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76" r:id="rId2"/>
    <p:sldId id="911" r:id="rId3"/>
    <p:sldId id="909" r:id="rId4"/>
    <p:sldId id="910" r:id="rId5"/>
    <p:sldId id="912" r:id="rId6"/>
    <p:sldId id="277" r:id="rId7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EE8"/>
    <a:srgbClr val="C3B996"/>
    <a:srgbClr val="D9D9D9"/>
    <a:srgbClr val="00B0F0"/>
    <a:srgbClr val="F5B90F"/>
    <a:srgbClr val="F79646"/>
    <a:srgbClr val="BFBFBF"/>
    <a:srgbClr val="0E15FE"/>
    <a:srgbClr val="D99694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4185" autoAdjust="0"/>
  </p:normalViewPr>
  <p:slideViewPr>
    <p:cSldViewPr>
      <p:cViewPr>
        <p:scale>
          <a:sx n="100" d="100"/>
          <a:sy n="100" d="100"/>
        </p:scale>
        <p:origin x="1332" y="5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2025/5/22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39A58-590F-A91E-8C0B-C2A8BD225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5A3CD4C-DEC0-44C2-7C45-BD9CC0C809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27C16BDD-703E-A143-8469-38F378CEE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F07F3221-70AC-428F-68B8-71769561A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br>
              <a:rPr lang="zh-CN" altLang="en-US" dirty="0"/>
            </a:br>
            <a:br>
              <a:rPr lang="zh-CN" altLang="en-US" dirty="0"/>
            </a:b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499376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B0A5C8-86DD-159E-68F0-2ABBD471C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52D331-22DE-67DC-E7F9-A8D5808614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28D78800-EE77-5CB7-A92D-F81617A99B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E018AEA3-153A-43C5-B904-766F2003D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br>
              <a:rPr lang="zh-CN" altLang="en-US" dirty="0"/>
            </a:br>
            <a:br>
              <a:rPr lang="zh-CN" altLang="en-US" dirty="0"/>
            </a:b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718644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BF7B6D-9341-DCE4-1C68-4FB3AD937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D79964-4E89-182E-344C-4642731BB6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B37D4C71-9E49-4F4F-6D0C-1470ECC7B2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39200E41-A8E8-F45A-25BF-0A61B38BD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br>
              <a:rPr lang="zh-CN" altLang="en-US" dirty="0"/>
            </a:br>
            <a:br>
              <a:rPr lang="zh-CN" altLang="en-US" dirty="0"/>
            </a:b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020733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6DEE4-650E-FE7A-A2E7-DB8528F56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035F28-724F-2FA8-AA06-D851EBDB53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2B0DA1A9-D7C8-DFD3-47A2-F09A937953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78CB8FCA-2A67-5193-A7FC-5A68D124A1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br>
              <a:rPr lang="zh-CN" altLang="en-US" dirty="0"/>
            </a:br>
            <a:br>
              <a:rPr lang="zh-CN" altLang="en-US" dirty="0"/>
            </a:b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590727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A901C-C56E-106B-6DBB-1F547EB433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26AC81-C3FD-16AF-B280-89CFF489E3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4B978123-C078-3BA3-8B70-7E315CBD0A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55275AFA-8AD0-1521-B5A9-BB884FEFC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br>
              <a:rPr lang="zh-CN" altLang="en-US" dirty="0"/>
            </a:br>
            <a:br>
              <a:rPr lang="zh-CN" altLang="en-US" dirty="0"/>
            </a:b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526718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2025/5/22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4DF11-19DD-CFB3-E407-B97CC05F9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5ED449EC-389F-1241-E225-8146DDE12A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kern="0" dirty="0"/>
              <a:t>Great Lakes map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36726" name="Freeform 5">
            <a:extLst>
              <a:ext uri="{FF2B5EF4-FFF2-40B4-BE49-F238E27FC236}">
                <a16:creationId xmlns:a16="http://schemas.microsoft.com/office/drawing/2014/main" id="{1D3D4B50-FE78-6E1B-734A-1C8D3CBA717C}"/>
              </a:ext>
            </a:extLst>
          </p:cNvPr>
          <p:cNvSpPr>
            <a:spLocks noEditPoints="1"/>
          </p:cNvSpPr>
          <p:nvPr/>
        </p:nvSpPr>
        <p:spPr bwMode="auto">
          <a:xfrm>
            <a:off x="1391749" y="1131590"/>
            <a:ext cx="6360502" cy="3312368"/>
          </a:xfrm>
          <a:custGeom>
            <a:avLst/>
            <a:gdLst>
              <a:gd name="T0" fmla="*/ 1330 w 2696"/>
              <a:gd name="T1" fmla="*/ 1118 h 1404"/>
              <a:gd name="T2" fmla="*/ 1372 w 2696"/>
              <a:gd name="T3" fmla="*/ 645 h 1404"/>
              <a:gd name="T4" fmla="*/ 1603 w 2696"/>
              <a:gd name="T5" fmla="*/ 698 h 1404"/>
              <a:gd name="T6" fmla="*/ 1545 w 2696"/>
              <a:gd name="T7" fmla="*/ 601 h 1404"/>
              <a:gd name="T8" fmla="*/ 1382 w 2696"/>
              <a:gd name="T9" fmla="*/ 509 h 1404"/>
              <a:gd name="T10" fmla="*/ 1127 w 2696"/>
              <a:gd name="T11" fmla="*/ 501 h 1404"/>
              <a:gd name="T12" fmla="*/ 927 w 2696"/>
              <a:gd name="T13" fmla="*/ 306 h 1404"/>
              <a:gd name="T14" fmla="*/ 679 w 2696"/>
              <a:gd name="T15" fmla="*/ 91 h 1404"/>
              <a:gd name="T16" fmla="*/ 442 w 2696"/>
              <a:gd name="T17" fmla="*/ 156 h 1404"/>
              <a:gd name="T18" fmla="*/ 335 w 2696"/>
              <a:gd name="T19" fmla="*/ 243 h 1404"/>
              <a:gd name="T20" fmla="*/ 90 w 2696"/>
              <a:gd name="T21" fmla="*/ 428 h 1404"/>
              <a:gd name="T22" fmla="*/ 163 w 2696"/>
              <a:gd name="T23" fmla="*/ 459 h 1404"/>
              <a:gd name="T24" fmla="*/ 412 w 2696"/>
              <a:gd name="T25" fmla="*/ 415 h 1404"/>
              <a:gd name="T26" fmla="*/ 598 w 2696"/>
              <a:gd name="T27" fmla="*/ 484 h 1404"/>
              <a:gd name="T28" fmla="*/ 945 w 2696"/>
              <a:gd name="T29" fmla="*/ 481 h 1404"/>
              <a:gd name="T30" fmla="*/ 1017 w 2696"/>
              <a:gd name="T31" fmla="*/ 559 h 1404"/>
              <a:gd name="T32" fmla="*/ 774 w 2696"/>
              <a:gd name="T33" fmla="*/ 592 h 1404"/>
              <a:gd name="T34" fmla="*/ 673 w 2696"/>
              <a:gd name="T35" fmla="*/ 613 h 1404"/>
              <a:gd name="T36" fmla="*/ 597 w 2696"/>
              <a:gd name="T37" fmla="*/ 844 h 1404"/>
              <a:gd name="T38" fmla="*/ 598 w 2696"/>
              <a:gd name="T39" fmla="*/ 1117 h 1404"/>
              <a:gd name="T40" fmla="*/ 775 w 2696"/>
              <a:gd name="T41" fmla="*/ 1361 h 1404"/>
              <a:gd name="T42" fmla="*/ 789 w 2696"/>
              <a:gd name="T43" fmla="*/ 897 h 1404"/>
              <a:gd name="T44" fmla="*/ 877 w 2696"/>
              <a:gd name="T45" fmla="*/ 766 h 1404"/>
              <a:gd name="T46" fmla="*/ 993 w 2696"/>
              <a:gd name="T47" fmla="*/ 621 h 1404"/>
              <a:gd name="T48" fmla="*/ 1165 w 2696"/>
              <a:gd name="T49" fmla="*/ 748 h 1404"/>
              <a:gd name="T50" fmla="*/ 1176 w 2696"/>
              <a:gd name="T51" fmla="*/ 943 h 1404"/>
              <a:gd name="T52" fmla="*/ 1326 w 2696"/>
              <a:gd name="T53" fmla="*/ 1089 h 1404"/>
              <a:gd name="T54" fmla="*/ 1235 w 2696"/>
              <a:gd name="T55" fmla="*/ 1282 h 1404"/>
              <a:gd name="T56" fmla="*/ 1296 w 2696"/>
              <a:gd name="T57" fmla="*/ 1365 h 1404"/>
              <a:gd name="T58" fmla="*/ 1537 w 2696"/>
              <a:gd name="T59" fmla="*/ 1258 h 1404"/>
              <a:gd name="T60" fmla="*/ 1757 w 2696"/>
              <a:gd name="T61" fmla="*/ 1093 h 1404"/>
              <a:gd name="T62" fmla="*/ 1931 w 2696"/>
              <a:gd name="T63" fmla="*/ 906 h 1404"/>
              <a:gd name="T64" fmla="*/ 2107 w 2696"/>
              <a:gd name="T65" fmla="*/ 779 h 1404"/>
              <a:gd name="T66" fmla="*/ 2141 w 2696"/>
              <a:gd name="T67" fmla="*/ 671 h 1404"/>
              <a:gd name="T68" fmla="*/ 2391 w 2696"/>
              <a:gd name="T69" fmla="*/ 358 h 1404"/>
              <a:gd name="T70" fmla="*/ 2593 w 2696"/>
              <a:gd name="T71" fmla="*/ 116 h 1404"/>
              <a:gd name="T72" fmla="*/ 2237 w 2696"/>
              <a:gd name="T73" fmla="*/ 529 h 1404"/>
              <a:gd name="T74" fmla="*/ 1967 w 2696"/>
              <a:gd name="T75" fmla="*/ 784 h 1404"/>
              <a:gd name="T76" fmla="*/ 1789 w 2696"/>
              <a:gd name="T77" fmla="*/ 1018 h 1404"/>
              <a:gd name="T78" fmla="*/ 1255 w 2696"/>
              <a:gd name="T79" fmla="*/ 1227 h 1404"/>
              <a:gd name="T80" fmla="*/ 1162 w 2696"/>
              <a:gd name="T81" fmla="*/ 710 h 1404"/>
              <a:gd name="T82" fmla="*/ 1468 w 2696"/>
              <a:gd name="T83" fmla="*/ 706 h 1404"/>
              <a:gd name="T84" fmla="*/ 1166 w 2696"/>
              <a:gd name="T85" fmla="*/ 563 h 1404"/>
              <a:gd name="T86" fmla="*/ 1188 w 2696"/>
              <a:gd name="T87" fmla="*/ 597 h 1404"/>
              <a:gd name="T88" fmla="*/ 1128 w 2696"/>
              <a:gd name="T89" fmla="*/ 566 h 1404"/>
              <a:gd name="T90" fmla="*/ 1080 w 2696"/>
              <a:gd name="T91" fmla="*/ 560 h 1404"/>
              <a:gd name="T92" fmla="*/ 1072 w 2696"/>
              <a:gd name="T93" fmla="*/ 508 h 1404"/>
              <a:gd name="T94" fmla="*/ 1080 w 2696"/>
              <a:gd name="T95" fmla="*/ 500 h 1404"/>
              <a:gd name="T96" fmla="*/ 1312 w 2696"/>
              <a:gd name="T97" fmla="*/ 517 h 1404"/>
              <a:gd name="T98" fmla="*/ 1368 w 2696"/>
              <a:gd name="T99" fmla="*/ 589 h 1404"/>
              <a:gd name="T100" fmla="*/ 456 w 2696"/>
              <a:gd name="T101" fmla="*/ 406 h 1404"/>
              <a:gd name="T102" fmla="*/ 790 w 2696"/>
              <a:gd name="T103" fmla="*/ 270 h 1404"/>
              <a:gd name="T104" fmla="*/ 368 w 2696"/>
              <a:gd name="T105" fmla="*/ 270 h 1404"/>
              <a:gd name="T106" fmla="*/ 626 w 2696"/>
              <a:gd name="T107" fmla="*/ 110 h 1404"/>
              <a:gd name="T108" fmla="*/ 619 w 2696"/>
              <a:gd name="T109" fmla="*/ 108 h 1404"/>
              <a:gd name="T110" fmla="*/ 205 w 2696"/>
              <a:gd name="T111" fmla="*/ 442 h 1404"/>
              <a:gd name="T112" fmla="*/ 885 w 2696"/>
              <a:gd name="T113" fmla="*/ 559 h 1404"/>
              <a:gd name="T114" fmla="*/ 697 w 2696"/>
              <a:gd name="T115" fmla="*/ 715 h 1404"/>
              <a:gd name="T116" fmla="*/ 673 w 2696"/>
              <a:gd name="T117" fmla="*/ 725 h 1404"/>
              <a:gd name="T118" fmla="*/ 1225 w 2696"/>
              <a:gd name="T119" fmla="*/ 1319 h 1404"/>
              <a:gd name="T120" fmla="*/ 2105 w 2696"/>
              <a:gd name="T121" fmla="*/ 753 h 1404"/>
              <a:gd name="T122" fmla="*/ 2083 w 2696"/>
              <a:gd name="T123" fmla="*/ 703 h 1404"/>
              <a:gd name="T124" fmla="*/ 2391 w 2696"/>
              <a:gd name="T125" fmla="*/ 382 h 1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96" h="1404">
                <a:moveTo>
                  <a:pt x="1641" y="1100"/>
                </a:moveTo>
                <a:lnTo>
                  <a:pt x="1643" y="1100"/>
                </a:lnTo>
                <a:lnTo>
                  <a:pt x="1644" y="1101"/>
                </a:lnTo>
                <a:lnTo>
                  <a:pt x="1645" y="1102"/>
                </a:lnTo>
                <a:lnTo>
                  <a:pt x="1646" y="1103"/>
                </a:lnTo>
                <a:lnTo>
                  <a:pt x="1647" y="1104"/>
                </a:lnTo>
                <a:lnTo>
                  <a:pt x="1646" y="1104"/>
                </a:lnTo>
                <a:lnTo>
                  <a:pt x="1646" y="1105"/>
                </a:lnTo>
                <a:lnTo>
                  <a:pt x="1648" y="1104"/>
                </a:lnTo>
                <a:lnTo>
                  <a:pt x="1650" y="1104"/>
                </a:lnTo>
                <a:lnTo>
                  <a:pt x="1650" y="1105"/>
                </a:lnTo>
                <a:lnTo>
                  <a:pt x="1652" y="1105"/>
                </a:lnTo>
                <a:lnTo>
                  <a:pt x="1652" y="1104"/>
                </a:lnTo>
                <a:lnTo>
                  <a:pt x="1651" y="1104"/>
                </a:lnTo>
                <a:lnTo>
                  <a:pt x="1652" y="1104"/>
                </a:lnTo>
                <a:lnTo>
                  <a:pt x="1653" y="1104"/>
                </a:lnTo>
                <a:lnTo>
                  <a:pt x="1657" y="1104"/>
                </a:lnTo>
                <a:lnTo>
                  <a:pt x="1656" y="1105"/>
                </a:lnTo>
                <a:lnTo>
                  <a:pt x="1654" y="1105"/>
                </a:lnTo>
                <a:lnTo>
                  <a:pt x="1650" y="1107"/>
                </a:lnTo>
                <a:lnTo>
                  <a:pt x="1647" y="1108"/>
                </a:lnTo>
                <a:lnTo>
                  <a:pt x="1643" y="1109"/>
                </a:lnTo>
                <a:lnTo>
                  <a:pt x="1640" y="1109"/>
                </a:lnTo>
                <a:lnTo>
                  <a:pt x="1637" y="1108"/>
                </a:lnTo>
                <a:lnTo>
                  <a:pt x="1634" y="1109"/>
                </a:lnTo>
                <a:lnTo>
                  <a:pt x="1631" y="1108"/>
                </a:lnTo>
                <a:lnTo>
                  <a:pt x="1627" y="1108"/>
                </a:lnTo>
                <a:lnTo>
                  <a:pt x="1619" y="1108"/>
                </a:lnTo>
                <a:lnTo>
                  <a:pt x="1612" y="1107"/>
                </a:lnTo>
                <a:lnTo>
                  <a:pt x="1606" y="1108"/>
                </a:lnTo>
                <a:lnTo>
                  <a:pt x="1602" y="1109"/>
                </a:lnTo>
                <a:lnTo>
                  <a:pt x="1597" y="1110"/>
                </a:lnTo>
                <a:lnTo>
                  <a:pt x="1592" y="1111"/>
                </a:lnTo>
                <a:lnTo>
                  <a:pt x="1583" y="1111"/>
                </a:lnTo>
                <a:lnTo>
                  <a:pt x="1580" y="1111"/>
                </a:lnTo>
                <a:lnTo>
                  <a:pt x="1575" y="1110"/>
                </a:lnTo>
                <a:lnTo>
                  <a:pt x="1564" y="1105"/>
                </a:lnTo>
                <a:lnTo>
                  <a:pt x="1560" y="1105"/>
                </a:lnTo>
                <a:lnTo>
                  <a:pt x="1556" y="1103"/>
                </a:lnTo>
                <a:lnTo>
                  <a:pt x="1554" y="1103"/>
                </a:lnTo>
                <a:lnTo>
                  <a:pt x="1545" y="1102"/>
                </a:lnTo>
                <a:lnTo>
                  <a:pt x="1544" y="1103"/>
                </a:lnTo>
                <a:lnTo>
                  <a:pt x="1531" y="1104"/>
                </a:lnTo>
                <a:lnTo>
                  <a:pt x="1523" y="1105"/>
                </a:lnTo>
                <a:lnTo>
                  <a:pt x="1521" y="1105"/>
                </a:lnTo>
                <a:lnTo>
                  <a:pt x="1519" y="1105"/>
                </a:lnTo>
                <a:lnTo>
                  <a:pt x="1513" y="1107"/>
                </a:lnTo>
                <a:lnTo>
                  <a:pt x="1509" y="1107"/>
                </a:lnTo>
                <a:lnTo>
                  <a:pt x="1504" y="1108"/>
                </a:lnTo>
                <a:lnTo>
                  <a:pt x="1500" y="1109"/>
                </a:lnTo>
                <a:lnTo>
                  <a:pt x="1499" y="1109"/>
                </a:lnTo>
                <a:lnTo>
                  <a:pt x="1498" y="1109"/>
                </a:lnTo>
                <a:lnTo>
                  <a:pt x="1497" y="1109"/>
                </a:lnTo>
                <a:lnTo>
                  <a:pt x="1496" y="1109"/>
                </a:lnTo>
                <a:lnTo>
                  <a:pt x="1494" y="1109"/>
                </a:lnTo>
                <a:lnTo>
                  <a:pt x="1488" y="1112"/>
                </a:lnTo>
                <a:lnTo>
                  <a:pt x="1485" y="1113"/>
                </a:lnTo>
                <a:lnTo>
                  <a:pt x="1483" y="1114"/>
                </a:lnTo>
                <a:lnTo>
                  <a:pt x="1482" y="1115"/>
                </a:lnTo>
                <a:lnTo>
                  <a:pt x="1480" y="1117"/>
                </a:lnTo>
                <a:lnTo>
                  <a:pt x="1477" y="1121"/>
                </a:lnTo>
                <a:lnTo>
                  <a:pt x="1475" y="1123"/>
                </a:lnTo>
                <a:lnTo>
                  <a:pt x="1471" y="1124"/>
                </a:lnTo>
                <a:lnTo>
                  <a:pt x="1469" y="1124"/>
                </a:lnTo>
                <a:lnTo>
                  <a:pt x="1468" y="1126"/>
                </a:lnTo>
                <a:lnTo>
                  <a:pt x="1468" y="1129"/>
                </a:lnTo>
                <a:lnTo>
                  <a:pt x="1464" y="1130"/>
                </a:lnTo>
                <a:lnTo>
                  <a:pt x="1462" y="1131"/>
                </a:lnTo>
                <a:lnTo>
                  <a:pt x="1460" y="1132"/>
                </a:lnTo>
                <a:lnTo>
                  <a:pt x="1459" y="1133"/>
                </a:lnTo>
                <a:lnTo>
                  <a:pt x="1454" y="1140"/>
                </a:lnTo>
                <a:lnTo>
                  <a:pt x="1450" y="1147"/>
                </a:lnTo>
                <a:lnTo>
                  <a:pt x="1444" y="1151"/>
                </a:lnTo>
                <a:lnTo>
                  <a:pt x="1442" y="1155"/>
                </a:lnTo>
                <a:lnTo>
                  <a:pt x="1437" y="1160"/>
                </a:lnTo>
                <a:lnTo>
                  <a:pt x="1431" y="1167"/>
                </a:lnTo>
                <a:lnTo>
                  <a:pt x="1430" y="1169"/>
                </a:lnTo>
                <a:lnTo>
                  <a:pt x="1426" y="1174"/>
                </a:lnTo>
                <a:lnTo>
                  <a:pt x="1425" y="1176"/>
                </a:lnTo>
                <a:lnTo>
                  <a:pt x="1425" y="1180"/>
                </a:lnTo>
                <a:lnTo>
                  <a:pt x="1425" y="1186"/>
                </a:lnTo>
                <a:lnTo>
                  <a:pt x="1425" y="1191"/>
                </a:lnTo>
                <a:lnTo>
                  <a:pt x="1426" y="1193"/>
                </a:lnTo>
                <a:lnTo>
                  <a:pt x="1426" y="1195"/>
                </a:lnTo>
                <a:lnTo>
                  <a:pt x="1425" y="1196"/>
                </a:lnTo>
                <a:lnTo>
                  <a:pt x="1425" y="1197"/>
                </a:lnTo>
                <a:lnTo>
                  <a:pt x="1423" y="1198"/>
                </a:lnTo>
                <a:lnTo>
                  <a:pt x="1420" y="1198"/>
                </a:lnTo>
                <a:lnTo>
                  <a:pt x="1418" y="1198"/>
                </a:lnTo>
                <a:lnTo>
                  <a:pt x="1418" y="1197"/>
                </a:lnTo>
                <a:lnTo>
                  <a:pt x="1420" y="1197"/>
                </a:lnTo>
                <a:lnTo>
                  <a:pt x="1422" y="1197"/>
                </a:lnTo>
                <a:lnTo>
                  <a:pt x="1421" y="1195"/>
                </a:lnTo>
                <a:lnTo>
                  <a:pt x="1421" y="1191"/>
                </a:lnTo>
                <a:lnTo>
                  <a:pt x="1422" y="1191"/>
                </a:lnTo>
                <a:lnTo>
                  <a:pt x="1422" y="1190"/>
                </a:lnTo>
                <a:lnTo>
                  <a:pt x="1422" y="1189"/>
                </a:lnTo>
                <a:lnTo>
                  <a:pt x="1424" y="1184"/>
                </a:lnTo>
                <a:lnTo>
                  <a:pt x="1424" y="1182"/>
                </a:lnTo>
                <a:lnTo>
                  <a:pt x="1423" y="1182"/>
                </a:lnTo>
                <a:lnTo>
                  <a:pt x="1421" y="1184"/>
                </a:lnTo>
                <a:lnTo>
                  <a:pt x="1420" y="1185"/>
                </a:lnTo>
                <a:lnTo>
                  <a:pt x="1420" y="1186"/>
                </a:lnTo>
                <a:lnTo>
                  <a:pt x="1418" y="1187"/>
                </a:lnTo>
                <a:lnTo>
                  <a:pt x="1417" y="1188"/>
                </a:lnTo>
                <a:lnTo>
                  <a:pt x="1416" y="1190"/>
                </a:lnTo>
                <a:lnTo>
                  <a:pt x="1415" y="1191"/>
                </a:lnTo>
                <a:lnTo>
                  <a:pt x="1414" y="1193"/>
                </a:lnTo>
                <a:lnTo>
                  <a:pt x="1413" y="1195"/>
                </a:lnTo>
                <a:lnTo>
                  <a:pt x="1414" y="1195"/>
                </a:lnTo>
                <a:lnTo>
                  <a:pt x="1414" y="1196"/>
                </a:lnTo>
                <a:lnTo>
                  <a:pt x="1415" y="1197"/>
                </a:lnTo>
                <a:lnTo>
                  <a:pt x="1417" y="1197"/>
                </a:lnTo>
                <a:lnTo>
                  <a:pt x="1415" y="1198"/>
                </a:lnTo>
                <a:lnTo>
                  <a:pt x="1412" y="1197"/>
                </a:lnTo>
                <a:lnTo>
                  <a:pt x="1407" y="1197"/>
                </a:lnTo>
                <a:lnTo>
                  <a:pt x="1404" y="1198"/>
                </a:lnTo>
                <a:lnTo>
                  <a:pt x="1400" y="1199"/>
                </a:lnTo>
                <a:lnTo>
                  <a:pt x="1398" y="1200"/>
                </a:lnTo>
                <a:lnTo>
                  <a:pt x="1392" y="1204"/>
                </a:lnTo>
                <a:lnTo>
                  <a:pt x="1389" y="1206"/>
                </a:lnTo>
                <a:lnTo>
                  <a:pt x="1388" y="1207"/>
                </a:lnTo>
                <a:lnTo>
                  <a:pt x="1385" y="1209"/>
                </a:lnTo>
                <a:lnTo>
                  <a:pt x="1383" y="1212"/>
                </a:lnTo>
                <a:lnTo>
                  <a:pt x="1379" y="1216"/>
                </a:lnTo>
                <a:lnTo>
                  <a:pt x="1368" y="1223"/>
                </a:lnTo>
                <a:lnTo>
                  <a:pt x="1367" y="1224"/>
                </a:lnTo>
                <a:lnTo>
                  <a:pt x="1366" y="1225"/>
                </a:lnTo>
                <a:lnTo>
                  <a:pt x="1364" y="1227"/>
                </a:lnTo>
                <a:lnTo>
                  <a:pt x="1362" y="1228"/>
                </a:lnTo>
                <a:lnTo>
                  <a:pt x="1359" y="1229"/>
                </a:lnTo>
                <a:lnTo>
                  <a:pt x="1357" y="1232"/>
                </a:lnTo>
                <a:lnTo>
                  <a:pt x="1356" y="1233"/>
                </a:lnTo>
                <a:lnTo>
                  <a:pt x="1351" y="1238"/>
                </a:lnTo>
                <a:lnTo>
                  <a:pt x="1350" y="1239"/>
                </a:lnTo>
                <a:lnTo>
                  <a:pt x="1350" y="1242"/>
                </a:lnTo>
                <a:lnTo>
                  <a:pt x="1348" y="1246"/>
                </a:lnTo>
                <a:lnTo>
                  <a:pt x="1346" y="1251"/>
                </a:lnTo>
                <a:lnTo>
                  <a:pt x="1346" y="1255"/>
                </a:lnTo>
                <a:lnTo>
                  <a:pt x="1346" y="1260"/>
                </a:lnTo>
                <a:lnTo>
                  <a:pt x="1346" y="1262"/>
                </a:lnTo>
                <a:lnTo>
                  <a:pt x="1347" y="1267"/>
                </a:lnTo>
                <a:lnTo>
                  <a:pt x="1346" y="1273"/>
                </a:lnTo>
                <a:lnTo>
                  <a:pt x="1346" y="1272"/>
                </a:lnTo>
                <a:lnTo>
                  <a:pt x="1345" y="1268"/>
                </a:lnTo>
                <a:lnTo>
                  <a:pt x="1344" y="1266"/>
                </a:lnTo>
                <a:lnTo>
                  <a:pt x="1341" y="1263"/>
                </a:lnTo>
                <a:lnTo>
                  <a:pt x="1341" y="1262"/>
                </a:lnTo>
                <a:lnTo>
                  <a:pt x="1340" y="1261"/>
                </a:lnTo>
                <a:lnTo>
                  <a:pt x="1333" y="1253"/>
                </a:lnTo>
                <a:lnTo>
                  <a:pt x="1329" y="1253"/>
                </a:lnTo>
                <a:lnTo>
                  <a:pt x="1328" y="1253"/>
                </a:lnTo>
                <a:lnTo>
                  <a:pt x="1326" y="1252"/>
                </a:lnTo>
                <a:lnTo>
                  <a:pt x="1322" y="1252"/>
                </a:lnTo>
                <a:lnTo>
                  <a:pt x="1321" y="1252"/>
                </a:lnTo>
                <a:lnTo>
                  <a:pt x="1320" y="1253"/>
                </a:lnTo>
                <a:lnTo>
                  <a:pt x="1317" y="1254"/>
                </a:lnTo>
                <a:lnTo>
                  <a:pt x="1315" y="1255"/>
                </a:lnTo>
                <a:lnTo>
                  <a:pt x="1311" y="1256"/>
                </a:lnTo>
                <a:lnTo>
                  <a:pt x="1306" y="1261"/>
                </a:lnTo>
                <a:lnTo>
                  <a:pt x="1302" y="1263"/>
                </a:lnTo>
                <a:lnTo>
                  <a:pt x="1301" y="1263"/>
                </a:lnTo>
                <a:lnTo>
                  <a:pt x="1292" y="1266"/>
                </a:lnTo>
                <a:lnTo>
                  <a:pt x="1291" y="1267"/>
                </a:lnTo>
                <a:lnTo>
                  <a:pt x="1289" y="1267"/>
                </a:lnTo>
                <a:lnTo>
                  <a:pt x="1287" y="1267"/>
                </a:lnTo>
                <a:lnTo>
                  <a:pt x="1281" y="1264"/>
                </a:lnTo>
                <a:lnTo>
                  <a:pt x="1277" y="1262"/>
                </a:lnTo>
                <a:lnTo>
                  <a:pt x="1270" y="1261"/>
                </a:lnTo>
                <a:lnTo>
                  <a:pt x="1270" y="1260"/>
                </a:lnTo>
                <a:lnTo>
                  <a:pt x="1269" y="1258"/>
                </a:lnTo>
                <a:lnTo>
                  <a:pt x="1269" y="1260"/>
                </a:lnTo>
                <a:lnTo>
                  <a:pt x="1268" y="1260"/>
                </a:lnTo>
                <a:lnTo>
                  <a:pt x="1266" y="1260"/>
                </a:lnTo>
                <a:lnTo>
                  <a:pt x="1262" y="1258"/>
                </a:lnTo>
                <a:lnTo>
                  <a:pt x="1261" y="1254"/>
                </a:lnTo>
                <a:lnTo>
                  <a:pt x="1261" y="1251"/>
                </a:lnTo>
                <a:lnTo>
                  <a:pt x="1260" y="1248"/>
                </a:lnTo>
                <a:lnTo>
                  <a:pt x="1260" y="1246"/>
                </a:lnTo>
                <a:lnTo>
                  <a:pt x="1260" y="1244"/>
                </a:lnTo>
                <a:lnTo>
                  <a:pt x="1259" y="1244"/>
                </a:lnTo>
                <a:lnTo>
                  <a:pt x="1259" y="1242"/>
                </a:lnTo>
                <a:lnTo>
                  <a:pt x="1259" y="1241"/>
                </a:lnTo>
                <a:lnTo>
                  <a:pt x="1260" y="1239"/>
                </a:lnTo>
                <a:lnTo>
                  <a:pt x="1260" y="1237"/>
                </a:lnTo>
                <a:lnTo>
                  <a:pt x="1259" y="1239"/>
                </a:lnTo>
                <a:lnTo>
                  <a:pt x="1259" y="1237"/>
                </a:lnTo>
                <a:lnTo>
                  <a:pt x="1259" y="1236"/>
                </a:lnTo>
                <a:lnTo>
                  <a:pt x="1258" y="1236"/>
                </a:lnTo>
                <a:lnTo>
                  <a:pt x="1259" y="1235"/>
                </a:lnTo>
                <a:lnTo>
                  <a:pt x="1259" y="1234"/>
                </a:lnTo>
                <a:lnTo>
                  <a:pt x="1260" y="1233"/>
                </a:lnTo>
                <a:lnTo>
                  <a:pt x="1259" y="1231"/>
                </a:lnTo>
                <a:lnTo>
                  <a:pt x="1259" y="1228"/>
                </a:lnTo>
                <a:lnTo>
                  <a:pt x="1259" y="1227"/>
                </a:lnTo>
                <a:lnTo>
                  <a:pt x="1258" y="1224"/>
                </a:lnTo>
                <a:lnTo>
                  <a:pt x="1258" y="1220"/>
                </a:lnTo>
                <a:lnTo>
                  <a:pt x="1258" y="1217"/>
                </a:lnTo>
                <a:lnTo>
                  <a:pt x="1260" y="1212"/>
                </a:lnTo>
                <a:lnTo>
                  <a:pt x="1261" y="1210"/>
                </a:lnTo>
                <a:lnTo>
                  <a:pt x="1263" y="1208"/>
                </a:lnTo>
                <a:lnTo>
                  <a:pt x="1266" y="1207"/>
                </a:lnTo>
                <a:lnTo>
                  <a:pt x="1267" y="1206"/>
                </a:lnTo>
                <a:lnTo>
                  <a:pt x="1270" y="1206"/>
                </a:lnTo>
                <a:lnTo>
                  <a:pt x="1272" y="1205"/>
                </a:lnTo>
                <a:lnTo>
                  <a:pt x="1273" y="1205"/>
                </a:lnTo>
                <a:lnTo>
                  <a:pt x="1276" y="1204"/>
                </a:lnTo>
                <a:lnTo>
                  <a:pt x="1277" y="1201"/>
                </a:lnTo>
                <a:lnTo>
                  <a:pt x="1278" y="1201"/>
                </a:lnTo>
                <a:lnTo>
                  <a:pt x="1281" y="1203"/>
                </a:lnTo>
                <a:lnTo>
                  <a:pt x="1285" y="1203"/>
                </a:lnTo>
                <a:lnTo>
                  <a:pt x="1286" y="1203"/>
                </a:lnTo>
                <a:lnTo>
                  <a:pt x="1287" y="1203"/>
                </a:lnTo>
                <a:lnTo>
                  <a:pt x="1288" y="1203"/>
                </a:lnTo>
                <a:lnTo>
                  <a:pt x="1299" y="1206"/>
                </a:lnTo>
                <a:lnTo>
                  <a:pt x="1302" y="1206"/>
                </a:lnTo>
                <a:lnTo>
                  <a:pt x="1309" y="1206"/>
                </a:lnTo>
                <a:lnTo>
                  <a:pt x="1312" y="1205"/>
                </a:lnTo>
                <a:lnTo>
                  <a:pt x="1317" y="1204"/>
                </a:lnTo>
                <a:lnTo>
                  <a:pt x="1319" y="1204"/>
                </a:lnTo>
                <a:lnTo>
                  <a:pt x="1321" y="1203"/>
                </a:lnTo>
                <a:lnTo>
                  <a:pt x="1322" y="1203"/>
                </a:lnTo>
                <a:lnTo>
                  <a:pt x="1328" y="1199"/>
                </a:lnTo>
                <a:lnTo>
                  <a:pt x="1330" y="1199"/>
                </a:lnTo>
                <a:lnTo>
                  <a:pt x="1333" y="1199"/>
                </a:lnTo>
                <a:lnTo>
                  <a:pt x="1336" y="1200"/>
                </a:lnTo>
                <a:lnTo>
                  <a:pt x="1338" y="1199"/>
                </a:lnTo>
                <a:lnTo>
                  <a:pt x="1340" y="1199"/>
                </a:lnTo>
                <a:lnTo>
                  <a:pt x="1341" y="1198"/>
                </a:lnTo>
                <a:lnTo>
                  <a:pt x="1343" y="1197"/>
                </a:lnTo>
                <a:lnTo>
                  <a:pt x="1344" y="1197"/>
                </a:lnTo>
                <a:lnTo>
                  <a:pt x="1344" y="1196"/>
                </a:lnTo>
                <a:lnTo>
                  <a:pt x="1345" y="1193"/>
                </a:lnTo>
                <a:lnTo>
                  <a:pt x="1347" y="1188"/>
                </a:lnTo>
                <a:lnTo>
                  <a:pt x="1347" y="1186"/>
                </a:lnTo>
                <a:lnTo>
                  <a:pt x="1346" y="1185"/>
                </a:lnTo>
                <a:lnTo>
                  <a:pt x="1346" y="1179"/>
                </a:lnTo>
                <a:lnTo>
                  <a:pt x="1345" y="1174"/>
                </a:lnTo>
                <a:lnTo>
                  <a:pt x="1345" y="1170"/>
                </a:lnTo>
                <a:lnTo>
                  <a:pt x="1345" y="1168"/>
                </a:lnTo>
                <a:lnTo>
                  <a:pt x="1345" y="1167"/>
                </a:lnTo>
                <a:lnTo>
                  <a:pt x="1344" y="1165"/>
                </a:lnTo>
                <a:lnTo>
                  <a:pt x="1343" y="1165"/>
                </a:lnTo>
                <a:lnTo>
                  <a:pt x="1340" y="1165"/>
                </a:lnTo>
                <a:lnTo>
                  <a:pt x="1340" y="1166"/>
                </a:lnTo>
                <a:lnTo>
                  <a:pt x="1339" y="1166"/>
                </a:lnTo>
                <a:lnTo>
                  <a:pt x="1338" y="1165"/>
                </a:lnTo>
                <a:lnTo>
                  <a:pt x="1337" y="1163"/>
                </a:lnTo>
                <a:lnTo>
                  <a:pt x="1335" y="1163"/>
                </a:lnTo>
                <a:lnTo>
                  <a:pt x="1336" y="1161"/>
                </a:lnTo>
                <a:lnTo>
                  <a:pt x="1335" y="1160"/>
                </a:lnTo>
                <a:lnTo>
                  <a:pt x="1334" y="1161"/>
                </a:lnTo>
                <a:lnTo>
                  <a:pt x="1333" y="1162"/>
                </a:lnTo>
                <a:lnTo>
                  <a:pt x="1331" y="1163"/>
                </a:lnTo>
                <a:lnTo>
                  <a:pt x="1330" y="1163"/>
                </a:lnTo>
                <a:lnTo>
                  <a:pt x="1329" y="1167"/>
                </a:lnTo>
                <a:lnTo>
                  <a:pt x="1328" y="1166"/>
                </a:lnTo>
                <a:lnTo>
                  <a:pt x="1328" y="1165"/>
                </a:lnTo>
                <a:lnTo>
                  <a:pt x="1328" y="1163"/>
                </a:lnTo>
                <a:lnTo>
                  <a:pt x="1327" y="1163"/>
                </a:lnTo>
                <a:lnTo>
                  <a:pt x="1326" y="1163"/>
                </a:lnTo>
                <a:lnTo>
                  <a:pt x="1325" y="1162"/>
                </a:lnTo>
                <a:lnTo>
                  <a:pt x="1325" y="1158"/>
                </a:lnTo>
                <a:lnTo>
                  <a:pt x="1325" y="1157"/>
                </a:lnTo>
                <a:lnTo>
                  <a:pt x="1324" y="1157"/>
                </a:lnTo>
                <a:lnTo>
                  <a:pt x="1324" y="1162"/>
                </a:lnTo>
                <a:lnTo>
                  <a:pt x="1325" y="1163"/>
                </a:lnTo>
                <a:lnTo>
                  <a:pt x="1327" y="1163"/>
                </a:lnTo>
                <a:lnTo>
                  <a:pt x="1327" y="1165"/>
                </a:lnTo>
                <a:lnTo>
                  <a:pt x="1326" y="1165"/>
                </a:lnTo>
                <a:lnTo>
                  <a:pt x="1324" y="1165"/>
                </a:lnTo>
                <a:lnTo>
                  <a:pt x="1324" y="1166"/>
                </a:lnTo>
                <a:lnTo>
                  <a:pt x="1322" y="1166"/>
                </a:lnTo>
                <a:lnTo>
                  <a:pt x="1321" y="1165"/>
                </a:lnTo>
                <a:lnTo>
                  <a:pt x="1322" y="1163"/>
                </a:lnTo>
                <a:lnTo>
                  <a:pt x="1322" y="1161"/>
                </a:lnTo>
                <a:lnTo>
                  <a:pt x="1322" y="1160"/>
                </a:lnTo>
                <a:lnTo>
                  <a:pt x="1320" y="1158"/>
                </a:lnTo>
                <a:lnTo>
                  <a:pt x="1320" y="1156"/>
                </a:lnTo>
                <a:lnTo>
                  <a:pt x="1320" y="1155"/>
                </a:lnTo>
                <a:lnTo>
                  <a:pt x="1325" y="1148"/>
                </a:lnTo>
                <a:lnTo>
                  <a:pt x="1326" y="1148"/>
                </a:lnTo>
                <a:lnTo>
                  <a:pt x="1326" y="1147"/>
                </a:lnTo>
                <a:lnTo>
                  <a:pt x="1327" y="1146"/>
                </a:lnTo>
                <a:lnTo>
                  <a:pt x="1328" y="1142"/>
                </a:lnTo>
                <a:lnTo>
                  <a:pt x="1328" y="1140"/>
                </a:lnTo>
                <a:lnTo>
                  <a:pt x="1329" y="1140"/>
                </a:lnTo>
                <a:lnTo>
                  <a:pt x="1330" y="1141"/>
                </a:lnTo>
                <a:lnTo>
                  <a:pt x="1331" y="1142"/>
                </a:lnTo>
                <a:lnTo>
                  <a:pt x="1331" y="1145"/>
                </a:lnTo>
                <a:lnTo>
                  <a:pt x="1331" y="1147"/>
                </a:lnTo>
                <a:lnTo>
                  <a:pt x="1330" y="1149"/>
                </a:lnTo>
                <a:lnTo>
                  <a:pt x="1330" y="1150"/>
                </a:lnTo>
                <a:lnTo>
                  <a:pt x="1330" y="1152"/>
                </a:lnTo>
                <a:lnTo>
                  <a:pt x="1330" y="1156"/>
                </a:lnTo>
                <a:lnTo>
                  <a:pt x="1333" y="1155"/>
                </a:lnTo>
                <a:lnTo>
                  <a:pt x="1333" y="1153"/>
                </a:lnTo>
                <a:lnTo>
                  <a:pt x="1331" y="1152"/>
                </a:lnTo>
                <a:lnTo>
                  <a:pt x="1331" y="1149"/>
                </a:lnTo>
                <a:lnTo>
                  <a:pt x="1331" y="1148"/>
                </a:lnTo>
                <a:lnTo>
                  <a:pt x="1333" y="1147"/>
                </a:lnTo>
                <a:lnTo>
                  <a:pt x="1333" y="1145"/>
                </a:lnTo>
                <a:lnTo>
                  <a:pt x="1331" y="1142"/>
                </a:lnTo>
                <a:lnTo>
                  <a:pt x="1330" y="1140"/>
                </a:lnTo>
                <a:lnTo>
                  <a:pt x="1329" y="1140"/>
                </a:lnTo>
                <a:lnTo>
                  <a:pt x="1328" y="1139"/>
                </a:lnTo>
                <a:lnTo>
                  <a:pt x="1328" y="1138"/>
                </a:lnTo>
                <a:lnTo>
                  <a:pt x="1327" y="1134"/>
                </a:lnTo>
                <a:lnTo>
                  <a:pt x="1327" y="1133"/>
                </a:lnTo>
                <a:lnTo>
                  <a:pt x="1327" y="1132"/>
                </a:lnTo>
                <a:lnTo>
                  <a:pt x="1329" y="1127"/>
                </a:lnTo>
                <a:lnTo>
                  <a:pt x="1329" y="1126"/>
                </a:lnTo>
                <a:lnTo>
                  <a:pt x="1329" y="1123"/>
                </a:lnTo>
                <a:lnTo>
                  <a:pt x="1329" y="1120"/>
                </a:lnTo>
                <a:lnTo>
                  <a:pt x="1330" y="1118"/>
                </a:lnTo>
                <a:lnTo>
                  <a:pt x="1330" y="1113"/>
                </a:lnTo>
                <a:lnTo>
                  <a:pt x="1330" y="1112"/>
                </a:lnTo>
                <a:lnTo>
                  <a:pt x="1329" y="1111"/>
                </a:lnTo>
                <a:lnTo>
                  <a:pt x="1328" y="1109"/>
                </a:lnTo>
                <a:lnTo>
                  <a:pt x="1327" y="1108"/>
                </a:lnTo>
                <a:lnTo>
                  <a:pt x="1327" y="1098"/>
                </a:lnTo>
                <a:lnTo>
                  <a:pt x="1328" y="1095"/>
                </a:lnTo>
                <a:lnTo>
                  <a:pt x="1328" y="1092"/>
                </a:lnTo>
                <a:lnTo>
                  <a:pt x="1327" y="1089"/>
                </a:lnTo>
                <a:lnTo>
                  <a:pt x="1327" y="1086"/>
                </a:lnTo>
                <a:lnTo>
                  <a:pt x="1329" y="1081"/>
                </a:lnTo>
                <a:lnTo>
                  <a:pt x="1330" y="1080"/>
                </a:lnTo>
                <a:lnTo>
                  <a:pt x="1331" y="1079"/>
                </a:lnTo>
                <a:lnTo>
                  <a:pt x="1333" y="1075"/>
                </a:lnTo>
                <a:lnTo>
                  <a:pt x="1331" y="1074"/>
                </a:lnTo>
                <a:lnTo>
                  <a:pt x="1330" y="1073"/>
                </a:lnTo>
                <a:lnTo>
                  <a:pt x="1330" y="1071"/>
                </a:lnTo>
                <a:lnTo>
                  <a:pt x="1331" y="1070"/>
                </a:lnTo>
                <a:lnTo>
                  <a:pt x="1334" y="1069"/>
                </a:lnTo>
                <a:lnTo>
                  <a:pt x="1336" y="1067"/>
                </a:lnTo>
                <a:lnTo>
                  <a:pt x="1338" y="1066"/>
                </a:lnTo>
                <a:lnTo>
                  <a:pt x="1339" y="1066"/>
                </a:lnTo>
                <a:lnTo>
                  <a:pt x="1346" y="1063"/>
                </a:lnTo>
                <a:lnTo>
                  <a:pt x="1351" y="1062"/>
                </a:lnTo>
                <a:lnTo>
                  <a:pt x="1358" y="1059"/>
                </a:lnTo>
                <a:lnTo>
                  <a:pt x="1360" y="1056"/>
                </a:lnTo>
                <a:lnTo>
                  <a:pt x="1363" y="1054"/>
                </a:lnTo>
                <a:lnTo>
                  <a:pt x="1363" y="1053"/>
                </a:lnTo>
                <a:lnTo>
                  <a:pt x="1363" y="1052"/>
                </a:lnTo>
                <a:lnTo>
                  <a:pt x="1363" y="1051"/>
                </a:lnTo>
                <a:lnTo>
                  <a:pt x="1363" y="1050"/>
                </a:lnTo>
                <a:lnTo>
                  <a:pt x="1365" y="1048"/>
                </a:lnTo>
                <a:lnTo>
                  <a:pt x="1367" y="1047"/>
                </a:lnTo>
                <a:lnTo>
                  <a:pt x="1369" y="1045"/>
                </a:lnTo>
                <a:lnTo>
                  <a:pt x="1370" y="1044"/>
                </a:lnTo>
                <a:lnTo>
                  <a:pt x="1374" y="1038"/>
                </a:lnTo>
                <a:lnTo>
                  <a:pt x="1376" y="1034"/>
                </a:lnTo>
                <a:lnTo>
                  <a:pt x="1377" y="1033"/>
                </a:lnTo>
                <a:lnTo>
                  <a:pt x="1377" y="1031"/>
                </a:lnTo>
                <a:lnTo>
                  <a:pt x="1377" y="1029"/>
                </a:lnTo>
                <a:lnTo>
                  <a:pt x="1375" y="1028"/>
                </a:lnTo>
                <a:lnTo>
                  <a:pt x="1376" y="1027"/>
                </a:lnTo>
                <a:lnTo>
                  <a:pt x="1376" y="1026"/>
                </a:lnTo>
                <a:lnTo>
                  <a:pt x="1376" y="1025"/>
                </a:lnTo>
                <a:lnTo>
                  <a:pt x="1377" y="1024"/>
                </a:lnTo>
                <a:lnTo>
                  <a:pt x="1377" y="1023"/>
                </a:lnTo>
                <a:lnTo>
                  <a:pt x="1378" y="1025"/>
                </a:lnTo>
                <a:lnTo>
                  <a:pt x="1381" y="1025"/>
                </a:lnTo>
                <a:lnTo>
                  <a:pt x="1382" y="1025"/>
                </a:lnTo>
                <a:lnTo>
                  <a:pt x="1385" y="1023"/>
                </a:lnTo>
                <a:lnTo>
                  <a:pt x="1386" y="1022"/>
                </a:lnTo>
                <a:lnTo>
                  <a:pt x="1387" y="1022"/>
                </a:lnTo>
                <a:lnTo>
                  <a:pt x="1389" y="1019"/>
                </a:lnTo>
                <a:lnTo>
                  <a:pt x="1391" y="1019"/>
                </a:lnTo>
                <a:lnTo>
                  <a:pt x="1393" y="1018"/>
                </a:lnTo>
                <a:lnTo>
                  <a:pt x="1396" y="1015"/>
                </a:lnTo>
                <a:lnTo>
                  <a:pt x="1398" y="1013"/>
                </a:lnTo>
                <a:lnTo>
                  <a:pt x="1402" y="1009"/>
                </a:lnTo>
                <a:lnTo>
                  <a:pt x="1406" y="1003"/>
                </a:lnTo>
                <a:lnTo>
                  <a:pt x="1407" y="1002"/>
                </a:lnTo>
                <a:lnTo>
                  <a:pt x="1410" y="998"/>
                </a:lnTo>
                <a:lnTo>
                  <a:pt x="1411" y="995"/>
                </a:lnTo>
                <a:lnTo>
                  <a:pt x="1413" y="986"/>
                </a:lnTo>
                <a:lnTo>
                  <a:pt x="1412" y="983"/>
                </a:lnTo>
                <a:lnTo>
                  <a:pt x="1411" y="980"/>
                </a:lnTo>
                <a:lnTo>
                  <a:pt x="1411" y="977"/>
                </a:lnTo>
                <a:lnTo>
                  <a:pt x="1410" y="976"/>
                </a:lnTo>
                <a:lnTo>
                  <a:pt x="1410" y="973"/>
                </a:lnTo>
                <a:lnTo>
                  <a:pt x="1410" y="967"/>
                </a:lnTo>
                <a:lnTo>
                  <a:pt x="1410" y="965"/>
                </a:lnTo>
                <a:lnTo>
                  <a:pt x="1410" y="961"/>
                </a:lnTo>
                <a:lnTo>
                  <a:pt x="1408" y="955"/>
                </a:lnTo>
                <a:lnTo>
                  <a:pt x="1408" y="954"/>
                </a:lnTo>
                <a:lnTo>
                  <a:pt x="1406" y="943"/>
                </a:lnTo>
                <a:lnTo>
                  <a:pt x="1405" y="942"/>
                </a:lnTo>
                <a:lnTo>
                  <a:pt x="1402" y="931"/>
                </a:lnTo>
                <a:lnTo>
                  <a:pt x="1402" y="928"/>
                </a:lnTo>
                <a:lnTo>
                  <a:pt x="1401" y="922"/>
                </a:lnTo>
                <a:lnTo>
                  <a:pt x="1401" y="921"/>
                </a:lnTo>
                <a:lnTo>
                  <a:pt x="1401" y="920"/>
                </a:lnTo>
                <a:lnTo>
                  <a:pt x="1401" y="916"/>
                </a:lnTo>
                <a:lnTo>
                  <a:pt x="1401" y="913"/>
                </a:lnTo>
                <a:lnTo>
                  <a:pt x="1400" y="912"/>
                </a:lnTo>
                <a:lnTo>
                  <a:pt x="1400" y="910"/>
                </a:lnTo>
                <a:lnTo>
                  <a:pt x="1400" y="908"/>
                </a:lnTo>
                <a:lnTo>
                  <a:pt x="1397" y="897"/>
                </a:lnTo>
                <a:lnTo>
                  <a:pt x="1397" y="891"/>
                </a:lnTo>
                <a:lnTo>
                  <a:pt x="1396" y="888"/>
                </a:lnTo>
                <a:lnTo>
                  <a:pt x="1395" y="882"/>
                </a:lnTo>
                <a:lnTo>
                  <a:pt x="1394" y="881"/>
                </a:lnTo>
                <a:lnTo>
                  <a:pt x="1393" y="876"/>
                </a:lnTo>
                <a:lnTo>
                  <a:pt x="1393" y="873"/>
                </a:lnTo>
                <a:lnTo>
                  <a:pt x="1392" y="871"/>
                </a:lnTo>
                <a:lnTo>
                  <a:pt x="1391" y="868"/>
                </a:lnTo>
                <a:lnTo>
                  <a:pt x="1388" y="864"/>
                </a:lnTo>
                <a:lnTo>
                  <a:pt x="1388" y="863"/>
                </a:lnTo>
                <a:lnTo>
                  <a:pt x="1388" y="862"/>
                </a:lnTo>
                <a:lnTo>
                  <a:pt x="1389" y="860"/>
                </a:lnTo>
                <a:lnTo>
                  <a:pt x="1391" y="857"/>
                </a:lnTo>
                <a:lnTo>
                  <a:pt x="1394" y="853"/>
                </a:lnTo>
                <a:lnTo>
                  <a:pt x="1396" y="849"/>
                </a:lnTo>
                <a:lnTo>
                  <a:pt x="1398" y="846"/>
                </a:lnTo>
                <a:lnTo>
                  <a:pt x="1400" y="843"/>
                </a:lnTo>
                <a:lnTo>
                  <a:pt x="1401" y="841"/>
                </a:lnTo>
                <a:lnTo>
                  <a:pt x="1402" y="835"/>
                </a:lnTo>
                <a:lnTo>
                  <a:pt x="1403" y="831"/>
                </a:lnTo>
                <a:lnTo>
                  <a:pt x="1403" y="830"/>
                </a:lnTo>
                <a:lnTo>
                  <a:pt x="1403" y="828"/>
                </a:lnTo>
                <a:lnTo>
                  <a:pt x="1403" y="827"/>
                </a:lnTo>
                <a:lnTo>
                  <a:pt x="1402" y="825"/>
                </a:lnTo>
                <a:lnTo>
                  <a:pt x="1403" y="823"/>
                </a:lnTo>
                <a:lnTo>
                  <a:pt x="1403" y="822"/>
                </a:lnTo>
                <a:lnTo>
                  <a:pt x="1403" y="821"/>
                </a:lnTo>
                <a:lnTo>
                  <a:pt x="1403" y="820"/>
                </a:lnTo>
                <a:lnTo>
                  <a:pt x="1402" y="820"/>
                </a:lnTo>
                <a:lnTo>
                  <a:pt x="1402" y="818"/>
                </a:lnTo>
                <a:lnTo>
                  <a:pt x="1401" y="817"/>
                </a:lnTo>
                <a:lnTo>
                  <a:pt x="1401" y="815"/>
                </a:lnTo>
                <a:lnTo>
                  <a:pt x="1402" y="814"/>
                </a:lnTo>
                <a:lnTo>
                  <a:pt x="1403" y="812"/>
                </a:lnTo>
                <a:lnTo>
                  <a:pt x="1404" y="811"/>
                </a:lnTo>
                <a:lnTo>
                  <a:pt x="1405" y="811"/>
                </a:lnTo>
                <a:lnTo>
                  <a:pt x="1405" y="812"/>
                </a:lnTo>
                <a:lnTo>
                  <a:pt x="1406" y="812"/>
                </a:lnTo>
                <a:lnTo>
                  <a:pt x="1407" y="811"/>
                </a:lnTo>
                <a:lnTo>
                  <a:pt x="1406" y="808"/>
                </a:lnTo>
                <a:lnTo>
                  <a:pt x="1407" y="807"/>
                </a:lnTo>
                <a:lnTo>
                  <a:pt x="1408" y="806"/>
                </a:lnTo>
                <a:lnTo>
                  <a:pt x="1410" y="805"/>
                </a:lnTo>
                <a:lnTo>
                  <a:pt x="1410" y="803"/>
                </a:lnTo>
                <a:lnTo>
                  <a:pt x="1411" y="799"/>
                </a:lnTo>
                <a:lnTo>
                  <a:pt x="1412" y="799"/>
                </a:lnTo>
                <a:lnTo>
                  <a:pt x="1412" y="797"/>
                </a:lnTo>
                <a:lnTo>
                  <a:pt x="1414" y="796"/>
                </a:lnTo>
                <a:lnTo>
                  <a:pt x="1415" y="795"/>
                </a:lnTo>
                <a:lnTo>
                  <a:pt x="1416" y="795"/>
                </a:lnTo>
                <a:lnTo>
                  <a:pt x="1416" y="794"/>
                </a:lnTo>
                <a:lnTo>
                  <a:pt x="1417" y="795"/>
                </a:lnTo>
                <a:lnTo>
                  <a:pt x="1418" y="794"/>
                </a:lnTo>
                <a:lnTo>
                  <a:pt x="1420" y="794"/>
                </a:lnTo>
                <a:lnTo>
                  <a:pt x="1422" y="793"/>
                </a:lnTo>
                <a:lnTo>
                  <a:pt x="1423" y="790"/>
                </a:lnTo>
                <a:lnTo>
                  <a:pt x="1424" y="789"/>
                </a:lnTo>
                <a:lnTo>
                  <a:pt x="1423" y="788"/>
                </a:lnTo>
                <a:lnTo>
                  <a:pt x="1423" y="787"/>
                </a:lnTo>
                <a:lnTo>
                  <a:pt x="1424" y="785"/>
                </a:lnTo>
                <a:lnTo>
                  <a:pt x="1425" y="782"/>
                </a:lnTo>
                <a:lnTo>
                  <a:pt x="1424" y="780"/>
                </a:lnTo>
                <a:lnTo>
                  <a:pt x="1425" y="778"/>
                </a:lnTo>
                <a:lnTo>
                  <a:pt x="1427" y="776"/>
                </a:lnTo>
                <a:lnTo>
                  <a:pt x="1427" y="773"/>
                </a:lnTo>
                <a:lnTo>
                  <a:pt x="1430" y="769"/>
                </a:lnTo>
                <a:lnTo>
                  <a:pt x="1431" y="768"/>
                </a:lnTo>
                <a:lnTo>
                  <a:pt x="1433" y="763"/>
                </a:lnTo>
                <a:lnTo>
                  <a:pt x="1433" y="760"/>
                </a:lnTo>
                <a:lnTo>
                  <a:pt x="1434" y="759"/>
                </a:lnTo>
                <a:lnTo>
                  <a:pt x="1435" y="756"/>
                </a:lnTo>
                <a:lnTo>
                  <a:pt x="1435" y="750"/>
                </a:lnTo>
                <a:lnTo>
                  <a:pt x="1434" y="749"/>
                </a:lnTo>
                <a:lnTo>
                  <a:pt x="1434" y="747"/>
                </a:lnTo>
                <a:lnTo>
                  <a:pt x="1433" y="747"/>
                </a:lnTo>
                <a:lnTo>
                  <a:pt x="1432" y="747"/>
                </a:lnTo>
                <a:lnTo>
                  <a:pt x="1432" y="746"/>
                </a:lnTo>
                <a:lnTo>
                  <a:pt x="1431" y="745"/>
                </a:lnTo>
                <a:lnTo>
                  <a:pt x="1430" y="741"/>
                </a:lnTo>
                <a:lnTo>
                  <a:pt x="1431" y="740"/>
                </a:lnTo>
                <a:lnTo>
                  <a:pt x="1431" y="741"/>
                </a:lnTo>
                <a:lnTo>
                  <a:pt x="1432" y="741"/>
                </a:lnTo>
                <a:lnTo>
                  <a:pt x="1433" y="740"/>
                </a:lnTo>
                <a:lnTo>
                  <a:pt x="1431" y="734"/>
                </a:lnTo>
                <a:lnTo>
                  <a:pt x="1431" y="731"/>
                </a:lnTo>
                <a:lnTo>
                  <a:pt x="1431" y="729"/>
                </a:lnTo>
                <a:lnTo>
                  <a:pt x="1430" y="728"/>
                </a:lnTo>
                <a:lnTo>
                  <a:pt x="1430" y="727"/>
                </a:lnTo>
                <a:lnTo>
                  <a:pt x="1427" y="726"/>
                </a:lnTo>
                <a:lnTo>
                  <a:pt x="1427" y="725"/>
                </a:lnTo>
                <a:lnTo>
                  <a:pt x="1427" y="723"/>
                </a:lnTo>
                <a:lnTo>
                  <a:pt x="1427" y="722"/>
                </a:lnTo>
                <a:lnTo>
                  <a:pt x="1429" y="722"/>
                </a:lnTo>
                <a:lnTo>
                  <a:pt x="1429" y="721"/>
                </a:lnTo>
                <a:lnTo>
                  <a:pt x="1427" y="720"/>
                </a:lnTo>
                <a:lnTo>
                  <a:pt x="1427" y="719"/>
                </a:lnTo>
                <a:lnTo>
                  <a:pt x="1426" y="718"/>
                </a:lnTo>
                <a:lnTo>
                  <a:pt x="1425" y="718"/>
                </a:lnTo>
                <a:lnTo>
                  <a:pt x="1424" y="718"/>
                </a:lnTo>
                <a:lnTo>
                  <a:pt x="1423" y="718"/>
                </a:lnTo>
                <a:lnTo>
                  <a:pt x="1422" y="713"/>
                </a:lnTo>
                <a:lnTo>
                  <a:pt x="1421" y="712"/>
                </a:lnTo>
                <a:lnTo>
                  <a:pt x="1421" y="711"/>
                </a:lnTo>
                <a:lnTo>
                  <a:pt x="1422" y="709"/>
                </a:lnTo>
                <a:lnTo>
                  <a:pt x="1421" y="709"/>
                </a:lnTo>
                <a:lnTo>
                  <a:pt x="1420" y="711"/>
                </a:lnTo>
                <a:lnTo>
                  <a:pt x="1418" y="710"/>
                </a:lnTo>
                <a:lnTo>
                  <a:pt x="1418" y="709"/>
                </a:lnTo>
                <a:lnTo>
                  <a:pt x="1417" y="709"/>
                </a:lnTo>
                <a:lnTo>
                  <a:pt x="1417" y="708"/>
                </a:lnTo>
                <a:lnTo>
                  <a:pt x="1415" y="707"/>
                </a:lnTo>
                <a:lnTo>
                  <a:pt x="1416" y="706"/>
                </a:lnTo>
                <a:lnTo>
                  <a:pt x="1417" y="704"/>
                </a:lnTo>
                <a:lnTo>
                  <a:pt x="1417" y="703"/>
                </a:lnTo>
                <a:lnTo>
                  <a:pt x="1416" y="704"/>
                </a:lnTo>
                <a:lnTo>
                  <a:pt x="1415" y="704"/>
                </a:lnTo>
                <a:lnTo>
                  <a:pt x="1414" y="704"/>
                </a:lnTo>
                <a:lnTo>
                  <a:pt x="1414" y="702"/>
                </a:lnTo>
                <a:lnTo>
                  <a:pt x="1414" y="701"/>
                </a:lnTo>
                <a:lnTo>
                  <a:pt x="1414" y="699"/>
                </a:lnTo>
                <a:lnTo>
                  <a:pt x="1415" y="694"/>
                </a:lnTo>
                <a:lnTo>
                  <a:pt x="1415" y="693"/>
                </a:lnTo>
                <a:lnTo>
                  <a:pt x="1414" y="693"/>
                </a:lnTo>
                <a:lnTo>
                  <a:pt x="1413" y="693"/>
                </a:lnTo>
                <a:lnTo>
                  <a:pt x="1412" y="693"/>
                </a:lnTo>
                <a:lnTo>
                  <a:pt x="1412" y="692"/>
                </a:lnTo>
                <a:lnTo>
                  <a:pt x="1412" y="691"/>
                </a:lnTo>
                <a:lnTo>
                  <a:pt x="1413" y="690"/>
                </a:lnTo>
                <a:lnTo>
                  <a:pt x="1412" y="689"/>
                </a:lnTo>
                <a:lnTo>
                  <a:pt x="1412" y="688"/>
                </a:lnTo>
                <a:lnTo>
                  <a:pt x="1412" y="687"/>
                </a:lnTo>
                <a:lnTo>
                  <a:pt x="1411" y="688"/>
                </a:lnTo>
                <a:lnTo>
                  <a:pt x="1411" y="689"/>
                </a:lnTo>
                <a:lnTo>
                  <a:pt x="1411" y="690"/>
                </a:lnTo>
                <a:lnTo>
                  <a:pt x="1410" y="691"/>
                </a:lnTo>
                <a:lnTo>
                  <a:pt x="1408" y="691"/>
                </a:lnTo>
                <a:lnTo>
                  <a:pt x="1407" y="691"/>
                </a:lnTo>
                <a:lnTo>
                  <a:pt x="1407" y="690"/>
                </a:lnTo>
                <a:lnTo>
                  <a:pt x="1408" y="689"/>
                </a:lnTo>
                <a:lnTo>
                  <a:pt x="1408" y="688"/>
                </a:lnTo>
                <a:lnTo>
                  <a:pt x="1407" y="689"/>
                </a:lnTo>
                <a:lnTo>
                  <a:pt x="1406" y="689"/>
                </a:lnTo>
                <a:lnTo>
                  <a:pt x="1406" y="693"/>
                </a:lnTo>
                <a:lnTo>
                  <a:pt x="1405" y="693"/>
                </a:lnTo>
                <a:lnTo>
                  <a:pt x="1404" y="693"/>
                </a:lnTo>
                <a:lnTo>
                  <a:pt x="1404" y="692"/>
                </a:lnTo>
                <a:lnTo>
                  <a:pt x="1404" y="691"/>
                </a:lnTo>
                <a:lnTo>
                  <a:pt x="1402" y="689"/>
                </a:lnTo>
                <a:lnTo>
                  <a:pt x="1402" y="688"/>
                </a:lnTo>
                <a:lnTo>
                  <a:pt x="1401" y="685"/>
                </a:lnTo>
                <a:lnTo>
                  <a:pt x="1401" y="684"/>
                </a:lnTo>
                <a:lnTo>
                  <a:pt x="1400" y="683"/>
                </a:lnTo>
                <a:lnTo>
                  <a:pt x="1398" y="681"/>
                </a:lnTo>
                <a:lnTo>
                  <a:pt x="1397" y="681"/>
                </a:lnTo>
                <a:lnTo>
                  <a:pt x="1396" y="681"/>
                </a:lnTo>
                <a:lnTo>
                  <a:pt x="1395" y="680"/>
                </a:lnTo>
                <a:lnTo>
                  <a:pt x="1394" y="679"/>
                </a:lnTo>
                <a:lnTo>
                  <a:pt x="1394" y="678"/>
                </a:lnTo>
                <a:lnTo>
                  <a:pt x="1395" y="678"/>
                </a:lnTo>
                <a:lnTo>
                  <a:pt x="1395" y="677"/>
                </a:lnTo>
                <a:lnTo>
                  <a:pt x="1394" y="677"/>
                </a:lnTo>
                <a:lnTo>
                  <a:pt x="1393" y="678"/>
                </a:lnTo>
                <a:lnTo>
                  <a:pt x="1393" y="677"/>
                </a:lnTo>
                <a:lnTo>
                  <a:pt x="1392" y="677"/>
                </a:lnTo>
                <a:lnTo>
                  <a:pt x="1391" y="675"/>
                </a:lnTo>
                <a:lnTo>
                  <a:pt x="1391" y="673"/>
                </a:lnTo>
                <a:lnTo>
                  <a:pt x="1389" y="671"/>
                </a:lnTo>
                <a:lnTo>
                  <a:pt x="1388" y="670"/>
                </a:lnTo>
                <a:lnTo>
                  <a:pt x="1388" y="669"/>
                </a:lnTo>
                <a:lnTo>
                  <a:pt x="1387" y="670"/>
                </a:lnTo>
                <a:lnTo>
                  <a:pt x="1386" y="669"/>
                </a:lnTo>
                <a:lnTo>
                  <a:pt x="1386" y="670"/>
                </a:lnTo>
                <a:lnTo>
                  <a:pt x="1385" y="670"/>
                </a:lnTo>
                <a:lnTo>
                  <a:pt x="1385" y="669"/>
                </a:lnTo>
                <a:lnTo>
                  <a:pt x="1384" y="669"/>
                </a:lnTo>
                <a:lnTo>
                  <a:pt x="1384" y="667"/>
                </a:lnTo>
                <a:lnTo>
                  <a:pt x="1383" y="667"/>
                </a:lnTo>
                <a:lnTo>
                  <a:pt x="1382" y="667"/>
                </a:lnTo>
                <a:lnTo>
                  <a:pt x="1383" y="665"/>
                </a:lnTo>
                <a:lnTo>
                  <a:pt x="1382" y="664"/>
                </a:lnTo>
                <a:lnTo>
                  <a:pt x="1381" y="664"/>
                </a:lnTo>
                <a:lnTo>
                  <a:pt x="1379" y="664"/>
                </a:lnTo>
                <a:lnTo>
                  <a:pt x="1379" y="663"/>
                </a:lnTo>
                <a:lnTo>
                  <a:pt x="1379" y="661"/>
                </a:lnTo>
                <a:lnTo>
                  <a:pt x="1379" y="659"/>
                </a:lnTo>
                <a:lnTo>
                  <a:pt x="1381" y="658"/>
                </a:lnTo>
                <a:lnTo>
                  <a:pt x="1379" y="656"/>
                </a:lnTo>
                <a:lnTo>
                  <a:pt x="1376" y="660"/>
                </a:lnTo>
                <a:lnTo>
                  <a:pt x="1375" y="658"/>
                </a:lnTo>
                <a:lnTo>
                  <a:pt x="1374" y="658"/>
                </a:lnTo>
                <a:lnTo>
                  <a:pt x="1374" y="660"/>
                </a:lnTo>
                <a:lnTo>
                  <a:pt x="1373" y="660"/>
                </a:lnTo>
                <a:lnTo>
                  <a:pt x="1374" y="659"/>
                </a:lnTo>
                <a:lnTo>
                  <a:pt x="1374" y="658"/>
                </a:lnTo>
                <a:lnTo>
                  <a:pt x="1373" y="658"/>
                </a:lnTo>
                <a:lnTo>
                  <a:pt x="1369" y="660"/>
                </a:lnTo>
                <a:lnTo>
                  <a:pt x="1369" y="659"/>
                </a:lnTo>
                <a:lnTo>
                  <a:pt x="1370" y="659"/>
                </a:lnTo>
                <a:lnTo>
                  <a:pt x="1370" y="658"/>
                </a:lnTo>
                <a:lnTo>
                  <a:pt x="1370" y="656"/>
                </a:lnTo>
                <a:lnTo>
                  <a:pt x="1369" y="656"/>
                </a:lnTo>
                <a:lnTo>
                  <a:pt x="1368" y="658"/>
                </a:lnTo>
                <a:lnTo>
                  <a:pt x="1368" y="655"/>
                </a:lnTo>
                <a:lnTo>
                  <a:pt x="1368" y="654"/>
                </a:lnTo>
                <a:lnTo>
                  <a:pt x="1367" y="654"/>
                </a:lnTo>
                <a:lnTo>
                  <a:pt x="1367" y="658"/>
                </a:lnTo>
                <a:lnTo>
                  <a:pt x="1366" y="658"/>
                </a:lnTo>
                <a:lnTo>
                  <a:pt x="1365" y="658"/>
                </a:lnTo>
                <a:lnTo>
                  <a:pt x="1364" y="658"/>
                </a:lnTo>
                <a:lnTo>
                  <a:pt x="1364" y="655"/>
                </a:lnTo>
                <a:lnTo>
                  <a:pt x="1364" y="654"/>
                </a:lnTo>
                <a:lnTo>
                  <a:pt x="1363" y="655"/>
                </a:lnTo>
                <a:lnTo>
                  <a:pt x="1362" y="655"/>
                </a:lnTo>
                <a:lnTo>
                  <a:pt x="1360" y="655"/>
                </a:lnTo>
                <a:lnTo>
                  <a:pt x="1360" y="654"/>
                </a:lnTo>
                <a:lnTo>
                  <a:pt x="1360" y="652"/>
                </a:lnTo>
                <a:lnTo>
                  <a:pt x="1362" y="652"/>
                </a:lnTo>
                <a:lnTo>
                  <a:pt x="1363" y="651"/>
                </a:lnTo>
                <a:lnTo>
                  <a:pt x="1364" y="651"/>
                </a:lnTo>
                <a:lnTo>
                  <a:pt x="1365" y="650"/>
                </a:lnTo>
                <a:lnTo>
                  <a:pt x="1364" y="649"/>
                </a:lnTo>
                <a:lnTo>
                  <a:pt x="1365" y="646"/>
                </a:lnTo>
                <a:lnTo>
                  <a:pt x="1366" y="646"/>
                </a:lnTo>
                <a:lnTo>
                  <a:pt x="1367" y="646"/>
                </a:lnTo>
                <a:lnTo>
                  <a:pt x="1368" y="646"/>
                </a:lnTo>
                <a:lnTo>
                  <a:pt x="1367" y="645"/>
                </a:lnTo>
                <a:lnTo>
                  <a:pt x="1369" y="645"/>
                </a:lnTo>
                <a:lnTo>
                  <a:pt x="1370" y="644"/>
                </a:lnTo>
                <a:lnTo>
                  <a:pt x="1372" y="645"/>
                </a:lnTo>
                <a:lnTo>
                  <a:pt x="1370" y="646"/>
                </a:lnTo>
                <a:lnTo>
                  <a:pt x="1370" y="648"/>
                </a:lnTo>
                <a:lnTo>
                  <a:pt x="1372" y="646"/>
                </a:lnTo>
                <a:lnTo>
                  <a:pt x="1373" y="646"/>
                </a:lnTo>
                <a:lnTo>
                  <a:pt x="1375" y="648"/>
                </a:lnTo>
                <a:lnTo>
                  <a:pt x="1377" y="646"/>
                </a:lnTo>
                <a:lnTo>
                  <a:pt x="1377" y="645"/>
                </a:lnTo>
                <a:lnTo>
                  <a:pt x="1378" y="646"/>
                </a:lnTo>
                <a:lnTo>
                  <a:pt x="1378" y="648"/>
                </a:lnTo>
                <a:lnTo>
                  <a:pt x="1379" y="648"/>
                </a:lnTo>
                <a:lnTo>
                  <a:pt x="1381" y="646"/>
                </a:lnTo>
                <a:lnTo>
                  <a:pt x="1382" y="646"/>
                </a:lnTo>
                <a:lnTo>
                  <a:pt x="1383" y="648"/>
                </a:lnTo>
                <a:lnTo>
                  <a:pt x="1383" y="646"/>
                </a:lnTo>
                <a:lnTo>
                  <a:pt x="1384" y="646"/>
                </a:lnTo>
                <a:lnTo>
                  <a:pt x="1386" y="646"/>
                </a:lnTo>
                <a:lnTo>
                  <a:pt x="1389" y="646"/>
                </a:lnTo>
                <a:lnTo>
                  <a:pt x="1391" y="646"/>
                </a:lnTo>
                <a:lnTo>
                  <a:pt x="1393" y="648"/>
                </a:lnTo>
                <a:lnTo>
                  <a:pt x="1394" y="648"/>
                </a:lnTo>
                <a:lnTo>
                  <a:pt x="1401" y="645"/>
                </a:lnTo>
                <a:lnTo>
                  <a:pt x="1403" y="644"/>
                </a:lnTo>
                <a:lnTo>
                  <a:pt x="1408" y="643"/>
                </a:lnTo>
                <a:lnTo>
                  <a:pt x="1411" y="642"/>
                </a:lnTo>
                <a:lnTo>
                  <a:pt x="1413" y="642"/>
                </a:lnTo>
                <a:lnTo>
                  <a:pt x="1414" y="641"/>
                </a:lnTo>
                <a:lnTo>
                  <a:pt x="1414" y="642"/>
                </a:lnTo>
                <a:lnTo>
                  <a:pt x="1415" y="642"/>
                </a:lnTo>
                <a:lnTo>
                  <a:pt x="1415" y="641"/>
                </a:lnTo>
                <a:lnTo>
                  <a:pt x="1416" y="642"/>
                </a:lnTo>
                <a:lnTo>
                  <a:pt x="1417" y="643"/>
                </a:lnTo>
                <a:lnTo>
                  <a:pt x="1416" y="645"/>
                </a:lnTo>
                <a:lnTo>
                  <a:pt x="1415" y="648"/>
                </a:lnTo>
                <a:lnTo>
                  <a:pt x="1413" y="652"/>
                </a:lnTo>
                <a:lnTo>
                  <a:pt x="1412" y="654"/>
                </a:lnTo>
                <a:lnTo>
                  <a:pt x="1412" y="656"/>
                </a:lnTo>
                <a:lnTo>
                  <a:pt x="1412" y="658"/>
                </a:lnTo>
                <a:lnTo>
                  <a:pt x="1413" y="661"/>
                </a:lnTo>
                <a:lnTo>
                  <a:pt x="1415" y="663"/>
                </a:lnTo>
                <a:lnTo>
                  <a:pt x="1417" y="664"/>
                </a:lnTo>
                <a:lnTo>
                  <a:pt x="1420" y="664"/>
                </a:lnTo>
                <a:lnTo>
                  <a:pt x="1421" y="664"/>
                </a:lnTo>
                <a:lnTo>
                  <a:pt x="1421" y="667"/>
                </a:lnTo>
                <a:lnTo>
                  <a:pt x="1422" y="669"/>
                </a:lnTo>
                <a:lnTo>
                  <a:pt x="1424" y="671"/>
                </a:lnTo>
                <a:lnTo>
                  <a:pt x="1424" y="674"/>
                </a:lnTo>
                <a:lnTo>
                  <a:pt x="1424" y="675"/>
                </a:lnTo>
                <a:lnTo>
                  <a:pt x="1424" y="678"/>
                </a:lnTo>
                <a:lnTo>
                  <a:pt x="1424" y="679"/>
                </a:lnTo>
                <a:lnTo>
                  <a:pt x="1424" y="681"/>
                </a:lnTo>
                <a:lnTo>
                  <a:pt x="1424" y="682"/>
                </a:lnTo>
                <a:lnTo>
                  <a:pt x="1425" y="684"/>
                </a:lnTo>
                <a:lnTo>
                  <a:pt x="1426" y="684"/>
                </a:lnTo>
                <a:lnTo>
                  <a:pt x="1427" y="685"/>
                </a:lnTo>
                <a:lnTo>
                  <a:pt x="1429" y="687"/>
                </a:lnTo>
                <a:lnTo>
                  <a:pt x="1430" y="684"/>
                </a:lnTo>
                <a:lnTo>
                  <a:pt x="1430" y="683"/>
                </a:lnTo>
                <a:lnTo>
                  <a:pt x="1431" y="683"/>
                </a:lnTo>
                <a:lnTo>
                  <a:pt x="1432" y="682"/>
                </a:lnTo>
                <a:lnTo>
                  <a:pt x="1433" y="683"/>
                </a:lnTo>
                <a:lnTo>
                  <a:pt x="1434" y="683"/>
                </a:lnTo>
                <a:lnTo>
                  <a:pt x="1435" y="683"/>
                </a:lnTo>
                <a:lnTo>
                  <a:pt x="1435" y="684"/>
                </a:lnTo>
                <a:lnTo>
                  <a:pt x="1434" y="685"/>
                </a:lnTo>
                <a:lnTo>
                  <a:pt x="1433" y="689"/>
                </a:lnTo>
                <a:lnTo>
                  <a:pt x="1433" y="690"/>
                </a:lnTo>
                <a:lnTo>
                  <a:pt x="1434" y="691"/>
                </a:lnTo>
                <a:lnTo>
                  <a:pt x="1435" y="691"/>
                </a:lnTo>
                <a:lnTo>
                  <a:pt x="1437" y="691"/>
                </a:lnTo>
                <a:lnTo>
                  <a:pt x="1444" y="689"/>
                </a:lnTo>
                <a:lnTo>
                  <a:pt x="1445" y="689"/>
                </a:lnTo>
                <a:lnTo>
                  <a:pt x="1446" y="690"/>
                </a:lnTo>
                <a:lnTo>
                  <a:pt x="1446" y="691"/>
                </a:lnTo>
                <a:lnTo>
                  <a:pt x="1446" y="692"/>
                </a:lnTo>
                <a:lnTo>
                  <a:pt x="1446" y="693"/>
                </a:lnTo>
                <a:lnTo>
                  <a:pt x="1445" y="693"/>
                </a:lnTo>
                <a:lnTo>
                  <a:pt x="1445" y="694"/>
                </a:lnTo>
                <a:lnTo>
                  <a:pt x="1445" y="696"/>
                </a:lnTo>
                <a:lnTo>
                  <a:pt x="1443" y="696"/>
                </a:lnTo>
                <a:lnTo>
                  <a:pt x="1442" y="700"/>
                </a:lnTo>
                <a:lnTo>
                  <a:pt x="1444" y="700"/>
                </a:lnTo>
                <a:lnTo>
                  <a:pt x="1446" y="697"/>
                </a:lnTo>
                <a:lnTo>
                  <a:pt x="1448" y="697"/>
                </a:lnTo>
                <a:lnTo>
                  <a:pt x="1450" y="696"/>
                </a:lnTo>
                <a:lnTo>
                  <a:pt x="1451" y="696"/>
                </a:lnTo>
                <a:lnTo>
                  <a:pt x="1451" y="697"/>
                </a:lnTo>
                <a:lnTo>
                  <a:pt x="1451" y="699"/>
                </a:lnTo>
                <a:lnTo>
                  <a:pt x="1450" y="700"/>
                </a:lnTo>
                <a:lnTo>
                  <a:pt x="1450" y="701"/>
                </a:lnTo>
                <a:lnTo>
                  <a:pt x="1451" y="701"/>
                </a:lnTo>
                <a:lnTo>
                  <a:pt x="1453" y="701"/>
                </a:lnTo>
                <a:lnTo>
                  <a:pt x="1454" y="700"/>
                </a:lnTo>
                <a:lnTo>
                  <a:pt x="1455" y="700"/>
                </a:lnTo>
                <a:lnTo>
                  <a:pt x="1455" y="699"/>
                </a:lnTo>
                <a:lnTo>
                  <a:pt x="1454" y="698"/>
                </a:lnTo>
                <a:lnTo>
                  <a:pt x="1455" y="697"/>
                </a:lnTo>
                <a:lnTo>
                  <a:pt x="1455" y="696"/>
                </a:lnTo>
                <a:lnTo>
                  <a:pt x="1458" y="696"/>
                </a:lnTo>
                <a:lnTo>
                  <a:pt x="1459" y="694"/>
                </a:lnTo>
                <a:lnTo>
                  <a:pt x="1459" y="693"/>
                </a:lnTo>
                <a:lnTo>
                  <a:pt x="1458" y="693"/>
                </a:lnTo>
                <a:lnTo>
                  <a:pt x="1458" y="694"/>
                </a:lnTo>
                <a:lnTo>
                  <a:pt x="1456" y="694"/>
                </a:lnTo>
                <a:lnTo>
                  <a:pt x="1455" y="693"/>
                </a:lnTo>
                <a:lnTo>
                  <a:pt x="1454" y="691"/>
                </a:lnTo>
                <a:lnTo>
                  <a:pt x="1454" y="690"/>
                </a:lnTo>
                <a:lnTo>
                  <a:pt x="1454" y="689"/>
                </a:lnTo>
                <a:lnTo>
                  <a:pt x="1455" y="688"/>
                </a:lnTo>
                <a:lnTo>
                  <a:pt x="1458" y="685"/>
                </a:lnTo>
                <a:lnTo>
                  <a:pt x="1459" y="685"/>
                </a:lnTo>
                <a:lnTo>
                  <a:pt x="1460" y="688"/>
                </a:lnTo>
                <a:lnTo>
                  <a:pt x="1461" y="688"/>
                </a:lnTo>
                <a:lnTo>
                  <a:pt x="1462" y="684"/>
                </a:lnTo>
                <a:lnTo>
                  <a:pt x="1463" y="685"/>
                </a:lnTo>
                <a:lnTo>
                  <a:pt x="1464" y="687"/>
                </a:lnTo>
                <a:lnTo>
                  <a:pt x="1465" y="687"/>
                </a:lnTo>
                <a:lnTo>
                  <a:pt x="1466" y="688"/>
                </a:lnTo>
                <a:lnTo>
                  <a:pt x="1465" y="689"/>
                </a:lnTo>
                <a:lnTo>
                  <a:pt x="1461" y="692"/>
                </a:lnTo>
                <a:lnTo>
                  <a:pt x="1460" y="696"/>
                </a:lnTo>
                <a:lnTo>
                  <a:pt x="1460" y="697"/>
                </a:lnTo>
                <a:lnTo>
                  <a:pt x="1459" y="699"/>
                </a:lnTo>
                <a:lnTo>
                  <a:pt x="1460" y="700"/>
                </a:lnTo>
                <a:lnTo>
                  <a:pt x="1461" y="700"/>
                </a:lnTo>
                <a:lnTo>
                  <a:pt x="1462" y="701"/>
                </a:lnTo>
                <a:lnTo>
                  <a:pt x="1462" y="702"/>
                </a:lnTo>
                <a:lnTo>
                  <a:pt x="1462" y="704"/>
                </a:lnTo>
                <a:lnTo>
                  <a:pt x="1462" y="706"/>
                </a:lnTo>
                <a:lnTo>
                  <a:pt x="1461" y="709"/>
                </a:lnTo>
                <a:lnTo>
                  <a:pt x="1460" y="710"/>
                </a:lnTo>
                <a:lnTo>
                  <a:pt x="1459" y="712"/>
                </a:lnTo>
                <a:lnTo>
                  <a:pt x="1455" y="717"/>
                </a:lnTo>
                <a:lnTo>
                  <a:pt x="1450" y="723"/>
                </a:lnTo>
                <a:lnTo>
                  <a:pt x="1450" y="725"/>
                </a:lnTo>
                <a:lnTo>
                  <a:pt x="1450" y="727"/>
                </a:lnTo>
                <a:lnTo>
                  <a:pt x="1449" y="729"/>
                </a:lnTo>
                <a:lnTo>
                  <a:pt x="1450" y="729"/>
                </a:lnTo>
                <a:lnTo>
                  <a:pt x="1451" y="729"/>
                </a:lnTo>
                <a:lnTo>
                  <a:pt x="1455" y="721"/>
                </a:lnTo>
                <a:lnTo>
                  <a:pt x="1456" y="720"/>
                </a:lnTo>
                <a:lnTo>
                  <a:pt x="1459" y="720"/>
                </a:lnTo>
                <a:lnTo>
                  <a:pt x="1462" y="717"/>
                </a:lnTo>
                <a:lnTo>
                  <a:pt x="1464" y="716"/>
                </a:lnTo>
                <a:lnTo>
                  <a:pt x="1466" y="715"/>
                </a:lnTo>
                <a:lnTo>
                  <a:pt x="1468" y="715"/>
                </a:lnTo>
                <a:lnTo>
                  <a:pt x="1472" y="716"/>
                </a:lnTo>
                <a:lnTo>
                  <a:pt x="1473" y="716"/>
                </a:lnTo>
                <a:lnTo>
                  <a:pt x="1474" y="716"/>
                </a:lnTo>
                <a:lnTo>
                  <a:pt x="1475" y="715"/>
                </a:lnTo>
                <a:lnTo>
                  <a:pt x="1477" y="715"/>
                </a:lnTo>
                <a:lnTo>
                  <a:pt x="1478" y="716"/>
                </a:lnTo>
                <a:lnTo>
                  <a:pt x="1479" y="717"/>
                </a:lnTo>
                <a:lnTo>
                  <a:pt x="1481" y="719"/>
                </a:lnTo>
                <a:lnTo>
                  <a:pt x="1481" y="720"/>
                </a:lnTo>
                <a:lnTo>
                  <a:pt x="1482" y="723"/>
                </a:lnTo>
                <a:lnTo>
                  <a:pt x="1482" y="726"/>
                </a:lnTo>
                <a:lnTo>
                  <a:pt x="1480" y="730"/>
                </a:lnTo>
                <a:lnTo>
                  <a:pt x="1480" y="734"/>
                </a:lnTo>
                <a:lnTo>
                  <a:pt x="1480" y="735"/>
                </a:lnTo>
                <a:lnTo>
                  <a:pt x="1479" y="742"/>
                </a:lnTo>
                <a:lnTo>
                  <a:pt x="1479" y="747"/>
                </a:lnTo>
                <a:lnTo>
                  <a:pt x="1479" y="749"/>
                </a:lnTo>
                <a:lnTo>
                  <a:pt x="1479" y="755"/>
                </a:lnTo>
                <a:lnTo>
                  <a:pt x="1480" y="755"/>
                </a:lnTo>
                <a:lnTo>
                  <a:pt x="1481" y="753"/>
                </a:lnTo>
                <a:lnTo>
                  <a:pt x="1482" y="748"/>
                </a:lnTo>
                <a:lnTo>
                  <a:pt x="1483" y="747"/>
                </a:lnTo>
                <a:lnTo>
                  <a:pt x="1485" y="746"/>
                </a:lnTo>
                <a:lnTo>
                  <a:pt x="1487" y="744"/>
                </a:lnTo>
                <a:lnTo>
                  <a:pt x="1490" y="736"/>
                </a:lnTo>
                <a:lnTo>
                  <a:pt x="1491" y="734"/>
                </a:lnTo>
                <a:lnTo>
                  <a:pt x="1493" y="731"/>
                </a:lnTo>
                <a:lnTo>
                  <a:pt x="1494" y="730"/>
                </a:lnTo>
                <a:lnTo>
                  <a:pt x="1496" y="729"/>
                </a:lnTo>
                <a:lnTo>
                  <a:pt x="1497" y="728"/>
                </a:lnTo>
                <a:lnTo>
                  <a:pt x="1498" y="728"/>
                </a:lnTo>
                <a:lnTo>
                  <a:pt x="1499" y="727"/>
                </a:lnTo>
                <a:lnTo>
                  <a:pt x="1500" y="726"/>
                </a:lnTo>
                <a:lnTo>
                  <a:pt x="1499" y="725"/>
                </a:lnTo>
                <a:lnTo>
                  <a:pt x="1500" y="725"/>
                </a:lnTo>
                <a:lnTo>
                  <a:pt x="1501" y="725"/>
                </a:lnTo>
                <a:lnTo>
                  <a:pt x="1506" y="725"/>
                </a:lnTo>
                <a:lnTo>
                  <a:pt x="1509" y="723"/>
                </a:lnTo>
                <a:lnTo>
                  <a:pt x="1512" y="722"/>
                </a:lnTo>
                <a:lnTo>
                  <a:pt x="1513" y="723"/>
                </a:lnTo>
                <a:lnTo>
                  <a:pt x="1515" y="723"/>
                </a:lnTo>
                <a:lnTo>
                  <a:pt x="1515" y="726"/>
                </a:lnTo>
                <a:lnTo>
                  <a:pt x="1517" y="729"/>
                </a:lnTo>
                <a:lnTo>
                  <a:pt x="1518" y="730"/>
                </a:lnTo>
                <a:lnTo>
                  <a:pt x="1518" y="732"/>
                </a:lnTo>
                <a:lnTo>
                  <a:pt x="1517" y="735"/>
                </a:lnTo>
                <a:lnTo>
                  <a:pt x="1518" y="736"/>
                </a:lnTo>
                <a:lnTo>
                  <a:pt x="1519" y="738"/>
                </a:lnTo>
                <a:lnTo>
                  <a:pt x="1520" y="739"/>
                </a:lnTo>
                <a:lnTo>
                  <a:pt x="1522" y="740"/>
                </a:lnTo>
                <a:lnTo>
                  <a:pt x="1525" y="741"/>
                </a:lnTo>
                <a:lnTo>
                  <a:pt x="1526" y="741"/>
                </a:lnTo>
                <a:lnTo>
                  <a:pt x="1527" y="742"/>
                </a:lnTo>
                <a:lnTo>
                  <a:pt x="1528" y="742"/>
                </a:lnTo>
                <a:lnTo>
                  <a:pt x="1528" y="744"/>
                </a:lnTo>
                <a:lnTo>
                  <a:pt x="1529" y="745"/>
                </a:lnTo>
                <a:lnTo>
                  <a:pt x="1531" y="745"/>
                </a:lnTo>
                <a:lnTo>
                  <a:pt x="1533" y="744"/>
                </a:lnTo>
                <a:lnTo>
                  <a:pt x="1535" y="744"/>
                </a:lnTo>
                <a:lnTo>
                  <a:pt x="1538" y="745"/>
                </a:lnTo>
                <a:lnTo>
                  <a:pt x="1538" y="746"/>
                </a:lnTo>
                <a:lnTo>
                  <a:pt x="1539" y="746"/>
                </a:lnTo>
                <a:lnTo>
                  <a:pt x="1540" y="746"/>
                </a:lnTo>
                <a:lnTo>
                  <a:pt x="1544" y="748"/>
                </a:lnTo>
                <a:lnTo>
                  <a:pt x="1548" y="750"/>
                </a:lnTo>
                <a:lnTo>
                  <a:pt x="1551" y="751"/>
                </a:lnTo>
                <a:lnTo>
                  <a:pt x="1552" y="751"/>
                </a:lnTo>
                <a:lnTo>
                  <a:pt x="1554" y="750"/>
                </a:lnTo>
                <a:lnTo>
                  <a:pt x="1555" y="750"/>
                </a:lnTo>
                <a:lnTo>
                  <a:pt x="1557" y="750"/>
                </a:lnTo>
                <a:lnTo>
                  <a:pt x="1558" y="750"/>
                </a:lnTo>
                <a:lnTo>
                  <a:pt x="1560" y="751"/>
                </a:lnTo>
                <a:lnTo>
                  <a:pt x="1563" y="753"/>
                </a:lnTo>
                <a:lnTo>
                  <a:pt x="1563" y="751"/>
                </a:lnTo>
                <a:lnTo>
                  <a:pt x="1564" y="750"/>
                </a:lnTo>
                <a:lnTo>
                  <a:pt x="1565" y="750"/>
                </a:lnTo>
                <a:lnTo>
                  <a:pt x="1566" y="751"/>
                </a:lnTo>
                <a:lnTo>
                  <a:pt x="1566" y="750"/>
                </a:lnTo>
                <a:lnTo>
                  <a:pt x="1567" y="751"/>
                </a:lnTo>
                <a:lnTo>
                  <a:pt x="1568" y="750"/>
                </a:lnTo>
                <a:lnTo>
                  <a:pt x="1569" y="751"/>
                </a:lnTo>
                <a:lnTo>
                  <a:pt x="1570" y="751"/>
                </a:lnTo>
                <a:lnTo>
                  <a:pt x="1571" y="753"/>
                </a:lnTo>
                <a:lnTo>
                  <a:pt x="1573" y="751"/>
                </a:lnTo>
                <a:lnTo>
                  <a:pt x="1573" y="753"/>
                </a:lnTo>
                <a:lnTo>
                  <a:pt x="1574" y="754"/>
                </a:lnTo>
                <a:lnTo>
                  <a:pt x="1575" y="754"/>
                </a:lnTo>
                <a:lnTo>
                  <a:pt x="1576" y="753"/>
                </a:lnTo>
                <a:lnTo>
                  <a:pt x="1577" y="753"/>
                </a:lnTo>
                <a:lnTo>
                  <a:pt x="1580" y="754"/>
                </a:lnTo>
                <a:lnTo>
                  <a:pt x="1582" y="755"/>
                </a:lnTo>
                <a:lnTo>
                  <a:pt x="1584" y="756"/>
                </a:lnTo>
                <a:lnTo>
                  <a:pt x="1588" y="757"/>
                </a:lnTo>
                <a:lnTo>
                  <a:pt x="1589" y="758"/>
                </a:lnTo>
                <a:lnTo>
                  <a:pt x="1590" y="757"/>
                </a:lnTo>
                <a:lnTo>
                  <a:pt x="1594" y="755"/>
                </a:lnTo>
                <a:lnTo>
                  <a:pt x="1596" y="753"/>
                </a:lnTo>
                <a:lnTo>
                  <a:pt x="1598" y="748"/>
                </a:lnTo>
                <a:lnTo>
                  <a:pt x="1599" y="747"/>
                </a:lnTo>
                <a:lnTo>
                  <a:pt x="1600" y="744"/>
                </a:lnTo>
                <a:lnTo>
                  <a:pt x="1602" y="742"/>
                </a:lnTo>
                <a:lnTo>
                  <a:pt x="1602" y="740"/>
                </a:lnTo>
                <a:lnTo>
                  <a:pt x="1603" y="738"/>
                </a:lnTo>
                <a:lnTo>
                  <a:pt x="1602" y="737"/>
                </a:lnTo>
                <a:lnTo>
                  <a:pt x="1602" y="735"/>
                </a:lnTo>
                <a:lnTo>
                  <a:pt x="1602" y="734"/>
                </a:lnTo>
                <a:lnTo>
                  <a:pt x="1599" y="732"/>
                </a:lnTo>
                <a:lnTo>
                  <a:pt x="1599" y="731"/>
                </a:lnTo>
                <a:lnTo>
                  <a:pt x="1599" y="730"/>
                </a:lnTo>
                <a:lnTo>
                  <a:pt x="1600" y="727"/>
                </a:lnTo>
                <a:lnTo>
                  <a:pt x="1602" y="725"/>
                </a:lnTo>
                <a:lnTo>
                  <a:pt x="1602" y="722"/>
                </a:lnTo>
                <a:lnTo>
                  <a:pt x="1602" y="718"/>
                </a:lnTo>
                <a:lnTo>
                  <a:pt x="1599" y="717"/>
                </a:lnTo>
                <a:lnTo>
                  <a:pt x="1598" y="715"/>
                </a:lnTo>
                <a:lnTo>
                  <a:pt x="1596" y="713"/>
                </a:lnTo>
                <a:lnTo>
                  <a:pt x="1595" y="712"/>
                </a:lnTo>
                <a:lnTo>
                  <a:pt x="1594" y="712"/>
                </a:lnTo>
                <a:lnTo>
                  <a:pt x="1592" y="709"/>
                </a:lnTo>
                <a:lnTo>
                  <a:pt x="1590" y="710"/>
                </a:lnTo>
                <a:lnTo>
                  <a:pt x="1588" y="709"/>
                </a:lnTo>
                <a:lnTo>
                  <a:pt x="1587" y="709"/>
                </a:lnTo>
                <a:lnTo>
                  <a:pt x="1585" y="708"/>
                </a:lnTo>
                <a:lnTo>
                  <a:pt x="1584" y="707"/>
                </a:lnTo>
                <a:lnTo>
                  <a:pt x="1583" y="708"/>
                </a:lnTo>
                <a:lnTo>
                  <a:pt x="1582" y="707"/>
                </a:lnTo>
                <a:lnTo>
                  <a:pt x="1579" y="707"/>
                </a:lnTo>
                <a:lnTo>
                  <a:pt x="1579" y="706"/>
                </a:lnTo>
                <a:lnTo>
                  <a:pt x="1578" y="703"/>
                </a:lnTo>
                <a:lnTo>
                  <a:pt x="1578" y="696"/>
                </a:lnTo>
                <a:lnTo>
                  <a:pt x="1579" y="696"/>
                </a:lnTo>
                <a:lnTo>
                  <a:pt x="1579" y="694"/>
                </a:lnTo>
                <a:lnTo>
                  <a:pt x="1580" y="694"/>
                </a:lnTo>
                <a:lnTo>
                  <a:pt x="1583" y="693"/>
                </a:lnTo>
                <a:lnTo>
                  <a:pt x="1584" y="692"/>
                </a:lnTo>
                <a:lnTo>
                  <a:pt x="1584" y="694"/>
                </a:lnTo>
                <a:lnTo>
                  <a:pt x="1585" y="697"/>
                </a:lnTo>
                <a:lnTo>
                  <a:pt x="1586" y="697"/>
                </a:lnTo>
                <a:lnTo>
                  <a:pt x="1586" y="696"/>
                </a:lnTo>
                <a:lnTo>
                  <a:pt x="1587" y="696"/>
                </a:lnTo>
                <a:lnTo>
                  <a:pt x="1588" y="694"/>
                </a:lnTo>
                <a:lnTo>
                  <a:pt x="1587" y="693"/>
                </a:lnTo>
                <a:lnTo>
                  <a:pt x="1588" y="691"/>
                </a:lnTo>
                <a:lnTo>
                  <a:pt x="1588" y="689"/>
                </a:lnTo>
                <a:lnTo>
                  <a:pt x="1589" y="688"/>
                </a:lnTo>
                <a:lnTo>
                  <a:pt x="1588" y="687"/>
                </a:lnTo>
                <a:lnTo>
                  <a:pt x="1589" y="685"/>
                </a:lnTo>
                <a:lnTo>
                  <a:pt x="1590" y="687"/>
                </a:lnTo>
                <a:lnTo>
                  <a:pt x="1590" y="685"/>
                </a:lnTo>
                <a:lnTo>
                  <a:pt x="1592" y="685"/>
                </a:lnTo>
                <a:lnTo>
                  <a:pt x="1593" y="684"/>
                </a:lnTo>
                <a:lnTo>
                  <a:pt x="1594" y="684"/>
                </a:lnTo>
                <a:lnTo>
                  <a:pt x="1598" y="681"/>
                </a:lnTo>
                <a:lnTo>
                  <a:pt x="1599" y="681"/>
                </a:lnTo>
                <a:lnTo>
                  <a:pt x="1600" y="682"/>
                </a:lnTo>
                <a:lnTo>
                  <a:pt x="1603" y="682"/>
                </a:lnTo>
                <a:lnTo>
                  <a:pt x="1604" y="683"/>
                </a:lnTo>
                <a:lnTo>
                  <a:pt x="1605" y="685"/>
                </a:lnTo>
                <a:lnTo>
                  <a:pt x="1604" y="690"/>
                </a:lnTo>
                <a:lnTo>
                  <a:pt x="1603" y="690"/>
                </a:lnTo>
                <a:lnTo>
                  <a:pt x="1603" y="691"/>
                </a:lnTo>
                <a:lnTo>
                  <a:pt x="1602" y="691"/>
                </a:lnTo>
                <a:lnTo>
                  <a:pt x="1602" y="692"/>
                </a:lnTo>
                <a:lnTo>
                  <a:pt x="1600" y="692"/>
                </a:lnTo>
                <a:lnTo>
                  <a:pt x="1602" y="694"/>
                </a:lnTo>
                <a:lnTo>
                  <a:pt x="1602" y="696"/>
                </a:lnTo>
                <a:lnTo>
                  <a:pt x="1602" y="698"/>
                </a:lnTo>
                <a:lnTo>
                  <a:pt x="1602" y="699"/>
                </a:lnTo>
                <a:lnTo>
                  <a:pt x="1603" y="699"/>
                </a:lnTo>
                <a:lnTo>
                  <a:pt x="1603" y="698"/>
                </a:lnTo>
                <a:lnTo>
                  <a:pt x="1603" y="694"/>
                </a:lnTo>
                <a:lnTo>
                  <a:pt x="1603" y="693"/>
                </a:lnTo>
                <a:lnTo>
                  <a:pt x="1603" y="692"/>
                </a:lnTo>
                <a:lnTo>
                  <a:pt x="1606" y="691"/>
                </a:lnTo>
                <a:lnTo>
                  <a:pt x="1608" y="690"/>
                </a:lnTo>
                <a:lnTo>
                  <a:pt x="1609" y="690"/>
                </a:lnTo>
                <a:lnTo>
                  <a:pt x="1611" y="690"/>
                </a:lnTo>
                <a:lnTo>
                  <a:pt x="1611" y="691"/>
                </a:lnTo>
                <a:lnTo>
                  <a:pt x="1612" y="693"/>
                </a:lnTo>
                <a:lnTo>
                  <a:pt x="1612" y="694"/>
                </a:lnTo>
                <a:lnTo>
                  <a:pt x="1612" y="696"/>
                </a:lnTo>
                <a:lnTo>
                  <a:pt x="1611" y="697"/>
                </a:lnTo>
                <a:lnTo>
                  <a:pt x="1609" y="698"/>
                </a:lnTo>
                <a:lnTo>
                  <a:pt x="1609" y="699"/>
                </a:lnTo>
                <a:lnTo>
                  <a:pt x="1609" y="700"/>
                </a:lnTo>
                <a:lnTo>
                  <a:pt x="1612" y="699"/>
                </a:lnTo>
                <a:lnTo>
                  <a:pt x="1612" y="700"/>
                </a:lnTo>
                <a:lnTo>
                  <a:pt x="1614" y="701"/>
                </a:lnTo>
                <a:lnTo>
                  <a:pt x="1615" y="701"/>
                </a:lnTo>
                <a:lnTo>
                  <a:pt x="1615" y="699"/>
                </a:lnTo>
                <a:lnTo>
                  <a:pt x="1616" y="698"/>
                </a:lnTo>
                <a:lnTo>
                  <a:pt x="1617" y="697"/>
                </a:lnTo>
                <a:lnTo>
                  <a:pt x="1618" y="697"/>
                </a:lnTo>
                <a:lnTo>
                  <a:pt x="1619" y="696"/>
                </a:lnTo>
                <a:lnTo>
                  <a:pt x="1621" y="697"/>
                </a:lnTo>
                <a:lnTo>
                  <a:pt x="1621" y="698"/>
                </a:lnTo>
                <a:lnTo>
                  <a:pt x="1623" y="699"/>
                </a:lnTo>
                <a:lnTo>
                  <a:pt x="1622" y="701"/>
                </a:lnTo>
                <a:lnTo>
                  <a:pt x="1622" y="702"/>
                </a:lnTo>
                <a:lnTo>
                  <a:pt x="1624" y="699"/>
                </a:lnTo>
                <a:lnTo>
                  <a:pt x="1623" y="698"/>
                </a:lnTo>
                <a:lnTo>
                  <a:pt x="1624" y="698"/>
                </a:lnTo>
                <a:lnTo>
                  <a:pt x="1625" y="696"/>
                </a:lnTo>
                <a:lnTo>
                  <a:pt x="1626" y="696"/>
                </a:lnTo>
                <a:lnTo>
                  <a:pt x="1626" y="697"/>
                </a:lnTo>
                <a:lnTo>
                  <a:pt x="1627" y="699"/>
                </a:lnTo>
                <a:lnTo>
                  <a:pt x="1628" y="700"/>
                </a:lnTo>
                <a:lnTo>
                  <a:pt x="1630" y="701"/>
                </a:lnTo>
                <a:lnTo>
                  <a:pt x="1631" y="700"/>
                </a:lnTo>
                <a:lnTo>
                  <a:pt x="1632" y="696"/>
                </a:lnTo>
                <a:lnTo>
                  <a:pt x="1633" y="696"/>
                </a:lnTo>
                <a:lnTo>
                  <a:pt x="1632" y="694"/>
                </a:lnTo>
                <a:lnTo>
                  <a:pt x="1632" y="693"/>
                </a:lnTo>
                <a:lnTo>
                  <a:pt x="1632" y="692"/>
                </a:lnTo>
                <a:lnTo>
                  <a:pt x="1632" y="691"/>
                </a:lnTo>
                <a:lnTo>
                  <a:pt x="1631" y="689"/>
                </a:lnTo>
                <a:lnTo>
                  <a:pt x="1631" y="687"/>
                </a:lnTo>
                <a:lnTo>
                  <a:pt x="1631" y="685"/>
                </a:lnTo>
                <a:lnTo>
                  <a:pt x="1632" y="683"/>
                </a:lnTo>
                <a:lnTo>
                  <a:pt x="1633" y="683"/>
                </a:lnTo>
                <a:lnTo>
                  <a:pt x="1632" y="682"/>
                </a:lnTo>
                <a:lnTo>
                  <a:pt x="1631" y="683"/>
                </a:lnTo>
                <a:lnTo>
                  <a:pt x="1628" y="687"/>
                </a:lnTo>
                <a:lnTo>
                  <a:pt x="1628" y="688"/>
                </a:lnTo>
                <a:lnTo>
                  <a:pt x="1630" y="688"/>
                </a:lnTo>
                <a:lnTo>
                  <a:pt x="1630" y="689"/>
                </a:lnTo>
                <a:lnTo>
                  <a:pt x="1628" y="689"/>
                </a:lnTo>
                <a:lnTo>
                  <a:pt x="1627" y="689"/>
                </a:lnTo>
                <a:lnTo>
                  <a:pt x="1628" y="690"/>
                </a:lnTo>
                <a:lnTo>
                  <a:pt x="1628" y="691"/>
                </a:lnTo>
                <a:lnTo>
                  <a:pt x="1626" y="690"/>
                </a:lnTo>
                <a:lnTo>
                  <a:pt x="1625" y="690"/>
                </a:lnTo>
                <a:lnTo>
                  <a:pt x="1625" y="689"/>
                </a:lnTo>
                <a:lnTo>
                  <a:pt x="1623" y="689"/>
                </a:lnTo>
                <a:lnTo>
                  <a:pt x="1623" y="688"/>
                </a:lnTo>
                <a:lnTo>
                  <a:pt x="1622" y="688"/>
                </a:lnTo>
                <a:lnTo>
                  <a:pt x="1621" y="688"/>
                </a:lnTo>
                <a:lnTo>
                  <a:pt x="1622" y="684"/>
                </a:lnTo>
                <a:lnTo>
                  <a:pt x="1622" y="683"/>
                </a:lnTo>
                <a:lnTo>
                  <a:pt x="1622" y="682"/>
                </a:lnTo>
                <a:lnTo>
                  <a:pt x="1622" y="681"/>
                </a:lnTo>
                <a:lnTo>
                  <a:pt x="1621" y="680"/>
                </a:lnTo>
                <a:lnTo>
                  <a:pt x="1619" y="681"/>
                </a:lnTo>
                <a:lnTo>
                  <a:pt x="1616" y="681"/>
                </a:lnTo>
                <a:lnTo>
                  <a:pt x="1616" y="680"/>
                </a:lnTo>
                <a:lnTo>
                  <a:pt x="1615" y="678"/>
                </a:lnTo>
                <a:lnTo>
                  <a:pt x="1616" y="678"/>
                </a:lnTo>
                <a:lnTo>
                  <a:pt x="1618" y="678"/>
                </a:lnTo>
                <a:lnTo>
                  <a:pt x="1619" y="678"/>
                </a:lnTo>
                <a:lnTo>
                  <a:pt x="1621" y="678"/>
                </a:lnTo>
                <a:lnTo>
                  <a:pt x="1619" y="677"/>
                </a:lnTo>
                <a:lnTo>
                  <a:pt x="1621" y="677"/>
                </a:lnTo>
                <a:lnTo>
                  <a:pt x="1622" y="677"/>
                </a:lnTo>
                <a:lnTo>
                  <a:pt x="1621" y="675"/>
                </a:lnTo>
                <a:lnTo>
                  <a:pt x="1619" y="675"/>
                </a:lnTo>
                <a:lnTo>
                  <a:pt x="1618" y="677"/>
                </a:lnTo>
                <a:lnTo>
                  <a:pt x="1617" y="677"/>
                </a:lnTo>
                <a:lnTo>
                  <a:pt x="1616" y="677"/>
                </a:lnTo>
                <a:lnTo>
                  <a:pt x="1617" y="675"/>
                </a:lnTo>
                <a:lnTo>
                  <a:pt x="1618" y="674"/>
                </a:lnTo>
                <a:lnTo>
                  <a:pt x="1618" y="673"/>
                </a:lnTo>
                <a:lnTo>
                  <a:pt x="1618" y="672"/>
                </a:lnTo>
                <a:lnTo>
                  <a:pt x="1617" y="673"/>
                </a:lnTo>
                <a:lnTo>
                  <a:pt x="1616" y="674"/>
                </a:lnTo>
                <a:lnTo>
                  <a:pt x="1612" y="672"/>
                </a:lnTo>
                <a:lnTo>
                  <a:pt x="1611" y="671"/>
                </a:lnTo>
                <a:lnTo>
                  <a:pt x="1613" y="671"/>
                </a:lnTo>
                <a:lnTo>
                  <a:pt x="1613" y="670"/>
                </a:lnTo>
                <a:lnTo>
                  <a:pt x="1612" y="669"/>
                </a:lnTo>
                <a:lnTo>
                  <a:pt x="1612" y="668"/>
                </a:lnTo>
                <a:lnTo>
                  <a:pt x="1613" y="668"/>
                </a:lnTo>
                <a:lnTo>
                  <a:pt x="1613" y="667"/>
                </a:lnTo>
                <a:lnTo>
                  <a:pt x="1612" y="665"/>
                </a:lnTo>
                <a:lnTo>
                  <a:pt x="1612" y="664"/>
                </a:lnTo>
                <a:lnTo>
                  <a:pt x="1611" y="667"/>
                </a:lnTo>
                <a:lnTo>
                  <a:pt x="1609" y="664"/>
                </a:lnTo>
                <a:lnTo>
                  <a:pt x="1608" y="663"/>
                </a:lnTo>
                <a:lnTo>
                  <a:pt x="1607" y="663"/>
                </a:lnTo>
                <a:lnTo>
                  <a:pt x="1606" y="663"/>
                </a:lnTo>
                <a:lnTo>
                  <a:pt x="1605" y="663"/>
                </a:lnTo>
                <a:lnTo>
                  <a:pt x="1605" y="665"/>
                </a:lnTo>
                <a:lnTo>
                  <a:pt x="1604" y="665"/>
                </a:lnTo>
                <a:lnTo>
                  <a:pt x="1604" y="667"/>
                </a:lnTo>
                <a:lnTo>
                  <a:pt x="1602" y="668"/>
                </a:lnTo>
                <a:lnTo>
                  <a:pt x="1602" y="669"/>
                </a:lnTo>
                <a:lnTo>
                  <a:pt x="1600" y="669"/>
                </a:lnTo>
                <a:lnTo>
                  <a:pt x="1600" y="668"/>
                </a:lnTo>
                <a:lnTo>
                  <a:pt x="1599" y="667"/>
                </a:lnTo>
                <a:lnTo>
                  <a:pt x="1599" y="668"/>
                </a:lnTo>
                <a:lnTo>
                  <a:pt x="1599" y="667"/>
                </a:lnTo>
                <a:lnTo>
                  <a:pt x="1597" y="664"/>
                </a:lnTo>
                <a:lnTo>
                  <a:pt x="1597" y="662"/>
                </a:lnTo>
                <a:lnTo>
                  <a:pt x="1597" y="661"/>
                </a:lnTo>
                <a:lnTo>
                  <a:pt x="1596" y="661"/>
                </a:lnTo>
                <a:lnTo>
                  <a:pt x="1595" y="661"/>
                </a:lnTo>
                <a:lnTo>
                  <a:pt x="1595" y="660"/>
                </a:lnTo>
                <a:lnTo>
                  <a:pt x="1594" y="660"/>
                </a:lnTo>
                <a:lnTo>
                  <a:pt x="1593" y="659"/>
                </a:lnTo>
                <a:lnTo>
                  <a:pt x="1594" y="658"/>
                </a:lnTo>
                <a:lnTo>
                  <a:pt x="1593" y="658"/>
                </a:lnTo>
                <a:lnTo>
                  <a:pt x="1592" y="658"/>
                </a:lnTo>
                <a:lnTo>
                  <a:pt x="1590" y="656"/>
                </a:lnTo>
                <a:lnTo>
                  <a:pt x="1592" y="655"/>
                </a:lnTo>
                <a:lnTo>
                  <a:pt x="1590" y="654"/>
                </a:lnTo>
                <a:lnTo>
                  <a:pt x="1589" y="654"/>
                </a:lnTo>
                <a:lnTo>
                  <a:pt x="1586" y="654"/>
                </a:lnTo>
                <a:lnTo>
                  <a:pt x="1585" y="654"/>
                </a:lnTo>
                <a:lnTo>
                  <a:pt x="1586" y="652"/>
                </a:lnTo>
                <a:lnTo>
                  <a:pt x="1586" y="651"/>
                </a:lnTo>
                <a:lnTo>
                  <a:pt x="1586" y="649"/>
                </a:lnTo>
                <a:lnTo>
                  <a:pt x="1586" y="648"/>
                </a:lnTo>
                <a:lnTo>
                  <a:pt x="1585" y="648"/>
                </a:lnTo>
                <a:lnTo>
                  <a:pt x="1584" y="648"/>
                </a:lnTo>
                <a:lnTo>
                  <a:pt x="1583" y="649"/>
                </a:lnTo>
                <a:lnTo>
                  <a:pt x="1580" y="649"/>
                </a:lnTo>
                <a:lnTo>
                  <a:pt x="1577" y="648"/>
                </a:lnTo>
                <a:lnTo>
                  <a:pt x="1580" y="646"/>
                </a:lnTo>
                <a:lnTo>
                  <a:pt x="1579" y="646"/>
                </a:lnTo>
                <a:lnTo>
                  <a:pt x="1574" y="645"/>
                </a:lnTo>
                <a:lnTo>
                  <a:pt x="1574" y="644"/>
                </a:lnTo>
                <a:lnTo>
                  <a:pt x="1576" y="644"/>
                </a:lnTo>
                <a:lnTo>
                  <a:pt x="1578" y="643"/>
                </a:lnTo>
                <a:lnTo>
                  <a:pt x="1577" y="643"/>
                </a:lnTo>
                <a:lnTo>
                  <a:pt x="1577" y="642"/>
                </a:lnTo>
                <a:lnTo>
                  <a:pt x="1576" y="641"/>
                </a:lnTo>
                <a:lnTo>
                  <a:pt x="1575" y="641"/>
                </a:lnTo>
                <a:lnTo>
                  <a:pt x="1574" y="642"/>
                </a:lnTo>
                <a:lnTo>
                  <a:pt x="1571" y="641"/>
                </a:lnTo>
                <a:lnTo>
                  <a:pt x="1570" y="641"/>
                </a:lnTo>
                <a:lnTo>
                  <a:pt x="1570" y="640"/>
                </a:lnTo>
                <a:lnTo>
                  <a:pt x="1571" y="639"/>
                </a:lnTo>
                <a:lnTo>
                  <a:pt x="1573" y="639"/>
                </a:lnTo>
                <a:lnTo>
                  <a:pt x="1574" y="640"/>
                </a:lnTo>
                <a:lnTo>
                  <a:pt x="1577" y="640"/>
                </a:lnTo>
                <a:lnTo>
                  <a:pt x="1578" y="640"/>
                </a:lnTo>
                <a:lnTo>
                  <a:pt x="1580" y="639"/>
                </a:lnTo>
                <a:lnTo>
                  <a:pt x="1583" y="639"/>
                </a:lnTo>
                <a:lnTo>
                  <a:pt x="1584" y="636"/>
                </a:lnTo>
                <a:lnTo>
                  <a:pt x="1586" y="635"/>
                </a:lnTo>
                <a:lnTo>
                  <a:pt x="1587" y="634"/>
                </a:lnTo>
                <a:lnTo>
                  <a:pt x="1585" y="632"/>
                </a:lnTo>
                <a:lnTo>
                  <a:pt x="1587" y="629"/>
                </a:lnTo>
                <a:lnTo>
                  <a:pt x="1586" y="629"/>
                </a:lnTo>
                <a:lnTo>
                  <a:pt x="1585" y="627"/>
                </a:lnTo>
                <a:lnTo>
                  <a:pt x="1583" y="626"/>
                </a:lnTo>
                <a:lnTo>
                  <a:pt x="1583" y="629"/>
                </a:lnTo>
                <a:lnTo>
                  <a:pt x="1584" y="629"/>
                </a:lnTo>
                <a:lnTo>
                  <a:pt x="1585" y="630"/>
                </a:lnTo>
                <a:lnTo>
                  <a:pt x="1585" y="631"/>
                </a:lnTo>
                <a:lnTo>
                  <a:pt x="1583" y="632"/>
                </a:lnTo>
                <a:lnTo>
                  <a:pt x="1582" y="632"/>
                </a:lnTo>
                <a:lnTo>
                  <a:pt x="1580" y="629"/>
                </a:lnTo>
                <a:lnTo>
                  <a:pt x="1579" y="629"/>
                </a:lnTo>
                <a:lnTo>
                  <a:pt x="1579" y="627"/>
                </a:lnTo>
                <a:lnTo>
                  <a:pt x="1579" y="626"/>
                </a:lnTo>
                <a:lnTo>
                  <a:pt x="1580" y="627"/>
                </a:lnTo>
                <a:lnTo>
                  <a:pt x="1580" y="626"/>
                </a:lnTo>
                <a:lnTo>
                  <a:pt x="1580" y="625"/>
                </a:lnTo>
                <a:lnTo>
                  <a:pt x="1579" y="625"/>
                </a:lnTo>
                <a:lnTo>
                  <a:pt x="1579" y="624"/>
                </a:lnTo>
                <a:lnTo>
                  <a:pt x="1578" y="624"/>
                </a:lnTo>
                <a:lnTo>
                  <a:pt x="1578" y="625"/>
                </a:lnTo>
                <a:lnTo>
                  <a:pt x="1577" y="625"/>
                </a:lnTo>
                <a:lnTo>
                  <a:pt x="1577" y="627"/>
                </a:lnTo>
                <a:lnTo>
                  <a:pt x="1576" y="629"/>
                </a:lnTo>
                <a:lnTo>
                  <a:pt x="1576" y="627"/>
                </a:lnTo>
                <a:lnTo>
                  <a:pt x="1576" y="626"/>
                </a:lnTo>
                <a:lnTo>
                  <a:pt x="1574" y="624"/>
                </a:lnTo>
                <a:lnTo>
                  <a:pt x="1574" y="623"/>
                </a:lnTo>
                <a:lnTo>
                  <a:pt x="1575" y="622"/>
                </a:lnTo>
                <a:lnTo>
                  <a:pt x="1574" y="622"/>
                </a:lnTo>
                <a:lnTo>
                  <a:pt x="1573" y="621"/>
                </a:lnTo>
                <a:lnTo>
                  <a:pt x="1571" y="623"/>
                </a:lnTo>
                <a:lnTo>
                  <a:pt x="1571" y="624"/>
                </a:lnTo>
                <a:lnTo>
                  <a:pt x="1570" y="624"/>
                </a:lnTo>
                <a:lnTo>
                  <a:pt x="1569" y="625"/>
                </a:lnTo>
                <a:lnTo>
                  <a:pt x="1570" y="625"/>
                </a:lnTo>
                <a:lnTo>
                  <a:pt x="1570" y="626"/>
                </a:lnTo>
                <a:lnTo>
                  <a:pt x="1569" y="626"/>
                </a:lnTo>
                <a:lnTo>
                  <a:pt x="1570" y="629"/>
                </a:lnTo>
                <a:lnTo>
                  <a:pt x="1569" y="629"/>
                </a:lnTo>
                <a:lnTo>
                  <a:pt x="1568" y="627"/>
                </a:lnTo>
                <a:lnTo>
                  <a:pt x="1568" y="626"/>
                </a:lnTo>
                <a:lnTo>
                  <a:pt x="1568" y="627"/>
                </a:lnTo>
                <a:lnTo>
                  <a:pt x="1567" y="629"/>
                </a:lnTo>
                <a:lnTo>
                  <a:pt x="1567" y="626"/>
                </a:lnTo>
                <a:lnTo>
                  <a:pt x="1565" y="625"/>
                </a:lnTo>
                <a:lnTo>
                  <a:pt x="1566" y="624"/>
                </a:lnTo>
                <a:lnTo>
                  <a:pt x="1566" y="623"/>
                </a:lnTo>
                <a:lnTo>
                  <a:pt x="1567" y="623"/>
                </a:lnTo>
                <a:lnTo>
                  <a:pt x="1568" y="623"/>
                </a:lnTo>
                <a:lnTo>
                  <a:pt x="1567" y="624"/>
                </a:lnTo>
                <a:lnTo>
                  <a:pt x="1568" y="624"/>
                </a:lnTo>
                <a:lnTo>
                  <a:pt x="1569" y="622"/>
                </a:lnTo>
                <a:lnTo>
                  <a:pt x="1570" y="622"/>
                </a:lnTo>
                <a:lnTo>
                  <a:pt x="1570" y="620"/>
                </a:lnTo>
                <a:lnTo>
                  <a:pt x="1569" y="620"/>
                </a:lnTo>
                <a:lnTo>
                  <a:pt x="1568" y="618"/>
                </a:lnTo>
                <a:lnTo>
                  <a:pt x="1568" y="620"/>
                </a:lnTo>
                <a:lnTo>
                  <a:pt x="1568" y="621"/>
                </a:lnTo>
                <a:lnTo>
                  <a:pt x="1567" y="621"/>
                </a:lnTo>
                <a:lnTo>
                  <a:pt x="1566" y="622"/>
                </a:lnTo>
                <a:lnTo>
                  <a:pt x="1565" y="622"/>
                </a:lnTo>
                <a:lnTo>
                  <a:pt x="1565" y="621"/>
                </a:lnTo>
                <a:lnTo>
                  <a:pt x="1565" y="620"/>
                </a:lnTo>
                <a:lnTo>
                  <a:pt x="1564" y="621"/>
                </a:lnTo>
                <a:lnTo>
                  <a:pt x="1564" y="620"/>
                </a:lnTo>
                <a:lnTo>
                  <a:pt x="1563" y="618"/>
                </a:lnTo>
                <a:lnTo>
                  <a:pt x="1561" y="616"/>
                </a:lnTo>
                <a:lnTo>
                  <a:pt x="1564" y="616"/>
                </a:lnTo>
                <a:lnTo>
                  <a:pt x="1565" y="616"/>
                </a:lnTo>
                <a:lnTo>
                  <a:pt x="1565" y="615"/>
                </a:lnTo>
                <a:lnTo>
                  <a:pt x="1566" y="614"/>
                </a:lnTo>
                <a:lnTo>
                  <a:pt x="1567" y="613"/>
                </a:lnTo>
                <a:lnTo>
                  <a:pt x="1568" y="613"/>
                </a:lnTo>
                <a:lnTo>
                  <a:pt x="1569" y="611"/>
                </a:lnTo>
                <a:lnTo>
                  <a:pt x="1569" y="610"/>
                </a:lnTo>
                <a:lnTo>
                  <a:pt x="1568" y="610"/>
                </a:lnTo>
                <a:lnTo>
                  <a:pt x="1567" y="608"/>
                </a:lnTo>
                <a:lnTo>
                  <a:pt x="1566" y="611"/>
                </a:lnTo>
                <a:lnTo>
                  <a:pt x="1565" y="611"/>
                </a:lnTo>
                <a:lnTo>
                  <a:pt x="1560" y="612"/>
                </a:lnTo>
                <a:lnTo>
                  <a:pt x="1561" y="613"/>
                </a:lnTo>
                <a:lnTo>
                  <a:pt x="1561" y="614"/>
                </a:lnTo>
                <a:lnTo>
                  <a:pt x="1559" y="614"/>
                </a:lnTo>
                <a:lnTo>
                  <a:pt x="1560" y="615"/>
                </a:lnTo>
                <a:lnTo>
                  <a:pt x="1560" y="617"/>
                </a:lnTo>
                <a:lnTo>
                  <a:pt x="1559" y="622"/>
                </a:lnTo>
                <a:lnTo>
                  <a:pt x="1559" y="623"/>
                </a:lnTo>
                <a:lnTo>
                  <a:pt x="1558" y="622"/>
                </a:lnTo>
                <a:lnTo>
                  <a:pt x="1557" y="622"/>
                </a:lnTo>
                <a:lnTo>
                  <a:pt x="1558" y="621"/>
                </a:lnTo>
                <a:lnTo>
                  <a:pt x="1559" y="620"/>
                </a:lnTo>
                <a:lnTo>
                  <a:pt x="1559" y="618"/>
                </a:lnTo>
                <a:lnTo>
                  <a:pt x="1557" y="620"/>
                </a:lnTo>
                <a:lnTo>
                  <a:pt x="1556" y="620"/>
                </a:lnTo>
                <a:lnTo>
                  <a:pt x="1555" y="618"/>
                </a:lnTo>
                <a:lnTo>
                  <a:pt x="1556" y="617"/>
                </a:lnTo>
                <a:lnTo>
                  <a:pt x="1555" y="616"/>
                </a:lnTo>
                <a:lnTo>
                  <a:pt x="1554" y="617"/>
                </a:lnTo>
                <a:lnTo>
                  <a:pt x="1552" y="616"/>
                </a:lnTo>
                <a:lnTo>
                  <a:pt x="1554" y="616"/>
                </a:lnTo>
                <a:lnTo>
                  <a:pt x="1554" y="615"/>
                </a:lnTo>
                <a:lnTo>
                  <a:pt x="1552" y="614"/>
                </a:lnTo>
                <a:lnTo>
                  <a:pt x="1552" y="613"/>
                </a:lnTo>
                <a:lnTo>
                  <a:pt x="1551" y="614"/>
                </a:lnTo>
                <a:lnTo>
                  <a:pt x="1551" y="613"/>
                </a:lnTo>
                <a:lnTo>
                  <a:pt x="1551" y="612"/>
                </a:lnTo>
                <a:lnTo>
                  <a:pt x="1550" y="612"/>
                </a:lnTo>
                <a:lnTo>
                  <a:pt x="1549" y="612"/>
                </a:lnTo>
                <a:lnTo>
                  <a:pt x="1550" y="611"/>
                </a:lnTo>
                <a:lnTo>
                  <a:pt x="1550" y="608"/>
                </a:lnTo>
                <a:lnTo>
                  <a:pt x="1552" y="605"/>
                </a:lnTo>
                <a:lnTo>
                  <a:pt x="1554" y="605"/>
                </a:lnTo>
                <a:lnTo>
                  <a:pt x="1555" y="605"/>
                </a:lnTo>
                <a:lnTo>
                  <a:pt x="1555" y="604"/>
                </a:lnTo>
                <a:lnTo>
                  <a:pt x="1557" y="604"/>
                </a:lnTo>
                <a:lnTo>
                  <a:pt x="1559" y="604"/>
                </a:lnTo>
                <a:lnTo>
                  <a:pt x="1563" y="605"/>
                </a:lnTo>
                <a:lnTo>
                  <a:pt x="1563" y="606"/>
                </a:lnTo>
                <a:lnTo>
                  <a:pt x="1564" y="606"/>
                </a:lnTo>
                <a:lnTo>
                  <a:pt x="1564" y="605"/>
                </a:lnTo>
                <a:lnTo>
                  <a:pt x="1563" y="604"/>
                </a:lnTo>
                <a:lnTo>
                  <a:pt x="1558" y="600"/>
                </a:lnTo>
                <a:lnTo>
                  <a:pt x="1556" y="598"/>
                </a:lnTo>
                <a:lnTo>
                  <a:pt x="1552" y="595"/>
                </a:lnTo>
                <a:lnTo>
                  <a:pt x="1551" y="595"/>
                </a:lnTo>
                <a:lnTo>
                  <a:pt x="1550" y="594"/>
                </a:lnTo>
                <a:lnTo>
                  <a:pt x="1550" y="595"/>
                </a:lnTo>
                <a:lnTo>
                  <a:pt x="1548" y="594"/>
                </a:lnTo>
                <a:lnTo>
                  <a:pt x="1548" y="595"/>
                </a:lnTo>
                <a:lnTo>
                  <a:pt x="1551" y="597"/>
                </a:lnTo>
                <a:lnTo>
                  <a:pt x="1554" y="597"/>
                </a:lnTo>
                <a:lnTo>
                  <a:pt x="1555" y="598"/>
                </a:lnTo>
                <a:lnTo>
                  <a:pt x="1556" y="598"/>
                </a:lnTo>
                <a:lnTo>
                  <a:pt x="1557" y="602"/>
                </a:lnTo>
                <a:lnTo>
                  <a:pt x="1556" y="602"/>
                </a:lnTo>
                <a:lnTo>
                  <a:pt x="1552" y="601"/>
                </a:lnTo>
                <a:lnTo>
                  <a:pt x="1550" y="601"/>
                </a:lnTo>
                <a:lnTo>
                  <a:pt x="1549" y="602"/>
                </a:lnTo>
                <a:lnTo>
                  <a:pt x="1547" y="602"/>
                </a:lnTo>
                <a:lnTo>
                  <a:pt x="1547" y="601"/>
                </a:lnTo>
                <a:lnTo>
                  <a:pt x="1547" y="600"/>
                </a:lnTo>
                <a:lnTo>
                  <a:pt x="1546" y="600"/>
                </a:lnTo>
                <a:lnTo>
                  <a:pt x="1545" y="601"/>
                </a:lnTo>
                <a:lnTo>
                  <a:pt x="1545" y="600"/>
                </a:lnTo>
                <a:lnTo>
                  <a:pt x="1542" y="600"/>
                </a:lnTo>
                <a:lnTo>
                  <a:pt x="1541" y="600"/>
                </a:lnTo>
                <a:lnTo>
                  <a:pt x="1541" y="601"/>
                </a:lnTo>
                <a:lnTo>
                  <a:pt x="1540" y="601"/>
                </a:lnTo>
                <a:lnTo>
                  <a:pt x="1539" y="601"/>
                </a:lnTo>
                <a:lnTo>
                  <a:pt x="1538" y="600"/>
                </a:lnTo>
                <a:lnTo>
                  <a:pt x="1538" y="597"/>
                </a:lnTo>
                <a:lnTo>
                  <a:pt x="1537" y="597"/>
                </a:lnTo>
                <a:lnTo>
                  <a:pt x="1536" y="596"/>
                </a:lnTo>
                <a:lnTo>
                  <a:pt x="1537" y="595"/>
                </a:lnTo>
                <a:lnTo>
                  <a:pt x="1536" y="592"/>
                </a:lnTo>
                <a:lnTo>
                  <a:pt x="1536" y="591"/>
                </a:lnTo>
                <a:lnTo>
                  <a:pt x="1536" y="589"/>
                </a:lnTo>
                <a:lnTo>
                  <a:pt x="1538" y="589"/>
                </a:lnTo>
                <a:lnTo>
                  <a:pt x="1538" y="588"/>
                </a:lnTo>
                <a:lnTo>
                  <a:pt x="1533" y="589"/>
                </a:lnTo>
                <a:lnTo>
                  <a:pt x="1531" y="587"/>
                </a:lnTo>
                <a:lnTo>
                  <a:pt x="1530" y="587"/>
                </a:lnTo>
                <a:lnTo>
                  <a:pt x="1530" y="589"/>
                </a:lnTo>
                <a:lnTo>
                  <a:pt x="1529" y="589"/>
                </a:lnTo>
                <a:lnTo>
                  <a:pt x="1528" y="588"/>
                </a:lnTo>
                <a:lnTo>
                  <a:pt x="1526" y="588"/>
                </a:lnTo>
                <a:lnTo>
                  <a:pt x="1526" y="587"/>
                </a:lnTo>
                <a:lnTo>
                  <a:pt x="1523" y="585"/>
                </a:lnTo>
                <a:lnTo>
                  <a:pt x="1523" y="582"/>
                </a:lnTo>
                <a:lnTo>
                  <a:pt x="1522" y="581"/>
                </a:lnTo>
                <a:lnTo>
                  <a:pt x="1522" y="579"/>
                </a:lnTo>
                <a:lnTo>
                  <a:pt x="1523" y="579"/>
                </a:lnTo>
                <a:lnTo>
                  <a:pt x="1523" y="578"/>
                </a:lnTo>
                <a:lnTo>
                  <a:pt x="1523" y="577"/>
                </a:lnTo>
                <a:lnTo>
                  <a:pt x="1523" y="575"/>
                </a:lnTo>
                <a:lnTo>
                  <a:pt x="1522" y="574"/>
                </a:lnTo>
                <a:lnTo>
                  <a:pt x="1522" y="573"/>
                </a:lnTo>
                <a:lnTo>
                  <a:pt x="1523" y="573"/>
                </a:lnTo>
                <a:lnTo>
                  <a:pt x="1523" y="572"/>
                </a:lnTo>
                <a:lnTo>
                  <a:pt x="1522" y="570"/>
                </a:lnTo>
                <a:lnTo>
                  <a:pt x="1522" y="569"/>
                </a:lnTo>
                <a:lnTo>
                  <a:pt x="1522" y="568"/>
                </a:lnTo>
                <a:lnTo>
                  <a:pt x="1522" y="567"/>
                </a:lnTo>
                <a:lnTo>
                  <a:pt x="1523" y="566"/>
                </a:lnTo>
                <a:lnTo>
                  <a:pt x="1525" y="566"/>
                </a:lnTo>
                <a:lnTo>
                  <a:pt x="1526" y="566"/>
                </a:lnTo>
                <a:lnTo>
                  <a:pt x="1525" y="564"/>
                </a:lnTo>
                <a:lnTo>
                  <a:pt x="1523" y="565"/>
                </a:lnTo>
                <a:lnTo>
                  <a:pt x="1523" y="566"/>
                </a:lnTo>
                <a:lnTo>
                  <a:pt x="1522" y="566"/>
                </a:lnTo>
                <a:lnTo>
                  <a:pt x="1521" y="566"/>
                </a:lnTo>
                <a:lnTo>
                  <a:pt x="1521" y="565"/>
                </a:lnTo>
                <a:lnTo>
                  <a:pt x="1520" y="564"/>
                </a:lnTo>
                <a:lnTo>
                  <a:pt x="1519" y="564"/>
                </a:lnTo>
                <a:lnTo>
                  <a:pt x="1518" y="564"/>
                </a:lnTo>
                <a:lnTo>
                  <a:pt x="1518" y="563"/>
                </a:lnTo>
                <a:lnTo>
                  <a:pt x="1520" y="563"/>
                </a:lnTo>
                <a:lnTo>
                  <a:pt x="1520" y="562"/>
                </a:lnTo>
                <a:lnTo>
                  <a:pt x="1520" y="560"/>
                </a:lnTo>
                <a:lnTo>
                  <a:pt x="1521" y="559"/>
                </a:lnTo>
                <a:lnTo>
                  <a:pt x="1520" y="559"/>
                </a:lnTo>
                <a:lnTo>
                  <a:pt x="1519" y="558"/>
                </a:lnTo>
                <a:lnTo>
                  <a:pt x="1518" y="558"/>
                </a:lnTo>
                <a:lnTo>
                  <a:pt x="1516" y="556"/>
                </a:lnTo>
                <a:lnTo>
                  <a:pt x="1517" y="555"/>
                </a:lnTo>
                <a:lnTo>
                  <a:pt x="1516" y="555"/>
                </a:lnTo>
                <a:lnTo>
                  <a:pt x="1515" y="556"/>
                </a:lnTo>
                <a:lnTo>
                  <a:pt x="1513" y="556"/>
                </a:lnTo>
                <a:lnTo>
                  <a:pt x="1512" y="557"/>
                </a:lnTo>
                <a:lnTo>
                  <a:pt x="1513" y="557"/>
                </a:lnTo>
                <a:lnTo>
                  <a:pt x="1513" y="558"/>
                </a:lnTo>
                <a:lnTo>
                  <a:pt x="1518" y="559"/>
                </a:lnTo>
                <a:lnTo>
                  <a:pt x="1518" y="560"/>
                </a:lnTo>
                <a:lnTo>
                  <a:pt x="1518" y="562"/>
                </a:lnTo>
                <a:lnTo>
                  <a:pt x="1517" y="563"/>
                </a:lnTo>
                <a:lnTo>
                  <a:pt x="1516" y="564"/>
                </a:lnTo>
                <a:lnTo>
                  <a:pt x="1513" y="564"/>
                </a:lnTo>
                <a:lnTo>
                  <a:pt x="1512" y="566"/>
                </a:lnTo>
                <a:lnTo>
                  <a:pt x="1511" y="566"/>
                </a:lnTo>
                <a:lnTo>
                  <a:pt x="1509" y="568"/>
                </a:lnTo>
                <a:lnTo>
                  <a:pt x="1507" y="568"/>
                </a:lnTo>
                <a:lnTo>
                  <a:pt x="1506" y="567"/>
                </a:lnTo>
                <a:lnTo>
                  <a:pt x="1507" y="566"/>
                </a:lnTo>
                <a:lnTo>
                  <a:pt x="1506" y="567"/>
                </a:lnTo>
                <a:lnTo>
                  <a:pt x="1507" y="565"/>
                </a:lnTo>
                <a:lnTo>
                  <a:pt x="1506" y="565"/>
                </a:lnTo>
                <a:lnTo>
                  <a:pt x="1507" y="564"/>
                </a:lnTo>
                <a:lnTo>
                  <a:pt x="1508" y="563"/>
                </a:lnTo>
                <a:lnTo>
                  <a:pt x="1508" y="562"/>
                </a:lnTo>
                <a:lnTo>
                  <a:pt x="1508" y="560"/>
                </a:lnTo>
                <a:lnTo>
                  <a:pt x="1508" y="559"/>
                </a:lnTo>
                <a:lnTo>
                  <a:pt x="1504" y="564"/>
                </a:lnTo>
                <a:lnTo>
                  <a:pt x="1503" y="564"/>
                </a:lnTo>
                <a:lnTo>
                  <a:pt x="1503" y="563"/>
                </a:lnTo>
                <a:lnTo>
                  <a:pt x="1503" y="562"/>
                </a:lnTo>
                <a:lnTo>
                  <a:pt x="1504" y="562"/>
                </a:lnTo>
                <a:lnTo>
                  <a:pt x="1503" y="562"/>
                </a:lnTo>
                <a:lnTo>
                  <a:pt x="1502" y="560"/>
                </a:lnTo>
                <a:lnTo>
                  <a:pt x="1504" y="559"/>
                </a:lnTo>
                <a:lnTo>
                  <a:pt x="1504" y="558"/>
                </a:lnTo>
                <a:lnTo>
                  <a:pt x="1507" y="558"/>
                </a:lnTo>
                <a:lnTo>
                  <a:pt x="1504" y="557"/>
                </a:lnTo>
                <a:lnTo>
                  <a:pt x="1503" y="557"/>
                </a:lnTo>
                <a:lnTo>
                  <a:pt x="1502" y="557"/>
                </a:lnTo>
                <a:lnTo>
                  <a:pt x="1501" y="556"/>
                </a:lnTo>
                <a:lnTo>
                  <a:pt x="1501" y="555"/>
                </a:lnTo>
                <a:lnTo>
                  <a:pt x="1500" y="555"/>
                </a:lnTo>
                <a:lnTo>
                  <a:pt x="1500" y="557"/>
                </a:lnTo>
                <a:lnTo>
                  <a:pt x="1499" y="556"/>
                </a:lnTo>
                <a:lnTo>
                  <a:pt x="1497" y="556"/>
                </a:lnTo>
                <a:lnTo>
                  <a:pt x="1496" y="556"/>
                </a:lnTo>
                <a:lnTo>
                  <a:pt x="1496" y="555"/>
                </a:lnTo>
                <a:lnTo>
                  <a:pt x="1494" y="555"/>
                </a:lnTo>
                <a:lnTo>
                  <a:pt x="1494" y="553"/>
                </a:lnTo>
                <a:lnTo>
                  <a:pt x="1493" y="553"/>
                </a:lnTo>
                <a:lnTo>
                  <a:pt x="1493" y="551"/>
                </a:lnTo>
                <a:lnTo>
                  <a:pt x="1498" y="551"/>
                </a:lnTo>
                <a:lnTo>
                  <a:pt x="1498" y="550"/>
                </a:lnTo>
                <a:lnTo>
                  <a:pt x="1494" y="550"/>
                </a:lnTo>
                <a:lnTo>
                  <a:pt x="1494" y="549"/>
                </a:lnTo>
                <a:lnTo>
                  <a:pt x="1496" y="549"/>
                </a:lnTo>
                <a:lnTo>
                  <a:pt x="1494" y="549"/>
                </a:lnTo>
                <a:lnTo>
                  <a:pt x="1493" y="550"/>
                </a:lnTo>
                <a:lnTo>
                  <a:pt x="1492" y="550"/>
                </a:lnTo>
                <a:lnTo>
                  <a:pt x="1491" y="550"/>
                </a:lnTo>
                <a:lnTo>
                  <a:pt x="1490" y="548"/>
                </a:lnTo>
                <a:lnTo>
                  <a:pt x="1489" y="548"/>
                </a:lnTo>
                <a:lnTo>
                  <a:pt x="1489" y="547"/>
                </a:lnTo>
                <a:lnTo>
                  <a:pt x="1490" y="547"/>
                </a:lnTo>
                <a:lnTo>
                  <a:pt x="1491" y="548"/>
                </a:lnTo>
                <a:lnTo>
                  <a:pt x="1491" y="547"/>
                </a:lnTo>
                <a:lnTo>
                  <a:pt x="1492" y="547"/>
                </a:lnTo>
                <a:lnTo>
                  <a:pt x="1493" y="547"/>
                </a:lnTo>
                <a:lnTo>
                  <a:pt x="1492" y="546"/>
                </a:lnTo>
                <a:lnTo>
                  <a:pt x="1491" y="546"/>
                </a:lnTo>
                <a:lnTo>
                  <a:pt x="1491" y="545"/>
                </a:lnTo>
                <a:lnTo>
                  <a:pt x="1489" y="545"/>
                </a:lnTo>
                <a:lnTo>
                  <a:pt x="1488" y="544"/>
                </a:lnTo>
                <a:lnTo>
                  <a:pt x="1487" y="544"/>
                </a:lnTo>
                <a:lnTo>
                  <a:pt x="1485" y="543"/>
                </a:lnTo>
                <a:lnTo>
                  <a:pt x="1485" y="541"/>
                </a:lnTo>
                <a:lnTo>
                  <a:pt x="1484" y="541"/>
                </a:lnTo>
                <a:lnTo>
                  <a:pt x="1485" y="540"/>
                </a:lnTo>
                <a:lnTo>
                  <a:pt x="1485" y="539"/>
                </a:lnTo>
                <a:lnTo>
                  <a:pt x="1484" y="540"/>
                </a:lnTo>
                <a:lnTo>
                  <a:pt x="1483" y="540"/>
                </a:lnTo>
                <a:lnTo>
                  <a:pt x="1483" y="539"/>
                </a:lnTo>
                <a:lnTo>
                  <a:pt x="1484" y="539"/>
                </a:lnTo>
                <a:lnTo>
                  <a:pt x="1483" y="539"/>
                </a:lnTo>
                <a:lnTo>
                  <a:pt x="1482" y="539"/>
                </a:lnTo>
                <a:lnTo>
                  <a:pt x="1483" y="537"/>
                </a:lnTo>
                <a:lnTo>
                  <a:pt x="1481" y="532"/>
                </a:lnTo>
                <a:lnTo>
                  <a:pt x="1480" y="530"/>
                </a:lnTo>
                <a:lnTo>
                  <a:pt x="1481" y="530"/>
                </a:lnTo>
                <a:lnTo>
                  <a:pt x="1481" y="529"/>
                </a:lnTo>
                <a:lnTo>
                  <a:pt x="1480" y="528"/>
                </a:lnTo>
                <a:lnTo>
                  <a:pt x="1479" y="529"/>
                </a:lnTo>
                <a:lnTo>
                  <a:pt x="1479" y="528"/>
                </a:lnTo>
                <a:lnTo>
                  <a:pt x="1478" y="528"/>
                </a:lnTo>
                <a:lnTo>
                  <a:pt x="1477" y="528"/>
                </a:lnTo>
                <a:lnTo>
                  <a:pt x="1477" y="527"/>
                </a:lnTo>
                <a:lnTo>
                  <a:pt x="1479" y="527"/>
                </a:lnTo>
                <a:lnTo>
                  <a:pt x="1480" y="526"/>
                </a:lnTo>
                <a:lnTo>
                  <a:pt x="1479" y="526"/>
                </a:lnTo>
                <a:lnTo>
                  <a:pt x="1478" y="526"/>
                </a:lnTo>
                <a:lnTo>
                  <a:pt x="1477" y="527"/>
                </a:lnTo>
                <a:lnTo>
                  <a:pt x="1475" y="526"/>
                </a:lnTo>
                <a:lnTo>
                  <a:pt x="1473" y="526"/>
                </a:lnTo>
                <a:lnTo>
                  <a:pt x="1472" y="526"/>
                </a:lnTo>
                <a:lnTo>
                  <a:pt x="1471" y="524"/>
                </a:lnTo>
                <a:lnTo>
                  <a:pt x="1471" y="522"/>
                </a:lnTo>
                <a:lnTo>
                  <a:pt x="1474" y="522"/>
                </a:lnTo>
                <a:lnTo>
                  <a:pt x="1477" y="522"/>
                </a:lnTo>
                <a:lnTo>
                  <a:pt x="1478" y="521"/>
                </a:lnTo>
                <a:lnTo>
                  <a:pt x="1478" y="520"/>
                </a:lnTo>
                <a:lnTo>
                  <a:pt x="1477" y="520"/>
                </a:lnTo>
                <a:lnTo>
                  <a:pt x="1473" y="520"/>
                </a:lnTo>
                <a:lnTo>
                  <a:pt x="1472" y="519"/>
                </a:lnTo>
                <a:lnTo>
                  <a:pt x="1471" y="518"/>
                </a:lnTo>
                <a:lnTo>
                  <a:pt x="1470" y="519"/>
                </a:lnTo>
                <a:lnTo>
                  <a:pt x="1469" y="519"/>
                </a:lnTo>
                <a:lnTo>
                  <a:pt x="1469" y="517"/>
                </a:lnTo>
                <a:lnTo>
                  <a:pt x="1468" y="515"/>
                </a:lnTo>
                <a:lnTo>
                  <a:pt x="1469" y="514"/>
                </a:lnTo>
                <a:lnTo>
                  <a:pt x="1468" y="512"/>
                </a:lnTo>
                <a:lnTo>
                  <a:pt x="1466" y="512"/>
                </a:lnTo>
                <a:lnTo>
                  <a:pt x="1466" y="511"/>
                </a:lnTo>
                <a:lnTo>
                  <a:pt x="1466" y="509"/>
                </a:lnTo>
                <a:lnTo>
                  <a:pt x="1466" y="508"/>
                </a:lnTo>
                <a:lnTo>
                  <a:pt x="1465" y="508"/>
                </a:lnTo>
                <a:lnTo>
                  <a:pt x="1464" y="508"/>
                </a:lnTo>
                <a:lnTo>
                  <a:pt x="1464" y="507"/>
                </a:lnTo>
                <a:lnTo>
                  <a:pt x="1465" y="503"/>
                </a:lnTo>
                <a:lnTo>
                  <a:pt x="1465" y="502"/>
                </a:lnTo>
                <a:lnTo>
                  <a:pt x="1463" y="506"/>
                </a:lnTo>
                <a:lnTo>
                  <a:pt x="1463" y="507"/>
                </a:lnTo>
                <a:lnTo>
                  <a:pt x="1462" y="507"/>
                </a:lnTo>
                <a:lnTo>
                  <a:pt x="1462" y="506"/>
                </a:lnTo>
                <a:lnTo>
                  <a:pt x="1463" y="503"/>
                </a:lnTo>
                <a:lnTo>
                  <a:pt x="1463" y="502"/>
                </a:lnTo>
                <a:lnTo>
                  <a:pt x="1462" y="502"/>
                </a:lnTo>
                <a:lnTo>
                  <a:pt x="1461" y="506"/>
                </a:lnTo>
                <a:lnTo>
                  <a:pt x="1461" y="507"/>
                </a:lnTo>
                <a:lnTo>
                  <a:pt x="1461" y="512"/>
                </a:lnTo>
                <a:lnTo>
                  <a:pt x="1460" y="512"/>
                </a:lnTo>
                <a:lnTo>
                  <a:pt x="1459" y="512"/>
                </a:lnTo>
                <a:lnTo>
                  <a:pt x="1459" y="514"/>
                </a:lnTo>
                <a:lnTo>
                  <a:pt x="1459" y="511"/>
                </a:lnTo>
                <a:lnTo>
                  <a:pt x="1459" y="508"/>
                </a:lnTo>
                <a:lnTo>
                  <a:pt x="1459" y="507"/>
                </a:lnTo>
                <a:lnTo>
                  <a:pt x="1459" y="506"/>
                </a:lnTo>
                <a:lnTo>
                  <a:pt x="1458" y="506"/>
                </a:lnTo>
                <a:lnTo>
                  <a:pt x="1458" y="503"/>
                </a:lnTo>
                <a:lnTo>
                  <a:pt x="1456" y="502"/>
                </a:lnTo>
                <a:lnTo>
                  <a:pt x="1455" y="507"/>
                </a:lnTo>
                <a:lnTo>
                  <a:pt x="1455" y="506"/>
                </a:lnTo>
                <a:lnTo>
                  <a:pt x="1454" y="507"/>
                </a:lnTo>
                <a:lnTo>
                  <a:pt x="1455" y="507"/>
                </a:lnTo>
                <a:lnTo>
                  <a:pt x="1454" y="509"/>
                </a:lnTo>
                <a:lnTo>
                  <a:pt x="1454" y="510"/>
                </a:lnTo>
                <a:lnTo>
                  <a:pt x="1454" y="509"/>
                </a:lnTo>
                <a:lnTo>
                  <a:pt x="1453" y="509"/>
                </a:lnTo>
                <a:lnTo>
                  <a:pt x="1452" y="510"/>
                </a:lnTo>
                <a:lnTo>
                  <a:pt x="1450" y="509"/>
                </a:lnTo>
                <a:lnTo>
                  <a:pt x="1450" y="507"/>
                </a:lnTo>
                <a:lnTo>
                  <a:pt x="1450" y="506"/>
                </a:lnTo>
                <a:lnTo>
                  <a:pt x="1448" y="508"/>
                </a:lnTo>
                <a:lnTo>
                  <a:pt x="1446" y="507"/>
                </a:lnTo>
                <a:lnTo>
                  <a:pt x="1445" y="507"/>
                </a:lnTo>
                <a:lnTo>
                  <a:pt x="1444" y="507"/>
                </a:lnTo>
                <a:lnTo>
                  <a:pt x="1444" y="508"/>
                </a:lnTo>
                <a:lnTo>
                  <a:pt x="1444" y="509"/>
                </a:lnTo>
                <a:lnTo>
                  <a:pt x="1444" y="508"/>
                </a:lnTo>
                <a:lnTo>
                  <a:pt x="1443" y="510"/>
                </a:lnTo>
                <a:lnTo>
                  <a:pt x="1442" y="510"/>
                </a:lnTo>
                <a:lnTo>
                  <a:pt x="1441" y="510"/>
                </a:lnTo>
                <a:lnTo>
                  <a:pt x="1440" y="510"/>
                </a:lnTo>
                <a:lnTo>
                  <a:pt x="1439" y="510"/>
                </a:lnTo>
                <a:lnTo>
                  <a:pt x="1437" y="510"/>
                </a:lnTo>
                <a:lnTo>
                  <a:pt x="1436" y="509"/>
                </a:lnTo>
                <a:lnTo>
                  <a:pt x="1436" y="508"/>
                </a:lnTo>
                <a:lnTo>
                  <a:pt x="1435" y="507"/>
                </a:lnTo>
                <a:lnTo>
                  <a:pt x="1435" y="508"/>
                </a:lnTo>
                <a:lnTo>
                  <a:pt x="1434" y="508"/>
                </a:lnTo>
                <a:lnTo>
                  <a:pt x="1432" y="508"/>
                </a:lnTo>
                <a:lnTo>
                  <a:pt x="1432" y="507"/>
                </a:lnTo>
                <a:lnTo>
                  <a:pt x="1431" y="508"/>
                </a:lnTo>
                <a:lnTo>
                  <a:pt x="1429" y="508"/>
                </a:lnTo>
                <a:lnTo>
                  <a:pt x="1425" y="509"/>
                </a:lnTo>
                <a:lnTo>
                  <a:pt x="1423" y="511"/>
                </a:lnTo>
                <a:lnTo>
                  <a:pt x="1421" y="511"/>
                </a:lnTo>
                <a:lnTo>
                  <a:pt x="1420" y="511"/>
                </a:lnTo>
                <a:lnTo>
                  <a:pt x="1418" y="512"/>
                </a:lnTo>
                <a:lnTo>
                  <a:pt x="1417" y="512"/>
                </a:lnTo>
                <a:lnTo>
                  <a:pt x="1416" y="511"/>
                </a:lnTo>
                <a:lnTo>
                  <a:pt x="1415" y="514"/>
                </a:lnTo>
                <a:lnTo>
                  <a:pt x="1415" y="516"/>
                </a:lnTo>
                <a:lnTo>
                  <a:pt x="1414" y="516"/>
                </a:lnTo>
                <a:lnTo>
                  <a:pt x="1412" y="515"/>
                </a:lnTo>
                <a:lnTo>
                  <a:pt x="1410" y="515"/>
                </a:lnTo>
                <a:lnTo>
                  <a:pt x="1408" y="515"/>
                </a:lnTo>
                <a:lnTo>
                  <a:pt x="1410" y="514"/>
                </a:lnTo>
                <a:lnTo>
                  <a:pt x="1411" y="514"/>
                </a:lnTo>
                <a:lnTo>
                  <a:pt x="1410" y="512"/>
                </a:lnTo>
                <a:lnTo>
                  <a:pt x="1410" y="510"/>
                </a:lnTo>
                <a:lnTo>
                  <a:pt x="1411" y="508"/>
                </a:lnTo>
                <a:lnTo>
                  <a:pt x="1412" y="508"/>
                </a:lnTo>
                <a:lnTo>
                  <a:pt x="1412" y="507"/>
                </a:lnTo>
                <a:lnTo>
                  <a:pt x="1413" y="506"/>
                </a:lnTo>
                <a:lnTo>
                  <a:pt x="1413" y="505"/>
                </a:lnTo>
                <a:lnTo>
                  <a:pt x="1413" y="502"/>
                </a:lnTo>
                <a:lnTo>
                  <a:pt x="1412" y="502"/>
                </a:lnTo>
                <a:lnTo>
                  <a:pt x="1412" y="501"/>
                </a:lnTo>
                <a:lnTo>
                  <a:pt x="1406" y="502"/>
                </a:lnTo>
                <a:lnTo>
                  <a:pt x="1404" y="501"/>
                </a:lnTo>
                <a:lnTo>
                  <a:pt x="1403" y="502"/>
                </a:lnTo>
                <a:lnTo>
                  <a:pt x="1402" y="505"/>
                </a:lnTo>
                <a:lnTo>
                  <a:pt x="1401" y="505"/>
                </a:lnTo>
                <a:lnTo>
                  <a:pt x="1402" y="505"/>
                </a:lnTo>
                <a:lnTo>
                  <a:pt x="1402" y="506"/>
                </a:lnTo>
                <a:lnTo>
                  <a:pt x="1401" y="508"/>
                </a:lnTo>
                <a:lnTo>
                  <a:pt x="1400" y="509"/>
                </a:lnTo>
                <a:lnTo>
                  <a:pt x="1401" y="509"/>
                </a:lnTo>
                <a:lnTo>
                  <a:pt x="1402" y="508"/>
                </a:lnTo>
                <a:lnTo>
                  <a:pt x="1403" y="506"/>
                </a:lnTo>
                <a:lnTo>
                  <a:pt x="1404" y="503"/>
                </a:lnTo>
                <a:lnTo>
                  <a:pt x="1407" y="502"/>
                </a:lnTo>
                <a:lnTo>
                  <a:pt x="1411" y="502"/>
                </a:lnTo>
                <a:lnTo>
                  <a:pt x="1411" y="503"/>
                </a:lnTo>
                <a:lnTo>
                  <a:pt x="1410" y="505"/>
                </a:lnTo>
                <a:lnTo>
                  <a:pt x="1410" y="506"/>
                </a:lnTo>
                <a:lnTo>
                  <a:pt x="1407" y="507"/>
                </a:lnTo>
                <a:lnTo>
                  <a:pt x="1406" y="509"/>
                </a:lnTo>
                <a:lnTo>
                  <a:pt x="1407" y="511"/>
                </a:lnTo>
                <a:lnTo>
                  <a:pt x="1406" y="511"/>
                </a:lnTo>
                <a:lnTo>
                  <a:pt x="1405" y="511"/>
                </a:lnTo>
                <a:lnTo>
                  <a:pt x="1404" y="510"/>
                </a:lnTo>
                <a:lnTo>
                  <a:pt x="1403" y="510"/>
                </a:lnTo>
                <a:lnTo>
                  <a:pt x="1402" y="510"/>
                </a:lnTo>
                <a:lnTo>
                  <a:pt x="1400" y="514"/>
                </a:lnTo>
                <a:lnTo>
                  <a:pt x="1398" y="512"/>
                </a:lnTo>
                <a:lnTo>
                  <a:pt x="1397" y="514"/>
                </a:lnTo>
                <a:lnTo>
                  <a:pt x="1396" y="514"/>
                </a:lnTo>
                <a:lnTo>
                  <a:pt x="1396" y="511"/>
                </a:lnTo>
                <a:lnTo>
                  <a:pt x="1395" y="510"/>
                </a:lnTo>
                <a:lnTo>
                  <a:pt x="1394" y="511"/>
                </a:lnTo>
                <a:lnTo>
                  <a:pt x="1392" y="511"/>
                </a:lnTo>
                <a:lnTo>
                  <a:pt x="1392" y="510"/>
                </a:lnTo>
                <a:lnTo>
                  <a:pt x="1391" y="509"/>
                </a:lnTo>
                <a:lnTo>
                  <a:pt x="1391" y="510"/>
                </a:lnTo>
                <a:lnTo>
                  <a:pt x="1389" y="511"/>
                </a:lnTo>
                <a:lnTo>
                  <a:pt x="1388" y="512"/>
                </a:lnTo>
                <a:lnTo>
                  <a:pt x="1387" y="511"/>
                </a:lnTo>
                <a:lnTo>
                  <a:pt x="1386" y="510"/>
                </a:lnTo>
                <a:lnTo>
                  <a:pt x="1385" y="510"/>
                </a:lnTo>
                <a:lnTo>
                  <a:pt x="1383" y="510"/>
                </a:lnTo>
                <a:lnTo>
                  <a:pt x="1382" y="510"/>
                </a:lnTo>
                <a:lnTo>
                  <a:pt x="1382" y="509"/>
                </a:lnTo>
                <a:lnTo>
                  <a:pt x="1381" y="508"/>
                </a:lnTo>
                <a:lnTo>
                  <a:pt x="1376" y="509"/>
                </a:lnTo>
                <a:lnTo>
                  <a:pt x="1375" y="510"/>
                </a:lnTo>
                <a:lnTo>
                  <a:pt x="1373" y="510"/>
                </a:lnTo>
                <a:lnTo>
                  <a:pt x="1373" y="511"/>
                </a:lnTo>
                <a:lnTo>
                  <a:pt x="1373" y="512"/>
                </a:lnTo>
                <a:lnTo>
                  <a:pt x="1370" y="514"/>
                </a:lnTo>
                <a:lnTo>
                  <a:pt x="1367" y="515"/>
                </a:lnTo>
                <a:lnTo>
                  <a:pt x="1368" y="515"/>
                </a:lnTo>
                <a:lnTo>
                  <a:pt x="1369" y="516"/>
                </a:lnTo>
                <a:lnTo>
                  <a:pt x="1366" y="518"/>
                </a:lnTo>
                <a:lnTo>
                  <a:pt x="1365" y="518"/>
                </a:lnTo>
                <a:lnTo>
                  <a:pt x="1365" y="517"/>
                </a:lnTo>
                <a:lnTo>
                  <a:pt x="1364" y="515"/>
                </a:lnTo>
                <a:lnTo>
                  <a:pt x="1365" y="515"/>
                </a:lnTo>
                <a:lnTo>
                  <a:pt x="1366" y="515"/>
                </a:lnTo>
                <a:lnTo>
                  <a:pt x="1367" y="515"/>
                </a:lnTo>
                <a:lnTo>
                  <a:pt x="1366" y="514"/>
                </a:lnTo>
                <a:lnTo>
                  <a:pt x="1366" y="511"/>
                </a:lnTo>
                <a:lnTo>
                  <a:pt x="1367" y="511"/>
                </a:lnTo>
                <a:lnTo>
                  <a:pt x="1368" y="509"/>
                </a:lnTo>
                <a:lnTo>
                  <a:pt x="1367" y="509"/>
                </a:lnTo>
                <a:lnTo>
                  <a:pt x="1368" y="507"/>
                </a:lnTo>
                <a:lnTo>
                  <a:pt x="1367" y="507"/>
                </a:lnTo>
                <a:lnTo>
                  <a:pt x="1365" y="508"/>
                </a:lnTo>
                <a:lnTo>
                  <a:pt x="1364" y="509"/>
                </a:lnTo>
                <a:lnTo>
                  <a:pt x="1363" y="509"/>
                </a:lnTo>
                <a:lnTo>
                  <a:pt x="1364" y="510"/>
                </a:lnTo>
                <a:lnTo>
                  <a:pt x="1363" y="510"/>
                </a:lnTo>
                <a:lnTo>
                  <a:pt x="1363" y="511"/>
                </a:lnTo>
                <a:lnTo>
                  <a:pt x="1362" y="512"/>
                </a:lnTo>
                <a:lnTo>
                  <a:pt x="1359" y="512"/>
                </a:lnTo>
                <a:lnTo>
                  <a:pt x="1357" y="516"/>
                </a:lnTo>
                <a:lnTo>
                  <a:pt x="1354" y="518"/>
                </a:lnTo>
                <a:lnTo>
                  <a:pt x="1353" y="519"/>
                </a:lnTo>
                <a:lnTo>
                  <a:pt x="1351" y="520"/>
                </a:lnTo>
                <a:lnTo>
                  <a:pt x="1349" y="521"/>
                </a:lnTo>
                <a:lnTo>
                  <a:pt x="1348" y="524"/>
                </a:lnTo>
                <a:lnTo>
                  <a:pt x="1346" y="524"/>
                </a:lnTo>
                <a:lnTo>
                  <a:pt x="1345" y="522"/>
                </a:lnTo>
                <a:lnTo>
                  <a:pt x="1347" y="521"/>
                </a:lnTo>
                <a:lnTo>
                  <a:pt x="1348" y="521"/>
                </a:lnTo>
                <a:lnTo>
                  <a:pt x="1349" y="519"/>
                </a:lnTo>
                <a:lnTo>
                  <a:pt x="1350" y="519"/>
                </a:lnTo>
                <a:lnTo>
                  <a:pt x="1351" y="518"/>
                </a:lnTo>
                <a:lnTo>
                  <a:pt x="1351" y="517"/>
                </a:lnTo>
                <a:lnTo>
                  <a:pt x="1353" y="517"/>
                </a:lnTo>
                <a:lnTo>
                  <a:pt x="1356" y="514"/>
                </a:lnTo>
                <a:lnTo>
                  <a:pt x="1357" y="512"/>
                </a:lnTo>
                <a:lnTo>
                  <a:pt x="1358" y="512"/>
                </a:lnTo>
                <a:lnTo>
                  <a:pt x="1359" y="510"/>
                </a:lnTo>
                <a:lnTo>
                  <a:pt x="1358" y="509"/>
                </a:lnTo>
                <a:lnTo>
                  <a:pt x="1356" y="509"/>
                </a:lnTo>
                <a:lnTo>
                  <a:pt x="1353" y="510"/>
                </a:lnTo>
                <a:lnTo>
                  <a:pt x="1348" y="511"/>
                </a:lnTo>
                <a:lnTo>
                  <a:pt x="1347" y="510"/>
                </a:lnTo>
                <a:lnTo>
                  <a:pt x="1346" y="510"/>
                </a:lnTo>
                <a:lnTo>
                  <a:pt x="1344" y="510"/>
                </a:lnTo>
                <a:lnTo>
                  <a:pt x="1343" y="511"/>
                </a:lnTo>
                <a:lnTo>
                  <a:pt x="1340" y="511"/>
                </a:lnTo>
                <a:lnTo>
                  <a:pt x="1340" y="510"/>
                </a:lnTo>
                <a:lnTo>
                  <a:pt x="1344" y="507"/>
                </a:lnTo>
                <a:lnTo>
                  <a:pt x="1345" y="507"/>
                </a:lnTo>
                <a:lnTo>
                  <a:pt x="1346" y="506"/>
                </a:lnTo>
                <a:lnTo>
                  <a:pt x="1348" y="506"/>
                </a:lnTo>
                <a:lnTo>
                  <a:pt x="1349" y="506"/>
                </a:lnTo>
                <a:lnTo>
                  <a:pt x="1350" y="506"/>
                </a:lnTo>
                <a:lnTo>
                  <a:pt x="1354" y="503"/>
                </a:lnTo>
                <a:lnTo>
                  <a:pt x="1355" y="503"/>
                </a:lnTo>
                <a:lnTo>
                  <a:pt x="1357" y="502"/>
                </a:lnTo>
                <a:lnTo>
                  <a:pt x="1359" y="500"/>
                </a:lnTo>
                <a:lnTo>
                  <a:pt x="1359" y="499"/>
                </a:lnTo>
                <a:lnTo>
                  <a:pt x="1358" y="499"/>
                </a:lnTo>
                <a:lnTo>
                  <a:pt x="1358" y="498"/>
                </a:lnTo>
                <a:lnTo>
                  <a:pt x="1357" y="498"/>
                </a:lnTo>
                <a:lnTo>
                  <a:pt x="1357" y="497"/>
                </a:lnTo>
                <a:lnTo>
                  <a:pt x="1358" y="497"/>
                </a:lnTo>
                <a:lnTo>
                  <a:pt x="1359" y="496"/>
                </a:lnTo>
                <a:lnTo>
                  <a:pt x="1360" y="495"/>
                </a:lnTo>
                <a:lnTo>
                  <a:pt x="1359" y="493"/>
                </a:lnTo>
                <a:lnTo>
                  <a:pt x="1358" y="492"/>
                </a:lnTo>
                <a:lnTo>
                  <a:pt x="1357" y="493"/>
                </a:lnTo>
                <a:lnTo>
                  <a:pt x="1356" y="493"/>
                </a:lnTo>
                <a:lnTo>
                  <a:pt x="1354" y="493"/>
                </a:lnTo>
                <a:lnTo>
                  <a:pt x="1353" y="491"/>
                </a:lnTo>
                <a:lnTo>
                  <a:pt x="1349" y="492"/>
                </a:lnTo>
                <a:lnTo>
                  <a:pt x="1350" y="491"/>
                </a:lnTo>
                <a:lnTo>
                  <a:pt x="1350" y="490"/>
                </a:lnTo>
                <a:lnTo>
                  <a:pt x="1348" y="490"/>
                </a:lnTo>
                <a:lnTo>
                  <a:pt x="1347" y="490"/>
                </a:lnTo>
                <a:lnTo>
                  <a:pt x="1347" y="491"/>
                </a:lnTo>
                <a:lnTo>
                  <a:pt x="1344" y="491"/>
                </a:lnTo>
                <a:lnTo>
                  <a:pt x="1345" y="492"/>
                </a:lnTo>
                <a:lnTo>
                  <a:pt x="1345" y="493"/>
                </a:lnTo>
                <a:lnTo>
                  <a:pt x="1344" y="493"/>
                </a:lnTo>
                <a:lnTo>
                  <a:pt x="1344" y="495"/>
                </a:lnTo>
                <a:lnTo>
                  <a:pt x="1344" y="496"/>
                </a:lnTo>
                <a:lnTo>
                  <a:pt x="1344" y="497"/>
                </a:lnTo>
                <a:lnTo>
                  <a:pt x="1345" y="497"/>
                </a:lnTo>
                <a:lnTo>
                  <a:pt x="1346" y="497"/>
                </a:lnTo>
                <a:lnTo>
                  <a:pt x="1345" y="498"/>
                </a:lnTo>
                <a:lnTo>
                  <a:pt x="1346" y="498"/>
                </a:lnTo>
                <a:lnTo>
                  <a:pt x="1347" y="499"/>
                </a:lnTo>
                <a:lnTo>
                  <a:pt x="1347" y="500"/>
                </a:lnTo>
                <a:lnTo>
                  <a:pt x="1346" y="499"/>
                </a:lnTo>
                <a:lnTo>
                  <a:pt x="1345" y="500"/>
                </a:lnTo>
                <a:lnTo>
                  <a:pt x="1344" y="500"/>
                </a:lnTo>
                <a:lnTo>
                  <a:pt x="1340" y="501"/>
                </a:lnTo>
                <a:lnTo>
                  <a:pt x="1336" y="502"/>
                </a:lnTo>
                <a:lnTo>
                  <a:pt x="1335" y="502"/>
                </a:lnTo>
                <a:lnTo>
                  <a:pt x="1335" y="503"/>
                </a:lnTo>
                <a:lnTo>
                  <a:pt x="1337" y="503"/>
                </a:lnTo>
                <a:lnTo>
                  <a:pt x="1337" y="505"/>
                </a:lnTo>
                <a:lnTo>
                  <a:pt x="1337" y="506"/>
                </a:lnTo>
                <a:lnTo>
                  <a:pt x="1336" y="508"/>
                </a:lnTo>
                <a:lnTo>
                  <a:pt x="1336" y="509"/>
                </a:lnTo>
                <a:lnTo>
                  <a:pt x="1336" y="510"/>
                </a:lnTo>
                <a:lnTo>
                  <a:pt x="1336" y="511"/>
                </a:lnTo>
                <a:lnTo>
                  <a:pt x="1335" y="512"/>
                </a:lnTo>
                <a:lnTo>
                  <a:pt x="1334" y="512"/>
                </a:lnTo>
                <a:lnTo>
                  <a:pt x="1334" y="511"/>
                </a:lnTo>
                <a:lnTo>
                  <a:pt x="1333" y="511"/>
                </a:lnTo>
                <a:lnTo>
                  <a:pt x="1333" y="508"/>
                </a:lnTo>
                <a:lnTo>
                  <a:pt x="1329" y="503"/>
                </a:lnTo>
                <a:lnTo>
                  <a:pt x="1329" y="502"/>
                </a:lnTo>
                <a:lnTo>
                  <a:pt x="1330" y="501"/>
                </a:lnTo>
                <a:lnTo>
                  <a:pt x="1333" y="499"/>
                </a:lnTo>
                <a:lnTo>
                  <a:pt x="1334" y="498"/>
                </a:lnTo>
                <a:lnTo>
                  <a:pt x="1336" y="498"/>
                </a:lnTo>
                <a:lnTo>
                  <a:pt x="1336" y="497"/>
                </a:lnTo>
                <a:lnTo>
                  <a:pt x="1335" y="497"/>
                </a:lnTo>
                <a:lnTo>
                  <a:pt x="1335" y="496"/>
                </a:lnTo>
                <a:lnTo>
                  <a:pt x="1336" y="496"/>
                </a:lnTo>
                <a:lnTo>
                  <a:pt x="1337" y="495"/>
                </a:lnTo>
                <a:lnTo>
                  <a:pt x="1336" y="493"/>
                </a:lnTo>
                <a:lnTo>
                  <a:pt x="1334" y="493"/>
                </a:lnTo>
                <a:lnTo>
                  <a:pt x="1331" y="495"/>
                </a:lnTo>
                <a:lnTo>
                  <a:pt x="1329" y="496"/>
                </a:lnTo>
                <a:lnTo>
                  <a:pt x="1328" y="496"/>
                </a:lnTo>
                <a:lnTo>
                  <a:pt x="1326" y="496"/>
                </a:lnTo>
                <a:lnTo>
                  <a:pt x="1325" y="497"/>
                </a:lnTo>
                <a:lnTo>
                  <a:pt x="1324" y="496"/>
                </a:lnTo>
                <a:lnTo>
                  <a:pt x="1321" y="497"/>
                </a:lnTo>
                <a:lnTo>
                  <a:pt x="1318" y="498"/>
                </a:lnTo>
                <a:lnTo>
                  <a:pt x="1317" y="499"/>
                </a:lnTo>
                <a:lnTo>
                  <a:pt x="1315" y="499"/>
                </a:lnTo>
                <a:lnTo>
                  <a:pt x="1307" y="500"/>
                </a:lnTo>
                <a:lnTo>
                  <a:pt x="1305" y="501"/>
                </a:lnTo>
                <a:lnTo>
                  <a:pt x="1301" y="501"/>
                </a:lnTo>
                <a:lnTo>
                  <a:pt x="1300" y="501"/>
                </a:lnTo>
                <a:lnTo>
                  <a:pt x="1298" y="500"/>
                </a:lnTo>
                <a:lnTo>
                  <a:pt x="1297" y="500"/>
                </a:lnTo>
                <a:lnTo>
                  <a:pt x="1296" y="501"/>
                </a:lnTo>
                <a:lnTo>
                  <a:pt x="1295" y="501"/>
                </a:lnTo>
                <a:lnTo>
                  <a:pt x="1292" y="499"/>
                </a:lnTo>
                <a:lnTo>
                  <a:pt x="1290" y="500"/>
                </a:lnTo>
                <a:lnTo>
                  <a:pt x="1286" y="500"/>
                </a:lnTo>
                <a:lnTo>
                  <a:pt x="1286" y="501"/>
                </a:lnTo>
                <a:lnTo>
                  <a:pt x="1287" y="501"/>
                </a:lnTo>
                <a:lnTo>
                  <a:pt x="1287" y="502"/>
                </a:lnTo>
                <a:lnTo>
                  <a:pt x="1285" y="502"/>
                </a:lnTo>
                <a:lnTo>
                  <a:pt x="1283" y="501"/>
                </a:lnTo>
                <a:lnTo>
                  <a:pt x="1283" y="502"/>
                </a:lnTo>
                <a:lnTo>
                  <a:pt x="1283" y="503"/>
                </a:lnTo>
                <a:lnTo>
                  <a:pt x="1283" y="502"/>
                </a:lnTo>
                <a:lnTo>
                  <a:pt x="1282" y="502"/>
                </a:lnTo>
                <a:lnTo>
                  <a:pt x="1281" y="500"/>
                </a:lnTo>
                <a:lnTo>
                  <a:pt x="1280" y="500"/>
                </a:lnTo>
                <a:lnTo>
                  <a:pt x="1281" y="501"/>
                </a:lnTo>
                <a:lnTo>
                  <a:pt x="1280" y="501"/>
                </a:lnTo>
                <a:lnTo>
                  <a:pt x="1277" y="499"/>
                </a:lnTo>
                <a:lnTo>
                  <a:pt x="1277" y="498"/>
                </a:lnTo>
                <a:lnTo>
                  <a:pt x="1273" y="497"/>
                </a:lnTo>
                <a:lnTo>
                  <a:pt x="1274" y="498"/>
                </a:lnTo>
                <a:lnTo>
                  <a:pt x="1272" y="498"/>
                </a:lnTo>
                <a:lnTo>
                  <a:pt x="1272" y="497"/>
                </a:lnTo>
                <a:lnTo>
                  <a:pt x="1271" y="497"/>
                </a:lnTo>
                <a:lnTo>
                  <a:pt x="1270" y="497"/>
                </a:lnTo>
                <a:lnTo>
                  <a:pt x="1269" y="497"/>
                </a:lnTo>
                <a:lnTo>
                  <a:pt x="1268" y="497"/>
                </a:lnTo>
                <a:lnTo>
                  <a:pt x="1264" y="497"/>
                </a:lnTo>
                <a:lnTo>
                  <a:pt x="1262" y="497"/>
                </a:lnTo>
                <a:lnTo>
                  <a:pt x="1264" y="498"/>
                </a:lnTo>
                <a:lnTo>
                  <a:pt x="1264" y="499"/>
                </a:lnTo>
                <a:lnTo>
                  <a:pt x="1263" y="499"/>
                </a:lnTo>
                <a:lnTo>
                  <a:pt x="1258" y="497"/>
                </a:lnTo>
                <a:lnTo>
                  <a:pt x="1257" y="496"/>
                </a:lnTo>
                <a:lnTo>
                  <a:pt x="1255" y="497"/>
                </a:lnTo>
                <a:lnTo>
                  <a:pt x="1254" y="495"/>
                </a:lnTo>
                <a:lnTo>
                  <a:pt x="1254" y="496"/>
                </a:lnTo>
                <a:lnTo>
                  <a:pt x="1254" y="497"/>
                </a:lnTo>
                <a:lnTo>
                  <a:pt x="1253" y="498"/>
                </a:lnTo>
                <a:lnTo>
                  <a:pt x="1253" y="497"/>
                </a:lnTo>
                <a:lnTo>
                  <a:pt x="1253" y="496"/>
                </a:lnTo>
                <a:lnTo>
                  <a:pt x="1253" y="495"/>
                </a:lnTo>
                <a:lnTo>
                  <a:pt x="1254" y="493"/>
                </a:lnTo>
                <a:lnTo>
                  <a:pt x="1259" y="495"/>
                </a:lnTo>
                <a:lnTo>
                  <a:pt x="1259" y="493"/>
                </a:lnTo>
                <a:lnTo>
                  <a:pt x="1260" y="493"/>
                </a:lnTo>
                <a:lnTo>
                  <a:pt x="1259" y="492"/>
                </a:lnTo>
                <a:lnTo>
                  <a:pt x="1259" y="491"/>
                </a:lnTo>
                <a:lnTo>
                  <a:pt x="1260" y="491"/>
                </a:lnTo>
                <a:lnTo>
                  <a:pt x="1262" y="491"/>
                </a:lnTo>
                <a:lnTo>
                  <a:pt x="1263" y="491"/>
                </a:lnTo>
                <a:lnTo>
                  <a:pt x="1264" y="490"/>
                </a:lnTo>
                <a:lnTo>
                  <a:pt x="1267" y="490"/>
                </a:lnTo>
                <a:lnTo>
                  <a:pt x="1268" y="489"/>
                </a:lnTo>
                <a:lnTo>
                  <a:pt x="1270" y="490"/>
                </a:lnTo>
                <a:lnTo>
                  <a:pt x="1271" y="490"/>
                </a:lnTo>
                <a:lnTo>
                  <a:pt x="1269" y="489"/>
                </a:lnTo>
                <a:lnTo>
                  <a:pt x="1266" y="489"/>
                </a:lnTo>
                <a:lnTo>
                  <a:pt x="1262" y="490"/>
                </a:lnTo>
                <a:lnTo>
                  <a:pt x="1259" y="490"/>
                </a:lnTo>
                <a:lnTo>
                  <a:pt x="1255" y="491"/>
                </a:lnTo>
                <a:lnTo>
                  <a:pt x="1252" y="492"/>
                </a:lnTo>
                <a:lnTo>
                  <a:pt x="1251" y="491"/>
                </a:lnTo>
                <a:lnTo>
                  <a:pt x="1249" y="491"/>
                </a:lnTo>
                <a:lnTo>
                  <a:pt x="1245" y="492"/>
                </a:lnTo>
                <a:lnTo>
                  <a:pt x="1244" y="493"/>
                </a:lnTo>
                <a:lnTo>
                  <a:pt x="1243" y="495"/>
                </a:lnTo>
                <a:lnTo>
                  <a:pt x="1242" y="495"/>
                </a:lnTo>
                <a:lnTo>
                  <a:pt x="1242" y="496"/>
                </a:lnTo>
                <a:lnTo>
                  <a:pt x="1242" y="492"/>
                </a:lnTo>
                <a:lnTo>
                  <a:pt x="1242" y="491"/>
                </a:lnTo>
                <a:lnTo>
                  <a:pt x="1243" y="491"/>
                </a:lnTo>
                <a:lnTo>
                  <a:pt x="1242" y="490"/>
                </a:lnTo>
                <a:lnTo>
                  <a:pt x="1241" y="491"/>
                </a:lnTo>
                <a:lnTo>
                  <a:pt x="1240" y="492"/>
                </a:lnTo>
                <a:lnTo>
                  <a:pt x="1239" y="492"/>
                </a:lnTo>
                <a:lnTo>
                  <a:pt x="1238" y="493"/>
                </a:lnTo>
                <a:lnTo>
                  <a:pt x="1238" y="495"/>
                </a:lnTo>
                <a:lnTo>
                  <a:pt x="1236" y="495"/>
                </a:lnTo>
                <a:lnTo>
                  <a:pt x="1234" y="497"/>
                </a:lnTo>
                <a:lnTo>
                  <a:pt x="1232" y="497"/>
                </a:lnTo>
                <a:lnTo>
                  <a:pt x="1231" y="498"/>
                </a:lnTo>
                <a:lnTo>
                  <a:pt x="1229" y="498"/>
                </a:lnTo>
                <a:lnTo>
                  <a:pt x="1226" y="498"/>
                </a:lnTo>
                <a:lnTo>
                  <a:pt x="1225" y="498"/>
                </a:lnTo>
                <a:lnTo>
                  <a:pt x="1225" y="499"/>
                </a:lnTo>
                <a:lnTo>
                  <a:pt x="1224" y="499"/>
                </a:lnTo>
                <a:lnTo>
                  <a:pt x="1221" y="500"/>
                </a:lnTo>
                <a:lnTo>
                  <a:pt x="1221" y="501"/>
                </a:lnTo>
                <a:lnTo>
                  <a:pt x="1221" y="502"/>
                </a:lnTo>
                <a:lnTo>
                  <a:pt x="1220" y="502"/>
                </a:lnTo>
                <a:lnTo>
                  <a:pt x="1220" y="501"/>
                </a:lnTo>
                <a:lnTo>
                  <a:pt x="1215" y="502"/>
                </a:lnTo>
                <a:lnTo>
                  <a:pt x="1213" y="501"/>
                </a:lnTo>
                <a:lnTo>
                  <a:pt x="1214" y="500"/>
                </a:lnTo>
                <a:lnTo>
                  <a:pt x="1214" y="499"/>
                </a:lnTo>
                <a:lnTo>
                  <a:pt x="1213" y="500"/>
                </a:lnTo>
                <a:lnTo>
                  <a:pt x="1212" y="500"/>
                </a:lnTo>
                <a:lnTo>
                  <a:pt x="1213" y="498"/>
                </a:lnTo>
                <a:lnTo>
                  <a:pt x="1213" y="497"/>
                </a:lnTo>
                <a:lnTo>
                  <a:pt x="1214" y="496"/>
                </a:lnTo>
                <a:lnTo>
                  <a:pt x="1214" y="495"/>
                </a:lnTo>
                <a:lnTo>
                  <a:pt x="1218" y="495"/>
                </a:lnTo>
                <a:lnTo>
                  <a:pt x="1220" y="492"/>
                </a:lnTo>
                <a:lnTo>
                  <a:pt x="1216" y="493"/>
                </a:lnTo>
                <a:lnTo>
                  <a:pt x="1213" y="495"/>
                </a:lnTo>
                <a:lnTo>
                  <a:pt x="1209" y="497"/>
                </a:lnTo>
                <a:lnTo>
                  <a:pt x="1205" y="497"/>
                </a:lnTo>
                <a:lnTo>
                  <a:pt x="1203" y="499"/>
                </a:lnTo>
                <a:lnTo>
                  <a:pt x="1200" y="499"/>
                </a:lnTo>
                <a:lnTo>
                  <a:pt x="1199" y="500"/>
                </a:lnTo>
                <a:lnTo>
                  <a:pt x="1199" y="501"/>
                </a:lnTo>
                <a:lnTo>
                  <a:pt x="1197" y="501"/>
                </a:lnTo>
                <a:lnTo>
                  <a:pt x="1196" y="502"/>
                </a:lnTo>
                <a:lnTo>
                  <a:pt x="1193" y="502"/>
                </a:lnTo>
                <a:lnTo>
                  <a:pt x="1191" y="502"/>
                </a:lnTo>
                <a:lnTo>
                  <a:pt x="1190" y="502"/>
                </a:lnTo>
                <a:lnTo>
                  <a:pt x="1188" y="502"/>
                </a:lnTo>
                <a:lnTo>
                  <a:pt x="1184" y="502"/>
                </a:lnTo>
                <a:lnTo>
                  <a:pt x="1183" y="502"/>
                </a:lnTo>
                <a:lnTo>
                  <a:pt x="1182" y="503"/>
                </a:lnTo>
                <a:lnTo>
                  <a:pt x="1181" y="502"/>
                </a:lnTo>
                <a:lnTo>
                  <a:pt x="1177" y="503"/>
                </a:lnTo>
                <a:lnTo>
                  <a:pt x="1177" y="505"/>
                </a:lnTo>
                <a:lnTo>
                  <a:pt x="1173" y="507"/>
                </a:lnTo>
                <a:lnTo>
                  <a:pt x="1172" y="506"/>
                </a:lnTo>
                <a:lnTo>
                  <a:pt x="1169" y="507"/>
                </a:lnTo>
                <a:lnTo>
                  <a:pt x="1166" y="507"/>
                </a:lnTo>
                <a:lnTo>
                  <a:pt x="1165" y="508"/>
                </a:lnTo>
                <a:lnTo>
                  <a:pt x="1162" y="508"/>
                </a:lnTo>
                <a:lnTo>
                  <a:pt x="1161" y="508"/>
                </a:lnTo>
                <a:lnTo>
                  <a:pt x="1161" y="507"/>
                </a:lnTo>
                <a:lnTo>
                  <a:pt x="1165" y="507"/>
                </a:lnTo>
                <a:lnTo>
                  <a:pt x="1166" y="506"/>
                </a:lnTo>
                <a:lnTo>
                  <a:pt x="1166" y="505"/>
                </a:lnTo>
                <a:lnTo>
                  <a:pt x="1166" y="503"/>
                </a:lnTo>
                <a:lnTo>
                  <a:pt x="1163" y="503"/>
                </a:lnTo>
                <a:lnTo>
                  <a:pt x="1162" y="502"/>
                </a:lnTo>
                <a:lnTo>
                  <a:pt x="1161" y="502"/>
                </a:lnTo>
                <a:lnTo>
                  <a:pt x="1159" y="502"/>
                </a:lnTo>
                <a:lnTo>
                  <a:pt x="1157" y="506"/>
                </a:lnTo>
                <a:lnTo>
                  <a:pt x="1156" y="505"/>
                </a:lnTo>
                <a:lnTo>
                  <a:pt x="1155" y="506"/>
                </a:lnTo>
                <a:lnTo>
                  <a:pt x="1154" y="506"/>
                </a:lnTo>
                <a:lnTo>
                  <a:pt x="1154" y="505"/>
                </a:lnTo>
                <a:lnTo>
                  <a:pt x="1153" y="503"/>
                </a:lnTo>
                <a:lnTo>
                  <a:pt x="1151" y="503"/>
                </a:lnTo>
                <a:lnTo>
                  <a:pt x="1148" y="503"/>
                </a:lnTo>
                <a:lnTo>
                  <a:pt x="1148" y="505"/>
                </a:lnTo>
                <a:lnTo>
                  <a:pt x="1147" y="505"/>
                </a:lnTo>
                <a:lnTo>
                  <a:pt x="1145" y="503"/>
                </a:lnTo>
                <a:lnTo>
                  <a:pt x="1140" y="503"/>
                </a:lnTo>
                <a:lnTo>
                  <a:pt x="1139" y="502"/>
                </a:lnTo>
                <a:lnTo>
                  <a:pt x="1138" y="502"/>
                </a:lnTo>
                <a:lnTo>
                  <a:pt x="1136" y="503"/>
                </a:lnTo>
                <a:lnTo>
                  <a:pt x="1136" y="502"/>
                </a:lnTo>
                <a:lnTo>
                  <a:pt x="1135" y="502"/>
                </a:lnTo>
                <a:lnTo>
                  <a:pt x="1133" y="502"/>
                </a:lnTo>
                <a:lnTo>
                  <a:pt x="1132" y="502"/>
                </a:lnTo>
                <a:lnTo>
                  <a:pt x="1130" y="502"/>
                </a:lnTo>
                <a:lnTo>
                  <a:pt x="1128" y="501"/>
                </a:lnTo>
                <a:lnTo>
                  <a:pt x="1127" y="501"/>
                </a:lnTo>
                <a:lnTo>
                  <a:pt x="1124" y="500"/>
                </a:lnTo>
                <a:lnTo>
                  <a:pt x="1120" y="500"/>
                </a:lnTo>
                <a:lnTo>
                  <a:pt x="1117" y="500"/>
                </a:lnTo>
                <a:lnTo>
                  <a:pt x="1115" y="501"/>
                </a:lnTo>
                <a:lnTo>
                  <a:pt x="1114" y="500"/>
                </a:lnTo>
                <a:lnTo>
                  <a:pt x="1110" y="500"/>
                </a:lnTo>
                <a:lnTo>
                  <a:pt x="1107" y="500"/>
                </a:lnTo>
                <a:lnTo>
                  <a:pt x="1105" y="499"/>
                </a:lnTo>
                <a:lnTo>
                  <a:pt x="1104" y="499"/>
                </a:lnTo>
                <a:lnTo>
                  <a:pt x="1103" y="499"/>
                </a:lnTo>
                <a:lnTo>
                  <a:pt x="1101" y="500"/>
                </a:lnTo>
                <a:lnTo>
                  <a:pt x="1101" y="502"/>
                </a:lnTo>
                <a:lnTo>
                  <a:pt x="1100" y="502"/>
                </a:lnTo>
                <a:lnTo>
                  <a:pt x="1100" y="500"/>
                </a:lnTo>
                <a:lnTo>
                  <a:pt x="1099" y="499"/>
                </a:lnTo>
                <a:lnTo>
                  <a:pt x="1098" y="498"/>
                </a:lnTo>
                <a:lnTo>
                  <a:pt x="1097" y="497"/>
                </a:lnTo>
                <a:lnTo>
                  <a:pt x="1095" y="497"/>
                </a:lnTo>
                <a:lnTo>
                  <a:pt x="1094" y="496"/>
                </a:lnTo>
                <a:lnTo>
                  <a:pt x="1092" y="496"/>
                </a:lnTo>
                <a:lnTo>
                  <a:pt x="1091" y="498"/>
                </a:lnTo>
                <a:lnTo>
                  <a:pt x="1090" y="498"/>
                </a:lnTo>
                <a:lnTo>
                  <a:pt x="1088" y="498"/>
                </a:lnTo>
                <a:lnTo>
                  <a:pt x="1087" y="498"/>
                </a:lnTo>
                <a:lnTo>
                  <a:pt x="1086" y="498"/>
                </a:lnTo>
                <a:lnTo>
                  <a:pt x="1086" y="499"/>
                </a:lnTo>
                <a:lnTo>
                  <a:pt x="1084" y="499"/>
                </a:lnTo>
                <a:lnTo>
                  <a:pt x="1082" y="498"/>
                </a:lnTo>
                <a:lnTo>
                  <a:pt x="1081" y="498"/>
                </a:lnTo>
                <a:lnTo>
                  <a:pt x="1080" y="497"/>
                </a:lnTo>
                <a:lnTo>
                  <a:pt x="1079" y="497"/>
                </a:lnTo>
                <a:lnTo>
                  <a:pt x="1078" y="497"/>
                </a:lnTo>
                <a:lnTo>
                  <a:pt x="1077" y="498"/>
                </a:lnTo>
                <a:lnTo>
                  <a:pt x="1076" y="498"/>
                </a:lnTo>
                <a:lnTo>
                  <a:pt x="1076" y="496"/>
                </a:lnTo>
                <a:lnTo>
                  <a:pt x="1075" y="496"/>
                </a:lnTo>
                <a:lnTo>
                  <a:pt x="1073" y="496"/>
                </a:lnTo>
                <a:lnTo>
                  <a:pt x="1071" y="496"/>
                </a:lnTo>
                <a:lnTo>
                  <a:pt x="1070" y="497"/>
                </a:lnTo>
                <a:lnTo>
                  <a:pt x="1068" y="497"/>
                </a:lnTo>
                <a:lnTo>
                  <a:pt x="1066" y="497"/>
                </a:lnTo>
                <a:lnTo>
                  <a:pt x="1065" y="497"/>
                </a:lnTo>
                <a:lnTo>
                  <a:pt x="1063" y="497"/>
                </a:lnTo>
                <a:lnTo>
                  <a:pt x="1062" y="497"/>
                </a:lnTo>
                <a:lnTo>
                  <a:pt x="1060" y="496"/>
                </a:lnTo>
                <a:lnTo>
                  <a:pt x="1059" y="495"/>
                </a:lnTo>
                <a:lnTo>
                  <a:pt x="1059" y="491"/>
                </a:lnTo>
                <a:lnTo>
                  <a:pt x="1058" y="491"/>
                </a:lnTo>
                <a:lnTo>
                  <a:pt x="1057" y="491"/>
                </a:lnTo>
                <a:lnTo>
                  <a:pt x="1056" y="491"/>
                </a:lnTo>
                <a:lnTo>
                  <a:pt x="1053" y="491"/>
                </a:lnTo>
                <a:lnTo>
                  <a:pt x="1052" y="491"/>
                </a:lnTo>
                <a:lnTo>
                  <a:pt x="1051" y="493"/>
                </a:lnTo>
                <a:lnTo>
                  <a:pt x="1049" y="493"/>
                </a:lnTo>
                <a:lnTo>
                  <a:pt x="1049" y="495"/>
                </a:lnTo>
                <a:lnTo>
                  <a:pt x="1047" y="493"/>
                </a:lnTo>
                <a:lnTo>
                  <a:pt x="1044" y="495"/>
                </a:lnTo>
                <a:lnTo>
                  <a:pt x="1042" y="496"/>
                </a:lnTo>
                <a:lnTo>
                  <a:pt x="1040" y="496"/>
                </a:lnTo>
                <a:lnTo>
                  <a:pt x="1039" y="497"/>
                </a:lnTo>
                <a:lnTo>
                  <a:pt x="1038" y="497"/>
                </a:lnTo>
                <a:lnTo>
                  <a:pt x="1037" y="496"/>
                </a:lnTo>
                <a:lnTo>
                  <a:pt x="1034" y="495"/>
                </a:lnTo>
                <a:lnTo>
                  <a:pt x="1033" y="493"/>
                </a:lnTo>
                <a:lnTo>
                  <a:pt x="1032" y="492"/>
                </a:lnTo>
                <a:lnTo>
                  <a:pt x="1032" y="493"/>
                </a:lnTo>
                <a:lnTo>
                  <a:pt x="1032" y="495"/>
                </a:lnTo>
                <a:lnTo>
                  <a:pt x="1031" y="492"/>
                </a:lnTo>
                <a:lnTo>
                  <a:pt x="1031" y="491"/>
                </a:lnTo>
                <a:lnTo>
                  <a:pt x="1030" y="490"/>
                </a:lnTo>
                <a:lnTo>
                  <a:pt x="1029" y="490"/>
                </a:lnTo>
                <a:lnTo>
                  <a:pt x="1028" y="490"/>
                </a:lnTo>
                <a:lnTo>
                  <a:pt x="1027" y="489"/>
                </a:lnTo>
                <a:lnTo>
                  <a:pt x="1027" y="488"/>
                </a:lnTo>
                <a:lnTo>
                  <a:pt x="1027" y="487"/>
                </a:lnTo>
                <a:lnTo>
                  <a:pt x="1027" y="486"/>
                </a:lnTo>
                <a:lnTo>
                  <a:pt x="1025" y="483"/>
                </a:lnTo>
                <a:lnTo>
                  <a:pt x="1025" y="482"/>
                </a:lnTo>
                <a:lnTo>
                  <a:pt x="1027" y="482"/>
                </a:lnTo>
                <a:lnTo>
                  <a:pt x="1027" y="481"/>
                </a:lnTo>
                <a:lnTo>
                  <a:pt x="1028" y="481"/>
                </a:lnTo>
                <a:lnTo>
                  <a:pt x="1028" y="480"/>
                </a:lnTo>
                <a:lnTo>
                  <a:pt x="1029" y="478"/>
                </a:lnTo>
                <a:lnTo>
                  <a:pt x="1029" y="477"/>
                </a:lnTo>
                <a:lnTo>
                  <a:pt x="1029" y="471"/>
                </a:lnTo>
                <a:lnTo>
                  <a:pt x="1031" y="465"/>
                </a:lnTo>
                <a:lnTo>
                  <a:pt x="1032" y="464"/>
                </a:lnTo>
                <a:lnTo>
                  <a:pt x="1033" y="464"/>
                </a:lnTo>
                <a:lnTo>
                  <a:pt x="1032" y="462"/>
                </a:lnTo>
                <a:lnTo>
                  <a:pt x="1029" y="462"/>
                </a:lnTo>
                <a:lnTo>
                  <a:pt x="1028" y="461"/>
                </a:lnTo>
                <a:lnTo>
                  <a:pt x="1028" y="460"/>
                </a:lnTo>
                <a:lnTo>
                  <a:pt x="1027" y="459"/>
                </a:lnTo>
                <a:lnTo>
                  <a:pt x="1025" y="457"/>
                </a:lnTo>
                <a:lnTo>
                  <a:pt x="1022" y="455"/>
                </a:lnTo>
                <a:lnTo>
                  <a:pt x="1020" y="457"/>
                </a:lnTo>
                <a:lnTo>
                  <a:pt x="1019" y="457"/>
                </a:lnTo>
                <a:lnTo>
                  <a:pt x="1017" y="458"/>
                </a:lnTo>
                <a:lnTo>
                  <a:pt x="1014" y="455"/>
                </a:lnTo>
                <a:lnTo>
                  <a:pt x="1013" y="455"/>
                </a:lnTo>
                <a:lnTo>
                  <a:pt x="1011" y="455"/>
                </a:lnTo>
                <a:lnTo>
                  <a:pt x="1010" y="457"/>
                </a:lnTo>
                <a:lnTo>
                  <a:pt x="1009" y="458"/>
                </a:lnTo>
                <a:lnTo>
                  <a:pt x="1008" y="461"/>
                </a:lnTo>
                <a:lnTo>
                  <a:pt x="1005" y="464"/>
                </a:lnTo>
                <a:lnTo>
                  <a:pt x="1004" y="465"/>
                </a:lnTo>
                <a:lnTo>
                  <a:pt x="1002" y="465"/>
                </a:lnTo>
                <a:lnTo>
                  <a:pt x="1001" y="464"/>
                </a:lnTo>
                <a:lnTo>
                  <a:pt x="998" y="464"/>
                </a:lnTo>
                <a:lnTo>
                  <a:pt x="993" y="464"/>
                </a:lnTo>
                <a:lnTo>
                  <a:pt x="990" y="465"/>
                </a:lnTo>
                <a:lnTo>
                  <a:pt x="988" y="467"/>
                </a:lnTo>
                <a:lnTo>
                  <a:pt x="984" y="468"/>
                </a:lnTo>
                <a:lnTo>
                  <a:pt x="982" y="470"/>
                </a:lnTo>
                <a:lnTo>
                  <a:pt x="981" y="472"/>
                </a:lnTo>
                <a:lnTo>
                  <a:pt x="979" y="477"/>
                </a:lnTo>
                <a:lnTo>
                  <a:pt x="974" y="476"/>
                </a:lnTo>
                <a:lnTo>
                  <a:pt x="973" y="474"/>
                </a:lnTo>
                <a:lnTo>
                  <a:pt x="973" y="473"/>
                </a:lnTo>
                <a:lnTo>
                  <a:pt x="973" y="472"/>
                </a:lnTo>
                <a:lnTo>
                  <a:pt x="972" y="470"/>
                </a:lnTo>
                <a:lnTo>
                  <a:pt x="971" y="470"/>
                </a:lnTo>
                <a:lnTo>
                  <a:pt x="969" y="468"/>
                </a:lnTo>
                <a:lnTo>
                  <a:pt x="965" y="467"/>
                </a:lnTo>
                <a:lnTo>
                  <a:pt x="964" y="465"/>
                </a:lnTo>
                <a:lnTo>
                  <a:pt x="963" y="463"/>
                </a:lnTo>
                <a:lnTo>
                  <a:pt x="963" y="460"/>
                </a:lnTo>
                <a:lnTo>
                  <a:pt x="963" y="459"/>
                </a:lnTo>
                <a:lnTo>
                  <a:pt x="965" y="455"/>
                </a:lnTo>
                <a:lnTo>
                  <a:pt x="967" y="453"/>
                </a:lnTo>
                <a:lnTo>
                  <a:pt x="972" y="447"/>
                </a:lnTo>
                <a:lnTo>
                  <a:pt x="973" y="445"/>
                </a:lnTo>
                <a:lnTo>
                  <a:pt x="974" y="444"/>
                </a:lnTo>
                <a:lnTo>
                  <a:pt x="974" y="441"/>
                </a:lnTo>
                <a:lnTo>
                  <a:pt x="975" y="441"/>
                </a:lnTo>
                <a:lnTo>
                  <a:pt x="976" y="441"/>
                </a:lnTo>
                <a:lnTo>
                  <a:pt x="977" y="440"/>
                </a:lnTo>
                <a:lnTo>
                  <a:pt x="980" y="438"/>
                </a:lnTo>
                <a:lnTo>
                  <a:pt x="981" y="436"/>
                </a:lnTo>
                <a:lnTo>
                  <a:pt x="982" y="436"/>
                </a:lnTo>
                <a:lnTo>
                  <a:pt x="982" y="435"/>
                </a:lnTo>
                <a:lnTo>
                  <a:pt x="982" y="434"/>
                </a:lnTo>
                <a:lnTo>
                  <a:pt x="980" y="433"/>
                </a:lnTo>
                <a:lnTo>
                  <a:pt x="979" y="432"/>
                </a:lnTo>
                <a:lnTo>
                  <a:pt x="979" y="431"/>
                </a:lnTo>
                <a:lnTo>
                  <a:pt x="980" y="429"/>
                </a:lnTo>
                <a:lnTo>
                  <a:pt x="980" y="428"/>
                </a:lnTo>
                <a:lnTo>
                  <a:pt x="980" y="426"/>
                </a:lnTo>
                <a:lnTo>
                  <a:pt x="979" y="426"/>
                </a:lnTo>
                <a:lnTo>
                  <a:pt x="977" y="425"/>
                </a:lnTo>
                <a:lnTo>
                  <a:pt x="975" y="423"/>
                </a:lnTo>
                <a:lnTo>
                  <a:pt x="972" y="424"/>
                </a:lnTo>
                <a:lnTo>
                  <a:pt x="971" y="425"/>
                </a:lnTo>
                <a:lnTo>
                  <a:pt x="970" y="430"/>
                </a:lnTo>
                <a:lnTo>
                  <a:pt x="969" y="432"/>
                </a:lnTo>
                <a:lnTo>
                  <a:pt x="969" y="433"/>
                </a:lnTo>
                <a:lnTo>
                  <a:pt x="970" y="435"/>
                </a:lnTo>
                <a:lnTo>
                  <a:pt x="969" y="435"/>
                </a:lnTo>
                <a:lnTo>
                  <a:pt x="969" y="436"/>
                </a:lnTo>
                <a:lnTo>
                  <a:pt x="966" y="438"/>
                </a:lnTo>
                <a:lnTo>
                  <a:pt x="965" y="438"/>
                </a:lnTo>
                <a:lnTo>
                  <a:pt x="964" y="438"/>
                </a:lnTo>
                <a:lnTo>
                  <a:pt x="963" y="436"/>
                </a:lnTo>
                <a:lnTo>
                  <a:pt x="963" y="435"/>
                </a:lnTo>
                <a:lnTo>
                  <a:pt x="962" y="430"/>
                </a:lnTo>
                <a:lnTo>
                  <a:pt x="962" y="429"/>
                </a:lnTo>
                <a:lnTo>
                  <a:pt x="962" y="428"/>
                </a:lnTo>
                <a:lnTo>
                  <a:pt x="963" y="428"/>
                </a:lnTo>
                <a:lnTo>
                  <a:pt x="963" y="429"/>
                </a:lnTo>
                <a:lnTo>
                  <a:pt x="964" y="428"/>
                </a:lnTo>
                <a:lnTo>
                  <a:pt x="965" y="428"/>
                </a:lnTo>
                <a:lnTo>
                  <a:pt x="965" y="426"/>
                </a:lnTo>
                <a:lnTo>
                  <a:pt x="965" y="425"/>
                </a:lnTo>
                <a:lnTo>
                  <a:pt x="963" y="424"/>
                </a:lnTo>
                <a:lnTo>
                  <a:pt x="964" y="423"/>
                </a:lnTo>
                <a:lnTo>
                  <a:pt x="964" y="422"/>
                </a:lnTo>
                <a:lnTo>
                  <a:pt x="964" y="420"/>
                </a:lnTo>
                <a:lnTo>
                  <a:pt x="964" y="417"/>
                </a:lnTo>
                <a:lnTo>
                  <a:pt x="964" y="415"/>
                </a:lnTo>
                <a:lnTo>
                  <a:pt x="964" y="414"/>
                </a:lnTo>
                <a:lnTo>
                  <a:pt x="963" y="415"/>
                </a:lnTo>
                <a:lnTo>
                  <a:pt x="962" y="414"/>
                </a:lnTo>
                <a:lnTo>
                  <a:pt x="962" y="412"/>
                </a:lnTo>
                <a:lnTo>
                  <a:pt x="963" y="412"/>
                </a:lnTo>
                <a:lnTo>
                  <a:pt x="964" y="411"/>
                </a:lnTo>
                <a:lnTo>
                  <a:pt x="967" y="412"/>
                </a:lnTo>
                <a:lnTo>
                  <a:pt x="969" y="412"/>
                </a:lnTo>
                <a:lnTo>
                  <a:pt x="970" y="409"/>
                </a:lnTo>
                <a:lnTo>
                  <a:pt x="971" y="407"/>
                </a:lnTo>
                <a:lnTo>
                  <a:pt x="972" y="407"/>
                </a:lnTo>
                <a:lnTo>
                  <a:pt x="974" y="407"/>
                </a:lnTo>
                <a:lnTo>
                  <a:pt x="976" y="407"/>
                </a:lnTo>
                <a:lnTo>
                  <a:pt x="976" y="409"/>
                </a:lnTo>
                <a:lnTo>
                  <a:pt x="977" y="410"/>
                </a:lnTo>
                <a:lnTo>
                  <a:pt x="980" y="411"/>
                </a:lnTo>
                <a:lnTo>
                  <a:pt x="980" y="412"/>
                </a:lnTo>
                <a:lnTo>
                  <a:pt x="982" y="412"/>
                </a:lnTo>
                <a:lnTo>
                  <a:pt x="982" y="411"/>
                </a:lnTo>
                <a:lnTo>
                  <a:pt x="981" y="411"/>
                </a:lnTo>
                <a:lnTo>
                  <a:pt x="982" y="410"/>
                </a:lnTo>
                <a:lnTo>
                  <a:pt x="982" y="409"/>
                </a:lnTo>
                <a:lnTo>
                  <a:pt x="983" y="407"/>
                </a:lnTo>
                <a:lnTo>
                  <a:pt x="984" y="406"/>
                </a:lnTo>
                <a:lnTo>
                  <a:pt x="984" y="404"/>
                </a:lnTo>
                <a:lnTo>
                  <a:pt x="984" y="403"/>
                </a:lnTo>
                <a:lnTo>
                  <a:pt x="985" y="401"/>
                </a:lnTo>
                <a:lnTo>
                  <a:pt x="985" y="398"/>
                </a:lnTo>
                <a:lnTo>
                  <a:pt x="984" y="397"/>
                </a:lnTo>
                <a:lnTo>
                  <a:pt x="982" y="396"/>
                </a:lnTo>
                <a:lnTo>
                  <a:pt x="981" y="395"/>
                </a:lnTo>
                <a:lnTo>
                  <a:pt x="980" y="394"/>
                </a:lnTo>
                <a:lnTo>
                  <a:pt x="976" y="394"/>
                </a:lnTo>
                <a:lnTo>
                  <a:pt x="975" y="393"/>
                </a:lnTo>
                <a:lnTo>
                  <a:pt x="974" y="392"/>
                </a:lnTo>
                <a:lnTo>
                  <a:pt x="970" y="391"/>
                </a:lnTo>
                <a:lnTo>
                  <a:pt x="967" y="392"/>
                </a:lnTo>
                <a:lnTo>
                  <a:pt x="965" y="393"/>
                </a:lnTo>
                <a:lnTo>
                  <a:pt x="965" y="394"/>
                </a:lnTo>
                <a:lnTo>
                  <a:pt x="964" y="394"/>
                </a:lnTo>
                <a:lnTo>
                  <a:pt x="963" y="393"/>
                </a:lnTo>
                <a:lnTo>
                  <a:pt x="962" y="392"/>
                </a:lnTo>
                <a:lnTo>
                  <a:pt x="960" y="391"/>
                </a:lnTo>
                <a:lnTo>
                  <a:pt x="957" y="391"/>
                </a:lnTo>
                <a:lnTo>
                  <a:pt x="956" y="391"/>
                </a:lnTo>
                <a:lnTo>
                  <a:pt x="956" y="393"/>
                </a:lnTo>
                <a:lnTo>
                  <a:pt x="955" y="393"/>
                </a:lnTo>
                <a:lnTo>
                  <a:pt x="954" y="393"/>
                </a:lnTo>
                <a:lnTo>
                  <a:pt x="954" y="394"/>
                </a:lnTo>
                <a:lnTo>
                  <a:pt x="954" y="396"/>
                </a:lnTo>
                <a:lnTo>
                  <a:pt x="954" y="397"/>
                </a:lnTo>
                <a:lnTo>
                  <a:pt x="955" y="398"/>
                </a:lnTo>
                <a:lnTo>
                  <a:pt x="955" y="400"/>
                </a:lnTo>
                <a:lnTo>
                  <a:pt x="954" y="402"/>
                </a:lnTo>
                <a:lnTo>
                  <a:pt x="953" y="402"/>
                </a:lnTo>
                <a:lnTo>
                  <a:pt x="948" y="396"/>
                </a:lnTo>
                <a:lnTo>
                  <a:pt x="947" y="395"/>
                </a:lnTo>
                <a:lnTo>
                  <a:pt x="946" y="390"/>
                </a:lnTo>
                <a:lnTo>
                  <a:pt x="944" y="388"/>
                </a:lnTo>
                <a:lnTo>
                  <a:pt x="943" y="388"/>
                </a:lnTo>
                <a:lnTo>
                  <a:pt x="941" y="388"/>
                </a:lnTo>
                <a:lnTo>
                  <a:pt x="938" y="392"/>
                </a:lnTo>
                <a:lnTo>
                  <a:pt x="937" y="392"/>
                </a:lnTo>
                <a:lnTo>
                  <a:pt x="934" y="390"/>
                </a:lnTo>
                <a:lnTo>
                  <a:pt x="933" y="388"/>
                </a:lnTo>
                <a:lnTo>
                  <a:pt x="931" y="388"/>
                </a:lnTo>
                <a:lnTo>
                  <a:pt x="929" y="387"/>
                </a:lnTo>
                <a:lnTo>
                  <a:pt x="928" y="384"/>
                </a:lnTo>
                <a:lnTo>
                  <a:pt x="928" y="383"/>
                </a:lnTo>
                <a:lnTo>
                  <a:pt x="929" y="383"/>
                </a:lnTo>
                <a:lnTo>
                  <a:pt x="929" y="381"/>
                </a:lnTo>
                <a:lnTo>
                  <a:pt x="931" y="381"/>
                </a:lnTo>
                <a:lnTo>
                  <a:pt x="929" y="379"/>
                </a:lnTo>
                <a:lnTo>
                  <a:pt x="929" y="378"/>
                </a:lnTo>
                <a:lnTo>
                  <a:pt x="929" y="377"/>
                </a:lnTo>
                <a:lnTo>
                  <a:pt x="929" y="375"/>
                </a:lnTo>
                <a:lnTo>
                  <a:pt x="931" y="374"/>
                </a:lnTo>
                <a:lnTo>
                  <a:pt x="932" y="373"/>
                </a:lnTo>
                <a:lnTo>
                  <a:pt x="933" y="372"/>
                </a:lnTo>
                <a:lnTo>
                  <a:pt x="934" y="371"/>
                </a:lnTo>
                <a:lnTo>
                  <a:pt x="934" y="369"/>
                </a:lnTo>
                <a:lnTo>
                  <a:pt x="936" y="366"/>
                </a:lnTo>
                <a:lnTo>
                  <a:pt x="936" y="365"/>
                </a:lnTo>
                <a:lnTo>
                  <a:pt x="936" y="364"/>
                </a:lnTo>
                <a:lnTo>
                  <a:pt x="936" y="363"/>
                </a:lnTo>
                <a:lnTo>
                  <a:pt x="935" y="363"/>
                </a:lnTo>
                <a:lnTo>
                  <a:pt x="934" y="362"/>
                </a:lnTo>
                <a:lnTo>
                  <a:pt x="934" y="361"/>
                </a:lnTo>
                <a:lnTo>
                  <a:pt x="934" y="359"/>
                </a:lnTo>
                <a:lnTo>
                  <a:pt x="934" y="358"/>
                </a:lnTo>
                <a:lnTo>
                  <a:pt x="933" y="359"/>
                </a:lnTo>
                <a:lnTo>
                  <a:pt x="932" y="358"/>
                </a:lnTo>
                <a:lnTo>
                  <a:pt x="933" y="357"/>
                </a:lnTo>
                <a:lnTo>
                  <a:pt x="934" y="357"/>
                </a:lnTo>
                <a:lnTo>
                  <a:pt x="935" y="356"/>
                </a:lnTo>
                <a:lnTo>
                  <a:pt x="937" y="354"/>
                </a:lnTo>
                <a:lnTo>
                  <a:pt x="937" y="352"/>
                </a:lnTo>
                <a:lnTo>
                  <a:pt x="935" y="350"/>
                </a:lnTo>
                <a:lnTo>
                  <a:pt x="935" y="349"/>
                </a:lnTo>
                <a:lnTo>
                  <a:pt x="936" y="348"/>
                </a:lnTo>
                <a:lnTo>
                  <a:pt x="937" y="347"/>
                </a:lnTo>
                <a:lnTo>
                  <a:pt x="938" y="346"/>
                </a:lnTo>
                <a:lnTo>
                  <a:pt x="938" y="345"/>
                </a:lnTo>
                <a:lnTo>
                  <a:pt x="939" y="344"/>
                </a:lnTo>
                <a:lnTo>
                  <a:pt x="939" y="343"/>
                </a:lnTo>
                <a:lnTo>
                  <a:pt x="941" y="342"/>
                </a:lnTo>
                <a:lnTo>
                  <a:pt x="941" y="339"/>
                </a:lnTo>
                <a:lnTo>
                  <a:pt x="942" y="337"/>
                </a:lnTo>
                <a:lnTo>
                  <a:pt x="943" y="336"/>
                </a:lnTo>
                <a:lnTo>
                  <a:pt x="944" y="334"/>
                </a:lnTo>
                <a:lnTo>
                  <a:pt x="945" y="334"/>
                </a:lnTo>
                <a:lnTo>
                  <a:pt x="946" y="333"/>
                </a:lnTo>
                <a:lnTo>
                  <a:pt x="946" y="330"/>
                </a:lnTo>
                <a:lnTo>
                  <a:pt x="947" y="329"/>
                </a:lnTo>
                <a:lnTo>
                  <a:pt x="947" y="327"/>
                </a:lnTo>
                <a:lnTo>
                  <a:pt x="948" y="327"/>
                </a:lnTo>
                <a:lnTo>
                  <a:pt x="947" y="326"/>
                </a:lnTo>
                <a:lnTo>
                  <a:pt x="946" y="326"/>
                </a:lnTo>
                <a:lnTo>
                  <a:pt x="946" y="325"/>
                </a:lnTo>
                <a:lnTo>
                  <a:pt x="943" y="320"/>
                </a:lnTo>
                <a:lnTo>
                  <a:pt x="942" y="319"/>
                </a:lnTo>
                <a:lnTo>
                  <a:pt x="941" y="318"/>
                </a:lnTo>
                <a:lnTo>
                  <a:pt x="939" y="317"/>
                </a:lnTo>
                <a:lnTo>
                  <a:pt x="938" y="317"/>
                </a:lnTo>
                <a:lnTo>
                  <a:pt x="935" y="317"/>
                </a:lnTo>
                <a:lnTo>
                  <a:pt x="934" y="317"/>
                </a:lnTo>
                <a:lnTo>
                  <a:pt x="932" y="316"/>
                </a:lnTo>
                <a:lnTo>
                  <a:pt x="932" y="315"/>
                </a:lnTo>
                <a:lnTo>
                  <a:pt x="932" y="314"/>
                </a:lnTo>
                <a:lnTo>
                  <a:pt x="932" y="312"/>
                </a:lnTo>
                <a:lnTo>
                  <a:pt x="932" y="311"/>
                </a:lnTo>
                <a:lnTo>
                  <a:pt x="932" y="309"/>
                </a:lnTo>
                <a:lnTo>
                  <a:pt x="931" y="308"/>
                </a:lnTo>
                <a:lnTo>
                  <a:pt x="929" y="306"/>
                </a:lnTo>
                <a:lnTo>
                  <a:pt x="928" y="306"/>
                </a:lnTo>
                <a:lnTo>
                  <a:pt x="927" y="306"/>
                </a:lnTo>
                <a:lnTo>
                  <a:pt x="925" y="305"/>
                </a:lnTo>
                <a:lnTo>
                  <a:pt x="924" y="302"/>
                </a:lnTo>
                <a:lnTo>
                  <a:pt x="923" y="302"/>
                </a:lnTo>
                <a:lnTo>
                  <a:pt x="923" y="301"/>
                </a:lnTo>
                <a:lnTo>
                  <a:pt x="919" y="299"/>
                </a:lnTo>
                <a:lnTo>
                  <a:pt x="918" y="298"/>
                </a:lnTo>
                <a:lnTo>
                  <a:pt x="915" y="297"/>
                </a:lnTo>
                <a:lnTo>
                  <a:pt x="914" y="297"/>
                </a:lnTo>
                <a:lnTo>
                  <a:pt x="913" y="296"/>
                </a:lnTo>
                <a:lnTo>
                  <a:pt x="908" y="296"/>
                </a:lnTo>
                <a:lnTo>
                  <a:pt x="907" y="295"/>
                </a:lnTo>
                <a:lnTo>
                  <a:pt x="906" y="295"/>
                </a:lnTo>
                <a:lnTo>
                  <a:pt x="904" y="292"/>
                </a:lnTo>
                <a:lnTo>
                  <a:pt x="902" y="292"/>
                </a:lnTo>
                <a:lnTo>
                  <a:pt x="902" y="291"/>
                </a:lnTo>
                <a:lnTo>
                  <a:pt x="900" y="291"/>
                </a:lnTo>
                <a:lnTo>
                  <a:pt x="899" y="290"/>
                </a:lnTo>
                <a:lnTo>
                  <a:pt x="898" y="290"/>
                </a:lnTo>
                <a:lnTo>
                  <a:pt x="897" y="289"/>
                </a:lnTo>
                <a:lnTo>
                  <a:pt x="897" y="288"/>
                </a:lnTo>
                <a:lnTo>
                  <a:pt x="897" y="286"/>
                </a:lnTo>
                <a:lnTo>
                  <a:pt x="897" y="285"/>
                </a:lnTo>
                <a:lnTo>
                  <a:pt x="896" y="283"/>
                </a:lnTo>
                <a:lnTo>
                  <a:pt x="895" y="283"/>
                </a:lnTo>
                <a:lnTo>
                  <a:pt x="893" y="282"/>
                </a:lnTo>
                <a:lnTo>
                  <a:pt x="891" y="282"/>
                </a:lnTo>
                <a:lnTo>
                  <a:pt x="890" y="281"/>
                </a:lnTo>
                <a:lnTo>
                  <a:pt x="889" y="281"/>
                </a:lnTo>
                <a:lnTo>
                  <a:pt x="888" y="282"/>
                </a:lnTo>
                <a:lnTo>
                  <a:pt x="887" y="281"/>
                </a:lnTo>
                <a:lnTo>
                  <a:pt x="886" y="281"/>
                </a:lnTo>
                <a:lnTo>
                  <a:pt x="885" y="280"/>
                </a:lnTo>
                <a:lnTo>
                  <a:pt x="886" y="279"/>
                </a:lnTo>
                <a:lnTo>
                  <a:pt x="886" y="278"/>
                </a:lnTo>
                <a:lnTo>
                  <a:pt x="887" y="278"/>
                </a:lnTo>
                <a:lnTo>
                  <a:pt x="888" y="278"/>
                </a:lnTo>
                <a:lnTo>
                  <a:pt x="888" y="277"/>
                </a:lnTo>
                <a:lnTo>
                  <a:pt x="887" y="276"/>
                </a:lnTo>
                <a:lnTo>
                  <a:pt x="888" y="275"/>
                </a:lnTo>
                <a:lnTo>
                  <a:pt x="887" y="272"/>
                </a:lnTo>
                <a:lnTo>
                  <a:pt x="887" y="271"/>
                </a:lnTo>
                <a:lnTo>
                  <a:pt x="888" y="270"/>
                </a:lnTo>
                <a:lnTo>
                  <a:pt x="889" y="268"/>
                </a:lnTo>
                <a:lnTo>
                  <a:pt x="890" y="267"/>
                </a:lnTo>
                <a:lnTo>
                  <a:pt x="891" y="266"/>
                </a:lnTo>
                <a:lnTo>
                  <a:pt x="891" y="263"/>
                </a:lnTo>
                <a:lnTo>
                  <a:pt x="890" y="261"/>
                </a:lnTo>
                <a:lnTo>
                  <a:pt x="889" y="261"/>
                </a:lnTo>
                <a:lnTo>
                  <a:pt x="888" y="260"/>
                </a:lnTo>
                <a:lnTo>
                  <a:pt x="887" y="260"/>
                </a:lnTo>
                <a:lnTo>
                  <a:pt x="887" y="259"/>
                </a:lnTo>
                <a:lnTo>
                  <a:pt x="888" y="258"/>
                </a:lnTo>
                <a:lnTo>
                  <a:pt x="889" y="256"/>
                </a:lnTo>
                <a:lnTo>
                  <a:pt x="890" y="254"/>
                </a:lnTo>
                <a:lnTo>
                  <a:pt x="893" y="254"/>
                </a:lnTo>
                <a:lnTo>
                  <a:pt x="894" y="253"/>
                </a:lnTo>
                <a:lnTo>
                  <a:pt x="894" y="252"/>
                </a:lnTo>
                <a:lnTo>
                  <a:pt x="895" y="251"/>
                </a:lnTo>
                <a:lnTo>
                  <a:pt x="896" y="245"/>
                </a:lnTo>
                <a:lnTo>
                  <a:pt x="897" y="244"/>
                </a:lnTo>
                <a:lnTo>
                  <a:pt x="898" y="243"/>
                </a:lnTo>
                <a:lnTo>
                  <a:pt x="899" y="243"/>
                </a:lnTo>
                <a:lnTo>
                  <a:pt x="899" y="242"/>
                </a:lnTo>
                <a:lnTo>
                  <a:pt x="898" y="242"/>
                </a:lnTo>
                <a:lnTo>
                  <a:pt x="897" y="242"/>
                </a:lnTo>
                <a:lnTo>
                  <a:pt x="896" y="242"/>
                </a:lnTo>
                <a:lnTo>
                  <a:pt x="894" y="240"/>
                </a:lnTo>
                <a:lnTo>
                  <a:pt x="893" y="239"/>
                </a:lnTo>
                <a:lnTo>
                  <a:pt x="893" y="238"/>
                </a:lnTo>
                <a:lnTo>
                  <a:pt x="893" y="235"/>
                </a:lnTo>
                <a:lnTo>
                  <a:pt x="894" y="233"/>
                </a:lnTo>
                <a:lnTo>
                  <a:pt x="894" y="232"/>
                </a:lnTo>
                <a:lnTo>
                  <a:pt x="896" y="231"/>
                </a:lnTo>
                <a:lnTo>
                  <a:pt x="897" y="229"/>
                </a:lnTo>
                <a:lnTo>
                  <a:pt x="899" y="224"/>
                </a:lnTo>
                <a:lnTo>
                  <a:pt x="900" y="223"/>
                </a:lnTo>
                <a:lnTo>
                  <a:pt x="902" y="220"/>
                </a:lnTo>
                <a:lnTo>
                  <a:pt x="903" y="220"/>
                </a:lnTo>
                <a:lnTo>
                  <a:pt x="904" y="220"/>
                </a:lnTo>
                <a:lnTo>
                  <a:pt x="904" y="219"/>
                </a:lnTo>
                <a:lnTo>
                  <a:pt x="903" y="216"/>
                </a:lnTo>
                <a:lnTo>
                  <a:pt x="903" y="215"/>
                </a:lnTo>
                <a:lnTo>
                  <a:pt x="902" y="215"/>
                </a:lnTo>
                <a:lnTo>
                  <a:pt x="902" y="213"/>
                </a:lnTo>
                <a:lnTo>
                  <a:pt x="900" y="212"/>
                </a:lnTo>
                <a:lnTo>
                  <a:pt x="899" y="212"/>
                </a:lnTo>
                <a:lnTo>
                  <a:pt x="898" y="212"/>
                </a:lnTo>
                <a:lnTo>
                  <a:pt x="896" y="212"/>
                </a:lnTo>
                <a:lnTo>
                  <a:pt x="894" y="212"/>
                </a:lnTo>
                <a:lnTo>
                  <a:pt x="894" y="213"/>
                </a:lnTo>
                <a:lnTo>
                  <a:pt x="894" y="214"/>
                </a:lnTo>
                <a:lnTo>
                  <a:pt x="895" y="215"/>
                </a:lnTo>
                <a:lnTo>
                  <a:pt x="894" y="215"/>
                </a:lnTo>
                <a:lnTo>
                  <a:pt x="893" y="214"/>
                </a:lnTo>
                <a:lnTo>
                  <a:pt x="891" y="212"/>
                </a:lnTo>
                <a:lnTo>
                  <a:pt x="888" y="212"/>
                </a:lnTo>
                <a:lnTo>
                  <a:pt x="887" y="213"/>
                </a:lnTo>
                <a:lnTo>
                  <a:pt x="885" y="213"/>
                </a:lnTo>
                <a:lnTo>
                  <a:pt x="884" y="213"/>
                </a:lnTo>
                <a:lnTo>
                  <a:pt x="883" y="213"/>
                </a:lnTo>
                <a:lnTo>
                  <a:pt x="883" y="214"/>
                </a:lnTo>
                <a:lnTo>
                  <a:pt x="880" y="214"/>
                </a:lnTo>
                <a:lnTo>
                  <a:pt x="878" y="214"/>
                </a:lnTo>
                <a:lnTo>
                  <a:pt x="875" y="215"/>
                </a:lnTo>
                <a:lnTo>
                  <a:pt x="868" y="215"/>
                </a:lnTo>
                <a:lnTo>
                  <a:pt x="866" y="216"/>
                </a:lnTo>
                <a:lnTo>
                  <a:pt x="864" y="216"/>
                </a:lnTo>
                <a:lnTo>
                  <a:pt x="859" y="216"/>
                </a:lnTo>
                <a:lnTo>
                  <a:pt x="858" y="216"/>
                </a:lnTo>
                <a:lnTo>
                  <a:pt x="857" y="218"/>
                </a:lnTo>
                <a:lnTo>
                  <a:pt x="856" y="219"/>
                </a:lnTo>
                <a:lnTo>
                  <a:pt x="854" y="219"/>
                </a:lnTo>
                <a:lnTo>
                  <a:pt x="852" y="218"/>
                </a:lnTo>
                <a:lnTo>
                  <a:pt x="851" y="218"/>
                </a:lnTo>
                <a:lnTo>
                  <a:pt x="850" y="219"/>
                </a:lnTo>
                <a:lnTo>
                  <a:pt x="847" y="219"/>
                </a:lnTo>
                <a:lnTo>
                  <a:pt x="842" y="221"/>
                </a:lnTo>
                <a:lnTo>
                  <a:pt x="840" y="222"/>
                </a:lnTo>
                <a:lnTo>
                  <a:pt x="835" y="225"/>
                </a:lnTo>
                <a:lnTo>
                  <a:pt x="833" y="225"/>
                </a:lnTo>
                <a:lnTo>
                  <a:pt x="829" y="226"/>
                </a:lnTo>
                <a:lnTo>
                  <a:pt x="824" y="228"/>
                </a:lnTo>
                <a:lnTo>
                  <a:pt x="819" y="229"/>
                </a:lnTo>
                <a:lnTo>
                  <a:pt x="818" y="228"/>
                </a:lnTo>
                <a:lnTo>
                  <a:pt x="814" y="229"/>
                </a:lnTo>
                <a:lnTo>
                  <a:pt x="813" y="229"/>
                </a:lnTo>
                <a:lnTo>
                  <a:pt x="811" y="229"/>
                </a:lnTo>
                <a:lnTo>
                  <a:pt x="809" y="229"/>
                </a:lnTo>
                <a:lnTo>
                  <a:pt x="808" y="229"/>
                </a:lnTo>
                <a:lnTo>
                  <a:pt x="806" y="229"/>
                </a:lnTo>
                <a:lnTo>
                  <a:pt x="801" y="229"/>
                </a:lnTo>
                <a:lnTo>
                  <a:pt x="797" y="229"/>
                </a:lnTo>
                <a:lnTo>
                  <a:pt x="795" y="229"/>
                </a:lnTo>
                <a:lnTo>
                  <a:pt x="793" y="228"/>
                </a:lnTo>
                <a:lnTo>
                  <a:pt x="791" y="229"/>
                </a:lnTo>
                <a:lnTo>
                  <a:pt x="789" y="228"/>
                </a:lnTo>
                <a:lnTo>
                  <a:pt x="785" y="226"/>
                </a:lnTo>
                <a:lnTo>
                  <a:pt x="782" y="225"/>
                </a:lnTo>
                <a:lnTo>
                  <a:pt x="776" y="222"/>
                </a:lnTo>
                <a:lnTo>
                  <a:pt x="773" y="220"/>
                </a:lnTo>
                <a:lnTo>
                  <a:pt x="772" y="219"/>
                </a:lnTo>
                <a:lnTo>
                  <a:pt x="771" y="218"/>
                </a:lnTo>
                <a:lnTo>
                  <a:pt x="770" y="216"/>
                </a:lnTo>
                <a:lnTo>
                  <a:pt x="769" y="216"/>
                </a:lnTo>
                <a:lnTo>
                  <a:pt x="769" y="215"/>
                </a:lnTo>
                <a:lnTo>
                  <a:pt x="768" y="214"/>
                </a:lnTo>
                <a:lnTo>
                  <a:pt x="765" y="214"/>
                </a:lnTo>
                <a:lnTo>
                  <a:pt x="766" y="215"/>
                </a:lnTo>
                <a:lnTo>
                  <a:pt x="765" y="215"/>
                </a:lnTo>
                <a:lnTo>
                  <a:pt x="764" y="214"/>
                </a:lnTo>
                <a:lnTo>
                  <a:pt x="763" y="214"/>
                </a:lnTo>
                <a:lnTo>
                  <a:pt x="764" y="213"/>
                </a:lnTo>
                <a:lnTo>
                  <a:pt x="763" y="212"/>
                </a:lnTo>
                <a:lnTo>
                  <a:pt x="765" y="212"/>
                </a:lnTo>
                <a:lnTo>
                  <a:pt x="765" y="211"/>
                </a:lnTo>
                <a:lnTo>
                  <a:pt x="762" y="210"/>
                </a:lnTo>
                <a:lnTo>
                  <a:pt x="761" y="210"/>
                </a:lnTo>
                <a:lnTo>
                  <a:pt x="761" y="209"/>
                </a:lnTo>
                <a:lnTo>
                  <a:pt x="760" y="209"/>
                </a:lnTo>
                <a:lnTo>
                  <a:pt x="759" y="208"/>
                </a:lnTo>
                <a:lnTo>
                  <a:pt x="757" y="206"/>
                </a:lnTo>
                <a:lnTo>
                  <a:pt x="755" y="206"/>
                </a:lnTo>
                <a:lnTo>
                  <a:pt x="753" y="205"/>
                </a:lnTo>
                <a:lnTo>
                  <a:pt x="754" y="204"/>
                </a:lnTo>
                <a:lnTo>
                  <a:pt x="752" y="204"/>
                </a:lnTo>
                <a:lnTo>
                  <a:pt x="752" y="203"/>
                </a:lnTo>
                <a:lnTo>
                  <a:pt x="754" y="203"/>
                </a:lnTo>
                <a:lnTo>
                  <a:pt x="756" y="204"/>
                </a:lnTo>
                <a:lnTo>
                  <a:pt x="757" y="204"/>
                </a:lnTo>
                <a:lnTo>
                  <a:pt x="755" y="203"/>
                </a:lnTo>
                <a:lnTo>
                  <a:pt x="754" y="202"/>
                </a:lnTo>
                <a:lnTo>
                  <a:pt x="752" y="201"/>
                </a:lnTo>
                <a:lnTo>
                  <a:pt x="751" y="200"/>
                </a:lnTo>
                <a:lnTo>
                  <a:pt x="751" y="199"/>
                </a:lnTo>
                <a:lnTo>
                  <a:pt x="750" y="199"/>
                </a:lnTo>
                <a:lnTo>
                  <a:pt x="749" y="196"/>
                </a:lnTo>
                <a:lnTo>
                  <a:pt x="747" y="195"/>
                </a:lnTo>
                <a:lnTo>
                  <a:pt x="746" y="193"/>
                </a:lnTo>
                <a:lnTo>
                  <a:pt x="744" y="192"/>
                </a:lnTo>
                <a:lnTo>
                  <a:pt x="744" y="191"/>
                </a:lnTo>
                <a:lnTo>
                  <a:pt x="744" y="190"/>
                </a:lnTo>
                <a:lnTo>
                  <a:pt x="743" y="189"/>
                </a:lnTo>
                <a:lnTo>
                  <a:pt x="743" y="187"/>
                </a:lnTo>
                <a:lnTo>
                  <a:pt x="742" y="187"/>
                </a:lnTo>
                <a:lnTo>
                  <a:pt x="742" y="186"/>
                </a:lnTo>
                <a:lnTo>
                  <a:pt x="740" y="185"/>
                </a:lnTo>
                <a:lnTo>
                  <a:pt x="741" y="184"/>
                </a:lnTo>
                <a:lnTo>
                  <a:pt x="740" y="182"/>
                </a:lnTo>
                <a:lnTo>
                  <a:pt x="739" y="181"/>
                </a:lnTo>
                <a:lnTo>
                  <a:pt x="737" y="180"/>
                </a:lnTo>
                <a:lnTo>
                  <a:pt x="737" y="178"/>
                </a:lnTo>
                <a:lnTo>
                  <a:pt x="735" y="176"/>
                </a:lnTo>
                <a:lnTo>
                  <a:pt x="736" y="175"/>
                </a:lnTo>
                <a:lnTo>
                  <a:pt x="735" y="174"/>
                </a:lnTo>
                <a:lnTo>
                  <a:pt x="736" y="174"/>
                </a:lnTo>
                <a:lnTo>
                  <a:pt x="735" y="172"/>
                </a:lnTo>
                <a:lnTo>
                  <a:pt x="734" y="172"/>
                </a:lnTo>
                <a:lnTo>
                  <a:pt x="734" y="171"/>
                </a:lnTo>
                <a:lnTo>
                  <a:pt x="733" y="168"/>
                </a:lnTo>
                <a:lnTo>
                  <a:pt x="733" y="166"/>
                </a:lnTo>
                <a:lnTo>
                  <a:pt x="732" y="166"/>
                </a:lnTo>
                <a:lnTo>
                  <a:pt x="731" y="165"/>
                </a:lnTo>
                <a:lnTo>
                  <a:pt x="730" y="163"/>
                </a:lnTo>
                <a:lnTo>
                  <a:pt x="730" y="161"/>
                </a:lnTo>
                <a:lnTo>
                  <a:pt x="727" y="157"/>
                </a:lnTo>
                <a:lnTo>
                  <a:pt x="728" y="157"/>
                </a:lnTo>
                <a:lnTo>
                  <a:pt x="728" y="156"/>
                </a:lnTo>
                <a:lnTo>
                  <a:pt x="727" y="156"/>
                </a:lnTo>
                <a:lnTo>
                  <a:pt x="727" y="154"/>
                </a:lnTo>
                <a:lnTo>
                  <a:pt x="726" y="154"/>
                </a:lnTo>
                <a:lnTo>
                  <a:pt x="726" y="153"/>
                </a:lnTo>
                <a:lnTo>
                  <a:pt x="727" y="152"/>
                </a:lnTo>
                <a:lnTo>
                  <a:pt x="727" y="151"/>
                </a:lnTo>
                <a:lnTo>
                  <a:pt x="725" y="149"/>
                </a:lnTo>
                <a:lnTo>
                  <a:pt x="724" y="149"/>
                </a:lnTo>
                <a:lnTo>
                  <a:pt x="724" y="148"/>
                </a:lnTo>
                <a:lnTo>
                  <a:pt x="722" y="147"/>
                </a:lnTo>
                <a:lnTo>
                  <a:pt x="722" y="146"/>
                </a:lnTo>
                <a:lnTo>
                  <a:pt x="721" y="146"/>
                </a:lnTo>
                <a:lnTo>
                  <a:pt x="721" y="145"/>
                </a:lnTo>
                <a:lnTo>
                  <a:pt x="723" y="145"/>
                </a:lnTo>
                <a:lnTo>
                  <a:pt x="721" y="142"/>
                </a:lnTo>
                <a:lnTo>
                  <a:pt x="721" y="139"/>
                </a:lnTo>
                <a:lnTo>
                  <a:pt x="721" y="138"/>
                </a:lnTo>
                <a:lnTo>
                  <a:pt x="720" y="137"/>
                </a:lnTo>
                <a:lnTo>
                  <a:pt x="718" y="135"/>
                </a:lnTo>
                <a:lnTo>
                  <a:pt x="717" y="133"/>
                </a:lnTo>
                <a:lnTo>
                  <a:pt x="717" y="132"/>
                </a:lnTo>
                <a:lnTo>
                  <a:pt x="718" y="132"/>
                </a:lnTo>
                <a:lnTo>
                  <a:pt x="716" y="128"/>
                </a:lnTo>
                <a:lnTo>
                  <a:pt x="715" y="125"/>
                </a:lnTo>
                <a:lnTo>
                  <a:pt x="715" y="124"/>
                </a:lnTo>
                <a:lnTo>
                  <a:pt x="714" y="124"/>
                </a:lnTo>
                <a:lnTo>
                  <a:pt x="714" y="123"/>
                </a:lnTo>
                <a:lnTo>
                  <a:pt x="714" y="122"/>
                </a:lnTo>
                <a:lnTo>
                  <a:pt x="714" y="120"/>
                </a:lnTo>
                <a:lnTo>
                  <a:pt x="714" y="119"/>
                </a:lnTo>
                <a:lnTo>
                  <a:pt x="713" y="120"/>
                </a:lnTo>
                <a:lnTo>
                  <a:pt x="712" y="119"/>
                </a:lnTo>
                <a:lnTo>
                  <a:pt x="713" y="119"/>
                </a:lnTo>
                <a:lnTo>
                  <a:pt x="714" y="118"/>
                </a:lnTo>
                <a:lnTo>
                  <a:pt x="716" y="118"/>
                </a:lnTo>
                <a:lnTo>
                  <a:pt x="715" y="118"/>
                </a:lnTo>
                <a:lnTo>
                  <a:pt x="711" y="118"/>
                </a:lnTo>
                <a:lnTo>
                  <a:pt x="711" y="117"/>
                </a:lnTo>
                <a:lnTo>
                  <a:pt x="713" y="117"/>
                </a:lnTo>
                <a:lnTo>
                  <a:pt x="712" y="117"/>
                </a:lnTo>
                <a:lnTo>
                  <a:pt x="712" y="116"/>
                </a:lnTo>
                <a:lnTo>
                  <a:pt x="713" y="116"/>
                </a:lnTo>
                <a:lnTo>
                  <a:pt x="713" y="117"/>
                </a:lnTo>
                <a:lnTo>
                  <a:pt x="713" y="116"/>
                </a:lnTo>
                <a:lnTo>
                  <a:pt x="712" y="116"/>
                </a:lnTo>
                <a:lnTo>
                  <a:pt x="711" y="117"/>
                </a:lnTo>
                <a:lnTo>
                  <a:pt x="709" y="116"/>
                </a:lnTo>
                <a:lnTo>
                  <a:pt x="709" y="115"/>
                </a:lnTo>
                <a:lnTo>
                  <a:pt x="708" y="114"/>
                </a:lnTo>
                <a:lnTo>
                  <a:pt x="705" y="113"/>
                </a:lnTo>
                <a:lnTo>
                  <a:pt x="706" y="111"/>
                </a:lnTo>
                <a:lnTo>
                  <a:pt x="705" y="111"/>
                </a:lnTo>
                <a:lnTo>
                  <a:pt x="704" y="111"/>
                </a:lnTo>
                <a:lnTo>
                  <a:pt x="707" y="110"/>
                </a:lnTo>
                <a:lnTo>
                  <a:pt x="706" y="109"/>
                </a:lnTo>
                <a:lnTo>
                  <a:pt x="705" y="108"/>
                </a:lnTo>
                <a:lnTo>
                  <a:pt x="707" y="107"/>
                </a:lnTo>
                <a:lnTo>
                  <a:pt x="708" y="107"/>
                </a:lnTo>
                <a:lnTo>
                  <a:pt x="708" y="106"/>
                </a:lnTo>
                <a:lnTo>
                  <a:pt x="705" y="106"/>
                </a:lnTo>
                <a:lnTo>
                  <a:pt x="704" y="107"/>
                </a:lnTo>
                <a:lnTo>
                  <a:pt x="703" y="107"/>
                </a:lnTo>
                <a:lnTo>
                  <a:pt x="702" y="107"/>
                </a:lnTo>
                <a:lnTo>
                  <a:pt x="702" y="106"/>
                </a:lnTo>
                <a:lnTo>
                  <a:pt x="703" y="106"/>
                </a:lnTo>
                <a:lnTo>
                  <a:pt x="702" y="105"/>
                </a:lnTo>
                <a:lnTo>
                  <a:pt x="702" y="104"/>
                </a:lnTo>
                <a:lnTo>
                  <a:pt x="702" y="103"/>
                </a:lnTo>
                <a:lnTo>
                  <a:pt x="699" y="100"/>
                </a:lnTo>
                <a:lnTo>
                  <a:pt x="698" y="98"/>
                </a:lnTo>
                <a:lnTo>
                  <a:pt x="696" y="96"/>
                </a:lnTo>
                <a:lnTo>
                  <a:pt x="695" y="96"/>
                </a:lnTo>
                <a:lnTo>
                  <a:pt x="694" y="96"/>
                </a:lnTo>
                <a:lnTo>
                  <a:pt x="695" y="95"/>
                </a:lnTo>
                <a:lnTo>
                  <a:pt x="695" y="94"/>
                </a:lnTo>
                <a:lnTo>
                  <a:pt x="696" y="95"/>
                </a:lnTo>
                <a:lnTo>
                  <a:pt x="697" y="94"/>
                </a:lnTo>
                <a:lnTo>
                  <a:pt x="696" y="92"/>
                </a:lnTo>
                <a:lnTo>
                  <a:pt x="696" y="90"/>
                </a:lnTo>
                <a:lnTo>
                  <a:pt x="694" y="89"/>
                </a:lnTo>
                <a:lnTo>
                  <a:pt x="694" y="90"/>
                </a:lnTo>
                <a:lnTo>
                  <a:pt x="693" y="89"/>
                </a:lnTo>
                <a:lnTo>
                  <a:pt x="692" y="91"/>
                </a:lnTo>
                <a:lnTo>
                  <a:pt x="692" y="92"/>
                </a:lnTo>
                <a:lnTo>
                  <a:pt x="691" y="91"/>
                </a:lnTo>
                <a:lnTo>
                  <a:pt x="689" y="92"/>
                </a:lnTo>
                <a:lnTo>
                  <a:pt x="689" y="91"/>
                </a:lnTo>
                <a:lnTo>
                  <a:pt x="691" y="90"/>
                </a:lnTo>
                <a:lnTo>
                  <a:pt x="692" y="89"/>
                </a:lnTo>
                <a:lnTo>
                  <a:pt x="692" y="88"/>
                </a:lnTo>
                <a:lnTo>
                  <a:pt x="693" y="88"/>
                </a:lnTo>
                <a:lnTo>
                  <a:pt x="692" y="88"/>
                </a:lnTo>
                <a:lnTo>
                  <a:pt x="692" y="86"/>
                </a:lnTo>
                <a:lnTo>
                  <a:pt x="691" y="85"/>
                </a:lnTo>
                <a:lnTo>
                  <a:pt x="691" y="86"/>
                </a:lnTo>
                <a:lnTo>
                  <a:pt x="691" y="87"/>
                </a:lnTo>
                <a:lnTo>
                  <a:pt x="689" y="86"/>
                </a:lnTo>
                <a:lnTo>
                  <a:pt x="688" y="86"/>
                </a:lnTo>
                <a:lnTo>
                  <a:pt x="688" y="87"/>
                </a:lnTo>
                <a:lnTo>
                  <a:pt x="687" y="87"/>
                </a:lnTo>
                <a:lnTo>
                  <a:pt x="686" y="87"/>
                </a:lnTo>
                <a:lnTo>
                  <a:pt x="686" y="88"/>
                </a:lnTo>
                <a:lnTo>
                  <a:pt x="685" y="88"/>
                </a:lnTo>
                <a:lnTo>
                  <a:pt x="684" y="86"/>
                </a:lnTo>
                <a:lnTo>
                  <a:pt x="683" y="88"/>
                </a:lnTo>
                <a:lnTo>
                  <a:pt x="682" y="88"/>
                </a:lnTo>
                <a:lnTo>
                  <a:pt x="680" y="91"/>
                </a:lnTo>
                <a:lnTo>
                  <a:pt x="679" y="91"/>
                </a:lnTo>
                <a:lnTo>
                  <a:pt x="678" y="89"/>
                </a:lnTo>
                <a:lnTo>
                  <a:pt x="678" y="90"/>
                </a:lnTo>
                <a:lnTo>
                  <a:pt x="677" y="91"/>
                </a:lnTo>
                <a:lnTo>
                  <a:pt x="678" y="92"/>
                </a:lnTo>
                <a:lnTo>
                  <a:pt x="678" y="94"/>
                </a:lnTo>
                <a:lnTo>
                  <a:pt x="678" y="95"/>
                </a:lnTo>
                <a:lnTo>
                  <a:pt x="678" y="96"/>
                </a:lnTo>
                <a:lnTo>
                  <a:pt x="677" y="96"/>
                </a:lnTo>
                <a:lnTo>
                  <a:pt x="677" y="95"/>
                </a:lnTo>
                <a:lnTo>
                  <a:pt x="676" y="95"/>
                </a:lnTo>
                <a:lnTo>
                  <a:pt x="675" y="95"/>
                </a:lnTo>
                <a:lnTo>
                  <a:pt x="674" y="95"/>
                </a:lnTo>
                <a:lnTo>
                  <a:pt x="673" y="96"/>
                </a:lnTo>
                <a:lnTo>
                  <a:pt x="672" y="95"/>
                </a:lnTo>
                <a:lnTo>
                  <a:pt x="670" y="95"/>
                </a:lnTo>
                <a:lnTo>
                  <a:pt x="667" y="96"/>
                </a:lnTo>
                <a:lnTo>
                  <a:pt x="666" y="96"/>
                </a:lnTo>
                <a:lnTo>
                  <a:pt x="666" y="95"/>
                </a:lnTo>
                <a:lnTo>
                  <a:pt x="666" y="91"/>
                </a:lnTo>
                <a:lnTo>
                  <a:pt x="667" y="91"/>
                </a:lnTo>
                <a:lnTo>
                  <a:pt x="668" y="90"/>
                </a:lnTo>
                <a:lnTo>
                  <a:pt x="667" y="87"/>
                </a:lnTo>
                <a:lnTo>
                  <a:pt x="665" y="85"/>
                </a:lnTo>
                <a:lnTo>
                  <a:pt x="664" y="86"/>
                </a:lnTo>
                <a:lnTo>
                  <a:pt x="661" y="85"/>
                </a:lnTo>
                <a:lnTo>
                  <a:pt x="660" y="85"/>
                </a:lnTo>
                <a:lnTo>
                  <a:pt x="659" y="86"/>
                </a:lnTo>
                <a:lnTo>
                  <a:pt x="658" y="85"/>
                </a:lnTo>
                <a:lnTo>
                  <a:pt x="658" y="84"/>
                </a:lnTo>
                <a:lnTo>
                  <a:pt x="657" y="82"/>
                </a:lnTo>
                <a:lnTo>
                  <a:pt x="656" y="84"/>
                </a:lnTo>
                <a:lnTo>
                  <a:pt x="654" y="85"/>
                </a:lnTo>
                <a:lnTo>
                  <a:pt x="654" y="86"/>
                </a:lnTo>
                <a:lnTo>
                  <a:pt x="653" y="86"/>
                </a:lnTo>
                <a:lnTo>
                  <a:pt x="653" y="87"/>
                </a:lnTo>
                <a:lnTo>
                  <a:pt x="651" y="88"/>
                </a:lnTo>
                <a:lnTo>
                  <a:pt x="649" y="89"/>
                </a:lnTo>
                <a:lnTo>
                  <a:pt x="648" y="88"/>
                </a:lnTo>
                <a:lnTo>
                  <a:pt x="646" y="88"/>
                </a:lnTo>
                <a:lnTo>
                  <a:pt x="646" y="89"/>
                </a:lnTo>
                <a:lnTo>
                  <a:pt x="645" y="90"/>
                </a:lnTo>
                <a:lnTo>
                  <a:pt x="646" y="90"/>
                </a:lnTo>
                <a:lnTo>
                  <a:pt x="642" y="94"/>
                </a:lnTo>
                <a:lnTo>
                  <a:pt x="639" y="95"/>
                </a:lnTo>
                <a:lnTo>
                  <a:pt x="638" y="96"/>
                </a:lnTo>
                <a:lnTo>
                  <a:pt x="636" y="95"/>
                </a:lnTo>
                <a:lnTo>
                  <a:pt x="635" y="94"/>
                </a:lnTo>
                <a:lnTo>
                  <a:pt x="635" y="92"/>
                </a:lnTo>
                <a:lnTo>
                  <a:pt x="634" y="91"/>
                </a:lnTo>
                <a:lnTo>
                  <a:pt x="632" y="91"/>
                </a:lnTo>
                <a:lnTo>
                  <a:pt x="631" y="91"/>
                </a:lnTo>
                <a:lnTo>
                  <a:pt x="630" y="91"/>
                </a:lnTo>
                <a:lnTo>
                  <a:pt x="628" y="91"/>
                </a:lnTo>
                <a:lnTo>
                  <a:pt x="627" y="91"/>
                </a:lnTo>
                <a:lnTo>
                  <a:pt x="626" y="89"/>
                </a:lnTo>
                <a:lnTo>
                  <a:pt x="624" y="88"/>
                </a:lnTo>
                <a:lnTo>
                  <a:pt x="624" y="87"/>
                </a:lnTo>
                <a:lnTo>
                  <a:pt x="625" y="86"/>
                </a:lnTo>
                <a:lnTo>
                  <a:pt x="625" y="85"/>
                </a:lnTo>
                <a:lnTo>
                  <a:pt x="624" y="86"/>
                </a:lnTo>
                <a:lnTo>
                  <a:pt x="622" y="87"/>
                </a:lnTo>
                <a:lnTo>
                  <a:pt x="621" y="86"/>
                </a:lnTo>
                <a:lnTo>
                  <a:pt x="620" y="86"/>
                </a:lnTo>
                <a:lnTo>
                  <a:pt x="620" y="87"/>
                </a:lnTo>
                <a:lnTo>
                  <a:pt x="621" y="89"/>
                </a:lnTo>
                <a:lnTo>
                  <a:pt x="621" y="90"/>
                </a:lnTo>
                <a:lnTo>
                  <a:pt x="621" y="91"/>
                </a:lnTo>
                <a:lnTo>
                  <a:pt x="620" y="92"/>
                </a:lnTo>
                <a:lnTo>
                  <a:pt x="619" y="92"/>
                </a:lnTo>
                <a:lnTo>
                  <a:pt x="618" y="91"/>
                </a:lnTo>
                <a:lnTo>
                  <a:pt x="619" y="90"/>
                </a:lnTo>
                <a:lnTo>
                  <a:pt x="617" y="89"/>
                </a:lnTo>
                <a:lnTo>
                  <a:pt x="616" y="89"/>
                </a:lnTo>
                <a:lnTo>
                  <a:pt x="616" y="90"/>
                </a:lnTo>
                <a:lnTo>
                  <a:pt x="615" y="90"/>
                </a:lnTo>
                <a:lnTo>
                  <a:pt x="615" y="91"/>
                </a:lnTo>
                <a:lnTo>
                  <a:pt x="613" y="91"/>
                </a:lnTo>
                <a:lnTo>
                  <a:pt x="612" y="92"/>
                </a:lnTo>
                <a:lnTo>
                  <a:pt x="611" y="92"/>
                </a:lnTo>
                <a:lnTo>
                  <a:pt x="610" y="92"/>
                </a:lnTo>
                <a:lnTo>
                  <a:pt x="610" y="94"/>
                </a:lnTo>
                <a:lnTo>
                  <a:pt x="609" y="94"/>
                </a:lnTo>
                <a:lnTo>
                  <a:pt x="607" y="94"/>
                </a:lnTo>
                <a:lnTo>
                  <a:pt x="606" y="95"/>
                </a:lnTo>
                <a:lnTo>
                  <a:pt x="605" y="95"/>
                </a:lnTo>
                <a:lnTo>
                  <a:pt x="603" y="95"/>
                </a:lnTo>
                <a:lnTo>
                  <a:pt x="602" y="95"/>
                </a:lnTo>
                <a:lnTo>
                  <a:pt x="601" y="94"/>
                </a:lnTo>
                <a:lnTo>
                  <a:pt x="599" y="92"/>
                </a:lnTo>
                <a:lnTo>
                  <a:pt x="599" y="94"/>
                </a:lnTo>
                <a:lnTo>
                  <a:pt x="599" y="95"/>
                </a:lnTo>
                <a:lnTo>
                  <a:pt x="599" y="96"/>
                </a:lnTo>
                <a:lnTo>
                  <a:pt x="598" y="95"/>
                </a:lnTo>
                <a:lnTo>
                  <a:pt x="598" y="96"/>
                </a:lnTo>
                <a:lnTo>
                  <a:pt x="597" y="97"/>
                </a:lnTo>
                <a:lnTo>
                  <a:pt x="594" y="97"/>
                </a:lnTo>
                <a:lnTo>
                  <a:pt x="593" y="97"/>
                </a:lnTo>
                <a:lnTo>
                  <a:pt x="591" y="97"/>
                </a:lnTo>
                <a:lnTo>
                  <a:pt x="589" y="96"/>
                </a:lnTo>
                <a:lnTo>
                  <a:pt x="588" y="97"/>
                </a:lnTo>
                <a:lnTo>
                  <a:pt x="589" y="97"/>
                </a:lnTo>
                <a:lnTo>
                  <a:pt x="589" y="98"/>
                </a:lnTo>
                <a:lnTo>
                  <a:pt x="587" y="97"/>
                </a:lnTo>
                <a:lnTo>
                  <a:pt x="584" y="97"/>
                </a:lnTo>
                <a:lnTo>
                  <a:pt x="583" y="96"/>
                </a:lnTo>
                <a:lnTo>
                  <a:pt x="586" y="92"/>
                </a:lnTo>
                <a:lnTo>
                  <a:pt x="584" y="91"/>
                </a:lnTo>
                <a:lnTo>
                  <a:pt x="583" y="91"/>
                </a:lnTo>
                <a:lnTo>
                  <a:pt x="581" y="91"/>
                </a:lnTo>
                <a:lnTo>
                  <a:pt x="580" y="91"/>
                </a:lnTo>
                <a:lnTo>
                  <a:pt x="578" y="91"/>
                </a:lnTo>
                <a:lnTo>
                  <a:pt x="577" y="92"/>
                </a:lnTo>
                <a:lnTo>
                  <a:pt x="574" y="92"/>
                </a:lnTo>
                <a:lnTo>
                  <a:pt x="572" y="91"/>
                </a:lnTo>
                <a:lnTo>
                  <a:pt x="571" y="90"/>
                </a:lnTo>
                <a:lnTo>
                  <a:pt x="570" y="88"/>
                </a:lnTo>
                <a:lnTo>
                  <a:pt x="569" y="88"/>
                </a:lnTo>
                <a:lnTo>
                  <a:pt x="567" y="87"/>
                </a:lnTo>
                <a:lnTo>
                  <a:pt x="565" y="86"/>
                </a:lnTo>
                <a:lnTo>
                  <a:pt x="561" y="86"/>
                </a:lnTo>
                <a:lnTo>
                  <a:pt x="560" y="87"/>
                </a:lnTo>
                <a:lnTo>
                  <a:pt x="558" y="87"/>
                </a:lnTo>
                <a:lnTo>
                  <a:pt x="557" y="88"/>
                </a:lnTo>
                <a:lnTo>
                  <a:pt x="555" y="88"/>
                </a:lnTo>
                <a:lnTo>
                  <a:pt x="553" y="89"/>
                </a:lnTo>
                <a:lnTo>
                  <a:pt x="552" y="89"/>
                </a:lnTo>
                <a:lnTo>
                  <a:pt x="552" y="88"/>
                </a:lnTo>
                <a:lnTo>
                  <a:pt x="552" y="85"/>
                </a:lnTo>
                <a:lnTo>
                  <a:pt x="552" y="84"/>
                </a:lnTo>
                <a:lnTo>
                  <a:pt x="551" y="81"/>
                </a:lnTo>
                <a:lnTo>
                  <a:pt x="550" y="81"/>
                </a:lnTo>
                <a:lnTo>
                  <a:pt x="549" y="80"/>
                </a:lnTo>
                <a:lnTo>
                  <a:pt x="548" y="80"/>
                </a:lnTo>
                <a:lnTo>
                  <a:pt x="548" y="81"/>
                </a:lnTo>
                <a:lnTo>
                  <a:pt x="548" y="82"/>
                </a:lnTo>
                <a:lnTo>
                  <a:pt x="546" y="82"/>
                </a:lnTo>
                <a:lnTo>
                  <a:pt x="544" y="84"/>
                </a:lnTo>
                <a:lnTo>
                  <a:pt x="543" y="85"/>
                </a:lnTo>
                <a:lnTo>
                  <a:pt x="542" y="86"/>
                </a:lnTo>
                <a:lnTo>
                  <a:pt x="541" y="86"/>
                </a:lnTo>
                <a:lnTo>
                  <a:pt x="540" y="85"/>
                </a:lnTo>
                <a:lnTo>
                  <a:pt x="539" y="84"/>
                </a:lnTo>
                <a:lnTo>
                  <a:pt x="536" y="79"/>
                </a:lnTo>
                <a:lnTo>
                  <a:pt x="535" y="79"/>
                </a:lnTo>
                <a:lnTo>
                  <a:pt x="532" y="78"/>
                </a:lnTo>
                <a:lnTo>
                  <a:pt x="530" y="77"/>
                </a:lnTo>
                <a:lnTo>
                  <a:pt x="527" y="77"/>
                </a:lnTo>
                <a:lnTo>
                  <a:pt x="526" y="79"/>
                </a:lnTo>
                <a:lnTo>
                  <a:pt x="525" y="79"/>
                </a:lnTo>
                <a:lnTo>
                  <a:pt x="524" y="78"/>
                </a:lnTo>
                <a:lnTo>
                  <a:pt x="524" y="77"/>
                </a:lnTo>
                <a:lnTo>
                  <a:pt x="524" y="76"/>
                </a:lnTo>
                <a:lnTo>
                  <a:pt x="522" y="75"/>
                </a:lnTo>
                <a:lnTo>
                  <a:pt x="521" y="75"/>
                </a:lnTo>
                <a:lnTo>
                  <a:pt x="517" y="77"/>
                </a:lnTo>
                <a:lnTo>
                  <a:pt x="516" y="77"/>
                </a:lnTo>
                <a:lnTo>
                  <a:pt x="515" y="77"/>
                </a:lnTo>
                <a:lnTo>
                  <a:pt x="511" y="73"/>
                </a:lnTo>
                <a:lnTo>
                  <a:pt x="509" y="73"/>
                </a:lnTo>
                <a:lnTo>
                  <a:pt x="507" y="73"/>
                </a:lnTo>
                <a:lnTo>
                  <a:pt x="506" y="75"/>
                </a:lnTo>
                <a:lnTo>
                  <a:pt x="505" y="75"/>
                </a:lnTo>
                <a:lnTo>
                  <a:pt x="504" y="73"/>
                </a:lnTo>
                <a:lnTo>
                  <a:pt x="503" y="75"/>
                </a:lnTo>
                <a:lnTo>
                  <a:pt x="502" y="73"/>
                </a:lnTo>
                <a:lnTo>
                  <a:pt x="500" y="72"/>
                </a:lnTo>
                <a:lnTo>
                  <a:pt x="498" y="72"/>
                </a:lnTo>
                <a:lnTo>
                  <a:pt x="497" y="71"/>
                </a:lnTo>
                <a:lnTo>
                  <a:pt x="497" y="70"/>
                </a:lnTo>
                <a:lnTo>
                  <a:pt x="496" y="69"/>
                </a:lnTo>
                <a:lnTo>
                  <a:pt x="495" y="69"/>
                </a:lnTo>
                <a:lnTo>
                  <a:pt x="493" y="67"/>
                </a:lnTo>
                <a:lnTo>
                  <a:pt x="492" y="67"/>
                </a:lnTo>
                <a:lnTo>
                  <a:pt x="491" y="66"/>
                </a:lnTo>
                <a:lnTo>
                  <a:pt x="491" y="65"/>
                </a:lnTo>
                <a:lnTo>
                  <a:pt x="491" y="62"/>
                </a:lnTo>
                <a:lnTo>
                  <a:pt x="491" y="61"/>
                </a:lnTo>
                <a:lnTo>
                  <a:pt x="490" y="61"/>
                </a:lnTo>
                <a:lnTo>
                  <a:pt x="488" y="62"/>
                </a:lnTo>
                <a:lnTo>
                  <a:pt x="487" y="63"/>
                </a:lnTo>
                <a:lnTo>
                  <a:pt x="487" y="67"/>
                </a:lnTo>
                <a:lnTo>
                  <a:pt x="485" y="66"/>
                </a:lnTo>
                <a:lnTo>
                  <a:pt x="485" y="65"/>
                </a:lnTo>
                <a:lnTo>
                  <a:pt x="483" y="65"/>
                </a:lnTo>
                <a:lnTo>
                  <a:pt x="482" y="65"/>
                </a:lnTo>
                <a:lnTo>
                  <a:pt x="481" y="66"/>
                </a:lnTo>
                <a:lnTo>
                  <a:pt x="479" y="68"/>
                </a:lnTo>
                <a:lnTo>
                  <a:pt x="478" y="68"/>
                </a:lnTo>
                <a:lnTo>
                  <a:pt x="477" y="69"/>
                </a:lnTo>
                <a:lnTo>
                  <a:pt x="476" y="71"/>
                </a:lnTo>
                <a:lnTo>
                  <a:pt x="476" y="72"/>
                </a:lnTo>
                <a:lnTo>
                  <a:pt x="475" y="72"/>
                </a:lnTo>
                <a:lnTo>
                  <a:pt x="474" y="71"/>
                </a:lnTo>
                <a:lnTo>
                  <a:pt x="473" y="71"/>
                </a:lnTo>
                <a:lnTo>
                  <a:pt x="471" y="71"/>
                </a:lnTo>
                <a:lnTo>
                  <a:pt x="469" y="71"/>
                </a:lnTo>
                <a:lnTo>
                  <a:pt x="468" y="72"/>
                </a:lnTo>
                <a:lnTo>
                  <a:pt x="467" y="72"/>
                </a:lnTo>
                <a:lnTo>
                  <a:pt x="466" y="71"/>
                </a:lnTo>
                <a:lnTo>
                  <a:pt x="465" y="69"/>
                </a:lnTo>
                <a:lnTo>
                  <a:pt x="465" y="66"/>
                </a:lnTo>
                <a:lnTo>
                  <a:pt x="464" y="66"/>
                </a:lnTo>
                <a:lnTo>
                  <a:pt x="465" y="63"/>
                </a:lnTo>
                <a:lnTo>
                  <a:pt x="464" y="62"/>
                </a:lnTo>
                <a:lnTo>
                  <a:pt x="464" y="63"/>
                </a:lnTo>
                <a:lnTo>
                  <a:pt x="464" y="65"/>
                </a:lnTo>
                <a:lnTo>
                  <a:pt x="464" y="68"/>
                </a:lnTo>
                <a:lnTo>
                  <a:pt x="464" y="69"/>
                </a:lnTo>
                <a:lnTo>
                  <a:pt x="463" y="69"/>
                </a:lnTo>
                <a:lnTo>
                  <a:pt x="464" y="72"/>
                </a:lnTo>
                <a:lnTo>
                  <a:pt x="465" y="75"/>
                </a:lnTo>
                <a:lnTo>
                  <a:pt x="467" y="76"/>
                </a:lnTo>
                <a:lnTo>
                  <a:pt x="467" y="78"/>
                </a:lnTo>
                <a:lnTo>
                  <a:pt x="468" y="78"/>
                </a:lnTo>
                <a:lnTo>
                  <a:pt x="469" y="79"/>
                </a:lnTo>
                <a:lnTo>
                  <a:pt x="469" y="81"/>
                </a:lnTo>
                <a:lnTo>
                  <a:pt x="468" y="84"/>
                </a:lnTo>
                <a:lnTo>
                  <a:pt x="467" y="87"/>
                </a:lnTo>
                <a:lnTo>
                  <a:pt x="468" y="89"/>
                </a:lnTo>
                <a:lnTo>
                  <a:pt x="468" y="90"/>
                </a:lnTo>
                <a:lnTo>
                  <a:pt x="471" y="94"/>
                </a:lnTo>
                <a:lnTo>
                  <a:pt x="472" y="95"/>
                </a:lnTo>
                <a:lnTo>
                  <a:pt x="476" y="96"/>
                </a:lnTo>
                <a:lnTo>
                  <a:pt x="477" y="96"/>
                </a:lnTo>
                <a:lnTo>
                  <a:pt x="478" y="97"/>
                </a:lnTo>
                <a:lnTo>
                  <a:pt x="483" y="100"/>
                </a:lnTo>
                <a:lnTo>
                  <a:pt x="485" y="100"/>
                </a:lnTo>
                <a:lnTo>
                  <a:pt x="486" y="100"/>
                </a:lnTo>
                <a:lnTo>
                  <a:pt x="487" y="101"/>
                </a:lnTo>
                <a:lnTo>
                  <a:pt x="487" y="104"/>
                </a:lnTo>
                <a:lnTo>
                  <a:pt x="486" y="109"/>
                </a:lnTo>
                <a:lnTo>
                  <a:pt x="486" y="111"/>
                </a:lnTo>
                <a:lnTo>
                  <a:pt x="487" y="115"/>
                </a:lnTo>
                <a:lnTo>
                  <a:pt x="487" y="117"/>
                </a:lnTo>
                <a:lnTo>
                  <a:pt x="487" y="118"/>
                </a:lnTo>
                <a:lnTo>
                  <a:pt x="486" y="119"/>
                </a:lnTo>
                <a:lnTo>
                  <a:pt x="486" y="120"/>
                </a:lnTo>
                <a:lnTo>
                  <a:pt x="485" y="122"/>
                </a:lnTo>
                <a:lnTo>
                  <a:pt x="484" y="125"/>
                </a:lnTo>
                <a:lnTo>
                  <a:pt x="482" y="127"/>
                </a:lnTo>
                <a:lnTo>
                  <a:pt x="481" y="128"/>
                </a:lnTo>
                <a:lnTo>
                  <a:pt x="481" y="130"/>
                </a:lnTo>
                <a:lnTo>
                  <a:pt x="477" y="133"/>
                </a:lnTo>
                <a:lnTo>
                  <a:pt x="477" y="134"/>
                </a:lnTo>
                <a:lnTo>
                  <a:pt x="477" y="136"/>
                </a:lnTo>
                <a:lnTo>
                  <a:pt x="477" y="137"/>
                </a:lnTo>
                <a:lnTo>
                  <a:pt x="477" y="138"/>
                </a:lnTo>
                <a:lnTo>
                  <a:pt x="477" y="137"/>
                </a:lnTo>
                <a:lnTo>
                  <a:pt x="476" y="137"/>
                </a:lnTo>
                <a:lnTo>
                  <a:pt x="473" y="140"/>
                </a:lnTo>
                <a:lnTo>
                  <a:pt x="472" y="140"/>
                </a:lnTo>
                <a:lnTo>
                  <a:pt x="471" y="140"/>
                </a:lnTo>
                <a:lnTo>
                  <a:pt x="471" y="138"/>
                </a:lnTo>
                <a:lnTo>
                  <a:pt x="471" y="137"/>
                </a:lnTo>
                <a:lnTo>
                  <a:pt x="471" y="135"/>
                </a:lnTo>
                <a:lnTo>
                  <a:pt x="469" y="135"/>
                </a:lnTo>
                <a:lnTo>
                  <a:pt x="469" y="136"/>
                </a:lnTo>
                <a:lnTo>
                  <a:pt x="468" y="137"/>
                </a:lnTo>
                <a:lnTo>
                  <a:pt x="468" y="138"/>
                </a:lnTo>
                <a:lnTo>
                  <a:pt x="467" y="138"/>
                </a:lnTo>
                <a:lnTo>
                  <a:pt x="467" y="139"/>
                </a:lnTo>
                <a:lnTo>
                  <a:pt x="466" y="137"/>
                </a:lnTo>
                <a:lnTo>
                  <a:pt x="466" y="138"/>
                </a:lnTo>
                <a:lnTo>
                  <a:pt x="465" y="138"/>
                </a:lnTo>
                <a:lnTo>
                  <a:pt x="465" y="135"/>
                </a:lnTo>
                <a:lnTo>
                  <a:pt x="464" y="134"/>
                </a:lnTo>
                <a:lnTo>
                  <a:pt x="463" y="133"/>
                </a:lnTo>
                <a:lnTo>
                  <a:pt x="463" y="132"/>
                </a:lnTo>
                <a:lnTo>
                  <a:pt x="462" y="130"/>
                </a:lnTo>
                <a:lnTo>
                  <a:pt x="462" y="129"/>
                </a:lnTo>
                <a:lnTo>
                  <a:pt x="460" y="129"/>
                </a:lnTo>
                <a:lnTo>
                  <a:pt x="459" y="129"/>
                </a:lnTo>
                <a:lnTo>
                  <a:pt x="459" y="130"/>
                </a:lnTo>
                <a:lnTo>
                  <a:pt x="459" y="133"/>
                </a:lnTo>
                <a:lnTo>
                  <a:pt x="460" y="134"/>
                </a:lnTo>
                <a:lnTo>
                  <a:pt x="459" y="135"/>
                </a:lnTo>
                <a:lnTo>
                  <a:pt x="460" y="137"/>
                </a:lnTo>
                <a:lnTo>
                  <a:pt x="460" y="139"/>
                </a:lnTo>
                <a:lnTo>
                  <a:pt x="462" y="140"/>
                </a:lnTo>
                <a:lnTo>
                  <a:pt x="463" y="140"/>
                </a:lnTo>
                <a:lnTo>
                  <a:pt x="463" y="139"/>
                </a:lnTo>
                <a:lnTo>
                  <a:pt x="464" y="139"/>
                </a:lnTo>
                <a:lnTo>
                  <a:pt x="465" y="142"/>
                </a:lnTo>
                <a:lnTo>
                  <a:pt x="465" y="143"/>
                </a:lnTo>
                <a:lnTo>
                  <a:pt x="465" y="144"/>
                </a:lnTo>
                <a:lnTo>
                  <a:pt x="464" y="144"/>
                </a:lnTo>
                <a:lnTo>
                  <a:pt x="464" y="143"/>
                </a:lnTo>
                <a:lnTo>
                  <a:pt x="463" y="143"/>
                </a:lnTo>
                <a:lnTo>
                  <a:pt x="463" y="145"/>
                </a:lnTo>
                <a:lnTo>
                  <a:pt x="463" y="146"/>
                </a:lnTo>
                <a:lnTo>
                  <a:pt x="462" y="146"/>
                </a:lnTo>
                <a:lnTo>
                  <a:pt x="462" y="145"/>
                </a:lnTo>
                <a:lnTo>
                  <a:pt x="462" y="144"/>
                </a:lnTo>
                <a:lnTo>
                  <a:pt x="462" y="143"/>
                </a:lnTo>
                <a:lnTo>
                  <a:pt x="460" y="143"/>
                </a:lnTo>
                <a:lnTo>
                  <a:pt x="457" y="146"/>
                </a:lnTo>
                <a:lnTo>
                  <a:pt x="456" y="149"/>
                </a:lnTo>
                <a:lnTo>
                  <a:pt x="455" y="151"/>
                </a:lnTo>
                <a:lnTo>
                  <a:pt x="455" y="149"/>
                </a:lnTo>
                <a:lnTo>
                  <a:pt x="454" y="152"/>
                </a:lnTo>
                <a:lnTo>
                  <a:pt x="453" y="151"/>
                </a:lnTo>
                <a:lnTo>
                  <a:pt x="454" y="148"/>
                </a:lnTo>
                <a:lnTo>
                  <a:pt x="453" y="149"/>
                </a:lnTo>
                <a:lnTo>
                  <a:pt x="452" y="149"/>
                </a:lnTo>
                <a:lnTo>
                  <a:pt x="452" y="148"/>
                </a:lnTo>
                <a:lnTo>
                  <a:pt x="450" y="148"/>
                </a:lnTo>
                <a:lnTo>
                  <a:pt x="450" y="144"/>
                </a:lnTo>
                <a:lnTo>
                  <a:pt x="450" y="145"/>
                </a:lnTo>
                <a:lnTo>
                  <a:pt x="448" y="146"/>
                </a:lnTo>
                <a:lnTo>
                  <a:pt x="448" y="147"/>
                </a:lnTo>
                <a:lnTo>
                  <a:pt x="447" y="151"/>
                </a:lnTo>
                <a:lnTo>
                  <a:pt x="447" y="152"/>
                </a:lnTo>
                <a:lnTo>
                  <a:pt x="445" y="155"/>
                </a:lnTo>
                <a:lnTo>
                  <a:pt x="444" y="154"/>
                </a:lnTo>
                <a:lnTo>
                  <a:pt x="442" y="156"/>
                </a:lnTo>
                <a:lnTo>
                  <a:pt x="442" y="158"/>
                </a:lnTo>
                <a:lnTo>
                  <a:pt x="442" y="161"/>
                </a:lnTo>
                <a:lnTo>
                  <a:pt x="444" y="162"/>
                </a:lnTo>
                <a:lnTo>
                  <a:pt x="444" y="164"/>
                </a:lnTo>
                <a:lnTo>
                  <a:pt x="443" y="164"/>
                </a:lnTo>
                <a:lnTo>
                  <a:pt x="442" y="164"/>
                </a:lnTo>
                <a:lnTo>
                  <a:pt x="440" y="164"/>
                </a:lnTo>
                <a:lnTo>
                  <a:pt x="439" y="165"/>
                </a:lnTo>
                <a:lnTo>
                  <a:pt x="439" y="166"/>
                </a:lnTo>
                <a:lnTo>
                  <a:pt x="439" y="167"/>
                </a:lnTo>
                <a:lnTo>
                  <a:pt x="439" y="168"/>
                </a:lnTo>
                <a:lnTo>
                  <a:pt x="439" y="170"/>
                </a:lnTo>
                <a:lnTo>
                  <a:pt x="439" y="171"/>
                </a:lnTo>
                <a:lnTo>
                  <a:pt x="438" y="172"/>
                </a:lnTo>
                <a:lnTo>
                  <a:pt x="436" y="174"/>
                </a:lnTo>
                <a:lnTo>
                  <a:pt x="435" y="173"/>
                </a:lnTo>
                <a:lnTo>
                  <a:pt x="436" y="171"/>
                </a:lnTo>
                <a:lnTo>
                  <a:pt x="435" y="171"/>
                </a:lnTo>
                <a:lnTo>
                  <a:pt x="435" y="170"/>
                </a:lnTo>
                <a:lnTo>
                  <a:pt x="434" y="170"/>
                </a:lnTo>
                <a:lnTo>
                  <a:pt x="434" y="168"/>
                </a:lnTo>
                <a:lnTo>
                  <a:pt x="434" y="166"/>
                </a:lnTo>
                <a:lnTo>
                  <a:pt x="433" y="166"/>
                </a:lnTo>
                <a:lnTo>
                  <a:pt x="434" y="164"/>
                </a:lnTo>
                <a:lnTo>
                  <a:pt x="434" y="162"/>
                </a:lnTo>
                <a:lnTo>
                  <a:pt x="434" y="161"/>
                </a:lnTo>
                <a:lnTo>
                  <a:pt x="433" y="161"/>
                </a:lnTo>
                <a:lnTo>
                  <a:pt x="431" y="162"/>
                </a:lnTo>
                <a:lnTo>
                  <a:pt x="429" y="162"/>
                </a:lnTo>
                <a:lnTo>
                  <a:pt x="430" y="161"/>
                </a:lnTo>
                <a:lnTo>
                  <a:pt x="431" y="159"/>
                </a:lnTo>
                <a:lnTo>
                  <a:pt x="434" y="158"/>
                </a:lnTo>
                <a:lnTo>
                  <a:pt x="434" y="157"/>
                </a:lnTo>
                <a:lnTo>
                  <a:pt x="434" y="156"/>
                </a:lnTo>
                <a:lnTo>
                  <a:pt x="434" y="153"/>
                </a:lnTo>
                <a:lnTo>
                  <a:pt x="435" y="151"/>
                </a:lnTo>
                <a:lnTo>
                  <a:pt x="435" y="152"/>
                </a:lnTo>
                <a:lnTo>
                  <a:pt x="436" y="152"/>
                </a:lnTo>
                <a:lnTo>
                  <a:pt x="438" y="149"/>
                </a:lnTo>
                <a:lnTo>
                  <a:pt x="440" y="145"/>
                </a:lnTo>
                <a:lnTo>
                  <a:pt x="445" y="140"/>
                </a:lnTo>
                <a:lnTo>
                  <a:pt x="446" y="138"/>
                </a:lnTo>
                <a:lnTo>
                  <a:pt x="446" y="137"/>
                </a:lnTo>
                <a:lnTo>
                  <a:pt x="449" y="134"/>
                </a:lnTo>
                <a:lnTo>
                  <a:pt x="452" y="130"/>
                </a:lnTo>
                <a:lnTo>
                  <a:pt x="454" y="129"/>
                </a:lnTo>
                <a:lnTo>
                  <a:pt x="455" y="127"/>
                </a:lnTo>
                <a:lnTo>
                  <a:pt x="458" y="125"/>
                </a:lnTo>
                <a:lnTo>
                  <a:pt x="459" y="123"/>
                </a:lnTo>
                <a:lnTo>
                  <a:pt x="459" y="122"/>
                </a:lnTo>
                <a:lnTo>
                  <a:pt x="459" y="119"/>
                </a:lnTo>
                <a:lnTo>
                  <a:pt x="460" y="117"/>
                </a:lnTo>
                <a:lnTo>
                  <a:pt x="463" y="110"/>
                </a:lnTo>
                <a:lnTo>
                  <a:pt x="463" y="109"/>
                </a:lnTo>
                <a:lnTo>
                  <a:pt x="462" y="108"/>
                </a:lnTo>
                <a:lnTo>
                  <a:pt x="457" y="106"/>
                </a:lnTo>
                <a:lnTo>
                  <a:pt x="457" y="105"/>
                </a:lnTo>
                <a:lnTo>
                  <a:pt x="458" y="105"/>
                </a:lnTo>
                <a:lnTo>
                  <a:pt x="458" y="104"/>
                </a:lnTo>
                <a:lnTo>
                  <a:pt x="458" y="101"/>
                </a:lnTo>
                <a:lnTo>
                  <a:pt x="458" y="100"/>
                </a:lnTo>
                <a:lnTo>
                  <a:pt x="457" y="99"/>
                </a:lnTo>
                <a:lnTo>
                  <a:pt x="454" y="97"/>
                </a:lnTo>
                <a:lnTo>
                  <a:pt x="453" y="98"/>
                </a:lnTo>
                <a:lnTo>
                  <a:pt x="452" y="97"/>
                </a:lnTo>
                <a:lnTo>
                  <a:pt x="449" y="97"/>
                </a:lnTo>
                <a:lnTo>
                  <a:pt x="448" y="96"/>
                </a:lnTo>
                <a:lnTo>
                  <a:pt x="445" y="95"/>
                </a:lnTo>
                <a:lnTo>
                  <a:pt x="442" y="95"/>
                </a:lnTo>
                <a:lnTo>
                  <a:pt x="440" y="95"/>
                </a:lnTo>
                <a:lnTo>
                  <a:pt x="438" y="97"/>
                </a:lnTo>
                <a:lnTo>
                  <a:pt x="437" y="98"/>
                </a:lnTo>
                <a:lnTo>
                  <a:pt x="437" y="99"/>
                </a:lnTo>
                <a:lnTo>
                  <a:pt x="438" y="97"/>
                </a:lnTo>
                <a:lnTo>
                  <a:pt x="438" y="100"/>
                </a:lnTo>
                <a:lnTo>
                  <a:pt x="438" y="101"/>
                </a:lnTo>
                <a:lnTo>
                  <a:pt x="435" y="104"/>
                </a:lnTo>
                <a:lnTo>
                  <a:pt x="434" y="106"/>
                </a:lnTo>
                <a:lnTo>
                  <a:pt x="434" y="107"/>
                </a:lnTo>
                <a:lnTo>
                  <a:pt x="433" y="108"/>
                </a:lnTo>
                <a:lnTo>
                  <a:pt x="433" y="110"/>
                </a:lnTo>
                <a:lnTo>
                  <a:pt x="433" y="113"/>
                </a:lnTo>
                <a:lnTo>
                  <a:pt x="433" y="115"/>
                </a:lnTo>
                <a:lnTo>
                  <a:pt x="433" y="116"/>
                </a:lnTo>
                <a:lnTo>
                  <a:pt x="434" y="117"/>
                </a:lnTo>
                <a:lnTo>
                  <a:pt x="434" y="118"/>
                </a:lnTo>
                <a:lnTo>
                  <a:pt x="436" y="118"/>
                </a:lnTo>
                <a:lnTo>
                  <a:pt x="436" y="119"/>
                </a:lnTo>
                <a:lnTo>
                  <a:pt x="437" y="122"/>
                </a:lnTo>
                <a:lnTo>
                  <a:pt x="436" y="122"/>
                </a:lnTo>
                <a:lnTo>
                  <a:pt x="435" y="123"/>
                </a:lnTo>
                <a:lnTo>
                  <a:pt x="434" y="123"/>
                </a:lnTo>
                <a:lnTo>
                  <a:pt x="433" y="124"/>
                </a:lnTo>
                <a:lnTo>
                  <a:pt x="433" y="125"/>
                </a:lnTo>
                <a:lnTo>
                  <a:pt x="431" y="126"/>
                </a:lnTo>
                <a:lnTo>
                  <a:pt x="434" y="128"/>
                </a:lnTo>
                <a:lnTo>
                  <a:pt x="433" y="129"/>
                </a:lnTo>
                <a:lnTo>
                  <a:pt x="433" y="130"/>
                </a:lnTo>
                <a:lnTo>
                  <a:pt x="434" y="132"/>
                </a:lnTo>
                <a:lnTo>
                  <a:pt x="435" y="132"/>
                </a:lnTo>
                <a:lnTo>
                  <a:pt x="435" y="133"/>
                </a:lnTo>
                <a:lnTo>
                  <a:pt x="434" y="135"/>
                </a:lnTo>
                <a:lnTo>
                  <a:pt x="433" y="134"/>
                </a:lnTo>
                <a:lnTo>
                  <a:pt x="431" y="135"/>
                </a:lnTo>
                <a:lnTo>
                  <a:pt x="430" y="136"/>
                </a:lnTo>
                <a:lnTo>
                  <a:pt x="429" y="137"/>
                </a:lnTo>
                <a:lnTo>
                  <a:pt x="428" y="137"/>
                </a:lnTo>
                <a:lnTo>
                  <a:pt x="427" y="137"/>
                </a:lnTo>
                <a:lnTo>
                  <a:pt x="426" y="137"/>
                </a:lnTo>
                <a:lnTo>
                  <a:pt x="425" y="138"/>
                </a:lnTo>
                <a:lnTo>
                  <a:pt x="424" y="140"/>
                </a:lnTo>
                <a:lnTo>
                  <a:pt x="424" y="142"/>
                </a:lnTo>
                <a:lnTo>
                  <a:pt x="425" y="143"/>
                </a:lnTo>
                <a:lnTo>
                  <a:pt x="425" y="144"/>
                </a:lnTo>
                <a:lnTo>
                  <a:pt x="424" y="146"/>
                </a:lnTo>
                <a:lnTo>
                  <a:pt x="424" y="148"/>
                </a:lnTo>
                <a:lnTo>
                  <a:pt x="424" y="151"/>
                </a:lnTo>
                <a:lnTo>
                  <a:pt x="425" y="152"/>
                </a:lnTo>
                <a:lnTo>
                  <a:pt x="423" y="155"/>
                </a:lnTo>
                <a:lnTo>
                  <a:pt x="424" y="155"/>
                </a:lnTo>
                <a:lnTo>
                  <a:pt x="424" y="156"/>
                </a:lnTo>
                <a:lnTo>
                  <a:pt x="425" y="157"/>
                </a:lnTo>
                <a:lnTo>
                  <a:pt x="425" y="158"/>
                </a:lnTo>
                <a:lnTo>
                  <a:pt x="423" y="159"/>
                </a:lnTo>
                <a:lnTo>
                  <a:pt x="421" y="162"/>
                </a:lnTo>
                <a:lnTo>
                  <a:pt x="420" y="162"/>
                </a:lnTo>
                <a:lnTo>
                  <a:pt x="420" y="161"/>
                </a:lnTo>
                <a:lnTo>
                  <a:pt x="419" y="159"/>
                </a:lnTo>
                <a:lnTo>
                  <a:pt x="418" y="161"/>
                </a:lnTo>
                <a:lnTo>
                  <a:pt x="417" y="162"/>
                </a:lnTo>
                <a:lnTo>
                  <a:pt x="417" y="163"/>
                </a:lnTo>
                <a:lnTo>
                  <a:pt x="417" y="164"/>
                </a:lnTo>
                <a:lnTo>
                  <a:pt x="418" y="164"/>
                </a:lnTo>
                <a:lnTo>
                  <a:pt x="419" y="164"/>
                </a:lnTo>
                <a:lnTo>
                  <a:pt x="419" y="166"/>
                </a:lnTo>
                <a:lnTo>
                  <a:pt x="418" y="170"/>
                </a:lnTo>
                <a:lnTo>
                  <a:pt x="418" y="171"/>
                </a:lnTo>
                <a:lnTo>
                  <a:pt x="417" y="174"/>
                </a:lnTo>
                <a:lnTo>
                  <a:pt x="416" y="177"/>
                </a:lnTo>
                <a:lnTo>
                  <a:pt x="416" y="178"/>
                </a:lnTo>
                <a:lnTo>
                  <a:pt x="416" y="180"/>
                </a:lnTo>
                <a:lnTo>
                  <a:pt x="416" y="181"/>
                </a:lnTo>
                <a:lnTo>
                  <a:pt x="415" y="182"/>
                </a:lnTo>
                <a:lnTo>
                  <a:pt x="415" y="183"/>
                </a:lnTo>
                <a:lnTo>
                  <a:pt x="414" y="184"/>
                </a:lnTo>
                <a:lnTo>
                  <a:pt x="414" y="185"/>
                </a:lnTo>
                <a:lnTo>
                  <a:pt x="415" y="185"/>
                </a:lnTo>
                <a:lnTo>
                  <a:pt x="415" y="186"/>
                </a:lnTo>
                <a:lnTo>
                  <a:pt x="414" y="186"/>
                </a:lnTo>
                <a:lnTo>
                  <a:pt x="412" y="186"/>
                </a:lnTo>
                <a:lnTo>
                  <a:pt x="412" y="187"/>
                </a:lnTo>
                <a:lnTo>
                  <a:pt x="412" y="189"/>
                </a:lnTo>
                <a:lnTo>
                  <a:pt x="411" y="189"/>
                </a:lnTo>
                <a:lnTo>
                  <a:pt x="410" y="187"/>
                </a:lnTo>
                <a:lnTo>
                  <a:pt x="410" y="189"/>
                </a:lnTo>
                <a:lnTo>
                  <a:pt x="410" y="190"/>
                </a:lnTo>
                <a:lnTo>
                  <a:pt x="409" y="191"/>
                </a:lnTo>
                <a:lnTo>
                  <a:pt x="408" y="190"/>
                </a:lnTo>
                <a:lnTo>
                  <a:pt x="408" y="191"/>
                </a:lnTo>
                <a:lnTo>
                  <a:pt x="407" y="190"/>
                </a:lnTo>
                <a:lnTo>
                  <a:pt x="406" y="192"/>
                </a:lnTo>
                <a:lnTo>
                  <a:pt x="405" y="192"/>
                </a:lnTo>
                <a:lnTo>
                  <a:pt x="404" y="191"/>
                </a:lnTo>
                <a:lnTo>
                  <a:pt x="400" y="193"/>
                </a:lnTo>
                <a:lnTo>
                  <a:pt x="399" y="193"/>
                </a:lnTo>
                <a:lnTo>
                  <a:pt x="397" y="194"/>
                </a:lnTo>
                <a:lnTo>
                  <a:pt x="397" y="195"/>
                </a:lnTo>
                <a:lnTo>
                  <a:pt x="396" y="195"/>
                </a:lnTo>
                <a:lnTo>
                  <a:pt x="395" y="195"/>
                </a:lnTo>
                <a:lnTo>
                  <a:pt x="395" y="194"/>
                </a:lnTo>
                <a:lnTo>
                  <a:pt x="394" y="194"/>
                </a:lnTo>
                <a:lnTo>
                  <a:pt x="392" y="195"/>
                </a:lnTo>
                <a:lnTo>
                  <a:pt x="392" y="196"/>
                </a:lnTo>
                <a:lnTo>
                  <a:pt x="391" y="197"/>
                </a:lnTo>
                <a:lnTo>
                  <a:pt x="390" y="197"/>
                </a:lnTo>
                <a:lnTo>
                  <a:pt x="391" y="194"/>
                </a:lnTo>
                <a:lnTo>
                  <a:pt x="392" y="190"/>
                </a:lnTo>
                <a:lnTo>
                  <a:pt x="394" y="186"/>
                </a:lnTo>
                <a:lnTo>
                  <a:pt x="395" y="185"/>
                </a:lnTo>
                <a:lnTo>
                  <a:pt x="396" y="185"/>
                </a:lnTo>
                <a:lnTo>
                  <a:pt x="397" y="186"/>
                </a:lnTo>
                <a:lnTo>
                  <a:pt x="398" y="186"/>
                </a:lnTo>
                <a:lnTo>
                  <a:pt x="398" y="185"/>
                </a:lnTo>
                <a:lnTo>
                  <a:pt x="398" y="184"/>
                </a:lnTo>
                <a:lnTo>
                  <a:pt x="398" y="183"/>
                </a:lnTo>
                <a:lnTo>
                  <a:pt x="399" y="180"/>
                </a:lnTo>
                <a:lnTo>
                  <a:pt x="399" y="178"/>
                </a:lnTo>
                <a:lnTo>
                  <a:pt x="398" y="178"/>
                </a:lnTo>
                <a:lnTo>
                  <a:pt x="398" y="177"/>
                </a:lnTo>
                <a:lnTo>
                  <a:pt x="399" y="175"/>
                </a:lnTo>
                <a:lnTo>
                  <a:pt x="400" y="171"/>
                </a:lnTo>
                <a:lnTo>
                  <a:pt x="401" y="170"/>
                </a:lnTo>
                <a:lnTo>
                  <a:pt x="400" y="168"/>
                </a:lnTo>
                <a:lnTo>
                  <a:pt x="401" y="165"/>
                </a:lnTo>
                <a:lnTo>
                  <a:pt x="402" y="164"/>
                </a:lnTo>
                <a:lnTo>
                  <a:pt x="402" y="163"/>
                </a:lnTo>
                <a:lnTo>
                  <a:pt x="405" y="161"/>
                </a:lnTo>
                <a:lnTo>
                  <a:pt x="408" y="155"/>
                </a:lnTo>
                <a:lnTo>
                  <a:pt x="409" y="149"/>
                </a:lnTo>
                <a:lnTo>
                  <a:pt x="409" y="148"/>
                </a:lnTo>
                <a:lnTo>
                  <a:pt x="407" y="147"/>
                </a:lnTo>
                <a:lnTo>
                  <a:pt x="405" y="147"/>
                </a:lnTo>
                <a:lnTo>
                  <a:pt x="404" y="147"/>
                </a:lnTo>
                <a:lnTo>
                  <a:pt x="404" y="148"/>
                </a:lnTo>
                <a:lnTo>
                  <a:pt x="402" y="148"/>
                </a:lnTo>
                <a:lnTo>
                  <a:pt x="401" y="149"/>
                </a:lnTo>
                <a:lnTo>
                  <a:pt x="398" y="151"/>
                </a:lnTo>
                <a:lnTo>
                  <a:pt x="396" y="153"/>
                </a:lnTo>
                <a:lnTo>
                  <a:pt x="396" y="154"/>
                </a:lnTo>
                <a:lnTo>
                  <a:pt x="395" y="153"/>
                </a:lnTo>
                <a:lnTo>
                  <a:pt x="394" y="153"/>
                </a:lnTo>
                <a:lnTo>
                  <a:pt x="390" y="154"/>
                </a:lnTo>
                <a:lnTo>
                  <a:pt x="389" y="156"/>
                </a:lnTo>
                <a:lnTo>
                  <a:pt x="389" y="157"/>
                </a:lnTo>
                <a:lnTo>
                  <a:pt x="389" y="158"/>
                </a:lnTo>
                <a:lnTo>
                  <a:pt x="388" y="158"/>
                </a:lnTo>
                <a:lnTo>
                  <a:pt x="387" y="157"/>
                </a:lnTo>
                <a:lnTo>
                  <a:pt x="386" y="158"/>
                </a:lnTo>
                <a:lnTo>
                  <a:pt x="385" y="158"/>
                </a:lnTo>
                <a:lnTo>
                  <a:pt x="386" y="159"/>
                </a:lnTo>
                <a:lnTo>
                  <a:pt x="383" y="159"/>
                </a:lnTo>
                <a:lnTo>
                  <a:pt x="383" y="161"/>
                </a:lnTo>
                <a:lnTo>
                  <a:pt x="381" y="161"/>
                </a:lnTo>
                <a:lnTo>
                  <a:pt x="379" y="162"/>
                </a:lnTo>
                <a:lnTo>
                  <a:pt x="378" y="162"/>
                </a:lnTo>
                <a:lnTo>
                  <a:pt x="373" y="164"/>
                </a:lnTo>
                <a:lnTo>
                  <a:pt x="372" y="165"/>
                </a:lnTo>
                <a:lnTo>
                  <a:pt x="370" y="165"/>
                </a:lnTo>
                <a:lnTo>
                  <a:pt x="369" y="166"/>
                </a:lnTo>
                <a:lnTo>
                  <a:pt x="367" y="166"/>
                </a:lnTo>
                <a:lnTo>
                  <a:pt x="363" y="167"/>
                </a:lnTo>
                <a:lnTo>
                  <a:pt x="361" y="170"/>
                </a:lnTo>
                <a:lnTo>
                  <a:pt x="360" y="172"/>
                </a:lnTo>
                <a:lnTo>
                  <a:pt x="359" y="173"/>
                </a:lnTo>
                <a:lnTo>
                  <a:pt x="358" y="173"/>
                </a:lnTo>
                <a:lnTo>
                  <a:pt x="358" y="174"/>
                </a:lnTo>
                <a:lnTo>
                  <a:pt x="357" y="174"/>
                </a:lnTo>
                <a:lnTo>
                  <a:pt x="354" y="175"/>
                </a:lnTo>
                <a:lnTo>
                  <a:pt x="353" y="178"/>
                </a:lnTo>
                <a:lnTo>
                  <a:pt x="354" y="181"/>
                </a:lnTo>
                <a:lnTo>
                  <a:pt x="354" y="182"/>
                </a:lnTo>
                <a:lnTo>
                  <a:pt x="354" y="183"/>
                </a:lnTo>
                <a:lnTo>
                  <a:pt x="353" y="184"/>
                </a:lnTo>
                <a:lnTo>
                  <a:pt x="352" y="185"/>
                </a:lnTo>
                <a:lnTo>
                  <a:pt x="351" y="189"/>
                </a:lnTo>
                <a:lnTo>
                  <a:pt x="352" y="189"/>
                </a:lnTo>
                <a:lnTo>
                  <a:pt x="354" y="191"/>
                </a:lnTo>
                <a:lnTo>
                  <a:pt x="356" y="191"/>
                </a:lnTo>
                <a:lnTo>
                  <a:pt x="356" y="192"/>
                </a:lnTo>
                <a:lnTo>
                  <a:pt x="356" y="193"/>
                </a:lnTo>
                <a:lnTo>
                  <a:pt x="357" y="194"/>
                </a:lnTo>
                <a:lnTo>
                  <a:pt x="358" y="194"/>
                </a:lnTo>
                <a:lnTo>
                  <a:pt x="357" y="196"/>
                </a:lnTo>
                <a:lnTo>
                  <a:pt x="358" y="199"/>
                </a:lnTo>
                <a:lnTo>
                  <a:pt x="357" y="199"/>
                </a:lnTo>
                <a:lnTo>
                  <a:pt x="357" y="201"/>
                </a:lnTo>
                <a:lnTo>
                  <a:pt x="356" y="201"/>
                </a:lnTo>
                <a:lnTo>
                  <a:pt x="353" y="200"/>
                </a:lnTo>
                <a:lnTo>
                  <a:pt x="353" y="201"/>
                </a:lnTo>
                <a:lnTo>
                  <a:pt x="354" y="203"/>
                </a:lnTo>
                <a:lnTo>
                  <a:pt x="353" y="204"/>
                </a:lnTo>
                <a:lnTo>
                  <a:pt x="351" y="208"/>
                </a:lnTo>
                <a:lnTo>
                  <a:pt x="351" y="210"/>
                </a:lnTo>
                <a:lnTo>
                  <a:pt x="350" y="212"/>
                </a:lnTo>
                <a:lnTo>
                  <a:pt x="351" y="214"/>
                </a:lnTo>
                <a:lnTo>
                  <a:pt x="350" y="219"/>
                </a:lnTo>
                <a:lnTo>
                  <a:pt x="351" y="220"/>
                </a:lnTo>
                <a:lnTo>
                  <a:pt x="350" y="221"/>
                </a:lnTo>
                <a:lnTo>
                  <a:pt x="349" y="222"/>
                </a:lnTo>
                <a:lnTo>
                  <a:pt x="347" y="222"/>
                </a:lnTo>
                <a:lnTo>
                  <a:pt x="348" y="220"/>
                </a:lnTo>
                <a:lnTo>
                  <a:pt x="348" y="219"/>
                </a:lnTo>
                <a:lnTo>
                  <a:pt x="347" y="219"/>
                </a:lnTo>
                <a:lnTo>
                  <a:pt x="347" y="220"/>
                </a:lnTo>
                <a:lnTo>
                  <a:pt x="345" y="221"/>
                </a:lnTo>
                <a:lnTo>
                  <a:pt x="345" y="222"/>
                </a:lnTo>
                <a:lnTo>
                  <a:pt x="347" y="223"/>
                </a:lnTo>
                <a:lnTo>
                  <a:pt x="348" y="223"/>
                </a:lnTo>
                <a:lnTo>
                  <a:pt x="349" y="223"/>
                </a:lnTo>
                <a:lnTo>
                  <a:pt x="349" y="224"/>
                </a:lnTo>
                <a:lnTo>
                  <a:pt x="349" y="225"/>
                </a:lnTo>
                <a:lnTo>
                  <a:pt x="347" y="226"/>
                </a:lnTo>
                <a:lnTo>
                  <a:pt x="345" y="230"/>
                </a:lnTo>
                <a:lnTo>
                  <a:pt x="347" y="231"/>
                </a:lnTo>
                <a:lnTo>
                  <a:pt x="348" y="231"/>
                </a:lnTo>
                <a:lnTo>
                  <a:pt x="345" y="233"/>
                </a:lnTo>
                <a:lnTo>
                  <a:pt x="344" y="233"/>
                </a:lnTo>
                <a:lnTo>
                  <a:pt x="343" y="233"/>
                </a:lnTo>
                <a:lnTo>
                  <a:pt x="342" y="234"/>
                </a:lnTo>
                <a:lnTo>
                  <a:pt x="341" y="235"/>
                </a:lnTo>
                <a:lnTo>
                  <a:pt x="341" y="237"/>
                </a:lnTo>
                <a:lnTo>
                  <a:pt x="342" y="237"/>
                </a:lnTo>
                <a:lnTo>
                  <a:pt x="344" y="235"/>
                </a:lnTo>
                <a:lnTo>
                  <a:pt x="343" y="238"/>
                </a:lnTo>
                <a:lnTo>
                  <a:pt x="343" y="239"/>
                </a:lnTo>
                <a:lnTo>
                  <a:pt x="341" y="239"/>
                </a:lnTo>
                <a:lnTo>
                  <a:pt x="339" y="240"/>
                </a:lnTo>
                <a:lnTo>
                  <a:pt x="337" y="241"/>
                </a:lnTo>
                <a:lnTo>
                  <a:pt x="335" y="241"/>
                </a:lnTo>
                <a:lnTo>
                  <a:pt x="334" y="242"/>
                </a:lnTo>
                <a:lnTo>
                  <a:pt x="333" y="242"/>
                </a:lnTo>
                <a:lnTo>
                  <a:pt x="333" y="241"/>
                </a:lnTo>
                <a:lnTo>
                  <a:pt x="331" y="241"/>
                </a:lnTo>
                <a:lnTo>
                  <a:pt x="331" y="242"/>
                </a:lnTo>
                <a:lnTo>
                  <a:pt x="332" y="242"/>
                </a:lnTo>
                <a:lnTo>
                  <a:pt x="332" y="243"/>
                </a:lnTo>
                <a:lnTo>
                  <a:pt x="330" y="244"/>
                </a:lnTo>
                <a:lnTo>
                  <a:pt x="329" y="244"/>
                </a:lnTo>
                <a:lnTo>
                  <a:pt x="329" y="245"/>
                </a:lnTo>
                <a:lnTo>
                  <a:pt x="330" y="245"/>
                </a:lnTo>
                <a:lnTo>
                  <a:pt x="331" y="244"/>
                </a:lnTo>
                <a:lnTo>
                  <a:pt x="332" y="244"/>
                </a:lnTo>
                <a:lnTo>
                  <a:pt x="333" y="244"/>
                </a:lnTo>
                <a:lnTo>
                  <a:pt x="333" y="243"/>
                </a:lnTo>
                <a:lnTo>
                  <a:pt x="335" y="243"/>
                </a:lnTo>
                <a:lnTo>
                  <a:pt x="337" y="244"/>
                </a:lnTo>
                <a:lnTo>
                  <a:pt x="335" y="244"/>
                </a:lnTo>
                <a:lnTo>
                  <a:pt x="334" y="245"/>
                </a:lnTo>
                <a:lnTo>
                  <a:pt x="332" y="245"/>
                </a:lnTo>
                <a:lnTo>
                  <a:pt x="331" y="245"/>
                </a:lnTo>
                <a:lnTo>
                  <a:pt x="330" y="247"/>
                </a:lnTo>
                <a:lnTo>
                  <a:pt x="328" y="248"/>
                </a:lnTo>
                <a:lnTo>
                  <a:pt x="327" y="248"/>
                </a:lnTo>
                <a:lnTo>
                  <a:pt x="329" y="249"/>
                </a:lnTo>
                <a:lnTo>
                  <a:pt x="330" y="249"/>
                </a:lnTo>
                <a:lnTo>
                  <a:pt x="331" y="250"/>
                </a:lnTo>
                <a:lnTo>
                  <a:pt x="330" y="251"/>
                </a:lnTo>
                <a:lnTo>
                  <a:pt x="329" y="251"/>
                </a:lnTo>
                <a:lnTo>
                  <a:pt x="325" y="251"/>
                </a:lnTo>
                <a:lnTo>
                  <a:pt x="325" y="250"/>
                </a:lnTo>
                <a:lnTo>
                  <a:pt x="323" y="250"/>
                </a:lnTo>
                <a:lnTo>
                  <a:pt x="323" y="251"/>
                </a:lnTo>
                <a:lnTo>
                  <a:pt x="323" y="252"/>
                </a:lnTo>
                <a:lnTo>
                  <a:pt x="324" y="252"/>
                </a:lnTo>
                <a:lnTo>
                  <a:pt x="324" y="253"/>
                </a:lnTo>
                <a:lnTo>
                  <a:pt x="323" y="253"/>
                </a:lnTo>
                <a:lnTo>
                  <a:pt x="321" y="254"/>
                </a:lnTo>
                <a:lnTo>
                  <a:pt x="320" y="254"/>
                </a:lnTo>
                <a:lnTo>
                  <a:pt x="318" y="254"/>
                </a:lnTo>
                <a:lnTo>
                  <a:pt x="318" y="256"/>
                </a:lnTo>
                <a:lnTo>
                  <a:pt x="319" y="256"/>
                </a:lnTo>
                <a:lnTo>
                  <a:pt x="320" y="256"/>
                </a:lnTo>
                <a:lnTo>
                  <a:pt x="319" y="257"/>
                </a:lnTo>
                <a:lnTo>
                  <a:pt x="318" y="257"/>
                </a:lnTo>
                <a:lnTo>
                  <a:pt x="316" y="257"/>
                </a:lnTo>
                <a:lnTo>
                  <a:pt x="316" y="258"/>
                </a:lnTo>
                <a:lnTo>
                  <a:pt x="318" y="257"/>
                </a:lnTo>
                <a:lnTo>
                  <a:pt x="319" y="257"/>
                </a:lnTo>
                <a:lnTo>
                  <a:pt x="320" y="257"/>
                </a:lnTo>
                <a:lnTo>
                  <a:pt x="321" y="257"/>
                </a:lnTo>
                <a:lnTo>
                  <a:pt x="322" y="257"/>
                </a:lnTo>
                <a:lnTo>
                  <a:pt x="323" y="257"/>
                </a:lnTo>
                <a:lnTo>
                  <a:pt x="324" y="257"/>
                </a:lnTo>
                <a:lnTo>
                  <a:pt x="325" y="256"/>
                </a:lnTo>
                <a:lnTo>
                  <a:pt x="327" y="256"/>
                </a:lnTo>
                <a:lnTo>
                  <a:pt x="328" y="256"/>
                </a:lnTo>
                <a:lnTo>
                  <a:pt x="327" y="256"/>
                </a:lnTo>
                <a:lnTo>
                  <a:pt x="327" y="257"/>
                </a:lnTo>
                <a:lnTo>
                  <a:pt x="325" y="257"/>
                </a:lnTo>
                <a:lnTo>
                  <a:pt x="324" y="257"/>
                </a:lnTo>
                <a:lnTo>
                  <a:pt x="323" y="257"/>
                </a:lnTo>
                <a:lnTo>
                  <a:pt x="322" y="258"/>
                </a:lnTo>
                <a:lnTo>
                  <a:pt x="321" y="258"/>
                </a:lnTo>
                <a:lnTo>
                  <a:pt x="320" y="258"/>
                </a:lnTo>
                <a:lnTo>
                  <a:pt x="319" y="258"/>
                </a:lnTo>
                <a:lnTo>
                  <a:pt x="318" y="259"/>
                </a:lnTo>
                <a:lnTo>
                  <a:pt x="318" y="260"/>
                </a:lnTo>
                <a:lnTo>
                  <a:pt x="316" y="260"/>
                </a:lnTo>
                <a:lnTo>
                  <a:pt x="315" y="261"/>
                </a:lnTo>
                <a:lnTo>
                  <a:pt x="314" y="261"/>
                </a:lnTo>
                <a:lnTo>
                  <a:pt x="313" y="261"/>
                </a:lnTo>
                <a:lnTo>
                  <a:pt x="312" y="260"/>
                </a:lnTo>
                <a:lnTo>
                  <a:pt x="311" y="259"/>
                </a:lnTo>
                <a:lnTo>
                  <a:pt x="310" y="259"/>
                </a:lnTo>
                <a:lnTo>
                  <a:pt x="310" y="260"/>
                </a:lnTo>
                <a:lnTo>
                  <a:pt x="309" y="261"/>
                </a:lnTo>
                <a:lnTo>
                  <a:pt x="308" y="261"/>
                </a:lnTo>
                <a:lnTo>
                  <a:pt x="308" y="262"/>
                </a:lnTo>
                <a:lnTo>
                  <a:pt x="308" y="263"/>
                </a:lnTo>
                <a:lnTo>
                  <a:pt x="309" y="263"/>
                </a:lnTo>
                <a:lnTo>
                  <a:pt x="310" y="267"/>
                </a:lnTo>
                <a:lnTo>
                  <a:pt x="309" y="267"/>
                </a:lnTo>
                <a:lnTo>
                  <a:pt x="308" y="267"/>
                </a:lnTo>
                <a:lnTo>
                  <a:pt x="308" y="266"/>
                </a:lnTo>
                <a:lnTo>
                  <a:pt x="306" y="264"/>
                </a:lnTo>
                <a:lnTo>
                  <a:pt x="305" y="264"/>
                </a:lnTo>
                <a:lnTo>
                  <a:pt x="303" y="266"/>
                </a:lnTo>
                <a:lnTo>
                  <a:pt x="303" y="267"/>
                </a:lnTo>
                <a:lnTo>
                  <a:pt x="304" y="268"/>
                </a:lnTo>
                <a:lnTo>
                  <a:pt x="303" y="269"/>
                </a:lnTo>
                <a:lnTo>
                  <a:pt x="302" y="269"/>
                </a:lnTo>
                <a:lnTo>
                  <a:pt x="300" y="271"/>
                </a:lnTo>
                <a:lnTo>
                  <a:pt x="299" y="272"/>
                </a:lnTo>
                <a:lnTo>
                  <a:pt x="296" y="275"/>
                </a:lnTo>
                <a:lnTo>
                  <a:pt x="296" y="276"/>
                </a:lnTo>
                <a:lnTo>
                  <a:pt x="295" y="276"/>
                </a:lnTo>
                <a:lnTo>
                  <a:pt x="294" y="276"/>
                </a:lnTo>
                <a:lnTo>
                  <a:pt x="294" y="277"/>
                </a:lnTo>
                <a:lnTo>
                  <a:pt x="293" y="277"/>
                </a:lnTo>
                <a:lnTo>
                  <a:pt x="292" y="278"/>
                </a:lnTo>
                <a:lnTo>
                  <a:pt x="291" y="278"/>
                </a:lnTo>
                <a:lnTo>
                  <a:pt x="291" y="279"/>
                </a:lnTo>
                <a:lnTo>
                  <a:pt x="290" y="279"/>
                </a:lnTo>
                <a:lnTo>
                  <a:pt x="289" y="279"/>
                </a:lnTo>
                <a:lnTo>
                  <a:pt x="289" y="280"/>
                </a:lnTo>
                <a:lnTo>
                  <a:pt x="287" y="280"/>
                </a:lnTo>
                <a:lnTo>
                  <a:pt x="286" y="280"/>
                </a:lnTo>
                <a:lnTo>
                  <a:pt x="286" y="281"/>
                </a:lnTo>
                <a:lnTo>
                  <a:pt x="285" y="281"/>
                </a:lnTo>
                <a:lnTo>
                  <a:pt x="284" y="281"/>
                </a:lnTo>
                <a:lnTo>
                  <a:pt x="283" y="281"/>
                </a:lnTo>
                <a:lnTo>
                  <a:pt x="283" y="282"/>
                </a:lnTo>
                <a:lnTo>
                  <a:pt x="282" y="282"/>
                </a:lnTo>
                <a:lnTo>
                  <a:pt x="281" y="282"/>
                </a:lnTo>
                <a:lnTo>
                  <a:pt x="281" y="283"/>
                </a:lnTo>
                <a:lnTo>
                  <a:pt x="280" y="283"/>
                </a:lnTo>
                <a:lnTo>
                  <a:pt x="279" y="283"/>
                </a:lnTo>
                <a:lnTo>
                  <a:pt x="279" y="285"/>
                </a:lnTo>
                <a:lnTo>
                  <a:pt x="277" y="283"/>
                </a:lnTo>
                <a:lnTo>
                  <a:pt x="276" y="285"/>
                </a:lnTo>
                <a:lnTo>
                  <a:pt x="275" y="285"/>
                </a:lnTo>
                <a:lnTo>
                  <a:pt x="274" y="285"/>
                </a:lnTo>
                <a:lnTo>
                  <a:pt x="274" y="286"/>
                </a:lnTo>
                <a:lnTo>
                  <a:pt x="274" y="287"/>
                </a:lnTo>
                <a:lnTo>
                  <a:pt x="273" y="287"/>
                </a:lnTo>
                <a:lnTo>
                  <a:pt x="273" y="288"/>
                </a:lnTo>
                <a:lnTo>
                  <a:pt x="272" y="288"/>
                </a:lnTo>
                <a:lnTo>
                  <a:pt x="272" y="289"/>
                </a:lnTo>
                <a:lnTo>
                  <a:pt x="271" y="289"/>
                </a:lnTo>
                <a:lnTo>
                  <a:pt x="270" y="289"/>
                </a:lnTo>
                <a:lnTo>
                  <a:pt x="268" y="289"/>
                </a:lnTo>
                <a:lnTo>
                  <a:pt x="268" y="290"/>
                </a:lnTo>
                <a:lnTo>
                  <a:pt x="268" y="291"/>
                </a:lnTo>
                <a:lnTo>
                  <a:pt x="267" y="291"/>
                </a:lnTo>
                <a:lnTo>
                  <a:pt x="266" y="291"/>
                </a:lnTo>
                <a:lnTo>
                  <a:pt x="265" y="291"/>
                </a:lnTo>
                <a:lnTo>
                  <a:pt x="265" y="292"/>
                </a:lnTo>
                <a:lnTo>
                  <a:pt x="264" y="292"/>
                </a:lnTo>
                <a:lnTo>
                  <a:pt x="263" y="292"/>
                </a:lnTo>
                <a:lnTo>
                  <a:pt x="263" y="294"/>
                </a:lnTo>
                <a:lnTo>
                  <a:pt x="262" y="294"/>
                </a:lnTo>
                <a:lnTo>
                  <a:pt x="261" y="294"/>
                </a:lnTo>
                <a:lnTo>
                  <a:pt x="260" y="294"/>
                </a:lnTo>
                <a:lnTo>
                  <a:pt x="260" y="295"/>
                </a:lnTo>
                <a:lnTo>
                  <a:pt x="258" y="295"/>
                </a:lnTo>
                <a:lnTo>
                  <a:pt x="257" y="295"/>
                </a:lnTo>
                <a:lnTo>
                  <a:pt x="256" y="296"/>
                </a:lnTo>
                <a:lnTo>
                  <a:pt x="255" y="296"/>
                </a:lnTo>
                <a:lnTo>
                  <a:pt x="255" y="297"/>
                </a:lnTo>
                <a:lnTo>
                  <a:pt x="254" y="297"/>
                </a:lnTo>
                <a:lnTo>
                  <a:pt x="253" y="297"/>
                </a:lnTo>
                <a:lnTo>
                  <a:pt x="252" y="298"/>
                </a:lnTo>
                <a:lnTo>
                  <a:pt x="251" y="298"/>
                </a:lnTo>
                <a:lnTo>
                  <a:pt x="249" y="298"/>
                </a:lnTo>
                <a:lnTo>
                  <a:pt x="248" y="298"/>
                </a:lnTo>
                <a:lnTo>
                  <a:pt x="247" y="298"/>
                </a:lnTo>
                <a:lnTo>
                  <a:pt x="247" y="299"/>
                </a:lnTo>
                <a:lnTo>
                  <a:pt x="246" y="299"/>
                </a:lnTo>
                <a:lnTo>
                  <a:pt x="245" y="299"/>
                </a:lnTo>
                <a:lnTo>
                  <a:pt x="244" y="299"/>
                </a:lnTo>
                <a:lnTo>
                  <a:pt x="244" y="300"/>
                </a:lnTo>
                <a:lnTo>
                  <a:pt x="243" y="300"/>
                </a:lnTo>
                <a:lnTo>
                  <a:pt x="243" y="301"/>
                </a:lnTo>
                <a:lnTo>
                  <a:pt x="242" y="302"/>
                </a:lnTo>
                <a:lnTo>
                  <a:pt x="241" y="302"/>
                </a:lnTo>
                <a:lnTo>
                  <a:pt x="239" y="302"/>
                </a:lnTo>
                <a:lnTo>
                  <a:pt x="238" y="302"/>
                </a:lnTo>
                <a:lnTo>
                  <a:pt x="237" y="302"/>
                </a:lnTo>
                <a:lnTo>
                  <a:pt x="236" y="302"/>
                </a:lnTo>
                <a:lnTo>
                  <a:pt x="236" y="304"/>
                </a:lnTo>
                <a:lnTo>
                  <a:pt x="235" y="304"/>
                </a:lnTo>
                <a:lnTo>
                  <a:pt x="234" y="304"/>
                </a:lnTo>
                <a:lnTo>
                  <a:pt x="234" y="305"/>
                </a:lnTo>
                <a:lnTo>
                  <a:pt x="233" y="305"/>
                </a:lnTo>
                <a:lnTo>
                  <a:pt x="232" y="305"/>
                </a:lnTo>
                <a:lnTo>
                  <a:pt x="230" y="306"/>
                </a:lnTo>
                <a:lnTo>
                  <a:pt x="229" y="306"/>
                </a:lnTo>
                <a:lnTo>
                  <a:pt x="228" y="307"/>
                </a:lnTo>
                <a:lnTo>
                  <a:pt x="227" y="307"/>
                </a:lnTo>
                <a:lnTo>
                  <a:pt x="226" y="308"/>
                </a:lnTo>
                <a:lnTo>
                  <a:pt x="225" y="308"/>
                </a:lnTo>
                <a:lnTo>
                  <a:pt x="225" y="309"/>
                </a:lnTo>
                <a:lnTo>
                  <a:pt x="224" y="309"/>
                </a:lnTo>
                <a:lnTo>
                  <a:pt x="223" y="309"/>
                </a:lnTo>
                <a:lnTo>
                  <a:pt x="222" y="309"/>
                </a:lnTo>
                <a:lnTo>
                  <a:pt x="222" y="310"/>
                </a:lnTo>
                <a:lnTo>
                  <a:pt x="220" y="310"/>
                </a:lnTo>
                <a:lnTo>
                  <a:pt x="219" y="310"/>
                </a:lnTo>
                <a:lnTo>
                  <a:pt x="218" y="310"/>
                </a:lnTo>
                <a:lnTo>
                  <a:pt x="217" y="310"/>
                </a:lnTo>
                <a:lnTo>
                  <a:pt x="217" y="311"/>
                </a:lnTo>
                <a:lnTo>
                  <a:pt x="216" y="311"/>
                </a:lnTo>
                <a:lnTo>
                  <a:pt x="215" y="311"/>
                </a:lnTo>
                <a:lnTo>
                  <a:pt x="214" y="311"/>
                </a:lnTo>
                <a:lnTo>
                  <a:pt x="214" y="312"/>
                </a:lnTo>
                <a:lnTo>
                  <a:pt x="213" y="312"/>
                </a:lnTo>
                <a:lnTo>
                  <a:pt x="212" y="312"/>
                </a:lnTo>
                <a:lnTo>
                  <a:pt x="212" y="314"/>
                </a:lnTo>
                <a:lnTo>
                  <a:pt x="212" y="315"/>
                </a:lnTo>
                <a:lnTo>
                  <a:pt x="210" y="315"/>
                </a:lnTo>
                <a:lnTo>
                  <a:pt x="209" y="315"/>
                </a:lnTo>
                <a:lnTo>
                  <a:pt x="208" y="315"/>
                </a:lnTo>
                <a:lnTo>
                  <a:pt x="208" y="316"/>
                </a:lnTo>
                <a:lnTo>
                  <a:pt x="206" y="316"/>
                </a:lnTo>
                <a:lnTo>
                  <a:pt x="205" y="317"/>
                </a:lnTo>
                <a:lnTo>
                  <a:pt x="204" y="317"/>
                </a:lnTo>
                <a:lnTo>
                  <a:pt x="203" y="318"/>
                </a:lnTo>
                <a:lnTo>
                  <a:pt x="201" y="318"/>
                </a:lnTo>
                <a:lnTo>
                  <a:pt x="200" y="318"/>
                </a:lnTo>
                <a:lnTo>
                  <a:pt x="199" y="319"/>
                </a:lnTo>
                <a:lnTo>
                  <a:pt x="198" y="320"/>
                </a:lnTo>
                <a:lnTo>
                  <a:pt x="198" y="321"/>
                </a:lnTo>
                <a:lnTo>
                  <a:pt x="197" y="321"/>
                </a:lnTo>
                <a:lnTo>
                  <a:pt x="196" y="321"/>
                </a:lnTo>
                <a:lnTo>
                  <a:pt x="196" y="323"/>
                </a:lnTo>
                <a:lnTo>
                  <a:pt x="195" y="323"/>
                </a:lnTo>
                <a:lnTo>
                  <a:pt x="193" y="324"/>
                </a:lnTo>
                <a:lnTo>
                  <a:pt x="193" y="325"/>
                </a:lnTo>
                <a:lnTo>
                  <a:pt x="190" y="325"/>
                </a:lnTo>
                <a:lnTo>
                  <a:pt x="189" y="326"/>
                </a:lnTo>
                <a:lnTo>
                  <a:pt x="188" y="327"/>
                </a:lnTo>
                <a:lnTo>
                  <a:pt x="187" y="327"/>
                </a:lnTo>
                <a:lnTo>
                  <a:pt x="186" y="328"/>
                </a:lnTo>
                <a:lnTo>
                  <a:pt x="185" y="329"/>
                </a:lnTo>
                <a:lnTo>
                  <a:pt x="182" y="329"/>
                </a:lnTo>
                <a:lnTo>
                  <a:pt x="182" y="330"/>
                </a:lnTo>
                <a:lnTo>
                  <a:pt x="180" y="331"/>
                </a:lnTo>
                <a:lnTo>
                  <a:pt x="179" y="331"/>
                </a:lnTo>
                <a:lnTo>
                  <a:pt x="179" y="333"/>
                </a:lnTo>
                <a:lnTo>
                  <a:pt x="177" y="333"/>
                </a:lnTo>
                <a:lnTo>
                  <a:pt x="177" y="334"/>
                </a:lnTo>
                <a:lnTo>
                  <a:pt x="176" y="335"/>
                </a:lnTo>
                <a:lnTo>
                  <a:pt x="175" y="336"/>
                </a:lnTo>
                <a:lnTo>
                  <a:pt x="174" y="336"/>
                </a:lnTo>
                <a:lnTo>
                  <a:pt x="172" y="337"/>
                </a:lnTo>
                <a:lnTo>
                  <a:pt x="171" y="337"/>
                </a:lnTo>
                <a:lnTo>
                  <a:pt x="170" y="338"/>
                </a:lnTo>
                <a:lnTo>
                  <a:pt x="170" y="339"/>
                </a:lnTo>
                <a:lnTo>
                  <a:pt x="169" y="339"/>
                </a:lnTo>
                <a:lnTo>
                  <a:pt x="168" y="340"/>
                </a:lnTo>
                <a:lnTo>
                  <a:pt x="166" y="343"/>
                </a:lnTo>
                <a:lnTo>
                  <a:pt x="165" y="343"/>
                </a:lnTo>
                <a:lnTo>
                  <a:pt x="165" y="344"/>
                </a:lnTo>
                <a:lnTo>
                  <a:pt x="161" y="346"/>
                </a:lnTo>
                <a:lnTo>
                  <a:pt x="160" y="346"/>
                </a:lnTo>
                <a:lnTo>
                  <a:pt x="160" y="347"/>
                </a:lnTo>
                <a:lnTo>
                  <a:pt x="159" y="347"/>
                </a:lnTo>
                <a:lnTo>
                  <a:pt x="157" y="349"/>
                </a:lnTo>
                <a:lnTo>
                  <a:pt x="157" y="350"/>
                </a:lnTo>
                <a:lnTo>
                  <a:pt x="156" y="352"/>
                </a:lnTo>
                <a:lnTo>
                  <a:pt x="153" y="353"/>
                </a:lnTo>
                <a:lnTo>
                  <a:pt x="153" y="354"/>
                </a:lnTo>
                <a:lnTo>
                  <a:pt x="151" y="356"/>
                </a:lnTo>
                <a:lnTo>
                  <a:pt x="150" y="356"/>
                </a:lnTo>
                <a:lnTo>
                  <a:pt x="150" y="357"/>
                </a:lnTo>
                <a:lnTo>
                  <a:pt x="149" y="357"/>
                </a:lnTo>
                <a:lnTo>
                  <a:pt x="149" y="358"/>
                </a:lnTo>
                <a:lnTo>
                  <a:pt x="148" y="358"/>
                </a:lnTo>
                <a:lnTo>
                  <a:pt x="148" y="359"/>
                </a:lnTo>
                <a:lnTo>
                  <a:pt x="147" y="361"/>
                </a:lnTo>
                <a:lnTo>
                  <a:pt x="146" y="362"/>
                </a:lnTo>
                <a:lnTo>
                  <a:pt x="145" y="363"/>
                </a:lnTo>
                <a:lnTo>
                  <a:pt x="143" y="364"/>
                </a:lnTo>
                <a:lnTo>
                  <a:pt x="142" y="365"/>
                </a:lnTo>
                <a:lnTo>
                  <a:pt x="141" y="365"/>
                </a:lnTo>
                <a:lnTo>
                  <a:pt x="140" y="366"/>
                </a:lnTo>
                <a:lnTo>
                  <a:pt x="139" y="366"/>
                </a:lnTo>
                <a:lnTo>
                  <a:pt x="139" y="367"/>
                </a:lnTo>
                <a:lnTo>
                  <a:pt x="138" y="369"/>
                </a:lnTo>
                <a:lnTo>
                  <a:pt x="137" y="369"/>
                </a:lnTo>
                <a:lnTo>
                  <a:pt x="137" y="371"/>
                </a:lnTo>
                <a:lnTo>
                  <a:pt x="136" y="372"/>
                </a:lnTo>
                <a:lnTo>
                  <a:pt x="134" y="372"/>
                </a:lnTo>
                <a:lnTo>
                  <a:pt x="133" y="374"/>
                </a:lnTo>
                <a:lnTo>
                  <a:pt x="133" y="375"/>
                </a:lnTo>
                <a:lnTo>
                  <a:pt x="132" y="375"/>
                </a:lnTo>
                <a:lnTo>
                  <a:pt x="131" y="375"/>
                </a:lnTo>
                <a:lnTo>
                  <a:pt x="131" y="376"/>
                </a:lnTo>
                <a:lnTo>
                  <a:pt x="130" y="376"/>
                </a:lnTo>
                <a:lnTo>
                  <a:pt x="130" y="377"/>
                </a:lnTo>
                <a:lnTo>
                  <a:pt x="129" y="378"/>
                </a:lnTo>
                <a:lnTo>
                  <a:pt x="128" y="379"/>
                </a:lnTo>
                <a:lnTo>
                  <a:pt x="128" y="381"/>
                </a:lnTo>
                <a:lnTo>
                  <a:pt x="127" y="381"/>
                </a:lnTo>
                <a:lnTo>
                  <a:pt x="126" y="382"/>
                </a:lnTo>
                <a:lnTo>
                  <a:pt x="126" y="383"/>
                </a:lnTo>
                <a:lnTo>
                  <a:pt x="124" y="384"/>
                </a:lnTo>
                <a:lnTo>
                  <a:pt x="124" y="385"/>
                </a:lnTo>
                <a:lnTo>
                  <a:pt x="123" y="386"/>
                </a:lnTo>
                <a:lnTo>
                  <a:pt x="123" y="387"/>
                </a:lnTo>
                <a:lnTo>
                  <a:pt x="123" y="388"/>
                </a:lnTo>
                <a:lnTo>
                  <a:pt x="122" y="388"/>
                </a:lnTo>
                <a:lnTo>
                  <a:pt x="122" y="390"/>
                </a:lnTo>
                <a:lnTo>
                  <a:pt x="121" y="390"/>
                </a:lnTo>
                <a:lnTo>
                  <a:pt x="121" y="391"/>
                </a:lnTo>
                <a:lnTo>
                  <a:pt x="120" y="392"/>
                </a:lnTo>
                <a:lnTo>
                  <a:pt x="120" y="393"/>
                </a:lnTo>
                <a:lnTo>
                  <a:pt x="119" y="393"/>
                </a:lnTo>
                <a:lnTo>
                  <a:pt x="118" y="394"/>
                </a:lnTo>
                <a:lnTo>
                  <a:pt x="118" y="395"/>
                </a:lnTo>
                <a:lnTo>
                  <a:pt x="117" y="395"/>
                </a:lnTo>
                <a:lnTo>
                  <a:pt x="117" y="396"/>
                </a:lnTo>
                <a:lnTo>
                  <a:pt x="115" y="397"/>
                </a:lnTo>
                <a:lnTo>
                  <a:pt x="114" y="398"/>
                </a:lnTo>
                <a:lnTo>
                  <a:pt x="113" y="400"/>
                </a:lnTo>
                <a:lnTo>
                  <a:pt x="113" y="401"/>
                </a:lnTo>
                <a:lnTo>
                  <a:pt x="112" y="402"/>
                </a:lnTo>
                <a:lnTo>
                  <a:pt x="111" y="403"/>
                </a:lnTo>
                <a:lnTo>
                  <a:pt x="110" y="404"/>
                </a:lnTo>
                <a:lnTo>
                  <a:pt x="109" y="405"/>
                </a:lnTo>
                <a:lnTo>
                  <a:pt x="108" y="406"/>
                </a:lnTo>
                <a:lnTo>
                  <a:pt x="107" y="407"/>
                </a:lnTo>
                <a:lnTo>
                  <a:pt x="107" y="409"/>
                </a:lnTo>
                <a:lnTo>
                  <a:pt x="105" y="410"/>
                </a:lnTo>
                <a:lnTo>
                  <a:pt x="104" y="410"/>
                </a:lnTo>
                <a:lnTo>
                  <a:pt x="103" y="412"/>
                </a:lnTo>
                <a:lnTo>
                  <a:pt x="103" y="413"/>
                </a:lnTo>
                <a:lnTo>
                  <a:pt x="102" y="414"/>
                </a:lnTo>
                <a:lnTo>
                  <a:pt x="101" y="415"/>
                </a:lnTo>
                <a:lnTo>
                  <a:pt x="100" y="416"/>
                </a:lnTo>
                <a:lnTo>
                  <a:pt x="99" y="416"/>
                </a:lnTo>
                <a:lnTo>
                  <a:pt x="99" y="417"/>
                </a:lnTo>
                <a:lnTo>
                  <a:pt x="98" y="417"/>
                </a:lnTo>
                <a:lnTo>
                  <a:pt x="97" y="419"/>
                </a:lnTo>
                <a:lnTo>
                  <a:pt x="95" y="420"/>
                </a:lnTo>
                <a:lnTo>
                  <a:pt x="95" y="422"/>
                </a:lnTo>
                <a:lnTo>
                  <a:pt x="93" y="423"/>
                </a:lnTo>
                <a:lnTo>
                  <a:pt x="91" y="425"/>
                </a:lnTo>
                <a:lnTo>
                  <a:pt x="91" y="426"/>
                </a:lnTo>
                <a:lnTo>
                  <a:pt x="90" y="428"/>
                </a:lnTo>
                <a:lnTo>
                  <a:pt x="90" y="429"/>
                </a:lnTo>
                <a:lnTo>
                  <a:pt x="89" y="429"/>
                </a:lnTo>
                <a:lnTo>
                  <a:pt x="89" y="430"/>
                </a:lnTo>
                <a:lnTo>
                  <a:pt x="88" y="430"/>
                </a:lnTo>
                <a:lnTo>
                  <a:pt x="86" y="430"/>
                </a:lnTo>
                <a:lnTo>
                  <a:pt x="84" y="432"/>
                </a:lnTo>
                <a:lnTo>
                  <a:pt x="83" y="433"/>
                </a:lnTo>
                <a:lnTo>
                  <a:pt x="82" y="434"/>
                </a:lnTo>
                <a:lnTo>
                  <a:pt x="81" y="434"/>
                </a:lnTo>
                <a:lnTo>
                  <a:pt x="80" y="435"/>
                </a:lnTo>
                <a:lnTo>
                  <a:pt x="79" y="435"/>
                </a:lnTo>
                <a:lnTo>
                  <a:pt x="78" y="435"/>
                </a:lnTo>
                <a:lnTo>
                  <a:pt x="76" y="436"/>
                </a:lnTo>
                <a:lnTo>
                  <a:pt x="75" y="438"/>
                </a:lnTo>
                <a:lnTo>
                  <a:pt x="75" y="439"/>
                </a:lnTo>
                <a:lnTo>
                  <a:pt x="75" y="440"/>
                </a:lnTo>
                <a:lnTo>
                  <a:pt x="74" y="440"/>
                </a:lnTo>
                <a:lnTo>
                  <a:pt x="74" y="441"/>
                </a:lnTo>
                <a:lnTo>
                  <a:pt x="73" y="442"/>
                </a:lnTo>
                <a:lnTo>
                  <a:pt x="72" y="442"/>
                </a:lnTo>
                <a:lnTo>
                  <a:pt x="71" y="443"/>
                </a:lnTo>
                <a:lnTo>
                  <a:pt x="70" y="444"/>
                </a:lnTo>
                <a:lnTo>
                  <a:pt x="69" y="445"/>
                </a:lnTo>
                <a:lnTo>
                  <a:pt x="69" y="447"/>
                </a:lnTo>
                <a:lnTo>
                  <a:pt x="69" y="448"/>
                </a:lnTo>
                <a:lnTo>
                  <a:pt x="67" y="448"/>
                </a:lnTo>
                <a:lnTo>
                  <a:pt x="66" y="448"/>
                </a:lnTo>
                <a:lnTo>
                  <a:pt x="66" y="449"/>
                </a:lnTo>
                <a:lnTo>
                  <a:pt x="66" y="450"/>
                </a:lnTo>
                <a:lnTo>
                  <a:pt x="66" y="451"/>
                </a:lnTo>
                <a:lnTo>
                  <a:pt x="65" y="451"/>
                </a:lnTo>
                <a:lnTo>
                  <a:pt x="65" y="450"/>
                </a:lnTo>
                <a:lnTo>
                  <a:pt x="64" y="450"/>
                </a:lnTo>
                <a:lnTo>
                  <a:pt x="64" y="451"/>
                </a:lnTo>
                <a:lnTo>
                  <a:pt x="64" y="452"/>
                </a:lnTo>
                <a:lnTo>
                  <a:pt x="63" y="452"/>
                </a:lnTo>
                <a:lnTo>
                  <a:pt x="61" y="452"/>
                </a:lnTo>
                <a:lnTo>
                  <a:pt x="60" y="453"/>
                </a:lnTo>
                <a:lnTo>
                  <a:pt x="59" y="454"/>
                </a:lnTo>
                <a:lnTo>
                  <a:pt x="59" y="455"/>
                </a:lnTo>
                <a:lnTo>
                  <a:pt x="57" y="458"/>
                </a:lnTo>
                <a:lnTo>
                  <a:pt x="55" y="459"/>
                </a:lnTo>
                <a:lnTo>
                  <a:pt x="54" y="461"/>
                </a:lnTo>
                <a:lnTo>
                  <a:pt x="53" y="462"/>
                </a:lnTo>
                <a:lnTo>
                  <a:pt x="52" y="463"/>
                </a:lnTo>
                <a:lnTo>
                  <a:pt x="52" y="464"/>
                </a:lnTo>
                <a:lnTo>
                  <a:pt x="51" y="465"/>
                </a:lnTo>
                <a:lnTo>
                  <a:pt x="50" y="465"/>
                </a:lnTo>
                <a:lnTo>
                  <a:pt x="48" y="467"/>
                </a:lnTo>
                <a:lnTo>
                  <a:pt x="47" y="468"/>
                </a:lnTo>
                <a:lnTo>
                  <a:pt x="46" y="469"/>
                </a:lnTo>
                <a:lnTo>
                  <a:pt x="46" y="468"/>
                </a:lnTo>
                <a:lnTo>
                  <a:pt x="45" y="468"/>
                </a:lnTo>
                <a:lnTo>
                  <a:pt x="44" y="469"/>
                </a:lnTo>
                <a:lnTo>
                  <a:pt x="43" y="469"/>
                </a:lnTo>
                <a:lnTo>
                  <a:pt x="43" y="470"/>
                </a:lnTo>
                <a:lnTo>
                  <a:pt x="42" y="471"/>
                </a:lnTo>
                <a:lnTo>
                  <a:pt x="41" y="471"/>
                </a:lnTo>
                <a:lnTo>
                  <a:pt x="41" y="472"/>
                </a:lnTo>
                <a:lnTo>
                  <a:pt x="40" y="472"/>
                </a:lnTo>
                <a:lnTo>
                  <a:pt x="38" y="472"/>
                </a:lnTo>
                <a:lnTo>
                  <a:pt x="38" y="473"/>
                </a:lnTo>
                <a:lnTo>
                  <a:pt x="37" y="473"/>
                </a:lnTo>
                <a:lnTo>
                  <a:pt x="37" y="474"/>
                </a:lnTo>
                <a:lnTo>
                  <a:pt x="36" y="474"/>
                </a:lnTo>
                <a:lnTo>
                  <a:pt x="36" y="476"/>
                </a:lnTo>
                <a:lnTo>
                  <a:pt x="35" y="477"/>
                </a:lnTo>
                <a:lnTo>
                  <a:pt x="34" y="477"/>
                </a:lnTo>
                <a:lnTo>
                  <a:pt x="34" y="478"/>
                </a:lnTo>
                <a:lnTo>
                  <a:pt x="33" y="479"/>
                </a:lnTo>
                <a:lnTo>
                  <a:pt x="32" y="479"/>
                </a:lnTo>
                <a:lnTo>
                  <a:pt x="31" y="480"/>
                </a:lnTo>
                <a:lnTo>
                  <a:pt x="30" y="481"/>
                </a:lnTo>
                <a:lnTo>
                  <a:pt x="27" y="483"/>
                </a:lnTo>
                <a:lnTo>
                  <a:pt x="26" y="484"/>
                </a:lnTo>
                <a:lnTo>
                  <a:pt x="25" y="486"/>
                </a:lnTo>
                <a:lnTo>
                  <a:pt x="24" y="486"/>
                </a:lnTo>
                <a:lnTo>
                  <a:pt x="23" y="486"/>
                </a:lnTo>
                <a:lnTo>
                  <a:pt x="23" y="487"/>
                </a:lnTo>
                <a:lnTo>
                  <a:pt x="22" y="487"/>
                </a:lnTo>
                <a:lnTo>
                  <a:pt x="22" y="488"/>
                </a:lnTo>
                <a:lnTo>
                  <a:pt x="21" y="488"/>
                </a:lnTo>
                <a:lnTo>
                  <a:pt x="21" y="489"/>
                </a:lnTo>
                <a:lnTo>
                  <a:pt x="19" y="489"/>
                </a:lnTo>
                <a:lnTo>
                  <a:pt x="18" y="490"/>
                </a:lnTo>
                <a:lnTo>
                  <a:pt x="17" y="491"/>
                </a:lnTo>
                <a:lnTo>
                  <a:pt x="17" y="492"/>
                </a:lnTo>
                <a:lnTo>
                  <a:pt x="16" y="492"/>
                </a:lnTo>
                <a:lnTo>
                  <a:pt x="15" y="493"/>
                </a:lnTo>
                <a:lnTo>
                  <a:pt x="14" y="495"/>
                </a:lnTo>
                <a:lnTo>
                  <a:pt x="14" y="496"/>
                </a:lnTo>
                <a:lnTo>
                  <a:pt x="13" y="496"/>
                </a:lnTo>
                <a:lnTo>
                  <a:pt x="13" y="497"/>
                </a:lnTo>
                <a:lnTo>
                  <a:pt x="12" y="497"/>
                </a:lnTo>
                <a:lnTo>
                  <a:pt x="12" y="499"/>
                </a:lnTo>
                <a:lnTo>
                  <a:pt x="13" y="500"/>
                </a:lnTo>
                <a:lnTo>
                  <a:pt x="13" y="501"/>
                </a:lnTo>
                <a:lnTo>
                  <a:pt x="12" y="501"/>
                </a:lnTo>
                <a:lnTo>
                  <a:pt x="11" y="501"/>
                </a:lnTo>
                <a:lnTo>
                  <a:pt x="11" y="500"/>
                </a:lnTo>
                <a:lnTo>
                  <a:pt x="11" y="499"/>
                </a:lnTo>
                <a:lnTo>
                  <a:pt x="9" y="500"/>
                </a:lnTo>
                <a:lnTo>
                  <a:pt x="9" y="501"/>
                </a:lnTo>
                <a:lnTo>
                  <a:pt x="9" y="502"/>
                </a:lnTo>
                <a:lnTo>
                  <a:pt x="8" y="501"/>
                </a:lnTo>
                <a:lnTo>
                  <a:pt x="8" y="502"/>
                </a:lnTo>
                <a:lnTo>
                  <a:pt x="7" y="503"/>
                </a:lnTo>
                <a:lnTo>
                  <a:pt x="6" y="503"/>
                </a:lnTo>
                <a:lnTo>
                  <a:pt x="6" y="505"/>
                </a:lnTo>
                <a:lnTo>
                  <a:pt x="6" y="506"/>
                </a:lnTo>
                <a:lnTo>
                  <a:pt x="7" y="507"/>
                </a:lnTo>
                <a:lnTo>
                  <a:pt x="6" y="507"/>
                </a:lnTo>
                <a:lnTo>
                  <a:pt x="5" y="507"/>
                </a:lnTo>
                <a:lnTo>
                  <a:pt x="4" y="507"/>
                </a:lnTo>
                <a:lnTo>
                  <a:pt x="3" y="507"/>
                </a:lnTo>
                <a:lnTo>
                  <a:pt x="2" y="508"/>
                </a:lnTo>
                <a:lnTo>
                  <a:pt x="0" y="508"/>
                </a:lnTo>
                <a:lnTo>
                  <a:pt x="0" y="509"/>
                </a:lnTo>
                <a:lnTo>
                  <a:pt x="0" y="510"/>
                </a:lnTo>
                <a:lnTo>
                  <a:pt x="2" y="510"/>
                </a:lnTo>
                <a:lnTo>
                  <a:pt x="2" y="509"/>
                </a:lnTo>
                <a:lnTo>
                  <a:pt x="3" y="509"/>
                </a:lnTo>
                <a:lnTo>
                  <a:pt x="3" y="510"/>
                </a:lnTo>
                <a:lnTo>
                  <a:pt x="3" y="511"/>
                </a:lnTo>
                <a:lnTo>
                  <a:pt x="3" y="512"/>
                </a:lnTo>
                <a:lnTo>
                  <a:pt x="4" y="514"/>
                </a:lnTo>
                <a:lnTo>
                  <a:pt x="4" y="515"/>
                </a:lnTo>
                <a:lnTo>
                  <a:pt x="5" y="515"/>
                </a:lnTo>
                <a:lnTo>
                  <a:pt x="6" y="516"/>
                </a:lnTo>
                <a:lnTo>
                  <a:pt x="7" y="516"/>
                </a:lnTo>
                <a:lnTo>
                  <a:pt x="6" y="515"/>
                </a:lnTo>
                <a:lnTo>
                  <a:pt x="6" y="514"/>
                </a:lnTo>
                <a:lnTo>
                  <a:pt x="6" y="512"/>
                </a:lnTo>
                <a:lnTo>
                  <a:pt x="5" y="511"/>
                </a:lnTo>
                <a:lnTo>
                  <a:pt x="4" y="510"/>
                </a:lnTo>
                <a:lnTo>
                  <a:pt x="5" y="509"/>
                </a:lnTo>
                <a:lnTo>
                  <a:pt x="5" y="510"/>
                </a:lnTo>
                <a:lnTo>
                  <a:pt x="5" y="511"/>
                </a:lnTo>
                <a:lnTo>
                  <a:pt x="6" y="511"/>
                </a:lnTo>
                <a:lnTo>
                  <a:pt x="6" y="510"/>
                </a:lnTo>
                <a:lnTo>
                  <a:pt x="7" y="510"/>
                </a:lnTo>
                <a:lnTo>
                  <a:pt x="7" y="509"/>
                </a:lnTo>
                <a:lnTo>
                  <a:pt x="7" y="508"/>
                </a:lnTo>
                <a:lnTo>
                  <a:pt x="7" y="507"/>
                </a:lnTo>
                <a:lnTo>
                  <a:pt x="8" y="507"/>
                </a:lnTo>
                <a:lnTo>
                  <a:pt x="8" y="506"/>
                </a:lnTo>
                <a:lnTo>
                  <a:pt x="9" y="505"/>
                </a:lnTo>
                <a:lnTo>
                  <a:pt x="11" y="505"/>
                </a:lnTo>
                <a:lnTo>
                  <a:pt x="11" y="503"/>
                </a:lnTo>
                <a:lnTo>
                  <a:pt x="12" y="503"/>
                </a:lnTo>
                <a:lnTo>
                  <a:pt x="13" y="503"/>
                </a:lnTo>
                <a:lnTo>
                  <a:pt x="14" y="503"/>
                </a:lnTo>
                <a:lnTo>
                  <a:pt x="14" y="505"/>
                </a:lnTo>
                <a:lnTo>
                  <a:pt x="15" y="505"/>
                </a:lnTo>
                <a:lnTo>
                  <a:pt x="14" y="503"/>
                </a:lnTo>
                <a:lnTo>
                  <a:pt x="13" y="503"/>
                </a:lnTo>
                <a:lnTo>
                  <a:pt x="13" y="502"/>
                </a:lnTo>
                <a:lnTo>
                  <a:pt x="14" y="502"/>
                </a:lnTo>
                <a:lnTo>
                  <a:pt x="14" y="503"/>
                </a:lnTo>
                <a:lnTo>
                  <a:pt x="15" y="503"/>
                </a:lnTo>
                <a:lnTo>
                  <a:pt x="15" y="505"/>
                </a:lnTo>
                <a:lnTo>
                  <a:pt x="16" y="505"/>
                </a:lnTo>
                <a:lnTo>
                  <a:pt x="16" y="506"/>
                </a:lnTo>
                <a:lnTo>
                  <a:pt x="16" y="507"/>
                </a:lnTo>
                <a:lnTo>
                  <a:pt x="17" y="507"/>
                </a:lnTo>
                <a:lnTo>
                  <a:pt x="18" y="509"/>
                </a:lnTo>
                <a:lnTo>
                  <a:pt x="21" y="511"/>
                </a:lnTo>
                <a:lnTo>
                  <a:pt x="22" y="511"/>
                </a:lnTo>
                <a:lnTo>
                  <a:pt x="23" y="511"/>
                </a:lnTo>
                <a:lnTo>
                  <a:pt x="24" y="511"/>
                </a:lnTo>
                <a:lnTo>
                  <a:pt x="24" y="512"/>
                </a:lnTo>
                <a:lnTo>
                  <a:pt x="25" y="514"/>
                </a:lnTo>
                <a:lnTo>
                  <a:pt x="25" y="515"/>
                </a:lnTo>
                <a:lnTo>
                  <a:pt x="26" y="516"/>
                </a:lnTo>
                <a:lnTo>
                  <a:pt x="27" y="516"/>
                </a:lnTo>
                <a:lnTo>
                  <a:pt x="27" y="515"/>
                </a:lnTo>
                <a:lnTo>
                  <a:pt x="28" y="515"/>
                </a:lnTo>
                <a:lnTo>
                  <a:pt x="28" y="514"/>
                </a:lnTo>
                <a:lnTo>
                  <a:pt x="27" y="512"/>
                </a:lnTo>
                <a:lnTo>
                  <a:pt x="26" y="512"/>
                </a:lnTo>
                <a:lnTo>
                  <a:pt x="25" y="511"/>
                </a:lnTo>
                <a:lnTo>
                  <a:pt x="24" y="511"/>
                </a:lnTo>
                <a:lnTo>
                  <a:pt x="24" y="510"/>
                </a:lnTo>
                <a:lnTo>
                  <a:pt x="25" y="510"/>
                </a:lnTo>
                <a:lnTo>
                  <a:pt x="26" y="511"/>
                </a:lnTo>
                <a:lnTo>
                  <a:pt x="27" y="511"/>
                </a:lnTo>
                <a:lnTo>
                  <a:pt x="30" y="514"/>
                </a:lnTo>
                <a:lnTo>
                  <a:pt x="31" y="514"/>
                </a:lnTo>
                <a:lnTo>
                  <a:pt x="32" y="514"/>
                </a:lnTo>
                <a:lnTo>
                  <a:pt x="33" y="515"/>
                </a:lnTo>
                <a:lnTo>
                  <a:pt x="35" y="514"/>
                </a:lnTo>
                <a:lnTo>
                  <a:pt x="37" y="512"/>
                </a:lnTo>
                <a:lnTo>
                  <a:pt x="38" y="512"/>
                </a:lnTo>
                <a:lnTo>
                  <a:pt x="42" y="511"/>
                </a:lnTo>
                <a:lnTo>
                  <a:pt x="44" y="511"/>
                </a:lnTo>
                <a:lnTo>
                  <a:pt x="46" y="511"/>
                </a:lnTo>
                <a:lnTo>
                  <a:pt x="47" y="511"/>
                </a:lnTo>
                <a:lnTo>
                  <a:pt x="51" y="511"/>
                </a:lnTo>
                <a:lnTo>
                  <a:pt x="54" y="509"/>
                </a:lnTo>
                <a:lnTo>
                  <a:pt x="55" y="509"/>
                </a:lnTo>
                <a:lnTo>
                  <a:pt x="56" y="508"/>
                </a:lnTo>
                <a:lnTo>
                  <a:pt x="57" y="507"/>
                </a:lnTo>
                <a:lnTo>
                  <a:pt x="60" y="507"/>
                </a:lnTo>
                <a:lnTo>
                  <a:pt x="61" y="506"/>
                </a:lnTo>
                <a:lnTo>
                  <a:pt x="62" y="506"/>
                </a:lnTo>
                <a:lnTo>
                  <a:pt x="64" y="505"/>
                </a:lnTo>
                <a:lnTo>
                  <a:pt x="65" y="505"/>
                </a:lnTo>
                <a:lnTo>
                  <a:pt x="66" y="505"/>
                </a:lnTo>
                <a:lnTo>
                  <a:pt x="69" y="502"/>
                </a:lnTo>
                <a:lnTo>
                  <a:pt x="72" y="501"/>
                </a:lnTo>
                <a:lnTo>
                  <a:pt x="73" y="501"/>
                </a:lnTo>
                <a:lnTo>
                  <a:pt x="75" y="499"/>
                </a:lnTo>
                <a:lnTo>
                  <a:pt x="78" y="498"/>
                </a:lnTo>
                <a:lnTo>
                  <a:pt x="80" y="498"/>
                </a:lnTo>
                <a:lnTo>
                  <a:pt x="81" y="498"/>
                </a:lnTo>
                <a:lnTo>
                  <a:pt x="82" y="498"/>
                </a:lnTo>
                <a:lnTo>
                  <a:pt x="84" y="498"/>
                </a:lnTo>
                <a:lnTo>
                  <a:pt x="85" y="498"/>
                </a:lnTo>
                <a:lnTo>
                  <a:pt x="86" y="498"/>
                </a:lnTo>
                <a:lnTo>
                  <a:pt x="88" y="497"/>
                </a:lnTo>
                <a:lnTo>
                  <a:pt x="89" y="497"/>
                </a:lnTo>
                <a:lnTo>
                  <a:pt x="89" y="496"/>
                </a:lnTo>
                <a:lnTo>
                  <a:pt x="90" y="496"/>
                </a:lnTo>
                <a:lnTo>
                  <a:pt x="92" y="496"/>
                </a:lnTo>
                <a:lnTo>
                  <a:pt x="93" y="495"/>
                </a:lnTo>
                <a:lnTo>
                  <a:pt x="94" y="495"/>
                </a:lnTo>
                <a:lnTo>
                  <a:pt x="98" y="492"/>
                </a:lnTo>
                <a:lnTo>
                  <a:pt x="99" y="492"/>
                </a:lnTo>
                <a:lnTo>
                  <a:pt x="99" y="491"/>
                </a:lnTo>
                <a:lnTo>
                  <a:pt x="100" y="491"/>
                </a:lnTo>
                <a:lnTo>
                  <a:pt x="100" y="490"/>
                </a:lnTo>
                <a:lnTo>
                  <a:pt x="101" y="490"/>
                </a:lnTo>
                <a:lnTo>
                  <a:pt x="102" y="491"/>
                </a:lnTo>
                <a:lnTo>
                  <a:pt x="102" y="492"/>
                </a:lnTo>
                <a:lnTo>
                  <a:pt x="103" y="492"/>
                </a:lnTo>
                <a:lnTo>
                  <a:pt x="103" y="491"/>
                </a:lnTo>
                <a:lnTo>
                  <a:pt x="104" y="491"/>
                </a:lnTo>
                <a:lnTo>
                  <a:pt x="104" y="490"/>
                </a:lnTo>
                <a:lnTo>
                  <a:pt x="105" y="490"/>
                </a:lnTo>
                <a:lnTo>
                  <a:pt x="105" y="489"/>
                </a:lnTo>
                <a:lnTo>
                  <a:pt x="107" y="488"/>
                </a:lnTo>
                <a:lnTo>
                  <a:pt x="108" y="487"/>
                </a:lnTo>
                <a:lnTo>
                  <a:pt x="108" y="486"/>
                </a:lnTo>
                <a:lnTo>
                  <a:pt x="109" y="486"/>
                </a:lnTo>
                <a:lnTo>
                  <a:pt x="110" y="484"/>
                </a:lnTo>
                <a:lnTo>
                  <a:pt x="111" y="484"/>
                </a:lnTo>
                <a:lnTo>
                  <a:pt x="112" y="483"/>
                </a:lnTo>
                <a:lnTo>
                  <a:pt x="113" y="483"/>
                </a:lnTo>
                <a:lnTo>
                  <a:pt x="114" y="483"/>
                </a:lnTo>
                <a:lnTo>
                  <a:pt x="114" y="482"/>
                </a:lnTo>
                <a:lnTo>
                  <a:pt x="115" y="482"/>
                </a:lnTo>
                <a:lnTo>
                  <a:pt x="117" y="482"/>
                </a:lnTo>
                <a:lnTo>
                  <a:pt x="118" y="482"/>
                </a:lnTo>
                <a:lnTo>
                  <a:pt x="119" y="481"/>
                </a:lnTo>
                <a:lnTo>
                  <a:pt x="120" y="480"/>
                </a:lnTo>
                <a:lnTo>
                  <a:pt x="120" y="479"/>
                </a:lnTo>
                <a:lnTo>
                  <a:pt x="121" y="478"/>
                </a:lnTo>
                <a:lnTo>
                  <a:pt x="121" y="477"/>
                </a:lnTo>
                <a:lnTo>
                  <a:pt x="123" y="476"/>
                </a:lnTo>
                <a:lnTo>
                  <a:pt x="124" y="476"/>
                </a:lnTo>
                <a:lnTo>
                  <a:pt x="126" y="473"/>
                </a:lnTo>
                <a:lnTo>
                  <a:pt x="127" y="472"/>
                </a:lnTo>
                <a:lnTo>
                  <a:pt x="128" y="471"/>
                </a:lnTo>
                <a:lnTo>
                  <a:pt x="128" y="472"/>
                </a:lnTo>
                <a:lnTo>
                  <a:pt x="128" y="473"/>
                </a:lnTo>
                <a:lnTo>
                  <a:pt x="127" y="473"/>
                </a:lnTo>
                <a:lnTo>
                  <a:pt x="127" y="474"/>
                </a:lnTo>
                <a:lnTo>
                  <a:pt x="126" y="476"/>
                </a:lnTo>
                <a:lnTo>
                  <a:pt x="126" y="477"/>
                </a:lnTo>
                <a:lnTo>
                  <a:pt x="126" y="478"/>
                </a:lnTo>
                <a:lnTo>
                  <a:pt x="127" y="478"/>
                </a:lnTo>
                <a:lnTo>
                  <a:pt x="128" y="479"/>
                </a:lnTo>
                <a:lnTo>
                  <a:pt x="129" y="479"/>
                </a:lnTo>
                <a:lnTo>
                  <a:pt x="130" y="479"/>
                </a:lnTo>
                <a:lnTo>
                  <a:pt x="130" y="478"/>
                </a:lnTo>
                <a:lnTo>
                  <a:pt x="132" y="477"/>
                </a:lnTo>
                <a:lnTo>
                  <a:pt x="132" y="476"/>
                </a:lnTo>
                <a:lnTo>
                  <a:pt x="132" y="474"/>
                </a:lnTo>
                <a:lnTo>
                  <a:pt x="133" y="473"/>
                </a:lnTo>
                <a:lnTo>
                  <a:pt x="133" y="474"/>
                </a:lnTo>
                <a:lnTo>
                  <a:pt x="133" y="476"/>
                </a:lnTo>
                <a:lnTo>
                  <a:pt x="134" y="477"/>
                </a:lnTo>
                <a:lnTo>
                  <a:pt x="136" y="477"/>
                </a:lnTo>
                <a:lnTo>
                  <a:pt x="137" y="477"/>
                </a:lnTo>
                <a:lnTo>
                  <a:pt x="138" y="477"/>
                </a:lnTo>
                <a:lnTo>
                  <a:pt x="139" y="476"/>
                </a:lnTo>
                <a:lnTo>
                  <a:pt x="139" y="474"/>
                </a:lnTo>
                <a:lnTo>
                  <a:pt x="139" y="473"/>
                </a:lnTo>
                <a:lnTo>
                  <a:pt x="139" y="472"/>
                </a:lnTo>
                <a:lnTo>
                  <a:pt x="139" y="471"/>
                </a:lnTo>
                <a:lnTo>
                  <a:pt x="140" y="471"/>
                </a:lnTo>
                <a:lnTo>
                  <a:pt x="141" y="472"/>
                </a:lnTo>
                <a:lnTo>
                  <a:pt x="142" y="472"/>
                </a:lnTo>
                <a:lnTo>
                  <a:pt x="143" y="472"/>
                </a:lnTo>
                <a:lnTo>
                  <a:pt x="145" y="471"/>
                </a:lnTo>
                <a:lnTo>
                  <a:pt x="146" y="470"/>
                </a:lnTo>
                <a:lnTo>
                  <a:pt x="146" y="469"/>
                </a:lnTo>
                <a:lnTo>
                  <a:pt x="146" y="468"/>
                </a:lnTo>
                <a:lnTo>
                  <a:pt x="148" y="465"/>
                </a:lnTo>
                <a:lnTo>
                  <a:pt x="149" y="465"/>
                </a:lnTo>
                <a:lnTo>
                  <a:pt x="151" y="464"/>
                </a:lnTo>
                <a:lnTo>
                  <a:pt x="152" y="462"/>
                </a:lnTo>
                <a:lnTo>
                  <a:pt x="153" y="461"/>
                </a:lnTo>
                <a:lnTo>
                  <a:pt x="153" y="460"/>
                </a:lnTo>
                <a:lnTo>
                  <a:pt x="155" y="460"/>
                </a:lnTo>
                <a:lnTo>
                  <a:pt x="156" y="460"/>
                </a:lnTo>
                <a:lnTo>
                  <a:pt x="157" y="460"/>
                </a:lnTo>
                <a:lnTo>
                  <a:pt x="157" y="461"/>
                </a:lnTo>
                <a:lnTo>
                  <a:pt x="158" y="461"/>
                </a:lnTo>
                <a:lnTo>
                  <a:pt x="159" y="461"/>
                </a:lnTo>
                <a:lnTo>
                  <a:pt x="160" y="462"/>
                </a:lnTo>
                <a:lnTo>
                  <a:pt x="161" y="461"/>
                </a:lnTo>
                <a:lnTo>
                  <a:pt x="162" y="461"/>
                </a:lnTo>
                <a:lnTo>
                  <a:pt x="163" y="460"/>
                </a:lnTo>
                <a:lnTo>
                  <a:pt x="163" y="459"/>
                </a:lnTo>
                <a:lnTo>
                  <a:pt x="165" y="459"/>
                </a:lnTo>
                <a:lnTo>
                  <a:pt x="165" y="458"/>
                </a:lnTo>
                <a:lnTo>
                  <a:pt x="166" y="457"/>
                </a:lnTo>
                <a:lnTo>
                  <a:pt x="166" y="455"/>
                </a:lnTo>
                <a:lnTo>
                  <a:pt x="167" y="455"/>
                </a:lnTo>
                <a:lnTo>
                  <a:pt x="168" y="455"/>
                </a:lnTo>
                <a:lnTo>
                  <a:pt x="169" y="457"/>
                </a:lnTo>
                <a:lnTo>
                  <a:pt x="170" y="457"/>
                </a:lnTo>
                <a:lnTo>
                  <a:pt x="171" y="458"/>
                </a:lnTo>
                <a:lnTo>
                  <a:pt x="171" y="459"/>
                </a:lnTo>
                <a:lnTo>
                  <a:pt x="171" y="460"/>
                </a:lnTo>
                <a:lnTo>
                  <a:pt x="172" y="461"/>
                </a:lnTo>
                <a:lnTo>
                  <a:pt x="174" y="461"/>
                </a:lnTo>
                <a:lnTo>
                  <a:pt x="174" y="460"/>
                </a:lnTo>
                <a:lnTo>
                  <a:pt x="175" y="460"/>
                </a:lnTo>
                <a:lnTo>
                  <a:pt x="176" y="460"/>
                </a:lnTo>
                <a:lnTo>
                  <a:pt x="176" y="461"/>
                </a:lnTo>
                <a:lnTo>
                  <a:pt x="177" y="461"/>
                </a:lnTo>
                <a:lnTo>
                  <a:pt x="177" y="462"/>
                </a:lnTo>
                <a:lnTo>
                  <a:pt x="177" y="463"/>
                </a:lnTo>
                <a:lnTo>
                  <a:pt x="178" y="464"/>
                </a:lnTo>
                <a:lnTo>
                  <a:pt x="179" y="464"/>
                </a:lnTo>
                <a:lnTo>
                  <a:pt x="181" y="467"/>
                </a:lnTo>
                <a:lnTo>
                  <a:pt x="181" y="468"/>
                </a:lnTo>
                <a:lnTo>
                  <a:pt x="181" y="469"/>
                </a:lnTo>
                <a:lnTo>
                  <a:pt x="180" y="469"/>
                </a:lnTo>
                <a:lnTo>
                  <a:pt x="179" y="469"/>
                </a:lnTo>
                <a:lnTo>
                  <a:pt x="179" y="470"/>
                </a:lnTo>
                <a:lnTo>
                  <a:pt x="179" y="471"/>
                </a:lnTo>
                <a:lnTo>
                  <a:pt x="179" y="472"/>
                </a:lnTo>
                <a:lnTo>
                  <a:pt x="177" y="474"/>
                </a:lnTo>
                <a:lnTo>
                  <a:pt x="177" y="476"/>
                </a:lnTo>
                <a:lnTo>
                  <a:pt x="178" y="477"/>
                </a:lnTo>
                <a:lnTo>
                  <a:pt x="177" y="478"/>
                </a:lnTo>
                <a:lnTo>
                  <a:pt x="176" y="480"/>
                </a:lnTo>
                <a:lnTo>
                  <a:pt x="176" y="481"/>
                </a:lnTo>
                <a:lnTo>
                  <a:pt x="175" y="481"/>
                </a:lnTo>
                <a:lnTo>
                  <a:pt x="175" y="482"/>
                </a:lnTo>
                <a:lnTo>
                  <a:pt x="174" y="483"/>
                </a:lnTo>
                <a:lnTo>
                  <a:pt x="174" y="484"/>
                </a:lnTo>
                <a:lnTo>
                  <a:pt x="172" y="484"/>
                </a:lnTo>
                <a:lnTo>
                  <a:pt x="172" y="486"/>
                </a:lnTo>
                <a:lnTo>
                  <a:pt x="172" y="487"/>
                </a:lnTo>
                <a:lnTo>
                  <a:pt x="171" y="487"/>
                </a:lnTo>
                <a:lnTo>
                  <a:pt x="170" y="487"/>
                </a:lnTo>
                <a:lnTo>
                  <a:pt x="170" y="488"/>
                </a:lnTo>
                <a:lnTo>
                  <a:pt x="169" y="488"/>
                </a:lnTo>
                <a:lnTo>
                  <a:pt x="169" y="489"/>
                </a:lnTo>
                <a:lnTo>
                  <a:pt x="169" y="490"/>
                </a:lnTo>
                <a:lnTo>
                  <a:pt x="169" y="491"/>
                </a:lnTo>
                <a:lnTo>
                  <a:pt x="168" y="492"/>
                </a:lnTo>
                <a:lnTo>
                  <a:pt x="168" y="493"/>
                </a:lnTo>
                <a:lnTo>
                  <a:pt x="168" y="495"/>
                </a:lnTo>
                <a:lnTo>
                  <a:pt x="167" y="495"/>
                </a:lnTo>
                <a:lnTo>
                  <a:pt x="167" y="496"/>
                </a:lnTo>
                <a:lnTo>
                  <a:pt x="167" y="497"/>
                </a:lnTo>
                <a:lnTo>
                  <a:pt x="167" y="498"/>
                </a:lnTo>
                <a:lnTo>
                  <a:pt x="168" y="498"/>
                </a:lnTo>
                <a:lnTo>
                  <a:pt x="168" y="499"/>
                </a:lnTo>
                <a:lnTo>
                  <a:pt x="169" y="500"/>
                </a:lnTo>
                <a:lnTo>
                  <a:pt x="169" y="501"/>
                </a:lnTo>
                <a:lnTo>
                  <a:pt x="169" y="502"/>
                </a:lnTo>
                <a:lnTo>
                  <a:pt x="170" y="502"/>
                </a:lnTo>
                <a:lnTo>
                  <a:pt x="170" y="503"/>
                </a:lnTo>
                <a:lnTo>
                  <a:pt x="170" y="505"/>
                </a:lnTo>
                <a:lnTo>
                  <a:pt x="170" y="506"/>
                </a:lnTo>
                <a:lnTo>
                  <a:pt x="169" y="507"/>
                </a:lnTo>
                <a:lnTo>
                  <a:pt x="168" y="508"/>
                </a:lnTo>
                <a:lnTo>
                  <a:pt x="167" y="509"/>
                </a:lnTo>
                <a:lnTo>
                  <a:pt x="166" y="509"/>
                </a:lnTo>
                <a:lnTo>
                  <a:pt x="166" y="510"/>
                </a:lnTo>
                <a:lnTo>
                  <a:pt x="165" y="510"/>
                </a:lnTo>
                <a:lnTo>
                  <a:pt x="163" y="510"/>
                </a:lnTo>
                <a:lnTo>
                  <a:pt x="163" y="511"/>
                </a:lnTo>
                <a:lnTo>
                  <a:pt x="163" y="512"/>
                </a:lnTo>
                <a:lnTo>
                  <a:pt x="163" y="514"/>
                </a:lnTo>
                <a:lnTo>
                  <a:pt x="163" y="515"/>
                </a:lnTo>
                <a:lnTo>
                  <a:pt x="162" y="516"/>
                </a:lnTo>
                <a:lnTo>
                  <a:pt x="162" y="517"/>
                </a:lnTo>
                <a:lnTo>
                  <a:pt x="162" y="518"/>
                </a:lnTo>
                <a:lnTo>
                  <a:pt x="161" y="519"/>
                </a:lnTo>
                <a:lnTo>
                  <a:pt x="161" y="520"/>
                </a:lnTo>
                <a:lnTo>
                  <a:pt x="161" y="521"/>
                </a:lnTo>
                <a:lnTo>
                  <a:pt x="160" y="521"/>
                </a:lnTo>
                <a:lnTo>
                  <a:pt x="159" y="522"/>
                </a:lnTo>
                <a:lnTo>
                  <a:pt x="160" y="524"/>
                </a:lnTo>
                <a:lnTo>
                  <a:pt x="160" y="525"/>
                </a:lnTo>
                <a:lnTo>
                  <a:pt x="161" y="525"/>
                </a:lnTo>
                <a:lnTo>
                  <a:pt x="162" y="525"/>
                </a:lnTo>
                <a:lnTo>
                  <a:pt x="163" y="525"/>
                </a:lnTo>
                <a:lnTo>
                  <a:pt x="165" y="525"/>
                </a:lnTo>
                <a:lnTo>
                  <a:pt x="166" y="525"/>
                </a:lnTo>
                <a:lnTo>
                  <a:pt x="166" y="524"/>
                </a:lnTo>
                <a:lnTo>
                  <a:pt x="167" y="524"/>
                </a:lnTo>
                <a:lnTo>
                  <a:pt x="168" y="524"/>
                </a:lnTo>
                <a:lnTo>
                  <a:pt x="167" y="522"/>
                </a:lnTo>
                <a:lnTo>
                  <a:pt x="168" y="522"/>
                </a:lnTo>
                <a:lnTo>
                  <a:pt x="169" y="522"/>
                </a:lnTo>
                <a:lnTo>
                  <a:pt x="171" y="521"/>
                </a:lnTo>
                <a:lnTo>
                  <a:pt x="172" y="520"/>
                </a:lnTo>
                <a:lnTo>
                  <a:pt x="174" y="519"/>
                </a:lnTo>
                <a:lnTo>
                  <a:pt x="175" y="518"/>
                </a:lnTo>
                <a:lnTo>
                  <a:pt x="176" y="518"/>
                </a:lnTo>
                <a:lnTo>
                  <a:pt x="177" y="517"/>
                </a:lnTo>
                <a:lnTo>
                  <a:pt x="178" y="517"/>
                </a:lnTo>
                <a:lnTo>
                  <a:pt x="180" y="515"/>
                </a:lnTo>
                <a:lnTo>
                  <a:pt x="182" y="514"/>
                </a:lnTo>
                <a:lnTo>
                  <a:pt x="185" y="511"/>
                </a:lnTo>
                <a:lnTo>
                  <a:pt x="186" y="511"/>
                </a:lnTo>
                <a:lnTo>
                  <a:pt x="186" y="510"/>
                </a:lnTo>
                <a:lnTo>
                  <a:pt x="187" y="510"/>
                </a:lnTo>
                <a:lnTo>
                  <a:pt x="187" y="511"/>
                </a:lnTo>
                <a:lnTo>
                  <a:pt x="188" y="511"/>
                </a:lnTo>
                <a:lnTo>
                  <a:pt x="189" y="512"/>
                </a:lnTo>
                <a:lnTo>
                  <a:pt x="189" y="514"/>
                </a:lnTo>
                <a:lnTo>
                  <a:pt x="188" y="514"/>
                </a:lnTo>
                <a:lnTo>
                  <a:pt x="188" y="515"/>
                </a:lnTo>
                <a:lnTo>
                  <a:pt x="188" y="516"/>
                </a:lnTo>
                <a:lnTo>
                  <a:pt x="189" y="515"/>
                </a:lnTo>
                <a:lnTo>
                  <a:pt x="189" y="514"/>
                </a:lnTo>
                <a:lnTo>
                  <a:pt x="190" y="512"/>
                </a:lnTo>
                <a:lnTo>
                  <a:pt x="189" y="512"/>
                </a:lnTo>
                <a:lnTo>
                  <a:pt x="189" y="511"/>
                </a:lnTo>
                <a:lnTo>
                  <a:pt x="189" y="510"/>
                </a:lnTo>
                <a:lnTo>
                  <a:pt x="188" y="510"/>
                </a:lnTo>
                <a:lnTo>
                  <a:pt x="187" y="509"/>
                </a:lnTo>
                <a:lnTo>
                  <a:pt x="186" y="510"/>
                </a:lnTo>
                <a:lnTo>
                  <a:pt x="185" y="510"/>
                </a:lnTo>
                <a:lnTo>
                  <a:pt x="184" y="510"/>
                </a:lnTo>
                <a:lnTo>
                  <a:pt x="184" y="509"/>
                </a:lnTo>
                <a:lnTo>
                  <a:pt x="184" y="510"/>
                </a:lnTo>
                <a:lnTo>
                  <a:pt x="182" y="510"/>
                </a:lnTo>
                <a:lnTo>
                  <a:pt x="182" y="509"/>
                </a:lnTo>
                <a:lnTo>
                  <a:pt x="181" y="509"/>
                </a:lnTo>
                <a:lnTo>
                  <a:pt x="182" y="509"/>
                </a:lnTo>
                <a:lnTo>
                  <a:pt x="182" y="508"/>
                </a:lnTo>
                <a:lnTo>
                  <a:pt x="184" y="508"/>
                </a:lnTo>
                <a:lnTo>
                  <a:pt x="187" y="508"/>
                </a:lnTo>
                <a:lnTo>
                  <a:pt x="188" y="508"/>
                </a:lnTo>
                <a:lnTo>
                  <a:pt x="189" y="508"/>
                </a:lnTo>
                <a:lnTo>
                  <a:pt x="189" y="509"/>
                </a:lnTo>
                <a:lnTo>
                  <a:pt x="190" y="509"/>
                </a:lnTo>
                <a:lnTo>
                  <a:pt x="190" y="508"/>
                </a:lnTo>
                <a:lnTo>
                  <a:pt x="189" y="507"/>
                </a:lnTo>
                <a:lnTo>
                  <a:pt x="187" y="506"/>
                </a:lnTo>
                <a:lnTo>
                  <a:pt x="187" y="505"/>
                </a:lnTo>
                <a:lnTo>
                  <a:pt x="186" y="505"/>
                </a:lnTo>
                <a:lnTo>
                  <a:pt x="187" y="505"/>
                </a:lnTo>
                <a:lnTo>
                  <a:pt x="187" y="506"/>
                </a:lnTo>
                <a:lnTo>
                  <a:pt x="189" y="507"/>
                </a:lnTo>
                <a:lnTo>
                  <a:pt x="190" y="508"/>
                </a:lnTo>
                <a:lnTo>
                  <a:pt x="191" y="509"/>
                </a:lnTo>
                <a:lnTo>
                  <a:pt x="194" y="511"/>
                </a:lnTo>
                <a:lnTo>
                  <a:pt x="195" y="512"/>
                </a:lnTo>
                <a:lnTo>
                  <a:pt x="196" y="512"/>
                </a:lnTo>
                <a:lnTo>
                  <a:pt x="197" y="514"/>
                </a:lnTo>
                <a:lnTo>
                  <a:pt x="198" y="514"/>
                </a:lnTo>
                <a:lnTo>
                  <a:pt x="200" y="516"/>
                </a:lnTo>
                <a:lnTo>
                  <a:pt x="201" y="517"/>
                </a:lnTo>
                <a:lnTo>
                  <a:pt x="203" y="518"/>
                </a:lnTo>
                <a:lnTo>
                  <a:pt x="209" y="521"/>
                </a:lnTo>
                <a:lnTo>
                  <a:pt x="210" y="522"/>
                </a:lnTo>
                <a:lnTo>
                  <a:pt x="212" y="522"/>
                </a:lnTo>
                <a:lnTo>
                  <a:pt x="213" y="522"/>
                </a:lnTo>
                <a:lnTo>
                  <a:pt x="215" y="521"/>
                </a:lnTo>
                <a:lnTo>
                  <a:pt x="216" y="521"/>
                </a:lnTo>
                <a:lnTo>
                  <a:pt x="217" y="521"/>
                </a:lnTo>
                <a:lnTo>
                  <a:pt x="220" y="524"/>
                </a:lnTo>
                <a:lnTo>
                  <a:pt x="224" y="525"/>
                </a:lnTo>
                <a:lnTo>
                  <a:pt x="225" y="526"/>
                </a:lnTo>
                <a:lnTo>
                  <a:pt x="226" y="526"/>
                </a:lnTo>
                <a:lnTo>
                  <a:pt x="227" y="525"/>
                </a:lnTo>
                <a:lnTo>
                  <a:pt x="228" y="525"/>
                </a:lnTo>
                <a:lnTo>
                  <a:pt x="228" y="524"/>
                </a:lnTo>
                <a:lnTo>
                  <a:pt x="229" y="524"/>
                </a:lnTo>
                <a:lnTo>
                  <a:pt x="230" y="522"/>
                </a:lnTo>
                <a:lnTo>
                  <a:pt x="232" y="521"/>
                </a:lnTo>
                <a:lnTo>
                  <a:pt x="233" y="520"/>
                </a:lnTo>
                <a:lnTo>
                  <a:pt x="237" y="517"/>
                </a:lnTo>
                <a:lnTo>
                  <a:pt x="238" y="516"/>
                </a:lnTo>
                <a:lnTo>
                  <a:pt x="239" y="517"/>
                </a:lnTo>
                <a:lnTo>
                  <a:pt x="241" y="517"/>
                </a:lnTo>
                <a:lnTo>
                  <a:pt x="242" y="517"/>
                </a:lnTo>
                <a:lnTo>
                  <a:pt x="244" y="515"/>
                </a:lnTo>
                <a:lnTo>
                  <a:pt x="245" y="515"/>
                </a:lnTo>
                <a:lnTo>
                  <a:pt x="246" y="514"/>
                </a:lnTo>
                <a:lnTo>
                  <a:pt x="247" y="514"/>
                </a:lnTo>
                <a:lnTo>
                  <a:pt x="249" y="512"/>
                </a:lnTo>
                <a:lnTo>
                  <a:pt x="251" y="512"/>
                </a:lnTo>
                <a:lnTo>
                  <a:pt x="252" y="511"/>
                </a:lnTo>
                <a:lnTo>
                  <a:pt x="253" y="511"/>
                </a:lnTo>
                <a:lnTo>
                  <a:pt x="255" y="510"/>
                </a:lnTo>
                <a:lnTo>
                  <a:pt x="255" y="509"/>
                </a:lnTo>
                <a:lnTo>
                  <a:pt x="256" y="509"/>
                </a:lnTo>
                <a:lnTo>
                  <a:pt x="257" y="509"/>
                </a:lnTo>
                <a:lnTo>
                  <a:pt x="258" y="508"/>
                </a:lnTo>
                <a:lnTo>
                  <a:pt x="260" y="508"/>
                </a:lnTo>
                <a:lnTo>
                  <a:pt x="261" y="508"/>
                </a:lnTo>
                <a:lnTo>
                  <a:pt x="262" y="508"/>
                </a:lnTo>
                <a:lnTo>
                  <a:pt x="263" y="507"/>
                </a:lnTo>
                <a:lnTo>
                  <a:pt x="264" y="507"/>
                </a:lnTo>
                <a:lnTo>
                  <a:pt x="265" y="506"/>
                </a:lnTo>
                <a:lnTo>
                  <a:pt x="266" y="506"/>
                </a:lnTo>
                <a:lnTo>
                  <a:pt x="267" y="506"/>
                </a:lnTo>
                <a:lnTo>
                  <a:pt x="268" y="506"/>
                </a:lnTo>
                <a:lnTo>
                  <a:pt x="270" y="505"/>
                </a:lnTo>
                <a:lnTo>
                  <a:pt x="271" y="505"/>
                </a:lnTo>
                <a:lnTo>
                  <a:pt x="272" y="503"/>
                </a:lnTo>
                <a:lnTo>
                  <a:pt x="273" y="503"/>
                </a:lnTo>
                <a:lnTo>
                  <a:pt x="274" y="502"/>
                </a:lnTo>
                <a:lnTo>
                  <a:pt x="275" y="502"/>
                </a:lnTo>
                <a:lnTo>
                  <a:pt x="279" y="499"/>
                </a:lnTo>
                <a:lnTo>
                  <a:pt x="280" y="498"/>
                </a:lnTo>
                <a:lnTo>
                  <a:pt x="281" y="496"/>
                </a:lnTo>
                <a:lnTo>
                  <a:pt x="282" y="495"/>
                </a:lnTo>
                <a:lnTo>
                  <a:pt x="283" y="495"/>
                </a:lnTo>
                <a:lnTo>
                  <a:pt x="283" y="493"/>
                </a:lnTo>
                <a:lnTo>
                  <a:pt x="284" y="493"/>
                </a:lnTo>
                <a:lnTo>
                  <a:pt x="285" y="492"/>
                </a:lnTo>
                <a:lnTo>
                  <a:pt x="286" y="491"/>
                </a:lnTo>
                <a:lnTo>
                  <a:pt x="286" y="490"/>
                </a:lnTo>
                <a:lnTo>
                  <a:pt x="287" y="490"/>
                </a:lnTo>
                <a:lnTo>
                  <a:pt x="289" y="489"/>
                </a:lnTo>
                <a:lnTo>
                  <a:pt x="290" y="488"/>
                </a:lnTo>
                <a:lnTo>
                  <a:pt x="290" y="487"/>
                </a:lnTo>
                <a:lnTo>
                  <a:pt x="291" y="486"/>
                </a:lnTo>
                <a:lnTo>
                  <a:pt x="292" y="486"/>
                </a:lnTo>
                <a:lnTo>
                  <a:pt x="292" y="484"/>
                </a:lnTo>
                <a:lnTo>
                  <a:pt x="295" y="480"/>
                </a:lnTo>
                <a:lnTo>
                  <a:pt x="296" y="479"/>
                </a:lnTo>
                <a:lnTo>
                  <a:pt x="297" y="478"/>
                </a:lnTo>
                <a:lnTo>
                  <a:pt x="299" y="477"/>
                </a:lnTo>
                <a:lnTo>
                  <a:pt x="301" y="476"/>
                </a:lnTo>
                <a:lnTo>
                  <a:pt x="303" y="474"/>
                </a:lnTo>
                <a:lnTo>
                  <a:pt x="304" y="473"/>
                </a:lnTo>
                <a:lnTo>
                  <a:pt x="305" y="473"/>
                </a:lnTo>
                <a:lnTo>
                  <a:pt x="308" y="472"/>
                </a:lnTo>
                <a:lnTo>
                  <a:pt x="309" y="472"/>
                </a:lnTo>
                <a:lnTo>
                  <a:pt x="311" y="471"/>
                </a:lnTo>
                <a:lnTo>
                  <a:pt x="312" y="471"/>
                </a:lnTo>
                <a:lnTo>
                  <a:pt x="314" y="470"/>
                </a:lnTo>
                <a:lnTo>
                  <a:pt x="316" y="470"/>
                </a:lnTo>
                <a:lnTo>
                  <a:pt x="318" y="470"/>
                </a:lnTo>
                <a:lnTo>
                  <a:pt x="320" y="470"/>
                </a:lnTo>
                <a:lnTo>
                  <a:pt x="321" y="470"/>
                </a:lnTo>
                <a:lnTo>
                  <a:pt x="322" y="470"/>
                </a:lnTo>
                <a:lnTo>
                  <a:pt x="324" y="471"/>
                </a:lnTo>
                <a:lnTo>
                  <a:pt x="324" y="472"/>
                </a:lnTo>
                <a:lnTo>
                  <a:pt x="325" y="472"/>
                </a:lnTo>
                <a:lnTo>
                  <a:pt x="330" y="470"/>
                </a:lnTo>
                <a:lnTo>
                  <a:pt x="332" y="469"/>
                </a:lnTo>
                <a:lnTo>
                  <a:pt x="333" y="469"/>
                </a:lnTo>
                <a:lnTo>
                  <a:pt x="334" y="469"/>
                </a:lnTo>
                <a:lnTo>
                  <a:pt x="335" y="469"/>
                </a:lnTo>
                <a:lnTo>
                  <a:pt x="337" y="468"/>
                </a:lnTo>
                <a:lnTo>
                  <a:pt x="338" y="468"/>
                </a:lnTo>
                <a:lnTo>
                  <a:pt x="339" y="468"/>
                </a:lnTo>
                <a:lnTo>
                  <a:pt x="341" y="467"/>
                </a:lnTo>
                <a:lnTo>
                  <a:pt x="342" y="468"/>
                </a:lnTo>
                <a:lnTo>
                  <a:pt x="343" y="468"/>
                </a:lnTo>
                <a:lnTo>
                  <a:pt x="345" y="468"/>
                </a:lnTo>
                <a:lnTo>
                  <a:pt x="348" y="467"/>
                </a:lnTo>
                <a:lnTo>
                  <a:pt x="349" y="467"/>
                </a:lnTo>
                <a:lnTo>
                  <a:pt x="351" y="465"/>
                </a:lnTo>
                <a:lnTo>
                  <a:pt x="352" y="465"/>
                </a:lnTo>
                <a:lnTo>
                  <a:pt x="356" y="463"/>
                </a:lnTo>
                <a:lnTo>
                  <a:pt x="357" y="463"/>
                </a:lnTo>
                <a:lnTo>
                  <a:pt x="358" y="462"/>
                </a:lnTo>
                <a:lnTo>
                  <a:pt x="361" y="459"/>
                </a:lnTo>
                <a:lnTo>
                  <a:pt x="362" y="459"/>
                </a:lnTo>
                <a:lnTo>
                  <a:pt x="363" y="459"/>
                </a:lnTo>
                <a:lnTo>
                  <a:pt x="363" y="458"/>
                </a:lnTo>
                <a:lnTo>
                  <a:pt x="367" y="457"/>
                </a:lnTo>
                <a:lnTo>
                  <a:pt x="369" y="454"/>
                </a:lnTo>
                <a:lnTo>
                  <a:pt x="371" y="453"/>
                </a:lnTo>
                <a:lnTo>
                  <a:pt x="372" y="452"/>
                </a:lnTo>
                <a:lnTo>
                  <a:pt x="376" y="449"/>
                </a:lnTo>
                <a:lnTo>
                  <a:pt x="377" y="447"/>
                </a:lnTo>
                <a:lnTo>
                  <a:pt x="379" y="442"/>
                </a:lnTo>
                <a:lnTo>
                  <a:pt x="379" y="441"/>
                </a:lnTo>
                <a:lnTo>
                  <a:pt x="380" y="440"/>
                </a:lnTo>
                <a:lnTo>
                  <a:pt x="381" y="440"/>
                </a:lnTo>
                <a:lnTo>
                  <a:pt x="382" y="439"/>
                </a:lnTo>
                <a:lnTo>
                  <a:pt x="382" y="438"/>
                </a:lnTo>
                <a:lnTo>
                  <a:pt x="383" y="435"/>
                </a:lnTo>
                <a:lnTo>
                  <a:pt x="385" y="435"/>
                </a:lnTo>
                <a:lnTo>
                  <a:pt x="386" y="435"/>
                </a:lnTo>
                <a:lnTo>
                  <a:pt x="387" y="435"/>
                </a:lnTo>
                <a:lnTo>
                  <a:pt x="387" y="436"/>
                </a:lnTo>
                <a:lnTo>
                  <a:pt x="388" y="436"/>
                </a:lnTo>
                <a:lnTo>
                  <a:pt x="389" y="436"/>
                </a:lnTo>
                <a:lnTo>
                  <a:pt x="390" y="436"/>
                </a:lnTo>
                <a:lnTo>
                  <a:pt x="391" y="436"/>
                </a:lnTo>
                <a:lnTo>
                  <a:pt x="391" y="435"/>
                </a:lnTo>
                <a:lnTo>
                  <a:pt x="392" y="435"/>
                </a:lnTo>
                <a:lnTo>
                  <a:pt x="395" y="434"/>
                </a:lnTo>
                <a:lnTo>
                  <a:pt x="396" y="433"/>
                </a:lnTo>
                <a:lnTo>
                  <a:pt x="397" y="433"/>
                </a:lnTo>
                <a:lnTo>
                  <a:pt x="398" y="434"/>
                </a:lnTo>
                <a:lnTo>
                  <a:pt x="399" y="434"/>
                </a:lnTo>
                <a:lnTo>
                  <a:pt x="401" y="434"/>
                </a:lnTo>
                <a:lnTo>
                  <a:pt x="401" y="433"/>
                </a:lnTo>
                <a:lnTo>
                  <a:pt x="402" y="433"/>
                </a:lnTo>
                <a:lnTo>
                  <a:pt x="404" y="432"/>
                </a:lnTo>
                <a:lnTo>
                  <a:pt x="405" y="432"/>
                </a:lnTo>
                <a:lnTo>
                  <a:pt x="406" y="431"/>
                </a:lnTo>
                <a:lnTo>
                  <a:pt x="408" y="426"/>
                </a:lnTo>
                <a:lnTo>
                  <a:pt x="409" y="425"/>
                </a:lnTo>
                <a:lnTo>
                  <a:pt x="410" y="424"/>
                </a:lnTo>
                <a:lnTo>
                  <a:pt x="410" y="423"/>
                </a:lnTo>
                <a:lnTo>
                  <a:pt x="410" y="421"/>
                </a:lnTo>
                <a:lnTo>
                  <a:pt x="410" y="420"/>
                </a:lnTo>
                <a:lnTo>
                  <a:pt x="411" y="419"/>
                </a:lnTo>
                <a:lnTo>
                  <a:pt x="411" y="416"/>
                </a:lnTo>
                <a:lnTo>
                  <a:pt x="412" y="415"/>
                </a:lnTo>
                <a:lnTo>
                  <a:pt x="414" y="413"/>
                </a:lnTo>
                <a:lnTo>
                  <a:pt x="417" y="412"/>
                </a:lnTo>
                <a:lnTo>
                  <a:pt x="418" y="411"/>
                </a:lnTo>
                <a:lnTo>
                  <a:pt x="419" y="411"/>
                </a:lnTo>
                <a:lnTo>
                  <a:pt x="419" y="409"/>
                </a:lnTo>
                <a:lnTo>
                  <a:pt x="421" y="406"/>
                </a:lnTo>
                <a:lnTo>
                  <a:pt x="425" y="404"/>
                </a:lnTo>
                <a:lnTo>
                  <a:pt x="427" y="404"/>
                </a:lnTo>
                <a:lnTo>
                  <a:pt x="428" y="403"/>
                </a:lnTo>
                <a:lnTo>
                  <a:pt x="429" y="401"/>
                </a:lnTo>
                <a:lnTo>
                  <a:pt x="430" y="400"/>
                </a:lnTo>
                <a:lnTo>
                  <a:pt x="430" y="398"/>
                </a:lnTo>
                <a:lnTo>
                  <a:pt x="431" y="397"/>
                </a:lnTo>
                <a:lnTo>
                  <a:pt x="431" y="396"/>
                </a:lnTo>
                <a:lnTo>
                  <a:pt x="433" y="395"/>
                </a:lnTo>
                <a:lnTo>
                  <a:pt x="434" y="395"/>
                </a:lnTo>
                <a:lnTo>
                  <a:pt x="435" y="394"/>
                </a:lnTo>
                <a:lnTo>
                  <a:pt x="437" y="392"/>
                </a:lnTo>
                <a:lnTo>
                  <a:pt x="437" y="391"/>
                </a:lnTo>
                <a:lnTo>
                  <a:pt x="438" y="390"/>
                </a:lnTo>
                <a:lnTo>
                  <a:pt x="439" y="390"/>
                </a:lnTo>
                <a:lnTo>
                  <a:pt x="440" y="388"/>
                </a:lnTo>
                <a:lnTo>
                  <a:pt x="442" y="388"/>
                </a:lnTo>
                <a:lnTo>
                  <a:pt x="443" y="388"/>
                </a:lnTo>
                <a:lnTo>
                  <a:pt x="444" y="388"/>
                </a:lnTo>
                <a:lnTo>
                  <a:pt x="445" y="390"/>
                </a:lnTo>
                <a:lnTo>
                  <a:pt x="446" y="391"/>
                </a:lnTo>
                <a:lnTo>
                  <a:pt x="446" y="392"/>
                </a:lnTo>
                <a:lnTo>
                  <a:pt x="446" y="393"/>
                </a:lnTo>
                <a:lnTo>
                  <a:pt x="446" y="394"/>
                </a:lnTo>
                <a:lnTo>
                  <a:pt x="445" y="395"/>
                </a:lnTo>
                <a:lnTo>
                  <a:pt x="444" y="396"/>
                </a:lnTo>
                <a:lnTo>
                  <a:pt x="444" y="397"/>
                </a:lnTo>
                <a:lnTo>
                  <a:pt x="443" y="398"/>
                </a:lnTo>
                <a:lnTo>
                  <a:pt x="444" y="400"/>
                </a:lnTo>
                <a:lnTo>
                  <a:pt x="444" y="401"/>
                </a:lnTo>
                <a:lnTo>
                  <a:pt x="445" y="402"/>
                </a:lnTo>
                <a:lnTo>
                  <a:pt x="445" y="403"/>
                </a:lnTo>
                <a:lnTo>
                  <a:pt x="446" y="404"/>
                </a:lnTo>
                <a:lnTo>
                  <a:pt x="446" y="405"/>
                </a:lnTo>
                <a:lnTo>
                  <a:pt x="446" y="406"/>
                </a:lnTo>
                <a:lnTo>
                  <a:pt x="447" y="406"/>
                </a:lnTo>
                <a:lnTo>
                  <a:pt x="447" y="407"/>
                </a:lnTo>
                <a:lnTo>
                  <a:pt x="448" y="407"/>
                </a:lnTo>
                <a:lnTo>
                  <a:pt x="449" y="407"/>
                </a:lnTo>
                <a:lnTo>
                  <a:pt x="450" y="407"/>
                </a:lnTo>
                <a:lnTo>
                  <a:pt x="452" y="407"/>
                </a:lnTo>
                <a:lnTo>
                  <a:pt x="453" y="407"/>
                </a:lnTo>
                <a:lnTo>
                  <a:pt x="454" y="407"/>
                </a:lnTo>
                <a:lnTo>
                  <a:pt x="455" y="407"/>
                </a:lnTo>
                <a:lnTo>
                  <a:pt x="456" y="407"/>
                </a:lnTo>
                <a:lnTo>
                  <a:pt x="457" y="407"/>
                </a:lnTo>
                <a:lnTo>
                  <a:pt x="458" y="409"/>
                </a:lnTo>
                <a:lnTo>
                  <a:pt x="459" y="409"/>
                </a:lnTo>
                <a:lnTo>
                  <a:pt x="460" y="409"/>
                </a:lnTo>
                <a:lnTo>
                  <a:pt x="460" y="410"/>
                </a:lnTo>
                <a:lnTo>
                  <a:pt x="460" y="411"/>
                </a:lnTo>
                <a:lnTo>
                  <a:pt x="460" y="412"/>
                </a:lnTo>
                <a:lnTo>
                  <a:pt x="460" y="413"/>
                </a:lnTo>
                <a:lnTo>
                  <a:pt x="460" y="414"/>
                </a:lnTo>
                <a:lnTo>
                  <a:pt x="460" y="416"/>
                </a:lnTo>
                <a:lnTo>
                  <a:pt x="460" y="417"/>
                </a:lnTo>
                <a:lnTo>
                  <a:pt x="460" y="420"/>
                </a:lnTo>
                <a:lnTo>
                  <a:pt x="460" y="421"/>
                </a:lnTo>
                <a:lnTo>
                  <a:pt x="460" y="423"/>
                </a:lnTo>
                <a:lnTo>
                  <a:pt x="460" y="424"/>
                </a:lnTo>
                <a:lnTo>
                  <a:pt x="460" y="425"/>
                </a:lnTo>
                <a:lnTo>
                  <a:pt x="462" y="425"/>
                </a:lnTo>
                <a:lnTo>
                  <a:pt x="463" y="425"/>
                </a:lnTo>
                <a:lnTo>
                  <a:pt x="463" y="424"/>
                </a:lnTo>
                <a:lnTo>
                  <a:pt x="463" y="423"/>
                </a:lnTo>
                <a:lnTo>
                  <a:pt x="464" y="423"/>
                </a:lnTo>
                <a:lnTo>
                  <a:pt x="465" y="423"/>
                </a:lnTo>
                <a:lnTo>
                  <a:pt x="466" y="424"/>
                </a:lnTo>
                <a:lnTo>
                  <a:pt x="467" y="425"/>
                </a:lnTo>
                <a:lnTo>
                  <a:pt x="468" y="425"/>
                </a:lnTo>
                <a:lnTo>
                  <a:pt x="469" y="426"/>
                </a:lnTo>
                <a:lnTo>
                  <a:pt x="471" y="428"/>
                </a:lnTo>
                <a:lnTo>
                  <a:pt x="471" y="429"/>
                </a:lnTo>
                <a:lnTo>
                  <a:pt x="472" y="430"/>
                </a:lnTo>
                <a:lnTo>
                  <a:pt x="472" y="432"/>
                </a:lnTo>
                <a:lnTo>
                  <a:pt x="472" y="434"/>
                </a:lnTo>
                <a:lnTo>
                  <a:pt x="472" y="435"/>
                </a:lnTo>
                <a:lnTo>
                  <a:pt x="471" y="436"/>
                </a:lnTo>
                <a:lnTo>
                  <a:pt x="471" y="439"/>
                </a:lnTo>
                <a:lnTo>
                  <a:pt x="471" y="440"/>
                </a:lnTo>
                <a:lnTo>
                  <a:pt x="471" y="441"/>
                </a:lnTo>
                <a:lnTo>
                  <a:pt x="471" y="442"/>
                </a:lnTo>
                <a:lnTo>
                  <a:pt x="471" y="443"/>
                </a:lnTo>
                <a:lnTo>
                  <a:pt x="471" y="444"/>
                </a:lnTo>
                <a:lnTo>
                  <a:pt x="469" y="447"/>
                </a:lnTo>
                <a:lnTo>
                  <a:pt x="469" y="449"/>
                </a:lnTo>
                <a:lnTo>
                  <a:pt x="469" y="450"/>
                </a:lnTo>
                <a:lnTo>
                  <a:pt x="469" y="451"/>
                </a:lnTo>
                <a:lnTo>
                  <a:pt x="469" y="452"/>
                </a:lnTo>
                <a:lnTo>
                  <a:pt x="468" y="452"/>
                </a:lnTo>
                <a:lnTo>
                  <a:pt x="468" y="453"/>
                </a:lnTo>
                <a:lnTo>
                  <a:pt x="468" y="454"/>
                </a:lnTo>
                <a:lnTo>
                  <a:pt x="468" y="457"/>
                </a:lnTo>
                <a:lnTo>
                  <a:pt x="468" y="458"/>
                </a:lnTo>
                <a:lnTo>
                  <a:pt x="468" y="459"/>
                </a:lnTo>
                <a:lnTo>
                  <a:pt x="468" y="460"/>
                </a:lnTo>
                <a:lnTo>
                  <a:pt x="469" y="461"/>
                </a:lnTo>
                <a:lnTo>
                  <a:pt x="469" y="462"/>
                </a:lnTo>
                <a:lnTo>
                  <a:pt x="469" y="463"/>
                </a:lnTo>
                <a:lnTo>
                  <a:pt x="471" y="464"/>
                </a:lnTo>
                <a:lnTo>
                  <a:pt x="471" y="465"/>
                </a:lnTo>
                <a:lnTo>
                  <a:pt x="472" y="467"/>
                </a:lnTo>
                <a:lnTo>
                  <a:pt x="472" y="468"/>
                </a:lnTo>
                <a:lnTo>
                  <a:pt x="471" y="468"/>
                </a:lnTo>
                <a:lnTo>
                  <a:pt x="471" y="469"/>
                </a:lnTo>
                <a:lnTo>
                  <a:pt x="469" y="469"/>
                </a:lnTo>
                <a:lnTo>
                  <a:pt x="469" y="470"/>
                </a:lnTo>
                <a:lnTo>
                  <a:pt x="468" y="471"/>
                </a:lnTo>
                <a:lnTo>
                  <a:pt x="468" y="472"/>
                </a:lnTo>
                <a:lnTo>
                  <a:pt x="467" y="472"/>
                </a:lnTo>
                <a:lnTo>
                  <a:pt x="468" y="473"/>
                </a:lnTo>
                <a:lnTo>
                  <a:pt x="469" y="474"/>
                </a:lnTo>
                <a:lnTo>
                  <a:pt x="471" y="474"/>
                </a:lnTo>
                <a:lnTo>
                  <a:pt x="472" y="474"/>
                </a:lnTo>
                <a:lnTo>
                  <a:pt x="473" y="473"/>
                </a:lnTo>
                <a:lnTo>
                  <a:pt x="473" y="472"/>
                </a:lnTo>
                <a:lnTo>
                  <a:pt x="474" y="471"/>
                </a:lnTo>
                <a:lnTo>
                  <a:pt x="474" y="470"/>
                </a:lnTo>
                <a:lnTo>
                  <a:pt x="475" y="468"/>
                </a:lnTo>
                <a:lnTo>
                  <a:pt x="475" y="467"/>
                </a:lnTo>
                <a:lnTo>
                  <a:pt x="476" y="465"/>
                </a:lnTo>
                <a:lnTo>
                  <a:pt x="476" y="464"/>
                </a:lnTo>
                <a:lnTo>
                  <a:pt x="477" y="463"/>
                </a:lnTo>
                <a:lnTo>
                  <a:pt x="478" y="462"/>
                </a:lnTo>
                <a:lnTo>
                  <a:pt x="478" y="461"/>
                </a:lnTo>
                <a:lnTo>
                  <a:pt x="479" y="460"/>
                </a:lnTo>
                <a:lnTo>
                  <a:pt x="481" y="459"/>
                </a:lnTo>
                <a:lnTo>
                  <a:pt x="481" y="458"/>
                </a:lnTo>
                <a:lnTo>
                  <a:pt x="482" y="458"/>
                </a:lnTo>
                <a:lnTo>
                  <a:pt x="482" y="457"/>
                </a:lnTo>
                <a:lnTo>
                  <a:pt x="481" y="457"/>
                </a:lnTo>
                <a:lnTo>
                  <a:pt x="481" y="455"/>
                </a:lnTo>
                <a:lnTo>
                  <a:pt x="479" y="454"/>
                </a:lnTo>
                <a:lnTo>
                  <a:pt x="479" y="455"/>
                </a:lnTo>
                <a:lnTo>
                  <a:pt x="478" y="455"/>
                </a:lnTo>
                <a:lnTo>
                  <a:pt x="478" y="457"/>
                </a:lnTo>
                <a:lnTo>
                  <a:pt x="478" y="455"/>
                </a:lnTo>
                <a:lnTo>
                  <a:pt x="478" y="454"/>
                </a:lnTo>
                <a:lnTo>
                  <a:pt x="478" y="453"/>
                </a:lnTo>
                <a:lnTo>
                  <a:pt x="479" y="452"/>
                </a:lnTo>
                <a:lnTo>
                  <a:pt x="481" y="452"/>
                </a:lnTo>
                <a:lnTo>
                  <a:pt x="481" y="451"/>
                </a:lnTo>
                <a:lnTo>
                  <a:pt x="482" y="451"/>
                </a:lnTo>
                <a:lnTo>
                  <a:pt x="482" y="452"/>
                </a:lnTo>
                <a:lnTo>
                  <a:pt x="482" y="453"/>
                </a:lnTo>
                <a:lnTo>
                  <a:pt x="483" y="453"/>
                </a:lnTo>
                <a:lnTo>
                  <a:pt x="483" y="454"/>
                </a:lnTo>
                <a:lnTo>
                  <a:pt x="484" y="454"/>
                </a:lnTo>
                <a:lnTo>
                  <a:pt x="484" y="453"/>
                </a:lnTo>
                <a:lnTo>
                  <a:pt x="485" y="453"/>
                </a:lnTo>
                <a:lnTo>
                  <a:pt x="485" y="452"/>
                </a:lnTo>
                <a:lnTo>
                  <a:pt x="487" y="451"/>
                </a:lnTo>
                <a:lnTo>
                  <a:pt x="487" y="449"/>
                </a:lnTo>
                <a:lnTo>
                  <a:pt x="488" y="449"/>
                </a:lnTo>
                <a:lnTo>
                  <a:pt x="488" y="448"/>
                </a:lnTo>
                <a:lnTo>
                  <a:pt x="490" y="448"/>
                </a:lnTo>
                <a:lnTo>
                  <a:pt x="490" y="447"/>
                </a:lnTo>
                <a:lnTo>
                  <a:pt x="491" y="445"/>
                </a:lnTo>
                <a:lnTo>
                  <a:pt x="492" y="445"/>
                </a:lnTo>
                <a:lnTo>
                  <a:pt x="494" y="443"/>
                </a:lnTo>
                <a:lnTo>
                  <a:pt x="495" y="441"/>
                </a:lnTo>
                <a:lnTo>
                  <a:pt x="496" y="440"/>
                </a:lnTo>
                <a:lnTo>
                  <a:pt x="497" y="439"/>
                </a:lnTo>
                <a:lnTo>
                  <a:pt x="503" y="436"/>
                </a:lnTo>
                <a:lnTo>
                  <a:pt x="503" y="435"/>
                </a:lnTo>
                <a:lnTo>
                  <a:pt x="504" y="434"/>
                </a:lnTo>
                <a:lnTo>
                  <a:pt x="505" y="434"/>
                </a:lnTo>
                <a:lnTo>
                  <a:pt x="505" y="433"/>
                </a:lnTo>
                <a:lnTo>
                  <a:pt x="506" y="432"/>
                </a:lnTo>
                <a:lnTo>
                  <a:pt x="509" y="432"/>
                </a:lnTo>
                <a:lnTo>
                  <a:pt x="509" y="431"/>
                </a:lnTo>
                <a:lnTo>
                  <a:pt x="510" y="431"/>
                </a:lnTo>
                <a:lnTo>
                  <a:pt x="510" y="432"/>
                </a:lnTo>
                <a:lnTo>
                  <a:pt x="511" y="432"/>
                </a:lnTo>
                <a:lnTo>
                  <a:pt x="510" y="432"/>
                </a:lnTo>
                <a:lnTo>
                  <a:pt x="510" y="433"/>
                </a:lnTo>
                <a:lnTo>
                  <a:pt x="509" y="433"/>
                </a:lnTo>
                <a:lnTo>
                  <a:pt x="509" y="434"/>
                </a:lnTo>
                <a:lnTo>
                  <a:pt x="509" y="435"/>
                </a:lnTo>
                <a:lnTo>
                  <a:pt x="504" y="440"/>
                </a:lnTo>
                <a:lnTo>
                  <a:pt x="503" y="442"/>
                </a:lnTo>
                <a:lnTo>
                  <a:pt x="502" y="442"/>
                </a:lnTo>
                <a:lnTo>
                  <a:pt x="502" y="443"/>
                </a:lnTo>
                <a:lnTo>
                  <a:pt x="501" y="443"/>
                </a:lnTo>
                <a:lnTo>
                  <a:pt x="500" y="443"/>
                </a:lnTo>
                <a:lnTo>
                  <a:pt x="500" y="444"/>
                </a:lnTo>
                <a:lnTo>
                  <a:pt x="498" y="445"/>
                </a:lnTo>
                <a:lnTo>
                  <a:pt x="497" y="448"/>
                </a:lnTo>
                <a:lnTo>
                  <a:pt x="497" y="449"/>
                </a:lnTo>
                <a:lnTo>
                  <a:pt x="497" y="450"/>
                </a:lnTo>
                <a:lnTo>
                  <a:pt x="496" y="451"/>
                </a:lnTo>
                <a:lnTo>
                  <a:pt x="496" y="452"/>
                </a:lnTo>
                <a:lnTo>
                  <a:pt x="496" y="453"/>
                </a:lnTo>
                <a:lnTo>
                  <a:pt x="495" y="455"/>
                </a:lnTo>
                <a:lnTo>
                  <a:pt x="495" y="457"/>
                </a:lnTo>
                <a:lnTo>
                  <a:pt x="494" y="458"/>
                </a:lnTo>
                <a:lnTo>
                  <a:pt x="494" y="457"/>
                </a:lnTo>
                <a:lnTo>
                  <a:pt x="494" y="459"/>
                </a:lnTo>
                <a:lnTo>
                  <a:pt x="495" y="459"/>
                </a:lnTo>
                <a:lnTo>
                  <a:pt x="495" y="458"/>
                </a:lnTo>
                <a:lnTo>
                  <a:pt x="496" y="458"/>
                </a:lnTo>
                <a:lnTo>
                  <a:pt x="496" y="457"/>
                </a:lnTo>
                <a:lnTo>
                  <a:pt x="497" y="455"/>
                </a:lnTo>
                <a:lnTo>
                  <a:pt x="497" y="454"/>
                </a:lnTo>
                <a:lnTo>
                  <a:pt x="497" y="453"/>
                </a:lnTo>
                <a:lnTo>
                  <a:pt x="498" y="453"/>
                </a:lnTo>
                <a:lnTo>
                  <a:pt x="498" y="452"/>
                </a:lnTo>
                <a:lnTo>
                  <a:pt x="500" y="450"/>
                </a:lnTo>
                <a:lnTo>
                  <a:pt x="500" y="449"/>
                </a:lnTo>
                <a:lnTo>
                  <a:pt x="501" y="449"/>
                </a:lnTo>
                <a:lnTo>
                  <a:pt x="501" y="448"/>
                </a:lnTo>
                <a:lnTo>
                  <a:pt x="502" y="448"/>
                </a:lnTo>
                <a:lnTo>
                  <a:pt x="502" y="447"/>
                </a:lnTo>
                <a:lnTo>
                  <a:pt x="502" y="445"/>
                </a:lnTo>
                <a:lnTo>
                  <a:pt x="503" y="445"/>
                </a:lnTo>
                <a:lnTo>
                  <a:pt x="503" y="444"/>
                </a:lnTo>
                <a:lnTo>
                  <a:pt x="504" y="444"/>
                </a:lnTo>
                <a:lnTo>
                  <a:pt x="504" y="443"/>
                </a:lnTo>
                <a:lnTo>
                  <a:pt x="505" y="443"/>
                </a:lnTo>
                <a:lnTo>
                  <a:pt x="506" y="443"/>
                </a:lnTo>
                <a:lnTo>
                  <a:pt x="507" y="443"/>
                </a:lnTo>
                <a:lnTo>
                  <a:pt x="509" y="443"/>
                </a:lnTo>
                <a:lnTo>
                  <a:pt x="509" y="442"/>
                </a:lnTo>
                <a:lnTo>
                  <a:pt x="510" y="442"/>
                </a:lnTo>
                <a:lnTo>
                  <a:pt x="512" y="442"/>
                </a:lnTo>
                <a:lnTo>
                  <a:pt x="514" y="441"/>
                </a:lnTo>
                <a:lnTo>
                  <a:pt x="515" y="440"/>
                </a:lnTo>
                <a:lnTo>
                  <a:pt x="516" y="440"/>
                </a:lnTo>
                <a:lnTo>
                  <a:pt x="520" y="440"/>
                </a:lnTo>
                <a:lnTo>
                  <a:pt x="521" y="440"/>
                </a:lnTo>
                <a:lnTo>
                  <a:pt x="522" y="440"/>
                </a:lnTo>
                <a:lnTo>
                  <a:pt x="523" y="441"/>
                </a:lnTo>
                <a:lnTo>
                  <a:pt x="524" y="441"/>
                </a:lnTo>
                <a:lnTo>
                  <a:pt x="526" y="440"/>
                </a:lnTo>
                <a:lnTo>
                  <a:pt x="527" y="441"/>
                </a:lnTo>
                <a:lnTo>
                  <a:pt x="529" y="441"/>
                </a:lnTo>
                <a:lnTo>
                  <a:pt x="530" y="441"/>
                </a:lnTo>
                <a:lnTo>
                  <a:pt x="532" y="441"/>
                </a:lnTo>
                <a:lnTo>
                  <a:pt x="533" y="441"/>
                </a:lnTo>
                <a:lnTo>
                  <a:pt x="534" y="440"/>
                </a:lnTo>
                <a:lnTo>
                  <a:pt x="535" y="440"/>
                </a:lnTo>
                <a:lnTo>
                  <a:pt x="536" y="440"/>
                </a:lnTo>
                <a:lnTo>
                  <a:pt x="538" y="440"/>
                </a:lnTo>
                <a:lnTo>
                  <a:pt x="539" y="440"/>
                </a:lnTo>
                <a:lnTo>
                  <a:pt x="540" y="440"/>
                </a:lnTo>
                <a:lnTo>
                  <a:pt x="541" y="440"/>
                </a:lnTo>
                <a:lnTo>
                  <a:pt x="546" y="443"/>
                </a:lnTo>
                <a:lnTo>
                  <a:pt x="549" y="443"/>
                </a:lnTo>
                <a:lnTo>
                  <a:pt x="550" y="442"/>
                </a:lnTo>
                <a:lnTo>
                  <a:pt x="551" y="442"/>
                </a:lnTo>
                <a:lnTo>
                  <a:pt x="552" y="442"/>
                </a:lnTo>
                <a:lnTo>
                  <a:pt x="553" y="443"/>
                </a:lnTo>
                <a:lnTo>
                  <a:pt x="554" y="443"/>
                </a:lnTo>
                <a:lnTo>
                  <a:pt x="555" y="443"/>
                </a:lnTo>
                <a:lnTo>
                  <a:pt x="557" y="444"/>
                </a:lnTo>
                <a:lnTo>
                  <a:pt x="557" y="445"/>
                </a:lnTo>
                <a:lnTo>
                  <a:pt x="557" y="447"/>
                </a:lnTo>
                <a:lnTo>
                  <a:pt x="558" y="447"/>
                </a:lnTo>
                <a:lnTo>
                  <a:pt x="559" y="447"/>
                </a:lnTo>
                <a:lnTo>
                  <a:pt x="560" y="445"/>
                </a:lnTo>
                <a:lnTo>
                  <a:pt x="561" y="445"/>
                </a:lnTo>
                <a:lnTo>
                  <a:pt x="562" y="448"/>
                </a:lnTo>
                <a:lnTo>
                  <a:pt x="562" y="449"/>
                </a:lnTo>
                <a:lnTo>
                  <a:pt x="562" y="450"/>
                </a:lnTo>
                <a:lnTo>
                  <a:pt x="562" y="451"/>
                </a:lnTo>
                <a:lnTo>
                  <a:pt x="563" y="452"/>
                </a:lnTo>
                <a:lnTo>
                  <a:pt x="564" y="453"/>
                </a:lnTo>
                <a:lnTo>
                  <a:pt x="567" y="453"/>
                </a:lnTo>
                <a:lnTo>
                  <a:pt x="567" y="452"/>
                </a:lnTo>
                <a:lnTo>
                  <a:pt x="568" y="452"/>
                </a:lnTo>
                <a:lnTo>
                  <a:pt x="569" y="451"/>
                </a:lnTo>
                <a:lnTo>
                  <a:pt x="569" y="450"/>
                </a:lnTo>
                <a:lnTo>
                  <a:pt x="569" y="449"/>
                </a:lnTo>
                <a:lnTo>
                  <a:pt x="569" y="450"/>
                </a:lnTo>
                <a:lnTo>
                  <a:pt x="570" y="450"/>
                </a:lnTo>
                <a:lnTo>
                  <a:pt x="570" y="451"/>
                </a:lnTo>
                <a:lnTo>
                  <a:pt x="570" y="452"/>
                </a:lnTo>
                <a:lnTo>
                  <a:pt x="571" y="453"/>
                </a:lnTo>
                <a:lnTo>
                  <a:pt x="572" y="454"/>
                </a:lnTo>
                <a:lnTo>
                  <a:pt x="573" y="454"/>
                </a:lnTo>
                <a:lnTo>
                  <a:pt x="574" y="454"/>
                </a:lnTo>
                <a:lnTo>
                  <a:pt x="576" y="454"/>
                </a:lnTo>
                <a:lnTo>
                  <a:pt x="577" y="455"/>
                </a:lnTo>
                <a:lnTo>
                  <a:pt x="579" y="458"/>
                </a:lnTo>
                <a:lnTo>
                  <a:pt x="580" y="459"/>
                </a:lnTo>
                <a:lnTo>
                  <a:pt x="581" y="459"/>
                </a:lnTo>
                <a:lnTo>
                  <a:pt x="581" y="460"/>
                </a:lnTo>
                <a:lnTo>
                  <a:pt x="581" y="462"/>
                </a:lnTo>
                <a:lnTo>
                  <a:pt x="582" y="464"/>
                </a:lnTo>
                <a:lnTo>
                  <a:pt x="582" y="465"/>
                </a:lnTo>
                <a:lnTo>
                  <a:pt x="582" y="467"/>
                </a:lnTo>
                <a:lnTo>
                  <a:pt x="583" y="467"/>
                </a:lnTo>
                <a:lnTo>
                  <a:pt x="583" y="468"/>
                </a:lnTo>
                <a:lnTo>
                  <a:pt x="584" y="470"/>
                </a:lnTo>
                <a:lnTo>
                  <a:pt x="586" y="471"/>
                </a:lnTo>
                <a:lnTo>
                  <a:pt x="587" y="471"/>
                </a:lnTo>
                <a:lnTo>
                  <a:pt x="588" y="472"/>
                </a:lnTo>
                <a:lnTo>
                  <a:pt x="589" y="473"/>
                </a:lnTo>
                <a:lnTo>
                  <a:pt x="590" y="474"/>
                </a:lnTo>
                <a:lnTo>
                  <a:pt x="591" y="476"/>
                </a:lnTo>
                <a:lnTo>
                  <a:pt x="591" y="477"/>
                </a:lnTo>
                <a:lnTo>
                  <a:pt x="591" y="478"/>
                </a:lnTo>
                <a:lnTo>
                  <a:pt x="592" y="479"/>
                </a:lnTo>
                <a:lnTo>
                  <a:pt x="593" y="480"/>
                </a:lnTo>
                <a:lnTo>
                  <a:pt x="593" y="481"/>
                </a:lnTo>
                <a:lnTo>
                  <a:pt x="594" y="481"/>
                </a:lnTo>
                <a:lnTo>
                  <a:pt x="594" y="482"/>
                </a:lnTo>
                <a:lnTo>
                  <a:pt x="596" y="483"/>
                </a:lnTo>
                <a:lnTo>
                  <a:pt x="598" y="484"/>
                </a:lnTo>
                <a:lnTo>
                  <a:pt x="600" y="484"/>
                </a:lnTo>
                <a:lnTo>
                  <a:pt x="600" y="486"/>
                </a:lnTo>
                <a:lnTo>
                  <a:pt x="599" y="487"/>
                </a:lnTo>
                <a:lnTo>
                  <a:pt x="600" y="487"/>
                </a:lnTo>
                <a:lnTo>
                  <a:pt x="600" y="489"/>
                </a:lnTo>
                <a:lnTo>
                  <a:pt x="601" y="489"/>
                </a:lnTo>
                <a:lnTo>
                  <a:pt x="602" y="490"/>
                </a:lnTo>
                <a:lnTo>
                  <a:pt x="603" y="490"/>
                </a:lnTo>
                <a:lnTo>
                  <a:pt x="603" y="491"/>
                </a:lnTo>
                <a:lnTo>
                  <a:pt x="605" y="491"/>
                </a:lnTo>
                <a:lnTo>
                  <a:pt x="606" y="492"/>
                </a:lnTo>
                <a:lnTo>
                  <a:pt x="607" y="492"/>
                </a:lnTo>
                <a:lnTo>
                  <a:pt x="608" y="492"/>
                </a:lnTo>
                <a:lnTo>
                  <a:pt x="608" y="491"/>
                </a:lnTo>
                <a:lnTo>
                  <a:pt x="608" y="492"/>
                </a:lnTo>
                <a:lnTo>
                  <a:pt x="609" y="493"/>
                </a:lnTo>
                <a:lnTo>
                  <a:pt x="610" y="492"/>
                </a:lnTo>
                <a:lnTo>
                  <a:pt x="611" y="491"/>
                </a:lnTo>
                <a:lnTo>
                  <a:pt x="611" y="492"/>
                </a:lnTo>
                <a:lnTo>
                  <a:pt x="611" y="493"/>
                </a:lnTo>
                <a:lnTo>
                  <a:pt x="610" y="495"/>
                </a:lnTo>
                <a:lnTo>
                  <a:pt x="610" y="496"/>
                </a:lnTo>
                <a:lnTo>
                  <a:pt x="610" y="497"/>
                </a:lnTo>
                <a:lnTo>
                  <a:pt x="611" y="498"/>
                </a:lnTo>
                <a:lnTo>
                  <a:pt x="612" y="499"/>
                </a:lnTo>
                <a:lnTo>
                  <a:pt x="612" y="500"/>
                </a:lnTo>
                <a:lnTo>
                  <a:pt x="611" y="501"/>
                </a:lnTo>
                <a:lnTo>
                  <a:pt x="611" y="502"/>
                </a:lnTo>
                <a:lnTo>
                  <a:pt x="611" y="503"/>
                </a:lnTo>
                <a:lnTo>
                  <a:pt x="612" y="505"/>
                </a:lnTo>
                <a:lnTo>
                  <a:pt x="613" y="506"/>
                </a:lnTo>
                <a:lnTo>
                  <a:pt x="615" y="507"/>
                </a:lnTo>
                <a:lnTo>
                  <a:pt x="616" y="508"/>
                </a:lnTo>
                <a:lnTo>
                  <a:pt x="618" y="508"/>
                </a:lnTo>
                <a:lnTo>
                  <a:pt x="619" y="508"/>
                </a:lnTo>
                <a:lnTo>
                  <a:pt x="620" y="508"/>
                </a:lnTo>
                <a:lnTo>
                  <a:pt x="621" y="509"/>
                </a:lnTo>
                <a:lnTo>
                  <a:pt x="624" y="509"/>
                </a:lnTo>
                <a:lnTo>
                  <a:pt x="627" y="509"/>
                </a:lnTo>
                <a:lnTo>
                  <a:pt x="629" y="509"/>
                </a:lnTo>
                <a:lnTo>
                  <a:pt x="630" y="509"/>
                </a:lnTo>
                <a:lnTo>
                  <a:pt x="632" y="508"/>
                </a:lnTo>
                <a:lnTo>
                  <a:pt x="634" y="508"/>
                </a:lnTo>
                <a:lnTo>
                  <a:pt x="636" y="508"/>
                </a:lnTo>
                <a:lnTo>
                  <a:pt x="638" y="506"/>
                </a:lnTo>
                <a:lnTo>
                  <a:pt x="638" y="505"/>
                </a:lnTo>
                <a:lnTo>
                  <a:pt x="639" y="505"/>
                </a:lnTo>
                <a:lnTo>
                  <a:pt x="640" y="505"/>
                </a:lnTo>
                <a:lnTo>
                  <a:pt x="640" y="506"/>
                </a:lnTo>
                <a:lnTo>
                  <a:pt x="641" y="506"/>
                </a:lnTo>
                <a:lnTo>
                  <a:pt x="644" y="507"/>
                </a:lnTo>
                <a:lnTo>
                  <a:pt x="646" y="506"/>
                </a:lnTo>
                <a:lnTo>
                  <a:pt x="647" y="505"/>
                </a:lnTo>
                <a:lnTo>
                  <a:pt x="647" y="503"/>
                </a:lnTo>
                <a:lnTo>
                  <a:pt x="648" y="503"/>
                </a:lnTo>
                <a:lnTo>
                  <a:pt x="648" y="502"/>
                </a:lnTo>
                <a:lnTo>
                  <a:pt x="649" y="501"/>
                </a:lnTo>
                <a:lnTo>
                  <a:pt x="650" y="501"/>
                </a:lnTo>
                <a:lnTo>
                  <a:pt x="653" y="501"/>
                </a:lnTo>
                <a:lnTo>
                  <a:pt x="654" y="500"/>
                </a:lnTo>
                <a:lnTo>
                  <a:pt x="654" y="499"/>
                </a:lnTo>
                <a:lnTo>
                  <a:pt x="656" y="499"/>
                </a:lnTo>
                <a:lnTo>
                  <a:pt x="657" y="498"/>
                </a:lnTo>
                <a:lnTo>
                  <a:pt x="658" y="498"/>
                </a:lnTo>
                <a:lnTo>
                  <a:pt x="659" y="499"/>
                </a:lnTo>
                <a:lnTo>
                  <a:pt x="661" y="498"/>
                </a:lnTo>
                <a:lnTo>
                  <a:pt x="663" y="499"/>
                </a:lnTo>
                <a:lnTo>
                  <a:pt x="664" y="500"/>
                </a:lnTo>
                <a:lnTo>
                  <a:pt x="664" y="502"/>
                </a:lnTo>
                <a:lnTo>
                  <a:pt x="665" y="503"/>
                </a:lnTo>
                <a:lnTo>
                  <a:pt x="666" y="506"/>
                </a:lnTo>
                <a:lnTo>
                  <a:pt x="667" y="507"/>
                </a:lnTo>
                <a:lnTo>
                  <a:pt x="666" y="508"/>
                </a:lnTo>
                <a:lnTo>
                  <a:pt x="667" y="509"/>
                </a:lnTo>
                <a:lnTo>
                  <a:pt x="668" y="509"/>
                </a:lnTo>
                <a:lnTo>
                  <a:pt x="670" y="510"/>
                </a:lnTo>
                <a:lnTo>
                  <a:pt x="672" y="509"/>
                </a:lnTo>
                <a:lnTo>
                  <a:pt x="673" y="509"/>
                </a:lnTo>
                <a:lnTo>
                  <a:pt x="675" y="511"/>
                </a:lnTo>
                <a:lnTo>
                  <a:pt x="675" y="512"/>
                </a:lnTo>
                <a:lnTo>
                  <a:pt x="675" y="514"/>
                </a:lnTo>
                <a:lnTo>
                  <a:pt x="676" y="514"/>
                </a:lnTo>
                <a:lnTo>
                  <a:pt x="677" y="515"/>
                </a:lnTo>
                <a:lnTo>
                  <a:pt x="678" y="515"/>
                </a:lnTo>
                <a:lnTo>
                  <a:pt x="679" y="515"/>
                </a:lnTo>
                <a:lnTo>
                  <a:pt x="680" y="515"/>
                </a:lnTo>
                <a:lnTo>
                  <a:pt x="682" y="515"/>
                </a:lnTo>
                <a:lnTo>
                  <a:pt x="683" y="514"/>
                </a:lnTo>
                <a:lnTo>
                  <a:pt x="684" y="514"/>
                </a:lnTo>
                <a:lnTo>
                  <a:pt x="684" y="512"/>
                </a:lnTo>
                <a:lnTo>
                  <a:pt x="685" y="512"/>
                </a:lnTo>
                <a:lnTo>
                  <a:pt x="685" y="511"/>
                </a:lnTo>
                <a:lnTo>
                  <a:pt x="685" y="510"/>
                </a:lnTo>
                <a:lnTo>
                  <a:pt x="685" y="509"/>
                </a:lnTo>
                <a:lnTo>
                  <a:pt x="685" y="508"/>
                </a:lnTo>
                <a:lnTo>
                  <a:pt x="686" y="508"/>
                </a:lnTo>
                <a:lnTo>
                  <a:pt x="686" y="507"/>
                </a:lnTo>
                <a:lnTo>
                  <a:pt x="687" y="506"/>
                </a:lnTo>
                <a:lnTo>
                  <a:pt x="688" y="506"/>
                </a:lnTo>
                <a:lnTo>
                  <a:pt x="689" y="506"/>
                </a:lnTo>
                <a:lnTo>
                  <a:pt x="691" y="505"/>
                </a:lnTo>
                <a:lnTo>
                  <a:pt x="692" y="505"/>
                </a:lnTo>
                <a:lnTo>
                  <a:pt x="693" y="505"/>
                </a:lnTo>
                <a:lnTo>
                  <a:pt x="693" y="506"/>
                </a:lnTo>
                <a:lnTo>
                  <a:pt x="694" y="506"/>
                </a:lnTo>
                <a:lnTo>
                  <a:pt x="695" y="506"/>
                </a:lnTo>
                <a:lnTo>
                  <a:pt x="695" y="507"/>
                </a:lnTo>
                <a:lnTo>
                  <a:pt x="696" y="508"/>
                </a:lnTo>
                <a:lnTo>
                  <a:pt x="697" y="510"/>
                </a:lnTo>
                <a:lnTo>
                  <a:pt x="698" y="511"/>
                </a:lnTo>
                <a:lnTo>
                  <a:pt x="699" y="511"/>
                </a:lnTo>
                <a:lnTo>
                  <a:pt x="701" y="511"/>
                </a:lnTo>
                <a:lnTo>
                  <a:pt x="704" y="510"/>
                </a:lnTo>
                <a:lnTo>
                  <a:pt x="705" y="511"/>
                </a:lnTo>
                <a:lnTo>
                  <a:pt x="705" y="512"/>
                </a:lnTo>
                <a:lnTo>
                  <a:pt x="705" y="514"/>
                </a:lnTo>
                <a:lnTo>
                  <a:pt x="705" y="515"/>
                </a:lnTo>
                <a:lnTo>
                  <a:pt x="705" y="516"/>
                </a:lnTo>
                <a:lnTo>
                  <a:pt x="706" y="516"/>
                </a:lnTo>
                <a:lnTo>
                  <a:pt x="707" y="516"/>
                </a:lnTo>
                <a:lnTo>
                  <a:pt x="708" y="516"/>
                </a:lnTo>
                <a:lnTo>
                  <a:pt x="708" y="515"/>
                </a:lnTo>
                <a:lnTo>
                  <a:pt x="709" y="514"/>
                </a:lnTo>
                <a:lnTo>
                  <a:pt x="709" y="512"/>
                </a:lnTo>
                <a:lnTo>
                  <a:pt x="711" y="511"/>
                </a:lnTo>
                <a:lnTo>
                  <a:pt x="711" y="510"/>
                </a:lnTo>
                <a:lnTo>
                  <a:pt x="711" y="509"/>
                </a:lnTo>
                <a:lnTo>
                  <a:pt x="711" y="508"/>
                </a:lnTo>
                <a:lnTo>
                  <a:pt x="712" y="508"/>
                </a:lnTo>
                <a:lnTo>
                  <a:pt x="713" y="508"/>
                </a:lnTo>
                <a:lnTo>
                  <a:pt x="713" y="507"/>
                </a:lnTo>
                <a:lnTo>
                  <a:pt x="714" y="506"/>
                </a:lnTo>
                <a:lnTo>
                  <a:pt x="717" y="500"/>
                </a:lnTo>
                <a:lnTo>
                  <a:pt x="718" y="499"/>
                </a:lnTo>
                <a:lnTo>
                  <a:pt x="721" y="496"/>
                </a:lnTo>
                <a:lnTo>
                  <a:pt x="722" y="496"/>
                </a:lnTo>
                <a:lnTo>
                  <a:pt x="723" y="495"/>
                </a:lnTo>
                <a:lnTo>
                  <a:pt x="723" y="493"/>
                </a:lnTo>
                <a:lnTo>
                  <a:pt x="724" y="493"/>
                </a:lnTo>
                <a:lnTo>
                  <a:pt x="724" y="492"/>
                </a:lnTo>
                <a:lnTo>
                  <a:pt x="724" y="491"/>
                </a:lnTo>
                <a:lnTo>
                  <a:pt x="725" y="490"/>
                </a:lnTo>
                <a:lnTo>
                  <a:pt x="726" y="489"/>
                </a:lnTo>
                <a:lnTo>
                  <a:pt x="727" y="488"/>
                </a:lnTo>
                <a:lnTo>
                  <a:pt x="728" y="488"/>
                </a:lnTo>
                <a:lnTo>
                  <a:pt x="728" y="489"/>
                </a:lnTo>
                <a:lnTo>
                  <a:pt x="730" y="489"/>
                </a:lnTo>
                <a:lnTo>
                  <a:pt x="731" y="488"/>
                </a:lnTo>
                <a:lnTo>
                  <a:pt x="734" y="487"/>
                </a:lnTo>
                <a:lnTo>
                  <a:pt x="735" y="486"/>
                </a:lnTo>
                <a:lnTo>
                  <a:pt x="739" y="483"/>
                </a:lnTo>
                <a:lnTo>
                  <a:pt x="746" y="477"/>
                </a:lnTo>
                <a:lnTo>
                  <a:pt x="747" y="476"/>
                </a:lnTo>
                <a:lnTo>
                  <a:pt x="750" y="474"/>
                </a:lnTo>
                <a:lnTo>
                  <a:pt x="751" y="473"/>
                </a:lnTo>
                <a:lnTo>
                  <a:pt x="752" y="472"/>
                </a:lnTo>
                <a:lnTo>
                  <a:pt x="754" y="471"/>
                </a:lnTo>
                <a:lnTo>
                  <a:pt x="755" y="470"/>
                </a:lnTo>
                <a:lnTo>
                  <a:pt x="756" y="469"/>
                </a:lnTo>
                <a:lnTo>
                  <a:pt x="756" y="468"/>
                </a:lnTo>
                <a:lnTo>
                  <a:pt x="757" y="468"/>
                </a:lnTo>
                <a:lnTo>
                  <a:pt x="759" y="467"/>
                </a:lnTo>
                <a:lnTo>
                  <a:pt x="760" y="465"/>
                </a:lnTo>
                <a:lnTo>
                  <a:pt x="761" y="465"/>
                </a:lnTo>
                <a:lnTo>
                  <a:pt x="762" y="464"/>
                </a:lnTo>
                <a:lnTo>
                  <a:pt x="763" y="463"/>
                </a:lnTo>
                <a:lnTo>
                  <a:pt x="763" y="462"/>
                </a:lnTo>
                <a:lnTo>
                  <a:pt x="764" y="462"/>
                </a:lnTo>
                <a:lnTo>
                  <a:pt x="765" y="462"/>
                </a:lnTo>
                <a:lnTo>
                  <a:pt x="766" y="462"/>
                </a:lnTo>
                <a:lnTo>
                  <a:pt x="768" y="463"/>
                </a:lnTo>
                <a:lnTo>
                  <a:pt x="769" y="464"/>
                </a:lnTo>
                <a:lnTo>
                  <a:pt x="770" y="464"/>
                </a:lnTo>
                <a:lnTo>
                  <a:pt x="771" y="464"/>
                </a:lnTo>
                <a:lnTo>
                  <a:pt x="772" y="464"/>
                </a:lnTo>
                <a:lnTo>
                  <a:pt x="773" y="464"/>
                </a:lnTo>
                <a:lnTo>
                  <a:pt x="774" y="463"/>
                </a:lnTo>
                <a:lnTo>
                  <a:pt x="775" y="463"/>
                </a:lnTo>
                <a:lnTo>
                  <a:pt x="778" y="462"/>
                </a:lnTo>
                <a:lnTo>
                  <a:pt x="779" y="461"/>
                </a:lnTo>
                <a:lnTo>
                  <a:pt x="780" y="461"/>
                </a:lnTo>
                <a:lnTo>
                  <a:pt x="782" y="460"/>
                </a:lnTo>
                <a:lnTo>
                  <a:pt x="783" y="460"/>
                </a:lnTo>
                <a:lnTo>
                  <a:pt x="784" y="459"/>
                </a:lnTo>
                <a:lnTo>
                  <a:pt x="785" y="459"/>
                </a:lnTo>
                <a:lnTo>
                  <a:pt x="785" y="460"/>
                </a:lnTo>
                <a:lnTo>
                  <a:pt x="787" y="460"/>
                </a:lnTo>
                <a:lnTo>
                  <a:pt x="788" y="460"/>
                </a:lnTo>
                <a:lnTo>
                  <a:pt x="789" y="459"/>
                </a:lnTo>
                <a:lnTo>
                  <a:pt x="790" y="459"/>
                </a:lnTo>
                <a:lnTo>
                  <a:pt x="789" y="458"/>
                </a:lnTo>
                <a:lnTo>
                  <a:pt x="790" y="458"/>
                </a:lnTo>
                <a:lnTo>
                  <a:pt x="791" y="458"/>
                </a:lnTo>
                <a:lnTo>
                  <a:pt x="791" y="457"/>
                </a:lnTo>
                <a:lnTo>
                  <a:pt x="792" y="457"/>
                </a:lnTo>
                <a:lnTo>
                  <a:pt x="794" y="455"/>
                </a:lnTo>
                <a:lnTo>
                  <a:pt x="795" y="455"/>
                </a:lnTo>
                <a:lnTo>
                  <a:pt x="797" y="455"/>
                </a:lnTo>
                <a:lnTo>
                  <a:pt x="799" y="454"/>
                </a:lnTo>
                <a:lnTo>
                  <a:pt x="800" y="454"/>
                </a:lnTo>
                <a:lnTo>
                  <a:pt x="801" y="454"/>
                </a:lnTo>
                <a:lnTo>
                  <a:pt x="804" y="454"/>
                </a:lnTo>
                <a:lnTo>
                  <a:pt x="808" y="455"/>
                </a:lnTo>
                <a:lnTo>
                  <a:pt x="810" y="455"/>
                </a:lnTo>
                <a:lnTo>
                  <a:pt x="816" y="455"/>
                </a:lnTo>
                <a:lnTo>
                  <a:pt x="819" y="454"/>
                </a:lnTo>
                <a:lnTo>
                  <a:pt x="821" y="454"/>
                </a:lnTo>
                <a:lnTo>
                  <a:pt x="822" y="453"/>
                </a:lnTo>
                <a:lnTo>
                  <a:pt x="823" y="453"/>
                </a:lnTo>
                <a:lnTo>
                  <a:pt x="824" y="453"/>
                </a:lnTo>
                <a:lnTo>
                  <a:pt x="826" y="453"/>
                </a:lnTo>
                <a:lnTo>
                  <a:pt x="828" y="453"/>
                </a:lnTo>
                <a:lnTo>
                  <a:pt x="829" y="453"/>
                </a:lnTo>
                <a:lnTo>
                  <a:pt x="830" y="453"/>
                </a:lnTo>
                <a:lnTo>
                  <a:pt x="832" y="453"/>
                </a:lnTo>
                <a:lnTo>
                  <a:pt x="833" y="453"/>
                </a:lnTo>
                <a:lnTo>
                  <a:pt x="835" y="453"/>
                </a:lnTo>
                <a:lnTo>
                  <a:pt x="836" y="453"/>
                </a:lnTo>
                <a:lnTo>
                  <a:pt x="837" y="452"/>
                </a:lnTo>
                <a:lnTo>
                  <a:pt x="839" y="452"/>
                </a:lnTo>
                <a:lnTo>
                  <a:pt x="841" y="452"/>
                </a:lnTo>
                <a:lnTo>
                  <a:pt x="842" y="452"/>
                </a:lnTo>
                <a:lnTo>
                  <a:pt x="845" y="452"/>
                </a:lnTo>
                <a:lnTo>
                  <a:pt x="846" y="451"/>
                </a:lnTo>
                <a:lnTo>
                  <a:pt x="847" y="451"/>
                </a:lnTo>
                <a:lnTo>
                  <a:pt x="848" y="451"/>
                </a:lnTo>
                <a:lnTo>
                  <a:pt x="851" y="449"/>
                </a:lnTo>
                <a:lnTo>
                  <a:pt x="854" y="448"/>
                </a:lnTo>
                <a:lnTo>
                  <a:pt x="856" y="447"/>
                </a:lnTo>
                <a:lnTo>
                  <a:pt x="857" y="445"/>
                </a:lnTo>
                <a:lnTo>
                  <a:pt x="859" y="444"/>
                </a:lnTo>
                <a:lnTo>
                  <a:pt x="861" y="443"/>
                </a:lnTo>
                <a:lnTo>
                  <a:pt x="864" y="442"/>
                </a:lnTo>
                <a:lnTo>
                  <a:pt x="868" y="440"/>
                </a:lnTo>
                <a:lnTo>
                  <a:pt x="871" y="436"/>
                </a:lnTo>
                <a:lnTo>
                  <a:pt x="873" y="435"/>
                </a:lnTo>
                <a:lnTo>
                  <a:pt x="876" y="434"/>
                </a:lnTo>
                <a:lnTo>
                  <a:pt x="877" y="433"/>
                </a:lnTo>
                <a:lnTo>
                  <a:pt x="878" y="433"/>
                </a:lnTo>
                <a:lnTo>
                  <a:pt x="885" y="431"/>
                </a:lnTo>
                <a:lnTo>
                  <a:pt x="886" y="431"/>
                </a:lnTo>
                <a:lnTo>
                  <a:pt x="887" y="431"/>
                </a:lnTo>
                <a:lnTo>
                  <a:pt x="888" y="431"/>
                </a:lnTo>
                <a:lnTo>
                  <a:pt x="890" y="431"/>
                </a:lnTo>
                <a:lnTo>
                  <a:pt x="891" y="431"/>
                </a:lnTo>
                <a:lnTo>
                  <a:pt x="893" y="431"/>
                </a:lnTo>
                <a:lnTo>
                  <a:pt x="894" y="431"/>
                </a:lnTo>
                <a:lnTo>
                  <a:pt x="896" y="431"/>
                </a:lnTo>
                <a:lnTo>
                  <a:pt x="899" y="431"/>
                </a:lnTo>
                <a:lnTo>
                  <a:pt x="902" y="430"/>
                </a:lnTo>
                <a:lnTo>
                  <a:pt x="903" y="430"/>
                </a:lnTo>
                <a:lnTo>
                  <a:pt x="905" y="428"/>
                </a:lnTo>
                <a:lnTo>
                  <a:pt x="908" y="428"/>
                </a:lnTo>
                <a:lnTo>
                  <a:pt x="910" y="426"/>
                </a:lnTo>
                <a:lnTo>
                  <a:pt x="912" y="428"/>
                </a:lnTo>
                <a:lnTo>
                  <a:pt x="912" y="426"/>
                </a:lnTo>
                <a:lnTo>
                  <a:pt x="913" y="428"/>
                </a:lnTo>
                <a:lnTo>
                  <a:pt x="912" y="429"/>
                </a:lnTo>
                <a:lnTo>
                  <a:pt x="910" y="430"/>
                </a:lnTo>
                <a:lnTo>
                  <a:pt x="910" y="431"/>
                </a:lnTo>
                <a:lnTo>
                  <a:pt x="909" y="432"/>
                </a:lnTo>
                <a:lnTo>
                  <a:pt x="909" y="433"/>
                </a:lnTo>
                <a:lnTo>
                  <a:pt x="908" y="433"/>
                </a:lnTo>
                <a:lnTo>
                  <a:pt x="908" y="434"/>
                </a:lnTo>
                <a:lnTo>
                  <a:pt x="907" y="435"/>
                </a:lnTo>
                <a:lnTo>
                  <a:pt x="906" y="436"/>
                </a:lnTo>
                <a:lnTo>
                  <a:pt x="906" y="438"/>
                </a:lnTo>
                <a:lnTo>
                  <a:pt x="905" y="440"/>
                </a:lnTo>
                <a:lnTo>
                  <a:pt x="905" y="445"/>
                </a:lnTo>
                <a:lnTo>
                  <a:pt x="905" y="447"/>
                </a:lnTo>
                <a:lnTo>
                  <a:pt x="905" y="448"/>
                </a:lnTo>
                <a:lnTo>
                  <a:pt x="905" y="449"/>
                </a:lnTo>
                <a:lnTo>
                  <a:pt x="905" y="452"/>
                </a:lnTo>
                <a:lnTo>
                  <a:pt x="905" y="453"/>
                </a:lnTo>
                <a:lnTo>
                  <a:pt x="905" y="457"/>
                </a:lnTo>
                <a:lnTo>
                  <a:pt x="905" y="458"/>
                </a:lnTo>
                <a:lnTo>
                  <a:pt x="906" y="461"/>
                </a:lnTo>
                <a:lnTo>
                  <a:pt x="907" y="464"/>
                </a:lnTo>
                <a:lnTo>
                  <a:pt x="908" y="465"/>
                </a:lnTo>
                <a:lnTo>
                  <a:pt x="908" y="468"/>
                </a:lnTo>
                <a:lnTo>
                  <a:pt x="908" y="469"/>
                </a:lnTo>
                <a:lnTo>
                  <a:pt x="907" y="470"/>
                </a:lnTo>
                <a:lnTo>
                  <a:pt x="906" y="471"/>
                </a:lnTo>
                <a:lnTo>
                  <a:pt x="906" y="472"/>
                </a:lnTo>
                <a:lnTo>
                  <a:pt x="905" y="473"/>
                </a:lnTo>
                <a:lnTo>
                  <a:pt x="905" y="474"/>
                </a:lnTo>
                <a:lnTo>
                  <a:pt x="906" y="477"/>
                </a:lnTo>
                <a:lnTo>
                  <a:pt x="907" y="477"/>
                </a:lnTo>
                <a:lnTo>
                  <a:pt x="907" y="478"/>
                </a:lnTo>
                <a:lnTo>
                  <a:pt x="908" y="479"/>
                </a:lnTo>
                <a:lnTo>
                  <a:pt x="909" y="480"/>
                </a:lnTo>
                <a:lnTo>
                  <a:pt x="910" y="481"/>
                </a:lnTo>
                <a:lnTo>
                  <a:pt x="912" y="481"/>
                </a:lnTo>
                <a:lnTo>
                  <a:pt x="913" y="481"/>
                </a:lnTo>
                <a:lnTo>
                  <a:pt x="917" y="481"/>
                </a:lnTo>
                <a:lnTo>
                  <a:pt x="918" y="481"/>
                </a:lnTo>
                <a:lnTo>
                  <a:pt x="919" y="480"/>
                </a:lnTo>
                <a:lnTo>
                  <a:pt x="919" y="479"/>
                </a:lnTo>
                <a:lnTo>
                  <a:pt x="921" y="478"/>
                </a:lnTo>
                <a:lnTo>
                  <a:pt x="922" y="478"/>
                </a:lnTo>
                <a:lnTo>
                  <a:pt x="922" y="479"/>
                </a:lnTo>
                <a:lnTo>
                  <a:pt x="922" y="480"/>
                </a:lnTo>
                <a:lnTo>
                  <a:pt x="923" y="480"/>
                </a:lnTo>
                <a:lnTo>
                  <a:pt x="924" y="481"/>
                </a:lnTo>
                <a:lnTo>
                  <a:pt x="925" y="482"/>
                </a:lnTo>
                <a:lnTo>
                  <a:pt x="926" y="482"/>
                </a:lnTo>
                <a:lnTo>
                  <a:pt x="929" y="481"/>
                </a:lnTo>
                <a:lnTo>
                  <a:pt x="932" y="481"/>
                </a:lnTo>
                <a:lnTo>
                  <a:pt x="933" y="482"/>
                </a:lnTo>
                <a:lnTo>
                  <a:pt x="934" y="484"/>
                </a:lnTo>
                <a:lnTo>
                  <a:pt x="935" y="484"/>
                </a:lnTo>
                <a:lnTo>
                  <a:pt x="937" y="484"/>
                </a:lnTo>
                <a:lnTo>
                  <a:pt x="941" y="483"/>
                </a:lnTo>
                <a:lnTo>
                  <a:pt x="943" y="482"/>
                </a:lnTo>
                <a:lnTo>
                  <a:pt x="945" y="481"/>
                </a:lnTo>
                <a:lnTo>
                  <a:pt x="947" y="480"/>
                </a:lnTo>
                <a:lnTo>
                  <a:pt x="947" y="479"/>
                </a:lnTo>
                <a:lnTo>
                  <a:pt x="951" y="478"/>
                </a:lnTo>
                <a:lnTo>
                  <a:pt x="952" y="476"/>
                </a:lnTo>
                <a:lnTo>
                  <a:pt x="953" y="476"/>
                </a:lnTo>
                <a:lnTo>
                  <a:pt x="954" y="474"/>
                </a:lnTo>
                <a:lnTo>
                  <a:pt x="955" y="476"/>
                </a:lnTo>
                <a:lnTo>
                  <a:pt x="957" y="476"/>
                </a:lnTo>
                <a:lnTo>
                  <a:pt x="958" y="474"/>
                </a:lnTo>
                <a:lnTo>
                  <a:pt x="960" y="474"/>
                </a:lnTo>
                <a:lnTo>
                  <a:pt x="961" y="476"/>
                </a:lnTo>
                <a:lnTo>
                  <a:pt x="962" y="476"/>
                </a:lnTo>
                <a:lnTo>
                  <a:pt x="962" y="477"/>
                </a:lnTo>
                <a:lnTo>
                  <a:pt x="963" y="478"/>
                </a:lnTo>
                <a:lnTo>
                  <a:pt x="964" y="480"/>
                </a:lnTo>
                <a:lnTo>
                  <a:pt x="965" y="481"/>
                </a:lnTo>
                <a:lnTo>
                  <a:pt x="967" y="482"/>
                </a:lnTo>
                <a:lnTo>
                  <a:pt x="967" y="483"/>
                </a:lnTo>
                <a:lnTo>
                  <a:pt x="966" y="483"/>
                </a:lnTo>
                <a:lnTo>
                  <a:pt x="966" y="482"/>
                </a:lnTo>
                <a:lnTo>
                  <a:pt x="965" y="481"/>
                </a:lnTo>
                <a:lnTo>
                  <a:pt x="965" y="482"/>
                </a:lnTo>
                <a:lnTo>
                  <a:pt x="964" y="482"/>
                </a:lnTo>
                <a:lnTo>
                  <a:pt x="964" y="483"/>
                </a:lnTo>
                <a:lnTo>
                  <a:pt x="964" y="484"/>
                </a:lnTo>
                <a:lnTo>
                  <a:pt x="965" y="486"/>
                </a:lnTo>
                <a:lnTo>
                  <a:pt x="965" y="487"/>
                </a:lnTo>
                <a:lnTo>
                  <a:pt x="967" y="487"/>
                </a:lnTo>
                <a:lnTo>
                  <a:pt x="969" y="487"/>
                </a:lnTo>
                <a:lnTo>
                  <a:pt x="970" y="486"/>
                </a:lnTo>
                <a:lnTo>
                  <a:pt x="971" y="486"/>
                </a:lnTo>
                <a:lnTo>
                  <a:pt x="973" y="483"/>
                </a:lnTo>
                <a:lnTo>
                  <a:pt x="974" y="482"/>
                </a:lnTo>
                <a:lnTo>
                  <a:pt x="975" y="482"/>
                </a:lnTo>
                <a:lnTo>
                  <a:pt x="976" y="481"/>
                </a:lnTo>
                <a:lnTo>
                  <a:pt x="977" y="480"/>
                </a:lnTo>
                <a:lnTo>
                  <a:pt x="979" y="481"/>
                </a:lnTo>
                <a:lnTo>
                  <a:pt x="981" y="481"/>
                </a:lnTo>
                <a:lnTo>
                  <a:pt x="982" y="479"/>
                </a:lnTo>
                <a:lnTo>
                  <a:pt x="982" y="478"/>
                </a:lnTo>
                <a:lnTo>
                  <a:pt x="982" y="476"/>
                </a:lnTo>
                <a:lnTo>
                  <a:pt x="982" y="474"/>
                </a:lnTo>
                <a:lnTo>
                  <a:pt x="984" y="472"/>
                </a:lnTo>
                <a:lnTo>
                  <a:pt x="986" y="470"/>
                </a:lnTo>
                <a:lnTo>
                  <a:pt x="988" y="470"/>
                </a:lnTo>
                <a:lnTo>
                  <a:pt x="989" y="470"/>
                </a:lnTo>
                <a:lnTo>
                  <a:pt x="990" y="469"/>
                </a:lnTo>
                <a:lnTo>
                  <a:pt x="991" y="469"/>
                </a:lnTo>
                <a:lnTo>
                  <a:pt x="992" y="469"/>
                </a:lnTo>
                <a:lnTo>
                  <a:pt x="993" y="469"/>
                </a:lnTo>
                <a:lnTo>
                  <a:pt x="994" y="469"/>
                </a:lnTo>
                <a:lnTo>
                  <a:pt x="995" y="469"/>
                </a:lnTo>
                <a:lnTo>
                  <a:pt x="996" y="468"/>
                </a:lnTo>
                <a:lnTo>
                  <a:pt x="998" y="468"/>
                </a:lnTo>
                <a:lnTo>
                  <a:pt x="1000" y="468"/>
                </a:lnTo>
                <a:lnTo>
                  <a:pt x="1000" y="469"/>
                </a:lnTo>
                <a:lnTo>
                  <a:pt x="1001" y="470"/>
                </a:lnTo>
                <a:lnTo>
                  <a:pt x="1001" y="471"/>
                </a:lnTo>
                <a:lnTo>
                  <a:pt x="1002" y="472"/>
                </a:lnTo>
                <a:lnTo>
                  <a:pt x="1003" y="473"/>
                </a:lnTo>
                <a:lnTo>
                  <a:pt x="1004" y="473"/>
                </a:lnTo>
                <a:lnTo>
                  <a:pt x="1005" y="476"/>
                </a:lnTo>
                <a:lnTo>
                  <a:pt x="1006" y="476"/>
                </a:lnTo>
                <a:lnTo>
                  <a:pt x="1006" y="477"/>
                </a:lnTo>
                <a:lnTo>
                  <a:pt x="1008" y="478"/>
                </a:lnTo>
                <a:lnTo>
                  <a:pt x="1008" y="480"/>
                </a:lnTo>
                <a:lnTo>
                  <a:pt x="1009" y="481"/>
                </a:lnTo>
                <a:lnTo>
                  <a:pt x="1009" y="482"/>
                </a:lnTo>
                <a:lnTo>
                  <a:pt x="1009" y="483"/>
                </a:lnTo>
                <a:lnTo>
                  <a:pt x="1009" y="484"/>
                </a:lnTo>
                <a:lnTo>
                  <a:pt x="1010" y="486"/>
                </a:lnTo>
                <a:lnTo>
                  <a:pt x="1010" y="487"/>
                </a:lnTo>
                <a:lnTo>
                  <a:pt x="1010" y="488"/>
                </a:lnTo>
                <a:lnTo>
                  <a:pt x="1011" y="489"/>
                </a:lnTo>
                <a:lnTo>
                  <a:pt x="1012" y="490"/>
                </a:lnTo>
                <a:lnTo>
                  <a:pt x="1013" y="491"/>
                </a:lnTo>
                <a:lnTo>
                  <a:pt x="1014" y="492"/>
                </a:lnTo>
                <a:lnTo>
                  <a:pt x="1014" y="493"/>
                </a:lnTo>
                <a:lnTo>
                  <a:pt x="1014" y="495"/>
                </a:lnTo>
                <a:lnTo>
                  <a:pt x="1014" y="497"/>
                </a:lnTo>
                <a:lnTo>
                  <a:pt x="1014" y="498"/>
                </a:lnTo>
                <a:lnTo>
                  <a:pt x="1015" y="498"/>
                </a:lnTo>
                <a:lnTo>
                  <a:pt x="1015" y="500"/>
                </a:lnTo>
                <a:lnTo>
                  <a:pt x="1015" y="501"/>
                </a:lnTo>
                <a:lnTo>
                  <a:pt x="1015" y="502"/>
                </a:lnTo>
                <a:lnTo>
                  <a:pt x="1015" y="503"/>
                </a:lnTo>
                <a:lnTo>
                  <a:pt x="1017" y="505"/>
                </a:lnTo>
                <a:lnTo>
                  <a:pt x="1018" y="505"/>
                </a:lnTo>
                <a:lnTo>
                  <a:pt x="1019" y="506"/>
                </a:lnTo>
                <a:lnTo>
                  <a:pt x="1019" y="507"/>
                </a:lnTo>
                <a:lnTo>
                  <a:pt x="1020" y="508"/>
                </a:lnTo>
                <a:lnTo>
                  <a:pt x="1021" y="509"/>
                </a:lnTo>
                <a:lnTo>
                  <a:pt x="1021" y="510"/>
                </a:lnTo>
                <a:lnTo>
                  <a:pt x="1022" y="510"/>
                </a:lnTo>
                <a:lnTo>
                  <a:pt x="1022" y="511"/>
                </a:lnTo>
                <a:lnTo>
                  <a:pt x="1022" y="512"/>
                </a:lnTo>
                <a:lnTo>
                  <a:pt x="1021" y="512"/>
                </a:lnTo>
                <a:lnTo>
                  <a:pt x="1021" y="511"/>
                </a:lnTo>
                <a:lnTo>
                  <a:pt x="1021" y="510"/>
                </a:lnTo>
                <a:lnTo>
                  <a:pt x="1020" y="511"/>
                </a:lnTo>
                <a:lnTo>
                  <a:pt x="1020" y="510"/>
                </a:lnTo>
                <a:lnTo>
                  <a:pt x="1019" y="510"/>
                </a:lnTo>
                <a:lnTo>
                  <a:pt x="1018" y="510"/>
                </a:lnTo>
                <a:lnTo>
                  <a:pt x="1018" y="511"/>
                </a:lnTo>
                <a:lnTo>
                  <a:pt x="1019" y="512"/>
                </a:lnTo>
                <a:lnTo>
                  <a:pt x="1019" y="514"/>
                </a:lnTo>
                <a:lnTo>
                  <a:pt x="1018" y="514"/>
                </a:lnTo>
                <a:lnTo>
                  <a:pt x="1018" y="515"/>
                </a:lnTo>
                <a:lnTo>
                  <a:pt x="1017" y="515"/>
                </a:lnTo>
                <a:lnTo>
                  <a:pt x="1015" y="516"/>
                </a:lnTo>
                <a:lnTo>
                  <a:pt x="1014" y="516"/>
                </a:lnTo>
                <a:lnTo>
                  <a:pt x="1014" y="517"/>
                </a:lnTo>
                <a:lnTo>
                  <a:pt x="1013" y="517"/>
                </a:lnTo>
                <a:lnTo>
                  <a:pt x="1012" y="517"/>
                </a:lnTo>
                <a:lnTo>
                  <a:pt x="1012" y="518"/>
                </a:lnTo>
                <a:lnTo>
                  <a:pt x="1012" y="519"/>
                </a:lnTo>
                <a:lnTo>
                  <a:pt x="1011" y="520"/>
                </a:lnTo>
                <a:lnTo>
                  <a:pt x="1012" y="520"/>
                </a:lnTo>
                <a:lnTo>
                  <a:pt x="1013" y="521"/>
                </a:lnTo>
                <a:lnTo>
                  <a:pt x="1013" y="522"/>
                </a:lnTo>
                <a:lnTo>
                  <a:pt x="1014" y="522"/>
                </a:lnTo>
                <a:lnTo>
                  <a:pt x="1014" y="521"/>
                </a:lnTo>
                <a:lnTo>
                  <a:pt x="1015" y="521"/>
                </a:lnTo>
                <a:lnTo>
                  <a:pt x="1015" y="522"/>
                </a:lnTo>
                <a:lnTo>
                  <a:pt x="1015" y="524"/>
                </a:lnTo>
                <a:lnTo>
                  <a:pt x="1014" y="524"/>
                </a:lnTo>
                <a:lnTo>
                  <a:pt x="1014" y="525"/>
                </a:lnTo>
                <a:lnTo>
                  <a:pt x="1015" y="525"/>
                </a:lnTo>
                <a:lnTo>
                  <a:pt x="1017" y="525"/>
                </a:lnTo>
                <a:lnTo>
                  <a:pt x="1017" y="526"/>
                </a:lnTo>
                <a:lnTo>
                  <a:pt x="1018" y="526"/>
                </a:lnTo>
                <a:lnTo>
                  <a:pt x="1019" y="526"/>
                </a:lnTo>
                <a:lnTo>
                  <a:pt x="1020" y="526"/>
                </a:lnTo>
                <a:lnTo>
                  <a:pt x="1021" y="526"/>
                </a:lnTo>
                <a:lnTo>
                  <a:pt x="1022" y="526"/>
                </a:lnTo>
                <a:lnTo>
                  <a:pt x="1022" y="525"/>
                </a:lnTo>
                <a:lnTo>
                  <a:pt x="1022" y="524"/>
                </a:lnTo>
                <a:lnTo>
                  <a:pt x="1023" y="524"/>
                </a:lnTo>
                <a:lnTo>
                  <a:pt x="1024" y="524"/>
                </a:lnTo>
                <a:lnTo>
                  <a:pt x="1023" y="522"/>
                </a:lnTo>
                <a:lnTo>
                  <a:pt x="1023" y="521"/>
                </a:lnTo>
                <a:lnTo>
                  <a:pt x="1024" y="521"/>
                </a:lnTo>
                <a:lnTo>
                  <a:pt x="1025" y="522"/>
                </a:lnTo>
                <a:lnTo>
                  <a:pt x="1025" y="524"/>
                </a:lnTo>
                <a:lnTo>
                  <a:pt x="1027" y="524"/>
                </a:lnTo>
                <a:lnTo>
                  <a:pt x="1027" y="522"/>
                </a:lnTo>
                <a:lnTo>
                  <a:pt x="1028" y="522"/>
                </a:lnTo>
                <a:lnTo>
                  <a:pt x="1028" y="524"/>
                </a:lnTo>
                <a:lnTo>
                  <a:pt x="1029" y="524"/>
                </a:lnTo>
                <a:lnTo>
                  <a:pt x="1029" y="525"/>
                </a:lnTo>
                <a:lnTo>
                  <a:pt x="1030" y="525"/>
                </a:lnTo>
                <a:lnTo>
                  <a:pt x="1030" y="524"/>
                </a:lnTo>
                <a:lnTo>
                  <a:pt x="1029" y="524"/>
                </a:lnTo>
                <a:lnTo>
                  <a:pt x="1029" y="522"/>
                </a:lnTo>
                <a:lnTo>
                  <a:pt x="1030" y="522"/>
                </a:lnTo>
                <a:lnTo>
                  <a:pt x="1031" y="522"/>
                </a:lnTo>
                <a:lnTo>
                  <a:pt x="1032" y="524"/>
                </a:lnTo>
                <a:lnTo>
                  <a:pt x="1032" y="525"/>
                </a:lnTo>
                <a:lnTo>
                  <a:pt x="1032" y="526"/>
                </a:lnTo>
                <a:lnTo>
                  <a:pt x="1033" y="526"/>
                </a:lnTo>
                <a:lnTo>
                  <a:pt x="1034" y="527"/>
                </a:lnTo>
                <a:lnTo>
                  <a:pt x="1036" y="528"/>
                </a:lnTo>
                <a:lnTo>
                  <a:pt x="1036" y="527"/>
                </a:lnTo>
                <a:lnTo>
                  <a:pt x="1037" y="527"/>
                </a:lnTo>
                <a:lnTo>
                  <a:pt x="1038" y="528"/>
                </a:lnTo>
                <a:lnTo>
                  <a:pt x="1039" y="528"/>
                </a:lnTo>
                <a:lnTo>
                  <a:pt x="1039" y="527"/>
                </a:lnTo>
                <a:lnTo>
                  <a:pt x="1040" y="527"/>
                </a:lnTo>
                <a:lnTo>
                  <a:pt x="1040" y="528"/>
                </a:lnTo>
                <a:lnTo>
                  <a:pt x="1041" y="528"/>
                </a:lnTo>
                <a:lnTo>
                  <a:pt x="1042" y="528"/>
                </a:lnTo>
                <a:lnTo>
                  <a:pt x="1042" y="529"/>
                </a:lnTo>
                <a:lnTo>
                  <a:pt x="1043" y="529"/>
                </a:lnTo>
                <a:lnTo>
                  <a:pt x="1044" y="529"/>
                </a:lnTo>
                <a:lnTo>
                  <a:pt x="1044" y="530"/>
                </a:lnTo>
                <a:lnTo>
                  <a:pt x="1043" y="530"/>
                </a:lnTo>
                <a:lnTo>
                  <a:pt x="1042" y="530"/>
                </a:lnTo>
                <a:lnTo>
                  <a:pt x="1042" y="531"/>
                </a:lnTo>
                <a:lnTo>
                  <a:pt x="1041" y="531"/>
                </a:lnTo>
                <a:lnTo>
                  <a:pt x="1041" y="532"/>
                </a:lnTo>
                <a:lnTo>
                  <a:pt x="1040" y="532"/>
                </a:lnTo>
                <a:lnTo>
                  <a:pt x="1040" y="534"/>
                </a:lnTo>
                <a:lnTo>
                  <a:pt x="1040" y="535"/>
                </a:lnTo>
                <a:lnTo>
                  <a:pt x="1039" y="535"/>
                </a:lnTo>
                <a:lnTo>
                  <a:pt x="1039" y="536"/>
                </a:lnTo>
                <a:lnTo>
                  <a:pt x="1039" y="537"/>
                </a:lnTo>
                <a:lnTo>
                  <a:pt x="1040" y="538"/>
                </a:lnTo>
                <a:lnTo>
                  <a:pt x="1041" y="538"/>
                </a:lnTo>
                <a:lnTo>
                  <a:pt x="1042" y="539"/>
                </a:lnTo>
                <a:lnTo>
                  <a:pt x="1043" y="540"/>
                </a:lnTo>
                <a:lnTo>
                  <a:pt x="1043" y="541"/>
                </a:lnTo>
                <a:lnTo>
                  <a:pt x="1044" y="541"/>
                </a:lnTo>
                <a:lnTo>
                  <a:pt x="1044" y="543"/>
                </a:lnTo>
                <a:lnTo>
                  <a:pt x="1046" y="544"/>
                </a:lnTo>
                <a:lnTo>
                  <a:pt x="1047" y="544"/>
                </a:lnTo>
                <a:lnTo>
                  <a:pt x="1048" y="545"/>
                </a:lnTo>
                <a:lnTo>
                  <a:pt x="1049" y="545"/>
                </a:lnTo>
                <a:lnTo>
                  <a:pt x="1050" y="545"/>
                </a:lnTo>
                <a:lnTo>
                  <a:pt x="1050" y="546"/>
                </a:lnTo>
                <a:lnTo>
                  <a:pt x="1051" y="546"/>
                </a:lnTo>
                <a:lnTo>
                  <a:pt x="1051" y="547"/>
                </a:lnTo>
                <a:lnTo>
                  <a:pt x="1052" y="547"/>
                </a:lnTo>
                <a:lnTo>
                  <a:pt x="1052" y="548"/>
                </a:lnTo>
                <a:lnTo>
                  <a:pt x="1052" y="549"/>
                </a:lnTo>
                <a:lnTo>
                  <a:pt x="1053" y="549"/>
                </a:lnTo>
                <a:lnTo>
                  <a:pt x="1054" y="548"/>
                </a:lnTo>
                <a:lnTo>
                  <a:pt x="1054" y="547"/>
                </a:lnTo>
                <a:lnTo>
                  <a:pt x="1056" y="547"/>
                </a:lnTo>
                <a:lnTo>
                  <a:pt x="1057" y="547"/>
                </a:lnTo>
                <a:lnTo>
                  <a:pt x="1057" y="546"/>
                </a:lnTo>
                <a:lnTo>
                  <a:pt x="1058" y="546"/>
                </a:lnTo>
                <a:lnTo>
                  <a:pt x="1058" y="547"/>
                </a:lnTo>
                <a:lnTo>
                  <a:pt x="1058" y="548"/>
                </a:lnTo>
                <a:lnTo>
                  <a:pt x="1059" y="548"/>
                </a:lnTo>
                <a:lnTo>
                  <a:pt x="1060" y="549"/>
                </a:lnTo>
                <a:lnTo>
                  <a:pt x="1061" y="549"/>
                </a:lnTo>
                <a:lnTo>
                  <a:pt x="1062" y="551"/>
                </a:lnTo>
                <a:lnTo>
                  <a:pt x="1063" y="553"/>
                </a:lnTo>
                <a:lnTo>
                  <a:pt x="1063" y="554"/>
                </a:lnTo>
                <a:lnTo>
                  <a:pt x="1063" y="555"/>
                </a:lnTo>
                <a:lnTo>
                  <a:pt x="1062" y="555"/>
                </a:lnTo>
                <a:lnTo>
                  <a:pt x="1062" y="556"/>
                </a:lnTo>
                <a:lnTo>
                  <a:pt x="1063" y="557"/>
                </a:lnTo>
                <a:lnTo>
                  <a:pt x="1062" y="557"/>
                </a:lnTo>
                <a:lnTo>
                  <a:pt x="1062" y="558"/>
                </a:lnTo>
                <a:lnTo>
                  <a:pt x="1062" y="559"/>
                </a:lnTo>
                <a:lnTo>
                  <a:pt x="1062" y="558"/>
                </a:lnTo>
                <a:lnTo>
                  <a:pt x="1062" y="557"/>
                </a:lnTo>
                <a:lnTo>
                  <a:pt x="1061" y="557"/>
                </a:lnTo>
                <a:lnTo>
                  <a:pt x="1061" y="558"/>
                </a:lnTo>
                <a:lnTo>
                  <a:pt x="1061" y="557"/>
                </a:lnTo>
                <a:lnTo>
                  <a:pt x="1060" y="557"/>
                </a:lnTo>
                <a:lnTo>
                  <a:pt x="1060" y="556"/>
                </a:lnTo>
                <a:lnTo>
                  <a:pt x="1059" y="557"/>
                </a:lnTo>
                <a:lnTo>
                  <a:pt x="1058" y="557"/>
                </a:lnTo>
                <a:lnTo>
                  <a:pt x="1058" y="558"/>
                </a:lnTo>
                <a:lnTo>
                  <a:pt x="1057" y="558"/>
                </a:lnTo>
                <a:lnTo>
                  <a:pt x="1057" y="557"/>
                </a:lnTo>
                <a:lnTo>
                  <a:pt x="1057" y="558"/>
                </a:lnTo>
                <a:lnTo>
                  <a:pt x="1056" y="558"/>
                </a:lnTo>
                <a:lnTo>
                  <a:pt x="1054" y="558"/>
                </a:lnTo>
                <a:lnTo>
                  <a:pt x="1053" y="558"/>
                </a:lnTo>
                <a:lnTo>
                  <a:pt x="1052" y="558"/>
                </a:lnTo>
                <a:lnTo>
                  <a:pt x="1052" y="559"/>
                </a:lnTo>
                <a:lnTo>
                  <a:pt x="1051" y="559"/>
                </a:lnTo>
                <a:lnTo>
                  <a:pt x="1051" y="560"/>
                </a:lnTo>
                <a:lnTo>
                  <a:pt x="1051" y="562"/>
                </a:lnTo>
                <a:lnTo>
                  <a:pt x="1052" y="562"/>
                </a:lnTo>
                <a:lnTo>
                  <a:pt x="1052" y="563"/>
                </a:lnTo>
                <a:lnTo>
                  <a:pt x="1051" y="563"/>
                </a:lnTo>
                <a:lnTo>
                  <a:pt x="1051" y="562"/>
                </a:lnTo>
                <a:lnTo>
                  <a:pt x="1050" y="562"/>
                </a:lnTo>
                <a:lnTo>
                  <a:pt x="1049" y="560"/>
                </a:lnTo>
                <a:lnTo>
                  <a:pt x="1048" y="560"/>
                </a:lnTo>
                <a:lnTo>
                  <a:pt x="1046" y="560"/>
                </a:lnTo>
                <a:lnTo>
                  <a:pt x="1044" y="559"/>
                </a:lnTo>
                <a:lnTo>
                  <a:pt x="1043" y="559"/>
                </a:lnTo>
                <a:lnTo>
                  <a:pt x="1042" y="560"/>
                </a:lnTo>
                <a:lnTo>
                  <a:pt x="1041" y="559"/>
                </a:lnTo>
                <a:lnTo>
                  <a:pt x="1040" y="559"/>
                </a:lnTo>
                <a:lnTo>
                  <a:pt x="1040" y="560"/>
                </a:lnTo>
                <a:lnTo>
                  <a:pt x="1039" y="560"/>
                </a:lnTo>
                <a:lnTo>
                  <a:pt x="1039" y="559"/>
                </a:lnTo>
                <a:lnTo>
                  <a:pt x="1038" y="559"/>
                </a:lnTo>
                <a:lnTo>
                  <a:pt x="1038" y="560"/>
                </a:lnTo>
                <a:lnTo>
                  <a:pt x="1038" y="559"/>
                </a:lnTo>
                <a:lnTo>
                  <a:pt x="1038" y="558"/>
                </a:lnTo>
                <a:lnTo>
                  <a:pt x="1037" y="558"/>
                </a:lnTo>
                <a:lnTo>
                  <a:pt x="1036" y="558"/>
                </a:lnTo>
                <a:lnTo>
                  <a:pt x="1034" y="558"/>
                </a:lnTo>
                <a:lnTo>
                  <a:pt x="1033" y="559"/>
                </a:lnTo>
                <a:lnTo>
                  <a:pt x="1033" y="558"/>
                </a:lnTo>
                <a:lnTo>
                  <a:pt x="1032" y="559"/>
                </a:lnTo>
                <a:lnTo>
                  <a:pt x="1031" y="559"/>
                </a:lnTo>
                <a:lnTo>
                  <a:pt x="1031" y="558"/>
                </a:lnTo>
                <a:lnTo>
                  <a:pt x="1031" y="559"/>
                </a:lnTo>
                <a:lnTo>
                  <a:pt x="1030" y="559"/>
                </a:lnTo>
                <a:lnTo>
                  <a:pt x="1031" y="559"/>
                </a:lnTo>
                <a:lnTo>
                  <a:pt x="1031" y="560"/>
                </a:lnTo>
                <a:lnTo>
                  <a:pt x="1030" y="559"/>
                </a:lnTo>
                <a:lnTo>
                  <a:pt x="1029" y="559"/>
                </a:lnTo>
                <a:lnTo>
                  <a:pt x="1029" y="560"/>
                </a:lnTo>
                <a:lnTo>
                  <a:pt x="1030" y="562"/>
                </a:lnTo>
                <a:lnTo>
                  <a:pt x="1029" y="562"/>
                </a:lnTo>
                <a:lnTo>
                  <a:pt x="1029" y="560"/>
                </a:lnTo>
                <a:lnTo>
                  <a:pt x="1028" y="559"/>
                </a:lnTo>
                <a:lnTo>
                  <a:pt x="1027" y="559"/>
                </a:lnTo>
                <a:lnTo>
                  <a:pt x="1025" y="559"/>
                </a:lnTo>
                <a:lnTo>
                  <a:pt x="1027" y="560"/>
                </a:lnTo>
                <a:lnTo>
                  <a:pt x="1025" y="560"/>
                </a:lnTo>
                <a:lnTo>
                  <a:pt x="1025" y="559"/>
                </a:lnTo>
                <a:lnTo>
                  <a:pt x="1024" y="559"/>
                </a:lnTo>
                <a:lnTo>
                  <a:pt x="1024" y="558"/>
                </a:lnTo>
                <a:lnTo>
                  <a:pt x="1023" y="558"/>
                </a:lnTo>
                <a:lnTo>
                  <a:pt x="1022" y="558"/>
                </a:lnTo>
                <a:lnTo>
                  <a:pt x="1021" y="558"/>
                </a:lnTo>
                <a:lnTo>
                  <a:pt x="1021" y="559"/>
                </a:lnTo>
                <a:lnTo>
                  <a:pt x="1022" y="559"/>
                </a:lnTo>
                <a:lnTo>
                  <a:pt x="1023" y="559"/>
                </a:lnTo>
                <a:lnTo>
                  <a:pt x="1023" y="560"/>
                </a:lnTo>
                <a:lnTo>
                  <a:pt x="1024" y="560"/>
                </a:lnTo>
                <a:lnTo>
                  <a:pt x="1024" y="562"/>
                </a:lnTo>
                <a:lnTo>
                  <a:pt x="1023" y="560"/>
                </a:lnTo>
                <a:lnTo>
                  <a:pt x="1022" y="560"/>
                </a:lnTo>
                <a:lnTo>
                  <a:pt x="1021" y="559"/>
                </a:lnTo>
                <a:lnTo>
                  <a:pt x="1021" y="560"/>
                </a:lnTo>
                <a:lnTo>
                  <a:pt x="1020" y="560"/>
                </a:lnTo>
                <a:lnTo>
                  <a:pt x="1020" y="559"/>
                </a:lnTo>
                <a:lnTo>
                  <a:pt x="1019" y="559"/>
                </a:lnTo>
                <a:lnTo>
                  <a:pt x="1018" y="559"/>
                </a:lnTo>
                <a:lnTo>
                  <a:pt x="1018" y="558"/>
                </a:lnTo>
                <a:lnTo>
                  <a:pt x="1017" y="558"/>
                </a:lnTo>
                <a:lnTo>
                  <a:pt x="1015" y="558"/>
                </a:lnTo>
                <a:lnTo>
                  <a:pt x="1017" y="558"/>
                </a:lnTo>
                <a:lnTo>
                  <a:pt x="1017" y="559"/>
                </a:lnTo>
                <a:lnTo>
                  <a:pt x="1015" y="559"/>
                </a:lnTo>
                <a:lnTo>
                  <a:pt x="1015" y="558"/>
                </a:lnTo>
                <a:lnTo>
                  <a:pt x="1014" y="558"/>
                </a:lnTo>
                <a:lnTo>
                  <a:pt x="1013" y="557"/>
                </a:lnTo>
                <a:lnTo>
                  <a:pt x="1012" y="557"/>
                </a:lnTo>
                <a:lnTo>
                  <a:pt x="1012" y="558"/>
                </a:lnTo>
                <a:lnTo>
                  <a:pt x="1013" y="558"/>
                </a:lnTo>
                <a:lnTo>
                  <a:pt x="1013" y="559"/>
                </a:lnTo>
                <a:lnTo>
                  <a:pt x="1014" y="559"/>
                </a:lnTo>
                <a:lnTo>
                  <a:pt x="1014" y="560"/>
                </a:lnTo>
                <a:lnTo>
                  <a:pt x="1015" y="560"/>
                </a:lnTo>
                <a:lnTo>
                  <a:pt x="1015" y="562"/>
                </a:lnTo>
                <a:lnTo>
                  <a:pt x="1014" y="562"/>
                </a:lnTo>
                <a:lnTo>
                  <a:pt x="1013" y="560"/>
                </a:lnTo>
                <a:lnTo>
                  <a:pt x="1012" y="559"/>
                </a:lnTo>
                <a:lnTo>
                  <a:pt x="1011" y="559"/>
                </a:lnTo>
                <a:lnTo>
                  <a:pt x="1011" y="558"/>
                </a:lnTo>
                <a:lnTo>
                  <a:pt x="1010" y="558"/>
                </a:lnTo>
                <a:lnTo>
                  <a:pt x="1009" y="558"/>
                </a:lnTo>
                <a:lnTo>
                  <a:pt x="1008" y="558"/>
                </a:lnTo>
                <a:lnTo>
                  <a:pt x="1006" y="558"/>
                </a:lnTo>
                <a:lnTo>
                  <a:pt x="1005" y="558"/>
                </a:lnTo>
                <a:lnTo>
                  <a:pt x="1005" y="559"/>
                </a:lnTo>
                <a:lnTo>
                  <a:pt x="1004" y="559"/>
                </a:lnTo>
                <a:lnTo>
                  <a:pt x="1005" y="559"/>
                </a:lnTo>
                <a:lnTo>
                  <a:pt x="1005" y="560"/>
                </a:lnTo>
                <a:lnTo>
                  <a:pt x="1006" y="562"/>
                </a:lnTo>
                <a:lnTo>
                  <a:pt x="1005" y="562"/>
                </a:lnTo>
                <a:lnTo>
                  <a:pt x="1004" y="562"/>
                </a:lnTo>
                <a:lnTo>
                  <a:pt x="1005" y="562"/>
                </a:lnTo>
                <a:lnTo>
                  <a:pt x="1005" y="563"/>
                </a:lnTo>
                <a:lnTo>
                  <a:pt x="1004" y="562"/>
                </a:lnTo>
                <a:lnTo>
                  <a:pt x="1003" y="562"/>
                </a:lnTo>
                <a:lnTo>
                  <a:pt x="1003" y="560"/>
                </a:lnTo>
                <a:lnTo>
                  <a:pt x="1002" y="560"/>
                </a:lnTo>
                <a:lnTo>
                  <a:pt x="1001" y="560"/>
                </a:lnTo>
                <a:lnTo>
                  <a:pt x="1001" y="559"/>
                </a:lnTo>
                <a:lnTo>
                  <a:pt x="1000" y="558"/>
                </a:lnTo>
                <a:lnTo>
                  <a:pt x="999" y="558"/>
                </a:lnTo>
                <a:lnTo>
                  <a:pt x="998" y="558"/>
                </a:lnTo>
                <a:lnTo>
                  <a:pt x="999" y="559"/>
                </a:lnTo>
                <a:lnTo>
                  <a:pt x="998" y="559"/>
                </a:lnTo>
                <a:lnTo>
                  <a:pt x="996" y="558"/>
                </a:lnTo>
                <a:lnTo>
                  <a:pt x="995" y="558"/>
                </a:lnTo>
                <a:lnTo>
                  <a:pt x="994" y="557"/>
                </a:lnTo>
                <a:lnTo>
                  <a:pt x="993" y="557"/>
                </a:lnTo>
                <a:lnTo>
                  <a:pt x="993" y="558"/>
                </a:lnTo>
                <a:lnTo>
                  <a:pt x="994" y="558"/>
                </a:lnTo>
                <a:lnTo>
                  <a:pt x="993" y="558"/>
                </a:lnTo>
                <a:lnTo>
                  <a:pt x="993" y="559"/>
                </a:lnTo>
                <a:lnTo>
                  <a:pt x="993" y="558"/>
                </a:lnTo>
                <a:lnTo>
                  <a:pt x="992" y="558"/>
                </a:lnTo>
                <a:lnTo>
                  <a:pt x="991" y="558"/>
                </a:lnTo>
                <a:lnTo>
                  <a:pt x="991" y="559"/>
                </a:lnTo>
                <a:lnTo>
                  <a:pt x="991" y="560"/>
                </a:lnTo>
                <a:lnTo>
                  <a:pt x="992" y="560"/>
                </a:lnTo>
                <a:lnTo>
                  <a:pt x="992" y="562"/>
                </a:lnTo>
                <a:lnTo>
                  <a:pt x="992" y="563"/>
                </a:lnTo>
                <a:lnTo>
                  <a:pt x="992" y="564"/>
                </a:lnTo>
                <a:lnTo>
                  <a:pt x="992" y="565"/>
                </a:lnTo>
                <a:lnTo>
                  <a:pt x="990" y="564"/>
                </a:lnTo>
                <a:lnTo>
                  <a:pt x="990" y="563"/>
                </a:lnTo>
                <a:lnTo>
                  <a:pt x="990" y="562"/>
                </a:lnTo>
                <a:lnTo>
                  <a:pt x="989" y="562"/>
                </a:lnTo>
                <a:lnTo>
                  <a:pt x="989" y="560"/>
                </a:lnTo>
                <a:lnTo>
                  <a:pt x="988" y="560"/>
                </a:lnTo>
                <a:lnTo>
                  <a:pt x="986" y="560"/>
                </a:lnTo>
                <a:lnTo>
                  <a:pt x="985" y="562"/>
                </a:lnTo>
                <a:lnTo>
                  <a:pt x="985" y="563"/>
                </a:lnTo>
                <a:lnTo>
                  <a:pt x="986" y="563"/>
                </a:lnTo>
                <a:lnTo>
                  <a:pt x="986" y="564"/>
                </a:lnTo>
                <a:lnTo>
                  <a:pt x="985" y="565"/>
                </a:lnTo>
                <a:lnTo>
                  <a:pt x="985" y="566"/>
                </a:lnTo>
                <a:lnTo>
                  <a:pt x="984" y="566"/>
                </a:lnTo>
                <a:lnTo>
                  <a:pt x="983" y="566"/>
                </a:lnTo>
                <a:lnTo>
                  <a:pt x="983" y="565"/>
                </a:lnTo>
                <a:lnTo>
                  <a:pt x="983" y="563"/>
                </a:lnTo>
                <a:lnTo>
                  <a:pt x="983" y="560"/>
                </a:lnTo>
                <a:lnTo>
                  <a:pt x="983" y="559"/>
                </a:lnTo>
                <a:lnTo>
                  <a:pt x="982" y="559"/>
                </a:lnTo>
                <a:lnTo>
                  <a:pt x="982" y="558"/>
                </a:lnTo>
                <a:lnTo>
                  <a:pt x="982" y="557"/>
                </a:lnTo>
                <a:lnTo>
                  <a:pt x="980" y="556"/>
                </a:lnTo>
                <a:lnTo>
                  <a:pt x="979" y="555"/>
                </a:lnTo>
                <a:lnTo>
                  <a:pt x="977" y="555"/>
                </a:lnTo>
                <a:lnTo>
                  <a:pt x="977" y="556"/>
                </a:lnTo>
                <a:lnTo>
                  <a:pt x="976" y="556"/>
                </a:lnTo>
                <a:lnTo>
                  <a:pt x="976" y="557"/>
                </a:lnTo>
                <a:lnTo>
                  <a:pt x="975" y="557"/>
                </a:lnTo>
                <a:lnTo>
                  <a:pt x="974" y="557"/>
                </a:lnTo>
                <a:lnTo>
                  <a:pt x="973" y="557"/>
                </a:lnTo>
                <a:lnTo>
                  <a:pt x="972" y="557"/>
                </a:lnTo>
                <a:lnTo>
                  <a:pt x="972" y="556"/>
                </a:lnTo>
                <a:lnTo>
                  <a:pt x="971" y="555"/>
                </a:lnTo>
                <a:lnTo>
                  <a:pt x="970" y="555"/>
                </a:lnTo>
                <a:lnTo>
                  <a:pt x="969" y="555"/>
                </a:lnTo>
                <a:lnTo>
                  <a:pt x="967" y="554"/>
                </a:lnTo>
                <a:lnTo>
                  <a:pt x="966" y="553"/>
                </a:lnTo>
                <a:lnTo>
                  <a:pt x="965" y="553"/>
                </a:lnTo>
                <a:lnTo>
                  <a:pt x="964" y="553"/>
                </a:lnTo>
                <a:lnTo>
                  <a:pt x="963" y="555"/>
                </a:lnTo>
                <a:lnTo>
                  <a:pt x="963" y="556"/>
                </a:lnTo>
                <a:lnTo>
                  <a:pt x="962" y="557"/>
                </a:lnTo>
                <a:lnTo>
                  <a:pt x="962" y="558"/>
                </a:lnTo>
                <a:lnTo>
                  <a:pt x="962" y="559"/>
                </a:lnTo>
                <a:lnTo>
                  <a:pt x="962" y="560"/>
                </a:lnTo>
                <a:lnTo>
                  <a:pt x="963" y="560"/>
                </a:lnTo>
                <a:lnTo>
                  <a:pt x="963" y="562"/>
                </a:lnTo>
                <a:lnTo>
                  <a:pt x="963" y="564"/>
                </a:lnTo>
                <a:lnTo>
                  <a:pt x="963" y="565"/>
                </a:lnTo>
                <a:lnTo>
                  <a:pt x="964" y="568"/>
                </a:lnTo>
                <a:lnTo>
                  <a:pt x="963" y="568"/>
                </a:lnTo>
                <a:lnTo>
                  <a:pt x="962" y="568"/>
                </a:lnTo>
                <a:lnTo>
                  <a:pt x="961" y="568"/>
                </a:lnTo>
                <a:lnTo>
                  <a:pt x="961" y="569"/>
                </a:lnTo>
                <a:lnTo>
                  <a:pt x="960" y="569"/>
                </a:lnTo>
                <a:lnTo>
                  <a:pt x="958" y="572"/>
                </a:lnTo>
                <a:lnTo>
                  <a:pt x="958" y="574"/>
                </a:lnTo>
                <a:lnTo>
                  <a:pt x="958" y="575"/>
                </a:lnTo>
                <a:lnTo>
                  <a:pt x="958" y="576"/>
                </a:lnTo>
                <a:lnTo>
                  <a:pt x="960" y="576"/>
                </a:lnTo>
                <a:lnTo>
                  <a:pt x="961" y="577"/>
                </a:lnTo>
                <a:lnTo>
                  <a:pt x="961" y="578"/>
                </a:lnTo>
                <a:lnTo>
                  <a:pt x="960" y="578"/>
                </a:lnTo>
                <a:lnTo>
                  <a:pt x="960" y="579"/>
                </a:lnTo>
                <a:lnTo>
                  <a:pt x="960" y="581"/>
                </a:lnTo>
                <a:lnTo>
                  <a:pt x="960" y="582"/>
                </a:lnTo>
                <a:lnTo>
                  <a:pt x="960" y="583"/>
                </a:lnTo>
                <a:lnTo>
                  <a:pt x="961" y="584"/>
                </a:lnTo>
                <a:lnTo>
                  <a:pt x="962" y="585"/>
                </a:lnTo>
                <a:lnTo>
                  <a:pt x="962" y="586"/>
                </a:lnTo>
                <a:lnTo>
                  <a:pt x="961" y="586"/>
                </a:lnTo>
                <a:lnTo>
                  <a:pt x="961" y="587"/>
                </a:lnTo>
                <a:lnTo>
                  <a:pt x="962" y="587"/>
                </a:lnTo>
                <a:lnTo>
                  <a:pt x="963" y="588"/>
                </a:lnTo>
                <a:lnTo>
                  <a:pt x="964" y="588"/>
                </a:lnTo>
                <a:lnTo>
                  <a:pt x="964" y="589"/>
                </a:lnTo>
                <a:lnTo>
                  <a:pt x="965" y="589"/>
                </a:lnTo>
                <a:lnTo>
                  <a:pt x="965" y="591"/>
                </a:lnTo>
                <a:lnTo>
                  <a:pt x="964" y="591"/>
                </a:lnTo>
                <a:lnTo>
                  <a:pt x="963" y="591"/>
                </a:lnTo>
                <a:lnTo>
                  <a:pt x="963" y="592"/>
                </a:lnTo>
                <a:lnTo>
                  <a:pt x="962" y="592"/>
                </a:lnTo>
                <a:lnTo>
                  <a:pt x="961" y="592"/>
                </a:lnTo>
                <a:lnTo>
                  <a:pt x="960" y="592"/>
                </a:lnTo>
                <a:lnTo>
                  <a:pt x="958" y="593"/>
                </a:lnTo>
                <a:lnTo>
                  <a:pt x="956" y="592"/>
                </a:lnTo>
                <a:lnTo>
                  <a:pt x="954" y="592"/>
                </a:lnTo>
                <a:lnTo>
                  <a:pt x="953" y="591"/>
                </a:lnTo>
                <a:lnTo>
                  <a:pt x="952" y="589"/>
                </a:lnTo>
                <a:lnTo>
                  <a:pt x="951" y="589"/>
                </a:lnTo>
                <a:lnTo>
                  <a:pt x="950" y="589"/>
                </a:lnTo>
                <a:lnTo>
                  <a:pt x="948" y="589"/>
                </a:lnTo>
                <a:lnTo>
                  <a:pt x="947" y="588"/>
                </a:lnTo>
                <a:lnTo>
                  <a:pt x="947" y="587"/>
                </a:lnTo>
                <a:lnTo>
                  <a:pt x="946" y="587"/>
                </a:lnTo>
                <a:lnTo>
                  <a:pt x="946" y="585"/>
                </a:lnTo>
                <a:lnTo>
                  <a:pt x="946" y="584"/>
                </a:lnTo>
                <a:lnTo>
                  <a:pt x="945" y="584"/>
                </a:lnTo>
                <a:lnTo>
                  <a:pt x="944" y="584"/>
                </a:lnTo>
                <a:lnTo>
                  <a:pt x="943" y="583"/>
                </a:lnTo>
                <a:lnTo>
                  <a:pt x="942" y="583"/>
                </a:lnTo>
                <a:lnTo>
                  <a:pt x="941" y="582"/>
                </a:lnTo>
                <a:lnTo>
                  <a:pt x="941" y="581"/>
                </a:lnTo>
                <a:lnTo>
                  <a:pt x="939" y="579"/>
                </a:lnTo>
                <a:lnTo>
                  <a:pt x="938" y="579"/>
                </a:lnTo>
                <a:lnTo>
                  <a:pt x="938" y="581"/>
                </a:lnTo>
                <a:lnTo>
                  <a:pt x="937" y="581"/>
                </a:lnTo>
                <a:lnTo>
                  <a:pt x="936" y="581"/>
                </a:lnTo>
                <a:lnTo>
                  <a:pt x="935" y="579"/>
                </a:lnTo>
                <a:lnTo>
                  <a:pt x="935" y="578"/>
                </a:lnTo>
                <a:lnTo>
                  <a:pt x="933" y="576"/>
                </a:lnTo>
                <a:lnTo>
                  <a:pt x="931" y="574"/>
                </a:lnTo>
                <a:lnTo>
                  <a:pt x="927" y="570"/>
                </a:lnTo>
                <a:lnTo>
                  <a:pt x="925" y="569"/>
                </a:lnTo>
                <a:lnTo>
                  <a:pt x="924" y="568"/>
                </a:lnTo>
                <a:lnTo>
                  <a:pt x="924" y="567"/>
                </a:lnTo>
                <a:lnTo>
                  <a:pt x="923" y="567"/>
                </a:lnTo>
                <a:lnTo>
                  <a:pt x="922" y="566"/>
                </a:lnTo>
                <a:lnTo>
                  <a:pt x="921" y="566"/>
                </a:lnTo>
                <a:lnTo>
                  <a:pt x="918" y="566"/>
                </a:lnTo>
                <a:lnTo>
                  <a:pt x="915" y="565"/>
                </a:lnTo>
                <a:lnTo>
                  <a:pt x="913" y="565"/>
                </a:lnTo>
                <a:lnTo>
                  <a:pt x="912" y="564"/>
                </a:lnTo>
                <a:lnTo>
                  <a:pt x="910" y="564"/>
                </a:lnTo>
                <a:lnTo>
                  <a:pt x="909" y="564"/>
                </a:lnTo>
                <a:lnTo>
                  <a:pt x="908" y="563"/>
                </a:lnTo>
                <a:lnTo>
                  <a:pt x="905" y="560"/>
                </a:lnTo>
                <a:lnTo>
                  <a:pt x="904" y="560"/>
                </a:lnTo>
                <a:lnTo>
                  <a:pt x="903" y="562"/>
                </a:lnTo>
                <a:lnTo>
                  <a:pt x="902" y="562"/>
                </a:lnTo>
                <a:lnTo>
                  <a:pt x="900" y="562"/>
                </a:lnTo>
                <a:lnTo>
                  <a:pt x="900" y="560"/>
                </a:lnTo>
                <a:lnTo>
                  <a:pt x="899" y="560"/>
                </a:lnTo>
                <a:lnTo>
                  <a:pt x="899" y="559"/>
                </a:lnTo>
                <a:lnTo>
                  <a:pt x="898" y="559"/>
                </a:lnTo>
                <a:lnTo>
                  <a:pt x="898" y="560"/>
                </a:lnTo>
                <a:lnTo>
                  <a:pt x="898" y="562"/>
                </a:lnTo>
                <a:lnTo>
                  <a:pt x="897" y="563"/>
                </a:lnTo>
                <a:lnTo>
                  <a:pt x="897" y="562"/>
                </a:lnTo>
                <a:lnTo>
                  <a:pt x="896" y="562"/>
                </a:lnTo>
                <a:lnTo>
                  <a:pt x="895" y="562"/>
                </a:lnTo>
                <a:lnTo>
                  <a:pt x="895" y="560"/>
                </a:lnTo>
                <a:lnTo>
                  <a:pt x="894" y="560"/>
                </a:lnTo>
                <a:lnTo>
                  <a:pt x="891" y="560"/>
                </a:lnTo>
                <a:lnTo>
                  <a:pt x="889" y="559"/>
                </a:lnTo>
                <a:lnTo>
                  <a:pt x="888" y="560"/>
                </a:lnTo>
                <a:lnTo>
                  <a:pt x="887" y="559"/>
                </a:lnTo>
                <a:lnTo>
                  <a:pt x="886" y="559"/>
                </a:lnTo>
                <a:lnTo>
                  <a:pt x="884" y="558"/>
                </a:lnTo>
                <a:lnTo>
                  <a:pt x="883" y="558"/>
                </a:lnTo>
                <a:lnTo>
                  <a:pt x="881" y="557"/>
                </a:lnTo>
                <a:lnTo>
                  <a:pt x="880" y="556"/>
                </a:lnTo>
                <a:lnTo>
                  <a:pt x="878" y="556"/>
                </a:lnTo>
                <a:lnTo>
                  <a:pt x="877" y="556"/>
                </a:lnTo>
                <a:lnTo>
                  <a:pt x="875" y="557"/>
                </a:lnTo>
                <a:lnTo>
                  <a:pt x="875" y="558"/>
                </a:lnTo>
                <a:lnTo>
                  <a:pt x="875" y="559"/>
                </a:lnTo>
                <a:lnTo>
                  <a:pt x="874" y="559"/>
                </a:lnTo>
                <a:lnTo>
                  <a:pt x="873" y="559"/>
                </a:lnTo>
                <a:lnTo>
                  <a:pt x="871" y="557"/>
                </a:lnTo>
                <a:lnTo>
                  <a:pt x="869" y="556"/>
                </a:lnTo>
                <a:lnTo>
                  <a:pt x="868" y="556"/>
                </a:lnTo>
                <a:lnTo>
                  <a:pt x="868" y="555"/>
                </a:lnTo>
                <a:lnTo>
                  <a:pt x="868" y="556"/>
                </a:lnTo>
                <a:lnTo>
                  <a:pt x="867" y="555"/>
                </a:lnTo>
                <a:lnTo>
                  <a:pt x="867" y="556"/>
                </a:lnTo>
                <a:lnTo>
                  <a:pt x="866" y="556"/>
                </a:lnTo>
                <a:lnTo>
                  <a:pt x="866" y="557"/>
                </a:lnTo>
                <a:lnTo>
                  <a:pt x="865" y="557"/>
                </a:lnTo>
                <a:lnTo>
                  <a:pt x="865" y="558"/>
                </a:lnTo>
                <a:lnTo>
                  <a:pt x="865" y="559"/>
                </a:lnTo>
                <a:lnTo>
                  <a:pt x="864" y="558"/>
                </a:lnTo>
                <a:lnTo>
                  <a:pt x="862" y="558"/>
                </a:lnTo>
                <a:lnTo>
                  <a:pt x="861" y="557"/>
                </a:lnTo>
                <a:lnTo>
                  <a:pt x="859" y="557"/>
                </a:lnTo>
                <a:lnTo>
                  <a:pt x="857" y="557"/>
                </a:lnTo>
                <a:lnTo>
                  <a:pt x="857" y="558"/>
                </a:lnTo>
                <a:lnTo>
                  <a:pt x="855" y="558"/>
                </a:lnTo>
                <a:lnTo>
                  <a:pt x="854" y="560"/>
                </a:lnTo>
                <a:lnTo>
                  <a:pt x="852" y="560"/>
                </a:lnTo>
                <a:lnTo>
                  <a:pt x="849" y="566"/>
                </a:lnTo>
                <a:lnTo>
                  <a:pt x="849" y="567"/>
                </a:lnTo>
                <a:lnTo>
                  <a:pt x="848" y="568"/>
                </a:lnTo>
                <a:lnTo>
                  <a:pt x="846" y="570"/>
                </a:lnTo>
                <a:lnTo>
                  <a:pt x="846" y="572"/>
                </a:lnTo>
                <a:lnTo>
                  <a:pt x="846" y="573"/>
                </a:lnTo>
                <a:lnTo>
                  <a:pt x="845" y="574"/>
                </a:lnTo>
                <a:lnTo>
                  <a:pt x="845" y="575"/>
                </a:lnTo>
                <a:lnTo>
                  <a:pt x="845" y="576"/>
                </a:lnTo>
                <a:lnTo>
                  <a:pt x="842" y="577"/>
                </a:lnTo>
                <a:lnTo>
                  <a:pt x="842" y="578"/>
                </a:lnTo>
                <a:lnTo>
                  <a:pt x="841" y="579"/>
                </a:lnTo>
                <a:lnTo>
                  <a:pt x="840" y="581"/>
                </a:lnTo>
                <a:lnTo>
                  <a:pt x="840" y="582"/>
                </a:lnTo>
                <a:lnTo>
                  <a:pt x="840" y="583"/>
                </a:lnTo>
                <a:lnTo>
                  <a:pt x="840" y="584"/>
                </a:lnTo>
                <a:lnTo>
                  <a:pt x="839" y="583"/>
                </a:lnTo>
                <a:lnTo>
                  <a:pt x="837" y="584"/>
                </a:lnTo>
                <a:lnTo>
                  <a:pt x="836" y="585"/>
                </a:lnTo>
                <a:lnTo>
                  <a:pt x="833" y="585"/>
                </a:lnTo>
                <a:lnTo>
                  <a:pt x="832" y="585"/>
                </a:lnTo>
                <a:lnTo>
                  <a:pt x="832" y="584"/>
                </a:lnTo>
                <a:lnTo>
                  <a:pt x="831" y="584"/>
                </a:lnTo>
                <a:lnTo>
                  <a:pt x="830" y="585"/>
                </a:lnTo>
                <a:lnTo>
                  <a:pt x="829" y="585"/>
                </a:lnTo>
                <a:lnTo>
                  <a:pt x="829" y="584"/>
                </a:lnTo>
                <a:lnTo>
                  <a:pt x="827" y="584"/>
                </a:lnTo>
                <a:lnTo>
                  <a:pt x="826" y="584"/>
                </a:lnTo>
                <a:lnTo>
                  <a:pt x="823" y="583"/>
                </a:lnTo>
                <a:lnTo>
                  <a:pt x="821" y="583"/>
                </a:lnTo>
                <a:lnTo>
                  <a:pt x="820" y="583"/>
                </a:lnTo>
                <a:lnTo>
                  <a:pt x="819" y="584"/>
                </a:lnTo>
                <a:lnTo>
                  <a:pt x="818" y="585"/>
                </a:lnTo>
                <a:lnTo>
                  <a:pt x="818" y="584"/>
                </a:lnTo>
                <a:lnTo>
                  <a:pt x="818" y="585"/>
                </a:lnTo>
                <a:lnTo>
                  <a:pt x="818" y="586"/>
                </a:lnTo>
                <a:lnTo>
                  <a:pt x="817" y="586"/>
                </a:lnTo>
                <a:lnTo>
                  <a:pt x="816" y="586"/>
                </a:lnTo>
                <a:lnTo>
                  <a:pt x="814" y="586"/>
                </a:lnTo>
                <a:lnTo>
                  <a:pt x="813" y="586"/>
                </a:lnTo>
                <a:lnTo>
                  <a:pt x="812" y="586"/>
                </a:lnTo>
                <a:lnTo>
                  <a:pt x="810" y="586"/>
                </a:lnTo>
                <a:lnTo>
                  <a:pt x="809" y="587"/>
                </a:lnTo>
                <a:lnTo>
                  <a:pt x="809" y="588"/>
                </a:lnTo>
                <a:lnTo>
                  <a:pt x="808" y="588"/>
                </a:lnTo>
                <a:lnTo>
                  <a:pt x="807" y="589"/>
                </a:lnTo>
                <a:lnTo>
                  <a:pt x="807" y="591"/>
                </a:lnTo>
                <a:lnTo>
                  <a:pt x="807" y="592"/>
                </a:lnTo>
                <a:lnTo>
                  <a:pt x="807" y="593"/>
                </a:lnTo>
                <a:lnTo>
                  <a:pt x="808" y="594"/>
                </a:lnTo>
                <a:lnTo>
                  <a:pt x="808" y="595"/>
                </a:lnTo>
                <a:lnTo>
                  <a:pt x="809" y="595"/>
                </a:lnTo>
                <a:lnTo>
                  <a:pt x="808" y="595"/>
                </a:lnTo>
                <a:lnTo>
                  <a:pt x="807" y="595"/>
                </a:lnTo>
                <a:lnTo>
                  <a:pt x="806" y="594"/>
                </a:lnTo>
                <a:lnTo>
                  <a:pt x="804" y="594"/>
                </a:lnTo>
                <a:lnTo>
                  <a:pt x="803" y="594"/>
                </a:lnTo>
                <a:lnTo>
                  <a:pt x="803" y="593"/>
                </a:lnTo>
                <a:lnTo>
                  <a:pt x="802" y="593"/>
                </a:lnTo>
                <a:lnTo>
                  <a:pt x="798" y="591"/>
                </a:lnTo>
                <a:lnTo>
                  <a:pt x="797" y="591"/>
                </a:lnTo>
                <a:lnTo>
                  <a:pt x="791" y="589"/>
                </a:lnTo>
                <a:lnTo>
                  <a:pt x="790" y="589"/>
                </a:lnTo>
                <a:lnTo>
                  <a:pt x="788" y="589"/>
                </a:lnTo>
                <a:lnTo>
                  <a:pt x="787" y="589"/>
                </a:lnTo>
                <a:lnTo>
                  <a:pt x="785" y="589"/>
                </a:lnTo>
                <a:lnTo>
                  <a:pt x="784" y="589"/>
                </a:lnTo>
                <a:lnTo>
                  <a:pt x="783" y="589"/>
                </a:lnTo>
                <a:lnTo>
                  <a:pt x="780" y="591"/>
                </a:lnTo>
                <a:lnTo>
                  <a:pt x="780" y="592"/>
                </a:lnTo>
                <a:lnTo>
                  <a:pt x="779" y="592"/>
                </a:lnTo>
                <a:lnTo>
                  <a:pt x="776" y="593"/>
                </a:lnTo>
                <a:lnTo>
                  <a:pt x="775" y="592"/>
                </a:lnTo>
                <a:lnTo>
                  <a:pt x="774" y="592"/>
                </a:lnTo>
                <a:lnTo>
                  <a:pt x="773" y="592"/>
                </a:lnTo>
                <a:lnTo>
                  <a:pt x="772" y="592"/>
                </a:lnTo>
                <a:lnTo>
                  <a:pt x="771" y="592"/>
                </a:lnTo>
                <a:lnTo>
                  <a:pt x="770" y="592"/>
                </a:lnTo>
                <a:lnTo>
                  <a:pt x="769" y="593"/>
                </a:lnTo>
                <a:lnTo>
                  <a:pt x="769" y="594"/>
                </a:lnTo>
                <a:lnTo>
                  <a:pt x="768" y="594"/>
                </a:lnTo>
                <a:lnTo>
                  <a:pt x="768" y="595"/>
                </a:lnTo>
                <a:lnTo>
                  <a:pt x="766" y="595"/>
                </a:lnTo>
                <a:lnTo>
                  <a:pt x="765" y="596"/>
                </a:lnTo>
                <a:lnTo>
                  <a:pt x="765" y="595"/>
                </a:lnTo>
                <a:lnTo>
                  <a:pt x="765" y="594"/>
                </a:lnTo>
                <a:lnTo>
                  <a:pt x="764" y="594"/>
                </a:lnTo>
                <a:lnTo>
                  <a:pt x="763" y="595"/>
                </a:lnTo>
                <a:lnTo>
                  <a:pt x="762" y="596"/>
                </a:lnTo>
                <a:lnTo>
                  <a:pt x="762" y="597"/>
                </a:lnTo>
                <a:lnTo>
                  <a:pt x="761" y="600"/>
                </a:lnTo>
                <a:lnTo>
                  <a:pt x="760" y="600"/>
                </a:lnTo>
                <a:lnTo>
                  <a:pt x="757" y="601"/>
                </a:lnTo>
                <a:lnTo>
                  <a:pt x="756" y="603"/>
                </a:lnTo>
                <a:lnTo>
                  <a:pt x="756" y="604"/>
                </a:lnTo>
                <a:lnTo>
                  <a:pt x="756" y="605"/>
                </a:lnTo>
                <a:lnTo>
                  <a:pt x="756" y="606"/>
                </a:lnTo>
                <a:lnTo>
                  <a:pt x="756" y="607"/>
                </a:lnTo>
                <a:lnTo>
                  <a:pt x="756" y="608"/>
                </a:lnTo>
                <a:lnTo>
                  <a:pt x="756" y="610"/>
                </a:lnTo>
                <a:lnTo>
                  <a:pt x="756" y="611"/>
                </a:lnTo>
                <a:lnTo>
                  <a:pt x="756" y="612"/>
                </a:lnTo>
                <a:lnTo>
                  <a:pt x="756" y="613"/>
                </a:lnTo>
                <a:lnTo>
                  <a:pt x="756" y="614"/>
                </a:lnTo>
                <a:lnTo>
                  <a:pt x="755" y="614"/>
                </a:lnTo>
                <a:lnTo>
                  <a:pt x="755" y="615"/>
                </a:lnTo>
                <a:lnTo>
                  <a:pt x="755" y="616"/>
                </a:lnTo>
                <a:lnTo>
                  <a:pt x="754" y="617"/>
                </a:lnTo>
                <a:lnTo>
                  <a:pt x="755" y="620"/>
                </a:lnTo>
                <a:lnTo>
                  <a:pt x="754" y="621"/>
                </a:lnTo>
                <a:lnTo>
                  <a:pt x="755" y="622"/>
                </a:lnTo>
                <a:lnTo>
                  <a:pt x="755" y="623"/>
                </a:lnTo>
                <a:lnTo>
                  <a:pt x="755" y="624"/>
                </a:lnTo>
                <a:lnTo>
                  <a:pt x="755" y="623"/>
                </a:lnTo>
                <a:lnTo>
                  <a:pt x="755" y="624"/>
                </a:lnTo>
                <a:lnTo>
                  <a:pt x="754" y="625"/>
                </a:lnTo>
                <a:lnTo>
                  <a:pt x="753" y="625"/>
                </a:lnTo>
                <a:lnTo>
                  <a:pt x="752" y="625"/>
                </a:lnTo>
                <a:lnTo>
                  <a:pt x="751" y="625"/>
                </a:lnTo>
                <a:lnTo>
                  <a:pt x="750" y="625"/>
                </a:lnTo>
                <a:lnTo>
                  <a:pt x="751" y="625"/>
                </a:lnTo>
                <a:lnTo>
                  <a:pt x="750" y="625"/>
                </a:lnTo>
                <a:lnTo>
                  <a:pt x="749" y="625"/>
                </a:lnTo>
                <a:lnTo>
                  <a:pt x="746" y="625"/>
                </a:lnTo>
                <a:lnTo>
                  <a:pt x="746" y="626"/>
                </a:lnTo>
                <a:lnTo>
                  <a:pt x="745" y="627"/>
                </a:lnTo>
                <a:lnTo>
                  <a:pt x="746" y="629"/>
                </a:lnTo>
                <a:lnTo>
                  <a:pt x="745" y="630"/>
                </a:lnTo>
                <a:lnTo>
                  <a:pt x="745" y="631"/>
                </a:lnTo>
                <a:lnTo>
                  <a:pt x="745" y="632"/>
                </a:lnTo>
                <a:lnTo>
                  <a:pt x="744" y="632"/>
                </a:lnTo>
                <a:lnTo>
                  <a:pt x="744" y="631"/>
                </a:lnTo>
                <a:lnTo>
                  <a:pt x="743" y="632"/>
                </a:lnTo>
                <a:lnTo>
                  <a:pt x="742" y="632"/>
                </a:lnTo>
                <a:lnTo>
                  <a:pt x="741" y="632"/>
                </a:lnTo>
                <a:lnTo>
                  <a:pt x="740" y="631"/>
                </a:lnTo>
                <a:lnTo>
                  <a:pt x="740" y="632"/>
                </a:lnTo>
                <a:lnTo>
                  <a:pt x="740" y="633"/>
                </a:lnTo>
                <a:lnTo>
                  <a:pt x="740" y="634"/>
                </a:lnTo>
                <a:lnTo>
                  <a:pt x="739" y="634"/>
                </a:lnTo>
                <a:lnTo>
                  <a:pt x="737" y="634"/>
                </a:lnTo>
                <a:lnTo>
                  <a:pt x="736" y="634"/>
                </a:lnTo>
                <a:lnTo>
                  <a:pt x="735" y="635"/>
                </a:lnTo>
                <a:lnTo>
                  <a:pt x="733" y="635"/>
                </a:lnTo>
                <a:lnTo>
                  <a:pt x="733" y="636"/>
                </a:lnTo>
                <a:lnTo>
                  <a:pt x="734" y="637"/>
                </a:lnTo>
                <a:lnTo>
                  <a:pt x="735" y="637"/>
                </a:lnTo>
                <a:lnTo>
                  <a:pt x="734" y="639"/>
                </a:lnTo>
                <a:lnTo>
                  <a:pt x="733" y="639"/>
                </a:lnTo>
                <a:lnTo>
                  <a:pt x="734" y="640"/>
                </a:lnTo>
                <a:lnTo>
                  <a:pt x="733" y="641"/>
                </a:lnTo>
                <a:lnTo>
                  <a:pt x="734" y="642"/>
                </a:lnTo>
                <a:lnTo>
                  <a:pt x="733" y="642"/>
                </a:lnTo>
                <a:lnTo>
                  <a:pt x="732" y="642"/>
                </a:lnTo>
                <a:lnTo>
                  <a:pt x="731" y="642"/>
                </a:lnTo>
                <a:lnTo>
                  <a:pt x="728" y="642"/>
                </a:lnTo>
                <a:lnTo>
                  <a:pt x="727" y="642"/>
                </a:lnTo>
                <a:lnTo>
                  <a:pt x="727" y="643"/>
                </a:lnTo>
                <a:lnTo>
                  <a:pt x="727" y="646"/>
                </a:lnTo>
                <a:lnTo>
                  <a:pt x="727" y="648"/>
                </a:lnTo>
                <a:lnTo>
                  <a:pt x="727" y="649"/>
                </a:lnTo>
                <a:lnTo>
                  <a:pt x="726" y="649"/>
                </a:lnTo>
                <a:lnTo>
                  <a:pt x="727" y="650"/>
                </a:lnTo>
                <a:lnTo>
                  <a:pt x="727" y="651"/>
                </a:lnTo>
                <a:lnTo>
                  <a:pt x="726" y="651"/>
                </a:lnTo>
                <a:lnTo>
                  <a:pt x="725" y="651"/>
                </a:lnTo>
                <a:lnTo>
                  <a:pt x="725" y="650"/>
                </a:lnTo>
                <a:lnTo>
                  <a:pt x="723" y="651"/>
                </a:lnTo>
                <a:lnTo>
                  <a:pt x="723" y="652"/>
                </a:lnTo>
                <a:lnTo>
                  <a:pt x="723" y="655"/>
                </a:lnTo>
                <a:lnTo>
                  <a:pt x="724" y="656"/>
                </a:lnTo>
                <a:lnTo>
                  <a:pt x="724" y="659"/>
                </a:lnTo>
                <a:lnTo>
                  <a:pt x="724" y="660"/>
                </a:lnTo>
                <a:lnTo>
                  <a:pt x="726" y="662"/>
                </a:lnTo>
                <a:lnTo>
                  <a:pt x="725" y="663"/>
                </a:lnTo>
                <a:lnTo>
                  <a:pt x="725" y="662"/>
                </a:lnTo>
                <a:lnTo>
                  <a:pt x="724" y="662"/>
                </a:lnTo>
                <a:lnTo>
                  <a:pt x="724" y="661"/>
                </a:lnTo>
                <a:lnTo>
                  <a:pt x="723" y="661"/>
                </a:lnTo>
                <a:lnTo>
                  <a:pt x="722" y="660"/>
                </a:lnTo>
                <a:lnTo>
                  <a:pt x="721" y="661"/>
                </a:lnTo>
                <a:lnTo>
                  <a:pt x="718" y="660"/>
                </a:lnTo>
                <a:lnTo>
                  <a:pt x="717" y="659"/>
                </a:lnTo>
                <a:lnTo>
                  <a:pt x="716" y="659"/>
                </a:lnTo>
                <a:lnTo>
                  <a:pt x="715" y="658"/>
                </a:lnTo>
                <a:lnTo>
                  <a:pt x="715" y="656"/>
                </a:lnTo>
                <a:lnTo>
                  <a:pt x="714" y="655"/>
                </a:lnTo>
                <a:lnTo>
                  <a:pt x="714" y="654"/>
                </a:lnTo>
                <a:lnTo>
                  <a:pt x="713" y="654"/>
                </a:lnTo>
                <a:lnTo>
                  <a:pt x="713" y="655"/>
                </a:lnTo>
                <a:lnTo>
                  <a:pt x="712" y="655"/>
                </a:lnTo>
                <a:lnTo>
                  <a:pt x="712" y="654"/>
                </a:lnTo>
                <a:lnTo>
                  <a:pt x="712" y="653"/>
                </a:lnTo>
                <a:lnTo>
                  <a:pt x="711" y="652"/>
                </a:lnTo>
                <a:lnTo>
                  <a:pt x="711" y="650"/>
                </a:lnTo>
                <a:lnTo>
                  <a:pt x="712" y="648"/>
                </a:lnTo>
                <a:lnTo>
                  <a:pt x="713" y="648"/>
                </a:lnTo>
                <a:lnTo>
                  <a:pt x="714" y="648"/>
                </a:lnTo>
                <a:lnTo>
                  <a:pt x="715" y="648"/>
                </a:lnTo>
                <a:lnTo>
                  <a:pt x="716" y="648"/>
                </a:lnTo>
                <a:lnTo>
                  <a:pt x="717" y="645"/>
                </a:lnTo>
                <a:lnTo>
                  <a:pt x="717" y="644"/>
                </a:lnTo>
                <a:lnTo>
                  <a:pt x="716" y="643"/>
                </a:lnTo>
                <a:lnTo>
                  <a:pt x="716" y="642"/>
                </a:lnTo>
                <a:lnTo>
                  <a:pt x="716" y="641"/>
                </a:lnTo>
                <a:lnTo>
                  <a:pt x="717" y="640"/>
                </a:lnTo>
                <a:lnTo>
                  <a:pt x="718" y="640"/>
                </a:lnTo>
                <a:lnTo>
                  <a:pt x="718" y="639"/>
                </a:lnTo>
                <a:lnTo>
                  <a:pt x="720" y="637"/>
                </a:lnTo>
                <a:lnTo>
                  <a:pt x="721" y="636"/>
                </a:lnTo>
                <a:lnTo>
                  <a:pt x="720" y="635"/>
                </a:lnTo>
                <a:lnTo>
                  <a:pt x="721" y="635"/>
                </a:lnTo>
                <a:lnTo>
                  <a:pt x="722" y="635"/>
                </a:lnTo>
                <a:lnTo>
                  <a:pt x="722" y="634"/>
                </a:lnTo>
                <a:lnTo>
                  <a:pt x="722" y="633"/>
                </a:lnTo>
                <a:lnTo>
                  <a:pt x="721" y="634"/>
                </a:lnTo>
                <a:lnTo>
                  <a:pt x="720" y="633"/>
                </a:lnTo>
                <a:lnTo>
                  <a:pt x="720" y="632"/>
                </a:lnTo>
                <a:lnTo>
                  <a:pt x="721" y="632"/>
                </a:lnTo>
                <a:lnTo>
                  <a:pt x="720" y="630"/>
                </a:lnTo>
                <a:lnTo>
                  <a:pt x="721" y="630"/>
                </a:lnTo>
                <a:lnTo>
                  <a:pt x="722" y="630"/>
                </a:lnTo>
                <a:lnTo>
                  <a:pt x="722" y="631"/>
                </a:lnTo>
                <a:lnTo>
                  <a:pt x="723" y="631"/>
                </a:lnTo>
                <a:lnTo>
                  <a:pt x="724" y="631"/>
                </a:lnTo>
                <a:lnTo>
                  <a:pt x="724" y="632"/>
                </a:lnTo>
                <a:lnTo>
                  <a:pt x="725" y="631"/>
                </a:lnTo>
                <a:lnTo>
                  <a:pt x="726" y="630"/>
                </a:lnTo>
                <a:lnTo>
                  <a:pt x="726" y="631"/>
                </a:lnTo>
                <a:lnTo>
                  <a:pt x="728" y="632"/>
                </a:lnTo>
                <a:lnTo>
                  <a:pt x="730" y="632"/>
                </a:lnTo>
                <a:lnTo>
                  <a:pt x="730" y="631"/>
                </a:lnTo>
                <a:lnTo>
                  <a:pt x="730" y="630"/>
                </a:lnTo>
                <a:lnTo>
                  <a:pt x="727" y="630"/>
                </a:lnTo>
                <a:lnTo>
                  <a:pt x="727" y="629"/>
                </a:lnTo>
                <a:lnTo>
                  <a:pt x="726" y="629"/>
                </a:lnTo>
                <a:lnTo>
                  <a:pt x="726" y="627"/>
                </a:lnTo>
                <a:lnTo>
                  <a:pt x="726" y="626"/>
                </a:lnTo>
                <a:lnTo>
                  <a:pt x="727" y="625"/>
                </a:lnTo>
                <a:lnTo>
                  <a:pt x="728" y="625"/>
                </a:lnTo>
                <a:lnTo>
                  <a:pt x="728" y="624"/>
                </a:lnTo>
                <a:lnTo>
                  <a:pt x="728" y="623"/>
                </a:lnTo>
                <a:lnTo>
                  <a:pt x="728" y="622"/>
                </a:lnTo>
                <a:lnTo>
                  <a:pt x="728" y="621"/>
                </a:lnTo>
                <a:lnTo>
                  <a:pt x="730" y="620"/>
                </a:lnTo>
                <a:lnTo>
                  <a:pt x="730" y="618"/>
                </a:lnTo>
                <a:lnTo>
                  <a:pt x="731" y="618"/>
                </a:lnTo>
                <a:lnTo>
                  <a:pt x="731" y="617"/>
                </a:lnTo>
                <a:lnTo>
                  <a:pt x="732" y="616"/>
                </a:lnTo>
                <a:lnTo>
                  <a:pt x="732" y="615"/>
                </a:lnTo>
                <a:lnTo>
                  <a:pt x="732" y="613"/>
                </a:lnTo>
                <a:lnTo>
                  <a:pt x="731" y="611"/>
                </a:lnTo>
                <a:lnTo>
                  <a:pt x="730" y="610"/>
                </a:lnTo>
                <a:lnTo>
                  <a:pt x="728" y="608"/>
                </a:lnTo>
                <a:lnTo>
                  <a:pt x="726" y="608"/>
                </a:lnTo>
                <a:lnTo>
                  <a:pt x="725" y="608"/>
                </a:lnTo>
                <a:lnTo>
                  <a:pt x="724" y="610"/>
                </a:lnTo>
                <a:lnTo>
                  <a:pt x="723" y="610"/>
                </a:lnTo>
                <a:lnTo>
                  <a:pt x="723" y="611"/>
                </a:lnTo>
                <a:lnTo>
                  <a:pt x="723" y="612"/>
                </a:lnTo>
                <a:lnTo>
                  <a:pt x="722" y="613"/>
                </a:lnTo>
                <a:lnTo>
                  <a:pt x="721" y="613"/>
                </a:lnTo>
                <a:lnTo>
                  <a:pt x="721" y="614"/>
                </a:lnTo>
                <a:lnTo>
                  <a:pt x="720" y="614"/>
                </a:lnTo>
                <a:lnTo>
                  <a:pt x="720" y="615"/>
                </a:lnTo>
                <a:lnTo>
                  <a:pt x="718" y="616"/>
                </a:lnTo>
                <a:lnTo>
                  <a:pt x="718" y="617"/>
                </a:lnTo>
                <a:lnTo>
                  <a:pt x="718" y="618"/>
                </a:lnTo>
                <a:lnTo>
                  <a:pt x="718" y="620"/>
                </a:lnTo>
                <a:lnTo>
                  <a:pt x="717" y="620"/>
                </a:lnTo>
                <a:lnTo>
                  <a:pt x="717" y="621"/>
                </a:lnTo>
                <a:lnTo>
                  <a:pt x="716" y="621"/>
                </a:lnTo>
                <a:lnTo>
                  <a:pt x="715" y="621"/>
                </a:lnTo>
                <a:lnTo>
                  <a:pt x="714" y="621"/>
                </a:lnTo>
                <a:lnTo>
                  <a:pt x="714" y="620"/>
                </a:lnTo>
                <a:lnTo>
                  <a:pt x="714" y="621"/>
                </a:lnTo>
                <a:lnTo>
                  <a:pt x="709" y="620"/>
                </a:lnTo>
                <a:lnTo>
                  <a:pt x="708" y="620"/>
                </a:lnTo>
                <a:lnTo>
                  <a:pt x="708" y="621"/>
                </a:lnTo>
                <a:lnTo>
                  <a:pt x="707" y="620"/>
                </a:lnTo>
                <a:lnTo>
                  <a:pt x="706" y="620"/>
                </a:lnTo>
                <a:lnTo>
                  <a:pt x="706" y="618"/>
                </a:lnTo>
                <a:lnTo>
                  <a:pt x="705" y="617"/>
                </a:lnTo>
                <a:lnTo>
                  <a:pt x="704" y="616"/>
                </a:lnTo>
                <a:lnTo>
                  <a:pt x="703" y="616"/>
                </a:lnTo>
                <a:lnTo>
                  <a:pt x="702" y="616"/>
                </a:lnTo>
                <a:lnTo>
                  <a:pt x="701" y="616"/>
                </a:lnTo>
                <a:lnTo>
                  <a:pt x="701" y="617"/>
                </a:lnTo>
                <a:lnTo>
                  <a:pt x="699" y="617"/>
                </a:lnTo>
                <a:lnTo>
                  <a:pt x="699" y="618"/>
                </a:lnTo>
                <a:lnTo>
                  <a:pt x="699" y="620"/>
                </a:lnTo>
                <a:lnTo>
                  <a:pt x="699" y="622"/>
                </a:lnTo>
                <a:lnTo>
                  <a:pt x="699" y="623"/>
                </a:lnTo>
                <a:lnTo>
                  <a:pt x="701" y="624"/>
                </a:lnTo>
                <a:lnTo>
                  <a:pt x="702" y="625"/>
                </a:lnTo>
                <a:lnTo>
                  <a:pt x="702" y="629"/>
                </a:lnTo>
                <a:lnTo>
                  <a:pt x="701" y="629"/>
                </a:lnTo>
                <a:lnTo>
                  <a:pt x="701" y="630"/>
                </a:lnTo>
                <a:lnTo>
                  <a:pt x="699" y="630"/>
                </a:lnTo>
                <a:lnTo>
                  <a:pt x="698" y="630"/>
                </a:lnTo>
                <a:lnTo>
                  <a:pt x="697" y="631"/>
                </a:lnTo>
                <a:lnTo>
                  <a:pt x="697" y="632"/>
                </a:lnTo>
                <a:lnTo>
                  <a:pt x="698" y="633"/>
                </a:lnTo>
                <a:lnTo>
                  <a:pt x="696" y="634"/>
                </a:lnTo>
                <a:lnTo>
                  <a:pt x="696" y="636"/>
                </a:lnTo>
                <a:lnTo>
                  <a:pt x="696" y="637"/>
                </a:lnTo>
                <a:lnTo>
                  <a:pt x="695" y="639"/>
                </a:lnTo>
                <a:lnTo>
                  <a:pt x="695" y="640"/>
                </a:lnTo>
                <a:lnTo>
                  <a:pt x="694" y="640"/>
                </a:lnTo>
                <a:lnTo>
                  <a:pt x="694" y="641"/>
                </a:lnTo>
                <a:lnTo>
                  <a:pt x="694" y="642"/>
                </a:lnTo>
                <a:lnTo>
                  <a:pt x="694" y="643"/>
                </a:lnTo>
                <a:lnTo>
                  <a:pt x="695" y="644"/>
                </a:lnTo>
                <a:lnTo>
                  <a:pt x="694" y="643"/>
                </a:lnTo>
                <a:lnTo>
                  <a:pt x="694" y="644"/>
                </a:lnTo>
                <a:lnTo>
                  <a:pt x="692" y="645"/>
                </a:lnTo>
                <a:lnTo>
                  <a:pt x="692" y="646"/>
                </a:lnTo>
                <a:lnTo>
                  <a:pt x="688" y="646"/>
                </a:lnTo>
                <a:lnTo>
                  <a:pt x="687" y="646"/>
                </a:lnTo>
                <a:lnTo>
                  <a:pt x="686" y="646"/>
                </a:lnTo>
                <a:lnTo>
                  <a:pt x="686" y="648"/>
                </a:lnTo>
                <a:lnTo>
                  <a:pt x="686" y="649"/>
                </a:lnTo>
                <a:lnTo>
                  <a:pt x="685" y="649"/>
                </a:lnTo>
                <a:lnTo>
                  <a:pt x="685" y="650"/>
                </a:lnTo>
                <a:lnTo>
                  <a:pt x="684" y="649"/>
                </a:lnTo>
                <a:lnTo>
                  <a:pt x="684" y="648"/>
                </a:lnTo>
                <a:lnTo>
                  <a:pt x="683" y="648"/>
                </a:lnTo>
                <a:lnTo>
                  <a:pt x="682" y="649"/>
                </a:lnTo>
                <a:lnTo>
                  <a:pt x="680" y="650"/>
                </a:lnTo>
                <a:lnTo>
                  <a:pt x="680" y="651"/>
                </a:lnTo>
                <a:lnTo>
                  <a:pt x="680" y="652"/>
                </a:lnTo>
                <a:lnTo>
                  <a:pt x="679" y="654"/>
                </a:lnTo>
                <a:lnTo>
                  <a:pt x="679" y="655"/>
                </a:lnTo>
                <a:lnTo>
                  <a:pt x="678" y="654"/>
                </a:lnTo>
                <a:lnTo>
                  <a:pt x="679" y="653"/>
                </a:lnTo>
                <a:lnTo>
                  <a:pt x="678" y="653"/>
                </a:lnTo>
                <a:lnTo>
                  <a:pt x="678" y="651"/>
                </a:lnTo>
                <a:lnTo>
                  <a:pt x="677" y="650"/>
                </a:lnTo>
                <a:lnTo>
                  <a:pt x="676" y="650"/>
                </a:lnTo>
                <a:lnTo>
                  <a:pt x="676" y="649"/>
                </a:lnTo>
                <a:lnTo>
                  <a:pt x="676" y="646"/>
                </a:lnTo>
                <a:lnTo>
                  <a:pt x="676" y="645"/>
                </a:lnTo>
                <a:lnTo>
                  <a:pt x="677" y="644"/>
                </a:lnTo>
                <a:lnTo>
                  <a:pt x="677" y="642"/>
                </a:lnTo>
                <a:lnTo>
                  <a:pt x="677" y="641"/>
                </a:lnTo>
                <a:lnTo>
                  <a:pt x="677" y="640"/>
                </a:lnTo>
                <a:lnTo>
                  <a:pt x="677" y="639"/>
                </a:lnTo>
                <a:lnTo>
                  <a:pt x="676" y="639"/>
                </a:lnTo>
                <a:lnTo>
                  <a:pt x="676" y="637"/>
                </a:lnTo>
                <a:lnTo>
                  <a:pt x="676" y="636"/>
                </a:lnTo>
                <a:lnTo>
                  <a:pt x="675" y="635"/>
                </a:lnTo>
                <a:lnTo>
                  <a:pt x="675" y="634"/>
                </a:lnTo>
                <a:lnTo>
                  <a:pt x="675" y="633"/>
                </a:lnTo>
                <a:lnTo>
                  <a:pt x="675" y="632"/>
                </a:lnTo>
                <a:lnTo>
                  <a:pt x="674" y="631"/>
                </a:lnTo>
                <a:lnTo>
                  <a:pt x="674" y="630"/>
                </a:lnTo>
                <a:lnTo>
                  <a:pt x="674" y="629"/>
                </a:lnTo>
                <a:lnTo>
                  <a:pt x="673" y="629"/>
                </a:lnTo>
                <a:lnTo>
                  <a:pt x="673" y="627"/>
                </a:lnTo>
                <a:lnTo>
                  <a:pt x="672" y="627"/>
                </a:lnTo>
                <a:lnTo>
                  <a:pt x="672" y="626"/>
                </a:lnTo>
                <a:lnTo>
                  <a:pt x="672" y="625"/>
                </a:lnTo>
                <a:lnTo>
                  <a:pt x="672" y="624"/>
                </a:lnTo>
                <a:lnTo>
                  <a:pt x="673" y="624"/>
                </a:lnTo>
                <a:lnTo>
                  <a:pt x="673" y="623"/>
                </a:lnTo>
                <a:lnTo>
                  <a:pt x="674" y="623"/>
                </a:lnTo>
                <a:lnTo>
                  <a:pt x="674" y="622"/>
                </a:lnTo>
                <a:lnTo>
                  <a:pt x="675" y="621"/>
                </a:lnTo>
                <a:lnTo>
                  <a:pt x="676" y="620"/>
                </a:lnTo>
                <a:lnTo>
                  <a:pt x="678" y="617"/>
                </a:lnTo>
                <a:lnTo>
                  <a:pt x="678" y="616"/>
                </a:lnTo>
                <a:lnTo>
                  <a:pt x="677" y="614"/>
                </a:lnTo>
                <a:lnTo>
                  <a:pt x="677" y="613"/>
                </a:lnTo>
                <a:lnTo>
                  <a:pt x="676" y="612"/>
                </a:lnTo>
                <a:lnTo>
                  <a:pt x="677" y="612"/>
                </a:lnTo>
                <a:lnTo>
                  <a:pt x="678" y="612"/>
                </a:lnTo>
                <a:lnTo>
                  <a:pt x="678" y="611"/>
                </a:lnTo>
                <a:lnTo>
                  <a:pt x="678" y="610"/>
                </a:lnTo>
                <a:lnTo>
                  <a:pt x="678" y="611"/>
                </a:lnTo>
                <a:lnTo>
                  <a:pt x="677" y="611"/>
                </a:lnTo>
                <a:lnTo>
                  <a:pt x="676" y="611"/>
                </a:lnTo>
                <a:lnTo>
                  <a:pt x="676" y="610"/>
                </a:lnTo>
                <a:lnTo>
                  <a:pt x="675" y="611"/>
                </a:lnTo>
                <a:lnTo>
                  <a:pt x="674" y="610"/>
                </a:lnTo>
                <a:lnTo>
                  <a:pt x="674" y="611"/>
                </a:lnTo>
                <a:lnTo>
                  <a:pt x="674" y="612"/>
                </a:lnTo>
                <a:lnTo>
                  <a:pt x="674" y="613"/>
                </a:lnTo>
                <a:lnTo>
                  <a:pt x="673" y="612"/>
                </a:lnTo>
                <a:lnTo>
                  <a:pt x="673" y="613"/>
                </a:lnTo>
                <a:lnTo>
                  <a:pt x="673" y="614"/>
                </a:lnTo>
                <a:lnTo>
                  <a:pt x="674" y="614"/>
                </a:lnTo>
                <a:lnTo>
                  <a:pt x="673" y="614"/>
                </a:lnTo>
                <a:lnTo>
                  <a:pt x="673" y="615"/>
                </a:lnTo>
                <a:lnTo>
                  <a:pt x="672" y="615"/>
                </a:lnTo>
                <a:lnTo>
                  <a:pt x="672" y="616"/>
                </a:lnTo>
                <a:lnTo>
                  <a:pt x="670" y="617"/>
                </a:lnTo>
                <a:lnTo>
                  <a:pt x="670" y="618"/>
                </a:lnTo>
                <a:lnTo>
                  <a:pt x="669" y="620"/>
                </a:lnTo>
                <a:lnTo>
                  <a:pt x="669" y="621"/>
                </a:lnTo>
                <a:lnTo>
                  <a:pt x="668" y="621"/>
                </a:lnTo>
                <a:lnTo>
                  <a:pt x="669" y="621"/>
                </a:lnTo>
                <a:lnTo>
                  <a:pt x="669" y="622"/>
                </a:lnTo>
                <a:lnTo>
                  <a:pt x="670" y="622"/>
                </a:lnTo>
                <a:lnTo>
                  <a:pt x="672" y="622"/>
                </a:lnTo>
                <a:lnTo>
                  <a:pt x="672" y="623"/>
                </a:lnTo>
                <a:lnTo>
                  <a:pt x="670" y="624"/>
                </a:lnTo>
                <a:lnTo>
                  <a:pt x="669" y="625"/>
                </a:lnTo>
                <a:lnTo>
                  <a:pt x="668" y="625"/>
                </a:lnTo>
                <a:lnTo>
                  <a:pt x="667" y="626"/>
                </a:lnTo>
                <a:lnTo>
                  <a:pt x="666" y="627"/>
                </a:lnTo>
                <a:lnTo>
                  <a:pt x="665" y="627"/>
                </a:lnTo>
                <a:lnTo>
                  <a:pt x="665" y="629"/>
                </a:lnTo>
                <a:lnTo>
                  <a:pt x="665" y="630"/>
                </a:lnTo>
                <a:lnTo>
                  <a:pt x="665" y="633"/>
                </a:lnTo>
                <a:lnTo>
                  <a:pt x="666" y="633"/>
                </a:lnTo>
                <a:lnTo>
                  <a:pt x="666" y="634"/>
                </a:lnTo>
                <a:lnTo>
                  <a:pt x="665" y="634"/>
                </a:lnTo>
                <a:lnTo>
                  <a:pt x="665" y="635"/>
                </a:lnTo>
                <a:lnTo>
                  <a:pt x="666" y="636"/>
                </a:lnTo>
                <a:lnTo>
                  <a:pt x="666" y="637"/>
                </a:lnTo>
                <a:lnTo>
                  <a:pt x="665" y="637"/>
                </a:lnTo>
                <a:lnTo>
                  <a:pt x="666" y="641"/>
                </a:lnTo>
                <a:lnTo>
                  <a:pt x="667" y="641"/>
                </a:lnTo>
                <a:lnTo>
                  <a:pt x="668" y="642"/>
                </a:lnTo>
                <a:lnTo>
                  <a:pt x="669" y="642"/>
                </a:lnTo>
                <a:lnTo>
                  <a:pt x="668" y="642"/>
                </a:lnTo>
                <a:lnTo>
                  <a:pt x="667" y="642"/>
                </a:lnTo>
                <a:lnTo>
                  <a:pt x="667" y="643"/>
                </a:lnTo>
                <a:lnTo>
                  <a:pt x="666" y="643"/>
                </a:lnTo>
                <a:lnTo>
                  <a:pt x="666" y="644"/>
                </a:lnTo>
                <a:lnTo>
                  <a:pt x="666" y="645"/>
                </a:lnTo>
                <a:lnTo>
                  <a:pt x="665" y="649"/>
                </a:lnTo>
                <a:lnTo>
                  <a:pt x="664" y="649"/>
                </a:lnTo>
                <a:lnTo>
                  <a:pt x="663" y="649"/>
                </a:lnTo>
                <a:lnTo>
                  <a:pt x="661" y="650"/>
                </a:lnTo>
                <a:lnTo>
                  <a:pt x="663" y="650"/>
                </a:lnTo>
                <a:lnTo>
                  <a:pt x="664" y="650"/>
                </a:lnTo>
                <a:lnTo>
                  <a:pt x="665" y="649"/>
                </a:lnTo>
                <a:lnTo>
                  <a:pt x="666" y="649"/>
                </a:lnTo>
                <a:lnTo>
                  <a:pt x="667" y="649"/>
                </a:lnTo>
                <a:lnTo>
                  <a:pt x="666" y="649"/>
                </a:lnTo>
                <a:lnTo>
                  <a:pt x="666" y="650"/>
                </a:lnTo>
                <a:lnTo>
                  <a:pt x="665" y="650"/>
                </a:lnTo>
                <a:lnTo>
                  <a:pt x="664" y="650"/>
                </a:lnTo>
                <a:lnTo>
                  <a:pt x="663" y="651"/>
                </a:lnTo>
                <a:lnTo>
                  <a:pt x="661" y="651"/>
                </a:lnTo>
                <a:lnTo>
                  <a:pt x="661" y="653"/>
                </a:lnTo>
                <a:lnTo>
                  <a:pt x="660" y="653"/>
                </a:lnTo>
                <a:lnTo>
                  <a:pt x="659" y="654"/>
                </a:lnTo>
                <a:lnTo>
                  <a:pt x="658" y="654"/>
                </a:lnTo>
                <a:lnTo>
                  <a:pt x="658" y="655"/>
                </a:lnTo>
                <a:lnTo>
                  <a:pt x="657" y="655"/>
                </a:lnTo>
                <a:lnTo>
                  <a:pt x="657" y="656"/>
                </a:lnTo>
                <a:lnTo>
                  <a:pt x="654" y="658"/>
                </a:lnTo>
                <a:lnTo>
                  <a:pt x="653" y="660"/>
                </a:lnTo>
                <a:lnTo>
                  <a:pt x="653" y="661"/>
                </a:lnTo>
                <a:lnTo>
                  <a:pt x="651" y="662"/>
                </a:lnTo>
                <a:lnTo>
                  <a:pt x="650" y="663"/>
                </a:lnTo>
                <a:lnTo>
                  <a:pt x="650" y="664"/>
                </a:lnTo>
                <a:lnTo>
                  <a:pt x="649" y="665"/>
                </a:lnTo>
                <a:lnTo>
                  <a:pt x="649" y="667"/>
                </a:lnTo>
                <a:lnTo>
                  <a:pt x="648" y="668"/>
                </a:lnTo>
                <a:lnTo>
                  <a:pt x="647" y="671"/>
                </a:lnTo>
                <a:lnTo>
                  <a:pt x="647" y="672"/>
                </a:lnTo>
                <a:lnTo>
                  <a:pt x="646" y="675"/>
                </a:lnTo>
                <a:lnTo>
                  <a:pt x="645" y="677"/>
                </a:lnTo>
                <a:lnTo>
                  <a:pt x="644" y="678"/>
                </a:lnTo>
                <a:lnTo>
                  <a:pt x="644" y="680"/>
                </a:lnTo>
                <a:lnTo>
                  <a:pt x="644" y="681"/>
                </a:lnTo>
                <a:lnTo>
                  <a:pt x="642" y="683"/>
                </a:lnTo>
                <a:lnTo>
                  <a:pt x="642" y="685"/>
                </a:lnTo>
                <a:lnTo>
                  <a:pt x="641" y="687"/>
                </a:lnTo>
                <a:lnTo>
                  <a:pt x="641" y="689"/>
                </a:lnTo>
                <a:lnTo>
                  <a:pt x="640" y="690"/>
                </a:lnTo>
                <a:lnTo>
                  <a:pt x="639" y="692"/>
                </a:lnTo>
                <a:lnTo>
                  <a:pt x="639" y="694"/>
                </a:lnTo>
                <a:lnTo>
                  <a:pt x="637" y="696"/>
                </a:lnTo>
                <a:lnTo>
                  <a:pt x="637" y="698"/>
                </a:lnTo>
                <a:lnTo>
                  <a:pt x="636" y="700"/>
                </a:lnTo>
                <a:lnTo>
                  <a:pt x="636" y="701"/>
                </a:lnTo>
                <a:lnTo>
                  <a:pt x="637" y="703"/>
                </a:lnTo>
                <a:lnTo>
                  <a:pt x="636" y="706"/>
                </a:lnTo>
                <a:lnTo>
                  <a:pt x="635" y="707"/>
                </a:lnTo>
                <a:lnTo>
                  <a:pt x="634" y="708"/>
                </a:lnTo>
                <a:lnTo>
                  <a:pt x="634" y="709"/>
                </a:lnTo>
                <a:lnTo>
                  <a:pt x="631" y="712"/>
                </a:lnTo>
                <a:lnTo>
                  <a:pt x="630" y="713"/>
                </a:lnTo>
                <a:lnTo>
                  <a:pt x="629" y="715"/>
                </a:lnTo>
                <a:lnTo>
                  <a:pt x="630" y="717"/>
                </a:lnTo>
                <a:lnTo>
                  <a:pt x="629" y="718"/>
                </a:lnTo>
                <a:lnTo>
                  <a:pt x="628" y="718"/>
                </a:lnTo>
                <a:lnTo>
                  <a:pt x="628" y="719"/>
                </a:lnTo>
                <a:lnTo>
                  <a:pt x="628" y="721"/>
                </a:lnTo>
                <a:lnTo>
                  <a:pt x="627" y="722"/>
                </a:lnTo>
                <a:lnTo>
                  <a:pt x="626" y="723"/>
                </a:lnTo>
                <a:lnTo>
                  <a:pt x="626" y="725"/>
                </a:lnTo>
                <a:lnTo>
                  <a:pt x="625" y="726"/>
                </a:lnTo>
                <a:lnTo>
                  <a:pt x="625" y="728"/>
                </a:lnTo>
                <a:lnTo>
                  <a:pt x="625" y="729"/>
                </a:lnTo>
                <a:lnTo>
                  <a:pt x="624" y="730"/>
                </a:lnTo>
                <a:lnTo>
                  <a:pt x="622" y="731"/>
                </a:lnTo>
                <a:lnTo>
                  <a:pt x="621" y="734"/>
                </a:lnTo>
                <a:lnTo>
                  <a:pt x="621" y="735"/>
                </a:lnTo>
                <a:lnTo>
                  <a:pt x="620" y="736"/>
                </a:lnTo>
                <a:lnTo>
                  <a:pt x="619" y="738"/>
                </a:lnTo>
                <a:lnTo>
                  <a:pt x="618" y="740"/>
                </a:lnTo>
                <a:lnTo>
                  <a:pt x="618" y="739"/>
                </a:lnTo>
                <a:lnTo>
                  <a:pt x="618" y="740"/>
                </a:lnTo>
                <a:lnTo>
                  <a:pt x="617" y="742"/>
                </a:lnTo>
                <a:lnTo>
                  <a:pt x="617" y="744"/>
                </a:lnTo>
                <a:lnTo>
                  <a:pt x="616" y="744"/>
                </a:lnTo>
                <a:lnTo>
                  <a:pt x="616" y="745"/>
                </a:lnTo>
                <a:lnTo>
                  <a:pt x="613" y="747"/>
                </a:lnTo>
                <a:lnTo>
                  <a:pt x="613" y="748"/>
                </a:lnTo>
                <a:lnTo>
                  <a:pt x="612" y="748"/>
                </a:lnTo>
                <a:lnTo>
                  <a:pt x="611" y="750"/>
                </a:lnTo>
                <a:lnTo>
                  <a:pt x="610" y="751"/>
                </a:lnTo>
                <a:lnTo>
                  <a:pt x="608" y="754"/>
                </a:lnTo>
                <a:lnTo>
                  <a:pt x="608" y="755"/>
                </a:lnTo>
                <a:lnTo>
                  <a:pt x="608" y="756"/>
                </a:lnTo>
                <a:lnTo>
                  <a:pt x="607" y="757"/>
                </a:lnTo>
                <a:lnTo>
                  <a:pt x="607" y="758"/>
                </a:lnTo>
                <a:lnTo>
                  <a:pt x="607" y="759"/>
                </a:lnTo>
                <a:lnTo>
                  <a:pt x="606" y="760"/>
                </a:lnTo>
                <a:lnTo>
                  <a:pt x="606" y="761"/>
                </a:lnTo>
                <a:lnTo>
                  <a:pt x="606" y="763"/>
                </a:lnTo>
                <a:lnTo>
                  <a:pt x="606" y="764"/>
                </a:lnTo>
                <a:lnTo>
                  <a:pt x="608" y="766"/>
                </a:lnTo>
                <a:lnTo>
                  <a:pt x="608" y="767"/>
                </a:lnTo>
                <a:lnTo>
                  <a:pt x="609" y="767"/>
                </a:lnTo>
                <a:lnTo>
                  <a:pt x="609" y="768"/>
                </a:lnTo>
                <a:lnTo>
                  <a:pt x="610" y="769"/>
                </a:lnTo>
                <a:lnTo>
                  <a:pt x="610" y="770"/>
                </a:lnTo>
                <a:lnTo>
                  <a:pt x="611" y="770"/>
                </a:lnTo>
                <a:lnTo>
                  <a:pt x="611" y="771"/>
                </a:lnTo>
                <a:lnTo>
                  <a:pt x="610" y="773"/>
                </a:lnTo>
                <a:lnTo>
                  <a:pt x="609" y="773"/>
                </a:lnTo>
                <a:lnTo>
                  <a:pt x="608" y="773"/>
                </a:lnTo>
                <a:lnTo>
                  <a:pt x="608" y="771"/>
                </a:lnTo>
                <a:lnTo>
                  <a:pt x="609" y="771"/>
                </a:lnTo>
                <a:lnTo>
                  <a:pt x="610" y="771"/>
                </a:lnTo>
                <a:lnTo>
                  <a:pt x="609" y="770"/>
                </a:lnTo>
                <a:lnTo>
                  <a:pt x="609" y="771"/>
                </a:lnTo>
                <a:lnTo>
                  <a:pt x="609" y="770"/>
                </a:lnTo>
                <a:lnTo>
                  <a:pt x="608" y="770"/>
                </a:lnTo>
                <a:lnTo>
                  <a:pt x="608" y="769"/>
                </a:lnTo>
                <a:lnTo>
                  <a:pt x="607" y="769"/>
                </a:lnTo>
                <a:lnTo>
                  <a:pt x="607" y="770"/>
                </a:lnTo>
                <a:lnTo>
                  <a:pt x="606" y="771"/>
                </a:lnTo>
                <a:lnTo>
                  <a:pt x="606" y="773"/>
                </a:lnTo>
                <a:lnTo>
                  <a:pt x="605" y="775"/>
                </a:lnTo>
                <a:lnTo>
                  <a:pt x="605" y="776"/>
                </a:lnTo>
                <a:lnTo>
                  <a:pt x="605" y="778"/>
                </a:lnTo>
                <a:lnTo>
                  <a:pt x="605" y="779"/>
                </a:lnTo>
                <a:lnTo>
                  <a:pt x="606" y="784"/>
                </a:lnTo>
                <a:lnTo>
                  <a:pt x="605" y="784"/>
                </a:lnTo>
                <a:lnTo>
                  <a:pt x="605" y="785"/>
                </a:lnTo>
                <a:lnTo>
                  <a:pt x="605" y="788"/>
                </a:lnTo>
                <a:lnTo>
                  <a:pt x="603" y="788"/>
                </a:lnTo>
                <a:lnTo>
                  <a:pt x="603" y="789"/>
                </a:lnTo>
                <a:lnTo>
                  <a:pt x="602" y="790"/>
                </a:lnTo>
                <a:lnTo>
                  <a:pt x="600" y="790"/>
                </a:lnTo>
                <a:lnTo>
                  <a:pt x="594" y="790"/>
                </a:lnTo>
                <a:lnTo>
                  <a:pt x="592" y="792"/>
                </a:lnTo>
                <a:lnTo>
                  <a:pt x="590" y="792"/>
                </a:lnTo>
                <a:lnTo>
                  <a:pt x="589" y="793"/>
                </a:lnTo>
                <a:lnTo>
                  <a:pt x="588" y="793"/>
                </a:lnTo>
                <a:lnTo>
                  <a:pt x="586" y="793"/>
                </a:lnTo>
                <a:lnTo>
                  <a:pt x="584" y="794"/>
                </a:lnTo>
                <a:lnTo>
                  <a:pt x="582" y="795"/>
                </a:lnTo>
                <a:lnTo>
                  <a:pt x="581" y="796"/>
                </a:lnTo>
                <a:lnTo>
                  <a:pt x="580" y="796"/>
                </a:lnTo>
                <a:lnTo>
                  <a:pt x="580" y="798"/>
                </a:lnTo>
                <a:lnTo>
                  <a:pt x="580" y="799"/>
                </a:lnTo>
                <a:lnTo>
                  <a:pt x="579" y="799"/>
                </a:lnTo>
                <a:lnTo>
                  <a:pt x="578" y="801"/>
                </a:lnTo>
                <a:lnTo>
                  <a:pt x="579" y="803"/>
                </a:lnTo>
                <a:lnTo>
                  <a:pt x="579" y="804"/>
                </a:lnTo>
                <a:lnTo>
                  <a:pt x="579" y="805"/>
                </a:lnTo>
                <a:lnTo>
                  <a:pt x="580" y="805"/>
                </a:lnTo>
                <a:lnTo>
                  <a:pt x="581" y="805"/>
                </a:lnTo>
                <a:lnTo>
                  <a:pt x="581" y="806"/>
                </a:lnTo>
                <a:lnTo>
                  <a:pt x="581" y="807"/>
                </a:lnTo>
                <a:lnTo>
                  <a:pt x="580" y="807"/>
                </a:lnTo>
                <a:lnTo>
                  <a:pt x="580" y="809"/>
                </a:lnTo>
                <a:lnTo>
                  <a:pt x="580" y="811"/>
                </a:lnTo>
                <a:lnTo>
                  <a:pt x="579" y="811"/>
                </a:lnTo>
                <a:lnTo>
                  <a:pt x="578" y="812"/>
                </a:lnTo>
                <a:lnTo>
                  <a:pt x="578" y="813"/>
                </a:lnTo>
                <a:lnTo>
                  <a:pt x="578" y="814"/>
                </a:lnTo>
                <a:lnTo>
                  <a:pt x="577" y="814"/>
                </a:lnTo>
                <a:lnTo>
                  <a:pt x="577" y="815"/>
                </a:lnTo>
                <a:lnTo>
                  <a:pt x="577" y="816"/>
                </a:lnTo>
                <a:lnTo>
                  <a:pt x="576" y="816"/>
                </a:lnTo>
                <a:lnTo>
                  <a:pt x="576" y="817"/>
                </a:lnTo>
                <a:lnTo>
                  <a:pt x="574" y="817"/>
                </a:lnTo>
                <a:lnTo>
                  <a:pt x="574" y="818"/>
                </a:lnTo>
                <a:lnTo>
                  <a:pt x="573" y="818"/>
                </a:lnTo>
                <a:lnTo>
                  <a:pt x="573" y="820"/>
                </a:lnTo>
                <a:lnTo>
                  <a:pt x="572" y="820"/>
                </a:lnTo>
                <a:lnTo>
                  <a:pt x="572" y="821"/>
                </a:lnTo>
                <a:lnTo>
                  <a:pt x="572" y="822"/>
                </a:lnTo>
                <a:lnTo>
                  <a:pt x="571" y="823"/>
                </a:lnTo>
                <a:lnTo>
                  <a:pt x="570" y="825"/>
                </a:lnTo>
                <a:lnTo>
                  <a:pt x="570" y="828"/>
                </a:lnTo>
                <a:lnTo>
                  <a:pt x="570" y="830"/>
                </a:lnTo>
                <a:lnTo>
                  <a:pt x="569" y="831"/>
                </a:lnTo>
                <a:lnTo>
                  <a:pt x="569" y="832"/>
                </a:lnTo>
                <a:lnTo>
                  <a:pt x="568" y="833"/>
                </a:lnTo>
                <a:lnTo>
                  <a:pt x="567" y="834"/>
                </a:lnTo>
                <a:lnTo>
                  <a:pt x="564" y="836"/>
                </a:lnTo>
                <a:lnTo>
                  <a:pt x="564" y="837"/>
                </a:lnTo>
                <a:lnTo>
                  <a:pt x="564" y="839"/>
                </a:lnTo>
                <a:lnTo>
                  <a:pt x="563" y="840"/>
                </a:lnTo>
                <a:lnTo>
                  <a:pt x="563" y="843"/>
                </a:lnTo>
                <a:lnTo>
                  <a:pt x="562" y="843"/>
                </a:lnTo>
                <a:lnTo>
                  <a:pt x="563" y="843"/>
                </a:lnTo>
                <a:lnTo>
                  <a:pt x="562" y="844"/>
                </a:lnTo>
                <a:lnTo>
                  <a:pt x="563" y="846"/>
                </a:lnTo>
                <a:lnTo>
                  <a:pt x="563" y="847"/>
                </a:lnTo>
                <a:lnTo>
                  <a:pt x="562" y="847"/>
                </a:lnTo>
                <a:lnTo>
                  <a:pt x="562" y="849"/>
                </a:lnTo>
                <a:lnTo>
                  <a:pt x="561" y="850"/>
                </a:lnTo>
                <a:lnTo>
                  <a:pt x="561" y="851"/>
                </a:lnTo>
                <a:lnTo>
                  <a:pt x="561" y="852"/>
                </a:lnTo>
                <a:lnTo>
                  <a:pt x="561" y="853"/>
                </a:lnTo>
                <a:lnTo>
                  <a:pt x="561" y="854"/>
                </a:lnTo>
                <a:lnTo>
                  <a:pt x="561" y="855"/>
                </a:lnTo>
                <a:lnTo>
                  <a:pt x="561" y="856"/>
                </a:lnTo>
                <a:lnTo>
                  <a:pt x="561" y="857"/>
                </a:lnTo>
                <a:lnTo>
                  <a:pt x="562" y="857"/>
                </a:lnTo>
                <a:lnTo>
                  <a:pt x="562" y="859"/>
                </a:lnTo>
                <a:lnTo>
                  <a:pt x="563" y="860"/>
                </a:lnTo>
                <a:lnTo>
                  <a:pt x="564" y="860"/>
                </a:lnTo>
                <a:lnTo>
                  <a:pt x="564" y="861"/>
                </a:lnTo>
                <a:lnTo>
                  <a:pt x="565" y="861"/>
                </a:lnTo>
                <a:lnTo>
                  <a:pt x="565" y="862"/>
                </a:lnTo>
                <a:lnTo>
                  <a:pt x="565" y="863"/>
                </a:lnTo>
                <a:lnTo>
                  <a:pt x="565" y="864"/>
                </a:lnTo>
                <a:lnTo>
                  <a:pt x="565" y="863"/>
                </a:lnTo>
                <a:lnTo>
                  <a:pt x="564" y="863"/>
                </a:lnTo>
                <a:lnTo>
                  <a:pt x="564" y="862"/>
                </a:lnTo>
                <a:lnTo>
                  <a:pt x="564" y="861"/>
                </a:lnTo>
                <a:lnTo>
                  <a:pt x="563" y="861"/>
                </a:lnTo>
                <a:lnTo>
                  <a:pt x="563" y="860"/>
                </a:lnTo>
                <a:lnTo>
                  <a:pt x="562" y="860"/>
                </a:lnTo>
                <a:lnTo>
                  <a:pt x="562" y="859"/>
                </a:lnTo>
                <a:lnTo>
                  <a:pt x="561" y="859"/>
                </a:lnTo>
                <a:lnTo>
                  <a:pt x="561" y="860"/>
                </a:lnTo>
                <a:lnTo>
                  <a:pt x="561" y="861"/>
                </a:lnTo>
                <a:lnTo>
                  <a:pt x="561" y="862"/>
                </a:lnTo>
                <a:lnTo>
                  <a:pt x="561" y="863"/>
                </a:lnTo>
                <a:lnTo>
                  <a:pt x="561" y="864"/>
                </a:lnTo>
                <a:lnTo>
                  <a:pt x="561" y="866"/>
                </a:lnTo>
                <a:lnTo>
                  <a:pt x="562" y="868"/>
                </a:lnTo>
                <a:lnTo>
                  <a:pt x="562" y="869"/>
                </a:lnTo>
                <a:lnTo>
                  <a:pt x="563" y="869"/>
                </a:lnTo>
                <a:lnTo>
                  <a:pt x="563" y="870"/>
                </a:lnTo>
                <a:lnTo>
                  <a:pt x="562" y="869"/>
                </a:lnTo>
                <a:lnTo>
                  <a:pt x="561" y="866"/>
                </a:lnTo>
                <a:lnTo>
                  <a:pt x="560" y="866"/>
                </a:lnTo>
                <a:lnTo>
                  <a:pt x="559" y="866"/>
                </a:lnTo>
                <a:lnTo>
                  <a:pt x="559" y="868"/>
                </a:lnTo>
                <a:lnTo>
                  <a:pt x="560" y="869"/>
                </a:lnTo>
                <a:lnTo>
                  <a:pt x="561" y="870"/>
                </a:lnTo>
                <a:lnTo>
                  <a:pt x="560" y="870"/>
                </a:lnTo>
                <a:lnTo>
                  <a:pt x="560" y="871"/>
                </a:lnTo>
                <a:lnTo>
                  <a:pt x="561" y="871"/>
                </a:lnTo>
                <a:lnTo>
                  <a:pt x="562" y="872"/>
                </a:lnTo>
                <a:lnTo>
                  <a:pt x="562" y="873"/>
                </a:lnTo>
                <a:lnTo>
                  <a:pt x="562" y="874"/>
                </a:lnTo>
                <a:lnTo>
                  <a:pt x="563" y="874"/>
                </a:lnTo>
                <a:lnTo>
                  <a:pt x="563" y="873"/>
                </a:lnTo>
                <a:lnTo>
                  <a:pt x="564" y="873"/>
                </a:lnTo>
                <a:lnTo>
                  <a:pt x="565" y="873"/>
                </a:lnTo>
                <a:lnTo>
                  <a:pt x="565" y="874"/>
                </a:lnTo>
                <a:lnTo>
                  <a:pt x="569" y="874"/>
                </a:lnTo>
                <a:lnTo>
                  <a:pt x="571" y="874"/>
                </a:lnTo>
                <a:lnTo>
                  <a:pt x="573" y="873"/>
                </a:lnTo>
                <a:lnTo>
                  <a:pt x="576" y="869"/>
                </a:lnTo>
                <a:lnTo>
                  <a:pt x="576" y="868"/>
                </a:lnTo>
                <a:lnTo>
                  <a:pt x="577" y="866"/>
                </a:lnTo>
                <a:lnTo>
                  <a:pt x="576" y="865"/>
                </a:lnTo>
                <a:lnTo>
                  <a:pt x="574" y="865"/>
                </a:lnTo>
                <a:lnTo>
                  <a:pt x="577" y="864"/>
                </a:lnTo>
                <a:lnTo>
                  <a:pt x="578" y="863"/>
                </a:lnTo>
                <a:lnTo>
                  <a:pt x="579" y="860"/>
                </a:lnTo>
                <a:lnTo>
                  <a:pt x="580" y="860"/>
                </a:lnTo>
                <a:lnTo>
                  <a:pt x="581" y="857"/>
                </a:lnTo>
                <a:lnTo>
                  <a:pt x="581" y="856"/>
                </a:lnTo>
                <a:lnTo>
                  <a:pt x="582" y="856"/>
                </a:lnTo>
                <a:lnTo>
                  <a:pt x="583" y="856"/>
                </a:lnTo>
                <a:lnTo>
                  <a:pt x="587" y="854"/>
                </a:lnTo>
                <a:lnTo>
                  <a:pt x="588" y="853"/>
                </a:lnTo>
                <a:lnTo>
                  <a:pt x="590" y="853"/>
                </a:lnTo>
                <a:lnTo>
                  <a:pt x="591" y="852"/>
                </a:lnTo>
                <a:lnTo>
                  <a:pt x="592" y="852"/>
                </a:lnTo>
                <a:lnTo>
                  <a:pt x="593" y="851"/>
                </a:lnTo>
                <a:lnTo>
                  <a:pt x="593" y="850"/>
                </a:lnTo>
                <a:lnTo>
                  <a:pt x="594" y="850"/>
                </a:lnTo>
                <a:lnTo>
                  <a:pt x="594" y="849"/>
                </a:lnTo>
                <a:lnTo>
                  <a:pt x="594" y="846"/>
                </a:lnTo>
                <a:lnTo>
                  <a:pt x="596" y="845"/>
                </a:lnTo>
                <a:lnTo>
                  <a:pt x="597" y="844"/>
                </a:lnTo>
                <a:lnTo>
                  <a:pt x="597" y="843"/>
                </a:lnTo>
                <a:lnTo>
                  <a:pt x="598" y="843"/>
                </a:lnTo>
                <a:lnTo>
                  <a:pt x="598" y="842"/>
                </a:lnTo>
                <a:lnTo>
                  <a:pt x="598" y="839"/>
                </a:lnTo>
                <a:lnTo>
                  <a:pt x="597" y="836"/>
                </a:lnTo>
                <a:lnTo>
                  <a:pt x="598" y="836"/>
                </a:lnTo>
                <a:lnTo>
                  <a:pt x="598" y="835"/>
                </a:lnTo>
                <a:lnTo>
                  <a:pt x="599" y="834"/>
                </a:lnTo>
                <a:lnTo>
                  <a:pt x="600" y="832"/>
                </a:lnTo>
                <a:lnTo>
                  <a:pt x="602" y="830"/>
                </a:lnTo>
                <a:lnTo>
                  <a:pt x="602" y="828"/>
                </a:lnTo>
                <a:lnTo>
                  <a:pt x="602" y="827"/>
                </a:lnTo>
                <a:lnTo>
                  <a:pt x="603" y="826"/>
                </a:lnTo>
                <a:lnTo>
                  <a:pt x="603" y="825"/>
                </a:lnTo>
                <a:lnTo>
                  <a:pt x="605" y="824"/>
                </a:lnTo>
                <a:lnTo>
                  <a:pt x="606" y="823"/>
                </a:lnTo>
                <a:lnTo>
                  <a:pt x="606" y="822"/>
                </a:lnTo>
                <a:lnTo>
                  <a:pt x="607" y="821"/>
                </a:lnTo>
                <a:lnTo>
                  <a:pt x="607" y="820"/>
                </a:lnTo>
                <a:lnTo>
                  <a:pt x="607" y="818"/>
                </a:lnTo>
                <a:lnTo>
                  <a:pt x="608" y="818"/>
                </a:lnTo>
                <a:lnTo>
                  <a:pt x="609" y="817"/>
                </a:lnTo>
                <a:lnTo>
                  <a:pt x="609" y="816"/>
                </a:lnTo>
                <a:lnTo>
                  <a:pt x="609" y="815"/>
                </a:lnTo>
                <a:lnTo>
                  <a:pt x="610" y="815"/>
                </a:lnTo>
                <a:lnTo>
                  <a:pt x="610" y="814"/>
                </a:lnTo>
                <a:lnTo>
                  <a:pt x="611" y="814"/>
                </a:lnTo>
                <a:lnTo>
                  <a:pt x="612" y="813"/>
                </a:lnTo>
                <a:lnTo>
                  <a:pt x="613" y="812"/>
                </a:lnTo>
                <a:lnTo>
                  <a:pt x="613" y="811"/>
                </a:lnTo>
                <a:lnTo>
                  <a:pt x="615" y="811"/>
                </a:lnTo>
                <a:lnTo>
                  <a:pt x="617" y="811"/>
                </a:lnTo>
                <a:lnTo>
                  <a:pt x="618" y="811"/>
                </a:lnTo>
                <a:lnTo>
                  <a:pt x="618" y="812"/>
                </a:lnTo>
                <a:lnTo>
                  <a:pt x="617" y="812"/>
                </a:lnTo>
                <a:lnTo>
                  <a:pt x="617" y="814"/>
                </a:lnTo>
                <a:lnTo>
                  <a:pt x="616" y="815"/>
                </a:lnTo>
                <a:lnTo>
                  <a:pt x="617" y="815"/>
                </a:lnTo>
                <a:lnTo>
                  <a:pt x="617" y="816"/>
                </a:lnTo>
                <a:lnTo>
                  <a:pt x="618" y="816"/>
                </a:lnTo>
                <a:lnTo>
                  <a:pt x="618" y="815"/>
                </a:lnTo>
                <a:lnTo>
                  <a:pt x="619" y="815"/>
                </a:lnTo>
                <a:lnTo>
                  <a:pt x="619" y="814"/>
                </a:lnTo>
                <a:lnTo>
                  <a:pt x="619" y="813"/>
                </a:lnTo>
                <a:lnTo>
                  <a:pt x="620" y="812"/>
                </a:lnTo>
                <a:lnTo>
                  <a:pt x="620" y="811"/>
                </a:lnTo>
                <a:lnTo>
                  <a:pt x="620" y="809"/>
                </a:lnTo>
                <a:lnTo>
                  <a:pt x="620" y="811"/>
                </a:lnTo>
                <a:lnTo>
                  <a:pt x="621" y="811"/>
                </a:lnTo>
                <a:lnTo>
                  <a:pt x="622" y="811"/>
                </a:lnTo>
                <a:lnTo>
                  <a:pt x="624" y="811"/>
                </a:lnTo>
                <a:lnTo>
                  <a:pt x="624" y="809"/>
                </a:lnTo>
                <a:lnTo>
                  <a:pt x="622" y="808"/>
                </a:lnTo>
                <a:lnTo>
                  <a:pt x="622" y="807"/>
                </a:lnTo>
                <a:lnTo>
                  <a:pt x="621" y="807"/>
                </a:lnTo>
                <a:lnTo>
                  <a:pt x="622" y="807"/>
                </a:lnTo>
                <a:lnTo>
                  <a:pt x="624" y="808"/>
                </a:lnTo>
                <a:lnTo>
                  <a:pt x="625" y="809"/>
                </a:lnTo>
                <a:lnTo>
                  <a:pt x="626" y="809"/>
                </a:lnTo>
                <a:lnTo>
                  <a:pt x="627" y="808"/>
                </a:lnTo>
                <a:lnTo>
                  <a:pt x="627" y="807"/>
                </a:lnTo>
                <a:lnTo>
                  <a:pt x="628" y="807"/>
                </a:lnTo>
                <a:lnTo>
                  <a:pt x="628" y="806"/>
                </a:lnTo>
                <a:lnTo>
                  <a:pt x="628" y="805"/>
                </a:lnTo>
                <a:lnTo>
                  <a:pt x="629" y="805"/>
                </a:lnTo>
                <a:lnTo>
                  <a:pt x="630" y="804"/>
                </a:lnTo>
                <a:lnTo>
                  <a:pt x="631" y="804"/>
                </a:lnTo>
                <a:lnTo>
                  <a:pt x="631" y="803"/>
                </a:lnTo>
                <a:lnTo>
                  <a:pt x="631" y="802"/>
                </a:lnTo>
                <a:lnTo>
                  <a:pt x="632" y="802"/>
                </a:lnTo>
                <a:lnTo>
                  <a:pt x="632" y="803"/>
                </a:lnTo>
                <a:lnTo>
                  <a:pt x="634" y="803"/>
                </a:lnTo>
                <a:lnTo>
                  <a:pt x="635" y="803"/>
                </a:lnTo>
                <a:lnTo>
                  <a:pt x="635" y="804"/>
                </a:lnTo>
                <a:lnTo>
                  <a:pt x="634" y="804"/>
                </a:lnTo>
                <a:lnTo>
                  <a:pt x="634" y="803"/>
                </a:lnTo>
                <a:lnTo>
                  <a:pt x="632" y="804"/>
                </a:lnTo>
                <a:lnTo>
                  <a:pt x="631" y="803"/>
                </a:lnTo>
                <a:lnTo>
                  <a:pt x="631" y="804"/>
                </a:lnTo>
                <a:lnTo>
                  <a:pt x="632" y="805"/>
                </a:lnTo>
                <a:lnTo>
                  <a:pt x="634" y="805"/>
                </a:lnTo>
                <a:lnTo>
                  <a:pt x="635" y="806"/>
                </a:lnTo>
                <a:lnTo>
                  <a:pt x="636" y="807"/>
                </a:lnTo>
                <a:lnTo>
                  <a:pt x="637" y="808"/>
                </a:lnTo>
                <a:lnTo>
                  <a:pt x="637" y="809"/>
                </a:lnTo>
                <a:lnTo>
                  <a:pt x="638" y="811"/>
                </a:lnTo>
                <a:lnTo>
                  <a:pt x="638" y="812"/>
                </a:lnTo>
                <a:lnTo>
                  <a:pt x="639" y="813"/>
                </a:lnTo>
                <a:lnTo>
                  <a:pt x="641" y="814"/>
                </a:lnTo>
                <a:lnTo>
                  <a:pt x="642" y="814"/>
                </a:lnTo>
                <a:lnTo>
                  <a:pt x="644" y="815"/>
                </a:lnTo>
                <a:lnTo>
                  <a:pt x="645" y="815"/>
                </a:lnTo>
                <a:lnTo>
                  <a:pt x="646" y="816"/>
                </a:lnTo>
                <a:lnTo>
                  <a:pt x="647" y="817"/>
                </a:lnTo>
                <a:lnTo>
                  <a:pt x="648" y="818"/>
                </a:lnTo>
                <a:lnTo>
                  <a:pt x="649" y="818"/>
                </a:lnTo>
                <a:lnTo>
                  <a:pt x="649" y="820"/>
                </a:lnTo>
                <a:lnTo>
                  <a:pt x="648" y="821"/>
                </a:lnTo>
                <a:lnTo>
                  <a:pt x="649" y="822"/>
                </a:lnTo>
                <a:lnTo>
                  <a:pt x="649" y="823"/>
                </a:lnTo>
                <a:lnTo>
                  <a:pt x="648" y="824"/>
                </a:lnTo>
                <a:lnTo>
                  <a:pt x="647" y="826"/>
                </a:lnTo>
                <a:lnTo>
                  <a:pt x="647" y="827"/>
                </a:lnTo>
                <a:lnTo>
                  <a:pt x="647" y="830"/>
                </a:lnTo>
                <a:lnTo>
                  <a:pt x="647" y="834"/>
                </a:lnTo>
                <a:lnTo>
                  <a:pt x="646" y="835"/>
                </a:lnTo>
                <a:lnTo>
                  <a:pt x="646" y="836"/>
                </a:lnTo>
                <a:lnTo>
                  <a:pt x="645" y="840"/>
                </a:lnTo>
                <a:lnTo>
                  <a:pt x="644" y="841"/>
                </a:lnTo>
                <a:lnTo>
                  <a:pt x="644" y="843"/>
                </a:lnTo>
                <a:lnTo>
                  <a:pt x="642" y="843"/>
                </a:lnTo>
                <a:lnTo>
                  <a:pt x="642" y="844"/>
                </a:lnTo>
                <a:lnTo>
                  <a:pt x="641" y="847"/>
                </a:lnTo>
                <a:lnTo>
                  <a:pt x="641" y="849"/>
                </a:lnTo>
                <a:lnTo>
                  <a:pt x="640" y="850"/>
                </a:lnTo>
                <a:lnTo>
                  <a:pt x="640" y="851"/>
                </a:lnTo>
                <a:lnTo>
                  <a:pt x="639" y="851"/>
                </a:lnTo>
                <a:lnTo>
                  <a:pt x="638" y="852"/>
                </a:lnTo>
                <a:lnTo>
                  <a:pt x="638" y="853"/>
                </a:lnTo>
                <a:lnTo>
                  <a:pt x="637" y="854"/>
                </a:lnTo>
                <a:lnTo>
                  <a:pt x="636" y="855"/>
                </a:lnTo>
                <a:lnTo>
                  <a:pt x="636" y="856"/>
                </a:lnTo>
                <a:lnTo>
                  <a:pt x="635" y="860"/>
                </a:lnTo>
                <a:lnTo>
                  <a:pt x="635" y="861"/>
                </a:lnTo>
                <a:lnTo>
                  <a:pt x="635" y="862"/>
                </a:lnTo>
                <a:lnTo>
                  <a:pt x="634" y="863"/>
                </a:lnTo>
                <a:lnTo>
                  <a:pt x="634" y="864"/>
                </a:lnTo>
                <a:lnTo>
                  <a:pt x="632" y="865"/>
                </a:lnTo>
                <a:lnTo>
                  <a:pt x="632" y="866"/>
                </a:lnTo>
                <a:lnTo>
                  <a:pt x="632" y="869"/>
                </a:lnTo>
                <a:lnTo>
                  <a:pt x="632" y="870"/>
                </a:lnTo>
                <a:lnTo>
                  <a:pt x="632" y="872"/>
                </a:lnTo>
                <a:lnTo>
                  <a:pt x="632" y="874"/>
                </a:lnTo>
                <a:lnTo>
                  <a:pt x="632" y="875"/>
                </a:lnTo>
                <a:lnTo>
                  <a:pt x="632" y="876"/>
                </a:lnTo>
                <a:lnTo>
                  <a:pt x="631" y="876"/>
                </a:lnTo>
                <a:lnTo>
                  <a:pt x="631" y="878"/>
                </a:lnTo>
                <a:lnTo>
                  <a:pt x="631" y="879"/>
                </a:lnTo>
                <a:lnTo>
                  <a:pt x="631" y="880"/>
                </a:lnTo>
                <a:lnTo>
                  <a:pt x="631" y="881"/>
                </a:lnTo>
                <a:lnTo>
                  <a:pt x="630" y="882"/>
                </a:lnTo>
                <a:lnTo>
                  <a:pt x="630" y="883"/>
                </a:lnTo>
                <a:lnTo>
                  <a:pt x="630" y="884"/>
                </a:lnTo>
                <a:lnTo>
                  <a:pt x="631" y="887"/>
                </a:lnTo>
                <a:lnTo>
                  <a:pt x="630" y="888"/>
                </a:lnTo>
                <a:lnTo>
                  <a:pt x="630" y="889"/>
                </a:lnTo>
                <a:lnTo>
                  <a:pt x="630" y="890"/>
                </a:lnTo>
                <a:lnTo>
                  <a:pt x="630" y="891"/>
                </a:lnTo>
                <a:lnTo>
                  <a:pt x="629" y="891"/>
                </a:lnTo>
                <a:lnTo>
                  <a:pt x="629" y="892"/>
                </a:lnTo>
                <a:lnTo>
                  <a:pt x="629" y="894"/>
                </a:lnTo>
                <a:lnTo>
                  <a:pt x="629" y="895"/>
                </a:lnTo>
                <a:lnTo>
                  <a:pt x="630" y="898"/>
                </a:lnTo>
                <a:lnTo>
                  <a:pt x="629" y="899"/>
                </a:lnTo>
                <a:lnTo>
                  <a:pt x="628" y="902"/>
                </a:lnTo>
                <a:lnTo>
                  <a:pt x="628" y="903"/>
                </a:lnTo>
                <a:lnTo>
                  <a:pt x="628" y="904"/>
                </a:lnTo>
                <a:lnTo>
                  <a:pt x="628" y="906"/>
                </a:lnTo>
                <a:lnTo>
                  <a:pt x="627" y="907"/>
                </a:lnTo>
                <a:lnTo>
                  <a:pt x="627" y="909"/>
                </a:lnTo>
                <a:lnTo>
                  <a:pt x="627" y="910"/>
                </a:lnTo>
                <a:lnTo>
                  <a:pt x="628" y="911"/>
                </a:lnTo>
                <a:lnTo>
                  <a:pt x="629" y="914"/>
                </a:lnTo>
                <a:lnTo>
                  <a:pt x="629" y="916"/>
                </a:lnTo>
                <a:lnTo>
                  <a:pt x="630" y="917"/>
                </a:lnTo>
                <a:lnTo>
                  <a:pt x="630" y="918"/>
                </a:lnTo>
                <a:lnTo>
                  <a:pt x="631" y="919"/>
                </a:lnTo>
                <a:lnTo>
                  <a:pt x="632" y="921"/>
                </a:lnTo>
                <a:lnTo>
                  <a:pt x="634" y="922"/>
                </a:lnTo>
                <a:lnTo>
                  <a:pt x="634" y="923"/>
                </a:lnTo>
                <a:lnTo>
                  <a:pt x="634" y="924"/>
                </a:lnTo>
                <a:lnTo>
                  <a:pt x="634" y="927"/>
                </a:lnTo>
                <a:lnTo>
                  <a:pt x="634" y="928"/>
                </a:lnTo>
                <a:lnTo>
                  <a:pt x="634" y="929"/>
                </a:lnTo>
                <a:lnTo>
                  <a:pt x="634" y="930"/>
                </a:lnTo>
                <a:lnTo>
                  <a:pt x="634" y="931"/>
                </a:lnTo>
                <a:lnTo>
                  <a:pt x="634" y="932"/>
                </a:lnTo>
                <a:lnTo>
                  <a:pt x="632" y="933"/>
                </a:lnTo>
                <a:lnTo>
                  <a:pt x="632" y="935"/>
                </a:lnTo>
                <a:lnTo>
                  <a:pt x="632" y="936"/>
                </a:lnTo>
                <a:lnTo>
                  <a:pt x="631" y="936"/>
                </a:lnTo>
                <a:lnTo>
                  <a:pt x="631" y="937"/>
                </a:lnTo>
                <a:lnTo>
                  <a:pt x="630" y="938"/>
                </a:lnTo>
                <a:lnTo>
                  <a:pt x="629" y="939"/>
                </a:lnTo>
                <a:lnTo>
                  <a:pt x="628" y="939"/>
                </a:lnTo>
                <a:lnTo>
                  <a:pt x="628" y="940"/>
                </a:lnTo>
                <a:lnTo>
                  <a:pt x="627" y="940"/>
                </a:lnTo>
                <a:lnTo>
                  <a:pt x="627" y="941"/>
                </a:lnTo>
                <a:lnTo>
                  <a:pt x="626" y="941"/>
                </a:lnTo>
                <a:lnTo>
                  <a:pt x="625" y="941"/>
                </a:lnTo>
                <a:lnTo>
                  <a:pt x="624" y="942"/>
                </a:lnTo>
                <a:lnTo>
                  <a:pt x="622" y="943"/>
                </a:lnTo>
                <a:lnTo>
                  <a:pt x="621" y="945"/>
                </a:lnTo>
                <a:lnTo>
                  <a:pt x="619" y="946"/>
                </a:lnTo>
                <a:lnTo>
                  <a:pt x="618" y="948"/>
                </a:lnTo>
                <a:lnTo>
                  <a:pt x="617" y="949"/>
                </a:lnTo>
                <a:lnTo>
                  <a:pt x="617" y="950"/>
                </a:lnTo>
                <a:lnTo>
                  <a:pt x="617" y="951"/>
                </a:lnTo>
                <a:lnTo>
                  <a:pt x="617" y="952"/>
                </a:lnTo>
                <a:lnTo>
                  <a:pt x="616" y="954"/>
                </a:lnTo>
                <a:lnTo>
                  <a:pt x="617" y="955"/>
                </a:lnTo>
                <a:lnTo>
                  <a:pt x="617" y="956"/>
                </a:lnTo>
                <a:lnTo>
                  <a:pt x="617" y="958"/>
                </a:lnTo>
                <a:lnTo>
                  <a:pt x="616" y="960"/>
                </a:lnTo>
                <a:lnTo>
                  <a:pt x="615" y="962"/>
                </a:lnTo>
                <a:lnTo>
                  <a:pt x="613" y="966"/>
                </a:lnTo>
                <a:lnTo>
                  <a:pt x="613" y="968"/>
                </a:lnTo>
                <a:lnTo>
                  <a:pt x="612" y="969"/>
                </a:lnTo>
                <a:lnTo>
                  <a:pt x="612" y="970"/>
                </a:lnTo>
                <a:lnTo>
                  <a:pt x="612" y="971"/>
                </a:lnTo>
                <a:lnTo>
                  <a:pt x="612" y="973"/>
                </a:lnTo>
                <a:lnTo>
                  <a:pt x="612" y="975"/>
                </a:lnTo>
                <a:lnTo>
                  <a:pt x="610" y="978"/>
                </a:lnTo>
                <a:lnTo>
                  <a:pt x="610" y="985"/>
                </a:lnTo>
                <a:lnTo>
                  <a:pt x="610" y="987"/>
                </a:lnTo>
                <a:lnTo>
                  <a:pt x="609" y="988"/>
                </a:lnTo>
                <a:lnTo>
                  <a:pt x="609" y="989"/>
                </a:lnTo>
                <a:lnTo>
                  <a:pt x="609" y="992"/>
                </a:lnTo>
                <a:lnTo>
                  <a:pt x="610" y="996"/>
                </a:lnTo>
                <a:lnTo>
                  <a:pt x="610" y="999"/>
                </a:lnTo>
                <a:lnTo>
                  <a:pt x="610" y="1000"/>
                </a:lnTo>
                <a:lnTo>
                  <a:pt x="611" y="1000"/>
                </a:lnTo>
                <a:lnTo>
                  <a:pt x="611" y="1003"/>
                </a:lnTo>
                <a:lnTo>
                  <a:pt x="611" y="1004"/>
                </a:lnTo>
                <a:lnTo>
                  <a:pt x="612" y="1005"/>
                </a:lnTo>
                <a:lnTo>
                  <a:pt x="612" y="1006"/>
                </a:lnTo>
                <a:lnTo>
                  <a:pt x="612" y="1007"/>
                </a:lnTo>
                <a:lnTo>
                  <a:pt x="613" y="1007"/>
                </a:lnTo>
                <a:lnTo>
                  <a:pt x="613" y="1008"/>
                </a:lnTo>
                <a:lnTo>
                  <a:pt x="615" y="1009"/>
                </a:lnTo>
                <a:lnTo>
                  <a:pt x="616" y="1012"/>
                </a:lnTo>
                <a:lnTo>
                  <a:pt x="616" y="1013"/>
                </a:lnTo>
                <a:lnTo>
                  <a:pt x="616" y="1014"/>
                </a:lnTo>
                <a:lnTo>
                  <a:pt x="616" y="1015"/>
                </a:lnTo>
                <a:lnTo>
                  <a:pt x="615" y="1015"/>
                </a:lnTo>
                <a:lnTo>
                  <a:pt x="615" y="1016"/>
                </a:lnTo>
                <a:lnTo>
                  <a:pt x="615" y="1017"/>
                </a:lnTo>
                <a:lnTo>
                  <a:pt x="615" y="1018"/>
                </a:lnTo>
                <a:lnTo>
                  <a:pt x="615" y="1019"/>
                </a:lnTo>
                <a:lnTo>
                  <a:pt x="616" y="1019"/>
                </a:lnTo>
                <a:lnTo>
                  <a:pt x="616" y="1021"/>
                </a:lnTo>
                <a:lnTo>
                  <a:pt x="616" y="1022"/>
                </a:lnTo>
                <a:lnTo>
                  <a:pt x="617" y="1025"/>
                </a:lnTo>
                <a:lnTo>
                  <a:pt x="616" y="1025"/>
                </a:lnTo>
                <a:lnTo>
                  <a:pt x="617" y="1025"/>
                </a:lnTo>
                <a:lnTo>
                  <a:pt x="616" y="1028"/>
                </a:lnTo>
                <a:lnTo>
                  <a:pt x="615" y="1029"/>
                </a:lnTo>
                <a:lnTo>
                  <a:pt x="613" y="1033"/>
                </a:lnTo>
                <a:lnTo>
                  <a:pt x="612" y="1035"/>
                </a:lnTo>
                <a:lnTo>
                  <a:pt x="612" y="1036"/>
                </a:lnTo>
                <a:lnTo>
                  <a:pt x="611" y="1040"/>
                </a:lnTo>
                <a:lnTo>
                  <a:pt x="610" y="1040"/>
                </a:lnTo>
                <a:lnTo>
                  <a:pt x="610" y="1041"/>
                </a:lnTo>
                <a:lnTo>
                  <a:pt x="610" y="1042"/>
                </a:lnTo>
                <a:lnTo>
                  <a:pt x="609" y="1042"/>
                </a:lnTo>
                <a:lnTo>
                  <a:pt x="609" y="1043"/>
                </a:lnTo>
                <a:lnTo>
                  <a:pt x="609" y="1045"/>
                </a:lnTo>
                <a:lnTo>
                  <a:pt x="608" y="1045"/>
                </a:lnTo>
                <a:lnTo>
                  <a:pt x="608" y="1046"/>
                </a:lnTo>
                <a:lnTo>
                  <a:pt x="607" y="1047"/>
                </a:lnTo>
                <a:lnTo>
                  <a:pt x="607" y="1048"/>
                </a:lnTo>
                <a:lnTo>
                  <a:pt x="607" y="1050"/>
                </a:lnTo>
                <a:lnTo>
                  <a:pt x="607" y="1051"/>
                </a:lnTo>
                <a:lnTo>
                  <a:pt x="607" y="1052"/>
                </a:lnTo>
                <a:lnTo>
                  <a:pt x="607" y="1053"/>
                </a:lnTo>
                <a:lnTo>
                  <a:pt x="607" y="1054"/>
                </a:lnTo>
                <a:lnTo>
                  <a:pt x="607" y="1055"/>
                </a:lnTo>
                <a:lnTo>
                  <a:pt x="607" y="1057"/>
                </a:lnTo>
                <a:lnTo>
                  <a:pt x="607" y="1059"/>
                </a:lnTo>
                <a:lnTo>
                  <a:pt x="608" y="1062"/>
                </a:lnTo>
                <a:lnTo>
                  <a:pt x="608" y="1063"/>
                </a:lnTo>
                <a:lnTo>
                  <a:pt x="607" y="1065"/>
                </a:lnTo>
                <a:lnTo>
                  <a:pt x="607" y="1066"/>
                </a:lnTo>
                <a:lnTo>
                  <a:pt x="607" y="1067"/>
                </a:lnTo>
                <a:lnTo>
                  <a:pt x="607" y="1069"/>
                </a:lnTo>
                <a:lnTo>
                  <a:pt x="606" y="1070"/>
                </a:lnTo>
                <a:lnTo>
                  <a:pt x="606" y="1071"/>
                </a:lnTo>
                <a:lnTo>
                  <a:pt x="605" y="1073"/>
                </a:lnTo>
                <a:lnTo>
                  <a:pt x="603" y="1074"/>
                </a:lnTo>
                <a:lnTo>
                  <a:pt x="603" y="1075"/>
                </a:lnTo>
                <a:lnTo>
                  <a:pt x="603" y="1076"/>
                </a:lnTo>
                <a:lnTo>
                  <a:pt x="602" y="1076"/>
                </a:lnTo>
                <a:lnTo>
                  <a:pt x="601" y="1079"/>
                </a:lnTo>
                <a:lnTo>
                  <a:pt x="600" y="1080"/>
                </a:lnTo>
                <a:lnTo>
                  <a:pt x="600" y="1081"/>
                </a:lnTo>
                <a:lnTo>
                  <a:pt x="599" y="1082"/>
                </a:lnTo>
                <a:lnTo>
                  <a:pt x="600" y="1082"/>
                </a:lnTo>
                <a:lnTo>
                  <a:pt x="600" y="1083"/>
                </a:lnTo>
                <a:lnTo>
                  <a:pt x="599" y="1083"/>
                </a:lnTo>
                <a:lnTo>
                  <a:pt x="599" y="1084"/>
                </a:lnTo>
                <a:lnTo>
                  <a:pt x="599" y="1085"/>
                </a:lnTo>
                <a:lnTo>
                  <a:pt x="599" y="1086"/>
                </a:lnTo>
                <a:lnTo>
                  <a:pt x="598" y="1086"/>
                </a:lnTo>
                <a:lnTo>
                  <a:pt x="598" y="1088"/>
                </a:lnTo>
                <a:lnTo>
                  <a:pt x="598" y="1089"/>
                </a:lnTo>
                <a:lnTo>
                  <a:pt x="598" y="1090"/>
                </a:lnTo>
                <a:lnTo>
                  <a:pt x="598" y="1091"/>
                </a:lnTo>
                <a:lnTo>
                  <a:pt x="598" y="1092"/>
                </a:lnTo>
                <a:lnTo>
                  <a:pt x="598" y="1093"/>
                </a:lnTo>
                <a:lnTo>
                  <a:pt x="598" y="1094"/>
                </a:lnTo>
                <a:lnTo>
                  <a:pt x="598" y="1095"/>
                </a:lnTo>
                <a:lnTo>
                  <a:pt x="598" y="1098"/>
                </a:lnTo>
                <a:lnTo>
                  <a:pt x="597" y="1098"/>
                </a:lnTo>
                <a:lnTo>
                  <a:pt x="597" y="1099"/>
                </a:lnTo>
                <a:lnTo>
                  <a:pt x="597" y="1102"/>
                </a:lnTo>
                <a:lnTo>
                  <a:pt x="596" y="1103"/>
                </a:lnTo>
                <a:lnTo>
                  <a:pt x="596" y="1104"/>
                </a:lnTo>
                <a:lnTo>
                  <a:pt x="596" y="1107"/>
                </a:lnTo>
                <a:lnTo>
                  <a:pt x="596" y="1111"/>
                </a:lnTo>
                <a:lnTo>
                  <a:pt x="597" y="1112"/>
                </a:lnTo>
                <a:lnTo>
                  <a:pt x="597" y="1113"/>
                </a:lnTo>
                <a:lnTo>
                  <a:pt x="598" y="1113"/>
                </a:lnTo>
                <a:lnTo>
                  <a:pt x="598" y="1114"/>
                </a:lnTo>
                <a:lnTo>
                  <a:pt x="599" y="1117"/>
                </a:lnTo>
                <a:lnTo>
                  <a:pt x="598" y="1117"/>
                </a:lnTo>
                <a:lnTo>
                  <a:pt x="598" y="1118"/>
                </a:lnTo>
                <a:lnTo>
                  <a:pt x="599" y="1119"/>
                </a:lnTo>
                <a:lnTo>
                  <a:pt x="599" y="1120"/>
                </a:lnTo>
                <a:lnTo>
                  <a:pt x="600" y="1120"/>
                </a:lnTo>
                <a:lnTo>
                  <a:pt x="600" y="1122"/>
                </a:lnTo>
                <a:lnTo>
                  <a:pt x="600" y="1124"/>
                </a:lnTo>
                <a:lnTo>
                  <a:pt x="600" y="1127"/>
                </a:lnTo>
                <a:lnTo>
                  <a:pt x="599" y="1128"/>
                </a:lnTo>
                <a:lnTo>
                  <a:pt x="599" y="1129"/>
                </a:lnTo>
                <a:lnTo>
                  <a:pt x="599" y="1130"/>
                </a:lnTo>
                <a:lnTo>
                  <a:pt x="599" y="1131"/>
                </a:lnTo>
                <a:lnTo>
                  <a:pt x="600" y="1132"/>
                </a:lnTo>
                <a:lnTo>
                  <a:pt x="602" y="1136"/>
                </a:lnTo>
                <a:lnTo>
                  <a:pt x="603" y="1137"/>
                </a:lnTo>
                <a:lnTo>
                  <a:pt x="603" y="1138"/>
                </a:lnTo>
                <a:lnTo>
                  <a:pt x="603" y="1139"/>
                </a:lnTo>
                <a:lnTo>
                  <a:pt x="605" y="1140"/>
                </a:lnTo>
                <a:lnTo>
                  <a:pt x="605" y="1141"/>
                </a:lnTo>
                <a:lnTo>
                  <a:pt x="605" y="1142"/>
                </a:lnTo>
                <a:lnTo>
                  <a:pt x="603" y="1142"/>
                </a:lnTo>
                <a:lnTo>
                  <a:pt x="602" y="1145"/>
                </a:lnTo>
                <a:lnTo>
                  <a:pt x="601" y="1146"/>
                </a:lnTo>
                <a:lnTo>
                  <a:pt x="601" y="1148"/>
                </a:lnTo>
                <a:lnTo>
                  <a:pt x="600" y="1148"/>
                </a:lnTo>
                <a:lnTo>
                  <a:pt x="600" y="1149"/>
                </a:lnTo>
                <a:lnTo>
                  <a:pt x="600" y="1150"/>
                </a:lnTo>
                <a:lnTo>
                  <a:pt x="601" y="1150"/>
                </a:lnTo>
                <a:lnTo>
                  <a:pt x="601" y="1151"/>
                </a:lnTo>
                <a:lnTo>
                  <a:pt x="601" y="1153"/>
                </a:lnTo>
                <a:lnTo>
                  <a:pt x="603" y="1153"/>
                </a:lnTo>
                <a:lnTo>
                  <a:pt x="603" y="1155"/>
                </a:lnTo>
                <a:lnTo>
                  <a:pt x="606" y="1157"/>
                </a:lnTo>
                <a:lnTo>
                  <a:pt x="608" y="1159"/>
                </a:lnTo>
                <a:lnTo>
                  <a:pt x="609" y="1161"/>
                </a:lnTo>
                <a:lnTo>
                  <a:pt x="609" y="1162"/>
                </a:lnTo>
                <a:lnTo>
                  <a:pt x="609" y="1165"/>
                </a:lnTo>
                <a:lnTo>
                  <a:pt x="609" y="1167"/>
                </a:lnTo>
                <a:lnTo>
                  <a:pt x="610" y="1169"/>
                </a:lnTo>
                <a:lnTo>
                  <a:pt x="610" y="1170"/>
                </a:lnTo>
                <a:lnTo>
                  <a:pt x="610" y="1172"/>
                </a:lnTo>
                <a:lnTo>
                  <a:pt x="609" y="1174"/>
                </a:lnTo>
                <a:lnTo>
                  <a:pt x="610" y="1174"/>
                </a:lnTo>
                <a:lnTo>
                  <a:pt x="610" y="1175"/>
                </a:lnTo>
                <a:lnTo>
                  <a:pt x="610" y="1176"/>
                </a:lnTo>
                <a:lnTo>
                  <a:pt x="611" y="1178"/>
                </a:lnTo>
                <a:lnTo>
                  <a:pt x="612" y="1179"/>
                </a:lnTo>
                <a:lnTo>
                  <a:pt x="612" y="1180"/>
                </a:lnTo>
                <a:lnTo>
                  <a:pt x="613" y="1181"/>
                </a:lnTo>
                <a:lnTo>
                  <a:pt x="613" y="1182"/>
                </a:lnTo>
                <a:lnTo>
                  <a:pt x="613" y="1184"/>
                </a:lnTo>
                <a:lnTo>
                  <a:pt x="615" y="1185"/>
                </a:lnTo>
                <a:lnTo>
                  <a:pt x="617" y="1187"/>
                </a:lnTo>
                <a:lnTo>
                  <a:pt x="619" y="1189"/>
                </a:lnTo>
                <a:lnTo>
                  <a:pt x="624" y="1191"/>
                </a:lnTo>
                <a:lnTo>
                  <a:pt x="624" y="1193"/>
                </a:lnTo>
                <a:lnTo>
                  <a:pt x="624" y="1194"/>
                </a:lnTo>
                <a:lnTo>
                  <a:pt x="621" y="1195"/>
                </a:lnTo>
                <a:lnTo>
                  <a:pt x="621" y="1196"/>
                </a:lnTo>
                <a:lnTo>
                  <a:pt x="621" y="1198"/>
                </a:lnTo>
                <a:lnTo>
                  <a:pt x="621" y="1201"/>
                </a:lnTo>
                <a:lnTo>
                  <a:pt x="621" y="1203"/>
                </a:lnTo>
                <a:lnTo>
                  <a:pt x="621" y="1204"/>
                </a:lnTo>
                <a:lnTo>
                  <a:pt x="621" y="1205"/>
                </a:lnTo>
                <a:lnTo>
                  <a:pt x="621" y="1207"/>
                </a:lnTo>
                <a:lnTo>
                  <a:pt x="620" y="1210"/>
                </a:lnTo>
                <a:lnTo>
                  <a:pt x="619" y="1214"/>
                </a:lnTo>
                <a:lnTo>
                  <a:pt x="618" y="1216"/>
                </a:lnTo>
                <a:lnTo>
                  <a:pt x="619" y="1217"/>
                </a:lnTo>
                <a:lnTo>
                  <a:pt x="618" y="1217"/>
                </a:lnTo>
                <a:lnTo>
                  <a:pt x="618" y="1218"/>
                </a:lnTo>
                <a:lnTo>
                  <a:pt x="618" y="1219"/>
                </a:lnTo>
                <a:lnTo>
                  <a:pt x="618" y="1220"/>
                </a:lnTo>
                <a:lnTo>
                  <a:pt x="618" y="1222"/>
                </a:lnTo>
                <a:lnTo>
                  <a:pt x="618" y="1223"/>
                </a:lnTo>
                <a:lnTo>
                  <a:pt x="618" y="1224"/>
                </a:lnTo>
                <a:lnTo>
                  <a:pt x="618" y="1225"/>
                </a:lnTo>
                <a:lnTo>
                  <a:pt x="618" y="1226"/>
                </a:lnTo>
                <a:lnTo>
                  <a:pt x="619" y="1226"/>
                </a:lnTo>
                <a:lnTo>
                  <a:pt x="619" y="1227"/>
                </a:lnTo>
                <a:lnTo>
                  <a:pt x="619" y="1228"/>
                </a:lnTo>
                <a:lnTo>
                  <a:pt x="619" y="1229"/>
                </a:lnTo>
                <a:lnTo>
                  <a:pt x="619" y="1231"/>
                </a:lnTo>
                <a:lnTo>
                  <a:pt x="620" y="1234"/>
                </a:lnTo>
                <a:lnTo>
                  <a:pt x="620" y="1235"/>
                </a:lnTo>
                <a:lnTo>
                  <a:pt x="620" y="1239"/>
                </a:lnTo>
                <a:lnTo>
                  <a:pt x="621" y="1243"/>
                </a:lnTo>
                <a:lnTo>
                  <a:pt x="621" y="1244"/>
                </a:lnTo>
                <a:lnTo>
                  <a:pt x="622" y="1245"/>
                </a:lnTo>
                <a:lnTo>
                  <a:pt x="622" y="1246"/>
                </a:lnTo>
                <a:lnTo>
                  <a:pt x="622" y="1247"/>
                </a:lnTo>
                <a:lnTo>
                  <a:pt x="622" y="1248"/>
                </a:lnTo>
                <a:lnTo>
                  <a:pt x="624" y="1248"/>
                </a:lnTo>
                <a:lnTo>
                  <a:pt x="624" y="1253"/>
                </a:lnTo>
                <a:lnTo>
                  <a:pt x="624" y="1256"/>
                </a:lnTo>
                <a:lnTo>
                  <a:pt x="624" y="1258"/>
                </a:lnTo>
                <a:lnTo>
                  <a:pt x="624" y="1263"/>
                </a:lnTo>
                <a:lnTo>
                  <a:pt x="624" y="1266"/>
                </a:lnTo>
                <a:lnTo>
                  <a:pt x="622" y="1267"/>
                </a:lnTo>
                <a:lnTo>
                  <a:pt x="622" y="1270"/>
                </a:lnTo>
                <a:lnTo>
                  <a:pt x="621" y="1271"/>
                </a:lnTo>
                <a:lnTo>
                  <a:pt x="621" y="1272"/>
                </a:lnTo>
                <a:lnTo>
                  <a:pt x="621" y="1273"/>
                </a:lnTo>
                <a:lnTo>
                  <a:pt x="621" y="1274"/>
                </a:lnTo>
                <a:lnTo>
                  <a:pt x="621" y="1275"/>
                </a:lnTo>
                <a:lnTo>
                  <a:pt x="621" y="1276"/>
                </a:lnTo>
                <a:lnTo>
                  <a:pt x="621" y="1280"/>
                </a:lnTo>
                <a:lnTo>
                  <a:pt x="621" y="1281"/>
                </a:lnTo>
                <a:lnTo>
                  <a:pt x="621" y="1282"/>
                </a:lnTo>
                <a:lnTo>
                  <a:pt x="621" y="1283"/>
                </a:lnTo>
                <a:lnTo>
                  <a:pt x="621" y="1284"/>
                </a:lnTo>
                <a:lnTo>
                  <a:pt x="621" y="1285"/>
                </a:lnTo>
                <a:lnTo>
                  <a:pt x="622" y="1285"/>
                </a:lnTo>
                <a:lnTo>
                  <a:pt x="622" y="1287"/>
                </a:lnTo>
                <a:lnTo>
                  <a:pt x="624" y="1290"/>
                </a:lnTo>
                <a:lnTo>
                  <a:pt x="624" y="1291"/>
                </a:lnTo>
                <a:lnTo>
                  <a:pt x="625" y="1291"/>
                </a:lnTo>
                <a:lnTo>
                  <a:pt x="625" y="1292"/>
                </a:lnTo>
                <a:lnTo>
                  <a:pt x="625" y="1293"/>
                </a:lnTo>
                <a:lnTo>
                  <a:pt x="625" y="1294"/>
                </a:lnTo>
                <a:lnTo>
                  <a:pt x="626" y="1295"/>
                </a:lnTo>
                <a:lnTo>
                  <a:pt x="626" y="1296"/>
                </a:lnTo>
                <a:lnTo>
                  <a:pt x="626" y="1298"/>
                </a:lnTo>
                <a:lnTo>
                  <a:pt x="627" y="1298"/>
                </a:lnTo>
                <a:lnTo>
                  <a:pt x="628" y="1300"/>
                </a:lnTo>
                <a:lnTo>
                  <a:pt x="629" y="1301"/>
                </a:lnTo>
                <a:lnTo>
                  <a:pt x="629" y="1302"/>
                </a:lnTo>
                <a:lnTo>
                  <a:pt x="630" y="1303"/>
                </a:lnTo>
                <a:lnTo>
                  <a:pt x="631" y="1304"/>
                </a:lnTo>
                <a:lnTo>
                  <a:pt x="631" y="1305"/>
                </a:lnTo>
                <a:lnTo>
                  <a:pt x="632" y="1306"/>
                </a:lnTo>
                <a:lnTo>
                  <a:pt x="632" y="1308"/>
                </a:lnTo>
                <a:lnTo>
                  <a:pt x="634" y="1309"/>
                </a:lnTo>
                <a:lnTo>
                  <a:pt x="635" y="1310"/>
                </a:lnTo>
                <a:lnTo>
                  <a:pt x="637" y="1313"/>
                </a:lnTo>
                <a:lnTo>
                  <a:pt x="638" y="1314"/>
                </a:lnTo>
                <a:lnTo>
                  <a:pt x="638" y="1315"/>
                </a:lnTo>
                <a:lnTo>
                  <a:pt x="639" y="1315"/>
                </a:lnTo>
                <a:lnTo>
                  <a:pt x="639" y="1316"/>
                </a:lnTo>
                <a:lnTo>
                  <a:pt x="640" y="1318"/>
                </a:lnTo>
                <a:lnTo>
                  <a:pt x="641" y="1318"/>
                </a:lnTo>
                <a:lnTo>
                  <a:pt x="641" y="1319"/>
                </a:lnTo>
                <a:lnTo>
                  <a:pt x="642" y="1319"/>
                </a:lnTo>
                <a:lnTo>
                  <a:pt x="642" y="1320"/>
                </a:lnTo>
                <a:lnTo>
                  <a:pt x="644" y="1320"/>
                </a:lnTo>
                <a:lnTo>
                  <a:pt x="644" y="1321"/>
                </a:lnTo>
                <a:lnTo>
                  <a:pt x="645" y="1321"/>
                </a:lnTo>
                <a:lnTo>
                  <a:pt x="646" y="1322"/>
                </a:lnTo>
                <a:lnTo>
                  <a:pt x="646" y="1323"/>
                </a:lnTo>
                <a:lnTo>
                  <a:pt x="647" y="1323"/>
                </a:lnTo>
                <a:lnTo>
                  <a:pt x="647" y="1324"/>
                </a:lnTo>
                <a:lnTo>
                  <a:pt x="647" y="1325"/>
                </a:lnTo>
                <a:lnTo>
                  <a:pt x="647" y="1327"/>
                </a:lnTo>
                <a:lnTo>
                  <a:pt x="648" y="1330"/>
                </a:lnTo>
                <a:lnTo>
                  <a:pt x="648" y="1331"/>
                </a:lnTo>
                <a:lnTo>
                  <a:pt x="649" y="1332"/>
                </a:lnTo>
                <a:lnTo>
                  <a:pt x="649" y="1333"/>
                </a:lnTo>
                <a:lnTo>
                  <a:pt x="649" y="1334"/>
                </a:lnTo>
                <a:lnTo>
                  <a:pt x="650" y="1334"/>
                </a:lnTo>
                <a:lnTo>
                  <a:pt x="650" y="1335"/>
                </a:lnTo>
                <a:lnTo>
                  <a:pt x="650" y="1337"/>
                </a:lnTo>
                <a:lnTo>
                  <a:pt x="650" y="1338"/>
                </a:lnTo>
                <a:lnTo>
                  <a:pt x="651" y="1338"/>
                </a:lnTo>
                <a:lnTo>
                  <a:pt x="651" y="1339"/>
                </a:lnTo>
                <a:lnTo>
                  <a:pt x="653" y="1340"/>
                </a:lnTo>
                <a:lnTo>
                  <a:pt x="653" y="1341"/>
                </a:lnTo>
                <a:lnTo>
                  <a:pt x="654" y="1341"/>
                </a:lnTo>
                <a:lnTo>
                  <a:pt x="654" y="1342"/>
                </a:lnTo>
                <a:lnTo>
                  <a:pt x="653" y="1342"/>
                </a:lnTo>
                <a:lnTo>
                  <a:pt x="653" y="1343"/>
                </a:lnTo>
                <a:lnTo>
                  <a:pt x="654" y="1344"/>
                </a:lnTo>
                <a:lnTo>
                  <a:pt x="654" y="1347"/>
                </a:lnTo>
                <a:lnTo>
                  <a:pt x="655" y="1347"/>
                </a:lnTo>
                <a:lnTo>
                  <a:pt x="655" y="1348"/>
                </a:lnTo>
                <a:lnTo>
                  <a:pt x="655" y="1350"/>
                </a:lnTo>
                <a:lnTo>
                  <a:pt x="656" y="1350"/>
                </a:lnTo>
                <a:lnTo>
                  <a:pt x="656" y="1351"/>
                </a:lnTo>
                <a:lnTo>
                  <a:pt x="656" y="1352"/>
                </a:lnTo>
                <a:lnTo>
                  <a:pt x="657" y="1353"/>
                </a:lnTo>
                <a:lnTo>
                  <a:pt x="657" y="1354"/>
                </a:lnTo>
                <a:lnTo>
                  <a:pt x="658" y="1353"/>
                </a:lnTo>
                <a:lnTo>
                  <a:pt x="659" y="1353"/>
                </a:lnTo>
                <a:lnTo>
                  <a:pt x="659" y="1354"/>
                </a:lnTo>
                <a:lnTo>
                  <a:pt x="658" y="1354"/>
                </a:lnTo>
                <a:lnTo>
                  <a:pt x="657" y="1354"/>
                </a:lnTo>
                <a:lnTo>
                  <a:pt x="657" y="1356"/>
                </a:lnTo>
                <a:lnTo>
                  <a:pt x="657" y="1357"/>
                </a:lnTo>
                <a:lnTo>
                  <a:pt x="657" y="1358"/>
                </a:lnTo>
                <a:lnTo>
                  <a:pt x="658" y="1359"/>
                </a:lnTo>
                <a:lnTo>
                  <a:pt x="659" y="1359"/>
                </a:lnTo>
                <a:lnTo>
                  <a:pt x="659" y="1360"/>
                </a:lnTo>
                <a:lnTo>
                  <a:pt x="659" y="1361"/>
                </a:lnTo>
                <a:lnTo>
                  <a:pt x="658" y="1361"/>
                </a:lnTo>
                <a:lnTo>
                  <a:pt x="658" y="1360"/>
                </a:lnTo>
                <a:lnTo>
                  <a:pt x="658" y="1359"/>
                </a:lnTo>
                <a:lnTo>
                  <a:pt x="658" y="1360"/>
                </a:lnTo>
                <a:lnTo>
                  <a:pt x="658" y="1361"/>
                </a:lnTo>
                <a:lnTo>
                  <a:pt x="659" y="1362"/>
                </a:lnTo>
                <a:lnTo>
                  <a:pt x="659" y="1363"/>
                </a:lnTo>
                <a:lnTo>
                  <a:pt x="659" y="1365"/>
                </a:lnTo>
                <a:lnTo>
                  <a:pt x="660" y="1366"/>
                </a:lnTo>
                <a:lnTo>
                  <a:pt x="660" y="1367"/>
                </a:lnTo>
                <a:lnTo>
                  <a:pt x="661" y="1367"/>
                </a:lnTo>
                <a:lnTo>
                  <a:pt x="661" y="1368"/>
                </a:lnTo>
                <a:lnTo>
                  <a:pt x="663" y="1368"/>
                </a:lnTo>
                <a:lnTo>
                  <a:pt x="663" y="1369"/>
                </a:lnTo>
                <a:lnTo>
                  <a:pt x="664" y="1370"/>
                </a:lnTo>
                <a:lnTo>
                  <a:pt x="664" y="1371"/>
                </a:lnTo>
                <a:lnTo>
                  <a:pt x="664" y="1372"/>
                </a:lnTo>
                <a:lnTo>
                  <a:pt x="665" y="1373"/>
                </a:lnTo>
                <a:lnTo>
                  <a:pt x="665" y="1375"/>
                </a:lnTo>
                <a:lnTo>
                  <a:pt x="666" y="1376"/>
                </a:lnTo>
                <a:lnTo>
                  <a:pt x="667" y="1377"/>
                </a:lnTo>
                <a:lnTo>
                  <a:pt x="668" y="1378"/>
                </a:lnTo>
                <a:lnTo>
                  <a:pt x="669" y="1378"/>
                </a:lnTo>
                <a:lnTo>
                  <a:pt x="670" y="1378"/>
                </a:lnTo>
                <a:lnTo>
                  <a:pt x="669" y="1379"/>
                </a:lnTo>
                <a:lnTo>
                  <a:pt x="670" y="1379"/>
                </a:lnTo>
                <a:lnTo>
                  <a:pt x="672" y="1380"/>
                </a:lnTo>
                <a:lnTo>
                  <a:pt x="672" y="1381"/>
                </a:lnTo>
                <a:lnTo>
                  <a:pt x="672" y="1382"/>
                </a:lnTo>
                <a:lnTo>
                  <a:pt x="672" y="1384"/>
                </a:lnTo>
                <a:lnTo>
                  <a:pt x="673" y="1384"/>
                </a:lnTo>
                <a:lnTo>
                  <a:pt x="673" y="1386"/>
                </a:lnTo>
                <a:lnTo>
                  <a:pt x="674" y="1387"/>
                </a:lnTo>
                <a:lnTo>
                  <a:pt x="674" y="1388"/>
                </a:lnTo>
                <a:lnTo>
                  <a:pt x="675" y="1389"/>
                </a:lnTo>
                <a:lnTo>
                  <a:pt x="676" y="1390"/>
                </a:lnTo>
                <a:lnTo>
                  <a:pt x="677" y="1390"/>
                </a:lnTo>
                <a:lnTo>
                  <a:pt x="678" y="1390"/>
                </a:lnTo>
                <a:lnTo>
                  <a:pt x="678" y="1391"/>
                </a:lnTo>
                <a:lnTo>
                  <a:pt x="679" y="1392"/>
                </a:lnTo>
                <a:lnTo>
                  <a:pt x="680" y="1392"/>
                </a:lnTo>
                <a:lnTo>
                  <a:pt x="682" y="1392"/>
                </a:lnTo>
                <a:lnTo>
                  <a:pt x="682" y="1391"/>
                </a:lnTo>
                <a:lnTo>
                  <a:pt x="684" y="1390"/>
                </a:lnTo>
                <a:lnTo>
                  <a:pt x="684" y="1391"/>
                </a:lnTo>
                <a:lnTo>
                  <a:pt x="684" y="1390"/>
                </a:lnTo>
                <a:lnTo>
                  <a:pt x="685" y="1390"/>
                </a:lnTo>
                <a:lnTo>
                  <a:pt x="685" y="1391"/>
                </a:lnTo>
                <a:lnTo>
                  <a:pt x="685" y="1392"/>
                </a:lnTo>
                <a:lnTo>
                  <a:pt x="684" y="1392"/>
                </a:lnTo>
                <a:lnTo>
                  <a:pt x="684" y="1395"/>
                </a:lnTo>
                <a:lnTo>
                  <a:pt x="686" y="1397"/>
                </a:lnTo>
                <a:lnTo>
                  <a:pt x="687" y="1398"/>
                </a:lnTo>
                <a:lnTo>
                  <a:pt x="689" y="1398"/>
                </a:lnTo>
                <a:lnTo>
                  <a:pt x="691" y="1398"/>
                </a:lnTo>
                <a:lnTo>
                  <a:pt x="692" y="1398"/>
                </a:lnTo>
                <a:lnTo>
                  <a:pt x="693" y="1398"/>
                </a:lnTo>
                <a:lnTo>
                  <a:pt x="694" y="1399"/>
                </a:lnTo>
                <a:lnTo>
                  <a:pt x="695" y="1399"/>
                </a:lnTo>
                <a:lnTo>
                  <a:pt x="696" y="1399"/>
                </a:lnTo>
                <a:lnTo>
                  <a:pt x="697" y="1399"/>
                </a:lnTo>
                <a:lnTo>
                  <a:pt x="698" y="1400"/>
                </a:lnTo>
                <a:lnTo>
                  <a:pt x="701" y="1399"/>
                </a:lnTo>
                <a:lnTo>
                  <a:pt x="702" y="1400"/>
                </a:lnTo>
                <a:lnTo>
                  <a:pt x="703" y="1404"/>
                </a:lnTo>
                <a:lnTo>
                  <a:pt x="703" y="1400"/>
                </a:lnTo>
                <a:lnTo>
                  <a:pt x="703" y="1399"/>
                </a:lnTo>
                <a:lnTo>
                  <a:pt x="705" y="1400"/>
                </a:lnTo>
                <a:lnTo>
                  <a:pt x="707" y="1399"/>
                </a:lnTo>
                <a:lnTo>
                  <a:pt x="707" y="1400"/>
                </a:lnTo>
                <a:lnTo>
                  <a:pt x="708" y="1399"/>
                </a:lnTo>
                <a:lnTo>
                  <a:pt x="707" y="1400"/>
                </a:lnTo>
                <a:lnTo>
                  <a:pt x="708" y="1400"/>
                </a:lnTo>
                <a:lnTo>
                  <a:pt x="713" y="1399"/>
                </a:lnTo>
                <a:lnTo>
                  <a:pt x="714" y="1399"/>
                </a:lnTo>
                <a:lnTo>
                  <a:pt x="715" y="1399"/>
                </a:lnTo>
                <a:lnTo>
                  <a:pt x="716" y="1398"/>
                </a:lnTo>
                <a:lnTo>
                  <a:pt x="718" y="1398"/>
                </a:lnTo>
                <a:lnTo>
                  <a:pt x="720" y="1398"/>
                </a:lnTo>
                <a:lnTo>
                  <a:pt x="721" y="1397"/>
                </a:lnTo>
                <a:lnTo>
                  <a:pt x="722" y="1397"/>
                </a:lnTo>
                <a:lnTo>
                  <a:pt x="723" y="1396"/>
                </a:lnTo>
                <a:lnTo>
                  <a:pt x="724" y="1396"/>
                </a:lnTo>
                <a:lnTo>
                  <a:pt x="724" y="1395"/>
                </a:lnTo>
                <a:lnTo>
                  <a:pt x="725" y="1395"/>
                </a:lnTo>
                <a:lnTo>
                  <a:pt x="725" y="1396"/>
                </a:lnTo>
                <a:lnTo>
                  <a:pt x="725" y="1395"/>
                </a:lnTo>
                <a:lnTo>
                  <a:pt x="725" y="1394"/>
                </a:lnTo>
                <a:lnTo>
                  <a:pt x="726" y="1394"/>
                </a:lnTo>
                <a:lnTo>
                  <a:pt x="727" y="1394"/>
                </a:lnTo>
                <a:lnTo>
                  <a:pt x="728" y="1394"/>
                </a:lnTo>
                <a:lnTo>
                  <a:pt x="730" y="1394"/>
                </a:lnTo>
                <a:lnTo>
                  <a:pt x="731" y="1392"/>
                </a:lnTo>
                <a:lnTo>
                  <a:pt x="737" y="1389"/>
                </a:lnTo>
                <a:lnTo>
                  <a:pt x="739" y="1388"/>
                </a:lnTo>
                <a:lnTo>
                  <a:pt x="743" y="1386"/>
                </a:lnTo>
                <a:lnTo>
                  <a:pt x="746" y="1384"/>
                </a:lnTo>
                <a:lnTo>
                  <a:pt x="751" y="1380"/>
                </a:lnTo>
                <a:lnTo>
                  <a:pt x="752" y="1380"/>
                </a:lnTo>
                <a:lnTo>
                  <a:pt x="752" y="1379"/>
                </a:lnTo>
                <a:lnTo>
                  <a:pt x="753" y="1379"/>
                </a:lnTo>
                <a:lnTo>
                  <a:pt x="754" y="1379"/>
                </a:lnTo>
                <a:lnTo>
                  <a:pt x="754" y="1378"/>
                </a:lnTo>
                <a:lnTo>
                  <a:pt x="755" y="1378"/>
                </a:lnTo>
                <a:lnTo>
                  <a:pt x="755" y="1377"/>
                </a:lnTo>
                <a:lnTo>
                  <a:pt x="756" y="1377"/>
                </a:lnTo>
                <a:lnTo>
                  <a:pt x="757" y="1377"/>
                </a:lnTo>
                <a:lnTo>
                  <a:pt x="757" y="1378"/>
                </a:lnTo>
                <a:lnTo>
                  <a:pt x="759" y="1378"/>
                </a:lnTo>
                <a:lnTo>
                  <a:pt x="757" y="1377"/>
                </a:lnTo>
                <a:lnTo>
                  <a:pt x="756" y="1377"/>
                </a:lnTo>
                <a:lnTo>
                  <a:pt x="756" y="1376"/>
                </a:lnTo>
                <a:lnTo>
                  <a:pt x="759" y="1375"/>
                </a:lnTo>
                <a:lnTo>
                  <a:pt x="760" y="1373"/>
                </a:lnTo>
                <a:lnTo>
                  <a:pt x="761" y="1373"/>
                </a:lnTo>
                <a:lnTo>
                  <a:pt x="761" y="1372"/>
                </a:lnTo>
                <a:lnTo>
                  <a:pt x="765" y="1370"/>
                </a:lnTo>
                <a:lnTo>
                  <a:pt x="766" y="1369"/>
                </a:lnTo>
                <a:lnTo>
                  <a:pt x="772" y="1363"/>
                </a:lnTo>
                <a:lnTo>
                  <a:pt x="773" y="1363"/>
                </a:lnTo>
                <a:lnTo>
                  <a:pt x="773" y="1362"/>
                </a:lnTo>
                <a:lnTo>
                  <a:pt x="774" y="1362"/>
                </a:lnTo>
                <a:lnTo>
                  <a:pt x="774" y="1361"/>
                </a:lnTo>
                <a:lnTo>
                  <a:pt x="775" y="1361"/>
                </a:lnTo>
                <a:lnTo>
                  <a:pt x="776" y="1360"/>
                </a:lnTo>
                <a:lnTo>
                  <a:pt x="778" y="1359"/>
                </a:lnTo>
                <a:lnTo>
                  <a:pt x="778" y="1358"/>
                </a:lnTo>
                <a:lnTo>
                  <a:pt x="780" y="1357"/>
                </a:lnTo>
                <a:lnTo>
                  <a:pt x="782" y="1353"/>
                </a:lnTo>
                <a:lnTo>
                  <a:pt x="783" y="1353"/>
                </a:lnTo>
                <a:lnTo>
                  <a:pt x="784" y="1351"/>
                </a:lnTo>
                <a:lnTo>
                  <a:pt x="785" y="1350"/>
                </a:lnTo>
                <a:lnTo>
                  <a:pt x="787" y="1348"/>
                </a:lnTo>
                <a:lnTo>
                  <a:pt x="790" y="1343"/>
                </a:lnTo>
                <a:lnTo>
                  <a:pt x="791" y="1342"/>
                </a:lnTo>
                <a:lnTo>
                  <a:pt x="791" y="1341"/>
                </a:lnTo>
                <a:lnTo>
                  <a:pt x="792" y="1341"/>
                </a:lnTo>
                <a:lnTo>
                  <a:pt x="793" y="1340"/>
                </a:lnTo>
                <a:lnTo>
                  <a:pt x="793" y="1338"/>
                </a:lnTo>
                <a:lnTo>
                  <a:pt x="794" y="1338"/>
                </a:lnTo>
                <a:lnTo>
                  <a:pt x="797" y="1331"/>
                </a:lnTo>
                <a:lnTo>
                  <a:pt x="797" y="1330"/>
                </a:lnTo>
                <a:lnTo>
                  <a:pt x="797" y="1329"/>
                </a:lnTo>
                <a:lnTo>
                  <a:pt x="797" y="1328"/>
                </a:lnTo>
                <a:lnTo>
                  <a:pt x="798" y="1327"/>
                </a:lnTo>
                <a:lnTo>
                  <a:pt x="798" y="1325"/>
                </a:lnTo>
                <a:lnTo>
                  <a:pt x="798" y="1323"/>
                </a:lnTo>
                <a:lnTo>
                  <a:pt x="798" y="1322"/>
                </a:lnTo>
                <a:lnTo>
                  <a:pt x="799" y="1322"/>
                </a:lnTo>
                <a:lnTo>
                  <a:pt x="799" y="1321"/>
                </a:lnTo>
                <a:lnTo>
                  <a:pt x="800" y="1318"/>
                </a:lnTo>
                <a:lnTo>
                  <a:pt x="800" y="1316"/>
                </a:lnTo>
                <a:lnTo>
                  <a:pt x="801" y="1315"/>
                </a:lnTo>
                <a:lnTo>
                  <a:pt x="801" y="1314"/>
                </a:lnTo>
                <a:lnTo>
                  <a:pt x="801" y="1313"/>
                </a:lnTo>
                <a:lnTo>
                  <a:pt x="802" y="1311"/>
                </a:lnTo>
                <a:lnTo>
                  <a:pt x="803" y="1308"/>
                </a:lnTo>
                <a:lnTo>
                  <a:pt x="803" y="1306"/>
                </a:lnTo>
                <a:lnTo>
                  <a:pt x="803" y="1308"/>
                </a:lnTo>
                <a:lnTo>
                  <a:pt x="803" y="1306"/>
                </a:lnTo>
                <a:lnTo>
                  <a:pt x="804" y="1305"/>
                </a:lnTo>
                <a:lnTo>
                  <a:pt x="804" y="1303"/>
                </a:lnTo>
                <a:lnTo>
                  <a:pt x="806" y="1301"/>
                </a:lnTo>
                <a:lnTo>
                  <a:pt x="806" y="1300"/>
                </a:lnTo>
                <a:lnTo>
                  <a:pt x="807" y="1300"/>
                </a:lnTo>
                <a:lnTo>
                  <a:pt x="808" y="1300"/>
                </a:lnTo>
                <a:lnTo>
                  <a:pt x="809" y="1301"/>
                </a:lnTo>
                <a:lnTo>
                  <a:pt x="810" y="1301"/>
                </a:lnTo>
                <a:lnTo>
                  <a:pt x="809" y="1300"/>
                </a:lnTo>
                <a:lnTo>
                  <a:pt x="810" y="1300"/>
                </a:lnTo>
                <a:lnTo>
                  <a:pt x="810" y="1299"/>
                </a:lnTo>
                <a:lnTo>
                  <a:pt x="809" y="1299"/>
                </a:lnTo>
                <a:lnTo>
                  <a:pt x="808" y="1299"/>
                </a:lnTo>
                <a:lnTo>
                  <a:pt x="806" y="1299"/>
                </a:lnTo>
                <a:lnTo>
                  <a:pt x="807" y="1298"/>
                </a:lnTo>
                <a:lnTo>
                  <a:pt x="807" y="1299"/>
                </a:lnTo>
                <a:lnTo>
                  <a:pt x="807" y="1298"/>
                </a:lnTo>
                <a:lnTo>
                  <a:pt x="808" y="1295"/>
                </a:lnTo>
                <a:lnTo>
                  <a:pt x="813" y="1286"/>
                </a:lnTo>
                <a:lnTo>
                  <a:pt x="813" y="1285"/>
                </a:lnTo>
                <a:lnTo>
                  <a:pt x="814" y="1285"/>
                </a:lnTo>
                <a:lnTo>
                  <a:pt x="817" y="1282"/>
                </a:lnTo>
                <a:lnTo>
                  <a:pt x="818" y="1277"/>
                </a:lnTo>
                <a:lnTo>
                  <a:pt x="819" y="1276"/>
                </a:lnTo>
                <a:lnTo>
                  <a:pt x="820" y="1274"/>
                </a:lnTo>
                <a:lnTo>
                  <a:pt x="820" y="1273"/>
                </a:lnTo>
                <a:lnTo>
                  <a:pt x="820" y="1272"/>
                </a:lnTo>
                <a:lnTo>
                  <a:pt x="821" y="1271"/>
                </a:lnTo>
                <a:lnTo>
                  <a:pt x="822" y="1267"/>
                </a:lnTo>
                <a:lnTo>
                  <a:pt x="822" y="1266"/>
                </a:lnTo>
                <a:lnTo>
                  <a:pt x="823" y="1264"/>
                </a:lnTo>
                <a:lnTo>
                  <a:pt x="823" y="1263"/>
                </a:lnTo>
                <a:lnTo>
                  <a:pt x="823" y="1262"/>
                </a:lnTo>
                <a:lnTo>
                  <a:pt x="823" y="1261"/>
                </a:lnTo>
                <a:lnTo>
                  <a:pt x="824" y="1261"/>
                </a:lnTo>
                <a:lnTo>
                  <a:pt x="824" y="1260"/>
                </a:lnTo>
                <a:lnTo>
                  <a:pt x="824" y="1258"/>
                </a:lnTo>
                <a:lnTo>
                  <a:pt x="826" y="1257"/>
                </a:lnTo>
                <a:lnTo>
                  <a:pt x="826" y="1256"/>
                </a:lnTo>
                <a:lnTo>
                  <a:pt x="826" y="1255"/>
                </a:lnTo>
                <a:lnTo>
                  <a:pt x="826" y="1254"/>
                </a:lnTo>
                <a:lnTo>
                  <a:pt x="826" y="1253"/>
                </a:lnTo>
                <a:lnTo>
                  <a:pt x="827" y="1252"/>
                </a:lnTo>
                <a:lnTo>
                  <a:pt x="827" y="1251"/>
                </a:lnTo>
                <a:lnTo>
                  <a:pt x="827" y="1249"/>
                </a:lnTo>
                <a:lnTo>
                  <a:pt x="827" y="1248"/>
                </a:lnTo>
                <a:lnTo>
                  <a:pt x="827" y="1247"/>
                </a:lnTo>
                <a:lnTo>
                  <a:pt x="827" y="1246"/>
                </a:lnTo>
                <a:lnTo>
                  <a:pt x="828" y="1245"/>
                </a:lnTo>
                <a:lnTo>
                  <a:pt x="828" y="1244"/>
                </a:lnTo>
                <a:lnTo>
                  <a:pt x="828" y="1243"/>
                </a:lnTo>
                <a:lnTo>
                  <a:pt x="828" y="1242"/>
                </a:lnTo>
                <a:lnTo>
                  <a:pt x="828" y="1241"/>
                </a:lnTo>
                <a:lnTo>
                  <a:pt x="829" y="1238"/>
                </a:lnTo>
                <a:lnTo>
                  <a:pt x="830" y="1232"/>
                </a:lnTo>
                <a:lnTo>
                  <a:pt x="830" y="1228"/>
                </a:lnTo>
                <a:lnTo>
                  <a:pt x="830" y="1227"/>
                </a:lnTo>
                <a:lnTo>
                  <a:pt x="830" y="1226"/>
                </a:lnTo>
                <a:lnTo>
                  <a:pt x="830" y="1225"/>
                </a:lnTo>
                <a:lnTo>
                  <a:pt x="830" y="1224"/>
                </a:lnTo>
                <a:lnTo>
                  <a:pt x="830" y="1223"/>
                </a:lnTo>
                <a:lnTo>
                  <a:pt x="830" y="1222"/>
                </a:lnTo>
                <a:lnTo>
                  <a:pt x="830" y="1219"/>
                </a:lnTo>
                <a:lnTo>
                  <a:pt x="830" y="1217"/>
                </a:lnTo>
                <a:lnTo>
                  <a:pt x="831" y="1216"/>
                </a:lnTo>
                <a:lnTo>
                  <a:pt x="830" y="1213"/>
                </a:lnTo>
                <a:lnTo>
                  <a:pt x="831" y="1213"/>
                </a:lnTo>
                <a:lnTo>
                  <a:pt x="831" y="1212"/>
                </a:lnTo>
                <a:lnTo>
                  <a:pt x="831" y="1210"/>
                </a:lnTo>
                <a:lnTo>
                  <a:pt x="831" y="1208"/>
                </a:lnTo>
                <a:lnTo>
                  <a:pt x="831" y="1203"/>
                </a:lnTo>
                <a:lnTo>
                  <a:pt x="830" y="1203"/>
                </a:lnTo>
                <a:lnTo>
                  <a:pt x="830" y="1200"/>
                </a:lnTo>
                <a:lnTo>
                  <a:pt x="830" y="1199"/>
                </a:lnTo>
                <a:lnTo>
                  <a:pt x="830" y="1197"/>
                </a:lnTo>
                <a:lnTo>
                  <a:pt x="831" y="1197"/>
                </a:lnTo>
                <a:lnTo>
                  <a:pt x="831" y="1195"/>
                </a:lnTo>
                <a:lnTo>
                  <a:pt x="831" y="1193"/>
                </a:lnTo>
                <a:lnTo>
                  <a:pt x="832" y="1193"/>
                </a:lnTo>
                <a:lnTo>
                  <a:pt x="832" y="1190"/>
                </a:lnTo>
                <a:lnTo>
                  <a:pt x="832" y="1189"/>
                </a:lnTo>
                <a:lnTo>
                  <a:pt x="831" y="1178"/>
                </a:lnTo>
                <a:lnTo>
                  <a:pt x="830" y="1176"/>
                </a:lnTo>
                <a:lnTo>
                  <a:pt x="830" y="1175"/>
                </a:lnTo>
                <a:lnTo>
                  <a:pt x="830" y="1174"/>
                </a:lnTo>
                <a:lnTo>
                  <a:pt x="830" y="1172"/>
                </a:lnTo>
                <a:lnTo>
                  <a:pt x="830" y="1167"/>
                </a:lnTo>
                <a:lnTo>
                  <a:pt x="829" y="1167"/>
                </a:lnTo>
                <a:lnTo>
                  <a:pt x="829" y="1165"/>
                </a:lnTo>
                <a:lnTo>
                  <a:pt x="828" y="1158"/>
                </a:lnTo>
                <a:lnTo>
                  <a:pt x="828" y="1157"/>
                </a:lnTo>
                <a:lnTo>
                  <a:pt x="828" y="1156"/>
                </a:lnTo>
                <a:lnTo>
                  <a:pt x="828" y="1152"/>
                </a:lnTo>
                <a:lnTo>
                  <a:pt x="827" y="1151"/>
                </a:lnTo>
                <a:lnTo>
                  <a:pt x="827" y="1150"/>
                </a:lnTo>
                <a:lnTo>
                  <a:pt x="827" y="1149"/>
                </a:lnTo>
                <a:lnTo>
                  <a:pt x="826" y="1141"/>
                </a:lnTo>
                <a:lnTo>
                  <a:pt x="824" y="1139"/>
                </a:lnTo>
                <a:lnTo>
                  <a:pt x="824" y="1137"/>
                </a:lnTo>
                <a:lnTo>
                  <a:pt x="823" y="1134"/>
                </a:lnTo>
                <a:lnTo>
                  <a:pt x="823" y="1133"/>
                </a:lnTo>
                <a:lnTo>
                  <a:pt x="823" y="1132"/>
                </a:lnTo>
                <a:lnTo>
                  <a:pt x="823" y="1131"/>
                </a:lnTo>
                <a:lnTo>
                  <a:pt x="822" y="1130"/>
                </a:lnTo>
                <a:lnTo>
                  <a:pt x="821" y="1124"/>
                </a:lnTo>
                <a:lnTo>
                  <a:pt x="820" y="1123"/>
                </a:lnTo>
                <a:lnTo>
                  <a:pt x="820" y="1122"/>
                </a:lnTo>
                <a:lnTo>
                  <a:pt x="819" y="1122"/>
                </a:lnTo>
                <a:lnTo>
                  <a:pt x="819" y="1120"/>
                </a:lnTo>
                <a:lnTo>
                  <a:pt x="819" y="1119"/>
                </a:lnTo>
                <a:lnTo>
                  <a:pt x="819" y="1118"/>
                </a:lnTo>
                <a:lnTo>
                  <a:pt x="818" y="1118"/>
                </a:lnTo>
                <a:lnTo>
                  <a:pt x="818" y="1117"/>
                </a:lnTo>
                <a:lnTo>
                  <a:pt x="817" y="1115"/>
                </a:lnTo>
                <a:lnTo>
                  <a:pt x="817" y="1114"/>
                </a:lnTo>
                <a:lnTo>
                  <a:pt x="817" y="1113"/>
                </a:lnTo>
                <a:lnTo>
                  <a:pt x="816" y="1112"/>
                </a:lnTo>
                <a:lnTo>
                  <a:pt x="816" y="1111"/>
                </a:lnTo>
                <a:lnTo>
                  <a:pt x="814" y="1110"/>
                </a:lnTo>
                <a:lnTo>
                  <a:pt x="814" y="1109"/>
                </a:lnTo>
                <a:lnTo>
                  <a:pt x="813" y="1108"/>
                </a:lnTo>
                <a:lnTo>
                  <a:pt x="812" y="1107"/>
                </a:lnTo>
                <a:lnTo>
                  <a:pt x="812" y="1105"/>
                </a:lnTo>
                <a:lnTo>
                  <a:pt x="812" y="1104"/>
                </a:lnTo>
                <a:lnTo>
                  <a:pt x="811" y="1104"/>
                </a:lnTo>
                <a:lnTo>
                  <a:pt x="810" y="1102"/>
                </a:lnTo>
                <a:lnTo>
                  <a:pt x="809" y="1100"/>
                </a:lnTo>
                <a:lnTo>
                  <a:pt x="808" y="1098"/>
                </a:lnTo>
                <a:lnTo>
                  <a:pt x="808" y="1096"/>
                </a:lnTo>
                <a:lnTo>
                  <a:pt x="807" y="1096"/>
                </a:lnTo>
                <a:lnTo>
                  <a:pt x="807" y="1095"/>
                </a:lnTo>
                <a:lnTo>
                  <a:pt x="806" y="1093"/>
                </a:lnTo>
                <a:lnTo>
                  <a:pt x="804" y="1093"/>
                </a:lnTo>
                <a:lnTo>
                  <a:pt x="804" y="1092"/>
                </a:lnTo>
                <a:lnTo>
                  <a:pt x="803" y="1093"/>
                </a:lnTo>
                <a:lnTo>
                  <a:pt x="803" y="1092"/>
                </a:lnTo>
                <a:lnTo>
                  <a:pt x="804" y="1092"/>
                </a:lnTo>
                <a:lnTo>
                  <a:pt x="803" y="1091"/>
                </a:lnTo>
                <a:lnTo>
                  <a:pt x="803" y="1090"/>
                </a:lnTo>
                <a:lnTo>
                  <a:pt x="801" y="1088"/>
                </a:lnTo>
                <a:lnTo>
                  <a:pt x="801" y="1086"/>
                </a:lnTo>
                <a:lnTo>
                  <a:pt x="800" y="1085"/>
                </a:lnTo>
                <a:lnTo>
                  <a:pt x="799" y="1084"/>
                </a:lnTo>
                <a:lnTo>
                  <a:pt x="799" y="1083"/>
                </a:lnTo>
                <a:lnTo>
                  <a:pt x="798" y="1082"/>
                </a:lnTo>
                <a:lnTo>
                  <a:pt x="798" y="1081"/>
                </a:lnTo>
                <a:lnTo>
                  <a:pt x="797" y="1080"/>
                </a:lnTo>
                <a:lnTo>
                  <a:pt x="795" y="1079"/>
                </a:lnTo>
                <a:lnTo>
                  <a:pt x="794" y="1076"/>
                </a:lnTo>
                <a:lnTo>
                  <a:pt x="794" y="1075"/>
                </a:lnTo>
                <a:lnTo>
                  <a:pt x="793" y="1075"/>
                </a:lnTo>
                <a:lnTo>
                  <a:pt x="793" y="1072"/>
                </a:lnTo>
                <a:lnTo>
                  <a:pt x="792" y="1071"/>
                </a:lnTo>
                <a:lnTo>
                  <a:pt x="792" y="1070"/>
                </a:lnTo>
                <a:lnTo>
                  <a:pt x="791" y="1069"/>
                </a:lnTo>
                <a:lnTo>
                  <a:pt x="791" y="1067"/>
                </a:lnTo>
                <a:lnTo>
                  <a:pt x="791" y="1066"/>
                </a:lnTo>
                <a:lnTo>
                  <a:pt x="790" y="1067"/>
                </a:lnTo>
                <a:lnTo>
                  <a:pt x="790" y="1066"/>
                </a:lnTo>
                <a:lnTo>
                  <a:pt x="790" y="1065"/>
                </a:lnTo>
                <a:lnTo>
                  <a:pt x="789" y="1063"/>
                </a:lnTo>
                <a:lnTo>
                  <a:pt x="789" y="1062"/>
                </a:lnTo>
                <a:lnTo>
                  <a:pt x="788" y="1061"/>
                </a:lnTo>
                <a:lnTo>
                  <a:pt x="787" y="1057"/>
                </a:lnTo>
                <a:lnTo>
                  <a:pt x="787" y="1056"/>
                </a:lnTo>
                <a:lnTo>
                  <a:pt x="785" y="1056"/>
                </a:lnTo>
                <a:lnTo>
                  <a:pt x="785" y="1054"/>
                </a:lnTo>
                <a:lnTo>
                  <a:pt x="785" y="1053"/>
                </a:lnTo>
                <a:lnTo>
                  <a:pt x="784" y="1050"/>
                </a:lnTo>
                <a:lnTo>
                  <a:pt x="783" y="1048"/>
                </a:lnTo>
                <a:lnTo>
                  <a:pt x="783" y="1047"/>
                </a:lnTo>
                <a:lnTo>
                  <a:pt x="782" y="1044"/>
                </a:lnTo>
                <a:lnTo>
                  <a:pt x="781" y="1043"/>
                </a:lnTo>
                <a:lnTo>
                  <a:pt x="781" y="1042"/>
                </a:lnTo>
                <a:lnTo>
                  <a:pt x="780" y="1042"/>
                </a:lnTo>
                <a:lnTo>
                  <a:pt x="780" y="1040"/>
                </a:lnTo>
                <a:lnTo>
                  <a:pt x="779" y="1038"/>
                </a:lnTo>
                <a:lnTo>
                  <a:pt x="779" y="1037"/>
                </a:lnTo>
                <a:lnTo>
                  <a:pt x="776" y="1036"/>
                </a:lnTo>
                <a:lnTo>
                  <a:pt x="776" y="1035"/>
                </a:lnTo>
                <a:lnTo>
                  <a:pt x="776" y="1034"/>
                </a:lnTo>
                <a:lnTo>
                  <a:pt x="774" y="1032"/>
                </a:lnTo>
                <a:lnTo>
                  <a:pt x="774" y="1031"/>
                </a:lnTo>
                <a:lnTo>
                  <a:pt x="773" y="1031"/>
                </a:lnTo>
                <a:lnTo>
                  <a:pt x="773" y="1028"/>
                </a:lnTo>
                <a:lnTo>
                  <a:pt x="771" y="1024"/>
                </a:lnTo>
                <a:lnTo>
                  <a:pt x="771" y="1023"/>
                </a:lnTo>
                <a:lnTo>
                  <a:pt x="771" y="1022"/>
                </a:lnTo>
                <a:lnTo>
                  <a:pt x="771" y="1021"/>
                </a:lnTo>
                <a:lnTo>
                  <a:pt x="770" y="1021"/>
                </a:lnTo>
                <a:lnTo>
                  <a:pt x="770" y="1019"/>
                </a:lnTo>
                <a:lnTo>
                  <a:pt x="770" y="1018"/>
                </a:lnTo>
                <a:lnTo>
                  <a:pt x="771" y="1015"/>
                </a:lnTo>
                <a:lnTo>
                  <a:pt x="771" y="1014"/>
                </a:lnTo>
                <a:lnTo>
                  <a:pt x="772" y="1012"/>
                </a:lnTo>
                <a:lnTo>
                  <a:pt x="772" y="1010"/>
                </a:lnTo>
                <a:lnTo>
                  <a:pt x="773" y="1010"/>
                </a:lnTo>
                <a:lnTo>
                  <a:pt x="773" y="1009"/>
                </a:lnTo>
                <a:lnTo>
                  <a:pt x="773" y="1008"/>
                </a:lnTo>
                <a:lnTo>
                  <a:pt x="774" y="1008"/>
                </a:lnTo>
                <a:lnTo>
                  <a:pt x="774" y="1007"/>
                </a:lnTo>
                <a:lnTo>
                  <a:pt x="774" y="1006"/>
                </a:lnTo>
                <a:lnTo>
                  <a:pt x="775" y="1006"/>
                </a:lnTo>
                <a:lnTo>
                  <a:pt x="775" y="1005"/>
                </a:lnTo>
                <a:lnTo>
                  <a:pt x="776" y="1005"/>
                </a:lnTo>
                <a:lnTo>
                  <a:pt x="776" y="1004"/>
                </a:lnTo>
                <a:lnTo>
                  <a:pt x="778" y="1003"/>
                </a:lnTo>
                <a:lnTo>
                  <a:pt x="778" y="1002"/>
                </a:lnTo>
                <a:lnTo>
                  <a:pt x="779" y="1000"/>
                </a:lnTo>
                <a:lnTo>
                  <a:pt x="779" y="999"/>
                </a:lnTo>
                <a:lnTo>
                  <a:pt x="780" y="998"/>
                </a:lnTo>
                <a:lnTo>
                  <a:pt x="780" y="997"/>
                </a:lnTo>
                <a:lnTo>
                  <a:pt x="780" y="996"/>
                </a:lnTo>
                <a:lnTo>
                  <a:pt x="781" y="995"/>
                </a:lnTo>
                <a:lnTo>
                  <a:pt x="781" y="994"/>
                </a:lnTo>
                <a:lnTo>
                  <a:pt x="780" y="993"/>
                </a:lnTo>
                <a:lnTo>
                  <a:pt x="781" y="993"/>
                </a:lnTo>
                <a:lnTo>
                  <a:pt x="782" y="990"/>
                </a:lnTo>
                <a:lnTo>
                  <a:pt x="782" y="989"/>
                </a:lnTo>
                <a:lnTo>
                  <a:pt x="782" y="988"/>
                </a:lnTo>
                <a:lnTo>
                  <a:pt x="782" y="987"/>
                </a:lnTo>
                <a:lnTo>
                  <a:pt x="782" y="986"/>
                </a:lnTo>
                <a:lnTo>
                  <a:pt x="781" y="980"/>
                </a:lnTo>
                <a:lnTo>
                  <a:pt x="780" y="979"/>
                </a:lnTo>
                <a:lnTo>
                  <a:pt x="780" y="978"/>
                </a:lnTo>
                <a:lnTo>
                  <a:pt x="780" y="977"/>
                </a:lnTo>
                <a:lnTo>
                  <a:pt x="779" y="976"/>
                </a:lnTo>
                <a:lnTo>
                  <a:pt x="779" y="975"/>
                </a:lnTo>
                <a:lnTo>
                  <a:pt x="779" y="974"/>
                </a:lnTo>
                <a:lnTo>
                  <a:pt x="779" y="973"/>
                </a:lnTo>
                <a:lnTo>
                  <a:pt x="778" y="973"/>
                </a:lnTo>
                <a:lnTo>
                  <a:pt x="778" y="970"/>
                </a:lnTo>
                <a:lnTo>
                  <a:pt x="778" y="967"/>
                </a:lnTo>
                <a:lnTo>
                  <a:pt x="776" y="965"/>
                </a:lnTo>
                <a:lnTo>
                  <a:pt x="775" y="964"/>
                </a:lnTo>
                <a:lnTo>
                  <a:pt x="775" y="962"/>
                </a:lnTo>
                <a:lnTo>
                  <a:pt x="775" y="961"/>
                </a:lnTo>
                <a:lnTo>
                  <a:pt x="775" y="960"/>
                </a:lnTo>
                <a:lnTo>
                  <a:pt x="774" y="960"/>
                </a:lnTo>
                <a:lnTo>
                  <a:pt x="774" y="959"/>
                </a:lnTo>
                <a:lnTo>
                  <a:pt x="772" y="955"/>
                </a:lnTo>
                <a:lnTo>
                  <a:pt x="772" y="954"/>
                </a:lnTo>
                <a:lnTo>
                  <a:pt x="771" y="954"/>
                </a:lnTo>
                <a:lnTo>
                  <a:pt x="771" y="952"/>
                </a:lnTo>
                <a:lnTo>
                  <a:pt x="770" y="951"/>
                </a:lnTo>
                <a:lnTo>
                  <a:pt x="769" y="950"/>
                </a:lnTo>
                <a:lnTo>
                  <a:pt x="768" y="949"/>
                </a:lnTo>
                <a:lnTo>
                  <a:pt x="768" y="948"/>
                </a:lnTo>
                <a:lnTo>
                  <a:pt x="766" y="946"/>
                </a:lnTo>
                <a:lnTo>
                  <a:pt x="766" y="945"/>
                </a:lnTo>
                <a:lnTo>
                  <a:pt x="765" y="943"/>
                </a:lnTo>
                <a:lnTo>
                  <a:pt x="766" y="942"/>
                </a:lnTo>
                <a:lnTo>
                  <a:pt x="766" y="941"/>
                </a:lnTo>
                <a:lnTo>
                  <a:pt x="768" y="940"/>
                </a:lnTo>
                <a:lnTo>
                  <a:pt x="768" y="939"/>
                </a:lnTo>
                <a:lnTo>
                  <a:pt x="772" y="937"/>
                </a:lnTo>
                <a:lnTo>
                  <a:pt x="773" y="935"/>
                </a:lnTo>
                <a:lnTo>
                  <a:pt x="775" y="931"/>
                </a:lnTo>
                <a:lnTo>
                  <a:pt x="778" y="927"/>
                </a:lnTo>
                <a:lnTo>
                  <a:pt x="779" y="924"/>
                </a:lnTo>
                <a:lnTo>
                  <a:pt x="780" y="923"/>
                </a:lnTo>
                <a:lnTo>
                  <a:pt x="780" y="922"/>
                </a:lnTo>
                <a:lnTo>
                  <a:pt x="780" y="920"/>
                </a:lnTo>
                <a:lnTo>
                  <a:pt x="780" y="919"/>
                </a:lnTo>
                <a:lnTo>
                  <a:pt x="783" y="914"/>
                </a:lnTo>
                <a:lnTo>
                  <a:pt x="783" y="913"/>
                </a:lnTo>
                <a:lnTo>
                  <a:pt x="784" y="912"/>
                </a:lnTo>
                <a:lnTo>
                  <a:pt x="784" y="911"/>
                </a:lnTo>
                <a:lnTo>
                  <a:pt x="784" y="910"/>
                </a:lnTo>
                <a:lnTo>
                  <a:pt x="785" y="908"/>
                </a:lnTo>
                <a:lnTo>
                  <a:pt x="785" y="907"/>
                </a:lnTo>
                <a:lnTo>
                  <a:pt x="785" y="906"/>
                </a:lnTo>
                <a:lnTo>
                  <a:pt x="785" y="904"/>
                </a:lnTo>
                <a:lnTo>
                  <a:pt x="787" y="904"/>
                </a:lnTo>
                <a:lnTo>
                  <a:pt x="787" y="903"/>
                </a:lnTo>
                <a:lnTo>
                  <a:pt x="788" y="901"/>
                </a:lnTo>
                <a:lnTo>
                  <a:pt x="788" y="899"/>
                </a:lnTo>
                <a:lnTo>
                  <a:pt x="788" y="898"/>
                </a:lnTo>
                <a:lnTo>
                  <a:pt x="789" y="897"/>
                </a:lnTo>
                <a:lnTo>
                  <a:pt x="790" y="894"/>
                </a:lnTo>
                <a:lnTo>
                  <a:pt x="791" y="891"/>
                </a:lnTo>
                <a:lnTo>
                  <a:pt x="791" y="890"/>
                </a:lnTo>
                <a:lnTo>
                  <a:pt x="792" y="889"/>
                </a:lnTo>
                <a:lnTo>
                  <a:pt x="793" y="887"/>
                </a:lnTo>
                <a:lnTo>
                  <a:pt x="793" y="885"/>
                </a:lnTo>
                <a:lnTo>
                  <a:pt x="793" y="884"/>
                </a:lnTo>
                <a:lnTo>
                  <a:pt x="793" y="883"/>
                </a:lnTo>
                <a:lnTo>
                  <a:pt x="793" y="881"/>
                </a:lnTo>
                <a:lnTo>
                  <a:pt x="793" y="879"/>
                </a:lnTo>
                <a:lnTo>
                  <a:pt x="794" y="879"/>
                </a:lnTo>
                <a:lnTo>
                  <a:pt x="794" y="873"/>
                </a:lnTo>
                <a:lnTo>
                  <a:pt x="794" y="871"/>
                </a:lnTo>
                <a:lnTo>
                  <a:pt x="793" y="868"/>
                </a:lnTo>
                <a:lnTo>
                  <a:pt x="793" y="864"/>
                </a:lnTo>
                <a:lnTo>
                  <a:pt x="793" y="863"/>
                </a:lnTo>
                <a:lnTo>
                  <a:pt x="794" y="862"/>
                </a:lnTo>
                <a:lnTo>
                  <a:pt x="794" y="861"/>
                </a:lnTo>
                <a:lnTo>
                  <a:pt x="793" y="861"/>
                </a:lnTo>
                <a:lnTo>
                  <a:pt x="793" y="862"/>
                </a:lnTo>
                <a:lnTo>
                  <a:pt x="793" y="860"/>
                </a:lnTo>
                <a:lnTo>
                  <a:pt x="794" y="857"/>
                </a:lnTo>
                <a:lnTo>
                  <a:pt x="794" y="855"/>
                </a:lnTo>
                <a:lnTo>
                  <a:pt x="794" y="854"/>
                </a:lnTo>
                <a:lnTo>
                  <a:pt x="794" y="853"/>
                </a:lnTo>
                <a:lnTo>
                  <a:pt x="794" y="851"/>
                </a:lnTo>
                <a:lnTo>
                  <a:pt x="794" y="850"/>
                </a:lnTo>
                <a:lnTo>
                  <a:pt x="794" y="849"/>
                </a:lnTo>
                <a:lnTo>
                  <a:pt x="794" y="844"/>
                </a:lnTo>
                <a:lnTo>
                  <a:pt x="794" y="842"/>
                </a:lnTo>
                <a:lnTo>
                  <a:pt x="793" y="842"/>
                </a:lnTo>
                <a:lnTo>
                  <a:pt x="793" y="841"/>
                </a:lnTo>
                <a:lnTo>
                  <a:pt x="793" y="840"/>
                </a:lnTo>
                <a:lnTo>
                  <a:pt x="792" y="839"/>
                </a:lnTo>
                <a:lnTo>
                  <a:pt x="792" y="837"/>
                </a:lnTo>
                <a:lnTo>
                  <a:pt x="792" y="839"/>
                </a:lnTo>
                <a:lnTo>
                  <a:pt x="792" y="836"/>
                </a:lnTo>
                <a:lnTo>
                  <a:pt x="791" y="836"/>
                </a:lnTo>
                <a:lnTo>
                  <a:pt x="791" y="835"/>
                </a:lnTo>
                <a:lnTo>
                  <a:pt x="790" y="835"/>
                </a:lnTo>
                <a:lnTo>
                  <a:pt x="790" y="834"/>
                </a:lnTo>
                <a:lnTo>
                  <a:pt x="790" y="833"/>
                </a:lnTo>
                <a:lnTo>
                  <a:pt x="789" y="833"/>
                </a:lnTo>
                <a:lnTo>
                  <a:pt x="788" y="830"/>
                </a:lnTo>
                <a:lnTo>
                  <a:pt x="788" y="827"/>
                </a:lnTo>
                <a:lnTo>
                  <a:pt x="788" y="825"/>
                </a:lnTo>
                <a:lnTo>
                  <a:pt x="788" y="824"/>
                </a:lnTo>
                <a:lnTo>
                  <a:pt x="788" y="825"/>
                </a:lnTo>
                <a:lnTo>
                  <a:pt x="788" y="824"/>
                </a:lnTo>
                <a:lnTo>
                  <a:pt x="789" y="823"/>
                </a:lnTo>
                <a:lnTo>
                  <a:pt x="789" y="822"/>
                </a:lnTo>
                <a:lnTo>
                  <a:pt x="794" y="820"/>
                </a:lnTo>
                <a:lnTo>
                  <a:pt x="795" y="820"/>
                </a:lnTo>
                <a:lnTo>
                  <a:pt x="795" y="818"/>
                </a:lnTo>
                <a:lnTo>
                  <a:pt x="797" y="818"/>
                </a:lnTo>
                <a:lnTo>
                  <a:pt x="798" y="818"/>
                </a:lnTo>
                <a:lnTo>
                  <a:pt x="799" y="817"/>
                </a:lnTo>
                <a:lnTo>
                  <a:pt x="800" y="815"/>
                </a:lnTo>
                <a:lnTo>
                  <a:pt x="801" y="815"/>
                </a:lnTo>
                <a:lnTo>
                  <a:pt x="804" y="816"/>
                </a:lnTo>
                <a:lnTo>
                  <a:pt x="806" y="815"/>
                </a:lnTo>
                <a:lnTo>
                  <a:pt x="807" y="815"/>
                </a:lnTo>
                <a:lnTo>
                  <a:pt x="808" y="815"/>
                </a:lnTo>
                <a:lnTo>
                  <a:pt x="808" y="814"/>
                </a:lnTo>
                <a:lnTo>
                  <a:pt x="809" y="814"/>
                </a:lnTo>
                <a:lnTo>
                  <a:pt x="809" y="813"/>
                </a:lnTo>
                <a:lnTo>
                  <a:pt x="809" y="812"/>
                </a:lnTo>
                <a:lnTo>
                  <a:pt x="810" y="811"/>
                </a:lnTo>
                <a:lnTo>
                  <a:pt x="810" y="809"/>
                </a:lnTo>
                <a:lnTo>
                  <a:pt x="810" y="807"/>
                </a:lnTo>
                <a:lnTo>
                  <a:pt x="810" y="806"/>
                </a:lnTo>
                <a:lnTo>
                  <a:pt x="810" y="804"/>
                </a:lnTo>
                <a:lnTo>
                  <a:pt x="809" y="803"/>
                </a:lnTo>
                <a:lnTo>
                  <a:pt x="810" y="802"/>
                </a:lnTo>
                <a:lnTo>
                  <a:pt x="810" y="801"/>
                </a:lnTo>
                <a:lnTo>
                  <a:pt x="810" y="797"/>
                </a:lnTo>
                <a:lnTo>
                  <a:pt x="809" y="794"/>
                </a:lnTo>
                <a:lnTo>
                  <a:pt x="809" y="793"/>
                </a:lnTo>
                <a:lnTo>
                  <a:pt x="809" y="790"/>
                </a:lnTo>
                <a:lnTo>
                  <a:pt x="808" y="785"/>
                </a:lnTo>
                <a:lnTo>
                  <a:pt x="808" y="784"/>
                </a:lnTo>
                <a:lnTo>
                  <a:pt x="809" y="782"/>
                </a:lnTo>
                <a:lnTo>
                  <a:pt x="810" y="782"/>
                </a:lnTo>
                <a:lnTo>
                  <a:pt x="811" y="780"/>
                </a:lnTo>
                <a:lnTo>
                  <a:pt x="812" y="780"/>
                </a:lnTo>
                <a:lnTo>
                  <a:pt x="813" y="782"/>
                </a:lnTo>
                <a:lnTo>
                  <a:pt x="814" y="783"/>
                </a:lnTo>
                <a:lnTo>
                  <a:pt x="816" y="783"/>
                </a:lnTo>
                <a:lnTo>
                  <a:pt x="818" y="783"/>
                </a:lnTo>
                <a:lnTo>
                  <a:pt x="819" y="782"/>
                </a:lnTo>
                <a:lnTo>
                  <a:pt x="820" y="780"/>
                </a:lnTo>
                <a:lnTo>
                  <a:pt x="820" y="778"/>
                </a:lnTo>
                <a:lnTo>
                  <a:pt x="821" y="777"/>
                </a:lnTo>
                <a:lnTo>
                  <a:pt x="821" y="776"/>
                </a:lnTo>
                <a:lnTo>
                  <a:pt x="822" y="774"/>
                </a:lnTo>
                <a:lnTo>
                  <a:pt x="823" y="773"/>
                </a:lnTo>
                <a:lnTo>
                  <a:pt x="823" y="771"/>
                </a:lnTo>
                <a:lnTo>
                  <a:pt x="823" y="770"/>
                </a:lnTo>
                <a:lnTo>
                  <a:pt x="823" y="769"/>
                </a:lnTo>
                <a:lnTo>
                  <a:pt x="824" y="768"/>
                </a:lnTo>
                <a:lnTo>
                  <a:pt x="827" y="769"/>
                </a:lnTo>
                <a:lnTo>
                  <a:pt x="828" y="769"/>
                </a:lnTo>
                <a:lnTo>
                  <a:pt x="829" y="769"/>
                </a:lnTo>
                <a:lnTo>
                  <a:pt x="830" y="770"/>
                </a:lnTo>
                <a:lnTo>
                  <a:pt x="830" y="771"/>
                </a:lnTo>
                <a:lnTo>
                  <a:pt x="831" y="771"/>
                </a:lnTo>
                <a:lnTo>
                  <a:pt x="831" y="773"/>
                </a:lnTo>
                <a:lnTo>
                  <a:pt x="833" y="774"/>
                </a:lnTo>
                <a:lnTo>
                  <a:pt x="835" y="774"/>
                </a:lnTo>
                <a:lnTo>
                  <a:pt x="837" y="773"/>
                </a:lnTo>
                <a:lnTo>
                  <a:pt x="838" y="773"/>
                </a:lnTo>
                <a:lnTo>
                  <a:pt x="840" y="771"/>
                </a:lnTo>
                <a:lnTo>
                  <a:pt x="841" y="770"/>
                </a:lnTo>
                <a:lnTo>
                  <a:pt x="841" y="769"/>
                </a:lnTo>
                <a:lnTo>
                  <a:pt x="842" y="768"/>
                </a:lnTo>
                <a:lnTo>
                  <a:pt x="843" y="765"/>
                </a:lnTo>
                <a:lnTo>
                  <a:pt x="843" y="763"/>
                </a:lnTo>
                <a:lnTo>
                  <a:pt x="845" y="763"/>
                </a:lnTo>
                <a:lnTo>
                  <a:pt x="843" y="761"/>
                </a:lnTo>
                <a:lnTo>
                  <a:pt x="843" y="760"/>
                </a:lnTo>
                <a:lnTo>
                  <a:pt x="843" y="759"/>
                </a:lnTo>
                <a:lnTo>
                  <a:pt x="845" y="758"/>
                </a:lnTo>
                <a:lnTo>
                  <a:pt x="845" y="757"/>
                </a:lnTo>
                <a:lnTo>
                  <a:pt x="845" y="756"/>
                </a:lnTo>
                <a:lnTo>
                  <a:pt x="846" y="756"/>
                </a:lnTo>
                <a:lnTo>
                  <a:pt x="846" y="755"/>
                </a:lnTo>
                <a:lnTo>
                  <a:pt x="846" y="754"/>
                </a:lnTo>
                <a:lnTo>
                  <a:pt x="847" y="751"/>
                </a:lnTo>
                <a:lnTo>
                  <a:pt x="848" y="750"/>
                </a:lnTo>
                <a:lnTo>
                  <a:pt x="851" y="748"/>
                </a:lnTo>
                <a:lnTo>
                  <a:pt x="852" y="746"/>
                </a:lnTo>
                <a:lnTo>
                  <a:pt x="854" y="745"/>
                </a:lnTo>
                <a:lnTo>
                  <a:pt x="854" y="744"/>
                </a:lnTo>
                <a:lnTo>
                  <a:pt x="855" y="744"/>
                </a:lnTo>
                <a:lnTo>
                  <a:pt x="855" y="740"/>
                </a:lnTo>
                <a:lnTo>
                  <a:pt x="855" y="739"/>
                </a:lnTo>
                <a:lnTo>
                  <a:pt x="855" y="738"/>
                </a:lnTo>
                <a:lnTo>
                  <a:pt x="856" y="738"/>
                </a:lnTo>
                <a:lnTo>
                  <a:pt x="856" y="736"/>
                </a:lnTo>
                <a:lnTo>
                  <a:pt x="857" y="735"/>
                </a:lnTo>
                <a:lnTo>
                  <a:pt x="857" y="734"/>
                </a:lnTo>
                <a:lnTo>
                  <a:pt x="857" y="732"/>
                </a:lnTo>
                <a:lnTo>
                  <a:pt x="857" y="731"/>
                </a:lnTo>
                <a:lnTo>
                  <a:pt x="858" y="731"/>
                </a:lnTo>
                <a:lnTo>
                  <a:pt x="859" y="729"/>
                </a:lnTo>
                <a:lnTo>
                  <a:pt x="859" y="728"/>
                </a:lnTo>
                <a:lnTo>
                  <a:pt x="860" y="726"/>
                </a:lnTo>
                <a:lnTo>
                  <a:pt x="860" y="725"/>
                </a:lnTo>
                <a:lnTo>
                  <a:pt x="861" y="726"/>
                </a:lnTo>
                <a:lnTo>
                  <a:pt x="862" y="727"/>
                </a:lnTo>
                <a:lnTo>
                  <a:pt x="864" y="726"/>
                </a:lnTo>
                <a:lnTo>
                  <a:pt x="864" y="727"/>
                </a:lnTo>
                <a:lnTo>
                  <a:pt x="866" y="725"/>
                </a:lnTo>
                <a:lnTo>
                  <a:pt x="867" y="723"/>
                </a:lnTo>
                <a:lnTo>
                  <a:pt x="867" y="722"/>
                </a:lnTo>
                <a:lnTo>
                  <a:pt x="868" y="721"/>
                </a:lnTo>
                <a:lnTo>
                  <a:pt x="869" y="720"/>
                </a:lnTo>
                <a:lnTo>
                  <a:pt x="869" y="719"/>
                </a:lnTo>
                <a:lnTo>
                  <a:pt x="869" y="720"/>
                </a:lnTo>
                <a:lnTo>
                  <a:pt x="870" y="720"/>
                </a:lnTo>
                <a:lnTo>
                  <a:pt x="870" y="721"/>
                </a:lnTo>
                <a:lnTo>
                  <a:pt x="871" y="721"/>
                </a:lnTo>
                <a:lnTo>
                  <a:pt x="871" y="722"/>
                </a:lnTo>
                <a:lnTo>
                  <a:pt x="873" y="723"/>
                </a:lnTo>
                <a:lnTo>
                  <a:pt x="873" y="725"/>
                </a:lnTo>
                <a:lnTo>
                  <a:pt x="871" y="726"/>
                </a:lnTo>
                <a:lnTo>
                  <a:pt x="871" y="727"/>
                </a:lnTo>
                <a:lnTo>
                  <a:pt x="870" y="727"/>
                </a:lnTo>
                <a:lnTo>
                  <a:pt x="869" y="728"/>
                </a:lnTo>
                <a:lnTo>
                  <a:pt x="869" y="729"/>
                </a:lnTo>
                <a:lnTo>
                  <a:pt x="868" y="729"/>
                </a:lnTo>
                <a:lnTo>
                  <a:pt x="869" y="730"/>
                </a:lnTo>
                <a:lnTo>
                  <a:pt x="869" y="731"/>
                </a:lnTo>
                <a:lnTo>
                  <a:pt x="869" y="734"/>
                </a:lnTo>
                <a:lnTo>
                  <a:pt x="868" y="732"/>
                </a:lnTo>
                <a:lnTo>
                  <a:pt x="868" y="731"/>
                </a:lnTo>
                <a:lnTo>
                  <a:pt x="868" y="730"/>
                </a:lnTo>
                <a:lnTo>
                  <a:pt x="867" y="730"/>
                </a:lnTo>
                <a:lnTo>
                  <a:pt x="866" y="730"/>
                </a:lnTo>
                <a:lnTo>
                  <a:pt x="865" y="730"/>
                </a:lnTo>
                <a:lnTo>
                  <a:pt x="865" y="731"/>
                </a:lnTo>
                <a:lnTo>
                  <a:pt x="864" y="731"/>
                </a:lnTo>
                <a:lnTo>
                  <a:pt x="864" y="732"/>
                </a:lnTo>
                <a:lnTo>
                  <a:pt x="862" y="735"/>
                </a:lnTo>
                <a:lnTo>
                  <a:pt x="862" y="736"/>
                </a:lnTo>
                <a:lnTo>
                  <a:pt x="862" y="737"/>
                </a:lnTo>
                <a:lnTo>
                  <a:pt x="864" y="737"/>
                </a:lnTo>
                <a:lnTo>
                  <a:pt x="864" y="738"/>
                </a:lnTo>
                <a:lnTo>
                  <a:pt x="864" y="739"/>
                </a:lnTo>
                <a:lnTo>
                  <a:pt x="865" y="739"/>
                </a:lnTo>
                <a:lnTo>
                  <a:pt x="866" y="740"/>
                </a:lnTo>
                <a:lnTo>
                  <a:pt x="865" y="741"/>
                </a:lnTo>
                <a:lnTo>
                  <a:pt x="866" y="742"/>
                </a:lnTo>
                <a:lnTo>
                  <a:pt x="867" y="744"/>
                </a:lnTo>
                <a:lnTo>
                  <a:pt x="867" y="745"/>
                </a:lnTo>
                <a:lnTo>
                  <a:pt x="868" y="746"/>
                </a:lnTo>
                <a:lnTo>
                  <a:pt x="869" y="747"/>
                </a:lnTo>
                <a:lnTo>
                  <a:pt x="870" y="747"/>
                </a:lnTo>
                <a:lnTo>
                  <a:pt x="870" y="748"/>
                </a:lnTo>
                <a:lnTo>
                  <a:pt x="870" y="750"/>
                </a:lnTo>
                <a:lnTo>
                  <a:pt x="869" y="750"/>
                </a:lnTo>
                <a:lnTo>
                  <a:pt x="868" y="750"/>
                </a:lnTo>
                <a:lnTo>
                  <a:pt x="868" y="749"/>
                </a:lnTo>
                <a:lnTo>
                  <a:pt x="868" y="748"/>
                </a:lnTo>
                <a:lnTo>
                  <a:pt x="867" y="748"/>
                </a:lnTo>
                <a:lnTo>
                  <a:pt x="867" y="749"/>
                </a:lnTo>
                <a:lnTo>
                  <a:pt x="867" y="750"/>
                </a:lnTo>
                <a:lnTo>
                  <a:pt x="866" y="750"/>
                </a:lnTo>
                <a:lnTo>
                  <a:pt x="866" y="751"/>
                </a:lnTo>
                <a:lnTo>
                  <a:pt x="866" y="753"/>
                </a:lnTo>
                <a:lnTo>
                  <a:pt x="866" y="754"/>
                </a:lnTo>
                <a:lnTo>
                  <a:pt x="866" y="755"/>
                </a:lnTo>
                <a:lnTo>
                  <a:pt x="866" y="756"/>
                </a:lnTo>
                <a:lnTo>
                  <a:pt x="866" y="757"/>
                </a:lnTo>
                <a:lnTo>
                  <a:pt x="865" y="757"/>
                </a:lnTo>
                <a:lnTo>
                  <a:pt x="864" y="758"/>
                </a:lnTo>
                <a:lnTo>
                  <a:pt x="862" y="759"/>
                </a:lnTo>
                <a:lnTo>
                  <a:pt x="862" y="760"/>
                </a:lnTo>
                <a:lnTo>
                  <a:pt x="861" y="761"/>
                </a:lnTo>
                <a:lnTo>
                  <a:pt x="861" y="763"/>
                </a:lnTo>
                <a:lnTo>
                  <a:pt x="861" y="764"/>
                </a:lnTo>
                <a:lnTo>
                  <a:pt x="861" y="765"/>
                </a:lnTo>
                <a:lnTo>
                  <a:pt x="862" y="765"/>
                </a:lnTo>
                <a:lnTo>
                  <a:pt x="864" y="765"/>
                </a:lnTo>
                <a:lnTo>
                  <a:pt x="864" y="764"/>
                </a:lnTo>
                <a:lnTo>
                  <a:pt x="865" y="764"/>
                </a:lnTo>
                <a:lnTo>
                  <a:pt x="865" y="763"/>
                </a:lnTo>
                <a:lnTo>
                  <a:pt x="866" y="761"/>
                </a:lnTo>
                <a:lnTo>
                  <a:pt x="866" y="760"/>
                </a:lnTo>
                <a:lnTo>
                  <a:pt x="867" y="760"/>
                </a:lnTo>
                <a:lnTo>
                  <a:pt x="867" y="763"/>
                </a:lnTo>
                <a:lnTo>
                  <a:pt x="867" y="764"/>
                </a:lnTo>
                <a:lnTo>
                  <a:pt x="867" y="765"/>
                </a:lnTo>
                <a:lnTo>
                  <a:pt x="868" y="768"/>
                </a:lnTo>
                <a:lnTo>
                  <a:pt x="867" y="768"/>
                </a:lnTo>
                <a:lnTo>
                  <a:pt x="868" y="771"/>
                </a:lnTo>
                <a:lnTo>
                  <a:pt x="868" y="773"/>
                </a:lnTo>
                <a:lnTo>
                  <a:pt x="867" y="773"/>
                </a:lnTo>
                <a:lnTo>
                  <a:pt x="866" y="773"/>
                </a:lnTo>
                <a:lnTo>
                  <a:pt x="865" y="774"/>
                </a:lnTo>
                <a:lnTo>
                  <a:pt x="865" y="775"/>
                </a:lnTo>
                <a:lnTo>
                  <a:pt x="865" y="776"/>
                </a:lnTo>
                <a:lnTo>
                  <a:pt x="865" y="777"/>
                </a:lnTo>
                <a:lnTo>
                  <a:pt x="865" y="778"/>
                </a:lnTo>
                <a:lnTo>
                  <a:pt x="864" y="778"/>
                </a:lnTo>
                <a:lnTo>
                  <a:pt x="864" y="779"/>
                </a:lnTo>
                <a:lnTo>
                  <a:pt x="864" y="780"/>
                </a:lnTo>
                <a:lnTo>
                  <a:pt x="862" y="782"/>
                </a:lnTo>
                <a:lnTo>
                  <a:pt x="862" y="783"/>
                </a:lnTo>
                <a:lnTo>
                  <a:pt x="864" y="785"/>
                </a:lnTo>
                <a:lnTo>
                  <a:pt x="864" y="786"/>
                </a:lnTo>
                <a:lnTo>
                  <a:pt x="864" y="787"/>
                </a:lnTo>
                <a:lnTo>
                  <a:pt x="862" y="787"/>
                </a:lnTo>
                <a:lnTo>
                  <a:pt x="862" y="788"/>
                </a:lnTo>
                <a:lnTo>
                  <a:pt x="864" y="788"/>
                </a:lnTo>
                <a:lnTo>
                  <a:pt x="864" y="789"/>
                </a:lnTo>
                <a:lnTo>
                  <a:pt x="864" y="790"/>
                </a:lnTo>
                <a:lnTo>
                  <a:pt x="864" y="792"/>
                </a:lnTo>
                <a:lnTo>
                  <a:pt x="865" y="792"/>
                </a:lnTo>
                <a:lnTo>
                  <a:pt x="865" y="793"/>
                </a:lnTo>
                <a:lnTo>
                  <a:pt x="866" y="794"/>
                </a:lnTo>
                <a:lnTo>
                  <a:pt x="866" y="795"/>
                </a:lnTo>
                <a:lnTo>
                  <a:pt x="867" y="796"/>
                </a:lnTo>
                <a:lnTo>
                  <a:pt x="867" y="797"/>
                </a:lnTo>
                <a:lnTo>
                  <a:pt x="866" y="798"/>
                </a:lnTo>
                <a:lnTo>
                  <a:pt x="866" y="799"/>
                </a:lnTo>
                <a:lnTo>
                  <a:pt x="866" y="801"/>
                </a:lnTo>
                <a:lnTo>
                  <a:pt x="867" y="802"/>
                </a:lnTo>
                <a:lnTo>
                  <a:pt x="868" y="802"/>
                </a:lnTo>
                <a:lnTo>
                  <a:pt x="869" y="802"/>
                </a:lnTo>
                <a:lnTo>
                  <a:pt x="870" y="802"/>
                </a:lnTo>
                <a:lnTo>
                  <a:pt x="871" y="802"/>
                </a:lnTo>
                <a:lnTo>
                  <a:pt x="873" y="801"/>
                </a:lnTo>
                <a:lnTo>
                  <a:pt x="873" y="799"/>
                </a:lnTo>
                <a:lnTo>
                  <a:pt x="873" y="798"/>
                </a:lnTo>
                <a:lnTo>
                  <a:pt x="873" y="797"/>
                </a:lnTo>
                <a:lnTo>
                  <a:pt x="873" y="796"/>
                </a:lnTo>
                <a:lnTo>
                  <a:pt x="873" y="795"/>
                </a:lnTo>
                <a:lnTo>
                  <a:pt x="874" y="795"/>
                </a:lnTo>
                <a:lnTo>
                  <a:pt x="873" y="793"/>
                </a:lnTo>
                <a:lnTo>
                  <a:pt x="874" y="793"/>
                </a:lnTo>
                <a:lnTo>
                  <a:pt x="874" y="792"/>
                </a:lnTo>
                <a:lnTo>
                  <a:pt x="874" y="790"/>
                </a:lnTo>
                <a:lnTo>
                  <a:pt x="875" y="790"/>
                </a:lnTo>
                <a:lnTo>
                  <a:pt x="875" y="789"/>
                </a:lnTo>
                <a:lnTo>
                  <a:pt x="875" y="788"/>
                </a:lnTo>
                <a:lnTo>
                  <a:pt x="875" y="787"/>
                </a:lnTo>
                <a:lnTo>
                  <a:pt x="875" y="786"/>
                </a:lnTo>
                <a:lnTo>
                  <a:pt x="875" y="785"/>
                </a:lnTo>
                <a:lnTo>
                  <a:pt x="876" y="784"/>
                </a:lnTo>
                <a:lnTo>
                  <a:pt x="877" y="783"/>
                </a:lnTo>
                <a:lnTo>
                  <a:pt x="877" y="782"/>
                </a:lnTo>
                <a:lnTo>
                  <a:pt x="878" y="780"/>
                </a:lnTo>
                <a:lnTo>
                  <a:pt x="878" y="778"/>
                </a:lnTo>
                <a:lnTo>
                  <a:pt x="878" y="777"/>
                </a:lnTo>
                <a:lnTo>
                  <a:pt x="878" y="776"/>
                </a:lnTo>
                <a:lnTo>
                  <a:pt x="877" y="776"/>
                </a:lnTo>
                <a:lnTo>
                  <a:pt x="876" y="776"/>
                </a:lnTo>
                <a:lnTo>
                  <a:pt x="876" y="777"/>
                </a:lnTo>
                <a:lnTo>
                  <a:pt x="875" y="777"/>
                </a:lnTo>
                <a:lnTo>
                  <a:pt x="875" y="778"/>
                </a:lnTo>
                <a:lnTo>
                  <a:pt x="875" y="779"/>
                </a:lnTo>
                <a:lnTo>
                  <a:pt x="875" y="778"/>
                </a:lnTo>
                <a:lnTo>
                  <a:pt x="874" y="778"/>
                </a:lnTo>
                <a:lnTo>
                  <a:pt x="874" y="777"/>
                </a:lnTo>
                <a:lnTo>
                  <a:pt x="875" y="776"/>
                </a:lnTo>
                <a:lnTo>
                  <a:pt x="875" y="774"/>
                </a:lnTo>
                <a:lnTo>
                  <a:pt x="876" y="774"/>
                </a:lnTo>
                <a:lnTo>
                  <a:pt x="876" y="773"/>
                </a:lnTo>
                <a:lnTo>
                  <a:pt x="877" y="771"/>
                </a:lnTo>
                <a:lnTo>
                  <a:pt x="877" y="770"/>
                </a:lnTo>
                <a:lnTo>
                  <a:pt x="877" y="769"/>
                </a:lnTo>
                <a:lnTo>
                  <a:pt x="877" y="768"/>
                </a:lnTo>
                <a:lnTo>
                  <a:pt x="877" y="767"/>
                </a:lnTo>
                <a:lnTo>
                  <a:pt x="877" y="766"/>
                </a:lnTo>
                <a:lnTo>
                  <a:pt x="878" y="765"/>
                </a:lnTo>
                <a:lnTo>
                  <a:pt x="877" y="764"/>
                </a:lnTo>
                <a:lnTo>
                  <a:pt x="877" y="763"/>
                </a:lnTo>
                <a:lnTo>
                  <a:pt x="878" y="761"/>
                </a:lnTo>
                <a:lnTo>
                  <a:pt x="879" y="761"/>
                </a:lnTo>
                <a:lnTo>
                  <a:pt x="879" y="760"/>
                </a:lnTo>
                <a:lnTo>
                  <a:pt x="880" y="759"/>
                </a:lnTo>
                <a:lnTo>
                  <a:pt x="880" y="758"/>
                </a:lnTo>
                <a:lnTo>
                  <a:pt x="879" y="757"/>
                </a:lnTo>
                <a:lnTo>
                  <a:pt x="880" y="757"/>
                </a:lnTo>
                <a:lnTo>
                  <a:pt x="880" y="758"/>
                </a:lnTo>
                <a:lnTo>
                  <a:pt x="880" y="759"/>
                </a:lnTo>
                <a:lnTo>
                  <a:pt x="881" y="759"/>
                </a:lnTo>
                <a:lnTo>
                  <a:pt x="881" y="758"/>
                </a:lnTo>
                <a:lnTo>
                  <a:pt x="883" y="758"/>
                </a:lnTo>
                <a:lnTo>
                  <a:pt x="884" y="759"/>
                </a:lnTo>
                <a:lnTo>
                  <a:pt x="884" y="760"/>
                </a:lnTo>
                <a:lnTo>
                  <a:pt x="884" y="761"/>
                </a:lnTo>
                <a:lnTo>
                  <a:pt x="885" y="763"/>
                </a:lnTo>
                <a:lnTo>
                  <a:pt x="885" y="764"/>
                </a:lnTo>
                <a:lnTo>
                  <a:pt x="885" y="765"/>
                </a:lnTo>
                <a:lnTo>
                  <a:pt x="884" y="765"/>
                </a:lnTo>
                <a:lnTo>
                  <a:pt x="883" y="764"/>
                </a:lnTo>
                <a:lnTo>
                  <a:pt x="883" y="765"/>
                </a:lnTo>
                <a:lnTo>
                  <a:pt x="883" y="767"/>
                </a:lnTo>
                <a:lnTo>
                  <a:pt x="883" y="769"/>
                </a:lnTo>
                <a:lnTo>
                  <a:pt x="881" y="770"/>
                </a:lnTo>
                <a:lnTo>
                  <a:pt x="883" y="773"/>
                </a:lnTo>
                <a:lnTo>
                  <a:pt x="883" y="775"/>
                </a:lnTo>
                <a:lnTo>
                  <a:pt x="883" y="776"/>
                </a:lnTo>
                <a:lnTo>
                  <a:pt x="883" y="779"/>
                </a:lnTo>
                <a:lnTo>
                  <a:pt x="881" y="780"/>
                </a:lnTo>
                <a:lnTo>
                  <a:pt x="883" y="782"/>
                </a:lnTo>
                <a:lnTo>
                  <a:pt x="881" y="783"/>
                </a:lnTo>
                <a:lnTo>
                  <a:pt x="881" y="785"/>
                </a:lnTo>
                <a:lnTo>
                  <a:pt x="880" y="786"/>
                </a:lnTo>
                <a:lnTo>
                  <a:pt x="879" y="786"/>
                </a:lnTo>
                <a:lnTo>
                  <a:pt x="879" y="787"/>
                </a:lnTo>
                <a:lnTo>
                  <a:pt x="877" y="789"/>
                </a:lnTo>
                <a:lnTo>
                  <a:pt x="876" y="790"/>
                </a:lnTo>
                <a:lnTo>
                  <a:pt x="876" y="792"/>
                </a:lnTo>
                <a:lnTo>
                  <a:pt x="876" y="793"/>
                </a:lnTo>
                <a:lnTo>
                  <a:pt x="876" y="794"/>
                </a:lnTo>
                <a:lnTo>
                  <a:pt x="876" y="795"/>
                </a:lnTo>
                <a:lnTo>
                  <a:pt x="876" y="797"/>
                </a:lnTo>
                <a:lnTo>
                  <a:pt x="876" y="798"/>
                </a:lnTo>
                <a:lnTo>
                  <a:pt x="876" y="799"/>
                </a:lnTo>
                <a:lnTo>
                  <a:pt x="875" y="799"/>
                </a:lnTo>
                <a:lnTo>
                  <a:pt x="875" y="801"/>
                </a:lnTo>
                <a:lnTo>
                  <a:pt x="875" y="802"/>
                </a:lnTo>
                <a:lnTo>
                  <a:pt x="875" y="803"/>
                </a:lnTo>
                <a:lnTo>
                  <a:pt x="876" y="803"/>
                </a:lnTo>
                <a:lnTo>
                  <a:pt x="877" y="804"/>
                </a:lnTo>
                <a:lnTo>
                  <a:pt x="878" y="804"/>
                </a:lnTo>
                <a:lnTo>
                  <a:pt x="879" y="804"/>
                </a:lnTo>
                <a:lnTo>
                  <a:pt x="880" y="804"/>
                </a:lnTo>
                <a:lnTo>
                  <a:pt x="881" y="804"/>
                </a:lnTo>
                <a:lnTo>
                  <a:pt x="881" y="803"/>
                </a:lnTo>
                <a:lnTo>
                  <a:pt x="883" y="802"/>
                </a:lnTo>
                <a:lnTo>
                  <a:pt x="883" y="801"/>
                </a:lnTo>
                <a:lnTo>
                  <a:pt x="884" y="801"/>
                </a:lnTo>
                <a:lnTo>
                  <a:pt x="884" y="799"/>
                </a:lnTo>
                <a:lnTo>
                  <a:pt x="883" y="798"/>
                </a:lnTo>
                <a:lnTo>
                  <a:pt x="884" y="797"/>
                </a:lnTo>
                <a:lnTo>
                  <a:pt x="883" y="797"/>
                </a:lnTo>
                <a:lnTo>
                  <a:pt x="883" y="796"/>
                </a:lnTo>
                <a:lnTo>
                  <a:pt x="883" y="794"/>
                </a:lnTo>
                <a:lnTo>
                  <a:pt x="884" y="793"/>
                </a:lnTo>
                <a:lnTo>
                  <a:pt x="885" y="793"/>
                </a:lnTo>
                <a:lnTo>
                  <a:pt x="887" y="789"/>
                </a:lnTo>
                <a:lnTo>
                  <a:pt x="888" y="789"/>
                </a:lnTo>
                <a:lnTo>
                  <a:pt x="887" y="787"/>
                </a:lnTo>
                <a:lnTo>
                  <a:pt x="889" y="785"/>
                </a:lnTo>
                <a:lnTo>
                  <a:pt x="888" y="784"/>
                </a:lnTo>
                <a:lnTo>
                  <a:pt x="889" y="784"/>
                </a:lnTo>
                <a:lnTo>
                  <a:pt x="889" y="783"/>
                </a:lnTo>
                <a:lnTo>
                  <a:pt x="890" y="782"/>
                </a:lnTo>
                <a:lnTo>
                  <a:pt x="890" y="780"/>
                </a:lnTo>
                <a:lnTo>
                  <a:pt x="891" y="779"/>
                </a:lnTo>
                <a:lnTo>
                  <a:pt x="891" y="778"/>
                </a:lnTo>
                <a:lnTo>
                  <a:pt x="891" y="777"/>
                </a:lnTo>
                <a:lnTo>
                  <a:pt x="891" y="776"/>
                </a:lnTo>
                <a:lnTo>
                  <a:pt x="891" y="775"/>
                </a:lnTo>
                <a:lnTo>
                  <a:pt x="893" y="775"/>
                </a:lnTo>
                <a:lnTo>
                  <a:pt x="893" y="774"/>
                </a:lnTo>
                <a:lnTo>
                  <a:pt x="894" y="773"/>
                </a:lnTo>
                <a:lnTo>
                  <a:pt x="894" y="771"/>
                </a:lnTo>
                <a:lnTo>
                  <a:pt x="894" y="770"/>
                </a:lnTo>
                <a:lnTo>
                  <a:pt x="895" y="767"/>
                </a:lnTo>
                <a:lnTo>
                  <a:pt x="895" y="766"/>
                </a:lnTo>
                <a:lnTo>
                  <a:pt x="895" y="765"/>
                </a:lnTo>
                <a:lnTo>
                  <a:pt x="895" y="764"/>
                </a:lnTo>
                <a:lnTo>
                  <a:pt x="895" y="763"/>
                </a:lnTo>
                <a:lnTo>
                  <a:pt x="895" y="761"/>
                </a:lnTo>
                <a:lnTo>
                  <a:pt x="895" y="758"/>
                </a:lnTo>
                <a:lnTo>
                  <a:pt x="895" y="757"/>
                </a:lnTo>
                <a:lnTo>
                  <a:pt x="896" y="756"/>
                </a:lnTo>
                <a:lnTo>
                  <a:pt x="895" y="756"/>
                </a:lnTo>
                <a:lnTo>
                  <a:pt x="896" y="755"/>
                </a:lnTo>
                <a:lnTo>
                  <a:pt x="895" y="754"/>
                </a:lnTo>
                <a:lnTo>
                  <a:pt x="895" y="753"/>
                </a:lnTo>
                <a:lnTo>
                  <a:pt x="895" y="751"/>
                </a:lnTo>
                <a:lnTo>
                  <a:pt x="894" y="750"/>
                </a:lnTo>
                <a:lnTo>
                  <a:pt x="895" y="749"/>
                </a:lnTo>
                <a:lnTo>
                  <a:pt x="894" y="747"/>
                </a:lnTo>
                <a:lnTo>
                  <a:pt x="894" y="746"/>
                </a:lnTo>
                <a:lnTo>
                  <a:pt x="895" y="745"/>
                </a:lnTo>
                <a:lnTo>
                  <a:pt x="895" y="744"/>
                </a:lnTo>
                <a:lnTo>
                  <a:pt x="895" y="742"/>
                </a:lnTo>
                <a:lnTo>
                  <a:pt x="895" y="741"/>
                </a:lnTo>
                <a:lnTo>
                  <a:pt x="895" y="738"/>
                </a:lnTo>
                <a:lnTo>
                  <a:pt x="895" y="737"/>
                </a:lnTo>
                <a:lnTo>
                  <a:pt x="895" y="736"/>
                </a:lnTo>
                <a:lnTo>
                  <a:pt x="894" y="734"/>
                </a:lnTo>
                <a:lnTo>
                  <a:pt x="893" y="731"/>
                </a:lnTo>
                <a:lnTo>
                  <a:pt x="893" y="730"/>
                </a:lnTo>
                <a:lnTo>
                  <a:pt x="893" y="729"/>
                </a:lnTo>
                <a:lnTo>
                  <a:pt x="893" y="728"/>
                </a:lnTo>
                <a:lnTo>
                  <a:pt x="891" y="725"/>
                </a:lnTo>
                <a:lnTo>
                  <a:pt x="891" y="723"/>
                </a:lnTo>
                <a:lnTo>
                  <a:pt x="890" y="721"/>
                </a:lnTo>
                <a:lnTo>
                  <a:pt x="890" y="718"/>
                </a:lnTo>
                <a:lnTo>
                  <a:pt x="889" y="716"/>
                </a:lnTo>
                <a:lnTo>
                  <a:pt x="889" y="713"/>
                </a:lnTo>
                <a:lnTo>
                  <a:pt x="889" y="712"/>
                </a:lnTo>
                <a:lnTo>
                  <a:pt x="889" y="711"/>
                </a:lnTo>
                <a:lnTo>
                  <a:pt x="889" y="710"/>
                </a:lnTo>
                <a:lnTo>
                  <a:pt x="890" y="709"/>
                </a:lnTo>
                <a:lnTo>
                  <a:pt x="891" y="704"/>
                </a:lnTo>
                <a:lnTo>
                  <a:pt x="893" y="704"/>
                </a:lnTo>
                <a:lnTo>
                  <a:pt x="893" y="703"/>
                </a:lnTo>
                <a:lnTo>
                  <a:pt x="894" y="703"/>
                </a:lnTo>
                <a:lnTo>
                  <a:pt x="894" y="702"/>
                </a:lnTo>
                <a:lnTo>
                  <a:pt x="895" y="700"/>
                </a:lnTo>
                <a:lnTo>
                  <a:pt x="896" y="700"/>
                </a:lnTo>
                <a:lnTo>
                  <a:pt x="896" y="699"/>
                </a:lnTo>
                <a:lnTo>
                  <a:pt x="897" y="699"/>
                </a:lnTo>
                <a:lnTo>
                  <a:pt x="898" y="698"/>
                </a:lnTo>
                <a:lnTo>
                  <a:pt x="898" y="697"/>
                </a:lnTo>
                <a:lnTo>
                  <a:pt x="898" y="696"/>
                </a:lnTo>
                <a:lnTo>
                  <a:pt x="899" y="696"/>
                </a:lnTo>
                <a:lnTo>
                  <a:pt x="899" y="697"/>
                </a:lnTo>
                <a:lnTo>
                  <a:pt x="900" y="697"/>
                </a:lnTo>
                <a:lnTo>
                  <a:pt x="902" y="697"/>
                </a:lnTo>
                <a:lnTo>
                  <a:pt x="903" y="697"/>
                </a:lnTo>
                <a:lnTo>
                  <a:pt x="903" y="696"/>
                </a:lnTo>
                <a:lnTo>
                  <a:pt x="904" y="696"/>
                </a:lnTo>
                <a:lnTo>
                  <a:pt x="904" y="694"/>
                </a:lnTo>
                <a:lnTo>
                  <a:pt x="905" y="694"/>
                </a:lnTo>
                <a:lnTo>
                  <a:pt x="905" y="693"/>
                </a:lnTo>
                <a:lnTo>
                  <a:pt x="905" y="692"/>
                </a:lnTo>
                <a:lnTo>
                  <a:pt x="905" y="691"/>
                </a:lnTo>
                <a:lnTo>
                  <a:pt x="906" y="691"/>
                </a:lnTo>
                <a:lnTo>
                  <a:pt x="907" y="691"/>
                </a:lnTo>
                <a:lnTo>
                  <a:pt x="908" y="690"/>
                </a:lnTo>
                <a:lnTo>
                  <a:pt x="909" y="689"/>
                </a:lnTo>
                <a:lnTo>
                  <a:pt x="909" y="688"/>
                </a:lnTo>
                <a:lnTo>
                  <a:pt x="910" y="687"/>
                </a:lnTo>
                <a:lnTo>
                  <a:pt x="912" y="687"/>
                </a:lnTo>
                <a:lnTo>
                  <a:pt x="913" y="687"/>
                </a:lnTo>
                <a:lnTo>
                  <a:pt x="914" y="687"/>
                </a:lnTo>
                <a:lnTo>
                  <a:pt x="915" y="685"/>
                </a:lnTo>
                <a:lnTo>
                  <a:pt x="916" y="685"/>
                </a:lnTo>
                <a:lnTo>
                  <a:pt x="917" y="684"/>
                </a:lnTo>
                <a:lnTo>
                  <a:pt x="917" y="685"/>
                </a:lnTo>
                <a:lnTo>
                  <a:pt x="918" y="684"/>
                </a:lnTo>
                <a:lnTo>
                  <a:pt x="919" y="684"/>
                </a:lnTo>
                <a:lnTo>
                  <a:pt x="922" y="684"/>
                </a:lnTo>
                <a:lnTo>
                  <a:pt x="923" y="684"/>
                </a:lnTo>
                <a:lnTo>
                  <a:pt x="924" y="684"/>
                </a:lnTo>
                <a:lnTo>
                  <a:pt x="925" y="684"/>
                </a:lnTo>
                <a:lnTo>
                  <a:pt x="927" y="684"/>
                </a:lnTo>
                <a:lnTo>
                  <a:pt x="931" y="684"/>
                </a:lnTo>
                <a:lnTo>
                  <a:pt x="932" y="684"/>
                </a:lnTo>
                <a:lnTo>
                  <a:pt x="933" y="683"/>
                </a:lnTo>
                <a:lnTo>
                  <a:pt x="934" y="683"/>
                </a:lnTo>
                <a:lnTo>
                  <a:pt x="934" y="682"/>
                </a:lnTo>
                <a:lnTo>
                  <a:pt x="935" y="682"/>
                </a:lnTo>
                <a:lnTo>
                  <a:pt x="936" y="682"/>
                </a:lnTo>
                <a:lnTo>
                  <a:pt x="937" y="682"/>
                </a:lnTo>
                <a:lnTo>
                  <a:pt x="939" y="682"/>
                </a:lnTo>
                <a:lnTo>
                  <a:pt x="941" y="681"/>
                </a:lnTo>
                <a:lnTo>
                  <a:pt x="942" y="681"/>
                </a:lnTo>
                <a:lnTo>
                  <a:pt x="943" y="680"/>
                </a:lnTo>
                <a:lnTo>
                  <a:pt x="944" y="679"/>
                </a:lnTo>
                <a:lnTo>
                  <a:pt x="945" y="679"/>
                </a:lnTo>
                <a:lnTo>
                  <a:pt x="946" y="678"/>
                </a:lnTo>
                <a:lnTo>
                  <a:pt x="947" y="677"/>
                </a:lnTo>
                <a:lnTo>
                  <a:pt x="947" y="674"/>
                </a:lnTo>
                <a:lnTo>
                  <a:pt x="946" y="674"/>
                </a:lnTo>
                <a:lnTo>
                  <a:pt x="946" y="673"/>
                </a:lnTo>
                <a:lnTo>
                  <a:pt x="945" y="672"/>
                </a:lnTo>
                <a:lnTo>
                  <a:pt x="944" y="672"/>
                </a:lnTo>
                <a:lnTo>
                  <a:pt x="943" y="672"/>
                </a:lnTo>
                <a:lnTo>
                  <a:pt x="941" y="671"/>
                </a:lnTo>
                <a:lnTo>
                  <a:pt x="939" y="671"/>
                </a:lnTo>
                <a:lnTo>
                  <a:pt x="938" y="671"/>
                </a:lnTo>
                <a:lnTo>
                  <a:pt x="937" y="671"/>
                </a:lnTo>
                <a:lnTo>
                  <a:pt x="936" y="672"/>
                </a:lnTo>
                <a:lnTo>
                  <a:pt x="937" y="673"/>
                </a:lnTo>
                <a:lnTo>
                  <a:pt x="938" y="673"/>
                </a:lnTo>
                <a:lnTo>
                  <a:pt x="937" y="673"/>
                </a:lnTo>
                <a:lnTo>
                  <a:pt x="936" y="673"/>
                </a:lnTo>
                <a:lnTo>
                  <a:pt x="935" y="672"/>
                </a:lnTo>
                <a:lnTo>
                  <a:pt x="934" y="672"/>
                </a:lnTo>
                <a:lnTo>
                  <a:pt x="933" y="671"/>
                </a:lnTo>
                <a:lnTo>
                  <a:pt x="932" y="671"/>
                </a:lnTo>
                <a:lnTo>
                  <a:pt x="929" y="671"/>
                </a:lnTo>
                <a:lnTo>
                  <a:pt x="926" y="668"/>
                </a:lnTo>
                <a:lnTo>
                  <a:pt x="925" y="667"/>
                </a:lnTo>
                <a:lnTo>
                  <a:pt x="923" y="664"/>
                </a:lnTo>
                <a:lnTo>
                  <a:pt x="922" y="663"/>
                </a:lnTo>
                <a:lnTo>
                  <a:pt x="922" y="662"/>
                </a:lnTo>
                <a:lnTo>
                  <a:pt x="922" y="660"/>
                </a:lnTo>
                <a:lnTo>
                  <a:pt x="921" y="660"/>
                </a:lnTo>
                <a:lnTo>
                  <a:pt x="919" y="656"/>
                </a:lnTo>
                <a:lnTo>
                  <a:pt x="919" y="655"/>
                </a:lnTo>
                <a:lnTo>
                  <a:pt x="918" y="653"/>
                </a:lnTo>
                <a:lnTo>
                  <a:pt x="918" y="652"/>
                </a:lnTo>
                <a:lnTo>
                  <a:pt x="917" y="651"/>
                </a:lnTo>
                <a:lnTo>
                  <a:pt x="917" y="650"/>
                </a:lnTo>
                <a:lnTo>
                  <a:pt x="917" y="649"/>
                </a:lnTo>
                <a:lnTo>
                  <a:pt x="917" y="646"/>
                </a:lnTo>
                <a:lnTo>
                  <a:pt x="917" y="645"/>
                </a:lnTo>
                <a:lnTo>
                  <a:pt x="919" y="642"/>
                </a:lnTo>
                <a:lnTo>
                  <a:pt x="919" y="641"/>
                </a:lnTo>
                <a:lnTo>
                  <a:pt x="921" y="639"/>
                </a:lnTo>
                <a:lnTo>
                  <a:pt x="922" y="637"/>
                </a:lnTo>
                <a:lnTo>
                  <a:pt x="922" y="636"/>
                </a:lnTo>
                <a:lnTo>
                  <a:pt x="922" y="635"/>
                </a:lnTo>
                <a:lnTo>
                  <a:pt x="923" y="634"/>
                </a:lnTo>
                <a:lnTo>
                  <a:pt x="924" y="634"/>
                </a:lnTo>
                <a:lnTo>
                  <a:pt x="926" y="633"/>
                </a:lnTo>
                <a:lnTo>
                  <a:pt x="926" y="632"/>
                </a:lnTo>
                <a:lnTo>
                  <a:pt x="927" y="632"/>
                </a:lnTo>
                <a:lnTo>
                  <a:pt x="928" y="632"/>
                </a:lnTo>
                <a:lnTo>
                  <a:pt x="929" y="631"/>
                </a:lnTo>
                <a:lnTo>
                  <a:pt x="929" y="630"/>
                </a:lnTo>
                <a:lnTo>
                  <a:pt x="931" y="629"/>
                </a:lnTo>
                <a:lnTo>
                  <a:pt x="931" y="627"/>
                </a:lnTo>
                <a:lnTo>
                  <a:pt x="931" y="626"/>
                </a:lnTo>
                <a:lnTo>
                  <a:pt x="931" y="625"/>
                </a:lnTo>
                <a:lnTo>
                  <a:pt x="932" y="625"/>
                </a:lnTo>
                <a:lnTo>
                  <a:pt x="933" y="625"/>
                </a:lnTo>
                <a:lnTo>
                  <a:pt x="934" y="624"/>
                </a:lnTo>
                <a:lnTo>
                  <a:pt x="934" y="623"/>
                </a:lnTo>
                <a:lnTo>
                  <a:pt x="935" y="622"/>
                </a:lnTo>
                <a:lnTo>
                  <a:pt x="936" y="621"/>
                </a:lnTo>
                <a:lnTo>
                  <a:pt x="936" y="620"/>
                </a:lnTo>
                <a:lnTo>
                  <a:pt x="936" y="618"/>
                </a:lnTo>
                <a:lnTo>
                  <a:pt x="936" y="616"/>
                </a:lnTo>
                <a:lnTo>
                  <a:pt x="935" y="616"/>
                </a:lnTo>
                <a:lnTo>
                  <a:pt x="935" y="615"/>
                </a:lnTo>
                <a:lnTo>
                  <a:pt x="934" y="614"/>
                </a:lnTo>
                <a:lnTo>
                  <a:pt x="932" y="614"/>
                </a:lnTo>
                <a:lnTo>
                  <a:pt x="932" y="613"/>
                </a:lnTo>
                <a:lnTo>
                  <a:pt x="932" y="612"/>
                </a:lnTo>
                <a:lnTo>
                  <a:pt x="931" y="613"/>
                </a:lnTo>
                <a:lnTo>
                  <a:pt x="931" y="612"/>
                </a:lnTo>
                <a:lnTo>
                  <a:pt x="929" y="612"/>
                </a:lnTo>
                <a:lnTo>
                  <a:pt x="927" y="613"/>
                </a:lnTo>
                <a:lnTo>
                  <a:pt x="926" y="612"/>
                </a:lnTo>
                <a:lnTo>
                  <a:pt x="927" y="611"/>
                </a:lnTo>
                <a:lnTo>
                  <a:pt x="927" y="612"/>
                </a:lnTo>
                <a:lnTo>
                  <a:pt x="928" y="612"/>
                </a:lnTo>
                <a:lnTo>
                  <a:pt x="933" y="611"/>
                </a:lnTo>
                <a:lnTo>
                  <a:pt x="936" y="611"/>
                </a:lnTo>
                <a:lnTo>
                  <a:pt x="938" y="611"/>
                </a:lnTo>
                <a:lnTo>
                  <a:pt x="941" y="613"/>
                </a:lnTo>
                <a:lnTo>
                  <a:pt x="942" y="612"/>
                </a:lnTo>
                <a:lnTo>
                  <a:pt x="943" y="611"/>
                </a:lnTo>
                <a:lnTo>
                  <a:pt x="944" y="611"/>
                </a:lnTo>
                <a:lnTo>
                  <a:pt x="947" y="612"/>
                </a:lnTo>
                <a:lnTo>
                  <a:pt x="948" y="612"/>
                </a:lnTo>
                <a:lnTo>
                  <a:pt x="950" y="612"/>
                </a:lnTo>
                <a:lnTo>
                  <a:pt x="950" y="611"/>
                </a:lnTo>
                <a:lnTo>
                  <a:pt x="951" y="611"/>
                </a:lnTo>
                <a:lnTo>
                  <a:pt x="952" y="611"/>
                </a:lnTo>
                <a:lnTo>
                  <a:pt x="952" y="612"/>
                </a:lnTo>
                <a:lnTo>
                  <a:pt x="954" y="611"/>
                </a:lnTo>
                <a:lnTo>
                  <a:pt x="955" y="610"/>
                </a:lnTo>
                <a:lnTo>
                  <a:pt x="956" y="608"/>
                </a:lnTo>
                <a:lnTo>
                  <a:pt x="956" y="606"/>
                </a:lnTo>
                <a:lnTo>
                  <a:pt x="955" y="606"/>
                </a:lnTo>
                <a:lnTo>
                  <a:pt x="955" y="605"/>
                </a:lnTo>
                <a:lnTo>
                  <a:pt x="955" y="604"/>
                </a:lnTo>
                <a:lnTo>
                  <a:pt x="956" y="603"/>
                </a:lnTo>
                <a:lnTo>
                  <a:pt x="960" y="604"/>
                </a:lnTo>
                <a:lnTo>
                  <a:pt x="961" y="603"/>
                </a:lnTo>
                <a:lnTo>
                  <a:pt x="962" y="603"/>
                </a:lnTo>
                <a:lnTo>
                  <a:pt x="963" y="603"/>
                </a:lnTo>
                <a:lnTo>
                  <a:pt x="963" y="604"/>
                </a:lnTo>
                <a:lnTo>
                  <a:pt x="964" y="605"/>
                </a:lnTo>
                <a:lnTo>
                  <a:pt x="964" y="606"/>
                </a:lnTo>
                <a:lnTo>
                  <a:pt x="970" y="607"/>
                </a:lnTo>
                <a:lnTo>
                  <a:pt x="970" y="608"/>
                </a:lnTo>
                <a:lnTo>
                  <a:pt x="971" y="610"/>
                </a:lnTo>
                <a:lnTo>
                  <a:pt x="973" y="610"/>
                </a:lnTo>
                <a:lnTo>
                  <a:pt x="974" y="610"/>
                </a:lnTo>
                <a:lnTo>
                  <a:pt x="975" y="611"/>
                </a:lnTo>
                <a:lnTo>
                  <a:pt x="976" y="611"/>
                </a:lnTo>
                <a:lnTo>
                  <a:pt x="977" y="612"/>
                </a:lnTo>
                <a:lnTo>
                  <a:pt x="979" y="613"/>
                </a:lnTo>
                <a:lnTo>
                  <a:pt x="982" y="614"/>
                </a:lnTo>
                <a:lnTo>
                  <a:pt x="984" y="614"/>
                </a:lnTo>
                <a:lnTo>
                  <a:pt x="985" y="614"/>
                </a:lnTo>
                <a:lnTo>
                  <a:pt x="986" y="614"/>
                </a:lnTo>
                <a:lnTo>
                  <a:pt x="986" y="615"/>
                </a:lnTo>
                <a:lnTo>
                  <a:pt x="986" y="616"/>
                </a:lnTo>
                <a:lnTo>
                  <a:pt x="988" y="616"/>
                </a:lnTo>
                <a:lnTo>
                  <a:pt x="990" y="618"/>
                </a:lnTo>
                <a:lnTo>
                  <a:pt x="991" y="618"/>
                </a:lnTo>
                <a:lnTo>
                  <a:pt x="992" y="620"/>
                </a:lnTo>
                <a:lnTo>
                  <a:pt x="992" y="621"/>
                </a:lnTo>
                <a:lnTo>
                  <a:pt x="993" y="621"/>
                </a:lnTo>
                <a:lnTo>
                  <a:pt x="993" y="622"/>
                </a:lnTo>
                <a:lnTo>
                  <a:pt x="994" y="622"/>
                </a:lnTo>
                <a:lnTo>
                  <a:pt x="995" y="622"/>
                </a:lnTo>
                <a:lnTo>
                  <a:pt x="996" y="622"/>
                </a:lnTo>
                <a:lnTo>
                  <a:pt x="998" y="622"/>
                </a:lnTo>
                <a:lnTo>
                  <a:pt x="998" y="623"/>
                </a:lnTo>
                <a:lnTo>
                  <a:pt x="998" y="624"/>
                </a:lnTo>
                <a:lnTo>
                  <a:pt x="999" y="624"/>
                </a:lnTo>
                <a:lnTo>
                  <a:pt x="999" y="623"/>
                </a:lnTo>
                <a:lnTo>
                  <a:pt x="1000" y="623"/>
                </a:lnTo>
                <a:lnTo>
                  <a:pt x="1001" y="623"/>
                </a:lnTo>
                <a:lnTo>
                  <a:pt x="1002" y="622"/>
                </a:lnTo>
                <a:lnTo>
                  <a:pt x="1003" y="624"/>
                </a:lnTo>
                <a:lnTo>
                  <a:pt x="1004" y="624"/>
                </a:lnTo>
                <a:lnTo>
                  <a:pt x="1005" y="623"/>
                </a:lnTo>
                <a:lnTo>
                  <a:pt x="1006" y="623"/>
                </a:lnTo>
                <a:lnTo>
                  <a:pt x="1006" y="622"/>
                </a:lnTo>
                <a:lnTo>
                  <a:pt x="1005" y="622"/>
                </a:lnTo>
                <a:lnTo>
                  <a:pt x="1004" y="621"/>
                </a:lnTo>
                <a:lnTo>
                  <a:pt x="1003" y="621"/>
                </a:lnTo>
                <a:lnTo>
                  <a:pt x="1003" y="620"/>
                </a:lnTo>
                <a:lnTo>
                  <a:pt x="1004" y="620"/>
                </a:lnTo>
                <a:lnTo>
                  <a:pt x="1005" y="620"/>
                </a:lnTo>
                <a:lnTo>
                  <a:pt x="1008" y="621"/>
                </a:lnTo>
                <a:lnTo>
                  <a:pt x="1009" y="621"/>
                </a:lnTo>
                <a:lnTo>
                  <a:pt x="1010" y="621"/>
                </a:lnTo>
                <a:lnTo>
                  <a:pt x="1011" y="621"/>
                </a:lnTo>
                <a:lnTo>
                  <a:pt x="1013" y="621"/>
                </a:lnTo>
                <a:lnTo>
                  <a:pt x="1013" y="620"/>
                </a:lnTo>
                <a:lnTo>
                  <a:pt x="1014" y="620"/>
                </a:lnTo>
                <a:lnTo>
                  <a:pt x="1015" y="620"/>
                </a:lnTo>
                <a:lnTo>
                  <a:pt x="1017" y="620"/>
                </a:lnTo>
                <a:lnTo>
                  <a:pt x="1018" y="620"/>
                </a:lnTo>
                <a:lnTo>
                  <a:pt x="1019" y="620"/>
                </a:lnTo>
                <a:lnTo>
                  <a:pt x="1020" y="620"/>
                </a:lnTo>
                <a:lnTo>
                  <a:pt x="1021" y="620"/>
                </a:lnTo>
                <a:lnTo>
                  <a:pt x="1021" y="621"/>
                </a:lnTo>
                <a:lnTo>
                  <a:pt x="1022" y="621"/>
                </a:lnTo>
                <a:lnTo>
                  <a:pt x="1023" y="621"/>
                </a:lnTo>
                <a:lnTo>
                  <a:pt x="1024" y="621"/>
                </a:lnTo>
                <a:lnTo>
                  <a:pt x="1024" y="622"/>
                </a:lnTo>
                <a:lnTo>
                  <a:pt x="1025" y="622"/>
                </a:lnTo>
                <a:lnTo>
                  <a:pt x="1027" y="622"/>
                </a:lnTo>
                <a:lnTo>
                  <a:pt x="1028" y="622"/>
                </a:lnTo>
                <a:lnTo>
                  <a:pt x="1029" y="622"/>
                </a:lnTo>
                <a:lnTo>
                  <a:pt x="1030" y="622"/>
                </a:lnTo>
                <a:lnTo>
                  <a:pt x="1031" y="623"/>
                </a:lnTo>
                <a:lnTo>
                  <a:pt x="1032" y="623"/>
                </a:lnTo>
                <a:lnTo>
                  <a:pt x="1033" y="624"/>
                </a:lnTo>
                <a:lnTo>
                  <a:pt x="1034" y="625"/>
                </a:lnTo>
                <a:lnTo>
                  <a:pt x="1036" y="626"/>
                </a:lnTo>
                <a:lnTo>
                  <a:pt x="1037" y="627"/>
                </a:lnTo>
                <a:lnTo>
                  <a:pt x="1038" y="629"/>
                </a:lnTo>
                <a:lnTo>
                  <a:pt x="1039" y="630"/>
                </a:lnTo>
                <a:lnTo>
                  <a:pt x="1039" y="631"/>
                </a:lnTo>
                <a:lnTo>
                  <a:pt x="1040" y="632"/>
                </a:lnTo>
                <a:lnTo>
                  <a:pt x="1042" y="633"/>
                </a:lnTo>
                <a:lnTo>
                  <a:pt x="1043" y="634"/>
                </a:lnTo>
                <a:lnTo>
                  <a:pt x="1044" y="635"/>
                </a:lnTo>
                <a:lnTo>
                  <a:pt x="1044" y="636"/>
                </a:lnTo>
                <a:lnTo>
                  <a:pt x="1044" y="637"/>
                </a:lnTo>
                <a:lnTo>
                  <a:pt x="1046" y="640"/>
                </a:lnTo>
                <a:lnTo>
                  <a:pt x="1046" y="641"/>
                </a:lnTo>
                <a:lnTo>
                  <a:pt x="1047" y="643"/>
                </a:lnTo>
                <a:lnTo>
                  <a:pt x="1048" y="645"/>
                </a:lnTo>
                <a:lnTo>
                  <a:pt x="1049" y="645"/>
                </a:lnTo>
                <a:lnTo>
                  <a:pt x="1049" y="646"/>
                </a:lnTo>
                <a:lnTo>
                  <a:pt x="1050" y="646"/>
                </a:lnTo>
                <a:lnTo>
                  <a:pt x="1051" y="648"/>
                </a:lnTo>
                <a:lnTo>
                  <a:pt x="1052" y="648"/>
                </a:lnTo>
                <a:lnTo>
                  <a:pt x="1053" y="648"/>
                </a:lnTo>
                <a:lnTo>
                  <a:pt x="1054" y="648"/>
                </a:lnTo>
                <a:lnTo>
                  <a:pt x="1056" y="646"/>
                </a:lnTo>
                <a:lnTo>
                  <a:pt x="1057" y="646"/>
                </a:lnTo>
                <a:lnTo>
                  <a:pt x="1058" y="645"/>
                </a:lnTo>
                <a:lnTo>
                  <a:pt x="1059" y="645"/>
                </a:lnTo>
                <a:lnTo>
                  <a:pt x="1060" y="645"/>
                </a:lnTo>
                <a:lnTo>
                  <a:pt x="1061" y="645"/>
                </a:lnTo>
                <a:lnTo>
                  <a:pt x="1062" y="645"/>
                </a:lnTo>
                <a:lnTo>
                  <a:pt x="1065" y="645"/>
                </a:lnTo>
                <a:lnTo>
                  <a:pt x="1066" y="645"/>
                </a:lnTo>
                <a:lnTo>
                  <a:pt x="1067" y="645"/>
                </a:lnTo>
                <a:lnTo>
                  <a:pt x="1068" y="644"/>
                </a:lnTo>
                <a:lnTo>
                  <a:pt x="1070" y="644"/>
                </a:lnTo>
                <a:lnTo>
                  <a:pt x="1071" y="644"/>
                </a:lnTo>
                <a:lnTo>
                  <a:pt x="1072" y="645"/>
                </a:lnTo>
                <a:lnTo>
                  <a:pt x="1073" y="645"/>
                </a:lnTo>
                <a:lnTo>
                  <a:pt x="1075" y="645"/>
                </a:lnTo>
                <a:lnTo>
                  <a:pt x="1076" y="646"/>
                </a:lnTo>
                <a:lnTo>
                  <a:pt x="1078" y="648"/>
                </a:lnTo>
                <a:lnTo>
                  <a:pt x="1078" y="649"/>
                </a:lnTo>
                <a:lnTo>
                  <a:pt x="1080" y="651"/>
                </a:lnTo>
                <a:lnTo>
                  <a:pt x="1081" y="651"/>
                </a:lnTo>
                <a:lnTo>
                  <a:pt x="1082" y="652"/>
                </a:lnTo>
                <a:lnTo>
                  <a:pt x="1084" y="653"/>
                </a:lnTo>
                <a:lnTo>
                  <a:pt x="1085" y="653"/>
                </a:lnTo>
                <a:lnTo>
                  <a:pt x="1086" y="654"/>
                </a:lnTo>
                <a:lnTo>
                  <a:pt x="1087" y="654"/>
                </a:lnTo>
                <a:lnTo>
                  <a:pt x="1089" y="655"/>
                </a:lnTo>
                <a:lnTo>
                  <a:pt x="1090" y="656"/>
                </a:lnTo>
                <a:lnTo>
                  <a:pt x="1091" y="655"/>
                </a:lnTo>
                <a:lnTo>
                  <a:pt x="1092" y="655"/>
                </a:lnTo>
                <a:lnTo>
                  <a:pt x="1092" y="656"/>
                </a:lnTo>
                <a:lnTo>
                  <a:pt x="1091" y="656"/>
                </a:lnTo>
                <a:lnTo>
                  <a:pt x="1092" y="656"/>
                </a:lnTo>
                <a:lnTo>
                  <a:pt x="1094" y="656"/>
                </a:lnTo>
                <a:lnTo>
                  <a:pt x="1095" y="656"/>
                </a:lnTo>
                <a:lnTo>
                  <a:pt x="1096" y="656"/>
                </a:lnTo>
                <a:lnTo>
                  <a:pt x="1097" y="658"/>
                </a:lnTo>
                <a:lnTo>
                  <a:pt x="1098" y="658"/>
                </a:lnTo>
                <a:lnTo>
                  <a:pt x="1098" y="656"/>
                </a:lnTo>
                <a:lnTo>
                  <a:pt x="1099" y="656"/>
                </a:lnTo>
                <a:lnTo>
                  <a:pt x="1099" y="655"/>
                </a:lnTo>
                <a:lnTo>
                  <a:pt x="1100" y="655"/>
                </a:lnTo>
                <a:lnTo>
                  <a:pt x="1101" y="656"/>
                </a:lnTo>
                <a:lnTo>
                  <a:pt x="1103" y="658"/>
                </a:lnTo>
                <a:lnTo>
                  <a:pt x="1104" y="659"/>
                </a:lnTo>
                <a:lnTo>
                  <a:pt x="1105" y="659"/>
                </a:lnTo>
                <a:lnTo>
                  <a:pt x="1106" y="659"/>
                </a:lnTo>
                <a:lnTo>
                  <a:pt x="1106" y="660"/>
                </a:lnTo>
                <a:lnTo>
                  <a:pt x="1107" y="660"/>
                </a:lnTo>
                <a:lnTo>
                  <a:pt x="1108" y="660"/>
                </a:lnTo>
                <a:lnTo>
                  <a:pt x="1109" y="660"/>
                </a:lnTo>
                <a:lnTo>
                  <a:pt x="1110" y="662"/>
                </a:lnTo>
                <a:lnTo>
                  <a:pt x="1114" y="663"/>
                </a:lnTo>
                <a:lnTo>
                  <a:pt x="1114" y="662"/>
                </a:lnTo>
                <a:lnTo>
                  <a:pt x="1115" y="662"/>
                </a:lnTo>
                <a:lnTo>
                  <a:pt x="1115" y="663"/>
                </a:lnTo>
                <a:lnTo>
                  <a:pt x="1116" y="663"/>
                </a:lnTo>
                <a:lnTo>
                  <a:pt x="1117" y="664"/>
                </a:lnTo>
                <a:lnTo>
                  <a:pt x="1118" y="664"/>
                </a:lnTo>
                <a:lnTo>
                  <a:pt x="1119" y="664"/>
                </a:lnTo>
                <a:lnTo>
                  <a:pt x="1120" y="664"/>
                </a:lnTo>
                <a:lnTo>
                  <a:pt x="1121" y="664"/>
                </a:lnTo>
                <a:lnTo>
                  <a:pt x="1123" y="664"/>
                </a:lnTo>
                <a:lnTo>
                  <a:pt x="1123" y="663"/>
                </a:lnTo>
                <a:lnTo>
                  <a:pt x="1124" y="663"/>
                </a:lnTo>
                <a:lnTo>
                  <a:pt x="1124" y="662"/>
                </a:lnTo>
                <a:lnTo>
                  <a:pt x="1125" y="662"/>
                </a:lnTo>
                <a:lnTo>
                  <a:pt x="1126" y="663"/>
                </a:lnTo>
                <a:lnTo>
                  <a:pt x="1127" y="664"/>
                </a:lnTo>
                <a:lnTo>
                  <a:pt x="1128" y="664"/>
                </a:lnTo>
                <a:lnTo>
                  <a:pt x="1129" y="664"/>
                </a:lnTo>
                <a:lnTo>
                  <a:pt x="1130" y="664"/>
                </a:lnTo>
                <a:lnTo>
                  <a:pt x="1130" y="663"/>
                </a:lnTo>
                <a:lnTo>
                  <a:pt x="1130" y="662"/>
                </a:lnTo>
                <a:lnTo>
                  <a:pt x="1132" y="662"/>
                </a:lnTo>
                <a:lnTo>
                  <a:pt x="1132" y="663"/>
                </a:lnTo>
                <a:lnTo>
                  <a:pt x="1133" y="663"/>
                </a:lnTo>
                <a:lnTo>
                  <a:pt x="1133" y="664"/>
                </a:lnTo>
                <a:lnTo>
                  <a:pt x="1132" y="664"/>
                </a:lnTo>
                <a:lnTo>
                  <a:pt x="1132" y="665"/>
                </a:lnTo>
                <a:lnTo>
                  <a:pt x="1132" y="667"/>
                </a:lnTo>
                <a:lnTo>
                  <a:pt x="1133" y="667"/>
                </a:lnTo>
                <a:lnTo>
                  <a:pt x="1133" y="665"/>
                </a:lnTo>
                <a:lnTo>
                  <a:pt x="1134" y="665"/>
                </a:lnTo>
                <a:lnTo>
                  <a:pt x="1134" y="667"/>
                </a:lnTo>
                <a:lnTo>
                  <a:pt x="1135" y="667"/>
                </a:lnTo>
                <a:lnTo>
                  <a:pt x="1135" y="668"/>
                </a:lnTo>
                <a:lnTo>
                  <a:pt x="1136" y="668"/>
                </a:lnTo>
                <a:lnTo>
                  <a:pt x="1136" y="669"/>
                </a:lnTo>
                <a:lnTo>
                  <a:pt x="1137" y="670"/>
                </a:lnTo>
                <a:lnTo>
                  <a:pt x="1138" y="670"/>
                </a:lnTo>
                <a:lnTo>
                  <a:pt x="1139" y="670"/>
                </a:lnTo>
                <a:lnTo>
                  <a:pt x="1139" y="671"/>
                </a:lnTo>
                <a:lnTo>
                  <a:pt x="1140" y="671"/>
                </a:lnTo>
                <a:lnTo>
                  <a:pt x="1140" y="672"/>
                </a:lnTo>
                <a:lnTo>
                  <a:pt x="1142" y="672"/>
                </a:lnTo>
                <a:lnTo>
                  <a:pt x="1142" y="673"/>
                </a:lnTo>
                <a:lnTo>
                  <a:pt x="1143" y="673"/>
                </a:lnTo>
                <a:lnTo>
                  <a:pt x="1144" y="673"/>
                </a:lnTo>
                <a:lnTo>
                  <a:pt x="1144" y="674"/>
                </a:lnTo>
                <a:lnTo>
                  <a:pt x="1145" y="674"/>
                </a:lnTo>
                <a:lnTo>
                  <a:pt x="1146" y="674"/>
                </a:lnTo>
                <a:lnTo>
                  <a:pt x="1146" y="675"/>
                </a:lnTo>
                <a:lnTo>
                  <a:pt x="1146" y="677"/>
                </a:lnTo>
                <a:lnTo>
                  <a:pt x="1146" y="678"/>
                </a:lnTo>
                <a:lnTo>
                  <a:pt x="1146" y="679"/>
                </a:lnTo>
                <a:lnTo>
                  <a:pt x="1145" y="679"/>
                </a:lnTo>
                <a:lnTo>
                  <a:pt x="1143" y="679"/>
                </a:lnTo>
                <a:lnTo>
                  <a:pt x="1143" y="677"/>
                </a:lnTo>
                <a:lnTo>
                  <a:pt x="1144" y="677"/>
                </a:lnTo>
                <a:lnTo>
                  <a:pt x="1144" y="675"/>
                </a:lnTo>
                <a:lnTo>
                  <a:pt x="1144" y="674"/>
                </a:lnTo>
                <a:lnTo>
                  <a:pt x="1143" y="674"/>
                </a:lnTo>
                <a:lnTo>
                  <a:pt x="1143" y="675"/>
                </a:lnTo>
                <a:lnTo>
                  <a:pt x="1142" y="675"/>
                </a:lnTo>
                <a:lnTo>
                  <a:pt x="1142" y="677"/>
                </a:lnTo>
                <a:lnTo>
                  <a:pt x="1142" y="678"/>
                </a:lnTo>
                <a:lnTo>
                  <a:pt x="1143" y="678"/>
                </a:lnTo>
                <a:lnTo>
                  <a:pt x="1143" y="679"/>
                </a:lnTo>
                <a:lnTo>
                  <a:pt x="1143" y="680"/>
                </a:lnTo>
                <a:lnTo>
                  <a:pt x="1142" y="681"/>
                </a:lnTo>
                <a:lnTo>
                  <a:pt x="1143" y="681"/>
                </a:lnTo>
                <a:lnTo>
                  <a:pt x="1144" y="682"/>
                </a:lnTo>
                <a:lnTo>
                  <a:pt x="1144" y="683"/>
                </a:lnTo>
                <a:lnTo>
                  <a:pt x="1146" y="684"/>
                </a:lnTo>
                <a:lnTo>
                  <a:pt x="1146" y="685"/>
                </a:lnTo>
                <a:lnTo>
                  <a:pt x="1146" y="687"/>
                </a:lnTo>
                <a:lnTo>
                  <a:pt x="1147" y="687"/>
                </a:lnTo>
                <a:lnTo>
                  <a:pt x="1148" y="688"/>
                </a:lnTo>
                <a:lnTo>
                  <a:pt x="1149" y="689"/>
                </a:lnTo>
                <a:lnTo>
                  <a:pt x="1149" y="690"/>
                </a:lnTo>
                <a:lnTo>
                  <a:pt x="1151" y="691"/>
                </a:lnTo>
                <a:lnTo>
                  <a:pt x="1151" y="692"/>
                </a:lnTo>
                <a:lnTo>
                  <a:pt x="1151" y="693"/>
                </a:lnTo>
                <a:lnTo>
                  <a:pt x="1152" y="693"/>
                </a:lnTo>
                <a:lnTo>
                  <a:pt x="1152" y="694"/>
                </a:lnTo>
                <a:lnTo>
                  <a:pt x="1153" y="694"/>
                </a:lnTo>
                <a:lnTo>
                  <a:pt x="1154" y="696"/>
                </a:lnTo>
                <a:lnTo>
                  <a:pt x="1155" y="697"/>
                </a:lnTo>
                <a:lnTo>
                  <a:pt x="1156" y="698"/>
                </a:lnTo>
                <a:lnTo>
                  <a:pt x="1157" y="698"/>
                </a:lnTo>
                <a:lnTo>
                  <a:pt x="1157" y="699"/>
                </a:lnTo>
                <a:lnTo>
                  <a:pt x="1158" y="700"/>
                </a:lnTo>
                <a:lnTo>
                  <a:pt x="1158" y="701"/>
                </a:lnTo>
                <a:lnTo>
                  <a:pt x="1158" y="702"/>
                </a:lnTo>
                <a:lnTo>
                  <a:pt x="1158" y="703"/>
                </a:lnTo>
                <a:lnTo>
                  <a:pt x="1159" y="703"/>
                </a:lnTo>
                <a:lnTo>
                  <a:pt x="1158" y="704"/>
                </a:lnTo>
                <a:lnTo>
                  <a:pt x="1159" y="706"/>
                </a:lnTo>
                <a:lnTo>
                  <a:pt x="1161" y="707"/>
                </a:lnTo>
                <a:lnTo>
                  <a:pt x="1159" y="708"/>
                </a:lnTo>
                <a:lnTo>
                  <a:pt x="1159" y="707"/>
                </a:lnTo>
                <a:lnTo>
                  <a:pt x="1158" y="707"/>
                </a:lnTo>
                <a:lnTo>
                  <a:pt x="1158" y="708"/>
                </a:lnTo>
                <a:lnTo>
                  <a:pt x="1158" y="709"/>
                </a:lnTo>
                <a:lnTo>
                  <a:pt x="1158" y="708"/>
                </a:lnTo>
                <a:lnTo>
                  <a:pt x="1159" y="708"/>
                </a:lnTo>
                <a:lnTo>
                  <a:pt x="1159" y="709"/>
                </a:lnTo>
                <a:lnTo>
                  <a:pt x="1159" y="710"/>
                </a:lnTo>
                <a:lnTo>
                  <a:pt x="1161" y="711"/>
                </a:lnTo>
                <a:lnTo>
                  <a:pt x="1161" y="713"/>
                </a:lnTo>
                <a:lnTo>
                  <a:pt x="1162" y="715"/>
                </a:lnTo>
                <a:lnTo>
                  <a:pt x="1163" y="715"/>
                </a:lnTo>
                <a:lnTo>
                  <a:pt x="1164" y="715"/>
                </a:lnTo>
                <a:lnTo>
                  <a:pt x="1165" y="715"/>
                </a:lnTo>
                <a:lnTo>
                  <a:pt x="1166" y="715"/>
                </a:lnTo>
                <a:lnTo>
                  <a:pt x="1166" y="716"/>
                </a:lnTo>
                <a:lnTo>
                  <a:pt x="1166" y="717"/>
                </a:lnTo>
                <a:lnTo>
                  <a:pt x="1167" y="717"/>
                </a:lnTo>
                <a:lnTo>
                  <a:pt x="1167" y="718"/>
                </a:lnTo>
                <a:lnTo>
                  <a:pt x="1167" y="719"/>
                </a:lnTo>
                <a:lnTo>
                  <a:pt x="1166" y="719"/>
                </a:lnTo>
                <a:lnTo>
                  <a:pt x="1164" y="718"/>
                </a:lnTo>
                <a:lnTo>
                  <a:pt x="1163" y="718"/>
                </a:lnTo>
                <a:lnTo>
                  <a:pt x="1162" y="718"/>
                </a:lnTo>
                <a:lnTo>
                  <a:pt x="1161" y="718"/>
                </a:lnTo>
                <a:lnTo>
                  <a:pt x="1161" y="717"/>
                </a:lnTo>
                <a:lnTo>
                  <a:pt x="1159" y="717"/>
                </a:lnTo>
                <a:lnTo>
                  <a:pt x="1158" y="717"/>
                </a:lnTo>
                <a:lnTo>
                  <a:pt x="1157" y="717"/>
                </a:lnTo>
                <a:lnTo>
                  <a:pt x="1156" y="717"/>
                </a:lnTo>
                <a:lnTo>
                  <a:pt x="1156" y="716"/>
                </a:lnTo>
                <a:lnTo>
                  <a:pt x="1155" y="716"/>
                </a:lnTo>
                <a:lnTo>
                  <a:pt x="1155" y="715"/>
                </a:lnTo>
                <a:lnTo>
                  <a:pt x="1154" y="715"/>
                </a:lnTo>
                <a:lnTo>
                  <a:pt x="1154" y="713"/>
                </a:lnTo>
                <a:lnTo>
                  <a:pt x="1153" y="712"/>
                </a:lnTo>
                <a:lnTo>
                  <a:pt x="1153" y="711"/>
                </a:lnTo>
                <a:lnTo>
                  <a:pt x="1152" y="711"/>
                </a:lnTo>
                <a:lnTo>
                  <a:pt x="1151" y="711"/>
                </a:lnTo>
                <a:lnTo>
                  <a:pt x="1149" y="712"/>
                </a:lnTo>
                <a:lnTo>
                  <a:pt x="1148" y="713"/>
                </a:lnTo>
                <a:lnTo>
                  <a:pt x="1147" y="713"/>
                </a:lnTo>
                <a:lnTo>
                  <a:pt x="1147" y="715"/>
                </a:lnTo>
                <a:lnTo>
                  <a:pt x="1146" y="715"/>
                </a:lnTo>
                <a:lnTo>
                  <a:pt x="1145" y="715"/>
                </a:lnTo>
                <a:lnTo>
                  <a:pt x="1145" y="716"/>
                </a:lnTo>
                <a:lnTo>
                  <a:pt x="1144" y="716"/>
                </a:lnTo>
                <a:lnTo>
                  <a:pt x="1144" y="717"/>
                </a:lnTo>
                <a:lnTo>
                  <a:pt x="1143" y="718"/>
                </a:lnTo>
                <a:lnTo>
                  <a:pt x="1143" y="719"/>
                </a:lnTo>
                <a:lnTo>
                  <a:pt x="1143" y="720"/>
                </a:lnTo>
                <a:lnTo>
                  <a:pt x="1143" y="721"/>
                </a:lnTo>
                <a:lnTo>
                  <a:pt x="1143" y="722"/>
                </a:lnTo>
                <a:lnTo>
                  <a:pt x="1144" y="722"/>
                </a:lnTo>
                <a:lnTo>
                  <a:pt x="1145" y="723"/>
                </a:lnTo>
                <a:lnTo>
                  <a:pt x="1146" y="723"/>
                </a:lnTo>
                <a:lnTo>
                  <a:pt x="1146" y="725"/>
                </a:lnTo>
                <a:lnTo>
                  <a:pt x="1145" y="725"/>
                </a:lnTo>
                <a:lnTo>
                  <a:pt x="1144" y="725"/>
                </a:lnTo>
                <a:lnTo>
                  <a:pt x="1143" y="725"/>
                </a:lnTo>
                <a:lnTo>
                  <a:pt x="1143" y="726"/>
                </a:lnTo>
                <a:lnTo>
                  <a:pt x="1143" y="727"/>
                </a:lnTo>
                <a:lnTo>
                  <a:pt x="1144" y="727"/>
                </a:lnTo>
                <a:lnTo>
                  <a:pt x="1145" y="727"/>
                </a:lnTo>
                <a:lnTo>
                  <a:pt x="1145" y="728"/>
                </a:lnTo>
                <a:lnTo>
                  <a:pt x="1145" y="729"/>
                </a:lnTo>
                <a:lnTo>
                  <a:pt x="1145" y="730"/>
                </a:lnTo>
                <a:lnTo>
                  <a:pt x="1146" y="730"/>
                </a:lnTo>
                <a:lnTo>
                  <a:pt x="1146" y="731"/>
                </a:lnTo>
                <a:lnTo>
                  <a:pt x="1146" y="732"/>
                </a:lnTo>
                <a:lnTo>
                  <a:pt x="1146" y="734"/>
                </a:lnTo>
                <a:lnTo>
                  <a:pt x="1146" y="735"/>
                </a:lnTo>
                <a:lnTo>
                  <a:pt x="1147" y="736"/>
                </a:lnTo>
                <a:lnTo>
                  <a:pt x="1147" y="737"/>
                </a:lnTo>
                <a:lnTo>
                  <a:pt x="1148" y="738"/>
                </a:lnTo>
                <a:lnTo>
                  <a:pt x="1148" y="739"/>
                </a:lnTo>
                <a:lnTo>
                  <a:pt x="1149" y="739"/>
                </a:lnTo>
                <a:lnTo>
                  <a:pt x="1151" y="739"/>
                </a:lnTo>
                <a:lnTo>
                  <a:pt x="1152" y="740"/>
                </a:lnTo>
                <a:lnTo>
                  <a:pt x="1153" y="741"/>
                </a:lnTo>
                <a:lnTo>
                  <a:pt x="1154" y="742"/>
                </a:lnTo>
                <a:lnTo>
                  <a:pt x="1155" y="742"/>
                </a:lnTo>
                <a:lnTo>
                  <a:pt x="1156" y="742"/>
                </a:lnTo>
                <a:lnTo>
                  <a:pt x="1156" y="744"/>
                </a:lnTo>
                <a:lnTo>
                  <a:pt x="1157" y="744"/>
                </a:lnTo>
                <a:lnTo>
                  <a:pt x="1158" y="745"/>
                </a:lnTo>
                <a:lnTo>
                  <a:pt x="1161" y="745"/>
                </a:lnTo>
                <a:lnTo>
                  <a:pt x="1164" y="746"/>
                </a:lnTo>
                <a:lnTo>
                  <a:pt x="1164" y="745"/>
                </a:lnTo>
                <a:lnTo>
                  <a:pt x="1164" y="746"/>
                </a:lnTo>
                <a:lnTo>
                  <a:pt x="1164" y="747"/>
                </a:lnTo>
                <a:lnTo>
                  <a:pt x="1165" y="748"/>
                </a:lnTo>
                <a:lnTo>
                  <a:pt x="1164" y="748"/>
                </a:lnTo>
                <a:lnTo>
                  <a:pt x="1164" y="749"/>
                </a:lnTo>
                <a:lnTo>
                  <a:pt x="1165" y="751"/>
                </a:lnTo>
                <a:lnTo>
                  <a:pt x="1166" y="753"/>
                </a:lnTo>
                <a:lnTo>
                  <a:pt x="1166" y="754"/>
                </a:lnTo>
                <a:lnTo>
                  <a:pt x="1167" y="755"/>
                </a:lnTo>
                <a:lnTo>
                  <a:pt x="1168" y="756"/>
                </a:lnTo>
                <a:lnTo>
                  <a:pt x="1168" y="757"/>
                </a:lnTo>
                <a:lnTo>
                  <a:pt x="1168" y="758"/>
                </a:lnTo>
                <a:lnTo>
                  <a:pt x="1169" y="759"/>
                </a:lnTo>
                <a:lnTo>
                  <a:pt x="1169" y="760"/>
                </a:lnTo>
                <a:lnTo>
                  <a:pt x="1169" y="763"/>
                </a:lnTo>
                <a:lnTo>
                  <a:pt x="1169" y="764"/>
                </a:lnTo>
                <a:lnTo>
                  <a:pt x="1169" y="765"/>
                </a:lnTo>
                <a:lnTo>
                  <a:pt x="1169" y="766"/>
                </a:lnTo>
                <a:lnTo>
                  <a:pt x="1169" y="768"/>
                </a:lnTo>
                <a:lnTo>
                  <a:pt x="1171" y="769"/>
                </a:lnTo>
                <a:lnTo>
                  <a:pt x="1171" y="770"/>
                </a:lnTo>
                <a:lnTo>
                  <a:pt x="1172" y="771"/>
                </a:lnTo>
                <a:lnTo>
                  <a:pt x="1172" y="773"/>
                </a:lnTo>
                <a:lnTo>
                  <a:pt x="1173" y="774"/>
                </a:lnTo>
                <a:lnTo>
                  <a:pt x="1174" y="775"/>
                </a:lnTo>
                <a:lnTo>
                  <a:pt x="1174" y="776"/>
                </a:lnTo>
                <a:lnTo>
                  <a:pt x="1174" y="777"/>
                </a:lnTo>
                <a:lnTo>
                  <a:pt x="1174" y="778"/>
                </a:lnTo>
                <a:lnTo>
                  <a:pt x="1174" y="779"/>
                </a:lnTo>
                <a:lnTo>
                  <a:pt x="1174" y="780"/>
                </a:lnTo>
                <a:lnTo>
                  <a:pt x="1173" y="783"/>
                </a:lnTo>
                <a:lnTo>
                  <a:pt x="1173" y="784"/>
                </a:lnTo>
                <a:lnTo>
                  <a:pt x="1173" y="785"/>
                </a:lnTo>
                <a:lnTo>
                  <a:pt x="1173" y="787"/>
                </a:lnTo>
                <a:lnTo>
                  <a:pt x="1173" y="788"/>
                </a:lnTo>
                <a:lnTo>
                  <a:pt x="1172" y="789"/>
                </a:lnTo>
                <a:lnTo>
                  <a:pt x="1172" y="790"/>
                </a:lnTo>
                <a:lnTo>
                  <a:pt x="1172" y="792"/>
                </a:lnTo>
                <a:lnTo>
                  <a:pt x="1172" y="793"/>
                </a:lnTo>
                <a:lnTo>
                  <a:pt x="1172" y="794"/>
                </a:lnTo>
                <a:lnTo>
                  <a:pt x="1172" y="795"/>
                </a:lnTo>
                <a:lnTo>
                  <a:pt x="1171" y="795"/>
                </a:lnTo>
                <a:lnTo>
                  <a:pt x="1171" y="796"/>
                </a:lnTo>
                <a:lnTo>
                  <a:pt x="1171" y="797"/>
                </a:lnTo>
                <a:lnTo>
                  <a:pt x="1172" y="798"/>
                </a:lnTo>
                <a:lnTo>
                  <a:pt x="1172" y="799"/>
                </a:lnTo>
                <a:lnTo>
                  <a:pt x="1172" y="801"/>
                </a:lnTo>
                <a:lnTo>
                  <a:pt x="1173" y="806"/>
                </a:lnTo>
                <a:lnTo>
                  <a:pt x="1173" y="809"/>
                </a:lnTo>
                <a:lnTo>
                  <a:pt x="1173" y="812"/>
                </a:lnTo>
                <a:lnTo>
                  <a:pt x="1173" y="813"/>
                </a:lnTo>
                <a:lnTo>
                  <a:pt x="1174" y="814"/>
                </a:lnTo>
                <a:lnTo>
                  <a:pt x="1174" y="816"/>
                </a:lnTo>
                <a:lnTo>
                  <a:pt x="1173" y="820"/>
                </a:lnTo>
                <a:lnTo>
                  <a:pt x="1174" y="825"/>
                </a:lnTo>
                <a:lnTo>
                  <a:pt x="1174" y="826"/>
                </a:lnTo>
                <a:lnTo>
                  <a:pt x="1174" y="830"/>
                </a:lnTo>
                <a:lnTo>
                  <a:pt x="1175" y="831"/>
                </a:lnTo>
                <a:lnTo>
                  <a:pt x="1175" y="832"/>
                </a:lnTo>
                <a:lnTo>
                  <a:pt x="1175" y="833"/>
                </a:lnTo>
                <a:lnTo>
                  <a:pt x="1174" y="833"/>
                </a:lnTo>
                <a:lnTo>
                  <a:pt x="1174" y="834"/>
                </a:lnTo>
                <a:lnTo>
                  <a:pt x="1174" y="835"/>
                </a:lnTo>
                <a:lnTo>
                  <a:pt x="1174" y="837"/>
                </a:lnTo>
                <a:lnTo>
                  <a:pt x="1174" y="839"/>
                </a:lnTo>
                <a:lnTo>
                  <a:pt x="1174" y="841"/>
                </a:lnTo>
                <a:lnTo>
                  <a:pt x="1175" y="844"/>
                </a:lnTo>
                <a:lnTo>
                  <a:pt x="1172" y="845"/>
                </a:lnTo>
                <a:lnTo>
                  <a:pt x="1171" y="845"/>
                </a:lnTo>
                <a:lnTo>
                  <a:pt x="1171" y="846"/>
                </a:lnTo>
                <a:lnTo>
                  <a:pt x="1169" y="846"/>
                </a:lnTo>
                <a:lnTo>
                  <a:pt x="1169" y="847"/>
                </a:lnTo>
                <a:lnTo>
                  <a:pt x="1169" y="849"/>
                </a:lnTo>
                <a:lnTo>
                  <a:pt x="1168" y="849"/>
                </a:lnTo>
                <a:lnTo>
                  <a:pt x="1168" y="850"/>
                </a:lnTo>
                <a:lnTo>
                  <a:pt x="1167" y="851"/>
                </a:lnTo>
                <a:lnTo>
                  <a:pt x="1165" y="853"/>
                </a:lnTo>
                <a:lnTo>
                  <a:pt x="1165" y="857"/>
                </a:lnTo>
                <a:lnTo>
                  <a:pt x="1164" y="860"/>
                </a:lnTo>
                <a:lnTo>
                  <a:pt x="1163" y="861"/>
                </a:lnTo>
                <a:lnTo>
                  <a:pt x="1163" y="862"/>
                </a:lnTo>
                <a:lnTo>
                  <a:pt x="1162" y="862"/>
                </a:lnTo>
                <a:lnTo>
                  <a:pt x="1162" y="861"/>
                </a:lnTo>
                <a:lnTo>
                  <a:pt x="1163" y="860"/>
                </a:lnTo>
                <a:lnTo>
                  <a:pt x="1163" y="859"/>
                </a:lnTo>
                <a:lnTo>
                  <a:pt x="1163" y="857"/>
                </a:lnTo>
                <a:lnTo>
                  <a:pt x="1162" y="857"/>
                </a:lnTo>
                <a:lnTo>
                  <a:pt x="1161" y="856"/>
                </a:lnTo>
                <a:lnTo>
                  <a:pt x="1161" y="857"/>
                </a:lnTo>
                <a:lnTo>
                  <a:pt x="1158" y="856"/>
                </a:lnTo>
                <a:lnTo>
                  <a:pt x="1157" y="857"/>
                </a:lnTo>
                <a:lnTo>
                  <a:pt x="1156" y="857"/>
                </a:lnTo>
                <a:lnTo>
                  <a:pt x="1155" y="857"/>
                </a:lnTo>
                <a:lnTo>
                  <a:pt x="1155" y="859"/>
                </a:lnTo>
                <a:lnTo>
                  <a:pt x="1154" y="859"/>
                </a:lnTo>
                <a:lnTo>
                  <a:pt x="1154" y="860"/>
                </a:lnTo>
                <a:lnTo>
                  <a:pt x="1153" y="861"/>
                </a:lnTo>
                <a:lnTo>
                  <a:pt x="1152" y="862"/>
                </a:lnTo>
                <a:lnTo>
                  <a:pt x="1152" y="863"/>
                </a:lnTo>
                <a:lnTo>
                  <a:pt x="1152" y="864"/>
                </a:lnTo>
                <a:lnTo>
                  <a:pt x="1151" y="865"/>
                </a:lnTo>
                <a:lnTo>
                  <a:pt x="1151" y="866"/>
                </a:lnTo>
                <a:lnTo>
                  <a:pt x="1151" y="868"/>
                </a:lnTo>
                <a:lnTo>
                  <a:pt x="1151" y="870"/>
                </a:lnTo>
                <a:lnTo>
                  <a:pt x="1151" y="871"/>
                </a:lnTo>
                <a:lnTo>
                  <a:pt x="1151" y="872"/>
                </a:lnTo>
                <a:lnTo>
                  <a:pt x="1151" y="873"/>
                </a:lnTo>
                <a:lnTo>
                  <a:pt x="1151" y="874"/>
                </a:lnTo>
                <a:lnTo>
                  <a:pt x="1151" y="875"/>
                </a:lnTo>
                <a:lnTo>
                  <a:pt x="1151" y="876"/>
                </a:lnTo>
                <a:lnTo>
                  <a:pt x="1151" y="878"/>
                </a:lnTo>
                <a:lnTo>
                  <a:pt x="1149" y="878"/>
                </a:lnTo>
                <a:lnTo>
                  <a:pt x="1149" y="879"/>
                </a:lnTo>
                <a:lnTo>
                  <a:pt x="1149" y="880"/>
                </a:lnTo>
                <a:lnTo>
                  <a:pt x="1149" y="882"/>
                </a:lnTo>
                <a:lnTo>
                  <a:pt x="1149" y="883"/>
                </a:lnTo>
                <a:lnTo>
                  <a:pt x="1149" y="884"/>
                </a:lnTo>
                <a:lnTo>
                  <a:pt x="1151" y="889"/>
                </a:lnTo>
                <a:lnTo>
                  <a:pt x="1151" y="890"/>
                </a:lnTo>
                <a:lnTo>
                  <a:pt x="1148" y="893"/>
                </a:lnTo>
                <a:lnTo>
                  <a:pt x="1148" y="894"/>
                </a:lnTo>
                <a:lnTo>
                  <a:pt x="1148" y="895"/>
                </a:lnTo>
                <a:lnTo>
                  <a:pt x="1148" y="897"/>
                </a:lnTo>
                <a:lnTo>
                  <a:pt x="1148" y="898"/>
                </a:lnTo>
                <a:lnTo>
                  <a:pt x="1149" y="899"/>
                </a:lnTo>
                <a:lnTo>
                  <a:pt x="1149" y="900"/>
                </a:lnTo>
                <a:lnTo>
                  <a:pt x="1151" y="900"/>
                </a:lnTo>
                <a:lnTo>
                  <a:pt x="1151" y="901"/>
                </a:lnTo>
                <a:lnTo>
                  <a:pt x="1149" y="900"/>
                </a:lnTo>
                <a:lnTo>
                  <a:pt x="1148" y="900"/>
                </a:lnTo>
                <a:lnTo>
                  <a:pt x="1147" y="900"/>
                </a:lnTo>
                <a:lnTo>
                  <a:pt x="1146" y="900"/>
                </a:lnTo>
                <a:lnTo>
                  <a:pt x="1144" y="900"/>
                </a:lnTo>
                <a:lnTo>
                  <a:pt x="1143" y="901"/>
                </a:lnTo>
                <a:lnTo>
                  <a:pt x="1142" y="901"/>
                </a:lnTo>
                <a:lnTo>
                  <a:pt x="1140" y="901"/>
                </a:lnTo>
                <a:lnTo>
                  <a:pt x="1140" y="902"/>
                </a:lnTo>
                <a:lnTo>
                  <a:pt x="1139" y="902"/>
                </a:lnTo>
                <a:lnTo>
                  <a:pt x="1139" y="903"/>
                </a:lnTo>
                <a:lnTo>
                  <a:pt x="1138" y="903"/>
                </a:lnTo>
                <a:lnTo>
                  <a:pt x="1138" y="904"/>
                </a:lnTo>
                <a:lnTo>
                  <a:pt x="1138" y="906"/>
                </a:lnTo>
                <a:lnTo>
                  <a:pt x="1137" y="907"/>
                </a:lnTo>
                <a:lnTo>
                  <a:pt x="1136" y="907"/>
                </a:lnTo>
                <a:lnTo>
                  <a:pt x="1137" y="907"/>
                </a:lnTo>
                <a:lnTo>
                  <a:pt x="1137" y="908"/>
                </a:lnTo>
                <a:lnTo>
                  <a:pt x="1137" y="909"/>
                </a:lnTo>
                <a:lnTo>
                  <a:pt x="1137" y="910"/>
                </a:lnTo>
                <a:lnTo>
                  <a:pt x="1138" y="911"/>
                </a:lnTo>
                <a:lnTo>
                  <a:pt x="1138" y="912"/>
                </a:lnTo>
                <a:lnTo>
                  <a:pt x="1138" y="913"/>
                </a:lnTo>
                <a:lnTo>
                  <a:pt x="1137" y="913"/>
                </a:lnTo>
                <a:lnTo>
                  <a:pt x="1136" y="912"/>
                </a:lnTo>
                <a:lnTo>
                  <a:pt x="1135" y="911"/>
                </a:lnTo>
                <a:lnTo>
                  <a:pt x="1134" y="911"/>
                </a:lnTo>
                <a:lnTo>
                  <a:pt x="1133" y="912"/>
                </a:lnTo>
                <a:lnTo>
                  <a:pt x="1133" y="911"/>
                </a:lnTo>
                <a:lnTo>
                  <a:pt x="1132" y="911"/>
                </a:lnTo>
                <a:lnTo>
                  <a:pt x="1130" y="911"/>
                </a:lnTo>
                <a:lnTo>
                  <a:pt x="1129" y="911"/>
                </a:lnTo>
                <a:lnTo>
                  <a:pt x="1129" y="912"/>
                </a:lnTo>
                <a:lnTo>
                  <a:pt x="1128" y="912"/>
                </a:lnTo>
                <a:lnTo>
                  <a:pt x="1128" y="913"/>
                </a:lnTo>
                <a:lnTo>
                  <a:pt x="1129" y="913"/>
                </a:lnTo>
                <a:lnTo>
                  <a:pt x="1128" y="914"/>
                </a:lnTo>
                <a:lnTo>
                  <a:pt x="1127" y="916"/>
                </a:lnTo>
                <a:lnTo>
                  <a:pt x="1126" y="916"/>
                </a:lnTo>
                <a:lnTo>
                  <a:pt x="1125" y="916"/>
                </a:lnTo>
                <a:lnTo>
                  <a:pt x="1125" y="914"/>
                </a:lnTo>
                <a:lnTo>
                  <a:pt x="1124" y="914"/>
                </a:lnTo>
                <a:lnTo>
                  <a:pt x="1123" y="914"/>
                </a:lnTo>
                <a:lnTo>
                  <a:pt x="1123" y="916"/>
                </a:lnTo>
                <a:lnTo>
                  <a:pt x="1123" y="914"/>
                </a:lnTo>
                <a:lnTo>
                  <a:pt x="1121" y="913"/>
                </a:lnTo>
                <a:lnTo>
                  <a:pt x="1120" y="913"/>
                </a:lnTo>
                <a:lnTo>
                  <a:pt x="1120" y="914"/>
                </a:lnTo>
                <a:lnTo>
                  <a:pt x="1119" y="914"/>
                </a:lnTo>
                <a:lnTo>
                  <a:pt x="1118" y="914"/>
                </a:lnTo>
                <a:lnTo>
                  <a:pt x="1117" y="914"/>
                </a:lnTo>
                <a:lnTo>
                  <a:pt x="1117" y="916"/>
                </a:lnTo>
                <a:lnTo>
                  <a:pt x="1116" y="916"/>
                </a:lnTo>
                <a:lnTo>
                  <a:pt x="1116" y="917"/>
                </a:lnTo>
                <a:lnTo>
                  <a:pt x="1116" y="918"/>
                </a:lnTo>
                <a:lnTo>
                  <a:pt x="1116" y="919"/>
                </a:lnTo>
                <a:lnTo>
                  <a:pt x="1115" y="920"/>
                </a:lnTo>
                <a:lnTo>
                  <a:pt x="1115" y="921"/>
                </a:lnTo>
                <a:lnTo>
                  <a:pt x="1115" y="922"/>
                </a:lnTo>
                <a:lnTo>
                  <a:pt x="1114" y="921"/>
                </a:lnTo>
                <a:lnTo>
                  <a:pt x="1114" y="922"/>
                </a:lnTo>
                <a:lnTo>
                  <a:pt x="1113" y="923"/>
                </a:lnTo>
                <a:lnTo>
                  <a:pt x="1113" y="924"/>
                </a:lnTo>
                <a:lnTo>
                  <a:pt x="1113" y="927"/>
                </a:lnTo>
                <a:lnTo>
                  <a:pt x="1113" y="928"/>
                </a:lnTo>
                <a:lnTo>
                  <a:pt x="1113" y="929"/>
                </a:lnTo>
                <a:lnTo>
                  <a:pt x="1111" y="929"/>
                </a:lnTo>
                <a:lnTo>
                  <a:pt x="1111" y="930"/>
                </a:lnTo>
                <a:lnTo>
                  <a:pt x="1110" y="930"/>
                </a:lnTo>
                <a:lnTo>
                  <a:pt x="1110" y="931"/>
                </a:lnTo>
                <a:lnTo>
                  <a:pt x="1110" y="932"/>
                </a:lnTo>
                <a:lnTo>
                  <a:pt x="1110" y="933"/>
                </a:lnTo>
                <a:lnTo>
                  <a:pt x="1110" y="935"/>
                </a:lnTo>
                <a:lnTo>
                  <a:pt x="1110" y="936"/>
                </a:lnTo>
                <a:lnTo>
                  <a:pt x="1110" y="938"/>
                </a:lnTo>
                <a:lnTo>
                  <a:pt x="1110" y="939"/>
                </a:lnTo>
                <a:lnTo>
                  <a:pt x="1111" y="940"/>
                </a:lnTo>
                <a:lnTo>
                  <a:pt x="1111" y="941"/>
                </a:lnTo>
                <a:lnTo>
                  <a:pt x="1110" y="940"/>
                </a:lnTo>
                <a:lnTo>
                  <a:pt x="1110" y="941"/>
                </a:lnTo>
                <a:lnTo>
                  <a:pt x="1110" y="945"/>
                </a:lnTo>
                <a:lnTo>
                  <a:pt x="1110" y="946"/>
                </a:lnTo>
                <a:lnTo>
                  <a:pt x="1110" y="947"/>
                </a:lnTo>
                <a:lnTo>
                  <a:pt x="1110" y="948"/>
                </a:lnTo>
                <a:lnTo>
                  <a:pt x="1110" y="949"/>
                </a:lnTo>
                <a:lnTo>
                  <a:pt x="1110" y="950"/>
                </a:lnTo>
                <a:lnTo>
                  <a:pt x="1110" y="952"/>
                </a:lnTo>
                <a:lnTo>
                  <a:pt x="1110" y="954"/>
                </a:lnTo>
                <a:lnTo>
                  <a:pt x="1110" y="955"/>
                </a:lnTo>
                <a:lnTo>
                  <a:pt x="1109" y="955"/>
                </a:lnTo>
                <a:lnTo>
                  <a:pt x="1109" y="956"/>
                </a:lnTo>
                <a:lnTo>
                  <a:pt x="1109" y="957"/>
                </a:lnTo>
                <a:lnTo>
                  <a:pt x="1108" y="957"/>
                </a:lnTo>
                <a:lnTo>
                  <a:pt x="1108" y="958"/>
                </a:lnTo>
                <a:lnTo>
                  <a:pt x="1107" y="958"/>
                </a:lnTo>
                <a:lnTo>
                  <a:pt x="1108" y="960"/>
                </a:lnTo>
                <a:lnTo>
                  <a:pt x="1108" y="961"/>
                </a:lnTo>
                <a:lnTo>
                  <a:pt x="1109" y="962"/>
                </a:lnTo>
                <a:lnTo>
                  <a:pt x="1109" y="964"/>
                </a:lnTo>
                <a:lnTo>
                  <a:pt x="1109" y="965"/>
                </a:lnTo>
                <a:lnTo>
                  <a:pt x="1110" y="966"/>
                </a:lnTo>
                <a:lnTo>
                  <a:pt x="1111" y="967"/>
                </a:lnTo>
                <a:lnTo>
                  <a:pt x="1111" y="968"/>
                </a:lnTo>
                <a:lnTo>
                  <a:pt x="1113" y="969"/>
                </a:lnTo>
                <a:lnTo>
                  <a:pt x="1114" y="970"/>
                </a:lnTo>
                <a:lnTo>
                  <a:pt x="1115" y="971"/>
                </a:lnTo>
                <a:lnTo>
                  <a:pt x="1115" y="973"/>
                </a:lnTo>
                <a:lnTo>
                  <a:pt x="1115" y="974"/>
                </a:lnTo>
                <a:lnTo>
                  <a:pt x="1116" y="975"/>
                </a:lnTo>
                <a:lnTo>
                  <a:pt x="1119" y="977"/>
                </a:lnTo>
                <a:lnTo>
                  <a:pt x="1121" y="977"/>
                </a:lnTo>
                <a:lnTo>
                  <a:pt x="1123" y="978"/>
                </a:lnTo>
                <a:lnTo>
                  <a:pt x="1124" y="978"/>
                </a:lnTo>
                <a:lnTo>
                  <a:pt x="1125" y="979"/>
                </a:lnTo>
                <a:lnTo>
                  <a:pt x="1126" y="979"/>
                </a:lnTo>
                <a:lnTo>
                  <a:pt x="1126" y="978"/>
                </a:lnTo>
                <a:lnTo>
                  <a:pt x="1125" y="977"/>
                </a:lnTo>
                <a:lnTo>
                  <a:pt x="1126" y="977"/>
                </a:lnTo>
                <a:lnTo>
                  <a:pt x="1126" y="976"/>
                </a:lnTo>
                <a:lnTo>
                  <a:pt x="1126" y="977"/>
                </a:lnTo>
                <a:lnTo>
                  <a:pt x="1127" y="977"/>
                </a:lnTo>
                <a:lnTo>
                  <a:pt x="1128" y="978"/>
                </a:lnTo>
                <a:lnTo>
                  <a:pt x="1129" y="978"/>
                </a:lnTo>
                <a:lnTo>
                  <a:pt x="1128" y="978"/>
                </a:lnTo>
                <a:lnTo>
                  <a:pt x="1128" y="979"/>
                </a:lnTo>
                <a:lnTo>
                  <a:pt x="1129" y="979"/>
                </a:lnTo>
                <a:lnTo>
                  <a:pt x="1130" y="979"/>
                </a:lnTo>
                <a:lnTo>
                  <a:pt x="1132" y="979"/>
                </a:lnTo>
                <a:lnTo>
                  <a:pt x="1133" y="979"/>
                </a:lnTo>
                <a:lnTo>
                  <a:pt x="1134" y="980"/>
                </a:lnTo>
                <a:lnTo>
                  <a:pt x="1137" y="980"/>
                </a:lnTo>
                <a:lnTo>
                  <a:pt x="1138" y="981"/>
                </a:lnTo>
                <a:lnTo>
                  <a:pt x="1139" y="981"/>
                </a:lnTo>
                <a:lnTo>
                  <a:pt x="1140" y="981"/>
                </a:lnTo>
                <a:lnTo>
                  <a:pt x="1142" y="983"/>
                </a:lnTo>
                <a:lnTo>
                  <a:pt x="1140" y="983"/>
                </a:lnTo>
                <a:lnTo>
                  <a:pt x="1142" y="984"/>
                </a:lnTo>
                <a:lnTo>
                  <a:pt x="1142" y="983"/>
                </a:lnTo>
                <a:lnTo>
                  <a:pt x="1143" y="984"/>
                </a:lnTo>
                <a:lnTo>
                  <a:pt x="1144" y="985"/>
                </a:lnTo>
                <a:lnTo>
                  <a:pt x="1145" y="985"/>
                </a:lnTo>
                <a:lnTo>
                  <a:pt x="1145" y="986"/>
                </a:lnTo>
                <a:lnTo>
                  <a:pt x="1146" y="986"/>
                </a:lnTo>
                <a:lnTo>
                  <a:pt x="1146" y="987"/>
                </a:lnTo>
                <a:lnTo>
                  <a:pt x="1147" y="987"/>
                </a:lnTo>
                <a:lnTo>
                  <a:pt x="1148" y="987"/>
                </a:lnTo>
                <a:lnTo>
                  <a:pt x="1148" y="986"/>
                </a:lnTo>
                <a:lnTo>
                  <a:pt x="1149" y="985"/>
                </a:lnTo>
                <a:lnTo>
                  <a:pt x="1149" y="984"/>
                </a:lnTo>
                <a:lnTo>
                  <a:pt x="1151" y="984"/>
                </a:lnTo>
                <a:lnTo>
                  <a:pt x="1152" y="983"/>
                </a:lnTo>
                <a:lnTo>
                  <a:pt x="1153" y="981"/>
                </a:lnTo>
                <a:lnTo>
                  <a:pt x="1153" y="980"/>
                </a:lnTo>
                <a:lnTo>
                  <a:pt x="1154" y="980"/>
                </a:lnTo>
                <a:lnTo>
                  <a:pt x="1154" y="979"/>
                </a:lnTo>
                <a:lnTo>
                  <a:pt x="1154" y="978"/>
                </a:lnTo>
                <a:lnTo>
                  <a:pt x="1156" y="976"/>
                </a:lnTo>
                <a:lnTo>
                  <a:pt x="1156" y="975"/>
                </a:lnTo>
                <a:lnTo>
                  <a:pt x="1157" y="974"/>
                </a:lnTo>
                <a:lnTo>
                  <a:pt x="1158" y="971"/>
                </a:lnTo>
                <a:lnTo>
                  <a:pt x="1161" y="968"/>
                </a:lnTo>
                <a:lnTo>
                  <a:pt x="1161" y="967"/>
                </a:lnTo>
                <a:lnTo>
                  <a:pt x="1162" y="966"/>
                </a:lnTo>
                <a:lnTo>
                  <a:pt x="1163" y="965"/>
                </a:lnTo>
                <a:lnTo>
                  <a:pt x="1163" y="964"/>
                </a:lnTo>
                <a:lnTo>
                  <a:pt x="1163" y="962"/>
                </a:lnTo>
                <a:lnTo>
                  <a:pt x="1164" y="961"/>
                </a:lnTo>
                <a:lnTo>
                  <a:pt x="1165" y="960"/>
                </a:lnTo>
                <a:lnTo>
                  <a:pt x="1165" y="959"/>
                </a:lnTo>
                <a:lnTo>
                  <a:pt x="1166" y="959"/>
                </a:lnTo>
                <a:lnTo>
                  <a:pt x="1166" y="960"/>
                </a:lnTo>
                <a:lnTo>
                  <a:pt x="1167" y="961"/>
                </a:lnTo>
                <a:lnTo>
                  <a:pt x="1167" y="962"/>
                </a:lnTo>
                <a:lnTo>
                  <a:pt x="1167" y="961"/>
                </a:lnTo>
                <a:lnTo>
                  <a:pt x="1168" y="961"/>
                </a:lnTo>
                <a:lnTo>
                  <a:pt x="1168" y="962"/>
                </a:lnTo>
                <a:lnTo>
                  <a:pt x="1169" y="962"/>
                </a:lnTo>
                <a:lnTo>
                  <a:pt x="1169" y="961"/>
                </a:lnTo>
                <a:lnTo>
                  <a:pt x="1171" y="959"/>
                </a:lnTo>
                <a:lnTo>
                  <a:pt x="1172" y="958"/>
                </a:lnTo>
                <a:lnTo>
                  <a:pt x="1172" y="957"/>
                </a:lnTo>
                <a:lnTo>
                  <a:pt x="1172" y="955"/>
                </a:lnTo>
                <a:lnTo>
                  <a:pt x="1173" y="954"/>
                </a:lnTo>
                <a:lnTo>
                  <a:pt x="1174" y="951"/>
                </a:lnTo>
                <a:lnTo>
                  <a:pt x="1174" y="950"/>
                </a:lnTo>
                <a:lnTo>
                  <a:pt x="1175" y="949"/>
                </a:lnTo>
                <a:lnTo>
                  <a:pt x="1175" y="948"/>
                </a:lnTo>
                <a:lnTo>
                  <a:pt x="1175" y="946"/>
                </a:lnTo>
                <a:lnTo>
                  <a:pt x="1175" y="945"/>
                </a:lnTo>
                <a:lnTo>
                  <a:pt x="1176" y="943"/>
                </a:lnTo>
                <a:lnTo>
                  <a:pt x="1177" y="942"/>
                </a:lnTo>
                <a:lnTo>
                  <a:pt x="1178" y="941"/>
                </a:lnTo>
                <a:lnTo>
                  <a:pt x="1180" y="938"/>
                </a:lnTo>
                <a:lnTo>
                  <a:pt x="1180" y="937"/>
                </a:lnTo>
                <a:lnTo>
                  <a:pt x="1180" y="936"/>
                </a:lnTo>
                <a:lnTo>
                  <a:pt x="1180" y="933"/>
                </a:lnTo>
                <a:lnTo>
                  <a:pt x="1180" y="932"/>
                </a:lnTo>
                <a:lnTo>
                  <a:pt x="1181" y="932"/>
                </a:lnTo>
                <a:lnTo>
                  <a:pt x="1182" y="932"/>
                </a:lnTo>
                <a:lnTo>
                  <a:pt x="1184" y="931"/>
                </a:lnTo>
                <a:lnTo>
                  <a:pt x="1184" y="930"/>
                </a:lnTo>
                <a:lnTo>
                  <a:pt x="1184" y="929"/>
                </a:lnTo>
                <a:lnTo>
                  <a:pt x="1185" y="929"/>
                </a:lnTo>
                <a:lnTo>
                  <a:pt x="1185" y="928"/>
                </a:lnTo>
                <a:lnTo>
                  <a:pt x="1185" y="927"/>
                </a:lnTo>
                <a:lnTo>
                  <a:pt x="1186" y="927"/>
                </a:lnTo>
                <a:lnTo>
                  <a:pt x="1186" y="926"/>
                </a:lnTo>
                <a:lnTo>
                  <a:pt x="1186" y="924"/>
                </a:lnTo>
                <a:lnTo>
                  <a:pt x="1186" y="923"/>
                </a:lnTo>
                <a:lnTo>
                  <a:pt x="1186" y="922"/>
                </a:lnTo>
                <a:lnTo>
                  <a:pt x="1185" y="922"/>
                </a:lnTo>
                <a:lnTo>
                  <a:pt x="1184" y="922"/>
                </a:lnTo>
                <a:lnTo>
                  <a:pt x="1182" y="922"/>
                </a:lnTo>
                <a:lnTo>
                  <a:pt x="1181" y="922"/>
                </a:lnTo>
                <a:lnTo>
                  <a:pt x="1180" y="922"/>
                </a:lnTo>
                <a:lnTo>
                  <a:pt x="1178" y="922"/>
                </a:lnTo>
                <a:lnTo>
                  <a:pt x="1177" y="922"/>
                </a:lnTo>
                <a:lnTo>
                  <a:pt x="1176" y="922"/>
                </a:lnTo>
                <a:lnTo>
                  <a:pt x="1177" y="922"/>
                </a:lnTo>
                <a:lnTo>
                  <a:pt x="1178" y="922"/>
                </a:lnTo>
                <a:lnTo>
                  <a:pt x="1180" y="921"/>
                </a:lnTo>
                <a:lnTo>
                  <a:pt x="1182" y="921"/>
                </a:lnTo>
                <a:lnTo>
                  <a:pt x="1183" y="921"/>
                </a:lnTo>
                <a:lnTo>
                  <a:pt x="1185" y="921"/>
                </a:lnTo>
                <a:lnTo>
                  <a:pt x="1185" y="920"/>
                </a:lnTo>
                <a:lnTo>
                  <a:pt x="1186" y="920"/>
                </a:lnTo>
                <a:lnTo>
                  <a:pt x="1187" y="920"/>
                </a:lnTo>
                <a:lnTo>
                  <a:pt x="1188" y="919"/>
                </a:lnTo>
                <a:lnTo>
                  <a:pt x="1188" y="918"/>
                </a:lnTo>
                <a:lnTo>
                  <a:pt x="1190" y="918"/>
                </a:lnTo>
                <a:lnTo>
                  <a:pt x="1191" y="917"/>
                </a:lnTo>
                <a:lnTo>
                  <a:pt x="1192" y="916"/>
                </a:lnTo>
                <a:lnTo>
                  <a:pt x="1192" y="914"/>
                </a:lnTo>
                <a:lnTo>
                  <a:pt x="1192" y="913"/>
                </a:lnTo>
                <a:lnTo>
                  <a:pt x="1193" y="912"/>
                </a:lnTo>
                <a:lnTo>
                  <a:pt x="1193" y="911"/>
                </a:lnTo>
                <a:lnTo>
                  <a:pt x="1193" y="910"/>
                </a:lnTo>
                <a:lnTo>
                  <a:pt x="1193" y="909"/>
                </a:lnTo>
                <a:lnTo>
                  <a:pt x="1194" y="908"/>
                </a:lnTo>
                <a:lnTo>
                  <a:pt x="1195" y="908"/>
                </a:lnTo>
                <a:lnTo>
                  <a:pt x="1196" y="908"/>
                </a:lnTo>
                <a:lnTo>
                  <a:pt x="1197" y="908"/>
                </a:lnTo>
                <a:lnTo>
                  <a:pt x="1200" y="907"/>
                </a:lnTo>
                <a:lnTo>
                  <a:pt x="1201" y="907"/>
                </a:lnTo>
                <a:lnTo>
                  <a:pt x="1201" y="906"/>
                </a:lnTo>
                <a:lnTo>
                  <a:pt x="1202" y="906"/>
                </a:lnTo>
                <a:lnTo>
                  <a:pt x="1203" y="906"/>
                </a:lnTo>
                <a:lnTo>
                  <a:pt x="1204" y="906"/>
                </a:lnTo>
                <a:lnTo>
                  <a:pt x="1205" y="904"/>
                </a:lnTo>
                <a:lnTo>
                  <a:pt x="1206" y="904"/>
                </a:lnTo>
                <a:lnTo>
                  <a:pt x="1207" y="904"/>
                </a:lnTo>
                <a:lnTo>
                  <a:pt x="1209" y="903"/>
                </a:lnTo>
                <a:lnTo>
                  <a:pt x="1210" y="902"/>
                </a:lnTo>
                <a:lnTo>
                  <a:pt x="1211" y="901"/>
                </a:lnTo>
                <a:lnTo>
                  <a:pt x="1212" y="901"/>
                </a:lnTo>
                <a:lnTo>
                  <a:pt x="1212" y="900"/>
                </a:lnTo>
                <a:lnTo>
                  <a:pt x="1213" y="900"/>
                </a:lnTo>
                <a:lnTo>
                  <a:pt x="1214" y="901"/>
                </a:lnTo>
                <a:lnTo>
                  <a:pt x="1215" y="900"/>
                </a:lnTo>
                <a:lnTo>
                  <a:pt x="1216" y="900"/>
                </a:lnTo>
                <a:lnTo>
                  <a:pt x="1218" y="900"/>
                </a:lnTo>
                <a:lnTo>
                  <a:pt x="1219" y="900"/>
                </a:lnTo>
                <a:lnTo>
                  <a:pt x="1219" y="899"/>
                </a:lnTo>
                <a:lnTo>
                  <a:pt x="1220" y="898"/>
                </a:lnTo>
                <a:lnTo>
                  <a:pt x="1221" y="897"/>
                </a:lnTo>
                <a:lnTo>
                  <a:pt x="1221" y="895"/>
                </a:lnTo>
                <a:lnTo>
                  <a:pt x="1221" y="894"/>
                </a:lnTo>
                <a:lnTo>
                  <a:pt x="1221" y="893"/>
                </a:lnTo>
                <a:lnTo>
                  <a:pt x="1221" y="892"/>
                </a:lnTo>
                <a:lnTo>
                  <a:pt x="1222" y="892"/>
                </a:lnTo>
                <a:lnTo>
                  <a:pt x="1222" y="891"/>
                </a:lnTo>
                <a:lnTo>
                  <a:pt x="1223" y="891"/>
                </a:lnTo>
                <a:lnTo>
                  <a:pt x="1224" y="891"/>
                </a:lnTo>
                <a:lnTo>
                  <a:pt x="1225" y="891"/>
                </a:lnTo>
                <a:lnTo>
                  <a:pt x="1226" y="890"/>
                </a:lnTo>
                <a:lnTo>
                  <a:pt x="1228" y="890"/>
                </a:lnTo>
                <a:lnTo>
                  <a:pt x="1228" y="889"/>
                </a:lnTo>
                <a:lnTo>
                  <a:pt x="1229" y="889"/>
                </a:lnTo>
                <a:lnTo>
                  <a:pt x="1229" y="888"/>
                </a:lnTo>
                <a:lnTo>
                  <a:pt x="1230" y="887"/>
                </a:lnTo>
                <a:lnTo>
                  <a:pt x="1231" y="887"/>
                </a:lnTo>
                <a:lnTo>
                  <a:pt x="1232" y="887"/>
                </a:lnTo>
                <a:lnTo>
                  <a:pt x="1233" y="887"/>
                </a:lnTo>
                <a:lnTo>
                  <a:pt x="1234" y="885"/>
                </a:lnTo>
                <a:lnTo>
                  <a:pt x="1235" y="885"/>
                </a:lnTo>
                <a:lnTo>
                  <a:pt x="1236" y="885"/>
                </a:lnTo>
                <a:lnTo>
                  <a:pt x="1236" y="887"/>
                </a:lnTo>
                <a:lnTo>
                  <a:pt x="1238" y="887"/>
                </a:lnTo>
                <a:lnTo>
                  <a:pt x="1239" y="888"/>
                </a:lnTo>
                <a:lnTo>
                  <a:pt x="1240" y="888"/>
                </a:lnTo>
                <a:lnTo>
                  <a:pt x="1241" y="889"/>
                </a:lnTo>
                <a:lnTo>
                  <a:pt x="1242" y="889"/>
                </a:lnTo>
                <a:lnTo>
                  <a:pt x="1243" y="889"/>
                </a:lnTo>
                <a:lnTo>
                  <a:pt x="1244" y="889"/>
                </a:lnTo>
                <a:lnTo>
                  <a:pt x="1245" y="889"/>
                </a:lnTo>
                <a:lnTo>
                  <a:pt x="1247" y="889"/>
                </a:lnTo>
                <a:lnTo>
                  <a:pt x="1248" y="889"/>
                </a:lnTo>
                <a:lnTo>
                  <a:pt x="1249" y="890"/>
                </a:lnTo>
                <a:lnTo>
                  <a:pt x="1250" y="890"/>
                </a:lnTo>
                <a:lnTo>
                  <a:pt x="1251" y="890"/>
                </a:lnTo>
                <a:lnTo>
                  <a:pt x="1251" y="889"/>
                </a:lnTo>
                <a:lnTo>
                  <a:pt x="1251" y="890"/>
                </a:lnTo>
                <a:lnTo>
                  <a:pt x="1252" y="890"/>
                </a:lnTo>
                <a:lnTo>
                  <a:pt x="1252" y="891"/>
                </a:lnTo>
                <a:lnTo>
                  <a:pt x="1253" y="891"/>
                </a:lnTo>
                <a:lnTo>
                  <a:pt x="1254" y="892"/>
                </a:lnTo>
                <a:lnTo>
                  <a:pt x="1254" y="893"/>
                </a:lnTo>
                <a:lnTo>
                  <a:pt x="1255" y="893"/>
                </a:lnTo>
                <a:lnTo>
                  <a:pt x="1257" y="893"/>
                </a:lnTo>
                <a:lnTo>
                  <a:pt x="1258" y="893"/>
                </a:lnTo>
                <a:lnTo>
                  <a:pt x="1258" y="894"/>
                </a:lnTo>
                <a:lnTo>
                  <a:pt x="1259" y="894"/>
                </a:lnTo>
                <a:lnTo>
                  <a:pt x="1260" y="894"/>
                </a:lnTo>
                <a:lnTo>
                  <a:pt x="1260" y="895"/>
                </a:lnTo>
                <a:lnTo>
                  <a:pt x="1261" y="895"/>
                </a:lnTo>
                <a:lnTo>
                  <a:pt x="1261" y="897"/>
                </a:lnTo>
                <a:lnTo>
                  <a:pt x="1261" y="898"/>
                </a:lnTo>
                <a:lnTo>
                  <a:pt x="1262" y="898"/>
                </a:lnTo>
                <a:lnTo>
                  <a:pt x="1262" y="899"/>
                </a:lnTo>
                <a:lnTo>
                  <a:pt x="1263" y="899"/>
                </a:lnTo>
                <a:lnTo>
                  <a:pt x="1263" y="900"/>
                </a:lnTo>
                <a:lnTo>
                  <a:pt x="1263" y="901"/>
                </a:lnTo>
                <a:lnTo>
                  <a:pt x="1264" y="901"/>
                </a:lnTo>
                <a:lnTo>
                  <a:pt x="1264" y="902"/>
                </a:lnTo>
                <a:lnTo>
                  <a:pt x="1266" y="902"/>
                </a:lnTo>
                <a:lnTo>
                  <a:pt x="1266" y="903"/>
                </a:lnTo>
                <a:lnTo>
                  <a:pt x="1267" y="904"/>
                </a:lnTo>
                <a:lnTo>
                  <a:pt x="1268" y="906"/>
                </a:lnTo>
                <a:lnTo>
                  <a:pt x="1268" y="907"/>
                </a:lnTo>
                <a:lnTo>
                  <a:pt x="1268" y="908"/>
                </a:lnTo>
                <a:lnTo>
                  <a:pt x="1269" y="908"/>
                </a:lnTo>
                <a:lnTo>
                  <a:pt x="1269" y="909"/>
                </a:lnTo>
                <a:lnTo>
                  <a:pt x="1270" y="909"/>
                </a:lnTo>
                <a:lnTo>
                  <a:pt x="1270" y="910"/>
                </a:lnTo>
                <a:lnTo>
                  <a:pt x="1270" y="911"/>
                </a:lnTo>
                <a:lnTo>
                  <a:pt x="1271" y="913"/>
                </a:lnTo>
                <a:lnTo>
                  <a:pt x="1271" y="914"/>
                </a:lnTo>
                <a:lnTo>
                  <a:pt x="1272" y="914"/>
                </a:lnTo>
                <a:lnTo>
                  <a:pt x="1272" y="916"/>
                </a:lnTo>
                <a:lnTo>
                  <a:pt x="1273" y="916"/>
                </a:lnTo>
                <a:lnTo>
                  <a:pt x="1274" y="917"/>
                </a:lnTo>
                <a:lnTo>
                  <a:pt x="1276" y="920"/>
                </a:lnTo>
                <a:lnTo>
                  <a:pt x="1277" y="920"/>
                </a:lnTo>
                <a:lnTo>
                  <a:pt x="1277" y="921"/>
                </a:lnTo>
                <a:lnTo>
                  <a:pt x="1277" y="922"/>
                </a:lnTo>
                <a:lnTo>
                  <a:pt x="1278" y="922"/>
                </a:lnTo>
                <a:lnTo>
                  <a:pt x="1279" y="922"/>
                </a:lnTo>
                <a:lnTo>
                  <a:pt x="1279" y="923"/>
                </a:lnTo>
                <a:lnTo>
                  <a:pt x="1279" y="924"/>
                </a:lnTo>
                <a:lnTo>
                  <a:pt x="1280" y="926"/>
                </a:lnTo>
                <a:lnTo>
                  <a:pt x="1280" y="928"/>
                </a:lnTo>
                <a:lnTo>
                  <a:pt x="1281" y="929"/>
                </a:lnTo>
                <a:lnTo>
                  <a:pt x="1281" y="930"/>
                </a:lnTo>
                <a:lnTo>
                  <a:pt x="1282" y="931"/>
                </a:lnTo>
                <a:lnTo>
                  <a:pt x="1283" y="932"/>
                </a:lnTo>
                <a:lnTo>
                  <a:pt x="1283" y="933"/>
                </a:lnTo>
                <a:lnTo>
                  <a:pt x="1283" y="935"/>
                </a:lnTo>
                <a:lnTo>
                  <a:pt x="1283" y="936"/>
                </a:lnTo>
                <a:lnTo>
                  <a:pt x="1283" y="937"/>
                </a:lnTo>
                <a:lnTo>
                  <a:pt x="1283" y="938"/>
                </a:lnTo>
                <a:lnTo>
                  <a:pt x="1283" y="939"/>
                </a:lnTo>
                <a:lnTo>
                  <a:pt x="1285" y="940"/>
                </a:lnTo>
                <a:lnTo>
                  <a:pt x="1285" y="941"/>
                </a:lnTo>
                <a:lnTo>
                  <a:pt x="1285" y="942"/>
                </a:lnTo>
                <a:lnTo>
                  <a:pt x="1286" y="942"/>
                </a:lnTo>
                <a:lnTo>
                  <a:pt x="1286" y="943"/>
                </a:lnTo>
                <a:lnTo>
                  <a:pt x="1286" y="945"/>
                </a:lnTo>
                <a:lnTo>
                  <a:pt x="1286" y="946"/>
                </a:lnTo>
                <a:lnTo>
                  <a:pt x="1286" y="947"/>
                </a:lnTo>
                <a:lnTo>
                  <a:pt x="1287" y="948"/>
                </a:lnTo>
                <a:lnTo>
                  <a:pt x="1287" y="949"/>
                </a:lnTo>
                <a:lnTo>
                  <a:pt x="1287" y="950"/>
                </a:lnTo>
                <a:lnTo>
                  <a:pt x="1287" y="952"/>
                </a:lnTo>
                <a:lnTo>
                  <a:pt x="1288" y="954"/>
                </a:lnTo>
                <a:lnTo>
                  <a:pt x="1288" y="956"/>
                </a:lnTo>
                <a:lnTo>
                  <a:pt x="1288" y="957"/>
                </a:lnTo>
                <a:lnTo>
                  <a:pt x="1289" y="959"/>
                </a:lnTo>
                <a:lnTo>
                  <a:pt x="1290" y="962"/>
                </a:lnTo>
                <a:lnTo>
                  <a:pt x="1289" y="962"/>
                </a:lnTo>
                <a:lnTo>
                  <a:pt x="1289" y="964"/>
                </a:lnTo>
                <a:lnTo>
                  <a:pt x="1289" y="965"/>
                </a:lnTo>
                <a:lnTo>
                  <a:pt x="1290" y="966"/>
                </a:lnTo>
                <a:lnTo>
                  <a:pt x="1290" y="967"/>
                </a:lnTo>
                <a:lnTo>
                  <a:pt x="1291" y="967"/>
                </a:lnTo>
                <a:lnTo>
                  <a:pt x="1291" y="968"/>
                </a:lnTo>
                <a:lnTo>
                  <a:pt x="1291" y="969"/>
                </a:lnTo>
                <a:lnTo>
                  <a:pt x="1291" y="970"/>
                </a:lnTo>
                <a:lnTo>
                  <a:pt x="1292" y="971"/>
                </a:lnTo>
                <a:lnTo>
                  <a:pt x="1293" y="975"/>
                </a:lnTo>
                <a:lnTo>
                  <a:pt x="1295" y="978"/>
                </a:lnTo>
                <a:lnTo>
                  <a:pt x="1296" y="979"/>
                </a:lnTo>
                <a:lnTo>
                  <a:pt x="1296" y="981"/>
                </a:lnTo>
                <a:lnTo>
                  <a:pt x="1297" y="984"/>
                </a:lnTo>
                <a:lnTo>
                  <a:pt x="1297" y="985"/>
                </a:lnTo>
                <a:lnTo>
                  <a:pt x="1298" y="985"/>
                </a:lnTo>
                <a:lnTo>
                  <a:pt x="1299" y="986"/>
                </a:lnTo>
                <a:lnTo>
                  <a:pt x="1299" y="987"/>
                </a:lnTo>
                <a:lnTo>
                  <a:pt x="1299" y="988"/>
                </a:lnTo>
                <a:lnTo>
                  <a:pt x="1299" y="989"/>
                </a:lnTo>
                <a:lnTo>
                  <a:pt x="1300" y="989"/>
                </a:lnTo>
                <a:lnTo>
                  <a:pt x="1300" y="992"/>
                </a:lnTo>
                <a:lnTo>
                  <a:pt x="1301" y="994"/>
                </a:lnTo>
                <a:lnTo>
                  <a:pt x="1301" y="995"/>
                </a:lnTo>
                <a:lnTo>
                  <a:pt x="1302" y="996"/>
                </a:lnTo>
                <a:lnTo>
                  <a:pt x="1302" y="997"/>
                </a:lnTo>
                <a:lnTo>
                  <a:pt x="1302" y="998"/>
                </a:lnTo>
                <a:lnTo>
                  <a:pt x="1302" y="999"/>
                </a:lnTo>
                <a:lnTo>
                  <a:pt x="1302" y="1000"/>
                </a:lnTo>
                <a:lnTo>
                  <a:pt x="1303" y="1000"/>
                </a:lnTo>
                <a:lnTo>
                  <a:pt x="1303" y="1002"/>
                </a:lnTo>
                <a:lnTo>
                  <a:pt x="1303" y="1003"/>
                </a:lnTo>
                <a:lnTo>
                  <a:pt x="1303" y="1004"/>
                </a:lnTo>
                <a:lnTo>
                  <a:pt x="1303" y="1005"/>
                </a:lnTo>
                <a:lnTo>
                  <a:pt x="1303" y="1006"/>
                </a:lnTo>
                <a:lnTo>
                  <a:pt x="1303" y="1007"/>
                </a:lnTo>
                <a:lnTo>
                  <a:pt x="1305" y="1007"/>
                </a:lnTo>
                <a:lnTo>
                  <a:pt x="1305" y="1008"/>
                </a:lnTo>
                <a:lnTo>
                  <a:pt x="1305" y="1009"/>
                </a:lnTo>
                <a:lnTo>
                  <a:pt x="1305" y="1010"/>
                </a:lnTo>
                <a:lnTo>
                  <a:pt x="1305" y="1012"/>
                </a:lnTo>
                <a:lnTo>
                  <a:pt x="1306" y="1012"/>
                </a:lnTo>
                <a:lnTo>
                  <a:pt x="1306" y="1013"/>
                </a:lnTo>
                <a:lnTo>
                  <a:pt x="1306" y="1014"/>
                </a:lnTo>
                <a:lnTo>
                  <a:pt x="1306" y="1015"/>
                </a:lnTo>
                <a:lnTo>
                  <a:pt x="1306" y="1016"/>
                </a:lnTo>
                <a:lnTo>
                  <a:pt x="1306" y="1017"/>
                </a:lnTo>
                <a:lnTo>
                  <a:pt x="1307" y="1017"/>
                </a:lnTo>
                <a:lnTo>
                  <a:pt x="1307" y="1018"/>
                </a:lnTo>
                <a:lnTo>
                  <a:pt x="1307" y="1019"/>
                </a:lnTo>
                <a:lnTo>
                  <a:pt x="1307" y="1021"/>
                </a:lnTo>
                <a:lnTo>
                  <a:pt x="1307" y="1022"/>
                </a:lnTo>
                <a:lnTo>
                  <a:pt x="1307" y="1023"/>
                </a:lnTo>
                <a:lnTo>
                  <a:pt x="1308" y="1024"/>
                </a:lnTo>
                <a:lnTo>
                  <a:pt x="1308" y="1025"/>
                </a:lnTo>
                <a:lnTo>
                  <a:pt x="1308" y="1026"/>
                </a:lnTo>
                <a:lnTo>
                  <a:pt x="1308" y="1027"/>
                </a:lnTo>
                <a:lnTo>
                  <a:pt x="1309" y="1027"/>
                </a:lnTo>
                <a:lnTo>
                  <a:pt x="1309" y="1028"/>
                </a:lnTo>
                <a:lnTo>
                  <a:pt x="1309" y="1029"/>
                </a:lnTo>
                <a:lnTo>
                  <a:pt x="1309" y="1031"/>
                </a:lnTo>
                <a:lnTo>
                  <a:pt x="1309" y="1032"/>
                </a:lnTo>
                <a:lnTo>
                  <a:pt x="1310" y="1033"/>
                </a:lnTo>
                <a:lnTo>
                  <a:pt x="1310" y="1034"/>
                </a:lnTo>
                <a:lnTo>
                  <a:pt x="1310" y="1035"/>
                </a:lnTo>
                <a:lnTo>
                  <a:pt x="1311" y="1035"/>
                </a:lnTo>
                <a:lnTo>
                  <a:pt x="1311" y="1036"/>
                </a:lnTo>
                <a:lnTo>
                  <a:pt x="1312" y="1036"/>
                </a:lnTo>
                <a:lnTo>
                  <a:pt x="1312" y="1037"/>
                </a:lnTo>
                <a:lnTo>
                  <a:pt x="1312" y="1038"/>
                </a:lnTo>
                <a:lnTo>
                  <a:pt x="1314" y="1040"/>
                </a:lnTo>
                <a:lnTo>
                  <a:pt x="1314" y="1041"/>
                </a:lnTo>
                <a:lnTo>
                  <a:pt x="1314" y="1042"/>
                </a:lnTo>
                <a:lnTo>
                  <a:pt x="1314" y="1043"/>
                </a:lnTo>
                <a:lnTo>
                  <a:pt x="1315" y="1044"/>
                </a:lnTo>
                <a:lnTo>
                  <a:pt x="1315" y="1045"/>
                </a:lnTo>
                <a:lnTo>
                  <a:pt x="1316" y="1046"/>
                </a:lnTo>
                <a:lnTo>
                  <a:pt x="1316" y="1047"/>
                </a:lnTo>
                <a:lnTo>
                  <a:pt x="1316" y="1048"/>
                </a:lnTo>
                <a:lnTo>
                  <a:pt x="1317" y="1048"/>
                </a:lnTo>
                <a:lnTo>
                  <a:pt x="1317" y="1050"/>
                </a:lnTo>
                <a:lnTo>
                  <a:pt x="1317" y="1051"/>
                </a:lnTo>
                <a:lnTo>
                  <a:pt x="1317" y="1052"/>
                </a:lnTo>
                <a:lnTo>
                  <a:pt x="1318" y="1053"/>
                </a:lnTo>
                <a:lnTo>
                  <a:pt x="1318" y="1054"/>
                </a:lnTo>
                <a:lnTo>
                  <a:pt x="1318" y="1055"/>
                </a:lnTo>
                <a:lnTo>
                  <a:pt x="1319" y="1055"/>
                </a:lnTo>
                <a:lnTo>
                  <a:pt x="1319" y="1056"/>
                </a:lnTo>
                <a:lnTo>
                  <a:pt x="1320" y="1056"/>
                </a:lnTo>
                <a:lnTo>
                  <a:pt x="1320" y="1057"/>
                </a:lnTo>
                <a:lnTo>
                  <a:pt x="1320" y="1059"/>
                </a:lnTo>
                <a:lnTo>
                  <a:pt x="1321" y="1059"/>
                </a:lnTo>
                <a:lnTo>
                  <a:pt x="1321" y="1060"/>
                </a:lnTo>
                <a:lnTo>
                  <a:pt x="1322" y="1061"/>
                </a:lnTo>
                <a:lnTo>
                  <a:pt x="1324" y="1062"/>
                </a:lnTo>
                <a:lnTo>
                  <a:pt x="1324" y="1063"/>
                </a:lnTo>
                <a:lnTo>
                  <a:pt x="1325" y="1063"/>
                </a:lnTo>
                <a:lnTo>
                  <a:pt x="1325" y="1064"/>
                </a:lnTo>
                <a:lnTo>
                  <a:pt x="1325" y="1065"/>
                </a:lnTo>
                <a:lnTo>
                  <a:pt x="1326" y="1065"/>
                </a:lnTo>
                <a:lnTo>
                  <a:pt x="1326" y="1066"/>
                </a:lnTo>
                <a:lnTo>
                  <a:pt x="1326" y="1067"/>
                </a:lnTo>
                <a:lnTo>
                  <a:pt x="1327" y="1067"/>
                </a:lnTo>
                <a:lnTo>
                  <a:pt x="1327" y="1069"/>
                </a:lnTo>
                <a:lnTo>
                  <a:pt x="1327" y="1070"/>
                </a:lnTo>
                <a:lnTo>
                  <a:pt x="1328" y="1070"/>
                </a:lnTo>
                <a:lnTo>
                  <a:pt x="1328" y="1071"/>
                </a:lnTo>
                <a:lnTo>
                  <a:pt x="1328" y="1072"/>
                </a:lnTo>
                <a:lnTo>
                  <a:pt x="1328" y="1073"/>
                </a:lnTo>
                <a:lnTo>
                  <a:pt x="1328" y="1074"/>
                </a:lnTo>
                <a:lnTo>
                  <a:pt x="1329" y="1074"/>
                </a:lnTo>
                <a:lnTo>
                  <a:pt x="1329" y="1075"/>
                </a:lnTo>
                <a:lnTo>
                  <a:pt x="1329" y="1076"/>
                </a:lnTo>
                <a:lnTo>
                  <a:pt x="1329" y="1077"/>
                </a:lnTo>
                <a:lnTo>
                  <a:pt x="1329" y="1079"/>
                </a:lnTo>
                <a:lnTo>
                  <a:pt x="1328" y="1080"/>
                </a:lnTo>
                <a:lnTo>
                  <a:pt x="1328" y="1081"/>
                </a:lnTo>
                <a:lnTo>
                  <a:pt x="1327" y="1081"/>
                </a:lnTo>
                <a:lnTo>
                  <a:pt x="1327" y="1082"/>
                </a:lnTo>
                <a:lnTo>
                  <a:pt x="1327" y="1083"/>
                </a:lnTo>
                <a:lnTo>
                  <a:pt x="1326" y="1083"/>
                </a:lnTo>
                <a:lnTo>
                  <a:pt x="1326" y="1084"/>
                </a:lnTo>
                <a:lnTo>
                  <a:pt x="1326" y="1085"/>
                </a:lnTo>
                <a:lnTo>
                  <a:pt x="1326" y="1086"/>
                </a:lnTo>
                <a:lnTo>
                  <a:pt x="1326" y="1088"/>
                </a:lnTo>
                <a:lnTo>
                  <a:pt x="1326" y="1089"/>
                </a:lnTo>
                <a:lnTo>
                  <a:pt x="1325" y="1089"/>
                </a:lnTo>
                <a:lnTo>
                  <a:pt x="1325" y="1090"/>
                </a:lnTo>
                <a:lnTo>
                  <a:pt x="1325" y="1091"/>
                </a:lnTo>
                <a:lnTo>
                  <a:pt x="1325" y="1092"/>
                </a:lnTo>
                <a:lnTo>
                  <a:pt x="1325" y="1093"/>
                </a:lnTo>
                <a:lnTo>
                  <a:pt x="1325" y="1094"/>
                </a:lnTo>
                <a:lnTo>
                  <a:pt x="1325" y="1095"/>
                </a:lnTo>
                <a:lnTo>
                  <a:pt x="1326" y="1096"/>
                </a:lnTo>
                <a:lnTo>
                  <a:pt x="1326" y="1098"/>
                </a:lnTo>
                <a:lnTo>
                  <a:pt x="1326" y="1099"/>
                </a:lnTo>
                <a:lnTo>
                  <a:pt x="1326" y="1100"/>
                </a:lnTo>
                <a:lnTo>
                  <a:pt x="1326" y="1101"/>
                </a:lnTo>
                <a:lnTo>
                  <a:pt x="1326" y="1102"/>
                </a:lnTo>
                <a:lnTo>
                  <a:pt x="1325" y="1102"/>
                </a:lnTo>
                <a:lnTo>
                  <a:pt x="1325" y="1103"/>
                </a:lnTo>
                <a:lnTo>
                  <a:pt x="1325" y="1104"/>
                </a:lnTo>
                <a:lnTo>
                  <a:pt x="1325" y="1105"/>
                </a:lnTo>
                <a:lnTo>
                  <a:pt x="1325" y="1107"/>
                </a:lnTo>
                <a:lnTo>
                  <a:pt x="1326" y="1108"/>
                </a:lnTo>
                <a:lnTo>
                  <a:pt x="1326" y="1109"/>
                </a:lnTo>
                <a:lnTo>
                  <a:pt x="1327" y="1110"/>
                </a:lnTo>
                <a:lnTo>
                  <a:pt x="1327" y="1111"/>
                </a:lnTo>
                <a:lnTo>
                  <a:pt x="1328" y="1111"/>
                </a:lnTo>
                <a:lnTo>
                  <a:pt x="1328" y="1112"/>
                </a:lnTo>
                <a:lnTo>
                  <a:pt x="1328" y="1113"/>
                </a:lnTo>
                <a:lnTo>
                  <a:pt x="1328" y="1114"/>
                </a:lnTo>
                <a:lnTo>
                  <a:pt x="1328" y="1115"/>
                </a:lnTo>
                <a:lnTo>
                  <a:pt x="1328" y="1117"/>
                </a:lnTo>
                <a:lnTo>
                  <a:pt x="1328" y="1118"/>
                </a:lnTo>
                <a:lnTo>
                  <a:pt x="1327" y="1119"/>
                </a:lnTo>
                <a:lnTo>
                  <a:pt x="1327" y="1120"/>
                </a:lnTo>
                <a:lnTo>
                  <a:pt x="1327" y="1121"/>
                </a:lnTo>
                <a:lnTo>
                  <a:pt x="1327" y="1122"/>
                </a:lnTo>
                <a:lnTo>
                  <a:pt x="1327" y="1123"/>
                </a:lnTo>
                <a:lnTo>
                  <a:pt x="1327" y="1124"/>
                </a:lnTo>
                <a:lnTo>
                  <a:pt x="1327" y="1126"/>
                </a:lnTo>
                <a:lnTo>
                  <a:pt x="1326" y="1127"/>
                </a:lnTo>
                <a:lnTo>
                  <a:pt x="1326" y="1128"/>
                </a:lnTo>
                <a:lnTo>
                  <a:pt x="1326" y="1129"/>
                </a:lnTo>
                <a:lnTo>
                  <a:pt x="1326" y="1130"/>
                </a:lnTo>
                <a:lnTo>
                  <a:pt x="1326" y="1131"/>
                </a:lnTo>
                <a:lnTo>
                  <a:pt x="1326" y="1132"/>
                </a:lnTo>
                <a:lnTo>
                  <a:pt x="1326" y="1133"/>
                </a:lnTo>
                <a:lnTo>
                  <a:pt x="1326" y="1134"/>
                </a:lnTo>
                <a:lnTo>
                  <a:pt x="1326" y="1136"/>
                </a:lnTo>
                <a:lnTo>
                  <a:pt x="1326" y="1137"/>
                </a:lnTo>
                <a:lnTo>
                  <a:pt x="1326" y="1138"/>
                </a:lnTo>
                <a:lnTo>
                  <a:pt x="1326" y="1139"/>
                </a:lnTo>
                <a:lnTo>
                  <a:pt x="1326" y="1140"/>
                </a:lnTo>
                <a:lnTo>
                  <a:pt x="1325" y="1141"/>
                </a:lnTo>
                <a:lnTo>
                  <a:pt x="1325" y="1142"/>
                </a:lnTo>
                <a:lnTo>
                  <a:pt x="1324" y="1143"/>
                </a:lnTo>
                <a:lnTo>
                  <a:pt x="1324" y="1145"/>
                </a:lnTo>
                <a:lnTo>
                  <a:pt x="1322" y="1145"/>
                </a:lnTo>
                <a:lnTo>
                  <a:pt x="1322" y="1143"/>
                </a:lnTo>
                <a:lnTo>
                  <a:pt x="1321" y="1143"/>
                </a:lnTo>
                <a:lnTo>
                  <a:pt x="1320" y="1143"/>
                </a:lnTo>
                <a:lnTo>
                  <a:pt x="1320" y="1142"/>
                </a:lnTo>
                <a:lnTo>
                  <a:pt x="1319" y="1142"/>
                </a:lnTo>
                <a:lnTo>
                  <a:pt x="1318" y="1142"/>
                </a:lnTo>
                <a:lnTo>
                  <a:pt x="1317" y="1142"/>
                </a:lnTo>
                <a:lnTo>
                  <a:pt x="1316" y="1142"/>
                </a:lnTo>
                <a:lnTo>
                  <a:pt x="1315" y="1142"/>
                </a:lnTo>
                <a:lnTo>
                  <a:pt x="1314" y="1142"/>
                </a:lnTo>
                <a:lnTo>
                  <a:pt x="1314" y="1143"/>
                </a:lnTo>
                <a:lnTo>
                  <a:pt x="1312" y="1143"/>
                </a:lnTo>
                <a:lnTo>
                  <a:pt x="1312" y="1142"/>
                </a:lnTo>
                <a:lnTo>
                  <a:pt x="1311" y="1142"/>
                </a:lnTo>
                <a:lnTo>
                  <a:pt x="1310" y="1142"/>
                </a:lnTo>
                <a:lnTo>
                  <a:pt x="1309" y="1142"/>
                </a:lnTo>
                <a:lnTo>
                  <a:pt x="1308" y="1142"/>
                </a:lnTo>
                <a:lnTo>
                  <a:pt x="1308" y="1141"/>
                </a:lnTo>
                <a:lnTo>
                  <a:pt x="1307" y="1141"/>
                </a:lnTo>
                <a:lnTo>
                  <a:pt x="1307" y="1140"/>
                </a:lnTo>
                <a:lnTo>
                  <a:pt x="1307" y="1139"/>
                </a:lnTo>
                <a:lnTo>
                  <a:pt x="1307" y="1140"/>
                </a:lnTo>
                <a:lnTo>
                  <a:pt x="1308" y="1140"/>
                </a:lnTo>
                <a:lnTo>
                  <a:pt x="1308" y="1139"/>
                </a:lnTo>
                <a:lnTo>
                  <a:pt x="1309" y="1139"/>
                </a:lnTo>
                <a:lnTo>
                  <a:pt x="1309" y="1140"/>
                </a:lnTo>
                <a:lnTo>
                  <a:pt x="1310" y="1140"/>
                </a:lnTo>
                <a:lnTo>
                  <a:pt x="1310" y="1139"/>
                </a:lnTo>
                <a:lnTo>
                  <a:pt x="1311" y="1139"/>
                </a:lnTo>
                <a:lnTo>
                  <a:pt x="1311" y="1138"/>
                </a:lnTo>
                <a:lnTo>
                  <a:pt x="1311" y="1137"/>
                </a:lnTo>
                <a:lnTo>
                  <a:pt x="1310" y="1136"/>
                </a:lnTo>
                <a:lnTo>
                  <a:pt x="1310" y="1134"/>
                </a:lnTo>
                <a:lnTo>
                  <a:pt x="1309" y="1134"/>
                </a:lnTo>
                <a:lnTo>
                  <a:pt x="1309" y="1133"/>
                </a:lnTo>
                <a:lnTo>
                  <a:pt x="1308" y="1134"/>
                </a:lnTo>
                <a:lnTo>
                  <a:pt x="1307" y="1134"/>
                </a:lnTo>
                <a:lnTo>
                  <a:pt x="1306" y="1134"/>
                </a:lnTo>
                <a:lnTo>
                  <a:pt x="1306" y="1133"/>
                </a:lnTo>
                <a:lnTo>
                  <a:pt x="1305" y="1133"/>
                </a:lnTo>
                <a:lnTo>
                  <a:pt x="1302" y="1132"/>
                </a:lnTo>
                <a:lnTo>
                  <a:pt x="1301" y="1132"/>
                </a:lnTo>
                <a:lnTo>
                  <a:pt x="1300" y="1132"/>
                </a:lnTo>
                <a:lnTo>
                  <a:pt x="1299" y="1133"/>
                </a:lnTo>
                <a:lnTo>
                  <a:pt x="1297" y="1134"/>
                </a:lnTo>
                <a:lnTo>
                  <a:pt x="1296" y="1134"/>
                </a:lnTo>
                <a:lnTo>
                  <a:pt x="1296" y="1136"/>
                </a:lnTo>
                <a:lnTo>
                  <a:pt x="1296" y="1137"/>
                </a:lnTo>
                <a:lnTo>
                  <a:pt x="1295" y="1137"/>
                </a:lnTo>
                <a:lnTo>
                  <a:pt x="1293" y="1137"/>
                </a:lnTo>
                <a:lnTo>
                  <a:pt x="1292" y="1138"/>
                </a:lnTo>
                <a:lnTo>
                  <a:pt x="1292" y="1139"/>
                </a:lnTo>
                <a:lnTo>
                  <a:pt x="1292" y="1140"/>
                </a:lnTo>
                <a:lnTo>
                  <a:pt x="1291" y="1140"/>
                </a:lnTo>
                <a:lnTo>
                  <a:pt x="1290" y="1141"/>
                </a:lnTo>
                <a:lnTo>
                  <a:pt x="1289" y="1140"/>
                </a:lnTo>
                <a:lnTo>
                  <a:pt x="1288" y="1141"/>
                </a:lnTo>
                <a:lnTo>
                  <a:pt x="1287" y="1142"/>
                </a:lnTo>
                <a:lnTo>
                  <a:pt x="1286" y="1143"/>
                </a:lnTo>
                <a:lnTo>
                  <a:pt x="1286" y="1146"/>
                </a:lnTo>
                <a:lnTo>
                  <a:pt x="1286" y="1148"/>
                </a:lnTo>
                <a:lnTo>
                  <a:pt x="1287" y="1149"/>
                </a:lnTo>
                <a:lnTo>
                  <a:pt x="1288" y="1149"/>
                </a:lnTo>
                <a:lnTo>
                  <a:pt x="1289" y="1150"/>
                </a:lnTo>
                <a:lnTo>
                  <a:pt x="1290" y="1150"/>
                </a:lnTo>
                <a:lnTo>
                  <a:pt x="1290" y="1151"/>
                </a:lnTo>
                <a:lnTo>
                  <a:pt x="1291" y="1151"/>
                </a:lnTo>
                <a:lnTo>
                  <a:pt x="1292" y="1151"/>
                </a:lnTo>
                <a:lnTo>
                  <a:pt x="1293" y="1151"/>
                </a:lnTo>
                <a:lnTo>
                  <a:pt x="1292" y="1151"/>
                </a:lnTo>
                <a:lnTo>
                  <a:pt x="1292" y="1152"/>
                </a:lnTo>
                <a:lnTo>
                  <a:pt x="1291" y="1152"/>
                </a:lnTo>
                <a:lnTo>
                  <a:pt x="1291" y="1153"/>
                </a:lnTo>
                <a:lnTo>
                  <a:pt x="1291" y="1155"/>
                </a:lnTo>
                <a:lnTo>
                  <a:pt x="1292" y="1156"/>
                </a:lnTo>
                <a:lnTo>
                  <a:pt x="1292" y="1157"/>
                </a:lnTo>
                <a:lnTo>
                  <a:pt x="1291" y="1157"/>
                </a:lnTo>
                <a:lnTo>
                  <a:pt x="1291" y="1156"/>
                </a:lnTo>
                <a:lnTo>
                  <a:pt x="1290" y="1156"/>
                </a:lnTo>
                <a:lnTo>
                  <a:pt x="1289" y="1156"/>
                </a:lnTo>
                <a:lnTo>
                  <a:pt x="1288" y="1156"/>
                </a:lnTo>
                <a:lnTo>
                  <a:pt x="1287" y="1157"/>
                </a:lnTo>
                <a:lnTo>
                  <a:pt x="1286" y="1157"/>
                </a:lnTo>
                <a:lnTo>
                  <a:pt x="1285" y="1158"/>
                </a:lnTo>
                <a:lnTo>
                  <a:pt x="1286" y="1158"/>
                </a:lnTo>
                <a:lnTo>
                  <a:pt x="1285" y="1158"/>
                </a:lnTo>
                <a:lnTo>
                  <a:pt x="1285" y="1159"/>
                </a:lnTo>
                <a:lnTo>
                  <a:pt x="1283" y="1159"/>
                </a:lnTo>
                <a:lnTo>
                  <a:pt x="1283" y="1160"/>
                </a:lnTo>
                <a:lnTo>
                  <a:pt x="1283" y="1161"/>
                </a:lnTo>
                <a:lnTo>
                  <a:pt x="1282" y="1162"/>
                </a:lnTo>
                <a:lnTo>
                  <a:pt x="1282" y="1163"/>
                </a:lnTo>
                <a:lnTo>
                  <a:pt x="1281" y="1165"/>
                </a:lnTo>
                <a:lnTo>
                  <a:pt x="1281" y="1166"/>
                </a:lnTo>
                <a:lnTo>
                  <a:pt x="1281" y="1167"/>
                </a:lnTo>
                <a:lnTo>
                  <a:pt x="1280" y="1168"/>
                </a:lnTo>
                <a:lnTo>
                  <a:pt x="1280" y="1169"/>
                </a:lnTo>
                <a:lnTo>
                  <a:pt x="1280" y="1170"/>
                </a:lnTo>
                <a:lnTo>
                  <a:pt x="1280" y="1171"/>
                </a:lnTo>
                <a:lnTo>
                  <a:pt x="1281" y="1171"/>
                </a:lnTo>
                <a:lnTo>
                  <a:pt x="1281" y="1172"/>
                </a:lnTo>
                <a:lnTo>
                  <a:pt x="1281" y="1174"/>
                </a:lnTo>
                <a:lnTo>
                  <a:pt x="1281" y="1175"/>
                </a:lnTo>
                <a:lnTo>
                  <a:pt x="1282" y="1176"/>
                </a:lnTo>
                <a:lnTo>
                  <a:pt x="1282" y="1177"/>
                </a:lnTo>
                <a:lnTo>
                  <a:pt x="1281" y="1177"/>
                </a:lnTo>
                <a:lnTo>
                  <a:pt x="1282" y="1178"/>
                </a:lnTo>
                <a:lnTo>
                  <a:pt x="1283" y="1178"/>
                </a:lnTo>
                <a:lnTo>
                  <a:pt x="1283" y="1179"/>
                </a:lnTo>
                <a:lnTo>
                  <a:pt x="1283" y="1180"/>
                </a:lnTo>
                <a:lnTo>
                  <a:pt x="1283" y="1181"/>
                </a:lnTo>
                <a:lnTo>
                  <a:pt x="1283" y="1182"/>
                </a:lnTo>
                <a:lnTo>
                  <a:pt x="1283" y="1184"/>
                </a:lnTo>
                <a:lnTo>
                  <a:pt x="1282" y="1184"/>
                </a:lnTo>
                <a:lnTo>
                  <a:pt x="1282" y="1185"/>
                </a:lnTo>
                <a:lnTo>
                  <a:pt x="1282" y="1186"/>
                </a:lnTo>
                <a:lnTo>
                  <a:pt x="1282" y="1187"/>
                </a:lnTo>
                <a:lnTo>
                  <a:pt x="1282" y="1188"/>
                </a:lnTo>
                <a:lnTo>
                  <a:pt x="1282" y="1189"/>
                </a:lnTo>
                <a:lnTo>
                  <a:pt x="1282" y="1190"/>
                </a:lnTo>
                <a:lnTo>
                  <a:pt x="1281" y="1191"/>
                </a:lnTo>
                <a:lnTo>
                  <a:pt x="1280" y="1193"/>
                </a:lnTo>
                <a:lnTo>
                  <a:pt x="1279" y="1193"/>
                </a:lnTo>
                <a:lnTo>
                  <a:pt x="1279" y="1194"/>
                </a:lnTo>
                <a:lnTo>
                  <a:pt x="1279" y="1195"/>
                </a:lnTo>
                <a:lnTo>
                  <a:pt x="1279" y="1196"/>
                </a:lnTo>
                <a:lnTo>
                  <a:pt x="1278" y="1196"/>
                </a:lnTo>
                <a:lnTo>
                  <a:pt x="1278" y="1197"/>
                </a:lnTo>
                <a:lnTo>
                  <a:pt x="1277" y="1197"/>
                </a:lnTo>
                <a:lnTo>
                  <a:pt x="1276" y="1198"/>
                </a:lnTo>
                <a:lnTo>
                  <a:pt x="1276" y="1197"/>
                </a:lnTo>
                <a:lnTo>
                  <a:pt x="1276" y="1198"/>
                </a:lnTo>
                <a:lnTo>
                  <a:pt x="1274" y="1198"/>
                </a:lnTo>
                <a:lnTo>
                  <a:pt x="1273" y="1196"/>
                </a:lnTo>
                <a:lnTo>
                  <a:pt x="1273" y="1197"/>
                </a:lnTo>
                <a:lnTo>
                  <a:pt x="1274" y="1198"/>
                </a:lnTo>
                <a:lnTo>
                  <a:pt x="1273" y="1198"/>
                </a:lnTo>
                <a:lnTo>
                  <a:pt x="1272" y="1198"/>
                </a:lnTo>
                <a:lnTo>
                  <a:pt x="1271" y="1198"/>
                </a:lnTo>
                <a:lnTo>
                  <a:pt x="1271" y="1199"/>
                </a:lnTo>
                <a:lnTo>
                  <a:pt x="1270" y="1199"/>
                </a:lnTo>
                <a:lnTo>
                  <a:pt x="1269" y="1200"/>
                </a:lnTo>
                <a:lnTo>
                  <a:pt x="1269" y="1201"/>
                </a:lnTo>
                <a:lnTo>
                  <a:pt x="1268" y="1201"/>
                </a:lnTo>
                <a:lnTo>
                  <a:pt x="1268" y="1203"/>
                </a:lnTo>
                <a:lnTo>
                  <a:pt x="1267" y="1203"/>
                </a:lnTo>
                <a:lnTo>
                  <a:pt x="1266" y="1204"/>
                </a:lnTo>
                <a:lnTo>
                  <a:pt x="1264" y="1204"/>
                </a:lnTo>
                <a:lnTo>
                  <a:pt x="1264" y="1205"/>
                </a:lnTo>
                <a:lnTo>
                  <a:pt x="1263" y="1205"/>
                </a:lnTo>
                <a:lnTo>
                  <a:pt x="1262" y="1205"/>
                </a:lnTo>
                <a:lnTo>
                  <a:pt x="1262" y="1206"/>
                </a:lnTo>
                <a:lnTo>
                  <a:pt x="1261" y="1206"/>
                </a:lnTo>
                <a:lnTo>
                  <a:pt x="1260" y="1207"/>
                </a:lnTo>
                <a:lnTo>
                  <a:pt x="1259" y="1208"/>
                </a:lnTo>
                <a:lnTo>
                  <a:pt x="1258" y="1209"/>
                </a:lnTo>
                <a:lnTo>
                  <a:pt x="1258" y="1210"/>
                </a:lnTo>
                <a:lnTo>
                  <a:pt x="1258" y="1212"/>
                </a:lnTo>
                <a:lnTo>
                  <a:pt x="1257" y="1212"/>
                </a:lnTo>
                <a:lnTo>
                  <a:pt x="1257" y="1213"/>
                </a:lnTo>
                <a:lnTo>
                  <a:pt x="1257" y="1214"/>
                </a:lnTo>
                <a:lnTo>
                  <a:pt x="1255" y="1214"/>
                </a:lnTo>
                <a:lnTo>
                  <a:pt x="1255" y="1215"/>
                </a:lnTo>
                <a:lnTo>
                  <a:pt x="1255" y="1216"/>
                </a:lnTo>
                <a:lnTo>
                  <a:pt x="1255" y="1217"/>
                </a:lnTo>
                <a:lnTo>
                  <a:pt x="1255" y="1218"/>
                </a:lnTo>
                <a:lnTo>
                  <a:pt x="1254" y="1218"/>
                </a:lnTo>
                <a:lnTo>
                  <a:pt x="1254" y="1219"/>
                </a:lnTo>
                <a:lnTo>
                  <a:pt x="1254" y="1220"/>
                </a:lnTo>
                <a:lnTo>
                  <a:pt x="1253" y="1220"/>
                </a:lnTo>
                <a:lnTo>
                  <a:pt x="1253" y="1222"/>
                </a:lnTo>
                <a:lnTo>
                  <a:pt x="1252" y="1222"/>
                </a:lnTo>
                <a:lnTo>
                  <a:pt x="1252" y="1223"/>
                </a:lnTo>
                <a:lnTo>
                  <a:pt x="1251" y="1223"/>
                </a:lnTo>
                <a:lnTo>
                  <a:pt x="1251" y="1224"/>
                </a:lnTo>
                <a:lnTo>
                  <a:pt x="1252" y="1224"/>
                </a:lnTo>
                <a:lnTo>
                  <a:pt x="1252" y="1225"/>
                </a:lnTo>
                <a:lnTo>
                  <a:pt x="1252" y="1226"/>
                </a:lnTo>
                <a:lnTo>
                  <a:pt x="1253" y="1226"/>
                </a:lnTo>
                <a:lnTo>
                  <a:pt x="1253" y="1227"/>
                </a:lnTo>
                <a:lnTo>
                  <a:pt x="1253" y="1228"/>
                </a:lnTo>
                <a:lnTo>
                  <a:pt x="1252" y="1229"/>
                </a:lnTo>
                <a:lnTo>
                  <a:pt x="1252" y="1231"/>
                </a:lnTo>
                <a:lnTo>
                  <a:pt x="1252" y="1232"/>
                </a:lnTo>
                <a:lnTo>
                  <a:pt x="1252" y="1233"/>
                </a:lnTo>
                <a:lnTo>
                  <a:pt x="1251" y="1234"/>
                </a:lnTo>
                <a:lnTo>
                  <a:pt x="1251" y="1235"/>
                </a:lnTo>
                <a:lnTo>
                  <a:pt x="1251" y="1236"/>
                </a:lnTo>
                <a:lnTo>
                  <a:pt x="1251" y="1237"/>
                </a:lnTo>
                <a:lnTo>
                  <a:pt x="1251" y="1238"/>
                </a:lnTo>
                <a:lnTo>
                  <a:pt x="1250" y="1238"/>
                </a:lnTo>
                <a:lnTo>
                  <a:pt x="1250" y="1239"/>
                </a:lnTo>
                <a:lnTo>
                  <a:pt x="1250" y="1241"/>
                </a:lnTo>
                <a:lnTo>
                  <a:pt x="1250" y="1242"/>
                </a:lnTo>
                <a:lnTo>
                  <a:pt x="1250" y="1243"/>
                </a:lnTo>
                <a:lnTo>
                  <a:pt x="1249" y="1243"/>
                </a:lnTo>
                <a:lnTo>
                  <a:pt x="1250" y="1244"/>
                </a:lnTo>
                <a:lnTo>
                  <a:pt x="1250" y="1245"/>
                </a:lnTo>
                <a:lnTo>
                  <a:pt x="1250" y="1246"/>
                </a:lnTo>
                <a:lnTo>
                  <a:pt x="1249" y="1246"/>
                </a:lnTo>
                <a:lnTo>
                  <a:pt x="1250" y="1246"/>
                </a:lnTo>
                <a:lnTo>
                  <a:pt x="1250" y="1247"/>
                </a:lnTo>
                <a:lnTo>
                  <a:pt x="1250" y="1248"/>
                </a:lnTo>
                <a:lnTo>
                  <a:pt x="1250" y="1249"/>
                </a:lnTo>
                <a:lnTo>
                  <a:pt x="1250" y="1251"/>
                </a:lnTo>
                <a:lnTo>
                  <a:pt x="1250" y="1252"/>
                </a:lnTo>
                <a:lnTo>
                  <a:pt x="1251" y="1252"/>
                </a:lnTo>
                <a:lnTo>
                  <a:pt x="1251" y="1253"/>
                </a:lnTo>
                <a:lnTo>
                  <a:pt x="1250" y="1253"/>
                </a:lnTo>
                <a:lnTo>
                  <a:pt x="1250" y="1252"/>
                </a:lnTo>
                <a:lnTo>
                  <a:pt x="1249" y="1252"/>
                </a:lnTo>
                <a:lnTo>
                  <a:pt x="1250" y="1253"/>
                </a:lnTo>
                <a:lnTo>
                  <a:pt x="1250" y="1254"/>
                </a:lnTo>
                <a:lnTo>
                  <a:pt x="1250" y="1255"/>
                </a:lnTo>
                <a:lnTo>
                  <a:pt x="1251" y="1256"/>
                </a:lnTo>
                <a:lnTo>
                  <a:pt x="1251" y="1257"/>
                </a:lnTo>
                <a:lnTo>
                  <a:pt x="1251" y="1258"/>
                </a:lnTo>
                <a:lnTo>
                  <a:pt x="1251" y="1260"/>
                </a:lnTo>
                <a:lnTo>
                  <a:pt x="1251" y="1261"/>
                </a:lnTo>
                <a:lnTo>
                  <a:pt x="1251" y="1262"/>
                </a:lnTo>
                <a:lnTo>
                  <a:pt x="1252" y="1262"/>
                </a:lnTo>
                <a:lnTo>
                  <a:pt x="1252" y="1263"/>
                </a:lnTo>
                <a:lnTo>
                  <a:pt x="1252" y="1264"/>
                </a:lnTo>
                <a:lnTo>
                  <a:pt x="1251" y="1264"/>
                </a:lnTo>
                <a:lnTo>
                  <a:pt x="1251" y="1263"/>
                </a:lnTo>
                <a:lnTo>
                  <a:pt x="1251" y="1264"/>
                </a:lnTo>
                <a:lnTo>
                  <a:pt x="1250" y="1264"/>
                </a:lnTo>
                <a:lnTo>
                  <a:pt x="1249" y="1264"/>
                </a:lnTo>
                <a:lnTo>
                  <a:pt x="1250" y="1264"/>
                </a:lnTo>
                <a:lnTo>
                  <a:pt x="1249" y="1264"/>
                </a:lnTo>
                <a:lnTo>
                  <a:pt x="1249" y="1265"/>
                </a:lnTo>
                <a:lnTo>
                  <a:pt x="1250" y="1265"/>
                </a:lnTo>
                <a:lnTo>
                  <a:pt x="1250" y="1266"/>
                </a:lnTo>
                <a:lnTo>
                  <a:pt x="1249" y="1266"/>
                </a:lnTo>
                <a:lnTo>
                  <a:pt x="1249" y="1267"/>
                </a:lnTo>
                <a:lnTo>
                  <a:pt x="1248" y="1268"/>
                </a:lnTo>
                <a:lnTo>
                  <a:pt x="1248" y="1270"/>
                </a:lnTo>
                <a:lnTo>
                  <a:pt x="1247" y="1270"/>
                </a:lnTo>
                <a:lnTo>
                  <a:pt x="1247" y="1271"/>
                </a:lnTo>
                <a:lnTo>
                  <a:pt x="1245" y="1271"/>
                </a:lnTo>
                <a:lnTo>
                  <a:pt x="1245" y="1272"/>
                </a:lnTo>
                <a:lnTo>
                  <a:pt x="1244" y="1273"/>
                </a:lnTo>
                <a:lnTo>
                  <a:pt x="1244" y="1274"/>
                </a:lnTo>
                <a:lnTo>
                  <a:pt x="1244" y="1275"/>
                </a:lnTo>
                <a:lnTo>
                  <a:pt x="1244" y="1276"/>
                </a:lnTo>
                <a:lnTo>
                  <a:pt x="1244" y="1277"/>
                </a:lnTo>
                <a:lnTo>
                  <a:pt x="1244" y="1279"/>
                </a:lnTo>
                <a:lnTo>
                  <a:pt x="1243" y="1280"/>
                </a:lnTo>
                <a:lnTo>
                  <a:pt x="1243" y="1281"/>
                </a:lnTo>
                <a:lnTo>
                  <a:pt x="1243" y="1280"/>
                </a:lnTo>
                <a:lnTo>
                  <a:pt x="1242" y="1280"/>
                </a:lnTo>
                <a:lnTo>
                  <a:pt x="1241" y="1280"/>
                </a:lnTo>
                <a:lnTo>
                  <a:pt x="1241" y="1279"/>
                </a:lnTo>
                <a:lnTo>
                  <a:pt x="1240" y="1279"/>
                </a:lnTo>
                <a:lnTo>
                  <a:pt x="1239" y="1280"/>
                </a:lnTo>
                <a:lnTo>
                  <a:pt x="1238" y="1279"/>
                </a:lnTo>
                <a:lnTo>
                  <a:pt x="1239" y="1280"/>
                </a:lnTo>
                <a:lnTo>
                  <a:pt x="1238" y="1280"/>
                </a:lnTo>
                <a:lnTo>
                  <a:pt x="1236" y="1281"/>
                </a:lnTo>
                <a:lnTo>
                  <a:pt x="1236" y="1282"/>
                </a:lnTo>
                <a:lnTo>
                  <a:pt x="1235" y="1282"/>
                </a:lnTo>
                <a:lnTo>
                  <a:pt x="1235" y="1283"/>
                </a:lnTo>
                <a:lnTo>
                  <a:pt x="1235" y="1284"/>
                </a:lnTo>
                <a:lnTo>
                  <a:pt x="1235" y="1285"/>
                </a:lnTo>
                <a:lnTo>
                  <a:pt x="1235" y="1286"/>
                </a:lnTo>
                <a:lnTo>
                  <a:pt x="1234" y="1286"/>
                </a:lnTo>
                <a:lnTo>
                  <a:pt x="1234" y="1287"/>
                </a:lnTo>
                <a:lnTo>
                  <a:pt x="1234" y="1289"/>
                </a:lnTo>
                <a:lnTo>
                  <a:pt x="1235" y="1290"/>
                </a:lnTo>
                <a:lnTo>
                  <a:pt x="1234" y="1290"/>
                </a:lnTo>
                <a:lnTo>
                  <a:pt x="1235" y="1290"/>
                </a:lnTo>
                <a:lnTo>
                  <a:pt x="1234" y="1291"/>
                </a:lnTo>
                <a:lnTo>
                  <a:pt x="1234" y="1293"/>
                </a:lnTo>
                <a:lnTo>
                  <a:pt x="1233" y="1293"/>
                </a:lnTo>
                <a:lnTo>
                  <a:pt x="1233" y="1294"/>
                </a:lnTo>
                <a:lnTo>
                  <a:pt x="1232" y="1294"/>
                </a:lnTo>
                <a:lnTo>
                  <a:pt x="1231" y="1294"/>
                </a:lnTo>
                <a:lnTo>
                  <a:pt x="1232" y="1294"/>
                </a:lnTo>
                <a:lnTo>
                  <a:pt x="1231" y="1293"/>
                </a:lnTo>
                <a:lnTo>
                  <a:pt x="1230" y="1293"/>
                </a:lnTo>
                <a:lnTo>
                  <a:pt x="1230" y="1294"/>
                </a:lnTo>
                <a:lnTo>
                  <a:pt x="1229" y="1294"/>
                </a:lnTo>
                <a:lnTo>
                  <a:pt x="1229" y="1295"/>
                </a:lnTo>
                <a:lnTo>
                  <a:pt x="1229" y="1296"/>
                </a:lnTo>
                <a:lnTo>
                  <a:pt x="1228" y="1296"/>
                </a:lnTo>
                <a:lnTo>
                  <a:pt x="1228" y="1298"/>
                </a:lnTo>
                <a:lnTo>
                  <a:pt x="1228" y="1299"/>
                </a:lnTo>
                <a:lnTo>
                  <a:pt x="1226" y="1299"/>
                </a:lnTo>
                <a:lnTo>
                  <a:pt x="1226" y="1300"/>
                </a:lnTo>
                <a:lnTo>
                  <a:pt x="1226" y="1301"/>
                </a:lnTo>
                <a:lnTo>
                  <a:pt x="1226" y="1302"/>
                </a:lnTo>
                <a:lnTo>
                  <a:pt x="1225" y="1302"/>
                </a:lnTo>
                <a:lnTo>
                  <a:pt x="1226" y="1302"/>
                </a:lnTo>
                <a:lnTo>
                  <a:pt x="1226" y="1303"/>
                </a:lnTo>
                <a:lnTo>
                  <a:pt x="1225" y="1304"/>
                </a:lnTo>
                <a:lnTo>
                  <a:pt x="1224" y="1304"/>
                </a:lnTo>
                <a:lnTo>
                  <a:pt x="1223" y="1304"/>
                </a:lnTo>
                <a:lnTo>
                  <a:pt x="1223" y="1305"/>
                </a:lnTo>
                <a:lnTo>
                  <a:pt x="1223" y="1306"/>
                </a:lnTo>
                <a:lnTo>
                  <a:pt x="1223" y="1308"/>
                </a:lnTo>
                <a:lnTo>
                  <a:pt x="1222" y="1309"/>
                </a:lnTo>
                <a:lnTo>
                  <a:pt x="1223" y="1309"/>
                </a:lnTo>
                <a:lnTo>
                  <a:pt x="1223" y="1310"/>
                </a:lnTo>
                <a:lnTo>
                  <a:pt x="1223" y="1311"/>
                </a:lnTo>
                <a:lnTo>
                  <a:pt x="1223" y="1312"/>
                </a:lnTo>
                <a:lnTo>
                  <a:pt x="1224" y="1313"/>
                </a:lnTo>
                <a:lnTo>
                  <a:pt x="1224" y="1314"/>
                </a:lnTo>
                <a:lnTo>
                  <a:pt x="1224" y="1315"/>
                </a:lnTo>
                <a:lnTo>
                  <a:pt x="1225" y="1315"/>
                </a:lnTo>
                <a:lnTo>
                  <a:pt x="1225" y="1316"/>
                </a:lnTo>
                <a:lnTo>
                  <a:pt x="1224" y="1315"/>
                </a:lnTo>
                <a:lnTo>
                  <a:pt x="1224" y="1314"/>
                </a:lnTo>
                <a:lnTo>
                  <a:pt x="1223" y="1313"/>
                </a:lnTo>
                <a:lnTo>
                  <a:pt x="1223" y="1312"/>
                </a:lnTo>
                <a:lnTo>
                  <a:pt x="1223" y="1311"/>
                </a:lnTo>
                <a:lnTo>
                  <a:pt x="1222" y="1311"/>
                </a:lnTo>
                <a:lnTo>
                  <a:pt x="1222" y="1312"/>
                </a:lnTo>
                <a:lnTo>
                  <a:pt x="1222" y="1313"/>
                </a:lnTo>
                <a:lnTo>
                  <a:pt x="1223" y="1313"/>
                </a:lnTo>
                <a:lnTo>
                  <a:pt x="1223" y="1314"/>
                </a:lnTo>
                <a:lnTo>
                  <a:pt x="1224" y="1315"/>
                </a:lnTo>
                <a:lnTo>
                  <a:pt x="1224" y="1316"/>
                </a:lnTo>
                <a:lnTo>
                  <a:pt x="1224" y="1318"/>
                </a:lnTo>
                <a:lnTo>
                  <a:pt x="1225" y="1319"/>
                </a:lnTo>
                <a:lnTo>
                  <a:pt x="1224" y="1319"/>
                </a:lnTo>
                <a:lnTo>
                  <a:pt x="1224" y="1318"/>
                </a:lnTo>
                <a:lnTo>
                  <a:pt x="1224" y="1316"/>
                </a:lnTo>
                <a:lnTo>
                  <a:pt x="1223" y="1316"/>
                </a:lnTo>
                <a:lnTo>
                  <a:pt x="1222" y="1316"/>
                </a:lnTo>
                <a:lnTo>
                  <a:pt x="1221" y="1316"/>
                </a:lnTo>
                <a:lnTo>
                  <a:pt x="1220" y="1315"/>
                </a:lnTo>
                <a:lnTo>
                  <a:pt x="1220" y="1316"/>
                </a:lnTo>
                <a:lnTo>
                  <a:pt x="1220" y="1318"/>
                </a:lnTo>
                <a:lnTo>
                  <a:pt x="1221" y="1318"/>
                </a:lnTo>
                <a:lnTo>
                  <a:pt x="1221" y="1319"/>
                </a:lnTo>
                <a:lnTo>
                  <a:pt x="1221" y="1320"/>
                </a:lnTo>
                <a:lnTo>
                  <a:pt x="1222" y="1321"/>
                </a:lnTo>
                <a:lnTo>
                  <a:pt x="1222" y="1320"/>
                </a:lnTo>
                <a:lnTo>
                  <a:pt x="1222" y="1321"/>
                </a:lnTo>
                <a:lnTo>
                  <a:pt x="1223" y="1321"/>
                </a:lnTo>
                <a:lnTo>
                  <a:pt x="1223" y="1320"/>
                </a:lnTo>
                <a:lnTo>
                  <a:pt x="1222" y="1320"/>
                </a:lnTo>
                <a:lnTo>
                  <a:pt x="1223" y="1320"/>
                </a:lnTo>
                <a:lnTo>
                  <a:pt x="1223" y="1321"/>
                </a:lnTo>
                <a:lnTo>
                  <a:pt x="1223" y="1322"/>
                </a:lnTo>
                <a:lnTo>
                  <a:pt x="1222" y="1322"/>
                </a:lnTo>
                <a:lnTo>
                  <a:pt x="1221" y="1323"/>
                </a:lnTo>
                <a:lnTo>
                  <a:pt x="1221" y="1324"/>
                </a:lnTo>
                <a:lnTo>
                  <a:pt x="1221" y="1325"/>
                </a:lnTo>
                <a:lnTo>
                  <a:pt x="1221" y="1327"/>
                </a:lnTo>
                <a:lnTo>
                  <a:pt x="1222" y="1327"/>
                </a:lnTo>
                <a:lnTo>
                  <a:pt x="1221" y="1327"/>
                </a:lnTo>
                <a:lnTo>
                  <a:pt x="1221" y="1328"/>
                </a:lnTo>
                <a:lnTo>
                  <a:pt x="1222" y="1328"/>
                </a:lnTo>
                <a:lnTo>
                  <a:pt x="1221" y="1329"/>
                </a:lnTo>
                <a:lnTo>
                  <a:pt x="1222" y="1329"/>
                </a:lnTo>
                <a:lnTo>
                  <a:pt x="1223" y="1328"/>
                </a:lnTo>
                <a:lnTo>
                  <a:pt x="1224" y="1328"/>
                </a:lnTo>
                <a:lnTo>
                  <a:pt x="1224" y="1327"/>
                </a:lnTo>
                <a:lnTo>
                  <a:pt x="1225" y="1327"/>
                </a:lnTo>
                <a:lnTo>
                  <a:pt x="1226" y="1327"/>
                </a:lnTo>
                <a:lnTo>
                  <a:pt x="1226" y="1325"/>
                </a:lnTo>
                <a:lnTo>
                  <a:pt x="1226" y="1324"/>
                </a:lnTo>
                <a:lnTo>
                  <a:pt x="1228" y="1325"/>
                </a:lnTo>
                <a:lnTo>
                  <a:pt x="1225" y="1328"/>
                </a:lnTo>
                <a:lnTo>
                  <a:pt x="1226" y="1328"/>
                </a:lnTo>
                <a:lnTo>
                  <a:pt x="1228" y="1329"/>
                </a:lnTo>
                <a:lnTo>
                  <a:pt x="1228" y="1328"/>
                </a:lnTo>
                <a:lnTo>
                  <a:pt x="1229" y="1328"/>
                </a:lnTo>
                <a:lnTo>
                  <a:pt x="1229" y="1329"/>
                </a:lnTo>
                <a:lnTo>
                  <a:pt x="1230" y="1328"/>
                </a:lnTo>
                <a:lnTo>
                  <a:pt x="1232" y="1328"/>
                </a:lnTo>
                <a:lnTo>
                  <a:pt x="1233" y="1328"/>
                </a:lnTo>
                <a:lnTo>
                  <a:pt x="1234" y="1328"/>
                </a:lnTo>
                <a:lnTo>
                  <a:pt x="1235" y="1328"/>
                </a:lnTo>
                <a:lnTo>
                  <a:pt x="1236" y="1328"/>
                </a:lnTo>
                <a:lnTo>
                  <a:pt x="1239" y="1327"/>
                </a:lnTo>
                <a:lnTo>
                  <a:pt x="1240" y="1324"/>
                </a:lnTo>
                <a:lnTo>
                  <a:pt x="1239" y="1324"/>
                </a:lnTo>
                <a:lnTo>
                  <a:pt x="1240" y="1323"/>
                </a:lnTo>
                <a:lnTo>
                  <a:pt x="1240" y="1324"/>
                </a:lnTo>
                <a:lnTo>
                  <a:pt x="1241" y="1324"/>
                </a:lnTo>
                <a:lnTo>
                  <a:pt x="1242" y="1325"/>
                </a:lnTo>
                <a:lnTo>
                  <a:pt x="1243" y="1325"/>
                </a:lnTo>
                <a:lnTo>
                  <a:pt x="1243" y="1327"/>
                </a:lnTo>
                <a:lnTo>
                  <a:pt x="1244" y="1327"/>
                </a:lnTo>
                <a:lnTo>
                  <a:pt x="1243" y="1328"/>
                </a:lnTo>
                <a:lnTo>
                  <a:pt x="1244" y="1328"/>
                </a:lnTo>
                <a:lnTo>
                  <a:pt x="1243" y="1329"/>
                </a:lnTo>
                <a:lnTo>
                  <a:pt x="1244" y="1329"/>
                </a:lnTo>
                <a:lnTo>
                  <a:pt x="1245" y="1329"/>
                </a:lnTo>
                <a:lnTo>
                  <a:pt x="1247" y="1329"/>
                </a:lnTo>
                <a:lnTo>
                  <a:pt x="1248" y="1329"/>
                </a:lnTo>
                <a:lnTo>
                  <a:pt x="1249" y="1330"/>
                </a:lnTo>
                <a:lnTo>
                  <a:pt x="1251" y="1330"/>
                </a:lnTo>
                <a:lnTo>
                  <a:pt x="1252" y="1331"/>
                </a:lnTo>
                <a:lnTo>
                  <a:pt x="1253" y="1331"/>
                </a:lnTo>
                <a:lnTo>
                  <a:pt x="1253" y="1332"/>
                </a:lnTo>
                <a:lnTo>
                  <a:pt x="1254" y="1332"/>
                </a:lnTo>
                <a:lnTo>
                  <a:pt x="1253" y="1333"/>
                </a:lnTo>
                <a:lnTo>
                  <a:pt x="1252" y="1333"/>
                </a:lnTo>
                <a:lnTo>
                  <a:pt x="1252" y="1334"/>
                </a:lnTo>
                <a:lnTo>
                  <a:pt x="1253" y="1334"/>
                </a:lnTo>
                <a:lnTo>
                  <a:pt x="1254" y="1334"/>
                </a:lnTo>
                <a:lnTo>
                  <a:pt x="1255" y="1334"/>
                </a:lnTo>
                <a:lnTo>
                  <a:pt x="1257" y="1334"/>
                </a:lnTo>
                <a:lnTo>
                  <a:pt x="1258" y="1334"/>
                </a:lnTo>
                <a:lnTo>
                  <a:pt x="1259" y="1334"/>
                </a:lnTo>
                <a:lnTo>
                  <a:pt x="1260" y="1334"/>
                </a:lnTo>
                <a:lnTo>
                  <a:pt x="1261" y="1335"/>
                </a:lnTo>
                <a:lnTo>
                  <a:pt x="1262" y="1335"/>
                </a:lnTo>
                <a:lnTo>
                  <a:pt x="1263" y="1335"/>
                </a:lnTo>
                <a:lnTo>
                  <a:pt x="1264" y="1335"/>
                </a:lnTo>
                <a:lnTo>
                  <a:pt x="1266" y="1337"/>
                </a:lnTo>
                <a:lnTo>
                  <a:pt x="1267" y="1337"/>
                </a:lnTo>
                <a:lnTo>
                  <a:pt x="1269" y="1337"/>
                </a:lnTo>
                <a:lnTo>
                  <a:pt x="1270" y="1337"/>
                </a:lnTo>
                <a:lnTo>
                  <a:pt x="1272" y="1337"/>
                </a:lnTo>
                <a:lnTo>
                  <a:pt x="1276" y="1338"/>
                </a:lnTo>
                <a:lnTo>
                  <a:pt x="1278" y="1339"/>
                </a:lnTo>
                <a:lnTo>
                  <a:pt x="1279" y="1340"/>
                </a:lnTo>
                <a:lnTo>
                  <a:pt x="1280" y="1341"/>
                </a:lnTo>
                <a:lnTo>
                  <a:pt x="1281" y="1342"/>
                </a:lnTo>
                <a:lnTo>
                  <a:pt x="1281" y="1343"/>
                </a:lnTo>
                <a:lnTo>
                  <a:pt x="1282" y="1343"/>
                </a:lnTo>
                <a:lnTo>
                  <a:pt x="1286" y="1346"/>
                </a:lnTo>
                <a:lnTo>
                  <a:pt x="1287" y="1347"/>
                </a:lnTo>
                <a:lnTo>
                  <a:pt x="1287" y="1348"/>
                </a:lnTo>
                <a:lnTo>
                  <a:pt x="1288" y="1348"/>
                </a:lnTo>
                <a:lnTo>
                  <a:pt x="1289" y="1348"/>
                </a:lnTo>
                <a:lnTo>
                  <a:pt x="1289" y="1349"/>
                </a:lnTo>
                <a:lnTo>
                  <a:pt x="1290" y="1349"/>
                </a:lnTo>
                <a:lnTo>
                  <a:pt x="1291" y="1350"/>
                </a:lnTo>
                <a:lnTo>
                  <a:pt x="1292" y="1350"/>
                </a:lnTo>
                <a:lnTo>
                  <a:pt x="1293" y="1351"/>
                </a:lnTo>
                <a:lnTo>
                  <a:pt x="1295" y="1351"/>
                </a:lnTo>
                <a:lnTo>
                  <a:pt x="1296" y="1351"/>
                </a:lnTo>
                <a:lnTo>
                  <a:pt x="1297" y="1351"/>
                </a:lnTo>
                <a:lnTo>
                  <a:pt x="1298" y="1351"/>
                </a:lnTo>
                <a:lnTo>
                  <a:pt x="1299" y="1351"/>
                </a:lnTo>
                <a:lnTo>
                  <a:pt x="1300" y="1351"/>
                </a:lnTo>
                <a:lnTo>
                  <a:pt x="1301" y="1351"/>
                </a:lnTo>
                <a:lnTo>
                  <a:pt x="1302" y="1351"/>
                </a:lnTo>
                <a:lnTo>
                  <a:pt x="1303" y="1350"/>
                </a:lnTo>
                <a:lnTo>
                  <a:pt x="1305" y="1350"/>
                </a:lnTo>
                <a:lnTo>
                  <a:pt x="1305" y="1349"/>
                </a:lnTo>
                <a:lnTo>
                  <a:pt x="1306" y="1349"/>
                </a:lnTo>
                <a:lnTo>
                  <a:pt x="1306" y="1348"/>
                </a:lnTo>
                <a:lnTo>
                  <a:pt x="1307" y="1348"/>
                </a:lnTo>
                <a:lnTo>
                  <a:pt x="1307" y="1347"/>
                </a:lnTo>
                <a:lnTo>
                  <a:pt x="1307" y="1346"/>
                </a:lnTo>
                <a:lnTo>
                  <a:pt x="1308" y="1346"/>
                </a:lnTo>
                <a:lnTo>
                  <a:pt x="1308" y="1344"/>
                </a:lnTo>
                <a:lnTo>
                  <a:pt x="1308" y="1343"/>
                </a:lnTo>
                <a:lnTo>
                  <a:pt x="1308" y="1342"/>
                </a:lnTo>
                <a:lnTo>
                  <a:pt x="1309" y="1342"/>
                </a:lnTo>
                <a:lnTo>
                  <a:pt x="1308" y="1341"/>
                </a:lnTo>
                <a:lnTo>
                  <a:pt x="1309" y="1341"/>
                </a:lnTo>
                <a:lnTo>
                  <a:pt x="1308" y="1341"/>
                </a:lnTo>
                <a:lnTo>
                  <a:pt x="1308" y="1340"/>
                </a:lnTo>
                <a:lnTo>
                  <a:pt x="1308" y="1339"/>
                </a:lnTo>
                <a:lnTo>
                  <a:pt x="1307" y="1339"/>
                </a:lnTo>
                <a:lnTo>
                  <a:pt x="1308" y="1338"/>
                </a:lnTo>
                <a:lnTo>
                  <a:pt x="1309" y="1337"/>
                </a:lnTo>
                <a:lnTo>
                  <a:pt x="1310" y="1337"/>
                </a:lnTo>
                <a:lnTo>
                  <a:pt x="1311" y="1337"/>
                </a:lnTo>
                <a:lnTo>
                  <a:pt x="1311" y="1338"/>
                </a:lnTo>
                <a:lnTo>
                  <a:pt x="1312" y="1339"/>
                </a:lnTo>
                <a:lnTo>
                  <a:pt x="1314" y="1340"/>
                </a:lnTo>
                <a:lnTo>
                  <a:pt x="1315" y="1340"/>
                </a:lnTo>
                <a:lnTo>
                  <a:pt x="1315" y="1341"/>
                </a:lnTo>
                <a:lnTo>
                  <a:pt x="1316" y="1342"/>
                </a:lnTo>
                <a:lnTo>
                  <a:pt x="1317" y="1343"/>
                </a:lnTo>
                <a:lnTo>
                  <a:pt x="1318" y="1344"/>
                </a:lnTo>
                <a:lnTo>
                  <a:pt x="1317" y="1344"/>
                </a:lnTo>
                <a:lnTo>
                  <a:pt x="1317" y="1343"/>
                </a:lnTo>
                <a:lnTo>
                  <a:pt x="1316" y="1343"/>
                </a:lnTo>
                <a:lnTo>
                  <a:pt x="1316" y="1342"/>
                </a:lnTo>
                <a:lnTo>
                  <a:pt x="1315" y="1342"/>
                </a:lnTo>
                <a:lnTo>
                  <a:pt x="1315" y="1343"/>
                </a:lnTo>
                <a:lnTo>
                  <a:pt x="1315" y="1344"/>
                </a:lnTo>
                <a:lnTo>
                  <a:pt x="1314" y="1344"/>
                </a:lnTo>
                <a:lnTo>
                  <a:pt x="1314" y="1346"/>
                </a:lnTo>
                <a:lnTo>
                  <a:pt x="1314" y="1347"/>
                </a:lnTo>
                <a:lnTo>
                  <a:pt x="1315" y="1346"/>
                </a:lnTo>
                <a:lnTo>
                  <a:pt x="1316" y="1346"/>
                </a:lnTo>
                <a:lnTo>
                  <a:pt x="1317" y="1346"/>
                </a:lnTo>
                <a:lnTo>
                  <a:pt x="1318" y="1346"/>
                </a:lnTo>
                <a:lnTo>
                  <a:pt x="1319" y="1344"/>
                </a:lnTo>
                <a:lnTo>
                  <a:pt x="1320" y="1344"/>
                </a:lnTo>
                <a:lnTo>
                  <a:pt x="1320" y="1343"/>
                </a:lnTo>
                <a:lnTo>
                  <a:pt x="1321" y="1342"/>
                </a:lnTo>
                <a:lnTo>
                  <a:pt x="1322" y="1342"/>
                </a:lnTo>
                <a:lnTo>
                  <a:pt x="1324" y="1342"/>
                </a:lnTo>
                <a:lnTo>
                  <a:pt x="1325" y="1342"/>
                </a:lnTo>
                <a:lnTo>
                  <a:pt x="1327" y="1342"/>
                </a:lnTo>
                <a:lnTo>
                  <a:pt x="1328" y="1343"/>
                </a:lnTo>
                <a:lnTo>
                  <a:pt x="1328" y="1344"/>
                </a:lnTo>
                <a:lnTo>
                  <a:pt x="1328" y="1346"/>
                </a:lnTo>
                <a:lnTo>
                  <a:pt x="1328" y="1347"/>
                </a:lnTo>
                <a:lnTo>
                  <a:pt x="1327" y="1347"/>
                </a:lnTo>
                <a:lnTo>
                  <a:pt x="1327" y="1348"/>
                </a:lnTo>
                <a:lnTo>
                  <a:pt x="1328" y="1349"/>
                </a:lnTo>
                <a:lnTo>
                  <a:pt x="1329" y="1351"/>
                </a:lnTo>
                <a:lnTo>
                  <a:pt x="1328" y="1350"/>
                </a:lnTo>
                <a:lnTo>
                  <a:pt x="1328" y="1349"/>
                </a:lnTo>
                <a:lnTo>
                  <a:pt x="1327" y="1349"/>
                </a:lnTo>
                <a:lnTo>
                  <a:pt x="1327" y="1348"/>
                </a:lnTo>
                <a:lnTo>
                  <a:pt x="1326" y="1348"/>
                </a:lnTo>
                <a:lnTo>
                  <a:pt x="1325" y="1349"/>
                </a:lnTo>
                <a:lnTo>
                  <a:pt x="1324" y="1349"/>
                </a:lnTo>
                <a:lnTo>
                  <a:pt x="1322" y="1349"/>
                </a:lnTo>
                <a:lnTo>
                  <a:pt x="1321" y="1351"/>
                </a:lnTo>
                <a:lnTo>
                  <a:pt x="1320" y="1351"/>
                </a:lnTo>
                <a:lnTo>
                  <a:pt x="1320" y="1350"/>
                </a:lnTo>
                <a:lnTo>
                  <a:pt x="1319" y="1350"/>
                </a:lnTo>
                <a:lnTo>
                  <a:pt x="1318" y="1350"/>
                </a:lnTo>
                <a:lnTo>
                  <a:pt x="1318" y="1351"/>
                </a:lnTo>
                <a:lnTo>
                  <a:pt x="1317" y="1351"/>
                </a:lnTo>
                <a:lnTo>
                  <a:pt x="1316" y="1351"/>
                </a:lnTo>
                <a:lnTo>
                  <a:pt x="1315" y="1351"/>
                </a:lnTo>
                <a:lnTo>
                  <a:pt x="1315" y="1353"/>
                </a:lnTo>
                <a:lnTo>
                  <a:pt x="1315" y="1354"/>
                </a:lnTo>
                <a:lnTo>
                  <a:pt x="1314" y="1354"/>
                </a:lnTo>
                <a:lnTo>
                  <a:pt x="1314" y="1353"/>
                </a:lnTo>
                <a:lnTo>
                  <a:pt x="1312" y="1353"/>
                </a:lnTo>
                <a:lnTo>
                  <a:pt x="1312" y="1352"/>
                </a:lnTo>
                <a:lnTo>
                  <a:pt x="1311" y="1352"/>
                </a:lnTo>
                <a:lnTo>
                  <a:pt x="1310" y="1352"/>
                </a:lnTo>
                <a:lnTo>
                  <a:pt x="1310" y="1353"/>
                </a:lnTo>
                <a:lnTo>
                  <a:pt x="1309" y="1353"/>
                </a:lnTo>
                <a:lnTo>
                  <a:pt x="1308" y="1354"/>
                </a:lnTo>
                <a:lnTo>
                  <a:pt x="1307" y="1356"/>
                </a:lnTo>
                <a:lnTo>
                  <a:pt x="1306" y="1356"/>
                </a:lnTo>
                <a:lnTo>
                  <a:pt x="1305" y="1356"/>
                </a:lnTo>
                <a:lnTo>
                  <a:pt x="1303" y="1356"/>
                </a:lnTo>
                <a:lnTo>
                  <a:pt x="1302" y="1356"/>
                </a:lnTo>
                <a:lnTo>
                  <a:pt x="1301" y="1356"/>
                </a:lnTo>
                <a:lnTo>
                  <a:pt x="1299" y="1357"/>
                </a:lnTo>
                <a:lnTo>
                  <a:pt x="1298" y="1357"/>
                </a:lnTo>
                <a:lnTo>
                  <a:pt x="1297" y="1357"/>
                </a:lnTo>
                <a:lnTo>
                  <a:pt x="1296" y="1358"/>
                </a:lnTo>
                <a:lnTo>
                  <a:pt x="1295" y="1358"/>
                </a:lnTo>
                <a:lnTo>
                  <a:pt x="1295" y="1360"/>
                </a:lnTo>
                <a:lnTo>
                  <a:pt x="1295" y="1361"/>
                </a:lnTo>
                <a:lnTo>
                  <a:pt x="1293" y="1361"/>
                </a:lnTo>
                <a:lnTo>
                  <a:pt x="1292" y="1361"/>
                </a:lnTo>
                <a:lnTo>
                  <a:pt x="1292" y="1362"/>
                </a:lnTo>
                <a:lnTo>
                  <a:pt x="1292" y="1363"/>
                </a:lnTo>
                <a:lnTo>
                  <a:pt x="1291" y="1363"/>
                </a:lnTo>
                <a:lnTo>
                  <a:pt x="1291" y="1362"/>
                </a:lnTo>
                <a:lnTo>
                  <a:pt x="1290" y="1362"/>
                </a:lnTo>
                <a:lnTo>
                  <a:pt x="1288" y="1363"/>
                </a:lnTo>
                <a:lnTo>
                  <a:pt x="1288" y="1362"/>
                </a:lnTo>
                <a:lnTo>
                  <a:pt x="1287" y="1362"/>
                </a:lnTo>
                <a:lnTo>
                  <a:pt x="1286" y="1363"/>
                </a:lnTo>
                <a:lnTo>
                  <a:pt x="1287" y="1365"/>
                </a:lnTo>
                <a:lnTo>
                  <a:pt x="1288" y="1365"/>
                </a:lnTo>
                <a:lnTo>
                  <a:pt x="1289" y="1365"/>
                </a:lnTo>
                <a:lnTo>
                  <a:pt x="1290" y="1365"/>
                </a:lnTo>
                <a:lnTo>
                  <a:pt x="1291" y="1365"/>
                </a:lnTo>
                <a:lnTo>
                  <a:pt x="1292" y="1365"/>
                </a:lnTo>
                <a:lnTo>
                  <a:pt x="1291" y="1365"/>
                </a:lnTo>
                <a:lnTo>
                  <a:pt x="1291" y="1366"/>
                </a:lnTo>
                <a:lnTo>
                  <a:pt x="1291" y="1367"/>
                </a:lnTo>
                <a:lnTo>
                  <a:pt x="1292" y="1367"/>
                </a:lnTo>
                <a:lnTo>
                  <a:pt x="1292" y="1368"/>
                </a:lnTo>
                <a:lnTo>
                  <a:pt x="1293" y="1368"/>
                </a:lnTo>
                <a:lnTo>
                  <a:pt x="1295" y="1368"/>
                </a:lnTo>
                <a:lnTo>
                  <a:pt x="1295" y="1367"/>
                </a:lnTo>
                <a:lnTo>
                  <a:pt x="1295" y="1366"/>
                </a:lnTo>
                <a:lnTo>
                  <a:pt x="1293" y="1366"/>
                </a:lnTo>
                <a:lnTo>
                  <a:pt x="1293" y="1365"/>
                </a:lnTo>
                <a:lnTo>
                  <a:pt x="1293" y="1363"/>
                </a:lnTo>
                <a:lnTo>
                  <a:pt x="1295" y="1363"/>
                </a:lnTo>
                <a:lnTo>
                  <a:pt x="1296" y="1365"/>
                </a:lnTo>
                <a:lnTo>
                  <a:pt x="1296" y="1366"/>
                </a:lnTo>
                <a:lnTo>
                  <a:pt x="1297" y="1367"/>
                </a:lnTo>
                <a:lnTo>
                  <a:pt x="1298" y="1368"/>
                </a:lnTo>
                <a:lnTo>
                  <a:pt x="1299" y="1368"/>
                </a:lnTo>
                <a:lnTo>
                  <a:pt x="1299" y="1369"/>
                </a:lnTo>
                <a:lnTo>
                  <a:pt x="1300" y="1369"/>
                </a:lnTo>
                <a:lnTo>
                  <a:pt x="1301" y="1369"/>
                </a:lnTo>
                <a:lnTo>
                  <a:pt x="1302" y="1369"/>
                </a:lnTo>
                <a:lnTo>
                  <a:pt x="1303" y="1368"/>
                </a:lnTo>
                <a:lnTo>
                  <a:pt x="1305" y="1367"/>
                </a:lnTo>
                <a:lnTo>
                  <a:pt x="1306" y="1366"/>
                </a:lnTo>
                <a:lnTo>
                  <a:pt x="1307" y="1366"/>
                </a:lnTo>
                <a:lnTo>
                  <a:pt x="1307" y="1365"/>
                </a:lnTo>
                <a:lnTo>
                  <a:pt x="1308" y="1363"/>
                </a:lnTo>
                <a:lnTo>
                  <a:pt x="1308" y="1365"/>
                </a:lnTo>
                <a:lnTo>
                  <a:pt x="1309" y="1365"/>
                </a:lnTo>
                <a:lnTo>
                  <a:pt x="1310" y="1363"/>
                </a:lnTo>
                <a:lnTo>
                  <a:pt x="1311" y="1363"/>
                </a:lnTo>
                <a:lnTo>
                  <a:pt x="1311" y="1362"/>
                </a:lnTo>
                <a:lnTo>
                  <a:pt x="1312" y="1362"/>
                </a:lnTo>
                <a:lnTo>
                  <a:pt x="1314" y="1361"/>
                </a:lnTo>
                <a:lnTo>
                  <a:pt x="1315" y="1360"/>
                </a:lnTo>
                <a:lnTo>
                  <a:pt x="1315" y="1359"/>
                </a:lnTo>
                <a:lnTo>
                  <a:pt x="1314" y="1358"/>
                </a:lnTo>
                <a:lnTo>
                  <a:pt x="1314" y="1357"/>
                </a:lnTo>
                <a:lnTo>
                  <a:pt x="1315" y="1357"/>
                </a:lnTo>
                <a:lnTo>
                  <a:pt x="1315" y="1358"/>
                </a:lnTo>
                <a:lnTo>
                  <a:pt x="1316" y="1358"/>
                </a:lnTo>
                <a:lnTo>
                  <a:pt x="1316" y="1357"/>
                </a:lnTo>
                <a:lnTo>
                  <a:pt x="1317" y="1357"/>
                </a:lnTo>
                <a:lnTo>
                  <a:pt x="1317" y="1358"/>
                </a:lnTo>
                <a:lnTo>
                  <a:pt x="1318" y="1358"/>
                </a:lnTo>
                <a:lnTo>
                  <a:pt x="1319" y="1358"/>
                </a:lnTo>
                <a:lnTo>
                  <a:pt x="1319" y="1359"/>
                </a:lnTo>
                <a:lnTo>
                  <a:pt x="1320" y="1359"/>
                </a:lnTo>
                <a:lnTo>
                  <a:pt x="1320" y="1360"/>
                </a:lnTo>
                <a:lnTo>
                  <a:pt x="1321" y="1360"/>
                </a:lnTo>
                <a:lnTo>
                  <a:pt x="1322" y="1361"/>
                </a:lnTo>
                <a:lnTo>
                  <a:pt x="1324" y="1361"/>
                </a:lnTo>
                <a:lnTo>
                  <a:pt x="1325" y="1361"/>
                </a:lnTo>
                <a:lnTo>
                  <a:pt x="1325" y="1360"/>
                </a:lnTo>
                <a:lnTo>
                  <a:pt x="1326" y="1360"/>
                </a:lnTo>
                <a:lnTo>
                  <a:pt x="1327" y="1360"/>
                </a:lnTo>
                <a:lnTo>
                  <a:pt x="1327" y="1359"/>
                </a:lnTo>
                <a:lnTo>
                  <a:pt x="1327" y="1358"/>
                </a:lnTo>
                <a:lnTo>
                  <a:pt x="1327" y="1359"/>
                </a:lnTo>
                <a:lnTo>
                  <a:pt x="1328" y="1360"/>
                </a:lnTo>
                <a:lnTo>
                  <a:pt x="1328" y="1359"/>
                </a:lnTo>
                <a:lnTo>
                  <a:pt x="1329" y="1359"/>
                </a:lnTo>
                <a:lnTo>
                  <a:pt x="1329" y="1358"/>
                </a:lnTo>
                <a:lnTo>
                  <a:pt x="1330" y="1358"/>
                </a:lnTo>
                <a:lnTo>
                  <a:pt x="1330" y="1357"/>
                </a:lnTo>
                <a:lnTo>
                  <a:pt x="1331" y="1357"/>
                </a:lnTo>
                <a:lnTo>
                  <a:pt x="1331" y="1358"/>
                </a:lnTo>
                <a:lnTo>
                  <a:pt x="1333" y="1358"/>
                </a:lnTo>
                <a:lnTo>
                  <a:pt x="1334" y="1358"/>
                </a:lnTo>
                <a:lnTo>
                  <a:pt x="1335" y="1358"/>
                </a:lnTo>
                <a:lnTo>
                  <a:pt x="1335" y="1357"/>
                </a:lnTo>
                <a:lnTo>
                  <a:pt x="1335" y="1356"/>
                </a:lnTo>
                <a:lnTo>
                  <a:pt x="1334" y="1354"/>
                </a:lnTo>
                <a:lnTo>
                  <a:pt x="1334" y="1353"/>
                </a:lnTo>
                <a:lnTo>
                  <a:pt x="1333" y="1353"/>
                </a:lnTo>
                <a:lnTo>
                  <a:pt x="1331" y="1352"/>
                </a:lnTo>
                <a:lnTo>
                  <a:pt x="1333" y="1351"/>
                </a:lnTo>
                <a:lnTo>
                  <a:pt x="1334" y="1352"/>
                </a:lnTo>
                <a:lnTo>
                  <a:pt x="1335" y="1353"/>
                </a:lnTo>
                <a:lnTo>
                  <a:pt x="1336" y="1354"/>
                </a:lnTo>
                <a:lnTo>
                  <a:pt x="1337" y="1356"/>
                </a:lnTo>
                <a:lnTo>
                  <a:pt x="1338" y="1357"/>
                </a:lnTo>
                <a:lnTo>
                  <a:pt x="1339" y="1358"/>
                </a:lnTo>
                <a:lnTo>
                  <a:pt x="1340" y="1359"/>
                </a:lnTo>
                <a:lnTo>
                  <a:pt x="1341" y="1359"/>
                </a:lnTo>
                <a:lnTo>
                  <a:pt x="1343" y="1360"/>
                </a:lnTo>
                <a:lnTo>
                  <a:pt x="1344" y="1361"/>
                </a:lnTo>
                <a:lnTo>
                  <a:pt x="1345" y="1362"/>
                </a:lnTo>
                <a:lnTo>
                  <a:pt x="1346" y="1362"/>
                </a:lnTo>
                <a:lnTo>
                  <a:pt x="1347" y="1363"/>
                </a:lnTo>
                <a:lnTo>
                  <a:pt x="1348" y="1363"/>
                </a:lnTo>
                <a:lnTo>
                  <a:pt x="1348" y="1365"/>
                </a:lnTo>
                <a:lnTo>
                  <a:pt x="1350" y="1365"/>
                </a:lnTo>
                <a:lnTo>
                  <a:pt x="1351" y="1366"/>
                </a:lnTo>
                <a:lnTo>
                  <a:pt x="1353" y="1366"/>
                </a:lnTo>
                <a:lnTo>
                  <a:pt x="1354" y="1366"/>
                </a:lnTo>
                <a:lnTo>
                  <a:pt x="1354" y="1367"/>
                </a:lnTo>
                <a:lnTo>
                  <a:pt x="1354" y="1366"/>
                </a:lnTo>
                <a:lnTo>
                  <a:pt x="1355" y="1366"/>
                </a:lnTo>
                <a:lnTo>
                  <a:pt x="1355" y="1367"/>
                </a:lnTo>
                <a:lnTo>
                  <a:pt x="1356" y="1367"/>
                </a:lnTo>
                <a:lnTo>
                  <a:pt x="1357" y="1367"/>
                </a:lnTo>
                <a:lnTo>
                  <a:pt x="1358" y="1368"/>
                </a:lnTo>
                <a:lnTo>
                  <a:pt x="1359" y="1368"/>
                </a:lnTo>
                <a:lnTo>
                  <a:pt x="1360" y="1368"/>
                </a:lnTo>
                <a:lnTo>
                  <a:pt x="1362" y="1368"/>
                </a:lnTo>
                <a:lnTo>
                  <a:pt x="1363" y="1368"/>
                </a:lnTo>
                <a:lnTo>
                  <a:pt x="1364" y="1368"/>
                </a:lnTo>
                <a:lnTo>
                  <a:pt x="1364" y="1367"/>
                </a:lnTo>
                <a:lnTo>
                  <a:pt x="1364" y="1368"/>
                </a:lnTo>
                <a:lnTo>
                  <a:pt x="1365" y="1367"/>
                </a:lnTo>
                <a:lnTo>
                  <a:pt x="1366" y="1367"/>
                </a:lnTo>
                <a:lnTo>
                  <a:pt x="1366" y="1366"/>
                </a:lnTo>
                <a:lnTo>
                  <a:pt x="1367" y="1366"/>
                </a:lnTo>
                <a:lnTo>
                  <a:pt x="1368" y="1365"/>
                </a:lnTo>
                <a:lnTo>
                  <a:pt x="1369" y="1365"/>
                </a:lnTo>
                <a:lnTo>
                  <a:pt x="1368" y="1365"/>
                </a:lnTo>
                <a:lnTo>
                  <a:pt x="1369" y="1363"/>
                </a:lnTo>
                <a:lnTo>
                  <a:pt x="1370" y="1363"/>
                </a:lnTo>
                <a:lnTo>
                  <a:pt x="1370" y="1362"/>
                </a:lnTo>
                <a:lnTo>
                  <a:pt x="1372" y="1362"/>
                </a:lnTo>
                <a:lnTo>
                  <a:pt x="1373" y="1361"/>
                </a:lnTo>
                <a:lnTo>
                  <a:pt x="1373" y="1360"/>
                </a:lnTo>
                <a:lnTo>
                  <a:pt x="1374" y="1360"/>
                </a:lnTo>
                <a:lnTo>
                  <a:pt x="1375" y="1359"/>
                </a:lnTo>
                <a:lnTo>
                  <a:pt x="1376" y="1359"/>
                </a:lnTo>
                <a:lnTo>
                  <a:pt x="1376" y="1358"/>
                </a:lnTo>
                <a:lnTo>
                  <a:pt x="1377" y="1358"/>
                </a:lnTo>
                <a:lnTo>
                  <a:pt x="1377" y="1357"/>
                </a:lnTo>
                <a:lnTo>
                  <a:pt x="1378" y="1357"/>
                </a:lnTo>
                <a:lnTo>
                  <a:pt x="1378" y="1356"/>
                </a:lnTo>
                <a:lnTo>
                  <a:pt x="1379" y="1356"/>
                </a:lnTo>
                <a:lnTo>
                  <a:pt x="1381" y="1356"/>
                </a:lnTo>
                <a:lnTo>
                  <a:pt x="1382" y="1356"/>
                </a:lnTo>
                <a:lnTo>
                  <a:pt x="1383" y="1356"/>
                </a:lnTo>
                <a:lnTo>
                  <a:pt x="1384" y="1356"/>
                </a:lnTo>
                <a:lnTo>
                  <a:pt x="1385" y="1356"/>
                </a:lnTo>
                <a:lnTo>
                  <a:pt x="1386" y="1356"/>
                </a:lnTo>
                <a:lnTo>
                  <a:pt x="1387" y="1356"/>
                </a:lnTo>
                <a:lnTo>
                  <a:pt x="1388" y="1356"/>
                </a:lnTo>
                <a:lnTo>
                  <a:pt x="1388" y="1354"/>
                </a:lnTo>
                <a:lnTo>
                  <a:pt x="1389" y="1354"/>
                </a:lnTo>
                <a:lnTo>
                  <a:pt x="1391" y="1354"/>
                </a:lnTo>
                <a:lnTo>
                  <a:pt x="1392" y="1354"/>
                </a:lnTo>
                <a:lnTo>
                  <a:pt x="1392" y="1353"/>
                </a:lnTo>
                <a:lnTo>
                  <a:pt x="1393" y="1353"/>
                </a:lnTo>
                <a:lnTo>
                  <a:pt x="1393" y="1352"/>
                </a:lnTo>
                <a:lnTo>
                  <a:pt x="1394" y="1352"/>
                </a:lnTo>
                <a:lnTo>
                  <a:pt x="1395" y="1351"/>
                </a:lnTo>
                <a:lnTo>
                  <a:pt x="1396" y="1350"/>
                </a:lnTo>
                <a:lnTo>
                  <a:pt x="1397" y="1350"/>
                </a:lnTo>
                <a:lnTo>
                  <a:pt x="1397" y="1349"/>
                </a:lnTo>
                <a:lnTo>
                  <a:pt x="1398" y="1349"/>
                </a:lnTo>
                <a:lnTo>
                  <a:pt x="1398" y="1348"/>
                </a:lnTo>
                <a:lnTo>
                  <a:pt x="1400" y="1348"/>
                </a:lnTo>
                <a:lnTo>
                  <a:pt x="1400" y="1347"/>
                </a:lnTo>
                <a:lnTo>
                  <a:pt x="1401" y="1347"/>
                </a:lnTo>
                <a:lnTo>
                  <a:pt x="1401" y="1346"/>
                </a:lnTo>
                <a:lnTo>
                  <a:pt x="1402" y="1346"/>
                </a:lnTo>
                <a:lnTo>
                  <a:pt x="1403" y="1346"/>
                </a:lnTo>
                <a:lnTo>
                  <a:pt x="1402" y="1344"/>
                </a:lnTo>
                <a:lnTo>
                  <a:pt x="1403" y="1344"/>
                </a:lnTo>
                <a:lnTo>
                  <a:pt x="1404" y="1344"/>
                </a:lnTo>
                <a:lnTo>
                  <a:pt x="1405" y="1343"/>
                </a:lnTo>
                <a:lnTo>
                  <a:pt x="1406" y="1343"/>
                </a:lnTo>
                <a:lnTo>
                  <a:pt x="1408" y="1341"/>
                </a:lnTo>
                <a:lnTo>
                  <a:pt x="1410" y="1340"/>
                </a:lnTo>
                <a:lnTo>
                  <a:pt x="1411" y="1340"/>
                </a:lnTo>
                <a:lnTo>
                  <a:pt x="1412" y="1340"/>
                </a:lnTo>
                <a:lnTo>
                  <a:pt x="1412" y="1339"/>
                </a:lnTo>
                <a:lnTo>
                  <a:pt x="1413" y="1339"/>
                </a:lnTo>
                <a:lnTo>
                  <a:pt x="1414" y="1338"/>
                </a:lnTo>
                <a:lnTo>
                  <a:pt x="1416" y="1338"/>
                </a:lnTo>
                <a:lnTo>
                  <a:pt x="1416" y="1337"/>
                </a:lnTo>
                <a:lnTo>
                  <a:pt x="1417" y="1337"/>
                </a:lnTo>
                <a:lnTo>
                  <a:pt x="1418" y="1337"/>
                </a:lnTo>
                <a:lnTo>
                  <a:pt x="1418" y="1335"/>
                </a:lnTo>
                <a:lnTo>
                  <a:pt x="1420" y="1335"/>
                </a:lnTo>
                <a:lnTo>
                  <a:pt x="1421" y="1335"/>
                </a:lnTo>
                <a:lnTo>
                  <a:pt x="1422" y="1334"/>
                </a:lnTo>
                <a:lnTo>
                  <a:pt x="1423" y="1334"/>
                </a:lnTo>
                <a:lnTo>
                  <a:pt x="1423" y="1333"/>
                </a:lnTo>
                <a:lnTo>
                  <a:pt x="1424" y="1333"/>
                </a:lnTo>
                <a:lnTo>
                  <a:pt x="1425" y="1333"/>
                </a:lnTo>
                <a:lnTo>
                  <a:pt x="1426" y="1333"/>
                </a:lnTo>
                <a:lnTo>
                  <a:pt x="1426" y="1334"/>
                </a:lnTo>
                <a:lnTo>
                  <a:pt x="1427" y="1334"/>
                </a:lnTo>
                <a:lnTo>
                  <a:pt x="1430" y="1334"/>
                </a:lnTo>
                <a:lnTo>
                  <a:pt x="1431" y="1335"/>
                </a:lnTo>
                <a:lnTo>
                  <a:pt x="1432" y="1337"/>
                </a:lnTo>
                <a:lnTo>
                  <a:pt x="1433" y="1337"/>
                </a:lnTo>
                <a:lnTo>
                  <a:pt x="1434" y="1337"/>
                </a:lnTo>
                <a:lnTo>
                  <a:pt x="1435" y="1337"/>
                </a:lnTo>
                <a:lnTo>
                  <a:pt x="1436" y="1337"/>
                </a:lnTo>
                <a:lnTo>
                  <a:pt x="1439" y="1337"/>
                </a:lnTo>
                <a:lnTo>
                  <a:pt x="1440" y="1337"/>
                </a:lnTo>
                <a:lnTo>
                  <a:pt x="1443" y="1337"/>
                </a:lnTo>
                <a:lnTo>
                  <a:pt x="1444" y="1337"/>
                </a:lnTo>
                <a:lnTo>
                  <a:pt x="1446" y="1335"/>
                </a:lnTo>
                <a:lnTo>
                  <a:pt x="1448" y="1334"/>
                </a:lnTo>
                <a:lnTo>
                  <a:pt x="1449" y="1334"/>
                </a:lnTo>
                <a:lnTo>
                  <a:pt x="1450" y="1334"/>
                </a:lnTo>
                <a:lnTo>
                  <a:pt x="1450" y="1333"/>
                </a:lnTo>
                <a:lnTo>
                  <a:pt x="1451" y="1333"/>
                </a:lnTo>
                <a:lnTo>
                  <a:pt x="1452" y="1333"/>
                </a:lnTo>
                <a:lnTo>
                  <a:pt x="1453" y="1333"/>
                </a:lnTo>
                <a:lnTo>
                  <a:pt x="1454" y="1333"/>
                </a:lnTo>
                <a:lnTo>
                  <a:pt x="1454" y="1332"/>
                </a:lnTo>
                <a:lnTo>
                  <a:pt x="1455" y="1333"/>
                </a:lnTo>
                <a:lnTo>
                  <a:pt x="1456" y="1333"/>
                </a:lnTo>
                <a:lnTo>
                  <a:pt x="1458" y="1333"/>
                </a:lnTo>
                <a:lnTo>
                  <a:pt x="1459" y="1333"/>
                </a:lnTo>
                <a:lnTo>
                  <a:pt x="1460" y="1333"/>
                </a:lnTo>
                <a:lnTo>
                  <a:pt x="1461" y="1333"/>
                </a:lnTo>
                <a:lnTo>
                  <a:pt x="1461" y="1332"/>
                </a:lnTo>
                <a:lnTo>
                  <a:pt x="1462" y="1332"/>
                </a:lnTo>
                <a:lnTo>
                  <a:pt x="1463" y="1331"/>
                </a:lnTo>
                <a:lnTo>
                  <a:pt x="1464" y="1330"/>
                </a:lnTo>
                <a:lnTo>
                  <a:pt x="1464" y="1329"/>
                </a:lnTo>
                <a:lnTo>
                  <a:pt x="1465" y="1329"/>
                </a:lnTo>
                <a:lnTo>
                  <a:pt x="1465" y="1328"/>
                </a:lnTo>
                <a:lnTo>
                  <a:pt x="1466" y="1328"/>
                </a:lnTo>
                <a:lnTo>
                  <a:pt x="1466" y="1327"/>
                </a:lnTo>
                <a:lnTo>
                  <a:pt x="1468" y="1327"/>
                </a:lnTo>
                <a:lnTo>
                  <a:pt x="1468" y="1325"/>
                </a:lnTo>
                <a:lnTo>
                  <a:pt x="1469" y="1325"/>
                </a:lnTo>
                <a:lnTo>
                  <a:pt x="1469" y="1324"/>
                </a:lnTo>
                <a:lnTo>
                  <a:pt x="1470" y="1324"/>
                </a:lnTo>
                <a:lnTo>
                  <a:pt x="1471" y="1323"/>
                </a:lnTo>
                <a:lnTo>
                  <a:pt x="1472" y="1323"/>
                </a:lnTo>
                <a:lnTo>
                  <a:pt x="1472" y="1322"/>
                </a:lnTo>
                <a:lnTo>
                  <a:pt x="1473" y="1321"/>
                </a:lnTo>
                <a:lnTo>
                  <a:pt x="1474" y="1321"/>
                </a:lnTo>
                <a:lnTo>
                  <a:pt x="1474" y="1320"/>
                </a:lnTo>
                <a:lnTo>
                  <a:pt x="1475" y="1320"/>
                </a:lnTo>
                <a:lnTo>
                  <a:pt x="1475" y="1319"/>
                </a:lnTo>
                <a:lnTo>
                  <a:pt x="1477" y="1319"/>
                </a:lnTo>
                <a:lnTo>
                  <a:pt x="1477" y="1318"/>
                </a:lnTo>
                <a:lnTo>
                  <a:pt x="1478" y="1318"/>
                </a:lnTo>
                <a:lnTo>
                  <a:pt x="1478" y="1316"/>
                </a:lnTo>
                <a:lnTo>
                  <a:pt x="1479" y="1316"/>
                </a:lnTo>
                <a:lnTo>
                  <a:pt x="1479" y="1315"/>
                </a:lnTo>
                <a:lnTo>
                  <a:pt x="1479" y="1314"/>
                </a:lnTo>
                <a:lnTo>
                  <a:pt x="1480" y="1314"/>
                </a:lnTo>
                <a:lnTo>
                  <a:pt x="1480" y="1313"/>
                </a:lnTo>
                <a:lnTo>
                  <a:pt x="1481" y="1313"/>
                </a:lnTo>
                <a:lnTo>
                  <a:pt x="1481" y="1312"/>
                </a:lnTo>
                <a:lnTo>
                  <a:pt x="1482" y="1311"/>
                </a:lnTo>
                <a:lnTo>
                  <a:pt x="1482" y="1310"/>
                </a:lnTo>
                <a:lnTo>
                  <a:pt x="1483" y="1310"/>
                </a:lnTo>
                <a:lnTo>
                  <a:pt x="1483" y="1309"/>
                </a:lnTo>
                <a:lnTo>
                  <a:pt x="1483" y="1308"/>
                </a:lnTo>
                <a:lnTo>
                  <a:pt x="1484" y="1308"/>
                </a:lnTo>
                <a:lnTo>
                  <a:pt x="1484" y="1306"/>
                </a:lnTo>
                <a:lnTo>
                  <a:pt x="1485" y="1306"/>
                </a:lnTo>
                <a:lnTo>
                  <a:pt x="1485" y="1305"/>
                </a:lnTo>
                <a:lnTo>
                  <a:pt x="1487" y="1305"/>
                </a:lnTo>
                <a:lnTo>
                  <a:pt x="1487" y="1304"/>
                </a:lnTo>
                <a:lnTo>
                  <a:pt x="1488" y="1304"/>
                </a:lnTo>
                <a:lnTo>
                  <a:pt x="1489" y="1303"/>
                </a:lnTo>
                <a:lnTo>
                  <a:pt x="1490" y="1303"/>
                </a:lnTo>
                <a:lnTo>
                  <a:pt x="1490" y="1302"/>
                </a:lnTo>
                <a:lnTo>
                  <a:pt x="1491" y="1301"/>
                </a:lnTo>
                <a:lnTo>
                  <a:pt x="1492" y="1300"/>
                </a:lnTo>
                <a:lnTo>
                  <a:pt x="1492" y="1299"/>
                </a:lnTo>
                <a:lnTo>
                  <a:pt x="1493" y="1298"/>
                </a:lnTo>
                <a:lnTo>
                  <a:pt x="1493" y="1296"/>
                </a:lnTo>
                <a:lnTo>
                  <a:pt x="1494" y="1296"/>
                </a:lnTo>
                <a:lnTo>
                  <a:pt x="1494" y="1295"/>
                </a:lnTo>
                <a:lnTo>
                  <a:pt x="1494" y="1294"/>
                </a:lnTo>
                <a:lnTo>
                  <a:pt x="1496" y="1294"/>
                </a:lnTo>
                <a:lnTo>
                  <a:pt x="1496" y="1293"/>
                </a:lnTo>
                <a:lnTo>
                  <a:pt x="1496" y="1292"/>
                </a:lnTo>
                <a:lnTo>
                  <a:pt x="1497" y="1292"/>
                </a:lnTo>
                <a:lnTo>
                  <a:pt x="1497" y="1291"/>
                </a:lnTo>
                <a:lnTo>
                  <a:pt x="1498" y="1291"/>
                </a:lnTo>
                <a:lnTo>
                  <a:pt x="1499" y="1290"/>
                </a:lnTo>
                <a:lnTo>
                  <a:pt x="1499" y="1289"/>
                </a:lnTo>
                <a:lnTo>
                  <a:pt x="1500" y="1289"/>
                </a:lnTo>
                <a:lnTo>
                  <a:pt x="1500" y="1287"/>
                </a:lnTo>
                <a:lnTo>
                  <a:pt x="1501" y="1286"/>
                </a:lnTo>
                <a:lnTo>
                  <a:pt x="1502" y="1285"/>
                </a:lnTo>
                <a:lnTo>
                  <a:pt x="1503" y="1284"/>
                </a:lnTo>
                <a:lnTo>
                  <a:pt x="1503" y="1283"/>
                </a:lnTo>
                <a:lnTo>
                  <a:pt x="1504" y="1283"/>
                </a:lnTo>
                <a:lnTo>
                  <a:pt x="1504" y="1282"/>
                </a:lnTo>
                <a:lnTo>
                  <a:pt x="1506" y="1282"/>
                </a:lnTo>
                <a:lnTo>
                  <a:pt x="1507" y="1281"/>
                </a:lnTo>
                <a:lnTo>
                  <a:pt x="1508" y="1280"/>
                </a:lnTo>
                <a:lnTo>
                  <a:pt x="1508" y="1279"/>
                </a:lnTo>
                <a:lnTo>
                  <a:pt x="1509" y="1279"/>
                </a:lnTo>
                <a:lnTo>
                  <a:pt x="1510" y="1277"/>
                </a:lnTo>
                <a:lnTo>
                  <a:pt x="1511" y="1276"/>
                </a:lnTo>
                <a:lnTo>
                  <a:pt x="1512" y="1276"/>
                </a:lnTo>
                <a:lnTo>
                  <a:pt x="1512" y="1275"/>
                </a:lnTo>
                <a:lnTo>
                  <a:pt x="1513" y="1275"/>
                </a:lnTo>
                <a:lnTo>
                  <a:pt x="1513" y="1274"/>
                </a:lnTo>
                <a:lnTo>
                  <a:pt x="1515" y="1273"/>
                </a:lnTo>
                <a:lnTo>
                  <a:pt x="1515" y="1274"/>
                </a:lnTo>
                <a:lnTo>
                  <a:pt x="1516" y="1274"/>
                </a:lnTo>
                <a:lnTo>
                  <a:pt x="1517" y="1274"/>
                </a:lnTo>
                <a:lnTo>
                  <a:pt x="1517" y="1273"/>
                </a:lnTo>
                <a:lnTo>
                  <a:pt x="1518" y="1273"/>
                </a:lnTo>
                <a:lnTo>
                  <a:pt x="1519" y="1273"/>
                </a:lnTo>
                <a:lnTo>
                  <a:pt x="1520" y="1272"/>
                </a:lnTo>
                <a:lnTo>
                  <a:pt x="1521" y="1272"/>
                </a:lnTo>
                <a:lnTo>
                  <a:pt x="1521" y="1271"/>
                </a:lnTo>
                <a:lnTo>
                  <a:pt x="1522" y="1271"/>
                </a:lnTo>
                <a:lnTo>
                  <a:pt x="1523" y="1270"/>
                </a:lnTo>
                <a:lnTo>
                  <a:pt x="1525" y="1270"/>
                </a:lnTo>
                <a:lnTo>
                  <a:pt x="1525" y="1268"/>
                </a:lnTo>
                <a:lnTo>
                  <a:pt x="1526" y="1268"/>
                </a:lnTo>
                <a:lnTo>
                  <a:pt x="1526" y="1267"/>
                </a:lnTo>
                <a:lnTo>
                  <a:pt x="1527" y="1267"/>
                </a:lnTo>
                <a:lnTo>
                  <a:pt x="1527" y="1266"/>
                </a:lnTo>
                <a:lnTo>
                  <a:pt x="1528" y="1266"/>
                </a:lnTo>
                <a:lnTo>
                  <a:pt x="1529" y="1265"/>
                </a:lnTo>
                <a:lnTo>
                  <a:pt x="1530" y="1264"/>
                </a:lnTo>
                <a:lnTo>
                  <a:pt x="1531" y="1264"/>
                </a:lnTo>
                <a:lnTo>
                  <a:pt x="1531" y="1263"/>
                </a:lnTo>
                <a:lnTo>
                  <a:pt x="1532" y="1263"/>
                </a:lnTo>
                <a:lnTo>
                  <a:pt x="1532" y="1262"/>
                </a:lnTo>
                <a:lnTo>
                  <a:pt x="1533" y="1262"/>
                </a:lnTo>
                <a:lnTo>
                  <a:pt x="1533" y="1261"/>
                </a:lnTo>
                <a:lnTo>
                  <a:pt x="1535" y="1261"/>
                </a:lnTo>
                <a:lnTo>
                  <a:pt x="1536" y="1260"/>
                </a:lnTo>
                <a:lnTo>
                  <a:pt x="1537" y="1260"/>
                </a:lnTo>
                <a:lnTo>
                  <a:pt x="1537" y="1258"/>
                </a:lnTo>
                <a:lnTo>
                  <a:pt x="1538" y="1258"/>
                </a:lnTo>
                <a:lnTo>
                  <a:pt x="1539" y="1257"/>
                </a:lnTo>
                <a:lnTo>
                  <a:pt x="1540" y="1257"/>
                </a:lnTo>
                <a:lnTo>
                  <a:pt x="1540" y="1256"/>
                </a:lnTo>
                <a:lnTo>
                  <a:pt x="1541" y="1256"/>
                </a:lnTo>
                <a:lnTo>
                  <a:pt x="1542" y="1256"/>
                </a:lnTo>
                <a:lnTo>
                  <a:pt x="1542" y="1255"/>
                </a:lnTo>
                <a:lnTo>
                  <a:pt x="1544" y="1255"/>
                </a:lnTo>
                <a:lnTo>
                  <a:pt x="1544" y="1254"/>
                </a:lnTo>
                <a:lnTo>
                  <a:pt x="1545" y="1254"/>
                </a:lnTo>
                <a:lnTo>
                  <a:pt x="1546" y="1254"/>
                </a:lnTo>
                <a:lnTo>
                  <a:pt x="1546" y="1253"/>
                </a:lnTo>
                <a:lnTo>
                  <a:pt x="1547" y="1253"/>
                </a:lnTo>
                <a:lnTo>
                  <a:pt x="1548" y="1252"/>
                </a:lnTo>
                <a:lnTo>
                  <a:pt x="1549" y="1252"/>
                </a:lnTo>
                <a:lnTo>
                  <a:pt x="1549" y="1251"/>
                </a:lnTo>
                <a:lnTo>
                  <a:pt x="1550" y="1251"/>
                </a:lnTo>
                <a:lnTo>
                  <a:pt x="1551" y="1249"/>
                </a:lnTo>
                <a:lnTo>
                  <a:pt x="1552" y="1249"/>
                </a:lnTo>
                <a:lnTo>
                  <a:pt x="1554" y="1249"/>
                </a:lnTo>
                <a:lnTo>
                  <a:pt x="1554" y="1248"/>
                </a:lnTo>
                <a:lnTo>
                  <a:pt x="1555" y="1248"/>
                </a:lnTo>
                <a:lnTo>
                  <a:pt x="1556" y="1248"/>
                </a:lnTo>
                <a:lnTo>
                  <a:pt x="1557" y="1247"/>
                </a:lnTo>
                <a:lnTo>
                  <a:pt x="1558" y="1247"/>
                </a:lnTo>
                <a:lnTo>
                  <a:pt x="1559" y="1247"/>
                </a:lnTo>
                <a:lnTo>
                  <a:pt x="1559" y="1246"/>
                </a:lnTo>
                <a:lnTo>
                  <a:pt x="1560" y="1246"/>
                </a:lnTo>
                <a:lnTo>
                  <a:pt x="1561" y="1246"/>
                </a:lnTo>
                <a:lnTo>
                  <a:pt x="1563" y="1246"/>
                </a:lnTo>
                <a:lnTo>
                  <a:pt x="1563" y="1245"/>
                </a:lnTo>
                <a:lnTo>
                  <a:pt x="1564" y="1245"/>
                </a:lnTo>
                <a:lnTo>
                  <a:pt x="1565" y="1244"/>
                </a:lnTo>
                <a:lnTo>
                  <a:pt x="1566" y="1243"/>
                </a:lnTo>
                <a:lnTo>
                  <a:pt x="1567" y="1243"/>
                </a:lnTo>
                <a:lnTo>
                  <a:pt x="1568" y="1242"/>
                </a:lnTo>
                <a:lnTo>
                  <a:pt x="1569" y="1242"/>
                </a:lnTo>
                <a:lnTo>
                  <a:pt x="1570" y="1241"/>
                </a:lnTo>
                <a:lnTo>
                  <a:pt x="1571" y="1241"/>
                </a:lnTo>
                <a:lnTo>
                  <a:pt x="1573" y="1239"/>
                </a:lnTo>
                <a:lnTo>
                  <a:pt x="1574" y="1239"/>
                </a:lnTo>
                <a:lnTo>
                  <a:pt x="1574" y="1238"/>
                </a:lnTo>
                <a:lnTo>
                  <a:pt x="1575" y="1237"/>
                </a:lnTo>
                <a:lnTo>
                  <a:pt x="1575" y="1236"/>
                </a:lnTo>
                <a:lnTo>
                  <a:pt x="1576" y="1236"/>
                </a:lnTo>
                <a:lnTo>
                  <a:pt x="1576" y="1235"/>
                </a:lnTo>
                <a:lnTo>
                  <a:pt x="1576" y="1236"/>
                </a:lnTo>
                <a:lnTo>
                  <a:pt x="1577" y="1236"/>
                </a:lnTo>
                <a:lnTo>
                  <a:pt x="1577" y="1235"/>
                </a:lnTo>
                <a:lnTo>
                  <a:pt x="1577" y="1236"/>
                </a:lnTo>
                <a:lnTo>
                  <a:pt x="1577" y="1235"/>
                </a:lnTo>
                <a:lnTo>
                  <a:pt x="1577" y="1236"/>
                </a:lnTo>
                <a:lnTo>
                  <a:pt x="1578" y="1236"/>
                </a:lnTo>
                <a:lnTo>
                  <a:pt x="1579" y="1235"/>
                </a:lnTo>
                <a:lnTo>
                  <a:pt x="1580" y="1235"/>
                </a:lnTo>
                <a:lnTo>
                  <a:pt x="1580" y="1234"/>
                </a:lnTo>
                <a:lnTo>
                  <a:pt x="1582" y="1234"/>
                </a:lnTo>
                <a:lnTo>
                  <a:pt x="1583" y="1233"/>
                </a:lnTo>
                <a:lnTo>
                  <a:pt x="1584" y="1233"/>
                </a:lnTo>
                <a:lnTo>
                  <a:pt x="1585" y="1233"/>
                </a:lnTo>
                <a:lnTo>
                  <a:pt x="1586" y="1232"/>
                </a:lnTo>
                <a:lnTo>
                  <a:pt x="1587" y="1232"/>
                </a:lnTo>
                <a:lnTo>
                  <a:pt x="1587" y="1231"/>
                </a:lnTo>
                <a:lnTo>
                  <a:pt x="1588" y="1231"/>
                </a:lnTo>
                <a:lnTo>
                  <a:pt x="1589" y="1231"/>
                </a:lnTo>
                <a:lnTo>
                  <a:pt x="1589" y="1229"/>
                </a:lnTo>
                <a:lnTo>
                  <a:pt x="1590" y="1229"/>
                </a:lnTo>
                <a:lnTo>
                  <a:pt x="1592" y="1229"/>
                </a:lnTo>
                <a:lnTo>
                  <a:pt x="1592" y="1228"/>
                </a:lnTo>
                <a:lnTo>
                  <a:pt x="1593" y="1228"/>
                </a:lnTo>
                <a:lnTo>
                  <a:pt x="1593" y="1227"/>
                </a:lnTo>
                <a:lnTo>
                  <a:pt x="1594" y="1227"/>
                </a:lnTo>
                <a:lnTo>
                  <a:pt x="1595" y="1226"/>
                </a:lnTo>
                <a:lnTo>
                  <a:pt x="1596" y="1226"/>
                </a:lnTo>
                <a:lnTo>
                  <a:pt x="1597" y="1226"/>
                </a:lnTo>
                <a:lnTo>
                  <a:pt x="1598" y="1225"/>
                </a:lnTo>
                <a:lnTo>
                  <a:pt x="1599" y="1225"/>
                </a:lnTo>
                <a:lnTo>
                  <a:pt x="1599" y="1224"/>
                </a:lnTo>
                <a:lnTo>
                  <a:pt x="1600" y="1224"/>
                </a:lnTo>
                <a:lnTo>
                  <a:pt x="1600" y="1223"/>
                </a:lnTo>
                <a:lnTo>
                  <a:pt x="1602" y="1223"/>
                </a:lnTo>
                <a:lnTo>
                  <a:pt x="1603" y="1223"/>
                </a:lnTo>
                <a:lnTo>
                  <a:pt x="1604" y="1222"/>
                </a:lnTo>
                <a:lnTo>
                  <a:pt x="1605" y="1222"/>
                </a:lnTo>
                <a:lnTo>
                  <a:pt x="1605" y="1220"/>
                </a:lnTo>
                <a:lnTo>
                  <a:pt x="1605" y="1219"/>
                </a:lnTo>
                <a:lnTo>
                  <a:pt x="1606" y="1220"/>
                </a:lnTo>
                <a:lnTo>
                  <a:pt x="1606" y="1219"/>
                </a:lnTo>
                <a:lnTo>
                  <a:pt x="1607" y="1219"/>
                </a:lnTo>
                <a:lnTo>
                  <a:pt x="1608" y="1218"/>
                </a:lnTo>
                <a:lnTo>
                  <a:pt x="1609" y="1218"/>
                </a:lnTo>
                <a:lnTo>
                  <a:pt x="1611" y="1218"/>
                </a:lnTo>
                <a:lnTo>
                  <a:pt x="1611" y="1217"/>
                </a:lnTo>
                <a:lnTo>
                  <a:pt x="1612" y="1217"/>
                </a:lnTo>
                <a:lnTo>
                  <a:pt x="1612" y="1216"/>
                </a:lnTo>
                <a:lnTo>
                  <a:pt x="1613" y="1216"/>
                </a:lnTo>
                <a:lnTo>
                  <a:pt x="1614" y="1215"/>
                </a:lnTo>
                <a:lnTo>
                  <a:pt x="1615" y="1215"/>
                </a:lnTo>
                <a:lnTo>
                  <a:pt x="1617" y="1213"/>
                </a:lnTo>
                <a:lnTo>
                  <a:pt x="1618" y="1213"/>
                </a:lnTo>
                <a:lnTo>
                  <a:pt x="1619" y="1212"/>
                </a:lnTo>
                <a:lnTo>
                  <a:pt x="1621" y="1210"/>
                </a:lnTo>
                <a:lnTo>
                  <a:pt x="1623" y="1209"/>
                </a:lnTo>
                <a:lnTo>
                  <a:pt x="1624" y="1208"/>
                </a:lnTo>
                <a:lnTo>
                  <a:pt x="1625" y="1208"/>
                </a:lnTo>
                <a:lnTo>
                  <a:pt x="1626" y="1207"/>
                </a:lnTo>
                <a:lnTo>
                  <a:pt x="1627" y="1207"/>
                </a:lnTo>
                <a:lnTo>
                  <a:pt x="1628" y="1206"/>
                </a:lnTo>
                <a:lnTo>
                  <a:pt x="1630" y="1206"/>
                </a:lnTo>
                <a:lnTo>
                  <a:pt x="1630" y="1205"/>
                </a:lnTo>
                <a:lnTo>
                  <a:pt x="1631" y="1205"/>
                </a:lnTo>
                <a:lnTo>
                  <a:pt x="1631" y="1204"/>
                </a:lnTo>
                <a:lnTo>
                  <a:pt x="1632" y="1204"/>
                </a:lnTo>
                <a:lnTo>
                  <a:pt x="1633" y="1204"/>
                </a:lnTo>
                <a:lnTo>
                  <a:pt x="1634" y="1203"/>
                </a:lnTo>
                <a:lnTo>
                  <a:pt x="1635" y="1201"/>
                </a:lnTo>
                <a:lnTo>
                  <a:pt x="1636" y="1201"/>
                </a:lnTo>
                <a:lnTo>
                  <a:pt x="1636" y="1200"/>
                </a:lnTo>
                <a:lnTo>
                  <a:pt x="1637" y="1200"/>
                </a:lnTo>
                <a:lnTo>
                  <a:pt x="1637" y="1199"/>
                </a:lnTo>
                <a:lnTo>
                  <a:pt x="1638" y="1199"/>
                </a:lnTo>
                <a:lnTo>
                  <a:pt x="1640" y="1198"/>
                </a:lnTo>
                <a:lnTo>
                  <a:pt x="1641" y="1198"/>
                </a:lnTo>
                <a:lnTo>
                  <a:pt x="1641" y="1197"/>
                </a:lnTo>
                <a:lnTo>
                  <a:pt x="1642" y="1197"/>
                </a:lnTo>
                <a:lnTo>
                  <a:pt x="1643" y="1196"/>
                </a:lnTo>
                <a:lnTo>
                  <a:pt x="1643" y="1195"/>
                </a:lnTo>
                <a:lnTo>
                  <a:pt x="1644" y="1195"/>
                </a:lnTo>
                <a:lnTo>
                  <a:pt x="1645" y="1194"/>
                </a:lnTo>
                <a:lnTo>
                  <a:pt x="1646" y="1193"/>
                </a:lnTo>
                <a:lnTo>
                  <a:pt x="1647" y="1193"/>
                </a:lnTo>
                <a:lnTo>
                  <a:pt x="1647" y="1191"/>
                </a:lnTo>
                <a:lnTo>
                  <a:pt x="1648" y="1191"/>
                </a:lnTo>
                <a:lnTo>
                  <a:pt x="1648" y="1190"/>
                </a:lnTo>
                <a:lnTo>
                  <a:pt x="1650" y="1190"/>
                </a:lnTo>
                <a:lnTo>
                  <a:pt x="1651" y="1189"/>
                </a:lnTo>
                <a:lnTo>
                  <a:pt x="1652" y="1189"/>
                </a:lnTo>
                <a:lnTo>
                  <a:pt x="1652" y="1188"/>
                </a:lnTo>
                <a:lnTo>
                  <a:pt x="1653" y="1188"/>
                </a:lnTo>
                <a:lnTo>
                  <a:pt x="1653" y="1187"/>
                </a:lnTo>
                <a:lnTo>
                  <a:pt x="1654" y="1187"/>
                </a:lnTo>
                <a:lnTo>
                  <a:pt x="1654" y="1186"/>
                </a:lnTo>
                <a:lnTo>
                  <a:pt x="1655" y="1185"/>
                </a:lnTo>
                <a:lnTo>
                  <a:pt x="1655" y="1184"/>
                </a:lnTo>
                <a:lnTo>
                  <a:pt x="1656" y="1182"/>
                </a:lnTo>
                <a:lnTo>
                  <a:pt x="1656" y="1181"/>
                </a:lnTo>
                <a:lnTo>
                  <a:pt x="1656" y="1180"/>
                </a:lnTo>
                <a:lnTo>
                  <a:pt x="1656" y="1179"/>
                </a:lnTo>
                <a:lnTo>
                  <a:pt x="1656" y="1178"/>
                </a:lnTo>
                <a:lnTo>
                  <a:pt x="1657" y="1177"/>
                </a:lnTo>
                <a:lnTo>
                  <a:pt x="1657" y="1176"/>
                </a:lnTo>
                <a:lnTo>
                  <a:pt x="1659" y="1175"/>
                </a:lnTo>
                <a:lnTo>
                  <a:pt x="1660" y="1174"/>
                </a:lnTo>
                <a:lnTo>
                  <a:pt x="1661" y="1172"/>
                </a:lnTo>
                <a:lnTo>
                  <a:pt x="1662" y="1172"/>
                </a:lnTo>
                <a:lnTo>
                  <a:pt x="1663" y="1172"/>
                </a:lnTo>
                <a:lnTo>
                  <a:pt x="1663" y="1171"/>
                </a:lnTo>
                <a:lnTo>
                  <a:pt x="1664" y="1171"/>
                </a:lnTo>
                <a:lnTo>
                  <a:pt x="1664" y="1172"/>
                </a:lnTo>
                <a:lnTo>
                  <a:pt x="1664" y="1174"/>
                </a:lnTo>
                <a:lnTo>
                  <a:pt x="1664" y="1175"/>
                </a:lnTo>
                <a:lnTo>
                  <a:pt x="1663" y="1175"/>
                </a:lnTo>
                <a:lnTo>
                  <a:pt x="1662" y="1175"/>
                </a:lnTo>
                <a:lnTo>
                  <a:pt x="1662" y="1176"/>
                </a:lnTo>
                <a:lnTo>
                  <a:pt x="1663" y="1176"/>
                </a:lnTo>
                <a:lnTo>
                  <a:pt x="1662" y="1176"/>
                </a:lnTo>
                <a:lnTo>
                  <a:pt x="1661" y="1176"/>
                </a:lnTo>
                <a:lnTo>
                  <a:pt x="1660" y="1176"/>
                </a:lnTo>
                <a:lnTo>
                  <a:pt x="1660" y="1177"/>
                </a:lnTo>
                <a:lnTo>
                  <a:pt x="1659" y="1177"/>
                </a:lnTo>
                <a:lnTo>
                  <a:pt x="1657" y="1178"/>
                </a:lnTo>
                <a:lnTo>
                  <a:pt x="1657" y="1179"/>
                </a:lnTo>
                <a:lnTo>
                  <a:pt x="1657" y="1180"/>
                </a:lnTo>
                <a:lnTo>
                  <a:pt x="1657" y="1181"/>
                </a:lnTo>
                <a:lnTo>
                  <a:pt x="1656" y="1181"/>
                </a:lnTo>
                <a:lnTo>
                  <a:pt x="1656" y="1182"/>
                </a:lnTo>
                <a:lnTo>
                  <a:pt x="1656" y="1184"/>
                </a:lnTo>
                <a:lnTo>
                  <a:pt x="1655" y="1185"/>
                </a:lnTo>
                <a:lnTo>
                  <a:pt x="1656" y="1185"/>
                </a:lnTo>
                <a:lnTo>
                  <a:pt x="1656" y="1184"/>
                </a:lnTo>
                <a:lnTo>
                  <a:pt x="1657" y="1184"/>
                </a:lnTo>
                <a:lnTo>
                  <a:pt x="1659" y="1182"/>
                </a:lnTo>
                <a:lnTo>
                  <a:pt x="1660" y="1182"/>
                </a:lnTo>
                <a:lnTo>
                  <a:pt x="1660" y="1181"/>
                </a:lnTo>
                <a:lnTo>
                  <a:pt x="1661" y="1181"/>
                </a:lnTo>
                <a:lnTo>
                  <a:pt x="1661" y="1180"/>
                </a:lnTo>
                <a:lnTo>
                  <a:pt x="1661" y="1181"/>
                </a:lnTo>
                <a:lnTo>
                  <a:pt x="1661" y="1180"/>
                </a:lnTo>
                <a:lnTo>
                  <a:pt x="1662" y="1180"/>
                </a:lnTo>
                <a:lnTo>
                  <a:pt x="1663" y="1179"/>
                </a:lnTo>
                <a:lnTo>
                  <a:pt x="1663" y="1178"/>
                </a:lnTo>
                <a:lnTo>
                  <a:pt x="1664" y="1178"/>
                </a:lnTo>
                <a:lnTo>
                  <a:pt x="1664" y="1177"/>
                </a:lnTo>
                <a:lnTo>
                  <a:pt x="1664" y="1176"/>
                </a:lnTo>
                <a:lnTo>
                  <a:pt x="1665" y="1177"/>
                </a:lnTo>
                <a:lnTo>
                  <a:pt x="1666" y="1177"/>
                </a:lnTo>
                <a:lnTo>
                  <a:pt x="1667" y="1177"/>
                </a:lnTo>
                <a:lnTo>
                  <a:pt x="1667" y="1176"/>
                </a:lnTo>
                <a:lnTo>
                  <a:pt x="1669" y="1176"/>
                </a:lnTo>
                <a:lnTo>
                  <a:pt x="1669" y="1175"/>
                </a:lnTo>
                <a:lnTo>
                  <a:pt x="1670" y="1175"/>
                </a:lnTo>
                <a:lnTo>
                  <a:pt x="1671" y="1174"/>
                </a:lnTo>
                <a:lnTo>
                  <a:pt x="1672" y="1172"/>
                </a:lnTo>
                <a:lnTo>
                  <a:pt x="1672" y="1171"/>
                </a:lnTo>
                <a:lnTo>
                  <a:pt x="1673" y="1171"/>
                </a:lnTo>
                <a:lnTo>
                  <a:pt x="1674" y="1170"/>
                </a:lnTo>
                <a:lnTo>
                  <a:pt x="1675" y="1170"/>
                </a:lnTo>
                <a:lnTo>
                  <a:pt x="1675" y="1169"/>
                </a:lnTo>
                <a:lnTo>
                  <a:pt x="1676" y="1169"/>
                </a:lnTo>
                <a:lnTo>
                  <a:pt x="1676" y="1168"/>
                </a:lnTo>
                <a:lnTo>
                  <a:pt x="1678" y="1167"/>
                </a:lnTo>
                <a:lnTo>
                  <a:pt x="1679" y="1166"/>
                </a:lnTo>
                <a:lnTo>
                  <a:pt x="1680" y="1166"/>
                </a:lnTo>
                <a:lnTo>
                  <a:pt x="1680" y="1165"/>
                </a:lnTo>
                <a:lnTo>
                  <a:pt x="1681" y="1165"/>
                </a:lnTo>
                <a:lnTo>
                  <a:pt x="1681" y="1163"/>
                </a:lnTo>
                <a:lnTo>
                  <a:pt x="1682" y="1163"/>
                </a:lnTo>
                <a:lnTo>
                  <a:pt x="1682" y="1162"/>
                </a:lnTo>
                <a:lnTo>
                  <a:pt x="1683" y="1162"/>
                </a:lnTo>
                <a:lnTo>
                  <a:pt x="1684" y="1161"/>
                </a:lnTo>
                <a:lnTo>
                  <a:pt x="1685" y="1160"/>
                </a:lnTo>
                <a:lnTo>
                  <a:pt x="1686" y="1160"/>
                </a:lnTo>
                <a:lnTo>
                  <a:pt x="1686" y="1159"/>
                </a:lnTo>
                <a:lnTo>
                  <a:pt x="1688" y="1158"/>
                </a:lnTo>
                <a:lnTo>
                  <a:pt x="1689" y="1157"/>
                </a:lnTo>
                <a:lnTo>
                  <a:pt x="1690" y="1157"/>
                </a:lnTo>
                <a:lnTo>
                  <a:pt x="1691" y="1157"/>
                </a:lnTo>
                <a:lnTo>
                  <a:pt x="1691" y="1156"/>
                </a:lnTo>
                <a:lnTo>
                  <a:pt x="1692" y="1156"/>
                </a:lnTo>
                <a:lnTo>
                  <a:pt x="1693" y="1156"/>
                </a:lnTo>
                <a:lnTo>
                  <a:pt x="1694" y="1153"/>
                </a:lnTo>
                <a:lnTo>
                  <a:pt x="1695" y="1153"/>
                </a:lnTo>
                <a:lnTo>
                  <a:pt x="1697" y="1153"/>
                </a:lnTo>
                <a:lnTo>
                  <a:pt x="1697" y="1152"/>
                </a:lnTo>
                <a:lnTo>
                  <a:pt x="1698" y="1152"/>
                </a:lnTo>
                <a:lnTo>
                  <a:pt x="1698" y="1151"/>
                </a:lnTo>
                <a:lnTo>
                  <a:pt x="1699" y="1151"/>
                </a:lnTo>
                <a:lnTo>
                  <a:pt x="1699" y="1150"/>
                </a:lnTo>
                <a:lnTo>
                  <a:pt x="1700" y="1149"/>
                </a:lnTo>
                <a:lnTo>
                  <a:pt x="1701" y="1149"/>
                </a:lnTo>
                <a:lnTo>
                  <a:pt x="1702" y="1149"/>
                </a:lnTo>
                <a:lnTo>
                  <a:pt x="1702" y="1148"/>
                </a:lnTo>
                <a:lnTo>
                  <a:pt x="1703" y="1148"/>
                </a:lnTo>
                <a:lnTo>
                  <a:pt x="1703" y="1147"/>
                </a:lnTo>
                <a:lnTo>
                  <a:pt x="1704" y="1147"/>
                </a:lnTo>
                <a:lnTo>
                  <a:pt x="1707" y="1146"/>
                </a:lnTo>
                <a:lnTo>
                  <a:pt x="1707" y="1145"/>
                </a:lnTo>
                <a:lnTo>
                  <a:pt x="1708" y="1145"/>
                </a:lnTo>
                <a:lnTo>
                  <a:pt x="1709" y="1143"/>
                </a:lnTo>
                <a:lnTo>
                  <a:pt x="1711" y="1141"/>
                </a:lnTo>
                <a:lnTo>
                  <a:pt x="1712" y="1140"/>
                </a:lnTo>
                <a:lnTo>
                  <a:pt x="1713" y="1140"/>
                </a:lnTo>
                <a:lnTo>
                  <a:pt x="1713" y="1139"/>
                </a:lnTo>
                <a:lnTo>
                  <a:pt x="1713" y="1140"/>
                </a:lnTo>
                <a:lnTo>
                  <a:pt x="1713" y="1139"/>
                </a:lnTo>
                <a:lnTo>
                  <a:pt x="1714" y="1138"/>
                </a:lnTo>
                <a:lnTo>
                  <a:pt x="1717" y="1137"/>
                </a:lnTo>
                <a:lnTo>
                  <a:pt x="1718" y="1136"/>
                </a:lnTo>
                <a:lnTo>
                  <a:pt x="1719" y="1134"/>
                </a:lnTo>
                <a:lnTo>
                  <a:pt x="1719" y="1133"/>
                </a:lnTo>
                <a:lnTo>
                  <a:pt x="1721" y="1132"/>
                </a:lnTo>
                <a:lnTo>
                  <a:pt x="1721" y="1131"/>
                </a:lnTo>
                <a:lnTo>
                  <a:pt x="1722" y="1131"/>
                </a:lnTo>
                <a:lnTo>
                  <a:pt x="1722" y="1130"/>
                </a:lnTo>
                <a:lnTo>
                  <a:pt x="1723" y="1130"/>
                </a:lnTo>
                <a:lnTo>
                  <a:pt x="1724" y="1130"/>
                </a:lnTo>
                <a:lnTo>
                  <a:pt x="1724" y="1129"/>
                </a:lnTo>
                <a:lnTo>
                  <a:pt x="1726" y="1129"/>
                </a:lnTo>
                <a:lnTo>
                  <a:pt x="1726" y="1128"/>
                </a:lnTo>
                <a:lnTo>
                  <a:pt x="1727" y="1128"/>
                </a:lnTo>
                <a:lnTo>
                  <a:pt x="1727" y="1127"/>
                </a:lnTo>
                <a:lnTo>
                  <a:pt x="1728" y="1127"/>
                </a:lnTo>
                <a:lnTo>
                  <a:pt x="1728" y="1126"/>
                </a:lnTo>
                <a:lnTo>
                  <a:pt x="1729" y="1126"/>
                </a:lnTo>
                <a:lnTo>
                  <a:pt x="1729" y="1124"/>
                </a:lnTo>
                <a:lnTo>
                  <a:pt x="1730" y="1123"/>
                </a:lnTo>
                <a:lnTo>
                  <a:pt x="1732" y="1122"/>
                </a:lnTo>
                <a:lnTo>
                  <a:pt x="1733" y="1120"/>
                </a:lnTo>
                <a:lnTo>
                  <a:pt x="1734" y="1120"/>
                </a:lnTo>
                <a:lnTo>
                  <a:pt x="1734" y="1119"/>
                </a:lnTo>
                <a:lnTo>
                  <a:pt x="1736" y="1118"/>
                </a:lnTo>
                <a:lnTo>
                  <a:pt x="1737" y="1117"/>
                </a:lnTo>
                <a:lnTo>
                  <a:pt x="1738" y="1115"/>
                </a:lnTo>
                <a:lnTo>
                  <a:pt x="1740" y="1114"/>
                </a:lnTo>
                <a:lnTo>
                  <a:pt x="1740" y="1113"/>
                </a:lnTo>
                <a:lnTo>
                  <a:pt x="1741" y="1113"/>
                </a:lnTo>
                <a:lnTo>
                  <a:pt x="1741" y="1112"/>
                </a:lnTo>
                <a:lnTo>
                  <a:pt x="1742" y="1111"/>
                </a:lnTo>
                <a:lnTo>
                  <a:pt x="1742" y="1110"/>
                </a:lnTo>
                <a:lnTo>
                  <a:pt x="1742" y="1109"/>
                </a:lnTo>
                <a:lnTo>
                  <a:pt x="1742" y="1108"/>
                </a:lnTo>
                <a:lnTo>
                  <a:pt x="1742" y="1107"/>
                </a:lnTo>
                <a:lnTo>
                  <a:pt x="1743" y="1105"/>
                </a:lnTo>
                <a:lnTo>
                  <a:pt x="1743" y="1107"/>
                </a:lnTo>
                <a:lnTo>
                  <a:pt x="1745" y="1107"/>
                </a:lnTo>
                <a:lnTo>
                  <a:pt x="1745" y="1105"/>
                </a:lnTo>
                <a:lnTo>
                  <a:pt x="1746" y="1105"/>
                </a:lnTo>
                <a:lnTo>
                  <a:pt x="1746" y="1104"/>
                </a:lnTo>
                <a:lnTo>
                  <a:pt x="1747" y="1103"/>
                </a:lnTo>
                <a:lnTo>
                  <a:pt x="1749" y="1101"/>
                </a:lnTo>
                <a:lnTo>
                  <a:pt x="1749" y="1100"/>
                </a:lnTo>
                <a:lnTo>
                  <a:pt x="1749" y="1099"/>
                </a:lnTo>
                <a:lnTo>
                  <a:pt x="1750" y="1099"/>
                </a:lnTo>
                <a:lnTo>
                  <a:pt x="1750" y="1098"/>
                </a:lnTo>
                <a:lnTo>
                  <a:pt x="1751" y="1098"/>
                </a:lnTo>
                <a:lnTo>
                  <a:pt x="1751" y="1099"/>
                </a:lnTo>
                <a:lnTo>
                  <a:pt x="1752" y="1099"/>
                </a:lnTo>
                <a:lnTo>
                  <a:pt x="1752" y="1098"/>
                </a:lnTo>
                <a:lnTo>
                  <a:pt x="1753" y="1098"/>
                </a:lnTo>
                <a:lnTo>
                  <a:pt x="1755" y="1096"/>
                </a:lnTo>
                <a:lnTo>
                  <a:pt x="1755" y="1095"/>
                </a:lnTo>
                <a:lnTo>
                  <a:pt x="1755" y="1094"/>
                </a:lnTo>
                <a:lnTo>
                  <a:pt x="1756" y="1094"/>
                </a:lnTo>
                <a:lnTo>
                  <a:pt x="1757" y="1094"/>
                </a:lnTo>
                <a:lnTo>
                  <a:pt x="1757" y="1093"/>
                </a:lnTo>
                <a:lnTo>
                  <a:pt x="1758" y="1093"/>
                </a:lnTo>
                <a:lnTo>
                  <a:pt x="1759" y="1093"/>
                </a:lnTo>
                <a:lnTo>
                  <a:pt x="1759" y="1092"/>
                </a:lnTo>
                <a:lnTo>
                  <a:pt x="1760" y="1091"/>
                </a:lnTo>
                <a:lnTo>
                  <a:pt x="1761" y="1090"/>
                </a:lnTo>
                <a:lnTo>
                  <a:pt x="1762" y="1090"/>
                </a:lnTo>
                <a:lnTo>
                  <a:pt x="1762" y="1089"/>
                </a:lnTo>
                <a:lnTo>
                  <a:pt x="1762" y="1088"/>
                </a:lnTo>
                <a:lnTo>
                  <a:pt x="1763" y="1088"/>
                </a:lnTo>
                <a:lnTo>
                  <a:pt x="1765" y="1088"/>
                </a:lnTo>
                <a:lnTo>
                  <a:pt x="1766" y="1086"/>
                </a:lnTo>
                <a:lnTo>
                  <a:pt x="1767" y="1085"/>
                </a:lnTo>
                <a:lnTo>
                  <a:pt x="1768" y="1085"/>
                </a:lnTo>
                <a:lnTo>
                  <a:pt x="1769" y="1084"/>
                </a:lnTo>
                <a:lnTo>
                  <a:pt x="1770" y="1084"/>
                </a:lnTo>
                <a:lnTo>
                  <a:pt x="1770" y="1083"/>
                </a:lnTo>
                <a:lnTo>
                  <a:pt x="1771" y="1083"/>
                </a:lnTo>
                <a:lnTo>
                  <a:pt x="1772" y="1083"/>
                </a:lnTo>
                <a:lnTo>
                  <a:pt x="1774" y="1082"/>
                </a:lnTo>
                <a:lnTo>
                  <a:pt x="1775" y="1082"/>
                </a:lnTo>
                <a:lnTo>
                  <a:pt x="1776" y="1081"/>
                </a:lnTo>
                <a:lnTo>
                  <a:pt x="1776" y="1079"/>
                </a:lnTo>
                <a:lnTo>
                  <a:pt x="1776" y="1077"/>
                </a:lnTo>
                <a:lnTo>
                  <a:pt x="1776" y="1076"/>
                </a:lnTo>
                <a:lnTo>
                  <a:pt x="1777" y="1076"/>
                </a:lnTo>
                <a:lnTo>
                  <a:pt x="1777" y="1075"/>
                </a:lnTo>
                <a:lnTo>
                  <a:pt x="1776" y="1075"/>
                </a:lnTo>
                <a:lnTo>
                  <a:pt x="1776" y="1074"/>
                </a:lnTo>
                <a:lnTo>
                  <a:pt x="1777" y="1074"/>
                </a:lnTo>
                <a:lnTo>
                  <a:pt x="1777" y="1073"/>
                </a:lnTo>
                <a:lnTo>
                  <a:pt x="1777" y="1072"/>
                </a:lnTo>
                <a:lnTo>
                  <a:pt x="1778" y="1072"/>
                </a:lnTo>
                <a:lnTo>
                  <a:pt x="1778" y="1070"/>
                </a:lnTo>
                <a:lnTo>
                  <a:pt x="1779" y="1069"/>
                </a:lnTo>
                <a:lnTo>
                  <a:pt x="1780" y="1067"/>
                </a:lnTo>
                <a:lnTo>
                  <a:pt x="1780" y="1066"/>
                </a:lnTo>
                <a:lnTo>
                  <a:pt x="1781" y="1066"/>
                </a:lnTo>
                <a:lnTo>
                  <a:pt x="1781" y="1065"/>
                </a:lnTo>
                <a:lnTo>
                  <a:pt x="1781" y="1064"/>
                </a:lnTo>
                <a:lnTo>
                  <a:pt x="1782" y="1064"/>
                </a:lnTo>
                <a:lnTo>
                  <a:pt x="1784" y="1063"/>
                </a:lnTo>
                <a:lnTo>
                  <a:pt x="1784" y="1062"/>
                </a:lnTo>
                <a:lnTo>
                  <a:pt x="1782" y="1060"/>
                </a:lnTo>
                <a:lnTo>
                  <a:pt x="1782" y="1059"/>
                </a:lnTo>
                <a:lnTo>
                  <a:pt x="1784" y="1057"/>
                </a:lnTo>
                <a:lnTo>
                  <a:pt x="1784" y="1056"/>
                </a:lnTo>
                <a:lnTo>
                  <a:pt x="1784" y="1055"/>
                </a:lnTo>
                <a:lnTo>
                  <a:pt x="1785" y="1054"/>
                </a:lnTo>
                <a:lnTo>
                  <a:pt x="1786" y="1054"/>
                </a:lnTo>
                <a:lnTo>
                  <a:pt x="1786" y="1053"/>
                </a:lnTo>
                <a:lnTo>
                  <a:pt x="1787" y="1053"/>
                </a:lnTo>
                <a:lnTo>
                  <a:pt x="1788" y="1052"/>
                </a:lnTo>
                <a:lnTo>
                  <a:pt x="1789" y="1052"/>
                </a:lnTo>
                <a:lnTo>
                  <a:pt x="1790" y="1051"/>
                </a:lnTo>
                <a:lnTo>
                  <a:pt x="1791" y="1051"/>
                </a:lnTo>
                <a:lnTo>
                  <a:pt x="1793" y="1050"/>
                </a:lnTo>
                <a:lnTo>
                  <a:pt x="1794" y="1048"/>
                </a:lnTo>
                <a:lnTo>
                  <a:pt x="1794" y="1047"/>
                </a:lnTo>
                <a:lnTo>
                  <a:pt x="1795" y="1047"/>
                </a:lnTo>
                <a:lnTo>
                  <a:pt x="1796" y="1045"/>
                </a:lnTo>
                <a:lnTo>
                  <a:pt x="1797" y="1045"/>
                </a:lnTo>
                <a:lnTo>
                  <a:pt x="1799" y="1044"/>
                </a:lnTo>
                <a:lnTo>
                  <a:pt x="1800" y="1043"/>
                </a:lnTo>
                <a:lnTo>
                  <a:pt x="1800" y="1042"/>
                </a:lnTo>
                <a:lnTo>
                  <a:pt x="1801" y="1041"/>
                </a:lnTo>
                <a:lnTo>
                  <a:pt x="1804" y="1037"/>
                </a:lnTo>
                <a:lnTo>
                  <a:pt x="1805" y="1037"/>
                </a:lnTo>
                <a:lnTo>
                  <a:pt x="1806" y="1036"/>
                </a:lnTo>
                <a:lnTo>
                  <a:pt x="1806" y="1034"/>
                </a:lnTo>
                <a:lnTo>
                  <a:pt x="1807" y="1033"/>
                </a:lnTo>
                <a:lnTo>
                  <a:pt x="1807" y="1032"/>
                </a:lnTo>
                <a:lnTo>
                  <a:pt x="1806" y="1032"/>
                </a:lnTo>
                <a:lnTo>
                  <a:pt x="1806" y="1031"/>
                </a:lnTo>
                <a:lnTo>
                  <a:pt x="1805" y="1031"/>
                </a:lnTo>
                <a:lnTo>
                  <a:pt x="1805" y="1029"/>
                </a:lnTo>
                <a:lnTo>
                  <a:pt x="1805" y="1028"/>
                </a:lnTo>
                <a:lnTo>
                  <a:pt x="1804" y="1028"/>
                </a:lnTo>
                <a:lnTo>
                  <a:pt x="1804" y="1027"/>
                </a:lnTo>
                <a:lnTo>
                  <a:pt x="1803" y="1026"/>
                </a:lnTo>
                <a:lnTo>
                  <a:pt x="1804" y="1025"/>
                </a:lnTo>
                <a:lnTo>
                  <a:pt x="1805" y="1025"/>
                </a:lnTo>
                <a:lnTo>
                  <a:pt x="1805" y="1024"/>
                </a:lnTo>
                <a:lnTo>
                  <a:pt x="1804" y="1024"/>
                </a:lnTo>
                <a:lnTo>
                  <a:pt x="1805" y="1024"/>
                </a:lnTo>
                <a:lnTo>
                  <a:pt x="1804" y="1024"/>
                </a:lnTo>
                <a:lnTo>
                  <a:pt x="1804" y="1023"/>
                </a:lnTo>
                <a:lnTo>
                  <a:pt x="1804" y="1024"/>
                </a:lnTo>
                <a:lnTo>
                  <a:pt x="1804" y="1023"/>
                </a:lnTo>
                <a:lnTo>
                  <a:pt x="1803" y="1023"/>
                </a:lnTo>
                <a:lnTo>
                  <a:pt x="1803" y="1022"/>
                </a:lnTo>
                <a:lnTo>
                  <a:pt x="1804" y="1022"/>
                </a:lnTo>
                <a:lnTo>
                  <a:pt x="1803" y="1022"/>
                </a:lnTo>
                <a:lnTo>
                  <a:pt x="1803" y="1021"/>
                </a:lnTo>
                <a:lnTo>
                  <a:pt x="1803" y="1022"/>
                </a:lnTo>
                <a:lnTo>
                  <a:pt x="1801" y="1021"/>
                </a:lnTo>
                <a:lnTo>
                  <a:pt x="1801" y="1019"/>
                </a:lnTo>
                <a:lnTo>
                  <a:pt x="1800" y="1019"/>
                </a:lnTo>
                <a:lnTo>
                  <a:pt x="1800" y="1018"/>
                </a:lnTo>
                <a:lnTo>
                  <a:pt x="1799" y="1018"/>
                </a:lnTo>
                <a:lnTo>
                  <a:pt x="1799" y="1017"/>
                </a:lnTo>
                <a:lnTo>
                  <a:pt x="1799" y="1016"/>
                </a:lnTo>
                <a:lnTo>
                  <a:pt x="1798" y="1016"/>
                </a:lnTo>
                <a:lnTo>
                  <a:pt x="1797" y="1015"/>
                </a:lnTo>
                <a:lnTo>
                  <a:pt x="1796" y="1014"/>
                </a:lnTo>
                <a:lnTo>
                  <a:pt x="1797" y="1014"/>
                </a:lnTo>
                <a:lnTo>
                  <a:pt x="1797" y="1013"/>
                </a:lnTo>
                <a:lnTo>
                  <a:pt x="1796" y="1012"/>
                </a:lnTo>
                <a:lnTo>
                  <a:pt x="1796" y="1010"/>
                </a:lnTo>
                <a:lnTo>
                  <a:pt x="1796" y="1009"/>
                </a:lnTo>
                <a:lnTo>
                  <a:pt x="1796" y="1008"/>
                </a:lnTo>
                <a:lnTo>
                  <a:pt x="1796" y="1007"/>
                </a:lnTo>
                <a:lnTo>
                  <a:pt x="1795" y="1007"/>
                </a:lnTo>
                <a:lnTo>
                  <a:pt x="1795" y="1006"/>
                </a:lnTo>
                <a:lnTo>
                  <a:pt x="1795" y="1005"/>
                </a:lnTo>
                <a:lnTo>
                  <a:pt x="1794" y="1005"/>
                </a:lnTo>
                <a:lnTo>
                  <a:pt x="1794" y="1004"/>
                </a:lnTo>
                <a:lnTo>
                  <a:pt x="1793" y="1004"/>
                </a:lnTo>
                <a:lnTo>
                  <a:pt x="1793" y="1003"/>
                </a:lnTo>
                <a:lnTo>
                  <a:pt x="1791" y="1003"/>
                </a:lnTo>
                <a:lnTo>
                  <a:pt x="1790" y="1002"/>
                </a:lnTo>
                <a:lnTo>
                  <a:pt x="1789" y="1000"/>
                </a:lnTo>
                <a:lnTo>
                  <a:pt x="1789" y="999"/>
                </a:lnTo>
                <a:lnTo>
                  <a:pt x="1788" y="999"/>
                </a:lnTo>
                <a:lnTo>
                  <a:pt x="1789" y="998"/>
                </a:lnTo>
                <a:lnTo>
                  <a:pt x="1789" y="997"/>
                </a:lnTo>
                <a:lnTo>
                  <a:pt x="1789" y="996"/>
                </a:lnTo>
                <a:lnTo>
                  <a:pt x="1790" y="996"/>
                </a:lnTo>
                <a:lnTo>
                  <a:pt x="1790" y="995"/>
                </a:lnTo>
                <a:lnTo>
                  <a:pt x="1791" y="994"/>
                </a:lnTo>
                <a:lnTo>
                  <a:pt x="1793" y="994"/>
                </a:lnTo>
                <a:lnTo>
                  <a:pt x="1793" y="993"/>
                </a:lnTo>
                <a:lnTo>
                  <a:pt x="1794" y="993"/>
                </a:lnTo>
                <a:lnTo>
                  <a:pt x="1795" y="992"/>
                </a:lnTo>
                <a:lnTo>
                  <a:pt x="1795" y="990"/>
                </a:lnTo>
                <a:lnTo>
                  <a:pt x="1795" y="989"/>
                </a:lnTo>
                <a:lnTo>
                  <a:pt x="1794" y="988"/>
                </a:lnTo>
                <a:lnTo>
                  <a:pt x="1794" y="987"/>
                </a:lnTo>
                <a:lnTo>
                  <a:pt x="1793" y="986"/>
                </a:lnTo>
                <a:lnTo>
                  <a:pt x="1791" y="985"/>
                </a:lnTo>
                <a:lnTo>
                  <a:pt x="1790" y="985"/>
                </a:lnTo>
                <a:lnTo>
                  <a:pt x="1789" y="985"/>
                </a:lnTo>
                <a:lnTo>
                  <a:pt x="1788" y="984"/>
                </a:lnTo>
                <a:lnTo>
                  <a:pt x="1787" y="984"/>
                </a:lnTo>
                <a:lnTo>
                  <a:pt x="1786" y="984"/>
                </a:lnTo>
                <a:lnTo>
                  <a:pt x="1785" y="984"/>
                </a:lnTo>
                <a:lnTo>
                  <a:pt x="1784" y="984"/>
                </a:lnTo>
                <a:lnTo>
                  <a:pt x="1782" y="984"/>
                </a:lnTo>
                <a:lnTo>
                  <a:pt x="1781" y="984"/>
                </a:lnTo>
                <a:lnTo>
                  <a:pt x="1780" y="984"/>
                </a:lnTo>
                <a:lnTo>
                  <a:pt x="1779" y="984"/>
                </a:lnTo>
                <a:lnTo>
                  <a:pt x="1778" y="985"/>
                </a:lnTo>
                <a:lnTo>
                  <a:pt x="1777" y="984"/>
                </a:lnTo>
                <a:lnTo>
                  <a:pt x="1776" y="984"/>
                </a:lnTo>
                <a:lnTo>
                  <a:pt x="1775" y="984"/>
                </a:lnTo>
                <a:lnTo>
                  <a:pt x="1774" y="984"/>
                </a:lnTo>
                <a:lnTo>
                  <a:pt x="1774" y="985"/>
                </a:lnTo>
                <a:lnTo>
                  <a:pt x="1772" y="985"/>
                </a:lnTo>
                <a:lnTo>
                  <a:pt x="1771" y="985"/>
                </a:lnTo>
                <a:lnTo>
                  <a:pt x="1770" y="985"/>
                </a:lnTo>
                <a:lnTo>
                  <a:pt x="1769" y="985"/>
                </a:lnTo>
                <a:lnTo>
                  <a:pt x="1769" y="984"/>
                </a:lnTo>
                <a:lnTo>
                  <a:pt x="1768" y="984"/>
                </a:lnTo>
                <a:lnTo>
                  <a:pt x="1768" y="983"/>
                </a:lnTo>
                <a:lnTo>
                  <a:pt x="1769" y="983"/>
                </a:lnTo>
                <a:lnTo>
                  <a:pt x="1769" y="981"/>
                </a:lnTo>
                <a:lnTo>
                  <a:pt x="1769" y="980"/>
                </a:lnTo>
                <a:lnTo>
                  <a:pt x="1769" y="979"/>
                </a:lnTo>
                <a:lnTo>
                  <a:pt x="1769" y="978"/>
                </a:lnTo>
                <a:lnTo>
                  <a:pt x="1768" y="978"/>
                </a:lnTo>
                <a:lnTo>
                  <a:pt x="1768" y="977"/>
                </a:lnTo>
                <a:lnTo>
                  <a:pt x="1769" y="976"/>
                </a:lnTo>
                <a:lnTo>
                  <a:pt x="1769" y="975"/>
                </a:lnTo>
                <a:lnTo>
                  <a:pt x="1770" y="975"/>
                </a:lnTo>
                <a:lnTo>
                  <a:pt x="1770" y="974"/>
                </a:lnTo>
                <a:lnTo>
                  <a:pt x="1770" y="973"/>
                </a:lnTo>
                <a:lnTo>
                  <a:pt x="1770" y="971"/>
                </a:lnTo>
                <a:lnTo>
                  <a:pt x="1770" y="970"/>
                </a:lnTo>
                <a:lnTo>
                  <a:pt x="1769" y="970"/>
                </a:lnTo>
                <a:lnTo>
                  <a:pt x="1769" y="969"/>
                </a:lnTo>
                <a:lnTo>
                  <a:pt x="1769" y="968"/>
                </a:lnTo>
                <a:lnTo>
                  <a:pt x="1768" y="968"/>
                </a:lnTo>
                <a:lnTo>
                  <a:pt x="1768" y="967"/>
                </a:lnTo>
                <a:lnTo>
                  <a:pt x="1768" y="966"/>
                </a:lnTo>
                <a:lnTo>
                  <a:pt x="1768" y="965"/>
                </a:lnTo>
                <a:lnTo>
                  <a:pt x="1768" y="964"/>
                </a:lnTo>
                <a:lnTo>
                  <a:pt x="1768" y="962"/>
                </a:lnTo>
                <a:lnTo>
                  <a:pt x="1768" y="961"/>
                </a:lnTo>
                <a:lnTo>
                  <a:pt x="1767" y="961"/>
                </a:lnTo>
                <a:lnTo>
                  <a:pt x="1767" y="960"/>
                </a:lnTo>
                <a:lnTo>
                  <a:pt x="1767" y="959"/>
                </a:lnTo>
                <a:lnTo>
                  <a:pt x="1767" y="958"/>
                </a:lnTo>
                <a:lnTo>
                  <a:pt x="1766" y="957"/>
                </a:lnTo>
                <a:lnTo>
                  <a:pt x="1766" y="956"/>
                </a:lnTo>
                <a:lnTo>
                  <a:pt x="1766" y="955"/>
                </a:lnTo>
                <a:lnTo>
                  <a:pt x="1766" y="954"/>
                </a:lnTo>
                <a:lnTo>
                  <a:pt x="1765" y="954"/>
                </a:lnTo>
                <a:lnTo>
                  <a:pt x="1765" y="952"/>
                </a:lnTo>
                <a:lnTo>
                  <a:pt x="1765" y="951"/>
                </a:lnTo>
                <a:lnTo>
                  <a:pt x="1763" y="951"/>
                </a:lnTo>
                <a:lnTo>
                  <a:pt x="1765" y="950"/>
                </a:lnTo>
                <a:lnTo>
                  <a:pt x="1767" y="950"/>
                </a:lnTo>
                <a:lnTo>
                  <a:pt x="1768" y="949"/>
                </a:lnTo>
                <a:lnTo>
                  <a:pt x="1769" y="948"/>
                </a:lnTo>
                <a:lnTo>
                  <a:pt x="1770" y="948"/>
                </a:lnTo>
                <a:lnTo>
                  <a:pt x="1771" y="947"/>
                </a:lnTo>
                <a:lnTo>
                  <a:pt x="1774" y="947"/>
                </a:lnTo>
                <a:lnTo>
                  <a:pt x="1775" y="946"/>
                </a:lnTo>
                <a:lnTo>
                  <a:pt x="1777" y="945"/>
                </a:lnTo>
                <a:lnTo>
                  <a:pt x="1779" y="943"/>
                </a:lnTo>
                <a:lnTo>
                  <a:pt x="1780" y="942"/>
                </a:lnTo>
                <a:lnTo>
                  <a:pt x="1782" y="941"/>
                </a:lnTo>
                <a:lnTo>
                  <a:pt x="1784" y="941"/>
                </a:lnTo>
                <a:lnTo>
                  <a:pt x="1785" y="940"/>
                </a:lnTo>
                <a:lnTo>
                  <a:pt x="1787" y="939"/>
                </a:lnTo>
                <a:lnTo>
                  <a:pt x="1788" y="938"/>
                </a:lnTo>
                <a:lnTo>
                  <a:pt x="1789" y="938"/>
                </a:lnTo>
                <a:lnTo>
                  <a:pt x="1790" y="937"/>
                </a:lnTo>
                <a:lnTo>
                  <a:pt x="1791" y="936"/>
                </a:lnTo>
                <a:lnTo>
                  <a:pt x="1793" y="936"/>
                </a:lnTo>
                <a:lnTo>
                  <a:pt x="1795" y="935"/>
                </a:lnTo>
                <a:lnTo>
                  <a:pt x="1796" y="933"/>
                </a:lnTo>
                <a:lnTo>
                  <a:pt x="1797" y="933"/>
                </a:lnTo>
                <a:lnTo>
                  <a:pt x="1799" y="933"/>
                </a:lnTo>
                <a:lnTo>
                  <a:pt x="1799" y="932"/>
                </a:lnTo>
                <a:lnTo>
                  <a:pt x="1800" y="932"/>
                </a:lnTo>
                <a:lnTo>
                  <a:pt x="1801" y="931"/>
                </a:lnTo>
                <a:lnTo>
                  <a:pt x="1803" y="931"/>
                </a:lnTo>
                <a:lnTo>
                  <a:pt x="1805" y="930"/>
                </a:lnTo>
                <a:lnTo>
                  <a:pt x="1807" y="929"/>
                </a:lnTo>
                <a:lnTo>
                  <a:pt x="1808" y="929"/>
                </a:lnTo>
                <a:lnTo>
                  <a:pt x="1810" y="927"/>
                </a:lnTo>
                <a:lnTo>
                  <a:pt x="1814" y="926"/>
                </a:lnTo>
                <a:lnTo>
                  <a:pt x="1815" y="924"/>
                </a:lnTo>
                <a:lnTo>
                  <a:pt x="1816" y="924"/>
                </a:lnTo>
                <a:lnTo>
                  <a:pt x="1817" y="924"/>
                </a:lnTo>
                <a:lnTo>
                  <a:pt x="1818" y="923"/>
                </a:lnTo>
                <a:lnTo>
                  <a:pt x="1819" y="923"/>
                </a:lnTo>
                <a:lnTo>
                  <a:pt x="1820" y="923"/>
                </a:lnTo>
                <a:lnTo>
                  <a:pt x="1820" y="922"/>
                </a:lnTo>
                <a:lnTo>
                  <a:pt x="1824" y="921"/>
                </a:lnTo>
                <a:lnTo>
                  <a:pt x="1826" y="921"/>
                </a:lnTo>
                <a:lnTo>
                  <a:pt x="1826" y="920"/>
                </a:lnTo>
                <a:lnTo>
                  <a:pt x="1827" y="920"/>
                </a:lnTo>
                <a:lnTo>
                  <a:pt x="1829" y="919"/>
                </a:lnTo>
                <a:lnTo>
                  <a:pt x="1830" y="919"/>
                </a:lnTo>
                <a:lnTo>
                  <a:pt x="1833" y="919"/>
                </a:lnTo>
                <a:lnTo>
                  <a:pt x="1836" y="918"/>
                </a:lnTo>
                <a:lnTo>
                  <a:pt x="1837" y="918"/>
                </a:lnTo>
                <a:lnTo>
                  <a:pt x="1838" y="918"/>
                </a:lnTo>
                <a:lnTo>
                  <a:pt x="1839" y="917"/>
                </a:lnTo>
                <a:lnTo>
                  <a:pt x="1842" y="917"/>
                </a:lnTo>
                <a:lnTo>
                  <a:pt x="1843" y="917"/>
                </a:lnTo>
                <a:lnTo>
                  <a:pt x="1845" y="916"/>
                </a:lnTo>
                <a:lnTo>
                  <a:pt x="1847" y="916"/>
                </a:lnTo>
                <a:lnTo>
                  <a:pt x="1848" y="916"/>
                </a:lnTo>
                <a:lnTo>
                  <a:pt x="1848" y="914"/>
                </a:lnTo>
                <a:lnTo>
                  <a:pt x="1849" y="914"/>
                </a:lnTo>
                <a:lnTo>
                  <a:pt x="1851" y="914"/>
                </a:lnTo>
                <a:lnTo>
                  <a:pt x="1852" y="914"/>
                </a:lnTo>
                <a:lnTo>
                  <a:pt x="1854" y="914"/>
                </a:lnTo>
                <a:lnTo>
                  <a:pt x="1856" y="914"/>
                </a:lnTo>
                <a:lnTo>
                  <a:pt x="1857" y="914"/>
                </a:lnTo>
                <a:lnTo>
                  <a:pt x="1857" y="913"/>
                </a:lnTo>
                <a:lnTo>
                  <a:pt x="1860" y="913"/>
                </a:lnTo>
                <a:lnTo>
                  <a:pt x="1863" y="912"/>
                </a:lnTo>
                <a:lnTo>
                  <a:pt x="1864" y="912"/>
                </a:lnTo>
                <a:lnTo>
                  <a:pt x="1865" y="912"/>
                </a:lnTo>
                <a:lnTo>
                  <a:pt x="1867" y="912"/>
                </a:lnTo>
                <a:lnTo>
                  <a:pt x="1868" y="912"/>
                </a:lnTo>
                <a:lnTo>
                  <a:pt x="1870" y="912"/>
                </a:lnTo>
                <a:lnTo>
                  <a:pt x="1871" y="911"/>
                </a:lnTo>
                <a:lnTo>
                  <a:pt x="1872" y="911"/>
                </a:lnTo>
                <a:lnTo>
                  <a:pt x="1873" y="911"/>
                </a:lnTo>
                <a:lnTo>
                  <a:pt x="1874" y="911"/>
                </a:lnTo>
                <a:lnTo>
                  <a:pt x="1875" y="911"/>
                </a:lnTo>
                <a:lnTo>
                  <a:pt x="1876" y="910"/>
                </a:lnTo>
                <a:lnTo>
                  <a:pt x="1877" y="909"/>
                </a:lnTo>
                <a:lnTo>
                  <a:pt x="1879" y="909"/>
                </a:lnTo>
                <a:lnTo>
                  <a:pt x="1881" y="909"/>
                </a:lnTo>
                <a:lnTo>
                  <a:pt x="1882" y="909"/>
                </a:lnTo>
                <a:lnTo>
                  <a:pt x="1883" y="909"/>
                </a:lnTo>
                <a:lnTo>
                  <a:pt x="1886" y="908"/>
                </a:lnTo>
                <a:lnTo>
                  <a:pt x="1887" y="908"/>
                </a:lnTo>
                <a:lnTo>
                  <a:pt x="1889" y="908"/>
                </a:lnTo>
                <a:lnTo>
                  <a:pt x="1891" y="908"/>
                </a:lnTo>
                <a:lnTo>
                  <a:pt x="1892" y="908"/>
                </a:lnTo>
                <a:lnTo>
                  <a:pt x="1893" y="908"/>
                </a:lnTo>
                <a:lnTo>
                  <a:pt x="1894" y="907"/>
                </a:lnTo>
                <a:lnTo>
                  <a:pt x="1894" y="908"/>
                </a:lnTo>
                <a:lnTo>
                  <a:pt x="1895" y="908"/>
                </a:lnTo>
                <a:lnTo>
                  <a:pt x="1897" y="907"/>
                </a:lnTo>
                <a:lnTo>
                  <a:pt x="1899" y="907"/>
                </a:lnTo>
                <a:lnTo>
                  <a:pt x="1900" y="907"/>
                </a:lnTo>
                <a:lnTo>
                  <a:pt x="1901" y="907"/>
                </a:lnTo>
                <a:lnTo>
                  <a:pt x="1902" y="906"/>
                </a:lnTo>
                <a:lnTo>
                  <a:pt x="1903" y="906"/>
                </a:lnTo>
                <a:lnTo>
                  <a:pt x="1904" y="906"/>
                </a:lnTo>
                <a:lnTo>
                  <a:pt x="1906" y="907"/>
                </a:lnTo>
                <a:lnTo>
                  <a:pt x="1909" y="907"/>
                </a:lnTo>
                <a:lnTo>
                  <a:pt x="1910" y="907"/>
                </a:lnTo>
                <a:lnTo>
                  <a:pt x="1911" y="907"/>
                </a:lnTo>
                <a:lnTo>
                  <a:pt x="1912" y="907"/>
                </a:lnTo>
                <a:lnTo>
                  <a:pt x="1913" y="907"/>
                </a:lnTo>
                <a:lnTo>
                  <a:pt x="1914" y="907"/>
                </a:lnTo>
                <a:lnTo>
                  <a:pt x="1915" y="907"/>
                </a:lnTo>
                <a:lnTo>
                  <a:pt x="1918" y="907"/>
                </a:lnTo>
                <a:lnTo>
                  <a:pt x="1919" y="907"/>
                </a:lnTo>
                <a:lnTo>
                  <a:pt x="1921" y="907"/>
                </a:lnTo>
                <a:lnTo>
                  <a:pt x="1922" y="907"/>
                </a:lnTo>
                <a:lnTo>
                  <a:pt x="1924" y="907"/>
                </a:lnTo>
                <a:lnTo>
                  <a:pt x="1925" y="907"/>
                </a:lnTo>
                <a:lnTo>
                  <a:pt x="1927" y="907"/>
                </a:lnTo>
                <a:lnTo>
                  <a:pt x="1930" y="907"/>
                </a:lnTo>
                <a:lnTo>
                  <a:pt x="1930" y="906"/>
                </a:lnTo>
                <a:lnTo>
                  <a:pt x="1931" y="906"/>
                </a:lnTo>
                <a:lnTo>
                  <a:pt x="1932" y="906"/>
                </a:lnTo>
                <a:lnTo>
                  <a:pt x="1933" y="907"/>
                </a:lnTo>
                <a:lnTo>
                  <a:pt x="1934" y="907"/>
                </a:lnTo>
                <a:lnTo>
                  <a:pt x="1935" y="907"/>
                </a:lnTo>
                <a:lnTo>
                  <a:pt x="1937" y="908"/>
                </a:lnTo>
                <a:lnTo>
                  <a:pt x="1938" y="908"/>
                </a:lnTo>
                <a:lnTo>
                  <a:pt x="1939" y="909"/>
                </a:lnTo>
                <a:lnTo>
                  <a:pt x="1939" y="910"/>
                </a:lnTo>
                <a:lnTo>
                  <a:pt x="1940" y="909"/>
                </a:lnTo>
                <a:lnTo>
                  <a:pt x="1940" y="910"/>
                </a:lnTo>
                <a:lnTo>
                  <a:pt x="1942" y="910"/>
                </a:lnTo>
                <a:lnTo>
                  <a:pt x="1943" y="911"/>
                </a:lnTo>
                <a:lnTo>
                  <a:pt x="1944" y="912"/>
                </a:lnTo>
                <a:lnTo>
                  <a:pt x="1945" y="913"/>
                </a:lnTo>
                <a:lnTo>
                  <a:pt x="1948" y="913"/>
                </a:lnTo>
                <a:lnTo>
                  <a:pt x="1948" y="914"/>
                </a:lnTo>
                <a:lnTo>
                  <a:pt x="1949" y="914"/>
                </a:lnTo>
                <a:lnTo>
                  <a:pt x="1950" y="914"/>
                </a:lnTo>
                <a:lnTo>
                  <a:pt x="1951" y="914"/>
                </a:lnTo>
                <a:lnTo>
                  <a:pt x="1952" y="916"/>
                </a:lnTo>
                <a:lnTo>
                  <a:pt x="1953" y="916"/>
                </a:lnTo>
                <a:lnTo>
                  <a:pt x="1954" y="917"/>
                </a:lnTo>
                <a:lnTo>
                  <a:pt x="1956" y="917"/>
                </a:lnTo>
                <a:lnTo>
                  <a:pt x="1956" y="918"/>
                </a:lnTo>
                <a:lnTo>
                  <a:pt x="1958" y="918"/>
                </a:lnTo>
                <a:lnTo>
                  <a:pt x="1959" y="919"/>
                </a:lnTo>
                <a:lnTo>
                  <a:pt x="1961" y="919"/>
                </a:lnTo>
                <a:lnTo>
                  <a:pt x="1962" y="919"/>
                </a:lnTo>
                <a:lnTo>
                  <a:pt x="1963" y="919"/>
                </a:lnTo>
                <a:lnTo>
                  <a:pt x="1964" y="919"/>
                </a:lnTo>
                <a:lnTo>
                  <a:pt x="1966" y="919"/>
                </a:lnTo>
                <a:lnTo>
                  <a:pt x="1966" y="918"/>
                </a:lnTo>
                <a:lnTo>
                  <a:pt x="1967" y="917"/>
                </a:lnTo>
                <a:lnTo>
                  <a:pt x="1968" y="916"/>
                </a:lnTo>
                <a:lnTo>
                  <a:pt x="1969" y="916"/>
                </a:lnTo>
                <a:lnTo>
                  <a:pt x="1970" y="914"/>
                </a:lnTo>
                <a:lnTo>
                  <a:pt x="1971" y="914"/>
                </a:lnTo>
                <a:lnTo>
                  <a:pt x="1971" y="913"/>
                </a:lnTo>
                <a:lnTo>
                  <a:pt x="1972" y="913"/>
                </a:lnTo>
                <a:lnTo>
                  <a:pt x="1973" y="912"/>
                </a:lnTo>
                <a:lnTo>
                  <a:pt x="1976" y="911"/>
                </a:lnTo>
                <a:lnTo>
                  <a:pt x="1977" y="910"/>
                </a:lnTo>
                <a:lnTo>
                  <a:pt x="1978" y="910"/>
                </a:lnTo>
                <a:lnTo>
                  <a:pt x="1979" y="910"/>
                </a:lnTo>
                <a:lnTo>
                  <a:pt x="1980" y="909"/>
                </a:lnTo>
                <a:lnTo>
                  <a:pt x="1981" y="908"/>
                </a:lnTo>
                <a:lnTo>
                  <a:pt x="1982" y="908"/>
                </a:lnTo>
                <a:lnTo>
                  <a:pt x="1983" y="908"/>
                </a:lnTo>
                <a:lnTo>
                  <a:pt x="1986" y="907"/>
                </a:lnTo>
                <a:lnTo>
                  <a:pt x="1988" y="906"/>
                </a:lnTo>
                <a:lnTo>
                  <a:pt x="1989" y="906"/>
                </a:lnTo>
                <a:lnTo>
                  <a:pt x="1990" y="906"/>
                </a:lnTo>
                <a:lnTo>
                  <a:pt x="1991" y="906"/>
                </a:lnTo>
                <a:lnTo>
                  <a:pt x="1992" y="904"/>
                </a:lnTo>
                <a:lnTo>
                  <a:pt x="1995" y="904"/>
                </a:lnTo>
                <a:lnTo>
                  <a:pt x="1996" y="904"/>
                </a:lnTo>
                <a:lnTo>
                  <a:pt x="1997" y="904"/>
                </a:lnTo>
                <a:lnTo>
                  <a:pt x="1998" y="904"/>
                </a:lnTo>
                <a:lnTo>
                  <a:pt x="1999" y="903"/>
                </a:lnTo>
                <a:lnTo>
                  <a:pt x="2000" y="903"/>
                </a:lnTo>
                <a:lnTo>
                  <a:pt x="2001" y="903"/>
                </a:lnTo>
                <a:lnTo>
                  <a:pt x="2001" y="902"/>
                </a:lnTo>
                <a:lnTo>
                  <a:pt x="2002" y="902"/>
                </a:lnTo>
                <a:lnTo>
                  <a:pt x="2004" y="902"/>
                </a:lnTo>
                <a:lnTo>
                  <a:pt x="2005" y="902"/>
                </a:lnTo>
                <a:lnTo>
                  <a:pt x="2005" y="901"/>
                </a:lnTo>
                <a:lnTo>
                  <a:pt x="2006" y="901"/>
                </a:lnTo>
                <a:lnTo>
                  <a:pt x="2007" y="901"/>
                </a:lnTo>
                <a:lnTo>
                  <a:pt x="2008" y="901"/>
                </a:lnTo>
                <a:lnTo>
                  <a:pt x="2009" y="901"/>
                </a:lnTo>
                <a:lnTo>
                  <a:pt x="2010" y="901"/>
                </a:lnTo>
                <a:lnTo>
                  <a:pt x="2011" y="900"/>
                </a:lnTo>
                <a:lnTo>
                  <a:pt x="2012" y="899"/>
                </a:lnTo>
                <a:lnTo>
                  <a:pt x="2014" y="899"/>
                </a:lnTo>
                <a:lnTo>
                  <a:pt x="2014" y="900"/>
                </a:lnTo>
                <a:lnTo>
                  <a:pt x="2016" y="899"/>
                </a:lnTo>
                <a:lnTo>
                  <a:pt x="2017" y="899"/>
                </a:lnTo>
                <a:lnTo>
                  <a:pt x="2018" y="899"/>
                </a:lnTo>
                <a:lnTo>
                  <a:pt x="2018" y="898"/>
                </a:lnTo>
                <a:lnTo>
                  <a:pt x="2019" y="898"/>
                </a:lnTo>
                <a:lnTo>
                  <a:pt x="2020" y="899"/>
                </a:lnTo>
                <a:lnTo>
                  <a:pt x="2021" y="899"/>
                </a:lnTo>
                <a:lnTo>
                  <a:pt x="2023" y="899"/>
                </a:lnTo>
                <a:lnTo>
                  <a:pt x="2024" y="898"/>
                </a:lnTo>
                <a:lnTo>
                  <a:pt x="2024" y="899"/>
                </a:lnTo>
                <a:lnTo>
                  <a:pt x="2025" y="899"/>
                </a:lnTo>
                <a:lnTo>
                  <a:pt x="2027" y="899"/>
                </a:lnTo>
                <a:lnTo>
                  <a:pt x="2029" y="899"/>
                </a:lnTo>
                <a:lnTo>
                  <a:pt x="2030" y="899"/>
                </a:lnTo>
                <a:lnTo>
                  <a:pt x="2031" y="899"/>
                </a:lnTo>
                <a:lnTo>
                  <a:pt x="2035" y="898"/>
                </a:lnTo>
                <a:lnTo>
                  <a:pt x="2036" y="898"/>
                </a:lnTo>
                <a:lnTo>
                  <a:pt x="2036" y="899"/>
                </a:lnTo>
                <a:lnTo>
                  <a:pt x="2035" y="899"/>
                </a:lnTo>
                <a:lnTo>
                  <a:pt x="2034" y="900"/>
                </a:lnTo>
                <a:lnTo>
                  <a:pt x="2035" y="900"/>
                </a:lnTo>
                <a:lnTo>
                  <a:pt x="2037" y="902"/>
                </a:lnTo>
                <a:lnTo>
                  <a:pt x="2037" y="903"/>
                </a:lnTo>
                <a:lnTo>
                  <a:pt x="2037" y="902"/>
                </a:lnTo>
                <a:lnTo>
                  <a:pt x="2037" y="901"/>
                </a:lnTo>
                <a:lnTo>
                  <a:pt x="2038" y="902"/>
                </a:lnTo>
                <a:lnTo>
                  <a:pt x="2039" y="903"/>
                </a:lnTo>
                <a:lnTo>
                  <a:pt x="2040" y="903"/>
                </a:lnTo>
                <a:lnTo>
                  <a:pt x="2040" y="902"/>
                </a:lnTo>
                <a:lnTo>
                  <a:pt x="2042" y="903"/>
                </a:lnTo>
                <a:lnTo>
                  <a:pt x="2043" y="904"/>
                </a:lnTo>
                <a:lnTo>
                  <a:pt x="2044" y="904"/>
                </a:lnTo>
                <a:lnTo>
                  <a:pt x="2044" y="906"/>
                </a:lnTo>
                <a:lnTo>
                  <a:pt x="2045" y="907"/>
                </a:lnTo>
                <a:lnTo>
                  <a:pt x="2045" y="906"/>
                </a:lnTo>
                <a:lnTo>
                  <a:pt x="2045" y="903"/>
                </a:lnTo>
                <a:lnTo>
                  <a:pt x="2044" y="903"/>
                </a:lnTo>
                <a:lnTo>
                  <a:pt x="2043" y="902"/>
                </a:lnTo>
                <a:lnTo>
                  <a:pt x="2042" y="902"/>
                </a:lnTo>
                <a:lnTo>
                  <a:pt x="2042" y="901"/>
                </a:lnTo>
                <a:lnTo>
                  <a:pt x="2042" y="900"/>
                </a:lnTo>
                <a:lnTo>
                  <a:pt x="2042" y="899"/>
                </a:lnTo>
                <a:lnTo>
                  <a:pt x="2042" y="898"/>
                </a:lnTo>
                <a:lnTo>
                  <a:pt x="2040" y="898"/>
                </a:lnTo>
                <a:lnTo>
                  <a:pt x="2040" y="897"/>
                </a:lnTo>
                <a:lnTo>
                  <a:pt x="2039" y="897"/>
                </a:lnTo>
                <a:lnTo>
                  <a:pt x="2039" y="898"/>
                </a:lnTo>
                <a:lnTo>
                  <a:pt x="2038" y="898"/>
                </a:lnTo>
                <a:lnTo>
                  <a:pt x="2037" y="898"/>
                </a:lnTo>
                <a:lnTo>
                  <a:pt x="2038" y="897"/>
                </a:lnTo>
                <a:lnTo>
                  <a:pt x="2039" y="897"/>
                </a:lnTo>
                <a:lnTo>
                  <a:pt x="2040" y="897"/>
                </a:lnTo>
                <a:lnTo>
                  <a:pt x="2040" y="895"/>
                </a:lnTo>
                <a:lnTo>
                  <a:pt x="2042" y="894"/>
                </a:lnTo>
                <a:lnTo>
                  <a:pt x="2043" y="893"/>
                </a:lnTo>
                <a:lnTo>
                  <a:pt x="2044" y="893"/>
                </a:lnTo>
                <a:lnTo>
                  <a:pt x="2045" y="891"/>
                </a:lnTo>
                <a:lnTo>
                  <a:pt x="2046" y="891"/>
                </a:lnTo>
                <a:lnTo>
                  <a:pt x="2047" y="891"/>
                </a:lnTo>
                <a:lnTo>
                  <a:pt x="2048" y="891"/>
                </a:lnTo>
                <a:lnTo>
                  <a:pt x="2050" y="890"/>
                </a:lnTo>
                <a:lnTo>
                  <a:pt x="2052" y="889"/>
                </a:lnTo>
                <a:lnTo>
                  <a:pt x="2053" y="890"/>
                </a:lnTo>
                <a:lnTo>
                  <a:pt x="2053" y="889"/>
                </a:lnTo>
                <a:lnTo>
                  <a:pt x="2053" y="890"/>
                </a:lnTo>
                <a:lnTo>
                  <a:pt x="2054" y="890"/>
                </a:lnTo>
                <a:lnTo>
                  <a:pt x="2054" y="889"/>
                </a:lnTo>
                <a:lnTo>
                  <a:pt x="2053" y="889"/>
                </a:lnTo>
                <a:lnTo>
                  <a:pt x="2053" y="888"/>
                </a:lnTo>
                <a:lnTo>
                  <a:pt x="2054" y="888"/>
                </a:lnTo>
                <a:lnTo>
                  <a:pt x="2055" y="888"/>
                </a:lnTo>
                <a:lnTo>
                  <a:pt x="2056" y="888"/>
                </a:lnTo>
                <a:lnTo>
                  <a:pt x="2056" y="887"/>
                </a:lnTo>
                <a:lnTo>
                  <a:pt x="2057" y="887"/>
                </a:lnTo>
                <a:lnTo>
                  <a:pt x="2058" y="885"/>
                </a:lnTo>
                <a:lnTo>
                  <a:pt x="2062" y="883"/>
                </a:lnTo>
                <a:lnTo>
                  <a:pt x="2064" y="881"/>
                </a:lnTo>
                <a:lnTo>
                  <a:pt x="2064" y="880"/>
                </a:lnTo>
                <a:lnTo>
                  <a:pt x="2065" y="879"/>
                </a:lnTo>
                <a:lnTo>
                  <a:pt x="2065" y="878"/>
                </a:lnTo>
                <a:lnTo>
                  <a:pt x="2066" y="878"/>
                </a:lnTo>
                <a:lnTo>
                  <a:pt x="2067" y="878"/>
                </a:lnTo>
                <a:lnTo>
                  <a:pt x="2068" y="878"/>
                </a:lnTo>
                <a:lnTo>
                  <a:pt x="2067" y="878"/>
                </a:lnTo>
                <a:lnTo>
                  <a:pt x="2067" y="879"/>
                </a:lnTo>
                <a:lnTo>
                  <a:pt x="2068" y="880"/>
                </a:lnTo>
                <a:lnTo>
                  <a:pt x="2067" y="881"/>
                </a:lnTo>
                <a:lnTo>
                  <a:pt x="2068" y="882"/>
                </a:lnTo>
                <a:lnTo>
                  <a:pt x="2068" y="883"/>
                </a:lnTo>
                <a:lnTo>
                  <a:pt x="2069" y="883"/>
                </a:lnTo>
                <a:lnTo>
                  <a:pt x="2068" y="883"/>
                </a:lnTo>
                <a:lnTo>
                  <a:pt x="2069" y="882"/>
                </a:lnTo>
                <a:lnTo>
                  <a:pt x="2069" y="881"/>
                </a:lnTo>
                <a:lnTo>
                  <a:pt x="2069" y="880"/>
                </a:lnTo>
                <a:lnTo>
                  <a:pt x="2069" y="879"/>
                </a:lnTo>
                <a:lnTo>
                  <a:pt x="2069" y="878"/>
                </a:lnTo>
                <a:lnTo>
                  <a:pt x="2068" y="878"/>
                </a:lnTo>
                <a:lnTo>
                  <a:pt x="2068" y="876"/>
                </a:lnTo>
                <a:lnTo>
                  <a:pt x="2068" y="878"/>
                </a:lnTo>
                <a:lnTo>
                  <a:pt x="2069" y="878"/>
                </a:lnTo>
                <a:lnTo>
                  <a:pt x="2069" y="876"/>
                </a:lnTo>
                <a:lnTo>
                  <a:pt x="2071" y="876"/>
                </a:lnTo>
                <a:lnTo>
                  <a:pt x="2071" y="875"/>
                </a:lnTo>
                <a:lnTo>
                  <a:pt x="2072" y="874"/>
                </a:lnTo>
                <a:lnTo>
                  <a:pt x="2073" y="871"/>
                </a:lnTo>
                <a:lnTo>
                  <a:pt x="2073" y="870"/>
                </a:lnTo>
                <a:lnTo>
                  <a:pt x="2074" y="870"/>
                </a:lnTo>
                <a:lnTo>
                  <a:pt x="2074" y="869"/>
                </a:lnTo>
                <a:lnTo>
                  <a:pt x="2074" y="868"/>
                </a:lnTo>
                <a:lnTo>
                  <a:pt x="2074" y="866"/>
                </a:lnTo>
                <a:lnTo>
                  <a:pt x="2075" y="865"/>
                </a:lnTo>
                <a:lnTo>
                  <a:pt x="2076" y="863"/>
                </a:lnTo>
                <a:lnTo>
                  <a:pt x="2077" y="862"/>
                </a:lnTo>
                <a:lnTo>
                  <a:pt x="2078" y="862"/>
                </a:lnTo>
                <a:lnTo>
                  <a:pt x="2078" y="861"/>
                </a:lnTo>
                <a:lnTo>
                  <a:pt x="2079" y="861"/>
                </a:lnTo>
                <a:lnTo>
                  <a:pt x="2079" y="860"/>
                </a:lnTo>
                <a:lnTo>
                  <a:pt x="2081" y="859"/>
                </a:lnTo>
                <a:lnTo>
                  <a:pt x="2082" y="857"/>
                </a:lnTo>
                <a:lnTo>
                  <a:pt x="2082" y="856"/>
                </a:lnTo>
                <a:lnTo>
                  <a:pt x="2083" y="856"/>
                </a:lnTo>
                <a:lnTo>
                  <a:pt x="2083" y="855"/>
                </a:lnTo>
                <a:lnTo>
                  <a:pt x="2085" y="854"/>
                </a:lnTo>
                <a:lnTo>
                  <a:pt x="2085" y="853"/>
                </a:lnTo>
                <a:lnTo>
                  <a:pt x="2086" y="853"/>
                </a:lnTo>
                <a:lnTo>
                  <a:pt x="2086" y="852"/>
                </a:lnTo>
                <a:lnTo>
                  <a:pt x="2087" y="852"/>
                </a:lnTo>
                <a:lnTo>
                  <a:pt x="2088" y="851"/>
                </a:lnTo>
                <a:lnTo>
                  <a:pt x="2090" y="851"/>
                </a:lnTo>
                <a:lnTo>
                  <a:pt x="2090" y="850"/>
                </a:lnTo>
                <a:lnTo>
                  <a:pt x="2092" y="849"/>
                </a:lnTo>
                <a:lnTo>
                  <a:pt x="2093" y="847"/>
                </a:lnTo>
                <a:lnTo>
                  <a:pt x="2093" y="845"/>
                </a:lnTo>
                <a:lnTo>
                  <a:pt x="2094" y="844"/>
                </a:lnTo>
                <a:lnTo>
                  <a:pt x="2094" y="843"/>
                </a:lnTo>
                <a:lnTo>
                  <a:pt x="2096" y="842"/>
                </a:lnTo>
                <a:lnTo>
                  <a:pt x="2097" y="840"/>
                </a:lnTo>
                <a:lnTo>
                  <a:pt x="2098" y="840"/>
                </a:lnTo>
                <a:lnTo>
                  <a:pt x="2098" y="839"/>
                </a:lnTo>
                <a:lnTo>
                  <a:pt x="2100" y="837"/>
                </a:lnTo>
                <a:lnTo>
                  <a:pt x="2101" y="837"/>
                </a:lnTo>
                <a:lnTo>
                  <a:pt x="2102" y="837"/>
                </a:lnTo>
                <a:lnTo>
                  <a:pt x="2103" y="836"/>
                </a:lnTo>
                <a:lnTo>
                  <a:pt x="2104" y="836"/>
                </a:lnTo>
                <a:lnTo>
                  <a:pt x="2105" y="836"/>
                </a:lnTo>
                <a:lnTo>
                  <a:pt x="2106" y="836"/>
                </a:lnTo>
                <a:lnTo>
                  <a:pt x="2107" y="836"/>
                </a:lnTo>
                <a:lnTo>
                  <a:pt x="2109" y="837"/>
                </a:lnTo>
                <a:lnTo>
                  <a:pt x="2111" y="837"/>
                </a:lnTo>
                <a:lnTo>
                  <a:pt x="2112" y="837"/>
                </a:lnTo>
                <a:lnTo>
                  <a:pt x="2112" y="836"/>
                </a:lnTo>
                <a:lnTo>
                  <a:pt x="2113" y="836"/>
                </a:lnTo>
                <a:lnTo>
                  <a:pt x="2116" y="836"/>
                </a:lnTo>
                <a:lnTo>
                  <a:pt x="2117" y="835"/>
                </a:lnTo>
                <a:lnTo>
                  <a:pt x="2117" y="834"/>
                </a:lnTo>
                <a:lnTo>
                  <a:pt x="2119" y="834"/>
                </a:lnTo>
                <a:lnTo>
                  <a:pt x="2121" y="833"/>
                </a:lnTo>
                <a:lnTo>
                  <a:pt x="2122" y="832"/>
                </a:lnTo>
                <a:lnTo>
                  <a:pt x="2122" y="833"/>
                </a:lnTo>
                <a:lnTo>
                  <a:pt x="2123" y="833"/>
                </a:lnTo>
                <a:lnTo>
                  <a:pt x="2122" y="832"/>
                </a:lnTo>
                <a:lnTo>
                  <a:pt x="2124" y="830"/>
                </a:lnTo>
                <a:lnTo>
                  <a:pt x="2125" y="827"/>
                </a:lnTo>
                <a:lnTo>
                  <a:pt x="2126" y="827"/>
                </a:lnTo>
                <a:lnTo>
                  <a:pt x="2125" y="827"/>
                </a:lnTo>
                <a:lnTo>
                  <a:pt x="2125" y="826"/>
                </a:lnTo>
                <a:lnTo>
                  <a:pt x="2125" y="825"/>
                </a:lnTo>
                <a:lnTo>
                  <a:pt x="2125" y="824"/>
                </a:lnTo>
                <a:lnTo>
                  <a:pt x="2125" y="823"/>
                </a:lnTo>
                <a:lnTo>
                  <a:pt x="2125" y="822"/>
                </a:lnTo>
                <a:lnTo>
                  <a:pt x="2125" y="820"/>
                </a:lnTo>
                <a:lnTo>
                  <a:pt x="2125" y="818"/>
                </a:lnTo>
                <a:lnTo>
                  <a:pt x="2124" y="815"/>
                </a:lnTo>
                <a:lnTo>
                  <a:pt x="2124" y="814"/>
                </a:lnTo>
                <a:lnTo>
                  <a:pt x="2124" y="812"/>
                </a:lnTo>
                <a:lnTo>
                  <a:pt x="2124" y="811"/>
                </a:lnTo>
                <a:lnTo>
                  <a:pt x="2124" y="809"/>
                </a:lnTo>
                <a:lnTo>
                  <a:pt x="2123" y="808"/>
                </a:lnTo>
                <a:lnTo>
                  <a:pt x="2123" y="807"/>
                </a:lnTo>
                <a:lnTo>
                  <a:pt x="2124" y="807"/>
                </a:lnTo>
                <a:lnTo>
                  <a:pt x="2124" y="808"/>
                </a:lnTo>
                <a:lnTo>
                  <a:pt x="2124" y="809"/>
                </a:lnTo>
                <a:lnTo>
                  <a:pt x="2124" y="811"/>
                </a:lnTo>
                <a:lnTo>
                  <a:pt x="2124" y="812"/>
                </a:lnTo>
                <a:lnTo>
                  <a:pt x="2125" y="812"/>
                </a:lnTo>
                <a:lnTo>
                  <a:pt x="2125" y="811"/>
                </a:lnTo>
                <a:lnTo>
                  <a:pt x="2126" y="811"/>
                </a:lnTo>
                <a:lnTo>
                  <a:pt x="2127" y="811"/>
                </a:lnTo>
                <a:lnTo>
                  <a:pt x="2127" y="809"/>
                </a:lnTo>
                <a:lnTo>
                  <a:pt x="2127" y="808"/>
                </a:lnTo>
                <a:lnTo>
                  <a:pt x="2127" y="807"/>
                </a:lnTo>
                <a:lnTo>
                  <a:pt x="2129" y="807"/>
                </a:lnTo>
                <a:lnTo>
                  <a:pt x="2127" y="807"/>
                </a:lnTo>
                <a:lnTo>
                  <a:pt x="2127" y="806"/>
                </a:lnTo>
                <a:lnTo>
                  <a:pt x="2126" y="806"/>
                </a:lnTo>
                <a:lnTo>
                  <a:pt x="2125" y="805"/>
                </a:lnTo>
                <a:lnTo>
                  <a:pt x="2124" y="805"/>
                </a:lnTo>
                <a:lnTo>
                  <a:pt x="2124" y="804"/>
                </a:lnTo>
                <a:lnTo>
                  <a:pt x="2124" y="803"/>
                </a:lnTo>
                <a:lnTo>
                  <a:pt x="2123" y="803"/>
                </a:lnTo>
                <a:lnTo>
                  <a:pt x="2123" y="804"/>
                </a:lnTo>
                <a:lnTo>
                  <a:pt x="2123" y="805"/>
                </a:lnTo>
                <a:lnTo>
                  <a:pt x="2123" y="806"/>
                </a:lnTo>
                <a:lnTo>
                  <a:pt x="2122" y="805"/>
                </a:lnTo>
                <a:lnTo>
                  <a:pt x="2122" y="804"/>
                </a:lnTo>
                <a:lnTo>
                  <a:pt x="2122" y="803"/>
                </a:lnTo>
                <a:lnTo>
                  <a:pt x="2122" y="802"/>
                </a:lnTo>
                <a:lnTo>
                  <a:pt x="2121" y="802"/>
                </a:lnTo>
                <a:lnTo>
                  <a:pt x="2121" y="801"/>
                </a:lnTo>
                <a:lnTo>
                  <a:pt x="2121" y="799"/>
                </a:lnTo>
                <a:lnTo>
                  <a:pt x="2120" y="798"/>
                </a:lnTo>
                <a:lnTo>
                  <a:pt x="2120" y="797"/>
                </a:lnTo>
                <a:lnTo>
                  <a:pt x="2120" y="796"/>
                </a:lnTo>
                <a:lnTo>
                  <a:pt x="2119" y="795"/>
                </a:lnTo>
                <a:lnTo>
                  <a:pt x="2119" y="794"/>
                </a:lnTo>
                <a:lnTo>
                  <a:pt x="2119" y="793"/>
                </a:lnTo>
                <a:lnTo>
                  <a:pt x="2117" y="793"/>
                </a:lnTo>
                <a:lnTo>
                  <a:pt x="2117" y="790"/>
                </a:lnTo>
                <a:lnTo>
                  <a:pt x="2116" y="789"/>
                </a:lnTo>
                <a:lnTo>
                  <a:pt x="2116" y="788"/>
                </a:lnTo>
                <a:lnTo>
                  <a:pt x="2116" y="787"/>
                </a:lnTo>
                <a:lnTo>
                  <a:pt x="2115" y="786"/>
                </a:lnTo>
                <a:lnTo>
                  <a:pt x="2115" y="785"/>
                </a:lnTo>
                <a:lnTo>
                  <a:pt x="2114" y="785"/>
                </a:lnTo>
                <a:lnTo>
                  <a:pt x="2114" y="784"/>
                </a:lnTo>
                <a:lnTo>
                  <a:pt x="2114" y="783"/>
                </a:lnTo>
                <a:lnTo>
                  <a:pt x="2113" y="782"/>
                </a:lnTo>
                <a:lnTo>
                  <a:pt x="2112" y="782"/>
                </a:lnTo>
                <a:lnTo>
                  <a:pt x="2112" y="780"/>
                </a:lnTo>
                <a:lnTo>
                  <a:pt x="2112" y="779"/>
                </a:lnTo>
                <a:lnTo>
                  <a:pt x="2113" y="779"/>
                </a:lnTo>
                <a:lnTo>
                  <a:pt x="2113" y="778"/>
                </a:lnTo>
                <a:lnTo>
                  <a:pt x="2112" y="778"/>
                </a:lnTo>
                <a:lnTo>
                  <a:pt x="2112" y="779"/>
                </a:lnTo>
                <a:lnTo>
                  <a:pt x="2112" y="780"/>
                </a:lnTo>
                <a:lnTo>
                  <a:pt x="2111" y="780"/>
                </a:lnTo>
                <a:lnTo>
                  <a:pt x="2111" y="779"/>
                </a:lnTo>
                <a:lnTo>
                  <a:pt x="2110" y="779"/>
                </a:lnTo>
                <a:lnTo>
                  <a:pt x="2109" y="779"/>
                </a:lnTo>
                <a:lnTo>
                  <a:pt x="2107" y="779"/>
                </a:lnTo>
                <a:lnTo>
                  <a:pt x="2107" y="778"/>
                </a:lnTo>
                <a:lnTo>
                  <a:pt x="2107" y="777"/>
                </a:lnTo>
                <a:lnTo>
                  <a:pt x="2106" y="777"/>
                </a:lnTo>
                <a:lnTo>
                  <a:pt x="2105" y="777"/>
                </a:lnTo>
                <a:lnTo>
                  <a:pt x="2104" y="777"/>
                </a:lnTo>
                <a:lnTo>
                  <a:pt x="2104" y="778"/>
                </a:lnTo>
                <a:lnTo>
                  <a:pt x="2103" y="778"/>
                </a:lnTo>
                <a:lnTo>
                  <a:pt x="2103" y="777"/>
                </a:lnTo>
                <a:lnTo>
                  <a:pt x="2103" y="776"/>
                </a:lnTo>
                <a:lnTo>
                  <a:pt x="2103" y="775"/>
                </a:lnTo>
                <a:lnTo>
                  <a:pt x="2103" y="774"/>
                </a:lnTo>
                <a:lnTo>
                  <a:pt x="2103" y="773"/>
                </a:lnTo>
                <a:lnTo>
                  <a:pt x="2104" y="771"/>
                </a:lnTo>
                <a:lnTo>
                  <a:pt x="2105" y="770"/>
                </a:lnTo>
                <a:lnTo>
                  <a:pt x="2105" y="769"/>
                </a:lnTo>
                <a:lnTo>
                  <a:pt x="2106" y="769"/>
                </a:lnTo>
                <a:lnTo>
                  <a:pt x="2107" y="769"/>
                </a:lnTo>
                <a:lnTo>
                  <a:pt x="2107" y="768"/>
                </a:lnTo>
                <a:lnTo>
                  <a:pt x="2109" y="768"/>
                </a:lnTo>
                <a:lnTo>
                  <a:pt x="2110" y="767"/>
                </a:lnTo>
                <a:lnTo>
                  <a:pt x="2111" y="767"/>
                </a:lnTo>
                <a:lnTo>
                  <a:pt x="2111" y="766"/>
                </a:lnTo>
                <a:lnTo>
                  <a:pt x="2112" y="766"/>
                </a:lnTo>
                <a:lnTo>
                  <a:pt x="2112" y="765"/>
                </a:lnTo>
                <a:lnTo>
                  <a:pt x="2113" y="765"/>
                </a:lnTo>
                <a:lnTo>
                  <a:pt x="2112" y="766"/>
                </a:lnTo>
                <a:lnTo>
                  <a:pt x="2112" y="767"/>
                </a:lnTo>
                <a:lnTo>
                  <a:pt x="2111" y="767"/>
                </a:lnTo>
                <a:lnTo>
                  <a:pt x="2111" y="768"/>
                </a:lnTo>
                <a:lnTo>
                  <a:pt x="2111" y="769"/>
                </a:lnTo>
                <a:lnTo>
                  <a:pt x="2111" y="770"/>
                </a:lnTo>
                <a:lnTo>
                  <a:pt x="2111" y="771"/>
                </a:lnTo>
                <a:lnTo>
                  <a:pt x="2112" y="771"/>
                </a:lnTo>
                <a:lnTo>
                  <a:pt x="2113" y="771"/>
                </a:lnTo>
                <a:lnTo>
                  <a:pt x="2114" y="773"/>
                </a:lnTo>
                <a:lnTo>
                  <a:pt x="2115" y="773"/>
                </a:lnTo>
                <a:lnTo>
                  <a:pt x="2115" y="771"/>
                </a:lnTo>
                <a:lnTo>
                  <a:pt x="2115" y="770"/>
                </a:lnTo>
                <a:lnTo>
                  <a:pt x="2115" y="769"/>
                </a:lnTo>
                <a:lnTo>
                  <a:pt x="2116" y="769"/>
                </a:lnTo>
                <a:lnTo>
                  <a:pt x="2116" y="768"/>
                </a:lnTo>
                <a:lnTo>
                  <a:pt x="2117" y="767"/>
                </a:lnTo>
                <a:lnTo>
                  <a:pt x="2119" y="766"/>
                </a:lnTo>
                <a:lnTo>
                  <a:pt x="2120" y="766"/>
                </a:lnTo>
                <a:lnTo>
                  <a:pt x="2120" y="765"/>
                </a:lnTo>
                <a:lnTo>
                  <a:pt x="2121" y="765"/>
                </a:lnTo>
                <a:lnTo>
                  <a:pt x="2121" y="764"/>
                </a:lnTo>
                <a:lnTo>
                  <a:pt x="2122" y="764"/>
                </a:lnTo>
                <a:lnTo>
                  <a:pt x="2123" y="763"/>
                </a:lnTo>
                <a:lnTo>
                  <a:pt x="2123" y="761"/>
                </a:lnTo>
                <a:lnTo>
                  <a:pt x="2123" y="760"/>
                </a:lnTo>
                <a:lnTo>
                  <a:pt x="2123" y="759"/>
                </a:lnTo>
                <a:lnTo>
                  <a:pt x="2122" y="759"/>
                </a:lnTo>
                <a:lnTo>
                  <a:pt x="2122" y="758"/>
                </a:lnTo>
                <a:lnTo>
                  <a:pt x="2121" y="757"/>
                </a:lnTo>
                <a:lnTo>
                  <a:pt x="2122" y="756"/>
                </a:lnTo>
                <a:lnTo>
                  <a:pt x="2121" y="756"/>
                </a:lnTo>
                <a:lnTo>
                  <a:pt x="2120" y="756"/>
                </a:lnTo>
                <a:lnTo>
                  <a:pt x="2120" y="755"/>
                </a:lnTo>
                <a:lnTo>
                  <a:pt x="2120" y="754"/>
                </a:lnTo>
                <a:lnTo>
                  <a:pt x="2121" y="754"/>
                </a:lnTo>
                <a:lnTo>
                  <a:pt x="2122" y="754"/>
                </a:lnTo>
                <a:lnTo>
                  <a:pt x="2122" y="753"/>
                </a:lnTo>
                <a:lnTo>
                  <a:pt x="2123" y="753"/>
                </a:lnTo>
                <a:lnTo>
                  <a:pt x="2123" y="751"/>
                </a:lnTo>
                <a:lnTo>
                  <a:pt x="2124" y="750"/>
                </a:lnTo>
                <a:lnTo>
                  <a:pt x="2124" y="749"/>
                </a:lnTo>
                <a:lnTo>
                  <a:pt x="2124" y="748"/>
                </a:lnTo>
                <a:lnTo>
                  <a:pt x="2125" y="748"/>
                </a:lnTo>
                <a:lnTo>
                  <a:pt x="2125" y="747"/>
                </a:lnTo>
                <a:lnTo>
                  <a:pt x="2126" y="747"/>
                </a:lnTo>
                <a:lnTo>
                  <a:pt x="2127" y="747"/>
                </a:lnTo>
                <a:lnTo>
                  <a:pt x="2126" y="748"/>
                </a:lnTo>
                <a:lnTo>
                  <a:pt x="2127" y="748"/>
                </a:lnTo>
                <a:lnTo>
                  <a:pt x="2129" y="748"/>
                </a:lnTo>
                <a:lnTo>
                  <a:pt x="2129" y="747"/>
                </a:lnTo>
                <a:lnTo>
                  <a:pt x="2130" y="747"/>
                </a:lnTo>
                <a:lnTo>
                  <a:pt x="2129" y="746"/>
                </a:lnTo>
                <a:lnTo>
                  <a:pt x="2129" y="745"/>
                </a:lnTo>
                <a:lnTo>
                  <a:pt x="2129" y="744"/>
                </a:lnTo>
                <a:lnTo>
                  <a:pt x="2127" y="744"/>
                </a:lnTo>
                <a:lnTo>
                  <a:pt x="2127" y="742"/>
                </a:lnTo>
                <a:lnTo>
                  <a:pt x="2129" y="742"/>
                </a:lnTo>
                <a:lnTo>
                  <a:pt x="2129" y="741"/>
                </a:lnTo>
                <a:lnTo>
                  <a:pt x="2130" y="741"/>
                </a:lnTo>
                <a:lnTo>
                  <a:pt x="2131" y="741"/>
                </a:lnTo>
                <a:lnTo>
                  <a:pt x="2132" y="741"/>
                </a:lnTo>
                <a:lnTo>
                  <a:pt x="2132" y="740"/>
                </a:lnTo>
                <a:lnTo>
                  <a:pt x="2131" y="740"/>
                </a:lnTo>
                <a:lnTo>
                  <a:pt x="2130" y="740"/>
                </a:lnTo>
                <a:lnTo>
                  <a:pt x="2129" y="740"/>
                </a:lnTo>
                <a:lnTo>
                  <a:pt x="2129" y="741"/>
                </a:lnTo>
                <a:lnTo>
                  <a:pt x="2127" y="741"/>
                </a:lnTo>
                <a:lnTo>
                  <a:pt x="2127" y="742"/>
                </a:lnTo>
                <a:lnTo>
                  <a:pt x="2126" y="742"/>
                </a:lnTo>
                <a:lnTo>
                  <a:pt x="2125" y="742"/>
                </a:lnTo>
                <a:lnTo>
                  <a:pt x="2124" y="742"/>
                </a:lnTo>
                <a:lnTo>
                  <a:pt x="2124" y="744"/>
                </a:lnTo>
                <a:lnTo>
                  <a:pt x="2124" y="745"/>
                </a:lnTo>
                <a:lnTo>
                  <a:pt x="2123" y="745"/>
                </a:lnTo>
                <a:lnTo>
                  <a:pt x="2123" y="746"/>
                </a:lnTo>
                <a:lnTo>
                  <a:pt x="2123" y="747"/>
                </a:lnTo>
                <a:lnTo>
                  <a:pt x="2122" y="747"/>
                </a:lnTo>
                <a:lnTo>
                  <a:pt x="2122" y="748"/>
                </a:lnTo>
                <a:lnTo>
                  <a:pt x="2121" y="749"/>
                </a:lnTo>
                <a:lnTo>
                  <a:pt x="2120" y="749"/>
                </a:lnTo>
                <a:lnTo>
                  <a:pt x="2120" y="750"/>
                </a:lnTo>
                <a:lnTo>
                  <a:pt x="2119" y="750"/>
                </a:lnTo>
                <a:lnTo>
                  <a:pt x="2117" y="750"/>
                </a:lnTo>
                <a:lnTo>
                  <a:pt x="2117" y="751"/>
                </a:lnTo>
                <a:lnTo>
                  <a:pt x="2116" y="753"/>
                </a:lnTo>
                <a:lnTo>
                  <a:pt x="2115" y="753"/>
                </a:lnTo>
                <a:lnTo>
                  <a:pt x="2114" y="751"/>
                </a:lnTo>
                <a:lnTo>
                  <a:pt x="2114" y="750"/>
                </a:lnTo>
                <a:lnTo>
                  <a:pt x="2113" y="750"/>
                </a:lnTo>
                <a:lnTo>
                  <a:pt x="2112" y="751"/>
                </a:lnTo>
                <a:lnTo>
                  <a:pt x="2111" y="751"/>
                </a:lnTo>
                <a:lnTo>
                  <a:pt x="2111" y="750"/>
                </a:lnTo>
                <a:lnTo>
                  <a:pt x="2110" y="750"/>
                </a:lnTo>
                <a:lnTo>
                  <a:pt x="2110" y="749"/>
                </a:lnTo>
                <a:lnTo>
                  <a:pt x="2110" y="748"/>
                </a:lnTo>
                <a:lnTo>
                  <a:pt x="2111" y="747"/>
                </a:lnTo>
                <a:lnTo>
                  <a:pt x="2111" y="746"/>
                </a:lnTo>
                <a:lnTo>
                  <a:pt x="2112" y="745"/>
                </a:lnTo>
                <a:lnTo>
                  <a:pt x="2113" y="745"/>
                </a:lnTo>
                <a:lnTo>
                  <a:pt x="2113" y="744"/>
                </a:lnTo>
                <a:lnTo>
                  <a:pt x="2114" y="744"/>
                </a:lnTo>
                <a:lnTo>
                  <a:pt x="2115" y="744"/>
                </a:lnTo>
                <a:lnTo>
                  <a:pt x="2115" y="742"/>
                </a:lnTo>
                <a:lnTo>
                  <a:pt x="2116" y="742"/>
                </a:lnTo>
                <a:lnTo>
                  <a:pt x="2117" y="741"/>
                </a:lnTo>
                <a:lnTo>
                  <a:pt x="2119" y="740"/>
                </a:lnTo>
                <a:lnTo>
                  <a:pt x="2119" y="739"/>
                </a:lnTo>
                <a:lnTo>
                  <a:pt x="2119" y="738"/>
                </a:lnTo>
                <a:lnTo>
                  <a:pt x="2119" y="737"/>
                </a:lnTo>
                <a:lnTo>
                  <a:pt x="2117" y="737"/>
                </a:lnTo>
                <a:lnTo>
                  <a:pt x="2116" y="737"/>
                </a:lnTo>
                <a:lnTo>
                  <a:pt x="2115" y="738"/>
                </a:lnTo>
                <a:lnTo>
                  <a:pt x="2115" y="739"/>
                </a:lnTo>
                <a:lnTo>
                  <a:pt x="2114" y="739"/>
                </a:lnTo>
                <a:lnTo>
                  <a:pt x="2113" y="739"/>
                </a:lnTo>
                <a:lnTo>
                  <a:pt x="2113" y="738"/>
                </a:lnTo>
                <a:lnTo>
                  <a:pt x="2114" y="737"/>
                </a:lnTo>
                <a:lnTo>
                  <a:pt x="2114" y="736"/>
                </a:lnTo>
                <a:lnTo>
                  <a:pt x="2115" y="735"/>
                </a:lnTo>
                <a:lnTo>
                  <a:pt x="2115" y="734"/>
                </a:lnTo>
                <a:lnTo>
                  <a:pt x="2116" y="734"/>
                </a:lnTo>
                <a:lnTo>
                  <a:pt x="2116" y="732"/>
                </a:lnTo>
                <a:lnTo>
                  <a:pt x="2115" y="734"/>
                </a:lnTo>
                <a:lnTo>
                  <a:pt x="2114" y="734"/>
                </a:lnTo>
                <a:lnTo>
                  <a:pt x="2115" y="732"/>
                </a:lnTo>
                <a:lnTo>
                  <a:pt x="2115" y="731"/>
                </a:lnTo>
                <a:lnTo>
                  <a:pt x="2115" y="730"/>
                </a:lnTo>
                <a:lnTo>
                  <a:pt x="2116" y="730"/>
                </a:lnTo>
                <a:lnTo>
                  <a:pt x="2116" y="729"/>
                </a:lnTo>
                <a:lnTo>
                  <a:pt x="2115" y="729"/>
                </a:lnTo>
                <a:lnTo>
                  <a:pt x="2115" y="730"/>
                </a:lnTo>
                <a:lnTo>
                  <a:pt x="2115" y="731"/>
                </a:lnTo>
                <a:lnTo>
                  <a:pt x="2114" y="731"/>
                </a:lnTo>
                <a:lnTo>
                  <a:pt x="2114" y="732"/>
                </a:lnTo>
                <a:lnTo>
                  <a:pt x="2113" y="734"/>
                </a:lnTo>
                <a:lnTo>
                  <a:pt x="2112" y="734"/>
                </a:lnTo>
                <a:lnTo>
                  <a:pt x="2111" y="734"/>
                </a:lnTo>
                <a:lnTo>
                  <a:pt x="2111" y="735"/>
                </a:lnTo>
                <a:lnTo>
                  <a:pt x="2110" y="735"/>
                </a:lnTo>
                <a:lnTo>
                  <a:pt x="2109" y="735"/>
                </a:lnTo>
                <a:lnTo>
                  <a:pt x="2107" y="736"/>
                </a:lnTo>
                <a:lnTo>
                  <a:pt x="2106" y="736"/>
                </a:lnTo>
                <a:lnTo>
                  <a:pt x="2106" y="734"/>
                </a:lnTo>
                <a:lnTo>
                  <a:pt x="2107" y="732"/>
                </a:lnTo>
                <a:lnTo>
                  <a:pt x="2106" y="732"/>
                </a:lnTo>
                <a:lnTo>
                  <a:pt x="2105" y="734"/>
                </a:lnTo>
                <a:lnTo>
                  <a:pt x="2104" y="735"/>
                </a:lnTo>
                <a:lnTo>
                  <a:pt x="2103" y="735"/>
                </a:lnTo>
                <a:lnTo>
                  <a:pt x="2102" y="736"/>
                </a:lnTo>
                <a:lnTo>
                  <a:pt x="2101" y="736"/>
                </a:lnTo>
                <a:lnTo>
                  <a:pt x="2100" y="738"/>
                </a:lnTo>
                <a:lnTo>
                  <a:pt x="2098" y="738"/>
                </a:lnTo>
                <a:lnTo>
                  <a:pt x="2098" y="739"/>
                </a:lnTo>
                <a:lnTo>
                  <a:pt x="2100" y="739"/>
                </a:lnTo>
                <a:lnTo>
                  <a:pt x="2098" y="740"/>
                </a:lnTo>
                <a:lnTo>
                  <a:pt x="2098" y="741"/>
                </a:lnTo>
                <a:lnTo>
                  <a:pt x="2098" y="744"/>
                </a:lnTo>
                <a:lnTo>
                  <a:pt x="2098" y="745"/>
                </a:lnTo>
                <a:lnTo>
                  <a:pt x="2098" y="746"/>
                </a:lnTo>
                <a:lnTo>
                  <a:pt x="2097" y="747"/>
                </a:lnTo>
                <a:lnTo>
                  <a:pt x="2096" y="747"/>
                </a:lnTo>
                <a:lnTo>
                  <a:pt x="2096" y="746"/>
                </a:lnTo>
                <a:lnTo>
                  <a:pt x="2096" y="745"/>
                </a:lnTo>
                <a:lnTo>
                  <a:pt x="2095" y="745"/>
                </a:lnTo>
                <a:lnTo>
                  <a:pt x="2095" y="744"/>
                </a:lnTo>
                <a:lnTo>
                  <a:pt x="2095" y="742"/>
                </a:lnTo>
                <a:lnTo>
                  <a:pt x="2095" y="741"/>
                </a:lnTo>
                <a:lnTo>
                  <a:pt x="2095" y="740"/>
                </a:lnTo>
                <a:lnTo>
                  <a:pt x="2095" y="739"/>
                </a:lnTo>
                <a:lnTo>
                  <a:pt x="2095" y="738"/>
                </a:lnTo>
                <a:lnTo>
                  <a:pt x="2094" y="738"/>
                </a:lnTo>
                <a:lnTo>
                  <a:pt x="2093" y="738"/>
                </a:lnTo>
                <a:lnTo>
                  <a:pt x="2092" y="739"/>
                </a:lnTo>
                <a:lnTo>
                  <a:pt x="2092" y="738"/>
                </a:lnTo>
                <a:lnTo>
                  <a:pt x="2091" y="738"/>
                </a:lnTo>
                <a:lnTo>
                  <a:pt x="2090" y="738"/>
                </a:lnTo>
                <a:lnTo>
                  <a:pt x="2091" y="737"/>
                </a:lnTo>
                <a:lnTo>
                  <a:pt x="2091" y="736"/>
                </a:lnTo>
                <a:lnTo>
                  <a:pt x="2092" y="736"/>
                </a:lnTo>
                <a:lnTo>
                  <a:pt x="2092" y="735"/>
                </a:lnTo>
                <a:lnTo>
                  <a:pt x="2091" y="735"/>
                </a:lnTo>
                <a:lnTo>
                  <a:pt x="2091" y="736"/>
                </a:lnTo>
                <a:lnTo>
                  <a:pt x="2090" y="736"/>
                </a:lnTo>
                <a:lnTo>
                  <a:pt x="2088" y="736"/>
                </a:lnTo>
                <a:lnTo>
                  <a:pt x="2088" y="737"/>
                </a:lnTo>
                <a:lnTo>
                  <a:pt x="2087" y="737"/>
                </a:lnTo>
                <a:lnTo>
                  <a:pt x="2087" y="738"/>
                </a:lnTo>
                <a:lnTo>
                  <a:pt x="2086" y="737"/>
                </a:lnTo>
                <a:lnTo>
                  <a:pt x="2086" y="736"/>
                </a:lnTo>
                <a:lnTo>
                  <a:pt x="2087" y="735"/>
                </a:lnTo>
                <a:lnTo>
                  <a:pt x="2087" y="734"/>
                </a:lnTo>
                <a:lnTo>
                  <a:pt x="2086" y="734"/>
                </a:lnTo>
                <a:lnTo>
                  <a:pt x="2086" y="735"/>
                </a:lnTo>
                <a:lnTo>
                  <a:pt x="2086" y="734"/>
                </a:lnTo>
                <a:lnTo>
                  <a:pt x="2085" y="734"/>
                </a:lnTo>
                <a:lnTo>
                  <a:pt x="2085" y="732"/>
                </a:lnTo>
                <a:lnTo>
                  <a:pt x="2084" y="732"/>
                </a:lnTo>
                <a:lnTo>
                  <a:pt x="2084" y="731"/>
                </a:lnTo>
                <a:lnTo>
                  <a:pt x="2084" y="730"/>
                </a:lnTo>
                <a:lnTo>
                  <a:pt x="2085" y="729"/>
                </a:lnTo>
                <a:lnTo>
                  <a:pt x="2086" y="728"/>
                </a:lnTo>
                <a:lnTo>
                  <a:pt x="2086" y="727"/>
                </a:lnTo>
                <a:lnTo>
                  <a:pt x="2087" y="726"/>
                </a:lnTo>
                <a:lnTo>
                  <a:pt x="2088" y="726"/>
                </a:lnTo>
                <a:lnTo>
                  <a:pt x="2090" y="726"/>
                </a:lnTo>
                <a:lnTo>
                  <a:pt x="2090" y="725"/>
                </a:lnTo>
                <a:lnTo>
                  <a:pt x="2091" y="722"/>
                </a:lnTo>
                <a:lnTo>
                  <a:pt x="2092" y="721"/>
                </a:lnTo>
                <a:lnTo>
                  <a:pt x="2092" y="720"/>
                </a:lnTo>
                <a:lnTo>
                  <a:pt x="2094" y="719"/>
                </a:lnTo>
                <a:lnTo>
                  <a:pt x="2095" y="719"/>
                </a:lnTo>
                <a:lnTo>
                  <a:pt x="2096" y="718"/>
                </a:lnTo>
                <a:lnTo>
                  <a:pt x="2096" y="717"/>
                </a:lnTo>
                <a:lnTo>
                  <a:pt x="2097" y="717"/>
                </a:lnTo>
                <a:lnTo>
                  <a:pt x="2096" y="717"/>
                </a:lnTo>
                <a:lnTo>
                  <a:pt x="2097" y="717"/>
                </a:lnTo>
                <a:lnTo>
                  <a:pt x="2097" y="716"/>
                </a:lnTo>
                <a:lnTo>
                  <a:pt x="2097" y="715"/>
                </a:lnTo>
                <a:lnTo>
                  <a:pt x="2098" y="715"/>
                </a:lnTo>
                <a:lnTo>
                  <a:pt x="2098" y="713"/>
                </a:lnTo>
                <a:lnTo>
                  <a:pt x="2100" y="713"/>
                </a:lnTo>
                <a:lnTo>
                  <a:pt x="2100" y="712"/>
                </a:lnTo>
                <a:lnTo>
                  <a:pt x="2101" y="712"/>
                </a:lnTo>
                <a:lnTo>
                  <a:pt x="2101" y="711"/>
                </a:lnTo>
                <a:lnTo>
                  <a:pt x="2102" y="711"/>
                </a:lnTo>
                <a:lnTo>
                  <a:pt x="2102" y="710"/>
                </a:lnTo>
                <a:lnTo>
                  <a:pt x="2102" y="709"/>
                </a:lnTo>
                <a:lnTo>
                  <a:pt x="2103" y="709"/>
                </a:lnTo>
                <a:lnTo>
                  <a:pt x="2103" y="708"/>
                </a:lnTo>
                <a:lnTo>
                  <a:pt x="2104" y="709"/>
                </a:lnTo>
                <a:lnTo>
                  <a:pt x="2105" y="707"/>
                </a:lnTo>
                <a:lnTo>
                  <a:pt x="2106" y="706"/>
                </a:lnTo>
                <a:lnTo>
                  <a:pt x="2107" y="706"/>
                </a:lnTo>
                <a:lnTo>
                  <a:pt x="2109" y="704"/>
                </a:lnTo>
                <a:lnTo>
                  <a:pt x="2110" y="704"/>
                </a:lnTo>
                <a:lnTo>
                  <a:pt x="2111" y="703"/>
                </a:lnTo>
                <a:lnTo>
                  <a:pt x="2112" y="702"/>
                </a:lnTo>
                <a:lnTo>
                  <a:pt x="2112" y="701"/>
                </a:lnTo>
                <a:lnTo>
                  <a:pt x="2112" y="700"/>
                </a:lnTo>
                <a:lnTo>
                  <a:pt x="2113" y="701"/>
                </a:lnTo>
                <a:lnTo>
                  <a:pt x="2114" y="701"/>
                </a:lnTo>
                <a:lnTo>
                  <a:pt x="2115" y="701"/>
                </a:lnTo>
                <a:lnTo>
                  <a:pt x="2115" y="700"/>
                </a:lnTo>
                <a:lnTo>
                  <a:pt x="2115" y="699"/>
                </a:lnTo>
                <a:lnTo>
                  <a:pt x="2116" y="699"/>
                </a:lnTo>
                <a:lnTo>
                  <a:pt x="2117" y="699"/>
                </a:lnTo>
                <a:lnTo>
                  <a:pt x="2117" y="698"/>
                </a:lnTo>
                <a:lnTo>
                  <a:pt x="2119" y="697"/>
                </a:lnTo>
                <a:lnTo>
                  <a:pt x="2120" y="696"/>
                </a:lnTo>
                <a:lnTo>
                  <a:pt x="2121" y="696"/>
                </a:lnTo>
                <a:lnTo>
                  <a:pt x="2121" y="694"/>
                </a:lnTo>
                <a:lnTo>
                  <a:pt x="2121" y="693"/>
                </a:lnTo>
                <a:lnTo>
                  <a:pt x="2122" y="693"/>
                </a:lnTo>
                <a:lnTo>
                  <a:pt x="2123" y="693"/>
                </a:lnTo>
                <a:lnTo>
                  <a:pt x="2123" y="692"/>
                </a:lnTo>
                <a:lnTo>
                  <a:pt x="2123" y="691"/>
                </a:lnTo>
                <a:lnTo>
                  <a:pt x="2124" y="691"/>
                </a:lnTo>
                <a:lnTo>
                  <a:pt x="2124" y="690"/>
                </a:lnTo>
                <a:lnTo>
                  <a:pt x="2124" y="689"/>
                </a:lnTo>
                <a:lnTo>
                  <a:pt x="2125" y="689"/>
                </a:lnTo>
                <a:lnTo>
                  <a:pt x="2125" y="688"/>
                </a:lnTo>
                <a:lnTo>
                  <a:pt x="2125" y="687"/>
                </a:lnTo>
                <a:lnTo>
                  <a:pt x="2126" y="687"/>
                </a:lnTo>
                <a:lnTo>
                  <a:pt x="2126" y="685"/>
                </a:lnTo>
                <a:lnTo>
                  <a:pt x="2127" y="684"/>
                </a:lnTo>
                <a:lnTo>
                  <a:pt x="2127" y="685"/>
                </a:lnTo>
                <a:lnTo>
                  <a:pt x="2129" y="684"/>
                </a:lnTo>
                <a:lnTo>
                  <a:pt x="2129" y="683"/>
                </a:lnTo>
                <a:lnTo>
                  <a:pt x="2130" y="683"/>
                </a:lnTo>
                <a:lnTo>
                  <a:pt x="2130" y="682"/>
                </a:lnTo>
                <a:lnTo>
                  <a:pt x="2131" y="681"/>
                </a:lnTo>
                <a:lnTo>
                  <a:pt x="2132" y="681"/>
                </a:lnTo>
                <a:lnTo>
                  <a:pt x="2132" y="680"/>
                </a:lnTo>
                <a:lnTo>
                  <a:pt x="2132" y="679"/>
                </a:lnTo>
                <a:lnTo>
                  <a:pt x="2133" y="679"/>
                </a:lnTo>
                <a:lnTo>
                  <a:pt x="2134" y="679"/>
                </a:lnTo>
                <a:lnTo>
                  <a:pt x="2133" y="678"/>
                </a:lnTo>
                <a:lnTo>
                  <a:pt x="2133" y="677"/>
                </a:lnTo>
                <a:lnTo>
                  <a:pt x="2134" y="675"/>
                </a:lnTo>
                <a:lnTo>
                  <a:pt x="2135" y="673"/>
                </a:lnTo>
                <a:lnTo>
                  <a:pt x="2136" y="672"/>
                </a:lnTo>
                <a:lnTo>
                  <a:pt x="2138" y="671"/>
                </a:lnTo>
                <a:lnTo>
                  <a:pt x="2139" y="671"/>
                </a:lnTo>
                <a:lnTo>
                  <a:pt x="2139" y="670"/>
                </a:lnTo>
                <a:lnTo>
                  <a:pt x="2139" y="671"/>
                </a:lnTo>
                <a:lnTo>
                  <a:pt x="2139" y="672"/>
                </a:lnTo>
                <a:lnTo>
                  <a:pt x="2140" y="672"/>
                </a:lnTo>
                <a:lnTo>
                  <a:pt x="2140" y="671"/>
                </a:lnTo>
                <a:lnTo>
                  <a:pt x="2141" y="671"/>
                </a:lnTo>
                <a:lnTo>
                  <a:pt x="2141" y="670"/>
                </a:lnTo>
                <a:lnTo>
                  <a:pt x="2141" y="668"/>
                </a:lnTo>
                <a:lnTo>
                  <a:pt x="2141" y="669"/>
                </a:lnTo>
                <a:lnTo>
                  <a:pt x="2140" y="669"/>
                </a:lnTo>
                <a:lnTo>
                  <a:pt x="2139" y="669"/>
                </a:lnTo>
                <a:lnTo>
                  <a:pt x="2140" y="669"/>
                </a:lnTo>
                <a:lnTo>
                  <a:pt x="2140" y="668"/>
                </a:lnTo>
                <a:lnTo>
                  <a:pt x="2140" y="667"/>
                </a:lnTo>
                <a:lnTo>
                  <a:pt x="2140" y="665"/>
                </a:lnTo>
                <a:lnTo>
                  <a:pt x="2141" y="665"/>
                </a:lnTo>
                <a:lnTo>
                  <a:pt x="2141" y="664"/>
                </a:lnTo>
                <a:lnTo>
                  <a:pt x="2142" y="664"/>
                </a:lnTo>
                <a:lnTo>
                  <a:pt x="2142" y="663"/>
                </a:lnTo>
                <a:lnTo>
                  <a:pt x="2143" y="663"/>
                </a:lnTo>
                <a:lnTo>
                  <a:pt x="2143" y="662"/>
                </a:lnTo>
                <a:lnTo>
                  <a:pt x="2144" y="662"/>
                </a:lnTo>
                <a:lnTo>
                  <a:pt x="2144" y="661"/>
                </a:lnTo>
                <a:lnTo>
                  <a:pt x="2145" y="662"/>
                </a:lnTo>
                <a:lnTo>
                  <a:pt x="2146" y="661"/>
                </a:lnTo>
                <a:lnTo>
                  <a:pt x="2146" y="660"/>
                </a:lnTo>
                <a:lnTo>
                  <a:pt x="2146" y="659"/>
                </a:lnTo>
                <a:lnTo>
                  <a:pt x="2148" y="658"/>
                </a:lnTo>
                <a:lnTo>
                  <a:pt x="2148" y="656"/>
                </a:lnTo>
                <a:lnTo>
                  <a:pt x="2148" y="655"/>
                </a:lnTo>
                <a:lnTo>
                  <a:pt x="2149" y="655"/>
                </a:lnTo>
                <a:lnTo>
                  <a:pt x="2149" y="654"/>
                </a:lnTo>
                <a:lnTo>
                  <a:pt x="2150" y="654"/>
                </a:lnTo>
                <a:lnTo>
                  <a:pt x="2150" y="653"/>
                </a:lnTo>
                <a:lnTo>
                  <a:pt x="2149" y="652"/>
                </a:lnTo>
                <a:lnTo>
                  <a:pt x="2149" y="653"/>
                </a:lnTo>
                <a:lnTo>
                  <a:pt x="2148" y="652"/>
                </a:lnTo>
                <a:lnTo>
                  <a:pt x="2148" y="651"/>
                </a:lnTo>
                <a:lnTo>
                  <a:pt x="2146" y="651"/>
                </a:lnTo>
                <a:lnTo>
                  <a:pt x="2146" y="650"/>
                </a:lnTo>
                <a:lnTo>
                  <a:pt x="2145" y="650"/>
                </a:lnTo>
                <a:lnTo>
                  <a:pt x="2145" y="651"/>
                </a:lnTo>
                <a:lnTo>
                  <a:pt x="2144" y="651"/>
                </a:lnTo>
                <a:lnTo>
                  <a:pt x="2145" y="650"/>
                </a:lnTo>
                <a:lnTo>
                  <a:pt x="2145" y="649"/>
                </a:lnTo>
                <a:lnTo>
                  <a:pt x="2146" y="649"/>
                </a:lnTo>
                <a:lnTo>
                  <a:pt x="2145" y="648"/>
                </a:lnTo>
                <a:lnTo>
                  <a:pt x="2146" y="648"/>
                </a:lnTo>
                <a:lnTo>
                  <a:pt x="2146" y="646"/>
                </a:lnTo>
                <a:lnTo>
                  <a:pt x="2146" y="644"/>
                </a:lnTo>
                <a:lnTo>
                  <a:pt x="2148" y="643"/>
                </a:lnTo>
                <a:lnTo>
                  <a:pt x="2148" y="642"/>
                </a:lnTo>
                <a:lnTo>
                  <a:pt x="2148" y="641"/>
                </a:lnTo>
                <a:lnTo>
                  <a:pt x="2149" y="640"/>
                </a:lnTo>
                <a:lnTo>
                  <a:pt x="2150" y="637"/>
                </a:lnTo>
                <a:lnTo>
                  <a:pt x="2151" y="636"/>
                </a:lnTo>
                <a:lnTo>
                  <a:pt x="2151" y="635"/>
                </a:lnTo>
                <a:lnTo>
                  <a:pt x="2152" y="634"/>
                </a:lnTo>
                <a:lnTo>
                  <a:pt x="2152" y="633"/>
                </a:lnTo>
                <a:lnTo>
                  <a:pt x="2153" y="633"/>
                </a:lnTo>
                <a:lnTo>
                  <a:pt x="2152" y="632"/>
                </a:lnTo>
                <a:lnTo>
                  <a:pt x="2153" y="632"/>
                </a:lnTo>
                <a:lnTo>
                  <a:pt x="2153" y="631"/>
                </a:lnTo>
                <a:lnTo>
                  <a:pt x="2154" y="631"/>
                </a:lnTo>
                <a:lnTo>
                  <a:pt x="2154" y="630"/>
                </a:lnTo>
                <a:lnTo>
                  <a:pt x="2157" y="626"/>
                </a:lnTo>
                <a:lnTo>
                  <a:pt x="2157" y="625"/>
                </a:lnTo>
                <a:lnTo>
                  <a:pt x="2158" y="625"/>
                </a:lnTo>
                <a:lnTo>
                  <a:pt x="2158" y="624"/>
                </a:lnTo>
                <a:lnTo>
                  <a:pt x="2158" y="623"/>
                </a:lnTo>
                <a:lnTo>
                  <a:pt x="2159" y="622"/>
                </a:lnTo>
                <a:lnTo>
                  <a:pt x="2160" y="622"/>
                </a:lnTo>
                <a:lnTo>
                  <a:pt x="2161" y="621"/>
                </a:lnTo>
                <a:lnTo>
                  <a:pt x="2161" y="620"/>
                </a:lnTo>
                <a:lnTo>
                  <a:pt x="2161" y="618"/>
                </a:lnTo>
                <a:lnTo>
                  <a:pt x="2162" y="618"/>
                </a:lnTo>
                <a:lnTo>
                  <a:pt x="2163" y="616"/>
                </a:lnTo>
                <a:lnTo>
                  <a:pt x="2164" y="614"/>
                </a:lnTo>
                <a:lnTo>
                  <a:pt x="2164" y="613"/>
                </a:lnTo>
                <a:lnTo>
                  <a:pt x="2165" y="612"/>
                </a:lnTo>
                <a:lnTo>
                  <a:pt x="2167" y="612"/>
                </a:lnTo>
                <a:lnTo>
                  <a:pt x="2167" y="611"/>
                </a:lnTo>
                <a:lnTo>
                  <a:pt x="2168" y="608"/>
                </a:lnTo>
                <a:lnTo>
                  <a:pt x="2169" y="607"/>
                </a:lnTo>
                <a:lnTo>
                  <a:pt x="2170" y="605"/>
                </a:lnTo>
                <a:lnTo>
                  <a:pt x="2170" y="604"/>
                </a:lnTo>
                <a:lnTo>
                  <a:pt x="2171" y="604"/>
                </a:lnTo>
                <a:lnTo>
                  <a:pt x="2171" y="602"/>
                </a:lnTo>
                <a:lnTo>
                  <a:pt x="2172" y="601"/>
                </a:lnTo>
                <a:lnTo>
                  <a:pt x="2172" y="598"/>
                </a:lnTo>
                <a:lnTo>
                  <a:pt x="2173" y="597"/>
                </a:lnTo>
                <a:lnTo>
                  <a:pt x="2174" y="596"/>
                </a:lnTo>
                <a:lnTo>
                  <a:pt x="2174" y="595"/>
                </a:lnTo>
                <a:lnTo>
                  <a:pt x="2177" y="593"/>
                </a:lnTo>
                <a:lnTo>
                  <a:pt x="2178" y="592"/>
                </a:lnTo>
                <a:lnTo>
                  <a:pt x="2178" y="591"/>
                </a:lnTo>
                <a:lnTo>
                  <a:pt x="2179" y="589"/>
                </a:lnTo>
                <a:lnTo>
                  <a:pt x="2180" y="588"/>
                </a:lnTo>
                <a:lnTo>
                  <a:pt x="2180" y="585"/>
                </a:lnTo>
                <a:lnTo>
                  <a:pt x="2182" y="584"/>
                </a:lnTo>
                <a:lnTo>
                  <a:pt x="2183" y="583"/>
                </a:lnTo>
                <a:lnTo>
                  <a:pt x="2184" y="583"/>
                </a:lnTo>
                <a:lnTo>
                  <a:pt x="2184" y="582"/>
                </a:lnTo>
                <a:lnTo>
                  <a:pt x="2186" y="582"/>
                </a:lnTo>
                <a:lnTo>
                  <a:pt x="2186" y="581"/>
                </a:lnTo>
                <a:lnTo>
                  <a:pt x="2187" y="579"/>
                </a:lnTo>
                <a:lnTo>
                  <a:pt x="2188" y="576"/>
                </a:lnTo>
                <a:lnTo>
                  <a:pt x="2189" y="576"/>
                </a:lnTo>
                <a:lnTo>
                  <a:pt x="2189" y="577"/>
                </a:lnTo>
                <a:lnTo>
                  <a:pt x="2192" y="573"/>
                </a:lnTo>
                <a:lnTo>
                  <a:pt x="2192" y="572"/>
                </a:lnTo>
                <a:lnTo>
                  <a:pt x="2191" y="570"/>
                </a:lnTo>
                <a:lnTo>
                  <a:pt x="2193" y="568"/>
                </a:lnTo>
                <a:lnTo>
                  <a:pt x="2193" y="567"/>
                </a:lnTo>
                <a:lnTo>
                  <a:pt x="2194" y="567"/>
                </a:lnTo>
                <a:lnTo>
                  <a:pt x="2196" y="566"/>
                </a:lnTo>
                <a:lnTo>
                  <a:pt x="2197" y="566"/>
                </a:lnTo>
                <a:lnTo>
                  <a:pt x="2197" y="565"/>
                </a:lnTo>
                <a:lnTo>
                  <a:pt x="2198" y="565"/>
                </a:lnTo>
                <a:lnTo>
                  <a:pt x="2198" y="564"/>
                </a:lnTo>
                <a:lnTo>
                  <a:pt x="2199" y="563"/>
                </a:lnTo>
                <a:lnTo>
                  <a:pt x="2200" y="563"/>
                </a:lnTo>
                <a:lnTo>
                  <a:pt x="2201" y="562"/>
                </a:lnTo>
                <a:lnTo>
                  <a:pt x="2201" y="560"/>
                </a:lnTo>
                <a:lnTo>
                  <a:pt x="2203" y="560"/>
                </a:lnTo>
                <a:lnTo>
                  <a:pt x="2203" y="559"/>
                </a:lnTo>
                <a:lnTo>
                  <a:pt x="2205" y="559"/>
                </a:lnTo>
                <a:lnTo>
                  <a:pt x="2207" y="556"/>
                </a:lnTo>
                <a:lnTo>
                  <a:pt x="2210" y="555"/>
                </a:lnTo>
                <a:lnTo>
                  <a:pt x="2210" y="551"/>
                </a:lnTo>
                <a:lnTo>
                  <a:pt x="2211" y="550"/>
                </a:lnTo>
                <a:lnTo>
                  <a:pt x="2212" y="550"/>
                </a:lnTo>
                <a:lnTo>
                  <a:pt x="2213" y="550"/>
                </a:lnTo>
                <a:lnTo>
                  <a:pt x="2215" y="549"/>
                </a:lnTo>
                <a:lnTo>
                  <a:pt x="2215" y="548"/>
                </a:lnTo>
                <a:lnTo>
                  <a:pt x="2216" y="548"/>
                </a:lnTo>
                <a:lnTo>
                  <a:pt x="2218" y="547"/>
                </a:lnTo>
                <a:lnTo>
                  <a:pt x="2219" y="547"/>
                </a:lnTo>
                <a:lnTo>
                  <a:pt x="2219" y="546"/>
                </a:lnTo>
                <a:lnTo>
                  <a:pt x="2219" y="545"/>
                </a:lnTo>
                <a:lnTo>
                  <a:pt x="2222" y="543"/>
                </a:lnTo>
                <a:lnTo>
                  <a:pt x="2224" y="541"/>
                </a:lnTo>
                <a:lnTo>
                  <a:pt x="2225" y="540"/>
                </a:lnTo>
                <a:lnTo>
                  <a:pt x="2225" y="539"/>
                </a:lnTo>
                <a:lnTo>
                  <a:pt x="2225" y="538"/>
                </a:lnTo>
                <a:lnTo>
                  <a:pt x="2226" y="538"/>
                </a:lnTo>
                <a:lnTo>
                  <a:pt x="2225" y="538"/>
                </a:lnTo>
                <a:lnTo>
                  <a:pt x="2226" y="536"/>
                </a:lnTo>
                <a:lnTo>
                  <a:pt x="2228" y="535"/>
                </a:lnTo>
                <a:lnTo>
                  <a:pt x="2231" y="534"/>
                </a:lnTo>
                <a:lnTo>
                  <a:pt x="2232" y="534"/>
                </a:lnTo>
                <a:lnTo>
                  <a:pt x="2236" y="532"/>
                </a:lnTo>
                <a:lnTo>
                  <a:pt x="2237" y="531"/>
                </a:lnTo>
                <a:lnTo>
                  <a:pt x="2238" y="529"/>
                </a:lnTo>
                <a:lnTo>
                  <a:pt x="2239" y="529"/>
                </a:lnTo>
                <a:lnTo>
                  <a:pt x="2240" y="529"/>
                </a:lnTo>
                <a:lnTo>
                  <a:pt x="2241" y="528"/>
                </a:lnTo>
                <a:lnTo>
                  <a:pt x="2241" y="527"/>
                </a:lnTo>
                <a:lnTo>
                  <a:pt x="2242" y="527"/>
                </a:lnTo>
                <a:lnTo>
                  <a:pt x="2242" y="526"/>
                </a:lnTo>
                <a:lnTo>
                  <a:pt x="2244" y="526"/>
                </a:lnTo>
                <a:lnTo>
                  <a:pt x="2244" y="525"/>
                </a:lnTo>
                <a:lnTo>
                  <a:pt x="2245" y="525"/>
                </a:lnTo>
                <a:lnTo>
                  <a:pt x="2247" y="525"/>
                </a:lnTo>
                <a:lnTo>
                  <a:pt x="2248" y="525"/>
                </a:lnTo>
                <a:lnTo>
                  <a:pt x="2249" y="525"/>
                </a:lnTo>
                <a:lnTo>
                  <a:pt x="2249" y="526"/>
                </a:lnTo>
                <a:lnTo>
                  <a:pt x="2250" y="526"/>
                </a:lnTo>
                <a:lnTo>
                  <a:pt x="2251" y="526"/>
                </a:lnTo>
                <a:lnTo>
                  <a:pt x="2254" y="525"/>
                </a:lnTo>
                <a:lnTo>
                  <a:pt x="2254" y="526"/>
                </a:lnTo>
                <a:lnTo>
                  <a:pt x="2255" y="527"/>
                </a:lnTo>
                <a:lnTo>
                  <a:pt x="2256" y="527"/>
                </a:lnTo>
                <a:lnTo>
                  <a:pt x="2257" y="527"/>
                </a:lnTo>
                <a:lnTo>
                  <a:pt x="2258" y="527"/>
                </a:lnTo>
                <a:lnTo>
                  <a:pt x="2258" y="526"/>
                </a:lnTo>
                <a:lnTo>
                  <a:pt x="2259" y="525"/>
                </a:lnTo>
                <a:lnTo>
                  <a:pt x="2260" y="525"/>
                </a:lnTo>
                <a:lnTo>
                  <a:pt x="2261" y="524"/>
                </a:lnTo>
                <a:lnTo>
                  <a:pt x="2263" y="524"/>
                </a:lnTo>
                <a:lnTo>
                  <a:pt x="2264" y="524"/>
                </a:lnTo>
                <a:lnTo>
                  <a:pt x="2265" y="524"/>
                </a:lnTo>
                <a:lnTo>
                  <a:pt x="2265" y="522"/>
                </a:lnTo>
                <a:lnTo>
                  <a:pt x="2266" y="522"/>
                </a:lnTo>
                <a:lnTo>
                  <a:pt x="2267" y="521"/>
                </a:lnTo>
                <a:lnTo>
                  <a:pt x="2268" y="521"/>
                </a:lnTo>
                <a:lnTo>
                  <a:pt x="2269" y="521"/>
                </a:lnTo>
                <a:lnTo>
                  <a:pt x="2270" y="520"/>
                </a:lnTo>
                <a:lnTo>
                  <a:pt x="2270" y="519"/>
                </a:lnTo>
                <a:lnTo>
                  <a:pt x="2272" y="518"/>
                </a:lnTo>
                <a:lnTo>
                  <a:pt x="2272" y="520"/>
                </a:lnTo>
                <a:lnTo>
                  <a:pt x="2273" y="518"/>
                </a:lnTo>
                <a:lnTo>
                  <a:pt x="2274" y="517"/>
                </a:lnTo>
                <a:lnTo>
                  <a:pt x="2275" y="517"/>
                </a:lnTo>
                <a:lnTo>
                  <a:pt x="2276" y="516"/>
                </a:lnTo>
                <a:lnTo>
                  <a:pt x="2277" y="516"/>
                </a:lnTo>
                <a:lnTo>
                  <a:pt x="2278" y="515"/>
                </a:lnTo>
                <a:lnTo>
                  <a:pt x="2279" y="514"/>
                </a:lnTo>
                <a:lnTo>
                  <a:pt x="2280" y="512"/>
                </a:lnTo>
                <a:lnTo>
                  <a:pt x="2282" y="512"/>
                </a:lnTo>
                <a:lnTo>
                  <a:pt x="2283" y="511"/>
                </a:lnTo>
                <a:lnTo>
                  <a:pt x="2285" y="511"/>
                </a:lnTo>
                <a:lnTo>
                  <a:pt x="2286" y="511"/>
                </a:lnTo>
                <a:lnTo>
                  <a:pt x="2287" y="510"/>
                </a:lnTo>
                <a:lnTo>
                  <a:pt x="2288" y="509"/>
                </a:lnTo>
                <a:lnTo>
                  <a:pt x="2291" y="506"/>
                </a:lnTo>
                <a:lnTo>
                  <a:pt x="2291" y="505"/>
                </a:lnTo>
                <a:lnTo>
                  <a:pt x="2292" y="503"/>
                </a:lnTo>
                <a:lnTo>
                  <a:pt x="2292" y="502"/>
                </a:lnTo>
                <a:lnTo>
                  <a:pt x="2293" y="501"/>
                </a:lnTo>
                <a:lnTo>
                  <a:pt x="2293" y="500"/>
                </a:lnTo>
                <a:lnTo>
                  <a:pt x="2292" y="499"/>
                </a:lnTo>
                <a:lnTo>
                  <a:pt x="2293" y="499"/>
                </a:lnTo>
                <a:lnTo>
                  <a:pt x="2294" y="499"/>
                </a:lnTo>
                <a:lnTo>
                  <a:pt x="2294" y="497"/>
                </a:lnTo>
                <a:lnTo>
                  <a:pt x="2294" y="496"/>
                </a:lnTo>
                <a:lnTo>
                  <a:pt x="2293" y="496"/>
                </a:lnTo>
                <a:lnTo>
                  <a:pt x="2294" y="495"/>
                </a:lnTo>
                <a:lnTo>
                  <a:pt x="2294" y="493"/>
                </a:lnTo>
                <a:lnTo>
                  <a:pt x="2293" y="493"/>
                </a:lnTo>
                <a:lnTo>
                  <a:pt x="2293" y="492"/>
                </a:lnTo>
                <a:lnTo>
                  <a:pt x="2295" y="492"/>
                </a:lnTo>
                <a:lnTo>
                  <a:pt x="2295" y="491"/>
                </a:lnTo>
                <a:lnTo>
                  <a:pt x="2297" y="490"/>
                </a:lnTo>
                <a:lnTo>
                  <a:pt x="2298" y="489"/>
                </a:lnTo>
                <a:lnTo>
                  <a:pt x="2299" y="488"/>
                </a:lnTo>
                <a:lnTo>
                  <a:pt x="2299" y="487"/>
                </a:lnTo>
                <a:lnTo>
                  <a:pt x="2299" y="486"/>
                </a:lnTo>
                <a:lnTo>
                  <a:pt x="2302" y="484"/>
                </a:lnTo>
                <a:lnTo>
                  <a:pt x="2303" y="483"/>
                </a:lnTo>
                <a:lnTo>
                  <a:pt x="2304" y="482"/>
                </a:lnTo>
                <a:lnTo>
                  <a:pt x="2305" y="482"/>
                </a:lnTo>
                <a:lnTo>
                  <a:pt x="2305" y="481"/>
                </a:lnTo>
                <a:lnTo>
                  <a:pt x="2306" y="481"/>
                </a:lnTo>
                <a:lnTo>
                  <a:pt x="2309" y="480"/>
                </a:lnTo>
                <a:lnTo>
                  <a:pt x="2311" y="479"/>
                </a:lnTo>
                <a:lnTo>
                  <a:pt x="2312" y="479"/>
                </a:lnTo>
                <a:lnTo>
                  <a:pt x="2314" y="479"/>
                </a:lnTo>
                <a:lnTo>
                  <a:pt x="2314" y="478"/>
                </a:lnTo>
                <a:lnTo>
                  <a:pt x="2318" y="474"/>
                </a:lnTo>
                <a:lnTo>
                  <a:pt x="2321" y="472"/>
                </a:lnTo>
                <a:lnTo>
                  <a:pt x="2321" y="471"/>
                </a:lnTo>
                <a:lnTo>
                  <a:pt x="2321" y="470"/>
                </a:lnTo>
                <a:lnTo>
                  <a:pt x="2321" y="469"/>
                </a:lnTo>
                <a:lnTo>
                  <a:pt x="2320" y="468"/>
                </a:lnTo>
                <a:lnTo>
                  <a:pt x="2321" y="468"/>
                </a:lnTo>
                <a:lnTo>
                  <a:pt x="2322" y="468"/>
                </a:lnTo>
                <a:lnTo>
                  <a:pt x="2323" y="468"/>
                </a:lnTo>
                <a:lnTo>
                  <a:pt x="2324" y="468"/>
                </a:lnTo>
                <a:lnTo>
                  <a:pt x="2327" y="468"/>
                </a:lnTo>
                <a:lnTo>
                  <a:pt x="2328" y="468"/>
                </a:lnTo>
                <a:lnTo>
                  <a:pt x="2332" y="468"/>
                </a:lnTo>
                <a:lnTo>
                  <a:pt x="2334" y="467"/>
                </a:lnTo>
                <a:lnTo>
                  <a:pt x="2335" y="467"/>
                </a:lnTo>
                <a:lnTo>
                  <a:pt x="2337" y="465"/>
                </a:lnTo>
                <a:lnTo>
                  <a:pt x="2339" y="463"/>
                </a:lnTo>
                <a:lnTo>
                  <a:pt x="2341" y="462"/>
                </a:lnTo>
                <a:lnTo>
                  <a:pt x="2342" y="461"/>
                </a:lnTo>
                <a:lnTo>
                  <a:pt x="2345" y="457"/>
                </a:lnTo>
                <a:lnTo>
                  <a:pt x="2346" y="453"/>
                </a:lnTo>
                <a:lnTo>
                  <a:pt x="2347" y="450"/>
                </a:lnTo>
                <a:lnTo>
                  <a:pt x="2349" y="447"/>
                </a:lnTo>
                <a:lnTo>
                  <a:pt x="2350" y="444"/>
                </a:lnTo>
                <a:lnTo>
                  <a:pt x="2351" y="443"/>
                </a:lnTo>
                <a:lnTo>
                  <a:pt x="2352" y="443"/>
                </a:lnTo>
                <a:lnTo>
                  <a:pt x="2355" y="442"/>
                </a:lnTo>
                <a:lnTo>
                  <a:pt x="2355" y="441"/>
                </a:lnTo>
                <a:lnTo>
                  <a:pt x="2356" y="440"/>
                </a:lnTo>
                <a:lnTo>
                  <a:pt x="2359" y="439"/>
                </a:lnTo>
                <a:lnTo>
                  <a:pt x="2359" y="438"/>
                </a:lnTo>
                <a:lnTo>
                  <a:pt x="2359" y="436"/>
                </a:lnTo>
                <a:lnTo>
                  <a:pt x="2361" y="434"/>
                </a:lnTo>
                <a:lnTo>
                  <a:pt x="2361" y="433"/>
                </a:lnTo>
                <a:lnTo>
                  <a:pt x="2362" y="431"/>
                </a:lnTo>
                <a:lnTo>
                  <a:pt x="2362" y="430"/>
                </a:lnTo>
                <a:lnTo>
                  <a:pt x="2363" y="429"/>
                </a:lnTo>
                <a:lnTo>
                  <a:pt x="2363" y="425"/>
                </a:lnTo>
                <a:lnTo>
                  <a:pt x="2364" y="425"/>
                </a:lnTo>
                <a:lnTo>
                  <a:pt x="2364" y="424"/>
                </a:lnTo>
                <a:lnTo>
                  <a:pt x="2369" y="423"/>
                </a:lnTo>
                <a:lnTo>
                  <a:pt x="2369" y="422"/>
                </a:lnTo>
                <a:lnTo>
                  <a:pt x="2370" y="422"/>
                </a:lnTo>
                <a:lnTo>
                  <a:pt x="2370" y="421"/>
                </a:lnTo>
                <a:lnTo>
                  <a:pt x="2371" y="421"/>
                </a:lnTo>
                <a:lnTo>
                  <a:pt x="2372" y="420"/>
                </a:lnTo>
                <a:lnTo>
                  <a:pt x="2375" y="420"/>
                </a:lnTo>
                <a:lnTo>
                  <a:pt x="2378" y="421"/>
                </a:lnTo>
                <a:lnTo>
                  <a:pt x="2379" y="421"/>
                </a:lnTo>
                <a:lnTo>
                  <a:pt x="2383" y="419"/>
                </a:lnTo>
                <a:lnTo>
                  <a:pt x="2384" y="417"/>
                </a:lnTo>
                <a:lnTo>
                  <a:pt x="2385" y="417"/>
                </a:lnTo>
                <a:lnTo>
                  <a:pt x="2388" y="419"/>
                </a:lnTo>
                <a:lnTo>
                  <a:pt x="2390" y="419"/>
                </a:lnTo>
                <a:lnTo>
                  <a:pt x="2391" y="417"/>
                </a:lnTo>
                <a:lnTo>
                  <a:pt x="2392" y="417"/>
                </a:lnTo>
                <a:lnTo>
                  <a:pt x="2394" y="415"/>
                </a:lnTo>
                <a:lnTo>
                  <a:pt x="2395" y="414"/>
                </a:lnTo>
                <a:lnTo>
                  <a:pt x="2395" y="412"/>
                </a:lnTo>
                <a:lnTo>
                  <a:pt x="2395" y="411"/>
                </a:lnTo>
                <a:lnTo>
                  <a:pt x="2394" y="410"/>
                </a:lnTo>
                <a:lnTo>
                  <a:pt x="2394" y="407"/>
                </a:lnTo>
                <a:lnTo>
                  <a:pt x="2393" y="405"/>
                </a:lnTo>
                <a:lnTo>
                  <a:pt x="2393" y="404"/>
                </a:lnTo>
                <a:lnTo>
                  <a:pt x="2392" y="404"/>
                </a:lnTo>
                <a:lnTo>
                  <a:pt x="2391" y="403"/>
                </a:lnTo>
                <a:lnTo>
                  <a:pt x="2390" y="400"/>
                </a:lnTo>
                <a:lnTo>
                  <a:pt x="2388" y="395"/>
                </a:lnTo>
                <a:lnTo>
                  <a:pt x="2388" y="394"/>
                </a:lnTo>
                <a:lnTo>
                  <a:pt x="2389" y="392"/>
                </a:lnTo>
                <a:lnTo>
                  <a:pt x="2390" y="388"/>
                </a:lnTo>
                <a:lnTo>
                  <a:pt x="2391" y="384"/>
                </a:lnTo>
                <a:lnTo>
                  <a:pt x="2392" y="384"/>
                </a:lnTo>
                <a:lnTo>
                  <a:pt x="2392" y="382"/>
                </a:lnTo>
                <a:lnTo>
                  <a:pt x="2392" y="379"/>
                </a:lnTo>
                <a:lnTo>
                  <a:pt x="2392" y="375"/>
                </a:lnTo>
                <a:lnTo>
                  <a:pt x="2392" y="373"/>
                </a:lnTo>
                <a:lnTo>
                  <a:pt x="2391" y="366"/>
                </a:lnTo>
                <a:lnTo>
                  <a:pt x="2391" y="365"/>
                </a:lnTo>
                <a:lnTo>
                  <a:pt x="2391" y="363"/>
                </a:lnTo>
                <a:lnTo>
                  <a:pt x="2391" y="359"/>
                </a:lnTo>
                <a:lnTo>
                  <a:pt x="2391" y="358"/>
                </a:lnTo>
                <a:lnTo>
                  <a:pt x="2394" y="352"/>
                </a:lnTo>
                <a:lnTo>
                  <a:pt x="2394" y="349"/>
                </a:lnTo>
                <a:lnTo>
                  <a:pt x="2395" y="349"/>
                </a:lnTo>
                <a:lnTo>
                  <a:pt x="2397" y="346"/>
                </a:lnTo>
                <a:lnTo>
                  <a:pt x="2398" y="345"/>
                </a:lnTo>
                <a:lnTo>
                  <a:pt x="2400" y="343"/>
                </a:lnTo>
                <a:lnTo>
                  <a:pt x="2400" y="342"/>
                </a:lnTo>
                <a:lnTo>
                  <a:pt x="2401" y="340"/>
                </a:lnTo>
                <a:lnTo>
                  <a:pt x="2401" y="339"/>
                </a:lnTo>
                <a:lnTo>
                  <a:pt x="2402" y="338"/>
                </a:lnTo>
                <a:lnTo>
                  <a:pt x="2402" y="336"/>
                </a:lnTo>
                <a:lnTo>
                  <a:pt x="2403" y="336"/>
                </a:lnTo>
                <a:lnTo>
                  <a:pt x="2406" y="331"/>
                </a:lnTo>
                <a:lnTo>
                  <a:pt x="2407" y="331"/>
                </a:lnTo>
                <a:lnTo>
                  <a:pt x="2408" y="330"/>
                </a:lnTo>
                <a:lnTo>
                  <a:pt x="2409" y="326"/>
                </a:lnTo>
                <a:lnTo>
                  <a:pt x="2410" y="326"/>
                </a:lnTo>
                <a:lnTo>
                  <a:pt x="2410" y="323"/>
                </a:lnTo>
                <a:lnTo>
                  <a:pt x="2410" y="321"/>
                </a:lnTo>
                <a:lnTo>
                  <a:pt x="2410" y="318"/>
                </a:lnTo>
                <a:lnTo>
                  <a:pt x="2409" y="316"/>
                </a:lnTo>
                <a:lnTo>
                  <a:pt x="2409" y="314"/>
                </a:lnTo>
                <a:lnTo>
                  <a:pt x="2409" y="311"/>
                </a:lnTo>
                <a:lnTo>
                  <a:pt x="2409" y="310"/>
                </a:lnTo>
                <a:lnTo>
                  <a:pt x="2410" y="307"/>
                </a:lnTo>
                <a:lnTo>
                  <a:pt x="2410" y="304"/>
                </a:lnTo>
                <a:lnTo>
                  <a:pt x="2411" y="301"/>
                </a:lnTo>
                <a:lnTo>
                  <a:pt x="2411" y="300"/>
                </a:lnTo>
                <a:lnTo>
                  <a:pt x="2411" y="292"/>
                </a:lnTo>
                <a:lnTo>
                  <a:pt x="2412" y="290"/>
                </a:lnTo>
                <a:lnTo>
                  <a:pt x="2414" y="290"/>
                </a:lnTo>
                <a:lnTo>
                  <a:pt x="2416" y="290"/>
                </a:lnTo>
                <a:lnTo>
                  <a:pt x="2418" y="289"/>
                </a:lnTo>
                <a:lnTo>
                  <a:pt x="2422" y="286"/>
                </a:lnTo>
                <a:lnTo>
                  <a:pt x="2424" y="285"/>
                </a:lnTo>
                <a:lnTo>
                  <a:pt x="2426" y="285"/>
                </a:lnTo>
                <a:lnTo>
                  <a:pt x="2427" y="283"/>
                </a:lnTo>
                <a:lnTo>
                  <a:pt x="2429" y="283"/>
                </a:lnTo>
                <a:lnTo>
                  <a:pt x="2431" y="281"/>
                </a:lnTo>
                <a:lnTo>
                  <a:pt x="2433" y="278"/>
                </a:lnTo>
                <a:lnTo>
                  <a:pt x="2433" y="277"/>
                </a:lnTo>
                <a:lnTo>
                  <a:pt x="2435" y="277"/>
                </a:lnTo>
                <a:lnTo>
                  <a:pt x="2435" y="276"/>
                </a:lnTo>
                <a:lnTo>
                  <a:pt x="2436" y="276"/>
                </a:lnTo>
                <a:lnTo>
                  <a:pt x="2435" y="277"/>
                </a:lnTo>
                <a:lnTo>
                  <a:pt x="2436" y="278"/>
                </a:lnTo>
                <a:lnTo>
                  <a:pt x="2437" y="280"/>
                </a:lnTo>
                <a:lnTo>
                  <a:pt x="2438" y="280"/>
                </a:lnTo>
                <a:lnTo>
                  <a:pt x="2439" y="280"/>
                </a:lnTo>
                <a:lnTo>
                  <a:pt x="2440" y="279"/>
                </a:lnTo>
                <a:lnTo>
                  <a:pt x="2440" y="278"/>
                </a:lnTo>
                <a:lnTo>
                  <a:pt x="2439" y="277"/>
                </a:lnTo>
                <a:lnTo>
                  <a:pt x="2438" y="277"/>
                </a:lnTo>
                <a:lnTo>
                  <a:pt x="2438" y="276"/>
                </a:lnTo>
                <a:lnTo>
                  <a:pt x="2438" y="275"/>
                </a:lnTo>
                <a:lnTo>
                  <a:pt x="2437" y="275"/>
                </a:lnTo>
                <a:lnTo>
                  <a:pt x="2436" y="275"/>
                </a:lnTo>
                <a:lnTo>
                  <a:pt x="2436" y="273"/>
                </a:lnTo>
                <a:lnTo>
                  <a:pt x="2437" y="272"/>
                </a:lnTo>
                <a:lnTo>
                  <a:pt x="2436" y="272"/>
                </a:lnTo>
                <a:lnTo>
                  <a:pt x="2437" y="271"/>
                </a:lnTo>
                <a:lnTo>
                  <a:pt x="2438" y="272"/>
                </a:lnTo>
                <a:lnTo>
                  <a:pt x="2439" y="271"/>
                </a:lnTo>
                <a:lnTo>
                  <a:pt x="2438" y="271"/>
                </a:lnTo>
                <a:lnTo>
                  <a:pt x="2439" y="271"/>
                </a:lnTo>
                <a:lnTo>
                  <a:pt x="2440" y="270"/>
                </a:lnTo>
                <a:lnTo>
                  <a:pt x="2441" y="269"/>
                </a:lnTo>
                <a:lnTo>
                  <a:pt x="2441" y="268"/>
                </a:lnTo>
                <a:lnTo>
                  <a:pt x="2445" y="267"/>
                </a:lnTo>
                <a:lnTo>
                  <a:pt x="2446" y="266"/>
                </a:lnTo>
                <a:lnTo>
                  <a:pt x="2447" y="264"/>
                </a:lnTo>
                <a:lnTo>
                  <a:pt x="2448" y="264"/>
                </a:lnTo>
                <a:lnTo>
                  <a:pt x="2450" y="264"/>
                </a:lnTo>
                <a:lnTo>
                  <a:pt x="2451" y="262"/>
                </a:lnTo>
                <a:lnTo>
                  <a:pt x="2454" y="262"/>
                </a:lnTo>
                <a:lnTo>
                  <a:pt x="2455" y="261"/>
                </a:lnTo>
                <a:lnTo>
                  <a:pt x="2455" y="259"/>
                </a:lnTo>
                <a:lnTo>
                  <a:pt x="2459" y="257"/>
                </a:lnTo>
                <a:lnTo>
                  <a:pt x="2459" y="256"/>
                </a:lnTo>
                <a:lnTo>
                  <a:pt x="2460" y="252"/>
                </a:lnTo>
                <a:lnTo>
                  <a:pt x="2462" y="251"/>
                </a:lnTo>
                <a:lnTo>
                  <a:pt x="2464" y="250"/>
                </a:lnTo>
                <a:lnTo>
                  <a:pt x="2465" y="250"/>
                </a:lnTo>
                <a:lnTo>
                  <a:pt x="2465" y="249"/>
                </a:lnTo>
                <a:lnTo>
                  <a:pt x="2465" y="247"/>
                </a:lnTo>
                <a:lnTo>
                  <a:pt x="2464" y="244"/>
                </a:lnTo>
                <a:lnTo>
                  <a:pt x="2464" y="243"/>
                </a:lnTo>
                <a:lnTo>
                  <a:pt x="2464" y="242"/>
                </a:lnTo>
                <a:lnTo>
                  <a:pt x="2464" y="241"/>
                </a:lnTo>
                <a:lnTo>
                  <a:pt x="2465" y="240"/>
                </a:lnTo>
                <a:lnTo>
                  <a:pt x="2465" y="239"/>
                </a:lnTo>
                <a:lnTo>
                  <a:pt x="2466" y="239"/>
                </a:lnTo>
                <a:lnTo>
                  <a:pt x="2468" y="235"/>
                </a:lnTo>
                <a:lnTo>
                  <a:pt x="2470" y="232"/>
                </a:lnTo>
                <a:lnTo>
                  <a:pt x="2472" y="231"/>
                </a:lnTo>
                <a:lnTo>
                  <a:pt x="2475" y="228"/>
                </a:lnTo>
                <a:lnTo>
                  <a:pt x="2476" y="224"/>
                </a:lnTo>
                <a:lnTo>
                  <a:pt x="2478" y="219"/>
                </a:lnTo>
                <a:lnTo>
                  <a:pt x="2480" y="216"/>
                </a:lnTo>
                <a:lnTo>
                  <a:pt x="2483" y="214"/>
                </a:lnTo>
                <a:lnTo>
                  <a:pt x="2485" y="212"/>
                </a:lnTo>
                <a:lnTo>
                  <a:pt x="2487" y="210"/>
                </a:lnTo>
                <a:lnTo>
                  <a:pt x="2489" y="209"/>
                </a:lnTo>
                <a:lnTo>
                  <a:pt x="2490" y="206"/>
                </a:lnTo>
                <a:lnTo>
                  <a:pt x="2494" y="205"/>
                </a:lnTo>
                <a:lnTo>
                  <a:pt x="2496" y="204"/>
                </a:lnTo>
                <a:lnTo>
                  <a:pt x="2497" y="204"/>
                </a:lnTo>
                <a:lnTo>
                  <a:pt x="2499" y="202"/>
                </a:lnTo>
                <a:lnTo>
                  <a:pt x="2502" y="201"/>
                </a:lnTo>
                <a:lnTo>
                  <a:pt x="2503" y="200"/>
                </a:lnTo>
                <a:lnTo>
                  <a:pt x="2507" y="196"/>
                </a:lnTo>
                <a:lnTo>
                  <a:pt x="2507" y="194"/>
                </a:lnTo>
                <a:lnTo>
                  <a:pt x="2508" y="191"/>
                </a:lnTo>
                <a:lnTo>
                  <a:pt x="2507" y="189"/>
                </a:lnTo>
                <a:lnTo>
                  <a:pt x="2508" y="186"/>
                </a:lnTo>
                <a:lnTo>
                  <a:pt x="2507" y="182"/>
                </a:lnTo>
                <a:lnTo>
                  <a:pt x="2507" y="181"/>
                </a:lnTo>
                <a:lnTo>
                  <a:pt x="2508" y="180"/>
                </a:lnTo>
                <a:lnTo>
                  <a:pt x="2509" y="177"/>
                </a:lnTo>
                <a:lnTo>
                  <a:pt x="2510" y="174"/>
                </a:lnTo>
                <a:lnTo>
                  <a:pt x="2510" y="173"/>
                </a:lnTo>
                <a:lnTo>
                  <a:pt x="2516" y="168"/>
                </a:lnTo>
                <a:lnTo>
                  <a:pt x="2517" y="167"/>
                </a:lnTo>
                <a:lnTo>
                  <a:pt x="2518" y="168"/>
                </a:lnTo>
                <a:lnTo>
                  <a:pt x="2519" y="168"/>
                </a:lnTo>
                <a:lnTo>
                  <a:pt x="2521" y="167"/>
                </a:lnTo>
                <a:lnTo>
                  <a:pt x="2523" y="166"/>
                </a:lnTo>
                <a:lnTo>
                  <a:pt x="2524" y="166"/>
                </a:lnTo>
                <a:lnTo>
                  <a:pt x="2525" y="166"/>
                </a:lnTo>
                <a:lnTo>
                  <a:pt x="2526" y="166"/>
                </a:lnTo>
                <a:lnTo>
                  <a:pt x="2527" y="165"/>
                </a:lnTo>
                <a:lnTo>
                  <a:pt x="2529" y="163"/>
                </a:lnTo>
                <a:lnTo>
                  <a:pt x="2531" y="163"/>
                </a:lnTo>
                <a:lnTo>
                  <a:pt x="2531" y="162"/>
                </a:lnTo>
                <a:lnTo>
                  <a:pt x="2532" y="159"/>
                </a:lnTo>
                <a:lnTo>
                  <a:pt x="2533" y="158"/>
                </a:lnTo>
                <a:lnTo>
                  <a:pt x="2533" y="157"/>
                </a:lnTo>
                <a:lnTo>
                  <a:pt x="2534" y="155"/>
                </a:lnTo>
                <a:lnTo>
                  <a:pt x="2537" y="152"/>
                </a:lnTo>
                <a:lnTo>
                  <a:pt x="2538" y="151"/>
                </a:lnTo>
                <a:lnTo>
                  <a:pt x="2541" y="145"/>
                </a:lnTo>
                <a:lnTo>
                  <a:pt x="2542" y="144"/>
                </a:lnTo>
                <a:lnTo>
                  <a:pt x="2543" y="143"/>
                </a:lnTo>
                <a:lnTo>
                  <a:pt x="2544" y="142"/>
                </a:lnTo>
                <a:lnTo>
                  <a:pt x="2545" y="143"/>
                </a:lnTo>
                <a:lnTo>
                  <a:pt x="2548" y="144"/>
                </a:lnTo>
                <a:lnTo>
                  <a:pt x="2550" y="145"/>
                </a:lnTo>
                <a:lnTo>
                  <a:pt x="2551" y="145"/>
                </a:lnTo>
                <a:lnTo>
                  <a:pt x="2553" y="146"/>
                </a:lnTo>
                <a:lnTo>
                  <a:pt x="2554" y="146"/>
                </a:lnTo>
                <a:lnTo>
                  <a:pt x="2557" y="146"/>
                </a:lnTo>
                <a:lnTo>
                  <a:pt x="2560" y="145"/>
                </a:lnTo>
                <a:lnTo>
                  <a:pt x="2562" y="144"/>
                </a:lnTo>
                <a:lnTo>
                  <a:pt x="2565" y="144"/>
                </a:lnTo>
                <a:lnTo>
                  <a:pt x="2567" y="142"/>
                </a:lnTo>
                <a:lnTo>
                  <a:pt x="2569" y="142"/>
                </a:lnTo>
                <a:lnTo>
                  <a:pt x="2571" y="140"/>
                </a:lnTo>
                <a:lnTo>
                  <a:pt x="2575" y="135"/>
                </a:lnTo>
                <a:lnTo>
                  <a:pt x="2576" y="134"/>
                </a:lnTo>
                <a:lnTo>
                  <a:pt x="2579" y="133"/>
                </a:lnTo>
                <a:lnTo>
                  <a:pt x="2581" y="132"/>
                </a:lnTo>
                <a:lnTo>
                  <a:pt x="2584" y="128"/>
                </a:lnTo>
                <a:lnTo>
                  <a:pt x="2585" y="127"/>
                </a:lnTo>
                <a:lnTo>
                  <a:pt x="2586" y="126"/>
                </a:lnTo>
                <a:lnTo>
                  <a:pt x="2591" y="124"/>
                </a:lnTo>
                <a:lnTo>
                  <a:pt x="2592" y="122"/>
                </a:lnTo>
                <a:lnTo>
                  <a:pt x="2595" y="120"/>
                </a:lnTo>
                <a:lnTo>
                  <a:pt x="2599" y="119"/>
                </a:lnTo>
                <a:lnTo>
                  <a:pt x="2600" y="119"/>
                </a:lnTo>
                <a:lnTo>
                  <a:pt x="2600" y="118"/>
                </a:lnTo>
                <a:lnTo>
                  <a:pt x="2602" y="117"/>
                </a:lnTo>
                <a:lnTo>
                  <a:pt x="2604" y="116"/>
                </a:lnTo>
                <a:lnTo>
                  <a:pt x="2604" y="114"/>
                </a:lnTo>
                <a:lnTo>
                  <a:pt x="2608" y="111"/>
                </a:lnTo>
                <a:lnTo>
                  <a:pt x="2611" y="109"/>
                </a:lnTo>
                <a:lnTo>
                  <a:pt x="2614" y="105"/>
                </a:lnTo>
                <a:lnTo>
                  <a:pt x="2615" y="105"/>
                </a:lnTo>
                <a:lnTo>
                  <a:pt x="2615" y="104"/>
                </a:lnTo>
                <a:lnTo>
                  <a:pt x="2617" y="104"/>
                </a:lnTo>
                <a:lnTo>
                  <a:pt x="2618" y="103"/>
                </a:lnTo>
                <a:lnTo>
                  <a:pt x="2618" y="101"/>
                </a:lnTo>
                <a:lnTo>
                  <a:pt x="2619" y="99"/>
                </a:lnTo>
                <a:lnTo>
                  <a:pt x="2619" y="94"/>
                </a:lnTo>
                <a:lnTo>
                  <a:pt x="2619" y="92"/>
                </a:lnTo>
                <a:lnTo>
                  <a:pt x="2619" y="91"/>
                </a:lnTo>
                <a:lnTo>
                  <a:pt x="2620" y="90"/>
                </a:lnTo>
                <a:lnTo>
                  <a:pt x="2621" y="90"/>
                </a:lnTo>
                <a:lnTo>
                  <a:pt x="2623" y="90"/>
                </a:lnTo>
                <a:lnTo>
                  <a:pt x="2625" y="89"/>
                </a:lnTo>
                <a:lnTo>
                  <a:pt x="2627" y="88"/>
                </a:lnTo>
                <a:lnTo>
                  <a:pt x="2628" y="88"/>
                </a:lnTo>
                <a:lnTo>
                  <a:pt x="2629" y="88"/>
                </a:lnTo>
                <a:lnTo>
                  <a:pt x="2631" y="88"/>
                </a:lnTo>
                <a:lnTo>
                  <a:pt x="2633" y="86"/>
                </a:lnTo>
                <a:lnTo>
                  <a:pt x="2637" y="86"/>
                </a:lnTo>
                <a:lnTo>
                  <a:pt x="2638" y="85"/>
                </a:lnTo>
                <a:lnTo>
                  <a:pt x="2640" y="85"/>
                </a:lnTo>
                <a:lnTo>
                  <a:pt x="2641" y="84"/>
                </a:lnTo>
                <a:lnTo>
                  <a:pt x="2642" y="82"/>
                </a:lnTo>
                <a:lnTo>
                  <a:pt x="2644" y="79"/>
                </a:lnTo>
                <a:lnTo>
                  <a:pt x="2644" y="78"/>
                </a:lnTo>
                <a:lnTo>
                  <a:pt x="2646" y="77"/>
                </a:lnTo>
                <a:lnTo>
                  <a:pt x="2646" y="76"/>
                </a:lnTo>
                <a:lnTo>
                  <a:pt x="2647" y="75"/>
                </a:lnTo>
                <a:lnTo>
                  <a:pt x="2649" y="73"/>
                </a:lnTo>
                <a:lnTo>
                  <a:pt x="2650" y="71"/>
                </a:lnTo>
                <a:lnTo>
                  <a:pt x="2651" y="70"/>
                </a:lnTo>
                <a:lnTo>
                  <a:pt x="2652" y="69"/>
                </a:lnTo>
                <a:lnTo>
                  <a:pt x="2653" y="70"/>
                </a:lnTo>
                <a:lnTo>
                  <a:pt x="2653" y="69"/>
                </a:lnTo>
                <a:lnTo>
                  <a:pt x="2654" y="69"/>
                </a:lnTo>
                <a:lnTo>
                  <a:pt x="2654" y="70"/>
                </a:lnTo>
                <a:lnTo>
                  <a:pt x="2657" y="70"/>
                </a:lnTo>
                <a:lnTo>
                  <a:pt x="2658" y="69"/>
                </a:lnTo>
                <a:lnTo>
                  <a:pt x="2658" y="67"/>
                </a:lnTo>
                <a:lnTo>
                  <a:pt x="2659" y="66"/>
                </a:lnTo>
                <a:lnTo>
                  <a:pt x="2660" y="65"/>
                </a:lnTo>
                <a:lnTo>
                  <a:pt x="2661" y="62"/>
                </a:lnTo>
                <a:lnTo>
                  <a:pt x="2662" y="65"/>
                </a:lnTo>
                <a:lnTo>
                  <a:pt x="2663" y="65"/>
                </a:lnTo>
                <a:lnTo>
                  <a:pt x="2665" y="62"/>
                </a:lnTo>
                <a:lnTo>
                  <a:pt x="2666" y="61"/>
                </a:lnTo>
                <a:lnTo>
                  <a:pt x="2665" y="60"/>
                </a:lnTo>
                <a:lnTo>
                  <a:pt x="2667" y="58"/>
                </a:lnTo>
                <a:lnTo>
                  <a:pt x="2668" y="57"/>
                </a:lnTo>
                <a:lnTo>
                  <a:pt x="2669" y="57"/>
                </a:lnTo>
                <a:lnTo>
                  <a:pt x="2670" y="56"/>
                </a:lnTo>
                <a:lnTo>
                  <a:pt x="2672" y="53"/>
                </a:lnTo>
                <a:lnTo>
                  <a:pt x="2673" y="52"/>
                </a:lnTo>
                <a:lnTo>
                  <a:pt x="2676" y="50"/>
                </a:lnTo>
                <a:lnTo>
                  <a:pt x="2676" y="49"/>
                </a:lnTo>
                <a:lnTo>
                  <a:pt x="2677" y="48"/>
                </a:lnTo>
                <a:lnTo>
                  <a:pt x="2680" y="44"/>
                </a:lnTo>
                <a:lnTo>
                  <a:pt x="2681" y="44"/>
                </a:lnTo>
                <a:lnTo>
                  <a:pt x="2682" y="43"/>
                </a:lnTo>
                <a:lnTo>
                  <a:pt x="2685" y="43"/>
                </a:lnTo>
                <a:lnTo>
                  <a:pt x="2687" y="42"/>
                </a:lnTo>
                <a:lnTo>
                  <a:pt x="2687" y="41"/>
                </a:lnTo>
                <a:lnTo>
                  <a:pt x="2689" y="40"/>
                </a:lnTo>
                <a:lnTo>
                  <a:pt x="2692" y="36"/>
                </a:lnTo>
                <a:lnTo>
                  <a:pt x="2694" y="34"/>
                </a:lnTo>
                <a:lnTo>
                  <a:pt x="2695" y="31"/>
                </a:lnTo>
                <a:lnTo>
                  <a:pt x="2696" y="27"/>
                </a:lnTo>
                <a:lnTo>
                  <a:pt x="2669" y="0"/>
                </a:lnTo>
                <a:lnTo>
                  <a:pt x="2669" y="1"/>
                </a:lnTo>
                <a:lnTo>
                  <a:pt x="2668" y="2"/>
                </a:lnTo>
                <a:lnTo>
                  <a:pt x="2668" y="4"/>
                </a:lnTo>
                <a:lnTo>
                  <a:pt x="2667" y="5"/>
                </a:lnTo>
                <a:lnTo>
                  <a:pt x="2667" y="6"/>
                </a:lnTo>
                <a:lnTo>
                  <a:pt x="2667" y="9"/>
                </a:lnTo>
                <a:lnTo>
                  <a:pt x="2666" y="11"/>
                </a:lnTo>
                <a:lnTo>
                  <a:pt x="2666" y="13"/>
                </a:lnTo>
                <a:lnTo>
                  <a:pt x="2665" y="14"/>
                </a:lnTo>
                <a:lnTo>
                  <a:pt x="2663" y="19"/>
                </a:lnTo>
                <a:lnTo>
                  <a:pt x="2663" y="21"/>
                </a:lnTo>
                <a:lnTo>
                  <a:pt x="2662" y="22"/>
                </a:lnTo>
                <a:lnTo>
                  <a:pt x="2662" y="24"/>
                </a:lnTo>
                <a:lnTo>
                  <a:pt x="2662" y="25"/>
                </a:lnTo>
                <a:lnTo>
                  <a:pt x="2661" y="27"/>
                </a:lnTo>
                <a:lnTo>
                  <a:pt x="2661" y="28"/>
                </a:lnTo>
                <a:lnTo>
                  <a:pt x="2660" y="30"/>
                </a:lnTo>
                <a:lnTo>
                  <a:pt x="2659" y="31"/>
                </a:lnTo>
                <a:lnTo>
                  <a:pt x="2658" y="32"/>
                </a:lnTo>
                <a:lnTo>
                  <a:pt x="2657" y="33"/>
                </a:lnTo>
                <a:lnTo>
                  <a:pt x="2654" y="38"/>
                </a:lnTo>
                <a:lnTo>
                  <a:pt x="2652" y="40"/>
                </a:lnTo>
                <a:lnTo>
                  <a:pt x="2647" y="41"/>
                </a:lnTo>
                <a:lnTo>
                  <a:pt x="2647" y="42"/>
                </a:lnTo>
                <a:lnTo>
                  <a:pt x="2644" y="43"/>
                </a:lnTo>
                <a:lnTo>
                  <a:pt x="2643" y="46"/>
                </a:lnTo>
                <a:lnTo>
                  <a:pt x="2641" y="47"/>
                </a:lnTo>
                <a:lnTo>
                  <a:pt x="2640" y="49"/>
                </a:lnTo>
                <a:lnTo>
                  <a:pt x="2639" y="50"/>
                </a:lnTo>
                <a:lnTo>
                  <a:pt x="2637" y="53"/>
                </a:lnTo>
                <a:lnTo>
                  <a:pt x="2636" y="53"/>
                </a:lnTo>
                <a:lnTo>
                  <a:pt x="2634" y="57"/>
                </a:lnTo>
                <a:lnTo>
                  <a:pt x="2633" y="58"/>
                </a:lnTo>
                <a:lnTo>
                  <a:pt x="2632" y="60"/>
                </a:lnTo>
                <a:lnTo>
                  <a:pt x="2629" y="66"/>
                </a:lnTo>
                <a:lnTo>
                  <a:pt x="2629" y="68"/>
                </a:lnTo>
                <a:lnTo>
                  <a:pt x="2628" y="70"/>
                </a:lnTo>
                <a:lnTo>
                  <a:pt x="2625" y="73"/>
                </a:lnTo>
                <a:lnTo>
                  <a:pt x="2624" y="75"/>
                </a:lnTo>
                <a:lnTo>
                  <a:pt x="2623" y="76"/>
                </a:lnTo>
                <a:lnTo>
                  <a:pt x="2622" y="77"/>
                </a:lnTo>
                <a:lnTo>
                  <a:pt x="2621" y="78"/>
                </a:lnTo>
                <a:lnTo>
                  <a:pt x="2620" y="79"/>
                </a:lnTo>
                <a:lnTo>
                  <a:pt x="2620" y="80"/>
                </a:lnTo>
                <a:lnTo>
                  <a:pt x="2620" y="81"/>
                </a:lnTo>
                <a:lnTo>
                  <a:pt x="2619" y="84"/>
                </a:lnTo>
                <a:lnTo>
                  <a:pt x="2619" y="86"/>
                </a:lnTo>
                <a:lnTo>
                  <a:pt x="2617" y="87"/>
                </a:lnTo>
                <a:lnTo>
                  <a:pt x="2615" y="88"/>
                </a:lnTo>
                <a:lnTo>
                  <a:pt x="2614" y="91"/>
                </a:lnTo>
                <a:lnTo>
                  <a:pt x="2615" y="91"/>
                </a:lnTo>
                <a:lnTo>
                  <a:pt x="2617" y="91"/>
                </a:lnTo>
                <a:lnTo>
                  <a:pt x="2615" y="91"/>
                </a:lnTo>
                <a:lnTo>
                  <a:pt x="2615" y="92"/>
                </a:lnTo>
                <a:lnTo>
                  <a:pt x="2614" y="94"/>
                </a:lnTo>
                <a:lnTo>
                  <a:pt x="2615" y="94"/>
                </a:lnTo>
                <a:lnTo>
                  <a:pt x="2617" y="92"/>
                </a:lnTo>
                <a:lnTo>
                  <a:pt x="2618" y="94"/>
                </a:lnTo>
                <a:lnTo>
                  <a:pt x="2617" y="97"/>
                </a:lnTo>
                <a:lnTo>
                  <a:pt x="2614" y="101"/>
                </a:lnTo>
                <a:lnTo>
                  <a:pt x="2614" y="103"/>
                </a:lnTo>
                <a:lnTo>
                  <a:pt x="2613" y="104"/>
                </a:lnTo>
                <a:lnTo>
                  <a:pt x="2612" y="105"/>
                </a:lnTo>
                <a:lnTo>
                  <a:pt x="2610" y="108"/>
                </a:lnTo>
                <a:lnTo>
                  <a:pt x="2609" y="109"/>
                </a:lnTo>
                <a:lnTo>
                  <a:pt x="2606" y="109"/>
                </a:lnTo>
                <a:lnTo>
                  <a:pt x="2604" y="110"/>
                </a:lnTo>
                <a:lnTo>
                  <a:pt x="2602" y="111"/>
                </a:lnTo>
                <a:lnTo>
                  <a:pt x="2601" y="114"/>
                </a:lnTo>
                <a:lnTo>
                  <a:pt x="2594" y="116"/>
                </a:lnTo>
                <a:lnTo>
                  <a:pt x="2593" y="116"/>
                </a:lnTo>
                <a:lnTo>
                  <a:pt x="2592" y="117"/>
                </a:lnTo>
                <a:lnTo>
                  <a:pt x="2585" y="119"/>
                </a:lnTo>
                <a:lnTo>
                  <a:pt x="2583" y="122"/>
                </a:lnTo>
                <a:lnTo>
                  <a:pt x="2579" y="125"/>
                </a:lnTo>
                <a:lnTo>
                  <a:pt x="2577" y="126"/>
                </a:lnTo>
                <a:lnTo>
                  <a:pt x="2576" y="127"/>
                </a:lnTo>
                <a:lnTo>
                  <a:pt x="2576" y="128"/>
                </a:lnTo>
                <a:lnTo>
                  <a:pt x="2575" y="128"/>
                </a:lnTo>
                <a:lnTo>
                  <a:pt x="2572" y="128"/>
                </a:lnTo>
                <a:lnTo>
                  <a:pt x="2570" y="129"/>
                </a:lnTo>
                <a:lnTo>
                  <a:pt x="2567" y="132"/>
                </a:lnTo>
                <a:lnTo>
                  <a:pt x="2566" y="135"/>
                </a:lnTo>
                <a:lnTo>
                  <a:pt x="2565" y="135"/>
                </a:lnTo>
                <a:lnTo>
                  <a:pt x="2563" y="137"/>
                </a:lnTo>
                <a:lnTo>
                  <a:pt x="2562" y="137"/>
                </a:lnTo>
                <a:lnTo>
                  <a:pt x="2561" y="137"/>
                </a:lnTo>
                <a:lnTo>
                  <a:pt x="2560" y="138"/>
                </a:lnTo>
                <a:lnTo>
                  <a:pt x="2557" y="138"/>
                </a:lnTo>
                <a:lnTo>
                  <a:pt x="2556" y="138"/>
                </a:lnTo>
                <a:lnTo>
                  <a:pt x="2555" y="139"/>
                </a:lnTo>
                <a:lnTo>
                  <a:pt x="2553" y="139"/>
                </a:lnTo>
                <a:lnTo>
                  <a:pt x="2551" y="139"/>
                </a:lnTo>
                <a:lnTo>
                  <a:pt x="2547" y="138"/>
                </a:lnTo>
                <a:lnTo>
                  <a:pt x="2543" y="137"/>
                </a:lnTo>
                <a:lnTo>
                  <a:pt x="2539" y="139"/>
                </a:lnTo>
                <a:lnTo>
                  <a:pt x="2538" y="140"/>
                </a:lnTo>
                <a:lnTo>
                  <a:pt x="2537" y="142"/>
                </a:lnTo>
                <a:lnTo>
                  <a:pt x="2537" y="144"/>
                </a:lnTo>
                <a:lnTo>
                  <a:pt x="2536" y="146"/>
                </a:lnTo>
                <a:lnTo>
                  <a:pt x="2536" y="148"/>
                </a:lnTo>
                <a:lnTo>
                  <a:pt x="2535" y="148"/>
                </a:lnTo>
                <a:lnTo>
                  <a:pt x="2534" y="149"/>
                </a:lnTo>
                <a:lnTo>
                  <a:pt x="2532" y="152"/>
                </a:lnTo>
                <a:lnTo>
                  <a:pt x="2531" y="154"/>
                </a:lnTo>
                <a:lnTo>
                  <a:pt x="2529" y="154"/>
                </a:lnTo>
                <a:lnTo>
                  <a:pt x="2528" y="155"/>
                </a:lnTo>
                <a:lnTo>
                  <a:pt x="2527" y="155"/>
                </a:lnTo>
                <a:lnTo>
                  <a:pt x="2526" y="155"/>
                </a:lnTo>
                <a:lnTo>
                  <a:pt x="2525" y="158"/>
                </a:lnTo>
                <a:lnTo>
                  <a:pt x="2524" y="159"/>
                </a:lnTo>
                <a:lnTo>
                  <a:pt x="2524" y="161"/>
                </a:lnTo>
                <a:lnTo>
                  <a:pt x="2523" y="162"/>
                </a:lnTo>
                <a:lnTo>
                  <a:pt x="2521" y="162"/>
                </a:lnTo>
                <a:lnTo>
                  <a:pt x="2519" y="162"/>
                </a:lnTo>
                <a:lnTo>
                  <a:pt x="2518" y="163"/>
                </a:lnTo>
                <a:lnTo>
                  <a:pt x="2514" y="164"/>
                </a:lnTo>
                <a:lnTo>
                  <a:pt x="2512" y="166"/>
                </a:lnTo>
                <a:lnTo>
                  <a:pt x="2507" y="170"/>
                </a:lnTo>
                <a:lnTo>
                  <a:pt x="2506" y="172"/>
                </a:lnTo>
                <a:lnTo>
                  <a:pt x="2505" y="172"/>
                </a:lnTo>
                <a:lnTo>
                  <a:pt x="2505" y="171"/>
                </a:lnTo>
                <a:lnTo>
                  <a:pt x="2505" y="172"/>
                </a:lnTo>
                <a:lnTo>
                  <a:pt x="2505" y="173"/>
                </a:lnTo>
                <a:lnTo>
                  <a:pt x="2504" y="175"/>
                </a:lnTo>
                <a:lnTo>
                  <a:pt x="2503" y="177"/>
                </a:lnTo>
                <a:lnTo>
                  <a:pt x="2503" y="178"/>
                </a:lnTo>
                <a:lnTo>
                  <a:pt x="2500" y="180"/>
                </a:lnTo>
                <a:lnTo>
                  <a:pt x="2499" y="180"/>
                </a:lnTo>
                <a:lnTo>
                  <a:pt x="2500" y="180"/>
                </a:lnTo>
                <a:lnTo>
                  <a:pt x="2502" y="180"/>
                </a:lnTo>
                <a:lnTo>
                  <a:pt x="2503" y="181"/>
                </a:lnTo>
                <a:lnTo>
                  <a:pt x="2503" y="183"/>
                </a:lnTo>
                <a:lnTo>
                  <a:pt x="2503" y="184"/>
                </a:lnTo>
                <a:lnTo>
                  <a:pt x="2503" y="192"/>
                </a:lnTo>
                <a:lnTo>
                  <a:pt x="2502" y="193"/>
                </a:lnTo>
                <a:lnTo>
                  <a:pt x="2499" y="194"/>
                </a:lnTo>
                <a:lnTo>
                  <a:pt x="2494" y="197"/>
                </a:lnTo>
                <a:lnTo>
                  <a:pt x="2491" y="200"/>
                </a:lnTo>
                <a:lnTo>
                  <a:pt x="2490" y="202"/>
                </a:lnTo>
                <a:lnTo>
                  <a:pt x="2489" y="203"/>
                </a:lnTo>
                <a:lnTo>
                  <a:pt x="2488" y="204"/>
                </a:lnTo>
                <a:lnTo>
                  <a:pt x="2487" y="204"/>
                </a:lnTo>
                <a:lnTo>
                  <a:pt x="2485" y="205"/>
                </a:lnTo>
                <a:lnTo>
                  <a:pt x="2484" y="209"/>
                </a:lnTo>
                <a:lnTo>
                  <a:pt x="2481" y="210"/>
                </a:lnTo>
                <a:lnTo>
                  <a:pt x="2480" y="211"/>
                </a:lnTo>
                <a:lnTo>
                  <a:pt x="2478" y="214"/>
                </a:lnTo>
                <a:lnTo>
                  <a:pt x="2477" y="215"/>
                </a:lnTo>
                <a:lnTo>
                  <a:pt x="2476" y="215"/>
                </a:lnTo>
                <a:lnTo>
                  <a:pt x="2475" y="219"/>
                </a:lnTo>
                <a:lnTo>
                  <a:pt x="2475" y="220"/>
                </a:lnTo>
                <a:lnTo>
                  <a:pt x="2472" y="225"/>
                </a:lnTo>
                <a:lnTo>
                  <a:pt x="2471" y="226"/>
                </a:lnTo>
                <a:lnTo>
                  <a:pt x="2470" y="229"/>
                </a:lnTo>
                <a:lnTo>
                  <a:pt x="2468" y="231"/>
                </a:lnTo>
                <a:lnTo>
                  <a:pt x="2467" y="231"/>
                </a:lnTo>
                <a:lnTo>
                  <a:pt x="2466" y="231"/>
                </a:lnTo>
                <a:lnTo>
                  <a:pt x="2465" y="232"/>
                </a:lnTo>
                <a:lnTo>
                  <a:pt x="2464" y="233"/>
                </a:lnTo>
                <a:lnTo>
                  <a:pt x="2462" y="234"/>
                </a:lnTo>
                <a:lnTo>
                  <a:pt x="2461" y="234"/>
                </a:lnTo>
                <a:lnTo>
                  <a:pt x="2461" y="235"/>
                </a:lnTo>
                <a:lnTo>
                  <a:pt x="2456" y="234"/>
                </a:lnTo>
                <a:lnTo>
                  <a:pt x="2454" y="234"/>
                </a:lnTo>
                <a:lnTo>
                  <a:pt x="2452" y="234"/>
                </a:lnTo>
                <a:lnTo>
                  <a:pt x="2451" y="235"/>
                </a:lnTo>
                <a:lnTo>
                  <a:pt x="2450" y="237"/>
                </a:lnTo>
                <a:lnTo>
                  <a:pt x="2449" y="239"/>
                </a:lnTo>
                <a:lnTo>
                  <a:pt x="2447" y="240"/>
                </a:lnTo>
                <a:lnTo>
                  <a:pt x="2446" y="241"/>
                </a:lnTo>
                <a:lnTo>
                  <a:pt x="2445" y="242"/>
                </a:lnTo>
                <a:lnTo>
                  <a:pt x="2443" y="242"/>
                </a:lnTo>
                <a:lnTo>
                  <a:pt x="2442" y="242"/>
                </a:lnTo>
                <a:lnTo>
                  <a:pt x="2440" y="242"/>
                </a:lnTo>
                <a:lnTo>
                  <a:pt x="2439" y="243"/>
                </a:lnTo>
                <a:lnTo>
                  <a:pt x="2438" y="244"/>
                </a:lnTo>
                <a:lnTo>
                  <a:pt x="2439" y="244"/>
                </a:lnTo>
                <a:lnTo>
                  <a:pt x="2438" y="245"/>
                </a:lnTo>
                <a:lnTo>
                  <a:pt x="2437" y="247"/>
                </a:lnTo>
                <a:lnTo>
                  <a:pt x="2436" y="248"/>
                </a:lnTo>
                <a:lnTo>
                  <a:pt x="2436" y="249"/>
                </a:lnTo>
                <a:lnTo>
                  <a:pt x="2435" y="250"/>
                </a:lnTo>
                <a:lnTo>
                  <a:pt x="2433" y="251"/>
                </a:lnTo>
                <a:lnTo>
                  <a:pt x="2433" y="252"/>
                </a:lnTo>
                <a:lnTo>
                  <a:pt x="2432" y="253"/>
                </a:lnTo>
                <a:lnTo>
                  <a:pt x="2430" y="253"/>
                </a:lnTo>
                <a:lnTo>
                  <a:pt x="2430" y="256"/>
                </a:lnTo>
                <a:lnTo>
                  <a:pt x="2427" y="258"/>
                </a:lnTo>
                <a:lnTo>
                  <a:pt x="2424" y="259"/>
                </a:lnTo>
                <a:lnTo>
                  <a:pt x="2423" y="259"/>
                </a:lnTo>
                <a:lnTo>
                  <a:pt x="2423" y="261"/>
                </a:lnTo>
                <a:lnTo>
                  <a:pt x="2424" y="261"/>
                </a:lnTo>
                <a:lnTo>
                  <a:pt x="2424" y="260"/>
                </a:lnTo>
                <a:lnTo>
                  <a:pt x="2426" y="260"/>
                </a:lnTo>
                <a:lnTo>
                  <a:pt x="2424" y="261"/>
                </a:lnTo>
                <a:lnTo>
                  <a:pt x="2424" y="262"/>
                </a:lnTo>
                <a:lnTo>
                  <a:pt x="2424" y="263"/>
                </a:lnTo>
                <a:lnTo>
                  <a:pt x="2424" y="264"/>
                </a:lnTo>
                <a:lnTo>
                  <a:pt x="2426" y="263"/>
                </a:lnTo>
                <a:lnTo>
                  <a:pt x="2426" y="264"/>
                </a:lnTo>
                <a:lnTo>
                  <a:pt x="2424" y="266"/>
                </a:lnTo>
                <a:lnTo>
                  <a:pt x="2424" y="264"/>
                </a:lnTo>
                <a:lnTo>
                  <a:pt x="2422" y="267"/>
                </a:lnTo>
                <a:lnTo>
                  <a:pt x="2419" y="269"/>
                </a:lnTo>
                <a:lnTo>
                  <a:pt x="2416" y="271"/>
                </a:lnTo>
                <a:lnTo>
                  <a:pt x="2412" y="273"/>
                </a:lnTo>
                <a:lnTo>
                  <a:pt x="2412" y="276"/>
                </a:lnTo>
                <a:lnTo>
                  <a:pt x="2410" y="278"/>
                </a:lnTo>
                <a:lnTo>
                  <a:pt x="2409" y="280"/>
                </a:lnTo>
                <a:lnTo>
                  <a:pt x="2408" y="281"/>
                </a:lnTo>
                <a:lnTo>
                  <a:pt x="2407" y="285"/>
                </a:lnTo>
                <a:lnTo>
                  <a:pt x="2407" y="286"/>
                </a:lnTo>
                <a:lnTo>
                  <a:pt x="2407" y="287"/>
                </a:lnTo>
                <a:lnTo>
                  <a:pt x="2407" y="289"/>
                </a:lnTo>
                <a:lnTo>
                  <a:pt x="2409" y="296"/>
                </a:lnTo>
                <a:lnTo>
                  <a:pt x="2409" y="297"/>
                </a:lnTo>
                <a:lnTo>
                  <a:pt x="2409" y="300"/>
                </a:lnTo>
                <a:lnTo>
                  <a:pt x="2409" y="304"/>
                </a:lnTo>
                <a:lnTo>
                  <a:pt x="2409" y="305"/>
                </a:lnTo>
                <a:lnTo>
                  <a:pt x="2407" y="308"/>
                </a:lnTo>
                <a:lnTo>
                  <a:pt x="2406" y="314"/>
                </a:lnTo>
                <a:lnTo>
                  <a:pt x="2406" y="318"/>
                </a:lnTo>
                <a:lnTo>
                  <a:pt x="2403" y="321"/>
                </a:lnTo>
                <a:lnTo>
                  <a:pt x="2403" y="323"/>
                </a:lnTo>
                <a:lnTo>
                  <a:pt x="2403" y="325"/>
                </a:lnTo>
                <a:lnTo>
                  <a:pt x="2400" y="333"/>
                </a:lnTo>
                <a:lnTo>
                  <a:pt x="2399" y="335"/>
                </a:lnTo>
                <a:lnTo>
                  <a:pt x="2397" y="336"/>
                </a:lnTo>
                <a:lnTo>
                  <a:pt x="2395" y="338"/>
                </a:lnTo>
                <a:lnTo>
                  <a:pt x="2394" y="340"/>
                </a:lnTo>
                <a:lnTo>
                  <a:pt x="2393" y="343"/>
                </a:lnTo>
                <a:lnTo>
                  <a:pt x="2392" y="344"/>
                </a:lnTo>
                <a:lnTo>
                  <a:pt x="2390" y="352"/>
                </a:lnTo>
                <a:lnTo>
                  <a:pt x="2389" y="355"/>
                </a:lnTo>
                <a:lnTo>
                  <a:pt x="2388" y="357"/>
                </a:lnTo>
                <a:lnTo>
                  <a:pt x="2387" y="361"/>
                </a:lnTo>
                <a:lnTo>
                  <a:pt x="2385" y="361"/>
                </a:lnTo>
                <a:lnTo>
                  <a:pt x="2385" y="363"/>
                </a:lnTo>
                <a:lnTo>
                  <a:pt x="2385" y="366"/>
                </a:lnTo>
                <a:lnTo>
                  <a:pt x="2385" y="367"/>
                </a:lnTo>
                <a:lnTo>
                  <a:pt x="2385" y="368"/>
                </a:lnTo>
                <a:lnTo>
                  <a:pt x="2385" y="369"/>
                </a:lnTo>
                <a:lnTo>
                  <a:pt x="2387" y="372"/>
                </a:lnTo>
                <a:lnTo>
                  <a:pt x="2388" y="375"/>
                </a:lnTo>
                <a:lnTo>
                  <a:pt x="2387" y="379"/>
                </a:lnTo>
                <a:lnTo>
                  <a:pt x="2387" y="382"/>
                </a:lnTo>
                <a:lnTo>
                  <a:pt x="2388" y="385"/>
                </a:lnTo>
                <a:lnTo>
                  <a:pt x="2387" y="388"/>
                </a:lnTo>
                <a:lnTo>
                  <a:pt x="2387" y="392"/>
                </a:lnTo>
                <a:lnTo>
                  <a:pt x="2385" y="394"/>
                </a:lnTo>
                <a:lnTo>
                  <a:pt x="2385" y="400"/>
                </a:lnTo>
                <a:lnTo>
                  <a:pt x="2385" y="401"/>
                </a:lnTo>
                <a:lnTo>
                  <a:pt x="2385" y="402"/>
                </a:lnTo>
                <a:lnTo>
                  <a:pt x="2385" y="401"/>
                </a:lnTo>
                <a:lnTo>
                  <a:pt x="2387" y="401"/>
                </a:lnTo>
                <a:lnTo>
                  <a:pt x="2387" y="404"/>
                </a:lnTo>
                <a:lnTo>
                  <a:pt x="2387" y="405"/>
                </a:lnTo>
                <a:lnTo>
                  <a:pt x="2387" y="406"/>
                </a:lnTo>
                <a:lnTo>
                  <a:pt x="2385" y="406"/>
                </a:lnTo>
                <a:lnTo>
                  <a:pt x="2385" y="407"/>
                </a:lnTo>
                <a:lnTo>
                  <a:pt x="2385" y="409"/>
                </a:lnTo>
                <a:lnTo>
                  <a:pt x="2384" y="413"/>
                </a:lnTo>
                <a:lnTo>
                  <a:pt x="2383" y="415"/>
                </a:lnTo>
                <a:lnTo>
                  <a:pt x="2382" y="417"/>
                </a:lnTo>
                <a:lnTo>
                  <a:pt x="2381" y="419"/>
                </a:lnTo>
                <a:lnTo>
                  <a:pt x="2380" y="419"/>
                </a:lnTo>
                <a:lnTo>
                  <a:pt x="2378" y="419"/>
                </a:lnTo>
                <a:lnTo>
                  <a:pt x="2374" y="417"/>
                </a:lnTo>
                <a:lnTo>
                  <a:pt x="2372" y="417"/>
                </a:lnTo>
                <a:lnTo>
                  <a:pt x="2372" y="416"/>
                </a:lnTo>
                <a:lnTo>
                  <a:pt x="2370" y="417"/>
                </a:lnTo>
                <a:lnTo>
                  <a:pt x="2369" y="417"/>
                </a:lnTo>
                <a:lnTo>
                  <a:pt x="2368" y="417"/>
                </a:lnTo>
                <a:lnTo>
                  <a:pt x="2366" y="416"/>
                </a:lnTo>
                <a:lnTo>
                  <a:pt x="2365" y="417"/>
                </a:lnTo>
                <a:lnTo>
                  <a:pt x="2364" y="417"/>
                </a:lnTo>
                <a:lnTo>
                  <a:pt x="2363" y="419"/>
                </a:lnTo>
                <a:lnTo>
                  <a:pt x="2362" y="419"/>
                </a:lnTo>
                <a:lnTo>
                  <a:pt x="2361" y="419"/>
                </a:lnTo>
                <a:lnTo>
                  <a:pt x="2360" y="419"/>
                </a:lnTo>
                <a:lnTo>
                  <a:pt x="2359" y="419"/>
                </a:lnTo>
                <a:lnTo>
                  <a:pt x="2357" y="419"/>
                </a:lnTo>
                <a:lnTo>
                  <a:pt x="2356" y="419"/>
                </a:lnTo>
                <a:lnTo>
                  <a:pt x="2356" y="421"/>
                </a:lnTo>
                <a:lnTo>
                  <a:pt x="2355" y="421"/>
                </a:lnTo>
                <a:lnTo>
                  <a:pt x="2354" y="423"/>
                </a:lnTo>
                <a:lnTo>
                  <a:pt x="2353" y="422"/>
                </a:lnTo>
                <a:lnTo>
                  <a:pt x="2353" y="423"/>
                </a:lnTo>
                <a:lnTo>
                  <a:pt x="2352" y="423"/>
                </a:lnTo>
                <a:lnTo>
                  <a:pt x="2351" y="423"/>
                </a:lnTo>
                <a:lnTo>
                  <a:pt x="2347" y="425"/>
                </a:lnTo>
                <a:lnTo>
                  <a:pt x="2344" y="428"/>
                </a:lnTo>
                <a:lnTo>
                  <a:pt x="2343" y="429"/>
                </a:lnTo>
                <a:lnTo>
                  <a:pt x="2342" y="430"/>
                </a:lnTo>
                <a:lnTo>
                  <a:pt x="2340" y="430"/>
                </a:lnTo>
                <a:lnTo>
                  <a:pt x="2339" y="430"/>
                </a:lnTo>
                <a:lnTo>
                  <a:pt x="2336" y="428"/>
                </a:lnTo>
                <a:lnTo>
                  <a:pt x="2334" y="429"/>
                </a:lnTo>
                <a:lnTo>
                  <a:pt x="2333" y="430"/>
                </a:lnTo>
                <a:lnTo>
                  <a:pt x="2332" y="429"/>
                </a:lnTo>
                <a:lnTo>
                  <a:pt x="2331" y="430"/>
                </a:lnTo>
                <a:lnTo>
                  <a:pt x="2331" y="431"/>
                </a:lnTo>
                <a:lnTo>
                  <a:pt x="2331" y="433"/>
                </a:lnTo>
                <a:lnTo>
                  <a:pt x="2333" y="434"/>
                </a:lnTo>
                <a:lnTo>
                  <a:pt x="2333" y="435"/>
                </a:lnTo>
                <a:lnTo>
                  <a:pt x="2334" y="439"/>
                </a:lnTo>
                <a:lnTo>
                  <a:pt x="2339" y="442"/>
                </a:lnTo>
                <a:lnTo>
                  <a:pt x="2341" y="443"/>
                </a:lnTo>
                <a:lnTo>
                  <a:pt x="2342" y="442"/>
                </a:lnTo>
                <a:lnTo>
                  <a:pt x="2342" y="443"/>
                </a:lnTo>
                <a:lnTo>
                  <a:pt x="2343" y="442"/>
                </a:lnTo>
                <a:lnTo>
                  <a:pt x="2344" y="442"/>
                </a:lnTo>
                <a:lnTo>
                  <a:pt x="2343" y="443"/>
                </a:lnTo>
                <a:lnTo>
                  <a:pt x="2341" y="443"/>
                </a:lnTo>
                <a:lnTo>
                  <a:pt x="2341" y="444"/>
                </a:lnTo>
                <a:lnTo>
                  <a:pt x="2339" y="445"/>
                </a:lnTo>
                <a:lnTo>
                  <a:pt x="2339" y="447"/>
                </a:lnTo>
                <a:lnTo>
                  <a:pt x="2337" y="447"/>
                </a:lnTo>
                <a:lnTo>
                  <a:pt x="2337" y="448"/>
                </a:lnTo>
                <a:lnTo>
                  <a:pt x="2334" y="448"/>
                </a:lnTo>
                <a:lnTo>
                  <a:pt x="2331" y="450"/>
                </a:lnTo>
                <a:lnTo>
                  <a:pt x="2328" y="450"/>
                </a:lnTo>
                <a:lnTo>
                  <a:pt x="2328" y="451"/>
                </a:lnTo>
                <a:lnTo>
                  <a:pt x="2327" y="451"/>
                </a:lnTo>
                <a:lnTo>
                  <a:pt x="2326" y="451"/>
                </a:lnTo>
                <a:lnTo>
                  <a:pt x="2323" y="451"/>
                </a:lnTo>
                <a:lnTo>
                  <a:pt x="2320" y="453"/>
                </a:lnTo>
                <a:lnTo>
                  <a:pt x="2318" y="454"/>
                </a:lnTo>
                <a:lnTo>
                  <a:pt x="2317" y="454"/>
                </a:lnTo>
                <a:lnTo>
                  <a:pt x="2316" y="455"/>
                </a:lnTo>
                <a:lnTo>
                  <a:pt x="2314" y="459"/>
                </a:lnTo>
                <a:lnTo>
                  <a:pt x="2314" y="460"/>
                </a:lnTo>
                <a:lnTo>
                  <a:pt x="2314" y="462"/>
                </a:lnTo>
                <a:lnTo>
                  <a:pt x="2314" y="463"/>
                </a:lnTo>
                <a:lnTo>
                  <a:pt x="2313" y="463"/>
                </a:lnTo>
                <a:lnTo>
                  <a:pt x="2312" y="464"/>
                </a:lnTo>
                <a:lnTo>
                  <a:pt x="2311" y="465"/>
                </a:lnTo>
                <a:lnTo>
                  <a:pt x="2308" y="468"/>
                </a:lnTo>
                <a:lnTo>
                  <a:pt x="2306" y="470"/>
                </a:lnTo>
                <a:lnTo>
                  <a:pt x="2306" y="471"/>
                </a:lnTo>
                <a:lnTo>
                  <a:pt x="2304" y="473"/>
                </a:lnTo>
                <a:lnTo>
                  <a:pt x="2301" y="477"/>
                </a:lnTo>
                <a:lnTo>
                  <a:pt x="2298" y="477"/>
                </a:lnTo>
                <a:lnTo>
                  <a:pt x="2296" y="480"/>
                </a:lnTo>
                <a:lnTo>
                  <a:pt x="2295" y="482"/>
                </a:lnTo>
                <a:lnTo>
                  <a:pt x="2293" y="482"/>
                </a:lnTo>
                <a:lnTo>
                  <a:pt x="2293" y="483"/>
                </a:lnTo>
                <a:lnTo>
                  <a:pt x="2294" y="483"/>
                </a:lnTo>
                <a:lnTo>
                  <a:pt x="2294" y="486"/>
                </a:lnTo>
                <a:lnTo>
                  <a:pt x="2292" y="486"/>
                </a:lnTo>
                <a:lnTo>
                  <a:pt x="2291" y="487"/>
                </a:lnTo>
                <a:lnTo>
                  <a:pt x="2289" y="487"/>
                </a:lnTo>
                <a:lnTo>
                  <a:pt x="2288" y="488"/>
                </a:lnTo>
                <a:lnTo>
                  <a:pt x="2287" y="489"/>
                </a:lnTo>
                <a:lnTo>
                  <a:pt x="2284" y="491"/>
                </a:lnTo>
                <a:lnTo>
                  <a:pt x="2284" y="493"/>
                </a:lnTo>
                <a:lnTo>
                  <a:pt x="2283" y="495"/>
                </a:lnTo>
                <a:lnTo>
                  <a:pt x="2282" y="497"/>
                </a:lnTo>
                <a:lnTo>
                  <a:pt x="2280" y="498"/>
                </a:lnTo>
                <a:lnTo>
                  <a:pt x="2282" y="499"/>
                </a:lnTo>
                <a:lnTo>
                  <a:pt x="2280" y="499"/>
                </a:lnTo>
                <a:lnTo>
                  <a:pt x="2280" y="502"/>
                </a:lnTo>
                <a:lnTo>
                  <a:pt x="2279" y="503"/>
                </a:lnTo>
                <a:lnTo>
                  <a:pt x="2277" y="509"/>
                </a:lnTo>
                <a:lnTo>
                  <a:pt x="2276" y="510"/>
                </a:lnTo>
                <a:lnTo>
                  <a:pt x="2275" y="510"/>
                </a:lnTo>
                <a:lnTo>
                  <a:pt x="2273" y="512"/>
                </a:lnTo>
                <a:lnTo>
                  <a:pt x="2272" y="512"/>
                </a:lnTo>
                <a:lnTo>
                  <a:pt x="2270" y="515"/>
                </a:lnTo>
                <a:lnTo>
                  <a:pt x="2269" y="516"/>
                </a:lnTo>
                <a:lnTo>
                  <a:pt x="2264" y="517"/>
                </a:lnTo>
                <a:lnTo>
                  <a:pt x="2260" y="520"/>
                </a:lnTo>
                <a:lnTo>
                  <a:pt x="2258" y="521"/>
                </a:lnTo>
                <a:lnTo>
                  <a:pt x="2256" y="522"/>
                </a:lnTo>
                <a:lnTo>
                  <a:pt x="2251" y="524"/>
                </a:lnTo>
                <a:lnTo>
                  <a:pt x="2249" y="525"/>
                </a:lnTo>
                <a:lnTo>
                  <a:pt x="2248" y="524"/>
                </a:lnTo>
                <a:lnTo>
                  <a:pt x="2247" y="522"/>
                </a:lnTo>
                <a:lnTo>
                  <a:pt x="2246" y="524"/>
                </a:lnTo>
                <a:lnTo>
                  <a:pt x="2244" y="522"/>
                </a:lnTo>
                <a:lnTo>
                  <a:pt x="2242" y="522"/>
                </a:lnTo>
                <a:lnTo>
                  <a:pt x="2241" y="522"/>
                </a:lnTo>
                <a:lnTo>
                  <a:pt x="2240" y="524"/>
                </a:lnTo>
                <a:lnTo>
                  <a:pt x="2237" y="528"/>
                </a:lnTo>
                <a:lnTo>
                  <a:pt x="2237" y="529"/>
                </a:lnTo>
                <a:lnTo>
                  <a:pt x="2236" y="530"/>
                </a:lnTo>
                <a:lnTo>
                  <a:pt x="2232" y="532"/>
                </a:lnTo>
                <a:lnTo>
                  <a:pt x="2229" y="534"/>
                </a:lnTo>
                <a:lnTo>
                  <a:pt x="2228" y="534"/>
                </a:lnTo>
                <a:lnTo>
                  <a:pt x="2225" y="535"/>
                </a:lnTo>
                <a:lnTo>
                  <a:pt x="2224" y="536"/>
                </a:lnTo>
                <a:lnTo>
                  <a:pt x="2224" y="538"/>
                </a:lnTo>
                <a:lnTo>
                  <a:pt x="2222" y="540"/>
                </a:lnTo>
                <a:lnTo>
                  <a:pt x="2220" y="543"/>
                </a:lnTo>
                <a:lnTo>
                  <a:pt x="2217" y="545"/>
                </a:lnTo>
                <a:lnTo>
                  <a:pt x="2217" y="546"/>
                </a:lnTo>
                <a:lnTo>
                  <a:pt x="2213" y="547"/>
                </a:lnTo>
                <a:lnTo>
                  <a:pt x="2213" y="548"/>
                </a:lnTo>
                <a:lnTo>
                  <a:pt x="2212" y="548"/>
                </a:lnTo>
                <a:lnTo>
                  <a:pt x="2210" y="549"/>
                </a:lnTo>
                <a:lnTo>
                  <a:pt x="2209" y="550"/>
                </a:lnTo>
                <a:lnTo>
                  <a:pt x="2208" y="554"/>
                </a:lnTo>
                <a:lnTo>
                  <a:pt x="2207" y="554"/>
                </a:lnTo>
                <a:lnTo>
                  <a:pt x="2206" y="555"/>
                </a:lnTo>
                <a:lnTo>
                  <a:pt x="2203" y="557"/>
                </a:lnTo>
                <a:lnTo>
                  <a:pt x="2202" y="558"/>
                </a:lnTo>
                <a:lnTo>
                  <a:pt x="2200" y="560"/>
                </a:lnTo>
                <a:lnTo>
                  <a:pt x="2197" y="563"/>
                </a:lnTo>
                <a:lnTo>
                  <a:pt x="2196" y="564"/>
                </a:lnTo>
                <a:lnTo>
                  <a:pt x="2194" y="565"/>
                </a:lnTo>
                <a:lnTo>
                  <a:pt x="2193" y="566"/>
                </a:lnTo>
                <a:lnTo>
                  <a:pt x="2192" y="566"/>
                </a:lnTo>
                <a:lnTo>
                  <a:pt x="2191" y="567"/>
                </a:lnTo>
                <a:lnTo>
                  <a:pt x="2190" y="569"/>
                </a:lnTo>
                <a:lnTo>
                  <a:pt x="2190" y="572"/>
                </a:lnTo>
                <a:lnTo>
                  <a:pt x="2190" y="573"/>
                </a:lnTo>
                <a:lnTo>
                  <a:pt x="2189" y="573"/>
                </a:lnTo>
                <a:lnTo>
                  <a:pt x="2188" y="574"/>
                </a:lnTo>
                <a:lnTo>
                  <a:pt x="2186" y="574"/>
                </a:lnTo>
                <a:lnTo>
                  <a:pt x="2183" y="577"/>
                </a:lnTo>
                <a:lnTo>
                  <a:pt x="2183" y="581"/>
                </a:lnTo>
                <a:lnTo>
                  <a:pt x="2182" y="582"/>
                </a:lnTo>
                <a:lnTo>
                  <a:pt x="2181" y="583"/>
                </a:lnTo>
                <a:lnTo>
                  <a:pt x="2180" y="583"/>
                </a:lnTo>
                <a:lnTo>
                  <a:pt x="2179" y="584"/>
                </a:lnTo>
                <a:lnTo>
                  <a:pt x="2178" y="584"/>
                </a:lnTo>
                <a:lnTo>
                  <a:pt x="2178" y="585"/>
                </a:lnTo>
                <a:lnTo>
                  <a:pt x="2178" y="587"/>
                </a:lnTo>
                <a:lnTo>
                  <a:pt x="2177" y="589"/>
                </a:lnTo>
                <a:lnTo>
                  <a:pt x="2177" y="588"/>
                </a:lnTo>
                <a:lnTo>
                  <a:pt x="2177" y="587"/>
                </a:lnTo>
                <a:lnTo>
                  <a:pt x="2175" y="588"/>
                </a:lnTo>
                <a:lnTo>
                  <a:pt x="2174" y="591"/>
                </a:lnTo>
                <a:lnTo>
                  <a:pt x="2173" y="592"/>
                </a:lnTo>
                <a:lnTo>
                  <a:pt x="2173" y="594"/>
                </a:lnTo>
                <a:lnTo>
                  <a:pt x="2172" y="595"/>
                </a:lnTo>
                <a:lnTo>
                  <a:pt x="2171" y="596"/>
                </a:lnTo>
                <a:lnTo>
                  <a:pt x="2170" y="597"/>
                </a:lnTo>
                <a:lnTo>
                  <a:pt x="2169" y="598"/>
                </a:lnTo>
                <a:lnTo>
                  <a:pt x="2167" y="602"/>
                </a:lnTo>
                <a:lnTo>
                  <a:pt x="2165" y="603"/>
                </a:lnTo>
                <a:lnTo>
                  <a:pt x="2165" y="605"/>
                </a:lnTo>
                <a:lnTo>
                  <a:pt x="2164" y="605"/>
                </a:lnTo>
                <a:lnTo>
                  <a:pt x="2163" y="606"/>
                </a:lnTo>
                <a:lnTo>
                  <a:pt x="2163" y="607"/>
                </a:lnTo>
                <a:lnTo>
                  <a:pt x="2162" y="610"/>
                </a:lnTo>
                <a:lnTo>
                  <a:pt x="2161" y="611"/>
                </a:lnTo>
                <a:lnTo>
                  <a:pt x="2160" y="613"/>
                </a:lnTo>
                <a:lnTo>
                  <a:pt x="2160" y="614"/>
                </a:lnTo>
                <a:lnTo>
                  <a:pt x="2158" y="616"/>
                </a:lnTo>
                <a:lnTo>
                  <a:pt x="2157" y="617"/>
                </a:lnTo>
                <a:lnTo>
                  <a:pt x="2153" y="624"/>
                </a:lnTo>
                <a:lnTo>
                  <a:pt x="2151" y="625"/>
                </a:lnTo>
                <a:lnTo>
                  <a:pt x="2149" y="630"/>
                </a:lnTo>
                <a:lnTo>
                  <a:pt x="2149" y="631"/>
                </a:lnTo>
                <a:lnTo>
                  <a:pt x="2148" y="632"/>
                </a:lnTo>
                <a:lnTo>
                  <a:pt x="2148" y="633"/>
                </a:lnTo>
                <a:lnTo>
                  <a:pt x="2148" y="634"/>
                </a:lnTo>
                <a:lnTo>
                  <a:pt x="2146" y="634"/>
                </a:lnTo>
                <a:lnTo>
                  <a:pt x="2146" y="635"/>
                </a:lnTo>
                <a:lnTo>
                  <a:pt x="2145" y="635"/>
                </a:lnTo>
                <a:lnTo>
                  <a:pt x="2144" y="635"/>
                </a:lnTo>
                <a:lnTo>
                  <a:pt x="2143" y="639"/>
                </a:lnTo>
                <a:lnTo>
                  <a:pt x="2141" y="642"/>
                </a:lnTo>
                <a:lnTo>
                  <a:pt x="2140" y="643"/>
                </a:lnTo>
                <a:lnTo>
                  <a:pt x="2140" y="646"/>
                </a:lnTo>
                <a:lnTo>
                  <a:pt x="2139" y="648"/>
                </a:lnTo>
                <a:lnTo>
                  <a:pt x="2138" y="649"/>
                </a:lnTo>
                <a:lnTo>
                  <a:pt x="2135" y="654"/>
                </a:lnTo>
                <a:lnTo>
                  <a:pt x="2134" y="656"/>
                </a:lnTo>
                <a:lnTo>
                  <a:pt x="2131" y="664"/>
                </a:lnTo>
                <a:lnTo>
                  <a:pt x="2130" y="667"/>
                </a:lnTo>
                <a:lnTo>
                  <a:pt x="2129" y="669"/>
                </a:lnTo>
                <a:lnTo>
                  <a:pt x="2126" y="671"/>
                </a:lnTo>
                <a:lnTo>
                  <a:pt x="2125" y="672"/>
                </a:lnTo>
                <a:lnTo>
                  <a:pt x="2124" y="672"/>
                </a:lnTo>
                <a:lnTo>
                  <a:pt x="2124" y="673"/>
                </a:lnTo>
                <a:lnTo>
                  <a:pt x="2121" y="673"/>
                </a:lnTo>
                <a:lnTo>
                  <a:pt x="2119" y="674"/>
                </a:lnTo>
                <a:lnTo>
                  <a:pt x="2117" y="675"/>
                </a:lnTo>
                <a:lnTo>
                  <a:pt x="2115" y="679"/>
                </a:lnTo>
                <a:lnTo>
                  <a:pt x="2114" y="679"/>
                </a:lnTo>
                <a:lnTo>
                  <a:pt x="2112" y="679"/>
                </a:lnTo>
                <a:lnTo>
                  <a:pt x="2110" y="679"/>
                </a:lnTo>
                <a:lnTo>
                  <a:pt x="2109" y="680"/>
                </a:lnTo>
                <a:lnTo>
                  <a:pt x="2109" y="682"/>
                </a:lnTo>
                <a:lnTo>
                  <a:pt x="2107" y="682"/>
                </a:lnTo>
                <a:lnTo>
                  <a:pt x="2103" y="685"/>
                </a:lnTo>
                <a:lnTo>
                  <a:pt x="2102" y="685"/>
                </a:lnTo>
                <a:lnTo>
                  <a:pt x="2101" y="687"/>
                </a:lnTo>
                <a:lnTo>
                  <a:pt x="2100" y="688"/>
                </a:lnTo>
                <a:lnTo>
                  <a:pt x="2098" y="690"/>
                </a:lnTo>
                <a:lnTo>
                  <a:pt x="2097" y="690"/>
                </a:lnTo>
                <a:lnTo>
                  <a:pt x="2096" y="689"/>
                </a:lnTo>
                <a:lnTo>
                  <a:pt x="2095" y="688"/>
                </a:lnTo>
                <a:lnTo>
                  <a:pt x="2094" y="688"/>
                </a:lnTo>
                <a:lnTo>
                  <a:pt x="2094" y="689"/>
                </a:lnTo>
                <a:lnTo>
                  <a:pt x="2092" y="691"/>
                </a:lnTo>
                <a:lnTo>
                  <a:pt x="2090" y="692"/>
                </a:lnTo>
                <a:lnTo>
                  <a:pt x="2083" y="696"/>
                </a:lnTo>
                <a:lnTo>
                  <a:pt x="2083" y="697"/>
                </a:lnTo>
                <a:lnTo>
                  <a:pt x="2081" y="700"/>
                </a:lnTo>
                <a:lnTo>
                  <a:pt x="2078" y="701"/>
                </a:lnTo>
                <a:lnTo>
                  <a:pt x="2078" y="702"/>
                </a:lnTo>
                <a:lnTo>
                  <a:pt x="2076" y="702"/>
                </a:lnTo>
                <a:lnTo>
                  <a:pt x="2075" y="704"/>
                </a:lnTo>
                <a:lnTo>
                  <a:pt x="2073" y="706"/>
                </a:lnTo>
                <a:lnTo>
                  <a:pt x="2073" y="707"/>
                </a:lnTo>
                <a:lnTo>
                  <a:pt x="2073" y="708"/>
                </a:lnTo>
                <a:lnTo>
                  <a:pt x="2071" y="710"/>
                </a:lnTo>
                <a:lnTo>
                  <a:pt x="2069" y="711"/>
                </a:lnTo>
                <a:lnTo>
                  <a:pt x="2068" y="711"/>
                </a:lnTo>
                <a:lnTo>
                  <a:pt x="2068" y="712"/>
                </a:lnTo>
                <a:lnTo>
                  <a:pt x="2068" y="711"/>
                </a:lnTo>
                <a:lnTo>
                  <a:pt x="2067" y="711"/>
                </a:lnTo>
                <a:lnTo>
                  <a:pt x="2066" y="712"/>
                </a:lnTo>
                <a:lnTo>
                  <a:pt x="2065" y="712"/>
                </a:lnTo>
                <a:lnTo>
                  <a:pt x="2064" y="713"/>
                </a:lnTo>
                <a:lnTo>
                  <a:pt x="2062" y="715"/>
                </a:lnTo>
                <a:lnTo>
                  <a:pt x="2059" y="716"/>
                </a:lnTo>
                <a:lnTo>
                  <a:pt x="2058" y="717"/>
                </a:lnTo>
                <a:lnTo>
                  <a:pt x="2057" y="717"/>
                </a:lnTo>
                <a:lnTo>
                  <a:pt x="2057" y="718"/>
                </a:lnTo>
                <a:lnTo>
                  <a:pt x="2056" y="718"/>
                </a:lnTo>
                <a:lnTo>
                  <a:pt x="2056" y="717"/>
                </a:lnTo>
                <a:lnTo>
                  <a:pt x="2055" y="717"/>
                </a:lnTo>
                <a:lnTo>
                  <a:pt x="2055" y="718"/>
                </a:lnTo>
                <a:lnTo>
                  <a:pt x="2054" y="718"/>
                </a:lnTo>
                <a:lnTo>
                  <a:pt x="2052" y="717"/>
                </a:lnTo>
                <a:lnTo>
                  <a:pt x="2052" y="718"/>
                </a:lnTo>
                <a:lnTo>
                  <a:pt x="2050" y="718"/>
                </a:lnTo>
                <a:lnTo>
                  <a:pt x="2049" y="719"/>
                </a:lnTo>
                <a:lnTo>
                  <a:pt x="2048" y="719"/>
                </a:lnTo>
                <a:lnTo>
                  <a:pt x="2047" y="720"/>
                </a:lnTo>
                <a:lnTo>
                  <a:pt x="2047" y="718"/>
                </a:lnTo>
                <a:lnTo>
                  <a:pt x="2047" y="717"/>
                </a:lnTo>
                <a:lnTo>
                  <a:pt x="2047" y="713"/>
                </a:lnTo>
                <a:lnTo>
                  <a:pt x="2046" y="713"/>
                </a:lnTo>
                <a:lnTo>
                  <a:pt x="2046" y="715"/>
                </a:lnTo>
                <a:lnTo>
                  <a:pt x="2046" y="716"/>
                </a:lnTo>
                <a:lnTo>
                  <a:pt x="2045" y="718"/>
                </a:lnTo>
                <a:lnTo>
                  <a:pt x="2040" y="720"/>
                </a:lnTo>
                <a:lnTo>
                  <a:pt x="2040" y="721"/>
                </a:lnTo>
                <a:lnTo>
                  <a:pt x="2039" y="722"/>
                </a:lnTo>
                <a:lnTo>
                  <a:pt x="2038" y="720"/>
                </a:lnTo>
                <a:lnTo>
                  <a:pt x="2037" y="721"/>
                </a:lnTo>
                <a:lnTo>
                  <a:pt x="2037" y="722"/>
                </a:lnTo>
                <a:lnTo>
                  <a:pt x="2035" y="723"/>
                </a:lnTo>
                <a:lnTo>
                  <a:pt x="2033" y="726"/>
                </a:lnTo>
                <a:lnTo>
                  <a:pt x="2031" y="727"/>
                </a:lnTo>
                <a:lnTo>
                  <a:pt x="2030" y="728"/>
                </a:lnTo>
                <a:lnTo>
                  <a:pt x="2029" y="728"/>
                </a:lnTo>
                <a:lnTo>
                  <a:pt x="2029" y="729"/>
                </a:lnTo>
                <a:lnTo>
                  <a:pt x="2028" y="729"/>
                </a:lnTo>
                <a:lnTo>
                  <a:pt x="2028" y="730"/>
                </a:lnTo>
                <a:lnTo>
                  <a:pt x="2027" y="731"/>
                </a:lnTo>
                <a:lnTo>
                  <a:pt x="2024" y="734"/>
                </a:lnTo>
                <a:lnTo>
                  <a:pt x="2020" y="738"/>
                </a:lnTo>
                <a:lnTo>
                  <a:pt x="2019" y="739"/>
                </a:lnTo>
                <a:lnTo>
                  <a:pt x="2018" y="741"/>
                </a:lnTo>
                <a:lnTo>
                  <a:pt x="2016" y="742"/>
                </a:lnTo>
                <a:lnTo>
                  <a:pt x="2016" y="744"/>
                </a:lnTo>
                <a:lnTo>
                  <a:pt x="2014" y="745"/>
                </a:lnTo>
                <a:lnTo>
                  <a:pt x="2012" y="745"/>
                </a:lnTo>
                <a:lnTo>
                  <a:pt x="2012" y="746"/>
                </a:lnTo>
                <a:lnTo>
                  <a:pt x="2011" y="746"/>
                </a:lnTo>
                <a:lnTo>
                  <a:pt x="2011" y="748"/>
                </a:lnTo>
                <a:lnTo>
                  <a:pt x="2010" y="749"/>
                </a:lnTo>
                <a:lnTo>
                  <a:pt x="2009" y="750"/>
                </a:lnTo>
                <a:lnTo>
                  <a:pt x="2009" y="751"/>
                </a:lnTo>
                <a:lnTo>
                  <a:pt x="2009" y="754"/>
                </a:lnTo>
                <a:lnTo>
                  <a:pt x="2008" y="754"/>
                </a:lnTo>
                <a:lnTo>
                  <a:pt x="2007" y="755"/>
                </a:lnTo>
                <a:lnTo>
                  <a:pt x="2007" y="756"/>
                </a:lnTo>
                <a:lnTo>
                  <a:pt x="2005" y="756"/>
                </a:lnTo>
                <a:lnTo>
                  <a:pt x="2004" y="756"/>
                </a:lnTo>
                <a:lnTo>
                  <a:pt x="2005" y="759"/>
                </a:lnTo>
                <a:lnTo>
                  <a:pt x="2006" y="759"/>
                </a:lnTo>
                <a:lnTo>
                  <a:pt x="2009" y="757"/>
                </a:lnTo>
                <a:lnTo>
                  <a:pt x="2011" y="756"/>
                </a:lnTo>
                <a:lnTo>
                  <a:pt x="2012" y="755"/>
                </a:lnTo>
                <a:lnTo>
                  <a:pt x="2014" y="751"/>
                </a:lnTo>
                <a:lnTo>
                  <a:pt x="2016" y="749"/>
                </a:lnTo>
                <a:lnTo>
                  <a:pt x="2016" y="748"/>
                </a:lnTo>
                <a:lnTo>
                  <a:pt x="2017" y="747"/>
                </a:lnTo>
                <a:lnTo>
                  <a:pt x="2018" y="746"/>
                </a:lnTo>
                <a:lnTo>
                  <a:pt x="2020" y="744"/>
                </a:lnTo>
                <a:lnTo>
                  <a:pt x="2021" y="742"/>
                </a:lnTo>
                <a:lnTo>
                  <a:pt x="2023" y="744"/>
                </a:lnTo>
                <a:lnTo>
                  <a:pt x="2023" y="746"/>
                </a:lnTo>
                <a:lnTo>
                  <a:pt x="2023" y="748"/>
                </a:lnTo>
                <a:lnTo>
                  <a:pt x="2021" y="749"/>
                </a:lnTo>
                <a:lnTo>
                  <a:pt x="2019" y="751"/>
                </a:lnTo>
                <a:lnTo>
                  <a:pt x="2018" y="753"/>
                </a:lnTo>
                <a:lnTo>
                  <a:pt x="2017" y="754"/>
                </a:lnTo>
                <a:lnTo>
                  <a:pt x="2017" y="756"/>
                </a:lnTo>
                <a:lnTo>
                  <a:pt x="2018" y="757"/>
                </a:lnTo>
                <a:lnTo>
                  <a:pt x="2018" y="758"/>
                </a:lnTo>
                <a:lnTo>
                  <a:pt x="2014" y="761"/>
                </a:lnTo>
                <a:lnTo>
                  <a:pt x="2011" y="763"/>
                </a:lnTo>
                <a:lnTo>
                  <a:pt x="2010" y="761"/>
                </a:lnTo>
                <a:lnTo>
                  <a:pt x="2010" y="763"/>
                </a:lnTo>
                <a:lnTo>
                  <a:pt x="2009" y="764"/>
                </a:lnTo>
                <a:lnTo>
                  <a:pt x="2008" y="766"/>
                </a:lnTo>
                <a:lnTo>
                  <a:pt x="2007" y="767"/>
                </a:lnTo>
                <a:lnTo>
                  <a:pt x="2006" y="768"/>
                </a:lnTo>
                <a:lnTo>
                  <a:pt x="2005" y="769"/>
                </a:lnTo>
                <a:lnTo>
                  <a:pt x="2005" y="770"/>
                </a:lnTo>
                <a:lnTo>
                  <a:pt x="2007" y="769"/>
                </a:lnTo>
                <a:lnTo>
                  <a:pt x="2008" y="773"/>
                </a:lnTo>
                <a:lnTo>
                  <a:pt x="2005" y="774"/>
                </a:lnTo>
                <a:lnTo>
                  <a:pt x="2006" y="775"/>
                </a:lnTo>
                <a:lnTo>
                  <a:pt x="2005" y="777"/>
                </a:lnTo>
                <a:lnTo>
                  <a:pt x="2005" y="780"/>
                </a:lnTo>
                <a:lnTo>
                  <a:pt x="2005" y="782"/>
                </a:lnTo>
                <a:lnTo>
                  <a:pt x="2005" y="783"/>
                </a:lnTo>
                <a:lnTo>
                  <a:pt x="2006" y="783"/>
                </a:lnTo>
                <a:lnTo>
                  <a:pt x="2006" y="784"/>
                </a:lnTo>
                <a:lnTo>
                  <a:pt x="2007" y="782"/>
                </a:lnTo>
                <a:lnTo>
                  <a:pt x="2007" y="780"/>
                </a:lnTo>
                <a:lnTo>
                  <a:pt x="2008" y="779"/>
                </a:lnTo>
                <a:lnTo>
                  <a:pt x="2008" y="778"/>
                </a:lnTo>
                <a:lnTo>
                  <a:pt x="2008" y="777"/>
                </a:lnTo>
                <a:lnTo>
                  <a:pt x="2009" y="777"/>
                </a:lnTo>
                <a:lnTo>
                  <a:pt x="2010" y="777"/>
                </a:lnTo>
                <a:lnTo>
                  <a:pt x="2012" y="776"/>
                </a:lnTo>
                <a:lnTo>
                  <a:pt x="2014" y="776"/>
                </a:lnTo>
                <a:lnTo>
                  <a:pt x="2015" y="777"/>
                </a:lnTo>
                <a:lnTo>
                  <a:pt x="2016" y="777"/>
                </a:lnTo>
                <a:lnTo>
                  <a:pt x="2023" y="773"/>
                </a:lnTo>
                <a:lnTo>
                  <a:pt x="2025" y="773"/>
                </a:lnTo>
                <a:lnTo>
                  <a:pt x="2026" y="774"/>
                </a:lnTo>
                <a:lnTo>
                  <a:pt x="2026" y="775"/>
                </a:lnTo>
                <a:lnTo>
                  <a:pt x="2025" y="776"/>
                </a:lnTo>
                <a:lnTo>
                  <a:pt x="2023" y="776"/>
                </a:lnTo>
                <a:lnTo>
                  <a:pt x="2021" y="778"/>
                </a:lnTo>
                <a:lnTo>
                  <a:pt x="2018" y="778"/>
                </a:lnTo>
                <a:lnTo>
                  <a:pt x="2017" y="778"/>
                </a:lnTo>
                <a:lnTo>
                  <a:pt x="2016" y="780"/>
                </a:lnTo>
                <a:lnTo>
                  <a:pt x="2014" y="782"/>
                </a:lnTo>
                <a:lnTo>
                  <a:pt x="2012" y="784"/>
                </a:lnTo>
                <a:lnTo>
                  <a:pt x="2010" y="786"/>
                </a:lnTo>
                <a:lnTo>
                  <a:pt x="2010" y="787"/>
                </a:lnTo>
                <a:lnTo>
                  <a:pt x="2009" y="788"/>
                </a:lnTo>
                <a:lnTo>
                  <a:pt x="2007" y="788"/>
                </a:lnTo>
                <a:lnTo>
                  <a:pt x="2006" y="788"/>
                </a:lnTo>
                <a:lnTo>
                  <a:pt x="2001" y="794"/>
                </a:lnTo>
                <a:lnTo>
                  <a:pt x="2000" y="794"/>
                </a:lnTo>
                <a:lnTo>
                  <a:pt x="1998" y="796"/>
                </a:lnTo>
                <a:lnTo>
                  <a:pt x="1996" y="798"/>
                </a:lnTo>
                <a:lnTo>
                  <a:pt x="1995" y="798"/>
                </a:lnTo>
                <a:lnTo>
                  <a:pt x="1994" y="799"/>
                </a:lnTo>
                <a:lnTo>
                  <a:pt x="1992" y="799"/>
                </a:lnTo>
                <a:lnTo>
                  <a:pt x="1992" y="798"/>
                </a:lnTo>
                <a:lnTo>
                  <a:pt x="1991" y="797"/>
                </a:lnTo>
                <a:lnTo>
                  <a:pt x="1990" y="796"/>
                </a:lnTo>
                <a:lnTo>
                  <a:pt x="1988" y="796"/>
                </a:lnTo>
                <a:lnTo>
                  <a:pt x="1986" y="797"/>
                </a:lnTo>
                <a:lnTo>
                  <a:pt x="1986" y="798"/>
                </a:lnTo>
                <a:lnTo>
                  <a:pt x="1985" y="798"/>
                </a:lnTo>
                <a:lnTo>
                  <a:pt x="1981" y="799"/>
                </a:lnTo>
                <a:lnTo>
                  <a:pt x="1981" y="798"/>
                </a:lnTo>
                <a:lnTo>
                  <a:pt x="1981" y="797"/>
                </a:lnTo>
                <a:lnTo>
                  <a:pt x="1982" y="796"/>
                </a:lnTo>
                <a:lnTo>
                  <a:pt x="1983" y="794"/>
                </a:lnTo>
                <a:lnTo>
                  <a:pt x="1983" y="793"/>
                </a:lnTo>
                <a:lnTo>
                  <a:pt x="1981" y="792"/>
                </a:lnTo>
                <a:lnTo>
                  <a:pt x="1981" y="790"/>
                </a:lnTo>
                <a:lnTo>
                  <a:pt x="1980" y="790"/>
                </a:lnTo>
                <a:lnTo>
                  <a:pt x="1979" y="790"/>
                </a:lnTo>
                <a:lnTo>
                  <a:pt x="1978" y="793"/>
                </a:lnTo>
                <a:lnTo>
                  <a:pt x="1977" y="793"/>
                </a:lnTo>
                <a:lnTo>
                  <a:pt x="1976" y="794"/>
                </a:lnTo>
                <a:lnTo>
                  <a:pt x="1975" y="793"/>
                </a:lnTo>
                <a:lnTo>
                  <a:pt x="1973" y="792"/>
                </a:lnTo>
                <a:lnTo>
                  <a:pt x="1967" y="785"/>
                </a:lnTo>
                <a:lnTo>
                  <a:pt x="1969" y="785"/>
                </a:lnTo>
                <a:lnTo>
                  <a:pt x="1970" y="784"/>
                </a:lnTo>
                <a:lnTo>
                  <a:pt x="1971" y="784"/>
                </a:lnTo>
                <a:lnTo>
                  <a:pt x="1970" y="786"/>
                </a:lnTo>
                <a:lnTo>
                  <a:pt x="1971" y="788"/>
                </a:lnTo>
                <a:lnTo>
                  <a:pt x="1973" y="788"/>
                </a:lnTo>
                <a:lnTo>
                  <a:pt x="1975" y="789"/>
                </a:lnTo>
                <a:lnTo>
                  <a:pt x="1976" y="789"/>
                </a:lnTo>
                <a:lnTo>
                  <a:pt x="1977" y="786"/>
                </a:lnTo>
                <a:lnTo>
                  <a:pt x="1976" y="786"/>
                </a:lnTo>
                <a:lnTo>
                  <a:pt x="1975" y="786"/>
                </a:lnTo>
                <a:lnTo>
                  <a:pt x="1976" y="785"/>
                </a:lnTo>
                <a:lnTo>
                  <a:pt x="1977" y="785"/>
                </a:lnTo>
                <a:lnTo>
                  <a:pt x="1978" y="782"/>
                </a:lnTo>
                <a:lnTo>
                  <a:pt x="1977" y="780"/>
                </a:lnTo>
                <a:lnTo>
                  <a:pt x="1975" y="783"/>
                </a:lnTo>
                <a:lnTo>
                  <a:pt x="1973" y="783"/>
                </a:lnTo>
                <a:lnTo>
                  <a:pt x="1973" y="784"/>
                </a:lnTo>
                <a:lnTo>
                  <a:pt x="1972" y="785"/>
                </a:lnTo>
                <a:lnTo>
                  <a:pt x="1971" y="786"/>
                </a:lnTo>
                <a:lnTo>
                  <a:pt x="1972" y="784"/>
                </a:lnTo>
                <a:lnTo>
                  <a:pt x="1971" y="783"/>
                </a:lnTo>
                <a:lnTo>
                  <a:pt x="1969" y="783"/>
                </a:lnTo>
                <a:lnTo>
                  <a:pt x="1967" y="784"/>
                </a:lnTo>
                <a:lnTo>
                  <a:pt x="1964" y="785"/>
                </a:lnTo>
                <a:lnTo>
                  <a:pt x="1963" y="786"/>
                </a:lnTo>
                <a:lnTo>
                  <a:pt x="1959" y="788"/>
                </a:lnTo>
                <a:lnTo>
                  <a:pt x="1956" y="790"/>
                </a:lnTo>
                <a:lnTo>
                  <a:pt x="1954" y="790"/>
                </a:lnTo>
                <a:lnTo>
                  <a:pt x="1953" y="792"/>
                </a:lnTo>
                <a:lnTo>
                  <a:pt x="1949" y="792"/>
                </a:lnTo>
                <a:lnTo>
                  <a:pt x="1947" y="793"/>
                </a:lnTo>
                <a:lnTo>
                  <a:pt x="1945" y="792"/>
                </a:lnTo>
                <a:lnTo>
                  <a:pt x="1947" y="792"/>
                </a:lnTo>
                <a:lnTo>
                  <a:pt x="1948" y="790"/>
                </a:lnTo>
                <a:lnTo>
                  <a:pt x="1947" y="790"/>
                </a:lnTo>
                <a:lnTo>
                  <a:pt x="1945" y="790"/>
                </a:lnTo>
                <a:lnTo>
                  <a:pt x="1944" y="790"/>
                </a:lnTo>
                <a:lnTo>
                  <a:pt x="1945" y="789"/>
                </a:lnTo>
                <a:lnTo>
                  <a:pt x="1945" y="788"/>
                </a:lnTo>
                <a:lnTo>
                  <a:pt x="1947" y="787"/>
                </a:lnTo>
                <a:lnTo>
                  <a:pt x="1945" y="787"/>
                </a:lnTo>
                <a:lnTo>
                  <a:pt x="1944" y="787"/>
                </a:lnTo>
                <a:lnTo>
                  <a:pt x="1943" y="788"/>
                </a:lnTo>
                <a:lnTo>
                  <a:pt x="1943" y="789"/>
                </a:lnTo>
                <a:lnTo>
                  <a:pt x="1942" y="789"/>
                </a:lnTo>
                <a:lnTo>
                  <a:pt x="1943" y="790"/>
                </a:lnTo>
                <a:lnTo>
                  <a:pt x="1942" y="790"/>
                </a:lnTo>
                <a:lnTo>
                  <a:pt x="1941" y="788"/>
                </a:lnTo>
                <a:lnTo>
                  <a:pt x="1940" y="787"/>
                </a:lnTo>
                <a:lnTo>
                  <a:pt x="1937" y="786"/>
                </a:lnTo>
                <a:lnTo>
                  <a:pt x="1935" y="786"/>
                </a:lnTo>
                <a:lnTo>
                  <a:pt x="1931" y="783"/>
                </a:lnTo>
                <a:lnTo>
                  <a:pt x="1932" y="783"/>
                </a:lnTo>
                <a:lnTo>
                  <a:pt x="1934" y="784"/>
                </a:lnTo>
                <a:lnTo>
                  <a:pt x="1934" y="783"/>
                </a:lnTo>
                <a:lnTo>
                  <a:pt x="1935" y="784"/>
                </a:lnTo>
                <a:lnTo>
                  <a:pt x="1938" y="783"/>
                </a:lnTo>
                <a:lnTo>
                  <a:pt x="1939" y="783"/>
                </a:lnTo>
                <a:lnTo>
                  <a:pt x="1939" y="782"/>
                </a:lnTo>
                <a:lnTo>
                  <a:pt x="1939" y="780"/>
                </a:lnTo>
                <a:lnTo>
                  <a:pt x="1938" y="779"/>
                </a:lnTo>
                <a:lnTo>
                  <a:pt x="1934" y="779"/>
                </a:lnTo>
                <a:lnTo>
                  <a:pt x="1933" y="780"/>
                </a:lnTo>
                <a:lnTo>
                  <a:pt x="1932" y="780"/>
                </a:lnTo>
                <a:lnTo>
                  <a:pt x="1931" y="779"/>
                </a:lnTo>
                <a:lnTo>
                  <a:pt x="1930" y="778"/>
                </a:lnTo>
                <a:lnTo>
                  <a:pt x="1929" y="778"/>
                </a:lnTo>
                <a:lnTo>
                  <a:pt x="1929" y="777"/>
                </a:lnTo>
                <a:lnTo>
                  <a:pt x="1928" y="777"/>
                </a:lnTo>
                <a:lnTo>
                  <a:pt x="1925" y="778"/>
                </a:lnTo>
                <a:lnTo>
                  <a:pt x="1924" y="779"/>
                </a:lnTo>
                <a:lnTo>
                  <a:pt x="1923" y="780"/>
                </a:lnTo>
                <a:lnTo>
                  <a:pt x="1920" y="780"/>
                </a:lnTo>
                <a:lnTo>
                  <a:pt x="1920" y="782"/>
                </a:lnTo>
                <a:lnTo>
                  <a:pt x="1919" y="783"/>
                </a:lnTo>
                <a:lnTo>
                  <a:pt x="1918" y="783"/>
                </a:lnTo>
                <a:lnTo>
                  <a:pt x="1918" y="782"/>
                </a:lnTo>
                <a:lnTo>
                  <a:pt x="1918" y="780"/>
                </a:lnTo>
                <a:lnTo>
                  <a:pt x="1918" y="779"/>
                </a:lnTo>
                <a:lnTo>
                  <a:pt x="1918" y="778"/>
                </a:lnTo>
                <a:lnTo>
                  <a:pt x="1915" y="779"/>
                </a:lnTo>
                <a:lnTo>
                  <a:pt x="1914" y="779"/>
                </a:lnTo>
                <a:lnTo>
                  <a:pt x="1914" y="780"/>
                </a:lnTo>
                <a:lnTo>
                  <a:pt x="1913" y="780"/>
                </a:lnTo>
                <a:lnTo>
                  <a:pt x="1913" y="782"/>
                </a:lnTo>
                <a:lnTo>
                  <a:pt x="1913" y="783"/>
                </a:lnTo>
                <a:lnTo>
                  <a:pt x="1912" y="783"/>
                </a:lnTo>
                <a:lnTo>
                  <a:pt x="1911" y="784"/>
                </a:lnTo>
                <a:lnTo>
                  <a:pt x="1913" y="785"/>
                </a:lnTo>
                <a:lnTo>
                  <a:pt x="1913" y="786"/>
                </a:lnTo>
                <a:lnTo>
                  <a:pt x="1915" y="786"/>
                </a:lnTo>
                <a:lnTo>
                  <a:pt x="1916" y="785"/>
                </a:lnTo>
                <a:lnTo>
                  <a:pt x="1919" y="784"/>
                </a:lnTo>
                <a:lnTo>
                  <a:pt x="1920" y="784"/>
                </a:lnTo>
                <a:lnTo>
                  <a:pt x="1920" y="785"/>
                </a:lnTo>
                <a:lnTo>
                  <a:pt x="1919" y="786"/>
                </a:lnTo>
                <a:lnTo>
                  <a:pt x="1916" y="787"/>
                </a:lnTo>
                <a:lnTo>
                  <a:pt x="1914" y="787"/>
                </a:lnTo>
                <a:lnTo>
                  <a:pt x="1913" y="786"/>
                </a:lnTo>
                <a:lnTo>
                  <a:pt x="1912" y="786"/>
                </a:lnTo>
                <a:lnTo>
                  <a:pt x="1911" y="785"/>
                </a:lnTo>
                <a:lnTo>
                  <a:pt x="1905" y="786"/>
                </a:lnTo>
                <a:lnTo>
                  <a:pt x="1904" y="787"/>
                </a:lnTo>
                <a:lnTo>
                  <a:pt x="1901" y="787"/>
                </a:lnTo>
                <a:lnTo>
                  <a:pt x="1896" y="792"/>
                </a:lnTo>
                <a:lnTo>
                  <a:pt x="1894" y="794"/>
                </a:lnTo>
                <a:lnTo>
                  <a:pt x="1892" y="794"/>
                </a:lnTo>
                <a:lnTo>
                  <a:pt x="1891" y="794"/>
                </a:lnTo>
                <a:lnTo>
                  <a:pt x="1890" y="795"/>
                </a:lnTo>
                <a:lnTo>
                  <a:pt x="1887" y="796"/>
                </a:lnTo>
                <a:lnTo>
                  <a:pt x="1886" y="796"/>
                </a:lnTo>
                <a:lnTo>
                  <a:pt x="1884" y="796"/>
                </a:lnTo>
                <a:lnTo>
                  <a:pt x="1882" y="796"/>
                </a:lnTo>
                <a:lnTo>
                  <a:pt x="1881" y="797"/>
                </a:lnTo>
                <a:lnTo>
                  <a:pt x="1879" y="799"/>
                </a:lnTo>
                <a:lnTo>
                  <a:pt x="1876" y="799"/>
                </a:lnTo>
                <a:lnTo>
                  <a:pt x="1873" y="799"/>
                </a:lnTo>
                <a:lnTo>
                  <a:pt x="1872" y="799"/>
                </a:lnTo>
                <a:lnTo>
                  <a:pt x="1871" y="801"/>
                </a:lnTo>
                <a:lnTo>
                  <a:pt x="1870" y="801"/>
                </a:lnTo>
                <a:lnTo>
                  <a:pt x="1867" y="801"/>
                </a:lnTo>
                <a:lnTo>
                  <a:pt x="1865" y="803"/>
                </a:lnTo>
                <a:lnTo>
                  <a:pt x="1864" y="803"/>
                </a:lnTo>
                <a:lnTo>
                  <a:pt x="1855" y="805"/>
                </a:lnTo>
                <a:lnTo>
                  <a:pt x="1854" y="806"/>
                </a:lnTo>
                <a:lnTo>
                  <a:pt x="1852" y="807"/>
                </a:lnTo>
                <a:lnTo>
                  <a:pt x="1849" y="806"/>
                </a:lnTo>
                <a:lnTo>
                  <a:pt x="1848" y="807"/>
                </a:lnTo>
                <a:lnTo>
                  <a:pt x="1846" y="807"/>
                </a:lnTo>
                <a:lnTo>
                  <a:pt x="1842" y="809"/>
                </a:lnTo>
                <a:lnTo>
                  <a:pt x="1842" y="811"/>
                </a:lnTo>
                <a:lnTo>
                  <a:pt x="1837" y="812"/>
                </a:lnTo>
                <a:lnTo>
                  <a:pt x="1835" y="814"/>
                </a:lnTo>
                <a:lnTo>
                  <a:pt x="1833" y="814"/>
                </a:lnTo>
                <a:lnTo>
                  <a:pt x="1832" y="814"/>
                </a:lnTo>
                <a:lnTo>
                  <a:pt x="1829" y="817"/>
                </a:lnTo>
                <a:lnTo>
                  <a:pt x="1828" y="817"/>
                </a:lnTo>
                <a:lnTo>
                  <a:pt x="1826" y="818"/>
                </a:lnTo>
                <a:lnTo>
                  <a:pt x="1824" y="820"/>
                </a:lnTo>
                <a:lnTo>
                  <a:pt x="1823" y="820"/>
                </a:lnTo>
                <a:lnTo>
                  <a:pt x="1822" y="821"/>
                </a:lnTo>
                <a:lnTo>
                  <a:pt x="1819" y="823"/>
                </a:lnTo>
                <a:lnTo>
                  <a:pt x="1818" y="823"/>
                </a:lnTo>
                <a:lnTo>
                  <a:pt x="1816" y="823"/>
                </a:lnTo>
                <a:lnTo>
                  <a:pt x="1813" y="824"/>
                </a:lnTo>
                <a:lnTo>
                  <a:pt x="1812" y="824"/>
                </a:lnTo>
                <a:lnTo>
                  <a:pt x="1808" y="825"/>
                </a:lnTo>
                <a:lnTo>
                  <a:pt x="1801" y="826"/>
                </a:lnTo>
                <a:lnTo>
                  <a:pt x="1797" y="828"/>
                </a:lnTo>
                <a:lnTo>
                  <a:pt x="1796" y="828"/>
                </a:lnTo>
                <a:lnTo>
                  <a:pt x="1795" y="828"/>
                </a:lnTo>
                <a:lnTo>
                  <a:pt x="1794" y="831"/>
                </a:lnTo>
                <a:lnTo>
                  <a:pt x="1793" y="832"/>
                </a:lnTo>
                <a:lnTo>
                  <a:pt x="1789" y="834"/>
                </a:lnTo>
                <a:lnTo>
                  <a:pt x="1788" y="834"/>
                </a:lnTo>
                <a:lnTo>
                  <a:pt x="1785" y="834"/>
                </a:lnTo>
                <a:lnTo>
                  <a:pt x="1780" y="835"/>
                </a:lnTo>
                <a:lnTo>
                  <a:pt x="1779" y="836"/>
                </a:lnTo>
                <a:lnTo>
                  <a:pt x="1778" y="835"/>
                </a:lnTo>
                <a:lnTo>
                  <a:pt x="1777" y="835"/>
                </a:lnTo>
                <a:lnTo>
                  <a:pt x="1776" y="836"/>
                </a:lnTo>
                <a:lnTo>
                  <a:pt x="1775" y="839"/>
                </a:lnTo>
                <a:lnTo>
                  <a:pt x="1770" y="840"/>
                </a:lnTo>
                <a:lnTo>
                  <a:pt x="1767" y="841"/>
                </a:lnTo>
                <a:lnTo>
                  <a:pt x="1766" y="842"/>
                </a:lnTo>
                <a:lnTo>
                  <a:pt x="1762" y="841"/>
                </a:lnTo>
                <a:lnTo>
                  <a:pt x="1761" y="841"/>
                </a:lnTo>
                <a:lnTo>
                  <a:pt x="1761" y="842"/>
                </a:lnTo>
                <a:lnTo>
                  <a:pt x="1758" y="845"/>
                </a:lnTo>
                <a:lnTo>
                  <a:pt x="1757" y="846"/>
                </a:lnTo>
                <a:lnTo>
                  <a:pt x="1756" y="847"/>
                </a:lnTo>
                <a:lnTo>
                  <a:pt x="1755" y="849"/>
                </a:lnTo>
                <a:lnTo>
                  <a:pt x="1752" y="850"/>
                </a:lnTo>
                <a:lnTo>
                  <a:pt x="1750" y="851"/>
                </a:lnTo>
                <a:lnTo>
                  <a:pt x="1749" y="851"/>
                </a:lnTo>
                <a:lnTo>
                  <a:pt x="1748" y="852"/>
                </a:lnTo>
                <a:lnTo>
                  <a:pt x="1746" y="853"/>
                </a:lnTo>
                <a:lnTo>
                  <a:pt x="1743" y="852"/>
                </a:lnTo>
                <a:lnTo>
                  <a:pt x="1742" y="851"/>
                </a:lnTo>
                <a:lnTo>
                  <a:pt x="1741" y="851"/>
                </a:lnTo>
                <a:lnTo>
                  <a:pt x="1742" y="852"/>
                </a:lnTo>
                <a:lnTo>
                  <a:pt x="1743" y="853"/>
                </a:lnTo>
                <a:lnTo>
                  <a:pt x="1740" y="857"/>
                </a:lnTo>
                <a:lnTo>
                  <a:pt x="1738" y="861"/>
                </a:lnTo>
                <a:lnTo>
                  <a:pt x="1738" y="862"/>
                </a:lnTo>
                <a:lnTo>
                  <a:pt x="1737" y="863"/>
                </a:lnTo>
                <a:lnTo>
                  <a:pt x="1736" y="864"/>
                </a:lnTo>
                <a:lnTo>
                  <a:pt x="1732" y="866"/>
                </a:lnTo>
                <a:lnTo>
                  <a:pt x="1728" y="874"/>
                </a:lnTo>
                <a:lnTo>
                  <a:pt x="1728" y="875"/>
                </a:lnTo>
                <a:lnTo>
                  <a:pt x="1724" y="879"/>
                </a:lnTo>
                <a:lnTo>
                  <a:pt x="1723" y="881"/>
                </a:lnTo>
                <a:lnTo>
                  <a:pt x="1722" y="883"/>
                </a:lnTo>
                <a:lnTo>
                  <a:pt x="1720" y="884"/>
                </a:lnTo>
                <a:lnTo>
                  <a:pt x="1719" y="885"/>
                </a:lnTo>
                <a:lnTo>
                  <a:pt x="1720" y="887"/>
                </a:lnTo>
                <a:lnTo>
                  <a:pt x="1719" y="887"/>
                </a:lnTo>
                <a:lnTo>
                  <a:pt x="1718" y="887"/>
                </a:lnTo>
                <a:lnTo>
                  <a:pt x="1719" y="889"/>
                </a:lnTo>
                <a:lnTo>
                  <a:pt x="1718" y="891"/>
                </a:lnTo>
                <a:lnTo>
                  <a:pt x="1717" y="893"/>
                </a:lnTo>
                <a:lnTo>
                  <a:pt x="1717" y="894"/>
                </a:lnTo>
                <a:lnTo>
                  <a:pt x="1715" y="893"/>
                </a:lnTo>
                <a:lnTo>
                  <a:pt x="1717" y="891"/>
                </a:lnTo>
                <a:lnTo>
                  <a:pt x="1718" y="890"/>
                </a:lnTo>
                <a:lnTo>
                  <a:pt x="1717" y="889"/>
                </a:lnTo>
                <a:lnTo>
                  <a:pt x="1715" y="891"/>
                </a:lnTo>
                <a:lnTo>
                  <a:pt x="1714" y="891"/>
                </a:lnTo>
                <a:lnTo>
                  <a:pt x="1713" y="890"/>
                </a:lnTo>
                <a:lnTo>
                  <a:pt x="1712" y="890"/>
                </a:lnTo>
                <a:lnTo>
                  <a:pt x="1710" y="891"/>
                </a:lnTo>
                <a:lnTo>
                  <a:pt x="1709" y="892"/>
                </a:lnTo>
                <a:lnTo>
                  <a:pt x="1708" y="892"/>
                </a:lnTo>
                <a:lnTo>
                  <a:pt x="1707" y="893"/>
                </a:lnTo>
                <a:lnTo>
                  <a:pt x="1704" y="893"/>
                </a:lnTo>
                <a:lnTo>
                  <a:pt x="1701" y="893"/>
                </a:lnTo>
                <a:lnTo>
                  <a:pt x="1700" y="893"/>
                </a:lnTo>
                <a:lnTo>
                  <a:pt x="1699" y="894"/>
                </a:lnTo>
                <a:lnTo>
                  <a:pt x="1698" y="897"/>
                </a:lnTo>
                <a:lnTo>
                  <a:pt x="1698" y="898"/>
                </a:lnTo>
                <a:lnTo>
                  <a:pt x="1697" y="901"/>
                </a:lnTo>
                <a:lnTo>
                  <a:pt x="1693" y="903"/>
                </a:lnTo>
                <a:lnTo>
                  <a:pt x="1692" y="904"/>
                </a:lnTo>
                <a:lnTo>
                  <a:pt x="1691" y="904"/>
                </a:lnTo>
                <a:lnTo>
                  <a:pt x="1691" y="907"/>
                </a:lnTo>
                <a:lnTo>
                  <a:pt x="1686" y="912"/>
                </a:lnTo>
                <a:lnTo>
                  <a:pt x="1685" y="916"/>
                </a:lnTo>
                <a:lnTo>
                  <a:pt x="1685" y="919"/>
                </a:lnTo>
                <a:lnTo>
                  <a:pt x="1685" y="921"/>
                </a:lnTo>
                <a:lnTo>
                  <a:pt x="1685" y="923"/>
                </a:lnTo>
                <a:lnTo>
                  <a:pt x="1683" y="927"/>
                </a:lnTo>
                <a:lnTo>
                  <a:pt x="1682" y="928"/>
                </a:lnTo>
                <a:lnTo>
                  <a:pt x="1680" y="933"/>
                </a:lnTo>
                <a:lnTo>
                  <a:pt x="1678" y="939"/>
                </a:lnTo>
                <a:lnTo>
                  <a:pt x="1678" y="941"/>
                </a:lnTo>
                <a:lnTo>
                  <a:pt x="1675" y="943"/>
                </a:lnTo>
                <a:lnTo>
                  <a:pt x="1674" y="947"/>
                </a:lnTo>
                <a:lnTo>
                  <a:pt x="1673" y="949"/>
                </a:lnTo>
                <a:lnTo>
                  <a:pt x="1670" y="955"/>
                </a:lnTo>
                <a:lnTo>
                  <a:pt x="1666" y="958"/>
                </a:lnTo>
                <a:lnTo>
                  <a:pt x="1666" y="960"/>
                </a:lnTo>
                <a:lnTo>
                  <a:pt x="1666" y="961"/>
                </a:lnTo>
                <a:lnTo>
                  <a:pt x="1669" y="964"/>
                </a:lnTo>
                <a:lnTo>
                  <a:pt x="1672" y="968"/>
                </a:lnTo>
                <a:lnTo>
                  <a:pt x="1673" y="969"/>
                </a:lnTo>
                <a:lnTo>
                  <a:pt x="1675" y="970"/>
                </a:lnTo>
                <a:lnTo>
                  <a:pt x="1678" y="970"/>
                </a:lnTo>
                <a:lnTo>
                  <a:pt x="1679" y="970"/>
                </a:lnTo>
                <a:lnTo>
                  <a:pt x="1682" y="971"/>
                </a:lnTo>
                <a:lnTo>
                  <a:pt x="1684" y="973"/>
                </a:lnTo>
                <a:lnTo>
                  <a:pt x="1686" y="973"/>
                </a:lnTo>
                <a:lnTo>
                  <a:pt x="1688" y="973"/>
                </a:lnTo>
                <a:lnTo>
                  <a:pt x="1691" y="971"/>
                </a:lnTo>
                <a:lnTo>
                  <a:pt x="1692" y="971"/>
                </a:lnTo>
                <a:lnTo>
                  <a:pt x="1697" y="974"/>
                </a:lnTo>
                <a:lnTo>
                  <a:pt x="1701" y="974"/>
                </a:lnTo>
                <a:lnTo>
                  <a:pt x="1704" y="975"/>
                </a:lnTo>
                <a:lnTo>
                  <a:pt x="1705" y="975"/>
                </a:lnTo>
                <a:lnTo>
                  <a:pt x="1708" y="975"/>
                </a:lnTo>
                <a:lnTo>
                  <a:pt x="1710" y="974"/>
                </a:lnTo>
                <a:lnTo>
                  <a:pt x="1718" y="973"/>
                </a:lnTo>
                <a:lnTo>
                  <a:pt x="1720" y="971"/>
                </a:lnTo>
                <a:lnTo>
                  <a:pt x="1722" y="971"/>
                </a:lnTo>
                <a:lnTo>
                  <a:pt x="1726" y="973"/>
                </a:lnTo>
                <a:lnTo>
                  <a:pt x="1731" y="973"/>
                </a:lnTo>
                <a:lnTo>
                  <a:pt x="1733" y="971"/>
                </a:lnTo>
                <a:lnTo>
                  <a:pt x="1736" y="970"/>
                </a:lnTo>
                <a:lnTo>
                  <a:pt x="1737" y="969"/>
                </a:lnTo>
                <a:lnTo>
                  <a:pt x="1740" y="967"/>
                </a:lnTo>
                <a:lnTo>
                  <a:pt x="1741" y="966"/>
                </a:lnTo>
                <a:lnTo>
                  <a:pt x="1745" y="962"/>
                </a:lnTo>
                <a:lnTo>
                  <a:pt x="1745" y="961"/>
                </a:lnTo>
                <a:lnTo>
                  <a:pt x="1745" y="960"/>
                </a:lnTo>
                <a:lnTo>
                  <a:pt x="1745" y="959"/>
                </a:lnTo>
                <a:lnTo>
                  <a:pt x="1746" y="961"/>
                </a:lnTo>
                <a:lnTo>
                  <a:pt x="1745" y="959"/>
                </a:lnTo>
                <a:lnTo>
                  <a:pt x="1746" y="959"/>
                </a:lnTo>
                <a:lnTo>
                  <a:pt x="1747" y="961"/>
                </a:lnTo>
                <a:lnTo>
                  <a:pt x="1749" y="960"/>
                </a:lnTo>
                <a:lnTo>
                  <a:pt x="1755" y="955"/>
                </a:lnTo>
                <a:lnTo>
                  <a:pt x="1758" y="955"/>
                </a:lnTo>
                <a:lnTo>
                  <a:pt x="1760" y="952"/>
                </a:lnTo>
                <a:lnTo>
                  <a:pt x="1762" y="952"/>
                </a:lnTo>
                <a:lnTo>
                  <a:pt x="1763" y="952"/>
                </a:lnTo>
                <a:lnTo>
                  <a:pt x="1765" y="955"/>
                </a:lnTo>
                <a:lnTo>
                  <a:pt x="1765" y="957"/>
                </a:lnTo>
                <a:lnTo>
                  <a:pt x="1766" y="959"/>
                </a:lnTo>
                <a:lnTo>
                  <a:pt x="1766" y="961"/>
                </a:lnTo>
                <a:lnTo>
                  <a:pt x="1767" y="962"/>
                </a:lnTo>
                <a:lnTo>
                  <a:pt x="1767" y="964"/>
                </a:lnTo>
                <a:lnTo>
                  <a:pt x="1767" y="965"/>
                </a:lnTo>
                <a:lnTo>
                  <a:pt x="1767" y="968"/>
                </a:lnTo>
                <a:lnTo>
                  <a:pt x="1768" y="969"/>
                </a:lnTo>
                <a:lnTo>
                  <a:pt x="1768" y="970"/>
                </a:lnTo>
                <a:lnTo>
                  <a:pt x="1769" y="974"/>
                </a:lnTo>
                <a:lnTo>
                  <a:pt x="1768" y="975"/>
                </a:lnTo>
                <a:lnTo>
                  <a:pt x="1768" y="976"/>
                </a:lnTo>
                <a:lnTo>
                  <a:pt x="1767" y="977"/>
                </a:lnTo>
                <a:lnTo>
                  <a:pt x="1767" y="978"/>
                </a:lnTo>
                <a:lnTo>
                  <a:pt x="1768" y="979"/>
                </a:lnTo>
                <a:lnTo>
                  <a:pt x="1768" y="981"/>
                </a:lnTo>
                <a:lnTo>
                  <a:pt x="1768" y="983"/>
                </a:lnTo>
                <a:lnTo>
                  <a:pt x="1767" y="984"/>
                </a:lnTo>
                <a:lnTo>
                  <a:pt x="1766" y="985"/>
                </a:lnTo>
                <a:lnTo>
                  <a:pt x="1767" y="986"/>
                </a:lnTo>
                <a:lnTo>
                  <a:pt x="1768" y="987"/>
                </a:lnTo>
                <a:lnTo>
                  <a:pt x="1770" y="987"/>
                </a:lnTo>
                <a:lnTo>
                  <a:pt x="1772" y="987"/>
                </a:lnTo>
                <a:lnTo>
                  <a:pt x="1772" y="988"/>
                </a:lnTo>
                <a:lnTo>
                  <a:pt x="1774" y="988"/>
                </a:lnTo>
                <a:lnTo>
                  <a:pt x="1775" y="988"/>
                </a:lnTo>
                <a:lnTo>
                  <a:pt x="1776" y="988"/>
                </a:lnTo>
                <a:lnTo>
                  <a:pt x="1777" y="989"/>
                </a:lnTo>
                <a:lnTo>
                  <a:pt x="1777" y="992"/>
                </a:lnTo>
                <a:lnTo>
                  <a:pt x="1777" y="993"/>
                </a:lnTo>
                <a:lnTo>
                  <a:pt x="1776" y="995"/>
                </a:lnTo>
                <a:lnTo>
                  <a:pt x="1776" y="997"/>
                </a:lnTo>
                <a:lnTo>
                  <a:pt x="1777" y="999"/>
                </a:lnTo>
                <a:lnTo>
                  <a:pt x="1778" y="1002"/>
                </a:lnTo>
                <a:lnTo>
                  <a:pt x="1779" y="1003"/>
                </a:lnTo>
                <a:lnTo>
                  <a:pt x="1780" y="1003"/>
                </a:lnTo>
                <a:lnTo>
                  <a:pt x="1781" y="1003"/>
                </a:lnTo>
                <a:lnTo>
                  <a:pt x="1784" y="1004"/>
                </a:lnTo>
                <a:lnTo>
                  <a:pt x="1785" y="1004"/>
                </a:lnTo>
                <a:lnTo>
                  <a:pt x="1786" y="1006"/>
                </a:lnTo>
                <a:lnTo>
                  <a:pt x="1787" y="1006"/>
                </a:lnTo>
                <a:lnTo>
                  <a:pt x="1790" y="1006"/>
                </a:lnTo>
                <a:lnTo>
                  <a:pt x="1791" y="1006"/>
                </a:lnTo>
                <a:lnTo>
                  <a:pt x="1793" y="1006"/>
                </a:lnTo>
                <a:lnTo>
                  <a:pt x="1794" y="1007"/>
                </a:lnTo>
                <a:lnTo>
                  <a:pt x="1795" y="1008"/>
                </a:lnTo>
                <a:lnTo>
                  <a:pt x="1796" y="1010"/>
                </a:lnTo>
                <a:lnTo>
                  <a:pt x="1796" y="1014"/>
                </a:lnTo>
                <a:lnTo>
                  <a:pt x="1795" y="1014"/>
                </a:lnTo>
                <a:lnTo>
                  <a:pt x="1794" y="1017"/>
                </a:lnTo>
                <a:lnTo>
                  <a:pt x="1791" y="1018"/>
                </a:lnTo>
                <a:lnTo>
                  <a:pt x="1790" y="1018"/>
                </a:lnTo>
                <a:lnTo>
                  <a:pt x="1789" y="1018"/>
                </a:lnTo>
                <a:lnTo>
                  <a:pt x="1788" y="1019"/>
                </a:lnTo>
                <a:lnTo>
                  <a:pt x="1786" y="1019"/>
                </a:lnTo>
                <a:lnTo>
                  <a:pt x="1785" y="1022"/>
                </a:lnTo>
                <a:lnTo>
                  <a:pt x="1784" y="1022"/>
                </a:lnTo>
                <a:lnTo>
                  <a:pt x="1781" y="1022"/>
                </a:lnTo>
                <a:lnTo>
                  <a:pt x="1780" y="1022"/>
                </a:lnTo>
                <a:lnTo>
                  <a:pt x="1779" y="1023"/>
                </a:lnTo>
                <a:lnTo>
                  <a:pt x="1779" y="1024"/>
                </a:lnTo>
                <a:lnTo>
                  <a:pt x="1778" y="1025"/>
                </a:lnTo>
                <a:lnTo>
                  <a:pt x="1774" y="1025"/>
                </a:lnTo>
                <a:lnTo>
                  <a:pt x="1774" y="1026"/>
                </a:lnTo>
                <a:lnTo>
                  <a:pt x="1775" y="1028"/>
                </a:lnTo>
                <a:lnTo>
                  <a:pt x="1774" y="1029"/>
                </a:lnTo>
                <a:lnTo>
                  <a:pt x="1772" y="1027"/>
                </a:lnTo>
                <a:lnTo>
                  <a:pt x="1771" y="1026"/>
                </a:lnTo>
                <a:lnTo>
                  <a:pt x="1766" y="1025"/>
                </a:lnTo>
                <a:lnTo>
                  <a:pt x="1765" y="1024"/>
                </a:lnTo>
                <a:lnTo>
                  <a:pt x="1763" y="1024"/>
                </a:lnTo>
                <a:lnTo>
                  <a:pt x="1763" y="1025"/>
                </a:lnTo>
                <a:lnTo>
                  <a:pt x="1761" y="1025"/>
                </a:lnTo>
                <a:lnTo>
                  <a:pt x="1761" y="1026"/>
                </a:lnTo>
                <a:lnTo>
                  <a:pt x="1757" y="1026"/>
                </a:lnTo>
                <a:lnTo>
                  <a:pt x="1757" y="1027"/>
                </a:lnTo>
                <a:lnTo>
                  <a:pt x="1755" y="1026"/>
                </a:lnTo>
                <a:lnTo>
                  <a:pt x="1752" y="1026"/>
                </a:lnTo>
                <a:lnTo>
                  <a:pt x="1751" y="1026"/>
                </a:lnTo>
                <a:lnTo>
                  <a:pt x="1750" y="1026"/>
                </a:lnTo>
                <a:lnTo>
                  <a:pt x="1750" y="1027"/>
                </a:lnTo>
                <a:lnTo>
                  <a:pt x="1749" y="1028"/>
                </a:lnTo>
                <a:lnTo>
                  <a:pt x="1748" y="1028"/>
                </a:lnTo>
                <a:lnTo>
                  <a:pt x="1746" y="1027"/>
                </a:lnTo>
                <a:lnTo>
                  <a:pt x="1745" y="1028"/>
                </a:lnTo>
                <a:lnTo>
                  <a:pt x="1743" y="1028"/>
                </a:lnTo>
                <a:lnTo>
                  <a:pt x="1742" y="1028"/>
                </a:lnTo>
                <a:lnTo>
                  <a:pt x="1741" y="1029"/>
                </a:lnTo>
                <a:lnTo>
                  <a:pt x="1740" y="1032"/>
                </a:lnTo>
                <a:lnTo>
                  <a:pt x="1739" y="1032"/>
                </a:lnTo>
                <a:lnTo>
                  <a:pt x="1738" y="1031"/>
                </a:lnTo>
                <a:lnTo>
                  <a:pt x="1737" y="1031"/>
                </a:lnTo>
                <a:lnTo>
                  <a:pt x="1736" y="1032"/>
                </a:lnTo>
                <a:lnTo>
                  <a:pt x="1734" y="1032"/>
                </a:lnTo>
                <a:lnTo>
                  <a:pt x="1733" y="1031"/>
                </a:lnTo>
                <a:lnTo>
                  <a:pt x="1732" y="1031"/>
                </a:lnTo>
                <a:lnTo>
                  <a:pt x="1730" y="1031"/>
                </a:lnTo>
                <a:lnTo>
                  <a:pt x="1730" y="1032"/>
                </a:lnTo>
                <a:lnTo>
                  <a:pt x="1729" y="1032"/>
                </a:lnTo>
                <a:lnTo>
                  <a:pt x="1728" y="1031"/>
                </a:lnTo>
                <a:lnTo>
                  <a:pt x="1727" y="1031"/>
                </a:lnTo>
                <a:lnTo>
                  <a:pt x="1726" y="1032"/>
                </a:lnTo>
                <a:lnTo>
                  <a:pt x="1724" y="1033"/>
                </a:lnTo>
                <a:lnTo>
                  <a:pt x="1724" y="1034"/>
                </a:lnTo>
                <a:lnTo>
                  <a:pt x="1723" y="1038"/>
                </a:lnTo>
                <a:lnTo>
                  <a:pt x="1722" y="1038"/>
                </a:lnTo>
                <a:lnTo>
                  <a:pt x="1718" y="1037"/>
                </a:lnTo>
                <a:lnTo>
                  <a:pt x="1715" y="1037"/>
                </a:lnTo>
                <a:lnTo>
                  <a:pt x="1715" y="1038"/>
                </a:lnTo>
                <a:lnTo>
                  <a:pt x="1714" y="1038"/>
                </a:lnTo>
                <a:lnTo>
                  <a:pt x="1714" y="1040"/>
                </a:lnTo>
                <a:lnTo>
                  <a:pt x="1713" y="1040"/>
                </a:lnTo>
                <a:lnTo>
                  <a:pt x="1713" y="1038"/>
                </a:lnTo>
                <a:lnTo>
                  <a:pt x="1711" y="1037"/>
                </a:lnTo>
                <a:lnTo>
                  <a:pt x="1710" y="1036"/>
                </a:lnTo>
                <a:lnTo>
                  <a:pt x="1708" y="1040"/>
                </a:lnTo>
                <a:lnTo>
                  <a:pt x="1703" y="1043"/>
                </a:lnTo>
                <a:lnTo>
                  <a:pt x="1702" y="1043"/>
                </a:lnTo>
                <a:lnTo>
                  <a:pt x="1700" y="1042"/>
                </a:lnTo>
                <a:lnTo>
                  <a:pt x="1699" y="1043"/>
                </a:lnTo>
                <a:lnTo>
                  <a:pt x="1699" y="1041"/>
                </a:lnTo>
                <a:lnTo>
                  <a:pt x="1698" y="1041"/>
                </a:lnTo>
                <a:lnTo>
                  <a:pt x="1695" y="1041"/>
                </a:lnTo>
                <a:lnTo>
                  <a:pt x="1694" y="1041"/>
                </a:lnTo>
                <a:lnTo>
                  <a:pt x="1694" y="1040"/>
                </a:lnTo>
                <a:lnTo>
                  <a:pt x="1693" y="1040"/>
                </a:lnTo>
                <a:lnTo>
                  <a:pt x="1691" y="1041"/>
                </a:lnTo>
                <a:lnTo>
                  <a:pt x="1689" y="1042"/>
                </a:lnTo>
                <a:lnTo>
                  <a:pt x="1689" y="1043"/>
                </a:lnTo>
                <a:lnTo>
                  <a:pt x="1688" y="1044"/>
                </a:lnTo>
                <a:lnTo>
                  <a:pt x="1686" y="1044"/>
                </a:lnTo>
                <a:lnTo>
                  <a:pt x="1684" y="1044"/>
                </a:lnTo>
                <a:lnTo>
                  <a:pt x="1682" y="1045"/>
                </a:lnTo>
                <a:lnTo>
                  <a:pt x="1681" y="1046"/>
                </a:lnTo>
                <a:lnTo>
                  <a:pt x="1680" y="1047"/>
                </a:lnTo>
                <a:lnTo>
                  <a:pt x="1679" y="1047"/>
                </a:lnTo>
                <a:lnTo>
                  <a:pt x="1678" y="1048"/>
                </a:lnTo>
                <a:lnTo>
                  <a:pt x="1676" y="1050"/>
                </a:lnTo>
                <a:lnTo>
                  <a:pt x="1674" y="1050"/>
                </a:lnTo>
                <a:lnTo>
                  <a:pt x="1672" y="1051"/>
                </a:lnTo>
                <a:lnTo>
                  <a:pt x="1671" y="1051"/>
                </a:lnTo>
                <a:lnTo>
                  <a:pt x="1671" y="1052"/>
                </a:lnTo>
                <a:lnTo>
                  <a:pt x="1666" y="1052"/>
                </a:lnTo>
                <a:lnTo>
                  <a:pt x="1665" y="1053"/>
                </a:lnTo>
                <a:lnTo>
                  <a:pt x="1664" y="1053"/>
                </a:lnTo>
                <a:lnTo>
                  <a:pt x="1664" y="1054"/>
                </a:lnTo>
                <a:lnTo>
                  <a:pt x="1663" y="1055"/>
                </a:lnTo>
                <a:lnTo>
                  <a:pt x="1661" y="1055"/>
                </a:lnTo>
                <a:lnTo>
                  <a:pt x="1660" y="1055"/>
                </a:lnTo>
                <a:lnTo>
                  <a:pt x="1660" y="1056"/>
                </a:lnTo>
                <a:lnTo>
                  <a:pt x="1659" y="1059"/>
                </a:lnTo>
                <a:lnTo>
                  <a:pt x="1655" y="1057"/>
                </a:lnTo>
                <a:lnTo>
                  <a:pt x="1653" y="1057"/>
                </a:lnTo>
                <a:lnTo>
                  <a:pt x="1652" y="1056"/>
                </a:lnTo>
                <a:lnTo>
                  <a:pt x="1651" y="1057"/>
                </a:lnTo>
                <a:lnTo>
                  <a:pt x="1650" y="1059"/>
                </a:lnTo>
                <a:lnTo>
                  <a:pt x="1647" y="1060"/>
                </a:lnTo>
                <a:lnTo>
                  <a:pt x="1646" y="1060"/>
                </a:lnTo>
                <a:lnTo>
                  <a:pt x="1645" y="1061"/>
                </a:lnTo>
                <a:lnTo>
                  <a:pt x="1643" y="1062"/>
                </a:lnTo>
                <a:lnTo>
                  <a:pt x="1640" y="1062"/>
                </a:lnTo>
                <a:lnTo>
                  <a:pt x="1638" y="1063"/>
                </a:lnTo>
                <a:lnTo>
                  <a:pt x="1634" y="1063"/>
                </a:lnTo>
                <a:lnTo>
                  <a:pt x="1632" y="1064"/>
                </a:lnTo>
                <a:lnTo>
                  <a:pt x="1628" y="1065"/>
                </a:lnTo>
                <a:lnTo>
                  <a:pt x="1627" y="1066"/>
                </a:lnTo>
                <a:lnTo>
                  <a:pt x="1626" y="1067"/>
                </a:lnTo>
                <a:lnTo>
                  <a:pt x="1625" y="1071"/>
                </a:lnTo>
                <a:lnTo>
                  <a:pt x="1624" y="1071"/>
                </a:lnTo>
                <a:lnTo>
                  <a:pt x="1623" y="1073"/>
                </a:lnTo>
                <a:lnTo>
                  <a:pt x="1619" y="1079"/>
                </a:lnTo>
                <a:lnTo>
                  <a:pt x="1617" y="1082"/>
                </a:lnTo>
                <a:lnTo>
                  <a:pt x="1616" y="1082"/>
                </a:lnTo>
                <a:lnTo>
                  <a:pt x="1616" y="1085"/>
                </a:lnTo>
                <a:lnTo>
                  <a:pt x="1616" y="1089"/>
                </a:lnTo>
                <a:lnTo>
                  <a:pt x="1615" y="1090"/>
                </a:lnTo>
                <a:lnTo>
                  <a:pt x="1616" y="1091"/>
                </a:lnTo>
                <a:lnTo>
                  <a:pt x="1616" y="1092"/>
                </a:lnTo>
                <a:lnTo>
                  <a:pt x="1615" y="1092"/>
                </a:lnTo>
                <a:lnTo>
                  <a:pt x="1614" y="1092"/>
                </a:lnTo>
                <a:lnTo>
                  <a:pt x="1613" y="1092"/>
                </a:lnTo>
                <a:lnTo>
                  <a:pt x="1612" y="1092"/>
                </a:lnTo>
                <a:lnTo>
                  <a:pt x="1611" y="1091"/>
                </a:lnTo>
                <a:lnTo>
                  <a:pt x="1608" y="1091"/>
                </a:lnTo>
                <a:lnTo>
                  <a:pt x="1607" y="1092"/>
                </a:lnTo>
                <a:lnTo>
                  <a:pt x="1605" y="1095"/>
                </a:lnTo>
                <a:lnTo>
                  <a:pt x="1603" y="1098"/>
                </a:lnTo>
                <a:lnTo>
                  <a:pt x="1602" y="1102"/>
                </a:lnTo>
                <a:lnTo>
                  <a:pt x="1603" y="1103"/>
                </a:lnTo>
                <a:lnTo>
                  <a:pt x="1604" y="1105"/>
                </a:lnTo>
                <a:lnTo>
                  <a:pt x="1605" y="1107"/>
                </a:lnTo>
                <a:lnTo>
                  <a:pt x="1606" y="1107"/>
                </a:lnTo>
                <a:lnTo>
                  <a:pt x="1605" y="1104"/>
                </a:lnTo>
                <a:lnTo>
                  <a:pt x="1606" y="1104"/>
                </a:lnTo>
                <a:lnTo>
                  <a:pt x="1607" y="1104"/>
                </a:lnTo>
                <a:lnTo>
                  <a:pt x="1607" y="1105"/>
                </a:lnTo>
                <a:lnTo>
                  <a:pt x="1607" y="1107"/>
                </a:lnTo>
                <a:lnTo>
                  <a:pt x="1608" y="1107"/>
                </a:lnTo>
                <a:lnTo>
                  <a:pt x="1608" y="1105"/>
                </a:lnTo>
                <a:lnTo>
                  <a:pt x="1609" y="1103"/>
                </a:lnTo>
                <a:lnTo>
                  <a:pt x="1611" y="1105"/>
                </a:lnTo>
                <a:lnTo>
                  <a:pt x="1614" y="1104"/>
                </a:lnTo>
                <a:lnTo>
                  <a:pt x="1615" y="1104"/>
                </a:lnTo>
                <a:lnTo>
                  <a:pt x="1616" y="1104"/>
                </a:lnTo>
                <a:lnTo>
                  <a:pt x="1616" y="1103"/>
                </a:lnTo>
                <a:lnTo>
                  <a:pt x="1616" y="1102"/>
                </a:lnTo>
                <a:lnTo>
                  <a:pt x="1617" y="1101"/>
                </a:lnTo>
                <a:lnTo>
                  <a:pt x="1617" y="1102"/>
                </a:lnTo>
                <a:lnTo>
                  <a:pt x="1617" y="1103"/>
                </a:lnTo>
                <a:lnTo>
                  <a:pt x="1617" y="1104"/>
                </a:lnTo>
                <a:lnTo>
                  <a:pt x="1616" y="1104"/>
                </a:lnTo>
                <a:lnTo>
                  <a:pt x="1616" y="1105"/>
                </a:lnTo>
                <a:lnTo>
                  <a:pt x="1617" y="1107"/>
                </a:lnTo>
                <a:lnTo>
                  <a:pt x="1618" y="1104"/>
                </a:lnTo>
                <a:lnTo>
                  <a:pt x="1619" y="1107"/>
                </a:lnTo>
                <a:lnTo>
                  <a:pt x="1622" y="1107"/>
                </a:lnTo>
                <a:lnTo>
                  <a:pt x="1623" y="1107"/>
                </a:lnTo>
                <a:lnTo>
                  <a:pt x="1625" y="1104"/>
                </a:lnTo>
                <a:lnTo>
                  <a:pt x="1627" y="1103"/>
                </a:lnTo>
                <a:lnTo>
                  <a:pt x="1628" y="1103"/>
                </a:lnTo>
                <a:lnTo>
                  <a:pt x="1627" y="1104"/>
                </a:lnTo>
                <a:lnTo>
                  <a:pt x="1625" y="1105"/>
                </a:lnTo>
                <a:lnTo>
                  <a:pt x="1624" y="1107"/>
                </a:lnTo>
                <a:lnTo>
                  <a:pt x="1625" y="1107"/>
                </a:lnTo>
                <a:lnTo>
                  <a:pt x="1626" y="1107"/>
                </a:lnTo>
                <a:lnTo>
                  <a:pt x="1628" y="1105"/>
                </a:lnTo>
                <a:lnTo>
                  <a:pt x="1630" y="1104"/>
                </a:lnTo>
                <a:lnTo>
                  <a:pt x="1630" y="1105"/>
                </a:lnTo>
                <a:lnTo>
                  <a:pt x="1631" y="1105"/>
                </a:lnTo>
                <a:lnTo>
                  <a:pt x="1632" y="1105"/>
                </a:lnTo>
                <a:lnTo>
                  <a:pt x="1633" y="1105"/>
                </a:lnTo>
                <a:lnTo>
                  <a:pt x="1635" y="1105"/>
                </a:lnTo>
                <a:lnTo>
                  <a:pt x="1636" y="1104"/>
                </a:lnTo>
                <a:lnTo>
                  <a:pt x="1637" y="1105"/>
                </a:lnTo>
                <a:lnTo>
                  <a:pt x="1636" y="1105"/>
                </a:lnTo>
                <a:lnTo>
                  <a:pt x="1635" y="1105"/>
                </a:lnTo>
                <a:lnTo>
                  <a:pt x="1634" y="1107"/>
                </a:lnTo>
                <a:lnTo>
                  <a:pt x="1633" y="1107"/>
                </a:lnTo>
                <a:lnTo>
                  <a:pt x="1633" y="1108"/>
                </a:lnTo>
                <a:lnTo>
                  <a:pt x="1636" y="1107"/>
                </a:lnTo>
                <a:lnTo>
                  <a:pt x="1638" y="1105"/>
                </a:lnTo>
                <a:lnTo>
                  <a:pt x="1640" y="1104"/>
                </a:lnTo>
                <a:lnTo>
                  <a:pt x="1641" y="1104"/>
                </a:lnTo>
                <a:lnTo>
                  <a:pt x="1642" y="1105"/>
                </a:lnTo>
                <a:lnTo>
                  <a:pt x="1643" y="1103"/>
                </a:lnTo>
                <a:lnTo>
                  <a:pt x="1644" y="1104"/>
                </a:lnTo>
                <a:lnTo>
                  <a:pt x="1644" y="1103"/>
                </a:lnTo>
                <a:lnTo>
                  <a:pt x="1643" y="1101"/>
                </a:lnTo>
                <a:lnTo>
                  <a:pt x="1641" y="1100"/>
                </a:lnTo>
                <a:close/>
                <a:moveTo>
                  <a:pt x="1251" y="1267"/>
                </a:moveTo>
                <a:lnTo>
                  <a:pt x="1251" y="1268"/>
                </a:lnTo>
                <a:lnTo>
                  <a:pt x="1250" y="1270"/>
                </a:lnTo>
                <a:lnTo>
                  <a:pt x="1249" y="1270"/>
                </a:lnTo>
                <a:lnTo>
                  <a:pt x="1249" y="1268"/>
                </a:lnTo>
                <a:lnTo>
                  <a:pt x="1250" y="1268"/>
                </a:lnTo>
                <a:lnTo>
                  <a:pt x="1250" y="1267"/>
                </a:lnTo>
                <a:lnTo>
                  <a:pt x="1251" y="1267"/>
                </a:lnTo>
                <a:close/>
                <a:moveTo>
                  <a:pt x="1252" y="1263"/>
                </a:moveTo>
                <a:lnTo>
                  <a:pt x="1253" y="1263"/>
                </a:lnTo>
                <a:lnTo>
                  <a:pt x="1253" y="1264"/>
                </a:lnTo>
                <a:lnTo>
                  <a:pt x="1252" y="1264"/>
                </a:lnTo>
                <a:lnTo>
                  <a:pt x="1252" y="1263"/>
                </a:lnTo>
                <a:close/>
                <a:moveTo>
                  <a:pt x="1260" y="1248"/>
                </a:moveTo>
                <a:lnTo>
                  <a:pt x="1260" y="1251"/>
                </a:lnTo>
                <a:lnTo>
                  <a:pt x="1260" y="1255"/>
                </a:lnTo>
                <a:lnTo>
                  <a:pt x="1259" y="1254"/>
                </a:lnTo>
                <a:lnTo>
                  <a:pt x="1260" y="1252"/>
                </a:lnTo>
                <a:lnTo>
                  <a:pt x="1259" y="1249"/>
                </a:lnTo>
                <a:lnTo>
                  <a:pt x="1259" y="1248"/>
                </a:lnTo>
                <a:lnTo>
                  <a:pt x="1260" y="1248"/>
                </a:lnTo>
                <a:close/>
                <a:moveTo>
                  <a:pt x="1252" y="1251"/>
                </a:moveTo>
                <a:lnTo>
                  <a:pt x="1252" y="1252"/>
                </a:lnTo>
                <a:lnTo>
                  <a:pt x="1252" y="1253"/>
                </a:lnTo>
                <a:lnTo>
                  <a:pt x="1253" y="1253"/>
                </a:lnTo>
                <a:lnTo>
                  <a:pt x="1252" y="1253"/>
                </a:lnTo>
                <a:lnTo>
                  <a:pt x="1252" y="1252"/>
                </a:lnTo>
                <a:lnTo>
                  <a:pt x="1251" y="1252"/>
                </a:lnTo>
                <a:lnTo>
                  <a:pt x="1251" y="1251"/>
                </a:lnTo>
                <a:lnTo>
                  <a:pt x="1252" y="1251"/>
                </a:lnTo>
                <a:close/>
                <a:moveTo>
                  <a:pt x="1253" y="1251"/>
                </a:moveTo>
                <a:lnTo>
                  <a:pt x="1254" y="1251"/>
                </a:lnTo>
                <a:lnTo>
                  <a:pt x="1254" y="1249"/>
                </a:lnTo>
                <a:lnTo>
                  <a:pt x="1254" y="1248"/>
                </a:lnTo>
                <a:lnTo>
                  <a:pt x="1254" y="1249"/>
                </a:lnTo>
                <a:lnTo>
                  <a:pt x="1253" y="1249"/>
                </a:lnTo>
                <a:lnTo>
                  <a:pt x="1253" y="1251"/>
                </a:lnTo>
                <a:lnTo>
                  <a:pt x="1252" y="1251"/>
                </a:lnTo>
                <a:lnTo>
                  <a:pt x="1252" y="1249"/>
                </a:lnTo>
                <a:lnTo>
                  <a:pt x="1251" y="1248"/>
                </a:lnTo>
                <a:lnTo>
                  <a:pt x="1251" y="1247"/>
                </a:lnTo>
                <a:lnTo>
                  <a:pt x="1251" y="1246"/>
                </a:lnTo>
                <a:lnTo>
                  <a:pt x="1251" y="1245"/>
                </a:lnTo>
                <a:lnTo>
                  <a:pt x="1251" y="1244"/>
                </a:lnTo>
                <a:lnTo>
                  <a:pt x="1251" y="1243"/>
                </a:lnTo>
                <a:lnTo>
                  <a:pt x="1252" y="1243"/>
                </a:lnTo>
                <a:lnTo>
                  <a:pt x="1252" y="1242"/>
                </a:lnTo>
                <a:lnTo>
                  <a:pt x="1253" y="1242"/>
                </a:lnTo>
                <a:lnTo>
                  <a:pt x="1253" y="1241"/>
                </a:lnTo>
                <a:lnTo>
                  <a:pt x="1253" y="1239"/>
                </a:lnTo>
                <a:lnTo>
                  <a:pt x="1253" y="1238"/>
                </a:lnTo>
                <a:lnTo>
                  <a:pt x="1253" y="1237"/>
                </a:lnTo>
                <a:lnTo>
                  <a:pt x="1253" y="1236"/>
                </a:lnTo>
                <a:lnTo>
                  <a:pt x="1254" y="1236"/>
                </a:lnTo>
                <a:lnTo>
                  <a:pt x="1254" y="1235"/>
                </a:lnTo>
                <a:lnTo>
                  <a:pt x="1254" y="1236"/>
                </a:lnTo>
                <a:lnTo>
                  <a:pt x="1254" y="1237"/>
                </a:lnTo>
                <a:lnTo>
                  <a:pt x="1255" y="1237"/>
                </a:lnTo>
                <a:lnTo>
                  <a:pt x="1255" y="1238"/>
                </a:lnTo>
                <a:lnTo>
                  <a:pt x="1254" y="1238"/>
                </a:lnTo>
                <a:lnTo>
                  <a:pt x="1255" y="1238"/>
                </a:lnTo>
                <a:lnTo>
                  <a:pt x="1255" y="1239"/>
                </a:lnTo>
                <a:lnTo>
                  <a:pt x="1255" y="1241"/>
                </a:lnTo>
                <a:lnTo>
                  <a:pt x="1255" y="1242"/>
                </a:lnTo>
                <a:lnTo>
                  <a:pt x="1255" y="1243"/>
                </a:lnTo>
                <a:lnTo>
                  <a:pt x="1255" y="1244"/>
                </a:lnTo>
                <a:lnTo>
                  <a:pt x="1255" y="1245"/>
                </a:lnTo>
                <a:lnTo>
                  <a:pt x="1254" y="1246"/>
                </a:lnTo>
                <a:lnTo>
                  <a:pt x="1255" y="1246"/>
                </a:lnTo>
                <a:lnTo>
                  <a:pt x="1255" y="1247"/>
                </a:lnTo>
                <a:lnTo>
                  <a:pt x="1255" y="1248"/>
                </a:lnTo>
                <a:lnTo>
                  <a:pt x="1254" y="1248"/>
                </a:lnTo>
                <a:lnTo>
                  <a:pt x="1254" y="1249"/>
                </a:lnTo>
                <a:lnTo>
                  <a:pt x="1254" y="1251"/>
                </a:lnTo>
                <a:lnTo>
                  <a:pt x="1253" y="1251"/>
                </a:lnTo>
                <a:close/>
                <a:moveTo>
                  <a:pt x="1251" y="1247"/>
                </a:moveTo>
                <a:lnTo>
                  <a:pt x="1251" y="1248"/>
                </a:lnTo>
                <a:lnTo>
                  <a:pt x="1251" y="1247"/>
                </a:lnTo>
                <a:close/>
                <a:moveTo>
                  <a:pt x="1250" y="1244"/>
                </a:moveTo>
                <a:lnTo>
                  <a:pt x="1250" y="1245"/>
                </a:lnTo>
                <a:lnTo>
                  <a:pt x="1250" y="1244"/>
                </a:lnTo>
                <a:lnTo>
                  <a:pt x="1250" y="1243"/>
                </a:lnTo>
                <a:lnTo>
                  <a:pt x="1250" y="1242"/>
                </a:lnTo>
                <a:lnTo>
                  <a:pt x="1250" y="1243"/>
                </a:lnTo>
                <a:lnTo>
                  <a:pt x="1250" y="1244"/>
                </a:lnTo>
                <a:close/>
                <a:moveTo>
                  <a:pt x="1251" y="1243"/>
                </a:moveTo>
                <a:lnTo>
                  <a:pt x="1251" y="1242"/>
                </a:lnTo>
                <a:lnTo>
                  <a:pt x="1251" y="1241"/>
                </a:lnTo>
                <a:lnTo>
                  <a:pt x="1251" y="1239"/>
                </a:lnTo>
                <a:lnTo>
                  <a:pt x="1251" y="1238"/>
                </a:lnTo>
                <a:lnTo>
                  <a:pt x="1252" y="1237"/>
                </a:lnTo>
                <a:lnTo>
                  <a:pt x="1251" y="1236"/>
                </a:lnTo>
                <a:lnTo>
                  <a:pt x="1251" y="1235"/>
                </a:lnTo>
                <a:lnTo>
                  <a:pt x="1252" y="1235"/>
                </a:lnTo>
                <a:lnTo>
                  <a:pt x="1252" y="1234"/>
                </a:lnTo>
                <a:lnTo>
                  <a:pt x="1252" y="1233"/>
                </a:lnTo>
                <a:lnTo>
                  <a:pt x="1252" y="1232"/>
                </a:lnTo>
                <a:lnTo>
                  <a:pt x="1253" y="1232"/>
                </a:lnTo>
                <a:lnTo>
                  <a:pt x="1253" y="1231"/>
                </a:lnTo>
                <a:lnTo>
                  <a:pt x="1253" y="1229"/>
                </a:lnTo>
                <a:lnTo>
                  <a:pt x="1253" y="1231"/>
                </a:lnTo>
                <a:lnTo>
                  <a:pt x="1253" y="1232"/>
                </a:lnTo>
                <a:lnTo>
                  <a:pt x="1253" y="1233"/>
                </a:lnTo>
                <a:lnTo>
                  <a:pt x="1253" y="1234"/>
                </a:lnTo>
                <a:lnTo>
                  <a:pt x="1253" y="1235"/>
                </a:lnTo>
                <a:lnTo>
                  <a:pt x="1254" y="1235"/>
                </a:lnTo>
                <a:lnTo>
                  <a:pt x="1253" y="1235"/>
                </a:lnTo>
                <a:lnTo>
                  <a:pt x="1253" y="1236"/>
                </a:lnTo>
                <a:lnTo>
                  <a:pt x="1253" y="1237"/>
                </a:lnTo>
                <a:lnTo>
                  <a:pt x="1253" y="1238"/>
                </a:lnTo>
                <a:lnTo>
                  <a:pt x="1253" y="1239"/>
                </a:lnTo>
                <a:lnTo>
                  <a:pt x="1253" y="1241"/>
                </a:lnTo>
                <a:lnTo>
                  <a:pt x="1253" y="1242"/>
                </a:lnTo>
                <a:lnTo>
                  <a:pt x="1252" y="1242"/>
                </a:lnTo>
                <a:lnTo>
                  <a:pt x="1252" y="1243"/>
                </a:lnTo>
                <a:lnTo>
                  <a:pt x="1251" y="1243"/>
                </a:lnTo>
                <a:close/>
                <a:moveTo>
                  <a:pt x="1257" y="1234"/>
                </a:moveTo>
                <a:lnTo>
                  <a:pt x="1257" y="1232"/>
                </a:lnTo>
                <a:lnTo>
                  <a:pt x="1255" y="1227"/>
                </a:lnTo>
                <a:lnTo>
                  <a:pt x="1255" y="1225"/>
                </a:lnTo>
                <a:lnTo>
                  <a:pt x="1255" y="1224"/>
                </a:lnTo>
                <a:lnTo>
                  <a:pt x="1257" y="1224"/>
                </a:lnTo>
                <a:lnTo>
                  <a:pt x="1257" y="1226"/>
                </a:lnTo>
                <a:lnTo>
                  <a:pt x="1257" y="1228"/>
                </a:lnTo>
                <a:lnTo>
                  <a:pt x="1258" y="1232"/>
                </a:lnTo>
                <a:lnTo>
                  <a:pt x="1258" y="1233"/>
                </a:lnTo>
                <a:lnTo>
                  <a:pt x="1257" y="1235"/>
                </a:lnTo>
                <a:lnTo>
                  <a:pt x="1257" y="1234"/>
                </a:lnTo>
                <a:close/>
                <a:moveTo>
                  <a:pt x="1253" y="1225"/>
                </a:moveTo>
                <a:lnTo>
                  <a:pt x="1254" y="1225"/>
                </a:lnTo>
                <a:lnTo>
                  <a:pt x="1254" y="1226"/>
                </a:lnTo>
                <a:lnTo>
                  <a:pt x="1253" y="1226"/>
                </a:lnTo>
                <a:lnTo>
                  <a:pt x="1253" y="1225"/>
                </a:lnTo>
                <a:lnTo>
                  <a:pt x="1253" y="1224"/>
                </a:lnTo>
                <a:lnTo>
                  <a:pt x="1253" y="1225"/>
                </a:lnTo>
                <a:close/>
                <a:moveTo>
                  <a:pt x="1255" y="1244"/>
                </a:moveTo>
                <a:lnTo>
                  <a:pt x="1255" y="1243"/>
                </a:lnTo>
                <a:lnTo>
                  <a:pt x="1257" y="1242"/>
                </a:lnTo>
                <a:lnTo>
                  <a:pt x="1257" y="1243"/>
                </a:lnTo>
                <a:lnTo>
                  <a:pt x="1258" y="1243"/>
                </a:lnTo>
                <a:lnTo>
                  <a:pt x="1258" y="1244"/>
                </a:lnTo>
                <a:lnTo>
                  <a:pt x="1258" y="1245"/>
                </a:lnTo>
                <a:lnTo>
                  <a:pt x="1258" y="1246"/>
                </a:lnTo>
                <a:lnTo>
                  <a:pt x="1257" y="1245"/>
                </a:lnTo>
                <a:lnTo>
                  <a:pt x="1257" y="1244"/>
                </a:lnTo>
                <a:lnTo>
                  <a:pt x="1255" y="1244"/>
                </a:lnTo>
                <a:close/>
                <a:moveTo>
                  <a:pt x="1270" y="1203"/>
                </a:moveTo>
                <a:lnTo>
                  <a:pt x="1269" y="1203"/>
                </a:lnTo>
                <a:lnTo>
                  <a:pt x="1269" y="1201"/>
                </a:lnTo>
                <a:lnTo>
                  <a:pt x="1270" y="1201"/>
                </a:lnTo>
                <a:lnTo>
                  <a:pt x="1271" y="1201"/>
                </a:lnTo>
                <a:lnTo>
                  <a:pt x="1271" y="1200"/>
                </a:lnTo>
                <a:lnTo>
                  <a:pt x="1272" y="1199"/>
                </a:lnTo>
                <a:lnTo>
                  <a:pt x="1273" y="1199"/>
                </a:lnTo>
                <a:lnTo>
                  <a:pt x="1274" y="1199"/>
                </a:lnTo>
                <a:lnTo>
                  <a:pt x="1274" y="1200"/>
                </a:lnTo>
                <a:lnTo>
                  <a:pt x="1274" y="1201"/>
                </a:lnTo>
                <a:lnTo>
                  <a:pt x="1273" y="1201"/>
                </a:lnTo>
                <a:lnTo>
                  <a:pt x="1272" y="1201"/>
                </a:lnTo>
                <a:lnTo>
                  <a:pt x="1270" y="1203"/>
                </a:lnTo>
                <a:close/>
                <a:moveTo>
                  <a:pt x="1278" y="1200"/>
                </a:moveTo>
                <a:lnTo>
                  <a:pt x="1279" y="1200"/>
                </a:lnTo>
                <a:lnTo>
                  <a:pt x="1280" y="1200"/>
                </a:lnTo>
                <a:lnTo>
                  <a:pt x="1280" y="1201"/>
                </a:lnTo>
                <a:lnTo>
                  <a:pt x="1278" y="1200"/>
                </a:lnTo>
                <a:close/>
                <a:moveTo>
                  <a:pt x="1320" y="1168"/>
                </a:moveTo>
                <a:lnTo>
                  <a:pt x="1319" y="1165"/>
                </a:lnTo>
                <a:lnTo>
                  <a:pt x="1319" y="1162"/>
                </a:lnTo>
                <a:lnTo>
                  <a:pt x="1317" y="1161"/>
                </a:lnTo>
                <a:lnTo>
                  <a:pt x="1316" y="1161"/>
                </a:lnTo>
                <a:lnTo>
                  <a:pt x="1317" y="1161"/>
                </a:lnTo>
                <a:lnTo>
                  <a:pt x="1317" y="1160"/>
                </a:lnTo>
                <a:lnTo>
                  <a:pt x="1316" y="1160"/>
                </a:lnTo>
                <a:lnTo>
                  <a:pt x="1315" y="1161"/>
                </a:lnTo>
                <a:lnTo>
                  <a:pt x="1315" y="1160"/>
                </a:lnTo>
                <a:lnTo>
                  <a:pt x="1317" y="1159"/>
                </a:lnTo>
                <a:lnTo>
                  <a:pt x="1319" y="1157"/>
                </a:lnTo>
                <a:lnTo>
                  <a:pt x="1320" y="1159"/>
                </a:lnTo>
                <a:lnTo>
                  <a:pt x="1321" y="1161"/>
                </a:lnTo>
                <a:lnTo>
                  <a:pt x="1322" y="1162"/>
                </a:lnTo>
                <a:lnTo>
                  <a:pt x="1321" y="1165"/>
                </a:lnTo>
                <a:lnTo>
                  <a:pt x="1320" y="1165"/>
                </a:lnTo>
                <a:lnTo>
                  <a:pt x="1320" y="1168"/>
                </a:lnTo>
                <a:close/>
                <a:moveTo>
                  <a:pt x="1308" y="1163"/>
                </a:moveTo>
                <a:lnTo>
                  <a:pt x="1308" y="1162"/>
                </a:lnTo>
                <a:lnTo>
                  <a:pt x="1310" y="1161"/>
                </a:lnTo>
                <a:lnTo>
                  <a:pt x="1310" y="1160"/>
                </a:lnTo>
                <a:lnTo>
                  <a:pt x="1312" y="1158"/>
                </a:lnTo>
                <a:lnTo>
                  <a:pt x="1312" y="1157"/>
                </a:lnTo>
                <a:lnTo>
                  <a:pt x="1314" y="1157"/>
                </a:lnTo>
                <a:lnTo>
                  <a:pt x="1315" y="1157"/>
                </a:lnTo>
                <a:lnTo>
                  <a:pt x="1316" y="1158"/>
                </a:lnTo>
                <a:lnTo>
                  <a:pt x="1316" y="1159"/>
                </a:lnTo>
                <a:lnTo>
                  <a:pt x="1315" y="1159"/>
                </a:lnTo>
                <a:lnTo>
                  <a:pt x="1314" y="1160"/>
                </a:lnTo>
                <a:lnTo>
                  <a:pt x="1308" y="1163"/>
                </a:lnTo>
                <a:close/>
                <a:moveTo>
                  <a:pt x="1307" y="1161"/>
                </a:moveTo>
                <a:lnTo>
                  <a:pt x="1306" y="1161"/>
                </a:lnTo>
                <a:lnTo>
                  <a:pt x="1307" y="1161"/>
                </a:lnTo>
                <a:close/>
                <a:moveTo>
                  <a:pt x="1311" y="1153"/>
                </a:moveTo>
                <a:lnTo>
                  <a:pt x="1311" y="1152"/>
                </a:lnTo>
                <a:lnTo>
                  <a:pt x="1310" y="1152"/>
                </a:lnTo>
                <a:lnTo>
                  <a:pt x="1310" y="1151"/>
                </a:lnTo>
                <a:lnTo>
                  <a:pt x="1309" y="1152"/>
                </a:lnTo>
                <a:lnTo>
                  <a:pt x="1309" y="1153"/>
                </a:lnTo>
                <a:lnTo>
                  <a:pt x="1308" y="1153"/>
                </a:lnTo>
                <a:lnTo>
                  <a:pt x="1307" y="1155"/>
                </a:lnTo>
                <a:lnTo>
                  <a:pt x="1307" y="1156"/>
                </a:lnTo>
                <a:lnTo>
                  <a:pt x="1306" y="1156"/>
                </a:lnTo>
                <a:lnTo>
                  <a:pt x="1306" y="1157"/>
                </a:lnTo>
                <a:lnTo>
                  <a:pt x="1306" y="1156"/>
                </a:lnTo>
                <a:lnTo>
                  <a:pt x="1306" y="1155"/>
                </a:lnTo>
                <a:lnTo>
                  <a:pt x="1307" y="1155"/>
                </a:lnTo>
                <a:lnTo>
                  <a:pt x="1307" y="1153"/>
                </a:lnTo>
                <a:lnTo>
                  <a:pt x="1308" y="1153"/>
                </a:lnTo>
                <a:lnTo>
                  <a:pt x="1309" y="1152"/>
                </a:lnTo>
                <a:lnTo>
                  <a:pt x="1310" y="1151"/>
                </a:lnTo>
                <a:lnTo>
                  <a:pt x="1310" y="1150"/>
                </a:lnTo>
                <a:lnTo>
                  <a:pt x="1311" y="1150"/>
                </a:lnTo>
                <a:lnTo>
                  <a:pt x="1311" y="1149"/>
                </a:lnTo>
                <a:lnTo>
                  <a:pt x="1312" y="1149"/>
                </a:lnTo>
                <a:lnTo>
                  <a:pt x="1314" y="1149"/>
                </a:lnTo>
                <a:lnTo>
                  <a:pt x="1315" y="1148"/>
                </a:lnTo>
                <a:lnTo>
                  <a:pt x="1315" y="1147"/>
                </a:lnTo>
                <a:lnTo>
                  <a:pt x="1316" y="1147"/>
                </a:lnTo>
                <a:lnTo>
                  <a:pt x="1316" y="1146"/>
                </a:lnTo>
                <a:lnTo>
                  <a:pt x="1316" y="1145"/>
                </a:lnTo>
                <a:lnTo>
                  <a:pt x="1317" y="1145"/>
                </a:lnTo>
                <a:lnTo>
                  <a:pt x="1318" y="1143"/>
                </a:lnTo>
                <a:lnTo>
                  <a:pt x="1319" y="1143"/>
                </a:lnTo>
                <a:lnTo>
                  <a:pt x="1320" y="1143"/>
                </a:lnTo>
                <a:lnTo>
                  <a:pt x="1321" y="1145"/>
                </a:lnTo>
                <a:lnTo>
                  <a:pt x="1322" y="1146"/>
                </a:lnTo>
                <a:lnTo>
                  <a:pt x="1324" y="1145"/>
                </a:lnTo>
                <a:lnTo>
                  <a:pt x="1325" y="1145"/>
                </a:lnTo>
                <a:lnTo>
                  <a:pt x="1325" y="1143"/>
                </a:lnTo>
                <a:lnTo>
                  <a:pt x="1325" y="1142"/>
                </a:lnTo>
                <a:lnTo>
                  <a:pt x="1326" y="1142"/>
                </a:lnTo>
                <a:lnTo>
                  <a:pt x="1326" y="1143"/>
                </a:lnTo>
                <a:lnTo>
                  <a:pt x="1325" y="1145"/>
                </a:lnTo>
                <a:lnTo>
                  <a:pt x="1324" y="1146"/>
                </a:lnTo>
                <a:lnTo>
                  <a:pt x="1322" y="1147"/>
                </a:lnTo>
                <a:lnTo>
                  <a:pt x="1322" y="1148"/>
                </a:lnTo>
                <a:lnTo>
                  <a:pt x="1321" y="1150"/>
                </a:lnTo>
                <a:lnTo>
                  <a:pt x="1320" y="1150"/>
                </a:lnTo>
                <a:lnTo>
                  <a:pt x="1319" y="1152"/>
                </a:lnTo>
                <a:lnTo>
                  <a:pt x="1319" y="1153"/>
                </a:lnTo>
                <a:lnTo>
                  <a:pt x="1318" y="1155"/>
                </a:lnTo>
                <a:lnTo>
                  <a:pt x="1318" y="1156"/>
                </a:lnTo>
                <a:lnTo>
                  <a:pt x="1317" y="1156"/>
                </a:lnTo>
                <a:lnTo>
                  <a:pt x="1316" y="1156"/>
                </a:lnTo>
                <a:lnTo>
                  <a:pt x="1315" y="1156"/>
                </a:lnTo>
                <a:lnTo>
                  <a:pt x="1315" y="1155"/>
                </a:lnTo>
                <a:lnTo>
                  <a:pt x="1314" y="1155"/>
                </a:lnTo>
                <a:lnTo>
                  <a:pt x="1312" y="1155"/>
                </a:lnTo>
                <a:lnTo>
                  <a:pt x="1311" y="1156"/>
                </a:lnTo>
                <a:lnTo>
                  <a:pt x="1310" y="1157"/>
                </a:lnTo>
                <a:lnTo>
                  <a:pt x="1309" y="1158"/>
                </a:lnTo>
                <a:lnTo>
                  <a:pt x="1308" y="1159"/>
                </a:lnTo>
                <a:lnTo>
                  <a:pt x="1308" y="1160"/>
                </a:lnTo>
                <a:lnTo>
                  <a:pt x="1307" y="1160"/>
                </a:lnTo>
                <a:lnTo>
                  <a:pt x="1308" y="1159"/>
                </a:lnTo>
                <a:lnTo>
                  <a:pt x="1308" y="1158"/>
                </a:lnTo>
                <a:lnTo>
                  <a:pt x="1309" y="1158"/>
                </a:lnTo>
                <a:lnTo>
                  <a:pt x="1309" y="1157"/>
                </a:lnTo>
                <a:lnTo>
                  <a:pt x="1310" y="1156"/>
                </a:lnTo>
                <a:lnTo>
                  <a:pt x="1310" y="1155"/>
                </a:lnTo>
                <a:lnTo>
                  <a:pt x="1312" y="1155"/>
                </a:lnTo>
                <a:lnTo>
                  <a:pt x="1314" y="1153"/>
                </a:lnTo>
                <a:lnTo>
                  <a:pt x="1315" y="1153"/>
                </a:lnTo>
                <a:lnTo>
                  <a:pt x="1314" y="1152"/>
                </a:lnTo>
                <a:lnTo>
                  <a:pt x="1314" y="1151"/>
                </a:lnTo>
                <a:lnTo>
                  <a:pt x="1312" y="1151"/>
                </a:lnTo>
                <a:lnTo>
                  <a:pt x="1312" y="1150"/>
                </a:lnTo>
                <a:lnTo>
                  <a:pt x="1311" y="1150"/>
                </a:lnTo>
                <a:lnTo>
                  <a:pt x="1311" y="1151"/>
                </a:lnTo>
                <a:lnTo>
                  <a:pt x="1311" y="1153"/>
                </a:lnTo>
                <a:lnTo>
                  <a:pt x="1312" y="1153"/>
                </a:lnTo>
                <a:lnTo>
                  <a:pt x="1311" y="1153"/>
                </a:lnTo>
                <a:close/>
                <a:moveTo>
                  <a:pt x="1310" y="1149"/>
                </a:moveTo>
                <a:lnTo>
                  <a:pt x="1310" y="1150"/>
                </a:lnTo>
                <a:lnTo>
                  <a:pt x="1309" y="1150"/>
                </a:lnTo>
                <a:lnTo>
                  <a:pt x="1309" y="1151"/>
                </a:lnTo>
                <a:lnTo>
                  <a:pt x="1308" y="1152"/>
                </a:lnTo>
                <a:lnTo>
                  <a:pt x="1307" y="1152"/>
                </a:lnTo>
                <a:lnTo>
                  <a:pt x="1307" y="1153"/>
                </a:lnTo>
                <a:lnTo>
                  <a:pt x="1306" y="1153"/>
                </a:lnTo>
                <a:lnTo>
                  <a:pt x="1306" y="1155"/>
                </a:lnTo>
                <a:lnTo>
                  <a:pt x="1306" y="1156"/>
                </a:lnTo>
                <a:lnTo>
                  <a:pt x="1305" y="1156"/>
                </a:lnTo>
                <a:lnTo>
                  <a:pt x="1303" y="1157"/>
                </a:lnTo>
                <a:lnTo>
                  <a:pt x="1305" y="1156"/>
                </a:lnTo>
                <a:lnTo>
                  <a:pt x="1305" y="1155"/>
                </a:lnTo>
                <a:lnTo>
                  <a:pt x="1306" y="1153"/>
                </a:lnTo>
                <a:lnTo>
                  <a:pt x="1306" y="1152"/>
                </a:lnTo>
                <a:lnTo>
                  <a:pt x="1307" y="1152"/>
                </a:lnTo>
                <a:lnTo>
                  <a:pt x="1308" y="1152"/>
                </a:lnTo>
                <a:lnTo>
                  <a:pt x="1308" y="1151"/>
                </a:lnTo>
                <a:lnTo>
                  <a:pt x="1308" y="1149"/>
                </a:lnTo>
                <a:lnTo>
                  <a:pt x="1309" y="1149"/>
                </a:lnTo>
                <a:lnTo>
                  <a:pt x="1309" y="1148"/>
                </a:lnTo>
                <a:lnTo>
                  <a:pt x="1309" y="1147"/>
                </a:lnTo>
                <a:lnTo>
                  <a:pt x="1309" y="1146"/>
                </a:lnTo>
                <a:lnTo>
                  <a:pt x="1308" y="1146"/>
                </a:lnTo>
                <a:lnTo>
                  <a:pt x="1307" y="1147"/>
                </a:lnTo>
                <a:lnTo>
                  <a:pt x="1307" y="1148"/>
                </a:lnTo>
                <a:lnTo>
                  <a:pt x="1307" y="1149"/>
                </a:lnTo>
                <a:lnTo>
                  <a:pt x="1306" y="1149"/>
                </a:lnTo>
                <a:lnTo>
                  <a:pt x="1306" y="1148"/>
                </a:lnTo>
                <a:lnTo>
                  <a:pt x="1306" y="1149"/>
                </a:lnTo>
                <a:lnTo>
                  <a:pt x="1305" y="1148"/>
                </a:lnTo>
                <a:lnTo>
                  <a:pt x="1303" y="1149"/>
                </a:lnTo>
                <a:lnTo>
                  <a:pt x="1302" y="1149"/>
                </a:lnTo>
                <a:lnTo>
                  <a:pt x="1301" y="1150"/>
                </a:lnTo>
                <a:lnTo>
                  <a:pt x="1301" y="1151"/>
                </a:lnTo>
                <a:lnTo>
                  <a:pt x="1301" y="1150"/>
                </a:lnTo>
                <a:lnTo>
                  <a:pt x="1300" y="1150"/>
                </a:lnTo>
                <a:lnTo>
                  <a:pt x="1300" y="1149"/>
                </a:lnTo>
                <a:lnTo>
                  <a:pt x="1301" y="1149"/>
                </a:lnTo>
                <a:lnTo>
                  <a:pt x="1301" y="1148"/>
                </a:lnTo>
                <a:lnTo>
                  <a:pt x="1302" y="1148"/>
                </a:lnTo>
                <a:lnTo>
                  <a:pt x="1303" y="1148"/>
                </a:lnTo>
                <a:lnTo>
                  <a:pt x="1305" y="1148"/>
                </a:lnTo>
                <a:lnTo>
                  <a:pt x="1306" y="1148"/>
                </a:lnTo>
                <a:lnTo>
                  <a:pt x="1307" y="1147"/>
                </a:lnTo>
                <a:lnTo>
                  <a:pt x="1306" y="1146"/>
                </a:lnTo>
                <a:lnTo>
                  <a:pt x="1307" y="1146"/>
                </a:lnTo>
                <a:lnTo>
                  <a:pt x="1308" y="1146"/>
                </a:lnTo>
                <a:lnTo>
                  <a:pt x="1309" y="1145"/>
                </a:lnTo>
                <a:lnTo>
                  <a:pt x="1309" y="1143"/>
                </a:lnTo>
                <a:lnTo>
                  <a:pt x="1309" y="1142"/>
                </a:lnTo>
                <a:lnTo>
                  <a:pt x="1310" y="1142"/>
                </a:lnTo>
                <a:lnTo>
                  <a:pt x="1311" y="1143"/>
                </a:lnTo>
                <a:lnTo>
                  <a:pt x="1312" y="1143"/>
                </a:lnTo>
                <a:lnTo>
                  <a:pt x="1314" y="1143"/>
                </a:lnTo>
                <a:lnTo>
                  <a:pt x="1315" y="1143"/>
                </a:lnTo>
                <a:lnTo>
                  <a:pt x="1316" y="1143"/>
                </a:lnTo>
                <a:lnTo>
                  <a:pt x="1317" y="1143"/>
                </a:lnTo>
                <a:lnTo>
                  <a:pt x="1316" y="1143"/>
                </a:lnTo>
                <a:lnTo>
                  <a:pt x="1316" y="1145"/>
                </a:lnTo>
                <a:lnTo>
                  <a:pt x="1315" y="1146"/>
                </a:lnTo>
                <a:lnTo>
                  <a:pt x="1315" y="1147"/>
                </a:lnTo>
                <a:lnTo>
                  <a:pt x="1315" y="1148"/>
                </a:lnTo>
                <a:lnTo>
                  <a:pt x="1314" y="1148"/>
                </a:lnTo>
                <a:lnTo>
                  <a:pt x="1312" y="1148"/>
                </a:lnTo>
                <a:lnTo>
                  <a:pt x="1311" y="1149"/>
                </a:lnTo>
                <a:lnTo>
                  <a:pt x="1310" y="1149"/>
                </a:lnTo>
                <a:close/>
                <a:moveTo>
                  <a:pt x="1303" y="1148"/>
                </a:moveTo>
                <a:lnTo>
                  <a:pt x="1303" y="1147"/>
                </a:lnTo>
                <a:lnTo>
                  <a:pt x="1303" y="1146"/>
                </a:lnTo>
                <a:lnTo>
                  <a:pt x="1303" y="1147"/>
                </a:lnTo>
                <a:lnTo>
                  <a:pt x="1305" y="1147"/>
                </a:lnTo>
                <a:lnTo>
                  <a:pt x="1305" y="1146"/>
                </a:lnTo>
                <a:lnTo>
                  <a:pt x="1303" y="1145"/>
                </a:lnTo>
                <a:lnTo>
                  <a:pt x="1302" y="1145"/>
                </a:lnTo>
                <a:lnTo>
                  <a:pt x="1302" y="1143"/>
                </a:lnTo>
                <a:lnTo>
                  <a:pt x="1303" y="1143"/>
                </a:lnTo>
                <a:lnTo>
                  <a:pt x="1303" y="1145"/>
                </a:lnTo>
                <a:lnTo>
                  <a:pt x="1305" y="1145"/>
                </a:lnTo>
                <a:lnTo>
                  <a:pt x="1306" y="1146"/>
                </a:lnTo>
                <a:lnTo>
                  <a:pt x="1306" y="1147"/>
                </a:lnTo>
                <a:lnTo>
                  <a:pt x="1305" y="1148"/>
                </a:lnTo>
                <a:lnTo>
                  <a:pt x="1303" y="1148"/>
                </a:lnTo>
                <a:close/>
                <a:moveTo>
                  <a:pt x="1307" y="1142"/>
                </a:moveTo>
                <a:lnTo>
                  <a:pt x="1306" y="1142"/>
                </a:lnTo>
                <a:lnTo>
                  <a:pt x="1305" y="1141"/>
                </a:lnTo>
                <a:lnTo>
                  <a:pt x="1306" y="1141"/>
                </a:lnTo>
                <a:lnTo>
                  <a:pt x="1307" y="1142"/>
                </a:lnTo>
                <a:lnTo>
                  <a:pt x="1308" y="1142"/>
                </a:lnTo>
                <a:lnTo>
                  <a:pt x="1309" y="1143"/>
                </a:lnTo>
                <a:lnTo>
                  <a:pt x="1308" y="1145"/>
                </a:lnTo>
                <a:lnTo>
                  <a:pt x="1307" y="1145"/>
                </a:lnTo>
                <a:lnTo>
                  <a:pt x="1306" y="1145"/>
                </a:lnTo>
                <a:lnTo>
                  <a:pt x="1305" y="1145"/>
                </a:lnTo>
                <a:lnTo>
                  <a:pt x="1305" y="1143"/>
                </a:lnTo>
                <a:lnTo>
                  <a:pt x="1306" y="1143"/>
                </a:lnTo>
                <a:lnTo>
                  <a:pt x="1307" y="1142"/>
                </a:lnTo>
                <a:close/>
                <a:moveTo>
                  <a:pt x="1429" y="734"/>
                </a:moveTo>
                <a:lnTo>
                  <a:pt x="1429" y="737"/>
                </a:lnTo>
                <a:lnTo>
                  <a:pt x="1427" y="736"/>
                </a:lnTo>
                <a:lnTo>
                  <a:pt x="1429" y="734"/>
                </a:lnTo>
                <a:close/>
                <a:moveTo>
                  <a:pt x="1169" y="754"/>
                </a:moveTo>
                <a:lnTo>
                  <a:pt x="1169" y="755"/>
                </a:lnTo>
                <a:lnTo>
                  <a:pt x="1169" y="754"/>
                </a:lnTo>
                <a:close/>
                <a:moveTo>
                  <a:pt x="1164" y="744"/>
                </a:moveTo>
                <a:lnTo>
                  <a:pt x="1163" y="744"/>
                </a:lnTo>
                <a:lnTo>
                  <a:pt x="1164" y="744"/>
                </a:lnTo>
                <a:close/>
                <a:moveTo>
                  <a:pt x="1163" y="739"/>
                </a:moveTo>
                <a:lnTo>
                  <a:pt x="1162" y="739"/>
                </a:lnTo>
                <a:lnTo>
                  <a:pt x="1163" y="739"/>
                </a:lnTo>
                <a:close/>
                <a:moveTo>
                  <a:pt x="1411" y="696"/>
                </a:moveTo>
                <a:lnTo>
                  <a:pt x="1410" y="697"/>
                </a:lnTo>
                <a:lnTo>
                  <a:pt x="1410" y="699"/>
                </a:lnTo>
                <a:lnTo>
                  <a:pt x="1408" y="699"/>
                </a:lnTo>
                <a:lnTo>
                  <a:pt x="1407" y="697"/>
                </a:lnTo>
                <a:lnTo>
                  <a:pt x="1408" y="696"/>
                </a:lnTo>
                <a:lnTo>
                  <a:pt x="1411" y="694"/>
                </a:lnTo>
                <a:lnTo>
                  <a:pt x="1411" y="696"/>
                </a:lnTo>
                <a:close/>
                <a:moveTo>
                  <a:pt x="1149" y="727"/>
                </a:moveTo>
                <a:lnTo>
                  <a:pt x="1149" y="728"/>
                </a:lnTo>
                <a:lnTo>
                  <a:pt x="1148" y="728"/>
                </a:lnTo>
                <a:lnTo>
                  <a:pt x="1148" y="727"/>
                </a:lnTo>
                <a:lnTo>
                  <a:pt x="1149" y="727"/>
                </a:lnTo>
                <a:close/>
                <a:moveTo>
                  <a:pt x="1175" y="713"/>
                </a:moveTo>
                <a:lnTo>
                  <a:pt x="1176" y="713"/>
                </a:lnTo>
                <a:lnTo>
                  <a:pt x="1176" y="715"/>
                </a:lnTo>
                <a:lnTo>
                  <a:pt x="1176" y="716"/>
                </a:lnTo>
                <a:lnTo>
                  <a:pt x="1176" y="715"/>
                </a:lnTo>
                <a:lnTo>
                  <a:pt x="1175" y="715"/>
                </a:lnTo>
                <a:lnTo>
                  <a:pt x="1174" y="713"/>
                </a:lnTo>
                <a:lnTo>
                  <a:pt x="1173" y="712"/>
                </a:lnTo>
                <a:lnTo>
                  <a:pt x="1174" y="712"/>
                </a:lnTo>
                <a:lnTo>
                  <a:pt x="1174" y="713"/>
                </a:lnTo>
                <a:lnTo>
                  <a:pt x="1175" y="713"/>
                </a:lnTo>
                <a:close/>
                <a:moveTo>
                  <a:pt x="1173" y="713"/>
                </a:moveTo>
                <a:lnTo>
                  <a:pt x="1173" y="715"/>
                </a:lnTo>
                <a:lnTo>
                  <a:pt x="1172" y="715"/>
                </a:lnTo>
                <a:lnTo>
                  <a:pt x="1171" y="713"/>
                </a:lnTo>
                <a:lnTo>
                  <a:pt x="1172" y="713"/>
                </a:lnTo>
                <a:lnTo>
                  <a:pt x="1173" y="712"/>
                </a:lnTo>
                <a:lnTo>
                  <a:pt x="1173" y="713"/>
                </a:lnTo>
                <a:close/>
                <a:moveTo>
                  <a:pt x="1172" y="712"/>
                </a:moveTo>
                <a:lnTo>
                  <a:pt x="1171" y="712"/>
                </a:lnTo>
                <a:lnTo>
                  <a:pt x="1171" y="713"/>
                </a:lnTo>
                <a:lnTo>
                  <a:pt x="1171" y="712"/>
                </a:lnTo>
                <a:lnTo>
                  <a:pt x="1172" y="712"/>
                </a:lnTo>
                <a:close/>
                <a:moveTo>
                  <a:pt x="1163" y="712"/>
                </a:moveTo>
                <a:lnTo>
                  <a:pt x="1162" y="712"/>
                </a:lnTo>
                <a:lnTo>
                  <a:pt x="1162" y="711"/>
                </a:lnTo>
                <a:lnTo>
                  <a:pt x="1163" y="711"/>
                </a:lnTo>
                <a:lnTo>
                  <a:pt x="1163" y="710"/>
                </a:lnTo>
                <a:lnTo>
                  <a:pt x="1163" y="711"/>
                </a:lnTo>
                <a:lnTo>
                  <a:pt x="1163" y="712"/>
                </a:lnTo>
                <a:close/>
                <a:moveTo>
                  <a:pt x="1162" y="710"/>
                </a:moveTo>
                <a:lnTo>
                  <a:pt x="1161" y="710"/>
                </a:lnTo>
                <a:lnTo>
                  <a:pt x="1162" y="710"/>
                </a:lnTo>
                <a:close/>
                <a:moveTo>
                  <a:pt x="1162" y="709"/>
                </a:moveTo>
                <a:lnTo>
                  <a:pt x="1162" y="710"/>
                </a:lnTo>
                <a:lnTo>
                  <a:pt x="1162" y="709"/>
                </a:lnTo>
                <a:close/>
                <a:moveTo>
                  <a:pt x="1156" y="688"/>
                </a:moveTo>
                <a:lnTo>
                  <a:pt x="1156" y="689"/>
                </a:lnTo>
                <a:lnTo>
                  <a:pt x="1156" y="690"/>
                </a:lnTo>
                <a:lnTo>
                  <a:pt x="1155" y="689"/>
                </a:lnTo>
                <a:lnTo>
                  <a:pt x="1154" y="689"/>
                </a:lnTo>
                <a:lnTo>
                  <a:pt x="1155" y="688"/>
                </a:lnTo>
                <a:lnTo>
                  <a:pt x="1156" y="688"/>
                </a:lnTo>
                <a:close/>
                <a:moveTo>
                  <a:pt x="1364" y="646"/>
                </a:moveTo>
                <a:lnTo>
                  <a:pt x="1363" y="648"/>
                </a:lnTo>
                <a:lnTo>
                  <a:pt x="1362" y="645"/>
                </a:lnTo>
                <a:lnTo>
                  <a:pt x="1364" y="645"/>
                </a:lnTo>
                <a:lnTo>
                  <a:pt x="1364" y="646"/>
                </a:lnTo>
                <a:close/>
                <a:moveTo>
                  <a:pt x="1546" y="615"/>
                </a:moveTo>
                <a:lnTo>
                  <a:pt x="1545" y="614"/>
                </a:lnTo>
                <a:lnTo>
                  <a:pt x="1546" y="612"/>
                </a:lnTo>
                <a:lnTo>
                  <a:pt x="1546" y="611"/>
                </a:lnTo>
                <a:lnTo>
                  <a:pt x="1546" y="612"/>
                </a:lnTo>
                <a:lnTo>
                  <a:pt x="1546" y="613"/>
                </a:lnTo>
                <a:lnTo>
                  <a:pt x="1547" y="613"/>
                </a:lnTo>
                <a:lnTo>
                  <a:pt x="1547" y="614"/>
                </a:lnTo>
                <a:lnTo>
                  <a:pt x="1548" y="615"/>
                </a:lnTo>
                <a:lnTo>
                  <a:pt x="1547" y="616"/>
                </a:lnTo>
                <a:lnTo>
                  <a:pt x="1546" y="617"/>
                </a:lnTo>
                <a:lnTo>
                  <a:pt x="1546" y="618"/>
                </a:lnTo>
                <a:lnTo>
                  <a:pt x="1545" y="617"/>
                </a:lnTo>
                <a:lnTo>
                  <a:pt x="1546" y="615"/>
                </a:lnTo>
                <a:close/>
                <a:moveTo>
                  <a:pt x="1362" y="641"/>
                </a:moveTo>
                <a:lnTo>
                  <a:pt x="1360" y="642"/>
                </a:lnTo>
                <a:lnTo>
                  <a:pt x="1360" y="643"/>
                </a:lnTo>
                <a:lnTo>
                  <a:pt x="1359" y="642"/>
                </a:lnTo>
                <a:lnTo>
                  <a:pt x="1357" y="642"/>
                </a:lnTo>
                <a:lnTo>
                  <a:pt x="1357" y="641"/>
                </a:lnTo>
                <a:lnTo>
                  <a:pt x="1356" y="640"/>
                </a:lnTo>
                <a:lnTo>
                  <a:pt x="1355" y="640"/>
                </a:lnTo>
                <a:lnTo>
                  <a:pt x="1356" y="640"/>
                </a:lnTo>
                <a:lnTo>
                  <a:pt x="1355" y="639"/>
                </a:lnTo>
                <a:lnTo>
                  <a:pt x="1354" y="639"/>
                </a:lnTo>
                <a:lnTo>
                  <a:pt x="1353" y="639"/>
                </a:lnTo>
                <a:lnTo>
                  <a:pt x="1351" y="639"/>
                </a:lnTo>
                <a:lnTo>
                  <a:pt x="1353" y="637"/>
                </a:lnTo>
                <a:lnTo>
                  <a:pt x="1354" y="637"/>
                </a:lnTo>
                <a:lnTo>
                  <a:pt x="1356" y="635"/>
                </a:lnTo>
                <a:lnTo>
                  <a:pt x="1357" y="635"/>
                </a:lnTo>
                <a:lnTo>
                  <a:pt x="1357" y="636"/>
                </a:lnTo>
                <a:lnTo>
                  <a:pt x="1357" y="637"/>
                </a:lnTo>
                <a:lnTo>
                  <a:pt x="1359" y="637"/>
                </a:lnTo>
                <a:lnTo>
                  <a:pt x="1359" y="639"/>
                </a:lnTo>
                <a:lnTo>
                  <a:pt x="1360" y="640"/>
                </a:lnTo>
                <a:lnTo>
                  <a:pt x="1362" y="641"/>
                </a:lnTo>
                <a:close/>
                <a:moveTo>
                  <a:pt x="1549" y="604"/>
                </a:moveTo>
                <a:lnTo>
                  <a:pt x="1550" y="604"/>
                </a:lnTo>
                <a:lnTo>
                  <a:pt x="1551" y="604"/>
                </a:lnTo>
                <a:lnTo>
                  <a:pt x="1552" y="603"/>
                </a:lnTo>
                <a:lnTo>
                  <a:pt x="1554" y="604"/>
                </a:lnTo>
                <a:lnTo>
                  <a:pt x="1551" y="605"/>
                </a:lnTo>
                <a:lnTo>
                  <a:pt x="1550" y="606"/>
                </a:lnTo>
                <a:lnTo>
                  <a:pt x="1550" y="607"/>
                </a:lnTo>
                <a:lnTo>
                  <a:pt x="1549" y="606"/>
                </a:lnTo>
                <a:lnTo>
                  <a:pt x="1549" y="607"/>
                </a:lnTo>
                <a:lnTo>
                  <a:pt x="1548" y="606"/>
                </a:lnTo>
                <a:lnTo>
                  <a:pt x="1549" y="604"/>
                </a:lnTo>
                <a:close/>
                <a:moveTo>
                  <a:pt x="1378" y="635"/>
                </a:moveTo>
                <a:lnTo>
                  <a:pt x="1377" y="635"/>
                </a:lnTo>
                <a:lnTo>
                  <a:pt x="1377" y="634"/>
                </a:lnTo>
                <a:lnTo>
                  <a:pt x="1377" y="633"/>
                </a:lnTo>
                <a:lnTo>
                  <a:pt x="1378" y="633"/>
                </a:lnTo>
                <a:lnTo>
                  <a:pt x="1378" y="635"/>
                </a:lnTo>
                <a:close/>
                <a:moveTo>
                  <a:pt x="1541" y="610"/>
                </a:moveTo>
                <a:lnTo>
                  <a:pt x="1542" y="610"/>
                </a:lnTo>
                <a:lnTo>
                  <a:pt x="1542" y="611"/>
                </a:lnTo>
                <a:lnTo>
                  <a:pt x="1542" y="612"/>
                </a:lnTo>
                <a:lnTo>
                  <a:pt x="1541" y="612"/>
                </a:lnTo>
                <a:lnTo>
                  <a:pt x="1540" y="611"/>
                </a:lnTo>
                <a:lnTo>
                  <a:pt x="1540" y="610"/>
                </a:lnTo>
                <a:lnTo>
                  <a:pt x="1541" y="610"/>
                </a:lnTo>
                <a:close/>
                <a:moveTo>
                  <a:pt x="1372" y="636"/>
                </a:moveTo>
                <a:lnTo>
                  <a:pt x="1373" y="637"/>
                </a:lnTo>
                <a:lnTo>
                  <a:pt x="1372" y="637"/>
                </a:lnTo>
                <a:lnTo>
                  <a:pt x="1372" y="639"/>
                </a:lnTo>
                <a:lnTo>
                  <a:pt x="1370" y="639"/>
                </a:lnTo>
                <a:lnTo>
                  <a:pt x="1369" y="639"/>
                </a:lnTo>
                <a:lnTo>
                  <a:pt x="1369" y="637"/>
                </a:lnTo>
                <a:lnTo>
                  <a:pt x="1370" y="636"/>
                </a:lnTo>
                <a:lnTo>
                  <a:pt x="1372" y="636"/>
                </a:lnTo>
                <a:close/>
                <a:moveTo>
                  <a:pt x="1563" y="624"/>
                </a:moveTo>
                <a:lnTo>
                  <a:pt x="1563" y="623"/>
                </a:lnTo>
                <a:lnTo>
                  <a:pt x="1565" y="623"/>
                </a:lnTo>
                <a:lnTo>
                  <a:pt x="1565" y="624"/>
                </a:lnTo>
                <a:lnTo>
                  <a:pt x="1563" y="625"/>
                </a:lnTo>
                <a:lnTo>
                  <a:pt x="1563" y="624"/>
                </a:lnTo>
                <a:close/>
                <a:moveTo>
                  <a:pt x="1566" y="627"/>
                </a:moveTo>
                <a:lnTo>
                  <a:pt x="1566" y="626"/>
                </a:lnTo>
                <a:lnTo>
                  <a:pt x="1567" y="627"/>
                </a:lnTo>
                <a:lnTo>
                  <a:pt x="1567" y="629"/>
                </a:lnTo>
                <a:lnTo>
                  <a:pt x="1566" y="631"/>
                </a:lnTo>
                <a:lnTo>
                  <a:pt x="1566" y="627"/>
                </a:lnTo>
                <a:close/>
                <a:moveTo>
                  <a:pt x="1571" y="627"/>
                </a:moveTo>
                <a:lnTo>
                  <a:pt x="1571" y="626"/>
                </a:lnTo>
                <a:lnTo>
                  <a:pt x="1573" y="626"/>
                </a:lnTo>
                <a:lnTo>
                  <a:pt x="1573" y="625"/>
                </a:lnTo>
                <a:lnTo>
                  <a:pt x="1574" y="626"/>
                </a:lnTo>
                <a:lnTo>
                  <a:pt x="1573" y="627"/>
                </a:lnTo>
                <a:lnTo>
                  <a:pt x="1571" y="627"/>
                </a:lnTo>
                <a:close/>
                <a:moveTo>
                  <a:pt x="1574" y="629"/>
                </a:moveTo>
                <a:lnTo>
                  <a:pt x="1575" y="629"/>
                </a:lnTo>
                <a:lnTo>
                  <a:pt x="1576" y="629"/>
                </a:lnTo>
                <a:lnTo>
                  <a:pt x="1576" y="630"/>
                </a:lnTo>
                <a:lnTo>
                  <a:pt x="1578" y="630"/>
                </a:lnTo>
                <a:lnTo>
                  <a:pt x="1577" y="629"/>
                </a:lnTo>
                <a:lnTo>
                  <a:pt x="1578" y="629"/>
                </a:lnTo>
                <a:lnTo>
                  <a:pt x="1578" y="627"/>
                </a:lnTo>
                <a:lnTo>
                  <a:pt x="1579" y="630"/>
                </a:lnTo>
                <a:lnTo>
                  <a:pt x="1579" y="631"/>
                </a:lnTo>
                <a:lnTo>
                  <a:pt x="1580" y="633"/>
                </a:lnTo>
                <a:lnTo>
                  <a:pt x="1582" y="633"/>
                </a:lnTo>
                <a:lnTo>
                  <a:pt x="1582" y="634"/>
                </a:lnTo>
                <a:lnTo>
                  <a:pt x="1583" y="635"/>
                </a:lnTo>
                <a:lnTo>
                  <a:pt x="1582" y="636"/>
                </a:lnTo>
                <a:lnTo>
                  <a:pt x="1580" y="636"/>
                </a:lnTo>
                <a:lnTo>
                  <a:pt x="1580" y="635"/>
                </a:lnTo>
                <a:lnTo>
                  <a:pt x="1580" y="634"/>
                </a:lnTo>
                <a:lnTo>
                  <a:pt x="1579" y="634"/>
                </a:lnTo>
                <a:lnTo>
                  <a:pt x="1578" y="634"/>
                </a:lnTo>
                <a:lnTo>
                  <a:pt x="1577" y="634"/>
                </a:lnTo>
                <a:lnTo>
                  <a:pt x="1578" y="633"/>
                </a:lnTo>
                <a:lnTo>
                  <a:pt x="1577" y="632"/>
                </a:lnTo>
                <a:lnTo>
                  <a:pt x="1577" y="631"/>
                </a:lnTo>
                <a:lnTo>
                  <a:pt x="1576" y="631"/>
                </a:lnTo>
                <a:lnTo>
                  <a:pt x="1575" y="632"/>
                </a:lnTo>
                <a:lnTo>
                  <a:pt x="1574" y="632"/>
                </a:lnTo>
                <a:lnTo>
                  <a:pt x="1573" y="633"/>
                </a:lnTo>
                <a:lnTo>
                  <a:pt x="1573" y="632"/>
                </a:lnTo>
                <a:lnTo>
                  <a:pt x="1574" y="631"/>
                </a:lnTo>
                <a:lnTo>
                  <a:pt x="1575" y="631"/>
                </a:lnTo>
                <a:lnTo>
                  <a:pt x="1574" y="631"/>
                </a:lnTo>
                <a:lnTo>
                  <a:pt x="1573" y="631"/>
                </a:lnTo>
                <a:lnTo>
                  <a:pt x="1573" y="630"/>
                </a:lnTo>
                <a:lnTo>
                  <a:pt x="1574" y="629"/>
                </a:lnTo>
                <a:close/>
                <a:moveTo>
                  <a:pt x="1577" y="635"/>
                </a:moveTo>
                <a:lnTo>
                  <a:pt x="1578" y="635"/>
                </a:lnTo>
                <a:lnTo>
                  <a:pt x="1578" y="636"/>
                </a:lnTo>
                <a:lnTo>
                  <a:pt x="1577" y="637"/>
                </a:lnTo>
                <a:lnTo>
                  <a:pt x="1576" y="636"/>
                </a:lnTo>
                <a:lnTo>
                  <a:pt x="1575" y="636"/>
                </a:lnTo>
                <a:lnTo>
                  <a:pt x="1574" y="636"/>
                </a:lnTo>
                <a:lnTo>
                  <a:pt x="1575" y="636"/>
                </a:lnTo>
                <a:lnTo>
                  <a:pt x="1576" y="635"/>
                </a:lnTo>
                <a:lnTo>
                  <a:pt x="1577" y="635"/>
                </a:lnTo>
                <a:close/>
                <a:moveTo>
                  <a:pt x="1566" y="631"/>
                </a:moveTo>
                <a:lnTo>
                  <a:pt x="1566" y="632"/>
                </a:lnTo>
                <a:lnTo>
                  <a:pt x="1565" y="632"/>
                </a:lnTo>
                <a:lnTo>
                  <a:pt x="1565" y="631"/>
                </a:lnTo>
                <a:lnTo>
                  <a:pt x="1566" y="631"/>
                </a:lnTo>
                <a:close/>
                <a:moveTo>
                  <a:pt x="1589" y="656"/>
                </a:moveTo>
                <a:lnTo>
                  <a:pt x="1590" y="656"/>
                </a:lnTo>
                <a:lnTo>
                  <a:pt x="1590" y="658"/>
                </a:lnTo>
                <a:lnTo>
                  <a:pt x="1590" y="659"/>
                </a:lnTo>
                <a:lnTo>
                  <a:pt x="1589" y="658"/>
                </a:lnTo>
                <a:lnTo>
                  <a:pt x="1589" y="656"/>
                </a:lnTo>
                <a:close/>
                <a:moveTo>
                  <a:pt x="1589" y="674"/>
                </a:moveTo>
                <a:lnTo>
                  <a:pt x="1589" y="673"/>
                </a:lnTo>
                <a:lnTo>
                  <a:pt x="1590" y="672"/>
                </a:lnTo>
                <a:lnTo>
                  <a:pt x="1592" y="670"/>
                </a:lnTo>
                <a:lnTo>
                  <a:pt x="1593" y="670"/>
                </a:lnTo>
                <a:lnTo>
                  <a:pt x="1593" y="671"/>
                </a:lnTo>
                <a:lnTo>
                  <a:pt x="1592" y="673"/>
                </a:lnTo>
                <a:lnTo>
                  <a:pt x="1593" y="677"/>
                </a:lnTo>
                <a:lnTo>
                  <a:pt x="1592" y="678"/>
                </a:lnTo>
                <a:lnTo>
                  <a:pt x="1592" y="680"/>
                </a:lnTo>
                <a:lnTo>
                  <a:pt x="1590" y="680"/>
                </a:lnTo>
                <a:lnTo>
                  <a:pt x="1589" y="677"/>
                </a:lnTo>
                <a:lnTo>
                  <a:pt x="1589" y="675"/>
                </a:lnTo>
                <a:lnTo>
                  <a:pt x="1589" y="674"/>
                </a:lnTo>
                <a:close/>
                <a:moveTo>
                  <a:pt x="1604" y="670"/>
                </a:moveTo>
                <a:lnTo>
                  <a:pt x="1603" y="669"/>
                </a:lnTo>
                <a:lnTo>
                  <a:pt x="1603" y="668"/>
                </a:lnTo>
                <a:lnTo>
                  <a:pt x="1604" y="668"/>
                </a:lnTo>
                <a:lnTo>
                  <a:pt x="1604" y="669"/>
                </a:lnTo>
                <a:lnTo>
                  <a:pt x="1605" y="669"/>
                </a:lnTo>
                <a:lnTo>
                  <a:pt x="1605" y="670"/>
                </a:lnTo>
                <a:lnTo>
                  <a:pt x="1604" y="670"/>
                </a:lnTo>
                <a:close/>
                <a:moveTo>
                  <a:pt x="1606" y="669"/>
                </a:moveTo>
                <a:lnTo>
                  <a:pt x="1606" y="665"/>
                </a:lnTo>
                <a:lnTo>
                  <a:pt x="1607" y="665"/>
                </a:lnTo>
                <a:lnTo>
                  <a:pt x="1611" y="667"/>
                </a:lnTo>
                <a:lnTo>
                  <a:pt x="1611" y="668"/>
                </a:lnTo>
                <a:lnTo>
                  <a:pt x="1611" y="669"/>
                </a:lnTo>
                <a:lnTo>
                  <a:pt x="1609" y="668"/>
                </a:lnTo>
                <a:lnTo>
                  <a:pt x="1608" y="667"/>
                </a:lnTo>
                <a:lnTo>
                  <a:pt x="1607" y="669"/>
                </a:lnTo>
                <a:lnTo>
                  <a:pt x="1607" y="670"/>
                </a:lnTo>
                <a:lnTo>
                  <a:pt x="1606" y="670"/>
                </a:lnTo>
                <a:lnTo>
                  <a:pt x="1606" y="669"/>
                </a:lnTo>
                <a:close/>
                <a:moveTo>
                  <a:pt x="1608" y="674"/>
                </a:moveTo>
                <a:lnTo>
                  <a:pt x="1609" y="673"/>
                </a:lnTo>
                <a:lnTo>
                  <a:pt x="1612" y="673"/>
                </a:lnTo>
                <a:lnTo>
                  <a:pt x="1613" y="674"/>
                </a:lnTo>
                <a:lnTo>
                  <a:pt x="1614" y="674"/>
                </a:lnTo>
                <a:lnTo>
                  <a:pt x="1615" y="675"/>
                </a:lnTo>
                <a:lnTo>
                  <a:pt x="1614" y="675"/>
                </a:lnTo>
                <a:lnTo>
                  <a:pt x="1613" y="675"/>
                </a:lnTo>
                <a:lnTo>
                  <a:pt x="1611" y="675"/>
                </a:lnTo>
                <a:lnTo>
                  <a:pt x="1611" y="678"/>
                </a:lnTo>
                <a:lnTo>
                  <a:pt x="1612" y="679"/>
                </a:lnTo>
                <a:lnTo>
                  <a:pt x="1611" y="679"/>
                </a:lnTo>
                <a:lnTo>
                  <a:pt x="1611" y="685"/>
                </a:lnTo>
                <a:lnTo>
                  <a:pt x="1611" y="687"/>
                </a:lnTo>
                <a:lnTo>
                  <a:pt x="1609" y="687"/>
                </a:lnTo>
                <a:lnTo>
                  <a:pt x="1609" y="685"/>
                </a:lnTo>
                <a:lnTo>
                  <a:pt x="1608" y="682"/>
                </a:lnTo>
                <a:lnTo>
                  <a:pt x="1608" y="679"/>
                </a:lnTo>
                <a:lnTo>
                  <a:pt x="1608" y="678"/>
                </a:lnTo>
                <a:lnTo>
                  <a:pt x="1608" y="677"/>
                </a:lnTo>
                <a:lnTo>
                  <a:pt x="1607" y="677"/>
                </a:lnTo>
                <a:lnTo>
                  <a:pt x="1606" y="677"/>
                </a:lnTo>
                <a:lnTo>
                  <a:pt x="1607" y="675"/>
                </a:lnTo>
                <a:lnTo>
                  <a:pt x="1608" y="675"/>
                </a:lnTo>
                <a:lnTo>
                  <a:pt x="1608" y="674"/>
                </a:lnTo>
                <a:close/>
                <a:moveTo>
                  <a:pt x="1613" y="678"/>
                </a:moveTo>
                <a:lnTo>
                  <a:pt x="1612" y="677"/>
                </a:lnTo>
                <a:lnTo>
                  <a:pt x="1613" y="675"/>
                </a:lnTo>
                <a:lnTo>
                  <a:pt x="1614" y="677"/>
                </a:lnTo>
                <a:lnTo>
                  <a:pt x="1614" y="678"/>
                </a:lnTo>
                <a:lnTo>
                  <a:pt x="1614" y="680"/>
                </a:lnTo>
                <a:lnTo>
                  <a:pt x="1614" y="682"/>
                </a:lnTo>
                <a:lnTo>
                  <a:pt x="1614" y="681"/>
                </a:lnTo>
                <a:lnTo>
                  <a:pt x="1613" y="682"/>
                </a:lnTo>
                <a:lnTo>
                  <a:pt x="1613" y="681"/>
                </a:lnTo>
                <a:lnTo>
                  <a:pt x="1613" y="680"/>
                </a:lnTo>
                <a:lnTo>
                  <a:pt x="1613" y="679"/>
                </a:lnTo>
                <a:lnTo>
                  <a:pt x="1613" y="678"/>
                </a:lnTo>
                <a:close/>
                <a:moveTo>
                  <a:pt x="1617" y="682"/>
                </a:moveTo>
                <a:lnTo>
                  <a:pt x="1617" y="681"/>
                </a:lnTo>
                <a:lnTo>
                  <a:pt x="1618" y="681"/>
                </a:lnTo>
                <a:lnTo>
                  <a:pt x="1619" y="682"/>
                </a:lnTo>
                <a:lnTo>
                  <a:pt x="1618" y="683"/>
                </a:lnTo>
                <a:lnTo>
                  <a:pt x="1617" y="682"/>
                </a:lnTo>
                <a:close/>
                <a:moveTo>
                  <a:pt x="1616" y="684"/>
                </a:moveTo>
                <a:lnTo>
                  <a:pt x="1617" y="683"/>
                </a:lnTo>
                <a:lnTo>
                  <a:pt x="1617" y="684"/>
                </a:lnTo>
                <a:lnTo>
                  <a:pt x="1618" y="684"/>
                </a:lnTo>
                <a:lnTo>
                  <a:pt x="1617" y="685"/>
                </a:lnTo>
                <a:lnTo>
                  <a:pt x="1616" y="684"/>
                </a:lnTo>
                <a:close/>
                <a:moveTo>
                  <a:pt x="1579" y="684"/>
                </a:moveTo>
                <a:lnTo>
                  <a:pt x="1579" y="685"/>
                </a:lnTo>
                <a:lnTo>
                  <a:pt x="1580" y="688"/>
                </a:lnTo>
                <a:lnTo>
                  <a:pt x="1580" y="689"/>
                </a:lnTo>
                <a:lnTo>
                  <a:pt x="1579" y="690"/>
                </a:lnTo>
                <a:lnTo>
                  <a:pt x="1577" y="690"/>
                </a:lnTo>
                <a:lnTo>
                  <a:pt x="1577" y="691"/>
                </a:lnTo>
                <a:lnTo>
                  <a:pt x="1576" y="690"/>
                </a:lnTo>
                <a:lnTo>
                  <a:pt x="1576" y="689"/>
                </a:lnTo>
                <a:lnTo>
                  <a:pt x="1576" y="688"/>
                </a:lnTo>
                <a:lnTo>
                  <a:pt x="1576" y="685"/>
                </a:lnTo>
                <a:lnTo>
                  <a:pt x="1575" y="684"/>
                </a:lnTo>
                <a:lnTo>
                  <a:pt x="1574" y="683"/>
                </a:lnTo>
                <a:lnTo>
                  <a:pt x="1575" y="682"/>
                </a:lnTo>
                <a:lnTo>
                  <a:pt x="1576" y="682"/>
                </a:lnTo>
                <a:lnTo>
                  <a:pt x="1576" y="683"/>
                </a:lnTo>
                <a:lnTo>
                  <a:pt x="1576" y="684"/>
                </a:lnTo>
                <a:lnTo>
                  <a:pt x="1577" y="684"/>
                </a:lnTo>
                <a:lnTo>
                  <a:pt x="1578" y="684"/>
                </a:lnTo>
                <a:lnTo>
                  <a:pt x="1579" y="684"/>
                </a:lnTo>
                <a:close/>
                <a:moveTo>
                  <a:pt x="1569" y="685"/>
                </a:moveTo>
                <a:lnTo>
                  <a:pt x="1570" y="688"/>
                </a:lnTo>
                <a:lnTo>
                  <a:pt x="1573" y="689"/>
                </a:lnTo>
                <a:lnTo>
                  <a:pt x="1573" y="691"/>
                </a:lnTo>
                <a:lnTo>
                  <a:pt x="1574" y="692"/>
                </a:lnTo>
                <a:lnTo>
                  <a:pt x="1574" y="693"/>
                </a:lnTo>
                <a:lnTo>
                  <a:pt x="1574" y="694"/>
                </a:lnTo>
                <a:lnTo>
                  <a:pt x="1570" y="694"/>
                </a:lnTo>
                <a:lnTo>
                  <a:pt x="1570" y="696"/>
                </a:lnTo>
                <a:lnTo>
                  <a:pt x="1569" y="696"/>
                </a:lnTo>
                <a:lnTo>
                  <a:pt x="1569" y="698"/>
                </a:lnTo>
                <a:lnTo>
                  <a:pt x="1570" y="700"/>
                </a:lnTo>
                <a:lnTo>
                  <a:pt x="1571" y="700"/>
                </a:lnTo>
                <a:lnTo>
                  <a:pt x="1574" y="700"/>
                </a:lnTo>
                <a:lnTo>
                  <a:pt x="1575" y="701"/>
                </a:lnTo>
                <a:lnTo>
                  <a:pt x="1574" y="701"/>
                </a:lnTo>
                <a:lnTo>
                  <a:pt x="1570" y="701"/>
                </a:lnTo>
                <a:lnTo>
                  <a:pt x="1569" y="700"/>
                </a:lnTo>
                <a:lnTo>
                  <a:pt x="1568" y="700"/>
                </a:lnTo>
                <a:lnTo>
                  <a:pt x="1567" y="699"/>
                </a:lnTo>
                <a:lnTo>
                  <a:pt x="1566" y="697"/>
                </a:lnTo>
                <a:lnTo>
                  <a:pt x="1565" y="697"/>
                </a:lnTo>
                <a:lnTo>
                  <a:pt x="1561" y="694"/>
                </a:lnTo>
                <a:lnTo>
                  <a:pt x="1561" y="693"/>
                </a:lnTo>
                <a:lnTo>
                  <a:pt x="1561" y="692"/>
                </a:lnTo>
                <a:lnTo>
                  <a:pt x="1563" y="690"/>
                </a:lnTo>
                <a:lnTo>
                  <a:pt x="1563" y="689"/>
                </a:lnTo>
                <a:lnTo>
                  <a:pt x="1561" y="689"/>
                </a:lnTo>
                <a:lnTo>
                  <a:pt x="1561" y="688"/>
                </a:lnTo>
                <a:lnTo>
                  <a:pt x="1560" y="685"/>
                </a:lnTo>
                <a:lnTo>
                  <a:pt x="1561" y="684"/>
                </a:lnTo>
                <a:lnTo>
                  <a:pt x="1563" y="687"/>
                </a:lnTo>
                <a:lnTo>
                  <a:pt x="1565" y="689"/>
                </a:lnTo>
                <a:lnTo>
                  <a:pt x="1566" y="689"/>
                </a:lnTo>
                <a:lnTo>
                  <a:pt x="1567" y="689"/>
                </a:lnTo>
                <a:lnTo>
                  <a:pt x="1567" y="688"/>
                </a:lnTo>
                <a:lnTo>
                  <a:pt x="1568" y="685"/>
                </a:lnTo>
                <a:lnTo>
                  <a:pt x="1569" y="685"/>
                </a:lnTo>
                <a:close/>
                <a:moveTo>
                  <a:pt x="1469" y="710"/>
                </a:moveTo>
                <a:lnTo>
                  <a:pt x="1469" y="711"/>
                </a:lnTo>
                <a:lnTo>
                  <a:pt x="1468" y="711"/>
                </a:lnTo>
                <a:lnTo>
                  <a:pt x="1468" y="712"/>
                </a:lnTo>
                <a:lnTo>
                  <a:pt x="1465" y="711"/>
                </a:lnTo>
                <a:lnTo>
                  <a:pt x="1466" y="710"/>
                </a:lnTo>
                <a:lnTo>
                  <a:pt x="1466" y="709"/>
                </a:lnTo>
                <a:lnTo>
                  <a:pt x="1465" y="708"/>
                </a:lnTo>
                <a:lnTo>
                  <a:pt x="1468" y="706"/>
                </a:lnTo>
                <a:lnTo>
                  <a:pt x="1469" y="706"/>
                </a:lnTo>
                <a:lnTo>
                  <a:pt x="1469" y="707"/>
                </a:lnTo>
                <a:lnTo>
                  <a:pt x="1469" y="708"/>
                </a:lnTo>
                <a:lnTo>
                  <a:pt x="1469" y="709"/>
                </a:lnTo>
                <a:lnTo>
                  <a:pt x="1469" y="710"/>
                </a:lnTo>
                <a:close/>
                <a:moveTo>
                  <a:pt x="1474" y="709"/>
                </a:moveTo>
                <a:lnTo>
                  <a:pt x="1474" y="708"/>
                </a:lnTo>
                <a:lnTo>
                  <a:pt x="1474" y="707"/>
                </a:lnTo>
                <a:lnTo>
                  <a:pt x="1474" y="706"/>
                </a:lnTo>
                <a:lnTo>
                  <a:pt x="1475" y="703"/>
                </a:lnTo>
                <a:lnTo>
                  <a:pt x="1477" y="703"/>
                </a:lnTo>
                <a:lnTo>
                  <a:pt x="1478" y="703"/>
                </a:lnTo>
                <a:lnTo>
                  <a:pt x="1479" y="704"/>
                </a:lnTo>
                <a:lnTo>
                  <a:pt x="1479" y="708"/>
                </a:lnTo>
                <a:lnTo>
                  <a:pt x="1479" y="709"/>
                </a:lnTo>
                <a:lnTo>
                  <a:pt x="1475" y="709"/>
                </a:lnTo>
                <a:lnTo>
                  <a:pt x="1474" y="709"/>
                </a:lnTo>
                <a:close/>
                <a:moveTo>
                  <a:pt x="1469" y="701"/>
                </a:moveTo>
                <a:lnTo>
                  <a:pt x="1468" y="702"/>
                </a:lnTo>
                <a:lnTo>
                  <a:pt x="1466" y="703"/>
                </a:lnTo>
                <a:lnTo>
                  <a:pt x="1466" y="702"/>
                </a:lnTo>
                <a:lnTo>
                  <a:pt x="1464" y="698"/>
                </a:lnTo>
                <a:lnTo>
                  <a:pt x="1464" y="697"/>
                </a:lnTo>
                <a:lnTo>
                  <a:pt x="1465" y="697"/>
                </a:lnTo>
                <a:lnTo>
                  <a:pt x="1465" y="696"/>
                </a:lnTo>
                <a:lnTo>
                  <a:pt x="1468" y="698"/>
                </a:lnTo>
                <a:lnTo>
                  <a:pt x="1469" y="699"/>
                </a:lnTo>
                <a:lnTo>
                  <a:pt x="1469" y="701"/>
                </a:lnTo>
                <a:close/>
                <a:moveTo>
                  <a:pt x="1566" y="681"/>
                </a:moveTo>
                <a:lnTo>
                  <a:pt x="1565" y="679"/>
                </a:lnTo>
                <a:lnTo>
                  <a:pt x="1567" y="679"/>
                </a:lnTo>
                <a:lnTo>
                  <a:pt x="1568" y="678"/>
                </a:lnTo>
                <a:lnTo>
                  <a:pt x="1569" y="678"/>
                </a:lnTo>
                <a:lnTo>
                  <a:pt x="1569" y="679"/>
                </a:lnTo>
                <a:lnTo>
                  <a:pt x="1570" y="679"/>
                </a:lnTo>
                <a:lnTo>
                  <a:pt x="1570" y="680"/>
                </a:lnTo>
                <a:lnTo>
                  <a:pt x="1570" y="681"/>
                </a:lnTo>
                <a:lnTo>
                  <a:pt x="1569" y="681"/>
                </a:lnTo>
                <a:lnTo>
                  <a:pt x="1568" y="682"/>
                </a:lnTo>
                <a:lnTo>
                  <a:pt x="1566" y="681"/>
                </a:lnTo>
                <a:close/>
                <a:moveTo>
                  <a:pt x="1561" y="617"/>
                </a:moveTo>
                <a:lnTo>
                  <a:pt x="1561" y="616"/>
                </a:lnTo>
                <a:lnTo>
                  <a:pt x="1561" y="615"/>
                </a:lnTo>
                <a:lnTo>
                  <a:pt x="1563" y="614"/>
                </a:lnTo>
                <a:lnTo>
                  <a:pt x="1563" y="613"/>
                </a:lnTo>
                <a:lnTo>
                  <a:pt x="1568" y="611"/>
                </a:lnTo>
                <a:lnTo>
                  <a:pt x="1568" y="612"/>
                </a:lnTo>
                <a:lnTo>
                  <a:pt x="1567" y="613"/>
                </a:lnTo>
                <a:lnTo>
                  <a:pt x="1566" y="614"/>
                </a:lnTo>
                <a:lnTo>
                  <a:pt x="1565" y="615"/>
                </a:lnTo>
                <a:lnTo>
                  <a:pt x="1563" y="615"/>
                </a:lnTo>
                <a:lnTo>
                  <a:pt x="1561" y="617"/>
                </a:lnTo>
                <a:close/>
                <a:moveTo>
                  <a:pt x="1545" y="603"/>
                </a:moveTo>
                <a:lnTo>
                  <a:pt x="1544" y="602"/>
                </a:lnTo>
                <a:lnTo>
                  <a:pt x="1544" y="601"/>
                </a:lnTo>
                <a:lnTo>
                  <a:pt x="1545" y="601"/>
                </a:lnTo>
                <a:lnTo>
                  <a:pt x="1546" y="602"/>
                </a:lnTo>
                <a:lnTo>
                  <a:pt x="1545" y="603"/>
                </a:lnTo>
                <a:close/>
                <a:moveTo>
                  <a:pt x="1535" y="591"/>
                </a:moveTo>
                <a:lnTo>
                  <a:pt x="1535" y="592"/>
                </a:lnTo>
                <a:lnTo>
                  <a:pt x="1536" y="595"/>
                </a:lnTo>
                <a:lnTo>
                  <a:pt x="1536" y="596"/>
                </a:lnTo>
                <a:lnTo>
                  <a:pt x="1535" y="596"/>
                </a:lnTo>
                <a:lnTo>
                  <a:pt x="1535" y="598"/>
                </a:lnTo>
                <a:lnTo>
                  <a:pt x="1533" y="598"/>
                </a:lnTo>
                <a:lnTo>
                  <a:pt x="1532" y="600"/>
                </a:lnTo>
                <a:lnTo>
                  <a:pt x="1531" y="596"/>
                </a:lnTo>
                <a:lnTo>
                  <a:pt x="1530" y="595"/>
                </a:lnTo>
                <a:lnTo>
                  <a:pt x="1530" y="594"/>
                </a:lnTo>
                <a:lnTo>
                  <a:pt x="1530" y="592"/>
                </a:lnTo>
                <a:lnTo>
                  <a:pt x="1531" y="592"/>
                </a:lnTo>
                <a:lnTo>
                  <a:pt x="1530" y="591"/>
                </a:lnTo>
                <a:lnTo>
                  <a:pt x="1532" y="589"/>
                </a:lnTo>
                <a:lnTo>
                  <a:pt x="1532" y="592"/>
                </a:lnTo>
                <a:lnTo>
                  <a:pt x="1533" y="592"/>
                </a:lnTo>
                <a:lnTo>
                  <a:pt x="1533" y="591"/>
                </a:lnTo>
                <a:lnTo>
                  <a:pt x="1535" y="591"/>
                </a:lnTo>
                <a:close/>
                <a:moveTo>
                  <a:pt x="1350" y="622"/>
                </a:moveTo>
                <a:lnTo>
                  <a:pt x="1349" y="622"/>
                </a:lnTo>
                <a:lnTo>
                  <a:pt x="1349" y="623"/>
                </a:lnTo>
                <a:lnTo>
                  <a:pt x="1348" y="623"/>
                </a:lnTo>
                <a:lnTo>
                  <a:pt x="1347" y="623"/>
                </a:lnTo>
                <a:lnTo>
                  <a:pt x="1347" y="622"/>
                </a:lnTo>
                <a:lnTo>
                  <a:pt x="1348" y="621"/>
                </a:lnTo>
                <a:lnTo>
                  <a:pt x="1349" y="621"/>
                </a:lnTo>
                <a:lnTo>
                  <a:pt x="1350" y="622"/>
                </a:lnTo>
                <a:close/>
                <a:moveTo>
                  <a:pt x="1350" y="610"/>
                </a:moveTo>
                <a:lnTo>
                  <a:pt x="1348" y="614"/>
                </a:lnTo>
                <a:lnTo>
                  <a:pt x="1346" y="616"/>
                </a:lnTo>
                <a:lnTo>
                  <a:pt x="1345" y="616"/>
                </a:lnTo>
                <a:lnTo>
                  <a:pt x="1344" y="616"/>
                </a:lnTo>
                <a:lnTo>
                  <a:pt x="1345" y="615"/>
                </a:lnTo>
                <a:lnTo>
                  <a:pt x="1344" y="615"/>
                </a:lnTo>
                <a:lnTo>
                  <a:pt x="1343" y="615"/>
                </a:lnTo>
                <a:lnTo>
                  <a:pt x="1341" y="614"/>
                </a:lnTo>
                <a:lnTo>
                  <a:pt x="1341" y="613"/>
                </a:lnTo>
                <a:lnTo>
                  <a:pt x="1340" y="612"/>
                </a:lnTo>
                <a:lnTo>
                  <a:pt x="1341" y="612"/>
                </a:lnTo>
                <a:lnTo>
                  <a:pt x="1341" y="611"/>
                </a:lnTo>
                <a:lnTo>
                  <a:pt x="1340" y="611"/>
                </a:lnTo>
                <a:lnTo>
                  <a:pt x="1339" y="611"/>
                </a:lnTo>
                <a:lnTo>
                  <a:pt x="1340" y="611"/>
                </a:lnTo>
                <a:lnTo>
                  <a:pt x="1341" y="608"/>
                </a:lnTo>
                <a:lnTo>
                  <a:pt x="1341" y="607"/>
                </a:lnTo>
                <a:lnTo>
                  <a:pt x="1340" y="607"/>
                </a:lnTo>
                <a:lnTo>
                  <a:pt x="1340" y="606"/>
                </a:lnTo>
                <a:lnTo>
                  <a:pt x="1341" y="604"/>
                </a:lnTo>
                <a:lnTo>
                  <a:pt x="1344" y="604"/>
                </a:lnTo>
                <a:lnTo>
                  <a:pt x="1345" y="602"/>
                </a:lnTo>
                <a:lnTo>
                  <a:pt x="1346" y="602"/>
                </a:lnTo>
                <a:lnTo>
                  <a:pt x="1347" y="602"/>
                </a:lnTo>
                <a:lnTo>
                  <a:pt x="1349" y="601"/>
                </a:lnTo>
                <a:lnTo>
                  <a:pt x="1353" y="600"/>
                </a:lnTo>
                <a:lnTo>
                  <a:pt x="1354" y="598"/>
                </a:lnTo>
                <a:lnTo>
                  <a:pt x="1354" y="597"/>
                </a:lnTo>
                <a:lnTo>
                  <a:pt x="1355" y="597"/>
                </a:lnTo>
                <a:lnTo>
                  <a:pt x="1356" y="597"/>
                </a:lnTo>
                <a:lnTo>
                  <a:pt x="1355" y="598"/>
                </a:lnTo>
                <a:lnTo>
                  <a:pt x="1353" y="608"/>
                </a:lnTo>
                <a:lnTo>
                  <a:pt x="1353" y="610"/>
                </a:lnTo>
                <a:lnTo>
                  <a:pt x="1350" y="610"/>
                </a:lnTo>
                <a:close/>
                <a:moveTo>
                  <a:pt x="1339" y="603"/>
                </a:moveTo>
                <a:lnTo>
                  <a:pt x="1337" y="603"/>
                </a:lnTo>
                <a:lnTo>
                  <a:pt x="1336" y="603"/>
                </a:lnTo>
                <a:lnTo>
                  <a:pt x="1335" y="603"/>
                </a:lnTo>
                <a:lnTo>
                  <a:pt x="1333" y="602"/>
                </a:lnTo>
                <a:lnTo>
                  <a:pt x="1331" y="602"/>
                </a:lnTo>
                <a:lnTo>
                  <a:pt x="1330" y="602"/>
                </a:lnTo>
                <a:lnTo>
                  <a:pt x="1329" y="602"/>
                </a:lnTo>
                <a:lnTo>
                  <a:pt x="1329" y="601"/>
                </a:lnTo>
                <a:lnTo>
                  <a:pt x="1328" y="601"/>
                </a:lnTo>
                <a:lnTo>
                  <a:pt x="1327" y="601"/>
                </a:lnTo>
                <a:lnTo>
                  <a:pt x="1326" y="600"/>
                </a:lnTo>
                <a:lnTo>
                  <a:pt x="1326" y="598"/>
                </a:lnTo>
                <a:lnTo>
                  <a:pt x="1327" y="598"/>
                </a:lnTo>
                <a:lnTo>
                  <a:pt x="1326" y="597"/>
                </a:lnTo>
                <a:lnTo>
                  <a:pt x="1326" y="596"/>
                </a:lnTo>
                <a:lnTo>
                  <a:pt x="1325" y="596"/>
                </a:lnTo>
                <a:lnTo>
                  <a:pt x="1325" y="597"/>
                </a:lnTo>
                <a:lnTo>
                  <a:pt x="1324" y="598"/>
                </a:lnTo>
                <a:lnTo>
                  <a:pt x="1324" y="597"/>
                </a:lnTo>
                <a:lnTo>
                  <a:pt x="1325" y="595"/>
                </a:lnTo>
                <a:lnTo>
                  <a:pt x="1324" y="595"/>
                </a:lnTo>
                <a:lnTo>
                  <a:pt x="1322" y="596"/>
                </a:lnTo>
                <a:lnTo>
                  <a:pt x="1322" y="598"/>
                </a:lnTo>
                <a:lnTo>
                  <a:pt x="1324" y="601"/>
                </a:lnTo>
                <a:lnTo>
                  <a:pt x="1322" y="601"/>
                </a:lnTo>
                <a:lnTo>
                  <a:pt x="1322" y="602"/>
                </a:lnTo>
                <a:lnTo>
                  <a:pt x="1321" y="602"/>
                </a:lnTo>
                <a:lnTo>
                  <a:pt x="1320" y="601"/>
                </a:lnTo>
                <a:lnTo>
                  <a:pt x="1319" y="601"/>
                </a:lnTo>
                <a:lnTo>
                  <a:pt x="1318" y="600"/>
                </a:lnTo>
                <a:lnTo>
                  <a:pt x="1317" y="600"/>
                </a:lnTo>
                <a:lnTo>
                  <a:pt x="1316" y="600"/>
                </a:lnTo>
                <a:lnTo>
                  <a:pt x="1315" y="600"/>
                </a:lnTo>
                <a:lnTo>
                  <a:pt x="1315" y="598"/>
                </a:lnTo>
                <a:lnTo>
                  <a:pt x="1312" y="598"/>
                </a:lnTo>
                <a:lnTo>
                  <a:pt x="1310" y="600"/>
                </a:lnTo>
                <a:lnTo>
                  <a:pt x="1309" y="601"/>
                </a:lnTo>
                <a:lnTo>
                  <a:pt x="1308" y="601"/>
                </a:lnTo>
                <a:lnTo>
                  <a:pt x="1307" y="601"/>
                </a:lnTo>
                <a:lnTo>
                  <a:pt x="1306" y="601"/>
                </a:lnTo>
                <a:lnTo>
                  <a:pt x="1306" y="600"/>
                </a:lnTo>
                <a:lnTo>
                  <a:pt x="1307" y="597"/>
                </a:lnTo>
                <a:lnTo>
                  <a:pt x="1306" y="597"/>
                </a:lnTo>
                <a:lnTo>
                  <a:pt x="1305" y="597"/>
                </a:lnTo>
                <a:lnTo>
                  <a:pt x="1303" y="597"/>
                </a:lnTo>
                <a:lnTo>
                  <a:pt x="1299" y="598"/>
                </a:lnTo>
                <a:lnTo>
                  <a:pt x="1299" y="597"/>
                </a:lnTo>
                <a:lnTo>
                  <a:pt x="1301" y="596"/>
                </a:lnTo>
                <a:lnTo>
                  <a:pt x="1302" y="596"/>
                </a:lnTo>
                <a:lnTo>
                  <a:pt x="1303" y="595"/>
                </a:lnTo>
                <a:lnTo>
                  <a:pt x="1303" y="594"/>
                </a:lnTo>
                <a:lnTo>
                  <a:pt x="1302" y="594"/>
                </a:lnTo>
                <a:lnTo>
                  <a:pt x="1302" y="593"/>
                </a:lnTo>
                <a:lnTo>
                  <a:pt x="1301" y="594"/>
                </a:lnTo>
                <a:lnTo>
                  <a:pt x="1299" y="595"/>
                </a:lnTo>
                <a:lnTo>
                  <a:pt x="1298" y="595"/>
                </a:lnTo>
                <a:lnTo>
                  <a:pt x="1297" y="594"/>
                </a:lnTo>
                <a:lnTo>
                  <a:pt x="1297" y="593"/>
                </a:lnTo>
                <a:lnTo>
                  <a:pt x="1296" y="593"/>
                </a:lnTo>
                <a:lnTo>
                  <a:pt x="1295" y="593"/>
                </a:lnTo>
                <a:lnTo>
                  <a:pt x="1293" y="593"/>
                </a:lnTo>
                <a:lnTo>
                  <a:pt x="1292" y="593"/>
                </a:lnTo>
                <a:lnTo>
                  <a:pt x="1292" y="592"/>
                </a:lnTo>
                <a:lnTo>
                  <a:pt x="1291" y="592"/>
                </a:lnTo>
                <a:lnTo>
                  <a:pt x="1290" y="593"/>
                </a:lnTo>
                <a:lnTo>
                  <a:pt x="1289" y="593"/>
                </a:lnTo>
                <a:lnTo>
                  <a:pt x="1289" y="592"/>
                </a:lnTo>
                <a:lnTo>
                  <a:pt x="1289" y="591"/>
                </a:lnTo>
                <a:lnTo>
                  <a:pt x="1287" y="589"/>
                </a:lnTo>
                <a:lnTo>
                  <a:pt x="1286" y="588"/>
                </a:lnTo>
                <a:lnTo>
                  <a:pt x="1280" y="587"/>
                </a:lnTo>
                <a:lnTo>
                  <a:pt x="1279" y="587"/>
                </a:lnTo>
                <a:lnTo>
                  <a:pt x="1279" y="586"/>
                </a:lnTo>
                <a:lnTo>
                  <a:pt x="1279" y="585"/>
                </a:lnTo>
                <a:lnTo>
                  <a:pt x="1279" y="584"/>
                </a:lnTo>
                <a:lnTo>
                  <a:pt x="1278" y="584"/>
                </a:lnTo>
                <a:lnTo>
                  <a:pt x="1277" y="584"/>
                </a:lnTo>
                <a:lnTo>
                  <a:pt x="1277" y="585"/>
                </a:lnTo>
                <a:lnTo>
                  <a:pt x="1276" y="585"/>
                </a:lnTo>
                <a:lnTo>
                  <a:pt x="1273" y="585"/>
                </a:lnTo>
                <a:lnTo>
                  <a:pt x="1272" y="584"/>
                </a:lnTo>
                <a:lnTo>
                  <a:pt x="1272" y="582"/>
                </a:lnTo>
                <a:lnTo>
                  <a:pt x="1271" y="582"/>
                </a:lnTo>
                <a:lnTo>
                  <a:pt x="1270" y="581"/>
                </a:lnTo>
                <a:lnTo>
                  <a:pt x="1268" y="582"/>
                </a:lnTo>
                <a:lnTo>
                  <a:pt x="1268" y="581"/>
                </a:lnTo>
                <a:lnTo>
                  <a:pt x="1267" y="581"/>
                </a:lnTo>
                <a:lnTo>
                  <a:pt x="1266" y="581"/>
                </a:lnTo>
                <a:lnTo>
                  <a:pt x="1264" y="579"/>
                </a:lnTo>
                <a:lnTo>
                  <a:pt x="1263" y="581"/>
                </a:lnTo>
                <a:lnTo>
                  <a:pt x="1262" y="581"/>
                </a:lnTo>
                <a:lnTo>
                  <a:pt x="1260" y="581"/>
                </a:lnTo>
                <a:lnTo>
                  <a:pt x="1260" y="579"/>
                </a:lnTo>
                <a:lnTo>
                  <a:pt x="1259" y="579"/>
                </a:lnTo>
                <a:lnTo>
                  <a:pt x="1259" y="581"/>
                </a:lnTo>
                <a:lnTo>
                  <a:pt x="1258" y="582"/>
                </a:lnTo>
                <a:lnTo>
                  <a:pt x="1257" y="582"/>
                </a:lnTo>
                <a:lnTo>
                  <a:pt x="1253" y="581"/>
                </a:lnTo>
                <a:lnTo>
                  <a:pt x="1251" y="581"/>
                </a:lnTo>
                <a:lnTo>
                  <a:pt x="1251" y="577"/>
                </a:lnTo>
                <a:lnTo>
                  <a:pt x="1250" y="577"/>
                </a:lnTo>
                <a:lnTo>
                  <a:pt x="1247" y="577"/>
                </a:lnTo>
                <a:lnTo>
                  <a:pt x="1245" y="574"/>
                </a:lnTo>
                <a:lnTo>
                  <a:pt x="1244" y="574"/>
                </a:lnTo>
                <a:lnTo>
                  <a:pt x="1243" y="573"/>
                </a:lnTo>
                <a:lnTo>
                  <a:pt x="1241" y="574"/>
                </a:lnTo>
                <a:lnTo>
                  <a:pt x="1240" y="574"/>
                </a:lnTo>
                <a:lnTo>
                  <a:pt x="1235" y="574"/>
                </a:lnTo>
                <a:lnTo>
                  <a:pt x="1234" y="573"/>
                </a:lnTo>
                <a:lnTo>
                  <a:pt x="1232" y="573"/>
                </a:lnTo>
                <a:lnTo>
                  <a:pt x="1231" y="574"/>
                </a:lnTo>
                <a:lnTo>
                  <a:pt x="1230" y="574"/>
                </a:lnTo>
                <a:lnTo>
                  <a:pt x="1228" y="574"/>
                </a:lnTo>
                <a:lnTo>
                  <a:pt x="1228" y="573"/>
                </a:lnTo>
                <a:lnTo>
                  <a:pt x="1225" y="572"/>
                </a:lnTo>
                <a:lnTo>
                  <a:pt x="1224" y="570"/>
                </a:lnTo>
                <a:lnTo>
                  <a:pt x="1224" y="572"/>
                </a:lnTo>
                <a:lnTo>
                  <a:pt x="1223" y="572"/>
                </a:lnTo>
                <a:lnTo>
                  <a:pt x="1222" y="569"/>
                </a:lnTo>
                <a:lnTo>
                  <a:pt x="1221" y="569"/>
                </a:lnTo>
                <a:lnTo>
                  <a:pt x="1222" y="570"/>
                </a:lnTo>
                <a:lnTo>
                  <a:pt x="1222" y="572"/>
                </a:lnTo>
                <a:lnTo>
                  <a:pt x="1220" y="572"/>
                </a:lnTo>
                <a:lnTo>
                  <a:pt x="1219" y="572"/>
                </a:lnTo>
                <a:lnTo>
                  <a:pt x="1216" y="570"/>
                </a:lnTo>
                <a:lnTo>
                  <a:pt x="1216" y="569"/>
                </a:lnTo>
                <a:lnTo>
                  <a:pt x="1215" y="568"/>
                </a:lnTo>
                <a:lnTo>
                  <a:pt x="1214" y="569"/>
                </a:lnTo>
                <a:lnTo>
                  <a:pt x="1215" y="572"/>
                </a:lnTo>
                <a:lnTo>
                  <a:pt x="1214" y="573"/>
                </a:lnTo>
                <a:lnTo>
                  <a:pt x="1213" y="573"/>
                </a:lnTo>
                <a:lnTo>
                  <a:pt x="1212" y="572"/>
                </a:lnTo>
                <a:lnTo>
                  <a:pt x="1211" y="572"/>
                </a:lnTo>
                <a:lnTo>
                  <a:pt x="1210" y="570"/>
                </a:lnTo>
                <a:lnTo>
                  <a:pt x="1210" y="569"/>
                </a:lnTo>
                <a:lnTo>
                  <a:pt x="1209" y="569"/>
                </a:lnTo>
                <a:lnTo>
                  <a:pt x="1209" y="570"/>
                </a:lnTo>
                <a:lnTo>
                  <a:pt x="1206" y="572"/>
                </a:lnTo>
                <a:lnTo>
                  <a:pt x="1204" y="568"/>
                </a:lnTo>
                <a:lnTo>
                  <a:pt x="1203" y="568"/>
                </a:lnTo>
                <a:lnTo>
                  <a:pt x="1202" y="569"/>
                </a:lnTo>
                <a:lnTo>
                  <a:pt x="1202" y="570"/>
                </a:lnTo>
                <a:lnTo>
                  <a:pt x="1201" y="570"/>
                </a:lnTo>
                <a:lnTo>
                  <a:pt x="1200" y="572"/>
                </a:lnTo>
                <a:lnTo>
                  <a:pt x="1201" y="572"/>
                </a:lnTo>
                <a:lnTo>
                  <a:pt x="1200" y="573"/>
                </a:lnTo>
                <a:lnTo>
                  <a:pt x="1199" y="572"/>
                </a:lnTo>
                <a:lnTo>
                  <a:pt x="1199" y="573"/>
                </a:lnTo>
                <a:lnTo>
                  <a:pt x="1197" y="573"/>
                </a:lnTo>
                <a:lnTo>
                  <a:pt x="1199" y="572"/>
                </a:lnTo>
                <a:lnTo>
                  <a:pt x="1197" y="570"/>
                </a:lnTo>
                <a:lnTo>
                  <a:pt x="1196" y="572"/>
                </a:lnTo>
                <a:lnTo>
                  <a:pt x="1194" y="570"/>
                </a:lnTo>
                <a:lnTo>
                  <a:pt x="1193" y="572"/>
                </a:lnTo>
                <a:lnTo>
                  <a:pt x="1193" y="570"/>
                </a:lnTo>
                <a:lnTo>
                  <a:pt x="1192" y="570"/>
                </a:lnTo>
                <a:lnTo>
                  <a:pt x="1192" y="569"/>
                </a:lnTo>
                <a:lnTo>
                  <a:pt x="1192" y="568"/>
                </a:lnTo>
                <a:lnTo>
                  <a:pt x="1191" y="569"/>
                </a:lnTo>
                <a:lnTo>
                  <a:pt x="1191" y="568"/>
                </a:lnTo>
                <a:lnTo>
                  <a:pt x="1190" y="568"/>
                </a:lnTo>
                <a:lnTo>
                  <a:pt x="1190" y="572"/>
                </a:lnTo>
                <a:lnTo>
                  <a:pt x="1188" y="572"/>
                </a:lnTo>
                <a:lnTo>
                  <a:pt x="1188" y="570"/>
                </a:lnTo>
                <a:lnTo>
                  <a:pt x="1187" y="569"/>
                </a:lnTo>
                <a:lnTo>
                  <a:pt x="1188" y="568"/>
                </a:lnTo>
                <a:lnTo>
                  <a:pt x="1190" y="567"/>
                </a:lnTo>
                <a:lnTo>
                  <a:pt x="1188" y="566"/>
                </a:lnTo>
                <a:lnTo>
                  <a:pt x="1187" y="566"/>
                </a:lnTo>
                <a:lnTo>
                  <a:pt x="1187" y="567"/>
                </a:lnTo>
                <a:lnTo>
                  <a:pt x="1186" y="568"/>
                </a:lnTo>
                <a:lnTo>
                  <a:pt x="1185" y="567"/>
                </a:lnTo>
                <a:lnTo>
                  <a:pt x="1184" y="567"/>
                </a:lnTo>
                <a:lnTo>
                  <a:pt x="1184" y="568"/>
                </a:lnTo>
                <a:lnTo>
                  <a:pt x="1183" y="568"/>
                </a:lnTo>
                <a:lnTo>
                  <a:pt x="1182" y="568"/>
                </a:lnTo>
                <a:lnTo>
                  <a:pt x="1181" y="567"/>
                </a:lnTo>
                <a:lnTo>
                  <a:pt x="1182" y="567"/>
                </a:lnTo>
                <a:lnTo>
                  <a:pt x="1183" y="566"/>
                </a:lnTo>
                <a:lnTo>
                  <a:pt x="1182" y="565"/>
                </a:lnTo>
                <a:lnTo>
                  <a:pt x="1180" y="565"/>
                </a:lnTo>
                <a:lnTo>
                  <a:pt x="1178" y="565"/>
                </a:lnTo>
                <a:lnTo>
                  <a:pt x="1177" y="565"/>
                </a:lnTo>
                <a:lnTo>
                  <a:pt x="1176" y="566"/>
                </a:lnTo>
                <a:lnTo>
                  <a:pt x="1176" y="567"/>
                </a:lnTo>
                <a:lnTo>
                  <a:pt x="1174" y="567"/>
                </a:lnTo>
                <a:lnTo>
                  <a:pt x="1173" y="566"/>
                </a:lnTo>
                <a:lnTo>
                  <a:pt x="1172" y="566"/>
                </a:lnTo>
                <a:lnTo>
                  <a:pt x="1171" y="563"/>
                </a:lnTo>
                <a:lnTo>
                  <a:pt x="1169" y="563"/>
                </a:lnTo>
                <a:lnTo>
                  <a:pt x="1168" y="562"/>
                </a:lnTo>
                <a:lnTo>
                  <a:pt x="1167" y="563"/>
                </a:lnTo>
                <a:lnTo>
                  <a:pt x="1166" y="563"/>
                </a:lnTo>
                <a:lnTo>
                  <a:pt x="1165" y="564"/>
                </a:lnTo>
                <a:lnTo>
                  <a:pt x="1162" y="564"/>
                </a:lnTo>
                <a:lnTo>
                  <a:pt x="1161" y="564"/>
                </a:lnTo>
                <a:lnTo>
                  <a:pt x="1159" y="564"/>
                </a:lnTo>
                <a:lnTo>
                  <a:pt x="1159" y="563"/>
                </a:lnTo>
                <a:lnTo>
                  <a:pt x="1157" y="564"/>
                </a:lnTo>
                <a:lnTo>
                  <a:pt x="1156" y="564"/>
                </a:lnTo>
                <a:lnTo>
                  <a:pt x="1155" y="564"/>
                </a:lnTo>
                <a:lnTo>
                  <a:pt x="1154" y="563"/>
                </a:lnTo>
                <a:lnTo>
                  <a:pt x="1153" y="563"/>
                </a:lnTo>
                <a:lnTo>
                  <a:pt x="1153" y="562"/>
                </a:lnTo>
                <a:lnTo>
                  <a:pt x="1153" y="559"/>
                </a:lnTo>
                <a:lnTo>
                  <a:pt x="1152" y="557"/>
                </a:lnTo>
                <a:lnTo>
                  <a:pt x="1152" y="556"/>
                </a:lnTo>
                <a:lnTo>
                  <a:pt x="1153" y="551"/>
                </a:lnTo>
                <a:lnTo>
                  <a:pt x="1154" y="550"/>
                </a:lnTo>
                <a:lnTo>
                  <a:pt x="1155" y="549"/>
                </a:lnTo>
                <a:lnTo>
                  <a:pt x="1155" y="548"/>
                </a:lnTo>
                <a:lnTo>
                  <a:pt x="1155" y="547"/>
                </a:lnTo>
                <a:lnTo>
                  <a:pt x="1156" y="547"/>
                </a:lnTo>
                <a:lnTo>
                  <a:pt x="1158" y="546"/>
                </a:lnTo>
                <a:lnTo>
                  <a:pt x="1159" y="547"/>
                </a:lnTo>
                <a:lnTo>
                  <a:pt x="1161" y="547"/>
                </a:lnTo>
                <a:lnTo>
                  <a:pt x="1162" y="546"/>
                </a:lnTo>
                <a:lnTo>
                  <a:pt x="1163" y="546"/>
                </a:lnTo>
                <a:lnTo>
                  <a:pt x="1164" y="547"/>
                </a:lnTo>
                <a:lnTo>
                  <a:pt x="1165" y="549"/>
                </a:lnTo>
                <a:lnTo>
                  <a:pt x="1166" y="553"/>
                </a:lnTo>
                <a:lnTo>
                  <a:pt x="1167" y="553"/>
                </a:lnTo>
                <a:lnTo>
                  <a:pt x="1168" y="554"/>
                </a:lnTo>
                <a:lnTo>
                  <a:pt x="1169" y="554"/>
                </a:lnTo>
                <a:lnTo>
                  <a:pt x="1171" y="553"/>
                </a:lnTo>
                <a:lnTo>
                  <a:pt x="1169" y="551"/>
                </a:lnTo>
                <a:lnTo>
                  <a:pt x="1171" y="547"/>
                </a:lnTo>
                <a:lnTo>
                  <a:pt x="1172" y="546"/>
                </a:lnTo>
                <a:lnTo>
                  <a:pt x="1172" y="545"/>
                </a:lnTo>
                <a:lnTo>
                  <a:pt x="1176" y="545"/>
                </a:lnTo>
                <a:lnTo>
                  <a:pt x="1178" y="547"/>
                </a:lnTo>
                <a:lnTo>
                  <a:pt x="1180" y="547"/>
                </a:lnTo>
                <a:lnTo>
                  <a:pt x="1181" y="550"/>
                </a:lnTo>
                <a:lnTo>
                  <a:pt x="1186" y="546"/>
                </a:lnTo>
                <a:lnTo>
                  <a:pt x="1185" y="544"/>
                </a:lnTo>
                <a:lnTo>
                  <a:pt x="1186" y="543"/>
                </a:lnTo>
                <a:lnTo>
                  <a:pt x="1187" y="543"/>
                </a:lnTo>
                <a:lnTo>
                  <a:pt x="1187" y="541"/>
                </a:lnTo>
                <a:lnTo>
                  <a:pt x="1190" y="541"/>
                </a:lnTo>
                <a:lnTo>
                  <a:pt x="1191" y="541"/>
                </a:lnTo>
                <a:lnTo>
                  <a:pt x="1192" y="541"/>
                </a:lnTo>
                <a:lnTo>
                  <a:pt x="1193" y="541"/>
                </a:lnTo>
                <a:lnTo>
                  <a:pt x="1194" y="541"/>
                </a:lnTo>
                <a:lnTo>
                  <a:pt x="1194" y="539"/>
                </a:lnTo>
                <a:lnTo>
                  <a:pt x="1195" y="540"/>
                </a:lnTo>
                <a:lnTo>
                  <a:pt x="1196" y="540"/>
                </a:lnTo>
                <a:lnTo>
                  <a:pt x="1196" y="538"/>
                </a:lnTo>
                <a:lnTo>
                  <a:pt x="1197" y="536"/>
                </a:lnTo>
                <a:lnTo>
                  <a:pt x="1199" y="536"/>
                </a:lnTo>
                <a:lnTo>
                  <a:pt x="1200" y="536"/>
                </a:lnTo>
                <a:lnTo>
                  <a:pt x="1202" y="534"/>
                </a:lnTo>
                <a:lnTo>
                  <a:pt x="1203" y="535"/>
                </a:lnTo>
                <a:lnTo>
                  <a:pt x="1204" y="536"/>
                </a:lnTo>
                <a:lnTo>
                  <a:pt x="1203" y="539"/>
                </a:lnTo>
                <a:lnTo>
                  <a:pt x="1202" y="543"/>
                </a:lnTo>
                <a:lnTo>
                  <a:pt x="1201" y="545"/>
                </a:lnTo>
                <a:lnTo>
                  <a:pt x="1200" y="549"/>
                </a:lnTo>
                <a:lnTo>
                  <a:pt x="1205" y="553"/>
                </a:lnTo>
                <a:lnTo>
                  <a:pt x="1205" y="554"/>
                </a:lnTo>
                <a:lnTo>
                  <a:pt x="1205" y="555"/>
                </a:lnTo>
                <a:lnTo>
                  <a:pt x="1206" y="554"/>
                </a:lnTo>
                <a:lnTo>
                  <a:pt x="1207" y="554"/>
                </a:lnTo>
                <a:lnTo>
                  <a:pt x="1209" y="555"/>
                </a:lnTo>
                <a:lnTo>
                  <a:pt x="1210" y="554"/>
                </a:lnTo>
                <a:lnTo>
                  <a:pt x="1211" y="556"/>
                </a:lnTo>
                <a:lnTo>
                  <a:pt x="1212" y="560"/>
                </a:lnTo>
                <a:lnTo>
                  <a:pt x="1213" y="563"/>
                </a:lnTo>
                <a:lnTo>
                  <a:pt x="1214" y="562"/>
                </a:lnTo>
                <a:lnTo>
                  <a:pt x="1216" y="559"/>
                </a:lnTo>
                <a:lnTo>
                  <a:pt x="1218" y="559"/>
                </a:lnTo>
                <a:lnTo>
                  <a:pt x="1219" y="557"/>
                </a:lnTo>
                <a:lnTo>
                  <a:pt x="1220" y="557"/>
                </a:lnTo>
                <a:lnTo>
                  <a:pt x="1220" y="556"/>
                </a:lnTo>
                <a:lnTo>
                  <a:pt x="1221" y="556"/>
                </a:lnTo>
                <a:lnTo>
                  <a:pt x="1222" y="556"/>
                </a:lnTo>
                <a:lnTo>
                  <a:pt x="1223" y="555"/>
                </a:lnTo>
                <a:lnTo>
                  <a:pt x="1224" y="555"/>
                </a:lnTo>
                <a:lnTo>
                  <a:pt x="1225" y="556"/>
                </a:lnTo>
                <a:lnTo>
                  <a:pt x="1226" y="560"/>
                </a:lnTo>
                <a:lnTo>
                  <a:pt x="1228" y="562"/>
                </a:lnTo>
                <a:lnTo>
                  <a:pt x="1230" y="562"/>
                </a:lnTo>
                <a:lnTo>
                  <a:pt x="1231" y="560"/>
                </a:lnTo>
                <a:lnTo>
                  <a:pt x="1231" y="558"/>
                </a:lnTo>
                <a:lnTo>
                  <a:pt x="1232" y="557"/>
                </a:lnTo>
                <a:lnTo>
                  <a:pt x="1234" y="557"/>
                </a:lnTo>
                <a:lnTo>
                  <a:pt x="1234" y="560"/>
                </a:lnTo>
                <a:lnTo>
                  <a:pt x="1235" y="562"/>
                </a:lnTo>
                <a:lnTo>
                  <a:pt x="1235" y="563"/>
                </a:lnTo>
                <a:lnTo>
                  <a:pt x="1236" y="563"/>
                </a:lnTo>
                <a:lnTo>
                  <a:pt x="1238" y="560"/>
                </a:lnTo>
                <a:lnTo>
                  <a:pt x="1239" y="560"/>
                </a:lnTo>
                <a:lnTo>
                  <a:pt x="1241" y="567"/>
                </a:lnTo>
                <a:lnTo>
                  <a:pt x="1241" y="568"/>
                </a:lnTo>
                <a:lnTo>
                  <a:pt x="1242" y="568"/>
                </a:lnTo>
                <a:lnTo>
                  <a:pt x="1244" y="560"/>
                </a:lnTo>
                <a:lnTo>
                  <a:pt x="1244" y="558"/>
                </a:lnTo>
                <a:lnTo>
                  <a:pt x="1245" y="557"/>
                </a:lnTo>
                <a:lnTo>
                  <a:pt x="1245" y="556"/>
                </a:lnTo>
                <a:lnTo>
                  <a:pt x="1242" y="554"/>
                </a:lnTo>
                <a:lnTo>
                  <a:pt x="1241" y="554"/>
                </a:lnTo>
                <a:lnTo>
                  <a:pt x="1241" y="555"/>
                </a:lnTo>
                <a:lnTo>
                  <a:pt x="1240" y="555"/>
                </a:lnTo>
                <a:lnTo>
                  <a:pt x="1239" y="558"/>
                </a:lnTo>
                <a:lnTo>
                  <a:pt x="1239" y="559"/>
                </a:lnTo>
                <a:lnTo>
                  <a:pt x="1238" y="558"/>
                </a:lnTo>
                <a:lnTo>
                  <a:pt x="1239" y="554"/>
                </a:lnTo>
                <a:lnTo>
                  <a:pt x="1238" y="553"/>
                </a:lnTo>
                <a:lnTo>
                  <a:pt x="1235" y="554"/>
                </a:lnTo>
                <a:lnTo>
                  <a:pt x="1235" y="553"/>
                </a:lnTo>
                <a:lnTo>
                  <a:pt x="1234" y="551"/>
                </a:lnTo>
                <a:lnTo>
                  <a:pt x="1233" y="551"/>
                </a:lnTo>
                <a:lnTo>
                  <a:pt x="1232" y="550"/>
                </a:lnTo>
                <a:lnTo>
                  <a:pt x="1233" y="549"/>
                </a:lnTo>
                <a:lnTo>
                  <a:pt x="1233" y="547"/>
                </a:lnTo>
                <a:lnTo>
                  <a:pt x="1235" y="546"/>
                </a:lnTo>
                <a:lnTo>
                  <a:pt x="1235" y="545"/>
                </a:lnTo>
                <a:lnTo>
                  <a:pt x="1236" y="545"/>
                </a:lnTo>
                <a:lnTo>
                  <a:pt x="1240" y="545"/>
                </a:lnTo>
                <a:lnTo>
                  <a:pt x="1241" y="545"/>
                </a:lnTo>
                <a:lnTo>
                  <a:pt x="1242" y="544"/>
                </a:lnTo>
                <a:lnTo>
                  <a:pt x="1242" y="543"/>
                </a:lnTo>
                <a:lnTo>
                  <a:pt x="1241" y="543"/>
                </a:lnTo>
                <a:lnTo>
                  <a:pt x="1241" y="541"/>
                </a:lnTo>
                <a:lnTo>
                  <a:pt x="1242" y="538"/>
                </a:lnTo>
                <a:lnTo>
                  <a:pt x="1243" y="537"/>
                </a:lnTo>
                <a:lnTo>
                  <a:pt x="1244" y="536"/>
                </a:lnTo>
                <a:lnTo>
                  <a:pt x="1245" y="537"/>
                </a:lnTo>
                <a:lnTo>
                  <a:pt x="1248" y="540"/>
                </a:lnTo>
                <a:lnTo>
                  <a:pt x="1248" y="541"/>
                </a:lnTo>
                <a:lnTo>
                  <a:pt x="1249" y="541"/>
                </a:lnTo>
                <a:lnTo>
                  <a:pt x="1249" y="540"/>
                </a:lnTo>
                <a:lnTo>
                  <a:pt x="1249" y="537"/>
                </a:lnTo>
                <a:lnTo>
                  <a:pt x="1250" y="535"/>
                </a:lnTo>
                <a:lnTo>
                  <a:pt x="1250" y="534"/>
                </a:lnTo>
                <a:lnTo>
                  <a:pt x="1251" y="532"/>
                </a:lnTo>
                <a:lnTo>
                  <a:pt x="1253" y="532"/>
                </a:lnTo>
                <a:lnTo>
                  <a:pt x="1257" y="531"/>
                </a:lnTo>
                <a:lnTo>
                  <a:pt x="1258" y="529"/>
                </a:lnTo>
                <a:lnTo>
                  <a:pt x="1259" y="528"/>
                </a:lnTo>
                <a:lnTo>
                  <a:pt x="1263" y="528"/>
                </a:lnTo>
                <a:lnTo>
                  <a:pt x="1264" y="528"/>
                </a:lnTo>
                <a:lnTo>
                  <a:pt x="1267" y="526"/>
                </a:lnTo>
                <a:lnTo>
                  <a:pt x="1268" y="525"/>
                </a:lnTo>
                <a:lnTo>
                  <a:pt x="1269" y="527"/>
                </a:lnTo>
                <a:lnTo>
                  <a:pt x="1269" y="529"/>
                </a:lnTo>
                <a:lnTo>
                  <a:pt x="1269" y="530"/>
                </a:lnTo>
                <a:lnTo>
                  <a:pt x="1269" y="531"/>
                </a:lnTo>
                <a:lnTo>
                  <a:pt x="1270" y="537"/>
                </a:lnTo>
                <a:lnTo>
                  <a:pt x="1271" y="538"/>
                </a:lnTo>
                <a:lnTo>
                  <a:pt x="1274" y="539"/>
                </a:lnTo>
                <a:lnTo>
                  <a:pt x="1277" y="534"/>
                </a:lnTo>
                <a:lnTo>
                  <a:pt x="1278" y="532"/>
                </a:lnTo>
                <a:lnTo>
                  <a:pt x="1279" y="534"/>
                </a:lnTo>
                <a:lnTo>
                  <a:pt x="1279" y="535"/>
                </a:lnTo>
                <a:lnTo>
                  <a:pt x="1278" y="537"/>
                </a:lnTo>
                <a:lnTo>
                  <a:pt x="1280" y="537"/>
                </a:lnTo>
                <a:lnTo>
                  <a:pt x="1281" y="539"/>
                </a:lnTo>
                <a:lnTo>
                  <a:pt x="1283" y="541"/>
                </a:lnTo>
                <a:lnTo>
                  <a:pt x="1286" y="544"/>
                </a:lnTo>
                <a:lnTo>
                  <a:pt x="1286" y="545"/>
                </a:lnTo>
                <a:lnTo>
                  <a:pt x="1287" y="545"/>
                </a:lnTo>
                <a:lnTo>
                  <a:pt x="1286" y="548"/>
                </a:lnTo>
                <a:lnTo>
                  <a:pt x="1287" y="549"/>
                </a:lnTo>
                <a:lnTo>
                  <a:pt x="1288" y="550"/>
                </a:lnTo>
                <a:lnTo>
                  <a:pt x="1289" y="553"/>
                </a:lnTo>
                <a:lnTo>
                  <a:pt x="1290" y="549"/>
                </a:lnTo>
                <a:lnTo>
                  <a:pt x="1291" y="544"/>
                </a:lnTo>
                <a:lnTo>
                  <a:pt x="1292" y="540"/>
                </a:lnTo>
                <a:lnTo>
                  <a:pt x="1292" y="539"/>
                </a:lnTo>
                <a:lnTo>
                  <a:pt x="1291" y="539"/>
                </a:lnTo>
                <a:lnTo>
                  <a:pt x="1290" y="538"/>
                </a:lnTo>
                <a:lnTo>
                  <a:pt x="1291" y="536"/>
                </a:lnTo>
                <a:lnTo>
                  <a:pt x="1292" y="535"/>
                </a:lnTo>
                <a:lnTo>
                  <a:pt x="1293" y="534"/>
                </a:lnTo>
                <a:lnTo>
                  <a:pt x="1298" y="528"/>
                </a:lnTo>
                <a:lnTo>
                  <a:pt x="1298" y="527"/>
                </a:lnTo>
                <a:lnTo>
                  <a:pt x="1297" y="527"/>
                </a:lnTo>
                <a:lnTo>
                  <a:pt x="1299" y="527"/>
                </a:lnTo>
                <a:lnTo>
                  <a:pt x="1302" y="525"/>
                </a:lnTo>
                <a:lnTo>
                  <a:pt x="1305" y="524"/>
                </a:lnTo>
                <a:lnTo>
                  <a:pt x="1306" y="522"/>
                </a:lnTo>
                <a:lnTo>
                  <a:pt x="1308" y="520"/>
                </a:lnTo>
                <a:lnTo>
                  <a:pt x="1309" y="520"/>
                </a:lnTo>
                <a:lnTo>
                  <a:pt x="1310" y="520"/>
                </a:lnTo>
                <a:lnTo>
                  <a:pt x="1311" y="520"/>
                </a:lnTo>
                <a:lnTo>
                  <a:pt x="1312" y="519"/>
                </a:lnTo>
                <a:lnTo>
                  <a:pt x="1314" y="519"/>
                </a:lnTo>
                <a:lnTo>
                  <a:pt x="1316" y="520"/>
                </a:lnTo>
                <a:lnTo>
                  <a:pt x="1317" y="521"/>
                </a:lnTo>
                <a:lnTo>
                  <a:pt x="1318" y="525"/>
                </a:lnTo>
                <a:lnTo>
                  <a:pt x="1319" y="524"/>
                </a:lnTo>
                <a:lnTo>
                  <a:pt x="1319" y="525"/>
                </a:lnTo>
                <a:lnTo>
                  <a:pt x="1320" y="526"/>
                </a:lnTo>
                <a:lnTo>
                  <a:pt x="1319" y="528"/>
                </a:lnTo>
                <a:lnTo>
                  <a:pt x="1319" y="531"/>
                </a:lnTo>
                <a:lnTo>
                  <a:pt x="1319" y="532"/>
                </a:lnTo>
                <a:lnTo>
                  <a:pt x="1319" y="534"/>
                </a:lnTo>
                <a:lnTo>
                  <a:pt x="1319" y="535"/>
                </a:lnTo>
                <a:lnTo>
                  <a:pt x="1318" y="536"/>
                </a:lnTo>
                <a:lnTo>
                  <a:pt x="1317" y="537"/>
                </a:lnTo>
                <a:lnTo>
                  <a:pt x="1318" y="537"/>
                </a:lnTo>
                <a:lnTo>
                  <a:pt x="1319" y="537"/>
                </a:lnTo>
                <a:lnTo>
                  <a:pt x="1320" y="537"/>
                </a:lnTo>
                <a:lnTo>
                  <a:pt x="1321" y="537"/>
                </a:lnTo>
                <a:lnTo>
                  <a:pt x="1322" y="536"/>
                </a:lnTo>
                <a:lnTo>
                  <a:pt x="1324" y="536"/>
                </a:lnTo>
                <a:lnTo>
                  <a:pt x="1329" y="538"/>
                </a:lnTo>
                <a:lnTo>
                  <a:pt x="1330" y="538"/>
                </a:lnTo>
                <a:lnTo>
                  <a:pt x="1331" y="538"/>
                </a:lnTo>
                <a:lnTo>
                  <a:pt x="1331" y="539"/>
                </a:lnTo>
                <a:lnTo>
                  <a:pt x="1331" y="545"/>
                </a:lnTo>
                <a:lnTo>
                  <a:pt x="1330" y="546"/>
                </a:lnTo>
                <a:lnTo>
                  <a:pt x="1330" y="548"/>
                </a:lnTo>
                <a:lnTo>
                  <a:pt x="1329" y="551"/>
                </a:lnTo>
                <a:lnTo>
                  <a:pt x="1330" y="554"/>
                </a:lnTo>
                <a:lnTo>
                  <a:pt x="1331" y="555"/>
                </a:lnTo>
                <a:lnTo>
                  <a:pt x="1331" y="557"/>
                </a:lnTo>
                <a:lnTo>
                  <a:pt x="1331" y="558"/>
                </a:lnTo>
                <a:lnTo>
                  <a:pt x="1336" y="560"/>
                </a:lnTo>
                <a:lnTo>
                  <a:pt x="1337" y="563"/>
                </a:lnTo>
                <a:lnTo>
                  <a:pt x="1338" y="565"/>
                </a:lnTo>
                <a:lnTo>
                  <a:pt x="1339" y="564"/>
                </a:lnTo>
                <a:lnTo>
                  <a:pt x="1339" y="563"/>
                </a:lnTo>
                <a:lnTo>
                  <a:pt x="1338" y="559"/>
                </a:lnTo>
                <a:lnTo>
                  <a:pt x="1337" y="557"/>
                </a:lnTo>
                <a:lnTo>
                  <a:pt x="1338" y="555"/>
                </a:lnTo>
                <a:lnTo>
                  <a:pt x="1337" y="554"/>
                </a:lnTo>
                <a:lnTo>
                  <a:pt x="1338" y="551"/>
                </a:lnTo>
                <a:lnTo>
                  <a:pt x="1340" y="547"/>
                </a:lnTo>
                <a:lnTo>
                  <a:pt x="1341" y="543"/>
                </a:lnTo>
                <a:lnTo>
                  <a:pt x="1343" y="541"/>
                </a:lnTo>
                <a:lnTo>
                  <a:pt x="1343" y="539"/>
                </a:lnTo>
                <a:lnTo>
                  <a:pt x="1345" y="535"/>
                </a:lnTo>
                <a:lnTo>
                  <a:pt x="1346" y="532"/>
                </a:lnTo>
                <a:lnTo>
                  <a:pt x="1347" y="530"/>
                </a:lnTo>
                <a:lnTo>
                  <a:pt x="1347" y="529"/>
                </a:lnTo>
                <a:lnTo>
                  <a:pt x="1349" y="529"/>
                </a:lnTo>
                <a:lnTo>
                  <a:pt x="1350" y="529"/>
                </a:lnTo>
                <a:lnTo>
                  <a:pt x="1351" y="529"/>
                </a:lnTo>
                <a:lnTo>
                  <a:pt x="1351" y="531"/>
                </a:lnTo>
                <a:lnTo>
                  <a:pt x="1350" y="532"/>
                </a:lnTo>
                <a:lnTo>
                  <a:pt x="1351" y="534"/>
                </a:lnTo>
                <a:lnTo>
                  <a:pt x="1351" y="535"/>
                </a:lnTo>
                <a:lnTo>
                  <a:pt x="1353" y="536"/>
                </a:lnTo>
                <a:lnTo>
                  <a:pt x="1351" y="537"/>
                </a:lnTo>
                <a:lnTo>
                  <a:pt x="1351" y="541"/>
                </a:lnTo>
                <a:lnTo>
                  <a:pt x="1351" y="543"/>
                </a:lnTo>
                <a:lnTo>
                  <a:pt x="1347" y="548"/>
                </a:lnTo>
                <a:lnTo>
                  <a:pt x="1346" y="548"/>
                </a:lnTo>
                <a:lnTo>
                  <a:pt x="1346" y="549"/>
                </a:lnTo>
                <a:lnTo>
                  <a:pt x="1347" y="550"/>
                </a:lnTo>
                <a:lnTo>
                  <a:pt x="1348" y="551"/>
                </a:lnTo>
                <a:lnTo>
                  <a:pt x="1350" y="550"/>
                </a:lnTo>
                <a:lnTo>
                  <a:pt x="1351" y="550"/>
                </a:lnTo>
                <a:lnTo>
                  <a:pt x="1353" y="549"/>
                </a:lnTo>
                <a:lnTo>
                  <a:pt x="1355" y="549"/>
                </a:lnTo>
                <a:lnTo>
                  <a:pt x="1355" y="550"/>
                </a:lnTo>
                <a:lnTo>
                  <a:pt x="1357" y="549"/>
                </a:lnTo>
                <a:lnTo>
                  <a:pt x="1359" y="547"/>
                </a:lnTo>
                <a:lnTo>
                  <a:pt x="1360" y="547"/>
                </a:lnTo>
                <a:lnTo>
                  <a:pt x="1360" y="546"/>
                </a:lnTo>
                <a:lnTo>
                  <a:pt x="1362" y="546"/>
                </a:lnTo>
                <a:lnTo>
                  <a:pt x="1363" y="546"/>
                </a:lnTo>
                <a:lnTo>
                  <a:pt x="1363" y="547"/>
                </a:lnTo>
                <a:lnTo>
                  <a:pt x="1364" y="549"/>
                </a:lnTo>
                <a:lnTo>
                  <a:pt x="1363" y="554"/>
                </a:lnTo>
                <a:lnTo>
                  <a:pt x="1362" y="557"/>
                </a:lnTo>
                <a:lnTo>
                  <a:pt x="1360" y="560"/>
                </a:lnTo>
                <a:lnTo>
                  <a:pt x="1359" y="562"/>
                </a:lnTo>
                <a:lnTo>
                  <a:pt x="1356" y="564"/>
                </a:lnTo>
                <a:lnTo>
                  <a:pt x="1355" y="565"/>
                </a:lnTo>
                <a:lnTo>
                  <a:pt x="1355" y="566"/>
                </a:lnTo>
                <a:lnTo>
                  <a:pt x="1356" y="567"/>
                </a:lnTo>
                <a:lnTo>
                  <a:pt x="1357" y="567"/>
                </a:lnTo>
                <a:lnTo>
                  <a:pt x="1357" y="568"/>
                </a:lnTo>
                <a:lnTo>
                  <a:pt x="1356" y="572"/>
                </a:lnTo>
                <a:lnTo>
                  <a:pt x="1353" y="576"/>
                </a:lnTo>
                <a:lnTo>
                  <a:pt x="1351" y="578"/>
                </a:lnTo>
                <a:lnTo>
                  <a:pt x="1351" y="583"/>
                </a:lnTo>
                <a:lnTo>
                  <a:pt x="1350" y="583"/>
                </a:lnTo>
                <a:lnTo>
                  <a:pt x="1351" y="583"/>
                </a:lnTo>
                <a:lnTo>
                  <a:pt x="1351" y="584"/>
                </a:lnTo>
                <a:lnTo>
                  <a:pt x="1350" y="585"/>
                </a:lnTo>
                <a:lnTo>
                  <a:pt x="1349" y="585"/>
                </a:lnTo>
                <a:lnTo>
                  <a:pt x="1348" y="585"/>
                </a:lnTo>
                <a:lnTo>
                  <a:pt x="1347" y="588"/>
                </a:lnTo>
                <a:lnTo>
                  <a:pt x="1346" y="589"/>
                </a:lnTo>
                <a:lnTo>
                  <a:pt x="1345" y="594"/>
                </a:lnTo>
                <a:lnTo>
                  <a:pt x="1344" y="596"/>
                </a:lnTo>
                <a:lnTo>
                  <a:pt x="1344" y="597"/>
                </a:lnTo>
                <a:lnTo>
                  <a:pt x="1341" y="601"/>
                </a:lnTo>
                <a:lnTo>
                  <a:pt x="1339" y="603"/>
                </a:lnTo>
                <a:close/>
                <a:moveTo>
                  <a:pt x="1196" y="598"/>
                </a:moveTo>
                <a:lnTo>
                  <a:pt x="1197" y="601"/>
                </a:lnTo>
                <a:lnTo>
                  <a:pt x="1197" y="603"/>
                </a:lnTo>
                <a:lnTo>
                  <a:pt x="1196" y="603"/>
                </a:lnTo>
                <a:lnTo>
                  <a:pt x="1195" y="601"/>
                </a:lnTo>
                <a:lnTo>
                  <a:pt x="1195" y="598"/>
                </a:lnTo>
                <a:lnTo>
                  <a:pt x="1195" y="597"/>
                </a:lnTo>
                <a:lnTo>
                  <a:pt x="1196" y="598"/>
                </a:lnTo>
                <a:close/>
                <a:moveTo>
                  <a:pt x="1194" y="598"/>
                </a:moveTo>
                <a:lnTo>
                  <a:pt x="1194" y="600"/>
                </a:lnTo>
                <a:lnTo>
                  <a:pt x="1194" y="601"/>
                </a:lnTo>
                <a:lnTo>
                  <a:pt x="1194" y="602"/>
                </a:lnTo>
                <a:lnTo>
                  <a:pt x="1192" y="602"/>
                </a:lnTo>
                <a:lnTo>
                  <a:pt x="1191" y="601"/>
                </a:lnTo>
                <a:lnTo>
                  <a:pt x="1190" y="598"/>
                </a:lnTo>
                <a:lnTo>
                  <a:pt x="1188" y="597"/>
                </a:lnTo>
                <a:lnTo>
                  <a:pt x="1190" y="596"/>
                </a:lnTo>
                <a:lnTo>
                  <a:pt x="1190" y="595"/>
                </a:lnTo>
                <a:lnTo>
                  <a:pt x="1188" y="595"/>
                </a:lnTo>
                <a:lnTo>
                  <a:pt x="1188" y="593"/>
                </a:lnTo>
                <a:lnTo>
                  <a:pt x="1191" y="592"/>
                </a:lnTo>
                <a:lnTo>
                  <a:pt x="1192" y="593"/>
                </a:lnTo>
                <a:lnTo>
                  <a:pt x="1193" y="593"/>
                </a:lnTo>
                <a:lnTo>
                  <a:pt x="1194" y="593"/>
                </a:lnTo>
                <a:lnTo>
                  <a:pt x="1193" y="594"/>
                </a:lnTo>
                <a:lnTo>
                  <a:pt x="1194" y="596"/>
                </a:lnTo>
                <a:lnTo>
                  <a:pt x="1194" y="597"/>
                </a:lnTo>
                <a:lnTo>
                  <a:pt x="1194" y="598"/>
                </a:lnTo>
                <a:close/>
                <a:moveTo>
                  <a:pt x="1006" y="607"/>
                </a:moveTo>
                <a:lnTo>
                  <a:pt x="1006" y="608"/>
                </a:lnTo>
                <a:lnTo>
                  <a:pt x="1005" y="608"/>
                </a:lnTo>
                <a:lnTo>
                  <a:pt x="1004" y="610"/>
                </a:lnTo>
                <a:lnTo>
                  <a:pt x="1003" y="610"/>
                </a:lnTo>
                <a:lnTo>
                  <a:pt x="1002" y="610"/>
                </a:lnTo>
                <a:lnTo>
                  <a:pt x="1000" y="608"/>
                </a:lnTo>
                <a:lnTo>
                  <a:pt x="999" y="608"/>
                </a:lnTo>
                <a:lnTo>
                  <a:pt x="998" y="608"/>
                </a:lnTo>
                <a:lnTo>
                  <a:pt x="996" y="608"/>
                </a:lnTo>
                <a:lnTo>
                  <a:pt x="995" y="610"/>
                </a:lnTo>
                <a:lnTo>
                  <a:pt x="994" y="610"/>
                </a:lnTo>
                <a:lnTo>
                  <a:pt x="994" y="608"/>
                </a:lnTo>
                <a:lnTo>
                  <a:pt x="993" y="608"/>
                </a:lnTo>
                <a:lnTo>
                  <a:pt x="992" y="607"/>
                </a:lnTo>
                <a:lnTo>
                  <a:pt x="991" y="605"/>
                </a:lnTo>
                <a:lnTo>
                  <a:pt x="990" y="604"/>
                </a:lnTo>
                <a:lnTo>
                  <a:pt x="989" y="603"/>
                </a:lnTo>
                <a:lnTo>
                  <a:pt x="988" y="602"/>
                </a:lnTo>
                <a:lnTo>
                  <a:pt x="986" y="601"/>
                </a:lnTo>
                <a:lnTo>
                  <a:pt x="985" y="600"/>
                </a:lnTo>
                <a:lnTo>
                  <a:pt x="983" y="598"/>
                </a:lnTo>
                <a:lnTo>
                  <a:pt x="981" y="597"/>
                </a:lnTo>
                <a:lnTo>
                  <a:pt x="980" y="597"/>
                </a:lnTo>
                <a:lnTo>
                  <a:pt x="980" y="596"/>
                </a:lnTo>
                <a:lnTo>
                  <a:pt x="981" y="595"/>
                </a:lnTo>
                <a:lnTo>
                  <a:pt x="982" y="594"/>
                </a:lnTo>
                <a:lnTo>
                  <a:pt x="984" y="595"/>
                </a:lnTo>
                <a:lnTo>
                  <a:pt x="984" y="596"/>
                </a:lnTo>
                <a:lnTo>
                  <a:pt x="985" y="596"/>
                </a:lnTo>
                <a:lnTo>
                  <a:pt x="986" y="596"/>
                </a:lnTo>
                <a:lnTo>
                  <a:pt x="989" y="596"/>
                </a:lnTo>
                <a:lnTo>
                  <a:pt x="990" y="595"/>
                </a:lnTo>
                <a:lnTo>
                  <a:pt x="991" y="595"/>
                </a:lnTo>
                <a:lnTo>
                  <a:pt x="992" y="595"/>
                </a:lnTo>
                <a:lnTo>
                  <a:pt x="993" y="596"/>
                </a:lnTo>
                <a:lnTo>
                  <a:pt x="995" y="597"/>
                </a:lnTo>
                <a:lnTo>
                  <a:pt x="996" y="597"/>
                </a:lnTo>
                <a:lnTo>
                  <a:pt x="998" y="597"/>
                </a:lnTo>
                <a:lnTo>
                  <a:pt x="999" y="597"/>
                </a:lnTo>
                <a:lnTo>
                  <a:pt x="1000" y="598"/>
                </a:lnTo>
                <a:lnTo>
                  <a:pt x="1001" y="598"/>
                </a:lnTo>
                <a:lnTo>
                  <a:pt x="1002" y="597"/>
                </a:lnTo>
                <a:lnTo>
                  <a:pt x="1002" y="596"/>
                </a:lnTo>
                <a:lnTo>
                  <a:pt x="1002" y="595"/>
                </a:lnTo>
                <a:lnTo>
                  <a:pt x="1001" y="594"/>
                </a:lnTo>
                <a:lnTo>
                  <a:pt x="1002" y="594"/>
                </a:lnTo>
                <a:lnTo>
                  <a:pt x="1002" y="595"/>
                </a:lnTo>
                <a:lnTo>
                  <a:pt x="1003" y="595"/>
                </a:lnTo>
                <a:lnTo>
                  <a:pt x="1003" y="596"/>
                </a:lnTo>
                <a:lnTo>
                  <a:pt x="1003" y="597"/>
                </a:lnTo>
                <a:lnTo>
                  <a:pt x="1004" y="597"/>
                </a:lnTo>
                <a:lnTo>
                  <a:pt x="1004" y="598"/>
                </a:lnTo>
                <a:lnTo>
                  <a:pt x="1005" y="598"/>
                </a:lnTo>
                <a:lnTo>
                  <a:pt x="1006" y="598"/>
                </a:lnTo>
                <a:lnTo>
                  <a:pt x="1008" y="600"/>
                </a:lnTo>
                <a:lnTo>
                  <a:pt x="1009" y="600"/>
                </a:lnTo>
                <a:lnTo>
                  <a:pt x="1010" y="600"/>
                </a:lnTo>
                <a:lnTo>
                  <a:pt x="1011" y="600"/>
                </a:lnTo>
                <a:lnTo>
                  <a:pt x="1011" y="601"/>
                </a:lnTo>
                <a:lnTo>
                  <a:pt x="1010" y="601"/>
                </a:lnTo>
                <a:lnTo>
                  <a:pt x="1010" y="602"/>
                </a:lnTo>
                <a:lnTo>
                  <a:pt x="1010" y="603"/>
                </a:lnTo>
                <a:lnTo>
                  <a:pt x="1009" y="604"/>
                </a:lnTo>
                <a:lnTo>
                  <a:pt x="1009" y="605"/>
                </a:lnTo>
                <a:lnTo>
                  <a:pt x="1009" y="606"/>
                </a:lnTo>
                <a:lnTo>
                  <a:pt x="1008" y="606"/>
                </a:lnTo>
                <a:lnTo>
                  <a:pt x="1008" y="605"/>
                </a:lnTo>
                <a:lnTo>
                  <a:pt x="1008" y="606"/>
                </a:lnTo>
                <a:lnTo>
                  <a:pt x="1006" y="606"/>
                </a:lnTo>
                <a:lnTo>
                  <a:pt x="1006" y="607"/>
                </a:lnTo>
                <a:close/>
                <a:moveTo>
                  <a:pt x="883" y="611"/>
                </a:moveTo>
                <a:lnTo>
                  <a:pt x="883" y="612"/>
                </a:lnTo>
                <a:lnTo>
                  <a:pt x="881" y="612"/>
                </a:lnTo>
                <a:lnTo>
                  <a:pt x="883" y="612"/>
                </a:lnTo>
                <a:lnTo>
                  <a:pt x="883" y="613"/>
                </a:lnTo>
                <a:lnTo>
                  <a:pt x="883" y="614"/>
                </a:lnTo>
                <a:lnTo>
                  <a:pt x="883" y="613"/>
                </a:lnTo>
                <a:lnTo>
                  <a:pt x="883" y="614"/>
                </a:lnTo>
                <a:lnTo>
                  <a:pt x="883" y="613"/>
                </a:lnTo>
                <a:lnTo>
                  <a:pt x="883" y="614"/>
                </a:lnTo>
                <a:lnTo>
                  <a:pt x="881" y="614"/>
                </a:lnTo>
                <a:lnTo>
                  <a:pt x="881" y="615"/>
                </a:lnTo>
                <a:lnTo>
                  <a:pt x="880" y="615"/>
                </a:lnTo>
                <a:lnTo>
                  <a:pt x="879" y="615"/>
                </a:lnTo>
                <a:lnTo>
                  <a:pt x="878" y="615"/>
                </a:lnTo>
                <a:lnTo>
                  <a:pt x="878" y="614"/>
                </a:lnTo>
                <a:lnTo>
                  <a:pt x="878" y="615"/>
                </a:lnTo>
                <a:lnTo>
                  <a:pt x="878" y="614"/>
                </a:lnTo>
                <a:lnTo>
                  <a:pt x="878" y="615"/>
                </a:lnTo>
                <a:lnTo>
                  <a:pt x="878" y="614"/>
                </a:lnTo>
                <a:lnTo>
                  <a:pt x="877" y="614"/>
                </a:lnTo>
                <a:lnTo>
                  <a:pt x="876" y="614"/>
                </a:lnTo>
                <a:lnTo>
                  <a:pt x="875" y="614"/>
                </a:lnTo>
                <a:lnTo>
                  <a:pt x="874" y="614"/>
                </a:lnTo>
                <a:lnTo>
                  <a:pt x="875" y="614"/>
                </a:lnTo>
                <a:lnTo>
                  <a:pt x="876" y="614"/>
                </a:lnTo>
                <a:lnTo>
                  <a:pt x="877" y="614"/>
                </a:lnTo>
                <a:lnTo>
                  <a:pt x="878" y="614"/>
                </a:lnTo>
                <a:lnTo>
                  <a:pt x="878" y="613"/>
                </a:lnTo>
                <a:lnTo>
                  <a:pt x="879" y="613"/>
                </a:lnTo>
                <a:lnTo>
                  <a:pt x="879" y="612"/>
                </a:lnTo>
                <a:lnTo>
                  <a:pt x="880" y="612"/>
                </a:lnTo>
                <a:lnTo>
                  <a:pt x="879" y="612"/>
                </a:lnTo>
                <a:lnTo>
                  <a:pt x="880" y="612"/>
                </a:lnTo>
                <a:lnTo>
                  <a:pt x="880" y="611"/>
                </a:lnTo>
                <a:lnTo>
                  <a:pt x="879" y="611"/>
                </a:lnTo>
                <a:lnTo>
                  <a:pt x="880" y="611"/>
                </a:lnTo>
                <a:lnTo>
                  <a:pt x="879" y="611"/>
                </a:lnTo>
                <a:lnTo>
                  <a:pt x="880" y="611"/>
                </a:lnTo>
                <a:lnTo>
                  <a:pt x="880" y="610"/>
                </a:lnTo>
                <a:lnTo>
                  <a:pt x="881" y="610"/>
                </a:lnTo>
                <a:lnTo>
                  <a:pt x="880" y="610"/>
                </a:lnTo>
                <a:lnTo>
                  <a:pt x="879" y="610"/>
                </a:lnTo>
                <a:lnTo>
                  <a:pt x="879" y="608"/>
                </a:lnTo>
                <a:lnTo>
                  <a:pt x="879" y="610"/>
                </a:lnTo>
                <a:lnTo>
                  <a:pt x="880" y="610"/>
                </a:lnTo>
                <a:lnTo>
                  <a:pt x="880" y="608"/>
                </a:lnTo>
                <a:lnTo>
                  <a:pt x="880" y="607"/>
                </a:lnTo>
                <a:lnTo>
                  <a:pt x="879" y="607"/>
                </a:lnTo>
                <a:lnTo>
                  <a:pt x="878" y="607"/>
                </a:lnTo>
                <a:lnTo>
                  <a:pt x="879" y="607"/>
                </a:lnTo>
                <a:lnTo>
                  <a:pt x="879" y="606"/>
                </a:lnTo>
                <a:lnTo>
                  <a:pt x="880" y="606"/>
                </a:lnTo>
                <a:lnTo>
                  <a:pt x="881" y="606"/>
                </a:lnTo>
                <a:lnTo>
                  <a:pt x="881" y="607"/>
                </a:lnTo>
                <a:lnTo>
                  <a:pt x="883" y="607"/>
                </a:lnTo>
                <a:lnTo>
                  <a:pt x="883" y="608"/>
                </a:lnTo>
                <a:lnTo>
                  <a:pt x="884" y="608"/>
                </a:lnTo>
                <a:lnTo>
                  <a:pt x="883" y="608"/>
                </a:lnTo>
                <a:lnTo>
                  <a:pt x="883" y="610"/>
                </a:lnTo>
                <a:lnTo>
                  <a:pt x="884" y="611"/>
                </a:lnTo>
                <a:lnTo>
                  <a:pt x="885" y="611"/>
                </a:lnTo>
                <a:lnTo>
                  <a:pt x="884" y="611"/>
                </a:lnTo>
                <a:lnTo>
                  <a:pt x="883" y="611"/>
                </a:lnTo>
                <a:close/>
                <a:moveTo>
                  <a:pt x="925" y="610"/>
                </a:moveTo>
                <a:lnTo>
                  <a:pt x="925" y="611"/>
                </a:lnTo>
                <a:lnTo>
                  <a:pt x="926" y="611"/>
                </a:lnTo>
                <a:lnTo>
                  <a:pt x="925" y="612"/>
                </a:lnTo>
                <a:lnTo>
                  <a:pt x="924" y="612"/>
                </a:lnTo>
                <a:lnTo>
                  <a:pt x="923" y="612"/>
                </a:lnTo>
                <a:lnTo>
                  <a:pt x="923" y="611"/>
                </a:lnTo>
                <a:lnTo>
                  <a:pt x="924" y="611"/>
                </a:lnTo>
                <a:lnTo>
                  <a:pt x="925" y="611"/>
                </a:lnTo>
                <a:lnTo>
                  <a:pt x="924" y="611"/>
                </a:lnTo>
                <a:lnTo>
                  <a:pt x="925" y="610"/>
                </a:lnTo>
                <a:close/>
                <a:moveTo>
                  <a:pt x="922" y="612"/>
                </a:moveTo>
                <a:lnTo>
                  <a:pt x="921" y="612"/>
                </a:lnTo>
                <a:lnTo>
                  <a:pt x="919" y="612"/>
                </a:lnTo>
                <a:lnTo>
                  <a:pt x="921" y="611"/>
                </a:lnTo>
                <a:lnTo>
                  <a:pt x="921" y="612"/>
                </a:lnTo>
                <a:lnTo>
                  <a:pt x="922" y="611"/>
                </a:lnTo>
                <a:lnTo>
                  <a:pt x="922" y="612"/>
                </a:lnTo>
                <a:close/>
                <a:moveTo>
                  <a:pt x="922" y="611"/>
                </a:moveTo>
                <a:lnTo>
                  <a:pt x="923" y="611"/>
                </a:lnTo>
                <a:lnTo>
                  <a:pt x="922" y="611"/>
                </a:lnTo>
                <a:close/>
                <a:moveTo>
                  <a:pt x="922" y="612"/>
                </a:moveTo>
                <a:lnTo>
                  <a:pt x="923" y="612"/>
                </a:lnTo>
                <a:lnTo>
                  <a:pt x="922" y="612"/>
                </a:lnTo>
                <a:close/>
                <a:moveTo>
                  <a:pt x="840" y="620"/>
                </a:moveTo>
                <a:lnTo>
                  <a:pt x="841" y="620"/>
                </a:lnTo>
                <a:lnTo>
                  <a:pt x="840" y="620"/>
                </a:lnTo>
                <a:lnTo>
                  <a:pt x="839" y="620"/>
                </a:lnTo>
                <a:lnTo>
                  <a:pt x="839" y="618"/>
                </a:lnTo>
                <a:lnTo>
                  <a:pt x="840" y="618"/>
                </a:lnTo>
                <a:lnTo>
                  <a:pt x="840" y="620"/>
                </a:lnTo>
                <a:close/>
                <a:moveTo>
                  <a:pt x="865" y="616"/>
                </a:moveTo>
                <a:lnTo>
                  <a:pt x="864" y="616"/>
                </a:lnTo>
                <a:lnTo>
                  <a:pt x="864" y="615"/>
                </a:lnTo>
                <a:lnTo>
                  <a:pt x="864" y="614"/>
                </a:lnTo>
                <a:lnTo>
                  <a:pt x="865" y="614"/>
                </a:lnTo>
                <a:lnTo>
                  <a:pt x="865" y="613"/>
                </a:lnTo>
                <a:lnTo>
                  <a:pt x="864" y="613"/>
                </a:lnTo>
                <a:lnTo>
                  <a:pt x="864" y="612"/>
                </a:lnTo>
                <a:lnTo>
                  <a:pt x="862" y="612"/>
                </a:lnTo>
                <a:lnTo>
                  <a:pt x="861" y="612"/>
                </a:lnTo>
                <a:lnTo>
                  <a:pt x="862" y="612"/>
                </a:lnTo>
                <a:lnTo>
                  <a:pt x="864" y="613"/>
                </a:lnTo>
                <a:lnTo>
                  <a:pt x="862" y="613"/>
                </a:lnTo>
                <a:lnTo>
                  <a:pt x="861" y="613"/>
                </a:lnTo>
                <a:lnTo>
                  <a:pt x="861" y="612"/>
                </a:lnTo>
                <a:lnTo>
                  <a:pt x="861" y="613"/>
                </a:lnTo>
                <a:lnTo>
                  <a:pt x="861" y="612"/>
                </a:lnTo>
                <a:lnTo>
                  <a:pt x="860" y="612"/>
                </a:lnTo>
                <a:lnTo>
                  <a:pt x="860" y="613"/>
                </a:lnTo>
                <a:lnTo>
                  <a:pt x="860" y="612"/>
                </a:lnTo>
                <a:lnTo>
                  <a:pt x="860" y="613"/>
                </a:lnTo>
                <a:lnTo>
                  <a:pt x="860" y="612"/>
                </a:lnTo>
                <a:lnTo>
                  <a:pt x="860" y="613"/>
                </a:lnTo>
                <a:lnTo>
                  <a:pt x="860" y="612"/>
                </a:lnTo>
                <a:lnTo>
                  <a:pt x="859" y="612"/>
                </a:lnTo>
                <a:lnTo>
                  <a:pt x="860" y="612"/>
                </a:lnTo>
                <a:lnTo>
                  <a:pt x="861" y="612"/>
                </a:lnTo>
                <a:lnTo>
                  <a:pt x="861" y="611"/>
                </a:lnTo>
                <a:lnTo>
                  <a:pt x="860" y="611"/>
                </a:lnTo>
                <a:lnTo>
                  <a:pt x="860" y="610"/>
                </a:lnTo>
                <a:lnTo>
                  <a:pt x="860" y="608"/>
                </a:lnTo>
                <a:lnTo>
                  <a:pt x="860" y="607"/>
                </a:lnTo>
                <a:lnTo>
                  <a:pt x="860" y="606"/>
                </a:lnTo>
                <a:lnTo>
                  <a:pt x="860" y="607"/>
                </a:lnTo>
                <a:lnTo>
                  <a:pt x="861" y="607"/>
                </a:lnTo>
                <a:lnTo>
                  <a:pt x="861" y="606"/>
                </a:lnTo>
                <a:lnTo>
                  <a:pt x="861" y="607"/>
                </a:lnTo>
                <a:lnTo>
                  <a:pt x="862" y="607"/>
                </a:lnTo>
                <a:lnTo>
                  <a:pt x="864" y="607"/>
                </a:lnTo>
                <a:lnTo>
                  <a:pt x="865" y="607"/>
                </a:lnTo>
                <a:lnTo>
                  <a:pt x="865" y="608"/>
                </a:lnTo>
                <a:lnTo>
                  <a:pt x="866" y="608"/>
                </a:lnTo>
                <a:lnTo>
                  <a:pt x="866" y="610"/>
                </a:lnTo>
                <a:lnTo>
                  <a:pt x="866" y="608"/>
                </a:lnTo>
                <a:lnTo>
                  <a:pt x="866" y="610"/>
                </a:lnTo>
                <a:lnTo>
                  <a:pt x="867" y="610"/>
                </a:lnTo>
                <a:lnTo>
                  <a:pt x="868" y="610"/>
                </a:lnTo>
                <a:lnTo>
                  <a:pt x="867" y="610"/>
                </a:lnTo>
                <a:lnTo>
                  <a:pt x="867" y="611"/>
                </a:lnTo>
                <a:lnTo>
                  <a:pt x="868" y="611"/>
                </a:lnTo>
                <a:lnTo>
                  <a:pt x="868" y="612"/>
                </a:lnTo>
                <a:lnTo>
                  <a:pt x="869" y="612"/>
                </a:lnTo>
                <a:lnTo>
                  <a:pt x="869" y="611"/>
                </a:lnTo>
                <a:lnTo>
                  <a:pt x="869" y="612"/>
                </a:lnTo>
                <a:lnTo>
                  <a:pt x="870" y="612"/>
                </a:lnTo>
                <a:lnTo>
                  <a:pt x="870" y="613"/>
                </a:lnTo>
                <a:lnTo>
                  <a:pt x="869" y="613"/>
                </a:lnTo>
                <a:lnTo>
                  <a:pt x="868" y="613"/>
                </a:lnTo>
                <a:lnTo>
                  <a:pt x="868" y="614"/>
                </a:lnTo>
                <a:lnTo>
                  <a:pt x="869" y="614"/>
                </a:lnTo>
                <a:lnTo>
                  <a:pt x="869" y="615"/>
                </a:lnTo>
                <a:lnTo>
                  <a:pt x="870" y="615"/>
                </a:lnTo>
                <a:lnTo>
                  <a:pt x="869" y="615"/>
                </a:lnTo>
                <a:lnTo>
                  <a:pt x="869" y="616"/>
                </a:lnTo>
                <a:lnTo>
                  <a:pt x="869" y="615"/>
                </a:lnTo>
                <a:lnTo>
                  <a:pt x="869" y="616"/>
                </a:lnTo>
                <a:lnTo>
                  <a:pt x="868" y="616"/>
                </a:lnTo>
                <a:lnTo>
                  <a:pt x="868" y="615"/>
                </a:lnTo>
                <a:lnTo>
                  <a:pt x="869" y="615"/>
                </a:lnTo>
                <a:lnTo>
                  <a:pt x="868" y="615"/>
                </a:lnTo>
                <a:lnTo>
                  <a:pt x="867" y="615"/>
                </a:lnTo>
                <a:lnTo>
                  <a:pt x="868" y="615"/>
                </a:lnTo>
                <a:lnTo>
                  <a:pt x="868" y="616"/>
                </a:lnTo>
                <a:lnTo>
                  <a:pt x="867" y="616"/>
                </a:lnTo>
                <a:lnTo>
                  <a:pt x="867" y="615"/>
                </a:lnTo>
                <a:lnTo>
                  <a:pt x="866" y="615"/>
                </a:lnTo>
                <a:lnTo>
                  <a:pt x="866" y="616"/>
                </a:lnTo>
                <a:lnTo>
                  <a:pt x="865" y="616"/>
                </a:lnTo>
                <a:close/>
                <a:moveTo>
                  <a:pt x="849" y="611"/>
                </a:moveTo>
                <a:lnTo>
                  <a:pt x="850" y="611"/>
                </a:lnTo>
                <a:lnTo>
                  <a:pt x="850" y="612"/>
                </a:lnTo>
                <a:lnTo>
                  <a:pt x="849" y="612"/>
                </a:lnTo>
                <a:lnTo>
                  <a:pt x="849" y="611"/>
                </a:lnTo>
                <a:close/>
                <a:moveTo>
                  <a:pt x="976" y="593"/>
                </a:moveTo>
                <a:lnTo>
                  <a:pt x="976" y="592"/>
                </a:lnTo>
                <a:lnTo>
                  <a:pt x="977" y="592"/>
                </a:lnTo>
                <a:lnTo>
                  <a:pt x="979" y="592"/>
                </a:lnTo>
                <a:lnTo>
                  <a:pt x="979" y="593"/>
                </a:lnTo>
                <a:lnTo>
                  <a:pt x="980" y="593"/>
                </a:lnTo>
                <a:lnTo>
                  <a:pt x="980" y="594"/>
                </a:lnTo>
                <a:lnTo>
                  <a:pt x="979" y="594"/>
                </a:lnTo>
                <a:lnTo>
                  <a:pt x="977" y="594"/>
                </a:lnTo>
                <a:lnTo>
                  <a:pt x="976" y="593"/>
                </a:lnTo>
                <a:close/>
                <a:moveTo>
                  <a:pt x="852" y="606"/>
                </a:moveTo>
                <a:lnTo>
                  <a:pt x="851" y="607"/>
                </a:lnTo>
                <a:lnTo>
                  <a:pt x="851" y="606"/>
                </a:lnTo>
                <a:lnTo>
                  <a:pt x="851" y="605"/>
                </a:lnTo>
                <a:lnTo>
                  <a:pt x="852" y="605"/>
                </a:lnTo>
                <a:lnTo>
                  <a:pt x="852" y="606"/>
                </a:lnTo>
                <a:close/>
                <a:moveTo>
                  <a:pt x="1165" y="567"/>
                </a:moveTo>
                <a:lnTo>
                  <a:pt x="1167" y="567"/>
                </a:lnTo>
                <a:lnTo>
                  <a:pt x="1167" y="566"/>
                </a:lnTo>
                <a:lnTo>
                  <a:pt x="1169" y="566"/>
                </a:lnTo>
                <a:lnTo>
                  <a:pt x="1169" y="567"/>
                </a:lnTo>
                <a:lnTo>
                  <a:pt x="1168" y="567"/>
                </a:lnTo>
                <a:lnTo>
                  <a:pt x="1168" y="568"/>
                </a:lnTo>
                <a:lnTo>
                  <a:pt x="1168" y="569"/>
                </a:lnTo>
                <a:lnTo>
                  <a:pt x="1166" y="569"/>
                </a:lnTo>
                <a:lnTo>
                  <a:pt x="1166" y="568"/>
                </a:lnTo>
                <a:lnTo>
                  <a:pt x="1165" y="568"/>
                </a:lnTo>
                <a:lnTo>
                  <a:pt x="1165" y="567"/>
                </a:lnTo>
                <a:close/>
                <a:moveTo>
                  <a:pt x="1192" y="577"/>
                </a:moveTo>
                <a:lnTo>
                  <a:pt x="1193" y="577"/>
                </a:lnTo>
                <a:lnTo>
                  <a:pt x="1193" y="578"/>
                </a:lnTo>
                <a:lnTo>
                  <a:pt x="1193" y="579"/>
                </a:lnTo>
                <a:lnTo>
                  <a:pt x="1192" y="579"/>
                </a:lnTo>
                <a:lnTo>
                  <a:pt x="1192" y="578"/>
                </a:lnTo>
                <a:lnTo>
                  <a:pt x="1192" y="577"/>
                </a:lnTo>
                <a:close/>
                <a:moveTo>
                  <a:pt x="1186" y="579"/>
                </a:moveTo>
                <a:lnTo>
                  <a:pt x="1186" y="581"/>
                </a:lnTo>
                <a:lnTo>
                  <a:pt x="1186" y="582"/>
                </a:lnTo>
                <a:lnTo>
                  <a:pt x="1186" y="584"/>
                </a:lnTo>
                <a:lnTo>
                  <a:pt x="1185" y="584"/>
                </a:lnTo>
                <a:lnTo>
                  <a:pt x="1183" y="583"/>
                </a:lnTo>
                <a:lnTo>
                  <a:pt x="1183" y="582"/>
                </a:lnTo>
                <a:lnTo>
                  <a:pt x="1182" y="582"/>
                </a:lnTo>
                <a:lnTo>
                  <a:pt x="1183" y="579"/>
                </a:lnTo>
                <a:lnTo>
                  <a:pt x="1186" y="578"/>
                </a:lnTo>
                <a:lnTo>
                  <a:pt x="1186" y="579"/>
                </a:lnTo>
                <a:close/>
                <a:moveTo>
                  <a:pt x="1138" y="568"/>
                </a:moveTo>
                <a:lnTo>
                  <a:pt x="1138" y="569"/>
                </a:lnTo>
                <a:lnTo>
                  <a:pt x="1137" y="570"/>
                </a:lnTo>
                <a:lnTo>
                  <a:pt x="1136" y="570"/>
                </a:lnTo>
                <a:lnTo>
                  <a:pt x="1134" y="569"/>
                </a:lnTo>
                <a:lnTo>
                  <a:pt x="1133" y="568"/>
                </a:lnTo>
                <a:lnTo>
                  <a:pt x="1130" y="567"/>
                </a:lnTo>
                <a:lnTo>
                  <a:pt x="1128" y="566"/>
                </a:lnTo>
                <a:lnTo>
                  <a:pt x="1127" y="566"/>
                </a:lnTo>
                <a:lnTo>
                  <a:pt x="1126" y="566"/>
                </a:lnTo>
                <a:lnTo>
                  <a:pt x="1124" y="564"/>
                </a:lnTo>
                <a:lnTo>
                  <a:pt x="1123" y="564"/>
                </a:lnTo>
                <a:lnTo>
                  <a:pt x="1121" y="564"/>
                </a:lnTo>
                <a:lnTo>
                  <a:pt x="1120" y="565"/>
                </a:lnTo>
                <a:lnTo>
                  <a:pt x="1121" y="567"/>
                </a:lnTo>
                <a:lnTo>
                  <a:pt x="1120" y="567"/>
                </a:lnTo>
                <a:lnTo>
                  <a:pt x="1118" y="564"/>
                </a:lnTo>
                <a:lnTo>
                  <a:pt x="1118" y="563"/>
                </a:lnTo>
                <a:lnTo>
                  <a:pt x="1119" y="563"/>
                </a:lnTo>
                <a:lnTo>
                  <a:pt x="1119" y="562"/>
                </a:lnTo>
                <a:lnTo>
                  <a:pt x="1119" y="558"/>
                </a:lnTo>
                <a:lnTo>
                  <a:pt x="1120" y="556"/>
                </a:lnTo>
                <a:lnTo>
                  <a:pt x="1120" y="555"/>
                </a:lnTo>
                <a:lnTo>
                  <a:pt x="1123" y="554"/>
                </a:lnTo>
                <a:lnTo>
                  <a:pt x="1124" y="551"/>
                </a:lnTo>
                <a:lnTo>
                  <a:pt x="1124" y="550"/>
                </a:lnTo>
                <a:lnTo>
                  <a:pt x="1125" y="549"/>
                </a:lnTo>
                <a:lnTo>
                  <a:pt x="1126" y="547"/>
                </a:lnTo>
                <a:lnTo>
                  <a:pt x="1126" y="546"/>
                </a:lnTo>
                <a:lnTo>
                  <a:pt x="1127" y="546"/>
                </a:lnTo>
                <a:lnTo>
                  <a:pt x="1130" y="545"/>
                </a:lnTo>
                <a:lnTo>
                  <a:pt x="1133" y="544"/>
                </a:lnTo>
                <a:lnTo>
                  <a:pt x="1134" y="544"/>
                </a:lnTo>
                <a:lnTo>
                  <a:pt x="1135" y="544"/>
                </a:lnTo>
                <a:lnTo>
                  <a:pt x="1136" y="548"/>
                </a:lnTo>
                <a:lnTo>
                  <a:pt x="1138" y="549"/>
                </a:lnTo>
                <a:lnTo>
                  <a:pt x="1139" y="549"/>
                </a:lnTo>
                <a:lnTo>
                  <a:pt x="1139" y="548"/>
                </a:lnTo>
                <a:lnTo>
                  <a:pt x="1140" y="548"/>
                </a:lnTo>
                <a:lnTo>
                  <a:pt x="1142" y="548"/>
                </a:lnTo>
                <a:lnTo>
                  <a:pt x="1143" y="549"/>
                </a:lnTo>
                <a:lnTo>
                  <a:pt x="1144" y="549"/>
                </a:lnTo>
                <a:lnTo>
                  <a:pt x="1144" y="548"/>
                </a:lnTo>
                <a:lnTo>
                  <a:pt x="1145" y="548"/>
                </a:lnTo>
                <a:lnTo>
                  <a:pt x="1146" y="550"/>
                </a:lnTo>
                <a:lnTo>
                  <a:pt x="1146" y="553"/>
                </a:lnTo>
                <a:lnTo>
                  <a:pt x="1146" y="556"/>
                </a:lnTo>
                <a:lnTo>
                  <a:pt x="1147" y="557"/>
                </a:lnTo>
                <a:lnTo>
                  <a:pt x="1147" y="558"/>
                </a:lnTo>
                <a:lnTo>
                  <a:pt x="1145" y="559"/>
                </a:lnTo>
                <a:lnTo>
                  <a:pt x="1145" y="560"/>
                </a:lnTo>
                <a:lnTo>
                  <a:pt x="1144" y="562"/>
                </a:lnTo>
                <a:lnTo>
                  <a:pt x="1144" y="563"/>
                </a:lnTo>
                <a:lnTo>
                  <a:pt x="1143" y="565"/>
                </a:lnTo>
                <a:lnTo>
                  <a:pt x="1142" y="566"/>
                </a:lnTo>
                <a:lnTo>
                  <a:pt x="1140" y="567"/>
                </a:lnTo>
                <a:lnTo>
                  <a:pt x="1138" y="567"/>
                </a:lnTo>
                <a:lnTo>
                  <a:pt x="1138" y="568"/>
                </a:lnTo>
                <a:close/>
                <a:moveTo>
                  <a:pt x="975" y="591"/>
                </a:moveTo>
                <a:lnTo>
                  <a:pt x="974" y="591"/>
                </a:lnTo>
                <a:lnTo>
                  <a:pt x="974" y="589"/>
                </a:lnTo>
                <a:lnTo>
                  <a:pt x="973" y="589"/>
                </a:lnTo>
                <a:lnTo>
                  <a:pt x="972" y="589"/>
                </a:lnTo>
                <a:lnTo>
                  <a:pt x="971" y="588"/>
                </a:lnTo>
                <a:lnTo>
                  <a:pt x="971" y="587"/>
                </a:lnTo>
                <a:lnTo>
                  <a:pt x="971" y="586"/>
                </a:lnTo>
                <a:lnTo>
                  <a:pt x="971" y="585"/>
                </a:lnTo>
                <a:lnTo>
                  <a:pt x="971" y="584"/>
                </a:lnTo>
                <a:lnTo>
                  <a:pt x="972" y="584"/>
                </a:lnTo>
                <a:lnTo>
                  <a:pt x="973" y="584"/>
                </a:lnTo>
                <a:lnTo>
                  <a:pt x="974" y="585"/>
                </a:lnTo>
                <a:lnTo>
                  <a:pt x="975" y="586"/>
                </a:lnTo>
                <a:lnTo>
                  <a:pt x="976" y="587"/>
                </a:lnTo>
                <a:lnTo>
                  <a:pt x="976" y="588"/>
                </a:lnTo>
                <a:lnTo>
                  <a:pt x="977" y="588"/>
                </a:lnTo>
                <a:lnTo>
                  <a:pt x="977" y="589"/>
                </a:lnTo>
                <a:lnTo>
                  <a:pt x="976" y="589"/>
                </a:lnTo>
                <a:lnTo>
                  <a:pt x="975" y="589"/>
                </a:lnTo>
                <a:lnTo>
                  <a:pt x="975" y="591"/>
                </a:lnTo>
                <a:close/>
                <a:moveTo>
                  <a:pt x="1108" y="562"/>
                </a:moveTo>
                <a:lnTo>
                  <a:pt x="1107" y="560"/>
                </a:lnTo>
                <a:lnTo>
                  <a:pt x="1108" y="560"/>
                </a:lnTo>
                <a:lnTo>
                  <a:pt x="1108" y="562"/>
                </a:lnTo>
                <a:close/>
                <a:moveTo>
                  <a:pt x="1106" y="560"/>
                </a:moveTo>
                <a:lnTo>
                  <a:pt x="1105" y="560"/>
                </a:lnTo>
                <a:lnTo>
                  <a:pt x="1104" y="559"/>
                </a:lnTo>
                <a:lnTo>
                  <a:pt x="1103" y="560"/>
                </a:lnTo>
                <a:lnTo>
                  <a:pt x="1103" y="559"/>
                </a:lnTo>
                <a:lnTo>
                  <a:pt x="1101" y="559"/>
                </a:lnTo>
                <a:lnTo>
                  <a:pt x="1101" y="558"/>
                </a:lnTo>
                <a:lnTo>
                  <a:pt x="1101" y="557"/>
                </a:lnTo>
                <a:lnTo>
                  <a:pt x="1100" y="557"/>
                </a:lnTo>
                <a:lnTo>
                  <a:pt x="1100" y="558"/>
                </a:lnTo>
                <a:lnTo>
                  <a:pt x="1100" y="559"/>
                </a:lnTo>
                <a:lnTo>
                  <a:pt x="1099" y="559"/>
                </a:lnTo>
                <a:lnTo>
                  <a:pt x="1098" y="559"/>
                </a:lnTo>
                <a:lnTo>
                  <a:pt x="1098" y="558"/>
                </a:lnTo>
                <a:lnTo>
                  <a:pt x="1099" y="557"/>
                </a:lnTo>
                <a:lnTo>
                  <a:pt x="1099" y="556"/>
                </a:lnTo>
                <a:lnTo>
                  <a:pt x="1099" y="555"/>
                </a:lnTo>
                <a:lnTo>
                  <a:pt x="1098" y="555"/>
                </a:lnTo>
                <a:lnTo>
                  <a:pt x="1097" y="555"/>
                </a:lnTo>
                <a:lnTo>
                  <a:pt x="1098" y="557"/>
                </a:lnTo>
                <a:lnTo>
                  <a:pt x="1098" y="558"/>
                </a:lnTo>
                <a:lnTo>
                  <a:pt x="1097" y="558"/>
                </a:lnTo>
                <a:lnTo>
                  <a:pt x="1097" y="557"/>
                </a:lnTo>
                <a:lnTo>
                  <a:pt x="1097" y="556"/>
                </a:lnTo>
                <a:lnTo>
                  <a:pt x="1096" y="557"/>
                </a:lnTo>
                <a:lnTo>
                  <a:pt x="1095" y="557"/>
                </a:lnTo>
                <a:lnTo>
                  <a:pt x="1094" y="558"/>
                </a:lnTo>
                <a:lnTo>
                  <a:pt x="1092" y="558"/>
                </a:lnTo>
                <a:lnTo>
                  <a:pt x="1091" y="559"/>
                </a:lnTo>
                <a:lnTo>
                  <a:pt x="1090" y="559"/>
                </a:lnTo>
                <a:lnTo>
                  <a:pt x="1090" y="558"/>
                </a:lnTo>
                <a:lnTo>
                  <a:pt x="1089" y="558"/>
                </a:lnTo>
                <a:lnTo>
                  <a:pt x="1089" y="559"/>
                </a:lnTo>
                <a:lnTo>
                  <a:pt x="1088" y="559"/>
                </a:lnTo>
                <a:lnTo>
                  <a:pt x="1088" y="560"/>
                </a:lnTo>
                <a:lnTo>
                  <a:pt x="1087" y="559"/>
                </a:lnTo>
                <a:lnTo>
                  <a:pt x="1087" y="558"/>
                </a:lnTo>
                <a:lnTo>
                  <a:pt x="1086" y="558"/>
                </a:lnTo>
                <a:lnTo>
                  <a:pt x="1086" y="559"/>
                </a:lnTo>
                <a:lnTo>
                  <a:pt x="1085" y="559"/>
                </a:lnTo>
                <a:lnTo>
                  <a:pt x="1084" y="559"/>
                </a:lnTo>
                <a:lnTo>
                  <a:pt x="1084" y="558"/>
                </a:lnTo>
                <a:lnTo>
                  <a:pt x="1082" y="558"/>
                </a:lnTo>
                <a:lnTo>
                  <a:pt x="1082" y="557"/>
                </a:lnTo>
                <a:lnTo>
                  <a:pt x="1081" y="557"/>
                </a:lnTo>
                <a:lnTo>
                  <a:pt x="1080" y="557"/>
                </a:lnTo>
                <a:lnTo>
                  <a:pt x="1080" y="558"/>
                </a:lnTo>
                <a:lnTo>
                  <a:pt x="1080" y="559"/>
                </a:lnTo>
                <a:lnTo>
                  <a:pt x="1080" y="560"/>
                </a:lnTo>
                <a:lnTo>
                  <a:pt x="1079" y="560"/>
                </a:lnTo>
                <a:lnTo>
                  <a:pt x="1079" y="562"/>
                </a:lnTo>
                <a:lnTo>
                  <a:pt x="1078" y="562"/>
                </a:lnTo>
                <a:lnTo>
                  <a:pt x="1078" y="560"/>
                </a:lnTo>
                <a:lnTo>
                  <a:pt x="1077" y="560"/>
                </a:lnTo>
                <a:lnTo>
                  <a:pt x="1077" y="559"/>
                </a:lnTo>
                <a:lnTo>
                  <a:pt x="1077" y="560"/>
                </a:lnTo>
                <a:lnTo>
                  <a:pt x="1076" y="559"/>
                </a:lnTo>
                <a:lnTo>
                  <a:pt x="1076" y="558"/>
                </a:lnTo>
                <a:lnTo>
                  <a:pt x="1076" y="559"/>
                </a:lnTo>
                <a:lnTo>
                  <a:pt x="1077" y="558"/>
                </a:lnTo>
                <a:lnTo>
                  <a:pt x="1076" y="558"/>
                </a:lnTo>
                <a:lnTo>
                  <a:pt x="1076" y="557"/>
                </a:lnTo>
                <a:lnTo>
                  <a:pt x="1075" y="557"/>
                </a:lnTo>
                <a:lnTo>
                  <a:pt x="1075" y="556"/>
                </a:lnTo>
                <a:lnTo>
                  <a:pt x="1073" y="556"/>
                </a:lnTo>
                <a:lnTo>
                  <a:pt x="1073" y="557"/>
                </a:lnTo>
                <a:lnTo>
                  <a:pt x="1075" y="557"/>
                </a:lnTo>
                <a:lnTo>
                  <a:pt x="1073" y="557"/>
                </a:lnTo>
                <a:lnTo>
                  <a:pt x="1073" y="558"/>
                </a:lnTo>
                <a:lnTo>
                  <a:pt x="1072" y="558"/>
                </a:lnTo>
                <a:lnTo>
                  <a:pt x="1072" y="559"/>
                </a:lnTo>
                <a:lnTo>
                  <a:pt x="1072" y="558"/>
                </a:lnTo>
                <a:lnTo>
                  <a:pt x="1071" y="558"/>
                </a:lnTo>
                <a:lnTo>
                  <a:pt x="1072" y="557"/>
                </a:lnTo>
                <a:lnTo>
                  <a:pt x="1071" y="557"/>
                </a:lnTo>
                <a:lnTo>
                  <a:pt x="1070" y="556"/>
                </a:lnTo>
                <a:lnTo>
                  <a:pt x="1071" y="556"/>
                </a:lnTo>
                <a:lnTo>
                  <a:pt x="1071" y="555"/>
                </a:lnTo>
                <a:lnTo>
                  <a:pt x="1070" y="555"/>
                </a:lnTo>
                <a:lnTo>
                  <a:pt x="1069" y="555"/>
                </a:lnTo>
                <a:lnTo>
                  <a:pt x="1069" y="554"/>
                </a:lnTo>
                <a:lnTo>
                  <a:pt x="1069" y="553"/>
                </a:lnTo>
                <a:lnTo>
                  <a:pt x="1069" y="551"/>
                </a:lnTo>
                <a:lnTo>
                  <a:pt x="1069" y="553"/>
                </a:lnTo>
                <a:lnTo>
                  <a:pt x="1068" y="553"/>
                </a:lnTo>
                <a:lnTo>
                  <a:pt x="1069" y="554"/>
                </a:lnTo>
                <a:lnTo>
                  <a:pt x="1069" y="555"/>
                </a:lnTo>
                <a:lnTo>
                  <a:pt x="1068" y="555"/>
                </a:lnTo>
                <a:lnTo>
                  <a:pt x="1068" y="556"/>
                </a:lnTo>
                <a:lnTo>
                  <a:pt x="1067" y="556"/>
                </a:lnTo>
                <a:lnTo>
                  <a:pt x="1067" y="557"/>
                </a:lnTo>
                <a:lnTo>
                  <a:pt x="1066" y="556"/>
                </a:lnTo>
                <a:lnTo>
                  <a:pt x="1066" y="555"/>
                </a:lnTo>
                <a:lnTo>
                  <a:pt x="1066" y="554"/>
                </a:lnTo>
                <a:lnTo>
                  <a:pt x="1066" y="553"/>
                </a:lnTo>
                <a:lnTo>
                  <a:pt x="1067" y="551"/>
                </a:lnTo>
                <a:lnTo>
                  <a:pt x="1067" y="550"/>
                </a:lnTo>
                <a:lnTo>
                  <a:pt x="1067" y="549"/>
                </a:lnTo>
                <a:lnTo>
                  <a:pt x="1068" y="549"/>
                </a:lnTo>
                <a:lnTo>
                  <a:pt x="1068" y="548"/>
                </a:lnTo>
                <a:lnTo>
                  <a:pt x="1069" y="547"/>
                </a:lnTo>
                <a:lnTo>
                  <a:pt x="1069" y="546"/>
                </a:lnTo>
                <a:lnTo>
                  <a:pt x="1070" y="546"/>
                </a:lnTo>
                <a:lnTo>
                  <a:pt x="1071" y="546"/>
                </a:lnTo>
                <a:lnTo>
                  <a:pt x="1071" y="547"/>
                </a:lnTo>
                <a:lnTo>
                  <a:pt x="1071" y="548"/>
                </a:lnTo>
                <a:lnTo>
                  <a:pt x="1071" y="549"/>
                </a:lnTo>
                <a:lnTo>
                  <a:pt x="1072" y="549"/>
                </a:lnTo>
                <a:lnTo>
                  <a:pt x="1072" y="550"/>
                </a:lnTo>
                <a:lnTo>
                  <a:pt x="1073" y="549"/>
                </a:lnTo>
                <a:lnTo>
                  <a:pt x="1073" y="550"/>
                </a:lnTo>
                <a:lnTo>
                  <a:pt x="1072" y="550"/>
                </a:lnTo>
                <a:lnTo>
                  <a:pt x="1073" y="551"/>
                </a:lnTo>
                <a:lnTo>
                  <a:pt x="1075" y="551"/>
                </a:lnTo>
                <a:lnTo>
                  <a:pt x="1075" y="553"/>
                </a:lnTo>
                <a:lnTo>
                  <a:pt x="1076" y="553"/>
                </a:lnTo>
                <a:lnTo>
                  <a:pt x="1076" y="551"/>
                </a:lnTo>
                <a:lnTo>
                  <a:pt x="1077" y="551"/>
                </a:lnTo>
                <a:lnTo>
                  <a:pt x="1077" y="550"/>
                </a:lnTo>
                <a:lnTo>
                  <a:pt x="1077" y="549"/>
                </a:lnTo>
                <a:lnTo>
                  <a:pt x="1078" y="549"/>
                </a:lnTo>
                <a:lnTo>
                  <a:pt x="1078" y="548"/>
                </a:lnTo>
                <a:lnTo>
                  <a:pt x="1078" y="547"/>
                </a:lnTo>
                <a:lnTo>
                  <a:pt x="1079" y="547"/>
                </a:lnTo>
                <a:lnTo>
                  <a:pt x="1079" y="546"/>
                </a:lnTo>
                <a:lnTo>
                  <a:pt x="1079" y="545"/>
                </a:lnTo>
                <a:lnTo>
                  <a:pt x="1080" y="545"/>
                </a:lnTo>
                <a:lnTo>
                  <a:pt x="1080" y="544"/>
                </a:lnTo>
                <a:lnTo>
                  <a:pt x="1081" y="544"/>
                </a:lnTo>
                <a:lnTo>
                  <a:pt x="1082" y="544"/>
                </a:lnTo>
                <a:lnTo>
                  <a:pt x="1084" y="544"/>
                </a:lnTo>
                <a:lnTo>
                  <a:pt x="1084" y="543"/>
                </a:lnTo>
                <a:lnTo>
                  <a:pt x="1084" y="541"/>
                </a:lnTo>
                <a:lnTo>
                  <a:pt x="1085" y="541"/>
                </a:lnTo>
                <a:lnTo>
                  <a:pt x="1086" y="540"/>
                </a:lnTo>
                <a:lnTo>
                  <a:pt x="1087" y="541"/>
                </a:lnTo>
                <a:lnTo>
                  <a:pt x="1088" y="541"/>
                </a:lnTo>
                <a:lnTo>
                  <a:pt x="1089" y="541"/>
                </a:lnTo>
                <a:lnTo>
                  <a:pt x="1089" y="540"/>
                </a:lnTo>
                <a:lnTo>
                  <a:pt x="1090" y="540"/>
                </a:lnTo>
                <a:lnTo>
                  <a:pt x="1091" y="540"/>
                </a:lnTo>
                <a:lnTo>
                  <a:pt x="1090" y="540"/>
                </a:lnTo>
                <a:lnTo>
                  <a:pt x="1089" y="540"/>
                </a:lnTo>
                <a:lnTo>
                  <a:pt x="1089" y="539"/>
                </a:lnTo>
                <a:lnTo>
                  <a:pt x="1089" y="538"/>
                </a:lnTo>
                <a:lnTo>
                  <a:pt x="1090" y="538"/>
                </a:lnTo>
                <a:lnTo>
                  <a:pt x="1090" y="537"/>
                </a:lnTo>
                <a:lnTo>
                  <a:pt x="1090" y="536"/>
                </a:lnTo>
                <a:lnTo>
                  <a:pt x="1090" y="535"/>
                </a:lnTo>
                <a:lnTo>
                  <a:pt x="1090" y="534"/>
                </a:lnTo>
                <a:lnTo>
                  <a:pt x="1089" y="534"/>
                </a:lnTo>
                <a:lnTo>
                  <a:pt x="1088" y="534"/>
                </a:lnTo>
                <a:lnTo>
                  <a:pt x="1087" y="534"/>
                </a:lnTo>
                <a:lnTo>
                  <a:pt x="1086" y="534"/>
                </a:lnTo>
                <a:lnTo>
                  <a:pt x="1085" y="534"/>
                </a:lnTo>
                <a:lnTo>
                  <a:pt x="1085" y="532"/>
                </a:lnTo>
                <a:lnTo>
                  <a:pt x="1084" y="532"/>
                </a:lnTo>
                <a:lnTo>
                  <a:pt x="1082" y="532"/>
                </a:lnTo>
                <a:lnTo>
                  <a:pt x="1082" y="531"/>
                </a:lnTo>
                <a:lnTo>
                  <a:pt x="1084" y="531"/>
                </a:lnTo>
                <a:lnTo>
                  <a:pt x="1084" y="530"/>
                </a:lnTo>
                <a:lnTo>
                  <a:pt x="1084" y="529"/>
                </a:lnTo>
                <a:lnTo>
                  <a:pt x="1085" y="529"/>
                </a:lnTo>
                <a:lnTo>
                  <a:pt x="1086" y="529"/>
                </a:lnTo>
                <a:lnTo>
                  <a:pt x="1087" y="529"/>
                </a:lnTo>
                <a:lnTo>
                  <a:pt x="1088" y="529"/>
                </a:lnTo>
                <a:lnTo>
                  <a:pt x="1087" y="529"/>
                </a:lnTo>
                <a:lnTo>
                  <a:pt x="1087" y="528"/>
                </a:lnTo>
                <a:lnTo>
                  <a:pt x="1088" y="528"/>
                </a:lnTo>
                <a:lnTo>
                  <a:pt x="1089" y="529"/>
                </a:lnTo>
                <a:lnTo>
                  <a:pt x="1090" y="529"/>
                </a:lnTo>
                <a:lnTo>
                  <a:pt x="1090" y="528"/>
                </a:lnTo>
                <a:lnTo>
                  <a:pt x="1091" y="528"/>
                </a:lnTo>
                <a:lnTo>
                  <a:pt x="1092" y="528"/>
                </a:lnTo>
                <a:lnTo>
                  <a:pt x="1094" y="528"/>
                </a:lnTo>
                <a:lnTo>
                  <a:pt x="1095" y="528"/>
                </a:lnTo>
                <a:lnTo>
                  <a:pt x="1096" y="528"/>
                </a:lnTo>
                <a:lnTo>
                  <a:pt x="1097" y="528"/>
                </a:lnTo>
                <a:lnTo>
                  <a:pt x="1098" y="529"/>
                </a:lnTo>
                <a:lnTo>
                  <a:pt x="1099" y="529"/>
                </a:lnTo>
                <a:lnTo>
                  <a:pt x="1099" y="530"/>
                </a:lnTo>
                <a:lnTo>
                  <a:pt x="1100" y="530"/>
                </a:lnTo>
                <a:lnTo>
                  <a:pt x="1100" y="529"/>
                </a:lnTo>
                <a:lnTo>
                  <a:pt x="1101" y="529"/>
                </a:lnTo>
                <a:lnTo>
                  <a:pt x="1103" y="529"/>
                </a:lnTo>
                <a:lnTo>
                  <a:pt x="1103" y="530"/>
                </a:lnTo>
                <a:lnTo>
                  <a:pt x="1103" y="531"/>
                </a:lnTo>
                <a:lnTo>
                  <a:pt x="1104" y="532"/>
                </a:lnTo>
                <a:lnTo>
                  <a:pt x="1104" y="534"/>
                </a:lnTo>
                <a:lnTo>
                  <a:pt x="1105" y="534"/>
                </a:lnTo>
                <a:lnTo>
                  <a:pt x="1106" y="535"/>
                </a:lnTo>
                <a:lnTo>
                  <a:pt x="1106" y="536"/>
                </a:lnTo>
                <a:lnTo>
                  <a:pt x="1107" y="536"/>
                </a:lnTo>
                <a:lnTo>
                  <a:pt x="1107" y="537"/>
                </a:lnTo>
                <a:lnTo>
                  <a:pt x="1107" y="538"/>
                </a:lnTo>
                <a:lnTo>
                  <a:pt x="1108" y="539"/>
                </a:lnTo>
                <a:lnTo>
                  <a:pt x="1108" y="540"/>
                </a:lnTo>
                <a:lnTo>
                  <a:pt x="1108" y="541"/>
                </a:lnTo>
                <a:lnTo>
                  <a:pt x="1109" y="541"/>
                </a:lnTo>
                <a:lnTo>
                  <a:pt x="1109" y="543"/>
                </a:lnTo>
                <a:lnTo>
                  <a:pt x="1109" y="544"/>
                </a:lnTo>
                <a:lnTo>
                  <a:pt x="1110" y="544"/>
                </a:lnTo>
                <a:lnTo>
                  <a:pt x="1110" y="543"/>
                </a:lnTo>
                <a:lnTo>
                  <a:pt x="1111" y="544"/>
                </a:lnTo>
                <a:lnTo>
                  <a:pt x="1113" y="545"/>
                </a:lnTo>
                <a:lnTo>
                  <a:pt x="1114" y="545"/>
                </a:lnTo>
                <a:lnTo>
                  <a:pt x="1115" y="545"/>
                </a:lnTo>
                <a:lnTo>
                  <a:pt x="1116" y="545"/>
                </a:lnTo>
                <a:lnTo>
                  <a:pt x="1117" y="545"/>
                </a:lnTo>
                <a:lnTo>
                  <a:pt x="1117" y="546"/>
                </a:lnTo>
                <a:lnTo>
                  <a:pt x="1117" y="547"/>
                </a:lnTo>
                <a:lnTo>
                  <a:pt x="1117" y="548"/>
                </a:lnTo>
                <a:lnTo>
                  <a:pt x="1116" y="549"/>
                </a:lnTo>
                <a:lnTo>
                  <a:pt x="1115" y="550"/>
                </a:lnTo>
                <a:lnTo>
                  <a:pt x="1115" y="551"/>
                </a:lnTo>
                <a:lnTo>
                  <a:pt x="1115" y="553"/>
                </a:lnTo>
                <a:lnTo>
                  <a:pt x="1115" y="554"/>
                </a:lnTo>
                <a:lnTo>
                  <a:pt x="1114" y="555"/>
                </a:lnTo>
                <a:lnTo>
                  <a:pt x="1114" y="556"/>
                </a:lnTo>
                <a:lnTo>
                  <a:pt x="1114" y="557"/>
                </a:lnTo>
                <a:lnTo>
                  <a:pt x="1114" y="558"/>
                </a:lnTo>
                <a:lnTo>
                  <a:pt x="1113" y="559"/>
                </a:lnTo>
                <a:lnTo>
                  <a:pt x="1113" y="560"/>
                </a:lnTo>
                <a:lnTo>
                  <a:pt x="1111" y="559"/>
                </a:lnTo>
                <a:lnTo>
                  <a:pt x="1110" y="559"/>
                </a:lnTo>
                <a:lnTo>
                  <a:pt x="1110" y="558"/>
                </a:lnTo>
                <a:lnTo>
                  <a:pt x="1109" y="558"/>
                </a:lnTo>
                <a:lnTo>
                  <a:pt x="1110" y="559"/>
                </a:lnTo>
                <a:lnTo>
                  <a:pt x="1109" y="560"/>
                </a:lnTo>
                <a:lnTo>
                  <a:pt x="1110" y="560"/>
                </a:lnTo>
                <a:lnTo>
                  <a:pt x="1109" y="560"/>
                </a:lnTo>
                <a:lnTo>
                  <a:pt x="1109" y="559"/>
                </a:lnTo>
                <a:lnTo>
                  <a:pt x="1108" y="559"/>
                </a:lnTo>
                <a:lnTo>
                  <a:pt x="1107" y="559"/>
                </a:lnTo>
                <a:lnTo>
                  <a:pt x="1106" y="560"/>
                </a:lnTo>
                <a:close/>
                <a:moveTo>
                  <a:pt x="1081" y="560"/>
                </a:moveTo>
                <a:lnTo>
                  <a:pt x="1081" y="562"/>
                </a:lnTo>
                <a:lnTo>
                  <a:pt x="1081" y="560"/>
                </a:lnTo>
                <a:close/>
                <a:moveTo>
                  <a:pt x="1081" y="560"/>
                </a:moveTo>
                <a:lnTo>
                  <a:pt x="1080" y="560"/>
                </a:lnTo>
                <a:lnTo>
                  <a:pt x="1081" y="560"/>
                </a:lnTo>
                <a:close/>
                <a:moveTo>
                  <a:pt x="1082" y="558"/>
                </a:moveTo>
                <a:lnTo>
                  <a:pt x="1081" y="559"/>
                </a:lnTo>
                <a:lnTo>
                  <a:pt x="1081" y="558"/>
                </a:lnTo>
                <a:lnTo>
                  <a:pt x="1082" y="558"/>
                </a:lnTo>
                <a:close/>
                <a:moveTo>
                  <a:pt x="1003" y="570"/>
                </a:moveTo>
                <a:lnTo>
                  <a:pt x="1004" y="570"/>
                </a:lnTo>
                <a:lnTo>
                  <a:pt x="1003" y="570"/>
                </a:lnTo>
                <a:lnTo>
                  <a:pt x="1002" y="569"/>
                </a:lnTo>
                <a:lnTo>
                  <a:pt x="1001" y="569"/>
                </a:lnTo>
                <a:lnTo>
                  <a:pt x="1001" y="568"/>
                </a:lnTo>
                <a:lnTo>
                  <a:pt x="998" y="567"/>
                </a:lnTo>
                <a:lnTo>
                  <a:pt x="996" y="567"/>
                </a:lnTo>
                <a:lnTo>
                  <a:pt x="996" y="566"/>
                </a:lnTo>
                <a:lnTo>
                  <a:pt x="998" y="566"/>
                </a:lnTo>
                <a:lnTo>
                  <a:pt x="999" y="566"/>
                </a:lnTo>
                <a:lnTo>
                  <a:pt x="999" y="565"/>
                </a:lnTo>
                <a:lnTo>
                  <a:pt x="999" y="564"/>
                </a:lnTo>
                <a:lnTo>
                  <a:pt x="999" y="563"/>
                </a:lnTo>
                <a:lnTo>
                  <a:pt x="998" y="562"/>
                </a:lnTo>
                <a:lnTo>
                  <a:pt x="996" y="560"/>
                </a:lnTo>
                <a:lnTo>
                  <a:pt x="998" y="560"/>
                </a:lnTo>
                <a:lnTo>
                  <a:pt x="998" y="562"/>
                </a:lnTo>
                <a:lnTo>
                  <a:pt x="999" y="562"/>
                </a:lnTo>
                <a:lnTo>
                  <a:pt x="1000" y="562"/>
                </a:lnTo>
                <a:lnTo>
                  <a:pt x="1001" y="562"/>
                </a:lnTo>
                <a:lnTo>
                  <a:pt x="1002" y="562"/>
                </a:lnTo>
                <a:lnTo>
                  <a:pt x="1001" y="562"/>
                </a:lnTo>
                <a:lnTo>
                  <a:pt x="1001" y="560"/>
                </a:lnTo>
                <a:lnTo>
                  <a:pt x="1002" y="560"/>
                </a:lnTo>
                <a:lnTo>
                  <a:pt x="1002" y="562"/>
                </a:lnTo>
                <a:lnTo>
                  <a:pt x="1003" y="563"/>
                </a:lnTo>
                <a:lnTo>
                  <a:pt x="1004" y="563"/>
                </a:lnTo>
                <a:lnTo>
                  <a:pt x="1004" y="564"/>
                </a:lnTo>
                <a:lnTo>
                  <a:pt x="1003" y="564"/>
                </a:lnTo>
                <a:lnTo>
                  <a:pt x="1002" y="564"/>
                </a:lnTo>
                <a:lnTo>
                  <a:pt x="1003" y="565"/>
                </a:lnTo>
                <a:lnTo>
                  <a:pt x="1004" y="565"/>
                </a:lnTo>
                <a:lnTo>
                  <a:pt x="1005" y="565"/>
                </a:lnTo>
                <a:lnTo>
                  <a:pt x="1006" y="566"/>
                </a:lnTo>
                <a:lnTo>
                  <a:pt x="1006" y="567"/>
                </a:lnTo>
                <a:lnTo>
                  <a:pt x="1008" y="567"/>
                </a:lnTo>
                <a:lnTo>
                  <a:pt x="1008" y="568"/>
                </a:lnTo>
                <a:lnTo>
                  <a:pt x="1006" y="569"/>
                </a:lnTo>
                <a:lnTo>
                  <a:pt x="1005" y="569"/>
                </a:lnTo>
                <a:lnTo>
                  <a:pt x="1004" y="569"/>
                </a:lnTo>
                <a:lnTo>
                  <a:pt x="1004" y="568"/>
                </a:lnTo>
                <a:lnTo>
                  <a:pt x="1003" y="568"/>
                </a:lnTo>
                <a:lnTo>
                  <a:pt x="1003" y="567"/>
                </a:lnTo>
                <a:lnTo>
                  <a:pt x="1002" y="568"/>
                </a:lnTo>
                <a:lnTo>
                  <a:pt x="1002" y="569"/>
                </a:lnTo>
                <a:lnTo>
                  <a:pt x="1003" y="569"/>
                </a:lnTo>
                <a:lnTo>
                  <a:pt x="1003" y="570"/>
                </a:lnTo>
                <a:close/>
                <a:moveTo>
                  <a:pt x="980" y="568"/>
                </a:moveTo>
                <a:lnTo>
                  <a:pt x="980" y="569"/>
                </a:lnTo>
                <a:lnTo>
                  <a:pt x="980" y="570"/>
                </a:lnTo>
                <a:lnTo>
                  <a:pt x="979" y="570"/>
                </a:lnTo>
                <a:lnTo>
                  <a:pt x="979" y="569"/>
                </a:lnTo>
                <a:lnTo>
                  <a:pt x="977" y="569"/>
                </a:lnTo>
                <a:lnTo>
                  <a:pt x="977" y="568"/>
                </a:lnTo>
                <a:lnTo>
                  <a:pt x="977" y="567"/>
                </a:lnTo>
                <a:lnTo>
                  <a:pt x="979" y="567"/>
                </a:lnTo>
                <a:lnTo>
                  <a:pt x="980" y="567"/>
                </a:lnTo>
                <a:lnTo>
                  <a:pt x="980" y="568"/>
                </a:lnTo>
                <a:close/>
                <a:moveTo>
                  <a:pt x="974" y="568"/>
                </a:moveTo>
                <a:lnTo>
                  <a:pt x="973" y="568"/>
                </a:lnTo>
                <a:lnTo>
                  <a:pt x="973" y="569"/>
                </a:lnTo>
                <a:lnTo>
                  <a:pt x="972" y="570"/>
                </a:lnTo>
                <a:lnTo>
                  <a:pt x="971" y="570"/>
                </a:lnTo>
                <a:lnTo>
                  <a:pt x="970" y="570"/>
                </a:lnTo>
                <a:lnTo>
                  <a:pt x="970" y="569"/>
                </a:lnTo>
                <a:lnTo>
                  <a:pt x="971" y="569"/>
                </a:lnTo>
                <a:lnTo>
                  <a:pt x="971" y="568"/>
                </a:lnTo>
                <a:lnTo>
                  <a:pt x="970" y="568"/>
                </a:lnTo>
                <a:lnTo>
                  <a:pt x="970" y="567"/>
                </a:lnTo>
                <a:lnTo>
                  <a:pt x="970" y="566"/>
                </a:lnTo>
                <a:lnTo>
                  <a:pt x="971" y="566"/>
                </a:lnTo>
                <a:lnTo>
                  <a:pt x="972" y="566"/>
                </a:lnTo>
                <a:lnTo>
                  <a:pt x="972" y="567"/>
                </a:lnTo>
                <a:lnTo>
                  <a:pt x="973" y="567"/>
                </a:lnTo>
                <a:lnTo>
                  <a:pt x="974" y="568"/>
                </a:lnTo>
                <a:close/>
                <a:moveTo>
                  <a:pt x="996" y="565"/>
                </a:moveTo>
                <a:lnTo>
                  <a:pt x="995" y="564"/>
                </a:lnTo>
                <a:lnTo>
                  <a:pt x="996" y="564"/>
                </a:lnTo>
                <a:lnTo>
                  <a:pt x="996" y="565"/>
                </a:lnTo>
                <a:close/>
                <a:moveTo>
                  <a:pt x="996" y="564"/>
                </a:moveTo>
                <a:lnTo>
                  <a:pt x="995" y="563"/>
                </a:lnTo>
                <a:lnTo>
                  <a:pt x="996" y="563"/>
                </a:lnTo>
                <a:lnTo>
                  <a:pt x="998" y="564"/>
                </a:lnTo>
                <a:lnTo>
                  <a:pt x="996" y="564"/>
                </a:lnTo>
                <a:close/>
                <a:moveTo>
                  <a:pt x="994" y="560"/>
                </a:moveTo>
                <a:lnTo>
                  <a:pt x="994" y="562"/>
                </a:lnTo>
                <a:lnTo>
                  <a:pt x="995" y="562"/>
                </a:lnTo>
                <a:lnTo>
                  <a:pt x="994" y="562"/>
                </a:lnTo>
                <a:lnTo>
                  <a:pt x="994" y="560"/>
                </a:lnTo>
                <a:close/>
                <a:moveTo>
                  <a:pt x="1009" y="563"/>
                </a:moveTo>
                <a:lnTo>
                  <a:pt x="1009" y="562"/>
                </a:lnTo>
                <a:lnTo>
                  <a:pt x="1008" y="562"/>
                </a:lnTo>
                <a:lnTo>
                  <a:pt x="1006" y="560"/>
                </a:lnTo>
                <a:lnTo>
                  <a:pt x="1006" y="559"/>
                </a:lnTo>
                <a:lnTo>
                  <a:pt x="1008" y="559"/>
                </a:lnTo>
                <a:lnTo>
                  <a:pt x="1009" y="560"/>
                </a:lnTo>
                <a:lnTo>
                  <a:pt x="1009" y="562"/>
                </a:lnTo>
                <a:lnTo>
                  <a:pt x="1010" y="563"/>
                </a:lnTo>
                <a:lnTo>
                  <a:pt x="1011" y="563"/>
                </a:lnTo>
                <a:lnTo>
                  <a:pt x="1011" y="564"/>
                </a:lnTo>
                <a:lnTo>
                  <a:pt x="1012" y="564"/>
                </a:lnTo>
                <a:lnTo>
                  <a:pt x="1012" y="565"/>
                </a:lnTo>
                <a:lnTo>
                  <a:pt x="1011" y="565"/>
                </a:lnTo>
                <a:lnTo>
                  <a:pt x="1010" y="565"/>
                </a:lnTo>
                <a:lnTo>
                  <a:pt x="1010" y="564"/>
                </a:lnTo>
                <a:lnTo>
                  <a:pt x="1009" y="564"/>
                </a:lnTo>
                <a:lnTo>
                  <a:pt x="1009" y="563"/>
                </a:lnTo>
                <a:close/>
                <a:moveTo>
                  <a:pt x="1014" y="563"/>
                </a:moveTo>
                <a:lnTo>
                  <a:pt x="1013" y="563"/>
                </a:lnTo>
                <a:lnTo>
                  <a:pt x="1013" y="562"/>
                </a:lnTo>
                <a:lnTo>
                  <a:pt x="1014" y="563"/>
                </a:lnTo>
                <a:lnTo>
                  <a:pt x="1015" y="563"/>
                </a:lnTo>
                <a:lnTo>
                  <a:pt x="1015" y="564"/>
                </a:lnTo>
                <a:lnTo>
                  <a:pt x="1014" y="564"/>
                </a:lnTo>
                <a:lnTo>
                  <a:pt x="1014" y="563"/>
                </a:lnTo>
                <a:close/>
                <a:moveTo>
                  <a:pt x="1018" y="563"/>
                </a:moveTo>
                <a:lnTo>
                  <a:pt x="1018" y="562"/>
                </a:lnTo>
                <a:lnTo>
                  <a:pt x="1017" y="562"/>
                </a:lnTo>
                <a:lnTo>
                  <a:pt x="1018" y="562"/>
                </a:lnTo>
                <a:lnTo>
                  <a:pt x="1019" y="562"/>
                </a:lnTo>
                <a:lnTo>
                  <a:pt x="1019" y="563"/>
                </a:lnTo>
                <a:lnTo>
                  <a:pt x="1018" y="563"/>
                </a:lnTo>
                <a:close/>
                <a:moveTo>
                  <a:pt x="1025" y="562"/>
                </a:moveTo>
                <a:lnTo>
                  <a:pt x="1025" y="560"/>
                </a:lnTo>
                <a:lnTo>
                  <a:pt x="1025" y="562"/>
                </a:lnTo>
                <a:close/>
                <a:moveTo>
                  <a:pt x="1021" y="562"/>
                </a:moveTo>
                <a:lnTo>
                  <a:pt x="1021" y="563"/>
                </a:lnTo>
                <a:lnTo>
                  <a:pt x="1020" y="563"/>
                </a:lnTo>
                <a:lnTo>
                  <a:pt x="1020" y="562"/>
                </a:lnTo>
                <a:lnTo>
                  <a:pt x="1021" y="562"/>
                </a:lnTo>
                <a:close/>
                <a:moveTo>
                  <a:pt x="1017" y="564"/>
                </a:moveTo>
                <a:lnTo>
                  <a:pt x="1018" y="564"/>
                </a:lnTo>
                <a:lnTo>
                  <a:pt x="1017" y="564"/>
                </a:lnTo>
                <a:lnTo>
                  <a:pt x="1017" y="565"/>
                </a:lnTo>
                <a:lnTo>
                  <a:pt x="1015" y="564"/>
                </a:lnTo>
                <a:lnTo>
                  <a:pt x="1017" y="564"/>
                </a:lnTo>
                <a:close/>
                <a:moveTo>
                  <a:pt x="1019" y="564"/>
                </a:moveTo>
                <a:lnTo>
                  <a:pt x="1019" y="565"/>
                </a:lnTo>
                <a:lnTo>
                  <a:pt x="1019" y="564"/>
                </a:lnTo>
                <a:close/>
                <a:moveTo>
                  <a:pt x="1014" y="565"/>
                </a:moveTo>
                <a:lnTo>
                  <a:pt x="1013" y="565"/>
                </a:lnTo>
                <a:lnTo>
                  <a:pt x="1013" y="564"/>
                </a:lnTo>
                <a:lnTo>
                  <a:pt x="1012" y="564"/>
                </a:lnTo>
                <a:lnTo>
                  <a:pt x="1012" y="563"/>
                </a:lnTo>
                <a:lnTo>
                  <a:pt x="1013" y="564"/>
                </a:lnTo>
                <a:lnTo>
                  <a:pt x="1014" y="565"/>
                </a:lnTo>
                <a:close/>
                <a:moveTo>
                  <a:pt x="1010" y="565"/>
                </a:moveTo>
                <a:lnTo>
                  <a:pt x="1010" y="566"/>
                </a:lnTo>
                <a:lnTo>
                  <a:pt x="1009" y="566"/>
                </a:lnTo>
                <a:lnTo>
                  <a:pt x="1008" y="566"/>
                </a:lnTo>
                <a:lnTo>
                  <a:pt x="1008" y="565"/>
                </a:lnTo>
                <a:lnTo>
                  <a:pt x="1008" y="564"/>
                </a:lnTo>
                <a:lnTo>
                  <a:pt x="1008" y="565"/>
                </a:lnTo>
                <a:lnTo>
                  <a:pt x="1009" y="565"/>
                </a:lnTo>
                <a:lnTo>
                  <a:pt x="1010" y="565"/>
                </a:lnTo>
                <a:close/>
                <a:moveTo>
                  <a:pt x="1075" y="559"/>
                </a:moveTo>
                <a:lnTo>
                  <a:pt x="1075" y="560"/>
                </a:lnTo>
                <a:lnTo>
                  <a:pt x="1075" y="559"/>
                </a:lnTo>
                <a:close/>
                <a:moveTo>
                  <a:pt x="1073" y="559"/>
                </a:moveTo>
                <a:lnTo>
                  <a:pt x="1073" y="560"/>
                </a:lnTo>
                <a:lnTo>
                  <a:pt x="1073" y="562"/>
                </a:lnTo>
                <a:lnTo>
                  <a:pt x="1072" y="562"/>
                </a:lnTo>
                <a:lnTo>
                  <a:pt x="1072" y="560"/>
                </a:lnTo>
                <a:lnTo>
                  <a:pt x="1073" y="560"/>
                </a:lnTo>
                <a:lnTo>
                  <a:pt x="1073" y="559"/>
                </a:lnTo>
                <a:close/>
                <a:moveTo>
                  <a:pt x="1073" y="559"/>
                </a:moveTo>
                <a:lnTo>
                  <a:pt x="1073" y="558"/>
                </a:lnTo>
                <a:lnTo>
                  <a:pt x="1073" y="559"/>
                </a:lnTo>
                <a:close/>
                <a:moveTo>
                  <a:pt x="1075" y="558"/>
                </a:moveTo>
                <a:lnTo>
                  <a:pt x="1073" y="558"/>
                </a:lnTo>
                <a:lnTo>
                  <a:pt x="1075" y="558"/>
                </a:lnTo>
                <a:close/>
                <a:moveTo>
                  <a:pt x="1069" y="558"/>
                </a:moveTo>
                <a:lnTo>
                  <a:pt x="1068" y="557"/>
                </a:lnTo>
                <a:lnTo>
                  <a:pt x="1069" y="557"/>
                </a:lnTo>
                <a:lnTo>
                  <a:pt x="1069" y="558"/>
                </a:lnTo>
                <a:close/>
                <a:moveTo>
                  <a:pt x="1068" y="557"/>
                </a:moveTo>
                <a:lnTo>
                  <a:pt x="1067" y="557"/>
                </a:lnTo>
                <a:lnTo>
                  <a:pt x="1068" y="557"/>
                </a:lnTo>
                <a:close/>
                <a:moveTo>
                  <a:pt x="1069" y="557"/>
                </a:moveTo>
                <a:lnTo>
                  <a:pt x="1069" y="556"/>
                </a:lnTo>
                <a:lnTo>
                  <a:pt x="1069" y="557"/>
                </a:lnTo>
                <a:close/>
                <a:moveTo>
                  <a:pt x="1068" y="557"/>
                </a:moveTo>
                <a:lnTo>
                  <a:pt x="1068" y="556"/>
                </a:lnTo>
                <a:lnTo>
                  <a:pt x="1068" y="557"/>
                </a:lnTo>
                <a:close/>
                <a:moveTo>
                  <a:pt x="1070" y="557"/>
                </a:moveTo>
                <a:lnTo>
                  <a:pt x="1070" y="558"/>
                </a:lnTo>
                <a:lnTo>
                  <a:pt x="1070" y="557"/>
                </a:lnTo>
                <a:close/>
                <a:moveTo>
                  <a:pt x="1063" y="547"/>
                </a:moveTo>
                <a:lnTo>
                  <a:pt x="1063" y="548"/>
                </a:lnTo>
                <a:lnTo>
                  <a:pt x="1065" y="548"/>
                </a:lnTo>
                <a:lnTo>
                  <a:pt x="1063" y="548"/>
                </a:lnTo>
                <a:lnTo>
                  <a:pt x="1063" y="547"/>
                </a:lnTo>
                <a:close/>
                <a:moveTo>
                  <a:pt x="1072" y="546"/>
                </a:moveTo>
                <a:lnTo>
                  <a:pt x="1071" y="546"/>
                </a:lnTo>
                <a:lnTo>
                  <a:pt x="1071" y="545"/>
                </a:lnTo>
                <a:lnTo>
                  <a:pt x="1072" y="545"/>
                </a:lnTo>
                <a:lnTo>
                  <a:pt x="1072" y="546"/>
                </a:lnTo>
                <a:close/>
                <a:moveTo>
                  <a:pt x="1077" y="548"/>
                </a:moveTo>
                <a:lnTo>
                  <a:pt x="1077" y="547"/>
                </a:lnTo>
                <a:lnTo>
                  <a:pt x="1077" y="548"/>
                </a:lnTo>
                <a:close/>
                <a:moveTo>
                  <a:pt x="1075" y="548"/>
                </a:moveTo>
                <a:lnTo>
                  <a:pt x="1076" y="548"/>
                </a:lnTo>
                <a:lnTo>
                  <a:pt x="1075" y="548"/>
                </a:lnTo>
                <a:close/>
                <a:moveTo>
                  <a:pt x="1072" y="545"/>
                </a:moveTo>
                <a:lnTo>
                  <a:pt x="1072" y="544"/>
                </a:lnTo>
                <a:lnTo>
                  <a:pt x="1072" y="545"/>
                </a:lnTo>
                <a:close/>
                <a:moveTo>
                  <a:pt x="1076" y="543"/>
                </a:moveTo>
                <a:lnTo>
                  <a:pt x="1076" y="544"/>
                </a:lnTo>
                <a:lnTo>
                  <a:pt x="1076" y="543"/>
                </a:lnTo>
                <a:close/>
                <a:moveTo>
                  <a:pt x="1071" y="543"/>
                </a:moveTo>
                <a:lnTo>
                  <a:pt x="1071" y="544"/>
                </a:lnTo>
                <a:lnTo>
                  <a:pt x="1071" y="543"/>
                </a:lnTo>
                <a:close/>
                <a:moveTo>
                  <a:pt x="1084" y="541"/>
                </a:moveTo>
                <a:lnTo>
                  <a:pt x="1084" y="540"/>
                </a:lnTo>
                <a:lnTo>
                  <a:pt x="1085" y="540"/>
                </a:lnTo>
                <a:lnTo>
                  <a:pt x="1085" y="541"/>
                </a:lnTo>
                <a:lnTo>
                  <a:pt x="1084" y="541"/>
                </a:lnTo>
                <a:close/>
                <a:moveTo>
                  <a:pt x="1084" y="541"/>
                </a:moveTo>
                <a:lnTo>
                  <a:pt x="1082" y="541"/>
                </a:lnTo>
                <a:lnTo>
                  <a:pt x="1084" y="541"/>
                </a:lnTo>
                <a:close/>
                <a:moveTo>
                  <a:pt x="1081" y="540"/>
                </a:moveTo>
                <a:lnTo>
                  <a:pt x="1080" y="540"/>
                </a:lnTo>
                <a:lnTo>
                  <a:pt x="1079" y="540"/>
                </a:lnTo>
                <a:lnTo>
                  <a:pt x="1079" y="539"/>
                </a:lnTo>
                <a:lnTo>
                  <a:pt x="1080" y="539"/>
                </a:lnTo>
                <a:lnTo>
                  <a:pt x="1080" y="538"/>
                </a:lnTo>
                <a:lnTo>
                  <a:pt x="1079" y="538"/>
                </a:lnTo>
                <a:lnTo>
                  <a:pt x="1079" y="539"/>
                </a:lnTo>
                <a:lnTo>
                  <a:pt x="1079" y="540"/>
                </a:lnTo>
                <a:lnTo>
                  <a:pt x="1078" y="540"/>
                </a:lnTo>
                <a:lnTo>
                  <a:pt x="1078" y="539"/>
                </a:lnTo>
                <a:lnTo>
                  <a:pt x="1078" y="538"/>
                </a:lnTo>
                <a:lnTo>
                  <a:pt x="1079" y="537"/>
                </a:lnTo>
                <a:lnTo>
                  <a:pt x="1080" y="537"/>
                </a:lnTo>
                <a:lnTo>
                  <a:pt x="1080" y="538"/>
                </a:lnTo>
                <a:lnTo>
                  <a:pt x="1081" y="538"/>
                </a:lnTo>
                <a:lnTo>
                  <a:pt x="1081" y="540"/>
                </a:lnTo>
                <a:close/>
                <a:moveTo>
                  <a:pt x="1070" y="540"/>
                </a:moveTo>
                <a:lnTo>
                  <a:pt x="1070" y="541"/>
                </a:lnTo>
                <a:lnTo>
                  <a:pt x="1070" y="540"/>
                </a:lnTo>
                <a:close/>
                <a:moveTo>
                  <a:pt x="1068" y="540"/>
                </a:moveTo>
                <a:lnTo>
                  <a:pt x="1067" y="540"/>
                </a:lnTo>
                <a:lnTo>
                  <a:pt x="1068" y="539"/>
                </a:lnTo>
                <a:lnTo>
                  <a:pt x="1068" y="540"/>
                </a:lnTo>
                <a:close/>
                <a:moveTo>
                  <a:pt x="1057" y="540"/>
                </a:moveTo>
                <a:lnTo>
                  <a:pt x="1056" y="540"/>
                </a:lnTo>
                <a:lnTo>
                  <a:pt x="1056" y="538"/>
                </a:lnTo>
                <a:lnTo>
                  <a:pt x="1057" y="537"/>
                </a:lnTo>
                <a:lnTo>
                  <a:pt x="1057" y="536"/>
                </a:lnTo>
                <a:lnTo>
                  <a:pt x="1056" y="536"/>
                </a:lnTo>
                <a:lnTo>
                  <a:pt x="1054" y="535"/>
                </a:lnTo>
                <a:lnTo>
                  <a:pt x="1053" y="534"/>
                </a:lnTo>
                <a:lnTo>
                  <a:pt x="1053" y="535"/>
                </a:lnTo>
                <a:lnTo>
                  <a:pt x="1052" y="534"/>
                </a:lnTo>
                <a:lnTo>
                  <a:pt x="1051" y="532"/>
                </a:lnTo>
                <a:lnTo>
                  <a:pt x="1052" y="531"/>
                </a:lnTo>
                <a:lnTo>
                  <a:pt x="1051" y="531"/>
                </a:lnTo>
                <a:lnTo>
                  <a:pt x="1050" y="531"/>
                </a:lnTo>
                <a:lnTo>
                  <a:pt x="1049" y="531"/>
                </a:lnTo>
                <a:lnTo>
                  <a:pt x="1049" y="530"/>
                </a:lnTo>
                <a:lnTo>
                  <a:pt x="1049" y="529"/>
                </a:lnTo>
                <a:lnTo>
                  <a:pt x="1051" y="529"/>
                </a:lnTo>
                <a:lnTo>
                  <a:pt x="1049" y="527"/>
                </a:lnTo>
                <a:lnTo>
                  <a:pt x="1048" y="525"/>
                </a:lnTo>
                <a:lnTo>
                  <a:pt x="1047" y="524"/>
                </a:lnTo>
                <a:lnTo>
                  <a:pt x="1043" y="522"/>
                </a:lnTo>
                <a:lnTo>
                  <a:pt x="1039" y="520"/>
                </a:lnTo>
                <a:lnTo>
                  <a:pt x="1038" y="518"/>
                </a:lnTo>
                <a:lnTo>
                  <a:pt x="1036" y="514"/>
                </a:lnTo>
                <a:lnTo>
                  <a:pt x="1034" y="514"/>
                </a:lnTo>
                <a:lnTo>
                  <a:pt x="1033" y="512"/>
                </a:lnTo>
                <a:lnTo>
                  <a:pt x="1033" y="511"/>
                </a:lnTo>
                <a:lnTo>
                  <a:pt x="1033" y="509"/>
                </a:lnTo>
                <a:lnTo>
                  <a:pt x="1033" y="508"/>
                </a:lnTo>
                <a:lnTo>
                  <a:pt x="1031" y="506"/>
                </a:lnTo>
                <a:lnTo>
                  <a:pt x="1030" y="498"/>
                </a:lnTo>
                <a:lnTo>
                  <a:pt x="1031" y="497"/>
                </a:lnTo>
                <a:lnTo>
                  <a:pt x="1032" y="497"/>
                </a:lnTo>
                <a:lnTo>
                  <a:pt x="1033" y="498"/>
                </a:lnTo>
                <a:lnTo>
                  <a:pt x="1034" y="500"/>
                </a:lnTo>
                <a:lnTo>
                  <a:pt x="1036" y="501"/>
                </a:lnTo>
                <a:lnTo>
                  <a:pt x="1037" y="501"/>
                </a:lnTo>
                <a:lnTo>
                  <a:pt x="1038" y="501"/>
                </a:lnTo>
                <a:lnTo>
                  <a:pt x="1039" y="501"/>
                </a:lnTo>
                <a:lnTo>
                  <a:pt x="1041" y="500"/>
                </a:lnTo>
                <a:lnTo>
                  <a:pt x="1042" y="499"/>
                </a:lnTo>
                <a:lnTo>
                  <a:pt x="1043" y="499"/>
                </a:lnTo>
                <a:lnTo>
                  <a:pt x="1046" y="497"/>
                </a:lnTo>
                <a:lnTo>
                  <a:pt x="1047" y="497"/>
                </a:lnTo>
                <a:lnTo>
                  <a:pt x="1048" y="498"/>
                </a:lnTo>
                <a:lnTo>
                  <a:pt x="1050" y="499"/>
                </a:lnTo>
                <a:lnTo>
                  <a:pt x="1051" y="500"/>
                </a:lnTo>
                <a:lnTo>
                  <a:pt x="1052" y="500"/>
                </a:lnTo>
                <a:lnTo>
                  <a:pt x="1053" y="499"/>
                </a:lnTo>
                <a:lnTo>
                  <a:pt x="1053" y="498"/>
                </a:lnTo>
                <a:lnTo>
                  <a:pt x="1056" y="500"/>
                </a:lnTo>
                <a:lnTo>
                  <a:pt x="1058" y="502"/>
                </a:lnTo>
                <a:lnTo>
                  <a:pt x="1060" y="505"/>
                </a:lnTo>
                <a:lnTo>
                  <a:pt x="1061" y="505"/>
                </a:lnTo>
                <a:lnTo>
                  <a:pt x="1063" y="503"/>
                </a:lnTo>
                <a:lnTo>
                  <a:pt x="1065" y="502"/>
                </a:lnTo>
                <a:lnTo>
                  <a:pt x="1066" y="503"/>
                </a:lnTo>
                <a:lnTo>
                  <a:pt x="1067" y="505"/>
                </a:lnTo>
                <a:lnTo>
                  <a:pt x="1066" y="506"/>
                </a:lnTo>
                <a:lnTo>
                  <a:pt x="1067" y="507"/>
                </a:lnTo>
                <a:lnTo>
                  <a:pt x="1069" y="508"/>
                </a:lnTo>
                <a:lnTo>
                  <a:pt x="1070" y="510"/>
                </a:lnTo>
                <a:lnTo>
                  <a:pt x="1071" y="510"/>
                </a:lnTo>
                <a:lnTo>
                  <a:pt x="1072" y="508"/>
                </a:lnTo>
                <a:lnTo>
                  <a:pt x="1073" y="508"/>
                </a:lnTo>
                <a:lnTo>
                  <a:pt x="1075" y="510"/>
                </a:lnTo>
                <a:lnTo>
                  <a:pt x="1075" y="511"/>
                </a:lnTo>
                <a:lnTo>
                  <a:pt x="1073" y="512"/>
                </a:lnTo>
                <a:lnTo>
                  <a:pt x="1072" y="512"/>
                </a:lnTo>
                <a:lnTo>
                  <a:pt x="1071" y="512"/>
                </a:lnTo>
                <a:lnTo>
                  <a:pt x="1071" y="514"/>
                </a:lnTo>
                <a:lnTo>
                  <a:pt x="1075" y="517"/>
                </a:lnTo>
                <a:lnTo>
                  <a:pt x="1073" y="518"/>
                </a:lnTo>
                <a:lnTo>
                  <a:pt x="1073" y="519"/>
                </a:lnTo>
                <a:lnTo>
                  <a:pt x="1071" y="520"/>
                </a:lnTo>
                <a:lnTo>
                  <a:pt x="1071" y="521"/>
                </a:lnTo>
                <a:lnTo>
                  <a:pt x="1071" y="522"/>
                </a:lnTo>
                <a:lnTo>
                  <a:pt x="1072" y="524"/>
                </a:lnTo>
                <a:lnTo>
                  <a:pt x="1071" y="524"/>
                </a:lnTo>
                <a:lnTo>
                  <a:pt x="1070" y="522"/>
                </a:lnTo>
                <a:lnTo>
                  <a:pt x="1069" y="522"/>
                </a:lnTo>
                <a:lnTo>
                  <a:pt x="1070" y="524"/>
                </a:lnTo>
                <a:lnTo>
                  <a:pt x="1071" y="525"/>
                </a:lnTo>
                <a:lnTo>
                  <a:pt x="1072" y="526"/>
                </a:lnTo>
                <a:lnTo>
                  <a:pt x="1071" y="526"/>
                </a:lnTo>
                <a:lnTo>
                  <a:pt x="1070" y="526"/>
                </a:lnTo>
                <a:lnTo>
                  <a:pt x="1069" y="526"/>
                </a:lnTo>
                <a:lnTo>
                  <a:pt x="1067" y="525"/>
                </a:lnTo>
                <a:lnTo>
                  <a:pt x="1066" y="522"/>
                </a:lnTo>
                <a:lnTo>
                  <a:pt x="1065" y="522"/>
                </a:lnTo>
                <a:lnTo>
                  <a:pt x="1063" y="522"/>
                </a:lnTo>
                <a:lnTo>
                  <a:pt x="1063" y="524"/>
                </a:lnTo>
                <a:lnTo>
                  <a:pt x="1062" y="524"/>
                </a:lnTo>
                <a:lnTo>
                  <a:pt x="1061" y="524"/>
                </a:lnTo>
                <a:lnTo>
                  <a:pt x="1063" y="527"/>
                </a:lnTo>
                <a:lnTo>
                  <a:pt x="1063" y="528"/>
                </a:lnTo>
                <a:lnTo>
                  <a:pt x="1062" y="529"/>
                </a:lnTo>
                <a:lnTo>
                  <a:pt x="1062" y="532"/>
                </a:lnTo>
                <a:lnTo>
                  <a:pt x="1063" y="534"/>
                </a:lnTo>
                <a:lnTo>
                  <a:pt x="1063" y="532"/>
                </a:lnTo>
                <a:lnTo>
                  <a:pt x="1065" y="532"/>
                </a:lnTo>
                <a:lnTo>
                  <a:pt x="1066" y="534"/>
                </a:lnTo>
                <a:lnTo>
                  <a:pt x="1065" y="535"/>
                </a:lnTo>
                <a:lnTo>
                  <a:pt x="1063" y="534"/>
                </a:lnTo>
                <a:lnTo>
                  <a:pt x="1063" y="536"/>
                </a:lnTo>
                <a:lnTo>
                  <a:pt x="1062" y="537"/>
                </a:lnTo>
                <a:lnTo>
                  <a:pt x="1061" y="538"/>
                </a:lnTo>
                <a:lnTo>
                  <a:pt x="1060" y="539"/>
                </a:lnTo>
                <a:lnTo>
                  <a:pt x="1059" y="539"/>
                </a:lnTo>
                <a:lnTo>
                  <a:pt x="1059" y="540"/>
                </a:lnTo>
                <a:lnTo>
                  <a:pt x="1058" y="540"/>
                </a:lnTo>
                <a:lnTo>
                  <a:pt x="1057" y="540"/>
                </a:lnTo>
                <a:close/>
                <a:moveTo>
                  <a:pt x="1050" y="536"/>
                </a:moveTo>
                <a:lnTo>
                  <a:pt x="1050" y="537"/>
                </a:lnTo>
                <a:lnTo>
                  <a:pt x="1051" y="538"/>
                </a:lnTo>
                <a:lnTo>
                  <a:pt x="1051" y="539"/>
                </a:lnTo>
                <a:lnTo>
                  <a:pt x="1052" y="539"/>
                </a:lnTo>
                <a:lnTo>
                  <a:pt x="1051" y="539"/>
                </a:lnTo>
                <a:lnTo>
                  <a:pt x="1050" y="539"/>
                </a:lnTo>
                <a:lnTo>
                  <a:pt x="1049" y="539"/>
                </a:lnTo>
                <a:lnTo>
                  <a:pt x="1049" y="538"/>
                </a:lnTo>
                <a:lnTo>
                  <a:pt x="1048" y="538"/>
                </a:lnTo>
                <a:lnTo>
                  <a:pt x="1048" y="537"/>
                </a:lnTo>
                <a:lnTo>
                  <a:pt x="1047" y="537"/>
                </a:lnTo>
                <a:lnTo>
                  <a:pt x="1047" y="536"/>
                </a:lnTo>
                <a:lnTo>
                  <a:pt x="1047" y="535"/>
                </a:lnTo>
                <a:lnTo>
                  <a:pt x="1048" y="535"/>
                </a:lnTo>
                <a:lnTo>
                  <a:pt x="1049" y="535"/>
                </a:lnTo>
                <a:lnTo>
                  <a:pt x="1049" y="536"/>
                </a:lnTo>
                <a:lnTo>
                  <a:pt x="1050" y="536"/>
                </a:lnTo>
                <a:close/>
                <a:moveTo>
                  <a:pt x="1050" y="535"/>
                </a:moveTo>
                <a:lnTo>
                  <a:pt x="1050" y="534"/>
                </a:lnTo>
                <a:lnTo>
                  <a:pt x="1051" y="534"/>
                </a:lnTo>
                <a:lnTo>
                  <a:pt x="1051" y="535"/>
                </a:lnTo>
                <a:lnTo>
                  <a:pt x="1050" y="535"/>
                </a:lnTo>
                <a:close/>
                <a:moveTo>
                  <a:pt x="1050" y="534"/>
                </a:moveTo>
                <a:lnTo>
                  <a:pt x="1050" y="535"/>
                </a:lnTo>
                <a:lnTo>
                  <a:pt x="1049" y="534"/>
                </a:lnTo>
                <a:lnTo>
                  <a:pt x="1050" y="534"/>
                </a:lnTo>
                <a:close/>
                <a:moveTo>
                  <a:pt x="1036" y="526"/>
                </a:moveTo>
                <a:lnTo>
                  <a:pt x="1037" y="526"/>
                </a:lnTo>
                <a:lnTo>
                  <a:pt x="1036" y="526"/>
                </a:lnTo>
                <a:close/>
                <a:moveTo>
                  <a:pt x="1022" y="521"/>
                </a:moveTo>
                <a:lnTo>
                  <a:pt x="1022" y="522"/>
                </a:lnTo>
                <a:lnTo>
                  <a:pt x="1022" y="521"/>
                </a:lnTo>
                <a:close/>
                <a:moveTo>
                  <a:pt x="1015" y="517"/>
                </a:moveTo>
                <a:lnTo>
                  <a:pt x="1015" y="518"/>
                </a:lnTo>
                <a:lnTo>
                  <a:pt x="1014" y="518"/>
                </a:lnTo>
                <a:lnTo>
                  <a:pt x="1014" y="517"/>
                </a:lnTo>
                <a:lnTo>
                  <a:pt x="1015" y="517"/>
                </a:lnTo>
                <a:close/>
                <a:moveTo>
                  <a:pt x="1017" y="517"/>
                </a:moveTo>
                <a:lnTo>
                  <a:pt x="1015" y="517"/>
                </a:lnTo>
                <a:lnTo>
                  <a:pt x="1017" y="517"/>
                </a:lnTo>
                <a:close/>
                <a:moveTo>
                  <a:pt x="1025" y="516"/>
                </a:moveTo>
                <a:lnTo>
                  <a:pt x="1025" y="514"/>
                </a:lnTo>
                <a:lnTo>
                  <a:pt x="1025" y="512"/>
                </a:lnTo>
                <a:lnTo>
                  <a:pt x="1024" y="512"/>
                </a:lnTo>
                <a:lnTo>
                  <a:pt x="1024" y="511"/>
                </a:lnTo>
                <a:lnTo>
                  <a:pt x="1023" y="511"/>
                </a:lnTo>
                <a:lnTo>
                  <a:pt x="1023" y="510"/>
                </a:lnTo>
                <a:lnTo>
                  <a:pt x="1022" y="510"/>
                </a:lnTo>
                <a:lnTo>
                  <a:pt x="1022" y="509"/>
                </a:lnTo>
                <a:lnTo>
                  <a:pt x="1022" y="508"/>
                </a:lnTo>
                <a:lnTo>
                  <a:pt x="1021" y="507"/>
                </a:lnTo>
                <a:lnTo>
                  <a:pt x="1020" y="507"/>
                </a:lnTo>
                <a:lnTo>
                  <a:pt x="1020" y="506"/>
                </a:lnTo>
                <a:lnTo>
                  <a:pt x="1019" y="505"/>
                </a:lnTo>
                <a:lnTo>
                  <a:pt x="1018" y="505"/>
                </a:lnTo>
                <a:lnTo>
                  <a:pt x="1018" y="503"/>
                </a:lnTo>
                <a:lnTo>
                  <a:pt x="1018" y="502"/>
                </a:lnTo>
                <a:lnTo>
                  <a:pt x="1018" y="501"/>
                </a:lnTo>
                <a:lnTo>
                  <a:pt x="1018" y="500"/>
                </a:lnTo>
                <a:lnTo>
                  <a:pt x="1019" y="499"/>
                </a:lnTo>
                <a:lnTo>
                  <a:pt x="1018" y="499"/>
                </a:lnTo>
                <a:lnTo>
                  <a:pt x="1018" y="500"/>
                </a:lnTo>
                <a:lnTo>
                  <a:pt x="1017" y="500"/>
                </a:lnTo>
                <a:lnTo>
                  <a:pt x="1017" y="498"/>
                </a:lnTo>
                <a:lnTo>
                  <a:pt x="1018" y="498"/>
                </a:lnTo>
                <a:lnTo>
                  <a:pt x="1019" y="497"/>
                </a:lnTo>
                <a:lnTo>
                  <a:pt x="1020" y="497"/>
                </a:lnTo>
                <a:lnTo>
                  <a:pt x="1021" y="497"/>
                </a:lnTo>
                <a:lnTo>
                  <a:pt x="1022" y="496"/>
                </a:lnTo>
                <a:lnTo>
                  <a:pt x="1023" y="497"/>
                </a:lnTo>
                <a:lnTo>
                  <a:pt x="1024" y="497"/>
                </a:lnTo>
                <a:lnTo>
                  <a:pt x="1025" y="497"/>
                </a:lnTo>
                <a:lnTo>
                  <a:pt x="1025" y="498"/>
                </a:lnTo>
                <a:lnTo>
                  <a:pt x="1027" y="498"/>
                </a:lnTo>
                <a:lnTo>
                  <a:pt x="1028" y="500"/>
                </a:lnTo>
                <a:lnTo>
                  <a:pt x="1028" y="501"/>
                </a:lnTo>
                <a:lnTo>
                  <a:pt x="1028" y="502"/>
                </a:lnTo>
                <a:lnTo>
                  <a:pt x="1028" y="503"/>
                </a:lnTo>
                <a:lnTo>
                  <a:pt x="1028" y="505"/>
                </a:lnTo>
                <a:lnTo>
                  <a:pt x="1029" y="506"/>
                </a:lnTo>
                <a:lnTo>
                  <a:pt x="1029" y="507"/>
                </a:lnTo>
                <a:lnTo>
                  <a:pt x="1030" y="507"/>
                </a:lnTo>
                <a:lnTo>
                  <a:pt x="1031" y="507"/>
                </a:lnTo>
                <a:lnTo>
                  <a:pt x="1031" y="508"/>
                </a:lnTo>
                <a:lnTo>
                  <a:pt x="1031" y="509"/>
                </a:lnTo>
                <a:lnTo>
                  <a:pt x="1030" y="510"/>
                </a:lnTo>
                <a:lnTo>
                  <a:pt x="1030" y="511"/>
                </a:lnTo>
                <a:lnTo>
                  <a:pt x="1029" y="511"/>
                </a:lnTo>
                <a:lnTo>
                  <a:pt x="1028" y="512"/>
                </a:lnTo>
                <a:lnTo>
                  <a:pt x="1029" y="512"/>
                </a:lnTo>
                <a:lnTo>
                  <a:pt x="1028" y="512"/>
                </a:lnTo>
                <a:lnTo>
                  <a:pt x="1028" y="514"/>
                </a:lnTo>
                <a:lnTo>
                  <a:pt x="1027" y="514"/>
                </a:lnTo>
                <a:lnTo>
                  <a:pt x="1027" y="515"/>
                </a:lnTo>
                <a:lnTo>
                  <a:pt x="1027" y="516"/>
                </a:lnTo>
                <a:lnTo>
                  <a:pt x="1025" y="516"/>
                </a:lnTo>
                <a:close/>
                <a:moveTo>
                  <a:pt x="1020" y="515"/>
                </a:moveTo>
                <a:lnTo>
                  <a:pt x="1020" y="516"/>
                </a:lnTo>
                <a:lnTo>
                  <a:pt x="1019" y="516"/>
                </a:lnTo>
                <a:lnTo>
                  <a:pt x="1019" y="515"/>
                </a:lnTo>
                <a:lnTo>
                  <a:pt x="1020" y="515"/>
                </a:lnTo>
                <a:close/>
                <a:moveTo>
                  <a:pt x="1019" y="514"/>
                </a:moveTo>
                <a:lnTo>
                  <a:pt x="1019" y="515"/>
                </a:lnTo>
                <a:lnTo>
                  <a:pt x="1019" y="514"/>
                </a:lnTo>
                <a:close/>
                <a:moveTo>
                  <a:pt x="1025" y="496"/>
                </a:moveTo>
                <a:lnTo>
                  <a:pt x="1024" y="496"/>
                </a:lnTo>
                <a:lnTo>
                  <a:pt x="1023" y="496"/>
                </a:lnTo>
                <a:lnTo>
                  <a:pt x="1022" y="496"/>
                </a:lnTo>
                <a:lnTo>
                  <a:pt x="1022" y="495"/>
                </a:lnTo>
                <a:lnTo>
                  <a:pt x="1021" y="495"/>
                </a:lnTo>
                <a:lnTo>
                  <a:pt x="1021" y="493"/>
                </a:lnTo>
                <a:lnTo>
                  <a:pt x="1020" y="493"/>
                </a:lnTo>
                <a:lnTo>
                  <a:pt x="1020" y="492"/>
                </a:lnTo>
                <a:lnTo>
                  <a:pt x="1020" y="491"/>
                </a:lnTo>
                <a:lnTo>
                  <a:pt x="1020" y="490"/>
                </a:lnTo>
                <a:lnTo>
                  <a:pt x="1020" y="489"/>
                </a:lnTo>
                <a:lnTo>
                  <a:pt x="1019" y="489"/>
                </a:lnTo>
                <a:lnTo>
                  <a:pt x="1018" y="489"/>
                </a:lnTo>
                <a:lnTo>
                  <a:pt x="1018" y="488"/>
                </a:lnTo>
                <a:lnTo>
                  <a:pt x="1017" y="488"/>
                </a:lnTo>
                <a:lnTo>
                  <a:pt x="1015" y="487"/>
                </a:lnTo>
                <a:lnTo>
                  <a:pt x="1012" y="484"/>
                </a:lnTo>
                <a:lnTo>
                  <a:pt x="1012" y="483"/>
                </a:lnTo>
                <a:lnTo>
                  <a:pt x="1011" y="481"/>
                </a:lnTo>
                <a:lnTo>
                  <a:pt x="1011" y="480"/>
                </a:lnTo>
                <a:lnTo>
                  <a:pt x="1010" y="478"/>
                </a:lnTo>
                <a:lnTo>
                  <a:pt x="1010" y="477"/>
                </a:lnTo>
                <a:lnTo>
                  <a:pt x="1010" y="476"/>
                </a:lnTo>
                <a:lnTo>
                  <a:pt x="1010" y="474"/>
                </a:lnTo>
                <a:lnTo>
                  <a:pt x="1010" y="473"/>
                </a:lnTo>
                <a:lnTo>
                  <a:pt x="1009" y="473"/>
                </a:lnTo>
                <a:lnTo>
                  <a:pt x="1008" y="471"/>
                </a:lnTo>
                <a:lnTo>
                  <a:pt x="1006" y="471"/>
                </a:lnTo>
                <a:lnTo>
                  <a:pt x="1006" y="472"/>
                </a:lnTo>
                <a:lnTo>
                  <a:pt x="1006" y="473"/>
                </a:lnTo>
                <a:lnTo>
                  <a:pt x="1005" y="472"/>
                </a:lnTo>
                <a:lnTo>
                  <a:pt x="1004" y="472"/>
                </a:lnTo>
                <a:lnTo>
                  <a:pt x="1003" y="471"/>
                </a:lnTo>
                <a:lnTo>
                  <a:pt x="1003" y="468"/>
                </a:lnTo>
                <a:lnTo>
                  <a:pt x="1005" y="468"/>
                </a:lnTo>
                <a:lnTo>
                  <a:pt x="1006" y="467"/>
                </a:lnTo>
                <a:lnTo>
                  <a:pt x="1008" y="465"/>
                </a:lnTo>
                <a:lnTo>
                  <a:pt x="1008" y="464"/>
                </a:lnTo>
                <a:lnTo>
                  <a:pt x="1008" y="463"/>
                </a:lnTo>
                <a:lnTo>
                  <a:pt x="1009" y="462"/>
                </a:lnTo>
                <a:lnTo>
                  <a:pt x="1010" y="462"/>
                </a:lnTo>
                <a:lnTo>
                  <a:pt x="1010" y="461"/>
                </a:lnTo>
                <a:lnTo>
                  <a:pt x="1010" y="460"/>
                </a:lnTo>
                <a:lnTo>
                  <a:pt x="1011" y="459"/>
                </a:lnTo>
                <a:lnTo>
                  <a:pt x="1012" y="459"/>
                </a:lnTo>
                <a:lnTo>
                  <a:pt x="1013" y="459"/>
                </a:lnTo>
                <a:lnTo>
                  <a:pt x="1013" y="460"/>
                </a:lnTo>
                <a:lnTo>
                  <a:pt x="1014" y="460"/>
                </a:lnTo>
                <a:lnTo>
                  <a:pt x="1015" y="460"/>
                </a:lnTo>
                <a:lnTo>
                  <a:pt x="1017" y="460"/>
                </a:lnTo>
                <a:lnTo>
                  <a:pt x="1018" y="460"/>
                </a:lnTo>
                <a:lnTo>
                  <a:pt x="1019" y="459"/>
                </a:lnTo>
                <a:lnTo>
                  <a:pt x="1020" y="459"/>
                </a:lnTo>
                <a:lnTo>
                  <a:pt x="1021" y="459"/>
                </a:lnTo>
                <a:lnTo>
                  <a:pt x="1022" y="459"/>
                </a:lnTo>
                <a:lnTo>
                  <a:pt x="1022" y="460"/>
                </a:lnTo>
                <a:lnTo>
                  <a:pt x="1023" y="460"/>
                </a:lnTo>
                <a:lnTo>
                  <a:pt x="1023" y="461"/>
                </a:lnTo>
                <a:lnTo>
                  <a:pt x="1022" y="462"/>
                </a:lnTo>
                <a:lnTo>
                  <a:pt x="1021" y="463"/>
                </a:lnTo>
                <a:lnTo>
                  <a:pt x="1021" y="464"/>
                </a:lnTo>
                <a:lnTo>
                  <a:pt x="1020" y="467"/>
                </a:lnTo>
                <a:lnTo>
                  <a:pt x="1021" y="468"/>
                </a:lnTo>
                <a:lnTo>
                  <a:pt x="1021" y="470"/>
                </a:lnTo>
                <a:lnTo>
                  <a:pt x="1020" y="470"/>
                </a:lnTo>
                <a:lnTo>
                  <a:pt x="1019" y="471"/>
                </a:lnTo>
                <a:lnTo>
                  <a:pt x="1018" y="472"/>
                </a:lnTo>
                <a:lnTo>
                  <a:pt x="1017" y="473"/>
                </a:lnTo>
                <a:lnTo>
                  <a:pt x="1017" y="474"/>
                </a:lnTo>
                <a:lnTo>
                  <a:pt x="1017" y="476"/>
                </a:lnTo>
                <a:lnTo>
                  <a:pt x="1017" y="477"/>
                </a:lnTo>
                <a:lnTo>
                  <a:pt x="1017" y="478"/>
                </a:lnTo>
                <a:lnTo>
                  <a:pt x="1017" y="479"/>
                </a:lnTo>
                <a:lnTo>
                  <a:pt x="1017" y="480"/>
                </a:lnTo>
                <a:lnTo>
                  <a:pt x="1018" y="481"/>
                </a:lnTo>
                <a:lnTo>
                  <a:pt x="1019" y="481"/>
                </a:lnTo>
                <a:lnTo>
                  <a:pt x="1019" y="483"/>
                </a:lnTo>
                <a:lnTo>
                  <a:pt x="1020" y="483"/>
                </a:lnTo>
                <a:lnTo>
                  <a:pt x="1021" y="484"/>
                </a:lnTo>
                <a:lnTo>
                  <a:pt x="1022" y="484"/>
                </a:lnTo>
                <a:lnTo>
                  <a:pt x="1022" y="486"/>
                </a:lnTo>
                <a:lnTo>
                  <a:pt x="1021" y="487"/>
                </a:lnTo>
                <a:lnTo>
                  <a:pt x="1022" y="487"/>
                </a:lnTo>
                <a:lnTo>
                  <a:pt x="1023" y="487"/>
                </a:lnTo>
                <a:lnTo>
                  <a:pt x="1022" y="488"/>
                </a:lnTo>
                <a:lnTo>
                  <a:pt x="1023" y="489"/>
                </a:lnTo>
                <a:lnTo>
                  <a:pt x="1023" y="490"/>
                </a:lnTo>
                <a:lnTo>
                  <a:pt x="1024" y="490"/>
                </a:lnTo>
                <a:lnTo>
                  <a:pt x="1024" y="489"/>
                </a:lnTo>
                <a:lnTo>
                  <a:pt x="1023" y="489"/>
                </a:lnTo>
                <a:lnTo>
                  <a:pt x="1023" y="488"/>
                </a:lnTo>
                <a:lnTo>
                  <a:pt x="1024" y="488"/>
                </a:lnTo>
                <a:lnTo>
                  <a:pt x="1024" y="489"/>
                </a:lnTo>
                <a:lnTo>
                  <a:pt x="1025" y="490"/>
                </a:lnTo>
                <a:lnTo>
                  <a:pt x="1025" y="491"/>
                </a:lnTo>
                <a:lnTo>
                  <a:pt x="1025" y="492"/>
                </a:lnTo>
                <a:lnTo>
                  <a:pt x="1027" y="492"/>
                </a:lnTo>
                <a:lnTo>
                  <a:pt x="1027" y="493"/>
                </a:lnTo>
                <a:lnTo>
                  <a:pt x="1028" y="493"/>
                </a:lnTo>
                <a:lnTo>
                  <a:pt x="1028" y="495"/>
                </a:lnTo>
                <a:lnTo>
                  <a:pt x="1028" y="496"/>
                </a:lnTo>
                <a:lnTo>
                  <a:pt x="1029" y="496"/>
                </a:lnTo>
                <a:lnTo>
                  <a:pt x="1028" y="496"/>
                </a:lnTo>
                <a:lnTo>
                  <a:pt x="1028" y="497"/>
                </a:lnTo>
                <a:lnTo>
                  <a:pt x="1027" y="497"/>
                </a:lnTo>
                <a:lnTo>
                  <a:pt x="1027" y="496"/>
                </a:lnTo>
                <a:lnTo>
                  <a:pt x="1025" y="496"/>
                </a:lnTo>
                <a:close/>
                <a:moveTo>
                  <a:pt x="1001" y="469"/>
                </a:moveTo>
                <a:lnTo>
                  <a:pt x="1002" y="470"/>
                </a:lnTo>
                <a:lnTo>
                  <a:pt x="1002" y="471"/>
                </a:lnTo>
                <a:lnTo>
                  <a:pt x="1001" y="470"/>
                </a:lnTo>
                <a:lnTo>
                  <a:pt x="1001" y="469"/>
                </a:lnTo>
                <a:close/>
                <a:moveTo>
                  <a:pt x="996" y="467"/>
                </a:moveTo>
                <a:lnTo>
                  <a:pt x="996" y="468"/>
                </a:lnTo>
                <a:lnTo>
                  <a:pt x="995" y="468"/>
                </a:lnTo>
                <a:lnTo>
                  <a:pt x="994" y="468"/>
                </a:lnTo>
                <a:lnTo>
                  <a:pt x="993" y="468"/>
                </a:lnTo>
                <a:lnTo>
                  <a:pt x="992" y="468"/>
                </a:lnTo>
                <a:lnTo>
                  <a:pt x="992" y="467"/>
                </a:lnTo>
                <a:lnTo>
                  <a:pt x="993" y="467"/>
                </a:lnTo>
                <a:lnTo>
                  <a:pt x="994" y="467"/>
                </a:lnTo>
                <a:lnTo>
                  <a:pt x="995" y="467"/>
                </a:lnTo>
                <a:lnTo>
                  <a:pt x="996" y="467"/>
                </a:lnTo>
                <a:close/>
                <a:moveTo>
                  <a:pt x="1030" y="493"/>
                </a:moveTo>
                <a:lnTo>
                  <a:pt x="1029" y="493"/>
                </a:lnTo>
                <a:lnTo>
                  <a:pt x="1028" y="491"/>
                </a:lnTo>
                <a:lnTo>
                  <a:pt x="1030" y="491"/>
                </a:lnTo>
                <a:lnTo>
                  <a:pt x="1030" y="492"/>
                </a:lnTo>
                <a:lnTo>
                  <a:pt x="1031" y="495"/>
                </a:lnTo>
                <a:lnTo>
                  <a:pt x="1030" y="493"/>
                </a:lnTo>
                <a:close/>
                <a:moveTo>
                  <a:pt x="1033" y="495"/>
                </a:moveTo>
                <a:lnTo>
                  <a:pt x="1034" y="495"/>
                </a:lnTo>
                <a:lnTo>
                  <a:pt x="1034" y="496"/>
                </a:lnTo>
                <a:lnTo>
                  <a:pt x="1034" y="497"/>
                </a:lnTo>
                <a:lnTo>
                  <a:pt x="1033" y="496"/>
                </a:lnTo>
                <a:lnTo>
                  <a:pt x="1033" y="495"/>
                </a:lnTo>
                <a:close/>
                <a:moveTo>
                  <a:pt x="1050" y="495"/>
                </a:moveTo>
                <a:lnTo>
                  <a:pt x="1052" y="495"/>
                </a:lnTo>
                <a:lnTo>
                  <a:pt x="1054" y="497"/>
                </a:lnTo>
                <a:lnTo>
                  <a:pt x="1053" y="497"/>
                </a:lnTo>
                <a:lnTo>
                  <a:pt x="1052" y="498"/>
                </a:lnTo>
                <a:lnTo>
                  <a:pt x="1051" y="499"/>
                </a:lnTo>
                <a:lnTo>
                  <a:pt x="1050" y="497"/>
                </a:lnTo>
                <a:lnTo>
                  <a:pt x="1049" y="497"/>
                </a:lnTo>
                <a:lnTo>
                  <a:pt x="1050" y="495"/>
                </a:lnTo>
                <a:close/>
                <a:moveTo>
                  <a:pt x="1057" y="496"/>
                </a:moveTo>
                <a:lnTo>
                  <a:pt x="1056" y="496"/>
                </a:lnTo>
                <a:lnTo>
                  <a:pt x="1056" y="495"/>
                </a:lnTo>
                <a:lnTo>
                  <a:pt x="1057" y="495"/>
                </a:lnTo>
                <a:lnTo>
                  <a:pt x="1056" y="493"/>
                </a:lnTo>
                <a:lnTo>
                  <a:pt x="1057" y="492"/>
                </a:lnTo>
                <a:lnTo>
                  <a:pt x="1058" y="493"/>
                </a:lnTo>
                <a:lnTo>
                  <a:pt x="1058" y="495"/>
                </a:lnTo>
                <a:lnTo>
                  <a:pt x="1059" y="496"/>
                </a:lnTo>
                <a:lnTo>
                  <a:pt x="1057" y="496"/>
                </a:lnTo>
                <a:close/>
                <a:moveTo>
                  <a:pt x="1079" y="498"/>
                </a:moveTo>
                <a:lnTo>
                  <a:pt x="1080" y="499"/>
                </a:lnTo>
                <a:lnTo>
                  <a:pt x="1081" y="499"/>
                </a:lnTo>
                <a:lnTo>
                  <a:pt x="1082" y="499"/>
                </a:lnTo>
                <a:lnTo>
                  <a:pt x="1081" y="500"/>
                </a:lnTo>
                <a:lnTo>
                  <a:pt x="1080" y="500"/>
                </a:lnTo>
                <a:lnTo>
                  <a:pt x="1079" y="498"/>
                </a:lnTo>
                <a:close/>
                <a:moveTo>
                  <a:pt x="1080" y="506"/>
                </a:moveTo>
                <a:lnTo>
                  <a:pt x="1080" y="505"/>
                </a:lnTo>
                <a:lnTo>
                  <a:pt x="1080" y="503"/>
                </a:lnTo>
                <a:lnTo>
                  <a:pt x="1081" y="503"/>
                </a:lnTo>
                <a:lnTo>
                  <a:pt x="1081" y="506"/>
                </a:lnTo>
                <a:lnTo>
                  <a:pt x="1080" y="506"/>
                </a:lnTo>
                <a:close/>
                <a:moveTo>
                  <a:pt x="1092" y="511"/>
                </a:moveTo>
                <a:lnTo>
                  <a:pt x="1091" y="510"/>
                </a:lnTo>
                <a:lnTo>
                  <a:pt x="1092" y="509"/>
                </a:lnTo>
                <a:lnTo>
                  <a:pt x="1094" y="509"/>
                </a:lnTo>
                <a:lnTo>
                  <a:pt x="1095" y="511"/>
                </a:lnTo>
                <a:lnTo>
                  <a:pt x="1092" y="511"/>
                </a:lnTo>
                <a:close/>
                <a:moveTo>
                  <a:pt x="1204" y="503"/>
                </a:moveTo>
                <a:lnTo>
                  <a:pt x="1205" y="505"/>
                </a:lnTo>
                <a:lnTo>
                  <a:pt x="1204" y="506"/>
                </a:lnTo>
                <a:lnTo>
                  <a:pt x="1204" y="503"/>
                </a:lnTo>
                <a:close/>
                <a:moveTo>
                  <a:pt x="1222" y="503"/>
                </a:moveTo>
                <a:lnTo>
                  <a:pt x="1222" y="502"/>
                </a:lnTo>
                <a:lnTo>
                  <a:pt x="1225" y="502"/>
                </a:lnTo>
                <a:lnTo>
                  <a:pt x="1225" y="501"/>
                </a:lnTo>
                <a:lnTo>
                  <a:pt x="1229" y="501"/>
                </a:lnTo>
                <a:lnTo>
                  <a:pt x="1230" y="502"/>
                </a:lnTo>
                <a:lnTo>
                  <a:pt x="1231" y="502"/>
                </a:lnTo>
                <a:lnTo>
                  <a:pt x="1232" y="503"/>
                </a:lnTo>
                <a:lnTo>
                  <a:pt x="1233" y="503"/>
                </a:lnTo>
                <a:lnTo>
                  <a:pt x="1232" y="506"/>
                </a:lnTo>
                <a:lnTo>
                  <a:pt x="1231" y="505"/>
                </a:lnTo>
                <a:lnTo>
                  <a:pt x="1230" y="505"/>
                </a:lnTo>
                <a:lnTo>
                  <a:pt x="1228" y="505"/>
                </a:lnTo>
                <a:lnTo>
                  <a:pt x="1226" y="506"/>
                </a:lnTo>
                <a:lnTo>
                  <a:pt x="1224" y="505"/>
                </a:lnTo>
                <a:lnTo>
                  <a:pt x="1223" y="505"/>
                </a:lnTo>
                <a:lnTo>
                  <a:pt x="1223" y="506"/>
                </a:lnTo>
                <a:lnTo>
                  <a:pt x="1222" y="506"/>
                </a:lnTo>
                <a:lnTo>
                  <a:pt x="1219" y="506"/>
                </a:lnTo>
                <a:lnTo>
                  <a:pt x="1220" y="505"/>
                </a:lnTo>
                <a:lnTo>
                  <a:pt x="1222" y="506"/>
                </a:lnTo>
                <a:lnTo>
                  <a:pt x="1222" y="505"/>
                </a:lnTo>
                <a:lnTo>
                  <a:pt x="1221" y="503"/>
                </a:lnTo>
                <a:lnTo>
                  <a:pt x="1222" y="503"/>
                </a:lnTo>
                <a:close/>
                <a:moveTo>
                  <a:pt x="1245" y="500"/>
                </a:moveTo>
                <a:lnTo>
                  <a:pt x="1252" y="499"/>
                </a:lnTo>
                <a:lnTo>
                  <a:pt x="1253" y="498"/>
                </a:lnTo>
                <a:lnTo>
                  <a:pt x="1254" y="499"/>
                </a:lnTo>
                <a:lnTo>
                  <a:pt x="1254" y="501"/>
                </a:lnTo>
                <a:lnTo>
                  <a:pt x="1252" y="501"/>
                </a:lnTo>
                <a:lnTo>
                  <a:pt x="1251" y="502"/>
                </a:lnTo>
                <a:lnTo>
                  <a:pt x="1249" y="501"/>
                </a:lnTo>
                <a:lnTo>
                  <a:pt x="1247" y="502"/>
                </a:lnTo>
                <a:lnTo>
                  <a:pt x="1243" y="503"/>
                </a:lnTo>
                <a:lnTo>
                  <a:pt x="1241" y="503"/>
                </a:lnTo>
                <a:lnTo>
                  <a:pt x="1240" y="502"/>
                </a:lnTo>
                <a:lnTo>
                  <a:pt x="1236" y="503"/>
                </a:lnTo>
                <a:lnTo>
                  <a:pt x="1235" y="502"/>
                </a:lnTo>
                <a:lnTo>
                  <a:pt x="1236" y="502"/>
                </a:lnTo>
                <a:lnTo>
                  <a:pt x="1238" y="502"/>
                </a:lnTo>
                <a:lnTo>
                  <a:pt x="1238" y="501"/>
                </a:lnTo>
                <a:lnTo>
                  <a:pt x="1239" y="501"/>
                </a:lnTo>
                <a:lnTo>
                  <a:pt x="1241" y="501"/>
                </a:lnTo>
                <a:lnTo>
                  <a:pt x="1242" y="501"/>
                </a:lnTo>
                <a:lnTo>
                  <a:pt x="1243" y="501"/>
                </a:lnTo>
                <a:lnTo>
                  <a:pt x="1245" y="500"/>
                </a:lnTo>
                <a:close/>
                <a:moveTo>
                  <a:pt x="1268" y="499"/>
                </a:moveTo>
                <a:lnTo>
                  <a:pt x="1266" y="498"/>
                </a:lnTo>
                <a:lnTo>
                  <a:pt x="1267" y="498"/>
                </a:lnTo>
                <a:lnTo>
                  <a:pt x="1268" y="498"/>
                </a:lnTo>
                <a:lnTo>
                  <a:pt x="1270" y="498"/>
                </a:lnTo>
                <a:lnTo>
                  <a:pt x="1271" y="498"/>
                </a:lnTo>
                <a:lnTo>
                  <a:pt x="1272" y="498"/>
                </a:lnTo>
                <a:lnTo>
                  <a:pt x="1272" y="499"/>
                </a:lnTo>
                <a:lnTo>
                  <a:pt x="1271" y="499"/>
                </a:lnTo>
                <a:lnTo>
                  <a:pt x="1271" y="500"/>
                </a:lnTo>
                <a:lnTo>
                  <a:pt x="1270" y="500"/>
                </a:lnTo>
                <a:lnTo>
                  <a:pt x="1268" y="499"/>
                </a:lnTo>
                <a:close/>
                <a:moveTo>
                  <a:pt x="1268" y="500"/>
                </a:moveTo>
                <a:lnTo>
                  <a:pt x="1268" y="501"/>
                </a:lnTo>
                <a:lnTo>
                  <a:pt x="1267" y="502"/>
                </a:lnTo>
                <a:lnTo>
                  <a:pt x="1264" y="501"/>
                </a:lnTo>
                <a:lnTo>
                  <a:pt x="1266" y="500"/>
                </a:lnTo>
                <a:lnTo>
                  <a:pt x="1267" y="500"/>
                </a:lnTo>
                <a:lnTo>
                  <a:pt x="1268" y="500"/>
                </a:lnTo>
                <a:close/>
                <a:moveTo>
                  <a:pt x="1271" y="501"/>
                </a:moveTo>
                <a:lnTo>
                  <a:pt x="1272" y="501"/>
                </a:lnTo>
                <a:lnTo>
                  <a:pt x="1276" y="502"/>
                </a:lnTo>
                <a:lnTo>
                  <a:pt x="1273" y="502"/>
                </a:lnTo>
                <a:lnTo>
                  <a:pt x="1272" y="503"/>
                </a:lnTo>
                <a:lnTo>
                  <a:pt x="1271" y="503"/>
                </a:lnTo>
                <a:lnTo>
                  <a:pt x="1270" y="502"/>
                </a:lnTo>
                <a:lnTo>
                  <a:pt x="1270" y="501"/>
                </a:lnTo>
                <a:lnTo>
                  <a:pt x="1271" y="501"/>
                </a:lnTo>
                <a:close/>
                <a:moveTo>
                  <a:pt x="1267" y="503"/>
                </a:moveTo>
                <a:lnTo>
                  <a:pt x="1268" y="503"/>
                </a:lnTo>
                <a:lnTo>
                  <a:pt x="1268" y="505"/>
                </a:lnTo>
                <a:lnTo>
                  <a:pt x="1267" y="505"/>
                </a:lnTo>
                <a:lnTo>
                  <a:pt x="1264" y="506"/>
                </a:lnTo>
                <a:lnTo>
                  <a:pt x="1263" y="506"/>
                </a:lnTo>
                <a:lnTo>
                  <a:pt x="1262" y="506"/>
                </a:lnTo>
                <a:lnTo>
                  <a:pt x="1262" y="505"/>
                </a:lnTo>
                <a:lnTo>
                  <a:pt x="1261" y="502"/>
                </a:lnTo>
                <a:lnTo>
                  <a:pt x="1263" y="502"/>
                </a:lnTo>
                <a:lnTo>
                  <a:pt x="1263" y="503"/>
                </a:lnTo>
                <a:lnTo>
                  <a:pt x="1266" y="503"/>
                </a:lnTo>
                <a:lnTo>
                  <a:pt x="1267" y="503"/>
                </a:lnTo>
                <a:close/>
                <a:moveTo>
                  <a:pt x="1073" y="530"/>
                </a:moveTo>
                <a:lnTo>
                  <a:pt x="1075" y="530"/>
                </a:lnTo>
                <a:lnTo>
                  <a:pt x="1073" y="531"/>
                </a:lnTo>
                <a:lnTo>
                  <a:pt x="1072" y="531"/>
                </a:lnTo>
                <a:lnTo>
                  <a:pt x="1071" y="532"/>
                </a:lnTo>
                <a:lnTo>
                  <a:pt x="1070" y="531"/>
                </a:lnTo>
                <a:lnTo>
                  <a:pt x="1070" y="530"/>
                </a:lnTo>
                <a:lnTo>
                  <a:pt x="1071" y="531"/>
                </a:lnTo>
                <a:lnTo>
                  <a:pt x="1071" y="530"/>
                </a:lnTo>
                <a:lnTo>
                  <a:pt x="1072" y="530"/>
                </a:lnTo>
                <a:lnTo>
                  <a:pt x="1073" y="530"/>
                </a:lnTo>
                <a:close/>
                <a:moveTo>
                  <a:pt x="1075" y="531"/>
                </a:moveTo>
                <a:lnTo>
                  <a:pt x="1076" y="531"/>
                </a:lnTo>
                <a:lnTo>
                  <a:pt x="1076" y="532"/>
                </a:lnTo>
                <a:lnTo>
                  <a:pt x="1076" y="531"/>
                </a:lnTo>
                <a:lnTo>
                  <a:pt x="1075" y="532"/>
                </a:lnTo>
                <a:lnTo>
                  <a:pt x="1075" y="531"/>
                </a:lnTo>
                <a:close/>
                <a:moveTo>
                  <a:pt x="1077" y="532"/>
                </a:moveTo>
                <a:lnTo>
                  <a:pt x="1078" y="532"/>
                </a:lnTo>
                <a:lnTo>
                  <a:pt x="1077" y="532"/>
                </a:lnTo>
                <a:close/>
                <a:moveTo>
                  <a:pt x="1073" y="532"/>
                </a:moveTo>
                <a:lnTo>
                  <a:pt x="1073" y="531"/>
                </a:lnTo>
                <a:lnTo>
                  <a:pt x="1073" y="532"/>
                </a:lnTo>
                <a:close/>
                <a:moveTo>
                  <a:pt x="1132" y="519"/>
                </a:moveTo>
                <a:lnTo>
                  <a:pt x="1130" y="518"/>
                </a:lnTo>
                <a:lnTo>
                  <a:pt x="1132" y="518"/>
                </a:lnTo>
                <a:lnTo>
                  <a:pt x="1133" y="519"/>
                </a:lnTo>
                <a:lnTo>
                  <a:pt x="1132" y="519"/>
                </a:lnTo>
                <a:close/>
                <a:moveTo>
                  <a:pt x="1137" y="517"/>
                </a:moveTo>
                <a:lnTo>
                  <a:pt x="1137" y="516"/>
                </a:lnTo>
                <a:lnTo>
                  <a:pt x="1138" y="516"/>
                </a:lnTo>
                <a:lnTo>
                  <a:pt x="1139" y="515"/>
                </a:lnTo>
                <a:lnTo>
                  <a:pt x="1139" y="516"/>
                </a:lnTo>
                <a:lnTo>
                  <a:pt x="1139" y="517"/>
                </a:lnTo>
                <a:lnTo>
                  <a:pt x="1138" y="517"/>
                </a:lnTo>
                <a:lnTo>
                  <a:pt x="1138" y="518"/>
                </a:lnTo>
                <a:lnTo>
                  <a:pt x="1137" y="517"/>
                </a:lnTo>
                <a:close/>
                <a:moveTo>
                  <a:pt x="1073" y="525"/>
                </a:moveTo>
                <a:lnTo>
                  <a:pt x="1073" y="524"/>
                </a:lnTo>
                <a:lnTo>
                  <a:pt x="1073" y="522"/>
                </a:lnTo>
                <a:lnTo>
                  <a:pt x="1073" y="521"/>
                </a:lnTo>
                <a:lnTo>
                  <a:pt x="1075" y="521"/>
                </a:lnTo>
                <a:lnTo>
                  <a:pt x="1075" y="524"/>
                </a:lnTo>
                <a:lnTo>
                  <a:pt x="1073" y="525"/>
                </a:lnTo>
                <a:close/>
                <a:moveTo>
                  <a:pt x="1196" y="506"/>
                </a:moveTo>
                <a:lnTo>
                  <a:pt x="1200" y="505"/>
                </a:lnTo>
                <a:lnTo>
                  <a:pt x="1200" y="507"/>
                </a:lnTo>
                <a:lnTo>
                  <a:pt x="1197" y="507"/>
                </a:lnTo>
                <a:lnTo>
                  <a:pt x="1196" y="506"/>
                </a:lnTo>
                <a:close/>
                <a:moveTo>
                  <a:pt x="1076" y="534"/>
                </a:moveTo>
                <a:lnTo>
                  <a:pt x="1077" y="534"/>
                </a:lnTo>
                <a:lnTo>
                  <a:pt x="1076" y="534"/>
                </a:lnTo>
                <a:close/>
                <a:moveTo>
                  <a:pt x="1066" y="536"/>
                </a:moveTo>
                <a:lnTo>
                  <a:pt x="1067" y="536"/>
                </a:lnTo>
                <a:lnTo>
                  <a:pt x="1067" y="537"/>
                </a:lnTo>
                <a:lnTo>
                  <a:pt x="1066" y="537"/>
                </a:lnTo>
                <a:lnTo>
                  <a:pt x="1066" y="536"/>
                </a:lnTo>
                <a:close/>
                <a:moveTo>
                  <a:pt x="1068" y="537"/>
                </a:moveTo>
                <a:lnTo>
                  <a:pt x="1069" y="538"/>
                </a:lnTo>
                <a:lnTo>
                  <a:pt x="1068" y="538"/>
                </a:lnTo>
                <a:lnTo>
                  <a:pt x="1068" y="537"/>
                </a:lnTo>
                <a:close/>
                <a:moveTo>
                  <a:pt x="1077" y="537"/>
                </a:moveTo>
                <a:lnTo>
                  <a:pt x="1078" y="537"/>
                </a:lnTo>
                <a:lnTo>
                  <a:pt x="1077" y="537"/>
                </a:lnTo>
                <a:close/>
                <a:moveTo>
                  <a:pt x="1086" y="536"/>
                </a:moveTo>
                <a:lnTo>
                  <a:pt x="1087" y="536"/>
                </a:lnTo>
                <a:lnTo>
                  <a:pt x="1086" y="536"/>
                </a:lnTo>
                <a:close/>
                <a:moveTo>
                  <a:pt x="1063" y="538"/>
                </a:moveTo>
                <a:lnTo>
                  <a:pt x="1065" y="538"/>
                </a:lnTo>
                <a:lnTo>
                  <a:pt x="1065" y="539"/>
                </a:lnTo>
                <a:lnTo>
                  <a:pt x="1063" y="539"/>
                </a:lnTo>
                <a:lnTo>
                  <a:pt x="1063" y="538"/>
                </a:lnTo>
                <a:close/>
                <a:moveTo>
                  <a:pt x="1075" y="538"/>
                </a:moveTo>
                <a:lnTo>
                  <a:pt x="1075" y="539"/>
                </a:lnTo>
                <a:lnTo>
                  <a:pt x="1075" y="538"/>
                </a:lnTo>
                <a:close/>
                <a:moveTo>
                  <a:pt x="1071" y="539"/>
                </a:moveTo>
                <a:lnTo>
                  <a:pt x="1071" y="540"/>
                </a:lnTo>
                <a:lnTo>
                  <a:pt x="1070" y="539"/>
                </a:lnTo>
                <a:lnTo>
                  <a:pt x="1071" y="539"/>
                </a:lnTo>
                <a:close/>
                <a:moveTo>
                  <a:pt x="1087" y="537"/>
                </a:moveTo>
                <a:lnTo>
                  <a:pt x="1088" y="537"/>
                </a:lnTo>
                <a:lnTo>
                  <a:pt x="1087" y="537"/>
                </a:lnTo>
                <a:close/>
                <a:moveTo>
                  <a:pt x="1082" y="539"/>
                </a:moveTo>
                <a:lnTo>
                  <a:pt x="1082" y="538"/>
                </a:lnTo>
                <a:lnTo>
                  <a:pt x="1082" y="539"/>
                </a:lnTo>
                <a:close/>
                <a:moveTo>
                  <a:pt x="1086" y="538"/>
                </a:moveTo>
                <a:lnTo>
                  <a:pt x="1087" y="538"/>
                </a:lnTo>
                <a:lnTo>
                  <a:pt x="1086" y="539"/>
                </a:lnTo>
                <a:lnTo>
                  <a:pt x="1086" y="538"/>
                </a:lnTo>
                <a:close/>
                <a:moveTo>
                  <a:pt x="1084" y="539"/>
                </a:moveTo>
                <a:lnTo>
                  <a:pt x="1085" y="539"/>
                </a:lnTo>
                <a:lnTo>
                  <a:pt x="1085" y="540"/>
                </a:lnTo>
                <a:lnTo>
                  <a:pt x="1084" y="540"/>
                </a:lnTo>
                <a:lnTo>
                  <a:pt x="1084" y="539"/>
                </a:lnTo>
                <a:close/>
                <a:moveTo>
                  <a:pt x="1274" y="506"/>
                </a:moveTo>
                <a:lnTo>
                  <a:pt x="1276" y="506"/>
                </a:lnTo>
                <a:lnTo>
                  <a:pt x="1276" y="507"/>
                </a:lnTo>
                <a:lnTo>
                  <a:pt x="1277" y="507"/>
                </a:lnTo>
                <a:lnTo>
                  <a:pt x="1277" y="508"/>
                </a:lnTo>
                <a:lnTo>
                  <a:pt x="1276" y="509"/>
                </a:lnTo>
                <a:lnTo>
                  <a:pt x="1274" y="508"/>
                </a:lnTo>
                <a:lnTo>
                  <a:pt x="1276" y="508"/>
                </a:lnTo>
                <a:lnTo>
                  <a:pt x="1274" y="507"/>
                </a:lnTo>
                <a:lnTo>
                  <a:pt x="1274" y="506"/>
                </a:lnTo>
                <a:close/>
                <a:moveTo>
                  <a:pt x="1330" y="498"/>
                </a:moveTo>
                <a:lnTo>
                  <a:pt x="1330" y="497"/>
                </a:lnTo>
                <a:lnTo>
                  <a:pt x="1333" y="497"/>
                </a:lnTo>
                <a:lnTo>
                  <a:pt x="1333" y="498"/>
                </a:lnTo>
                <a:lnTo>
                  <a:pt x="1330" y="498"/>
                </a:lnTo>
                <a:close/>
                <a:moveTo>
                  <a:pt x="1324" y="500"/>
                </a:moveTo>
                <a:lnTo>
                  <a:pt x="1325" y="500"/>
                </a:lnTo>
                <a:lnTo>
                  <a:pt x="1325" y="501"/>
                </a:lnTo>
                <a:lnTo>
                  <a:pt x="1322" y="502"/>
                </a:lnTo>
                <a:lnTo>
                  <a:pt x="1321" y="502"/>
                </a:lnTo>
                <a:lnTo>
                  <a:pt x="1322" y="502"/>
                </a:lnTo>
                <a:lnTo>
                  <a:pt x="1324" y="500"/>
                </a:lnTo>
                <a:close/>
                <a:moveTo>
                  <a:pt x="1261" y="512"/>
                </a:moveTo>
                <a:lnTo>
                  <a:pt x="1261" y="514"/>
                </a:lnTo>
                <a:lnTo>
                  <a:pt x="1260" y="517"/>
                </a:lnTo>
                <a:lnTo>
                  <a:pt x="1259" y="517"/>
                </a:lnTo>
                <a:lnTo>
                  <a:pt x="1258" y="517"/>
                </a:lnTo>
                <a:lnTo>
                  <a:pt x="1259" y="515"/>
                </a:lnTo>
                <a:lnTo>
                  <a:pt x="1260" y="515"/>
                </a:lnTo>
                <a:lnTo>
                  <a:pt x="1259" y="514"/>
                </a:lnTo>
                <a:lnTo>
                  <a:pt x="1259" y="511"/>
                </a:lnTo>
                <a:lnTo>
                  <a:pt x="1259" y="510"/>
                </a:lnTo>
                <a:lnTo>
                  <a:pt x="1260" y="511"/>
                </a:lnTo>
                <a:lnTo>
                  <a:pt x="1261" y="511"/>
                </a:lnTo>
                <a:lnTo>
                  <a:pt x="1261" y="512"/>
                </a:lnTo>
                <a:close/>
                <a:moveTo>
                  <a:pt x="1272" y="514"/>
                </a:moveTo>
                <a:lnTo>
                  <a:pt x="1273" y="512"/>
                </a:lnTo>
                <a:lnTo>
                  <a:pt x="1274" y="512"/>
                </a:lnTo>
                <a:lnTo>
                  <a:pt x="1277" y="512"/>
                </a:lnTo>
                <a:lnTo>
                  <a:pt x="1278" y="515"/>
                </a:lnTo>
                <a:lnTo>
                  <a:pt x="1278" y="516"/>
                </a:lnTo>
                <a:lnTo>
                  <a:pt x="1277" y="516"/>
                </a:lnTo>
                <a:lnTo>
                  <a:pt x="1277" y="517"/>
                </a:lnTo>
                <a:lnTo>
                  <a:pt x="1278" y="517"/>
                </a:lnTo>
                <a:lnTo>
                  <a:pt x="1278" y="518"/>
                </a:lnTo>
                <a:lnTo>
                  <a:pt x="1277" y="518"/>
                </a:lnTo>
                <a:lnTo>
                  <a:pt x="1278" y="519"/>
                </a:lnTo>
                <a:lnTo>
                  <a:pt x="1279" y="520"/>
                </a:lnTo>
                <a:lnTo>
                  <a:pt x="1280" y="522"/>
                </a:lnTo>
                <a:lnTo>
                  <a:pt x="1279" y="525"/>
                </a:lnTo>
                <a:lnTo>
                  <a:pt x="1279" y="524"/>
                </a:lnTo>
                <a:lnTo>
                  <a:pt x="1278" y="524"/>
                </a:lnTo>
                <a:lnTo>
                  <a:pt x="1277" y="524"/>
                </a:lnTo>
                <a:lnTo>
                  <a:pt x="1276" y="521"/>
                </a:lnTo>
                <a:lnTo>
                  <a:pt x="1274" y="521"/>
                </a:lnTo>
                <a:lnTo>
                  <a:pt x="1273" y="521"/>
                </a:lnTo>
                <a:lnTo>
                  <a:pt x="1272" y="522"/>
                </a:lnTo>
                <a:lnTo>
                  <a:pt x="1272" y="521"/>
                </a:lnTo>
                <a:lnTo>
                  <a:pt x="1271" y="521"/>
                </a:lnTo>
                <a:lnTo>
                  <a:pt x="1270" y="519"/>
                </a:lnTo>
                <a:lnTo>
                  <a:pt x="1270" y="518"/>
                </a:lnTo>
                <a:lnTo>
                  <a:pt x="1271" y="518"/>
                </a:lnTo>
                <a:lnTo>
                  <a:pt x="1271" y="517"/>
                </a:lnTo>
                <a:lnTo>
                  <a:pt x="1271" y="516"/>
                </a:lnTo>
                <a:lnTo>
                  <a:pt x="1272" y="514"/>
                </a:lnTo>
                <a:close/>
                <a:moveTo>
                  <a:pt x="1281" y="514"/>
                </a:moveTo>
                <a:lnTo>
                  <a:pt x="1282" y="510"/>
                </a:lnTo>
                <a:lnTo>
                  <a:pt x="1282" y="509"/>
                </a:lnTo>
                <a:lnTo>
                  <a:pt x="1283" y="509"/>
                </a:lnTo>
                <a:lnTo>
                  <a:pt x="1285" y="510"/>
                </a:lnTo>
                <a:lnTo>
                  <a:pt x="1286" y="511"/>
                </a:lnTo>
                <a:lnTo>
                  <a:pt x="1288" y="511"/>
                </a:lnTo>
                <a:lnTo>
                  <a:pt x="1289" y="512"/>
                </a:lnTo>
                <a:lnTo>
                  <a:pt x="1288" y="512"/>
                </a:lnTo>
                <a:lnTo>
                  <a:pt x="1287" y="512"/>
                </a:lnTo>
                <a:lnTo>
                  <a:pt x="1286" y="515"/>
                </a:lnTo>
                <a:lnTo>
                  <a:pt x="1283" y="515"/>
                </a:lnTo>
                <a:lnTo>
                  <a:pt x="1283" y="514"/>
                </a:lnTo>
                <a:lnTo>
                  <a:pt x="1281" y="514"/>
                </a:lnTo>
                <a:close/>
                <a:moveTo>
                  <a:pt x="1321" y="505"/>
                </a:moveTo>
                <a:lnTo>
                  <a:pt x="1321" y="503"/>
                </a:lnTo>
                <a:lnTo>
                  <a:pt x="1324" y="503"/>
                </a:lnTo>
                <a:lnTo>
                  <a:pt x="1326" y="503"/>
                </a:lnTo>
                <a:lnTo>
                  <a:pt x="1326" y="505"/>
                </a:lnTo>
                <a:lnTo>
                  <a:pt x="1326" y="506"/>
                </a:lnTo>
                <a:lnTo>
                  <a:pt x="1327" y="505"/>
                </a:lnTo>
                <a:lnTo>
                  <a:pt x="1328" y="506"/>
                </a:lnTo>
                <a:lnTo>
                  <a:pt x="1329" y="506"/>
                </a:lnTo>
                <a:lnTo>
                  <a:pt x="1330" y="507"/>
                </a:lnTo>
                <a:lnTo>
                  <a:pt x="1328" y="510"/>
                </a:lnTo>
                <a:lnTo>
                  <a:pt x="1329" y="510"/>
                </a:lnTo>
                <a:lnTo>
                  <a:pt x="1330" y="511"/>
                </a:lnTo>
                <a:lnTo>
                  <a:pt x="1331" y="510"/>
                </a:lnTo>
                <a:lnTo>
                  <a:pt x="1331" y="512"/>
                </a:lnTo>
                <a:lnTo>
                  <a:pt x="1331" y="514"/>
                </a:lnTo>
                <a:lnTo>
                  <a:pt x="1334" y="515"/>
                </a:lnTo>
                <a:lnTo>
                  <a:pt x="1334" y="516"/>
                </a:lnTo>
                <a:lnTo>
                  <a:pt x="1333" y="516"/>
                </a:lnTo>
                <a:lnTo>
                  <a:pt x="1331" y="517"/>
                </a:lnTo>
                <a:lnTo>
                  <a:pt x="1330" y="517"/>
                </a:lnTo>
                <a:lnTo>
                  <a:pt x="1330" y="518"/>
                </a:lnTo>
                <a:lnTo>
                  <a:pt x="1330" y="519"/>
                </a:lnTo>
                <a:lnTo>
                  <a:pt x="1329" y="519"/>
                </a:lnTo>
                <a:lnTo>
                  <a:pt x="1328" y="518"/>
                </a:lnTo>
                <a:lnTo>
                  <a:pt x="1327" y="517"/>
                </a:lnTo>
                <a:lnTo>
                  <a:pt x="1326" y="516"/>
                </a:lnTo>
                <a:lnTo>
                  <a:pt x="1324" y="516"/>
                </a:lnTo>
                <a:lnTo>
                  <a:pt x="1322" y="516"/>
                </a:lnTo>
                <a:lnTo>
                  <a:pt x="1321" y="517"/>
                </a:lnTo>
                <a:lnTo>
                  <a:pt x="1318" y="517"/>
                </a:lnTo>
                <a:lnTo>
                  <a:pt x="1317" y="518"/>
                </a:lnTo>
                <a:lnTo>
                  <a:pt x="1318" y="518"/>
                </a:lnTo>
                <a:lnTo>
                  <a:pt x="1317" y="518"/>
                </a:lnTo>
                <a:lnTo>
                  <a:pt x="1316" y="519"/>
                </a:lnTo>
                <a:lnTo>
                  <a:pt x="1314" y="517"/>
                </a:lnTo>
                <a:lnTo>
                  <a:pt x="1314" y="516"/>
                </a:lnTo>
                <a:lnTo>
                  <a:pt x="1312" y="517"/>
                </a:lnTo>
                <a:lnTo>
                  <a:pt x="1311" y="517"/>
                </a:lnTo>
                <a:lnTo>
                  <a:pt x="1310" y="516"/>
                </a:lnTo>
                <a:lnTo>
                  <a:pt x="1309" y="516"/>
                </a:lnTo>
                <a:lnTo>
                  <a:pt x="1309" y="512"/>
                </a:lnTo>
                <a:lnTo>
                  <a:pt x="1310" y="510"/>
                </a:lnTo>
                <a:lnTo>
                  <a:pt x="1309" y="510"/>
                </a:lnTo>
                <a:lnTo>
                  <a:pt x="1309" y="509"/>
                </a:lnTo>
                <a:lnTo>
                  <a:pt x="1311" y="508"/>
                </a:lnTo>
                <a:lnTo>
                  <a:pt x="1314" y="508"/>
                </a:lnTo>
                <a:lnTo>
                  <a:pt x="1315" y="508"/>
                </a:lnTo>
                <a:lnTo>
                  <a:pt x="1315" y="507"/>
                </a:lnTo>
                <a:lnTo>
                  <a:pt x="1319" y="506"/>
                </a:lnTo>
                <a:lnTo>
                  <a:pt x="1319" y="505"/>
                </a:lnTo>
                <a:lnTo>
                  <a:pt x="1320" y="505"/>
                </a:lnTo>
                <a:lnTo>
                  <a:pt x="1320" y="506"/>
                </a:lnTo>
                <a:lnTo>
                  <a:pt x="1320" y="507"/>
                </a:lnTo>
                <a:lnTo>
                  <a:pt x="1321" y="507"/>
                </a:lnTo>
                <a:lnTo>
                  <a:pt x="1321" y="506"/>
                </a:lnTo>
                <a:lnTo>
                  <a:pt x="1321" y="505"/>
                </a:lnTo>
                <a:close/>
                <a:moveTo>
                  <a:pt x="1333" y="514"/>
                </a:moveTo>
                <a:lnTo>
                  <a:pt x="1333" y="512"/>
                </a:lnTo>
                <a:lnTo>
                  <a:pt x="1335" y="512"/>
                </a:lnTo>
                <a:lnTo>
                  <a:pt x="1335" y="514"/>
                </a:lnTo>
                <a:lnTo>
                  <a:pt x="1334" y="514"/>
                </a:lnTo>
                <a:lnTo>
                  <a:pt x="1333" y="514"/>
                </a:lnTo>
                <a:close/>
                <a:moveTo>
                  <a:pt x="1336" y="512"/>
                </a:moveTo>
                <a:lnTo>
                  <a:pt x="1337" y="511"/>
                </a:lnTo>
                <a:lnTo>
                  <a:pt x="1338" y="511"/>
                </a:lnTo>
                <a:lnTo>
                  <a:pt x="1339" y="512"/>
                </a:lnTo>
                <a:lnTo>
                  <a:pt x="1338" y="512"/>
                </a:lnTo>
                <a:lnTo>
                  <a:pt x="1337" y="512"/>
                </a:lnTo>
                <a:lnTo>
                  <a:pt x="1337" y="514"/>
                </a:lnTo>
                <a:lnTo>
                  <a:pt x="1339" y="517"/>
                </a:lnTo>
                <a:lnTo>
                  <a:pt x="1338" y="518"/>
                </a:lnTo>
                <a:lnTo>
                  <a:pt x="1337" y="517"/>
                </a:lnTo>
                <a:lnTo>
                  <a:pt x="1335" y="517"/>
                </a:lnTo>
                <a:lnTo>
                  <a:pt x="1335" y="516"/>
                </a:lnTo>
                <a:lnTo>
                  <a:pt x="1335" y="514"/>
                </a:lnTo>
                <a:lnTo>
                  <a:pt x="1336" y="512"/>
                </a:lnTo>
                <a:close/>
                <a:moveTo>
                  <a:pt x="1297" y="518"/>
                </a:moveTo>
                <a:lnTo>
                  <a:pt x="1296" y="518"/>
                </a:lnTo>
                <a:lnTo>
                  <a:pt x="1295" y="518"/>
                </a:lnTo>
                <a:lnTo>
                  <a:pt x="1295" y="517"/>
                </a:lnTo>
                <a:lnTo>
                  <a:pt x="1297" y="517"/>
                </a:lnTo>
                <a:lnTo>
                  <a:pt x="1296" y="516"/>
                </a:lnTo>
                <a:lnTo>
                  <a:pt x="1295" y="516"/>
                </a:lnTo>
                <a:lnTo>
                  <a:pt x="1296" y="514"/>
                </a:lnTo>
                <a:lnTo>
                  <a:pt x="1297" y="512"/>
                </a:lnTo>
                <a:lnTo>
                  <a:pt x="1298" y="511"/>
                </a:lnTo>
                <a:lnTo>
                  <a:pt x="1299" y="511"/>
                </a:lnTo>
                <a:lnTo>
                  <a:pt x="1300" y="511"/>
                </a:lnTo>
                <a:lnTo>
                  <a:pt x="1300" y="512"/>
                </a:lnTo>
                <a:lnTo>
                  <a:pt x="1300" y="515"/>
                </a:lnTo>
                <a:lnTo>
                  <a:pt x="1300" y="516"/>
                </a:lnTo>
                <a:lnTo>
                  <a:pt x="1298" y="517"/>
                </a:lnTo>
                <a:lnTo>
                  <a:pt x="1298" y="518"/>
                </a:lnTo>
                <a:lnTo>
                  <a:pt x="1297" y="518"/>
                </a:lnTo>
                <a:close/>
                <a:moveTo>
                  <a:pt x="1303" y="512"/>
                </a:moveTo>
                <a:lnTo>
                  <a:pt x="1306" y="511"/>
                </a:lnTo>
                <a:lnTo>
                  <a:pt x="1307" y="512"/>
                </a:lnTo>
                <a:lnTo>
                  <a:pt x="1306" y="515"/>
                </a:lnTo>
                <a:lnTo>
                  <a:pt x="1306" y="516"/>
                </a:lnTo>
                <a:lnTo>
                  <a:pt x="1305" y="516"/>
                </a:lnTo>
                <a:lnTo>
                  <a:pt x="1305" y="515"/>
                </a:lnTo>
                <a:lnTo>
                  <a:pt x="1303" y="515"/>
                </a:lnTo>
                <a:lnTo>
                  <a:pt x="1302" y="517"/>
                </a:lnTo>
                <a:lnTo>
                  <a:pt x="1302" y="518"/>
                </a:lnTo>
                <a:lnTo>
                  <a:pt x="1301" y="518"/>
                </a:lnTo>
                <a:lnTo>
                  <a:pt x="1301" y="517"/>
                </a:lnTo>
                <a:lnTo>
                  <a:pt x="1302" y="514"/>
                </a:lnTo>
                <a:lnTo>
                  <a:pt x="1303" y="514"/>
                </a:lnTo>
                <a:lnTo>
                  <a:pt x="1303" y="512"/>
                </a:lnTo>
                <a:close/>
                <a:moveTo>
                  <a:pt x="1270" y="520"/>
                </a:moveTo>
                <a:lnTo>
                  <a:pt x="1270" y="521"/>
                </a:lnTo>
                <a:lnTo>
                  <a:pt x="1270" y="522"/>
                </a:lnTo>
                <a:lnTo>
                  <a:pt x="1269" y="522"/>
                </a:lnTo>
                <a:lnTo>
                  <a:pt x="1268" y="521"/>
                </a:lnTo>
                <a:lnTo>
                  <a:pt x="1269" y="520"/>
                </a:lnTo>
                <a:lnTo>
                  <a:pt x="1270" y="520"/>
                </a:lnTo>
                <a:close/>
                <a:moveTo>
                  <a:pt x="1253" y="512"/>
                </a:moveTo>
                <a:lnTo>
                  <a:pt x="1251" y="515"/>
                </a:lnTo>
                <a:lnTo>
                  <a:pt x="1250" y="515"/>
                </a:lnTo>
                <a:lnTo>
                  <a:pt x="1249" y="515"/>
                </a:lnTo>
                <a:lnTo>
                  <a:pt x="1249" y="514"/>
                </a:lnTo>
                <a:lnTo>
                  <a:pt x="1248" y="514"/>
                </a:lnTo>
                <a:lnTo>
                  <a:pt x="1248" y="512"/>
                </a:lnTo>
                <a:lnTo>
                  <a:pt x="1250" y="510"/>
                </a:lnTo>
                <a:lnTo>
                  <a:pt x="1251" y="510"/>
                </a:lnTo>
                <a:lnTo>
                  <a:pt x="1252" y="509"/>
                </a:lnTo>
                <a:lnTo>
                  <a:pt x="1252" y="510"/>
                </a:lnTo>
                <a:lnTo>
                  <a:pt x="1253" y="512"/>
                </a:lnTo>
                <a:close/>
                <a:moveTo>
                  <a:pt x="1270" y="509"/>
                </a:moveTo>
                <a:lnTo>
                  <a:pt x="1270" y="508"/>
                </a:lnTo>
                <a:lnTo>
                  <a:pt x="1269" y="508"/>
                </a:lnTo>
                <a:lnTo>
                  <a:pt x="1269" y="507"/>
                </a:lnTo>
                <a:lnTo>
                  <a:pt x="1270" y="507"/>
                </a:lnTo>
                <a:lnTo>
                  <a:pt x="1271" y="508"/>
                </a:lnTo>
                <a:lnTo>
                  <a:pt x="1270" y="509"/>
                </a:lnTo>
                <a:close/>
                <a:moveTo>
                  <a:pt x="1182" y="541"/>
                </a:moveTo>
                <a:lnTo>
                  <a:pt x="1183" y="543"/>
                </a:lnTo>
                <a:lnTo>
                  <a:pt x="1183" y="544"/>
                </a:lnTo>
                <a:lnTo>
                  <a:pt x="1181" y="544"/>
                </a:lnTo>
                <a:lnTo>
                  <a:pt x="1178" y="544"/>
                </a:lnTo>
                <a:lnTo>
                  <a:pt x="1177" y="544"/>
                </a:lnTo>
                <a:lnTo>
                  <a:pt x="1177" y="543"/>
                </a:lnTo>
                <a:lnTo>
                  <a:pt x="1178" y="543"/>
                </a:lnTo>
                <a:lnTo>
                  <a:pt x="1180" y="543"/>
                </a:lnTo>
                <a:lnTo>
                  <a:pt x="1181" y="543"/>
                </a:lnTo>
                <a:lnTo>
                  <a:pt x="1182" y="541"/>
                </a:lnTo>
                <a:close/>
                <a:moveTo>
                  <a:pt x="1226" y="536"/>
                </a:moveTo>
                <a:lnTo>
                  <a:pt x="1228" y="535"/>
                </a:lnTo>
                <a:lnTo>
                  <a:pt x="1230" y="537"/>
                </a:lnTo>
                <a:lnTo>
                  <a:pt x="1231" y="537"/>
                </a:lnTo>
                <a:lnTo>
                  <a:pt x="1232" y="536"/>
                </a:lnTo>
                <a:lnTo>
                  <a:pt x="1233" y="537"/>
                </a:lnTo>
                <a:lnTo>
                  <a:pt x="1233" y="538"/>
                </a:lnTo>
                <a:lnTo>
                  <a:pt x="1234" y="543"/>
                </a:lnTo>
                <a:lnTo>
                  <a:pt x="1234" y="544"/>
                </a:lnTo>
                <a:lnTo>
                  <a:pt x="1233" y="546"/>
                </a:lnTo>
                <a:lnTo>
                  <a:pt x="1232" y="547"/>
                </a:lnTo>
                <a:lnTo>
                  <a:pt x="1230" y="548"/>
                </a:lnTo>
                <a:lnTo>
                  <a:pt x="1229" y="547"/>
                </a:lnTo>
                <a:lnTo>
                  <a:pt x="1228" y="549"/>
                </a:lnTo>
                <a:lnTo>
                  <a:pt x="1226" y="550"/>
                </a:lnTo>
                <a:lnTo>
                  <a:pt x="1225" y="550"/>
                </a:lnTo>
                <a:lnTo>
                  <a:pt x="1223" y="550"/>
                </a:lnTo>
                <a:lnTo>
                  <a:pt x="1218" y="549"/>
                </a:lnTo>
                <a:lnTo>
                  <a:pt x="1218" y="548"/>
                </a:lnTo>
                <a:lnTo>
                  <a:pt x="1216" y="548"/>
                </a:lnTo>
                <a:lnTo>
                  <a:pt x="1215" y="548"/>
                </a:lnTo>
                <a:lnTo>
                  <a:pt x="1214" y="548"/>
                </a:lnTo>
                <a:lnTo>
                  <a:pt x="1213" y="548"/>
                </a:lnTo>
                <a:lnTo>
                  <a:pt x="1213" y="546"/>
                </a:lnTo>
                <a:lnTo>
                  <a:pt x="1213" y="545"/>
                </a:lnTo>
                <a:lnTo>
                  <a:pt x="1213" y="544"/>
                </a:lnTo>
                <a:lnTo>
                  <a:pt x="1214" y="544"/>
                </a:lnTo>
                <a:lnTo>
                  <a:pt x="1215" y="545"/>
                </a:lnTo>
                <a:lnTo>
                  <a:pt x="1216" y="546"/>
                </a:lnTo>
                <a:lnTo>
                  <a:pt x="1216" y="545"/>
                </a:lnTo>
                <a:lnTo>
                  <a:pt x="1215" y="541"/>
                </a:lnTo>
                <a:lnTo>
                  <a:pt x="1216" y="541"/>
                </a:lnTo>
                <a:lnTo>
                  <a:pt x="1218" y="538"/>
                </a:lnTo>
                <a:lnTo>
                  <a:pt x="1220" y="538"/>
                </a:lnTo>
                <a:lnTo>
                  <a:pt x="1221" y="537"/>
                </a:lnTo>
                <a:lnTo>
                  <a:pt x="1222" y="538"/>
                </a:lnTo>
                <a:lnTo>
                  <a:pt x="1225" y="537"/>
                </a:lnTo>
                <a:lnTo>
                  <a:pt x="1226" y="536"/>
                </a:lnTo>
                <a:close/>
                <a:moveTo>
                  <a:pt x="1209" y="549"/>
                </a:moveTo>
                <a:lnTo>
                  <a:pt x="1207" y="549"/>
                </a:lnTo>
                <a:lnTo>
                  <a:pt x="1209" y="547"/>
                </a:lnTo>
                <a:lnTo>
                  <a:pt x="1210" y="548"/>
                </a:lnTo>
                <a:lnTo>
                  <a:pt x="1211" y="548"/>
                </a:lnTo>
                <a:lnTo>
                  <a:pt x="1210" y="548"/>
                </a:lnTo>
                <a:lnTo>
                  <a:pt x="1209" y="549"/>
                </a:lnTo>
                <a:close/>
                <a:moveTo>
                  <a:pt x="1324" y="522"/>
                </a:moveTo>
                <a:lnTo>
                  <a:pt x="1324" y="520"/>
                </a:lnTo>
                <a:lnTo>
                  <a:pt x="1325" y="521"/>
                </a:lnTo>
                <a:lnTo>
                  <a:pt x="1325" y="522"/>
                </a:lnTo>
                <a:lnTo>
                  <a:pt x="1325" y="525"/>
                </a:lnTo>
                <a:lnTo>
                  <a:pt x="1325" y="526"/>
                </a:lnTo>
                <a:lnTo>
                  <a:pt x="1326" y="526"/>
                </a:lnTo>
                <a:lnTo>
                  <a:pt x="1327" y="526"/>
                </a:lnTo>
                <a:lnTo>
                  <a:pt x="1327" y="527"/>
                </a:lnTo>
                <a:lnTo>
                  <a:pt x="1327" y="528"/>
                </a:lnTo>
                <a:lnTo>
                  <a:pt x="1325" y="529"/>
                </a:lnTo>
                <a:lnTo>
                  <a:pt x="1324" y="529"/>
                </a:lnTo>
                <a:lnTo>
                  <a:pt x="1324" y="531"/>
                </a:lnTo>
                <a:lnTo>
                  <a:pt x="1322" y="534"/>
                </a:lnTo>
                <a:lnTo>
                  <a:pt x="1321" y="534"/>
                </a:lnTo>
                <a:lnTo>
                  <a:pt x="1322" y="531"/>
                </a:lnTo>
                <a:lnTo>
                  <a:pt x="1322" y="528"/>
                </a:lnTo>
                <a:lnTo>
                  <a:pt x="1322" y="527"/>
                </a:lnTo>
                <a:lnTo>
                  <a:pt x="1322" y="526"/>
                </a:lnTo>
                <a:lnTo>
                  <a:pt x="1321" y="526"/>
                </a:lnTo>
                <a:lnTo>
                  <a:pt x="1321" y="525"/>
                </a:lnTo>
                <a:lnTo>
                  <a:pt x="1324" y="522"/>
                </a:lnTo>
                <a:close/>
                <a:moveTo>
                  <a:pt x="1338" y="525"/>
                </a:moveTo>
                <a:lnTo>
                  <a:pt x="1339" y="525"/>
                </a:lnTo>
                <a:lnTo>
                  <a:pt x="1338" y="526"/>
                </a:lnTo>
                <a:lnTo>
                  <a:pt x="1339" y="527"/>
                </a:lnTo>
                <a:lnTo>
                  <a:pt x="1339" y="528"/>
                </a:lnTo>
                <a:lnTo>
                  <a:pt x="1336" y="528"/>
                </a:lnTo>
                <a:lnTo>
                  <a:pt x="1334" y="528"/>
                </a:lnTo>
                <a:lnTo>
                  <a:pt x="1333" y="527"/>
                </a:lnTo>
                <a:lnTo>
                  <a:pt x="1334" y="526"/>
                </a:lnTo>
                <a:lnTo>
                  <a:pt x="1334" y="525"/>
                </a:lnTo>
                <a:lnTo>
                  <a:pt x="1335" y="525"/>
                </a:lnTo>
                <a:lnTo>
                  <a:pt x="1335" y="526"/>
                </a:lnTo>
                <a:lnTo>
                  <a:pt x="1338" y="526"/>
                </a:lnTo>
                <a:lnTo>
                  <a:pt x="1338" y="525"/>
                </a:lnTo>
                <a:close/>
                <a:moveTo>
                  <a:pt x="1347" y="525"/>
                </a:moveTo>
                <a:lnTo>
                  <a:pt x="1348" y="524"/>
                </a:lnTo>
                <a:lnTo>
                  <a:pt x="1349" y="522"/>
                </a:lnTo>
                <a:lnTo>
                  <a:pt x="1350" y="522"/>
                </a:lnTo>
                <a:lnTo>
                  <a:pt x="1351" y="522"/>
                </a:lnTo>
                <a:lnTo>
                  <a:pt x="1353" y="522"/>
                </a:lnTo>
                <a:lnTo>
                  <a:pt x="1351" y="525"/>
                </a:lnTo>
                <a:lnTo>
                  <a:pt x="1348" y="526"/>
                </a:lnTo>
                <a:lnTo>
                  <a:pt x="1347" y="525"/>
                </a:lnTo>
                <a:close/>
                <a:moveTo>
                  <a:pt x="1354" y="525"/>
                </a:moveTo>
                <a:lnTo>
                  <a:pt x="1355" y="524"/>
                </a:lnTo>
                <a:lnTo>
                  <a:pt x="1355" y="522"/>
                </a:lnTo>
                <a:lnTo>
                  <a:pt x="1354" y="522"/>
                </a:lnTo>
                <a:lnTo>
                  <a:pt x="1354" y="521"/>
                </a:lnTo>
                <a:lnTo>
                  <a:pt x="1354" y="520"/>
                </a:lnTo>
                <a:lnTo>
                  <a:pt x="1356" y="519"/>
                </a:lnTo>
                <a:lnTo>
                  <a:pt x="1357" y="517"/>
                </a:lnTo>
                <a:lnTo>
                  <a:pt x="1358" y="517"/>
                </a:lnTo>
                <a:lnTo>
                  <a:pt x="1359" y="517"/>
                </a:lnTo>
                <a:lnTo>
                  <a:pt x="1359" y="518"/>
                </a:lnTo>
                <a:lnTo>
                  <a:pt x="1357" y="524"/>
                </a:lnTo>
                <a:lnTo>
                  <a:pt x="1355" y="524"/>
                </a:lnTo>
                <a:lnTo>
                  <a:pt x="1355" y="525"/>
                </a:lnTo>
                <a:lnTo>
                  <a:pt x="1354" y="525"/>
                </a:lnTo>
                <a:close/>
                <a:moveTo>
                  <a:pt x="1346" y="526"/>
                </a:moveTo>
                <a:lnTo>
                  <a:pt x="1345" y="527"/>
                </a:lnTo>
                <a:lnTo>
                  <a:pt x="1344" y="527"/>
                </a:lnTo>
                <a:lnTo>
                  <a:pt x="1344" y="526"/>
                </a:lnTo>
                <a:lnTo>
                  <a:pt x="1346" y="526"/>
                </a:lnTo>
                <a:lnTo>
                  <a:pt x="1347" y="526"/>
                </a:lnTo>
                <a:lnTo>
                  <a:pt x="1346" y="526"/>
                </a:lnTo>
                <a:close/>
                <a:moveTo>
                  <a:pt x="1446" y="509"/>
                </a:moveTo>
                <a:lnTo>
                  <a:pt x="1448" y="509"/>
                </a:lnTo>
                <a:lnTo>
                  <a:pt x="1448" y="510"/>
                </a:lnTo>
                <a:lnTo>
                  <a:pt x="1449" y="510"/>
                </a:lnTo>
                <a:lnTo>
                  <a:pt x="1450" y="510"/>
                </a:lnTo>
                <a:lnTo>
                  <a:pt x="1449" y="511"/>
                </a:lnTo>
                <a:lnTo>
                  <a:pt x="1446" y="511"/>
                </a:lnTo>
                <a:lnTo>
                  <a:pt x="1446" y="509"/>
                </a:lnTo>
                <a:close/>
                <a:moveTo>
                  <a:pt x="1456" y="509"/>
                </a:moveTo>
                <a:lnTo>
                  <a:pt x="1458" y="507"/>
                </a:lnTo>
                <a:lnTo>
                  <a:pt x="1459" y="507"/>
                </a:lnTo>
                <a:lnTo>
                  <a:pt x="1458" y="509"/>
                </a:lnTo>
                <a:lnTo>
                  <a:pt x="1456" y="510"/>
                </a:lnTo>
                <a:lnTo>
                  <a:pt x="1456" y="509"/>
                </a:lnTo>
                <a:close/>
                <a:moveTo>
                  <a:pt x="1439" y="511"/>
                </a:moveTo>
                <a:lnTo>
                  <a:pt x="1437" y="512"/>
                </a:lnTo>
                <a:lnTo>
                  <a:pt x="1436" y="512"/>
                </a:lnTo>
                <a:lnTo>
                  <a:pt x="1436" y="511"/>
                </a:lnTo>
                <a:lnTo>
                  <a:pt x="1439" y="511"/>
                </a:lnTo>
                <a:close/>
                <a:moveTo>
                  <a:pt x="1435" y="511"/>
                </a:moveTo>
                <a:lnTo>
                  <a:pt x="1434" y="511"/>
                </a:lnTo>
                <a:lnTo>
                  <a:pt x="1433" y="512"/>
                </a:lnTo>
                <a:lnTo>
                  <a:pt x="1432" y="512"/>
                </a:lnTo>
                <a:lnTo>
                  <a:pt x="1432" y="511"/>
                </a:lnTo>
                <a:lnTo>
                  <a:pt x="1430" y="511"/>
                </a:lnTo>
                <a:lnTo>
                  <a:pt x="1430" y="510"/>
                </a:lnTo>
                <a:lnTo>
                  <a:pt x="1431" y="510"/>
                </a:lnTo>
                <a:lnTo>
                  <a:pt x="1432" y="509"/>
                </a:lnTo>
                <a:lnTo>
                  <a:pt x="1433" y="509"/>
                </a:lnTo>
                <a:lnTo>
                  <a:pt x="1435" y="510"/>
                </a:lnTo>
                <a:lnTo>
                  <a:pt x="1435" y="511"/>
                </a:lnTo>
                <a:close/>
                <a:moveTo>
                  <a:pt x="1426" y="512"/>
                </a:moveTo>
                <a:lnTo>
                  <a:pt x="1425" y="512"/>
                </a:lnTo>
                <a:lnTo>
                  <a:pt x="1425" y="511"/>
                </a:lnTo>
                <a:lnTo>
                  <a:pt x="1426" y="510"/>
                </a:lnTo>
                <a:lnTo>
                  <a:pt x="1426" y="509"/>
                </a:lnTo>
                <a:lnTo>
                  <a:pt x="1429" y="509"/>
                </a:lnTo>
                <a:lnTo>
                  <a:pt x="1429" y="510"/>
                </a:lnTo>
                <a:lnTo>
                  <a:pt x="1427" y="512"/>
                </a:lnTo>
                <a:lnTo>
                  <a:pt x="1426" y="512"/>
                </a:lnTo>
                <a:close/>
                <a:moveTo>
                  <a:pt x="1354" y="531"/>
                </a:moveTo>
                <a:lnTo>
                  <a:pt x="1354" y="530"/>
                </a:lnTo>
                <a:lnTo>
                  <a:pt x="1354" y="529"/>
                </a:lnTo>
                <a:lnTo>
                  <a:pt x="1355" y="530"/>
                </a:lnTo>
                <a:lnTo>
                  <a:pt x="1354" y="531"/>
                </a:lnTo>
                <a:close/>
                <a:moveTo>
                  <a:pt x="1462" y="509"/>
                </a:moveTo>
                <a:lnTo>
                  <a:pt x="1463" y="509"/>
                </a:lnTo>
                <a:lnTo>
                  <a:pt x="1463" y="508"/>
                </a:lnTo>
                <a:lnTo>
                  <a:pt x="1463" y="510"/>
                </a:lnTo>
                <a:lnTo>
                  <a:pt x="1463" y="512"/>
                </a:lnTo>
                <a:lnTo>
                  <a:pt x="1462" y="509"/>
                </a:lnTo>
                <a:close/>
                <a:moveTo>
                  <a:pt x="1446" y="516"/>
                </a:moveTo>
                <a:lnTo>
                  <a:pt x="1448" y="516"/>
                </a:lnTo>
                <a:lnTo>
                  <a:pt x="1448" y="517"/>
                </a:lnTo>
                <a:lnTo>
                  <a:pt x="1446" y="517"/>
                </a:lnTo>
                <a:lnTo>
                  <a:pt x="1446" y="518"/>
                </a:lnTo>
                <a:lnTo>
                  <a:pt x="1445" y="517"/>
                </a:lnTo>
                <a:lnTo>
                  <a:pt x="1444" y="517"/>
                </a:lnTo>
                <a:lnTo>
                  <a:pt x="1445" y="516"/>
                </a:lnTo>
                <a:lnTo>
                  <a:pt x="1446" y="516"/>
                </a:lnTo>
                <a:close/>
                <a:moveTo>
                  <a:pt x="1357" y="531"/>
                </a:moveTo>
                <a:lnTo>
                  <a:pt x="1357" y="532"/>
                </a:lnTo>
                <a:lnTo>
                  <a:pt x="1357" y="534"/>
                </a:lnTo>
                <a:lnTo>
                  <a:pt x="1355" y="532"/>
                </a:lnTo>
                <a:lnTo>
                  <a:pt x="1356" y="531"/>
                </a:lnTo>
                <a:lnTo>
                  <a:pt x="1357" y="531"/>
                </a:lnTo>
                <a:close/>
                <a:moveTo>
                  <a:pt x="1462" y="509"/>
                </a:moveTo>
                <a:lnTo>
                  <a:pt x="1462" y="510"/>
                </a:lnTo>
                <a:lnTo>
                  <a:pt x="1461" y="510"/>
                </a:lnTo>
                <a:lnTo>
                  <a:pt x="1462" y="508"/>
                </a:lnTo>
                <a:lnTo>
                  <a:pt x="1462" y="509"/>
                </a:lnTo>
                <a:close/>
                <a:moveTo>
                  <a:pt x="1377" y="540"/>
                </a:moveTo>
                <a:lnTo>
                  <a:pt x="1376" y="540"/>
                </a:lnTo>
                <a:lnTo>
                  <a:pt x="1377" y="538"/>
                </a:lnTo>
                <a:lnTo>
                  <a:pt x="1377" y="539"/>
                </a:lnTo>
                <a:lnTo>
                  <a:pt x="1378" y="539"/>
                </a:lnTo>
                <a:lnTo>
                  <a:pt x="1378" y="540"/>
                </a:lnTo>
                <a:lnTo>
                  <a:pt x="1378" y="541"/>
                </a:lnTo>
                <a:lnTo>
                  <a:pt x="1377" y="541"/>
                </a:lnTo>
                <a:lnTo>
                  <a:pt x="1377" y="540"/>
                </a:lnTo>
                <a:close/>
                <a:moveTo>
                  <a:pt x="1496" y="558"/>
                </a:moveTo>
                <a:lnTo>
                  <a:pt x="1497" y="558"/>
                </a:lnTo>
                <a:lnTo>
                  <a:pt x="1497" y="557"/>
                </a:lnTo>
                <a:lnTo>
                  <a:pt x="1498" y="557"/>
                </a:lnTo>
                <a:lnTo>
                  <a:pt x="1498" y="558"/>
                </a:lnTo>
                <a:lnTo>
                  <a:pt x="1497" y="558"/>
                </a:lnTo>
                <a:lnTo>
                  <a:pt x="1497" y="559"/>
                </a:lnTo>
                <a:lnTo>
                  <a:pt x="1496" y="558"/>
                </a:lnTo>
                <a:close/>
                <a:moveTo>
                  <a:pt x="1367" y="591"/>
                </a:moveTo>
                <a:lnTo>
                  <a:pt x="1366" y="588"/>
                </a:lnTo>
                <a:lnTo>
                  <a:pt x="1367" y="587"/>
                </a:lnTo>
                <a:lnTo>
                  <a:pt x="1368" y="587"/>
                </a:lnTo>
                <a:lnTo>
                  <a:pt x="1367" y="589"/>
                </a:lnTo>
                <a:lnTo>
                  <a:pt x="1368" y="589"/>
                </a:lnTo>
                <a:lnTo>
                  <a:pt x="1368" y="592"/>
                </a:lnTo>
                <a:lnTo>
                  <a:pt x="1367" y="591"/>
                </a:lnTo>
                <a:close/>
                <a:moveTo>
                  <a:pt x="1382" y="588"/>
                </a:moveTo>
                <a:lnTo>
                  <a:pt x="1382" y="587"/>
                </a:lnTo>
                <a:lnTo>
                  <a:pt x="1383" y="585"/>
                </a:lnTo>
                <a:lnTo>
                  <a:pt x="1384" y="585"/>
                </a:lnTo>
                <a:lnTo>
                  <a:pt x="1385" y="586"/>
                </a:lnTo>
                <a:lnTo>
                  <a:pt x="1386" y="588"/>
                </a:lnTo>
                <a:lnTo>
                  <a:pt x="1386" y="589"/>
                </a:lnTo>
                <a:lnTo>
                  <a:pt x="1385" y="589"/>
                </a:lnTo>
                <a:lnTo>
                  <a:pt x="1385" y="591"/>
                </a:lnTo>
                <a:lnTo>
                  <a:pt x="1383" y="589"/>
                </a:lnTo>
                <a:lnTo>
                  <a:pt x="1382" y="588"/>
                </a:lnTo>
                <a:close/>
                <a:moveTo>
                  <a:pt x="1513" y="568"/>
                </a:moveTo>
                <a:lnTo>
                  <a:pt x="1513" y="567"/>
                </a:lnTo>
                <a:lnTo>
                  <a:pt x="1513" y="566"/>
                </a:lnTo>
                <a:lnTo>
                  <a:pt x="1515" y="565"/>
                </a:lnTo>
                <a:lnTo>
                  <a:pt x="1516" y="566"/>
                </a:lnTo>
                <a:lnTo>
                  <a:pt x="1517" y="566"/>
                </a:lnTo>
                <a:lnTo>
                  <a:pt x="1516" y="567"/>
                </a:lnTo>
                <a:lnTo>
                  <a:pt x="1513" y="568"/>
                </a:lnTo>
                <a:close/>
                <a:moveTo>
                  <a:pt x="1518" y="566"/>
                </a:moveTo>
                <a:lnTo>
                  <a:pt x="1517" y="565"/>
                </a:lnTo>
                <a:lnTo>
                  <a:pt x="1516" y="565"/>
                </a:lnTo>
                <a:lnTo>
                  <a:pt x="1516" y="564"/>
                </a:lnTo>
                <a:lnTo>
                  <a:pt x="1517" y="564"/>
                </a:lnTo>
                <a:lnTo>
                  <a:pt x="1518" y="565"/>
                </a:lnTo>
                <a:lnTo>
                  <a:pt x="1518" y="566"/>
                </a:lnTo>
                <a:close/>
                <a:moveTo>
                  <a:pt x="1512" y="569"/>
                </a:moveTo>
                <a:lnTo>
                  <a:pt x="1515" y="568"/>
                </a:lnTo>
                <a:lnTo>
                  <a:pt x="1515" y="569"/>
                </a:lnTo>
                <a:lnTo>
                  <a:pt x="1515" y="570"/>
                </a:lnTo>
                <a:lnTo>
                  <a:pt x="1513" y="570"/>
                </a:lnTo>
                <a:lnTo>
                  <a:pt x="1512" y="569"/>
                </a:lnTo>
                <a:close/>
                <a:moveTo>
                  <a:pt x="1516" y="572"/>
                </a:moveTo>
                <a:lnTo>
                  <a:pt x="1517" y="572"/>
                </a:lnTo>
                <a:lnTo>
                  <a:pt x="1517" y="573"/>
                </a:lnTo>
                <a:lnTo>
                  <a:pt x="1516" y="573"/>
                </a:lnTo>
                <a:lnTo>
                  <a:pt x="1515" y="572"/>
                </a:lnTo>
                <a:lnTo>
                  <a:pt x="1516" y="572"/>
                </a:lnTo>
                <a:close/>
                <a:moveTo>
                  <a:pt x="1520" y="572"/>
                </a:moveTo>
                <a:lnTo>
                  <a:pt x="1520" y="573"/>
                </a:lnTo>
                <a:lnTo>
                  <a:pt x="1519" y="573"/>
                </a:lnTo>
                <a:lnTo>
                  <a:pt x="1519" y="574"/>
                </a:lnTo>
                <a:lnTo>
                  <a:pt x="1518" y="575"/>
                </a:lnTo>
                <a:lnTo>
                  <a:pt x="1518" y="576"/>
                </a:lnTo>
                <a:lnTo>
                  <a:pt x="1519" y="576"/>
                </a:lnTo>
                <a:lnTo>
                  <a:pt x="1519" y="578"/>
                </a:lnTo>
                <a:lnTo>
                  <a:pt x="1519" y="579"/>
                </a:lnTo>
                <a:lnTo>
                  <a:pt x="1518" y="579"/>
                </a:lnTo>
                <a:lnTo>
                  <a:pt x="1517" y="579"/>
                </a:lnTo>
                <a:lnTo>
                  <a:pt x="1515" y="577"/>
                </a:lnTo>
                <a:lnTo>
                  <a:pt x="1515" y="576"/>
                </a:lnTo>
                <a:lnTo>
                  <a:pt x="1513" y="576"/>
                </a:lnTo>
                <a:lnTo>
                  <a:pt x="1513" y="577"/>
                </a:lnTo>
                <a:lnTo>
                  <a:pt x="1512" y="577"/>
                </a:lnTo>
                <a:lnTo>
                  <a:pt x="1511" y="576"/>
                </a:lnTo>
                <a:lnTo>
                  <a:pt x="1513" y="575"/>
                </a:lnTo>
                <a:lnTo>
                  <a:pt x="1515" y="574"/>
                </a:lnTo>
                <a:lnTo>
                  <a:pt x="1517" y="574"/>
                </a:lnTo>
                <a:lnTo>
                  <a:pt x="1520" y="572"/>
                </a:lnTo>
                <a:close/>
                <a:moveTo>
                  <a:pt x="1513" y="574"/>
                </a:moveTo>
                <a:lnTo>
                  <a:pt x="1512" y="575"/>
                </a:lnTo>
                <a:lnTo>
                  <a:pt x="1511" y="575"/>
                </a:lnTo>
                <a:lnTo>
                  <a:pt x="1511" y="573"/>
                </a:lnTo>
                <a:lnTo>
                  <a:pt x="1512" y="573"/>
                </a:lnTo>
                <a:lnTo>
                  <a:pt x="1513" y="573"/>
                </a:lnTo>
                <a:lnTo>
                  <a:pt x="1513" y="574"/>
                </a:lnTo>
                <a:close/>
                <a:moveTo>
                  <a:pt x="1517" y="583"/>
                </a:moveTo>
                <a:lnTo>
                  <a:pt x="1517" y="582"/>
                </a:lnTo>
                <a:lnTo>
                  <a:pt x="1517" y="581"/>
                </a:lnTo>
                <a:lnTo>
                  <a:pt x="1518" y="581"/>
                </a:lnTo>
                <a:lnTo>
                  <a:pt x="1520" y="582"/>
                </a:lnTo>
                <a:lnTo>
                  <a:pt x="1520" y="583"/>
                </a:lnTo>
                <a:lnTo>
                  <a:pt x="1519" y="583"/>
                </a:lnTo>
                <a:lnTo>
                  <a:pt x="1518" y="583"/>
                </a:lnTo>
                <a:lnTo>
                  <a:pt x="1517" y="583"/>
                </a:lnTo>
                <a:close/>
                <a:moveTo>
                  <a:pt x="1340" y="505"/>
                </a:moveTo>
                <a:lnTo>
                  <a:pt x="1339" y="506"/>
                </a:lnTo>
                <a:lnTo>
                  <a:pt x="1338" y="506"/>
                </a:lnTo>
                <a:lnTo>
                  <a:pt x="1338" y="502"/>
                </a:lnTo>
                <a:lnTo>
                  <a:pt x="1339" y="502"/>
                </a:lnTo>
                <a:lnTo>
                  <a:pt x="1340" y="503"/>
                </a:lnTo>
                <a:lnTo>
                  <a:pt x="1340" y="505"/>
                </a:lnTo>
                <a:close/>
                <a:moveTo>
                  <a:pt x="1348" y="502"/>
                </a:moveTo>
                <a:lnTo>
                  <a:pt x="1347" y="501"/>
                </a:lnTo>
                <a:lnTo>
                  <a:pt x="1348" y="501"/>
                </a:lnTo>
                <a:lnTo>
                  <a:pt x="1348" y="500"/>
                </a:lnTo>
                <a:lnTo>
                  <a:pt x="1349" y="500"/>
                </a:lnTo>
                <a:lnTo>
                  <a:pt x="1349" y="501"/>
                </a:lnTo>
                <a:lnTo>
                  <a:pt x="1349" y="502"/>
                </a:lnTo>
                <a:lnTo>
                  <a:pt x="1348" y="502"/>
                </a:lnTo>
                <a:close/>
                <a:moveTo>
                  <a:pt x="1350" y="501"/>
                </a:moveTo>
                <a:lnTo>
                  <a:pt x="1350" y="500"/>
                </a:lnTo>
                <a:lnTo>
                  <a:pt x="1348" y="499"/>
                </a:lnTo>
                <a:lnTo>
                  <a:pt x="1351" y="498"/>
                </a:lnTo>
                <a:lnTo>
                  <a:pt x="1353" y="499"/>
                </a:lnTo>
                <a:lnTo>
                  <a:pt x="1353" y="500"/>
                </a:lnTo>
                <a:lnTo>
                  <a:pt x="1353" y="501"/>
                </a:lnTo>
                <a:lnTo>
                  <a:pt x="1350" y="501"/>
                </a:lnTo>
                <a:close/>
                <a:moveTo>
                  <a:pt x="1356" y="498"/>
                </a:moveTo>
                <a:lnTo>
                  <a:pt x="1357" y="499"/>
                </a:lnTo>
                <a:lnTo>
                  <a:pt x="1356" y="499"/>
                </a:lnTo>
                <a:lnTo>
                  <a:pt x="1355" y="500"/>
                </a:lnTo>
                <a:lnTo>
                  <a:pt x="1354" y="500"/>
                </a:lnTo>
                <a:lnTo>
                  <a:pt x="1353" y="499"/>
                </a:lnTo>
                <a:lnTo>
                  <a:pt x="1354" y="498"/>
                </a:lnTo>
                <a:lnTo>
                  <a:pt x="1356" y="498"/>
                </a:lnTo>
                <a:close/>
                <a:moveTo>
                  <a:pt x="1356" y="500"/>
                </a:moveTo>
                <a:lnTo>
                  <a:pt x="1357" y="500"/>
                </a:lnTo>
                <a:lnTo>
                  <a:pt x="1357" y="501"/>
                </a:lnTo>
                <a:lnTo>
                  <a:pt x="1356" y="501"/>
                </a:lnTo>
                <a:lnTo>
                  <a:pt x="1356" y="500"/>
                </a:lnTo>
                <a:close/>
                <a:moveTo>
                  <a:pt x="1358" y="495"/>
                </a:moveTo>
                <a:lnTo>
                  <a:pt x="1359" y="495"/>
                </a:lnTo>
                <a:lnTo>
                  <a:pt x="1358" y="496"/>
                </a:lnTo>
                <a:lnTo>
                  <a:pt x="1353" y="498"/>
                </a:lnTo>
                <a:lnTo>
                  <a:pt x="1351" y="497"/>
                </a:lnTo>
                <a:lnTo>
                  <a:pt x="1350" y="496"/>
                </a:lnTo>
                <a:lnTo>
                  <a:pt x="1349" y="493"/>
                </a:lnTo>
                <a:lnTo>
                  <a:pt x="1350" y="492"/>
                </a:lnTo>
                <a:lnTo>
                  <a:pt x="1351" y="492"/>
                </a:lnTo>
                <a:lnTo>
                  <a:pt x="1353" y="493"/>
                </a:lnTo>
                <a:lnTo>
                  <a:pt x="1355" y="495"/>
                </a:lnTo>
                <a:lnTo>
                  <a:pt x="1357" y="493"/>
                </a:lnTo>
                <a:lnTo>
                  <a:pt x="1358" y="495"/>
                </a:lnTo>
                <a:close/>
                <a:moveTo>
                  <a:pt x="1347" y="493"/>
                </a:moveTo>
                <a:lnTo>
                  <a:pt x="1348" y="495"/>
                </a:lnTo>
                <a:lnTo>
                  <a:pt x="1347" y="496"/>
                </a:lnTo>
                <a:lnTo>
                  <a:pt x="1347" y="497"/>
                </a:lnTo>
                <a:lnTo>
                  <a:pt x="1345" y="495"/>
                </a:lnTo>
                <a:lnTo>
                  <a:pt x="1346" y="493"/>
                </a:lnTo>
                <a:lnTo>
                  <a:pt x="1347" y="492"/>
                </a:lnTo>
                <a:lnTo>
                  <a:pt x="1348" y="492"/>
                </a:lnTo>
                <a:lnTo>
                  <a:pt x="1347" y="493"/>
                </a:lnTo>
                <a:close/>
                <a:moveTo>
                  <a:pt x="1252" y="496"/>
                </a:moveTo>
                <a:lnTo>
                  <a:pt x="1252" y="497"/>
                </a:lnTo>
                <a:lnTo>
                  <a:pt x="1250" y="498"/>
                </a:lnTo>
                <a:lnTo>
                  <a:pt x="1249" y="498"/>
                </a:lnTo>
                <a:lnTo>
                  <a:pt x="1250" y="496"/>
                </a:lnTo>
                <a:lnTo>
                  <a:pt x="1251" y="495"/>
                </a:lnTo>
                <a:lnTo>
                  <a:pt x="1252" y="495"/>
                </a:lnTo>
                <a:lnTo>
                  <a:pt x="1252" y="496"/>
                </a:lnTo>
                <a:close/>
                <a:moveTo>
                  <a:pt x="994" y="465"/>
                </a:moveTo>
                <a:lnTo>
                  <a:pt x="995" y="465"/>
                </a:lnTo>
                <a:lnTo>
                  <a:pt x="995" y="467"/>
                </a:lnTo>
                <a:lnTo>
                  <a:pt x="994" y="467"/>
                </a:lnTo>
                <a:lnTo>
                  <a:pt x="993" y="467"/>
                </a:lnTo>
                <a:lnTo>
                  <a:pt x="992" y="467"/>
                </a:lnTo>
                <a:lnTo>
                  <a:pt x="991" y="467"/>
                </a:lnTo>
                <a:lnTo>
                  <a:pt x="992" y="467"/>
                </a:lnTo>
                <a:lnTo>
                  <a:pt x="993" y="465"/>
                </a:lnTo>
                <a:lnTo>
                  <a:pt x="994" y="465"/>
                </a:lnTo>
                <a:close/>
                <a:moveTo>
                  <a:pt x="954" y="473"/>
                </a:moveTo>
                <a:lnTo>
                  <a:pt x="953" y="473"/>
                </a:lnTo>
                <a:lnTo>
                  <a:pt x="953" y="474"/>
                </a:lnTo>
                <a:lnTo>
                  <a:pt x="953" y="473"/>
                </a:lnTo>
                <a:lnTo>
                  <a:pt x="954" y="473"/>
                </a:lnTo>
                <a:close/>
                <a:moveTo>
                  <a:pt x="946" y="447"/>
                </a:moveTo>
                <a:lnTo>
                  <a:pt x="946" y="448"/>
                </a:lnTo>
                <a:lnTo>
                  <a:pt x="945" y="448"/>
                </a:lnTo>
                <a:lnTo>
                  <a:pt x="944" y="444"/>
                </a:lnTo>
                <a:lnTo>
                  <a:pt x="943" y="443"/>
                </a:lnTo>
                <a:lnTo>
                  <a:pt x="942" y="440"/>
                </a:lnTo>
                <a:lnTo>
                  <a:pt x="942" y="438"/>
                </a:lnTo>
                <a:lnTo>
                  <a:pt x="943" y="435"/>
                </a:lnTo>
                <a:lnTo>
                  <a:pt x="945" y="439"/>
                </a:lnTo>
                <a:lnTo>
                  <a:pt x="944" y="441"/>
                </a:lnTo>
                <a:lnTo>
                  <a:pt x="944" y="442"/>
                </a:lnTo>
                <a:lnTo>
                  <a:pt x="946" y="447"/>
                </a:lnTo>
                <a:close/>
                <a:moveTo>
                  <a:pt x="966" y="403"/>
                </a:moveTo>
                <a:lnTo>
                  <a:pt x="966" y="404"/>
                </a:lnTo>
                <a:lnTo>
                  <a:pt x="965" y="405"/>
                </a:lnTo>
                <a:lnTo>
                  <a:pt x="963" y="404"/>
                </a:lnTo>
                <a:lnTo>
                  <a:pt x="962" y="401"/>
                </a:lnTo>
                <a:lnTo>
                  <a:pt x="963" y="397"/>
                </a:lnTo>
                <a:lnTo>
                  <a:pt x="965" y="395"/>
                </a:lnTo>
                <a:lnTo>
                  <a:pt x="966" y="396"/>
                </a:lnTo>
                <a:lnTo>
                  <a:pt x="969" y="398"/>
                </a:lnTo>
                <a:lnTo>
                  <a:pt x="970" y="400"/>
                </a:lnTo>
                <a:lnTo>
                  <a:pt x="971" y="400"/>
                </a:lnTo>
                <a:lnTo>
                  <a:pt x="972" y="398"/>
                </a:lnTo>
                <a:lnTo>
                  <a:pt x="973" y="398"/>
                </a:lnTo>
                <a:lnTo>
                  <a:pt x="974" y="397"/>
                </a:lnTo>
                <a:lnTo>
                  <a:pt x="975" y="398"/>
                </a:lnTo>
                <a:lnTo>
                  <a:pt x="975" y="400"/>
                </a:lnTo>
                <a:lnTo>
                  <a:pt x="976" y="398"/>
                </a:lnTo>
                <a:lnTo>
                  <a:pt x="977" y="398"/>
                </a:lnTo>
                <a:lnTo>
                  <a:pt x="976" y="401"/>
                </a:lnTo>
                <a:lnTo>
                  <a:pt x="976" y="402"/>
                </a:lnTo>
                <a:lnTo>
                  <a:pt x="975" y="401"/>
                </a:lnTo>
                <a:lnTo>
                  <a:pt x="974" y="401"/>
                </a:lnTo>
                <a:lnTo>
                  <a:pt x="973" y="402"/>
                </a:lnTo>
                <a:lnTo>
                  <a:pt x="973" y="401"/>
                </a:lnTo>
                <a:lnTo>
                  <a:pt x="971" y="401"/>
                </a:lnTo>
                <a:lnTo>
                  <a:pt x="970" y="401"/>
                </a:lnTo>
                <a:lnTo>
                  <a:pt x="967" y="402"/>
                </a:lnTo>
                <a:lnTo>
                  <a:pt x="966" y="403"/>
                </a:lnTo>
                <a:close/>
                <a:moveTo>
                  <a:pt x="531" y="432"/>
                </a:moveTo>
                <a:lnTo>
                  <a:pt x="532" y="432"/>
                </a:lnTo>
                <a:lnTo>
                  <a:pt x="532" y="433"/>
                </a:lnTo>
                <a:lnTo>
                  <a:pt x="531" y="432"/>
                </a:lnTo>
                <a:lnTo>
                  <a:pt x="530" y="432"/>
                </a:lnTo>
                <a:lnTo>
                  <a:pt x="531" y="432"/>
                </a:lnTo>
                <a:close/>
                <a:moveTo>
                  <a:pt x="527" y="430"/>
                </a:moveTo>
                <a:lnTo>
                  <a:pt x="527" y="431"/>
                </a:lnTo>
                <a:lnTo>
                  <a:pt x="526" y="431"/>
                </a:lnTo>
                <a:lnTo>
                  <a:pt x="526" y="430"/>
                </a:lnTo>
                <a:lnTo>
                  <a:pt x="527" y="430"/>
                </a:lnTo>
                <a:close/>
                <a:moveTo>
                  <a:pt x="481" y="415"/>
                </a:moveTo>
                <a:lnTo>
                  <a:pt x="481" y="416"/>
                </a:lnTo>
                <a:lnTo>
                  <a:pt x="481" y="419"/>
                </a:lnTo>
                <a:lnTo>
                  <a:pt x="481" y="420"/>
                </a:lnTo>
                <a:lnTo>
                  <a:pt x="479" y="422"/>
                </a:lnTo>
                <a:lnTo>
                  <a:pt x="479" y="424"/>
                </a:lnTo>
                <a:lnTo>
                  <a:pt x="477" y="426"/>
                </a:lnTo>
                <a:lnTo>
                  <a:pt x="477" y="429"/>
                </a:lnTo>
                <a:lnTo>
                  <a:pt x="476" y="430"/>
                </a:lnTo>
                <a:lnTo>
                  <a:pt x="476" y="431"/>
                </a:lnTo>
                <a:lnTo>
                  <a:pt x="475" y="432"/>
                </a:lnTo>
                <a:lnTo>
                  <a:pt x="474" y="432"/>
                </a:lnTo>
                <a:lnTo>
                  <a:pt x="473" y="432"/>
                </a:lnTo>
                <a:lnTo>
                  <a:pt x="473" y="431"/>
                </a:lnTo>
                <a:lnTo>
                  <a:pt x="473" y="430"/>
                </a:lnTo>
                <a:lnTo>
                  <a:pt x="473" y="429"/>
                </a:lnTo>
                <a:lnTo>
                  <a:pt x="472" y="429"/>
                </a:lnTo>
                <a:lnTo>
                  <a:pt x="471" y="428"/>
                </a:lnTo>
                <a:lnTo>
                  <a:pt x="469" y="426"/>
                </a:lnTo>
                <a:lnTo>
                  <a:pt x="468" y="425"/>
                </a:lnTo>
                <a:lnTo>
                  <a:pt x="467" y="425"/>
                </a:lnTo>
                <a:lnTo>
                  <a:pt x="467" y="424"/>
                </a:lnTo>
                <a:lnTo>
                  <a:pt x="466" y="424"/>
                </a:lnTo>
                <a:lnTo>
                  <a:pt x="466" y="423"/>
                </a:lnTo>
                <a:lnTo>
                  <a:pt x="466" y="422"/>
                </a:lnTo>
                <a:lnTo>
                  <a:pt x="466" y="421"/>
                </a:lnTo>
                <a:lnTo>
                  <a:pt x="466" y="420"/>
                </a:lnTo>
                <a:lnTo>
                  <a:pt x="466" y="419"/>
                </a:lnTo>
                <a:lnTo>
                  <a:pt x="466" y="417"/>
                </a:lnTo>
                <a:lnTo>
                  <a:pt x="468" y="414"/>
                </a:lnTo>
                <a:lnTo>
                  <a:pt x="471" y="413"/>
                </a:lnTo>
                <a:lnTo>
                  <a:pt x="472" y="413"/>
                </a:lnTo>
                <a:lnTo>
                  <a:pt x="473" y="411"/>
                </a:lnTo>
                <a:lnTo>
                  <a:pt x="474" y="410"/>
                </a:lnTo>
                <a:lnTo>
                  <a:pt x="474" y="409"/>
                </a:lnTo>
                <a:lnTo>
                  <a:pt x="475" y="407"/>
                </a:lnTo>
                <a:lnTo>
                  <a:pt x="475" y="406"/>
                </a:lnTo>
                <a:lnTo>
                  <a:pt x="474" y="406"/>
                </a:lnTo>
                <a:lnTo>
                  <a:pt x="475" y="406"/>
                </a:lnTo>
                <a:lnTo>
                  <a:pt x="474" y="405"/>
                </a:lnTo>
                <a:lnTo>
                  <a:pt x="475" y="405"/>
                </a:lnTo>
                <a:lnTo>
                  <a:pt x="474" y="405"/>
                </a:lnTo>
                <a:lnTo>
                  <a:pt x="474" y="403"/>
                </a:lnTo>
                <a:lnTo>
                  <a:pt x="474" y="401"/>
                </a:lnTo>
                <a:lnTo>
                  <a:pt x="473" y="400"/>
                </a:lnTo>
                <a:lnTo>
                  <a:pt x="474" y="400"/>
                </a:lnTo>
                <a:lnTo>
                  <a:pt x="474" y="398"/>
                </a:lnTo>
                <a:lnTo>
                  <a:pt x="475" y="395"/>
                </a:lnTo>
                <a:lnTo>
                  <a:pt x="475" y="394"/>
                </a:lnTo>
                <a:lnTo>
                  <a:pt x="474" y="394"/>
                </a:lnTo>
                <a:lnTo>
                  <a:pt x="474" y="393"/>
                </a:lnTo>
                <a:lnTo>
                  <a:pt x="474" y="392"/>
                </a:lnTo>
                <a:lnTo>
                  <a:pt x="473" y="392"/>
                </a:lnTo>
                <a:lnTo>
                  <a:pt x="474" y="392"/>
                </a:lnTo>
                <a:lnTo>
                  <a:pt x="474" y="393"/>
                </a:lnTo>
                <a:lnTo>
                  <a:pt x="473" y="393"/>
                </a:lnTo>
                <a:lnTo>
                  <a:pt x="473" y="394"/>
                </a:lnTo>
                <a:lnTo>
                  <a:pt x="473" y="395"/>
                </a:lnTo>
                <a:lnTo>
                  <a:pt x="472" y="395"/>
                </a:lnTo>
                <a:lnTo>
                  <a:pt x="472" y="396"/>
                </a:lnTo>
                <a:lnTo>
                  <a:pt x="472" y="397"/>
                </a:lnTo>
                <a:lnTo>
                  <a:pt x="471" y="398"/>
                </a:lnTo>
                <a:lnTo>
                  <a:pt x="471" y="397"/>
                </a:lnTo>
                <a:lnTo>
                  <a:pt x="469" y="400"/>
                </a:lnTo>
                <a:lnTo>
                  <a:pt x="468" y="401"/>
                </a:lnTo>
                <a:lnTo>
                  <a:pt x="468" y="402"/>
                </a:lnTo>
                <a:lnTo>
                  <a:pt x="467" y="403"/>
                </a:lnTo>
                <a:lnTo>
                  <a:pt x="467" y="404"/>
                </a:lnTo>
                <a:lnTo>
                  <a:pt x="466" y="404"/>
                </a:lnTo>
                <a:lnTo>
                  <a:pt x="465" y="404"/>
                </a:lnTo>
                <a:lnTo>
                  <a:pt x="465" y="405"/>
                </a:lnTo>
                <a:lnTo>
                  <a:pt x="466" y="405"/>
                </a:lnTo>
                <a:lnTo>
                  <a:pt x="467" y="404"/>
                </a:lnTo>
                <a:lnTo>
                  <a:pt x="468" y="404"/>
                </a:lnTo>
                <a:lnTo>
                  <a:pt x="468" y="403"/>
                </a:lnTo>
                <a:lnTo>
                  <a:pt x="468" y="402"/>
                </a:lnTo>
                <a:lnTo>
                  <a:pt x="468" y="401"/>
                </a:lnTo>
                <a:lnTo>
                  <a:pt x="469" y="401"/>
                </a:lnTo>
                <a:lnTo>
                  <a:pt x="469" y="400"/>
                </a:lnTo>
                <a:lnTo>
                  <a:pt x="471" y="400"/>
                </a:lnTo>
                <a:lnTo>
                  <a:pt x="472" y="400"/>
                </a:lnTo>
                <a:lnTo>
                  <a:pt x="473" y="401"/>
                </a:lnTo>
                <a:lnTo>
                  <a:pt x="473" y="404"/>
                </a:lnTo>
                <a:lnTo>
                  <a:pt x="473" y="405"/>
                </a:lnTo>
                <a:lnTo>
                  <a:pt x="474" y="406"/>
                </a:lnTo>
                <a:lnTo>
                  <a:pt x="473" y="407"/>
                </a:lnTo>
                <a:lnTo>
                  <a:pt x="473" y="409"/>
                </a:lnTo>
                <a:lnTo>
                  <a:pt x="472" y="411"/>
                </a:lnTo>
                <a:lnTo>
                  <a:pt x="469" y="411"/>
                </a:lnTo>
                <a:lnTo>
                  <a:pt x="468" y="411"/>
                </a:lnTo>
                <a:lnTo>
                  <a:pt x="467" y="412"/>
                </a:lnTo>
                <a:lnTo>
                  <a:pt x="464" y="413"/>
                </a:lnTo>
                <a:lnTo>
                  <a:pt x="464" y="412"/>
                </a:lnTo>
                <a:lnTo>
                  <a:pt x="463" y="411"/>
                </a:lnTo>
                <a:lnTo>
                  <a:pt x="463" y="410"/>
                </a:lnTo>
                <a:lnTo>
                  <a:pt x="463" y="407"/>
                </a:lnTo>
                <a:lnTo>
                  <a:pt x="464" y="407"/>
                </a:lnTo>
                <a:lnTo>
                  <a:pt x="464" y="406"/>
                </a:lnTo>
                <a:lnTo>
                  <a:pt x="463" y="406"/>
                </a:lnTo>
                <a:lnTo>
                  <a:pt x="463" y="407"/>
                </a:lnTo>
                <a:lnTo>
                  <a:pt x="462" y="407"/>
                </a:lnTo>
                <a:lnTo>
                  <a:pt x="460" y="407"/>
                </a:lnTo>
                <a:lnTo>
                  <a:pt x="459" y="407"/>
                </a:lnTo>
                <a:lnTo>
                  <a:pt x="458" y="407"/>
                </a:lnTo>
                <a:lnTo>
                  <a:pt x="457" y="406"/>
                </a:lnTo>
                <a:lnTo>
                  <a:pt x="456" y="406"/>
                </a:lnTo>
                <a:lnTo>
                  <a:pt x="455" y="406"/>
                </a:lnTo>
                <a:lnTo>
                  <a:pt x="454" y="406"/>
                </a:lnTo>
                <a:lnTo>
                  <a:pt x="453" y="406"/>
                </a:lnTo>
                <a:lnTo>
                  <a:pt x="452" y="407"/>
                </a:lnTo>
                <a:lnTo>
                  <a:pt x="450" y="407"/>
                </a:lnTo>
                <a:lnTo>
                  <a:pt x="449" y="406"/>
                </a:lnTo>
                <a:lnTo>
                  <a:pt x="448" y="406"/>
                </a:lnTo>
                <a:lnTo>
                  <a:pt x="447" y="406"/>
                </a:lnTo>
                <a:lnTo>
                  <a:pt x="447" y="405"/>
                </a:lnTo>
                <a:lnTo>
                  <a:pt x="446" y="405"/>
                </a:lnTo>
                <a:lnTo>
                  <a:pt x="446" y="404"/>
                </a:lnTo>
                <a:lnTo>
                  <a:pt x="446" y="403"/>
                </a:lnTo>
                <a:lnTo>
                  <a:pt x="446" y="402"/>
                </a:lnTo>
                <a:lnTo>
                  <a:pt x="445" y="401"/>
                </a:lnTo>
                <a:lnTo>
                  <a:pt x="445" y="400"/>
                </a:lnTo>
                <a:lnTo>
                  <a:pt x="444" y="400"/>
                </a:lnTo>
                <a:lnTo>
                  <a:pt x="444" y="398"/>
                </a:lnTo>
                <a:lnTo>
                  <a:pt x="445" y="397"/>
                </a:lnTo>
                <a:lnTo>
                  <a:pt x="445" y="396"/>
                </a:lnTo>
                <a:lnTo>
                  <a:pt x="446" y="396"/>
                </a:lnTo>
                <a:lnTo>
                  <a:pt x="446" y="395"/>
                </a:lnTo>
                <a:lnTo>
                  <a:pt x="446" y="394"/>
                </a:lnTo>
                <a:lnTo>
                  <a:pt x="446" y="393"/>
                </a:lnTo>
                <a:lnTo>
                  <a:pt x="446" y="392"/>
                </a:lnTo>
                <a:lnTo>
                  <a:pt x="446" y="390"/>
                </a:lnTo>
                <a:lnTo>
                  <a:pt x="445" y="388"/>
                </a:lnTo>
                <a:lnTo>
                  <a:pt x="445" y="387"/>
                </a:lnTo>
                <a:lnTo>
                  <a:pt x="445" y="386"/>
                </a:lnTo>
                <a:lnTo>
                  <a:pt x="446" y="386"/>
                </a:lnTo>
                <a:lnTo>
                  <a:pt x="447" y="385"/>
                </a:lnTo>
                <a:lnTo>
                  <a:pt x="448" y="385"/>
                </a:lnTo>
                <a:lnTo>
                  <a:pt x="449" y="385"/>
                </a:lnTo>
                <a:lnTo>
                  <a:pt x="452" y="383"/>
                </a:lnTo>
                <a:lnTo>
                  <a:pt x="453" y="381"/>
                </a:lnTo>
                <a:lnTo>
                  <a:pt x="454" y="381"/>
                </a:lnTo>
                <a:lnTo>
                  <a:pt x="456" y="377"/>
                </a:lnTo>
                <a:lnTo>
                  <a:pt x="457" y="377"/>
                </a:lnTo>
                <a:lnTo>
                  <a:pt x="458" y="376"/>
                </a:lnTo>
                <a:lnTo>
                  <a:pt x="459" y="374"/>
                </a:lnTo>
                <a:lnTo>
                  <a:pt x="460" y="374"/>
                </a:lnTo>
                <a:lnTo>
                  <a:pt x="460" y="373"/>
                </a:lnTo>
                <a:lnTo>
                  <a:pt x="462" y="371"/>
                </a:lnTo>
                <a:lnTo>
                  <a:pt x="463" y="369"/>
                </a:lnTo>
                <a:lnTo>
                  <a:pt x="463" y="368"/>
                </a:lnTo>
                <a:lnTo>
                  <a:pt x="463" y="367"/>
                </a:lnTo>
                <a:lnTo>
                  <a:pt x="464" y="366"/>
                </a:lnTo>
                <a:lnTo>
                  <a:pt x="465" y="365"/>
                </a:lnTo>
                <a:lnTo>
                  <a:pt x="467" y="363"/>
                </a:lnTo>
                <a:lnTo>
                  <a:pt x="468" y="361"/>
                </a:lnTo>
                <a:lnTo>
                  <a:pt x="469" y="361"/>
                </a:lnTo>
                <a:lnTo>
                  <a:pt x="471" y="358"/>
                </a:lnTo>
                <a:lnTo>
                  <a:pt x="472" y="358"/>
                </a:lnTo>
                <a:lnTo>
                  <a:pt x="473" y="357"/>
                </a:lnTo>
                <a:lnTo>
                  <a:pt x="474" y="356"/>
                </a:lnTo>
                <a:lnTo>
                  <a:pt x="475" y="356"/>
                </a:lnTo>
                <a:lnTo>
                  <a:pt x="476" y="355"/>
                </a:lnTo>
                <a:lnTo>
                  <a:pt x="477" y="355"/>
                </a:lnTo>
                <a:lnTo>
                  <a:pt x="481" y="354"/>
                </a:lnTo>
                <a:lnTo>
                  <a:pt x="483" y="352"/>
                </a:lnTo>
                <a:lnTo>
                  <a:pt x="485" y="349"/>
                </a:lnTo>
                <a:lnTo>
                  <a:pt x="490" y="348"/>
                </a:lnTo>
                <a:lnTo>
                  <a:pt x="491" y="348"/>
                </a:lnTo>
                <a:lnTo>
                  <a:pt x="492" y="346"/>
                </a:lnTo>
                <a:lnTo>
                  <a:pt x="493" y="346"/>
                </a:lnTo>
                <a:lnTo>
                  <a:pt x="493" y="345"/>
                </a:lnTo>
                <a:lnTo>
                  <a:pt x="493" y="344"/>
                </a:lnTo>
                <a:lnTo>
                  <a:pt x="494" y="344"/>
                </a:lnTo>
                <a:lnTo>
                  <a:pt x="495" y="344"/>
                </a:lnTo>
                <a:lnTo>
                  <a:pt x="496" y="343"/>
                </a:lnTo>
                <a:lnTo>
                  <a:pt x="497" y="343"/>
                </a:lnTo>
                <a:lnTo>
                  <a:pt x="498" y="343"/>
                </a:lnTo>
                <a:lnTo>
                  <a:pt x="500" y="343"/>
                </a:lnTo>
                <a:lnTo>
                  <a:pt x="501" y="343"/>
                </a:lnTo>
                <a:lnTo>
                  <a:pt x="502" y="343"/>
                </a:lnTo>
                <a:lnTo>
                  <a:pt x="502" y="342"/>
                </a:lnTo>
                <a:lnTo>
                  <a:pt x="501" y="342"/>
                </a:lnTo>
                <a:lnTo>
                  <a:pt x="502" y="342"/>
                </a:lnTo>
                <a:lnTo>
                  <a:pt x="503" y="340"/>
                </a:lnTo>
                <a:lnTo>
                  <a:pt x="503" y="342"/>
                </a:lnTo>
                <a:lnTo>
                  <a:pt x="504" y="342"/>
                </a:lnTo>
                <a:lnTo>
                  <a:pt x="505" y="342"/>
                </a:lnTo>
                <a:lnTo>
                  <a:pt x="505" y="340"/>
                </a:lnTo>
                <a:lnTo>
                  <a:pt x="507" y="340"/>
                </a:lnTo>
                <a:lnTo>
                  <a:pt x="509" y="339"/>
                </a:lnTo>
                <a:lnTo>
                  <a:pt x="509" y="340"/>
                </a:lnTo>
                <a:lnTo>
                  <a:pt x="510" y="339"/>
                </a:lnTo>
                <a:lnTo>
                  <a:pt x="512" y="339"/>
                </a:lnTo>
                <a:lnTo>
                  <a:pt x="513" y="339"/>
                </a:lnTo>
                <a:lnTo>
                  <a:pt x="514" y="339"/>
                </a:lnTo>
                <a:lnTo>
                  <a:pt x="514" y="338"/>
                </a:lnTo>
                <a:lnTo>
                  <a:pt x="513" y="338"/>
                </a:lnTo>
                <a:lnTo>
                  <a:pt x="514" y="337"/>
                </a:lnTo>
                <a:lnTo>
                  <a:pt x="515" y="337"/>
                </a:lnTo>
                <a:lnTo>
                  <a:pt x="517" y="337"/>
                </a:lnTo>
                <a:lnTo>
                  <a:pt x="519" y="337"/>
                </a:lnTo>
                <a:lnTo>
                  <a:pt x="520" y="337"/>
                </a:lnTo>
                <a:lnTo>
                  <a:pt x="521" y="337"/>
                </a:lnTo>
                <a:lnTo>
                  <a:pt x="524" y="336"/>
                </a:lnTo>
                <a:lnTo>
                  <a:pt x="526" y="336"/>
                </a:lnTo>
                <a:lnTo>
                  <a:pt x="529" y="336"/>
                </a:lnTo>
                <a:lnTo>
                  <a:pt x="530" y="336"/>
                </a:lnTo>
                <a:lnTo>
                  <a:pt x="531" y="336"/>
                </a:lnTo>
                <a:lnTo>
                  <a:pt x="533" y="336"/>
                </a:lnTo>
                <a:lnTo>
                  <a:pt x="532" y="336"/>
                </a:lnTo>
                <a:lnTo>
                  <a:pt x="531" y="337"/>
                </a:lnTo>
                <a:lnTo>
                  <a:pt x="532" y="337"/>
                </a:lnTo>
                <a:lnTo>
                  <a:pt x="533" y="337"/>
                </a:lnTo>
                <a:lnTo>
                  <a:pt x="534" y="337"/>
                </a:lnTo>
                <a:lnTo>
                  <a:pt x="535" y="337"/>
                </a:lnTo>
                <a:lnTo>
                  <a:pt x="536" y="337"/>
                </a:lnTo>
                <a:lnTo>
                  <a:pt x="538" y="337"/>
                </a:lnTo>
                <a:lnTo>
                  <a:pt x="538" y="336"/>
                </a:lnTo>
                <a:lnTo>
                  <a:pt x="536" y="336"/>
                </a:lnTo>
                <a:lnTo>
                  <a:pt x="538" y="336"/>
                </a:lnTo>
                <a:lnTo>
                  <a:pt x="539" y="336"/>
                </a:lnTo>
                <a:lnTo>
                  <a:pt x="542" y="336"/>
                </a:lnTo>
                <a:lnTo>
                  <a:pt x="544" y="336"/>
                </a:lnTo>
                <a:lnTo>
                  <a:pt x="546" y="336"/>
                </a:lnTo>
                <a:lnTo>
                  <a:pt x="548" y="337"/>
                </a:lnTo>
                <a:lnTo>
                  <a:pt x="549" y="337"/>
                </a:lnTo>
                <a:lnTo>
                  <a:pt x="551" y="338"/>
                </a:lnTo>
                <a:lnTo>
                  <a:pt x="552" y="339"/>
                </a:lnTo>
                <a:lnTo>
                  <a:pt x="553" y="339"/>
                </a:lnTo>
                <a:lnTo>
                  <a:pt x="554" y="340"/>
                </a:lnTo>
                <a:lnTo>
                  <a:pt x="554" y="343"/>
                </a:lnTo>
                <a:lnTo>
                  <a:pt x="555" y="343"/>
                </a:lnTo>
                <a:lnTo>
                  <a:pt x="555" y="344"/>
                </a:lnTo>
                <a:lnTo>
                  <a:pt x="555" y="345"/>
                </a:lnTo>
                <a:lnTo>
                  <a:pt x="555" y="346"/>
                </a:lnTo>
                <a:lnTo>
                  <a:pt x="555" y="347"/>
                </a:lnTo>
                <a:lnTo>
                  <a:pt x="553" y="348"/>
                </a:lnTo>
                <a:lnTo>
                  <a:pt x="552" y="347"/>
                </a:lnTo>
                <a:lnTo>
                  <a:pt x="551" y="347"/>
                </a:lnTo>
                <a:lnTo>
                  <a:pt x="549" y="349"/>
                </a:lnTo>
                <a:lnTo>
                  <a:pt x="548" y="350"/>
                </a:lnTo>
                <a:lnTo>
                  <a:pt x="545" y="350"/>
                </a:lnTo>
                <a:lnTo>
                  <a:pt x="544" y="350"/>
                </a:lnTo>
                <a:lnTo>
                  <a:pt x="544" y="352"/>
                </a:lnTo>
                <a:lnTo>
                  <a:pt x="543" y="352"/>
                </a:lnTo>
                <a:lnTo>
                  <a:pt x="542" y="352"/>
                </a:lnTo>
                <a:lnTo>
                  <a:pt x="541" y="352"/>
                </a:lnTo>
                <a:lnTo>
                  <a:pt x="540" y="350"/>
                </a:lnTo>
                <a:lnTo>
                  <a:pt x="539" y="350"/>
                </a:lnTo>
                <a:lnTo>
                  <a:pt x="536" y="350"/>
                </a:lnTo>
                <a:lnTo>
                  <a:pt x="535" y="350"/>
                </a:lnTo>
                <a:lnTo>
                  <a:pt x="534" y="350"/>
                </a:lnTo>
                <a:lnTo>
                  <a:pt x="532" y="352"/>
                </a:lnTo>
                <a:lnTo>
                  <a:pt x="530" y="352"/>
                </a:lnTo>
                <a:lnTo>
                  <a:pt x="526" y="353"/>
                </a:lnTo>
                <a:lnTo>
                  <a:pt x="525" y="353"/>
                </a:lnTo>
                <a:lnTo>
                  <a:pt x="524" y="355"/>
                </a:lnTo>
                <a:lnTo>
                  <a:pt x="524" y="356"/>
                </a:lnTo>
                <a:lnTo>
                  <a:pt x="524" y="357"/>
                </a:lnTo>
                <a:lnTo>
                  <a:pt x="526" y="358"/>
                </a:lnTo>
                <a:lnTo>
                  <a:pt x="527" y="359"/>
                </a:lnTo>
                <a:lnTo>
                  <a:pt x="527" y="361"/>
                </a:lnTo>
                <a:lnTo>
                  <a:pt x="527" y="362"/>
                </a:lnTo>
                <a:lnTo>
                  <a:pt x="526" y="363"/>
                </a:lnTo>
                <a:lnTo>
                  <a:pt x="524" y="363"/>
                </a:lnTo>
                <a:lnTo>
                  <a:pt x="520" y="368"/>
                </a:lnTo>
                <a:lnTo>
                  <a:pt x="519" y="368"/>
                </a:lnTo>
                <a:lnTo>
                  <a:pt x="517" y="368"/>
                </a:lnTo>
                <a:lnTo>
                  <a:pt x="517" y="369"/>
                </a:lnTo>
                <a:lnTo>
                  <a:pt x="515" y="369"/>
                </a:lnTo>
                <a:lnTo>
                  <a:pt x="514" y="371"/>
                </a:lnTo>
                <a:lnTo>
                  <a:pt x="513" y="371"/>
                </a:lnTo>
                <a:lnTo>
                  <a:pt x="512" y="373"/>
                </a:lnTo>
                <a:lnTo>
                  <a:pt x="510" y="376"/>
                </a:lnTo>
                <a:lnTo>
                  <a:pt x="510" y="377"/>
                </a:lnTo>
                <a:lnTo>
                  <a:pt x="509" y="378"/>
                </a:lnTo>
                <a:lnTo>
                  <a:pt x="507" y="379"/>
                </a:lnTo>
                <a:lnTo>
                  <a:pt x="506" y="382"/>
                </a:lnTo>
                <a:lnTo>
                  <a:pt x="504" y="384"/>
                </a:lnTo>
                <a:lnTo>
                  <a:pt x="503" y="385"/>
                </a:lnTo>
                <a:lnTo>
                  <a:pt x="503" y="386"/>
                </a:lnTo>
                <a:lnTo>
                  <a:pt x="501" y="387"/>
                </a:lnTo>
                <a:lnTo>
                  <a:pt x="496" y="388"/>
                </a:lnTo>
                <a:lnTo>
                  <a:pt x="495" y="390"/>
                </a:lnTo>
                <a:lnTo>
                  <a:pt x="494" y="391"/>
                </a:lnTo>
                <a:lnTo>
                  <a:pt x="493" y="393"/>
                </a:lnTo>
                <a:lnTo>
                  <a:pt x="493" y="395"/>
                </a:lnTo>
                <a:lnTo>
                  <a:pt x="493" y="397"/>
                </a:lnTo>
                <a:lnTo>
                  <a:pt x="494" y="398"/>
                </a:lnTo>
                <a:lnTo>
                  <a:pt x="495" y="400"/>
                </a:lnTo>
                <a:lnTo>
                  <a:pt x="495" y="401"/>
                </a:lnTo>
                <a:lnTo>
                  <a:pt x="494" y="401"/>
                </a:lnTo>
                <a:lnTo>
                  <a:pt x="495" y="401"/>
                </a:lnTo>
                <a:lnTo>
                  <a:pt x="493" y="402"/>
                </a:lnTo>
                <a:lnTo>
                  <a:pt x="492" y="401"/>
                </a:lnTo>
                <a:lnTo>
                  <a:pt x="491" y="401"/>
                </a:lnTo>
                <a:lnTo>
                  <a:pt x="490" y="401"/>
                </a:lnTo>
                <a:lnTo>
                  <a:pt x="488" y="402"/>
                </a:lnTo>
                <a:lnTo>
                  <a:pt x="488" y="403"/>
                </a:lnTo>
                <a:lnTo>
                  <a:pt x="488" y="404"/>
                </a:lnTo>
                <a:lnTo>
                  <a:pt x="488" y="405"/>
                </a:lnTo>
                <a:lnTo>
                  <a:pt x="488" y="407"/>
                </a:lnTo>
                <a:lnTo>
                  <a:pt x="487" y="407"/>
                </a:lnTo>
                <a:lnTo>
                  <a:pt x="487" y="409"/>
                </a:lnTo>
                <a:lnTo>
                  <a:pt x="485" y="411"/>
                </a:lnTo>
                <a:lnTo>
                  <a:pt x="483" y="412"/>
                </a:lnTo>
                <a:lnTo>
                  <a:pt x="482" y="413"/>
                </a:lnTo>
                <a:lnTo>
                  <a:pt x="482" y="414"/>
                </a:lnTo>
                <a:lnTo>
                  <a:pt x="481" y="415"/>
                </a:lnTo>
                <a:close/>
                <a:moveTo>
                  <a:pt x="464" y="422"/>
                </a:moveTo>
                <a:lnTo>
                  <a:pt x="464" y="423"/>
                </a:lnTo>
                <a:lnTo>
                  <a:pt x="463" y="423"/>
                </a:lnTo>
                <a:lnTo>
                  <a:pt x="462" y="423"/>
                </a:lnTo>
                <a:lnTo>
                  <a:pt x="462" y="422"/>
                </a:lnTo>
                <a:lnTo>
                  <a:pt x="463" y="422"/>
                </a:lnTo>
                <a:lnTo>
                  <a:pt x="464" y="422"/>
                </a:lnTo>
                <a:close/>
                <a:moveTo>
                  <a:pt x="900" y="301"/>
                </a:moveTo>
                <a:lnTo>
                  <a:pt x="902" y="300"/>
                </a:lnTo>
                <a:lnTo>
                  <a:pt x="904" y="300"/>
                </a:lnTo>
                <a:lnTo>
                  <a:pt x="904" y="301"/>
                </a:lnTo>
                <a:lnTo>
                  <a:pt x="904" y="302"/>
                </a:lnTo>
                <a:lnTo>
                  <a:pt x="903" y="305"/>
                </a:lnTo>
                <a:lnTo>
                  <a:pt x="902" y="306"/>
                </a:lnTo>
                <a:lnTo>
                  <a:pt x="900" y="306"/>
                </a:lnTo>
                <a:lnTo>
                  <a:pt x="900" y="305"/>
                </a:lnTo>
                <a:lnTo>
                  <a:pt x="900" y="302"/>
                </a:lnTo>
                <a:lnTo>
                  <a:pt x="900" y="301"/>
                </a:lnTo>
                <a:close/>
                <a:moveTo>
                  <a:pt x="918" y="304"/>
                </a:moveTo>
                <a:lnTo>
                  <a:pt x="919" y="304"/>
                </a:lnTo>
                <a:lnTo>
                  <a:pt x="918" y="305"/>
                </a:lnTo>
                <a:lnTo>
                  <a:pt x="917" y="305"/>
                </a:lnTo>
                <a:lnTo>
                  <a:pt x="917" y="304"/>
                </a:lnTo>
                <a:lnTo>
                  <a:pt x="918" y="304"/>
                </a:lnTo>
                <a:close/>
                <a:moveTo>
                  <a:pt x="563" y="344"/>
                </a:moveTo>
                <a:lnTo>
                  <a:pt x="564" y="344"/>
                </a:lnTo>
                <a:lnTo>
                  <a:pt x="564" y="343"/>
                </a:lnTo>
                <a:lnTo>
                  <a:pt x="565" y="343"/>
                </a:lnTo>
                <a:lnTo>
                  <a:pt x="567" y="342"/>
                </a:lnTo>
                <a:lnTo>
                  <a:pt x="568" y="343"/>
                </a:lnTo>
                <a:lnTo>
                  <a:pt x="569" y="343"/>
                </a:lnTo>
                <a:lnTo>
                  <a:pt x="570" y="343"/>
                </a:lnTo>
                <a:lnTo>
                  <a:pt x="570" y="344"/>
                </a:lnTo>
                <a:lnTo>
                  <a:pt x="569" y="344"/>
                </a:lnTo>
                <a:lnTo>
                  <a:pt x="569" y="345"/>
                </a:lnTo>
                <a:lnTo>
                  <a:pt x="568" y="345"/>
                </a:lnTo>
                <a:lnTo>
                  <a:pt x="567" y="345"/>
                </a:lnTo>
                <a:lnTo>
                  <a:pt x="567" y="344"/>
                </a:lnTo>
                <a:lnTo>
                  <a:pt x="565" y="344"/>
                </a:lnTo>
                <a:lnTo>
                  <a:pt x="564" y="344"/>
                </a:lnTo>
                <a:lnTo>
                  <a:pt x="563" y="344"/>
                </a:lnTo>
                <a:close/>
                <a:moveTo>
                  <a:pt x="795" y="336"/>
                </a:moveTo>
                <a:lnTo>
                  <a:pt x="794" y="335"/>
                </a:lnTo>
                <a:lnTo>
                  <a:pt x="793" y="334"/>
                </a:lnTo>
                <a:lnTo>
                  <a:pt x="794" y="329"/>
                </a:lnTo>
                <a:lnTo>
                  <a:pt x="795" y="329"/>
                </a:lnTo>
                <a:lnTo>
                  <a:pt x="797" y="331"/>
                </a:lnTo>
                <a:lnTo>
                  <a:pt x="797" y="334"/>
                </a:lnTo>
                <a:lnTo>
                  <a:pt x="797" y="335"/>
                </a:lnTo>
                <a:lnTo>
                  <a:pt x="797" y="336"/>
                </a:lnTo>
                <a:lnTo>
                  <a:pt x="795" y="336"/>
                </a:lnTo>
                <a:close/>
                <a:moveTo>
                  <a:pt x="927" y="328"/>
                </a:moveTo>
                <a:lnTo>
                  <a:pt x="926" y="325"/>
                </a:lnTo>
                <a:lnTo>
                  <a:pt x="927" y="324"/>
                </a:lnTo>
                <a:lnTo>
                  <a:pt x="929" y="324"/>
                </a:lnTo>
                <a:lnTo>
                  <a:pt x="931" y="324"/>
                </a:lnTo>
                <a:lnTo>
                  <a:pt x="932" y="325"/>
                </a:lnTo>
                <a:lnTo>
                  <a:pt x="931" y="327"/>
                </a:lnTo>
                <a:lnTo>
                  <a:pt x="931" y="328"/>
                </a:lnTo>
                <a:lnTo>
                  <a:pt x="929" y="329"/>
                </a:lnTo>
                <a:lnTo>
                  <a:pt x="927" y="328"/>
                </a:lnTo>
                <a:close/>
                <a:moveTo>
                  <a:pt x="491" y="413"/>
                </a:moveTo>
                <a:lnTo>
                  <a:pt x="492" y="413"/>
                </a:lnTo>
                <a:lnTo>
                  <a:pt x="491" y="413"/>
                </a:lnTo>
                <a:close/>
                <a:moveTo>
                  <a:pt x="788" y="271"/>
                </a:moveTo>
                <a:lnTo>
                  <a:pt x="787" y="271"/>
                </a:lnTo>
                <a:lnTo>
                  <a:pt x="784" y="272"/>
                </a:lnTo>
                <a:lnTo>
                  <a:pt x="783" y="271"/>
                </a:lnTo>
                <a:lnTo>
                  <a:pt x="782" y="271"/>
                </a:lnTo>
                <a:lnTo>
                  <a:pt x="778" y="271"/>
                </a:lnTo>
                <a:lnTo>
                  <a:pt x="775" y="271"/>
                </a:lnTo>
                <a:lnTo>
                  <a:pt x="773" y="271"/>
                </a:lnTo>
                <a:lnTo>
                  <a:pt x="772" y="271"/>
                </a:lnTo>
                <a:lnTo>
                  <a:pt x="771" y="271"/>
                </a:lnTo>
                <a:lnTo>
                  <a:pt x="770" y="270"/>
                </a:lnTo>
                <a:lnTo>
                  <a:pt x="770" y="269"/>
                </a:lnTo>
                <a:lnTo>
                  <a:pt x="770" y="267"/>
                </a:lnTo>
                <a:lnTo>
                  <a:pt x="770" y="266"/>
                </a:lnTo>
                <a:lnTo>
                  <a:pt x="772" y="264"/>
                </a:lnTo>
                <a:lnTo>
                  <a:pt x="775" y="261"/>
                </a:lnTo>
                <a:lnTo>
                  <a:pt x="778" y="259"/>
                </a:lnTo>
                <a:lnTo>
                  <a:pt x="779" y="258"/>
                </a:lnTo>
                <a:lnTo>
                  <a:pt x="780" y="257"/>
                </a:lnTo>
                <a:lnTo>
                  <a:pt x="781" y="257"/>
                </a:lnTo>
                <a:lnTo>
                  <a:pt x="782" y="257"/>
                </a:lnTo>
                <a:lnTo>
                  <a:pt x="789" y="256"/>
                </a:lnTo>
                <a:lnTo>
                  <a:pt x="793" y="254"/>
                </a:lnTo>
                <a:lnTo>
                  <a:pt x="794" y="253"/>
                </a:lnTo>
                <a:lnTo>
                  <a:pt x="797" y="254"/>
                </a:lnTo>
                <a:lnTo>
                  <a:pt x="798" y="256"/>
                </a:lnTo>
                <a:lnTo>
                  <a:pt x="799" y="256"/>
                </a:lnTo>
                <a:lnTo>
                  <a:pt x="801" y="258"/>
                </a:lnTo>
                <a:lnTo>
                  <a:pt x="802" y="257"/>
                </a:lnTo>
                <a:lnTo>
                  <a:pt x="803" y="258"/>
                </a:lnTo>
                <a:lnTo>
                  <a:pt x="804" y="258"/>
                </a:lnTo>
                <a:lnTo>
                  <a:pt x="809" y="258"/>
                </a:lnTo>
                <a:lnTo>
                  <a:pt x="811" y="259"/>
                </a:lnTo>
                <a:lnTo>
                  <a:pt x="813" y="259"/>
                </a:lnTo>
                <a:lnTo>
                  <a:pt x="813" y="260"/>
                </a:lnTo>
                <a:lnTo>
                  <a:pt x="813" y="261"/>
                </a:lnTo>
                <a:lnTo>
                  <a:pt x="813" y="262"/>
                </a:lnTo>
                <a:lnTo>
                  <a:pt x="812" y="263"/>
                </a:lnTo>
                <a:lnTo>
                  <a:pt x="810" y="264"/>
                </a:lnTo>
                <a:lnTo>
                  <a:pt x="806" y="266"/>
                </a:lnTo>
                <a:lnTo>
                  <a:pt x="806" y="267"/>
                </a:lnTo>
                <a:lnTo>
                  <a:pt x="804" y="267"/>
                </a:lnTo>
                <a:lnTo>
                  <a:pt x="804" y="268"/>
                </a:lnTo>
                <a:lnTo>
                  <a:pt x="803" y="269"/>
                </a:lnTo>
                <a:lnTo>
                  <a:pt x="801" y="269"/>
                </a:lnTo>
                <a:lnTo>
                  <a:pt x="795" y="270"/>
                </a:lnTo>
                <a:lnTo>
                  <a:pt x="793" y="270"/>
                </a:lnTo>
                <a:lnTo>
                  <a:pt x="790" y="270"/>
                </a:lnTo>
                <a:lnTo>
                  <a:pt x="790" y="269"/>
                </a:lnTo>
                <a:lnTo>
                  <a:pt x="788" y="270"/>
                </a:lnTo>
                <a:lnTo>
                  <a:pt x="788" y="271"/>
                </a:lnTo>
                <a:close/>
                <a:moveTo>
                  <a:pt x="216" y="312"/>
                </a:moveTo>
                <a:lnTo>
                  <a:pt x="215" y="312"/>
                </a:lnTo>
                <a:lnTo>
                  <a:pt x="216" y="312"/>
                </a:lnTo>
                <a:close/>
                <a:moveTo>
                  <a:pt x="377" y="282"/>
                </a:moveTo>
                <a:lnTo>
                  <a:pt x="376" y="283"/>
                </a:lnTo>
                <a:lnTo>
                  <a:pt x="375" y="283"/>
                </a:lnTo>
                <a:lnTo>
                  <a:pt x="375" y="285"/>
                </a:lnTo>
                <a:lnTo>
                  <a:pt x="373" y="285"/>
                </a:lnTo>
                <a:lnTo>
                  <a:pt x="372" y="285"/>
                </a:lnTo>
                <a:lnTo>
                  <a:pt x="371" y="285"/>
                </a:lnTo>
                <a:lnTo>
                  <a:pt x="371" y="286"/>
                </a:lnTo>
                <a:lnTo>
                  <a:pt x="370" y="286"/>
                </a:lnTo>
                <a:lnTo>
                  <a:pt x="369" y="286"/>
                </a:lnTo>
                <a:lnTo>
                  <a:pt x="369" y="285"/>
                </a:lnTo>
                <a:lnTo>
                  <a:pt x="368" y="285"/>
                </a:lnTo>
                <a:lnTo>
                  <a:pt x="367" y="285"/>
                </a:lnTo>
                <a:lnTo>
                  <a:pt x="366" y="283"/>
                </a:lnTo>
                <a:lnTo>
                  <a:pt x="366" y="282"/>
                </a:lnTo>
                <a:lnTo>
                  <a:pt x="366" y="281"/>
                </a:lnTo>
                <a:lnTo>
                  <a:pt x="363" y="281"/>
                </a:lnTo>
                <a:lnTo>
                  <a:pt x="360" y="281"/>
                </a:lnTo>
                <a:lnTo>
                  <a:pt x="361" y="280"/>
                </a:lnTo>
                <a:lnTo>
                  <a:pt x="362" y="278"/>
                </a:lnTo>
                <a:lnTo>
                  <a:pt x="363" y="277"/>
                </a:lnTo>
                <a:lnTo>
                  <a:pt x="362" y="277"/>
                </a:lnTo>
                <a:lnTo>
                  <a:pt x="364" y="276"/>
                </a:lnTo>
                <a:lnTo>
                  <a:pt x="367" y="275"/>
                </a:lnTo>
                <a:lnTo>
                  <a:pt x="367" y="273"/>
                </a:lnTo>
                <a:lnTo>
                  <a:pt x="368" y="273"/>
                </a:lnTo>
                <a:lnTo>
                  <a:pt x="369" y="272"/>
                </a:lnTo>
                <a:lnTo>
                  <a:pt x="369" y="271"/>
                </a:lnTo>
                <a:lnTo>
                  <a:pt x="369" y="270"/>
                </a:lnTo>
                <a:lnTo>
                  <a:pt x="369" y="269"/>
                </a:lnTo>
                <a:lnTo>
                  <a:pt x="368" y="269"/>
                </a:lnTo>
                <a:lnTo>
                  <a:pt x="368" y="270"/>
                </a:lnTo>
                <a:lnTo>
                  <a:pt x="367" y="270"/>
                </a:lnTo>
                <a:lnTo>
                  <a:pt x="367" y="271"/>
                </a:lnTo>
                <a:lnTo>
                  <a:pt x="366" y="272"/>
                </a:lnTo>
                <a:lnTo>
                  <a:pt x="362" y="273"/>
                </a:lnTo>
                <a:lnTo>
                  <a:pt x="361" y="272"/>
                </a:lnTo>
                <a:lnTo>
                  <a:pt x="361" y="271"/>
                </a:lnTo>
                <a:lnTo>
                  <a:pt x="361" y="270"/>
                </a:lnTo>
                <a:lnTo>
                  <a:pt x="362" y="270"/>
                </a:lnTo>
                <a:lnTo>
                  <a:pt x="363" y="269"/>
                </a:lnTo>
                <a:lnTo>
                  <a:pt x="364" y="268"/>
                </a:lnTo>
                <a:lnTo>
                  <a:pt x="364" y="267"/>
                </a:lnTo>
                <a:lnTo>
                  <a:pt x="366" y="267"/>
                </a:lnTo>
                <a:lnTo>
                  <a:pt x="366" y="266"/>
                </a:lnTo>
                <a:lnTo>
                  <a:pt x="367" y="266"/>
                </a:lnTo>
                <a:lnTo>
                  <a:pt x="367" y="264"/>
                </a:lnTo>
                <a:lnTo>
                  <a:pt x="369" y="263"/>
                </a:lnTo>
                <a:lnTo>
                  <a:pt x="370" y="262"/>
                </a:lnTo>
                <a:lnTo>
                  <a:pt x="372" y="261"/>
                </a:lnTo>
                <a:lnTo>
                  <a:pt x="378" y="258"/>
                </a:lnTo>
                <a:lnTo>
                  <a:pt x="379" y="258"/>
                </a:lnTo>
                <a:lnTo>
                  <a:pt x="379" y="257"/>
                </a:lnTo>
                <a:lnTo>
                  <a:pt x="380" y="257"/>
                </a:lnTo>
                <a:lnTo>
                  <a:pt x="381" y="256"/>
                </a:lnTo>
                <a:lnTo>
                  <a:pt x="382" y="256"/>
                </a:lnTo>
                <a:lnTo>
                  <a:pt x="383" y="254"/>
                </a:lnTo>
                <a:lnTo>
                  <a:pt x="385" y="254"/>
                </a:lnTo>
                <a:lnTo>
                  <a:pt x="386" y="253"/>
                </a:lnTo>
                <a:lnTo>
                  <a:pt x="387" y="252"/>
                </a:lnTo>
                <a:lnTo>
                  <a:pt x="388" y="252"/>
                </a:lnTo>
                <a:lnTo>
                  <a:pt x="389" y="251"/>
                </a:lnTo>
                <a:lnTo>
                  <a:pt x="390" y="251"/>
                </a:lnTo>
                <a:lnTo>
                  <a:pt x="391" y="250"/>
                </a:lnTo>
                <a:lnTo>
                  <a:pt x="394" y="249"/>
                </a:lnTo>
                <a:lnTo>
                  <a:pt x="395" y="248"/>
                </a:lnTo>
                <a:lnTo>
                  <a:pt x="396" y="248"/>
                </a:lnTo>
                <a:lnTo>
                  <a:pt x="397" y="248"/>
                </a:lnTo>
                <a:lnTo>
                  <a:pt x="398" y="247"/>
                </a:lnTo>
                <a:lnTo>
                  <a:pt x="399" y="247"/>
                </a:lnTo>
                <a:lnTo>
                  <a:pt x="400" y="245"/>
                </a:lnTo>
                <a:lnTo>
                  <a:pt x="400" y="244"/>
                </a:lnTo>
                <a:lnTo>
                  <a:pt x="401" y="244"/>
                </a:lnTo>
                <a:lnTo>
                  <a:pt x="401" y="243"/>
                </a:lnTo>
                <a:lnTo>
                  <a:pt x="402" y="243"/>
                </a:lnTo>
                <a:lnTo>
                  <a:pt x="402" y="242"/>
                </a:lnTo>
                <a:lnTo>
                  <a:pt x="404" y="242"/>
                </a:lnTo>
                <a:lnTo>
                  <a:pt x="405" y="241"/>
                </a:lnTo>
                <a:lnTo>
                  <a:pt x="406" y="241"/>
                </a:lnTo>
                <a:lnTo>
                  <a:pt x="405" y="241"/>
                </a:lnTo>
                <a:lnTo>
                  <a:pt x="405" y="242"/>
                </a:lnTo>
                <a:lnTo>
                  <a:pt x="404" y="242"/>
                </a:lnTo>
                <a:lnTo>
                  <a:pt x="405" y="243"/>
                </a:lnTo>
                <a:lnTo>
                  <a:pt x="405" y="242"/>
                </a:lnTo>
                <a:lnTo>
                  <a:pt x="405" y="243"/>
                </a:lnTo>
                <a:lnTo>
                  <a:pt x="406" y="243"/>
                </a:lnTo>
                <a:lnTo>
                  <a:pt x="406" y="242"/>
                </a:lnTo>
                <a:lnTo>
                  <a:pt x="407" y="242"/>
                </a:lnTo>
                <a:lnTo>
                  <a:pt x="408" y="242"/>
                </a:lnTo>
                <a:lnTo>
                  <a:pt x="409" y="241"/>
                </a:lnTo>
                <a:lnTo>
                  <a:pt x="409" y="240"/>
                </a:lnTo>
                <a:lnTo>
                  <a:pt x="410" y="241"/>
                </a:lnTo>
                <a:lnTo>
                  <a:pt x="411" y="240"/>
                </a:lnTo>
                <a:lnTo>
                  <a:pt x="412" y="240"/>
                </a:lnTo>
                <a:lnTo>
                  <a:pt x="412" y="239"/>
                </a:lnTo>
                <a:lnTo>
                  <a:pt x="414" y="239"/>
                </a:lnTo>
                <a:lnTo>
                  <a:pt x="415" y="238"/>
                </a:lnTo>
                <a:lnTo>
                  <a:pt x="415" y="235"/>
                </a:lnTo>
                <a:lnTo>
                  <a:pt x="416" y="234"/>
                </a:lnTo>
                <a:lnTo>
                  <a:pt x="419" y="233"/>
                </a:lnTo>
                <a:lnTo>
                  <a:pt x="420" y="232"/>
                </a:lnTo>
                <a:lnTo>
                  <a:pt x="421" y="232"/>
                </a:lnTo>
                <a:lnTo>
                  <a:pt x="424" y="230"/>
                </a:lnTo>
                <a:lnTo>
                  <a:pt x="425" y="230"/>
                </a:lnTo>
                <a:lnTo>
                  <a:pt x="426" y="230"/>
                </a:lnTo>
                <a:lnTo>
                  <a:pt x="425" y="229"/>
                </a:lnTo>
                <a:lnTo>
                  <a:pt x="426" y="229"/>
                </a:lnTo>
                <a:lnTo>
                  <a:pt x="427" y="228"/>
                </a:lnTo>
                <a:lnTo>
                  <a:pt x="428" y="226"/>
                </a:lnTo>
                <a:lnTo>
                  <a:pt x="428" y="225"/>
                </a:lnTo>
                <a:lnTo>
                  <a:pt x="429" y="225"/>
                </a:lnTo>
                <a:lnTo>
                  <a:pt x="429" y="224"/>
                </a:lnTo>
                <a:lnTo>
                  <a:pt x="430" y="223"/>
                </a:lnTo>
                <a:lnTo>
                  <a:pt x="431" y="223"/>
                </a:lnTo>
                <a:lnTo>
                  <a:pt x="433" y="223"/>
                </a:lnTo>
                <a:lnTo>
                  <a:pt x="431" y="223"/>
                </a:lnTo>
                <a:lnTo>
                  <a:pt x="431" y="224"/>
                </a:lnTo>
                <a:lnTo>
                  <a:pt x="430" y="224"/>
                </a:lnTo>
                <a:lnTo>
                  <a:pt x="429" y="225"/>
                </a:lnTo>
                <a:lnTo>
                  <a:pt x="430" y="225"/>
                </a:lnTo>
                <a:lnTo>
                  <a:pt x="433" y="224"/>
                </a:lnTo>
                <a:lnTo>
                  <a:pt x="433" y="225"/>
                </a:lnTo>
                <a:lnTo>
                  <a:pt x="431" y="225"/>
                </a:lnTo>
                <a:lnTo>
                  <a:pt x="430" y="226"/>
                </a:lnTo>
                <a:lnTo>
                  <a:pt x="429" y="226"/>
                </a:lnTo>
                <a:lnTo>
                  <a:pt x="430" y="226"/>
                </a:lnTo>
                <a:lnTo>
                  <a:pt x="431" y="225"/>
                </a:lnTo>
                <a:lnTo>
                  <a:pt x="433" y="225"/>
                </a:lnTo>
                <a:lnTo>
                  <a:pt x="433" y="224"/>
                </a:lnTo>
                <a:lnTo>
                  <a:pt x="435" y="224"/>
                </a:lnTo>
                <a:lnTo>
                  <a:pt x="436" y="223"/>
                </a:lnTo>
                <a:lnTo>
                  <a:pt x="437" y="222"/>
                </a:lnTo>
                <a:lnTo>
                  <a:pt x="438" y="222"/>
                </a:lnTo>
                <a:lnTo>
                  <a:pt x="439" y="222"/>
                </a:lnTo>
                <a:lnTo>
                  <a:pt x="440" y="222"/>
                </a:lnTo>
                <a:lnTo>
                  <a:pt x="442" y="222"/>
                </a:lnTo>
                <a:lnTo>
                  <a:pt x="443" y="221"/>
                </a:lnTo>
                <a:lnTo>
                  <a:pt x="444" y="221"/>
                </a:lnTo>
                <a:lnTo>
                  <a:pt x="446" y="220"/>
                </a:lnTo>
                <a:lnTo>
                  <a:pt x="446" y="219"/>
                </a:lnTo>
                <a:lnTo>
                  <a:pt x="447" y="219"/>
                </a:lnTo>
                <a:lnTo>
                  <a:pt x="448" y="218"/>
                </a:lnTo>
                <a:lnTo>
                  <a:pt x="449" y="216"/>
                </a:lnTo>
                <a:lnTo>
                  <a:pt x="450" y="216"/>
                </a:lnTo>
                <a:lnTo>
                  <a:pt x="452" y="215"/>
                </a:lnTo>
                <a:lnTo>
                  <a:pt x="454" y="214"/>
                </a:lnTo>
                <a:lnTo>
                  <a:pt x="454" y="213"/>
                </a:lnTo>
                <a:lnTo>
                  <a:pt x="455" y="213"/>
                </a:lnTo>
                <a:lnTo>
                  <a:pt x="455" y="212"/>
                </a:lnTo>
                <a:lnTo>
                  <a:pt x="456" y="212"/>
                </a:lnTo>
                <a:lnTo>
                  <a:pt x="456" y="213"/>
                </a:lnTo>
                <a:lnTo>
                  <a:pt x="455" y="214"/>
                </a:lnTo>
                <a:lnTo>
                  <a:pt x="454" y="215"/>
                </a:lnTo>
                <a:lnTo>
                  <a:pt x="453" y="216"/>
                </a:lnTo>
                <a:lnTo>
                  <a:pt x="452" y="216"/>
                </a:lnTo>
                <a:lnTo>
                  <a:pt x="450" y="218"/>
                </a:lnTo>
                <a:lnTo>
                  <a:pt x="450" y="219"/>
                </a:lnTo>
                <a:lnTo>
                  <a:pt x="449" y="219"/>
                </a:lnTo>
                <a:lnTo>
                  <a:pt x="447" y="221"/>
                </a:lnTo>
                <a:lnTo>
                  <a:pt x="447" y="222"/>
                </a:lnTo>
                <a:lnTo>
                  <a:pt x="446" y="222"/>
                </a:lnTo>
                <a:lnTo>
                  <a:pt x="445" y="223"/>
                </a:lnTo>
                <a:lnTo>
                  <a:pt x="446" y="223"/>
                </a:lnTo>
                <a:lnTo>
                  <a:pt x="448" y="221"/>
                </a:lnTo>
                <a:lnTo>
                  <a:pt x="449" y="220"/>
                </a:lnTo>
                <a:lnTo>
                  <a:pt x="452" y="219"/>
                </a:lnTo>
                <a:lnTo>
                  <a:pt x="452" y="218"/>
                </a:lnTo>
                <a:lnTo>
                  <a:pt x="453" y="218"/>
                </a:lnTo>
                <a:lnTo>
                  <a:pt x="452" y="219"/>
                </a:lnTo>
                <a:lnTo>
                  <a:pt x="449" y="221"/>
                </a:lnTo>
                <a:lnTo>
                  <a:pt x="448" y="222"/>
                </a:lnTo>
                <a:lnTo>
                  <a:pt x="446" y="224"/>
                </a:lnTo>
                <a:lnTo>
                  <a:pt x="445" y="225"/>
                </a:lnTo>
                <a:lnTo>
                  <a:pt x="443" y="226"/>
                </a:lnTo>
                <a:lnTo>
                  <a:pt x="443" y="228"/>
                </a:lnTo>
                <a:lnTo>
                  <a:pt x="442" y="228"/>
                </a:lnTo>
                <a:lnTo>
                  <a:pt x="442" y="229"/>
                </a:lnTo>
                <a:lnTo>
                  <a:pt x="440" y="229"/>
                </a:lnTo>
                <a:lnTo>
                  <a:pt x="440" y="230"/>
                </a:lnTo>
                <a:lnTo>
                  <a:pt x="439" y="231"/>
                </a:lnTo>
                <a:lnTo>
                  <a:pt x="438" y="231"/>
                </a:lnTo>
                <a:lnTo>
                  <a:pt x="437" y="232"/>
                </a:lnTo>
                <a:lnTo>
                  <a:pt x="436" y="233"/>
                </a:lnTo>
                <a:lnTo>
                  <a:pt x="435" y="233"/>
                </a:lnTo>
                <a:lnTo>
                  <a:pt x="433" y="235"/>
                </a:lnTo>
                <a:lnTo>
                  <a:pt x="431" y="237"/>
                </a:lnTo>
                <a:lnTo>
                  <a:pt x="430" y="238"/>
                </a:lnTo>
                <a:lnTo>
                  <a:pt x="430" y="239"/>
                </a:lnTo>
                <a:lnTo>
                  <a:pt x="433" y="238"/>
                </a:lnTo>
                <a:lnTo>
                  <a:pt x="434" y="237"/>
                </a:lnTo>
                <a:lnTo>
                  <a:pt x="434" y="235"/>
                </a:lnTo>
                <a:lnTo>
                  <a:pt x="435" y="235"/>
                </a:lnTo>
                <a:lnTo>
                  <a:pt x="435" y="234"/>
                </a:lnTo>
                <a:lnTo>
                  <a:pt x="437" y="233"/>
                </a:lnTo>
                <a:lnTo>
                  <a:pt x="438" y="234"/>
                </a:lnTo>
                <a:lnTo>
                  <a:pt x="438" y="235"/>
                </a:lnTo>
                <a:lnTo>
                  <a:pt x="439" y="235"/>
                </a:lnTo>
                <a:lnTo>
                  <a:pt x="439" y="237"/>
                </a:lnTo>
                <a:lnTo>
                  <a:pt x="438" y="238"/>
                </a:lnTo>
                <a:lnTo>
                  <a:pt x="438" y="239"/>
                </a:lnTo>
                <a:lnTo>
                  <a:pt x="437" y="240"/>
                </a:lnTo>
                <a:lnTo>
                  <a:pt x="436" y="240"/>
                </a:lnTo>
                <a:lnTo>
                  <a:pt x="436" y="241"/>
                </a:lnTo>
                <a:lnTo>
                  <a:pt x="435" y="242"/>
                </a:lnTo>
                <a:lnTo>
                  <a:pt x="433" y="243"/>
                </a:lnTo>
                <a:lnTo>
                  <a:pt x="431" y="244"/>
                </a:lnTo>
                <a:lnTo>
                  <a:pt x="430" y="244"/>
                </a:lnTo>
                <a:lnTo>
                  <a:pt x="429" y="244"/>
                </a:lnTo>
                <a:lnTo>
                  <a:pt x="429" y="245"/>
                </a:lnTo>
                <a:lnTo>
                  <a:pt x="428" y="245"/>
                </a:lnTo>
                <a:lnTo>
                  <a:pt x="427" y="247"/>
                </a:lnTo>
                <a:lnTo>
                  <a:pt x="428" y="247"/>
                </a:lnTo>
                <a:lnTo>
                  <a:pt x="429" y="247"/>
                </a:lnTo>
                <a:lnTo>
                  <a:pt x="430" y="245"/>
                </a:lnTo>
                <a:lnTo>
                  <a:pt x="431" y="245"/>
                </a:lnTo>
                <a:lnTo>
                  <a:pt x="430" y="245"/>
                </a:lnTo>
                <a:lnTo>
                  <a:pt x="430" y="247"/>
                </a:lnTo>
                <a:lnTo>
                  <a:pt x="429" y="247"/>
                </a:lnTo>
                <a:lnTo>
                  <a:pt x="428" y="248"/>
                </a:lnTo>
                <a:lnTo>
                  <a:pt x="425" y="249"/>
                </a:lnTo>
                <a:lnTo>
                  <a:pt x="424" y="250"/>
                </a:lnTo>
                <a:lnTo>
                  <a:pt x="423" y="250"/>
                </a:lnTo>
                <a:lnTo>
                  <a:pt x="421" y="251"/>
                </a:lnTo>
                <a:lnTo>
                  <a:pt x="420" y="251"/>
                </a:lnTo>
                <a:lnTo>
                  <a:pt x="419" y="251"/>
                </a:lnTo>
                <a:lnTo>
                  <a:pt x="419" y="252"/>
                </a:lnTo>
                <a:lnTo>
                  <a:pt x="418" y="252"/>
                </a:lnTo>
                <a:lnTo>
                  <a:pt x="417" y="253"/>
                </a:lnTo>
                <a:lnTo>
                  <a:pt x="416" y="253"/>
                </a:lnTo>
                <a:lnTo>
                  <a:pt x="415" y="253"/>
                </a:lnTo>
                <a:lnTo>
                  <a:pt x="414" y="253"/>
                </a:lnTo>
                <a:lnTo>
                  <a:pt x="412" y="253"/>
                </a:lnTo>
                <a:lnTo>
                  <a:pt x="411" y="253"/>
                </a:lnTo>
                <a:lnTo>
                  <a:pt x="410" y="253"/>
                </a:lnTo>
                <a:lnTo>
                  <a:pt x="409" y="254"/>
                </a:lnTo>
                <a:lnTo>
                  <a:pt x="407" y="254"/>
                </a:lnTo>
                <a:lnTo>
                  <a:pt x="406" y="256"/>
                </a:lnTo>
                <a:lnTo>
                  <a:pt x="406" y="257"/>
                </a:lnTo>
                <a:lnTo>
                  <a:pt x="404" y="258"/>
                </a:lnTo>
                <a:lnTo>
                  <a:pt x="404" y="259"/>
                </a:lnTo>
                <a:lnTo>
                  <a:pt x="402" y="259"/>
                </a:lnTo>
                <a:lnTo>
                  <a:pt x="402" y="260"/>
                </a:lnTo>
                <a:lnTo>
                  <a:pt x="401" y="260"/>
                </a:lnTo>
                <a:lnTo>
                  <a:pt x="400" y="260"/>
                </a:lnTo>
                <a:lnTo>
                  <a:pt x="398" y="261"/>
                </a:lnTo>
                <a:lnTo>
                  <a:pt x="397" y="262"/>
                </a:lnTo>
                <a:lnTo>
                  <a:pt x="396" y="263"/>
                </a:lnTo>
                <a:lnTo>
                  <a:pt x="395" y="263"/>
                </a:lnTo>
                <a:lnTo>
                  <a:pt x="396" y="263"/>
                </a:lnTo>
                <a:lnTo>
                  <a:pt x="397" y="263"/>
                </a:lnTo>
                <a:lnTo>
                  <a:pt x="397" y="262"/>
                </a:lnTo>
                <a:lnTo>
                  <a:pt x="398" y="263"/>
                </a:lnTo>
                <a:lnTo>
                  <a:pt x="397" y="263"/>
                </a:lnTo>
                <a:lnTo>
                  <a:pt x="396" y="264"/>
                </a:lnTo>
                <a:lnTo>
                  <a:pt x="395" y="264"/>
                </a:lnTo>
                <a:lnTo>
                  <a:pt x="394" y="266"/>
                </a:lnTo>
                <a:lnTo>
                  <a:pt x="391" y="267"/>
                </a:lnTo>
                <a:lnTo>
                  <a:pt x="390" y="268"/>
                </a:lnTo>
                <a:lnTo>
                  <a:pt x="389" y="268"/>
                </a:lnTo>
                <a:lnTo>
                  <a:pt x="389" y="269"/>
                </a:lnTo>
                <a:lnTo>
                  <a:pt x="388" y="269"/>
                </a:lnTo>
                <a:lnTo>
                  <a:pt x="388" y="270"/>
                </a:lnTo>
                <a:lnTo>
                  <a:pt x="388" y="271"/>
                </a:lnTo>
                <a:lnTo>
                  <a:pt x="389" y="271"/>
                </a:lnTo>
                <a:lnTo>
                  <a:pt x="389" y="272"/>
                </a:lnTo>
                <a:lnTo>
                  <a:pt x="390" y="272"/>
                </a:lnTo>
                <a:lnTo>
                  <a:pt x="391" y="271"/>
                </a:lnTo>
                <a:lnTo>
                  <a:pt x="392" y="271"/>
                </a:lnTo>
                <a:lnTo>
                  <a:pt x="394" y="271"/>
                </a:lnTo>
                <a:lnTo>
                  <a:pt x="395" y="272"/>
                </a:lnTo>
                <a:lnTo>
                  <a:pt x="396" y="271"/>
                </a:lnTo>
                <a:lnTo>
                  <a:pt x="397" y="271"/>
                </a:lnTo>
                <a:lnTo>
                  <a:pt x="398" y="270"/>
                </a:lnTo>
                <a:lnTo>
                  <a:pt x="399" y="270"/>
                </a:lnTo>
                <a:lnTo>
                  <a:pt x="400" y="269"/>
                </a:lnTo>
                <a:lnTo>
                  <a:pt x="401" y="269"/>
                </a:lnTo>
                <a:lnTo>
                  <a:pt x="400" y="270"/>
                </a:lnTo>
                <a:lnTo>
                  <a:pt x="400" y="271"/>
                </a:lnTo>
                <a:lnTo>
                  <a:pt x="398" y="272"/>
                </a:lnTo>
                <a:lnTo>
                  <a:pt x="397" y="272"/>
                </a:lnTo>
                <a:lnTo>
                  <a:pt x="392" y="276"/>
                </a:lnTo>
                <a:lnTo>
                  <a:pt x="391" y="276"/>
                </a:lnTo>
                <a:lnTo>
                  <a:pt x="386" y="278"/>
                </a:lnTo>
                <a:lnTo>
                  <a:pt x="385" y="278"/>
                </a:lnTo>
                <a:lnTo>
                  <a:pt x="380" y="281"/>
                </a:lnTo>
                <a:lnTo>
                  <a:pt x="379" y="281"/>
                </a:lnTo>
                <a:lnTo>
                  <a:pt x="377" y="282"/>
                </a:lnTo>
                <a:close/>
                <a:moveTo>
                  <a:pt x="360" y="277"/>
                </a:moveTo>
                <a:lnTo>
                  <a:pt x="360" y="278"/>
                </a:lnTo>
                <a:lnTo>
                  <a:pt x="359" y="278"/>
                </a:lnTo>
                <a:lnTo>
                  <a:pt x="358" y="278"/>
                </a:lnTo>
                <a:lnTo>
                  <a:pt x="357" y="278"/>
                </a:lnTo>
                <a:lnTo>
                  <a:pt x="358" y="278"/>
                </a:lnTo>
                <a:lnTo>
                  <a:pt x="358" y="277"/>
                </a:lnTo>
                <a:lnTo>
                  <a:pt x="359" y="277"/>
                </a:lnTo>
                <a:lnTo>
                  <a:pt x="360" y="277"/>
                </a:lnTo>
                <a:close/>
                <a:moveTo>
                  <a:pt x="359" y="275"/>
                </a:moveTo>
                <a:lnTo>
                  <a:pt x="359" y="276"/>
                </a:lnTo>
                <a:lnTo>
                  <a:pt x="359" y="275"/>
                </a:lnTo>
                <a:close/>
                <a:moveTo>
                  <a:pt x="361" y="273"/>
                </a:moveTo>
                <a:lnTo>
                  <a:pt x="361" y="275"/>
                </a:lnTo>
                <a:lnTo>
                  <a:pt x="360" y="275"/>
                </a:lnTo>
                <a:lnTo>
                  <a:pt x="360" y="273"/>
                </a:lnTo>
                <a:lnTo>
                  <a:pt x="361" y="273"/>
                </a:lnTo>
                <a:close/>
                <a:moveTo>
                  <a:pt x="368" y="270"/>
                </a:moveTo>
                <a:lnTo>
                  <a:pt x="368" y="271"/>
                </a:lnTo>
                <a:lnTo>
                  <a:pt x="367" y="271"/>
                </a:lnTo>
                <a:lnTo>
                  <a:pt x="367" y="270"/>
                </a:lnTo>
                <a:lnTo>
                  <a:pt x="368" y="270"/>
                </a:lnTo>
                <a:close/>
                <a:moveTo>
                  <a:pt x="306" y="267"/>
                </a:moveTo>
                <a:lnTo>
                  <a:pt x="306" y="268"/>
                </a:lnTo>
                <a:lnTo>
                  <a:pt x="306" y="267"/>
                </a:lnTo>
                <a:close/>
                <a:moveTo>
                  <a:pt x="318" y="263"/>
                </a:moveTo>
                <a:lnTo>
                  <a:pt x="316" y="264"/>
                </a:lnTo>
                <a:lnTo>
                  <a:pt x="316" y="263"/>
                </a:lnTo>
                <a:lnTo>
                  <a:pt x="318" y="263"/>
                </a:lnTo>
                <a:close/>
                <a:moveTo>
                  <a:pt x="315" y="263"/>
                </a:moveTo>
                <a:lnTo>
                  <a:pt x="315" y="262"/>
                </a:lnTo>
                <a:lnTo>
                  <a:pt x="316" y="262"/>
                </a:lnTo>
                <a:lnTo>
                  <a:pt x="316" y="261"/>
                </a:lnTo>
                <a:lnTo>
                  <a:pt x="318" y="261"/>
                </a:lnTo>
                <a:lnTo>
                  <a:pt x="318" y="262"/>
                </a:lnTo>
                <a:lnTo>
                  <a:pt x="316" y="262"/>
                </a:lnTo>
                <a:lnTo>
                  <a:pt x="316" y="263"/>
                </a:lnTo>
                <a:lnTo>
                  <a:pt x="315" y="263"/>
                </a:lnTo>
                <a:close/>
                <a:moveTo>
                  <a:pt x="315" y="262"/>
                </a:moveTo>
                <a:lnTo>
                  <a:pt x="315" y="263"/>
                </a:lnTo>
                <a:lnTo>
                  <a:pt x="314" y="263"/>
                </a:lnTo>
                <a:lnTo>
                  <a:pt x="314" y="262"/>
                </a:lnTo>
                <a:lnTo>
                  <a:pt x="315" y="262"/>
                </a:lnTo>
                <a:close/>
                <a:moveTo>
                  <a:pt x="315" y="261"/>
                </a:moveTo>
                <a:lnTo>
                  <a:pt x="315" y="262"/>
                </a:lnTo>
                <a:lnTo>
                  <a:pt x="315" y="261"/>
                </a:lnTo>
                <a:close/>
                <a:moveTo>
                  <a:pt x="319" y="262"/>
                </a:moveTo>
                <a:lnTo>
                  <a:pt x="320" y="262"/>
                </a:lnTo>
                <a:lnTo>
                  <a:pt x="319" y="262"/>
                </a:lnTo>
                <a:close/>
                <a:moveTo>
                  <a:pt x="319" y="259"/>
                </a:moveTo>
                <a:lnTo>
                  <a:pt x="319" y="260"/>
                </a:lnTo>
                <a:lnTo>
                  <a:pt x="319" y="259"/>
                </a:lnTo>
                <a:close/>
                <a:moveTo>
                  <a:pt x="344" y="241"/>
                </a:moveTo>
                <a:lnTo>
                  <a:pt x="344" y="242"/>
                </a:lnTo>
                <a:lnTo>
                  <a:pt x="342" y="243"/>
                </a:lnTo>
                <a:lnTo>
                  <a:pt x="342" y="242"/>
                </a:lnTo>
                <a:lnTo>
                  <a:pt x="341" y="241"/>
                </a:lnTo>
                <a:lnTo>
                  <a:pt x="345" y="239"/>
                </a:lnTo>
                <a:lnTo>
                  <a:pt x="347" y="239"/>
                </a:lnTo>
                <a:lnTo>
                  <a:pt x="347" y="240"/>
                </a:lnTo>
                <a:lnTo>
                  <a:pt x="344" y="241"/>
                </a:lnTo>
                <a:close/>
                <a:moveTo>
                  <a:pt x="352" y="237"/>
                </a:moveTo>
                <a:lnTo>
                  <a:pt x="351" y="237"/>
                </a:lnTo>
                <a:lnTo>
                  <a:pt x="351" y="235"/>
                </a:lnTo>
                <a:lnTo>
                  <a:pt x="353" y="233"/>
                </a:lnTo>
                <a:lnTo>
                  <a:pt x="356" y="233"/>
                </a:lnTo>
                <a:lnTo>
                  <a:pt x="352" y="237"/>
                </a:lnTo>
                <a:close/>
                <a:moveTo>
                  <a:pt x="430" y="223"/>
                </a:moveTo>
                <a:lnTo>
                  <a:pt x="430" y="224"/>
                </a:lnTo>
                <a:lnTo>
                  <a:pt x="429" y="224"/>
                </a:lnTo>
                <a:lnTo>
                  <a:pt x="428" y="224"/>
                </a:lnTo>
                <a:lnTo>
                  <a:pt x="429" y="224"/>
                </a:lnTo>
                <a:lnTo>
                  <a:pt x="429" y="223"/>
                </a:lnTo>
                <a:lnTo>
                  <a:pt x="430" y="223"/>
                </a:lnTo>
                <a:lnTo>
                  <a:pt x="430" y="222"/>
                </a:lnTo>
                <a:lnTo>
                  <a:pt x="431" y="222"/>
                </a:lnTo>
                <a:lnTo>
                  <a:pt x="433" y="221"/>
                </a:lnTo>
                <a:lnTo>
                  <a:pt x="434" y="221"/>
                </a:lnTo>
                <a:lnTo>
                  <a:pt x="435" y="221"/>
                </a:lnTo>
                <a:lnTo>
                  <a:pt x="435" y="220"/>
                </a:lnTo>
                <a:lnTo>
                  <a:pt x="436" y="220"/>
                </a:lnTo>
                <a:lnTo>
                  <a:pt x="436" y="221"/>
                </a:lnTo>
                <a:lnTo>
                  <a:pt x="435" y="221"/>
                </a:lnTo>
                <a:lnTo>
                  <a:pt x="434" y="222"/>
                </a:lnTo>
                <a:lnTo>
                  <a:pt x="433" y="222"/>
                </a:lnTo>
                <a:lnTo>
                  <a:pt x="431" y="222"/>
                </a:lnTo>
                <a:lnTo>
                  <a:pt x="431" y="223"/>
                </a:lnTo>
                <a:lnTo>
                  <a:pt x="430" y="223"/>
                </a:lnTo>
                <a:close/>
                <a:moveTo>
                  <a:pt x="350" y="230"/>
                </a:moveTo>
                <a:lnTo>
                  <a:pt x="349" y="230"/>
                </a:lnTo>
                <a:lnTo>
                  <a:pt x="352" y="228"/>
                </a:lnTo>
                <a:lnTo>
                  <a:pt x="352" y="229"/>
                </a:lnTo>
                <a:lnTo>
                  <a:pt x="350" y="230"/>
                </a:lnTo>
                <a:close/>
                <a:moveTo>
                  <a:pt x="359" y="229"/>
                </a:moveTo>
                <a:lnTo>
                  <a:pt x="360" y="228"/>
                </a:lnTo>
                <a:lnTo>
                  <a:pt x="361" y="226"/>
                </a:lnTo>
                <a:lnTo>
                  <a:pt x="363" y="224"/>
                </a:lnTo>
                <a:lnTo>
                  <a:pt x="367" y="222"/>
                </a:lnTo>
                <a:lnTo>
                  <a:pt x="366" y="223"/>
                </a:lnTo>
                <a:lnTo>
                  <a:pt x="364" y="224"/>
                </a:lnTo>
                <a:lnTo>
                  <a:pt x="364" y="225"/>
                </a:lnTo>
                <a:lnTo>
                  <a:pt x="362" y="226"/>
                </a:lnTo>
                <a:lnTo>
                  <a:pt x="361" y="228"/>
                </a:lnTo>
                <a:lnTo>
                  <a:pt x="360" y="229"/>
                </a:lnTo>
                <a:lnTo>
                  <a:pt x="359" y="229"/>
                </a:lnTo>
                <a:close/>
                <a:moveTo>
                  <a:pt x="447" y="218"/>
                </a:moveTo>
                <a:lnTo>
                  <a:pt x="447" y="216"/>
                </a:lnTo>
                <a:lnTo>
                  <a:pt x="447" y="215"/>
                </a:lnTo>
                <a:lnTo>
                  <a:pt x="448" y="215"/>
                </a:lnTo>
                <a:lnTo>
                  <a:pt x="449" y="215"/>
                </a:lnTo>
                <a:lnTo>
                  <a:pt x="450" y="215"/>
                </a:lnTo>
                <a:lnTo>
                  <a:pt x="449" y="215"/>
                </a:lnTo>
                <a:lnTo>
                  <a:pt x="449" y="216"/>
                </a:lnTo>
                <a:lnTo>
                  <a:pt x="448" y="216"/>
                </a:lnTo>
                <a:lnTo>
                  <a:pt x="448" y="218"/>
                </a:lnTo>
                <a:lnTo>
                  <a:pt x="447" y="218"/>
                </a:lnTo>
                <a:close/>
                <a:moveTo>
                  <a:pt x="443" y="219"/>
                </a:moveTo>
                <a:lnTo>
                  <a:pt x="444" y="219"/>
                </a:lnTo>
                <a:lnTo>
                  <a:pt x="444" y="220"/>
                </a:lnTo>
                <a:lnTo>
                  <a:pt x="443" y="220"/>
                </a:lnTo>
                <a:lnTo>
                  <a:pt x="443" y="221"/>
                </a:lnTo>
                <a:lnTo>
                  <a:pt x="442" y="221"/>
                </a:lnTo>
                <a:lnTo>
                  <a:pt x="440" y="221"/>
                </a:lnTo>
                <a:lnTo>
                  <a:pt x="442" y="220"/>
                </a:lnTo>
                <a:lnTo>
                  <a:pt x="443" y="219"/>
                </a:lnTo>
                <a:close/>
                <a:moveTo>
                  <a:pt x="751" y="202"/>
                </a:moveTo>
                <a:lnTo>
                  <a:pt x="750" y="202"/>
                </a:lnTo>
                <a:lnTo>
                  <a:pt x="747" y="201"/>
                </a:lnTo>
                <a:lnTo>
                  <a:pt x="747" y="200"/>
                </a:lnTo>
                <a:lnTo>
                  <a:pt x="749" y="200"/>
                </a:lnTo>
                <a:lnTo>
                  <a:pt x="750" y="201"/>
                </a:lnTo>
                <a:lnTo>
                  <a:pt x="751" y="202"/>
                </a:lnTo>
                <a:close/>
                <a:moveTo>
                  <a:pt x="409" y="257"/>
                </a:moveTo>
                <a:lnTo>
                  <a:pt x="408" y="257"/>
                </a:lnTo>
                <a:lnTo>
                  <a:pt x="409" y="256"/>
                </a:lnTo>
                <a:lnTo>
                  <a:pt x="410" y="256"/>
                </a:lnTo>
                <a:lnTo>
                  <a:pt x="410" y="257"/>
                </a:lnTo>
                <a:lnTo>
                  <a:pt x="409" y="257"/>
                </a:lnTo>
                <a:close/>
                <a:moveTo>
                  <a:pt x="414" y="261"/>
                </a:moveTo>
                <a:lnTo>
                  <a:pt x="415" y="261"/>
                </a:lnTo>
                <a:lnTo>
                  <a:pt x="414" y="261"/>
                </a:lnTo>
                <a:lnTo>
                  <a:pt x="414" y="262"/>
                </a:lnTo>
                <a:lnTo>
                  <a:pt x="412" y="262"/>
                </a:lnTo>
                <a:lnTo>
                  <a:pt x="412" y="263"/>
                </a:lnTo>
                <a:lnTo>
                  <a:pt x="411" y="263"/>
                </a:lnTo>
                <a:lnTo>
                  <a:pt x="411" y="262"/>
                </a:lnTo>
                <a:lnTo>
                  <a:pt x="412" y="262"/>
                </a:lnTo>
                <a:lnTo>
                  <a:pt x="414" y="261"/>
                </a:lnTo>
                <a:close/>
                <a:moveTo>
                  <a:pt x="353" y="219"/>
                </a:moveTo>
                <a:lnTo>
                  <a:pt x="353" y="216"/>
                </a:lnTo>
                <a:lnTo>
                  <a:pt x="354" y="214"/>
                </a:lnTo>
                <a:lnTo>
                  <a:pt x="356" y="214"/>
                </a:lnTo>
                <a:lnTo>
                  <a:pt x="357" y="214"/>
                </a:lnTo>
                <a:lnTo>
                  <a:pt x="357" y="215"/>
                </a:lnTo>
                <a:lnTo>
                  <a:pt x="357" y="216"/>
                </a:lnTo>
                <a:lnTo>
                  <a:pt x="356" y="218"/>
                </a:lnTo>
                <a:lnTo>
                  <a:pt x="353" y="219"/>
                </a:lnTo>
                <a:close/>
                <a:moveTo>
                  <a:pt x="362" y="214"/>
                </a:moveTo>
                <a:lnTo>
                  <a:pt x="362" y="213"/>
                </a:lnTo>
                <a:lnTo>
                  <a:pt x="362" y="211"/>
                </a:lnTo>
                <a:lnTo>
                  <a:pt x="364" y="209"/>
                </a:lnTo>
                <a:lnTo>
                  <a:pt x="369" y="205"/>
                </a:lnTo>
                <a:lnTo>
                  <a:pt x="371" y="206"/>
                </a:lnTo>
                <a:lnTo>
                  <a:pt x="372" y="205"/>
                </a:lnTo>
                <a:lnTo>
                  <a:pt x="373" y="204"/>
                </a:lnTo>
                <a:lnTo>
                  <a:pt x="375" y="204"/>
                </a:lnTo>
                <a:lnTo>
                  <a:pt x="376" y="205"/>
                </a:lnTo>
                <a:lnTo>
                  <a:pt x="377" y="205"/>
                </a:lnTo>
                <a:lnTo>
                  <a:pt x="377" y="206"/>
                </a:lnTo>
                <a:lnTo>
                  <a:pt x="378" y="208"/>
                </a:lnTo>
                <a:lnTo>
                  <a:pt x="379" y="209"/>
                </a:lnTo>
                <a:lnTo>
                  <a:pt x="380" y="209"/>
                </a:lnTo>
                <a:lnTo>
                  <a:pt x="379" y="210"/>
                </a:lnTo>
                <a:lnTo>
                  <a:pt x="378" y="212"/>
                </a:lnTo>
                <a:lnTo>
                  <a:pt x="377" y="213"/>
                </a:lnTo>
                <a:lnTo>
                  <a:pt x="369" y="216"/>
                </a:lnTo>
                <a:lnTo>
                  <a:pt x="369" y="214"/>
                </a:lnTo>
                <a:lnTo>
                  <a:pt x="368" y="214"/>
                </a:lnTo>
                <a:lnTo>
                  <a:pt x="367" y="214"/>
                </a:lnTo>
                <a:lnTo>
                  <a:pt x="366" y="214"/>
                </a:lnTo>
                <a:lnTo>
                  <a:pt x="364" y="215"/>
                </a:lnTo>
                <a:lnTo>
                  <a:pt x="363" y="215"/>
                </a:lnTo>
                <a:lnTo>
                  <a:pt x="362" y="214"/>
                </a:lnTo>
                <a:close/>
                <a:moveTo>
                  <a:pt x="463" y="205"/>
                </a:moveTo>
                <a:lnTo>
                  <a:pt x="463" y="204"/>
                </a:lnTo>
                <a:lnTo>
                  <a:pt x="464" y="204"/>
                </a:lnTo>
                <a:lnTo>
                  <a:pt x="464" y="203"/>
                </a:lnTo>
                <a:lnTo>
                  <a:pt x="465" y="203"/>
                </a:lnTo>
                <a:lnTo>
                  <a:pt x="466" y="203"/>
                </a:lnTo>
                <a:lnTo>
                  <a:pt x="466" y="204"/>
                </a:lnTo>
                <a:lnTo>
                  <a:pt x="465" y="204"/>
                </a:lnTo>
                <a:lnTo>
                  <a:pt x="464" y="204"/>
                </a:lnTo>
                <a:lnTo>
                  <a:pt x="464" y="205"/>
                </a:lnTo>
                <a:lnTo>
                  <a:pt x="463" y="205"/>
                </a:lnTo>
                <a:close/>
                <a:moveTo>
                  <a:pt x="428" y="185"/>
                </a:moveTo>
                <a:lnTo>
                  <a:pt x="427" y="187"/>
                </a:lnTo>
                <a:lnTo>
                  <a:pt x="426" y="189"/>
                </a:lnTo>
                <a:lnTo>
                  <a:pt x="426" y="187"/>
                </a:lnTo>
                <a:lnTo>
                  <a:pt x="426" y="186"/>
                </a:lnTo>
                <a:lnTo>
                  <a:pt x="427" y="185"/>
                </a:lnTo>
                <a:lnTo>
                  <a:pt x="428" y="184"/>
                </a:lnTo>
                <a:lnTo>
                  <a:pt x="428" y="185"/>
                </a:lnTo>
                <a:close/>
                <a:moveTo>
                  <a:pt x="426" y="185"/>
                </a:moveTo>
                <a:lnTo>
                  <a:pt x="425" y="185"/>
                </a:lnTo>
                <a:lnTo>
                  <a:pt x="424" y="184"/>
                </a:lnTo>
                <a:lnTo>
                  <a:pt x="426" y="184"/>
                </a:lnTo>
                <a:lnTo>
                  <a:pt x="426" y="182"/>
                </a:lnTo>
                <a:lnTo>
                  <a:pt x="425" y="183"/>
                </a:lnTo>
                <a:lnTo>
                  <a:pt x="424" y="183"/>
                </a:lnTo>
                <a:lnTo>
                  <a:pt x="426" y="178"/>
                </a:lnTo>
                <a:lnTo>
                  <a:pt x="425" y="180"/>
                </a:lnTo>
                <a:lnTo>
                  <a:pt x="424" y="178"/>
                </a:lnTo>
                <a:lnTo>
                  <a:pt x="424" y="177"/>
                </a:lnTo>
                <a:lnTo>
                  <a:pt x="425" y="176"/>
                </a:lnTo>
                <a:lnTo>
                  <a:pt x="426" y="176"/>
                </a:lnTo>
                <a:lnTo>
                  <a:pt x="428" y="175"/>
                </a:lnTo>
                <a:lnTo>
                  <a:pt x="429" y="175"/>
                </a:lnTo>
                <a:lnTo>
                  <a:pt x="430" y="174"/>
                </a:lnTo>
                <a:lnTo>
                  <a:pt x="431" y="172"/>
                </a:lnTo>
                <a:lnTo>
                  <a:pt x="431" y="173"/>
                </a:lnTo>
                <a:lnTo>
                  <a:pt x="431" y="175"/>
                </a:lnTo>
                <a:lnTo>
                  <a:pt x="430" y="177"/>
                </a:lnTo>
                <a:lnTo>
                  <a:pt x="429" y="177"/>
                </a:lnTo>
                <a:lnTo>
                  <a:pt x="430" y="180"/>
                </a:lnTo>
                <a:lnTo>
                  <a:pt x="429" y="181"/>
                </a:lnTo>
                <a:lnTo>
                  <a:pt x="426" y="185"/>
                </a:lnTo>
                <a:close/>
                <a:moveTo>
                  <a:pt x="425" y="174"/>
                </a:moveTo>
                <a:lnTo>
                  <a:pt x="426" y="171"/>
                </a:lnTo>
                <a:lnTo>
                  <a:pt x="427" y="171"/>
                </a:lnTo>
                <a:lnTo>
                  <a:pt x="427" y="172"/>
                </a:lnTo>
                <a:lnTo>
                  <a:pt x="425" y="174"/>
                </a:lnTo>
                <a:close/>
                <a:moveTo>
                  <a:pt x="434" y="177"/>
                </a:moveTo>
                <a:lnTo>
                  <a:pt x="435" y="175"/>
                </a:lnTo>
                <a:lnTo>
                  <a:pt x="436" y="176"/>
                </a:lnTo>
                <a:lnTo>
                  <a:pt x="434" y="177"/>
                </a:lnTo>
                <a:close/>
                <a:moveTo>
                  <a:pt x="446" y="171"/>
                </a:moveTo>
                <a:lnTo>
                  <a:pt x="445" y="172"/>
                </a:lnTo>
                <a:lnTo>
                  <a:pt x="445" y="170"/>
                </a:lnTo>
                <a:lnTo>
                  <a:pt x="446" y="168"/>
                </a:lnTo>
                <a:lnTo>
                  <a:pt x="446" y="170"/>
                </a:lnTo>
                <a:lnTo>
                  <a:pt x="446" y="171"/>
                </a:lnTo>
                <a:close/>
                <a:moveTo>
                  <a:pt x="458" y="159"/>
                </a:moveTo>
                <a:lnTo>
                  <a:pt x="457" y="162"/>
                </a:lnTo>
                <a:lnTo>
                  <a:pt x="457" y="161"/>
                </a:lnTo>
                <a:lnTo>
                  <a:pt x="458" y="159"/>
                </a:lnTo>
                <a:close/>
                <a:moveTo>
                  <a:pt x="455" y="161"/>
                </a:moveTo>
                <a:lnTo>
                  <a:pt x="454" y="158"/>
                </a:lnTo>
                <a:lnTo>
                  <a:pt x="455" y="157"/>
                </a:lnTo>
                <a:lnTo>
                  <a:pt x="456" y="155"/>
                </a:lnTo>
                <a:lnTo>
                  <a:pt x="456" y="156"/>
                </a:lnTo>
                <a:lnTo>
                  <a:pt x="456" y="158"/>
                </a:lnTo>
                <a:lnTo>
                  <a:pt x="456" y="161"/>
                </a:lnTo>
                <a:lnTo>
                  <a:pt x="455" y="161"/>
                </a:lnTo>
                <a:close/>
                <a:moveTo>
                  <a:pt x="454" y="156"/>
                </a:moveTo>
                <a:lnTo>
                  <a:pt x="453" y="156"/>
                </a:lnTo>
                <a:lnTo>
                  <a:pt x="454" y="155"/>
                </a:lnTo>
                <a:lnTo>
                  <a:pt x="455" y="153"/>
                </a:lnTo>
                <a:lnTo>
                  <a:pt x="456" y="153"/>
                </a:lnTo>
                <a:lnTo>
                  <a:pt x="455" y="154"/>
                </a:lnTo>
                <a:lnTo>
                  <a:pt x="454" y="156"/>
                </a:lnTo>
                <a:close/>
                <a:moveTo>
                  <a:pt x="447" y="154"/>
                </a:moveTo>
                <a:lnTo>
                  <a:pt x="447" y="155"/>
                </a:lnTo>
                <a:lnTo>
                  <a:pt x="447" y="156"/>
                </a:lnTo>
                <a:lnTo>
                  <a:pt x="446" y="156"/>
                </a:lnTo>
                <a:lnTo>
                  <a:pt x="447" y="154"/>
                </a:lnTo>
                <a:close/>
                <a:moveTo>
                  <a:pt x="458" y="154"/>
                </a:moveTo>
                <a:lnTo>
                  <a:pt x="459" y="153"/>
                </a:lnTo>
                <a:lnTo>
                  <a:pt x="459" y="155"/>
                </a:lnTo>
                <a:lnTo>
                  <a:pt x="458" y="154"/>
                </a:lnTo>
                <a:close/>
                <a:moveTo>
                  <a:pt x="456" y="159"/>
                </a:moveTo>
                <a:lnTo>
                  <a:pt x="456" y="157"/>
                </a:lnTo>
                <a:lnTo>
                  <a:pt x="457" y="157"/>
                </a:lnTo>
                <a:lnTo>
                  <a:pt x="457" y="159"/>
                </a:lnTo>
                <a:lnTo>
                  <a:pt x="456" y="161"/>
                </a:lnTo>
                <a:lnTo>
                  <a:pt x="456" y="159"/>
                </a:lnTo>
                <a:close/>
                <a:moveTo>
                  <a:pt x="467" y="147"/>
                </a:moveTo>
                <a:lnTo>
                  <a:pt x="467" y="148"/>
                </a:lnTo>
                <a:lnTo>
                  <a:pt x="466" y="149"/>
                </a:lnTo>
                <a:lnTo>
                  <a:pt x="465" y="151"/>
                </a:lnTo>
                <a:lnTo>
                  <a:pt x="465" y="145"/>
                </a:lnTo>
                <a:lnTo>
                  <a:pt x="466" y="145"/>
                </a:lnTo>
                <a:lnTo>
                  <a:pt x="467" y="146"/>
                </a:lnTo>
                <a:lnTo>
                  <a:pt x="467" y="147"/>
                </a:lnTo>
                <a:close/>
                <a:moveTo>
                  <a:pt x="458" y="152"/>
                </a:moveTo>
                <a:lnTo>
                  <a:pt x="458" y="151"/>
                </a:lnTo>
                <a:lnTo>
                  <a:pt x="460" y="148"/>
                </a:lnTo>
                <a:lnTo>
                  <a:pt x="462" y="147"/>
                </a:lnTo>
                <a:lnTo>
                  <a:pt x="462" y="149"/>
                </a:lnTo>
                <a:lnTo>
                  <a:pt x="460" y="151"/>
                </a:lnTo>
                <a:lnTo>
                  <a:pt x="459" y="151"/>
                </a:lnTo>
                <a:lnTo>
                  <a:pt x="458" y="152"/>
                </a:lnTo>
                <a:close/>
                <a:moveTo>
                  <a:pt x="462" y="146"/>
                </a:moveTo>
                <a:lnTo>
                  <a:pt x="462" y="147"/>
                </a:lnTo>
                <a:lnTo>
                  <a:pt x="460" y="147"/>
                </a:lnTo>
                <a:lnTo>
                  <a:pt x="459" y="147"/>
                </a:lnTo>
                <a:lnTo>
                  <a:pt x="459" y="146"/>
                </a:lnTo>
                <a:lnTo>
                  <a:pt x="460" y="146"/>
                </a:lnTo>
                <a:lnTo>
                  <a:pt x="462" y="146"/>
                </a:lnTo>
                <a:close/>
                <a:moveTo>
                  <a:pt x="482" y="134"/>
                </a:moveTo>
                <a:lnTo>
                  <a:pt x="482" y="135"/>
                </a:lnTo>
                <a:lnTo>
                  <a:pt x="482" y="136"/>
                </a:lnTo>
                <a:lnTo>
                  <a:pt x="481" y="136"/>
                </a:lnTo>
                <a:lnTo>
                  <a:pt x="479" y="135"/>
                </a:lnTo>
                <a:lnTo>
                  <a:pt x="479" y="134"/>
                </a:lnTo>
                <a:lnTo>
                  <a:pt x="479" y="133"/>
                </a:lnTo>
                <a:lnTo>
                  <a:pt x="482" y="134"/>
                </a:lnTo>
                <a:close/>
                <a:moveTo>
                  <a:pt x="629" y="116"/>
                </a:moveTo>
                <a:lnTo>
                  <a:pt x="628" y="116"/>
                </a:lnTo>
                <a:lnTo>
                  <a:pt x="627" y="117"/>
                </a:lnTo>
                <a:lnTo>
                  <a:pt x="627" y="118"/>
                </a:lnTo>
                <a:lnTo>
                  <a:pt x="625" y="119"/>
                </a:lnTo>
                <a:lnTo>
                  <a:pt x="624" y="119"/>
                </a:lnTo>
                <a:lnTo>
                  <a:pt x="624" y="118"/>
                </a:lnTo>
                <a:lnTo>
                  <a:pt x="625" y="117"/>
                </a:lnTo>
                <a:lnTo>
                  <a:pt x="624" y="117"/>
                </a:lnTo>
                <a:lnTo>
                  <a:pt x="622" y="117"/>
                </a:lnTo>
                <a:lnTo>
                  <a:pt x="620" y="118"/>
                </a:lnTo>
                <a:lnTo>
                  <a:pt x="619" y="118"/>
                </a:lnTo>
                <a:lnTo>
                  <a:pt x="619" y="117"/>
                </a:lnTo>
                <a:lnTo>
                  <a:pt x="618" y="118"/>
                </a:lnTo>
                <a:lnTo>
                  <a:pt x="617" y="117"/>
                </a:lnTo>
                <a:lnTo>
                  <a:pt x="616" y="116"/>
                </a:lnTo>
                <a:lnTo>
                  <a:pt x="616" y="115"/>
                </a:lnTo>
                <a:lnTo>
                  <a:pt x="616" y="114"/>
                </a:lnTo>
                <a:lnTo>
                  <a:pt x="618" y="113"/>
                </a:lnTo>
                <a:lnTo>
                  <a:pt x="619" y="111"/>
                </a:lnTo>
                <a:lnTo>
                  <a:pt x="620" y="111"/>
                </a:lnTo>
                <a:lnTo>
                  <a:pt x="620" y="113"/>
                </a:lnTo>
                <a:lnTo>
                  <a:pt x="619" y="114"/>
                </a:lnTo>
                <a:lnTo>
                  <a:pt x="620" y="114"/>
                </a:lnTo>
                <a:lnTo>
                  <a:pt x="620" y="113"/>
                </a:lnTo>
                <a:lnTo>
                  <a:pt x="621" y="111"/>
                </a:lnTo>
                <a:lnTo>
                  <a:pt x="622" y="113"/>
                </a:lnTo>
                <a:lnTo>
                  <a:pt x="624" y="111"/>
                </a:lnTo>
                <a:lnTo>
                  <a:pt x="624" y="110"/>
                </a:lnTo>
                <a:lnTo>
                  <a:pt x="624" y="109"/>
                </a:lnTo>
                <a:lnTo>
                  <a:pt x="626" y="110"/>
                </a:lnTo>
                <a:lnTo>
                  <a:pt x="627" y="110"/>
                </a:lnTo>
                <a:lnTo>
                  <a:pt x="628" y="111"/>
                </a:lnTo>
                <a:lnTo>
                  <a:pt x="628" y="114"/>
                </a:lnTo>
                <a:lnTo>
                  <a:pt x="628" y="115"/>
                </a:lnTo>
                <a:lnTo>
                  <a:pt x="629" y="116"/>
                </a:lnTo>
                <a:close/>
                <a:moveTo>
                  <a:pt x="488" y="127"/>
                </a:moveTo>
                <a:lnTo>
                  <a:pt x="486" y="129"/>
                </a:lnTo>
                <a:lnTo>
                  <a:pt x="485" y="126"/>
                </a:lnTo>
                <a:lnTo>
                  <a:pt x="486" y="126"/>
                </a:lnTo>
                <a:lnTo>
                  <a:pt x="488" y="123"/>
                </a:lnTo>
                <a:lnTo>
                  <a:pt x="490" y="122"/>
                </a:lnTo>
                <a:lnTo>
                  <a:pt x="488" y="120"/>
                </a:lnTo>
                <a:lnTo>
                  <a:pt x="488" y="117"/>
                </a:lnTo>
                <a:lnTo>
                  <a:pt x="490" y="117"/>
                </a:lnTo>
                <a:lnTo>
                  <a:pt x="492" y="118"/>
                </a:lnTo>
                <a:lnTo>
                  <a:pt x="493" y="119"/>
                </a:lnTo>
                <a:lnTo>
                  <a:pt x="493" y="120"/>
                </a:lnTo>
                <a:lnTo>
                  <a:pt x="493" y="122"/>
                </a:lnTo>
                <a:lnTo>
                  <a:pt x="491" y="123"/>
                </a:lnTo>
                <a:lnTo>
                  <a:pt x="492" y="123"/>
                </a:lnTo>
                <a:lnTo>
                  <a:pt x="492" y="124"/>
                </a:lnTo>
                <a:lnTo>
                  <a:pt x="491" y="124"/>
                </a:lnTo>
                <a:lnTo>
                  <a:pt x="491" y="125"/>
                </a:lnTo>
                <a:lnTo>
                  <a:pt x="490" y="126"/>
                </a:lnTo>
                <a:lnTo>
                  <a:pt x="488" y="127"/>
                </a:lnTo>
                <a:close/>
                <a:moveTo>
                  <a:pt x="484" y="127"/>
                </a:moveTo>
                <a:lnTo>
                  <a:pt x="483" y="129"/>
                </a:lnTo>
                <a:lnTo>
                  <a:pt x="482" y="129"/>
                </a:lnTo>
                <a:lnTo>
                  <a:pt x="482" y="128"/>
                </a:lnTo>
                <a:lnTo>
                  <a:pt x="484" y="125"/>
                </a:lnTo>
                <a:lnTo>
                  <a:pt x="484" y="127"/>
                </a:lnTo>
                <a:close/>
                <a:moveTo>
                  <a:pt x="494" y="119"/>
                </a:moveTo>
                <a:lnTo>
                  <a:pt x="492" y="117"/>
                </a:lnTo>
                <a:lnTo>
                  <a:pt x="492" y="116"/>
                </a:lnTo>
                <a:lnTo>
                  <a:pt x="492" y="115"/>
                </a:lnTo>
                <a:lnTo>
                  <a:pt x="491" y="113"/>
                </a:lnTo>
                <a:lnTo>
                  <a:pt x="490" y="111"/>
                </a:lnTo>
                <a:lnTo>
                  <a:pt x="490" y="110"/>
                </a:lnTo>
                <a:lnTo>
                  <a:pt x="490" y="107"/>
                </a:lnTo>
                <a:lnTo>
                  <a:pt x="490" y="105"/>
                </a:lnTo>
                <a:lnTo>
                  <a:pt x="490" y="104"/>
                </a:lnTo>
                <a:lnTo>
                  <a:pt x="490" y="103"/>
                </a:lnTo>
                <a:lnTo>
                  <a:pt x="488" y="101"/>
                </a:lnTo>
                <a:lnTo>
                  <a:pt x="487" y="99"/>
                </a:lnTo>
                <a:lnTo>
                  <a:pt x="488" y="98"/>
                </a:lnTo>
                <a:lnTo>
                  <a:pt x="488" y="97"/>
                </a:lnTo>
                <a:lnTo>
                  <a:pt x="491" y="95"/>
                </a:lnTo>
                <a:lnTo>
                  <a:pt x="493" y="95"/>
                </a:lnTo>
                <a:lnTo>
                  <a:pt x="493" y="94"/>
                </a:lnTo>
                <a:lnTo>
                  <a:pt x="495" y="92"/>
                </a:lnTo>
                <a:lnTo>
                  <a:pt x="500" y="88"/>
                </a:lnTo>
                <a:lnTo>
                  <a:pt x="501" y="88"/>
                </a:lnTo>
                <a:lnTo>
                  <a:pt x="502" y="88"/>
                </a:lnTo>
                <a:lnTo>
                  <a:pt x="506" y="87"/>
                </a:lnTo>
                <a:lnTo>
                  <a:pt x="509" y="88"/>
                </a:lnTo>
                <a:lnTo>
                  <a:pt x="512" y="88"/>
                </a:lnTo>
                <a:lnTo>
                  <a:pt x="519" y="87"/>
                </a:lnTo>
                <a:lnTo>
                  <a:pt x="521" y="87"/>
                </a:lnTo>
                <a:lnTo>
                  <a:pt x="524" y="88"/>
                </a:lnTo>
                <a:lnTo>
                  <a:pt x="526" y="89"/>
                </a:lnTo>
                <a:lnTo>
                  <a:pt x="527" y="88"/>
                </a:lnTo>
                <a:lnTo>
                  <a:pt x="529" y="90"/>
                </a:lnTo>
                <a:lnTo>
                  <a:pt x="527" y="91"/>
                </a:lnTo>
                <a:lnTo>
                  <a:pt x="526" y="92"/>
                </a:lnTo>
                <a:lnTo>
                  <a:pt x="527" y="94"/>
                </a:lnTo>
                <a:lnTo>
                  <a:pt x="527" y="97"/>
                </a:lnTo>
                <a:lnTo>
                  <a:pt x="529" y="98"/>
                </a:lnTo>
                <a:lnTo>
                  <a:pt x="527" y="100"/>
                </a:lnTo>
                <a:lnTo>
                  <a:pt x="526" y="100"/>
                </a:lnTo>
                <a:lnTo>
                  <a:pt x="524" y="100"/>
                </a:lnTo>
                <a:lnTo>
                  <a:pt x="522" y="98"/>
                </a:lnTo>
                <a:lnTo>
                  <a:pt x="523" y="99"/>
                </a:lnTo>
                <a:lnTo>
                  <a:pt x="524" y="101"/>
                </a:lnTo>
                <a:lnTo>
                  <a:pt x="523" y="103"/>
                </a:lnTo>
                <a:lnTo>
                  <a:pt x="524" y="104"/>
                </a:lnTo>
                <a:lnTo>
                  <a:pt x="524" y="105"/>
                </a:lnTo>
                <a:lnTo>
                  <a:pt x="523" y="106"/>
                </a:lnTo>
                <a:lnTo>
                  <a:pt x="522" y="106"/>
                </a:lnTo>
                <a:lnTo>
                  <a:pt x="522" y="107"/>
                </a:lnTo>
                <a:lnTo>
                  <a:pt x="521" y="107"/>
                </a:lnTo>
                <a:lnTo>
                  <a:pt x="520" y="107"/>
                </a:lnTo>
                <a:lnTo>
                  <a:pt x="517" y="106"/>
                </a:lnTo>
                <a:lnTo>
                  <a:pt x="516" y="105"/>
                </a:lnTo>
                <a:lnTo>
                  <a:pt x="510" y="104"/>
                </a:lnTo>
                <a:lnTo>
                  <a:pt x="510" y="105"/>
                </a:lnTo>
                <a:lnTo>
                  <a:pt x="511" y="106"/>
                </a:lnTo>
                <a:lnTo>
                  <a:pt x="510" y="106"/>
                </a:lnTo>
                <a:lnTo>
                  <a:pt x="507" y="106"/>
                </a:lnTo>
                <a:lnTo>
                  <a:pt x="506" y="106"/>
                </a:lnTo>
                <a:lnTo>
                  <a:pt x="505" y="107"/>
                </a:lnTo>
                <a:lnTo>
                  <a:pt x="504" y="107"/>
                </a:lnTo>
                <a:lnTo>
                  <a:pt x="502" y="107"/>
                </a:lnTo>
                <a:lnTo>
                  <a:pt x="502" y="108"/>
                </a:lnTo>
                <a:lnTo>
                  <a:pt x="502" y="109"/>
                </a:lnTo>
                <a:lnTo>
                  <a:pt x="500" y="109"/>
                </a:lnTo>
                <a:lnTo>
                  <a:pt x="498" y="110"/>
                </a:lnTo>
                <a:lnTo>
                  <a:pt x="498" y="111"/>
                </a:lnTo>
                <a:lnTo>
                  <a:pt x="498" y="113"/>
                </a:lnTo>
                <a:lnTo>
                  <a:pt x="497" y="113"/>
                </a:lnTo>
                <a:lnTo>
                  <a:pt x="497" y="114"/>
                </a:lnTo>
                <a:lnTo>
                  <a:pt x="498" y="115"/>
                </a:lnTo>
                <a:lnTo>
                  <a:pt x="498" y="116"/>
                </a:lnTo>
                <a:lnTo>
                  <a:pt x="498" y="117"/>
                </a:lnTo>
                <a:lnTo>
                  <a:pt x="500" y="117"/>
                </a:lnTo>
                <a:lnTo>
                  <a:pt x="498" y="119"/>
                </a:lnTo>
                <a:lnTo>
                  <a:pt x="497" y="118"/>
                </a:lnTo>
                <a:lnTo>
                  <a:pt x="496" y="119"/>
                </a:lnTo>
                <a:lnTo>
                  <a:pt x="494" y="119"/>
                </a:lnTo>
                <a:close/>
                <a:moveTo>
                  <a:pt x="546" y="86"/>
                </a:moveTo>
                <a:lnTo>
                  <a:pt x="548" y="84"/>
                </a:lnTo>
                <a:lnTo>
                  <a:pt x="549" y="84"/>
                </a:lnTo>
                <a:lnTo>
                  <a:pt x="550" y="84"/>
                </a:lnTo>
                <a:lnTo>
                  <a:pt x="550" y="85"/>
                </a:lnTo>
                <a:lnTo>
                  <a:pt x="549" y="85"/>
                </a:lnTo>
                <a:lnTo>
                  <a:pt x="548" y="86"/>
                </a:lnTo>
                <a:lnTo>
                  <a:pt x="546" y="86"/>
                </a:lnTo>
                <a:close/>
                <a:moveTo>
                  <a:pt x="534" y="87"/>
                </a:moveTo>
                <a:lnTo>
                  <a:pt x="535" y="87"/>
                </a:lnTo>
                <a:lnTo>
                  <a:pt x="536" y="88"/>
                </a:lnTo>
                <a:lnTo>
                  <a:pt x="538" y="89"/>
                </a:lnTo>
                <a:lnTo>
                  <a:pt x="538" y="90"/>
                </a:lnTo>
                <a:lnTo>
                  <a:pt x="540" y="91"/>
                </a:lnTo>
                <a:lnTo>
                  <a:pt x="540" y="94"/>
                </a:lnTo>
                <a:lnTo>
                  <a:pt x="541" y="96"/>
                </a:lnTo>
                <a:lnTo>
                  <a:pt x="542" y="97"/>
                </a:lnTo>
                <a:lnTo>
                  <a:pt x="543" y="97"/>
                </a:lnTo>
                <a:lnTo>
                  <a:pt x="546" y="100"/>
                </a:lnTo>
                <a:lnTo>
                  <a:pt x="549" y="103"/>
                </a:lnTo>
                <a:lnTo>
                  <a:pt x="549" y="104"/>
                </a:lnTo>
                <a:lnTo>
                  <a:pt x="548" y="104"/>
                </a:lnTo>
                <a:lnTo>
                  <a:pt x="544" y="103"/>
                </a:lnTo>
                <a:lnTo>
                  <a:pt x="545" y="104"/>
                </a:lnTo>
                <a:lnTo>
                  <a:pt x="544" y="104"/>
                </a:lnTo>
                <a:lnTo>
                  <a:pt x="543" y="105"/>
                </a:lnTo>
                <a:lnTo>
                  <a:pt x="542" y="105"/>
                </a:lnTo>
                <a:lnTo>
                  <a:pt x="541" y="105"/>
                </a:lnTo>
                <a:lnTo>
                  <a:pt x="540" y="106"/>
                </a:lnTo>
                <a:lnTo>
                  <a:pt x="539" y="106"/>
                </a:lnTo>
                <a:lnTo>
                  <a:pt x="538" y="106"/>
                </a:lnTo>
                <a:lnTo>
                  <a:pt x="536" y="106"/>
                </a:lnTo>
                <a:lnTo>
                  <a:pt x="534" y="105"/>
                </a:lnTo>
                <a:lnTo>
                  <a:pt x="533" y="104"/>
                </a:lnTo>
                <a:lnTo>
                  <a:pt x="532" y="105"/>
                </a:lnTo>
                <a:lnTo>
                  <a:pt x="531" y="105"/>
                </a:lnTo>
                <a:lnTo>
                  <a:pt x="530" y="104"/>
                </a:lnTo>
                <a:lnTo>
                  <a:pt x="529" y="104"/>
                </a:lnTo>
                <a:lnTo>
                  <a:pt x="531" y="103"/>
                </a:lnTo>
                <a:lnTo>
                  <a:pt x="532" y="101"/>
                </a:lnTo>
                <a:lnTo>
                  <a:pt x="533" y="100"/>
                </a:lnTo>
                <a:lnTo>
                  <a:pt x="534" y="100"/>
                </a:lnTo>
                <a:lnTo>
                  <a:pt x="533" y="99"/>
                </a:lnTo>
                <a:lnTo>
                  <a:pt x="532" y="99"/>
                </a:lnTo>
                <a:lnTo>
                  <a:pt x="532" y="98"/>
                </a:lnTo>
                <a:lnTo>
                  <a:pt x="531" y="97"/>
                </a:lnTo>
                <a:lnTo>
                  <a:pt x="531" y="96"/>
                </a:lnTo>
                <a:lnTo>
                  <a:pt x="530" y="95"/>
                </a:lnTo>
                <a:lnTo>
                  <a:pt x="530" y="94"/>
                </a:lnTo>
                <a:lnTo>
                  <a:pt x="529" y="90"/>
                </a:lnTo>
                <a:lnTo>
                  <a:pt x="530" y="89"/>
                </a:lnTo>
                <a:lnTo>
                  <a:pt x="530" y="88"/>
                </a:lnTo>
                <a:lnTo>
                  <a:pt x="534" y="87"/>
                </a:lnTo>
                <a:close/>
                <a:moveTo>
                  <a:pt x="559" y="88"/>
                </a:moveTo>
                <a:lnTo>
                  <a:pt x="560" y="88"/>
                </a:lnTo>
                <a:lnTo>
                  <a:pt x="562" y="89"/>
                </a:lnTo>
                <a:lnTo>
                  <a:pt x="559" y="90"/>
                </a:lnTo>
                <a:lnTo>
                  <a:pt x="559" y="89"/>
                </a:lnTo>
                <a:lnTo>
                  <a:pt x="559" y="88"/>
                </a:lnTo>
                <a:close/>
                <a:moveTo>
                  <a:pt x="558" y="89"/>
                </a:moveTo>
                <a:lnTo>
                  <a:pt x="558" y="90"/>
                </a:lnTo>
                <a:lnTo>
                  <a:pt x="558" y="91"/>
                </a:lnTo>
                <a:lnTo>
                  <a:pt x="557" y="91"/>
                </a:lnTo>
                <a:lnTo>
                  <a:pt x="557" y="90"/>
                </a:lnTo>
                <a:lnTo>
                  <a:pt x="557" y="89"/>
                </a:lnTo>
                <a:lnTo>
                  <a:pt x="558" y="89"/>
                </a:lnTo>
                <a:close/>
                <a:moveTo>
                  <a:pt x="560" y="90"/>
                </a:moveTo>
                <a:lnTo>
                  <a:pt x="561" y="90"/>
                </a:lnTo>
                <a:lnTo>
                  <a:pt x="563" y="92"/>
                </a:lnTo>
                <a:lnTo>
                  <a:pt x="559" y="92"/>
                </a:lnTo>
                <a:lnTo>
                  <a:pt x="558" y="92"/>
                </a:lnTo>
                <a:lnTo>
                  <a:pt x="559" y="91"/>
                </a:lnTo>
                <a:lnTo>
                  <a:pt x="560" y="90"/>
                </a:lnTo>
                <a:close/>
                <a:moveTo>
                  <a:pt x="552" y="94"/>
                </a:moveTo>
                <a:lnTo>
                  <a:pt x="554" y="95"/>
                </a:lnTo>
                <a:lnTo>
                  <a:pt x="555" y="97"/>
                </a:lnTo>
                <a:lnTo>
                  <a:pt x="554" y="97"/>
                </a:lnTo>
                <a:lnTo>
                  <a:pt x="553" y="97"/>
                </a:lnTo>
                <a:lnTo>
                  <a:pt x="552" y="96"/>
                </a:lnTo>
                <a:lnTo>
                  <a:pt x="552" y="97"/>
                </a:lnTo>
                <a:lnTo>
                  <a:pt x="552" y="98"/>
                </a:lnTo>
                <a:lnTo>
                  <a:pt x="551" y="98"/>
                </a:lnTo>
                <a:lnTo>
                  <a:pt x="551" y="99"/>
                </a:lnTo>
                <a:lnTo>
                  <a:pt x="550" y="99"/>
                </a:lnTo>
                <a:lnTo>
                  <a:pt x="549" y="98"/>
                </a:lnTo>
                <a:lnTo>
                  <a:pt x="549" y="97"/>
                </a:lnTo>
                <a:lnTo>
                  <a:pt x="549" y="96"/>
                </a:lnTo>
                <a:lnTo>
                  <a:pt x="548" y="95"/>
                </a:lnTo>
                <a:lnTo>
                  <a:pt x="548" y="94"/>
                </a:lnTo>
                <a:lnTo>
                  <a:pt x="546" y="94"/>
                </a:lnTo>
                <a:lnTo>
                  <a:pt x="548" y="92"/>
                </a:lnTo>
                <a:lnTo>
                  <a:pt x="549" y="92"/>
                </a:lnTo>
                <a:lnTo>
                  <a:pt x="551" y="95"/>
                </a:lnTo>
                <a:lnTo>
                  <a:pt x="551" y="94"/>
                </a:lnTo>
                <a:lnTo>
                  <a:pt x="551" y="92"/>
                </a:lnTo>
                <a:lnTo>
                  <a:pt x="552" y="94"/>
                </a:lnTo>
                <a:close/>
                <a:moveTo>
                  <a:pt x="557" y="96"/>
                </a:moveTo>
                <a:lnTo>
                  <a:pt x="557" y="95"/>
                </a:lnTo>
                <a:lnTo>
                  <a:pt x="557" y="94"/>
                </a:lnTo>
                <a:lnTo>
                  <a:pt x="558" y="94"/>
                </a:lnTo>
                <a:lnTo>
                  <a:pt x="559" y="94"/>
                </a:lnTo>
                <a:lnTo>
                  <a:pt x="560" y="94"/>
                </a:lnTo>
                <a:lnTo>
                  <a:pt x="561" y="94"/>
                </a:lnTo>
                <a:lnTo>
                  <a:pt x="563" y="94"/>
                </a:lnTo>
                <a:lnTo>
                  <a:pt x="564" y="95"/>
                </a:lnTo>
                <a:lnTo>
                  <a:pt x="565" y="95"/>
                </a:lnTo>
                <a:lnTo>
                  <a:pt x="567" y="96"/>
                </a:lnTo>
                <a:lnTo>
                  <a:pt x="567" y="97"/>
                </a:lnTo>
                <a:lnTo>
                  <a:pt x="565" y="98"/>
                </a:lnTo>
                <a:lnTo>
                  <a:pt x="565" y="99"/>
                </a:lnTo>
                <a:lnTo>
                  <a:pt x="565" y="100"/>
                </a:lnTo>
                <a:lnTo>
                  <a:pt x="565" y="101"/>
                </a:lnTo>
                <a:lnTo>
                  <a:pt x="564" y="100"/>
                </a:lnTo>
                <a:lnTo>
                  <a:pt x="563" y="100"/>
                </a:lnTo>
                <a:lnTo>
                  <a:pt x="563" y="101"/>
                </a:lnTo>
                <a:lnTo>
                  <a:pt x="561" y="100"/>
                </a:lnTo>
                <a:lnTo>
                  <a:pt x="562" y="99"/>
                </a:lnTo>
                <a:lnTo>
                  <a:pt x="561" y="99"/>
                </a:lnTo>
                <a:lnTo>
                  <a:pt x="560" y="99"/>
                </a:lnTo>
                <a:lnTo>
                  <a:pt x="559" y="99"/>
                </a:lnTo>
                <a:lnTo>
                  <a:pt x="559" y="98"/>
                </a:lnTo>
                <a:lnTo>
                  <a:pt x="557" y="96"/>
                </a:lnTo>
                <a:close/>
                <a:moveTo>
                  <a:pt x="573" y="100"/>
                </a:moveTo>
                <a:lnTo>
                  <a:pt x="572" y="99"/>
                </a:lnTo>
                <a:lnTo>
                  <a:pt x="570" y="98"/>
                </a:lnTo>
                <a:lnTo>
                  <a:pt x="569" y="98"/>
                </a:lnTo>
                <a:lnTo>
                  <a:pt x="568" y="98"/>
                </a:lnTo>
                <a:lnTo>
                  <a:pt x="568" y="97"/>
                </a:lnTo>
                <a:lnTo>
                  <a:pt x="568" y="96"/>
                </a:lnTo>
                <a:lnTo>
                  <a:pt x="569" y="96"/>
                </a:lnTo>
                <a:lnTo>
                  <a:pt x="572" y="95"/>
                </a:lnTo>
                <a:lnTo>
                  <a:pt x="574" y="96"/>
                </a:lnTo>
                <a:lnTo>
                  <a:pt x="576" y="97"/>
                </a:lnTo>
                <a:lnTo>
                  <a:pt x="577" y="97"/>
                </a:lnTo>
                <a:lnTo>
                  <a:pt x="578" y="99"/>
                </a:lnTo>
                <a:lnTo>
                  <a:pt x="577" y="99"/>
                </a:lnTo>
                <a:lnTo>
                  <a:pt x="574" y="99"/>
                </a:lnTo>
                <a:lnTo>
                  <a:pt x="573" y="100"/>
                </a:lnTo>
                <a:close/>
                <a:moveTo>
                  <a:pt x="557" y="101"/>
                </a:moveTo>
                <a:lnTo>
                  <a:pt x="555" y="103"/>
                </a:lnTo>
                <a:lnTo>
                  <a:pt x="554" y="103"/>
                </a:lnTo>
                <a:lnTo>
                  <a:pt x="553" y="101"/>
                </a:lnTo>
                <a:lnTo>
                  <a:pt x="555" y="101"/>
                </a:lnTo>
                <a:lnTo>
                  <a:pt x="557" y="101"/>
                </a:lnTo>
                <a:close/>
                <a:moveTo>
                  <a:pt x="561" y="101"/>
                </a:moveTo>
                <a:lnTo>
                  <a:pt x="562" y="101"/>
                </a:lnTo>
                <a:lnTo>
                  <a:pt x="563" y="103"/>
                </a:lnTo>
                <a:lnTo>
                  <a:pt x="562" y="103"/>
                </a:lnTo>
                <a:lnTo>
                  <a:pt x="561" y="101"/>
                </a:lnTo>
                <a:close/>
                <a:moveTo>
                  <a:pt x="555" y="98"/>
                </a:moveTo>
                <a:lnTo>
                  <a:pt x="555" y="99"/>
                </a:lnTo>
                <a:lnTo>
                  <a:pt x="555" y="100"/>
                </a:lnTo>
                <a:lnTo>
                  <a:pt x="554" y="99"/>
                </a:lnTo>
                <a:lnTo>
                  <a:pt x="554" y="98"/>
                </a:lnTo>
                <a:lnTo>
                  <a:pt x="555" y="98"/>
                </a:lnTo>
                <a:close/>
                <a:moveTo>
                  <a:pt x="527" y="101"/>
                </a:moveTo>
                <a:lnTo>
                  <a:pt x="527" y="103"/>
                </a:lnTo>
                <a:lnTo>
                  <a:pt x="526" y="103"/>
                </a:lnTo>
                <a:lnTo>
                  <a:pt x="526" y="101"/>
                </a:lnTo>
                <a:lnTo>
                  <a:pt x="527" y="101"/>
                </a:lnTo>
                <a:close/>
                <a:moveTo>
                  <a:pt x="517" y="106"/>
                </a:moveTo>
                <a:lnTo>
                  <a:pt x="517" y="107"/>
                </a:lnTo>
                <a:lnTo>
                  <a:pt x="516" y="107"/>
                </a:lnTo>
                <a:lnTo>
                  <a:pt x="514" y="107"/>
                </a:lnTo>
                <a:lnTo>
                  <a:pt x="514" y="106"/>
                </a:lnTo>
                <a:lnTo>
                  <a:pt x="517" y="106"/>
                </a:lnTo>
                <a:close/>
                <a:moveTo>
                  <a:pt x="502" y="111"/>
                </a:moveTo>
                <a:lnTo>
                  <a:pt x="501" y="111"/>
                </a:lnTo>
                <a:lnTo>
                  <a:pt x="500" y="110"/>
                </a:lnTo>
                <a:lnTo>
                  <a:pt x="501" y="109"/>
                </a:lnTo>
                <a:lnTo>
                  <a:pt x="501" y="110"/>
                </a:lnTo>
                <a:lnTo>
                  <a:pt x="502" y="111"/>
                </a:lnTo>
                <a:lnTo>
                  <a:pt x="503" y="111"/>
                </a:lnTo>
                <a:lnTo>
                  <a:pt x="504" y="113"/>
                </a:lnTo>
                <a:lnTo>
                  <a:pt x="502" y="111"/>
                </a:lnTo>
                <a:close/>
                <a:moveTo>
                  <a:pt x="666" y="97"/>
                </a:moveTo>
                <a:lnTo>
                  <a:pt x="667" y="97"/>
                </a:lnTo>
                <a:lnTo>
                  <a:pt x="669" y="97"/>
                </a:lnTo>
                <a:lnTo>
                  <a:pt x="670" y="98"/>
                </a:lnTo>
                <a:lnTo>
                  <a:pt x="672" y="99"/>
                </a:lnTo>
                <a:lnTo>
                  <a:pt x="673" y="101"/>
                </a:lnTo>
                <a:lnTo>
                  <a:pt x="673" y="103"/>
                </a:lnTo>
                <a:lnTo>
                  <a:pt x="672" y="103"/>
                </a:lnTo>
                <a:lnTo>
                  <a:pt x="670" y="101"/>
                </a:lnTo>
                <a:lnTo>
                  <a:pt x="669" y="101"/>
                </a:lnTo>
                <a:lnTo>
                  <a:pt x="669" y="100"/>
                </a:lnTo>
                <a:lnTo>
                  <a:pt x="667" y="103"/>
                </a:lnTo>
                <a:lnTo>
                  <a:pt x="666" y="103"/>
                </a:lnTo>
                <a:lnTo>
                  <a:pt x="665" y="101"/>
                </a:lnTo>
                <a:lnTo>
                  <a:pt x="664" y="100"/>
                </a:lnTo>
                <a:lnTo>
                  <a:pt x="664" y="99"/>
                </a:lnTo>
                <a:lnTo>
                  <a:pt x="665" y="99"/>
                </a:lnTo>
                <a:lnTo>
                  <a:pt x="665" y="100"/>
                </a:lnTo>
                <a:lnTo>
                  <a:pt x="666" y="100"/>
                </a:lnTo>
                <a:lnTo>
                  <a:pt x="667" y="99"/>
                </a:lnTo>
                <a:lnTo>
                  <a:pt x="666" y="98"/>
                </a:lnTo>
                <a:lnTo>
                  <a:pt x="666" y="97"/>
                </a:lnTo>
                <a:close/>
                <a:moveTo>
                  <a:pt x="692" y="95"/>
                </a:moveTo>
                <a:lnTo>
                  <a:pt x="692" y="94"/>
                </a:lnTo>
                <a:lnTo>
                  <a:pt x="693" y="94"/>
                </a:lnTo>
                <a:lnTo>
                  <a:pt x="693" y="95"/>
                </a:lnTo>
                <a:lnTo>
                  <a:pt x="692" y="95"/>
                </a:lnTo>
                <a:close/>
                <a:moveTo>
                  <a:pt x="624" y="108"/>
                </a:moveTo>
                <a:lnTo>
                  <a:pt x="625" y="108"/>
                </a:lnTo>
                <a:lnTo>
                  <a:pt x="624" y="109"/>
                </a:lnTo>
                <a:lnTo>
                  <a:pt x="620" y="109"/>
                </a:lnTo>
                <a:lnTo>
                  <a:pt x="619" y="108"/>
                </a:lnTo>
                <a:lnTo>
                  <a:pt x="618" y="109"/>
                </a:lnTo>
                <a:lnTo>
                  <a:pt x="615" y="111"/>
                </a:lnTo>
                <a:lnTo>
                  <a:pt x="613" y="111"/>
                </a:lnTo>
                <a:lnTo>
                  <a:pt x="615" y="109"/>
                </a:lnTo>
                <a:lnTo>
                  <a:pt x="616" y="109"/>
                </a:lnTo>
                <a:lnTo>
                  <a:pt x="618" y="108"/>
                </a:lnTo>
                <a:lnTo>
                  <a:pt x="618" y="107"/>
                </a:lnTo>
                <a:lnTo>
                  <a:pt x="619" y="107"/>
                </a:lnTo>
                <a:lnTo>
                  <a:pt x="621" y="107"/>
                </a:lnTo>
                <a:lnTo>
                  <a:pt x="621" y="106"/>
                </a:lnTo>
                <a:lnTo>
                  <a:pt x="622" y="107"/>
                </a:lnTo>
                <a:lnTo>
                  <a:pt x="624" y="108"/>
                </a:lnTo>
                <a:close/>
                <a:moveTo>
                  <a:pt x="505" y="117"/>
                </a:moveTo>
                <a:lnTo>
                  <a:pt x="504" y="117"/>
                </a:lnTo>
                <a:lnTo>
                  <a:pt x="505" y="116"/>
                </a:lnTo>
                <a:lnTo>
                  <a:pt x="506" y="115"/>
                </a:lnTo>
                <a:lnTo>
                  <a:pt x="507" y="115"/>
                </a:lnTo>
                <a:lnTo>
                  <a:pt x="507" y="116"/>
                </a:lnTo>
                <a:lnTo>
                  <a:pt x="505" y="117"/>
                </a:lnTo>
                <a:close/>
                <a:moveTo>
                  <a:pt x="494" y="124"/>
                </a:moveTo>
                <a:lnTo>
                  <a:pt x="495" y="124"/>
                </a:lnTo>
                <a:lnTo>
                  <a:pt x="496" y="125"/>
                </a:lnTo>
                <a:lnTo>
                  <a:pt x="494" y="126"/>
                </a:lnTo>
                <a:lnTo>
                  <a:pt x="493" y="126"/>
                </a:lnTo>
                <a:lnTo>
                  <a:pt x="494" y="124"/>
                </a:lnTo>
                <a:close/>
                <a:moveTo>
                  <a:pt x="485" y="85"/>
                </a:moveTo>
                <a:lnTo>
                  <a:pt x="484" y="85"/>
                </a:lnTo>
                <a:lnTo>
                  <a:pt x="483" y="85"/>
                </a:lnTo>
                <a:lnTo>
                  <a:pt x="483" y="84"/>
                </a:lnTo>
                <a:lnTo>
                  <a:pt x="483" y="82"/>
                </a:lnTo>
                <a:lnTo>
                  <a:pt x="484" y="82"/>
                </a:lnTo>
                <a:lnTo>
                  <a:pt x="484" y="84"/>
                </a:lnTo>
                <a:lnTo>
                  <a:pt x="485" y="85"/>
                </a:lnTo>
                <a:close/>
                <a:moveTo>
                  <a:pt x="494" y="82"/>
                </a:moveTo>
                <a:lnTo>
                  <a:pt x="493" y="81"/>
                </a:lnTo>
                <a:lnTo>
                  <a:pt x="492" y="81"/>
                </a:lnTo>
                <a:lnTo>
                  <a:pt x="491" y="80"/>
                </a:lnTo>
                <a:lnTo>
                  <a:pt x="490" y="78"/>
                </a:lnTo>
                <a:lnTo>
                  <a:pt x="488" y="78"/>
                </a:lnTo>
                <a:lnTo>
                  <a:pt x="487" y="78"/>
                </a:lnTo>
                <a:lnTo>
                  <a:pt x="486" y="78"/>
                </a:lnTo>
                <a:lnTo>
                  <a:pt x="485" y="77"/>
                </a:lnTo>
                <a:lnTo>
                  <a:pt x="484" y="76"/>
                </a:lnTo>
                <a:lnTo>
                  <a:pt x="485" y="76"/>
                </a:lnTo>
                <a:lnTo>
                  <a:pt x="486" y="75"/>
                </a:lnTo>
                <a:lnTo>
                  <a:pt x="486" y="73"/>
                </a:lnTo>
                <a:lnTo>
                  <a:pt x="487" y="72"/>
                </a:lnTo>
                <a:lnTo>
                  <a:pt x="490" y="72"/>
                </a:lnTo>
                <a:lnTo>
                  <a:pt x="493" y="73"/>
                </a:lnTo>
                <a:lnTo>
                  <a:pt x="494" y="73"/>
                </a:lnTo>
                <a:lnTo>
                  <a:pt x="494" y="77"/>
                </a:lnTo>
                <a:lnTo>
                  <a:pt x="495" y="80"/>
                </a:lnTo>
                <a:lnTo>
                  <a:pt x="495" y="82"/>
                </a:lnTo>
                <a:lnTo>
                  <a:pt x="494" y="82"/>
                </a:lnTo>
                <a:close/>
                <a:moveTo>
                  <a:pt x="474" y="81"/>
                </a:moveTo>
                <a:lnTo>
                  <a:pt x="475" y="81"/>
                </a:lnTo>
                <a:lnTo>
                  <a:pt x="475" y="82"/>
                </a:lnTo>
                <a:lnTo>
                  <a:pt x="473" y="80"/>
                </a:lnTo>
                <a:lnTo>
                  <a:pt x="474" y="81"/>
                </a:lnTo>
                <a:close/>
                <a:moveTo>
                  <a:pt x="477" y="78"/>
                </a:moveTo>
                <a:lnTo>
                  <a:pt x="477" y="77"/>
                </a:lnTo>
                <a:lnTo>
                  <a:pt x="477" y="76"/>
                </a:lnTo>
                <a:lnTo>
                  <a:pt x="479" y="76"/>
                </a:lnTo>
                <a:lnTo>
                  <a:pt x="481" y="76"/>
                </a:lnTo>
                <a:lnTo>
                  <a:pt x="482" y="76"/>
                </a:lnTo>
                <a:lnTo>
                  <a:pt x="483" y="78"/>
                </a:lnTo>
                <a:lnTo>
                  <a:pt x="482" y="80"/>
                </a:lnTo>
                <a:lnTo>
                  <a:pt x="477" y="78"/>
                </a:lnTo>
                <a:close/>
                <a:moveTo>
                  <a:pt x="356" y="190"/>
                </a:moveTo>
                <a:lnTo>
                  <a:pt x="354" y="190"/>
                </a:lnTo>
                <a:lnTo>
                  <a:pt x="353" y="189"/>
                </a:lnTo>
                <a:lnTo>
                  <a:pt x="352" y="187"/>
                </a:lnTo>
                <a:lnTo>
                  <a:pt x="354" y="187"/>
                </a:lnTo>
                <a:lnTo>
                  <a:pt x="356" y="187"/>
                </a:lnTo>
                <a:lnTo>
                  <a:pt x="356" y="189"/>
                </a:lnTo>
                <a:lnTo>
                  <a:pt x="356" y="190"/>
                </a:lnTo>
                <a:close/>
                <a:moveTo>
                  <a:pt x="367" y="189"/>
                </a:moveTo>
                <a:lnTo>
                  <a:pt x="366" y="187"/>
                </a:lnTo>
                <a:lnTo>
                  <a:pt x="367" y="187"/>
                </a:lnTo>
                <a:lnTo>
                  <a:pt x="368" y="186"/>
                </a:lnTo>
                <a:lnTo>
                  <a:pt x="368" y="187"/>
                </a:lnTo>
                <a:lnTo>
                  <a:pt x="367" y="189"/>
                </a:lnTo>
                <a:close/>
                <a:moveTo>
                  <a:pt x="356" y="184"/>
                </a:moveTo>
                <a:lnTo>
                  <a:pt x="356" y="185"/>
                </a:lnTo>
                <a:lnTo>
                  <a:pt x="356" y="186"/>
                </a:lnTo>
                <a:lnTo>
                  <a:pt x="353" y="186"/>
                </a:lnTo>
                <a:lnTo>
                  <a:pt x="352" y="186"/>
                </a:lnTo>
                <a:lnTo>
                  <a:pt x="353" y="185"/>
                </a:lnTo>
                <a:lnTo>
                  <a:pt x="354" y="184"/>
                </a:lnTo>
                <a:lnTo>
                  <a:pt x="356" y="184"/>
                </a:lnTo>
                <a:close/>
                <a:moveTo>
                  <a:pt x="401" y="155"/>
                </a:moveTo>
                <a:lnTo>
                  <a:pt x="401" y="156"/>
                </a:lnTo>
                <a:lnTo>
                  <a:pt x="399" y="157"/>
                </a:lnTo>
                <a:lnTo>
                  <a:pt x="398" y="157"/>
                </a:lnTo>
                <a:lnTo>
                  <a:pt x="396" y="157"/>
                </a:lnTo>
                <a:lnTo>
                  <a:pt x="396" y="156"/>
                </a:lnTo>
                <a:lnTo>
                  <a:pt x="397" y="156"/>
                </a:lnTo>
                <a:lnTo>
                  <a:pt x="398" y="156"/>
                </a:lnTo>
                <a:lnTo>
                  <a:pt x="399" y="155"/>
                </a:lnTo>
                <a:lnTo>
                  <a:pt x="401" y="155"/>
                </a:lnTo>
                <a:close/>
                <a:moveTo>
                  <a:pt x="79" y="436"/>
                </a:moveTo>
                <a:lnTo>
                  <a:pt x="80" y="436"/>
                </a:lnTo>
                <a:lnTo>
                  <a:pt x="79" y="436"/>
                </a:lnTo>
                <a:close/>
                <a:moveTo>
                  <a:pt x="222" y="431"/>
                </a:moveTo>
                <a:lnTo>
                  <a:pt x="224" y="431"/>
                </a:lnTo>
                <a:lnTo>
                  <a:pt x="225" y="432"/>
                </a:lnTo>
                <a:lnTo>
                  <a:pt x="225" y="433"/>
                </a:lnTo>
                <a:lnTo>
                  <a:pt x="225" y="434"/>
                </a:lnTo>
                <a:lnTo>
                  <a:pt x="225" y="435"/>
                </a:lnTo>
                <a:lnTo>
                  <a:pt x="224" y="439"/>
                </a:lnTo>
                <a:lnTo>
                  <a:pt x="224" y="440"/>
                </a:lnTo>
                <a:lnTo>
                  <a:pt x="224" y="441"/>
                </a:lnTo>
                <a:lnTo>
                  <a:pt x="224" y="442"/>
                </a:lnTo>
                <a:lnTo>
                  <a:pt x="223" y="443"/>
                </a:lnTo>
                <a:lnTo>
                  <a:pt x="220" y="445"/>
                </a:lnTo>
                <a:lnTo>
                  <a:pt x="219" y="445"/>
                </a:lnTo>
                <a:lnTo>
                  <a:pt x="218" y="445"/>
                </a:lnTo>
                <a:lnTo>
                  <a:pt x="218" y="447"/>
                </a:lnTo>
                <a:lnTo>
                  <a:pt x="217" y="447"/>
                </a:lnTo>
                <a:lnTo>
                  <a:pt x="217" y="448"/>
                </a:lnTo>
                <a:lnTo>
                  <a:pt x="217" y="447"/>
                </a:lnTo>
                <a:lnTo>
                  <a:pt x="217" y="445"/>
                </a:lnTo>
                <a:lnTo>
                  <a:pt x="218" y="442"/>
                </a:lnTo>
                <a:lnTo>
                  <a:pt x="218" y="441"/>
                </a:lnTo>
                <a:lnTo>
                  <a:pt x="218" y="442"/>
                </a:lnTo>
                <a:lnTo>
                  <a:pt x="217" y="440"/>
                </a:lnTo>
                <a:lnTo>
                  <a:pt x="217" y="436"/>
                </a:lnTo>
                <a:lnTo>
                  <a:pt x="218" y="434"/>
                </a:lnTo>
                <a:lnTo>
                  <a:pt x="218" y="433"/>
                </a:lnTo>
                <a:lnTo>
                  <a:pt x="219" y="432"/>
                </a:lnTo>
                <a:lnTo>
                  <a:pt x="222" y="431"/>
                </a:lnTo>
                <a:close/>
                <a:moveTo>
                  <a:pt x="199" y="447"/>
                </a:moveTo>
                <a:lnTo>
                  <a:pt x="199" y="448"/>
                </a:lnTo>
                <a:lnTo>
                  <a:pt x="198" y="448"/>
                </a:lnTo>
                <a:lnTo>
                  <a:pt x="198" y="449"/>
                </a:lnTo>
                <a:lnTo>
                  <a:pt x="197" y="449"/>
                </a:lnTo>
                <a:lnTo>
                  <a:pt x="197" y="448"/>
                </a:lnTo>
                <a:lnTo>
                  <a:pt x="197" y="447"/>
                </a:lnTo>
                <a:lnTo>
                  <a:pt x="197" y="445"/>
                </a:lnTo>
                <a:lnTo>
                  <a:pt x="198" y="445"/>
                </a:lnTo>
                <a:lnTo>
                  <a:pt x="199" y="445"/>
                </a:lnTo>
                <a:lnTo>
                  <a:pt x="199" y="447"/>
                </a:lnTo>
                <a:close/>
                <a:moveTo>
                  <a:pt x="189" y="447"/>
                </a:moveTo>
                <a:lnTo>
                  <a:pt x="190" y="447"/>
                </a:lnTo>
                <a:lnTo>
                  <a:pt x="190" y="448"/>
                </a:lnTo>
                <a:lnTo>
                  <a:pt x="189" y="449"/>
                </a:lnTo>
                <a:lnTo>
                  <a:pt x="189" y="450"/>
                </a:lnTo>
                <a:lnTo>
                  <a:pt x="188" y="451"/>
                </a:lnTo>
                <a:lnTo>
                  <a:pt x="187" y="451"/>
                </a:lnTo>
                <a:lnTo>
                  <a:pt x="186" y="450"/>
                </a:lnTo>
                <a:lnTo>
                  <a:pt x="186" y="449"/>
                </a:lnTo>
                <a:lnTo>
                  <a:pt x="186" y="448"/>
                </a:lnTo>
                <a:lnTo>
                  <a:pt x="187" y="447"/>
                </a:lnTo>
                <a:lnTo>
                  <a:pt x="188" y="447"/>
                </a:lnTo>
                <a:lnTo>
                  <a:pt x="189" y="445"/>
                </a:lnTo>
                <a:lnTo>
                  <a:pt x="189" y="447"/>
                </a:lnTo>
                <a:close/>
                <a:moveTo>
                  <a:pt x="176" y="451"/>
                </a:moveTo>
                <a:lnTo>
                  <a:pt x="177" y="452"/>
                </a:lnTo>
                <a:lnTo>
                  <a:pt x="176" y="453"/>
                </a:lnTo>
                <a:lnTo>
                  <a:pt x="175" y="454"/>
                </a:lnTo>
                <a:lnTo>
                  <a:pt x="175" y="453"/>
                </a:lnTo>
                <a:lnTo>
                  <a:pt x="175" y="452"/>
                </a:lnTo>
                <a:lnTo>
                  <a:pt x="176" y="451"/>
                </a:lnTo>
                <a:close/>
                <a:moveTo>
                  <a:pt x="193" y="453"/>
                </a:moveTo>
                <a:lnTo>
                  <a:pt x="193" y="452"/>
                </a:lnTo>
                <a:lnTo>
                  <a:pt x="194" y="451"/>
                </a:lnTo>
                <a:lnTo>
                  <a:pt x="195" y="451"/>
                </a:lnTo>
                <a:lnTo>
                  <a:pt x="195" y="452"/>
                </a:lnTo>
                <a:lnTo>
                  <a:pt x="196" y="452"/>
                </a:lnTo>
                <a:lnTo>
                  <a:pt x="195" y="453"/>
                </a:lnTo>
                <a:lnTo>
                  <a:pt x="194" y="453"/>
                </a:lnTo>
                <a:lnTo>
                  <a:pt x="194" y="454"/>
                </a:lnTo>
                <a:lnTo>
                  <a:pt x="193" y="455"/>
                </a:lnTo>
                <a:lnTo>
                  <a:pt x="191" y="457"/>
                </a:lnTo>
                <a:lnTo>
                  <a:pt x="190" y="455"/>
                </a:lnTo>
                <a:lnTo>
                  <a:pt x="191" y="454"/>
                </a:lnTo>
                <a:lnTo>
                  <a:pt x="191" y="453"/>
                </a:lnTo>
                <a:lnTo>
                  <a:pt x="193" y="453"/>
                </a:lnTo>
                <a:close/>
                <a:moveTo>
                  <a:pt x="206" y="453"/>
                </a:moveTo>
                <a:lnTo>
                  <a:pt x="207" y="453"/>
                </a:lnTo>
                <a:lnTo>
                  <a:pt x="208" y="452"/>
                </a:lnTo>
                <a:lnTo>
                  <a:pt x="209" y="452"/>
                </a:lnTo>
                <a:lnTo>
                  <a:pt x="210" y="452"/>
                </a:lnTo>
                <a:lnTo>
                  <a:pt x="212" y="453"/>
                </a:lnTo>
                <a:lnTo>
                  <a:pt x="210" y="457"/>
                </a:lnTo>
                <a:lnTo>
                  <a:pt x="209" y="458"/>
                </a:lnTo>
                <a:lnTo>
                  <a:pt x="209" y="459"/>
                </a:lnTo>
                <a:lnTo>
                  <a:pt x="208" y="459"/>
                </a:lnTo>
                <a:lnTo>
                  <a:pt x="207" y="459"/>
                </a:lnTo>
                <a:lnTo>
                  <a:pt x="207" y="460"/>
                </a:lnTo>
                <a:lnTo>
                  <a:pt x="207" y="461"/>
                </a:lnTo>
                <a:lnTo>
                  <a:pt x="207" y="462"/>
                </a:lnTo>
                <a:lnTo>
                  <a:pt x="208" y="462"/>
                </a:lnTo>
                <a:lnTo>
                  <a:pt x="207" y="463"/>
                </a:lnTo>
                <a:lnTo>
                  <a:pt x="207" y="462"/>
                </a:lnTo>
                <a:lnTo>
                  <a:pt x="207" y="461"/>
                </a:lnTo>
                <a:lnTo>
                  <a:pt x="206" y="461"/>
                </a:lnTo>
                <a:lnTo>
                  <a:pt x="206" y="460"/>
                </a:lnTo>
                <a:lnTo>
                  <a:pt x="205" y="460"/>
                </a:lnTo>
                <a:lnTo>
                  <a:pt x="204" y="461"/>
                </a:lnTo>
                <a:lnTo>
                  <a:pt x="203" y="462"/>
                </a:lnTo>
                <a:lnTo>
                  <a:pt x="201" y="462"/>
                </a:lnTo>
                <a:lnTo>
                  <a:pt x="200" y="462"/>
                </a:lnTo>
                <a:lnTo>
                  <a:pt x="200" y="461"/>
                </a:lnTo>
                <a:lnTo>
                  <a:pt x="199" y="461"/>
                </a:lnTo>
                <a:lnTo>
                  <a:pt x="199" y="462"/>
                </a:lnTo>
                <a:lnTo>
                  <a:pt x="198" y="463"/>
                </a:lnTo>
                <a:lnTo>
                  <a:pt x="197" y="463"/>
                </a:lnTo>
                <a:lnTo>
                  <a:pt x="196" y="464"/>
                </a:lnTo>
                <a:lnTo>
                  <a:pt x="195" y="463"/>
                </a:lnTo>
                <a:lnTo>
                  <a:pt x="194" y="462"/>
                </a:lnTo>
                <a:lnTo>
                  <a:pt x="194" y="461"/>
                </a:lnTo>
                <a:lnTo>
                  <a:pt x="195" y="460"/>
                </a:lnTo>
                <a:lnTo>
                  <a:pt x="196" y="459"/>
                </a:lnTo>
                <a:lnTo>
                  <a:pt x="196" y="458"/>
                </a:lnTo>
                <a:lnTo>
                  <a:pt x="197" y="457"/>
                </a:lnTo>
                <a:lnTo>
                  <a:pt x="198" y="457"/>
                </a:lnTo>
                <a:lnTo>
                  <a:pt x="200" y="455"/>
                </a:lnTo>
                <a:lnTo>
                  <a:pt x="201" y="454"/>
                </a:lnTo>
                <a:lnTo>
                  <a:pt x="203" y="454"/>
                </a:lnTo>
                <a:lnTo>
                  <a:pt x="204" y="454"/>
                </a:lnTo>
                <a:lnTo>
                  <a:pt x="206" y="453"/>
                </a:lnTo>
                <a:close/>
                <a:moveTo>
                  <a:pt x="185" y="463"/>
                </a:moveTo>
                <a:lnTo>
                  <a:pt x="184" y="463"/>
                </a:lnTo>
                <a:lnTo>
                  <a:pt x="182" y="463"/>
                </a:lnTo>
                <a:lnTo>
                  <a:pt x="182" y="462"/>
                </a:lnTo>
                <a:lnTo>
                  <a:pt x="181" y="461"/>
                </a:lnTo>
                <a:lnTo>
                  <a:pt x="180" y="460"/>
                </a:lnTo>
                <a:lnTo>
                  <a:pt x="180" y="459"/>
                </a:lnTo>
                <a:lnTo>
                  <a:pt x="179" y="458"/>
                </a:lnTo>
                <a:lnTo>
                  <a:pt x="180" y="457"/>
                </a:lnTo>
                <a:lnTo>
                  <a:pt x="181" y="455"/>
                </a:lnTo>
                <a:lnTo>
                  <a:pt x="182" y="454"/>
                </a:lnTo>
                <a:lnTo>
                  <a:pt x="184" y="455"/>
                </a:lnTo>
                <a:lnTo>
                  <a:pt x="185" y="455"/>
                </a:lnTo>
                <a:lnTo>
                  <a:pt x="186" y="455"/>
                </a:lnTo>
                <a:lnTo>
                  <a:pt x="186" y="457"/>
                </a:lnTo>
                <a:lnTo>
                  <a:pt x="187" y="458"/>
                </a:lnTo>
                <a:lnTo>
                  <a:pt x="188" y="459"/>
                </a:lnTo>
                <a:lnTo>
                  <a:pt x="188" y="460"/>
                </a:lnTo>
                <a:lnTo>
                  <a:pt x="189" y="461"/>
                </a:lnTo>
                <a:lnTo>
                  <a:pt x="189" y="462"/>
                </a:lnTo>
                <a:lnTo>
                  <a:pt x="188" y="463"/>
                </a:lnTo>
                <a:lnTo>
                  <a:pt x="188" y="462"/>
                </a:lnTo>
                <a:lnTo>
                  <a:pt x="187" y="462"/>
                </a:lnTo>
                <a:lnTo>
                  <a:pt x="186" y="462"/>
                </a:lnTo>
                <a:lnTo>
                  <a:pt x="186" y="463"/>
                </a:lnTo>
                <a:lnTo>
                  <a:pt x="185" y="463"/>
                </a:lnTo>
                <a:close/>
                <a:moveTo>
                  <a:pt x="158" y="455"/>
                </a:moveTo>
                <a:lnTo>
                  <a:pt x="158" y="457"/>
                </a:lnTo>
                <a:lnTo>
                  <a:pt x="157" y="457"/>
                </a:lnTo>
                <a:lnTo>
                  <a:pt x="156" y="457"/>
                </a:lnTo>
                <a:lnTo>
                  <a:pt x="155" y="457"/>
                </a:lnTo>
                <a:lnTo>
                  <a:pt x="155" y="455"/>
                </a:lnTo>
                <a:lnTo>
                  <a:pt x="153" y="455"/>
                </a:lnTo>
                <a:lnTo>
                  <a:pt x="153" y="454"/>
                </a:lnTo>
                <a:lnTo>
                  <a:pt x="152" y="454"/>
                </a:lnTo>
                <a:lnTo>
                  <a:pt x="152" y="453"/>
                </a:lnTo>
                <a:lnTo>
                  <a:pt x="152" y="452"/>
                </a:lnTo>
                <a:lnTo>
                  <a:pt x="153" y="452"/>
                </a:lnTo>
                <a:lnTo>
                  <a:pt x="153" y="451"/>
                </a:lnTo>
                <a:lnTo>
                  <a:pt x="155" y="451"/>
                </a:lnTo>
                <a:lnTo>
                  <a:pt x="156" y="451"/>
                </a:lnTo>
                <a:lnTo>
                  <a:pt x="157" y="451"/>
                </a:lnTo>
                <a:lnTo>
                  <a:pt x="157" y="450"/>
                </a:lnTo>
                <a:lnTo>
                  <a:pt x="157" y="449"/>
                </a:lnTo>
                <a:lnTo>
                  <a:pt x="158" y="449"/>
                </a:lnTo>
                <a:lnTo>
                  <a:pt x="159" y="450"/>
                </a:lnTo>
                <a:lnTo>
                  <a:pt x="158" y="451"/>
                </a:lnTo>
                <a:lnTo>
                  <a:pt x="159" y="451"/>
                </a:lnTo>
                <a:lnTo>
                  <a:pt x="159" y="452"/>
                </a:lnTo>
                <a:lnTo>
                  <a:pt x="158" y="452"/>
                </a:lnTo>
                <a:lnTo>
                  <a:pt x="158" y="453"/>
                </a:lnTo>
                <a:lnTo>
                  <a:pt x="158" y="454"/>
                </a:lnTo>
                <a:lnTo>
                  <a:pt x="158" y="455"/>
                </a:lnTo>
                <a:lnTo>
                  <a:pt x="159" y="455"/>
                </a:lnTo>
                <a:lnTo>
                  <a:pt x="158" y="455"/>
                </a:lnTo>
                <a:close/>
                <a:moveTo>
                  <a:pt x="179" y="448"/>
                </a:moveTo>
                <a:lnTo>
                  <a:pt x="178" y="447"/>
                </a:lnTo>
                <a:lnTo>
                  <a:pt x="178" y="445"/>
                </a:lnTo>
                <a:lnTo>
                  <a:pt x="178" y="444"/>
                </a:lnTo>
                <a:lnTo>
                  <a:pt x="177" y="443"/>
                </a:lnTo>
                <a:lnTo>
                  <a:pt x="178" y="442"/>
                </a:lnTo>
                <a:lnTo>
                  <a:pt x="179" y="441"/>
                </a:lnTo>
                <a:lnTo>
                  <a:pt x="179" y="442"/>
                </a:lnTo>
                <a:lnTo>
                  <a:pt x="180" y="442"/>
                </a:lnTo>
                <a:lnTo>
                  <a:pt x="180" y="443"/>
                </a:lnTo>
                <a:lnTo>
                  <a:pt x="181" y="444"/>
                </a:lnTo>
                <a:lnTo>
                  <a:pt x="182" y="445"/>
                </a:lnTo>
                <a:lnTo>
                  <a:pt x="181" y="447"/>
                </a:lnTo>
                <a:lnTo>
                  <a:pt x="181" y="448"/>
                </a:lnTo>
                <a:lnTo>
                  <a:pt x="180" y="448"/>
                </a:lnTo>
                <a:lnTo>
                  <a:pt x="179" y="448"/>
                </a:lnTo>
                <a:close/>
                <a:moveTo>
                  <a:pt x="188" y="441"/>
                </a:moveTo>
                <a:lnTo>
                  <a:pt x="188" y="440"/>
                </a:lnTo>
                <a:lnTo>
                  <a:pt x="189" y="440"/>
                </a:lnTo>
                <a:lnTo>
                  <a:pt x="189" y="439"/>
                </a:lnTo>
                <a:lnTo>
                  <a:pt x="191" y="439"/>
                </a:lnTo>
                <a:lnTo>
                  <a:pt x="191" y="438"/>
                </a:lnTo>
                <a:lnTo>
                  <a:pt x="193" y="438"/>
                </a:lnTo>
                <a:lnTo>
                  <a:pt x="193" y="439"/>
                </a:lnTo>
                <a:lnTo>
                  <a:pt x="191" y="439"/>
                </a:lnTo>
                <a:lnTo>
                  <a:pt x="191" y="440"/>
                </a:lnTo>
                <a:lnTo>
                  <a:pt x="190" y="440"/>
                </a:lnTo>
                <a:lnTo>
                  <a:pt x="190" y="441"/>
                </a:lnTo>
                <a:lnTo>
                  <a:pt x="189" y="442"/>
                </a:lnTo>
                <a:lnTo>
                  <a:pt x="189" y="443"/>
                </a:lnTo>
                <a:lnTo>
                  <a:pt x="188" y="443"/>
                </a:lnTo>
                <a:lnTo>
                  <a:pt x="188" y="442"/>
                </a:lnTo>
                <a:lnTo>
                  <a:pt x="188" y="443"/>
                </a:lnTo>
                <a:lnTo>
                  <a:pt x="188" y="441"/>
                </a:lnTo>
                <a:close/>
                <a:moveTo>
                  <a:pt x="204" y="439"/>
                </a:moveTo>
                <a:lnTo>
                  <a:pt x="204" y="440"/>
                </a:lnTo>
                <a:lnTo>
                  <a:pt x="205" y="441"/>
                </a:lnTo>
                <a:lnTo>
                  <a:pt x="205" y="442"/>
                </a:lnTo>
                <a:lnTo>
                  <a:pt x="206" y="442"/>
                </a:lnTo>
                <a:lnTo>
                  <a:pt x="207" y="443"/>
                </a:lnTo>
                <a:lnTo>
                  <a:pt x="207" y="444"/>
                </a:lnTo>
                <a:lnTo>
                  <a:pt x="207" y="445"/>
                </a:lnTo>
                <a:lnTo>
                  <a:pt x="206" y="445"/>
                </a:lnTo>
                <a:lnTo>
                  <a:pt x="206" y="447"/>
                </a:lnTo>
                <a:lnTo>
                  <a:pt x="205" y="447"/>
                </a:lnTo>
                <a:lnTo>
                  <a:pt x="204" y="445"/>
                </a:lnTo>
                <a:lnTo>
                  <a:pt x="204" y="444"/>
                </a:lnTo>
                <a:lnTo>
                  <a:pt x="204" y="443"/>
                </a:lnTo>
                <a:lnTo>
                  <a:pt x="204" y="442"/>
                </a:lnTo>
                <a:lnTo>
                  <a:pt x="204" y="441"/>
                </a:lnTo>
                <a:lnTo>
                  <a:pt x="203" y="441"/>
                </a:lnTo>
                <a:lnTo>
                  <a:pt x="203" y="440"/>
                </a:lnTo>
                <a:lnTo>
                  <a:pt x="204" y="440"/>
                </a:lnTo>
                <a:lnTo>
                  <a:pt x="204" y="439"/>
                </a:lnTo>
                <a:close/>
                <a:moveTo>
                  <a:pt x="195" y="440"/>
                </a:moveTo>
                <a:lnTo>
                  <a:pt x="195" y="441"/>
                </a:lnTo>
                <a:lnTo>
                  <a:pt x="195" y="442"/>
                </a:lnTo>
                <a:lnTo>
                  <a:pt x="194" y="442"/>
                </a:lnTo>
                <a:lnTo>
                  <a:pt x="193" y="441"/>
                </a:lnTo>
                <a:lnTo>
                  <a:pt x="194" y="441"/>
                </a:lnTo>
                <a:lnTo>
                  <a:pt x="194" y="440"/>
                </a:lnTo>
                <a:lnTo>
                  <a:pt x="195" y="440"/>
                </a:lnTo>
                <a:close/>
                <a:moveTo>
                  <a:pt x="167" y="452"/>
                </a:moveTo>
                <a:lnTo>
                  <a:pt x="166" y="451"/>
                </a:lnTo>
                <a:lnTo>
                  <a:pt x="166" y="450"/>
                </a:lnTo>
                <a:lnTo>
                  <a:pt x="166" y="451"/>
                </a:lnTo>
                <a:lnTo>
                  <a:pt x="167" y="451"/>
                </a:lnTo>
                <a:lnTo>
                  <a:pt x="168" y="451"/>
                </a:lnTo>
                <a:lnTo>
                  <a:pt x="168" y="452"/>
                </a:lnTo>
                <a:lnTo>
                  <a:pt x="167" y="452"/>
                </a:lnTo>
                <a:close/>
                <a:moveTo>
                  <a:pt x="201" y="433"/>
                </a:moveTo>
                <a:lnTo>
                  <a:pt x="201" y="434"/>
                </a:lnTo>
                <a:lnTo>
                  <a:pt x="201" y="435"/>
                </a:lnTo>
                <a:lnTo>
                  <a:pt x="200" y="435"/>
                </a:lnTo>
                <a:lnTo>
                  <a:pt x="200" y="434"/>
                </a:lnTo>
                <a:lnTo>
                  <a:pt x="200" y="433"/>
                </a:lnTo>
                <a:lnTo>
                  <a:pt x="201" y="433"/>
                </a:lnTo>
                <a:close/>
                <a:moveTo>
                  <a:pt x="184" y="434"/>
                </a:moveTo>
                <a:lnTo>
                  <a:pt x="184" y="435"/>
                </a:lnTo>
                <a:lnTo>
                  <a:pt x="182" y="435"/>
                </a:lnTo>
                <a:lnTo>
                  <a:pt x="182" y="434"/>
                </a:lnTo>
                <a:lnTo>
                  <a:pt x="182" y="433"/>
                </a:lnTo>
                <a:lnTo>
                  <a:pt x="184" y="434"/>
                </a:lnTo>
                <a:close/>
                <a:moveTo>
                  <a:pt x="16" y="501"/>
                </a:moveTo>
                <a:lnTo>
                  <a:pt x="15" y="500"/>
                </a:lnTo>
                <a:lnTo>
                  <a:pt x="14" y="499"/>
                </a:lnTo>
                <a:lnTo>
                  <a:pt x="14" y="498"/>
                </a:lnTo>
                <a:lnTo>
                  <a:pt x="15" y="499"/>
                </a:lnTo>
                <a:lnTo>
                  <a:pt x="16" y="500"/>
                </a:lnTo>
                <a:lnTo>
                  <a:pt x="17" y="501"/>
                </a:lnTo>
                <a:lnTo>
                  <a:pt x="18" y="503"/>
                </a:lnTo>
                <a:lnTo>
                  <a:pt x="19" y="505"/>
                </a:lnTo>
                <a:lnTo>
                  <a:pt x="21" y="506"/>
                </a:lnTo>
                <a:lnTo>
                  <a:pt x="22" y="508"/>
                </a:lnTo>
                <a:lnTo>
                  <a:pt x="23" y="508"/>
                </a:lnTo>
                <a:lnTo>
                  <a:pt x="23" y="509"/>
                </a:lnTo>
                <a:lnTo>
                  <a:pt x="23" y="510"/>
                </a:lnTo>
                <a:lnTo>
                  <a:pt x="23" y="509"/>
                </a:lnTo>
                <a:lnTo>
                  <a:pt x="22" y="509"/>
                </a:lnTo>
                <a:lnTo>
                  <a:pt x="21" y="508"/>
                </a:lnTo>
                <a:lnTo>
                  <a:pt x="19" y="507"/>
                </a:lnTo>
                <a:lnTo>
                  <a:pt x="18" y="506"/>
                </a:lnTo>
                <a:lnTo>
                  <a:pt x="18" y="505"/>
                </a:lnTo>
                <a:lnTo>
                  <a:pt x="17" y="503"/>
                </a:lnTo>
                <a:lnTo>
                  <a:pt x="17" y="502"/>
                </a:lnTo>
                <a:lnTo>
                  <a:pt x="16" y="501"/>
                </a:lnTo>
                <a:close/>
                <a:moveTo>
                  <a:pt x="219" y="464"/>
                </a:moveTo>
                <a:lnTo>
                  <a:pt x="220" y="464"/>
                </a:lnTo>
                <a:lnTo>
                  <a:pt x="219" y="465"/>
                </a:lnTo>
                <a:lnTo>
                  <a:pt x="218" y="468"/>
                </a:lnTo>
                <a:lnTo>
                  <a:pt x="217" y="468"/>
                </a:lnTo>
                <a:lnTo>
                  <a:pt x="217" y="469"/>
                </a:lnTo>
                <a:lnTo>
                  <a:pt x="216" y="469"/>
                </a:lnTo>
                <a:lnTo>
                  <a:pt x="216" y="470"/>
                </a:lnTo>
                <a:lnTo>
                  <a:pt x="215" y="470"/>
                </a:lnTo>
                <a:lnTo>
                  <a:pt x="214" y="470"/>
                </a:lnTo>
                <a:lnTo>
                  <a:pt x="214" y="469"/>
                </a:lnTo>
                <a:lnTo>
                  <a:pt x="213" y="469"/>
                </a:lnTo>
                <a:lnTo>
                  <a:pt x="213" y="468"/>
                </a:lnTo>
                <a:lnTo>
                  <a:pt x="214" y="467"/>
                </a:lnTo>
                <a:lnTo>
                  <a:pt x="215" y="467"/>
                </a:lnTo>
                <a:lnTo>
                  <a:pt x="216" y="467"/>
                </a:lnTo>
                <a:lnTo>
                  <a:pt x="219" y="464"/>
                </a:lnTo>
                <a:close/>
                <a:moveTo>
                  <a:pt x="200" y="471"/>
                </a:moveTo>
                <a:lnTo>
                  <a:pt x="203" y="473"/>
                </a:lnTo>
                <a:lnTo>
                  <a:pt x="204" y="473"/>
                </a:lnTo>
                <a:lnTo>
                  <a:pt x="205" y="474"/>
                </a:lnTo>
                <a:lnTo>
                  <a:pt x="206" y="474"/>
                </a:lnTo>
                <a:lnTo>
                  <a:pt x="205" y="476"/>
                </a:lnTo>
                <a:lnTo>
                  <a:pt x="204" y="476"/>
                </a:lnTo>
                <a:lnTo>
                  <a:pt x="203" y="477"/>
                </a:lnTo>
                <a:lnTo>
                  <a:pt x="199" y="477"/>
                </a:lnTo>
                <a:lnTo>
                  <a:pt x="198" y="478"/>
                </a:lnTo>
                <a:lnTo>
                  <a:pt x="196" y="479"/>
                </a:lnTo>
                <a:lnTo>
                  <a:pt x="195" y="480"/>
                </a:lnTo>
                <a:lnTo>
                  <a:pt x="194" y="480"/>
                </a:lnTo>
                <a:lnTo>
                  <a:pt x="193" y="480"/>
                </a:lnTo>
                <a:lnTo>
                  <a:pt x="193" y="482"/>
                </a:lnTo>
                <a:lnTo>
                  <a:pt x="193" y="483"/>
                </a:lnTo>
                <a:lnTo>
                  <a:pt x="194" y="483"/>
                </a:lnTo>
                <a:lnTo>
                  <a:pt x="195" y="483"/>
                </a:lnTo>
                <a:lnTo>
                  <a:pt x="196" y="484"/>
                </a:lnTo>
                <a:lnTo>
                  <a:pt x="195" y="486"/>
                </a:lnTo>
                <a:lnTo>
                  <a:pt x="194" y="486"/>
                </a:lnTo>
                <a:lnTo>
                  <a:pt x="193" y="487"/>
                </a:lnTo>
                <a:lnTo>
                  <a:pt x="191" y="487"/>
                </a:lnTo>
                <a:lnTo>
                  <a:pt x="190" y="487"/>
                </a:lnTo>
                <a:lnTo>
                  <a:pt x="189" y="488"/>
                </a:lnTo>
                <a:lnTo>
                  <a:pt x="188" y="487"/>
                </a:lnTo>
                <a:lnTo>
                  <a:pt x="187" y="487"/>
                </a:lnTo>
                <a:lnTo>
                  <a:pt x="186" y="488"/>
                </a:lnTo>
                <a:lnTo>
                  <a:pt x="185" y="489"/>
                </a:lnTo>
                <a:lnTo>
                  <a:pt x="185" y="490"/>
                </a:lnTo>
                <a:lnTo>
                  <a:pt x="184" y="490"/>
                </a:lnTo>
                <a:lnTo>
                  <a:pt x="184" y="491"/>
                </a:lnTo>
                <a:lnTo>
                  <a:pt x="182" y="492"/>
                </a:lnTo>
                <a:lnTo>
                  <a:pt x="180" y="493"/>
                </a:lnTo>
                <a:lnTo>
                  <a:pt x="179" y="493"/>
                </a:lnTo>
                <a:lnTo>
                  <a:pt x="178" y="493"/>
                </a:lnTo>
                <a:lnTo>
                  <a:pt x="178" y="492"/>
                </a:lnTo>
                <a:lnTo>
                  <a:pt x="178" y="490"/>
                </a:lnTo>
                <a:lnTo>
                  <a:pt x="178" y="489"/>
                </a:lnTo>
                <a:lnTo>
                  <a:pt x="178" y="488"/>
                </a:lnTo>
                <a:lnTo>
                  <a:pt x="179" y="487"/>
                </a:lnTo>
                <a:lnTo>
                  <a:pt x="181" y="487"/>
                </a:lnTo>
                <a:lnTo>
                  <a:pt x="181" y="486"/>
                </a:lnTo>
                <a:lnTo>
                  <a:pt x="182" y="486"/>
                </a:lnTo>
                <a:lnTo>
                  <a:pt x="184" y="486"/>
                </a:lnTo>
                <a:lnTo>
                  <a:pt x="185" y="484"/>
                </a:lnTo>
                <a:lnTo>
                  <a:pt x="185" y="483"/>
                </a:lnTo>
                <a:lnTo>
                  <a:pt x="186" y="482"/>
                </a:lnTo>
                <a:lnTo>
                  <a:pt x="186" y="481"/>
                </a:lnTo>
                <a:lnTo>
                  <a:pt x="187" y="481"/>
                </a:lnTo>
                <a:lnTo>
                  <a:pt x="188" y="480"/>
                </a:lnTo>
                <a:lnTo>
                  <a:pt x="189" y="480"/>
                </a:lnTo>
                <a:lnTo>
                  <a:pt x="190" y="479"/>
                </a:lnTo>
                <a:lnTo>
                  <a:pt x="191" y="478"/>
                </a:lnTo>
                <a:lnTo>
                  <a:pt x="193" y="477"/>
                </a:lnTo>
                <a:lnTo>
                  <a:pt x="194" y="477"/>
                </a:lnTo>
                <a:lnTo>
                  <a:pt x="195" y="474"/>
                </a:lnTo>
                <a:lnTo>
                  <a:pt x="196" y="474"/>
                </a:lnTo>
                <a:lnTo>
                  <a:pt x="196" y="473"/>
                </a:lnTo>
                <a:lnTo>
                  <a:pt x="197" y="471"/>
                </a:lnTo>
                <a:lnTo>
                  <a:pt x="198" y="471"/>
                </a:lnTo>
                <a:lnTo>
                  <a:pt x="198" y="470"/>
                </a:lnTo>
                <a:lnTo>
                  <a:pt x="199" y="470"/>
                </a:lnTo>
                <a:lnTo>
                  <a:pt x="200" y="471"/>
                </a:lnTo>
                <a:close/>
                <a:moveTo>
                  <a:pt x="185" y="471"/>
                </a:moveTo>
                <a:lnTo>
                  <a:pt x="185" y="472"/>
                </a:lnTo>
                <a:lnTo>
                  <a:pt x="185" y="473"/>
                </a:lnTo>
                <a:lnTo>
                  <a:pt x="185" y="474"/>
                </a:lnTo>
                <a:lnTo>
                  <a:pt x="184" y="476"/>
                </a:lnTo>
                <a:lnTo>
                  <a:pt x="182" y="477"/>
                </a:lnTo>
                <a:lnTo>
                  <a:pt x="182" y="478"/>
                </a:lnTo>
                <a:lnTo>
                  <a:pt x="181" y="479"/>
                </a:lnTo>
                <a:lnTo>
                  <a:pt x="180" y="478"/>
                </a:lnTo>
                <a:lnTo>
                  <a:pt x="181" y="477"/>
                </a:lnTo>
                <a:lnTo>
                  <a:pt x="181" y="474"/>
                </a:lnTo>
                <a:lnTo>
                  <a:pt x="181" y="473"/>
                </a:lnTo>
                <a:lnTo>
                  <a:pt x="182" y="472"/>
                </a:lnTo>
                <a:lnTo>
                  <a:pt x="182" y="471"/>
                </a:lnTo>
                <a:lnTo>
                  <a:pt x="184" y="471"/>
                </a:lnTo>
                <a:lnTo>
                  <a:pt x="185" y="471"/>
                </a:lnTo>
                <a:close/>
                <a:moveTo>
                  <a:pt x="191" y="467"/>
                </a:moveTo>
                <a:lnTo>
                  <a:pt x="191" y="468"/>
                </a:lnTo>
                <a:lnTo>
                  <a:pt x="191" y="469"/>
                </a:lnTo>
                <a:lnTo>
                  <a:pt x="190" y="469"/>
                </a:lnTo>
                <a:lnTo>
                  <a:pt x="189" y="469"/>
                </a:lnTo>
                <a:lnTo>
                  <a:pt x="188" y="469"/>
                </a:lnTo>
                <a:lnTo>
                  <a:pt x="188" y="468"/>
                </a:lnTo>
                <a:lnTo>
                  <a:pt x="189" y="468"/>
                </a:lnTo>
                <a:lnTo>
                  <a:pt x="190" y="467"/>
                </a:lnTo>
                <a:lnTo>
                  <a:pt x="191" y="467"/>
                </a:lnTo>
                <a:close/>
                <a:moveTo>
                  <a:pt x="176" y="498"/>
                </a:moveTo>
                <a:lnTo>
                  <a:pt x="177" y="498"/>
                </a:lnTo>
                <a:lnTo>
                  <a:pt x="178" y="498"/>
                </a:lnTo>
                <a:lnTo>
                  <a:pt x="179" y="498"/>
                </a:lnTo>
                <a:lnTo>
                  <a:pt x="180" y="498"/>
                </a:lnTo>
                <a:lnTo>
                  <a:pt x="180" y="499"/>
                </a:lnTo>
                <a:lnTo>
                  <a:pt x="181" y="500"/>
                </a:lnTo>
                <a:lnTo>
                  <a:pt x="182" y="500"/>
                </a:lnTo>
                <a:lnTo>
                  <a:pt x="184" y="501"/>
                </a:lnTo>
                <a:lnTo>
                  <a:pt x="184" y="502"/>
                </a:lnTo>
                <a:lnTo>
                  <a:pt x="185" y="502"/>
                </a:lnTo>
                <a:lnTo>
                  <a:pt x="185" y="503"/>
                </a:lnTo>
                <a:lnTo>
                  <a:pt x="184" y="502"/>
                </a:lnTo>
                <a:lnTo>
                  <a:pt x="182" y="501"/>
                </a:lnTo>
                <a:lnTo>
                  <a:pt x="181" y="500"/>
                </a:lnTo>
                <a:lnTo>
                  <a:pt x="180" y="499"/>
                </a:lnTo>
                <a:lnTo>
                  <a:pt x="179" y="498"/>
                </a:lnTo>
                <a:lnTo>
                  <a:pt x="178" y="498"/>
                </a:lnTo>
                <a:lnTo>
                  <a:pt x="177" y="498"/>
                </a:lnTo>
                <a:lnTo>
                  <a:pt x="176" y="498"/>
                </a:lnTo>
                <a:close/>
                <a:moveTo>
                  <a:pt x="187" y="510"/>
                </a:moveTo>
                <a:lnTo>
                  <a:pt x="186" y="510"/>
                </a:lnTo>
                <a:lnTo>
                  <a:pt x="187" y="510"/>
                </a:lnTo>
                <a:lnTo>
                  <a:pt x="188" y="510"/>
                </a:lnTo>
                <a:lnTo>
                  <a:pt x="188" y="511"/>
                </a:lnTo>
                <a:lnTo>
                  <a:pt x="187" y="510"/>
                </a:lnTo>
                <a:close/>
                <a:moveTo>
                  <a:pt x="189" y="514"/>
                </a:moveTo>
                <a:lnTo>
                  <a:pt x="189" y="512"/>
                </a:lnTo>
                <a:lnTo>
                  <a:pt x="189" y="514"/>
                </a:lnTo>
                <a:close/>
                <a:moveTo>
                  <a:pt x="605" y="489"/>
                </a:moveTo>
                <a:lnTo>
                  <a:pt x="606" y="489"/>
                </a:lnTo>
                <a:lnTo>
                  <a:pt x="605" y="489"/>
                </a:lnTo>
                <a:close/>
                <a:moveTo>
                  <a:pt x="607" y="489"/>
                </a:moveTo>
                <a:lnTo>
                  <a:pt x="608" y="490"/>
                </a:lnTo>
                <a:lnTo>
                  <a:pt x="607" y="490"/>
                </a:lnTo>
                <a:lnTo>
                  <a:pt x="607" y="489"/>
                </a:lnTo>
                <a:close/>
                <a:moveTo>
                  <a:pt x="696" y="492"/>
                </a:moveTo>
                <a:lnTo>
                  <a:pt x="697" y="491"/>
                </a:lnTo>
                <a:lnTo>
                  <a:pt x="697" y="490"/>
                </a:lnTo>
                <a:lnTo>
                  <a:pt x="699" y="489"/>
                </a:lnTo>
                <a:lnTo>
                  <a:pt x="701" y="489"/>
                </a:lnTo>
                <a:lnTo>
                  <a:pt x="702" y="489"/>
                </a:lnTo>
                <a:lnTo>
                  <a:pt x="703" y="488"/>
                </a:lnTo>
                <a:lnTo>
                  <a:pt x="703" y="489"/>
                </a:lnTo>
                <a:lnTo>
                  <a:pt x="704" y="490"/>
                </a:lnTo>
                <a:lnTo>
                  <a:pt x="705" y="491"/>
                </a:lnTo>
                <a:lnTo>
                  <a:pt x="706" y="492"/>
                </a:lnTo>
                <a:lnTo>
                  <a:pt x="706" y="493"/>
                </a:lnTo>
                <a:lnTo>
                  <a:pt x="706" y="497"/>
                </a:lnTo>
                <a:lnTo>
                  <a:pt x="706" y="499"/>
                </a:lnTo>
                <a:lnTo>
                  <a:pt x="706" y="500"/>
                </a:lnTo>
                <a:lnTo>
                  <a:pt x="706" y="502"/>
                </a:lnTo>
                <a:lnTo>
                  <a:pt x="707" y="503"/>
                </a:lnTo>
                <a:lnTo>
                  <a:pt x="708" y="503"/>
                </a:lnTo>
                <a:lnTo>
                  <a:pt x="709" y="501"/>
                </a:lnTo>
                <a:lnTo>
                  <a:pt x="709" y="500"/>
                </a:lnTo>
                <a:lnTo>
                  <a:pt x="711" y="502"/>
                </a:lnTo>
                <a:lnTo>
                  <a:pt x="711" y="505"/>
                </a:lnTo>
                <a:lnTo>
                  <a:pt x="709" y="506"/>
                </a:lnTo>
                <a:lnTo>
                  <a:pt x="709" y="507"/>
                </a:lnTo>
                <a:lnTo>
                  <a:pt x="708" y="507"/>
                </a:lnTo>
                <a:lnTo>
                  <a:pt x="708" y="508"/>
                </a:lnTo>
                <a:lnTo>
                  <a:pt x="707" y="508"/>
                </a:lnTo>
                <a:lnTo>
                  <a:pt x="706" y="507"/>
                </a:lnTo>
                <a:lnTo>
                  <a:pt x="706" y="506"/>
                </a:lnTo>
                <a:lnTo>
                  <a:pt x="706" y="505"/>
                </a:lnTo>
                <a:lnTo>
                  <a:pt x="705" y="505"/>
                </a:lnTo>
                <a:lnTo>
                  <a:pt x="704" y="505"/>
                </a:lnTo>
                <a:lnTo>
                  <a:pt x="703" y="507"/>
                </a:lnTo>
                <a:lnTo>
                  <a:pt x="703" y="508"/>
                </a:lnTo>
                <a:lnTo>
                  <a:pt x="703" y="509"/>
                </a:lnTo>
                <a:lnTo>
                  <a:pt x="702" y="509"/>
                </a:lnTo>
                <a:lnTo>
                  <a:pt x="701" y="509"/>
                </a:lnTo>
                <a:lnTo>
                  <a:pt x="701" y="508"/>
                </a:lnTo>
                <a:lnTo>
                  <a:pt x="699" y="508"/>
                </a:lnTo>
                <a:lnTo>
                  <a:pt x="699" y="507"/>
                </a:lnTo>
                <a:lnTo>
                  <a:pt x="699" y="506"/>
                </a:lnTo>
                <a:lnTo>
                  <a:pt x="701" y="505"/>
                </a:lnTo>
                <a:lnTo>
                  <a:pt x="701" y="503"/>
                </a:lnTo>
                <a:lnTo>
                  <a:pt x="701" y="502"/>
                </a:lnTo>
                <a:lnTo>
                  <a:pt x="699" y="501"/>
                </a:lnTo>
                <a:lnTo>
                  <a:pt x="699" y="500"/>
                </a:lnTo>
                <a:lnTo>
                  <a:pt x="698" y="499"/>
                </a:lnTo>
                <a:lnTo>
                  <a:pt x="698" y="498"/>
                </a:lnTo>
                <a:lnTo>
                  <a:pt x="698" y="497"/>
                </a:lnTo>
                <a:lnTo>
                  <a:pt x="697" y="496"/>
                </a:lnTo>
                <a:lnTo>
                  <a:pt x="697" y="495"/>
                </a:lnTo>
                <a:lnTo>
                  <a:pt x="696" y="492"/>
                </a:lnTo>
                <a:close/>
                <a:moveTo>
                  <a:pt x="696" y="503"/>
                </a:moveTo>
                <a:lnTo>
                  <a:pt x="696" y="505"/>
                </a:lnTo>
                <a:lnTo>
                  <a:pt x="696" y="503"/>
                </a:lnTo>
                <a:close/>
                <a:moveTo>
                  <a:pt x="674" y="506"/>
                </a:moveTo>
                <a:lnTo>
                  <a:pt x="673" y="506"/>
                </a:lnTo>
                <a:lnTo>
                  <a:pt x="673" y="505"/>
                </a:lnTo>
                <a:lnTo>
                  <a:pt x="674" y="506"/>
                </a:lnTo>
                <a:close/>
                <a:moveTo>
                  <a:pt x="693" y="498"/>
                </a:moveTo>
                <a:lnTo>
                  <a:pt x="694" y="499"/>
                </a:lnTo>
                <a:lnTo>
                  <a:pt x="694" y="500"/>
                </a:lnTo>
                <a:lnTo>
                  <a:pt x="693" y="500"/>
                </a:lnTo>
                <a:lnTo>
                  <a:pt x="693" y="499"/>
                </a:lnTo>
                <a:lnTo>
                  <a:pt x="692" y="499"/>
                </a:lnTo>
                <a:lnTo>
                  <a:pt x="692" y="498"/>
                </a:lnTo>
                <a:lnTo>
                  <a:pt x="693" y="498"/>
                </a:lnTo>
                <a:close/>
                <a:moveTo>
                  <a:pt x="980" y="478"/>
                </a:moveTo>
                <a:lnTo>
                  <a:pt x="981" y="477"/>
                </a:lnTo>
                <a:lnTo>
                  <a:pt x="982" y="477"/>
                </a:lnTo>
                <a:lnTo>
                  <a:pt x="981" y="477"/>
                </a:lnTo>
                <a:lnTo>
                  <a:pt x="981" y="478"/>
                </a:lnTo>
                <a:lnTo>
                  <a:pt x="980" y="478"/>
                </a:lnTo>
                <a:close/>
                <a:moveTo>
                  <a:pt x="980" y="478"/>
                </a:moveTo>
                <a:lnTo>
                  <a:pt x="980" y="479"/>
                </a:lnTo>
                <a:lnTo>
                  <a:pt x="979" y="479"/>
                </a:lnTo>
                <a:lnTo>
                  <a:pt x="979" y="478"/>
                </a:lnTo>
                <a:lnTo>
                  <a:pt x="980" y="478"/>
                </a:lnTo>
                <a:close/>
                <a:moveTo>
                  <a:pt x="974" y="481"/>
                </a:moveTo>
                <a:lnTo>
                  <a:pt x="974" y="480"/>
                </a:lnTo>
                <a:lnTo>
                  <a:pt x="975" y="480"/>
                </a:lnTo>
                <a:lnTo>
                  <a:pt x="975" y="481"/>
                </a:lnTo>
                <a:lnTo>
                  <a:pt x="974" y="481"/>
                </a:lnTo>
                <a:close/>
                <a:moveTo>
                  <a:pt x="1020" y="524"/>
                </a:moveTo>
                <a:lnTo>
                  <a:pt x="1021" y="524"/>
                </a:lnTo>
                <a:lnTo>
                  <a:pt x="1020" y="524"/>
                </a:lnTo>
                <a:close/>
                <a:moveTo>
                  <a:pt x="1019" y="525"/>
                </a:moveTo>
                <a:lnTo>
                  <a:pt x="1020" y="525"/>
                </a:lnTo>
                <a:lnTo>
                  <a:pt x="1019" y="525"/>
                </a:lnTo>
                <a:close/>
                <a:moveTo>
                  <a:pt x="995" y="560"/>
                </a:moveTo>
                <a:lnTo>
                  <a:pt x="995" y="559"/>
                </a:lnTo>
                <a:lnTo>
                  <a:pt x="995" y="560"/>
                </a:lnTo>
                <a:close/>
                <a:moveTo>
                  <a:pt x="944" y="591"/>
                </a:moveTo>
                <a:lnTo>
                  <a:pt x="944" y="592"/>
                </a:lnTo>
                <a:lnTo>
                  <a:pt x="943" y="593"/>
                </a:lnTo>
                <a:lnTo>
                  <a:pt x="943" y="592"/>
                </a:lnTo>
                <a:lnTo>
                  <a:pt x="942" y="592"/>
                </a:lnTo>
                <a:lnTo>
                  <a:pt x="942" y="591"/>
                </a:lnTo>
                <a:lnTo>
                  <a:pt x="943" y="591"/>
                </a:lnTo>
                <a:lnTo>
                  <a:pt x="944" y="591"/>
                </a:lnTo>
                <a:close/>
                <a:moveTo>
                  <a:pt x="896" y="562"/>
                </a:moveTo>
                <a:lnTo>
                  <a:pt x="896" y="563"/>
                </a:lnTo>
                <a:lnTo>
                  <a:pt x="896" y="562"/>
                </a:lnTo>
                <a:close/>
                <a:moveTo>
                  <a:pt x="885" y="559"/>
                </a:moveTo>
                <a:lnTo>
                  <a:pt x="885" y="560"/>
                </a:lnTo>
                <a:lnTo>
                  <a:pt x="884" y="560"/>
                </a:lnTo>
                <a:lnTo>
                  <a:pt x="884" y="559"/>
                </a:lnTo>
                <a:lnTo>
                  <a:pt x="885" y="559"/>
                </a:lnTo>
                <a:close/>
                <a:moveTo>
                  <a:pt x="883" y="558"/>
                </a:moveTo>
                <a:lnTo>
                  <a:pt x="883" y="559"/>
                </a:lnTo>
                <a:lnTo>
                  <a:pt x="883" y="558"/>
                </a:lnTo>
                <a:close/>
                <a:moveTo>
                  <a:pt x="856" y="620"/>
                </a:moveTo>
                <a:lnTo>
                  <a:pt x="857" y="620"/>
                </a:lnTo>
                <a:lnTo>
                  <a:pt x="858" y="620"/>
                </a:lnTo>
                <a:lnTo>
                  <a:pt x="859" y="621"/>
                </a:lnTo>
                <a:lnTo>
                  <a:pt x="860" y="621"/>
                </a:lnTo>
                <a:lnTo>
                  <a:pt x="861" y="621"/>
                </a:lnTo>
                <a:lnTo>
                  <a:pt x="862" y="621"/>
                </a:lnTo>
                <a:lnTo>
                  <a:pt x="864" y="621"/>
                </a:lnTo>
                <a:lnTo>
                  <a:pt x="864" y="620"/>
                </a:lnTo>
                <a:lnTo>
                  <a:pt x="865" y="620"/>
                </a:lnTo>
                <a:lnTo>
                  <a:pt x="865" y="621"/>
                </a:lnTo>
                <a:lnTo>
                  <a:pt x="865" y="622"/>
                </a:lnTo>
                <a:lnTo>
                  <a:pt x="864" y="622"/>
                </a:lnTo>
                <a:lnTo>
                  <a:pt x="864" y="621"/>
                </a:lnTo>
                <a:lnTo>
                  <a:pt x="862" y="621"/>
                </a:lnTo>
                <a:lnTo>
                  <a:pt x="862" y="622"/>
                </a:lnTo>
                <a:lnTo>
                  <a:pt x="862" y="623"/>
                </a:lnTo>
                <a:lnTo>
                  <a:pt x="864" y="623"/>
                </a:lnTo>
                <a:lnTo>
                  <a:pt x="864" y="624"/>
                </a:lnTo>
                <a:lnTo>
                  <a:pt x="865" y="624"/>
                </a:lnTo>
                <a:lnTo>
                  <a:pt x="865" y="625"/>
                </a:lnTo>
                <a:lnTo>
                  <a:pt x="866" y="625"/>
                </a:lnTo>
                <a:lnTo>
                  <a:pt x="865" y="625"/>
                </a:lnTo>
                <a:lnTo>
                  <a:pt x="865" y="626"/>
                </a:lnTo>
                <a:lnTo>
                  <a:pt x="866" y="626"/>
                </a:lnTo>
                <a:lnTo>
                  <a:pt x="866" y="627"/>
                </a:lnTo>
                <a:lnTo>
                  <a:pt x="866" y="629"/>
                </a:lnTo>
                <a:lnTo>
                  <a:pt x="867" y="629"/>
                </a:lnTo>
                <a:lnTo>
                  <a:pt x="867" y="630"/>
                </a:lnTo>
                <a:lnTo>
                  <a:pt x="867" y="631"/>
                </a:lnTo>
                <a:lnTo>
                  <a:pt x="866" y="631"/>
                </a:lnTo>
                <a:lnTo>
                  <a:pt x="866" y="632"/>
                </a:lnTo>
                <a:lnTo>
                  <a:pt x="866" y="633"/>
                </a:lnTo>
                <a:lnTo>
                  <a:pt x="866" y="634"/>
                </a:lnTo>
                <a:lnTo>
                  <a:pt x="866" y="635"/>
                </a:lnTo>
                <a:lnTo>
                  <a:pt x="867" y="636"/>
                </a:lnTo>
                <a:lnTo>
                  <a:pt x="867" y="637"/>
                </a:lnTo>
                <a:lnTo>
                  <a:pt x="868" y="637"/>
                </a:lnTo>
                <a:lnTo>
                  <a:pt x="868" y="639"/>
                </a:lnTo>
                <a:lnTo>
                  <a:pt x="868" y="640"/>
                </a:lnTo>
                <a:lnTo>
                  <a:pt x="868" y="641"/>
                </a:lnTo>
                <a:lnTo>
                  <a:pt x="869" y="641"/>
                </a:lnTo>
                <a:lnTo>
                  <a:pt x="869" y="642"/>
                </a:lnTo>
                <a:lnTo>
                  <a:pt x="869" y="643"/>
                </a:lnTo>
                <a:lnTo>
                  <a:pt x="869" y="644"/>
                </a:lnTo>
                <a:lnTo>
                  <a:pt x="869" y="645"/>
                </a:lnTo>
                <a:lnTo>
                  <a:pt x="869" y="646"/>
                </a:lnTo>
                <a:lnTo>
                  <a:pt x="868" y="646"/>
                </a:lnTo>
                <a:lnTo>
                  <a:pt x="868" y="648"/>
                </a:lnTo>
                <a:lnTo>
                  <a:pt x="867" y="648"/>
                </a:lnTo>
                <a:lnTo>
                  <a:pt x="867" y="649"/>
                </a:lnTo>
                <a:lnTo>
                  <a:pt x="867" y="648"/>
                </a:lnTo>
                <a:lnTo>
                  <a:pt x="867" y="649"/>
                </a:lnTo>
                <a:lnTo>
                  <a:pt x="866" y="649"/>
                </a:lnTo>
                <a:lnTo>
                  <a:pt x="866" y="650"/>
                </a:lnTo>
                <a:lnTo>
                  <a:pt x="865" y="650"/>
                </a:lnTo>
                <a:lnTo>
                  <a:pt x="865" y="651"/>
                </a:lnTo>
                <a:lnTo>
                  <a:pt x="864" y="651"/>
                </a:lnTo>
                <a:lnTo>
                  <a:pt x="864" y="652"/>
                </a:lnTo>
                <a:lnTo>
                  <a:pt x="864" y="653"/>
                </a:lnTo>
                <a:lnTo>
                  <a:pt x="862" y="653"/>
                </a:lnTo>
                <a:lnTo>
                  <a:pt x="861" y="653"/>
                </a:lnTo>
                <a:lnTo>
                  <a:pt x="861" y="654"/>
                </a:lnTo>
                <a:lnTo>
                  <a:pt x="860" y="654"/>
                </a:lnTo>
                <a:lnTo>
                  <a:pt x="859" y="654"/>
                </a:lnTo>
                <a:lnTo>
                  <a:pt x="859" y="653"/>
                </a:lnTo>
                <a:lnTo>
                  <a:pt x="859" y="654"/>
                </a:lnTo>
                <a:lnTo>
                  <a:pt x="858" y="654"/>
                </a:lnTo>
                <a:lnTo>
                  <a:pt x="858" y="653"/>
                </a:lnTo>
                <a:lnTo>
                  <a:pt x="857" y="653"/>
                </a:lnTo>
                <a:lnTo>
                  <a:pt x="856" y="653"/>
                </a:lnTo>
                <a:lnTo>
                  <a:pt x="855" y="653"/>
                </a:lnTo>
                <a:lnTo>
                  <a:pt x="854" y="653"/>
                </a:lnTo>
                <a:lnTo>
                  <a:pt x="852" y="653"/>
                </a:lnTo>
                <a:lnTo>
                  <a:pt x="852" y="652"/>
                </a:lnTo>
                <a:lnTo>
                  <a:pt x="852" y="653"/>
                </a:lnTo>
                <a:lnTo>
                  <a:pt x="852" y="652"/>
                </a:lnTo>
                <a:lnTo>
                  <a:pt x="852" y="651"/>
                </a:lnTo>
                <a:lnTo>
                  <a:pt x="851" y="651"/>
                </a:lnTo>
                <a:lnTo>
                  <a:pt x="852" y="651"/>
                </a:lnTo>
                <a:lnTo>
                  <a:pt x="851" y="651"/>
                </a:lnTo>
                <a:lnTo>
                  <a:pt x="851" y="650"/>
                </a:lnTo>
                <a:lnTo>
                  <a:pt x="851" y="649"/>
                </a:lnTo>
                <a:lnTo>
                  <a:pt x="852" y="649"/>
                </a:lnTo>
                <a:lnTo>
                  <a:pt x="852" y="648"/>
                </a:lnTo>
                <a:lnTo>
                  <a:pt x="852" y="646"/>
                </a:lnTo>
                <a:lnTo>
                  <a:pt x="852" y="645"/>
                </a:lnTo>
                <a:lnTo>
                  <a:pt x="852" y="644"/>
                </a:lnTo>
                <a:lnTo>
                  <a:pt x="854" y="644"/>
                </a:lnTo>
                <a:lnTo>
                  <a:pt x="854" y="643"/>
                </a:lnTo>
                <a:lnTo>
                  <a:pt x="854" y="642"/>
                </a:lnTo>
                <a:lnTo>
                  <a:pt x="854" y="641"/>
                </a:lnTo>
                <a:lnTo>
                  <a:pt x="854" y="640"/>
                </a:lnTo>
                <a:lnTo>
                  <a:pt x="852" y="640"/>
                </a:lnTo>
                <a:lnTo>
                  <a:pt x="854" y="640"/>
                </a:lnTo>
                <a:lnTo>
                  <a:pt x="852" y="640"/>
                </a:lnTo>
                <a:lnTo>
                  <a:pt x="852" y="639"/>
                </a:lnTo>
                <a:lnTo>
                  <a:pt x="852" y="637"/>
                </a:lnTo>
                <a:lnTo>
                  <a:pt x="854" y="637"/>
                </a:lnTo>
                <a:lnTo>
                  <a:pt x="854" y="636"/>
                </a:lnTo>
                <a:lnTo>
                  <a:pt x="852" y="636"/>
                </a:lnTo>
                <a:lnTo>
                  <a:pt x="854" y="636"/>
                </a:lnTo>
                <a:lnTo>
                  <a:pt x="852" y="636"/>
                </a:lnTo>
                <a:lnTo>
                  <a:pt x="854" y="636"/>
                </a:lnTo>
                <a:lnTo>
                  <a:pt x="854" y="635"/>
                </a:lnTo>
                <a:lnTo>
                  <a:pt x="852" y="635"/>
                </a:lnTo>
                <a:lnTo>
                  <a:pt x="852" y="634"/>
                </a:lnTo>
                <a:lnTo>
                  <a:pt x="854" y="634"/>
                </a:lnTo>
                <a:lnTo>
                  <a:pt x="854" y="633"/>
                </a:lnTo>
                <a:lnTo>
                  <a:pt x="854" y="632"/>
                </a:lnTo>
                <a:lnTo>
                  <a:pt x="855" y="632"/>
                </a:lnTo>
                <a:lnTo>
                  <a:pt x="855" y="631"/>
                </a:lnTo>
                <a:lnTo>
                  <a:pt x="856" y="631"/>
                </a:lnTo>
                <a:lnTo>
                  <a:pt x="856" y="630"/>
                </a:lnTo>
                <a:lnTo>
                  <a:pt x="856" y="629"/>
                </a:lnTo>
                <a:lnTo>
                  <a:pt x="857" y="629"/>
                </a:lnTo>
                <a:lnTo>
                  <a:pt x="857" y="627"/>
                </a:lnTo>
                <a:lnTo>
                  <a:pt x="856" y="627"/>
                </a:lnTo>
                <a:lnTo>
                  <a:pt x="857" y="627"/>
                </a:lnTo>
                <a:lnTo>
                  <a:pt x="856" y="626"/>
                </a:lnTo>
                <a:lnTo>
                  <a:pt x="856" y="625"/>
                </a:lnTo>
                <a:lnTo>
                  <a:pt x="857" y="625"/>
                </a:lnTo>
                <a:lnTo>
                  <a:pt x="857" y="624"/>
                </a:lnTo>
                <a:lnTo>
                  <a:pt x="857" y="623"/>
                </a:lnTo>
                <a:lnTo>
                  <a:pt x="857" y="622"/>
                </a:lnTo>
                <a:lnTo>
                  <a:pt x="856" y="622"/>
                </a:lnTo>
                <a:lnTo>
                  <a:pt x="856" y="621"/>
                </a:lnTo>
                <a:lnTo>
                  <a:pt x="856" y="620"/>
                </a:lnTo>
                <a:close/>
                <a:moveTo>
                  <a:pt x="723" y="669"/>
                </a:moveTo>
                <a:lnTo>
                  <a:pt x="724" y="669"/>
                </a:lnTo>
                <a:lnTo>
                  <a:pt x="725" y="670"/>
                </a:lnTo>
                <a:lnTo>
                  <a:pt x="724" y="672"/>
                </a:lnTo>
                <a:lnTo>
                  <a:pt x="725" y="672"/>
                </a:lnTo>
                <a:lnTo>
                  <a:pt x="724" y="674"/>
                </a:lnTo>
                <a:lnTo>
                  <a:pt x="723" y="673"/>
                </a:lnTo>
                <a:lnTo>
                  <a:pt x="723" y="674"/>
                </a:lnTo>
                <a:lnTo>
                  <a:pt x="722" y="673"/>
                </a:lnTo>
                <a:lnTo>
                  <a:pt x="722" y="672"/>
                </a:lnTo>
                <a:lnTo>
                  <a:pt x="721" y="671"/>
                </a:lnTo>
                <a:lnTo>
                  <a:pt x="720" y="670"/>
                </a:lnTo>
                <a:lnTo>
                  <a:pt x="720" y="669"/>
                </a:lnTo>
                <a:lnTo>
                  <a:pt x="720" y="668"/>
                </a:lnTo>
                <a:lnTo>
                  <a:pt x="720" y="667"/>
                </a:lnTo>
                <a:lnTo>
                  <a:pt x="721" y="667"/>
                </a:lnTo>
                <a:lnTo>
                  <a:pt x="722" y="668"/>
                </a:lnTo>
                <a:lnTo>
                  <a:pt x="723" y="669"/>
                </a:lnTo>
                <a:close/>
                <a:moveTo>
                  <a:pt x="716" y="664"/>
                </a:moveTo>
                <a:lnTo>
                  <a:pt x="715" y="664"/>
                </a:lnTo>
                <a:lnTo>
                  <a:pt x="714" y="664"/>
                </a:lnTo>
                <a:lnTo>
                  <a:pt x="714" y="663"/>
                </a:lnTo>
                <a:lnTo>
                  <a:pt x="714" y="662"/>
                </a:lnTo>
                <a:lnTo>
                  <a:pt x="715" y="661"/>
                </a:lnTo>
                <a:lnTo>
                  <a:pt x="716" y="661"/>
                </a:lnTo>
                <a:lnTo>
                  <a:pt x="717" y="661"/>
                </a:lnTo>
                <a:lnTo>
                  <a:pt x="717" y="662"/>
                </a:lnTo>
                <a:lnTo>
                  <a:pt x="716" y="662"/>
                </a:lnTo>
                <a:lnTo>
                  <a:pt x="716" y="661"/>
                </a:lnTo>
                <a:lnTo>
                  <a:pt x="716" y="662"/>
                </a:lnTo>
                <a:lnTo>
                  <a:pt x="715" y="662"/>
                </a:lnTo>
                <a:lnTo>
                  <a:pt x="715" y="663"/>
                </a:lnTo>
                <a:lnTo>
                  <a:pt x="716" y="663"/>
                </a:lnTo>
                <a:lnTo>
                  <a:pt x="716" y="664"/>
                </a:lnTo>
                <a:close/>
                <a:moveTo>
                  <a:pt x="713" y="662"/>
                </a:moveTo>
                <a:lnTo>
                  <a:pt x="714" y="662"/>
                </a:lnTo>
                <a:lnTo>
                  <a:pt x="714" y="663"/>
                </a:lnTo>
                <a:lnTo>
                  <a:pt x="713" y="663"/>
                </a:lnTo>
                <a:lnTo>
                  <a:pt x="713" y="662"/>
                </a:lnTo>
                <a:close/>
                <a:moveTo>
                  <a:pt x="822" y="635"/>
                </a:moveTo>
                <a:lnTo>
                  <a:pt x="822" y="636"/>
                </a:lnTo>
                <a:lnTo>
                  <a:pt x="822" y="635"/>
                </a:lnTo>
                <a:lnTo>
                  <a:pt x="822" y="634"/>
                </a:lnTo>
                <a:lnTo>
                  <a:pt x="822" y="633"/>
                </a:lnTo>
                <a:lnTo>
                  <a:pt x="823" y="633"/>
                </a:lnTo>
                <a:lnTo>
                  <a:pt x="823" y="634"/>
                </a:lnTo>
                <a:lnTo>
                  <a:pt x="823" y="635"/>
                </a:lnTo>
                <a:lnTo>
                  <a:pt x="822" y="635"/>
                </a:lnTo>
                <a:close/>
                <a:moveTo>
                  <a:pt x="841" y="631"/>
                </a:moveTo>
                <a:lnTo>
                  <a:pt x="840" y="631"/>
                </a:lnTo>
                <a:lnTo>
                  <a:pt x="841" y="630"/>
                </a:lnTo>
                <a:lnTo>
                  <a:pt x="841" y="629"/>
                </a:lnTo>
                <a:lnTo>
                  <a:pt x="841" y="627"/>
                </a:lnTo>
                <a:lnTo>
                  <a:pt x="840" y="627"/>
                </a:lnTo>
                <a:lnTo>
                  <a:pt x="840" y="626"/>
                </a:lnTo>
                <a:lnTo>
                  <a:pt x="840" y="625"/>
                </a:lnTo>
                <a:lnTo>
                  <a:pt x="839" y="625"/>
                </a:lnTo>
                <a:lnTo>
                  <a:pt x="840" y="625"/>
                </a:lnTo>
                <a:lnTo>
                  <a:pt x="840" y="624"/>
                </a:lnTo>
                <a:lnTo>
                  <a:pt x="841" y="624"/>
                </a:lnTo>
                <a:lnTo>
                  <a:pt x="840" y="624"/>
                </a:lnTo>
                <a:lnTo>
                  <a:pt x="841" y="624"/>
                </a:lnTo>
                <a:lnTo>
                  <a:pt x="842" y="624"/>
                </a:lnTo>
                <a:lnTo>
                  <a:pt x="843" y="624"/>
                </a:lnTo>
                <a:lnTo>
                  <a:pt x="845" y="624"/>
                </a:lnTo>
                <a:lnTo>
                  <a:pt x="846" y="624"/>
                </a:lnTo>
                <a:lnTo>
                  <a:pt x="847" y="624"/>
                </a:lnTo>
                <a:lnTo>
                  <a:pt x="846" y="624"/>
                </a:lnTo>
                <a:lnTo>
                  <a:pt x="846" y="625"/>
                </a:lnTo>
                <a:lnTo>
                  <a:pt x="846" y="626"/>
                </a:lnTo>
                <a:lnTo>
                  <a:pt x="846" y="627"/>
                </a:lnTo>
                <a:lnTo>
                  <a:pt x="846" y="629"/>
                </a:lnTo>
                <a:lnTo>
                  <a:pt x="846" y="630"/>
                </a:lnTo>
                <a:lnTo>
                  <a:pt x="846" y="629"/>
                </a:lnTo>
                <a:lnTo>
                  <a:pt x="846" y="630"/>
                </a:lnTo>
                <a:lnTo>
                  <a:pt x="845" y="630"/>
                </a:lnTo>
                <a:lnTo>
                  <a:pt x="845" y="631"/>
                </a:lnTo>
                <a:lnTo>
                  <a:pt x="845" y="632"/>
                </a:lnTo>
                <a:lnTo>
                  <a:pt x="843" y="632"/>
                </a:lnTo>
                <a:lnTo>
                  <a:pt x="843" y="633"/>
                </a:lnTo>
                <a:lnTo>
                  <a:pt x="842" y="633"/>
                </a:lnTo>
                <a:lnTo>
                  <a:pt x="841" y="633"/>
                </a:lnTo>
                <a:lnTo>
                  <a:pt x="840" y="633"/>
                </a:lnTo>
                <a:lnTo>
                  <a:pt x="841" y="633"/>
                </a:lnTo>
                <a:lnTo>
                  <a:pt x="841" y="632"/>
                </a:lnTo>
                <a:lnTo>
                  <a:pt x="841" y="631"/>
                </a:lnTo>
                <a:close/>
                <a:moveTo>
                  <a:pt x="720" y="678"/>
                </a:moveTo>
                <a:lnTo>
                  <a:pt x="720" y="677"/>
                </a:lnTo>
                <a:lnTo>
                  <a:pt x="721" y="677"/>
                </a:lnTo>
                <a:lnTo>
                  <a:pt x="721" y="675"/>
                </a:lnTo>
                <a:lnTo>
                  <a:pt x="721" y="677"/>
                </a:lnTo>
                <a:lnTo>
                  <a:pt x="721" y="678"/>
                </a:lnTo>
                <a:lnTo>
                  <a:pt x="720" y="678"/>
                </a:lnTo>
                <a:close/>
                <a:moveTo>
                  <a:pt x="706" y="685"/>
                </a:moveTo>
                <a:lnTo>
                  <a:pt x="706" y="684"/>
                </a:lnTo>
                <a:lnTo>
                  <a:pt x="706" y="683"/>
                </a:lnTo>
                <a:lnTo>
                  <a:pt x="706" y="682"/>
                </a:lnTo>
                <a:lnTo>
                  <a:pt x="706" y="681"/>
                </a:lnTo>
                <a:lnTo>
                  <a:pt x="707" y="681"/>
                </a:lnTo>
                <a:lnTo>
                  <a:pt x="708" y="682"/>
                </a:lnTo>
                <a:lnTo>
                  <a:pt x="708" y="683"/>
                </a:lnTo>
                <a:lnTo>
                  <a:pt x="709" y="684"/>
                </a:lnTo>
                <a:lnTo>
                  <a:pt x="709" y="685"/>
                </a:lnTo>
                <a:lnTo>
                  <a:pt x="709" y="687"/>
                </a:lnTo>
                <a:lnTo>
                  <a:pt x="708" y="687"/>
                </a:lnTo>
                <a:lnTo>
                  <a:pt x="707" y="685"/>
                </a:lnTo>
                <a:lnTo>
                  <a:pt x="706" y="685"/>
                </a:lnTo>
                <a:close/>
                <a:moveTo>
                  <a:pt x="713" y="681"/>
                </a:moveTo>
                <a:lnTo>
                  <a:pt x="714" y="681"/>
                </a:lnTo>
                <a:lnTo>
                  <a:pt x="713" y="681"/>
                </a:lnTo>
                <a:close/>
                <a:moveTo>
                  <a:pt x="714" y="683"/>
                </a:moveTo>
                <a:lnTo>
                  <a:pt x="714" y="682"/>
                </a:lnTo>
                <a:lnTo>
                  <a:pt x="715" y="682"/>
                </a:lnTo>
                <a:lnTo>
                  <a:pt x="715" y="683"/>
                </a:lnTo>
                <a:lnTo>
                  <a:pt x="714" y="683"/>
                </a:lnTo>
                <a:close/>
                <a:moveTo>
                  <a:pt x="835" y="674"/>
                </a:moveTo>
                <a:lnTo>
                  <a:pt x="833" y="674"/>
                </a:lnTo>
                <a:lnTo>
                  <a:pt x="833" y="673"/>
                </a:lnTo>
                <a:lnTo>
                  <a:pt x="832" y="673"/>
                </a:lnTo>
                <a:lnTo>
                  <a:pt x="833" y="673"/>
                </a:lnTo>
                <a:lnTo>
                  <a:pt x="833" y="672"/>
                </a:lnTo>
                <a:lnTo>
                  <a:pt x="835" y="672"/>
                </a:lnTo>
                <a:lnTo>
                  <a:pt x="836" y="672"/>
                </a:lnTo>
                <a:lnTo>
                  <a:pt x="836" y="673"/>
                </a:lnTo>
                <a:lnTo>
                  <a:pt x="836" y="674"/>
                </a:lnTo>
                <a:lnTo>
                  <a:pt x="837" y="674"/>
                </a:lnTo>
                <a:lnTo>
                  <a:pt x="836" y="674"/>
                </a:lnTo>
                <a:lnTo>
                  <a:pt x="837" y="675"/>
                </a:lnTo>
                <a:lnTo>
                  <a:pt x="836" y="675"/>
                </a:lnTo>
                <a:lnTo>
                  <a:pt x="836" y="677"/>
                </a:lnTo>
                <a:lnTo>
                  <a:pt x="836" y="678"/>
                </a:lnTo>
                <a:lnTo>
                  <a:pt x="836" y="677"/>
                </a:lnTo>
                <a:lnTo>
                  <a:pt x="835" y="677"/>
                </a:lnTo>
                <a:lnTo>
                  <a:pt x="835" y="675"/>
                </a:lnTo>
                <a:lnTo>
                  <a:pt x="835" y="674"/>
                </a:lnTo>
                <a:close/>
                <a:moveTo>
                  <a:pt x="823" y="684"/>
                </a:moveTo>
                <a:lnTo>
                  <a:pt x="822" y="684"/>
                </a:lnTo>
                <a:lnTo>
                  <a:pt x="822" y="683"/>
                </a:lnTo>
                <a:lnTo>
                  <a:pt x="822" y="682"/>
                </a:lnTo>
                <a:lnTo>
                  <a:pt x="823" y="682"/>
                </a:lnTo>
                <a:lnTo>
                  <a:pt x="824" y="682"/>
                </a:lnTo>
                <a:lnTo>
                  <a:pt x="826" y="682"/>
                </a:lnTo>
                <a:lnTo>
                  <a:pt x="827" y="683"/>
                </a:lnTo>
                <a:lnTo>
                  <a:pt x="828" y="683"/>
                </a:lnTo>
                <a:lnTo>
                  <a:pt x="828" y="684"/>
                </a:lnTo>
                <a:lnTo>
                  <a:pt x="829" y="684"/>
                </a:lnTo>
                <a:lnTo>
                  <a:pt x="829" y="685"/>
                </a:lnTo>
                <a:lnTo>
                  <a:pt x="829" y="687"/>
                </a:lnTo>
                <a:lnTo>
                  <a:pt x="830" y="687"/>
                </a:lnTo>
                <a:lnTo>
                  <a:pt x="830" y="688"/>
                </a:lnTo>
                <a:lnTo>
                  <a:pt x="830" y="689"/>
                </a:lnTo>
                <a:lnTo>
                  <a:pt x="830" y="690"/>
                </a:lnTo>
                <a:lnTo>
                  <a:pt x="830" y="691"/>
                </a:lnTo>
                <a:lnTo>
                  <a:pt x="830" y="692"/>
                </a:lnTo>
                <a:lnTo>
                  <a:pt x="830" y="693"/>
                </a:lnTo>
                <a:lnTo>
                  <a:pt x="829" y="693"/>
                </a:lnTo>
                <a:lnTo>
                  <a:pt x="829" y="692"/>
                </a:lnTo>
                <a:lnTo>
                  <a:pt x="829" y="691"/>
                </a:lnTo>
                <a:lnTo>
                  <a:pt x="828" y="691"/>
                </a:lnTo>
                <a:lnTo>
                  <a:pt x="828" y="690"/>
                </a:lnTo>
                <a:lnTo>
                  <a:pt x="827" y="690"/>
                </a:lnTo>
                <a:lnTo>
                  <a:pt x="827" y="689"/>
                </a:lnTo>
                <a:lnTo>
                  <a:pt x="826" y="688"/>
                </a:lnTo>
                <a:lnTo>
                  <a:pt x="826" y="687"/>
                </a:lnTo>
                <a:lnTo>
                  <a:pt x="824" y="687"/>
                </a:lnTo>
                <a:lnTo>
                  <a:pt x="824" y="685"/>
                </a:lnTo>
                <a:lnTo>
                  <a:pt x="823" y="685"/>
                </a:lnTo>
                <a:lnTo>
                  <a:pt x="823" y="684"/>
                </a:lnTo>
                <a:close/>
                <a:moveTo>
                  <a:pt x="701" y="703"/>
                </a:moveTo>
                <a:lnTo>
                  <a:pt x="701" y="704"/>
                </a:lnTo>
                <a:lnTo>
                  <a:pt x="699" y="706"/>
                </a:lnTo>
                <a:lnTo>
                  <a:pt x="699" y="707"/>
                </a:lnTo>
                <a:lnTo>
                  <a:pt x="699" y="708"/>
                </a:lnTo>
                <a:lnTo>
                  <a:pt x="698" y="708"/>
                </a:lnTo>
                <a:lnTo>
                  <a:pt x="697" y="709"/>
                </a:lnTo>
                <a:lnTo>
                  <a:pt x="697" y="710"/>
                </a:lnTo>
                <a:lnTo>
                  <a:pt x="697" y="711"/>
                </a:lnTo>
                <a:lnTo>
                  <a:pt x="697" y="712"/>
                </a:lnTo>
                <a:lnTo>
                  <a:pt x="697" y="713"/>
                </a:lnTo>
                <a:lnTo>
                  <a:pt x="697" y="715"/>
                </a:lnTo>
                <a:lnTo>
                  <a:pt x="697" y="716"/>
                </a:lnTo>
                <a:lnTo>
                  <a:pt x="695" y="715"/>
                </a:lnTo>
                <a:lnTo>
                  <a:pt x="694" y="715"/>
                </a:lnTo>
                <a:lnTo>
                  <a:pt x="693" y="715"/>
                </a:lnTo>
                <a:lnTo>
                  <a:pt x="692" y="713"/>
                </a:lnTo>
                <a:lnTo>
                  <a:pt x="692" y="712"/>
                </a:lnTo>
                <a:lnTo>
                  <a:pt x="692" y="711"/>
                </a:lnTo>
                <a:lnTo>
                  <a:pt x="691" y="711"/>
                </a:lnTo>
                <a:lnTo>
                  <a:pt x="691" y="712"/>
                </a:lnTo>
                <a:lnTo>
                  <a:pt x="689" y="712"/>
                </a:lnTo>
                <a:lnTo>
                  <a:pt x="689" y="713"/>
                </a:lnTo>
                <a:lnTo>
                  <a:pt x="688" y="713"/>
                </a:lnTo>
                <a:lnTo>
                  <a:pt x="688" y="715"/>
                </a:lnTo>
                <a:lnTo>
                  <a:pt x="688" y="716"/>
                </a:lnTo>
                <a:lnTo>
                  <a:pt x="687" y="716"/>
                </a:lnTo>
                <a:lnTo>
                  <a:pt x="687" y="715"/>
                </a:lnTo>
                <a:lnTo>
                  <a:pt x="686" y="715"/>
                </a:lnTo>
                <a:lnTo>
                  <a:pt x="686" y="713"/>
                </a:lnTo>
                <a:lnTo>
                  <a:pt x="686" y="712"/>
                </a:lnTo>
                <a:lnTo>
                  <a:pt x="687" y="712"/>
                </a:lnTo>
                <a:lnTo>
                  <a:pt x="687" y="711"/>
                </a:lnTo>
                <a:lnTo>
                  <a:pt x="687" y="710"/>
                </a:lnTo>
                <a:lnTo>
                  <a:pt x="687" y="709"/>
                </a:lnTo>
                <a:lnTo>
                  <a:pt x="686" y="708"/>
                </a:lnTo>
                <a:lnTo>
                  <a:pt x="686" y="707"/>
                </a:lnTo>
                <a:lnTo>
                  <a:pt x="686" y="706"/>
                </a:lnTo>
                <a:lnTo>
                  <a:pt x="686" y="704"/>
                </a:lnTo>
                <a:lnTo>
                  <a:pt x="686" y="703"/>
                </a:lnTo>
                <a:lnTo>
                  <a:pt x="686" y="702"/>
                </a:lnTo>
                <a:lnTo>
                  <a:pt x="687" y="701"/>
                </a:lnTo>
                <a:lnTo>
                  <a:pt x="687" y="700"/>
                </a:lnTo>
                <a:lnTo>
                  <a:pt x="688" y="700"/>
                </a:lnTo>
                <a:lnTo>
                  <a:pt x="689" y="701"/>
                </a:lnTo>
                <a:lnTo>
                  <a:pt x="688" y="703"/>
                </a:lnTo>
                <a:lnTo>
                  <a:pt x="689" y="703"/>
                </a:lnTo>
                <a:lnTo>
                  <a:pt x="689" y="702"/>
                </a:lnTo>
                <a:lnTo>
                  <a:pt x="691" y="702"/>
                </a:lnTo>
                <a:lnTo>
                  <a:pt x="692" y="701"/>
                </a:lnTo>
                <a:lnTo>
                  <a:pt x="693" y="701"/>
                </a:lnTo>
                <a:lnTo>
                  <a:pt x="694" y="701"/>
                </a:lnTo>
                <a:lnTo>
                  <a:pt x="695" y="700"/>
                </a:lnTo>
                <a:lnTo>
                  <a:pt x="697" y="700"/>
                </a:lnTo>
                <a:lnTo>
                  <a:pt x="697" y="701"/>
                </a:lnTo>
                <a:lnTo>
                  <a:pt x="698" y="701"/>
                </a:lnTo>
                <a:lnTo>
                  <a:pt x="698" y="702"/>
                </a:lnTo>
                <a:lnTo>
                  <a:pt x="698" y="703"/>
                </a:lnTo>
                <a:lnTo>
                  <a:pt x="699" y="702"/>
                </a:lnTo>
                <a:lnTo>
                  <a:pt x="701" y="703"/>
                </a:lnTo>
                <a:close/>
                <a:moveTo>
                  <a:pt x="692" y="716"/>
                </a:moveTo>
                <a:lnTo>
                  <a:pt x="692" y="717"/>
                </a:lnTo>
                <a:lnTo>
                  <a:pt x="693" y="717"/>
                </a:lnTo>
                <a:lnTo>
                  <a:pt x="693" y="718"/>
                </a:lnTo>
                <a:lnTo>
                  <a:pt x="693" y="719"/>
                </a:lnTo>
                <a:lnTo>
                  <a:pt x="694" y="719"/>
                </a:lnTo>
                <a:lnTo>
                  <a:pt x="694" y="720"/>
                </a:lnTo>
                <a:lnTo>
                  <a:pt x="694" y="721"/>
                </a:lnTo>
                <a:lnTo>
                  <a:pt x="695" y="721"/>
                </a:lnTo>
                <a:lnTo>
                  <a:pt x="695" y="722"/>
                </a:lnTo>
                <a:lnTo>
                  <a:pt x="694" y="722"/>
                </a:lnTo>
                <a:lnTo>
                  <a:pt x="694" y="721"/>
                </a:lnTo>
                <a:lnTo>
                  <a:pt x="694" y="720"/>
                </a:lnTo>
                <a:lnTo>
                  <a:pt x="693" y="720"/>
                </a:lnTo>
                <a:lnTo>
                  <a:pt x="693" y="719"/>
                </a:lnTo>
                <a:lnTo>
                  <a:pt x="692" y="719"/>
                </a:lnTo>
                <a:lnTo>
                  <a:pt x="692" y="718"/>
                </a:lnTo>
                <a:lnTo>
                  <a:pt x="691" y="718"/>
                </a:lnTo>
                <a:lnTo>
                  <a:pt x="691" y="717"/>
                </a:lnTo>
                <a:lnTo>
                  <a:pt x="691" y="716"/>
                </a:lnTo>
                <a:lnTo>
                  <a:pt x="689" y="716"/>
                </a:lnTo>
                <a:lnTo>
                  <a:pt x="691" y="716"/>
                </a:lnTo>
                <a:lnTo>
                  <a:pt x="691" y="715"/>
                </a:lnTo>
                <a:lnTo>
                  <a:pt x="692" y="715"/>
                </a:lnTo>
                <a:lnTo>
                  <a:pt x="692" y="716"/>
                </a:lnTo>
                <a:close/>
                <a:moveTo>
                  <a:pt x="683" y="722"/>
                </a:moveTo>
                <a:lnTo>
                  <a:pt x="684" y="723"/>
                </a:lnTo>
                <a:lnTo>
                  <a:pt x="685" y="725"/>
                </a:lnTo>
                <a:lnTo>
                  <a:pt x="685" y="726"/>
                </a:lnTo>
                <a:lnTo>
                  <a:pt x="685" y="727"/>
                </a:lnTo>
                <a:lnTo>
                  <a:pt x="685" y="728"/>
                </a:lnTo>
                <a:lnTo>
                  <a:pt x="684" y="729"/>
                </a:lnTo>
                <a:lnTo>
                  <a:pt x="684" y="730"/>
                </a:lnTo>
                <a:lnTo>
                  <a:pt x="685" y="731"/>
                </a:lnTo>
                <a:lnTo>
                  <a:pt x="685" y="732"/>
                </a:lnTo>
                <a:lnTo>
                  <a:pt x="686" y="732"/>
                </a:lnTo>
                <a:lnTo>
                  <a:pt x="685" y="734"/>
                </a:lnTo>
                <a:lnTo>
                  <a:pt x="684" y="734"/>
                </a:lnTo>
                <a:lnTo>
                  <a:pt x="684" y="735"/>
                </a:lnTo>
                <a:lnTo>
                  <a:pt x="685" y="735"/>
                </a:lnTo>
                <a:lnTo>
                  <a:pt x="685" y="736"/>
                </a:lnTo>
                <a:lnTo>
                  <a:pt x="685" y="737"/>
                </a:lnTo>
                <a:lnTo>
                  <a:pt x="685" y="738"/>
                </a:lnTo>
                <a:lnTo>
                  <a:pt x="684" y="738"/>
                </a:lnTo>
                <a:lnTo>
                  <a:pt x="683" y="738"/>
                </a:lnTo>
                <a:lnTo>
                  <a:pt x="683" y="739"/>
                </a:lnTo>
                <a:lnTo>
                  <a:pt x="682" y="738"/>
                </a:lnTo>
                <a:lnTo>
                  <a:pt x="682" y="737"/>
                </a:lnTo>
                <a:lnTo>
                  <a:pt x="682" y="736"/>
                </a:lnTo>
                <a:lnTo>
                  <a:pt x="680" y="736"/>
                </a:lnTo>
                <a:lnTo>
                  <a:pt x="679" y="736"/>
                </a:lnTo>
                <a:lnTo>
                  <a:pt x="679" y="735"/>
                </a:lnTo>
                <a:lnTo>
                  <a:pt x="678" y="736"/>
                </a:lnTo>
                <a:lnTo>
                  <a:pt x="677" y="736"/>
                </a:lnTo>
                <a:lnTo>
                  <a:pt x="678" y="737"/>
                </a:lnTo>
                <a:lnTo>
                  <a:pt x="677" y="737"/>
                </a:lnTo>
                <a:lnTo>
                  <a:pt x="678" y="738"/>
                </a:lnTo>
                <a:lnTo>
                  <a:pt x="678" y="739"/>
                </a:lnTo>
                <a:lnTo>
                  <a:pt x="677" y="739"/>
                </a:lnTo>
                <a:lnTo>
                  <a:pt x="677" y="740"/>
                </a:lnTo>
                <a:lnTo>
                  <a:pt x="678" y="741"/>
                </a:lnTo>
                <a:lnTo>
                  <a:pt x="677" y="744"/>
                </a:lnTo>
                <a:lnTo>
                  <a:pt x="677" y="745"/>
                </a:lnTo>
                <a:lnTo>
                  <a:pt x="677" y="746"/>
                </a:lnTo>
                <a:lnTo>
                  <a:pt x="677" y="747"/>
                </a:lnTo>
                <a:lnTo>
                  <a:pt x="678" y="748"/>
                </a:lnTo>
                <a:lnTo>
                  <a:pt x="678" y="749"/>
                </a:lnTo>
                <a:lnTo>
                  <a:pt x="679" y="750"/>
                </a:lnTo>
                <a:lnTo>
                  <a:pt x="679" y="751"/>
                </a:lnTo>
                <a:lnTo>
                  <a:pt x="678" y="753"/>
                </a:lnTo>
                <a:lnTo>
                  <a:pt x="678" y="754"/>
                </a:lnTo>
                <a:lnTo>
                  <a:pt x="677" y="753"/>
                </a:lnTo>
                <a:lnTo>
                  <a:pt x="677" y="751"/>
                </a:lnTo>
                <a:lnTo>
                  <a:pt x="676" y="751"/>
                </a:lnTo>
                <a:lnTo>
                  <a:pt x="676" y="750"/>
                </a:lnTo>
                <a:lnTo>
                  <a:pt x="675" y="749"/>
                </a:lnTo>
                <a:lnTo>
                  <a:pt x="674" y="750"/>
                </a:lnTo>
                <a:lnTo>
                  <a:pt x="674" y="751"/>
                </a:lnTo>
                <a:lnTo>
                  <a:pt x="673" y="753"/>
                </a:lnTo>
                <a:lnTo>
                  <a:pt x="674" y="753"/>
                </a:lnTo>
                <a:lnTo>
                  <a:pt x="674" y="754"/>
                </a:lnTo>
                <a:lnTo>
                  <a:pt x="675" y="755"/>
                </a:lnTo>
                <a:lnTo>
                  <a:pt x="677" y="756"/>
                </a:lnTo>
                <a:lnTo>
                  <a:pt x="678" y="757"/>
                </a:lnTo>
                <a:lnTo>
                  <a:pt x="678" y="758"/>
                </a:lnTo>
                <a:lnTo>
                  <a:pt x="678" y="759"/>
                </a:lnTo>
                <a:lnTo>
                  <a:pt x="678" y="760"/>
                </a:lnTo>
                <a:lnTo>
                  <a:pt x="678" y="761"/>
                </a:lnTo>
                <a:lnTo>
                  <a:pt x="679" y="761"/>
                </a:lnTo>
                <a:lnTo>
                  <a:pt x="678" y="763"/>
                </a:lnTo>
                <a:lnTo>
                  <a:pt x="678" y="761"/>
                </a:lnTo>
                <a:lnTo>
                  <a:pt x="677" y="761"/>
                </a:lnTo>
                <a:lnTo>
                  <a:pt x="677" y="763"/>
                </a:lnTo>
                <a:lnTo>
                  <a:pt x="677" y="764"/>
                </a:lnTo>
                <a:lnTo>
                  <a:pt x="676" y="764"/>
                </a:lnTo>
                <a:lnTo>
                  <a:pt x="676" y="763"/>
                </a:lnTo>
                <a:lnTo>
                  <a:pt x="675" y="763"/>
                </a:lnTo>
                <a:lnTo>
                  <a:pt x="675" y="761"/>
                </a:lnTo>
                <a:lnTo>
                  <a:pt x="674" y="761"/>
                </a:lnTo>
                <a:lnTo>
                  <a:pt x="674" y="760"/>
                </a:lnTo>
                <a:lnTo>
                  <a:pt x="674" y="761"/>
                </a:lnTo>
                <a:lnTo>
                  <a:pt x="673" y="761"/>
                </a:lnTo>
                <a:lnTo>
                  <a:pt x="673" y="763"/>
                </a:lnTo>
                <a:lnTo>
                  <a:pt x="673" y="764"/>
                </a:lnTo>
                <a:lnTo>
                  <a:pt x="674" y="765"/>
                </a:lnTo>
                <a:lnTo>
                  <a:pt x="675" y="766"/>
                </a:lnTo>
                <a:lnTo>
                  <a:pt x="675" y="767"/>
                </a:lnTo>
                <a:lnTo>
                  <a:pt x="675" y="768"/>
                </a:lnTo>
                <a:lnTo>
                  <a:pt x="674" y="768"/>
                </a:lnTo>
                <a:lnTo>
                  <a:pt x="674" y="767"/>
                </a:lnTo>
                <a:lnTo>
                  <a:pt x="673" y="767"/>
                </a:lnTo>
                <a:lnTo>
                  <a:pt x="673" y="766"/>
                </a:lnTo>
                <a:lnTo>
                  <a:pt x="672" y="766"/>
                </a:lnTo>
                <a:lnTo>
                  <a:pt x="670" y="766"/>
                </a:lnTo>
                <a:lnTo>
                  <a:pt x="669" y="766"/>
                </a:lnTo>
                <a:lnTo>
                  <a:pt x="669" y="769"/>
                </a:lnTo>
                <a:lnTo>
                  <a:pt x="669" y="770"/>
                </a:lnTo>
                <a:lnTo>
                  <a:pt x="669" y="773"/>
                </a:lnTo>
                <a:lnTo>
                  <a:pt x="668" y="774"/>
                </a:lnTo>
                <a:lnTo>
                  <a:pt x="669" y="775"/>
                </a:lnTo>
                <a:lnTo>
                  <a:pt x="668" y="776"/>
                </a:lnTo>
                <a:lnTo>
                  <a:pt x="668" y="777"/>
                </a:lnTo>
                <a:lnTo>
                  <a:pt x="667" y="777"/>
                </a:lnTo>
                <a:lnTo>
                  <a:pt x="666" y="778"/>
                </a:lnTo>
                <a:lnTo>
                  <a:pt x="665" y="779"/>
                </a:lnTo>
                <a:lnTo>
                  <a:pt x="664" y="782"/>
                </a:lnTo>
                <a:lnTo>
                  <a:pt x="663" y="783"/>
                </a:lnTo>
                <a:lnTo>
                  <a:pt x="663" y="784"/>
                </a:lnTo>
                <a:lnTo>
                  <a:pt x="663" y="785"/>
                </a:lnTo>
                <a:lnTo>
                  <a:pt x="663" y="788"/>
                </a:lnTo>
                <a:lnTo>
                  <a:pt x="664" y="789"/>
                </a:lnTo>
                <a:lnTo>
                  <a:pt x="665" y="789"/>
                </a:lnTo>
                <a:lnTo>
                  <a:pt x="665" y="790"/>
                </a:lnTo>
                <a:lnTo>
                  <a:pt x="665" y="792"/>
                </a:lnTo>
                <a:lnTo>
                  <a:pt x="665" y="793"/>
                </a:lnTo>
                <a:lnTo>
                  <a:pt x="664" y="793"/>
                </a:lnTo>
                <a:lnTo>
                  <a:pt x="660" y="796"/>
                </a:lnTo>
                <a:lnTo>
                  <a:pt x="660" y="797"/>
                </a:lnTo>
                <a:lnTo>
                  <a:pt x="660" y="798"/>
                </a:lnTo>
                <a:lnTo>
                  <a:pt x="661" y="799"/>
                </a:lnTo>
                <a:lnTo>
                  <a:pt x="661" y="801"/>
                </a:lnTo>
                <a:lnTo>
                  <a:pt x="663" y="803"/>
                </a:lnTo>
                <a:lnTo>
                  <a:pt x="661" y="803"/>
                </a:lnTo>
                <a:lnTo>
                  <a:pt x="660" y="804"/>
                </a:lnTo>
                <a:lnTo>
                  <a:pt x="659" y="804"/>
                </a:lnTo>
                <a:lnTo>
                  <a:pt x="659" y="805"/>
                </a:lnTo>
                <a:lnTo>
                  <a:pt x="658" y="806"/>
                </a:lnTo>
                <a:lnTo>
                  <a:pt x="656" y="807"/>
                </a:lnTo>
                <a:lnTo>
                  <a:pt x="655" y="808"/>
                </a:lnTo>
                <a:lnTo>
                  <a:pt x="654" y="811"/>
                </a:lnTo>
                <a:lnTo>
                  <a:pt x="654" y="813"/>
                </a:lnTo>
                <a:lnTo>
                  <a:pt x="654" y="814"/>
                </a:lnTo>
                <a:lnTo>
                  <a:pt x="653" y="815"/>
                </a:lnTo>
                <a:lnTo>
                  <a:pt x="651" y="816"/>
                </a:lnTo>
                <a:lnTo>
                  <a:pt x="650" y="816"/>
                </a:lnTo>
                <a:lnTo>
                  <a:pt x="649" y="817"/>
                </a:lnTo>
                <a:lnTo>
                  <a:pt x="649" y="818"/>
                </a:lnTo>
                <a:lnTo>
                  <a:pt x="649" y="817"/>
                </a:lnTo>
                <a:lnTo>
                  <a:pt x="648" y="817"/>
                </a:lnTo>
                <a:lnTo>
                  <a:pt x="647" y="817"/>
                </a:lnTo>
                <a:lnTo>
                  <a:pt x="647" y="816"/>
                </a:lnTo>
                <a:lnTo>
                  <a:pt x="646" y="816"/>
                </a:lnTo>
                <a:lnTo>
                  <a:pt x="646" y="815"/>
                </a:lnTo>
                <a:lnTo>
                  <a:pt x="645" y="814"/>
                </a:lnTo>
                <a:lnTo>
                  <a:pt x="644" y="814"/>
                </a:lnTo>
                <a:lnTo>
                  <a:pt x="642" y="813"/>
                </a:lnTo>
                <a:lnTo>
                  <a:pt x="641" y="813"/>
                </a:lnTo>
                <a:lnTo>
                  <a:pt x="640" y="813"/>
                </a:lnTo>
                <a:lnTo>
                  <a:pt x="639" y="812"/>
                </a:lnTo>
                <a:lnTo>
                  <a:pt x="639" y="809"/>
                </a:lnTo>
                <a:lnTo>
                  <a:pt x="639" y="807"/>
                </a:lnTo>
                <a:lnTo>
                  <a:pt x="639" y="806"/>
                </a:lnTo>
                <a:lnTo>
                  <a:pt x="638" y="803"/>
                </a:lnTo>
                <a:lnTo>
                  <a:pt x="638" y="802"/>
                </a:lnTo>
                <a:lnTo>
                  <a:pt x="638" y="801"/>
                </a:lnTo>
                <a:lnTo>
                  <a:pt x="637" y="801"/>
                </a:lnTo>
                <a:lnTo>
                  <a:pt x="636" y="801"/>
                </a:lnTo>
                <a:lnTo>
                  <a:pt x="636" y="799"/>
                </a:lnTo>
                <a:lnTo>
                  <a:pt x="635" y="798"/>
                </a:lnTo>
                <a:lnTo>
                  <a:pt x="636" y="797"/>
                </a:lnTo>
                <a:lnTo>
                  <a:pt x="636" y="795"/>
                </a:lnTo>
                <a:lnTo>
                  <a:pt x="637" y="794"/>
                </a:lnTo>
                <a:lnTo>
                  <a:pt x="638" y="793"/>
                </a:lnTo>
                <a:lnTo>
                  <a:pt x="638" y="792"/>
                </a:lnTo>
                <a:lnTo>
                  <a:pt x="639" y="789"/>
                </a:lnTo>
                <a:lnTo>
                  <a:pt x="639" y="788"/>
                </a:lnTo>
                <a:lnTo>
                  <a:pt x="639" y="787"/>
                </a:lnTo>
                <a:lnTo>
                  <a:pt x="639" y="786"/>
                </a:lnTo>
                <a:lnTo>
                  <a:pt x="640" y="785"/>
                </a:lnTo>
                <a:lnTo>
                  <a:pt x="640" y="784"/>
                </a:lnTo>
                <a:lnTo>
                  <a:pt x="640" y="783"/>
                </a:lnTo>
                <a:lnTo>
                  <a:pt x="641" y="783"/>
                </a:lnTo>
                <a:lnTo>
                  <a:pt x="642" y="780"/>
                </a:lnTo>
                <a:lnTo>
                  <a:pt x="642" y="779"/>
                </a:lnTo>
                <a:lnTo>
                  <a:pt x="644" y="778"/>
                </a:lnTo>
                <a:lnTo>
                  <a:pt x="644" y="777"/>
                </a:lnTo>
                <a:lnTo>
                  <a:pt x="644" y="776"/>
                </a:lnTo>
                <a:lnTo>
                  <a:pt x="645" y="775"/>
                </a:lnTo>
                <a:lnTo>
                  <a:pt x="645" y="774"/>
                </a:lnTo>
                <a:lnTo>
                  <a:pt x="646" y="774"/>
                </a:lnTo>
                <a:lnTo>
                  <a:pt x="646" y="773"/>
                </a:lnTo>
                <a:lnTo>
                  <a:pt x="647" y="771"/>
                </a:lnTo>
                <a:lnTo>
                  <a:pt x="648" y="773"/>
                </a:lnTo>
                <a:lnTo>
                  <a:pt x="649" y="773"/>
                </a:lnTo>
                <a:lnTo>
                  <a:pt x="649" y="771"/>
                </a:lnTo>
                <a:lnTo>
                  <a:pt x="648" y="768"/>
                </a:lnTo>
                <a:lnTo>
                  <a:pt x="649" y="767"/>
                </a:lnTo>
                <a:lnTo>
                  <a:pt x="650" y="766"/>
                </a:lnTo>
                <a:lnTo>
                  <a:pt x="651" y="765"/>
                </a:lnTo>
                <a:lnTo>
                  <a:pt x="651" y="764"/>
                </a:lnTo>
                <a:lnTo>
                  <a:pt x="651" y="760"/>
                </a:lnTo>
                <a:lnTo>
                  <a:pt x="651" y="759"/>
                </a:lnTo>
                <a:lnTo>
                  <a:pt x="651" y="758"/>
                </a:lnTo>
                <a:lnTo>
                  <a:pt x="651" y="757"/>
                </a:lnTo>
                <a:lnTo>
                  <a:pt x="653" y="756"/>
                </a:lnTo>
                <a:lnTo>
                  <a:pt x="653" y="757"/>
                </a:lnTo>
                <a:lnTo>
                  <a:pt x="654" y="757"/>
                </a:lnTo>
                <a:lnTo>
                  <a:pt x="654" y="756"/>
                </a:lnTo>
                <a:lnTo>
                  <a:pt x="654" y="755"/>
                </a:lnTo>
                <a:lnTo>
                  <a:pt x="653" y="755"/>
                </a:lnTo>
                <a:lnTo>
                  <a:pt x="653" y="754"/>
                </a:lnTo>
                <a:lnTo>
                  <a:pt x="653" y="753"/>
                </a:lnTo>
                <a:lnTo>
                  <a:pt x="653" y="751"/>
                </a:lnTo>
                <a:lnTo>
                  <a:pt x="654" y="750"/>
                </a:lnTo>
                <a:lnTo>
                  <a:pt x="654" y="749"/>
                </a:lnTo>
                <a:lnTo>
                  <a:pt x="654" y="748"/>
                </a:lnTo>
                <a:lnTo>
                  <a:pt x="655" y="748"/>
                </a:lnTo>
                <a:lnTo>
                  <a:pt x="655" y="749"/>
                </a:lnTo>
                <a:lnTo>
                  <a:pt x="655" y="750"/>
                </a:lnTo>
                <a:lnTo>
                  <a:pt x="656" y="750"/>
                </a:lnTo>
                <a:lnTo>
                  <a:pt x="656" y="749"/>
                </a:lnTo>
                <a:lnTo>
                  <a:pt x="657" y="750"/>
                </a:lnTo>
                <a:lnTo>
                  <a:pt x="658" y="750"/>
                </a:lnTo>
                <a:lnTo>
                  <a:pt x="659" y="750"/>
                </a:lnTo>
                <a:lnTo>
                  <a:pt x="659" y="751"/>
                </a:lnTo>
                <a:lnTo>
                  <a:pt x="660" y="753"/>
                </a:lnTo>
                <a:lnTo>
                  <a:pt x="661" y="751"/>
                </a:lnTo>
                <a:lnTo>
                  <a:pt x="661" y="748"/>
                </a:lnTo>
                <a:lnTo>
                  <a:pt x="661" y="746"/>
                </a:lnTo>
                <a:lnTo>
                  <a:pt x="663" y="746"/>
                </a:lnTo>
                <a:lnTo>
                  <a:pt x="664" y="745"/>
                </a:lnTo>
                <a:lnTo>
                  <a:pt x="665" y="745"/>
                </a:lnTo>
                <a:lnTo>
                  <a:pt x="666" y="745"/>
                </a:lnTo>
                <a:lnTo>
                  <a:pt x="666" y="744"/>
                </a:lnTo>
                <a:lnTo>
                  <a:pt x="667" y="745"/>
                </a:lnTo>
                <a:lnTo>
                  <a:pt x="667" y="744"/>
                </a:lnTo>
                <a:lnTo>
                  <a:pt x="668" y="744"/>
                </a:lnTo>
                <a:lnTo>
                  <a:pt x="668" y="741"/>
                </a:lnTo>
                <a:lnTo>
                  <a:pt x="667" y="741"/>
                </a:lnTo>
                <a:lnTo>
                  <a:pt x="667" y="740"/>
                </a:lnTo>
                <a:lnTo>
                  <a:pt x="667" y="737"/>
                </a:lnTo>
                <a:lnTo>
                  <a:pt x="667" y="735"/>
                </a:lnTo>
                <a:lnTo>
                  <a:pt x="667" y="734"/>
                </a:lnTo>
                <a:lnTo>
                  <a:pt x="668" y="734"/>
                </a:lnTo>
                <a:lnTo>
                  <a:pt x="668" y="732"/>
                </a:lnTo>
                <a:lnTo>
                  <a:pt x="668" y="731"/>
                </a:lnTo>
                <a:lnTo>
                  <a:pt x="669" y="731"/>
                </a:lnTo>
                <a:lnTo>
                  <a:pt x="670" y="732"/>
                </a:lnTo>
                <a:lnTo>
                  <a:pt x="672" y="732"/>
                </a:lnTo>
                <a:lnTo>
                  <a:pt x="673" y="732"/>
                </a:lnTo>
                <a:lnTo>
                  <a:pt x="673" y="731"/>
                </a:lnTo>
                <a:lnTo>
                  <a:pt x="672" y="730"/>
                </a:lnTo>
                <a:lnTo>
                  <a:pt x="672" y="729"/>
                </a:lnTo>
                <a:lnTo>
                  <a:pt x="672" y="728"/>
                </a:lnTo>
                <a:lnTo>
                  <a:pt x="673" y="727"/>
                </a:lnTo>
                <a:lnTo>
                  <a:pt x="673" y="726"/>
                </a:lnTo>
                <a:lnTo>
                  <a:pt x="673" y="725"/>
                </a:lnTo>
                <a:lnTo>
                  <a:pt x="673" y="723"/>
                </a:lnTo>
                <a:lnTo>
                  <a:pt x="674" y="723"/>
                </a:lnTo>
                <a:lnTo>
                  <a:pt x="674" y="725"/>
                </a:lnTo>
                <a:lnTo>
                  <a:pt x="675" y="725"/>
                </a:lnTo>
                <a:lnTo>
                  <a:pt x="675" y="726"/>
                </a:lnTo>
                <a:lnTo>
                  <a:pt x="676" y="726"/>
                </a:lnTo>
                <a:lnTo>
                  <a:pt x="676" y="725"/>
                </a:lnTo>
                <a:lnTo>
                  <a:pt x="677" y="725"/>
                </a:lnTo>
                <a:lnTo>
                  <a:pt x="677" y="726"/>
                </a:lnTo>
                <a:lnTo>
                  <a:pt x="678" y="726"/>
                </a:lnTo>
                <a:lnTo>
                  <a:pt x="678" y="725"/>
                </a:lnTo>
                <a:lnTo>
                  <a:pt x="678" y="723"/>
                </a:lnTo>
                <a:lnTo>
                  <a:pt x="679" y="722"/>
                </a:lnTo>
                <a:lnTo>
                  <a:pt x="679" y="723"/>
                </a:lnTo>
                <a:lnTo>
                  <a:pt x="680" y="723"/>
                </a:lnTo>
                <a:lnTo>
                  <a:pt x="682" y="723"/>
                </a:lnTo>
                <a:lnTo>
                  <a:pt x="682" y="722"/>
                </a:lnTo>
                <a:lnTo>
                  <a:pt x="683" y="722"/>
                </a:lnTo>
                <a:close/>
                <a:moveTo>
                  <a:pt x="891" y="703"/>
                </a:moveTo>
                <a:lnTo>
                  <a:pt x="891" y="702"/>
                </a:lnTo>
                <a:lnTo>
                  <a:pt x="893" y="702"/>
                </a:lnTo>
                <a:lnTo>
                  <a:pt x="893" y="703"/>
                </a:lnTo>
                <a:lnTo>
                  <a:pt x="891" y="703"/>
                </a:lnTo>
                <a:close/>
                <a:moveTo>
                  <a:pt x="804" y="740"/>
                </a:moveTo>
                <a:lnTo>
                  <a:pt x="804" y="739"/>
                </a:lnTo>
                <a:lnTo>
                  <a:pt x="804" y="738"/>
                </a:lnTo>
                <a:lnTo>
                  <a:pt x="806" y="737"/>
                </a:lnTo>
                <a:lnTo>
                  <a:pt x="806" y="736"/>
                </a:lnTo>
                <a:lnTo>
                  <a:pt x="807" y="736"/>
                </a:lnTo>
                <a:lnTo>
                  <a:pt x="808" y="736"/>
                </a:lnTo>
                <a:lnTo>
                  <a:pt x="809" y="736"/>
                </a:lnTo>
                <a:lnTo>
                  <a:pt x="810" y="736"/>
                </a:lnTo>
                <a:lnTo>
                  <a:pt x="811" y="736"/>
                </a:lnTo>
                <a:lnTo>
                  <a:pt x="812" y="736"/>
                </a:lnTo>
                <a:lnTo>
                  <a:pt x="813" y="736"/>
                </a:lnTo>
                <a:lnTo>
                  <a:pt x="813" y="737"/>
                </a:lnTo>
                <a:lnTo>
                  <a:pt x="814" y="737"/>
                </a:lnTo>
                <a:lnTo>
                  <a:pt x="814" y="738"/>
                </a:lnTo>
                <a:lnTo>
                  <a:pt x="816" y="738"/>
                </a:lnTo>
                <a:lnTo>
                  <a:pt x="816" y="739"/>
                </a:lnTo>
                <a:lnTo>
                  <a:pt x="816" y="740"/>
                </a:lnTo>
                <a:lnTo>
                  <a:pt x="816" y="741"/>
                </a:lnTo>
                <a:lnTo>
                  <a:pt x="817" y="741"/>
                </a:lnTo>
                <a:lnTo>
                  <a:pt x="817" y="742"/>
                </a:lnTo>
                <a:lnTo>
                  <a:pt x="816" y="742"/>
                </a:lnTo>
                <a:lnTo>
                  <a:pt x="816" y="744"/>
                </a:lnTo>
                <a:lnTo>
                  <a:pt x="816" y="745"/>
                </a:lnTo>
                <a:lnTo>
                  <a:pt x="816" y="746"/>
                </a:lnTo>
                <a:lnTo>
                  <a:pt x="816" y="747"/>
                </a:lnTo>
                <a:lnTo>
                  <a:pt x="816" y="748"/>
                </a:lnTo>
                <a:lnTo>
                  <a:pt x="816" y="749"/>
                </a:lnTo>
                <a:lnTo>
                  <a:pt x="817" y="749"/>
                </a:lnTo>
                <a:lnTo>
                  <a:pt x="817" y="750"/>
                </a:lnTo>
                <a:lnTo>
                  <a:pt x="817" y="751"/>
                </a:lnTo>
                <a:lnTo>
                  <a:pt x="818" y="751"/>
                </a:lnTo>
                <a:lnTo>
                  <a:pt x="819" y="751"/>
                </a:lnTo>
                <a:lnTo>
                  <a:pt x="819" y="753"/>
                </a:lnTo>
                <a:lnTo>
                  <a:pt x="818" y="753"/>
                </a:lnTo>
                <a:lnTo>
                  <a:pt x="817" y="753"/>
                </a:lnTo>
                <a:lnTo>
                  <a:pt x="817" y="754"/>
                </a:lnTo>
                <a:lnTo>
                  <a:pt x="816" y="754"/>
                </a:lnTo>
                <a:lnTo>
                  <a:pt x="814" y="754"/>
                </a:lnTo>
                <a:lnTo>
                  <a:pt x="814" y="755"/>
                </a:lnTo>
                <a:lnTo>
                  <a:pt x="813" y="754"/>
                </a:lnTo>
                <a:lnTo>
                  <a:pt x="812" y="753"/>
                </a:lnTo>
                <a:lnTo>
                  <a:pt x="812" y="751"/>
                </a:lnTo>
                <a:lnTo>
                  <a:pt x="811" y="751"/>
                </a:lnTo>
                <a:lnTo>
                  <a:pt x="811" y="750"/>
                </a:lnTo>
                <a:lnTo>
                  <a:pt x="810" y="750"/>
                </a:lnTo>
                <a:lnTo>
                  <a:pt x="810" y="749"/>
                </a:lnTo>
                <a:lnTo>
                  <a:pt x="809" y="749"/>
                </a:lnTo>
                <a:lnTo>
                  <a:pt x="809" y="748"/>
                </a:lnTo>
                <a:lnTo>
                  <a:pt x="808" y="748"/>
                </a:lnTo>
                <a:lnTo>
                  <a:pt x="807" y="748"/>
                </a:lnTo>
                <a:lnTo>
                  <a:pt x="807" y="747"/>
                </a:lnTo>
                <a:lnTo>
                  <a:pt x="806" y="747"/>
                </a:lnTo>
                <a:lnTo>
                  <a:pt x="806" y="746"/>
                </a:lnTo>
                <a:lnTo>
                  <a:pt x="806" y="745"/>
                </a:lnTo>
                <a:lnTo>
                  <a:pt x="806" y="744"/>
                </a:lnTo>
                <a:lnTo>
                  <a:pt x="806" y="742"/>
                </a:lnTo>
                <a:lnTo>
                  <a:pt x="806" y="741"/>
                </a:lnTo>
                <a:lnTo>
                  <a:pt x="804" y="741"/>
                </a:lnTo>
                <a:lnTo>
                  <a:pt x="804" y="740"/>
                </a:lnTo>
                <a:close/>
                <a:moveTo>
                  <a:pt x="800" y="757"/>
                </a:moveTo>
                <a:lnTo>
                  <a:pt x="800" y="758"/>
                </a:lnTo>
                <a:lnTo>
                  <a:pt x="801" y="758"/>
                </a:lnTo>
                <a:lnTo>
                  <a:pt x="802" y="758"/>
                </a:lnTo>
                <a:lnTo>
                  <a:pt x="803" y="758"/>
                </a:lnTo>
                <a:lnTo>
                  <a:pt x="804" y="759"/>
                </a:lnTo>
                <a:lnTo>
                  <a:pt x="806" y="760"/>
                </a:lnTo>
                <a:lnTo>
                  <a:pt x="804" y="760"/>
                </a:lnTo>
                <a:lnTo>
                  <a:pt x="804" y="759"/>
                </a:lnTo>
                <a:lnTo>
                  <a:pt x="803" y="759"/>
                </a:lnTo>
                <a:lnTo>
                  <a:pt x="803" y="760"/>
                </a:lnTo>
                <a:lnTo>
                  <a:pt x="802" y="760"/>
                </a:lnTo>
                <a:lnTo>
                  <a:pt x="802" y="761"/>
                </a:lnTo>
                <a:lnTo>
                  <a:pt x="802" y="763"/>
                </a:lnTo>
                <a:lnTo>
                  <a:pt x="802" y="764"/>
                </a:lnTo>
                <a:lnTo>
                  <a:pt x="803" y="764"/>
                </a:lnTo>
                <a:lnTo>
                  <a:pt x="803" y="765"/>
                </a:lnTo>
                <a:lnTo>
                  <a:pt x="802" y="765"/>
                </a:lnTo>
                <a:lnTo>
                  <a:pt x="802" y="766"/>
                </a:lnTo>
                <a:lnTo>
                  <a:pt x="801" y="766"/>
                </a:lnTo>
                <a:lnTo>
                  <a:pt x="800" y="766"/>
                </a:lnTo>
                <a:lnTo>
                  <a:pt x="799" y="766"/>
                </a:lnTo>
                <a:lnTo>
                  <a:pt x="799" y="767"/>
                </a:lnTo>
                <a:lnTo>
                  <a:pt x="798" y="767"/>
                </a:lnTo>
                <a:lnTo>
                  <a:pt x="798" y="766"/>
                </a:lnTo>
                <a:lnTo>
                  <a:pt x="797" y="766"/>
                </a:lnTo>
                <a:lnTo>
                  <a:pt x="795" y="766"/>
                </a:lnTo>
                <a:lnTo>
                  <a:pt x="795" y="765"/>
                </a:lnTo>
                <a:lnTo>
                  <a:pt x="795" y="764"/>
                </a:lnTo>
                <a:lnTo>
                  <a:pt x="795" y="763"/>
                </a:lnTo>
                <a:lnTo>
                  <a:pt x="795" y="761"/>
                </a:lnTo>
                <a:lnTo>
                  <a:pt x="797" y="760"/>
                </a:lnTo>
                <a:lnTo>
                  <a:pt x="797" y="759"/>
                </a:lnTo>
                <a:lnTo>
                  <a:pt x="797" y="758"/>
                </a:lnTo>
                <a:lnTo>
                  <a:pt x="798" y="758"/>
                </a:lnTo>
                <a:lnTo>
                  <a:pt x="799" y="758"/>
                </a:lnTo>
                <a:lnTo>
                  <a:pt x="799" y="757"/>
                </a:lnTo>
                <a:lnTo>
                  <a:pt x="800" y="757"/>
                </a:lnTo>
                <a:close/>
                <a:moveTo>
                  <a:pt x="620" y="773"/>
                </a:moveTo>
                <a:lnTo>
                  <a:pt x="621" y="773"/>
                </a:lnTo>
                <a:lnTo>
                  <a:pt x="620" y="773"/>
                </a:lnTo>
                <a:lnTo>
                  <a:pt x="619" y="773"/>
                </a:lnTo>
                <a:lnTo>
                  <a:pt x="620" y="773"/>
                </a:lnTo>
                <a:lnTo>
                  <a:pt x="620" y="771"/>
                </a:lnTo>
                <a:lnTo>
                  <a:pt x="620" y="773"/>
                </a:lnTo>
                <a:close/>
                <a:moveTo>
                  <a:pt x="640" y="750"/>
                </a:moveTo>
                <a:lnTo>
                  <a:pt x="640" y="751"/>
                </a:lnTo>
                <a:lnTo>
                  <a:pt x="641" y="751"/>
                </a:lnTo>
                <a:lnTo>
                  <a:pt x="641" y="753"/>
                </a:lnTo>
                <a:lnTo>
                  <a:pt x="640" y="753"/>
                </a:lnTo>
                <a:lnTo>
                  <a:pt x="640" y="751"/>
                </a:lnTo>
                <a:lnTo>
                  <a:pt x="639" y="751"/>
                </a:lnTo>
                <a:lnTo>
                  <a:pt x="638" y="750"/>
                </a:lnTo>
                <a:lnTo>
                  <a:pt x="637" y="750"/>
                </a:lnTo>
                <a:lnTo>
                  <a:pt x="636" y="750"/>
                </a:lnTo>
                <a:lnTo>
                  <a:pt x="635" y="749"/>
                </a:lnTo>
                <a:lnTo>
                  <a:pt x="634" y="748"/>
                </a:lnTo>
                <a:lnTo>
                  <a:pt x="634" y="747"/>
                </a:lnTo>
                <a:lnTo>
                  <a:pt x="635" y="746"/>
                </a:lnTo>
                <a:lnTo>
                  <a:pt x="635" y="745"/>
                </a:lnTo>
                <a:lnTo>
                  <a:pt x="636" y="745"/>
                </a:lnTo>
                <a:lnTo>
                  <a:pt x="637" y="746"/>
                </a:lnTo>
                <a:lnTo>
                  <a:pt x="638" y="745"/>
                </a:lnTo>
                <a:lnTo>
                  <a:pt x="638" y="744"/>
                </a:lnTo>
                <a:lnTo>
                  <a:pt x="639" y="744"/>
                </a:lnTo>
                <a:lnTo>
                  <a:pt x="639" y="742"/>
                </a:lnTo>
                <a:lnTo>
                  <a:pt x="640" y="744"/>
                </a:lnTo>
                <a:lnTo>
                  <a:pt x="639" y="745"/>
                </a:lnTo>
                <a:lnTo>
                  <a:pt x="638" y="746"/>
                </a:lnTo>
                <a:lnTo>
                  <a:pt x="638" y="747"/>
                </a:lnTo>
                <a:lnTo>
                  <a:pt x="638" y="748"/>
                </a:lnTo>
                <a:lnTo>
                  <a:pt x="639" y="748"/>
                </a:lnTo>
                <a:lnTo>
                  <a:pt x="639" y="747"/>
                </a:lnTo>
                <a:lnTo>
                  <a:pt x="639" y="746"/>
                </a:lnTo>
                <a:lnTo>
                  <a:pt x="639" y="745"/>
                </a:lnTo>
                <a:lnTo>
                  <a:pt x="640" y="746"/>
                </a:lnTo>
                <a:lnTo>
                  <a:pt x="640" y="747"/>
                </a:lnTo>
                <a:lnTo>
                  <a:pt x="640" y="748"/>
                </a:lnTo>
                <a:lnTo>
                  <a:pt x="640" y="749"/>
                </a:lnTo>
                <a:lnTo>
                  <a:pt x="640" y="750"/>
                </a:lnTo>
                <a:close/>
                <a:moveTo>
                  <a:pt x="656" y="748"/>
                </a:moveTo>
                <a:lnTo>
                  <a:pt x="656" y="747"/>
                </a:lnTo>
                <a:lnTo>
                  <a:pt x="657" y="747"/>
                </a:lnTo>
                <a:lnTo>
                  <a:pt x="657" y="748"/>
                </a:lnTo>
                <a:lnTo>
                  <a:pt x="656" y="748"/>
                </a:lnTo>
                <a:close/>
                <a:moveTo>
                  <a:pt x="687" y="719"/>
                </a:moveTo>
                <a:lnTo>
                  <a:pt x="688" y="720"/>
                </a:lnTo>
                <a:lnTo>
                  <a:pt x="688" y="721"/>
                </a:lnTo>
                <a:lnTo>
                  <a:pt x="687" y="721"/>
                </a:lnTo>
                <a:lnTo>
                  <a:pt x="686" y="721"/>
                </a:lnTo>
                <a:lnTo>
                  <a:pt x="686" y="720"/>
                </a:lnTo>
                <a:lnTo>
                  <a:pt x="687" y="720"/>
                </a:lnTo>
                <a:lnTo>
                  <a:pt x="687" y="719"/>
                </a:lnTo>
                <a:close/>
                <a:moveTo>
                  <a:pt x="702" y="699"/>
                </a:moveTo>
                <a:lnTo>
                  <a:pt x="701" y="699"/>
                </a:lnTo>
                <a:lnTo>
                  <a:pt x="701" y="698"/>
                </a:lnTo>
                <a:lnTo>
                  <a:pt x="702" y="697"/>
                </a:lnTo>
                <a:lnTo>
                  <a:pt x="703" y="697"/>
                </a:lnTo>
                <a:lnTo>
                  <a:pt x="703" y="698"/>
                </a:lnTo>
                <a:lnTo>
                  <a:pt x="704" y="698"/>
                </a:lnTo>
                <a:lnTo>
                  <a:pt x="704" y="699"/>
                </a:lnTo>
                <a:lnTo>
                  <a:pt x="704" y="700"/>
                </a:lnTo>
                <a:lnTo>
                  <a:pt x="705" y="700"/>
                </a:lnTo>
                <a:lnTo>
                  <a:pt x="705" y="701"/>
                </a:lnTo>
                <a:lnTo>
                  <a:pt x="704" y="701"/>
                </a:lnTo>
                <a:lnTo>
                  <a:pt x="703" y="700"/>
                </a:lnTo>
                <a:lnTo>
                  <a:pt x="703" y="701"/>
                </a:lnTo>
                <a:lnTo>
                  <a:pt x="702" y="701"/>
                </a:lnTo>
                <a:lnTo>
                  <a:pt x="701" y="702"/>
                </a:lnTo>
                <a:lnTo>
                  <a:pt x="701" y="701"/>
                </a:lnTo>
                <a:lnTo>
                  <a:pt x="702" y="701"/>
                </a:lnTo>
                <a:lnTo>
                  <a:pt x="702" y="700"/>
                </a:lnTo>
                <a:lnTo>
                  <a:pt x="702" y="699"/>
                </a:lnTo>
                <a:close/>
                <a:moveTo>
                  <a:pt x="709" y="702"/>
                </a:moveTo>
                <a:lnTo>
                  <a:pt x="711" y="702"/>
                </a:lnTo>
                <a:lnTo>
                  <a:pt x="709" y="702"/>
                </a:lnTo>
                <a:close/>
                <a:moveTo>
                  <a:pt x="564" y="851"/>
                </a:moveTo>
                <a:lnTo>
                  <a:pt x="564" y="850"/>
                </a:lnTo>
                <a:lnTo>
                  <a:pt x="563" y="850"/>
                </a:lnTo>
                <a:lnTo>
                  <a:pt x="564" y="850"/>
                </a:lnTo>
                <a:lnTo>
                  <a:pt x="564" y="851"/>
                </a:lnTo>
                <a:close/>
                <a:moveTo>
                  <a:pt x="568" y="869"/>
                </a:moveTo>
                <a:lnTo>
                  <a:pt x="567" y="869"/>
                </a:lnTo>
                <a:lnTo>
                  <a:pt x="567" y="868"/>
                </a:lnTo>
                <a:lnTo>
                  <a:pt x="567" y="869"/>
                </a:lnTo>
                <a:lnTo>
                  <a:pt x="568" y="869"/>
                </a:lnTo>
                <a:close/>
                <a:moveTo>
                  <a:pt x="564" y="870"/>
                </a:moveTo>
                <a:lnTo>
                  <a:pt x="565" y="870"/>
                </a:lnTo>
                <a:lnTo>
                  <a:pt x="564" y="870"/>
                </a:lnTo>
                <a:close/>
                <a:moveTo>
                  <a:pt x="564" y="873"/>
                </a:moveTo>
                <a:lnTo>
                  <a:pt x="565" y="873"/>
                </a:lnTo>
                <a:lnTo>
                  <a:pt x="564" y="873"/>
                </a:lnTo>
                <a:close/>
                <a:moveTo>
                  <a:pt x="871" y="784"/>
                </a:moveTo>
                <a:lnTo>
                  <a:pt x="871" y="783"/>
                </a:lnTo>
                <a:lnTo>
                  <a:pt x="873" y="782"/>
                </a:lnTo>
                <a:lnTo>
                  <a:pt x="874" y="782"/>
                </a:lnTo>
                <a:lnTo>
                  <a:pt x="873" y="783"/>
                </a:lnTo>
                <a:lnTo>
                  <a:pt x="874" y="783"/>
                </a:lnTo>
                <a:lnTo>
                  <a:pt x="874" y="784"/>
                </a:lnTo>
                <a:lnTo>
                  <a:pt x="873" y="784"/>
                </a:lnTo>
                <a:lnTo>
                  <a:pt x="871" y="784"/>
                </a:lnTo>
                <a:close/>
                <a:moveTo>
                  <a:pt x="1175" y="929"/>
                </a:moveTo>
                <a:lnTo>
                  <a:pt x="1174" y="929"/>
                </a:lnTo>
                <a:lnTo>
                  <a:pt x="1174" y="928"/>
                </a:lnTo>
                <a:lnTo>
                  <a:pt x="1175" y="928"/>
                </a:lnTo>
                <a:lnTo>
                  <a:pt x="1175" y="929"/>
                </a:lnTo>
                <a:lnTo>
                  <a:pt x="1176" y="929"/>
                </a:lnTo>
                <a:lnTo>
                  <a:pt x="1175" y="929"/>
                </a:lnTo>
                <a:close/>
                <a:moveTo>
                  <a:pt x="1172" y="932"/>
                </a:moveTo>
                <a:lnTo>
                  <a:pt x="1173" y="931"/>
                </a:lnTo>
                <a:lnTo>
                  <a:pt x="1174" y="932"/>
                </a:lnTo>
                <a:lnTo>
                  <a:pt x="1174" y="933"/>
                </a:lnTo>
                <a:lnTo>
                  <a:pt x="1173" y="935"/>
                </a:lnTo>
                <a:lnTo>
                  <a:pt x="1172" y="932"/>
                </a:lnTo>
                <a:close/>
                <a:moveTo>
                  <a:pt x="1174" y="937"/>
                </a:moveTo>
                <a:lnTo>
                  <a:pt x="1175" y="936"/>
                </a:lnTo>
                <a:lnTo>
                  <a:pt x="1176" y="937"/>
                </a:lnTo>
                <a:lnTo>
                  <a:pt x="1177" y="937"/>
                </a:lnTo>
                <a:lnTo>
                  <a:pt x="1177" y="938"/>
                </a:lnTo>
                <a:lnTo>
                  <a:pt x="1177" y="939"/>
                </a:lnTo>
                <a:lnTo>
                  <a:pt x="1176" y="940"/>
                </a:lnTo>
                <a:lnTo>
                  <a:pt x="1175" y="940"/>
                </a:lnTo>
                <a:lnTo>
                  <a:pt x="1174" y="939"/>
                </a:lnTo>
                <a:lnTo>
                  <a:pt x="1174" y="940"/>
                </a:lnTo>
                <a:lnTo>
                  <a:pt x="1173" y="940"/>
                </a:lnTo>
                <a:lnTo>
                  <a:pt x="1173" y="941"/>
                </a:lnTo>
                <a:lnTo>
                  <a:pt x="1172" y="941"/>
                </a:lnTo>
                <a:lnTo>
                  <a:pt x="1171" y="941"/>
                </a:lnTo>
                <a:lnTo>
                  <a:pt x="1171" y="940"/>
                </a:lnTo>
                <a:lnTo>
                  <a:pt x="1172" y="939"/>
                </a:lnTo>
                <a:lnTo>
                  <a:pt x="1172" y="938"/>
                </a:lnTo>
                <a:lnTo>
                  <a:pt x="1172" y="937"/>
                </a:lnTo>
                <a:lnTo>
                  <a:pt x="1173" y="937"/>
                </a:lnTo>
                <a:lnTo>
                  <a:pt x="1173" y="938"/>
                </a:lnTo>
                <a:lnTo>
                  <a:pt x="1172" y="939"/>
                </a:lnTo>
                <a:lnTo>
                  <a:pt x="1172" y="940"/>
                </a:lnTo>
                <a:lnTo>
                  <a:pt x="1173" y="939"/>
                </a:lnTo>
                <a:lnTo>
                  <a:pt x="1173" y="938"/>
                </a:lnTo>
                <a:lnTo>
                  <a:pt x="1174" y="939"/>
                </a:lnTo>
                <a:lnTo>
                  <a:pt x="1175" y="939"/>
                </a:lnTo>
                <a:lnTo>
                  <a:pt x="1175" y="938"/>
                </a:lnTo>
                <a:lnTo>
                  <a:pt x="1176" y="938"/>
                </a:lnTo>
                <a:lnTo>
                  <a:pt x="1176" y="937"/>
                </a:lnTo>
                <a:lnTo>
                  <a:pt x="1175" y="937"/>
                </a:lnTo>
                <a:lnTo>
                  <a:pt x="1174" y="937"/>
                </a:lnTo>
                <a:close/>
                <a:moveTo>
                  <a:pt x="1302" y="1140"/>
                </a:moveTo>
                <a:lnTo>
                  <a:pt x="1301" y="1140"/>
                </a:lnTo>
                <a:lnTo>
                  <a:pt x="1302" y="1140"/>
                </a:lnTo>
                <a:close/>
                <a:moveTo>
                  <a:pt x="1330" y="1289"/>
                </a:moveTo>
                <a:lnTo>
                  <a:pt x="1331" y="1289"/>
                </a:lnTo>
                <a:lnTo>
                  <a:pt x="1331" y="1290"/>
                </a:lnTo>
                <a:lnTo>
                  <a:pt x="1333" y="1292"/>
                </a:lnTo>
                <a:lnTo>
                  <a:pt x="1334" y="1294"/>
                </a:lnTo>
                <a:lnTo>
                  <a:pt x="1334" y="1299"/>
                </a:lnTo>
                <a:lnTo>
                  <a:pt x="1335" y="1303"/>
                </a:lnTo>
                <a:lnTo>
                  <a:pt x="1335" y="1304"/>
                </a:lnTo>
                <a:lnTo>
                  <a:pt x="1334" y="1305"/>
                </a:lnTo>
                <a:lnTo>
                  <a:pt x="1331" y="1305"/>
                </a:lnTo>
                <a:lnTo>
                  <a:pt x="1330" y="1306"/>
                </a:lnTo>
                <a:lnTo>
                  <a:pt x="1329" y="1308"/>
                </a:lnTo>
                <a:lnTo>
                  <a:pt x="1329" y="1310"/>
                </a:lnTo>
                <a:lnTo>
                  <a:pt x="1329" y="1311"/>
                </a:lnTo>
                <a:lnTo>
                  <a:pt x="1329" y="1309"/>
                </a:lnTo>
                <a:lnTo>
                  <a:pt x="1328" y="1308"/>
                </a:lnTo>
                <a:lnTo>
                  <a:pt x="1327" y="1306"/>
                </a:lnTo>
                <a:lnTo>
                  <a:pt x="1326" y="1305"/>
                </a:lnTo>
                <a:lnTo>
                  <a:pt x="1326" y="1302"/>
                </a:lnTo>
                <a:lnTo>
                  <a:pt x="1325" y="1293"/>
                </a:lnTo>
                <a:lnTo>
                  <a:pt x="1327" y="1293"/>
                </a:lnTo>
                <a:lnTo>
                  <a:pt x="1328" y="1293"/>
                </a:lnTo>
                <a:lnTo>
                  <a:pt x="1329" y="1292"/>
                </a:lnTo>
                <a:lnTo>
                  <a:pt x="1330" y="1292"/>
                </a:lnTo>
                <a:lnTo>
                  <a:pt x="1330" y="1290"/>
                </a:lnTo>
                <a:lnTo>
                  <a:pt x="1330" y="1289"/>
                </a:lnTo>
                <a:close/>
                <a:moveTo>
                  <a:pt x="1309" y="1311"/>
                </a:moveTo>
                <a:lnTo>
                  <a:pt x="1310" y="1312"/>
                </a:lnTo>
                <a:lnTo>
                  <a:pt x="1310" y="1313"/>
                </a:lnTo>
                <a:lnTo>
                  <a:pt x="1310" y="1314"/>
                </a:lnTo>
                <a:lnTo>
                  <a:pt x="1311" y="1314"/>
                </a:lnTo>
                <a:lnTo>
                  <a:pt x="1310" y="1314"/>
                </a:lnTo>
                <a:lnTo>
                  <a:pt x="1309" y="1314"/>
                </a:lnTo>
                <a:lnTo>
                  <a:pt x="1308" y="1314"/>
                </a:lnTo>
                <a:lnTo>
                  <a:pt x="1307" y="1314"/>
                </a:lnTo>
                <a:lnTo>
                  <a:pt x="1307" y="1313"/>
                </a:lnTo>
                <a:lnTo>
                  <a:pt x="1308" y="1313"/>
                </a:lnTo>
                <a:lnTo>
                  <a:pt x="1308" y="1312"/>
                </a:lnTo>
                <a:lnTo>
                  <a:pt x="1308" y="1311"/>
                </a:lnTo>
                <a:lnTo>
                  <a:pt x="1309" y="1311"/>
                </a:lnTo>
                <a:close/>
                <a:moveTo>
                  <a:pt x="1226" y="1319"/>
                </a:moveTo>
                <a:lnTo>
                  <a:pt x="1225" y="1319"/>
                </a:lnTo>
                <a:lnTo>
                  <a:pt x="1226" y="1319"/>
                </a:lnTo>
                <a:close/>
                <a:moveTo>
                  <a:pt x="1225" y="1319"/>
                </a:moveTo>
                <a:lnTo>
                  <a:pt x="1224" y="1319"/>
                </a:lnTo>
                <a:lnTo>
                  <a:pt x="1225" y="1319"/>
                </a:lnTo>
                <a:close/>
                <a:moveTo>
                  <a:pt x="1225" y="1316"/>
                </a:moveTo>
                <a:lnTo>
                  <a:pt x="1225" y="1318"/>
                </a:lnTo>
                <a:lnTo>
                  <a:pt x="1225" y="1316"/>
                </a:lnTo>
                <a:close/>
                <a:moveTo>
                  <a:pt x="1224" y="1318"/>
                </a:moveTo>
                <a:lnTo>
                  <a:pt x="1224" y="1319"/>
                </a:lnTo>
                <a:lnTo>
                  <a:pt x="1224" y="1318"/>
                </a:lnTo>
                <a:lnTo>
                  <a:pt x="1224" y="1316"/>
                </a:lnTo>
                <a:lnTo>
                  <a:pt x="1224" y="1318"/>
                </a:lnTo>
                <a:close/>
                <a:moveTo>
                  <a:pt x="1223" y="1318"/>
                </a:moveTo>
                <a:lnTo>
                  <a:pt x="1223" y="1319"/>
                </a:lnTo>
                <a:lnTo>
                  <a:pt x="1222" y="1319"/>
                </a:lnTo>
                <a:lnTo>
                  <a:pt x="1222" y="1318"/>
                </a:lnTo>
                <a:lnTo>
                  <a:pt x="1223" y="1318"/>
                </a:lnTo>
                <a:close/>
                <a:moveTo>
                  <a:pt x="1222" y="1327"/>
                </a:moveTo>
                <a:lnTo>
                  <a:pt x="1224" y="1325"/>
                </a:lnTo>
                <a:lnTo>
                  <a:pt x="1223" y="1327"/>
                </a:lnTo>
                <a:lnTo>
                  <a:pt x="1222" y="1327"/>
                </a:lnTo>
                <a:close/>
                <a:moveTo>
                  <a:pt x="1312" y="1316"/>
                </a:moveTo>
                <a:lnTo>
                  <a:pt x="1314" y="1316"/>
                </a:lnTo>
                <a:lnTo>
                  <a:pt x="1314" y="1315"/>
                </a:lnTo>
                <a:lnTo>
                  <a:pt x="1315" y="1315"/>
                </a:lnTo>
                <a:lnTo>
                  <a:pt x="1315" y="1316"/>
                </a:lnTo>
                <a:lnTo>
                  <a:pt x="1314" y="1316"/>
                </a:lnTo>
                <a:lnTo>
                  <a:pt x="1312" y="1316"/>
                </a:lnTo>
                <a:lnTo>
                  <a:pt x="1311" y="1318"/>
                </a:lnTo>
                <a:lnTo>
                  <a:pt x="1312" y="1319"/>
                </a:lnTo>
                <a:lnTo>
                  <a:pt x="1311" y="1320"/>
                </a:lnTo>
                <a:lnTo>
                  <a:pt x="1312" y="1321"/>
                </a:lnTo>
                <a:lnTo>
                  <a:pt x="1311" y="1321"/>
                </a:lnTo>
                <a:lnTo>
                  <a:pt x="1310" y="1321"/>
                </a:lnTo>
                <a:lnTo>
                  <a:pt x="1310" y="1320"/>
                </a:lnTo>
                <a:lnTo>
                  <a:pt x="1310" y="1319"/>
                </a:lnTo>
                <a:lnTo>
                  <a:pt x="1309" y="1319"/>
                </a:lnTo>
                <a:lnTo>
                  <a:pt x="1309" y="1318"/>
                </a:lnTo>
                <a:lnTo>
                  <a:pt x="1310" y="1318"/>
                </a:lnTo>
                <a:lnTo>
                  <a:pt x="1310" y="1316"/>
                </a:lnTo>
                <a:lnTo>
                  <a:pt x="1311" y="1318"/>
                </a:lnTo>
                <a:lnTo>
                  <a:pt x="1312" y="1316"/>
                </a:lnTo>
                <a:close/>
                <a:moveTo>
                  <a:pt x="1312" y="1322"/>
                </a:moveTo>
                <a:lnTo>
                  <a:pt x="1314" y="1322"/>
                </a:lnTo>
                <a:lnTo>
                  <a:pt x="1314" y="1321"/>
                </a:lnTo>
                <a:lnTo>
                  <a:pt x="1314" y="1322"/>
                </a:lnTo>
                <a:lnTo>
                  <a:pt x="1314" y="1323"/>
                </a:lnTo>
                <a:lnTo>
                  <a:pt x="1312" y="1323"/>
                </a:lnTo>
                <a:lnTo>
                  <a:pt x="1311" y="1323"/>
                </a:lnTo>
                <a:lnTo>
                  <a:pt x="1311" y="1324"/>
                </a:lnTo>
                <a:lnTo>
                  <a:pt x="1311" y="1325"/>
                </a:lnTo>
                <a:lnTo>
                  <a:pt x="1311" y="1327"/>
                </a:lnTo>
                <a:lnTo>
                  <a:pt x="1310" y="1328"/>
                </a:lnTo>
                <a:lnTo>
                  <a:pt x="1309" y="1329"/>
                </a:lnTo>
                <a:lnTo>
                  <a:pt x="1308" y="1329"/>
                </a:lnTo>
                <a:lnTo>
                  <a:pt x="1308" y="1328"/>
                </a:lnTo>
                <a:lnTo>
                  <a:pt x="1308" y="1327"/>
                </a:lnTo>
                <a:lnTo>
                  <a:pt x="1308" y="1325"/>
                </a:lnTo>
                <a:lnTo>
                  <a:pt x="1308" y="1324"/>
                </a:lnTo>
                <a:lnTo>
                  <a:pt x="1308" y="1323"/>
                </a:lnTo>
                <a:lnTo>
                  <a:pt x="1309" y="1323"/>
                </a:lnTo>
                <a:lnTo>
                  <a:pt x="1309" y="1324"/>
                </a:lnTo>
                <a:lnTo>
                  <a:pt x="1310" y="1324"/>
                </a:lnTo>
                <a:lnTo>
                  <a:pt x="1311" y="1324"/>
                </a:lnTo>
                <a:lnTo>
                  <a:pt x="1311" y="1323"/>
                </a:lnTo>
                <a:lnTo>
                  <a:pt x="1312" y="1322"/>
                </a:lnTo>
                <a:close/>
                <a:moveTo>
                  <a:pt x="1330" y="1328"/>
                </a:moveTo>
                <a:lnTo>
                  <a:pt x="1330" y="1327"/>
                </a:lnTo>
                <a:lnTo>
                  <a:pt x="1331" y="1327"/>
                </a:lnTo>
                <a:lnTo>
                  <a:pt x="1331" y="1328"/>
                </a:lnTo>
                <a:lnTo>
                  <a:pt x="1330" y="1328"/>
                </a:lnTo>
                <a:lnTo>
                  <a:pt x="1330" y="1329"/>
                </a:lnTo>
                <a:lnTo>
                  <a:pt x="1330" y="1330"/>
                </a:lnTo>
                <a:lnTo>
                  <a:pt x="1330" y="1331"/>
                </a:lnTo>
                <a:lnTo>
                  <a:pt x="1331" y="1332"/>
                </a:lnTo>
                <a:lnTo>
                  <a:pt x="1330" y="1332"/>
                </a:lnTo>
                <a:lnTo>
                  <a:pt x="1330" y="1333"/>
                </a:lnTo>
                <a:lnTo>
                  <a:pt x="1330" y="1334"/>
                </a:lnTo>
                <a:lnTo>
                  <a:pt x="1329" y="1334"/>
                </a:lnTo>
                <a:lnTo>
                  <a:pt x="1328" y="1334"/>
                </a:lnTo>
                <a:lnTo>
                  <a:pt x="1327" y="1333"/>
                </a:lnTo>
                <a:lnTo>
                  <a:pt x="1326" y="1333"/>
                </a:lnTo>
                <a:lnTo>
                  <a:pt x="1325" y="1333"/>
                </a:lnTo>
                <a:lnTo>
                  <a:pt x="1324" y="1332"/>
                </a:lnTo>
                <a:lnTo>
                  <a:pt x="1322" y="1332"/>
                </a:lnTo>
                <a:lnTo>
                  <a:pt x="1324" y="1331"/>
                </a:lnTo>
                <a:lnTo>
                  <a:pt x="1325" y="1331"/>
                </a:lnTo>
                <a:lnTo>
                  <a:pt x="1325" y="1330"/>
                </a:lnTo>
                <a:lnTo>
                  <a:pt x="1325" y="1329"/>
                </a:lnTo>
                <a:lnTo>
                  <a:pt x="1326" y="1328"/>
                </a:lnTo>
                <a:lnTo>
                  <a:pt x="1327" y="1329"/>
                </a:lnTo>
                <a:lnTo>
                  <a:pt x="1327" y="1330"/>
                </a:lnTo>
                <a:lnTo>
                  <a:pt x="1328" y="1330"/>
                </a:lnTo>
                <a:lnTo>
                  <a:pt x="1329" y="1330"/>
                </a:lnTo>
                <a:lnTo>
                  <a:pt x="1329" y="1329"/>
                </a:lnTo>
                <a:lnTo>
                  <a:pt x="1330" y="1329"/>
                </a:lnTo>
                <a:lnTo>
                  <a:pt x="1330" y="1328"/>
                </a:lnTo>
                <a:close/>
                <a:moveTo>
                  <a:pt x="1327" y="1350"/>
                </a:moveTo>
                <a:lnTo>
                  <a:pt x="1327" y="1351"/>
                </a:lnTo>
                <a:lnTo>
                  <a:pt x="1327" y="1352"/>
                </a:lnTo>
                <a:lnTo>
                  <a:pt x="1326" y="1352"/>
                </a:lnTo>
                <a:lnTo>
                  <a:pt x="1325" y="1352"/>
                </a:lnTo>
                <a:lnTo>
                  <a:pt x="1325" y="1351"/>
                </a:lnTo>
                <a:lnTo>
                  <a:pt x="1326" y="1350"/>
                </a:lnTo>
                <a:lnTo>
                  <a:pt x="1327" y="1350"/>
                </a:lnTo>
                <a:close/>
                <a:moveTo>
                  <a:pt x="1627" y="1102"/>
                </a:moveTo>
                <a:lnTo>
                  <a:pt x="1626" y="1102"/>
                </a:lnTo>
                <a:lnTo>
                  <a:pt x="1627" y="1102"/>
                </a:lnTo>
                <a:close/>
                <a:moveTo>
                  <a:pt x="1624" y="1103"/>
                </a:moveTo>
                <a:lnTo>
                  <a:pt x="1623" y="1105"/>
                </a:lnTo>
                <a:lnTo>
                  <a:pt x="1623" y="1104"/>
                </a:lnTo>
                <a:lnTo>
                  <a:pt x="1623" y="1103"/>
                </a:lnTo>
                <a:lnTo>
                  <a:pt x="1624" y="1103"/>
                </a:lnTo>
                <a:close/>
                <a:moveTo>
                  <a:pt x="1621" y="1105"/>
                </a:moveTo>
                <a:lnTo>
                  <a:pt x="1621" y="1104"/>
                </a:lnTo>
                <a:lnTo>
                  <a:pt x="1621" y="1102"/>
                </a:lnTo>
                <a:lnTo>
                  <a:pt x="1621" y="1101"/>
                </a:lnTo>
                <a:lnTo>
                  <a:pt x="1623" y="1100"/>
                </a:lnTo>
                <a:lnTo>
                  <a:pt x="1622" y="1101"/>
                </a:lnTo>
                <a:lnTo>
                  <a:pt x="1623" y="1102"/>
                </a:lnTo>
                <a:lnTo>
                  <a:pt x="1622" y="1103"/>
                </a:lnTo>
                <a:lnTo>
                  <a:pt x="1621" y="1105"/>
                </a:lnTo>
                <a:close/>
                <a:moveTo>
                  <a:pt x="1625" y="1101"/>
                </a:moveTo>
                <a:lnTo>
                  <a:pt x="1623" y="1100"/>
                </a:lnTo>
                <a:lnTo>
                  <a:pt x="1624" y="1099"/>
                </a:lnTo>
                <a:lnTo>
                  <a:pt x="1625" y="1100"/>
                </a:lnTo>
                <a:lnTo>
                  <a:pt x="1626" y="1101"/>
                </a:lnTo>
                <a:lnTo>
                  <a:pt x="1626" y="1102"/>
                </a:lnTo>
                <a:lnTo>
                  <a:pt x="1625" y="1102"/>
                </a:lnTo>
                <a:lnTo>
                  <a:pt x="1625" y="1101"/>
                </a:lnTo>
                <a:close/>
                <a:moveTo>
                  <a:pt x="1793" y="1004"/>
                </a:moveTo>
                <a:lnTo>
                  <a:pt x="1793" y="1005"/>
                </a:lnTo>
                <a:lnTo>
                  <a:pt x="1791" y="1005"/>
                </a:lnTo>
                <a:lnTo>
                  <a:pt x="1791" y="1004"/>
                </a:lnTo>
                <a:lnTo>
                  <a:pt x="1793" y="1004"/>
                </a:lnTo>
                <a:close/>
                <a:moveTo>
                  <a:pt x="1787" y="1005"/>
                </a:moveTo>
                <a:lnTo>
                  <a:pt x="1787" y="1004"/>
                </a:lnTo>
                <a:lnTo>
                  <a:pt x="1786" y="1004"/>
                </a:lnTo>
                <a:lnTo>
                  <a:pt x="1785" y="1003"/>
                </a:lnTo>
                <a:lnTo>
                  <a:pt x="1784" y="1003"/>
                </a:lnTo>
                <a:lnTo>
                  <a:pt x="1782" y="1002"/>
                </a:lnTo>
                <a:lnTo>
                  <a:pt x="1781" y="1002"/>
                </a:lnTo>
                <a:lnTo>
                  <a:pt x="1780" y="1000"/>
                </a:lnTo>
                <a:lnTo>
                  <a:pt x="1779" y="1000"/>
                </a:lnTo>
                <a:lnTo>
                  <a:pt x="1778" y="999"/>
                </a:lnTo>
                <a:lnTo>
                  <a:pt x="1778" y="998"/>
                </a:lnTo>
                <a:lnTo>
                  <a:pt x="1777" y="996"/>
                </a:lnTo>
                <a:lnTo>
                  <a:pt x="1777" y="994"/>
                </a:lnTo>
                <a:lnTo>
                  <a:pt x="1778" y="993"/>
                </a:lnTo>
                <a:lnTo>
                  <a:pt x="1778" y="989"/>
                </a:lnTo>
                <a:lnTo>
                  <a:pt x="1779" y="988"/>
                </a:lnTo>
                <a:lnTo>
                  <a:pt x="1779" y="987"/>
                </a:lnTo>
                <a:lnTo>
                  <a:pt x="1778" y="986"/>
                </a:lnTo>
                <a:lnTo>
                  <a:pt x="1779" y="986"/>
                </a:lnTo>
                <a:lnTo>
                  <a:pt x="1780" y="986"/>
                </a:lnTo>
                <a:lnTo>
                  <a:pt x="1781" y="986"/>
                </a:lnTo>
                <a:lnTo>
                  <a:pt x="1782" y="986"/>
                </a:lnTo>
                <a:lnTo>
                  <a:pt x="1784" y="986"/>
                </a:lnTo>
                <a:lnTo>
                  <a:pt x="1785" y="985"/>
                </a:lnTo>
                <a:lnTo>
                  <a:pt x="1786" y="985"/>
                </a:lnTo>
                <a:lnTo>
                  <a:pt x="1787" y="986"/>
                </a:lnTo>
                <a:lnTo>
                  <a:pt x="1788" y="986"/>
                </a:lnTo>
                <a:lnTo>
                  <a:pt x="1789" y="986"/>
                </a:lnTo>
                <a:lnTo>
                  <a:pt x="1790" y="987"/>
                </a:lnTo>
                <a:lnTo>
                  <a:pt x="1793" y="987"/>
                </a:lnTo>
                <a:lnTo>
                  <a:pt x="1793" y="988"/>
                </a:lnTo>
                <a:lnTo>
                  <a:pt x="1793" y="989"/>
                </a:lnTo>
                <a:lnTo>
                  <a:pt x="1794" y="990"/>
                </a:lnTo>
                <a:lnTo>
                  <a:pt x="1794" y="992"/>
                </a:lnTo>
                <a:lnTo>
                  <a:pt x="1793" y="993"/>
                </a:lnTo>
                <a:lnTo>
                  <a:pt x="1791" y="993"/>
                </a:lnTo>
                <a:lnTo>
                  <a:pt x="1791" y="994"/>
                </a:lnTo>
                <a:lnTo>
                  <a:pt x="1790" y="994"/>
                </a:lnTo>
                <a:lnTo>
                  <a:pt x="1789" y="996"/>
                </a:lnTo>
                <a:lnTo>
                  <a:pt x="1788" y="997"/>
                </a:lnTo>
                <a:lnTo>
                  <a:pt x="1788" y="998"/>
                </a:lnTo>
                <a:lnTo>
                  <a:pt x="1788" y="999"/>
                </a:lnTo>
                <a:lnTo>
                  <a:pt x="1788" y="1000"/>
                </a:lnTo>
                <a:lnTo>
                  <a:pt x="1789" y="1002"/>
                </a:lnTo>
                <a:lnTo>
                  <a:pt x="1790" y="1003"/>
                </a:lnTo>
                <a:lnTo>
                  <a:pt x="1790" y="1004"/>
                </a:lnTo>
                <a:lnTo>
                  <a:pt x="1789" y="1004"/>
                </a:lnTo>
                <a:lnTo>
                  <a:pt x="1788" y="1004"/>
                </a:lnTo>
                <a:lnTo>
                  <a:pt x="1787" y="1005"/>
                </a:lnTo>
                <a:close/>
                <a:moveTo>
                  <a:pt x="1777" y="987"/>
                </a:moveTo>
                <a:lnTo>
                  <a:pt x="1778" y="987"/>
                </a:lnTo>
                <a:lnTo>
                  <a:pt x="1778" y="988"/>
                </a:lnTo>
                <a:lnTo>
                  <a:pt x="1778" y="989"/>
                </a:lnTo>
                <a:lnTo>
                  <a:pt x="1777" y="989"/>
                </a:lnTo>
                <a:lnTo>
                  <a:pt x="1777" y="988"/>
                </a:lnTo>
                <a:lnTo>
                  <a:pt x="1776" y="987"/>
                </a:lnTo>
                <a:lnTo>
                  <a:pt x="1777" y="987"/>
                </a:lnTo>
                <a:close/>
                <a:moveTo>
                  <a:pt x="1795" y="990"/>
                </a:moveTo>
                <a:lnTo>
                  <a:pt x="1795" y="989"/>
                </a:lnTo>
                <a:lnTo>
                  <a:pt x="1794" y="989"/>
                </a:lnTo>
                <a:lnTo>
                  <a:pt x="1795" y="989"/>
                </a:lnTo>
                <a:lnTo>
                  <a:pt x="1795" y="990"/>
                </a:lnTo>
                <a:close/>
                <a:moveTo>
                  <a:pt x="1769" y="985"/>
                </a:moveTo>
                <a:lnTo>
                  <a:pt x="1768" y="985"/>
                </a:lnTo>
                <a:lnTo>
                  <a:pt x="1769" y="985"/>
                </a:lnTo>
                <a:lnTo>
                  <a:pt x="1770" y="985"/>
                </a:lnTo>
                <a:lnTo>
                  <a:pt x="1769" y="985"/>
                </a:lnTo>
                <a:close/>
                <a:moveTo>
                  <a:pt x="2040" y="898"/>
                </a:moveTo>
                <a:lnTo>
                  <a:pt x="2040" y="899"/>
                </a:lnTo>
                <a:lnTo>
                  <a:pt x="2040" y="898"/>
                </a:lnTo>
                <a:close/>
                <a:moveTo>
                  <a:pt x="2039" y="899"/>
                </a:moveTo>
                <a:lnTo>
                  <a:pt x="2038" y="899"/>
                </a:lnTo>
                <a:lnTo>
                  <a:pt x="2039" y="899"/>
                </a:lnTo>
                <a:close/>
                <a:moveTo>
                  <a:pt x="2039" y="900"/>
                </a:moveTo>
                <a:lnTo>
                  <a:pt x="2039" y="899"/>
                </a:lnTo>
                <a:lnTo>
                  <a:pt x="2040" y="899"/>
                </a:lnTo>
                <a:lnTo>
                  <a:pt x="2040" y="900"/>
                </a:lnTo>
                <a:lnTo>
                  <a:pt x="2039" y="900"/>
                </a:lnTo>
                <a:close/>
                <a:moveTo>
                  <a:pt x="1711" y="895"/>
                </a:moveTo>
                <a:lnTo>
                  <a:pt x="1710" y="895"/>
                </a:lnTo>
                <a:lnTo>
                  <a:pt x="1708" y="894"/>
                </a:lnTo>
                <a:lnTo>
                  <a:pt x="1709" y="893"/>
                </a:lnTo>
                <a:lnTo>
                  <a:pt x="1709" y="894"/>
                </a:lnTo>
                <a:lnTo>
                  <a:pt x="1710" y="895"/>
                </a:lnTo>
                <a:lnTo>
                  <a:pt x="1711" y="894"/>
                </a:lnTo>
                <a:lnTo>
                  <a:pt x="1710" y="893"/>
                </a:lnTo>
                <a:lnTo>
                  <a:pt x="1712" y="893"/>
                </a:lnTo>
                <a:lnTo>
                  <a:pt x="1713" y="892"/>
                </a:lnTo>
                <a:lnTo>
                  <a:pt x="1714" y="892"/>
                </a:lnTo>
                <a:lnTo>
                  <a:pt x="1713" y="893"/>
                </a:lnTo>
                <a:lnTo>
                  <a:pt x="1711" y="895"/>
                </a:lnTo>
                <a:close/>
                <a:moveTo>
                  <a:pt x="2093" y="773"/>
                </a:moveTo>
                <a:lnTo>
                  <a:pt x="2092" y="773"/>
                </a:lnTo>
                <a:lnTo>
                  <a:pt x="2093" y="773"/>
                </a:lnTo>
                <a:close/>
                <a:moveTo>
                  <a:pt x="2096" y="771"/>
                </a:moveTo>
                <a:lnTo>
                  <a:pt x="2095" y="770"/>
                </a:lnTo>
                <a:lnTo>
                  <a:pt x="2095" y="771"/>
                </a:lnTo>
                <a:lnTo>
                  <a:pt x="2094" y="771"/>
                </a:lnTo>
                <a:lnTo>
                  <a:pt x="2094" y="770"/>
                </a:lnTo>
                <a:lnTo>
                  <a:pt x="2095" y="769"/>
                </a:lnTo>
                <a:lnTo>
                  <a:pt x="2095" y="768"/>
                </a:lnTo>
                <a:lnTo>
                  <a:pt x="2096" y="768"/>
                </a:lnTo>
                <a:lnTo>
                  <a:pt x="2096" y="767"/>
                </a:lnTo>
                <a:lnTo>
                  <a:pt x="2097" y="767"/>
                </a:lnTo>
                <a:lnTo>
                  <a:pt x="2098" y="766"/>
                </a:lnTo>
                <a:lnTo>
                  <a:pt x="2098" y="765"/>
                </a:lnTo>
                <a:lnTo>
                  <a:pt x="2098" y="764"/>
                </a:lnTo>
                <a:lnTo>
                  <a:pt x="2100" y="764"/>
                </a:lnTo>
                <a:lnTo>
                  <a:pt x="2100" y="765"/>
                </a:lnTo>
                <a:lnTo>
                  <a:pt x="2100" y="766"/>
                </a:lnTo>
                <a:lnTo>
                  <a:pt x="2098" y="767"/>
                </a:lnTo>
                <a:lnTo>
                  <a:pt x="2098" y="768"/>
                </a:lnTo>
                <a:lnTo>
                  <a:pt x="2098" y="769"/>
                </a:lnTo>
                <a:lnTo>
                  <a:pt x="2097" y="770"/>
                </a:lnTo>
                <a:lnTo>
                  <a:pt x="2097" y="771"/>
                </a:lnTo>
                <a:lnTo>
                  <a:pt x="2096" y="771"/>
                </a:lnTo>
                <a:close/>
                <a:moveTo>
                  <a:pt x="2088" y="771"/>
                </a:moveTo>
                <a:lnTo>
                  <a:pt x="2088" y="773"/>
                </a:lnTo>
                <a:lnTo>
                  <a:pt x="2088" y="771"/>
                </a:lnTo>
                <a:close/>
                <a:moveTo>
                  <a:pt x="2083" y="773"/>
                </a:moveTo>
                <a:lnTo>
                  <a:pt x="2082" y="773"/>
                </a:lnTo>
                <a:lnTo>
                  <a:pt x="2082" y="771"/>
                </a:lnTo>
                <a:lnTo>
                  <a:pt x="2083" y="770"/>
                </a:lnTo>
                <a:lnTo>
                  <a:pt x="2084" y="769"/>
                </a:lnTo>
                <a:lnTo>
                  <a:pt x="2084" y="768"/>
                </a:lnTo>
                <a:lnTo>
                  <a:pt x="2085" y="767"/>
                </a:lnTo>
                <a:lnTo>
                  <a:pt x="2086" y="766"/>
                </a:lnTo>
                <a:lnTo>
                  <a:pt x="2087" y="766"/>
                </a:lnTo>
                <a:lnTo>
                  <a:pt x="2088" y="766"/>
                </a:lnTo>
                <a:lnTo>
                  <a:pt x="2088" y="765"/>
                </a:lnTo>
                <a:lnTo>
                  <a:pt x="2090" y="765"/>
                </a:lnTo>
                <a:lnTo>
                  <a:pt x="2090" y="766"/>
                </a:lnTo>
                <a:lnTo>
                  <a:pt x="2088" y="766"/>
                </a:lnTo>
                <a:lnTo>
                  <a:pt x="2088" y="767"/>
                </a:lnTo>
                <a:lnTo>
                  <a:pt x="2088" y="768"/>
                </a:lnTo>
                <a:lnTo>
                  <a:pt x="2087" y="769"/>
                </a:lnTo>
                <a:lnTo>
                  <a:pt x="2086" y="770"/>
                </a:lnTo>
                <a:lnTo>
                  <a:pt x="2085" y="771"/>
                </a:lnTo>
                <a:lnTo>
                  <a:pt x="2084" y="771"/>
                </a:lnTo>
                <a:lnTo>
                  <a:pt x="2084" y="773"/>
                </a:lnTo>
                <a:lnTo>
                  <a:pt x="2083" y="773"/>
                </a:lnTo>
                <a:close/>
                <a:moveTo>
                  <a:pt x="2057" y="769"/>
                </a:moveTo>
                <a:lnTo>
                  <a:pt x="2058" y="769"/>
                </a:lnTo>
                <a:lnTo>
                  <a:pt x="2059" y="769"/>
                </a:lnTo>
                <a:lnTo>
                  <a:pt x="2058" y="770"/>
                </a:lnTo>
                <a:lnTo>
                  <a:pt x="2056" y="769"/>
                </a:lnTo>
                <a:lnTo>
                  <a:pt x="2055" y="769"/>
                </a:lnTo>
                <a:lnTo>
                  <a:pt x="2055" y="768"/>
                </a:lnTo>
                <a:lnTo>
                  <a:pt x="2056" y="768"/>
                </a:lnTo>
                <a:lnTo>
                  <a:pt x="2057" y="769"/>
                </a:lnTo>
                <a:close/>
                <a:moveTo>
                  <a:pt x="2102" y="754"/>
                </a:moveTo>
                <a:lnTo>
                  <a:pt x="2101" y="755"/>
                </a:lnTo>
                <a:lnTo>
                  <a:pt x="2101" y="754"/>
                </a:lnTo>
                <a:lnTo>
                  <a:pt x="2101" y="753"/>
                </a:lnTo>
                <a:lnTo>
                  <a:pt x="2101" y="751"/>
                </a:lnTo>
                <a:lnTo>
                  <a:pt x="2101" y="750"/>
                </a:lnTo>
                <a:lnTo>
                  <a:pt x="2101" y="749"/>
                </a:lnTo>
                <a:lnTo>
                  <a:pt x="2101" y="748"/>
                </a:lnTo>
                <a:lnTo>
                  <a:pt x="2100" y="748"/>
                </a:lnTo>
                <a:lnTo>
                  <a:pt x="2100" y="747"/>
                </a:lnTo>
                <a:lnTo>
                  <a:pt x="2098" y="747"/>
                </a:lnTo>
                <a:lnTo>
                  <a:pt x="2098" y="746"/>
                </a:lnTo>
                <a:lnTo>
                  <a:pt x="2100" y="745"/>
                </a:lnTo>
                <a:lnTo>
                  <a:pt x="2101" y="745"/>
                </a:lnTo>
                <a:lnTo>
                  <a:pt x="2102" y="744"/>
                </a:lnTo>
                <a:lnTo>
                  <a:pt x="2103" y="744"/>
                </a:lnTo>
                <a:lnTo>
                  <a:pt x="2103" y="742"/>
                </a:lnTo>
                <a:lnTo>
                  <a:pt x="2104" y="742"/>
                </a:lnTo>
                <a:lnTo>
                  <a:pt x="2105" y="741"/>
                </a:lnTo>
                <a:lnTo>
                  <a:pt x="2106" y="741"/>
                </a:lnTo>
                <a:lnTo>
                  <a:pt x="2107" y="741"/>
                </a:lnTo>
                <a:lnTo>
                  <a:pt x="2109" y="741"/>
                </a:lnTo>
                <a:lnTo>
                  <a:pt x="2109" y="742"/>
                </a:lnTo>
                <a:lnTo>
                  <a:pt x="2107" y="744"/>
                </a:lnTo>
                <a:lnTo>
                  <a:pt x="2107" y="745"/>
                </a:lnTo>
                <a:lnTo>
                  <a:pt x="2107" y="746"/>
                </a:lnTo>
                <a:lnTo>
                  <a:pt x="2107" y="747"/>
                </a:lnTo>
                <a:lnTo>
                  <a:pt x="2107" y="748"/>
                </a:lnTo>
                <a:lnTo>
                  <a:pt x="2106" y="749"/>
                </a:lnTo>
                <a:lnTo>
                  <a:pt x="2106" y="750"/>
                </a:lnTo>
                <a:lnTo>
                  <a:pt x="2105" y="751"/>
                </a:lnTo>
                <a:lnTo>
                  <a:pt x="2105" y="753"/>
                </a:lnTo>
                <a:lnTo>
                  <a:pt x="2104" y="754"/>
                </a:lnTo>
                <a:lnTo>
                  <a:pt x="2103" y="754"/>
                </a:lnTo>
                <a:lnTo>
                  <a:pt x="2102" y="754"/>
                </a:lnTo>
                <a:close/>
                <a:moveTo>
                  <a:pt x="2010" y="766"/>
                </a:moveTo>
                <a:lnTo>
                  <a:pt x="2010" y="768"/>
                </a:lnTo>
                <a:lnTo>
                  <a:pt x="2010" y="769"/>
                </a:lnTo>
                <a:lnTo>
                  <a:pt x="2009" y="770"/>
                </a:lnTo>
                <a:lnTo>
                  <a:pt x="2008" y="770"/>
                </a:lnTo>
                <a:lnTo>
                  <a:pt x="2008" y="769"/>
                </a:lnTo>
                <a:lnTo>
                  <a:pt x="2008" y="768"/>
                </a:lnTo>
                <a:lnTo>
                  <a:pt x="2007" y="768"/>
                </a:lnTo>
                <a:lnTo>
                  <a:pt x="2009" y="766"/>
                </a:lnTo>
                <a:lnTo>
                  <a:pt x="2010" y="766"/>
                </a:lnTo>
                <a:close/>
                <a:moveTo>
                  <a:pt x="2112" y="741"/>
                </a:moveTo>
                <a:lnTo>
                  <a:pt x="2112" y="740"/>
                </a:lnTo>
                <a:lnTo>
                  <a:pt x="2113" y="740"/>
                </a:lnTo>
                <a:lnTo>
                  <a:pt x="2113" y="741"/>
                </a:lnTo>
                <a:lnTo>
                  <a:pt x="2112" y="742"/>
                </a:lnTo>
                <a:lnTo>
                  <a:pt x="2112" y="741"/>
                </a:lnTo>
                <a:close/>
                <a:moveTo>
                  <a:pt x="2093" y="740"/>
                </a:moveTo>
                <a:lnTo>
                  <a:pt x="2093" y="741"/>
                </a:lnTo>
                <a:lnTo>
                  <a:pt x="2092" y="741"/>
                </a:lnTo>
                <a:lnTo>
                  <a:pt x="2092" y="742"/>
                </a:lnTo>
                <a:lnTo>
                  <a:pt x="2093" y="742"/>
                </a:lnTo>
                <a:lnTo>
                  <a:pt x="2093" y="744"/>
                </a:lnTo>
                <a:lnTo>
                  <a:pt x="2092" y="744"/>
                </a:lnTo>
                <a:lnTo>
                  <a:pt x="2091" y="744"/>
                </a:lnTo>
                <a:lnTo>
                  <a:pt x="2091" y="742"/>
                </a:lnTo>
                <a:lnTo>
                  <a:pt x="2092" y="741"/>
                </a:lnTo>
                <a:lnTo>
                  <a:pt x="2092" y="740"/>
                </a:lnTo>
                <a:lnTo>
                  <a:pt x="2093" y="740"/>
                </a:lnTo>
                <a:close/>
                <a:moveTo>
                  <a:pt x="2087" y="745"/>
                </a:moveTo>
                <a:lnTo>
                  <a:pt x="2086" y="745"/>
                </a:lnTo>
                <a:lnTo>
                  <a:pt x="2085" y="745"/>
                </a:lnTo>
                <a:lnTo>
                  <a:pt x="2085" y="744"/>
                </a:lnTo>
                <a:lnTo>
                  <a:pt x="2085" y="742"/>
                </a:lnTo>
                <a:lnTo>
                  <a:pt x="2085" y="741"/>
                </a:lnTo>
                <a:lnTo>
                  <a:pt x="2086" y="741"/>
                </a:lnTo>
                <a:lnTo>
                  <a:pt x="2087" y="741"/>
                </a:lnTo>
                <a:lnTo>
                  <a:pt x="2087" y="740"/>
                </a:lnTo>
                <a:lnTo>
                  <a:pt x="2088" y="740"/>
                </a:lnTo>
                <a:lnTo>
                  <a:pt x="2090" y="740"/>
                </a:lnTo>
                <a:lnTo>
                  <a:pt x="2090" y="741"/>
                </a:lnTo>
                <a:lnTo>
                  <a:pt x="2090" y="742"/>
                </a:lnTo>
                <a:lnTo>
                  <a:pt x="2088" y="744"/>
                </a:lnTo>
                <a:lnTo>
                  <a:pt x="2087" y="745"/>
                </a:lnTo>
                <a:close/>
                <a:moveTo>
                  <a:pt x="2084" y="725"/>
                </a:moveTo>
                <a:lnTo>
                  <a:pt x="2083" y="726"/>
                </a:lnTo>
                <a:lnTo>
                  <a:pt x="2082" y="727"/>
                </a:lnTo>
                <a:lnTo>
                  <a:pt x="2081" y="728"/>
                </a:lnTo>
                <a:lnTo>
                  <a:pt x="2079" y="729"/>
                </a:lnTo>
                <a:lnTo>
                  <a:pt x="2077" y="730"/>
                </a:lnTo>
                <a:lnTo>
                  <a:pt x="2077" y="731"/>
                </a:lnTo>
                <a:lnTo>
                  <a:pt x="2076" y="732"/>
                </a:lnTo>
                <a:lnTo>
                  <a:pt x="2075" y="735"/>
                </a:lnTo>
                <a:lnTo>
                  <a:pt x="2075" y="734"/>
                </a:lnTo>
                <a:lnTo>
                  <a:pt x="2075" y="732"/>
                </a:lnTo>
                <a:lnTo>
                  <a:pt x="2074" y="732"/>
                </a:lnTo>
                <a:lnTo>
                  <a:pt x="2072" y="731"/>
                </a:lnTo>
                <a:lnTo>
                  <a:pt x="2071" y="732"/>
                </a:lnTo>
                <a:lnTo>
                  <a:pt x="2069" y="734"/>
                </a:lnTo>
                <a:lnTo>
                  <a:pt x="2068" y="735"/>
                </a:lnTo>
                <a:lnTo>
                  <a:pt x="2068" y="734"/>
                </a:lnTo>
                <a:lnTo>
                  <a:pt x="2071" y="731"/>
                </a:lnTo>
                <a:lnTo>
                  <a:pt x="2072" y="729"/>
                </a:lnTo>
                <a:lnTo>
                  <a:pt x="2072" y="728"/>
                </a:lnTo>
                <a:lnTo>
                  <a:pt x="2072" y="727"/>
                </a:lnTo>
                <a:lnTo>
                  <a:pt x="2072" y="726"/>
                </a:lnTo>
                <a:lnTo>
                  <a:pt x="2069" y="727"/>
                </a:lnTo>
                <a:lnTo>
                  <a:pt x="2069" y="728"/>
                </a:lnTo>
                <a:lnTo>
                  <a:pt x="2068" y="728"/>
                </a:lnTo>
                <a:lnTo>
                  <a:pt x="2067" y="729"/>
                </a:lnTo>
                <a:lnTo>
                  <a:pt x="2066" y="728"/>
                </a:lnTo>
                <a:lnTo>
                  <a:pt x="2064" y="729"/>
                </a:lnTo>
                <a:lnTo>
                  <a:pt x="2064" y="728"/>
                </a:lnTo>
                <a:lnTo>
                  <a:pt x="2064" y="727"/>
                </a:lnTo>
                <a:lnTo>
                  <a:pt x="2065" y="726"/>
                </a:lnTo>
                <a:lnTo>
                  <a:pt x="2064" y="726"/>
                </a:lnTo>
                <a:lnTo>
                  <a:pt x="2063" y="726"/>
                </a:lnTo>
                <a:lnTo>
                  <a:pt x="2063" y="725"/>
                </a:lnTo>
                <a:lnTo>
                  <a:pt x="2064" y="723"/>
                </a:lnTo>
                <a:lnTo>
                  <a:pt x="2065" y="721"/>
                </a:lnTo>
                <a:lnTo>
                  <a:pt x="2067" y="719"/>
                </a:lnTo>
                <a:lnTo>
                  <a:pt x="2068" y="718"/>
                </a:lnTo>
                <a:lnTo>
                  <a:pt x="2069" y="718"/>
                </a:lnTo>
                <a:lnTo>
                  <a:pt x="2071" y="717"/>
                </a:lnTo>
                <a:lnTo>
                  <a:pt x="2072" y="717"/>
                </a:lnTo>
                <a:lnTo>
                  <a:pt x="2073" y="716"/>
                </a:lnTo>
                <a:lnTo>
                  <a:pt x="2077" y="716"/>
                </a:lnTo>
                <a:lnTo>
                  <a:pt x="2078" y="716"/>
                </a:lnTo>
                <a:lnTo>
                  <a:pt x="2079" y="716"/>
                </a:lnTo>
                <a:lnTo>
                  <a:pt x="2082" y="717"/>
                </a:lnTo>
                <a:lnTo>
                  <a:pt x="2084" y="717"/>
                </a:lnTo>
                <a:lnTo>
                  <a:pt x="2084" y="716"/>
                </a:lnTo>
                <a:lnTo>
                  <a:pt x="2085" y="713"/>
                </a:lnTo>
                <a:lnTo>
                  <a:pt x="2086" y="715"/>
                </a:lnTo>
                <a:lnTo>
                  <a:pt x="2085" y="716"/>
                </a:lnTo>
                <a:lnTo>
                  <a:pt x="2084" y="719"/>
                </a:lnTo>
                <a:lnTo>
                  <a:pt x="2083" y="719"/>
                </a:lnTo>
                <a:lnTo>
                  <a:pt x="2083" y="721"/>
                </a:lnTo>
                <a:lnTo>
                  <a:pt x="2082" y="722"/>
                </a:lnTo>
                <a:lnTo>
                  <a:pt x="2081" y="725"/>
                </a:lnTo>
                <a:lnTo>
                  <a:pt x="2081" y="726"/>
                </a:lnTo>
                <a:lnTo>
                  <a:pt x="2082" y="726"/>
                </a:lnTo>
                <a:lnTo>
                  <a:pt x="2083" y="725"/>
                </a:lnTo>
                <a:lnTo>
                  <a:pt x="2084" y="725"/>
                </a:lnTo>
                <a:close/>
                <a:moveTo>
                  <a:pt x="2034" y="742"/>
                </a:moveTo>
                <a:lnTo>
                  <a:pt x="2033" y="742"/>
                </a:lnTo>
                <a:lnTo>
                  <a:pt x="2033" y="741"/>
                </a:lnTo>
                <a:lnTo>
                  <a:pt x="2031" y="741"/>
                </a:lnTo>
                <a:lnTo>
                  <a:pt x="2030" y="742"/>
                </a:lnTo>
                <a:lnTo>
                  <a:pt x="2030" y="744"/>
                </a:lnTo>
                <a:lnTo>
                  <a:pt x="2029" y="742"/>
                </a:lnTo>
                <a:lnTo>
                  <a:pt x="2030" y="741"/>
                </a:lnTo>
                <a:lnTo>
                  <a:pt x="2029" y="741"/>
                </a:lnTo>
                <a:lnTo>
                  <a:pt x="2030" y="740"/>
                </a:lnTo>
                <a:lnTo>
                  <a:pt x="2030" y="739"/>
                </a:lnTo>
                <a:lnTo>
                  <a:pt x="2029" y="739"/>
                </a:lnTo>
                <a:lnTo>
                  <a:pt x="2028" y="740"/>
                </a:lnTo>
                <a:lnTo>
                  <a:pt x="2027" y="740"/>
                </a:lnTo>
                <a:lnTo>
                  <a:pt x="2027" y="739"/>
                </a:lnTo>
                <a:lnTo>
                  <a:pt x="2026" y="739"/>
                </a:lnTo>
                <a:lnTo>
                  <a:pt x="2026" y="738"/>
                </a:lnTo>
                <a:lnTo>
                  <a:pt x="2026" y="737"/>
                </a:lnTo>
                <a:lnTo>
                  <a:pt x="2027" y="736"/>
                </a:lnTo>
                <a:lnTo>
                  <a:pt x="2028" y="736"/>
                </a:lnTo>
                <a:lnTo>
                  <a:pt x="2029" y="735"/>
                </a:lnTo>
                <a:lnTo>
                  <a:pt x="2031" y="732"/>
                </a:lnTo>
                <a:lnTo>
                  <a:pt x="2035" y="730"/>
                </a:lnTo>
                <a:lnTo>
                  <a:pt x="2035" y="729"/>
                </a:lnTo>
                <a:lnTo>
                  <a:pt x="2036" y="729"/>
                </a:lnTo>
                <a:lnTo>
                  <a:pt x="2038" y="729"/>
                </a:lnTo>
                <a:lnTo>
                  <a:pt x="2038" y="728"/>
                </a:lnTo>
                <a:lnTo>
                  <a:pt x="2039" y="728"/>
                </a:lnTo>
                <a:lnTo>
                  <a:pt x="2040" y="727"/>
                </a:lnTo>
                <a:lnTo>
                  <a:pt x="2040" y="726"/>
                </a:lnTo>
                <a:lnTo>
                  <a:pt x="2042" y="726"/>
                </a:lnTo>
                <a:lnTo>
                  <a:pt x="2045" y="723"/>
                </a:lnTo>
                <a:lnTo>
                  <a:pt x="2047" y="723"/>
                </a:lnTo>
                <a:lnTo>
                  <a:pt x="2048" y="723"/>
                </a:lnTo>
                <a:lnTo>
                  <a:pt x="2048" y="725"/>
                </a:lnTo>
                <a:lnTo>
                  <a:pt x="2048" y="726"/>
                </a:lnTo>
                <a:lnTo>
                  <a:pt x="2045" y="729"/>
                </a:lnTo>
                <a:lnTo>
                  <a:pt x="2044" y="731"/>
                </a:lnTo>
                <a:lnTo>
                  <a:pt x="2043" y="732"/>
                </a:lnTo>
                <a:lnTo>
                  <a:pt x="2043" y="735"/>
                </a:lnTo>
                <a:lnTo>
                  <a:pt x="2042" y="739"/>
                </a:lnTo>
                <a:lnTo>
                  <a:pt x="2040" y="740"/>
                </a:lnTo>
                <a:lnTo>
                  <a:pt x="2040" y="739"/>
                </a:lnTo>
                <a:lnTo>
                  <a:pt x="2039" y="739"/>
                </a:lnTo>
                <a:lnTo>
                  <a:pt x="2038" y="740"/>
                </a:lnTo>
                <a:lnTo>
                  <a:pt x="2037" y="739"/>
                </a:lnTo>
                <a:lnTo>
                  <a:pt x="2037" y="740"/>
                </a:lnTo>
                <a:lnTo>
                  <a:pt x="2035" y="740"/>
                </a:lnTo>
                <a:lnTo>
                  <a:pt x="2034" y="742"/>
                </a:lnTo>
                <a:close/>
                <a:moveTo>
                  <a:pt x="2063" y="721"/>
                </a:moveTo>
                <a:lnTo>
                  <a:pt x="2064" y="721"/>
                </a:lnTo>
                <a:lnTo>
                  <a:pt x="2063" y="723"/>
                </a:lnTo>
                <a:lnTo>
                  <a:pt x="2062" y="725"/>
                </a:lnTo>
                <a:lnTo>
                  <a:pt x="2062" y="726"/>
                </a:lnTo>
                <a:lnTo>
                  <a:pt x="2058" y="728"/>
                </a:lnTo>
                <a:lnTo>
                  <a:pt x="2057" y="728"/>
                </a:lnTo>
                <a:lnTo>
                  <a:pt x="2058" y="727"/>
                </a:lnTo>
                <a:lnTo>
                  <a:pt x="2060" y="723"/>
                </a:lnTo>
                <a:lnTo>
                  <a:pt x="2060" y="722"/>
                </a:lnTo>
                <a:lnTo>
                  <a:pt x="2060" y="721"/>
                </a:lnTo>
                <a:lnTo>
                  <a:pt x="2062" y="721"/>
                </a:lnTo>
                <a:lnTo>
                  <a:pt x="2063" y="721"/>
                </a:lnTo>
                <a:close/>
                <a:moveTo>
                  <a:pt x="2067" y="718"/>
                </a:moveTo>
                <a:lnTo>
                  <a:pt x="2066" y="718"/>
                </a:lnTo>
                <a:lnTo>
                  <a:pt x="2066" y="717"/>
                </a:lnTo>
                <a:lnTo>
                  <a:pt x="2067" y="717"/>
                </a:lnTo>
                <a:lnTo>
                  <a:pt x="2067" y="718"/>
                </a:lnTo>
                <a:close/>
                <a:moveTo>
                  <a:pt x="2071" y="715"/>
                </a:moveTo>
                <a:lnTo>
                  <a:pt x="2072" y="713"/>
                </a:lnTo>
                <a:lnTo>
                  <a:pt x="2073" y="712"/>
                </a:lnTo>
                <a:lnTo>
                  <a:pt x="2074" y="713"/>
                </a:lnTo>
                <a:lnTo>
                  <a:pt x="2076" y="712"/>
                </a:lnTo>
                <a:lnTo>
                  <a:pt x="2076" y="711"/>
                </a:lnTo>
                <a:lnTo>
                  <a:pt x="2075" y="710"/>
                </a:lnTo>
                <a:lnTo>
                  <a:pt x="2074" y="710"/>
                </a:lnTo>
                <a:lnTo>
                  <a:pt x="2075" y="709"/>
                </a:lnTo>
                <a:lnTo>
                  <a:pt x="2076" y="711"/>
                </a:lnTo>
                <a:lnTo>
                  <a:pt x="2077" y="710"/>
                </a:lnTo>
                <a:lnTo>
                  <a:pt x="2078" y="710"/>
                </a:lnTo>
                <a:lnTo>
                  <a:pt x="2079" y="710"/>
                </a:lnTo>
                <a:lnTo>
                  <a:pt x="2079" y="709"/>
                </a:lnTo>
                <a:lnTo>
                  <a:pt x="2082" y="708"/>
                </a:lnTo>
                <a:lnTo>
                  <a:pt x="2083" y="707"/>
                </a:lnTo>
                <a:lnTo>
                  <a:pt x="2083" y="708"/>
                </a:lnTo>
                <a:lnTo>
                  <a:pt x="2084" y="707"/>
                </a:lnTo>
                <a:lnTo>
                  <a:pt x="2086" y="709"/>
                </a:lnTo>
                <a:lnTo>
                  <a:pt x="2087" y="708"/>
                </a:lnTo>
                <a:lnTo>
                  <a:pt x="2087" y="707"/>
                </a:lnTo>
                <a:lnTo>
                  <a:pt x="2090" y="706"/>
                </a:lnTo>
                <a:lnTo>
                  <a:pt x="2091" y="707"/>
                </a:lnTo>
                <a:lnTo>
                  <a:pt x="2088" y="709"/>
                </a:lnTo>
                <a:lnTo>
                  <a:pt x="2090" y="709"/>
                </a:lnTo>
                <a:lnTo>
                  <a:pt x="2091" y="708"/>
                </a:lnTo>
                <a:lnTo>
                  <a:pt x="2092" y="707"/>
                </a:lnTo>
                <a:lnTo>
                  <a:pt x="2092" y="706"/>
                </a:lnTo>
                <a:lnTo>
                  <a:pt x="2093" y="707"/>
                </a:lnTo>
                <a:lnTo>
                  <a:pt x="2093" y="706"/>
                </a:lnTo>
                <a:lnTo>
                  <a:pt x="2096" y="704"/>
                </a:lnTo>
                <a:lnTo>
                  <a:pt x="2096" y="706"/>
                </a:lnTo>
                <a:lnTo>
                  <a:pt x="2098" y="704"/>
                </a:lnTo>
                <a:lnTo>
                  <a:pt x="2098" y="703"/>
                </a:lnTo>
                <a:lnTo>
                  <a:pt x="2101" y="703"/>
                </a:lnTo>
                <a:lnTo>
                  <a:pt x="2102" y="702"/>
                </a:lnTo>
                <a:lnTo>
                  <a:pt x="2103" y="703"/>
                </a:lnTo>
                <a:lnTo>
                  <a:pt x="2103" y="704"/>
                </a:lnTo>
                <a:lnTo>
                  <a:pt x="2102" y="704"/>
                </a:lnTo>
                <a:lnTo>
                  <a:pt x="2101" y="706"/>
                </a:lnTo>
                <a:lnTo>
                  <a:pt x="2100" y="708"/>
                </a:lnTo>
                <a:lnTo>
                  <a:pt x="2095" y="710"/>
                </a:lnTo>
                <a:lnTo>
                  <a:pt x="2094" y="710"/>
                </a:lnTo>
                <a:lnTo>
                  <a:pt x="2093" y="710"/>
                </a:lnTo>
                <a:lnTo>
                  <a:pt x="2091" y="711"/>
                </a:lnTo>
                <a:lnTo>
                  <a:pt x="2090" y="711"/>
                </a:lnTo>
                <a:lnTo>
                  <a:pt x="2087" y="712"/>
                </a:lnTo>
                <a:lnTo>
                  <a:pt x="2085" y="712"/>
                </a:lnTo>
                <a:lnTo>
                  <a:pt x="2084" y="712"/>
                </a:lnTo>
                <a:lnTo>
                  <a:pt x="2084" y="713"/>
                </a:lnTo>
                <a:lnTo>
                  <a:pt x="2082" y="713"/>
                </a:lnTo>
                <a:lnTo>
                  <a:pt x="2081" y="715"/>
                </a:lnTo>
                <a:lnTo>
                  <a:pt x="2079" y="713"/>
                </a:lnTo>
                <a:lnTo>
                  <a:pt x="2077" y="715"/>
                </a:lnTo>
                <a:lnTo>
                  <a:pt x="2075" y="715"/>
                </a:lnTo>
                <a:lnTo>
                  <a:pt x="2072" y="716"/>
                </a:lnTo>
                <a:lnTo>
                  <a:pt x="2071" y="715"/>
                </a:lnTo>
                <a:close/>
                <a:moveTo>
                  <a:pt x="2090" y="718"/>
                </a:moveTo>
                <a:lnTo>
                  <a:pt x="2088" y="718"/>
                </a:lnTo>
                <a:lnTo>
                  <a:pt x="2090" y="717"/>
                </a:lnTo>
                <a:lnTo>
                  <a:pt x="2088" y="717"/>
                </a:lnTo>
                <a:lnTo>
                  <a:pt x="2088" y="716"/>
                </a:lnTo>
                <a:lnTo>
                  <a:pt x="2090" y="716"/>
                </a:lnTo>
                <a:lnTo>
                  <a:pt x="2091" y="715"/>
                </a:lnTo>
                <a:lnTo>
                  <a:pt x="2093" y="715"/>
                </a:lnTo>
                <a:lnTo>
                  <a:pt x="2094" y="715"/>
                </a:lnTo>
                <a:lnTo>
                  <a:pt x="2094" y="716"/>
                </a:lnTo>
                <a:lnTo>
                  <a:pt x="2094" y="717"/>
                </a:lnTo>
                <a:lnTo>
                  <a:pt x="2093" y="717"/>
                </a:lnTo>
                <a:lnTo>
                  <a:pt x="2092" y="717"/>
                </a:lnTo>
                <a:lnTo>
                  <a:pt x="2092" y="718"/>
                </a:lnTo>
                <a:lnTo>
                  <a:pt x="2091" y="718"/>
                </a:lnTo>
                <a:lnTo>
                  <a:pt x="2090" y="718"/>
                </a:lnTo>
                <a:lnTo>
                  <a:pt x="2090" y="719"/>
                </a:lnTo>
                <a:lnTo>
                  <a:pt x="2090" y="718"/>
                </a:lnTo>
                <a:close/>
                <a:moveTo>
                  <a:pt x="2107" y="700"/>
                </a:moveTo>
                <a:lnTo>
                  <a:pt x="2107" y="699"/>
                </a:lnTo>
                <a:lnTo>
                  <a:pt x="2107" y="700"/>
                </a:lnTo>
                <a:close/>
                <a:moveTo>
                  <a:pt x="2109" y="699"/>
                </a:moveTo>
                <a:lnTo>
                  <a:pt x="2109" y="698"/>
                </a:lnTo>
                <a:lnTo>
                  <a:pt x="2110" y="698"/>
                </a:lnTo>
                <a:lnTo>
                  <a:pt x="2109" y="697"/>
                </a:lnTo>
                <a:lnTo>
                  <a:pt x="2109" y="698"/>
                </a:lnTo>
                <a:lnTo>
                  <a:pt x="2107" y="699"/>
                </a:lnTo>
                <a:lnTo>
                  <a:pt x="2106" y="699"/>
                </a:lnTo>
                <a:lnTo>
                  <a:pt x="2107" y="699"/>
                </a:lnTo>
                <a:lnTo>
                  <a:pt x="2106" y="698"/>
                </a:lnTo>
                <a:lnTo>
                  <a:pt x="2106" y="699"/>
                </a:lnTo>
                <a:lnTo>
                  <a:pt x="2106" y="698"/>
                </a:lnTo>
                <a:lnTo>
                  <a:pt x="2105" y="698"/>
                </a:lnTo>
                <a:lnTo>
                  <a:pt x="2105" y="697"/>
                </a:lnTo>
                <a:lnTo>
                  <a:pt x="2105" y="696"/>
                </a:lnTo>
                <a:lnTo>
                  <a:pt x="2105" y="694"/>
                </a:lnTo>
                <a:lnTo>
                  <a:pt x="2105" y="693"/>
                </a:lnTo>
                <a:lnTo>
                  <a:pt x="2106" y="692"/>
                </a:lnTo>
                <a:lnTo>
                  <a:pt x="2107" y="692"/>
                </a:lnTo>
                <a:lnTo>
                  <a:pt x="2107" y="693"/>
                </a:lnTo>
                <a:lnTo>
                  <a:pt x="2109" y="693"/>
                </a:lnTo>
                <a:lnTo>
                  <a:pt x="2109" y="692"/>
                </a:lnTo>
                <a:lnTo>
                  <a:pt x="2107" y="692"/>
                </a:lnTo>
                <a:lnTo>
                  <a:pt x="2109" y="692"/>
                </a:lnTo>
                <a:lnTo>
                  <a:pt x="2109" y="691"/>
                </a:lnTo>
                <a:lnTo>
                  <a:pt x="2110" y="691"/>
                </a:lnTo>
                <a:lnTo>
                  <a:pt x="2110" y="690"/>
                </a:lnTo>
                <a:lnTo>
                  <a:pt x="2111" y="690"/>
                </a:lnTo>
                <a:lnTo>
                  <a:pt x="2112" y="690"/>
                </a:lnTo>
                <a:lnTo>
                  <a:pt x="2112" y="689"/>
                </a:lnTo>
                <a:lnTo>
                  <a:pt x="2113" y="689"/>
                </a:lnTo>
                <a:lnTo>
                  <a:pt x="2113" y="690"/>
                </a:lnTo>
                <a:lnTo>
                  <a:pt x="2112" y="691"/>
                </a:lnTo>
                <a:lnTo>
                  <a:pt x="2113" y="691"/>
                </a:lnTo>
                <a:lnTo>
                  <a:pt x="2113" y="692"/>
                </a:lnTo>
                <a:lnTo>
                  <a:pt x="2114" y="692"/>
                </a:lnTo>
                <a:lnTo>
                  <a:pt x="2114" y="691"/>
                </a:lnTo>
                <a:lnTo>
                  <a:pt x="2113" y="691"/>
                </a:lnTo>
                <a:lnTo>
                  <a:pt x="2113" y="690"/>
                </a:lnTo>
                <a:lnTo>
                  <a:pt x="2113" y="689"/>
                </a:lnTo>
                <a:lnTo>
                  <a:pt x="2113" y="688"/>
                </a:lnTo>
                <a:lnTo>
                  <a:pt x="2114" y="687"/>
                </a:lnTo>
                <a:lnTo>
                  <a:pt x="2114" y="688"/>
                </a:lnTo>
                <a:lnTo>
                  <a:pt x="2115" y="688"/>
                </a:lnTo>
                <a:lnTo>
                  <a:pt x="2115" y="689"/>
                </a:lnTo>
                <a:lnTo>
                  <a:pt x="2114" y="689"/>
                </a:lnTo>
                <a:lnTo>
                  <a:pt x="2115" y="689"/>
                </a:lnTo>
                <a:lnTo>
                  <a:pt x="2115" y="690"/>
                </a:lnTo>
                <a:lnTo>
                  <a:pt x="2115" y="691"/>
                </a:lnTo>
                <a:lnTo>
                  <a:pt x="2115" y="692"/>
                </a:lnTo>
                <a:lnTo>
                  <a:pt x="2114" y="692"/>
                </a:lnTo>
                <a:lnTo>
                  <a:pt x="2114" y="693"/>
                </a:lnTo>
                <a:lnTo>
                  <a:pt x="2114" y="694"/>
                </a:lnTo>
                <a:lnTo>
                  <a:pt x="2113" y="694"/>
                </a:lnTo>
                <a:lnTo>
                  <a:pt x="2112" y="694"/>
                </a:lnTo>
                <a:lnTo>
                  <a:pt x="2111" y="696"/>
                </a:lnTo>
                <a:lnTo>
                  <a:pt x="2112" y="696"/>
                </a:lnTo>
                <a:lnTo>
                  <a:pt x="2112" y="697"/>
                </a:lnTo>
                <a:lnTo>
                  <a:pt x="2111" y="697"/>
                </a:lnTo>
                <a:lnTo>
                  <a:pt x="2111" y="698"/>
                </a:lnTo>
                <a:lnTo>
                  <a:pt x="2111" y="699"/>
                </a:lnTo>
                <a:lnTo>
                  <a:pt x="2110" y="699"/>
                </a:lnTo>
                <a:lnTo>
                  <a:pt x="2109" y="699"/>
                </a:lnTo>
                <a:close/>
                <a:moveTo>
                  <a:pt x="2086" y="703"/>
                </a:moveTo>
                <a:lnTo>
                  <a:pt x="2083" y="703"/>
                </a:lnTo>
                <a:lnTo>
                  <a:pt x="2082" y="704"/>
                </a:lnTo>
                <a:lnTo>
                  <a:pt x="2081" y="704"/>
                </a:lnTo>
                <a:lnTo>
                  <a:pt x="2081" y="702"/>
                </a:lnTo>
                <a:lnTo>
                  <a:pt x="2079" y="704"/>
                </a:lnTo>
                <a:lnTo>
                  <a:pt x="2079" y="703"/>
                </a:lnTo>
                <a:lnTo>
                  <a:pt x="2079" y="702"/>
                </a:lnTo>
                <a:lnTo>
                  <a:pt x="2081" y="702"/>
                </a:lnTo>
                <a:lnTo>
                  <a:pt x="2082" y="701"/>
                </a:lnTo>
                <a:lnTo>
                  <a:pt x="2082" y="700"/>
                </a:lnTo>
                <a:lnTo>
                  <a:pt x="2083" y="699"/>
                </a:lnTo>
                <a:lnTo>
                  <a:pt x="2084" y="698"/>
                </a:lnTo>
                <a:lnTo>
                  <a:pt x="2086" y="696"/>
                </a:lnTo>
                <a:lnTo>
                  <a:pt x="2087" y="694"/>
                </a:lnTo>
                <a:lnTo>
                  <a:pt x="2088" y="693"/>
                </a:lnTo>
                <a:lnTo>
                  <a:pt x="2090" y="693"/>
                </a:lnTo>
                <a:lnTo>
                  <a:pt x="2090" y="694"/>
                </a:lnTo>
                <a:lnTo>
                  <a:pt x="2090" y="696"/>
                </a:lnTo>
                <a:lnTo>
                  <a:pt x="2087" y="698"/>
                </a:lnTo>
                <a:lnTo>
                  <a:pt x="2088" y="697"/>
                </a:lnTo>
                <a:lnTo>
                  <a:pt x="2091" y="696"/>
                </a:lnTo>
                <a:lnTo>
                  <a:pt x="2090" y="694"/>
                </a:lnTo>
                <a:lnTo>
                  <a:pt x="2091" y="692"/>
                </a:lnTo>
                <a:lnTo>
                  <a:pt x="2093" y="692"/>
                </a:lnTo>
                <a:lnTo>
                  <a:pt x="2093" y="693"/>
                </a:lnTo>
                <a:lnTo>
                  <a:pt x="2094" y="693"/>
                </a:lnTo>
                <a:lnTo>
                  <a:pt x="2095" y="691"/>
                </a:lnTo>
                <a:lnTo>
                  <a:pt x="2096" y="691"/>
                </a:lnTo>
                <a:lnTo>
                  <a:pt x="2097" y="691"/>
                </a:lnTo>
                <a:lnTo>
                  <a:pt x="2096" y="694"/>
                </a:lnTo>
                <a:lnTo>
                  <a:pt x="2095" y="696"/>
                </a:lnTo>
                <a:lnTo>
                  <a:pt x="2094" y="696"/>
                </a:lnTo>
                <a:lnTo>
                  <a:pt x="2092" y="699"/>
                </a:lnTo>
                <a:lnTo>
                  <a:pt x="2091" y="700"/>
                </a:lnTo>
                <a:lnTo>
                  <a:pt x="2088" y="700"/>
                </a:lnTo>
                <a:lnTo>
                  <a:pt x="2088" y="701"/>
                </a:lnTo>
                <a:lnTo>
                  <a:pt x="2086" y="703"/>
                </a:lnTo>
                <a:close/>
                <a:moveTo>
                  <a:pt x="2119" y="687"/>
                </a:moveTo>
                <a:lnTo>
                  <a:pt x="2120" y="685"/>
                </a:lnTo>
                <a:lnTo>
                  <a:pt x="2120" y="684"/>
                </a:lnTo>
                <a:lnTo>
                  <a:pt x="2120" y="683"/>
                </a:lnTo>
                <a:lnTo>
                  <a:pt x="2119" y="683"/>
                </a:lnTo>
                <a:lnTo>
                  <a:pt x="2117" y="683"/>
                </a:lnTo>
                <a:lnTo>
                  <a:pt x="2117" y="684"/>
                </a:lnTo>
                <a:lnTo>
                  <a:pt x="2116" y="684"/>
                </a:lnTo>
                <a:lnTo>
                  <a:pt x="2116" y="683"/>
                </a:lnTo>
                <a:lnTo>
                  <a:pt x="2117" y="682"/>
                </a:lnTo>
                <a:lnTo>
                  <a:pt x="2117" y="681"/>
                </a:lnTo>
                <a:lnTo>
                  <a:pt x="2119" y="681"/>
                </a:lnTo>
                <a:lnTo>
                  <a:pt x="2120" y="681"/>
                </a:lnTo>
                <a:lnTo>
                  <a:pt x="2121" y="680"/>
                </a:lnTo>
                <a:lnTo>
                  <a:pt x="2121" y="679"/>
                </a:lnTo>
                <a:lnTo>
                  <a:pt x="2122" y="679"/>
                </a:lnTo>
                <a:lnTo>
                  <a:pt x="2122" y="678"/>
                </a:lnTo>
                <a:lnTo>
                  <a:pt x="2123" y="678"/>
                </a:lnTo>
                <a:lnTo>
                  <a:pt x="2124" y="678"/>
                </a:lnTo>
                <a:lnTo>
                  <a:pt x="2125" y="678"/>
                </a:lnTo>
                <a:lnTo>
                  <a:pt x="2125" y="679"/>
                </a:lnTo>
                <a:lnTo>
                  <a:pt x="2125" y="680"/>
                </a:lnTo>
                <a:lnTo>
                  <a:pt x="2124" y="680"/>
                </a:lnTo>
                <a:lnTo>
                  <a:pt x="2123" y="681"/>
                </a:lnTo>
                <a:lnTo>
                  <a:pt x="2122" y="682"/>
                </a:lnTo>
                <a:lnTo>
                  <a:pt x="2123" y="682"/>
                </a:lnTo>
                <a:lnTo>
                  <a:pt x="2123" y="683"/>
                </a:lnTo>
                <a:lnTo>
                  <a:pt x="2124" y="683"/>
                </a:lnTo>
                <a:lnTo>
                  <a:pt x="2124" y="682"/>
                </a:lnTo>
                <a:lnTo>
                  <a:pt x="2125" y="681"/>
                </a:lnTo>
                <a:lnTo>
                  <a:pt x="2125" y="680"/>
                </a:lnTo>
                <a:lnTo>
                  <a:pt x="2126" y="680"/>
                </a:lnTo>
                <a:lnTo>
                  <a:pt x="2127" y="678"/>
                </a:lnTo>
                <a:lnTo>
                  <a:pt x="2129" y="677"/>
                </a:lnTo>
                <a:lnTo>
                  <a:pt x="2129" y="675"/>
                </a:lnTo>
                <a:lnTo>
                  <a:pt x="2130" y="675"/>
                </a:lnTo>
                <a:lnTo>
                  <a:pt x="2130" y="674"/>
                </a:lnTo>
                <a:lnTo>
                  <a:pt x="2131" y="674"/>
                </a:lnTo>
                <a:lnTo>
                  <a:pt x="2131" y="673"/>
                </a:lnTo>
                <a:lnTo>
                  <a:pt x="2132" y="673"/>
                </a:lnTo>
                <a:lnTo>
                  <a:pt x="2131" y="674"/>
                </a:lnTo>
                <a:lnTo>
                  <a:pt x="2132" y="674"/>
                </a:lnTo>
                <a:lnTo>
                  <a:pt x="2131" y="677"/>
                </a:lnTo>
                <a:lnTo>
                  <a:pt x="2132" y="678"/>
                </a:lnTo>
                <a:lnTo>
                  <a:pt x="2131" y="678"/>
                </a:lnTo>
                <a:lnTo>
                  <a:pt x="2131" y="679"/>
                </a:lnTo>
                <a:lnTo>
                  <a:pt x="2131" y="680"/>
                </a:lnTo>
                <a:lnTo>
                  <a:pt x="2130" y="680"/>
                </a:lnTo>
                <a:lnTo>
                  <a:pt x="2130" y="681"/>
                </a:lnTo>
                <a:lnTo>
                  <a:pt x="2129" y="682"/>
                </a:lnTo>
                <a:lnTo>
                  <a:pt x="2127" y="683"/>
                </a:lnTo>
                <a:lnTo>
                  <a:pt x="2126" y="683"/>
                </a:lnTo>
                <a:lnTo>
                  <a:pt x="2126" y="684"/>
                </a:lnTo>
                <a:lnTo>
                  <a:pt x="2124" y="688"/>
                </a:lnTo>
                <a:lnTo>
                  <a:pt x="2123" y="689"/>
                </a:lnTo>
                <a:lnTo>
                  <a:pt x="2122" y="690"/>
                </a:lnTo>
                <a:lnTo>
                  <a:pt x="2121" y="690"/>
                </a:lnTo>
                <a:lnTo>
                  <a:pt x="2121" y="689"/>
                </a:lnTo>
                <a:lnTo>
                  <a:pt x="2121" y="688"/>
                </a:lnTo>
                <a:lnTo>
                  <a:pt x="2120" y="688"/>
                </a:lnTo>
                <a:lnTo>
                  <a:pt x="2120" y="689"/>
                </a:lnTo>
                <a:lnTo>
                  <a:pt x="2119" y="688"/>
                </a:lnTo>
                <a:lnTo>
                  <a:pt x="2119" y="687"/>
                </a:lnTo>
                <a:close/>
                <a:moveTo>
                  <a:pt x="2133" y="672"/>
                </a:moveTo>
                <a:lnTo>
                  <a:pt x="2134" y="672"/>
                </a:lnTo>
                <a:lnTo>
                  <a:pt x="2133" y="673"/>
                </a:lnTo>
                <a:lnTo>
                  <a:pt x="2133" y="672"/>
                </a:lnTo>
                <a:close/>
                <a:moveTo>
                  <a:pt x="2120" y="690"/>
                </a:moveTo>
                <a:lnTo>
                  <a:pt x="2120" y="691"/>
                </a:lnTo>
                <a:lnTo>
                  <a:pt x="2119" y="691"/>
                </a:lnTo>
                <a:lnTo>
                  <a:pt x="2119" y="690"/>
                </a:lnTo>
                <a:lnTo>
                  <a:pt x="2120" y="690"/>
                </a:lnTo>
                <a:close/>
                <a:moveTo>
                  <a:pt x="2117" y="691"/>
                </a:moveTo>
                <a:lnTo>
                  <a:pt x="2117" y="692"/>
                </a:lnTo>
                <a:lnTo>
                  <a:pt x="2116" y="692"/>
                </a:lnTo>
                <a:lnTo>
                  <a:pt x="2115" y="692"/>
                </a:lnTo>
                <a:lnTo>
                  <a:pt x="2115" y="691"/>
                </a:lnTo>
                <a:lnTo>
                  <a:pt x="2115" y="690"/>
                </a:lnTo>
                <a:lnTo>
                  <a:pt x="2116" y="690"/>
                </a:lnTo>
                <a:lnTo>
                  <a:pt x="2116" y="691"/>
                </a:lnTo>
                <a:lnTo>
                  <a:pt x="2117" y="691"/>
                </a:lnTo>
                <a:close/>
                <a:moveTo>
                  <a:pt x="2117" y="691"/>
                </a:moveTo>
                <a:lnTo>
                  <a:pt x="2117" y="690"/>
                </a:lnTo>
                <a:lnTo>
                  <a:pt x="2117" y="689"/>
                </a:lnTo>
                <a:lnTo>
                  <a:pt x="2119" y="689"/>
                </a:lnTo>
                <a:lnTo>
                  <a:pt x="2119" y="690"/>
                </a:lnTo>
                <a:lnTo>
                  <a:pt x="2117" y="691"/>
                </a:lnTo>
                <a:close/>
                <a:moveTo>
                  <a:pt x="2116" y="694"/>
                </a:moveTo>
                <a:lnTo>
                  <a:pt x="2116" y="693"/>
                </a:lnTo>
                <a:lnTo>
                  <a:pt x="2115" y="693"/>
                </a:lnTo>
                <a:lnTo>
                  <a:pt x="2116" y="693"/>
                </a:lnTo>
                <a:lnTo>
                  <a:pt x="2116" y="694"/>
                </a:lnTo>
                <a:close/>
                <a:moveTo>
                  <a:pt x="2117" y="697"/>
                </a:moveTo>
                <a:lnTo>
                  <a:pt x="2117" y="696"/>
                </a:lnTo>
                <a:lnTo>
                  <a:pt x="2119" y="696"/>
                </a:lnTo>
                <a:lnTo>
                  <a:pt x="2120" y="696"/>
                </a:lnTo>
                <a:lnTo>
                  <a:pt x="2119" y="696"/>
                </a:lnTo>
                <a:lnTo>
                  <a:pt x="2119" y="697"/>
                </a:lnTo>
                <a:lnTo>
                  <a:pt x="2117" y="697"/>
                </a:lnTo>
                <a:close/>
                <a:moveTo>
                  <a:pt x="2132" y="672"/>
                </a:moveTo>
                <a:lnTo>
                  <a:pt x="2131" y="672"/>
                </a:lnTo>
                <a:lnTo>
                  <a:pt x="2132" y="672"/>
                </a:lnTo>
                <a:close/>
                <a:moveTo>
                  <a:pt x="2130" y="669"/>
                </a:moveTo>
                <a:lnTo>
                  <a:pt x="2130" y="668"/>
                </a:lnTo>
                <a:lnTo>
                  <a:pt x="2131" y="667"/>
                </a:lnTo>
                <a:lnTo>
                  <a:pt x="2131" y="668"/>
                </a:lnTo>
                <a:lnTo>
                  <a:pt x="2130" y="669"/>
                </a:lnTo>
                <a:close/>
                <a:moveTo>
                  <a:pt x="2132" y="668"/>
                </a:moveTo>
                <a:lnTo>
                  <a:pt x="2133" y="664"/>
                </a:lnTo>
                <a:lnTo>
                  <a:pt x="2134" y="663"/>
                </a:lnTo>
                <a:lnTo>
                  <a:pt x="2134" y="662"/>
                </a:lnTo>
                <a:lnTo>
                  <a:pt x="2134" y="661"/>
                </a:lnTo>
                <a:lnTo>
                  <a:pt x="2135" y="660"/>
                </a:lnTo>
                <a:lnTo>
                  <a:pt x="2135" y="659"/>
                </a:lnTo>
                <a:lnTo>
                  <a:pt x="2136" y="659"/>
                </a:lnTo>
                <a:lnTo>
                  <a:pt x="2136" y="658"/>
                </a:lnTo>
                <a:lnTo>
                  <a:pt x="2138" y="658"/>
                </a:lnTo>
                <a:lnTo>
                  <a:pt x="2139" y="660"/>
                </a:lnTo>
                <a:lnTo>
                  <a:pt x="2136" y="661"/>
                </a:lnTo>
                <a:lnTo>
                  <a:pt x="2135" y="664"/>
                </a:lnTo>
                <a:lnTo>
                  <a:pt x="2133" y="665"/>
                </a:lnTo>
                <a:lnTo>
                  <a:pt x="2132" y="668"/>
                </a:lnTo>
                <a:close/>
                <a:moveTo>
                  <a:pt x="2144" y="660"/>
                </a:moveTo>
                <a:lnTo>
                  <a:pt x="2145" y="659"/>
                </a:lnTo>
                <a:lnTo>
                  <a:pt x="2145" y="658"/>
                </a:lnTo>
                <a:lnTo>
                  <a:pt x="2145" y="656"/>
                </a:lnTo>
                <a:lnTo>
                  <a:pt x="2146" y="656"/>
                </a:lnTo>
                <a:lnTo>
                  <a:pt x="2146" y="658"/>
                </a:lnTo>
                <a:lnTo>
                  <a:pt x="2146" y="659"/>
                </a:lnTo>
                <a:lnTo>
                  <a:pt x="2145" y="659"/>
                </a:lnTo>
                <a:lnTo>
                  <a:pt x="2145" y="660"/>
                </a:lnTo>
                <a:lnTo>
                  <a:pt x="2144" y="660"/>
                </a:lnTo>
                <a:close/>
                <a:moveTo>
                  <a:pt x="2140" y="664"/>
                </a:moveTo>
                <a:lnTo>
                  <a:pt x="2140" y="665"/>
                </a:lnTo>
                <a:lnTo>
                  <a:pt x="2140" y="664"/>
                </a:lnTo>
                <a:close/>
                <a:moveTo>
                  <a:pt x="2254" y="525"/>
                </a:moveTo>
                <a:lnTo>
                  <a:pt x="2255" y="524"/>
                </a:lnTo>
                <a:lnTo>
                  <a:pt x="2258" y="522"/>
                </a:lnTo>
                <a:lnTo>
                  <a:pt x="2259" y="521"/>
                </a:lnTo>
                <a:lnTo>
                  <a:pt x="2261" y="521"/>
                </a:lnTo>
                <a:lnTo>
                  <a:pt x="2263" y="520"/>
                </a:lnTo>
                <a:lnTo>
                  <a:pt x="2265" y="520"/>
                </a:lnTo>
                <a:lnTo>
                  <a:pt x="2264" y="522"/>
                </a:lnTo>
                <a:lnTo>
                  <a:pt x="2261" y="522"/>
                </a:lnTo>
                <a:lnTo>
                  <a:pt x="2260" y="522"/>
                </a:lnTo>
                <a:lnTo>
                  <a:pt x="2259" y="524"/>
                </a:lnTo>
                <a:lnTo>
                  <a:pt x="2258" y="525"/>
                </a:lnTo>
                <a:lnTo>
                  <a:pt x="2257" y="525"/>
                </a:lnTo>
                <a:lnTo>
                  <a:pt x="2256" y="526"/>
                </a:lnTo>
                <a:lnTo>
                  <a:pt x="2255" y="526"/>
                </a:lnTo>
                <a:lnTo>
                  <a:pt x="2255" y="525"/>
                </a:lnTo>
                <a:lnTo>
                  <a:pt x="2254" y="525"/>
                </a:lnTo>
                <a:close/>
                <a:moveTo>
                  <a:pt x="2266" y="520"/>
                </a:moveTo>
                <a:lnTo>
                  <a:pt x="2266" y="519"/>
                </a:lnTo>
                <a:lnTo>
                  <a:pt x="2267" y="519"/>
                </a:lnTo>
                <a:lnTo>
                  <a:pt x="2268" y="517"/>
                </a:lnTo>
                <a:lnTo>
                  <a:pt x="2270" y="516"/>
                </a:lnTo>
                <a:lnTo>
                  <a:pt x="2269" y="518"/>
                </a:lnTo>
                <a:lnTo>
                  <a:pt x="2268" y="520"/>
                </a:lnTo>
                <a:lnTo>
                  <a:pt x="2266" y="520"/>
                </a:lnTo>
                <a:close/>
                <a:moveTo>
                  <a:pt x="2279" y="507"/>
                </a:moveTo>
                <a:lnTo>
                  <a:pt x="2278" y="509"/>
                </a:lnTo>
                <a:lnTo>
                  <a:pt x="2278" y="507"/>
                </a:lnTo>
                <a:lnTo>
                  <a:pt x="2279" y="507"/>
                </a:lnTo>
                <a:close/>
                <a:moveTo>
                  <a:pt x="2328" y="467"/>
                </a:moveTo>
                <a:lnTo>
                  <a:pt x="2323" y="465"/>
                </a:lnTo>
                <a:lnTo>
                  <a:pt x="2320" y="465"/>
                </a:lnTo>
                <a:lnTo>
                  <a:pt x="2321" y="462"/>
                </a:lnTo>
                <a:lnTo>
                  <a:pt x="2321" y="461"/>
                </a:lnTo>
                <a:lnTo>
                  <a:pt x="2318" y="461"/>
                </a:lnTo>
                <a:lnTo>
                  <a:pt x="2318" y="460"/>
                </a:lnTo>
                <a:lnTo>
                  <a:pt x="2317" y="458"/>
                </a:lnTo>
                <a:lnTo>
                  <a:pt x="2318" y="458"/>
                </a:lnTo>
                <a:lnTo>
                  <a:pt x="2318" y="457"/>
                </a:lnTo>
                <a:lnTo>
                  <a:pt x="2321" y="455"/>
                </a:lnTo>
                <a:lnTo>
                  <a:pt x="2322" y="455"/>
                </a:lnTo>
                <a:lnTo>
                  <a:pt x="2323" y="454"/>
                </a:lnTo>
                <a:lnTo>
                  <a:pt x="2324" y="453"/>
                </a:lnTo>
                <a:lnTo>
                  <a:pt x="2325" y="453"/>
                </a:lnTo>
                <a:lnTo>
                  <a:pt x="2326" y="453"/>
                </a:lnTo>
                <a:lnTo>
                  <a:pt x="2327" y="454"/>
                </a:lnTo>
                <a:lnTo>
                  <a:pt x="2328" y="453"/>
                </a:lnTo>
                <a:lnTo>
                  <a:pt x="2330" y="453"/>
                </a:lnTo>
                <a:lnTo>
                  <a:pt x="2328" y="454"/>
                </a:lnTo>
                <a:lnTo>
                  <a:pt x="2326" y="459"/>
                </a:lnTo>
                <a:lnTo>
                  <a:pt x="2326" y="460"/>
                </a:lnTo>
                <a:lnTo>
                  <a:pt x="2327" y="460"/>
                </a:lnTo>
                <a:lnTo>
                  <a:pt x="2328" y="457"/>
                </a:lnTo>
                <a:lnTo>
                  <a:pt x="2331" y="453"/>
                </a:lnTo>
                <a:lnTo>
                  <a:pt x="2332" y="452"/>
                </a:lnTo>
                <a:lnTo>
                  <a:pt x="2333" y="452"/>
                </a:lnTo>
                <a:lnTo>
                  <a:pt x="2334" y="452"/>
                </a:lnTo>
                <a:lnTo>
                  <a:pt x="2334" y="450"/>
                </a:lnTo>
                <a:lnTo>
                  <a:pt x="2335" y="450"/>
                </a:lnTo>
                <a:lnTo>
                  <a:pt x="2337" y="450"/>
                </a:lnTo>
                <a:lnTo>
                  <a:pt x="2339" y="449"/>
                </a:lnTo>
                <a:lnTo>
                  <a:pt x="2340" y="447"/>
                </a:lnTo>
                <a:lnTo>
                  <a:pt x="2341" y="445"/>
                </a:lnTo>
                <a:lnTo>
                  <a:pt x="2342" y="445"/>
                </a:lnTo>
                <a:lnTo>
                  <a:pt x="2343" y="444"/>
                </a:lnTo>
                <a:lnTo>
                  <a:pt x="2344" y="444"/>
                </a:lnTo>
                <a:lnTo>
                  <a:pt x="2345" y="444"/>
                </a:lnTo>
                <a:lnTo>
                  <a:pt x="2347" y="444"/>
                </a:lnTo>
                <a:lnTo>
                  <a:pt x="2346" y="448"/>
                </a:lnTo>
                <a:lnTo>
                  <a:pt x="2345" y="449"/>
                </a:lnTo>
                <a:lnTo>
                  <a:pt x="2345" y="451"/>
                </a:lnTo>
                <a:lnTo>
                  <a:pt x="2344" y="454"/>
                </a:lnTo>
                <a:lnTo>
                  <a:pt x="2343" y="457"/>
                </a:lnTo>
                <a:lnTo>
                  <a:pt x="2342" y="459"/>
                </a:lnTo>
                <a:lnTo>
                  <a:pt x="2341" y="460"/>
                </a:lnTo>
                <a:lnTo>
                  <a:pt x="2339" y="461"/>
                </a:lnTo>
                <a:lnTo>
                  <a:pt x="2336" y="462"/>
                </a:lnTo>
                <a:lnTo>
                  <a:pt x="2334" y="465"/>
                </a:lnTo>
                <a:lnTo>
                  <a:pt x="2333" y="465"/>
                </a:lnTo>
                <a:lnTo>
                  <a:pt x="2332" y="465"/>
                </a:lnTo>
                <a:lnTo>
                  <a:pt x="2328" y="467"/>
                </a:lnTo>
                <a:close/>
                <a:moveTo>
                  <a:pt x="2330" y="451"/>
                </a:moveTo>
                <a:lnTo>
                  <a:pt x="2327" y="452"/>
                </a:lnTo>
                <a:lnTo>
                  <a:pt x="2327" y="451"/>
                </a:lnTo>
                <a:lnTo>
                  <a:pt x="2328" y="451"/>
                </a:lnTo>
                <a:lnTo>
                  <a:pt x="2330" y="451"/>
                </a:lnTo>
                <a:close/>
                <a:moveTo>
                  <a:pt x="2356" y="435"/>
                </a:moveTo>
                <a:lnTo>
                  <a:pt x="2356" y="436"/>
                </a:lnTo>
                <a:lnTo>
                  <a:pt x="2355" y="440"/>
                </a:lnTo>
                <a:lnTo>
                  <a:pt x="2354" y="440"/>
                </a:lnTo>
                <a:lnTo>
                  <a:pt x="2354" y="438"/>
                </a:lnTo>
                <a:lnTo>
                  <a:pt x="2355" y="436"/>
                </a:lnTo>
                <a:lnTo>
                  <a:pt x="2356" y="434"/>
                </a:lnTo>
                <a:lnTo>
                  <a:pt x="2356" y="435"/>
                </a:lnTo>
                <a:close/>
                <a:moveTo>
                  <a:pt x="2351" y="436"/>
                </a:moveTo>
                <a:lnTo>
                  <a:pt x="2349" y="438"/>
                </a:lnTo>
                <a:lnTo>
                  <a:pt x="2347" y="439"/>
                </a:lnTo>
                <a:lnTo>
                  <a:pt x="2346" y="439"/>
                </a:lnTo>
                <a:lnTo>
                  <a:pt x="2344" y="438"/>
                </a:lnTo>
                <a:lnTo>
                  <a:pt x="2343" y="438"/>
                </a:lnTo>
                <a:lnTo>
                  <a:pt x="2341" y="440"/>
                </a:lnTo>
                <a:lnTo>
                  <a:pt x="2340" y="440"/>
                </a:lnTo>
                <a:lnTo>
                  <a:pt x="2337" y="440"/>
                </a:lnTo>
                <a:lnTo>
                  <a:pt x="2336" y="439"/>
                </a:lnTo>
                <a:lnTo>
                  <a:pt x="2335" y="438"/>
                </a:lnTo>
                <a:lnTo>
                  <a:pt x="2335" y="436"/>
                </a:lnTo>
                <a:lnTo>
                  <a:pt x="2334" y="435"/>
                </a:lnTo>
                <a:lnTo>
                  <a:pt x="2335" y="434"/>
                </a:lnTo>
                <a:lnTo>
                  <a:pt x="2337" y="434"/>
                </a:lnTo>
                <a:lnTo>
                  <a:pt x="2339" y="432"/>
                </a:lnTo>
                <a:lnTo>
                  <a:pt x="2340" y="431"/>
                </a:lnTo>
                <a:lnTo>
                  <a:pt x="2341" y="432"/>
                </a:lnTo>
                <a:lnTo>
                  <a:pt x="2342" y="431"/>
                </a:lnTo>
                <a:lnTo>
                  <a:pt x="2343" y="432"/>
                </a:lnTo>
                <a:lnTo>
                  <a:pt x="2344" y="431"/>
                </a:lnTo>
                <a:lnTo>
                  <a:pt x="2345" y="430"/>
                </a:lnTo>
                <a:lnTo>
                  <a:pt x="2346" y="430"/>
                </a:lnTo>
                <a:lnTo>
                  <a:pt x="2346" y="431"/>
                </a:lnTo>
                <a:lnTo>
                  <a:pt x="2346" y="432"/>
                </a:lnTo>
                <a:lnTo>
                  <a:pt x="2349" y="433"/>
                </a:lnTo>
                <a:lnTo>
                  <a:pt x="2350" y="434"/>
                </a:lnTo>
                <a:lnTo>
                  <a:pt x="2351" y="432"/>
                </a:lnTo>
                <a:lnTo>
                  <a:pt x="2353" y="432"/>
                </a:lnTo>
                <a:lnTo>
                  <a:pt x="2353" y="433"/>
                </a:lnTo>
                <a:lnTo>
                  <a:pt x="2353" y="434"/>
                </a:lnTo>
                <a:lnTo>
                  <a:pt x="2351" y="435"/>
                </a:lnTo>
                <a:lnTo>
                  <a:pt x="2351" y="436"/>
                </a:lnTo>
                <a:close/>
                <a:moveTo>
                  <a:pt x="2346" y="429"/>
                </a:moveTo>
                <a:lnTo>
                  <a:pt x="2345" y="429"/>
                </a:lnTo>
                <a:lnTo>
                  <a:pt x="2346" y="428"/>
                </a:lnTo>
                <a:lnTo>
                  <a:pt x="2347" y="428"/>
                </a:lnTo>
                <a:lnTo>
                  <a:pt x="2347" y="429"/>
                </a:lnTo>
                <a:lnTo>
                  <a:pt x="2346" y="429"/>
                </a:lnTo>
                <a:close/>
                <a:moveTo>
                  <a:pt x="2389" y="406"/>
                </a:moveTo>
                <a:lnTo>
                  <a:pt x="2388" y="410"/>
                </a:lnTo>
                <a:lnTo>
                  <a:pt x="2387" y="409"/>
                </a:lnTo>
                <a:lnTo>
                  <a:pt x="2387" y="407"/>
                </a:lnTo>
                <a:lnTo>
                  <a:pt x="2387" y="406"/>
                </a:lnTo>
                <a:lnTo>
                  <a:pt x="2388" y="405"/>
                </a:lnTo>
                <a:lnTo>
                  <a:pt x="2389" y="406"/>
                </a:lnTo>
                <a:close/>
                <a:moveTo>
                  <a:pt x="2391" y="382"/>
                </a:moveTo>
                <a:lnTo>
                  <a:pt x="2391" y="383"/>
                </a:lnTo>
                <a:lnTo>
                  <a:pt x="2390" y="383"/>
                </a:lnTo>
                <a:lnTo>
                  <a:pt x="2391" y="382"/>
                </a:lnTo>
                <a:lnTo>
                  <a:pt x="2391" y="381"/>
                </a:lnTo>
                <a:lnTo>
                  <a:pt x="2391" y="382"/>
                </a:lnTo>
                <a:close/>
                <a:moveTo>
                  <a:pt x="2389" y="382"/>
                </a:moveTo>
                <a:lnTo>
                  <a:pt x="2388" y="379"/>
                </a:lnTo>
                <a:lnTo>
                  <a:pt x="2389" y="378"/>
                </a:lnTo>
                <a:lnTo>
                  <a:pt x="2389" y="382"/>
                </a:lnTo>
                <a:close/>
                <a:moveTo>
                  <a:pt x="2390" y="381"/>
                </a:moveTo>
                <a:lnTo>
                  <a:pt x="2390" y="379"/>
                </a:lnTo>
                <a:lnTo>
                  <a:pt x="2390" y="378"/>
                </a:lnTo>
                <a:lnTo>
                  <a:pt x="2390" y="377"/>
                </a:lnTo>
                <a:lnTo>
                  <a:pt x="2390" y="375"/>
                </a:lnTo>
                <a:lnTo>
                  <a:pt x="2390" y="374"/>
                </a:lnTo>
                <a:lnTo>
                  <a:pt x="2390" y="373"/>
                </a:lnTo>
                <a:lnTo>
                  <a:pt x="2391" y="373"/>
                </a:lnTo>
                <a:lnTo>
                  <a:pt x="2391" y="374"/>
                </a:lnTo>
                <a:lnTo>
                  <a:pt x="2391" y="375"/>
                </a:lnTo>
                <a:lnTo>
                  <a:pt x="2391" y="377"/>
                </a:lnTo>
                <a:lnTo>
                  <a:pt x="2392" y="378"/>
                </a:lnTo>
                <a:lnTo>
                  <a:pt x="2392" y="379"/>
                </a:lnTo>
                <a:lnTo>
                  <a:pt x="2391" y="379"/>
                </a:lnTo>
                <a:lnTo>
                  <a:pt x="2390" y="381"/>
                </a:lnTo>
                <a:close/>
                <a:moveTo>
                  <a:pt x="2389" y="364"/>
                </a:moveTo>
                <a:lnTo>
                  <a:pt x="2389" y="365"/>
                </a:lnTo>
                <a:lnTo>
                  <a:pt x="2389" y="367"/>
                </a:lnTo>
                <a:lnTo>
                  <a:pt x="2388" y="369"/>
                </a:lnTo>
                <a:lnTo>
                  <a:pt x="2387" y="368"/>
                </a:lnTo>
                <a:lnTo>
                  <a:pt x="2387" y="366"/>
                </a:lnTo>
                <a:lnTo>
                  <a:pt x="2387" y="364"/>
                </a:lnTo>
                <a:lnTo>
                  <a:pt x="2388" y="364"/>
                </a:lnTo>
                <a:lnTo>
                  <a:pt x="2388" y="363"/>
                </a:lnTo>
                <a:lnTo>
                  <a:pt x="2389" y="364"/>
                </a:lnTo>
                <a:close/>
                <a:moveTo>
                  <a:pt x="2403" y="333"/>
                </a:moveTo>
                <a:lnTo>
                  <a:pt x="2402" y="334"/>
                </a:lnTo>
                <a:lnTo>
                  <a:pt x="2401" y="337"/>
                </a:lnTo>
                <a:lnTo>
                  <a:pt x="2400" y="338"/>
                </a:lnTo>
                <a:lnTo>
                  <a:pt x="2399" y="340"/>
                </a:lnTo>
                <a:lnTo>
                  <a:pt x="2398" y="343"/>
                </a:lnTo>
                <a:lnTo>
                  <a:pt x="2395" y="346"/>
                </a:lnTo>
                <a:lnTo>
                  <a:pt x="2394" y="348"/>
                </a:lnTo>
                <a:lnTo>
                  <a:pt x="2393" y="349"/>
                </a:lnTo>
                <a:lnTo>
                  <a:pt x="2393" y="348"/>
                </a:lnTo>
                <a:lnTo>
                  <a:pt x="2393" y="346"/>
                </a:lnTo>
                <a:lnTo>
                  <a:pt x="2394" y="345"/>
                </a:lnTo>
                <a:lnTo>
                  <a:pt x="2395" y="340"/>
                </a:lnTo>
                <a:lnTo>
                  <a:pt x="2397" y="339"/>
                </a:lnTo>
                <a:lnTo>
                  <a:pt x="2397" y="338"/>
                </a:lnTo>
                <a:lnTo>
                  <a:pt x="2398" y="338"/>
                </a:lnTo>
                <a:lnTo>
                  <a:pt x="2400" y="337"/>
                </a:lnTo>
                <a:lnTo>
                  <a:pt x="2401" y="334"/>
                </a:lnTo>
                <a:lnTo>
                  <a:pt x="2402" y="333"/>
                </a:lnTo>
                <a:lnTo>
                  <a:pt x="2403" y="333"/>
                </a:lnTo>
                <a:close/>
                <a:moveTo>
                  <a:pt x="2409" y="315"/>
                </a:moveTo>
                <a:lnTo>
                  <a:pt x="2409" y="316"/>
                </a:lnTo>
                <a:lnTo>
                  <a:pt x="2409" y="318"/>
                </a:lnTo>
                <a:lnTo>
                  <a:pt x="2408" y="319"/>
                </a:lnTo>
                <a:lnTo>
                  <a:pt x="2408" y="317"/>
                </a:lnTo>
                <a:lnTo>
                  <a:pt x="2408" y="315"/>
                </a:lnTo>
                <a:lnTo>
                  <a:pt x="2409" y="315"/>
                </a:lnTo>
                <a:close/>
                <a:moveTo>
                  <a:pt x="2408" y="291"/>
                </a:moveTo>
                <a:lnTo>
                  <a:pt x="2408" y="290"/>
                </a:lnTo>
                <a:lnTo>
                  <a:pt x="2408" y="288"/>
                </a:lnTo>
                <a:lnTo>
                  <a:pt x="2408" y="286"/>
                </a:lnTo>
                <a:lnTo>
                  <a:pt x="2409" y="283"/>
                </a:lnTo>
                <a:lnTo>
                  <a:pt x="2409" y="281"/>
                </a:lnTo>
                <a:lnTo>
                  <a:pt x="2410" y="280"/>
                </a:lnTo>
                <a:lnTo>
                  <a:pt x="2411" y="278"/>
                </a:lnTo>
                <a:lnTo>
                  <a:pt x="2412" y="278"/>
                </a:lnTo>
                <a:lnTo>
                  <a:pt x="2411" y="281"/>
                </a:lnTo>
                <a:lnTo>
                  <a:pt x="2409" y="285"/>
                </a:lnTo>
                <a:lnTo>
                  <a:pt x="2410" y="287"/>
                </a:lnTo>
                <a:lnTo>
                  <a:pt x="2409" y="289"/>
                </a:lnTo>
                <a:lnTo>
                  <a:pt x="2408" y="291"/>
                </a:lnTo>
                <a:close/>
                <a:moveTo>
                  <a:pt x="2411" y="289"/>
                </a:moveTo>
                <a:lnTo>
                  <a:pt x="2411" y="288"/>
                </a:lnTo>
                <a:lnTo>
                  <a:pt x="2410" y="288"/>
                </a:lnTo>
                <a:lnTo>
                  <a:pt x="2410" y="287"/>
                </a:lnTo>
                <a:lnTo>
                  <a:pt x="2410" y="285"/>
                </a:lnTo>
                <a:lnTo>
                  <a:pt x="2410" y="283"/>
                </a:lnTo>
                <a:lnTo>
                  <a:pt x="2411" y="282"/>
                </a:lnTo>
                <a:lnTo>
                  <a:pt x="2412" y="280"/>
                </a:lnTo>
                <a:lnTo>
                  <a:pt x="2413" y="275"/>
                </a:lnTo>
                <a:lnTo>
                  <a:pt x="2413" y="273"/>
                </a:lnTo>
                <a:lnTo>
                  <a:pt x="2419" y="270"/>
                </a:lnTo>
                <a:lnTo>
                  <a:pt x="2420" y="269"/>
                </a:lnTo>
                <a:lnTo>
                  <a:pt x="2420" y="270"/>
                </a:lnTo>
                <a:lnTo>
                  <a:pt x="2419" y="271"/>
                </a:lnTo>
                <a:lnTo>
                  <a:pt x="2418" y="272"/>
                </a:lnTo>
                <a:lnTo>
                  <a:pt x="2417" y="273"/>
                </a:lnTo>
                <a:lnTo>
                  <a:pt x="2417" y="275"/>
                </a:lnTo>
                <a:lnTo>
                  <a:pt x="2418" y="277"/>
                </a:lnTo>
                <a:lnTo>
                  <a:pt x="2418" y="281"/>
                </a:lnTo>
                <a:lnTo>
                  <a:pt x="2417" y="285"/>
                </a:lnTo>
                <a:lnTo>
                  <a:pt x="2414" y="287"/>
                </a:lnTo>
                <a:lnTo>
                  <a:pt x="2412" y="288"/>
                </a:lnTo>
                <a:lnTo>
                  <a:pt x="2411" y="289"/>
                </a:lnTo>
                <a:close/>
                <a:moveTo>
                  <a:pt x="2424" y="269"/>
                </a:moveTo>
                <a:lnTo>
                  <a:pt x="2426" y="266"/>
                </a:lnTo>
                <a:lnTo>
                  <a:pt x="2427" y="266"/>
                </a:lnTo>
                <a:lnTo>
                  <a:pt x="2427" y="267"/>
                </a:lnTo>
                <a:lnTo>
                  <a:pt x="2423" y="271"/>
                </a:lnTo>
                <a:lnTo>
                  <a:pt x="2424" y="271"/>
                </a:lnTo>
                <a:lnTo>
                  <a:pt x="2426" y="270"/>
                </a:lnTo>
                <a:lnTo>
                  <a:pt x="2427" y="271"/>
                </a:lnTo>
                <a:lnTo>
                  <a:pt x="2423" y="273"/>
                </a:lnTo>
                <a:lnTo>
                  <a:pt x="2422" y="275"/>
                </a:lnTo>
                <a:lnTo>
                  <a:pt x="2420" y="279"/>
                </a:lnTo>
                <a:lnTo>
                  <a:pt x="2420" y="280"/>
                </a:lnTo>
                <a:lnTo>
                  <a:pt x="2419" y="279"/>
                </a:lnTo>
                <a:lnTo>
                  <a:pt x="2419" y="277"/>
                </a:lnTo>
                <a:lnTo>
                  <a:pt x="2418" y="275"/>
                </a:lnTo>
                <a:lnTo>
                  <a:pt x="2418" y="273"/>
                </a:lnTo>
                <a:lnTo>
                  <a:pt x="2419" y="272"/>
                </a:lnTo>
                <a:lnTo>
                  <a:pt x="2420" y="271"/>
                </a:lnTo>
                <a:lnTo>
                  <a:pt x="2420" y="272"/>
                </a:lnTo>
                <a:lnTo>
                  <a:pt x="2420" y="273"/>
                </a:lnTo>
                <a:lnTo>
                  <a:pt x="2421" y="271"/>
                </a:lnTo>
                <a:lnTo>
                  <a:pt x="2424" y="269"/>
                </a:lnTo>
                <a:close/>
                <a:moveTo>
                  <a:pt x="2423" y="268"/>
                </a:moveTo>
                <a:lnTo>
                  <a:pt x="2421" y="269"/>
                </a:lnTo>
                <a:lnTo>
                  <a:pt x="2421" y="268"/>
                </a:lnTo>
                <a:lnTo>
                  <a:pt x="2423" y="266"/>
                </a:lnTo>
                <a:lnTo>
                  <a:pt x="2424" y="266"/>
                </a:lnTo>
                <a:lnTo>
                  <a:pt x="2423" y="268"/>
                </a:lnTo>
                <a:close/>
                <a:moveTo>
                  <a:pt x="2422" y="276"/>
                </a:moveTo>
                <a:lnTo>
                  <a:pt x="2424" y="275"/>
                </a:lnTo>
                <a:lnTo>
                  <a:pt x="2426" y="273"/>
                </a:lnTo>
                <a:lnTo>
                  <a:pt x="2427" y="272"/>
                </a:lnTo>
                <a:lnTo>
                  <a:pt x="2427" y="273"/>
                </a:lnTo>
                <a:lnTo>
                  <a:pt x="2426" y="275"/>
                </a:lnTo>
                <a:lnTo>
                  <a:pt x="2423" y="276"/>
                </a:lnTo>
                <a:lnTo>
                  <a:pt x="2422" y="276"/>
                </a:lnTo>
                <a:close/>
                <a:moveTo>
                  <a:pt x="2433" y="272"/>
                </a:moveTo>
                <a:lnTo>
                  <a:pt x="2433" y="275"/>
                </a:lnTo>
                <a:lnTo>
                  <a:pt x="2433" y="276"/>
                </a:lnTo>
                <a:lnTo>
                  <a:pt x="2432" y="276"/>
                </a:lnTo>
                <a:lnTo>
                  <a:pt x="2432" y="275"/>
                </a:lnTo>
                <a:lnTo>
                  <a:pt x="2433" y="272"/>
                </a:lnTo>
                <a:close/>
                <a:moveTo>
                  <a:pt x="2428" y="277"/>
                </a:moveTo>
                <a:lnTo>
                  <a:pt x="2427" y="278"/>
                </a:lnTo>
                <a:lnTo>
                  <a:pt x="2426" y="278"/>
                </a:lnTo>
                <a:lnTo>
                  <a:pt x="2423" y="281"/>
                </a:lnTo>
                <a:lnTo>
                  <a:pt x="2423" y="282"/>
                </a:lnTo>
                <a:lnTo>
                  <a:pt x="2422" y="283"/>
                </a:lnTo>
                <a:lnTo>
                  <a:pt x="2420" y="285"/>
                </a:lnTo>
                <a:lnTo>
                  <a:pt x="2421" y="282"/>
                </a:lnTo>
                <a:lnTo>
                  <a:pt x="2421" y="278"/>
                </a:lnTo>
                <a:lnTo>
                  <a:pt x="2422" y="277"/>
                </a:lnTo>
                <a:lnTo>
                  <a:pt x="2424" y="276"/>
                </a:lnTo>
                <a:lnTo>
                  <a:pt x="2426" y="276"/>
                </a:lnTo>
                <a:lnTo>
                  <a:pt x="2424" y="277"/>
                </a:lnTo>
                <a:lnTo>
                  <a:pt x="2426" y="277"/>
                </a:lnTo>
                <a:lnTo>
                  <a:pt x="2427" y="276"/>
                </a:lnTo>
                <a:lnTo>
                  <a:pt x="2428" y="277"/>
                </a:lnTo>
                <a:close/>
                <a:moveTo>
                  <a:pt x="2432" y="276"/>
                </a:moveTo>
                <a:lnTo>
                  <a:pt x="2432" y="278"/>
                </a:lnTo>
                <a:lnTo>
                  <a:pt x="2432" y="279"/>
                </a:lnTo>
                <a:lnTo>
                  <a:pt x="2430" y="281"/>
                </a:lnTo>
                <a:lnTo>
                  <a:pt x="2428" y="283"/>
                </a:lnTo>
                <a:lnTo>
                  <a:pt x="2427" y="283"/>
                </a:lnTo>
                <a:lnTo>
                  <a:pt x="2427" y="282"/>
                </a:lnTo>
                <a:lnTo>
                  <a:pt x="2428" y="281"/>
                </a:lnTo>
                <a:lnTo>
                  <a:pt x="2430" y="280"/>
                </a:lnTo>
                <a:lnTo>
                  <a:pt x="2430" y="279"/>
                </a:lnTo>
                <a:lnTo>
                  <a:pt x="2430" y="278"/>
                </a:lnTo>
                <a:lnTo>
                  <a:pt x="2432" y="276"/>
                </a:lnTo>
                <a:close/>
                <a:moveTo>
                  <a:pt x="2429" y="278"/>
                </a:moveTo>
                <a:lnTo>
                  <a:pt x="2429" y="279"/>
                </a:lnTo>
                <a:lnTo>
                  <a:pt x="2428" y="281"/>
                </a:lnTo>
                <a:lnTo>
                  <a:pt x="2427" y="281"/>
                </a:lnTo>
                <a:lnTo>
                  <a:pt x="2428" y="279"/>
                </a:lnTo>
                <a:lnTo>
                  <a:pt x="2428" y="278"/>
                </a:lnTo>
                <a:lnTo>
                  <a:pt x="2429" y="278"/>
                </a:lnTo>
                <a:close/>
                <a:moveTo>
                  <a:pt x="2427" y="280"/>
                </a:moveTo>
                <a:lnTo>
                  <a:pt x="2424" y="281"/>
                </a:lnTo>
                <a:lnTo>
                  <a:pt x="2426" y="279"/>
                </a:lnTo>
                <a:lnTo>
                  <a:pt x="2428" y="277"/>
                </a:lnTo>
                <a:lnTo>
                  <a:pt x="2429" y="277"/>
                </a:lnTo>
                <a:lnTo>
                  <a:pt x="2428" y="278"/>
                </a:lnTo>
                <a:lnTo>
                  <a:pt x="2427" y="280"/>
                </a:lnTo>
                <a:close/>
                <a:moveTo>
                  <a:pt x="2420" y="280"/>
                </a:moveTo>
                <a:lnTo>
                  <a:pt x="2420" y="281"/>
                </a:lnTo>
                <a:lnTo>
                  <a:pt x="2419" y="282"/>
                </a:lnTo>
                <a:lnTo>
                  <a:pt x="2419" y="283"/>
                </a:lnTo>
                <a:lnTo>
                  <a:pt x="2418" y="283"/>
                </a:lnTo>
                <a:lnTo>
                  <a:pt x="2419" y="281"/>
                </a:lnTo>
                <a:lnTo>
                  <a:pt x="2420" y="280"/>
                </a:lnTo>
                <a:close/>
                <a:moveTo>
                  <a:pt x="2641" y="73"/>
                </a:moveTo>
                <a:lnTo>
                  <a:pt x="2640" y="78"/>
                </a:lnTo>
                <a:lnTo>
                  <a:pt x="2638" y="80"/>
                </a:lnTo>
                <a:lnTo>
                  <a:pt x="2637" y="80"/>
                </a:lnTo>
                <a:lnTo>
                  <a:pt x="2634" y="81"/>
                </a:lnTo>
                <a:lnTo>
                  <a:pt x="2634" y="82"/>
                </a:lnTo>
                <a:lnTo>
                  <a:pt x="2630" y="85"/>
                </a:lnTo>
                <a:lnTo>
                  <a:pt x="2625" y="86"/>
                </a:lnTo>
                <a:lnTo>
                  <a:pt x="2624" y="87"/>
                </a:lnTo>
                <a:lnTo>
                  <a:pt x="2623" y="87"/>
                </a:lnTo>
                <a:lnTo>
                  <a:pt x="2622" y="86"/>
                </a:lnTo>
                <a:lnTo>
                  <a:pt x="2622" y="85"/>
                </a:lnTo>
                <a:lnTo>
                  <a:pt x="2623" y="84"/>
                </a:lnTo>
                <a:lnTo>
                  <a:pt x="2624" y="79"/>
                </a:lnTo>
                <a:lnTo>
                  <a:pt x="2627" y="75"/>
                </a:lnTo>
                <a:lnTo>
                  <a:pt x="2628" y="73"/>
                </a:lnTo>
                <a:lnTo>
                  <a:pt x="2629" y="72"/>
                </a:lnTo>
                <a:lnTo>
                  <a:pt x="2630" y="70"/>
                </a:lnTo>
                <a:lnTo>
                  <a:pt x="2631" y="69"/>
                </a:lnTo>
                <a:lnTo>
                  <a:pt x="2632" y="68"/>
                </a:lnTo>
                <a:lnTo>
                  <a:pt x="2633" y="67"/>
                </a:lnTo>
                <a:lnTo>
                  <a:pt x="2636" y="63"/>
                </a:lnTo>
                <a:lnTo>
                  <a:pt x="2636" y="61"/>
                </a:lnTo>
                <a:lnTo>
                  <a:pt x="2637" y="60"/>
                </a:lnTo>
                <a:lnTo>
                  <a:pt x="2637" y="59"/>
                </a:lnTo>
                <a:lnTo>
                  <a:pt x="2638" y="58"/>
                </a:lnTo>
                <a:lnTo>
                  <a:pt x="2640" y="55"/>
                </a:lnTo>
                <a:lnTo>
                  <a:pt x="2641" y="52"/>
                </a:lnTo>
                <a:lnTo>
                  <a:pt x="2642" y="51"/>
                </a:lnTo>
                <a:lnTo>
                  <a:pt x="2646" y="49"/>
                </a:lnTo>
                <a:lnTo>
                  <a:pt x="2647" y="48"/>
                </a:lnTo>
                <a:lnTo>
                  <a:pt x="2648" y="47"/>
                </a:lnTo>
                <a:lnTo>
                  <a:pt x="2649" y="46"/>
                </a:lnTo>
                <a:lnTo>
                  <a:pt x="2651" y="46"/>
                </a:lnTo>
                <a:lnTo>
                  <a:pt x="2653" y="46"/>
                </a:lnTo>
                <a:lnTo>
                  <a:pt x="2654" y="44"/>
                </a:lnTo>
                <a:lnTo>
                  <a:pt x="2656" y="43"/>
                </a:lnTo>
                <a:lnTo>
                  <a:pt x="2656" y="44"/>
                </a:lnTo>
                <a:lnTo>
                  <a:pt x="2656" y="46"/>
                </a:lnTo>
                <a:lnTo>
                  <a:pt x="2656" y="47"/>
                </a:lnTo>
                <a:lnTo>
                  <a:pt x="2656" y="48"/>
                </a:lnTo>
                <a:lnTo>
                  <a:pt x="2654" y="50"/>
                </a:lnTo>
                <a:lnTo>
                  <a:pt x="2653" y="52"/>
                </a:lnTo>
                <a:lnTo>
                  <a:pt x="2652" y="55"/>
                </a:lnTo>
                <a:lnTo>
                  <a:pt x="2652" y="57"/>
                </a:lnTo>
                <a:lnTo>
                  <a:pt x="2650" y="60"/>
                </a:lnTo>
                <a:lnTo>
                  <a:pt x="2650" y="63"/>
                </a:lnTo>
                <a:lnTo>
                  <a:pt x="2649" y="65"/>
                </a:lnTo>
                <a:lnTo>
                  <a:pt x="2647" y="69"/>
                </a:lnTo>
                <a:lnTo>
                  <a:pt x="2644" y="70"/>
                </a:lnTo>
                <a:lnTo>
                  <a:pt x="2644" y="71"/>
                </a:lnTo>
                <a:lnTo>
                  <a:pt x="2642" y="72"/>
                </a:lnTo>
                <a:lnTo>
                  <a:pt x="2641" y="73"/>
                </a:lnTo>
                <a:close/>
                <a:moveTo>
                  <a:pt x="2670" y="40"/>
                </a:moveTo>
                <a:lnTo>
                  <a:pt x="2670" y="39"/>
                </a:lnTo>
                <a:lnTo>
                  <a:pt x="2671" y="38"/>
                </a:lnTo>
                <a:lnTo>
                  <a:pt x="2672" y="37"/>
                </a:lnTo>
                <a:lnTo>
                  <a:pt x="2672" y="38"/>
                </a:lnTo>
                <a:lnTo>
                  <a:pt x="2671" y="39"/>
                </a:lnTo>
                <a:lnTo>
                  <a:pt x="2671" y="41"/>
                </a:lnTo>
                <a:lnTo>
                  <a:pt x="2670" y="41"/>
                </a:lnTo>
                <a:lnTo>
                  <a:pt x="2670" y="40"/>
                </a:lnTo>
                <a:close/>
                <a:moveTo>
                  <a:pt x="2675" y="37"/>
                </a:moveTo>
                <a:lnTo>
                  <a:pt x="2677" y="33"/>
                </a:lnTo>
                <a:lnTo>
                  <a:pt x="2678" y="33"/>
                </a:lnTo>
                <a:lnTo>
                  <a:pt x="2677" y="34"/>
                </a:lnTo>
                <a:lnTo>
                  <a:pt x="2677" y="37"/>
                </a:lnTo>
                <a:lnTo>
                  <a:pt x="2676" y="37"/>
                </a:lnTo>
                <a:lnTo>
                  <a:pt x="2675" y="37"/>
                </a:lnTo>
                <a:close/>
                <a:moveTo>
                  <a:pt x="2666" y="41"/>
                </a:moveTo>
                <a:lnTo>
                  <a:pt x="2665" y="42"/>
                </a:lnTo>
                <a:lnTo>
                  <a:pt x="2662" y="46"/>
                </a:lnTo>
                <a:lnTo>
                  <a:pt x="2662" y="44"/>
                </a:lnTo>
                <a:lnTo>
                  <a:pt x="2663" y="42"/>
                </a:lnTo>
                <a:lnTo>
                  <a:pt x="2665" y="41"/>
                </a:lnTo>
                <a:lnTo>
                  <a:pt x="2666" y="41"/>
                </a:lnTo>
                <a:close/>
                <a:moveTo>
                  <a:pt x="2658" y="53"/>
                </a:moveTo>
                <a:lnTo>
                  <a:pt x="2659" y="52"/>
                </a:lnTo>
                <a:lnTo>
                  <a:pt x="2659" y="51"/>
                </a:lnTo>
                <a:lnTo>
                  <a:pt x="2660" y="51"/>
                </a:lnTo>
                <a:lnTo>
                  <a:pt x="2659" y="53"/>
                </a:lnTo>
                <a:lnTo>
                  <a:pt x="2658" y="56"/>
                </a:lnTo>
                <a:lnTo>
                  <a:pt x="2658" y="53"/>
                </a:lnTo>
                <a:close/>
                <a:moveTo>
                  <a:pt x="1945" y="795"/>
                </a:moveTo>
                <a:lnTo>
                  <a:pt x="1944" y="796"/>
                </a:lnTo>
                <a:lnTo>
                  <a:pt x="1942" y="797"/>
                </a:lnTo>
                <a:lnTo>
                  <a:pt x="1942" y="796"/>
                </a:lnTo>
                <a:lnTo>
                  <a:pt x="1944" y="795"/>
                </a:lnTo>
                <a:lnTo>
                  <a:pt x="1945" y="795"/>
                </a:lnTo>
                <a:close/>
                <a:moveTo>
                  <a:pt x="1913" y="788"/>
                </a:moveTo>
                <a:lnTo>
                  <a:pt x="1912" y="790"/>
                </a:lnTo>
                <a:lnTo>
                  <a:pt x="1911" y="792"/>
                </a:lnTo>
                <a:lnTo>
                  <a:pt x="1911" y="790"/>
                </a:lnTo>
                <a:lnTo>
                  <a:pt x="1912" y="789"/>
                </a:lnTo>
                <a:lnTo>
                  <a:pt x="1912" y="788"/>
                </a:lnTo>
                <a:lnTo>
                  <a:pt x="1913" y="788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849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4BB4EF-9B6F-CF82-BC1F-05B739B59E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243CE44C-5084-DBB1-D430-9D70D7EDF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kern="0" dirty="0"/>
              <a:t>Great Lakes map with Watershed Outline</a:t>
            </a:r>
            <a:endParaRPr lang="en-US" altLang="zh-CN" dirty="0">
              <a:solidFill>
                <a:srgbClr val="FF0000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D1357E2-0B3E-764C-2F2E-DFB42506B48C}"/>
              </a:ext>
            </a:extLst>
          </p:cNvPr>
          <p:cNvGrpSpPr/>
          <p:nvPr/>
        </p:nvGrpSpPr>
        <p:grpSpPr>
          <a:xfrm>
            <a:off x="1697038" y="1062038"/>
            <a:ext cx="5753100" cy="3730625"/>
            <a:chOff x="1697038" y="1062038"/>
            <a:chExt cx="5753100" cy="3730625"/>
          </a:xfrm>
        </p:grpSpPr>
        <p:sp>
          <p:nvSpPr>
            <p:cNvPr id="138564" name="Freeform 2127">
              <a:extLst>
                <a:ext uri="{FF2B5EF4-FFF2-40B4-BE49-F238E27FC236}">
                  <a16:creationId xmlns:a16="http://schemas.microsoft.com/office/drawing/2014/main" id="{1602770C-7EA8-430A-BBDE-76A3525C6D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97038" y="1062038"/>
              <a:ext cx="5140325" cy="3730625"/>
            </a:xfrm>
            <a:custGeom>
              <a:avLst/>
              <a:gdLst>
                <a:gd name="T0" fmla="*/ 3112 w 3238"/>
                <a:gd name="T1" fmla="*/ 1363 h 2350"/>
                <a:gd name="T2" fmla="*/ 3148 w 3238"/>
                <a:gd name="T3" fmla="*/ 1275 h 2350"/>
                <a:gd name="T4" fmla="*/ 3113 w 3238"/>
                <a:gd name="T5" fmla="*/ 1214 h 2350"/>
                <a:gd name="T6" fmla="*/ 3025 w 3238"/>
                <a:gd name="T7" fmla="*/ 1159 h 2350"/>
                <a:gd name="T8" fmla="*/ 3036 w 3238"/>
                <a:gd name="T9" fmla="*/ 1006 h 2350"/>
                <a:gd name="T10" fmla="*/ 2772 w 3238"/>
                <a:gd name="T11" fmla="*/ 1653 h 2350"/>
                <a:gd name="T12" fmla="*/ 2846 w 3238"/>
                <a:gd name="T13" fmla="*/ 1710 h 2350"/>
                <a:gd name="T14" fmla="*/ 2933 w 3238"/>
                <a:gd name="T15" fmla="*/ 1660 h 2350"/>
                <a:gd name="T16" fmla="*/ 2955 w 3238"/>
                <a:gd name="T17" fmla="*/ 1539 h 2350"/>
                <a:gd name="T18" fmla="*/ 3031 w 3238"/>
                <a:gd name="T19" fmla="*/ 1447 h 2350"/>
                <a:gd name="T20" fmla="*/ 2677 w 3238"/>
                <a:gd name="T21" fmla="*/ 1732 h 2350"/>
                <a:gd name="T22" fmla="*/ 2662 w 3238"/>
                <a:gd name="T23" fmla="*/ 1789 h 2350"/>
                <a:gd name="T24" fmla="*/ 2541 w 3238"/>
                <a:gd name="T25" fmla="*/ 1725 h 2350"/>
                <a:gd name="T26" fmla="*/ 2445 w 3238"/>
                <a:gd name="T27" fmla="*/ 1758 h 2350"/>
                <a:gd name="T28" fmla="*/ 2322 w 3238"/>
                <a:gd name="T29" fmla="*/ 1851 h 2350"/>
                <a:gd name="T30" fmla="*/ 1739 w 3238"/>
                <a:gd name="T31" fmla="*/ 2269 h 2350"/>
                <a:gd name="T32" fmla="*/ 1898 w 3238"/>
                <a:gd name="T33" fmla="*/ 2207 h 2350"/>
                <a:gd name="T34" fmla="*/ 2012 w 3238"/>
                <a:gd name="T35" fmla="*/ 2134 h 2350"/>
                <a:gd name="T36" fmla="*/ 2132 w 3238"/>
                <a:gd name="T37" fmla="*/ 2141 h 2350"/>
                <a:gd name="T38" fmla="*/ 2205 w 3238"/>
                <a:gd name="T39" fmla="*/ 2025 h 2350"/>
                <a:gd name="T40" fmla="*/ 1667 w 3238"/>
                <a:gd name="T41" fmla="*/ 2301 h 2350"/>
                <a:gd name="T42" fmla="*/ 1479 w 3238"/>
                <a:gd name="T43" fmla="*/ 2270 h 2350"/>
                <a:gd name="T44" fmla="*/ 1367 w 3238"/>
                <a:gd name="T45" fmla="*/ 2151 h 2350"/>
                <a:gd name="T46" fmla="*/ 1232 w 3238"/>
                <a:gd name="T47" fmla="*/ 2067 h 2350"/>
                <a:gd name="T48" fmla="*/ 1124 w 3238"/>
                <a:gd name="T49" fmla="*/ 2154 h 2350"/>
                <a:gd name="T50" fmla="*/ 1019 w 3238"/>
                <a:gd name="T51" fmla="*/ 2110 h 2350"/>
                <a:gd name="T52" fmla="*/ 639 w 3238"/>
                <a:gd name="T53" fmla="*/ 1578 h 2350"/>
                <a:gd name="T54" fmla="*/ 715 w 3238"/>
                <a:gd name="T55" fmla="*/ 1682 h 2350"/>
                <a:gd name="T56" fmla="*/ 863 w 3238"/>
                <a:gd name="T57" fmla="*/ 1695 h 2350"/>
                <a:gd name="T58" fmla="*/ 922 w 3238"/>
                <a:gd name="T59" fmla="*/ 1875 h 2350"/>
                <a:gd name="T60" fmla="*/ 1015 w 3238"/>
                <a:gd name="T61" fmla="*/ 2076 h 2350"/>
                <a:gd name="T62" fmla="*/ 721 w 3238"/>
                <a:gd name="T63" fmla="*/ 1286 h 2350"/>
                <a:gd name="T64" fmla="*/ 695 w 3238"/>
                <a:gd name="T65" fmla="*/ 1119 h 2350"/>
                <a:gd name="T66" fmla="*/ 632 w 3238"/>
                <a:gd name="T67" fmla="*/ 1091 h 2350"/>
                <a:gd name="T68" fmla="*/ 509 w 3238"/>
                <a:gd name="T69" fmla="*/ 1066 h 2350"/>
                <a:gd name="T70" fmla="*/ 363 w 3238"/>
                <a:gd name="T71" fmla="*/ 1065 h 2350"/>
                <a:gd name="T72" fmla="*/ 185 w 3238"/>
                <a:gd name="T73" fmla="*/ 737 h 2350"/>
                <a:gd name="T74" fmla="*/ 74 w 3238"/>
                <a:gd name="T75" fmla="*/ 779 h 2350"/>
                <a:gd name="T76" fmla="*/ 18 w 3238"/>
                <a:gd name="T77" fmla="*/ 952 h 2350"/>
                <a:gd name="T78" fmla="*/ 108 w 3238"/>
                <a:gd name="T79" fmla="*/ 1046 h 2350"/>
                <a:gd name="T80" fmla="*/ 245 w 3238"/>
                <a:gd name="T81" fmla="*/ 1046 h 2350"/>
                <a:gd name="T82" fmla="*/ 303 w 3238"/>
                <a:gd name="T83" fmla="*/ 748 h 2350"/>
                <a:gd name="T84" fmla="*/ 380 w 3238"/>
                <a:gd name="T85" fmla="*/ 669 h 2350"/>
                <a:gd name="T86" fmla="*/ 441 w 3238"/>
                <a:gd name="T87" fmla="*/ 563 h 2350"/>
                <a:gd name="T88" fmla="*/ 516 w 3238"/>
                <a:gd name="T89" fmla="*/ 451 h 2350"/>
                <a:gd name="T90" fmla="*/ 476 w 3238"/>
                <a:gd name="T91" fmla="*/ 207 h 2350"/>
                <a:gd name="T92" fmla="*/ 1178 w 3238"/>
                <a:gd name="T93" fmla="*/ 316 h 2350"/>
                <a:gd name="T94" fmla="*/ 1033 w 3238"/>
                <a:gd name="T95" fmla="*/ 214 h 2350"/>
                <a:gd name="T96" fmla="*/ 902 w 3238"/>
                <a:gd name="T97" fmla="*/ 344 h 2350"/>
                <a:gd name="T98" fmla="*/ 888 w 3238"/>
                <a:gd name="T99" fmla="*/ 129 h 2350"/>
                <a:gd name="T100" fmla="*/ 722 w 3238"/>
                <a:gd name="T101" fmla="*/ 45 h 2350"/>
                <a:gd name="T102" fmla="*/ 1219 w 3238"/>
                <a:gd name="T103" fmla="*/ 333 h 2350"/>
                <a:gd name="T104" fmla="*/ 1386 w 3238"/>
                <a:gd name="T105" fmla="*/ 393 h 2350"/>
                <a:gd name="T106" fmla="*/ 1481 w 3238"/>
                <a:gd name="T107" fmla="*/ 502 h 2350"/>
                <a:gd name="T108" fmla="*/ 1552 w 3238"/>
                <a:gd name="T109" fmla="*/ 622 h 2350"/>
                <a:gd name="T110" fmla="*/ 1782 w 3238"/>
                <a:gd name="T111" fmla="*/ 633 h 2350"/>
                <a:gd name="T112" fmla="*/ 1979 w 3238"/>
                <a:gd name="T113" fmla="*/ 638 h 2350"/>
                <a:gd name="T114" fmla="*/ 2212 w 3238"/>
                <a:gd name="T115" fmla="*/ 707 h 2350"/>
                <a:gd name="T116" fmla="*/ 2294 w 3238"/>
                <a:gd name="T117" fmla="*/ 943 h 2350"/>
                <a:gd name="T118" fmla="*/ 2501 w 3238"/>
                <a:gd name="T119" fmla="*/ 1093 h 2350"/>
                <a:gd name="T120" fmla="*/ 2734 w 3238"/>
                <a:gd name="T121" fmla="*/ 1141 h 2350"/>
                <a:gd name="T122" fmla="*/ 2983 w 3238"/>
                <a:gd name="T123" fmla="*/ 1018 h 2350"/>
                <a:gd name="T124" fmla="*/ 3197 w 3238"/>
                <a:gd name="T125" fmla="*/ 863 h 2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238" h="2350">
                  <a:moveTo>
                    <a:pt x="516" y="652"/>
                  </a:moveTo>
                  <a:lnTo>
                    <a:pt x="516" y="651"/>
                  </a:lnTo>
                  <a:lnTo>
                    <a:pt x="516" y="652"/>
                  </a:lnTo>
                  <a:moveTo>
                    <a:pt x="3015" y="1393"/>
                  </a:moveTo>
                  <a:lnTo>
                    <a:pt x="3013" y="1393"/>
                  </a:lnTo>
                  <a:lnTo>
                    <a:pt x="3013" y="1392"/>
                  </a:lnTo>
                  <a:lnTo>
                    <a:pt x="3013" y="1391"/>
                  </a:lnTo>
                  <a:lnTo>
                    <a:pt x="3013" y="1389"/>
                  </a:lnTo>
                  <a:lnTo>
                    <a:pt x="3013" y="1388"/>
                  </a:lnTo>
                  <a:lnTo>
                    <a:pt x="3013" y="1387"/>
                  </a:lnTo>
                  <a:lnTo>
                    <a:pt x="3013" y="1386"/>
                  </a:lnTo>
                  <a:lnTo>
                    <a:pt x="3013" y="1385"/>
                  </a:lnTo>
                  <a:lnTo>
                    <a:pt x="3013" y="1384"/>
                  </a:lnTo>
                  <a:lnTo>
                    <a:pt x="3013" y="1383"/>
                  </a:lnTo>
                  <a:lnTo>
                    <a:pt x="3013" y="1382"/>
                  </a:lnTo>
                  <a:lnTo>
                    <a:pt x="3013" y="1380"/>
                  </a:lnTo>
                  <a:lnTo>
                    <a:pt x="3013" y="1378"/>
                  </a:lnTo>
                  <a:lnTo>
                    <a:pt x="3013" y="1377"/>
                  </a:lnTo>
                  <a:lnTo>
                    <a:pt x="3013" y="1376"/>
                  </a:lnTo>
                  <a:lnTo>
                    <a:pt x="3013" y="1375"/>
                  </a:lnTo>
                  <a:lnTo>
                    <a:pt x="3013" y="1374"/>
                  </a:lnTo>
                  <a:lnTo>
                    <a:pt x="3013" y="1373"/>
                  </a:lnTo>
                  <a:lnTo>
                    <a:pt x="3013" y="1372"/>
                  </a:lnTo>
                  <a:lnTo>
                    <a:pt x="3013" y="1370"/>
                  </a:lnTo>
                  <a:lnTo>
                    <a:pt x="3013" y="1369"/>
                  </a:lnTo>
                  <a:lnTo>
                    <a:pt x="3013" y="1367"/>
                  </a:lnTo>
                  <a:lnTo>
                    <a:pt x="3013" y="1367"/>
                  </a:lnTo>
                  <a:lnTo>
                    <a:pt x="3012" y="1367"/>
                  </a:lnTo>
                  <a:lnTo>
                    <a:pt x="3012" y="1366"/>
                  </a:lnTo>
                  <a:lnTo>
                    <a:pt x="3011" y="1365"/>
                  </a:lnTo>
                  <a:lnTo>
                    <a:pt x="3010" y="1365"/>
                  </a:lnTo>
                  <a:lnTo>
                    <a:pt x="3010" y="1364"/>
                  </a:lnTo>
                  <a:lnTo>
                    <a:pt x="3010" y="1363"/>
                  </a:lnTo>
                  <a:lnTo>
                    <a:pt x="3009" y="1361"/>
                  </a:lnTo>
                  <a:lnTo>
                    <a:pt x="3008" y="1360"/>
                  </a:lnTo>
                  <a:lnTo>
                    <a:pt x="3008" y="1359"/>
                  </a:lnTo>
                  <a:lnTo>
                    <a:pt x="3007" y="1359"/>
                  </a:lnTo>
                  <a:lnTo>
                    <a:pt x="3007" y="1358"/>
                  </a:lnTo>
                  <a:lnTo>
                    <a:pt x="3008" y="1358"/>
                  </a:lnTo>
                  <a:lnTo>
                    <a:pt x="3008" y="1359"/>
                  </a:lnTo>
                  <a:lnTo>
                    <a:pt x="3009" y="1359"/>
                  </a:lnTo>
                  <a:lnTo>
                    <a:pt x="3010" y="1359"/>
                  </a:lnTo>
                  <a:lnTo>
                    <a:pt x="3011" y="1358"/>
                  </a:lnTo>
                  <a:lnTo>
                    <a:pt x="3012" y="1358"/>
                  </a:lnTo>
                  <a:lnTo>
                    <a:pt x="3013" y="1357"/>
                  </a:lnTo>
                  <a:lnTo>
                    <a:pt x="3013" y="1357"/>
                  </a:lnTo>
                  <a:lnTo>
                    <a:pt x="3015" y="1357"/>
                  </a:lnTo>
                  <a:lnTo>
                    <a:pt x="3016" y="1357"/>
                  </a:lnTo>
                  <a:lnTo>
                    <a:pt x="3017" y="1358"/>
                  </a:lnTo>
                  <a:lnTo>
                    <a:pt x="3018" y="1359"/>
                  </a:lnTo>
                  <a:lnTo>
                    <a:pt x="3019" y="1360"/>
                  </a:lnTo>
                  <a:lnTo>
                    <a:pt x="3020" y="1361"/>
                  </a:lnTo>
                  <a:lnTo>
                    <a:pt x="3020" y="1363"/>
                  </a:lnTo>
                  <a:lnTo>
                    <a:pt x="3021" y="1364"/>
                  </a:lnTo>
                  <a:lnTo>
                    <a:pt x="3021" y="1366"/>
                  </a:lnTo>
                  <a:lnTo>
                    <a:pt x="3021" y="1367"/>
                  </a:lnTo>
                  <a:lnTo>
                    <a:pt x="3021" y="1367"/>
                  </a:lnTo>
                  <a:lnTo>
                    <a:pt x="3021" y="1368"/>
                  </a:lnTo>
                  <a:lnTo>
                    <a:pt x="3021" y="1369"/>
                  </a:lnTo>
                  <a:lnTo>
                    <a:pt x="3022" y="1370"/>
                  </a:lnTo>
                  <a:lnTo>
                    <a:pt x="3024" y="1372"/>
                  </a:lnTo>
                  <a:lnTo>
                    <a:pt x="3025" y="1373"/>
                  </a:lnTo>
                  <a:lnTo>
                    <a:pt x="3026" y="1373"/>
                  </a:lnTo>
                  <a:lnTo>
                    <a:pt x="3027" y="1373"/>
                  </a:lnTo>
                  <a:lnTo>
                    <a:pt x="3027" y="1374"/>
                  </a:lnTo>
                  <a:lnTo>
                    <a:pt x="3028" y="1374"/>
                  </a:lnTo>
                  <a:lnTo>
                    <a:pt x="3028" y="1375"/>
                  </a:lnTo>
                  <a:lnTo>
                    <a:pt x="3028" y="1376"/>
                  </a:lnTo>
                  <a:lnTo>
                    <a:pt x="3029" y="1376"/>
                  </a:lnTo>
                  <a:lnTo>
                    <a:pt x="3029" y="1377"/>
                  </a:lnTo>
                  <a:lnTo>
                    <a:pt x="3030" y="1378"/>
                  </a:lnTo>
                  <a:lnTo>
                    <a:pt x="3030" y="1379"/>
                  </a:lnTo>
                  <a:lnTo>
                    <a:pt x="3031" y="1379"/>
                  </a:lnTo>
                  <a:lnTo>
                    <a:pt x="3031" y="1378"/>
                  </a:lnTo>
                  <a:lnTo>
                    <a:pt x="3033" y="1377"/>
                  </a:lnTo>
                  <a:lnTo>
                    <a:pt x="3033" y="1376"/>
                  </a:lnTo>
                  <a:lnTo>
                    <a:pt x="3034" y="1376"/>
                  </a:lnTo>
                  <a:lnTo>
                    <a:pt x="3035" y="1376"/>
                  </a:lnTo>
                  <a:lnTo>
                    <a:pt x="3036" y="1375"/>
                  </a:lnTo>
                  <a:lnTo>
                    <a:pt x="3037" y="1375"/>
                  </a:lnTo>
                  <a:lnTo>
                    <a:pt x="3039" y="1375"/>
                  </a:lnTo>
                  <a:lnTo>
                    <a:pt x="3039" y="1374"/>
                  </a:lnTo>
                  <a:lnTo>
                    <a:pt x="3040" y="1374"/>
                  </a:lnTo>
                  <a:lnTo>
                    <a:pt x="3040" y="1373"/>
                  </a:lnTo>
                  <a:lnTo>
                    <a:pt x="3040" y="1372"/>
                  </a:lnTo>
                  <a:lnTo>
                    <a:pt x="3040" y="1370"/>
                  </a:lnTo>
                  <a:lnTo>
                    <a:pt x="3040" y="1369"/>
                  </a:lnTo>
                  <a:lnTo>
                    <a:pt x="3041" y="1369"/>
                  </a:lnTo>
                  <a:lnTo>
                    <a:pt x="3041" y="1368"/>
                  </a:lnTo>
                  <a:lnTo>
                    <a:pt x="3041" y="1367"/>
                  </a:lnTo>
                  <a:lnTo>
                    <a:pt x="3043" y="1367"/>
                  </a:lnTo>
                  <a:lnTo>
                    <a:pt x="3043" y="1367"/>
                  </a:lnTo>
                  <a:lnTo>
                    <a:pt x="3044" y="1367"/>
                  </a:lnTo>
                  <a:lnTo>
                    <a:pt x="3044" y="1366"/>
                  </a:lnTo>
                  <a:lnTo>
                    <a:pt x="3045" y="1366"/>
                  </a:lnTo>
                  <a:lnTo>
                    <a:pt x="3046" y="1366"/>
                  </a:lnTo>
                  <a:lnTo>
                    <a:pt x="3047" y="1367"/>
                  </a:lnTo>
                  <a:lnTo>
                    <a:pt x="3048" y="1367"/>
                  </a:lnTo>
                  <a:lnTo>
                    <a:pt x="3048" y="1368"/>
                  </a:lnTo>
                  <a:lnTo>
                    <a:pt x="3048" y="1369"/>
                  </a:lnTo>
                  <a:lnTo>
                    <a:pt x="3048" y="1370"/>
                  </a:lnTo>
                  <a:lnTo>
                    <a:pt x="3049" y="1370"/>
                  </a:lnTo>
                  <a:lnTo>
                    <a:pt x="3050" y="1370"/>
                  </a:lnTo>
                  <a:lnTo>
                    <a:pt x="3050" y="1372"/>
                  </a:lnTo>
                  <a:lnTo>
                    <a:pt x="3050" y="1370"/>
                  </a:lnTo>
                  <a:lnTo>
                    <a:pt x="3052" y="1370"/>
                  </a:lnTo>
                  <a:lnTo>
                    <a:pt x="3053" y="1370"/>
                  </a:lnTo>
                  <a:lnTo>
                    <a:pt x="3053" y="1372"/>
                  </a:lnTo>
                  <a:lnTo>
                    <a:pt x="3054" y="1373"/>
                  </a:lnTo>
                  <a:lnTo>
                    <a:pt x="3054" y="1374"/>
                  </a:lnTo>
                  <a:lnTo>
                    <a:pt x="3054" y="1375"/>
                  </a:lnTo>
                  <a:lnTo>
                    <a:pt x="3054" y="1376"/>
                  </a:lnTo>
                  <a:lnTo>
                    <a:pt x="3055" y="1376"/>
                  </a:lnTo>
                  <a:lnTo>
                    <a:pt x="3055" y="1378"/>
                  </a:lnTo>
                  <a:lnTo>
                    <a:pt x="3055" y="1379"/>
                  </a:lnTo>
                  <a:lnTo>
                    <a:pt x="3055" y="1380"/>
                  </a:lnTo>
                  <a:lnTo>
                    <a:pt x="3055" y="1382"/>
                  </a:lnTo>
                  <a:lnTo>
                    <a:pt x="3056" y="1382"/>
                  </a:lnTo>
                  <a:lnTo>
                    <a:pt x="3057" y="1382"/>
                  </a:lnTo>
                  <a:lnTo>
                    <a:pt x="3058" y="1380"/>
                  </a:lnTo>
                  <a:lnTo>
                    <a:pt x="3059" y="1380"/>
                  </a:lnTo>
                  <a:lnTo>
                    <a:pt x="3060" y="1380"/>
                  </a:lnTo>
                  <a:lnTo>
                    <a:pt x="3062" y="1379"/>
                  </a:lnTo>
                  <a:lnTo>
                    <a:pt x="3063" y="1378"/>
                  </a:lnTo>
                  <a:lnTo>
                    <a:pt x="3064" y="1378"/>
                  </a:lnTo>
                  <a:lnTo>
                    <a:pt x="3064" y="1377"/>
                  </a:lnTo>
                  <a:lnTo>
                    <a:pt x="3065" y="1377"/>
                  </a:lnTo>
                  <a:lnTo>
                    <a:pt x="3066" y="1377"/>
                  </a:lnTo>
                  <a:lnTo>
                    <a:pt x="3066" y="1378"/>
                  </a:lnTo>
                  <a:lnTo>
                    <a:pt x="3067" y="1378"/>
                  </a:lnTo>
                  <a:lnTo>
                    <a:pt x="3067" y="1379"/>
                  </a:lnTo>
                  <a:lnTo>
                    <a:pt x="3067" y="1379"/>
                  </a:lnTo>
                  <a:lnTo>
                    <a:pt x="3067" y="1380"/>
                  </a:lnTo>
                  <a:lnTo>
                    <a:pt x="3068" y="1382"/>
                  </a:lnTo>
                  <a:lnTo>
                    <a:pt x="3069" y="1383"/>
                  </a:lnTo>
                  <a:lnTo>
                    <a:pt x="3071" y="1383"/>
                  </a:lnTo>
                  <a:lnTo>
                    <a:pt x="3072" y="1383"/>
                  </a:lnTo>
                  <a:lnTo>
                    <a:pt x="3073" y="1383"/>
                  </a:lnTo>
                  <a:lnTo>
                    <a:pt x="3074" y="1383"/>
                  </a:lnTo>
                  <a:lnTo>
                    <a:pt x="3074" y="1384"/>
                  </a:lnTo>
                  <a:lnTo>
                    <a:pt x="3074" y="1385"/>
                  </a:lnTo>
                  <a:lnTo>
                    <a:pt x="3075" y="1386"/>
                  </a:lnTo>
                  <a:lnTo>
                    <a:pt x="3075" y="1387"/>
                  </a:lnTo>
                  <a:lnTo>
                    <a:pt x="3076" y="1387"/>
                  </a:lnTo>
                  <a:lnTo>
                    <a:pt x="3077" y="1388"/>
                  </a:lnTo>
                  <a:lnTo>
                    <a:pt x="3078" y="1388"/>
                  </a:lnTo>
                  <a:lnTo>
                    <a:pt x="3078" y="1389"/>
                  </a:lnTo>
                  <a:lnTo>
                    <a:pt x="3079" y="1389"/>
                  </a:lnTo>
                  <a:lnTo>
                    <a:pt x="3082" y="1387"/>
                  </a:lnTo>
                  <a:lnTo>
                    <a:pt x="3083" y="1387"/>
                  </a:lnTo>
                  <a:lnTo>
                    <a:pt x="3083" y="1386"/>
                  </a:lnTo>
                  <a:lnTo>
                    <a:pt x="3084" y="1386"/>
                  </a:lnTo>
                  <a:lnTo>
                    <a:pt x="3084" y="1385"/>
                  </a:lnTo>
                  <a:lnTo>
                    <a:pt x="3084" y="1384"/>
                  </a:lnTo>
                  <a:lnTo>
                    <a:pt x="3084" y="1383"/>
                  </a:lnTo>
                  <a:lnTo>
                    <a:pt x="3085" y="1383"/>
                  </a:lnTo>
                  <a:lnTo>
                    <a:pt x="3085" y="1382"/>
                  </a:lnTo>
                  <a:lnTo>
                    <a:pt x="3086" y="1382"/>
                  </a:lnTo>
                  <a:lnTo>
                    <a:pt x="3087" y="1382"/>
                  </a:lnTo>
                  <a:lnTo>
                    <a:pt x="3087" y="1380"/>
                  </a:lnTo>
                  <a:lnTo>
                    <a:pt x="3088" y="1380"/>
                  </a:lnTo>
                  <a:lnTo>
                    <a:pt x="3088" y="1379"/>
                  </a:lnTo>
                  <a:lnTo>
                    <a:pt x="3090" y="1379"/>
                  </a:lnTo>
                  <a:lnTo>
                    <a:pt x="3090" y="1378"/>
                  </a:lnTo>
                  <a:lnTo>
                    <a:pt x="3091" y="1378"/>
                  </a:lnTo>
                  <a:lnTo>
                    <a:pt x="3092" y="1378"/>
                  </a:lnTo>
                  <a:lnTo>
                    <a:pt x="3093" y="1378"/>
                  </a:lnTo>
                  <a:lnTo>
                    <a:pt x="3093" y="1377"/>
                  </a:lnTo>
                  <a:lnTo>
                    <a:pt x="3093" y="1376"/>
                  </a:lnTo>
                  <a:lnTo>
                    <a:pt x="3093" y="1375"/>
                  </a:lnTo>
                  <a:lnTo>
                    <a:pt x="3094" y="1375"/>
                  </a:lnTo>
                  <a:lnTo>
                    <a:pt x="3094" y="1375"/>
                  </a:lnTo>
                  <a:lnTo>
                    <a:pt x="3095" y="1375"/>
                  </a:lnTo>
                  <a:lnTo>
                    <a:pt x="3096" y="1375"/>
                  </a:lnTo>
                  <a:lnTo>
                    <a:pt x="3097" y="1376"/>
                  </a:lnTo>
                  <a:lnTo>
                    <a:pt x="3098" y="1376"/>
                  </a:lnTo>
                  <a:lnTo>
                    <a:pt x="3100" y="1375"/>
                  </a:lnTo>
                  <a:lnTo>
                    <a:pt x="3101" y="1375"/>
                  </a:lnTo>
                  <a:lnTo>
                    <a:pt x="3102" y="1375"/>
                  </a:lnTo>
                  <a:lnTo>
                    <a:pt x="3103" y="1374"/>
                  </a:lnTo>
                  <a:lnTo>
                    <a:pt x="3103" y="1373"/>
                  </a:lnTo>
                  <a:lnTo>
                    <a:pt x="3103" y="1372"/>
                  </a:lnTo>
                  <a:lnTo>
                    <a:pt x="3103" y="1370"/>
                  </a:lnTo>
                  <a:lnTo>
                    <a:pt x="3104" y="1370"/>
                  </a:lnTo>
                  <a:lnTo>
                    <a:pt x="3104" y="1369"/>
                  </a:lnTo>
                  <a:lnTo>
                    <a:pt x="3104" y="1368"/>
                  </a:lnTo>
                  <a:lnTo>
                    <a:pt x="3105" y="1368"/>
                  </a:lnTo>
                  <a:lnTo>
                    <a:pt x="3106" y="1367"/>
                  </a:lnTo>
                  <a:lnTo>
                    <a:pt x="3106" y="1367"/>
                  </a:lnTo>
                  <a:lnTo>
                    <a:pt x="3107" y="1366"/>
                  </a:lnTo>
                  <a:lnTo>
                    <a:pt x="3109" y="1366"/>
                  </a:lnTo>
                  <a:lnTo>
                    <a:pt x="3109" y="1365"/>
                  </a:lnTo>
                  <a:lnTo>
                    <a:pt x="3110" y="1365"/>
                  </a:lnTo>
                  <a:lnTo>
                    <a:pt x="3110" y="1364"/>
                  </a:lnTo>
                  <a:lnTo>
                    <a:pt x="3111" y="1364"/>
                  </a:lnTo>
                  <a:lnTo>
                    <a:pt x="3112" y="1364"/>
                  </a:lnTo>
                  <a:lnTo>
                    <a:pt x="3112" y="1363"/>
                  </a:lnTo>
                  <a:lnTo>
                    <a:pt x="3113" y="1361"/>
                  </a:lnTo>
                  <a:lnTo>
                    <a:pt x="3114" y="1360"/>
                  </a:lnTo>
                  <a:lnTo>
                    <a:pt x="3115" y="1360"/>
                  </a:lnTo>
                  <a:lnTo>
                    <a:pt x="3116" y="1359"/>
                  </a:lnTo>
                  <a:lnTo>
                    <a:pt x="3118" y="1359"/>
                  </a:lnTo>
                  <a:lnTo>
                    <a:pt x="3118" y="1358"/>
                  </a:lnTo>
                  <a:lnTo>
                    <a:pt x="3119" y="1358"/>
                  </a:lnTo>
                  <a:lnTo>
                    <a:pt x="3119" y="1357"/>
                  </a:lnTo>
                  <a:lnTo>
                    <a:pt x="3119" y="1356"/>
                  </a:lnTo>
                  <a:lnTo>
                    <a:pt x="3120" y="1355"/>
                  </a:lnTo>
                  <a:lnTo>
                    <a:pt x="3120" y="1354"/>
                  </a:lnTo>
                  <a:lnTo>
                    <a:pt x="3119" y="1354"/>
                  </a:lnTo>
                  <a:lnTo>
                    <a:pt x="3118" y="1354"/>
                  </a:lnTo>
                  <a:lnTo>
                    <a:pt x="3118" y="1353"/>
                  </a:lnTo>
                  <a:lnTo>
                    <a:pt x="3118" y="1351"/>
                  </a:lnTo>
                  <a:lnTo>
                    <a:pt x="3116" y="1351"/>
                  </a:lnTo>
                  <a:lnTo>
                    <a:pt x="3116" y="1350"/>
                  </a:lnTo>
                  <a:lnTo>
                    <a:pt x="3115" y="1350"/>
                  </a:lnTo>
                  <a:lnTo>
                    <a:pt x="3115" y="1349"/>
                  </a:lnTo>
                  <a:lnTo>
                    <a:pt x="3114" y="1349"/>
                  </a:lnTo>
                  <a:lnTo>
                    <a:pt x="3114" y="1348"/>
                  </a:lnTo>
                  <a:lnTo>
                    <a:pt x="3113" y="1348"/>
                  </a:lnTo>
                  <a:lnTo>
                    <a:pt x="3113" y="1347"/>
                  </a:lnTo>
                  <a:lnTo>
                    <a:pt x="3113" y="1346"/>
                  </a:lnTo>
                  <a:lnTo>
                    <a:pt x="3114" y="1346"/>
                  </a:lnTo>
                  <a:lnTo>
                    <a:pt x="3114" y="1345"/>
                  </a:lnTo>
                  <a:lnTo>
                    <a:pt x="3115" y="1345"/>
                  </a:lnTo>
                  <a:lnTo>
                    <a:pt x="3116" y="1345"/>
                  </a:lnTo>
                  <a:lnTo>
                    <a:pt x="3116" y="1346"/>
                  </a:lnTo>
                  <a:lnTo>
                    <a:pt x="3118" y="1346"/>
                  </a:lnTo>
                  <a:lnTo>
                    <a:pt x="3118" y="1345"/>
                  </a:lnTo>
                  <a:lnTo>
                    <a:pt x="3119" y="1345"/>
                  </a:lnTo>
                  <a:lnTo>
                    <a:pt x="3119" y="1344"/>
                  </a:lnTo>
                  <a:lnTo>
                    <a:pt x="3120" y="1344"/>
                  </a:lnTo>
                  <a:lnTo>
                    <a:pt x="3121" y="1344"/>
                  </a:lnTo>
                  <a:lnTo>
                    <a:pt x="3121" y="1345"/>
                  </a:lnTo>
                  <a:lnTo>
                    <a:pt x="3122" y="1345"/>
                  </a:lnTo>
                  <a:lnTo>
                    <a:pt x="3122" y="1344"/>
                  </a:lnTo>
                  <a:lnTo>
                    <a:pt x="3123" y="1344"/>
                  </a:lnTo>
                  <a:lnTo>
                    <a:pt x="3123" y="1342"/>
                  </a:lnTo>
                  <a:lnTo>
                    <a:pt x="3123" y="1341"/>
                  </a:lnTo>
                  <a:lnTo>
                    <a:pt x="3124" y="1341"/>
                  </a:lnTo>
                  <a:lnTo>
                    <a:pt x="3123" y="1341"/>
                  </a:lnTo>
                  <a:lnTo>
                    <a:pt x="3123" y="1340"/>
                  </a:lnTo>
                  <a:lnTo>
                    <a:pt x="3122" y="1340"/>
                  </a:lnTo>
                  <a:lnTo>
                    <a:pt x="3122" y="1340"/>
                  </a:lnTo>
                  <a:lnTo>
                    <a:pt x="3123" y="1340"/>
                  </a:lnTo>
                  <a:lnTo>
                    <a:pt x="3123" y="1339"/>
                  </a:lnTo>
                  <a:lnTo>
                    <a:pt x="3124" y="1339"/>
                  </a:lnTo>
                  <a:lnTo>
                    <a:pt x="3124" y="1338"/>
                  </a:lnTo>
                  <a:lnTo>
                    <a:pt x="3125" y="1338"/>
                  </a:lnTo>
                  <a:lnTo>
                    <a:pt x="3125" y="1337"/>
                  </a:lnTo>
                  <a:lnTo>
                    <a:pt x="3124" y="1337"/>
                  </a:lnTo>
                  <a:lnTo>
                    <a:pt x="3124" y="1336"/>
                  </a:lnTo>
                  <a:lnTo>
                    <a:pt x="3123" y="1336"/>
                  </a:lnTo>
                  <a:lnTo>
                    <a:pt x="3122" y="1336"/>
                  </a:lnTo>
                  <a:lnTo>
                    <a:pt x="3121" y="1336"/>
                  </a:lnTo>
                  <a:lnTo>
                    <a:pt x="3120" y="1336"/>
                  </a:lnTo>
                  <a:lnTo>
                    <a:pt x="3119" y="1336"/>
                  </a:lnTo>
                  <a:lnTo>
                    <a:pt x="3118" y="1336"/>
                  </a:lnTo>
                  <a:lnTo>
                    <a:pt x="3116" y="1335"/>
                  </a:lnTo>
                  <a:lnTo>
                    <a:pt x="3116" y="1333"/>
                  </a:lnTo>
                  <a:lnTo>
                    <a:pt x="3115" y="1333"/>
                  </a:lnTo>
                  <a:lnTo>
                    <a:pt x="3116" y="1332"/>
                  </a:lnTo>
                  <a:lnTo>
                    <a:pt x="3118" y="1332"/>
                  </a:lnTo>
                  <a:lnTo>
                    <a:pt x="3119" y="1332"/>
                  </a:lnTo>
                  <a:lnTo>
                    <a:pt x="3120" y="1332"/>
                  </a:lnTo>
                  <a:lnTo>
                    <a:pt x="3121" y="1332"/>
                  </a:lnTo>
                  <a:lnTo>
                    <a:pt x="3121" y="1332"/>
                  </a:lnTo>
                  <a:lnTo>
                    <a:pt x="3122" y="1332"/>
                  </a:lnTo>
                  <a:lnTo>
                    <a:pt x="3123" y="1332"/>
                  </a:lnTo>
                  <a:lnTo>
                    <a:pt x="3124" y="1332"/>
                  </a:lnTo>
                  <a:lnTo>
                    <a:pt x="3124" y="1331"/>
                  </a:lnTo>
                  <a:lnTo>
                    <a:pt x="3125" y="1331"/>
                  </a:lnTo>
                  <a:lnTo>
                    <a:pt x="3125" y="1330"/>
                  </a:lnTo>
                  <a:lnTo>
                    <a:pt x="3126" y="1330"/>
                  </a:lnTo>
                  <a:lnTo>
                    <a:pt x="3126" y="1329"/>
                  </a:lnTo>
                  <a:lnTo>
                    <a:pt x="3128" y="1329"/>
                  </a:lnTo>
                  <a:lnTo>
                    <a:pt x="3126" y="1329"/>
                  </a:lnTo>
                  <a:lnTo>
                    <a:pt x="3126" y="1328"/>
                  </a:lnTo>
                  <a:lnTo>
                    <a:pt x="3126" y="1327"/>
                  </a:lnTo>
                  <a:lnTo>
                    <a:pt x="3128" y="1327"/>
                  </a:lnTo>
                  <a:lnTo>
                    <a:pt x="3129" y="1327"/>
                  </a:lnTo>
                  <a:lnTo>
                    <a:pt x="3130" y="1326"/>
                  </a:lnTo>
                  <a:lnTo>
                    <a:pt x="3130" y="1325"/>
                  </a:lnTo>
                  <a:lnTo>
                    <a:pt x="3131" y="1325"/>
                  </a:lnTo>
                  <a:lnTo>
                    <a:pt x="3131" y="1323"/>
                  </a:lnTo>
                  <a:lnTo>
                    <a:pt x="3131" y="1322"/>
                  </a:lnTo>
                  <a:lnTo>
                    <a:pt x="3132" y="1322"/>
                  </a:lnTo>
                  <a:lnTo>
                    <a:pt x="3132" y="1321"/>
                  </a:lnTo>
                  <a:lnTo>
                    <a:pt x="3133" y="1321"/>
                  </a:lnTo>
                  <a:lnTo>
                    <a:pt x="3133" y="1322"/>
                  </a:lnTo>
                  <a:lnTo>
                    <a:pt x="3134" y="1322"/>
                  </a:lnTo>
                  <a:lnTo>
                    <a:pt x="3135" y="1322"/>
                  </a:lnTo>
                  <a:lnTo>
                    <a:pt x="3135" y="1321"/>
                  </a:lnTo>
                  <a:lnTo>
                    <a:pt x="3137" y="1321"/>
                  </a:lnTo>
                  <a:lnTo>
                    <a:pt x="3138" y="1321"/>
                  </a:lnTo>
                  <a:lnTo>
                    <a:pt x="3139" y="1321"/>
                  </a:lnTo>
                  <a:lnTo>
                    <a:pt x="3139" y="1320"/>
                  </a:lnTo>
                  <a:lnTo>
                    <a:pt x="3140" y="1320"/>
                  </a:lnTo>
                  <a:lnTo>
                    <a:pt x="3141" y="1320"/>
                  </a:lnTo>
                  <a:lnTo>
                    <a:pt x="3141" y="1319"/>
                  </a:lnTo>
                  <a:lnTo>
                    <a:pt x="3142" y="1319"/>
                  </a:lnTo>
                  <a:lnTo>
                    <a:pt x="3143" y="1319"/>
                  </a:lnTo>
                  <a:lnTo>
                    <a:pt x="3143" y="1318"/>
                  </a:lnTo>
                  <a:lnTo>
                    <a:pt x="3143" y="1317"/>
                  </a:lnTo>
                  <a:lnTo>
                    <a:pt x="3144" y="1317"/>
                  </a:lnTo>
                  <a:lnTo>
                    <a:pt x="3145" y="1317"/>
                  </a:lnTo>
                  <a:lnTo>
                    <a:pt x="3145" y="1316"/>
                  </a:lnTo>
                  <a:lnTo>
                    <a:pt x="3147" y="1316"/>
                  </a:lnTo>
                  <a:lnTo>
                    <a:pt x="3148" y="1314"/>
                  </a:lnTo>
                  <a:lnTo>
                    <a:pt x="3148" y="1313"/>
                  </a:lnTo>
                  <a:lnTo>
                    <a:pt x="3148" y="1313"/>
                  </a:lnTo>
                  <a:lnTo>
                    <a:pt x="3150" y="1313"/>
                  </a:lnTo>
                  <a:lnTo>
                    <a:pt x="3150" y="1312"/>
                  </a:lnTo>
                  <a:lnTo>
                    <a:pt x="3150" y="1311"/>
                  </a:lnTo>
                  <a:lnTo>
                    <a:pt x="3149" y="1311"/>
                  </a:lnTo>
                  <a:lnTo>
                    <a:pt x="3148" y="1311"/>
                  </a:lnTo>
                  <a:lnTo>
                    <a:pt x="3148" y="1310"/>
                  </a:lnTo>
                  <a:lnTo>
                    <a:pt x="3149" y="1310"/>
                  </a:lnTo>
                  <a:lnTo>
                    <a:pt x="3149" y="1309"/>
                  </a:lnTo>
                  <a:lnTo>
                    <a:pt x="3149" y="1308"/>
                  </a:lnTo>
                  <a:lnTo>
                    <a:pt x="3149" y="1307"/>
                  </a:lnTo>
                  <a:lnTo>
                    <a:pt x="3150" y="1307"/>
                  </a:lnTo>
                  <a:lnTo>
                    <a:pt x="3151" y="1307"/>
                  </a:lnTo>
                  <a:lnTo>
                    <a:pt x="3151" y="1306"/>
                  </a:lnTo>
                  <a:lnTo>
                    <a:pt x="3151" y="1304"/>
                  </a:lnTo>
                  <a:lnTo>
                    <a:pt x="3152" y="1304"/>
                  </a:lnTo>
                  <a:lnTo>
                    <a:pt x="3152" y="1303"/>
                  </a:lnTo>
                  <a:lnTo>
                    <a:pt x="3151" y="1302"/>
                  </a:lnTo>
                  <a:lnTo>
                    <a:pt x="3152" y="1302"/>
                  </a:lnTo>
                  <a:lnTo>
                    <a:pt x="3153" y="1302"/>
                  </a:lnTo>
                  <a:lnTo>
                    <a:pt x="3153" y="1301"/>
                  </a:lnTo>
                  <a:lnTo>
                    <a:pt x="3154" y="1300"/>
                  </a:lnTo>
                  <a:lnTo>
                    <a:pt x="3156" y="1300"/>
                  </a:lnTo>
                  <a:lnTo>
                    <a:pt x="3156" y="1299"/>
                  </a:lnTo>
                  <a:lnTo>
                    <a:pt x="3157" y="1299"/>
                  </a:lnTo>
                  <a:lnTo>
                    <a:pt x="3158" y="1299"/>
                  </a:lnTo>
                  <a:lnTo>
                    <a:pt x="3159" y="1299"/>
                  </a:lnTo>
                  <a:lnTo>
                    <a:pt x="3160" y="1298"/>
                  </a:lnTo>
                  <a:lnTo>
                    <a:pt x="3161" y="1298"/>
                  </a:lnTo>
                  <a:lnTo>
                    <a:pt x="3162" y="1298"/>
                  </a:lnTo>
                  <a:lnTo>
                    <a:pt x="3163" y="1298"/>
                  </a:lnTo>
                  <a:lnTo>
                    <a:pt x="3163" y="1297"/>
                  </a:lnTo>
                  <a:lnTo>
                    <a:pt x="3164" y="1295"/>
                  </a:lnTo>
                  <a:lnTo>
                    <a:pt x="3164" y="1294"/>
                  </a:lnTo>
                  <a:lnTo>
                    <a:pt x="3166" y="1294"/>
                  </a:lnTo>
                  <a:lnTo>
                    <a:pt x="3167" y="1293"/>
                  </a:lnTo>
                  <a:lnTo>
                    <a:pt x="3168" y="1293"/>
                  </a:lnTo>
                  <a:lnTo>
                    <a:pt x="3169" y="1292"/>
                  </a:lnTo>
                  <a:lnTo>
                    <a:pt x="3170" y="1292"/>
                  </a:lnTo>
                  <a:lnTo>
                    <a:pt x="3170" y="1291"/>
                  </a:lnTo>
                  <a:lnTo>
                    <a:pt x="3171" y="1291"/>
                  </a:lnTo>
                  <a:lnTo>
                    <a:pt x="3171" y="1290"/>
                  </a:lnTo>
                  <a:lnTo>
                    <a:pt x="3170" y="1289"/>
                  </a:lnTo>
                  <a:lnTo>
                    <a:pt x="3170" y="1288"/>
                  </a:lnTo>
                  <a:lnTo>
                    <a:pt x="3170" y="1286"/>
                  </a:lnTo>
                  <a:lnTo>
                    <a:pt x="3169" y="1286"/>
                  </a:lnTo>
                  <a:lnTo>
                    <a:pt x="3169" y="1286"/>
                  </a:lnTo>
                  <a:lnTo>
                    <a:pt x="3168" y="1286"/>
                  </a:lnTo>
                  <a:lnTo>
                    <a:pt x="3167" y="1285"/>
                  </a:lnTo>
                  <a:lnTo>
                    <a:pt x="3166" y="1285"/>
                  </a:lnTo>
                  <a:lnTo>
                    <a:pt x="3166" y="1284"/>
                  </a:lnTo>
                  <a:lnTo>
                    <a:pt x="3164" y="1284"/>
                  </a:lnTo>
                  <a:lnTo>
                    <a:pt x="3164" y="1283"/>
                  </a:lnTo>
                  <a:lnTo>
                    <a:pt x="3164" y="1282"/>
                  </a:lnTo>
                  <a:lnTo>
                    <a:pt x="3163" y="1282"/>
                  </a:lnTo>
                  <a:lnTo>
                    <a:pt x="3162" y="1281"/>
                  </a:lnTo>
                  <a:lnTo>
                    <a:pt x="3161" y="1281"/>
                  </a:lnTo>
                  <a:lnTo>
                    <a:pt x="3160" y="1281"/>
                  </a:lnTo>
                  <a:lnTo>
                    <a:pt x="3160" y="1280"/>
                  </a:lnTo>
                  <a:lnTo>
                    <a:pt x="3161" y="1279"/>
                  </a:lnTo>
                  <a:lnTo>
                    <a:pt x="3161" y="1278"/>
                  </a:lnTo>
                  <a:lnTo>
                    <a:pt x="3162" y="1276"/>
                  </a:lnTo>
                  <a:lnTo>
                    <a:pt x="3163" y="1276"/>
                  </a:lnTo>
                  <a:lnTo>
                    <a:pt x="3163" y="1275"/>
                  </a:lnTo>
                  <a:lnTo>
                    <a:pt x="3163" y="1274"/>
                  </a:lnTo>
                  <a:lnTo>
                    <a:pt x="3163" y="1273"/>
                  </a:lnTo>
                  <a:lnTo>
                    <a:pt x="3162" y="1273"/>
                  </a:lnTo>
                  <a:lnTo>
                    <a:pt x="3162" y="1274"/>
                  </a:lnTo>
                  <a:lnTo>
                    <a:pt x="3161" y="1274"/>
                  </a:lnTo>
                  <a:lnTo>
                    <a:pt x="3160" y="1274"/>
                  </a:lnTo>
                  <a:lnTo>
                    <a:pt x="3159" y="1274"/>
                  </a:lnTo>
                  <a:lnTo>
                    <a:pt x="3158" y="1274"/>
                  </a:lnTo>
                  <a:lnTo>
                    <a:pt x="3157" y="1274"/>
                  </a:lnTo>
                  <a:lnTo>
                    <a:pt x="3156" y="1274"/>
                  </a:lnTo>
                  <a:lnTo>
                    <a:pt x="3154" y="1274"/>
                  </a:lnTo>
                  <a:lnTo>
                    <a:pt x="3153" y="1274"/>
                  </a:lnTo>
                  <a:lnTo>
                    <a:pt x="3152" y="1274"/>
                  </a:lnTo>
                  <a:lnTo>
                    <a:pt x="3152" y="1273"/>
                  </a:lnTo>
                  <a:lnTo>
                    <a:pt x="3151" y="1273"/>
                  </a:lnTo>
                  <a:lnTo>
                    <a:pt x="3150" y="1273"/>
                  </a:lnTo>
                  <a:lnTo>
                    <a:pt x="3150" y="1272"/>
                  </a:lnTo>
                  <a:lnTo>
                    <a:pt x="3149" y="1273"/>
                  </a:lnTo>
                  <a:lnTo>
                    <a:pt x="3148" y="1273"/>
                  </a:lnTo>
                  <a:lnTo>
                    <a:pt x="3148" y="1274"/>
                  </a:lnTo>
                  <a:lnTo>
                    <a:pt x="3148" y="1275"/>
                  </a:lnTo>
                  <a:lnTo>
                    <a:pt x="3148" y="1278"/>
                  </a:lnTo>
                  <a:lnTo>
                    <a:pt x="3148" y="1279"/>
                  </a:lnTo>
                  <a:lnTo>
                    <a:pt x="3147" y="1279"/>
                  </a:lnTo>
                  <a:lnTo>
                    <a:pt x="3147" y="1280"/>
                  </a:lnTo>
                  <a:lnTo>
                    <a:pt x="3145" y="1280"/>
                  </a:lnTo>
                  <a:lnTo>
                    <a:pt x="3145" y="1281"/>
                  </a:lnTo>
                  <a:lnTo>
                    <a:pt x="3144" y="1281"/>
                  </a:lnTo>
                  <a:lnTo>
                    <a:pt x="3143" y="1281"/>
                  </a:lnTo>
                  <a:lnTo>
                    <a:pt x="3142" y="1281"/>
                  </a:lnTo>
                  <a:lnTo>
                    <a:pt x="3142" y="1282"/>
                  </a:lnTo>
                  <a:lnTo>
                    <a:pt x="3141" y="1282"/>
                  </a:lnTo>
                  <a:lnTo>
                    <a:pt x="3140" y="1282"/>
                  </a:lnTo>
                  <a:lnTo>
                    <a:pt x="3139" y="1282"/>
                  </a:lnTo>
                  <a:lnTo>
                    <a:pt x="3139" y="1281"/>
                  </a:lnTo>
                  <a:lnTo>
                    <a:pt x="3138" y="1281"/>
                  </a:lnTo>
                  <a:lnTo>
                    <a:pt x="3137" y="1281"/>
                  </a:lnTo>
                  <a:lnTo>
                    <a:pt x="3135" y="1281"/>
                  </a:lnTo>
                  <a:lnTo>
                    <a:pt x="3134" y="1280"/>
                  </a:lnTo>
                  <a:lnTo>
                    <a:pt x="3134" y="1279"/>
                  </a:lnTo>
                  <a:lnTo>
                    <a:pt x="3134" y="1278"/>
                  </a:lnTo>
                  <a:lnTo>
                    <a:pt x="3135" y="1275"/>
                  </a:lnTo>
                  <a:lnTo>
                    <a:pt x="3137" y="1275"/>
                  </a:lnTo>
                  <a:lnTo>
                    <a:pt x="3138" y="1274"/>
                  </a:lnTo>
                  <a:lnTo>
                    <a:pt x="3138" y="1273"/>
                  </a:lnTo>
                  <a:lnTo>
                    <a:pt x="3138" y="1272"/>
                  </a:lnTo>
                  <a:lnTo>
                    <a:pt x="3137" y="1272"/>
                  </a:lnTo>
                  <a:lnTo>
                    <a:pt x="3137" y="1271"/>
                  </a:lnTo>
                  <a:lnTo>
                    <a:pt x="3137" y="1270"/>
                  </a:lnTo>
                  <a:lnTo>
                    <a:pt x="3137" y="1269"/>
                  </a:lnTo>
                  <a:lnTo>
                    <a:pt x="3135" y="1269"/>
                  </a:lnTo>
                  <a:lnTo>
                    <a:pt x="3134" y="1269"/>
                  </a:lnTo>
                  <a:lnTo>
                    <a:pt x="3133" y="1269"/>
                  </a:lnTo>
                  <a:lnTo>
                    <a:pt x="3132" y="1267"/>
                  </a:lnTo>
                  <a:lnTo>
                    <a:pt x="3132" y="1266"/>
                  </a:lnTo>
                  <a:lnTo>
                    <a:pt x="3131" y="1266"/>
                  </a:lnTo>
                  <a:lnTo>
                    <a:pt x="3131" y="1267"/>
                  </a:lnTo>
                  <a:lnTo>
                    <a:pt x="3130" y="1269"/>
                  </a:lnTo>
                  <a:lnTo>
                    <a:pt x="3130" y="1270"/>
                  </a:lnTo>
                  <a:lnTo>
                    <a:pt x="3129" y="1270"/>
                  </a:lnTo>
                  <a:lnTo>
                    <a:pt x="3129" y="1271"/>
                  </a:lnTo>
                  <a:lnTo>
                    <a:pt x="3129" y="1272"/>
                  </a:lnTo>
                  <a:lnTo>
                    <a:pt x="3128" y="1272"/>
                  </a:lnTo>
                  <a:lnTo>
                    <a:pt x="3126" y="1272"/>
                  </a:lnTo>
                  <a:lnTo>
                    <a:pt x="3126" y="1273"/>
                  </a:lnTo>
                  <a:lnTo>
                    <a:pt x="3125" y="1273"/>
                  </a:lnTo>
                  <a:lnTo>
                    <a:pt x="3124" y="1274"/>
                  </a:lnTo>
                  <a:lnTo>
                    <a:pt x="3124" y="1275"/>
                  </a:lnTo>
                  <a:lnTo>
                    <a:pt x="3123" y="1275"/>
                  </a:lnTo>
                  <a:lnTo>
                    <a:pt x="3122" y="1275"/>
                  </a:lnTo>
                  <a:lnTo>
                    <a:pt x="3122" y="1274"/>
                  </a:lnTo>
                  <a:lnTo>
                    <a:pt x="3122" y="1273"/>
                  </a:lnTo>
                  <a:lnTo>
                    <a:pt x="3123" y="1273"/>
                  </a:lnTo>
                  <a:lnTo>
                    <a:pt x="3123" y="1272"/>
                  </a:lnTo>
                  <a:lnTo>
                    <a:pt x="3123" y="1271"/>
                  </a:lnTo>
                  <a:lnTo>
                    <a:pt x="3123" y="1270"/>
                  </a:lnTo>
                  <a:lnTo>
                    <a:pt x="3124" y="1269"/>
                  </a:lnTo>
                  <a:lnTo>
                    <a:pt x="3124" y="1267"/>
                  </a:lnTo>
                  <a:lnTo>
                    <a:pt x="3124" y="1266"/>
                  </a:lnTo>
                  <a:lnTo>
                    <a:pt x="3123" y="1266"/>
                  </a:lnTo>
                  <a:lnTo>
                    <a:pt x="3122" y="1267"/>
                  </a:lnTo>
                  <a:lnTo>
                    <a:pt x="3121" y="1267"/>
                  </a:lnTo>
                  <a:lnTo>
                    <a:pt x="3121" y="1269"/>
                  </a:lnTo>
                  <a:lnTo>
                    <a:pt x="3121" y="1269"/>
                  </a:lnTo>
                  <a:lnTo>
                    <a:pt x="3120" y="1269"/>
                  </a:lnTo>
                  <a:lnTo>
                    <a:pt x="3120" y="1267"/>
                  </a:lnTo>
                  <a:lnTo>
                    <a:pt x="3119" y="1267"/>
                  </a:lnTo>
                  <a:lnTo>
                    <a:pt x="3119" y="1269"/>
                  </a:lnTo>
                  <a:lnTo>
                    <a:pt x="3118" y="1269"/>
                  </a:lnTo>
                  <a:lnTo>
                    <a:pt x="3116" y="1269"/>
                  </a:lnTo>
                  <a:lnTo>
                    <a:pt x="3115" y="1269"/>
                  </a:lnTo>
                  <a:lnTo>
                    <a:pt x="3115" y="1270"/>
                  </a:lnTo>
                  <a:lnTo>
                    <a:pt x="3114" y="1270"/>
                  </a:lnTo>
                  <a:lnTo>
                    <a:pt x="3113" y="1271"/>
                  </a:lnTo>
                  <a:lnTo>
                    <a:pt x="3112" y="1271"/>
                  </a:lnTo>
                  <a:lnTo>
                    <a:pt x="3111" y="1271"/>
                  </a:lnTo>
                  <a:lnTo>
                    <a:pt x="3111" y="1270"/>
                  </a:lnTo>
                  <a:lnTo>
                    <a:pt x="3110" y="1270"/>
                  </a:lnTo>
                  <a:lnTo>
                    <a:pt x="3110" y="1269"/>
                  </a:lnTo>
                  <a:lnTo>
                    <a:pt x="3111" y="1267"/>
                  </a:lnTo>
                  <a:lnTo>
                    <a:pt x="3112" y="1267"/>
                  </a:lnTo>
                  <a:lnTo>
                    <a:pt x="3112" y="1269"/>
                  </a:lnTo>
                  <a:lnTo>
                    <a:pt x="3113" y="1269"/>
                  </a:lnTo>
                  <a:lnTo>
                    <a:pt x="3113" y="1267"/>
                  </a:lnTo>
                  <a:lnTo>
                    <a:pt x="3114" y="1266"/>
                  </a:lnTo>
                  <a:lnTo>
                    <a:pt x="3115" y="1266"/>
                  </a:lnTo>
                  <a:lnTo>
                    <a:pt x="3115" y="1265"/>
                  </a:lnTo>
                  <a:lnTo>
                    <a:pt x="3116" y="1265"/>
                  </a:lnTo>
                  <a:lnTo>
                    <a:pt x="3116" y="1264"/>
                  </a:lnTo>
                  <a:lnTo>
                    <a:pt x="3118" y="1264"/>
                  </a:lnTo>
                  <a:lnTo>
                    <a:pt x="3118" y="1263"/>
                  </a:lnTo>
                  <a:lnTo>
                    <a:pt x="3119" y="1262"/>
                  </a:lnTo>
                  <a:lnTo>
                    <a:pt x="3119" y="1261"/>
                  </a:lnTo>
                  <a:lnTo>
                    <a:pt x="3119" y="1260"/>
                  </a:lnTo>
                  <a:lnTo>
                    <a:pt x="3119" y="1260"/>
                  </a:lnTo>
                  <a:lnTo>
                    <a:pt x="3120" y="1260"/>
                  </a:lnTo>
                  <a:lnTo>
                    <a:pt x="3120" y="1258"/>
                  </a:lnTo>
                  <a:lnTo>
                    <a:pt x="3121" y="1258"/>
                  </a:lnTo>
                  <a:lnTo>
                    <a:pt x="3121" y="1258"/>
                  </a:lnTo>
                  <a:lnTo>
                    <a:pt x="3121" y="1257"/>
                  </a:lnTo>
                  <a:lnTo>
                    <a:pt x="3121" y="1256"/>
                  </a:lnTo>
                  <a:lnTo>
                    <a:pt x="3122" y="1255"/>
                  </a:lnTo>
                  <a:lnTo>
                    <a:pt x="3123" y="1255"/>
                  </a:lnTo>
                  <a:lnTo>
                    <a:pt x="3124" y="1255"/>
                  </a:lnTo>
                  <a:lnTo>
                    <a:pt x="3125" y="1254"/>
                  </a:lnTo>
                  <a:lnTo>
                    <a:pt x="3125" y="1253"/>
                  </a:lnTo>
                  <a:lnTo>
                    <a:pt x="3125" y="1252"/>
                  </a:lnTo>
                  <a:lnTo>
                    <a:pt x="3126" y="1251"/>
                  </a:lnTo>
                  <a:lnTo>
                    <a:pt x="3126" y="1250"/>
                  </a:lnTo>
                  <a:lnTo>
                    <a:pt x="3125" y="1250"/>
                  </a:lnTo>
                  <a:lnTo>
                    <a:pt x="3124" y="1250"/>
                  </a:lnTo>
                  <a:lnTo>
                    <a:pt x="3124" y="1248"/>
                  </a:lnTo>
                  <a:lnTo>
                    <a:pt x="3124" y="1247"/>
                  </a:lnTo>
                  <a:lnTo>
                    <a:pt x="3125" y="1247"/>
                  </a:lnTo>
                  <a:lnTo>
                    <a:pt x="3125" y="1246"/>
                  </a:lnTo>
                  <a:lnTo>
                    <a:pt x="3126" y="1246"/>
                  </a:lnTo>
                  <a:lnTo>
                    <a:pt x="3128" y="1246"/>
                  </a:lnTo>
                  <a:lnTo>
                    <a:pt x="3126" y="1245"/>
                  </a:lnTo>
                  <a:lnTo>
                    <a:pt x="3126" y="1244"/>
                  </a:lnTo>
                  <a:lnTo>
                    <a:pt x="3125" y="1244"/>
                  </a:lnTo>
                  <a:lnTo>
                    <a:pt x="3125" y="1245"/>
                  </a:lnTo>
                  <a:lnTo>
                    <a:pt x="3124" y="1245"/>
                  </a:lnTo>
                  <a:lnTo>
                    <a:pt x="3123" y="1246"/>
                  </a:lnTo>
                  <a:lnTo>
                    <a:pt x="3122" y="1246"/>
                  </a:lnTo>
                  <a:lnTo>
                    <a:pt x="3122" y="1247"/>
                  </a:lnTo>
                  <a:lnTo>
                    <a:pt x="3121" y="1247"/>
                  </a:lnTo>
                  <a:lnTo>
                    <a:pt x="3121" y="1246"/>
                  </a:lnTo>
                  <a:lnTo>
                    <a:pt x="3121" y="1245"/>
                  </a:lnTo>
                  <a:lnTo>
                    <a:pt x="3122" y="1245"/>
                  </a:lnTo>
                  <a:lnTo>
                    <a:pt x="3122" y="1244"/>
                  </a:lnTo>
                  <a:lnTo>
                    <a:pt x="3122" y="1243"/>
                  </a:lnTo>
                  <a:lnTo>
                    <a:pt x="3123" y="1243"/>
                  </a:lnTo>
                  <a:lnTo>
                    <a:pt x="3122" y="1242"/>
                  </a:lnTo>
                  <a:lnTo>
                    <a:pt x="3121" y="1242"/>
                  </a:lnTo>
                  <a:lnTo>
                    <a:pt x="3121" y="1241"/>
                  </a:lnTo>
                  <a:lnTo>
                    <a:pt x="3121" y="1239"/>
                  </a:lnTo>
                  <a:lnTo>
                    <a:pt x="3120" y="1241"/>
                  </a:lnTo>
                  <a:lnTo>
                    <a:pt x="3119" y="1241"/>
                  </a:lnTo>
                  <a:lnTo>
                    <a:pt x="3118" y="1241"/>
                  </a:lnTo>
                  <a:lnTo>
                    <a:pt x="3118" y="1239"/>
                  </a:lnTo>
                  <a:lnTo>
                    <a:pt x="3119" y="1238"/>
                  </a:lnTo>
                  <a:lnTo>
                    <a:pt x="3119" y="1237"/>
                  </a:lnTo>
                  <a:lnTo>
                    <a:pt x="3120" y="1237"/>
                  </a:lnTo>
                  <a:lnTo>
                    <a:pt x="3121" y="1236"/>
                  </a:lnTo>
                  <a:lnTo>
                    <a:pt x="3121" y="1235"/>
                  </a:lnTo>
                  <a:lnTo>
                    <a:pt x="3121" y="1234"/>
                  </a:lnTo>
                  <a:lnTo>
                    <a:pt x="3122" y="1234"/>
                  </a:lnTo>
                  <a:lnTo>
                    <a:pt x="3123" y="1235"/>
                  </a:lnTo>
                  <a:lnTo>
                    <a:pt x="3123" y="1236"/>
                  </a:lnTo>
                  <a:lnTo>
                    <a:pt x="3124" y="1236"/>
                  </a:lnTo>
                  <a:lnTo>
                    <a:pt x="3125" y="1236"/>
                  </a:lnTo>
                  <a:lnTo>
                    <a:pt x="3125" y="1235"/>
                  </a:lnTo>
                  <a:lnTo>
                    <a:pt x="3126" y="1235"/>
                  </a:lnTo>
                  <a:lnTo>
                    <a:pt x="3128" y="1235"/>
                  </a:lnTo>
                  <a:lnTo>
                    <a:pt x="3129" y="1234"/>
                  </a:lnTo>
                  <a:lnTo>
                    <a:pt x="3130" y="1233"/>
                  </a:lnTo>
                  <a:lnTo>
                    <a:pt x="3130" y="1233"/>
                  </a:lnTo>
                  <a:lnTo>
                    <a:pt x="3131" y="1233"/>
                  </a:lnTo>
                  <a:lnTo>
                    <a:pt x="3131" y="1232"/>
                  </a:lnTo>
                  <a:lnTo>
                    <a:pt x="3132" y="1232"/>
                  </a:lnTo>
                  <a:lnTo>
                    <a:pt x="3132" y="1231"/>
                  </a:lnTo>
                  <a:lnTo>
                    <a:pt x="3134" y="1228"/>
                  </a:lnTo>
                  <a:lnTo>
                    <a:pt x="3135" y="1228"/>
                  </a:lnTo>
                  <a:lnTo>
                    <a:pt x="3135" y="1227"/>
                  </a:lnTo>
                  <a:lnTo>
                    <a:pt x="3137" y="1227"/>
                  </a:lnTo>
                  <a:lnTo>
                    <a:pt x="3135" y="1226"/>
                  </a:lnTo>
                  <a:lnTo>
                    <a:pt x="3134" y="1226"/>
                  </a:lnTo>
                  <a:lnTo>
                    <a:pt x="3133" y="1227"/>
                  </a:lnTo>
                  <a:lnTo>
                    <a:pt x="3132" y="1227"/>
                  </a:lnTo>
                  <a:lnTo>
                    <a:pt x="3131" y="1227"/>
                  </a:lnTo>
                  <a:lnTo>
                    <a:pt x="3131" y="1226"/>
                  </a:lnTo>
                  <a:lnTo>
                    <a:pt x="3130" y="1226"/>
                  </a:lnTo>
                  <a:lnTo>
                    <a:pt x="3129" y="1226"/>
                  </a:lnTo>
                  <a:lnTo>
                    <a:pt x="3128" y="1226"/>
                  </a:lnTo>
                  <a:lnTo>
                    <a:pt x="3126" y="1226"/>
                  </a:lnTo>
                  <a:lnTo>
                    <a:pt x="3125" y="1226"/>
                  </a:lnTo>
                  <a:lnTo>
                    <a:pt x="3125" y="1225"/>
                  </a:lnTo>
                  <a:lnTo>
                    <a:pt x="3124" y="1225"/>
                  </a:lnTo>
                  <a:lnTo>
                    <a:pt x="3124" y="1224"/>
                  </a:lnTo>
                  <a:lnTo>
                    <a:pt x="3123" y="1224"/>
                  </a:lnTo>
                  <a:lnTo>
                    <a:pt x="3123" y="1223"/>
                  </a:lnTo>
                  <a:lnTo>
                    <a:pt x="3122" y="1223"/>
                  </a:lnTo>
                  <a:lnTo>
                    <a:pt x="3121" y="1222"/>
                  </a:lnTo>
                  <a:lnTo>
                    <a:pt x="3121" y="1220"/>
                  </a:lnTo>
                  <a:lnTo>
                    <a:pt x="3121" y="1219"/>
                  </a:lnTo>
                  <a:lnTo>
                    <a:pt x="3122" y="1219"/>
                  </a:lnTo>
                  <a:lnTo>
                    <a:pt x="3122" y="1218"/>
                  </a:lnTo>
                  <a:lnTo>
                    <a:pt x="3121" y="1217"/>
                  </a:lnTo>
                  <a:lnTo>
                    <a:pt x="3121" y="1216"/>
                  </a:lnTo>
                  <a:lnTo>
                    <a:pt x="3121" y="1216"/>
                  </a:lnTo>
                  <a:lnTo>
                    <a:pt x="3120" y="1215"/>
                  </a:lnTo>
                  <a:lnTo>
                    <a:pt x="3119" y="1215"/>
                  </a:lnTo>
                  <a:lnTo>
                    <a:pt x="3118" y="1215"/>
                  </a:lnTo>
                  <a:lnTo>
                    <a:pt x="3116" y="1215"/>
                  </a:lnTo>
                  <a:lnTo>
                    <a:pt x="3115" y="1215"/>
                  </a:lnTo>
                  <a:lnTo>
                    <a:pt x="3114" y="1215"/>
                  </a:lnTo>
                  <a:lnTo>
                    <a:pt x="3114" y="1214"/>
                  </a:lnTo>
                  <a:lnTo>
                    <a:pt x="3113" y="1214"/>
                  </a:lnTo>
                  <a:lnTo>
                    <a:pt x="3112" y="1214"/>
                  </a:lnTo>
                  <a:lnTo>
                    <a:pt x="3111" y="1214"/>
                  </a:lnTo>
                  <a:lnTo>
                    <a:pt x="3110" y="1214"/>
                  </a:lnTo>
                  <a:lnTo>
                    <a:pt x="3109" y="1214"/>
                  </a:lnTo>
                  <a:lnTo>
                    <a:pt x="3107" y="1214"/>
                  </a:lnTo>
                  <a:lnTo>
                    <a:pt x="3106" y="1214"/>
                  </a:lnTo>
                  <a:lnTo>
                    <a:pt x="3106" y="1215"/>
                  </a:lnTo>
                  <a:lnTo>
                    <a:pt x="3105" y="1215"/>
                  </a:lnTo>
                  <a:lnTo>
                    <a:pt x="3104" y="1215"/>
                  </a:lnTo>
                  <a:lnTo>
                    <a:pt x="3103" y="1216"/>
                  </a:lnTo>
                  <a:lnTo>
                    <a:pt x="3102" y="1216"/>
                  </a:lnTo>
                  <a:lnTo>
                    <a:pt x="3102" y="1217"/>
                  </a:lnTo>
                  <a:lnTo>
                    <a:pt x="3101" y="1217"/>
                  </a:lnTo>
                  <a:lnTo>
                    <a:pt x="3101" y="1216"/>
                  </a:lnTo>
                  <a:lnTo>
                    <a:pt x="3100" y="1215"/>
                  </a:lnTo>
                  <a:lnTo>
                    <a:pt x="3098" y="1214"/>
                  </a:lnTo>
                  <a:lnTo>
                    <a:pt x="3097" y="1214"/>
                  </a:lnTo>
                  <a:lnTo>
                    <a:pt x="3097" y="1213"/>
                  </a:lnTo>
                  <a:lnTo>
                    <a:pt x="3096" y="1213"/>
                  </a:lnTo>
                  <a:lnTo>
                    <a:pt x="3096" y="1214"/>
                  </a:lnTo>
                  <a:lnTo>
                    <a:pt x="3096" y="1213"/>
                  </a:lnTo>
                  <a:lnTo>
                    <a:pt x="3095" y="1211"/>
                  </a:lnTo>
                  <a:lnTo>
                    <a:pt x="3095" y="1210"/>
                  </a:lnTo>
                  <a:lnTo>
                    <a:pt x="3094" y="1209"/>
                  </a:lnTo>
                  <a:lnTo>
                    <a:pt x="3094" y="1208"/>
                  </a:lnTo>
                  <a:lnTo>
                    <a:pt x="3094" y="1207"/>
                  </a:lnTo>
                  <a:lnTo>
                    <a:pt x="3094" y="1206"/>
                  </a:lnTo>
                  <a:lnTo>
                    <a:pt x="3094" y="1206"/>
                  </a:lnTo>
                  <a:lnTo>
                    <a:pt x="3094" y="1205"/>
                  </a:lnTo>
                  <a:lnTo>
                    <a:pt x="3094" y="1205"/>
                  </a:lnTo>
                  <a:lnTo>
                    <a:pt x="3095" y="1204"/>
                  </a:lnTo>
                  <a:lnTo>
                    <a:pt x="3095" y="1203"/>
                  </a:lnTo>
                  <a:lnTo>
                    <a:pt x="3096" y="1201"/>
                  </a:lnTo>
                  <a:lnTo>
                    <a:pt x="3097" y="1201"/>
                  </a:lnTo>
                  <a:lnTo>
                    <a:pt x="3098" y="1201"/>
                  </a:lnTo>
                  <a:lnTo>
                    <a:pt x="3100" y="1200"/>
                  </a:lnTo>
                  <a:lnTo>
                    <a:pt x="3101" y="1200"/>
                  </a:lnTo>
                  <a:lnTo>
                    <a:pt x="3102" y="1199"/>
                  </a:lnTo>
                  <a:lnTo>
                    <a:pt x="3103" y="1199"/>
                  </a:lnTo>
                  <a:lnTo>
                    <a:pt x="3103" y="1198"/>
                  </a:lnTo>
                  <a:lnTo>
                    <a:pt x="3104" y="1198"/>
                  </a:lnTo>
                  <a:lnTo>
                    <a:pt x="3105" y="1198"/>
                  </a:lnTo>
                  <a:lnTo>
                    <a:pt x="3105" y="1197"/>
                  </a:lnTo>
                  <a:lnTo>
                    <a:pt x="3106" y="1196"/>
                  </a:lnTo>
                  <a:lnTo>
                    <a:pt x="3106" y="1195"/>
                  </a:lnTo>
                  <a:lnTo>
                    <a:pt x="3107" y="1195"/>
                  </a:lnTo>
                  <a:lnTo>
                    <a:pt x="3107" y="1194"/>
                  </a:lnTo>
                  <a:lnTo>
                    <a:pt x="3107" y="1191"/>
                  </a:lnTo>
                  <a:lnTo>
                    <a:pt x="3109" y="1190"/>
                  </a:lnTo>
                  <a:lnTo>
                    <a:pt x="3110" y="1189"/>
                  </a:lnTo>
                  <a:lnTo>
                    <a:pt x="3111" y="1189"/>
                  </a:lnTo>
                  <a:lnTo>
                    <a:pt x="3111" y="1188"/>
                  </a:lnTo>
                  <a:lnTo>
                    <a:pt x="3111" y="1187"/>
                  </a:lnTo>
                  <a:lnTo>
                    <a:pt x="3110" y="1187"/>
                  </a:lnTo>
                  <a:lnTo>
                    <a:pt x="3110" y="1186"/>
                  </a:lnTo>
                  <a:lnTo>
                    <a:pt x="3109" y="1186"/>
                  </a:lnTo>
                  <a:lnTo>
                    <a:pt x="3107" y="1186"/>
                  </a:lnTo>
                  <a:lnTo>
                    <a:pt x="3106" y="1186"/>
                  </a:lnTo>
                  <a:lnTo>
                    <a:pt x="3106" y="1185"/>
                  </a:lnTo>
                  <a:lnTo>
                    <a:pt x="3105" y="1185"/>
                  </a:lnTo>
                  <a:lnTo>
                    <a:pt x="3104" y="1183"/>
                  </a:lnTo>
                  <a:lnTo>
                    <a:pt x="3103" y="1182"/>
                  </a:lnTo>
                  <a:lnTo>
                    <a:pt x="3102" y="1182"/>
                  </a:lnTo>
                  <a:lnTo>
                    <a:pt x="3101" y="1182"/>
                  </a:lnTo>
                  <a:lnTo>
                    <a:pt x="3101" y="1181"/>
                  </a:lnTo>
                  <a:lnTo>
                    <a:pt x="3101" y="1180"/>
                  </a:lnTo>
                  <a:lnTo>
                    <a:pt x="3101" y="1179"/>
                  </a:lnTo>
                  <a:lnTo>
                    <a:pt x="3101" y="1179"/>
                  </a:lnTo>
                  <a:lnTo>
                    <a:pt x="3101" y="1178"/>
                  </a:lnTo>
                  <a:lnTo>
                    <a:pt x="3101" y="1177"/>
                  </a:lnTo>
                  <a:lnTo>
                    <a:pt x="3101" y="1176"/>
                  </a:lnTo>
                  <a:lnTo>
                    <a:pt x="3101" y="1175"/>
                  </a:lnTo>
                  <a:lnTo>
                    <a:pt x="3102" y="1173"/>
                  </a:lnTo>
                  <a:lnTo>
                    <a:pt x="3103" y="1172"/>
                  </a:lnTo>
                  <a:lnTo>
                    <a:pt x="3103" y="1170"/>
                  </a:lnTo>
                  <a:lnTo>
                    <a:pt x="3103" y="1169"/>
                  </a:lnTo>
                  <a:lnTo>
                    <a:pt x="3104" y="1169"/>
                  </a:lnTo>
                  <a:lnTo>
                    <a:pt x="3104" y="1168"/>
                  </a:lnTo>
                  <a:lnTo>
                    <a:pt x="3103" y="1168"/>
                  </a:lnTo>
                  <a:lnTo>
                    <a:pt x="3102" y="1167"/>
                  </a:lnTo>
                  <a:lnTo>
                    <a:pt x="3101" y="1166"/>
                  </a:lnTo>
                  <a:lnTo>
                    <a:pt x="3100" y="1166"/>
                  </a:lnTo>
                  <a:lnTo>
                    <a:pt x="3098" y="1166"/>
                  </a:lnTo>
                  <a:lnTo>
                    <a:pt x="3097" y="1167"/>
                  </a:lnTo>
                  <a:lnTo>
                    <a:pt x="3096" y="1167"/>
                  </a:lnTo>
                  <a:lnTo>
                    <a:pt x="3095" y="1168"/>
                  </a:lnTo>
                  <a:lnTo>
                    <a:pt x="3095" y="1169"/>
                  </a:lnTo>
                  <a:lnTo>
                    <a:pt x="3094" y="1170"/>
                  </a:lnTo>
                  <a:lnTo>
                    <a:pt x="3094" y="1171"/>
                  </a:lnTo>
                  <a:lnTo>
                    <a:pt x="3094" y="1171"/>
                  </a:lnTo>
                  <a:lnTo>
                    <a:pt x="3094" y="1172"/>
                  </a:lnTo>
                  <a:lnTo>
                    <a:pt x="3093" y="1173"/>
                  </a:lnTo>
                  <a:lnTo>
                    <a:pt x="3092" y="1173"/>
                  </a:lnTo>
                  <a:lnTo>
                    <a:pt x="3092" y="1175"/>
                  </a:lnTo>
                  <a:lnTo>
                    <a:pt x="3091" y="1175"/>
                  </a:lnTo>
                  <a:lnTo>
                    <a:pt x="3090" y="1175"/>
                  </a:lnTo>
                  <a:lnTo>
                    <a:pt x="3088" y="1175"/>
                  </a:lnTo>
                  <a:lnTo>
                    <a:pt x="3087" y="1175"/>
                  </a:lnTo>
                  <a:lnTo>
                    <a:pt x="3086" y="1173"/>
                  </a:lnTo>
                  <a:lnTo>
                    <a:pt x="3085" y="1172"/>
                  </a:lnTo>
                  <a:lnTo>
                    <a:pt x="3084" y="1172"/>
                  </a:lnTo>
                  <a:lnTo>
                    <a:pt x="3084" y="1171"/>
                  </a:lnTo>
                  <a:lnTo>
                    <a:pt x="3083" y="1171"/>
                  </a:lnTo>
                  <a:lnTo>
                    <a:pt x="3082" y="1171"/>
                  </a:lnTo>
                  <a:lnTo>
                    <a:pt x="3081" y="1170"/>
                  </a:lnTo>
                  <a:lnTo>
                    <a:pt x="3079" y="1170"/>
                  </a:lnTo>
                  <a:lnTo>
                    <a:pt x="3078" y="1169"/>
                  </a:lnTo>
                  <a:lnTo>
                    <a:pt x="3077" y="1168"/>
                  </a:lnTo>
                  <a:lnTo>
                    <a:pt x="3077" y="1167"/>
                  </a:lnTo>
                  <a:lnTo>
                    <a:pt x="3076" y="1166"/>
                  </a:lnTo>
                  <a:lnTo>
                    <a:pt x="3076" y="1164"/>
                  </a:lnTo>
                  <a:lnTo>
                    <a:pt x="3075" y="1164"/>
                  </a:lnTo>
                  <a:lnTo>
                    <a:pt x="3075" y="1163"/>
                  </a:lnTo>
                  <a:lnTo>
                    <a:pt x="3074" y="1163"/>
                  </a:lnTo>
                  <a:lnTo>
                    <a:pt x="3073" y="1162"/>
                  </a:lnTo>
                  <a:lnTo>
                    <a:pt x="3072" y="1162"/>
                  </a:lnTo>
                  <a:lnTo>
                    <a:pt x="3071" y="1162"/>
                  </a:lnTo>
                  <a:lnTo>
                    <a:pt x="3071" y="1163"/>
                  </a:lnTo>
                  <a:lnTo>
                    <a:pt x="3069" y="1163"/>
                  </a:lnTo>
                  <a:lnTo>
                    <a:pt x="3068" y="1164"/>
                  </a:lnTo>
                  <a:lnTo>
                    <a:pt x="3067" y="1166"/>
                  </a:lnTo>
                  <a:lnTo>
                    <a:pt x="3067" y="1167"/>
                  </a:lnTo>
                  <a:lnTo>
                    <a:pt x="3067" y="1169"/>
                  </a:lnTo>
                  <a:lnTo>
                    <a:pt x="3067" y="1170"/>
                  </a:lnTo>
                  <a:lnTo>
                    <a:pt x="3067" y="1171"/>
                  </a:lnTo>
                  <a:lnTo>
                    <a:pt x="3067" y="1172"/>
                  </a:lnTo>
                  <a:lnTo>
                    <a:pt x="3067" y="1173"/>
                  </a:lnTo>
                  <a:lnTo>
                    <a:pt x="3067" y="1175"/>
                  </a:lnTo>
                  <a:lnTo>
                    <a:pt x="3067" y="1176"/>
                  </a:lnTo>
                  <a:lnTo>
                    <a:pt x="3067" y="1178"/>
                  </a:lnTo>
                  <a:lnTo>
                    <a:pt x="3066" y="1178"/>
                  </a:lnTo>
                  <a:lnTo>
                    <a:pt x="3066" y="1179"/>
                  </a:lnTo>
                  <a:lnTo>
                    <a:pt x="3065" y="1179"/>
                  </a:lnTo>
                  <a:lnTo>
                    <a:pt x="3064" y="1179"/>
                  </a:lnTo>
                  <a:lnTo>
                    <a:pt x="3064" y="1178"/>
                  </a:lnTo>
                  <a:lnTo>
                    <a:pt x="3063" y="1178"/>
                  </a:lnTo>
                  <a:lnTo>
                    <a:pt x="3062" y="1177"/>
                  </a:lnTo>
                  <a:lnTo>
                    <a:pt x="3060" y="1177"/>
                  </a:lnTo>
                  <a:lnTo>
                    <a:pt x="3060" y="1176"/>
                  </a:lnTo>
                  <a:lnTo>
                    <a:pt x="3059" y="1176"/>
                  </a:lnTo>
                  <a:lnTo>
                    <a:pt x="3058" y="1175"/>
                  </a:lnTo>
                  <a:lnTo>
                    <a:pt x="3057" y="1175"/>
                  </a:lnTo>
                  <a:lnTo>
                    <a:pt x="3056" y="1173"/>
                  </a:lnTo>
                  <a:lnTo>
                    <a:pt x="3055" y="1172"/>
                  </a:lnTo>
                  <a:lnTo>
                    <a:pt x="3055" y="1171"/>
                  </a:lnTo>
                  <a:lnTo>
                    <a:pt x="3054" y="1170"/>
                  </a:lnTo>
                  <a:lnTo>
                    <a:pt x="3055" y="1169"/>
                  </a:lnTo>
                  <a:lnTo>
                    <a:pt x="3054" y="1168"/>
                  </a:lnTo>
                  <a:lnTo>
                    <a:pt x="3054" y="1167"/>
                  </a:lnTo>
                  <a:lnTo>
                    <a:pt x="3054" y="1166"/>
                  </a:lnTo>
                  <a:lnTo>
                    <a:pt x="3054" y="1164"/>
                  </a:lnTo>
                  <a:lnTo>
                    <a:pt x="3053" y="1164"/>
                  </a:lnTo>
                  <a:lnTo>
                    <a:pt x="3052" y="1164"/>
                  </a:lnTo>
                  <a:lnTo>
                    <a:pt x="3050" y="1164"/>
                  </a:lnTo>
                  <a:lnTo>
                    <a:pt x="3050" y="1166"/>
                  </a:lnTo>
                  <a:lnTo>
                    <a:pt x="3049" y="1166"/>
                  </a:lnTo>
                  <a:lnTo>
                    <a:pt x="3048" y="1166"/>
                  </a:lnTo>
                  <a:lnTo>
                    <a:pt x="3048" y="1167"/>
                  </a:lnTo>
                  <a:lnTo>
                    <a:pt x="3047" y="1167"/>
                  </a:lnTo>
                  <a:lnTo>
                    <a:pt x="3047" y="1168"/>
                  </a:lnTo>
                  <a:lnTo>
                    <a:pt x="3047" y="1169"/>
                  </a:lnTo>
                  <a:lnTo>
                    <a:pt x="3047" y="1171"/>
                  </a:lnTo>
                  <a:lnTo>
                    <a:pt x="3047" y="1172"/>
                  </a:lnTo>
                  <a:lnTo>
                    <a:pt x="3048" y="1173"/>
                  </a:lnTo>
                  <a:lnTo>
                    <a:pt x="3047" y="1173"/>
                  </a:lnTo>
                  <a:lnTo>
                    <a:pt x="3047" y="1175"/>
                  </a:lnTo>
                  <a:lnTo>
                    <a:pt x="3047" y="1176"/>
                  </a:lnTo>
                  <a:lnTo>
                    <a:pt x="3047" y="1177"/>
                  </a:lnTo>
                  <a:lnTo>
                    <a:pt x="3046" y="1177"/>
                  </a:lnTo>
                  <a:lnTo>
                    <a:pt x="3045" y="1177"/>
                  </a:lnTo>
                  <a:lnTo>
                    <a:pt x="3044" y="1177"/>
                  </a:lnTo>
                  <a:lnTo>
                    <a:pt x="3043" y="1177"/>
                  </a:lnTo>
                  <a:lnTo>
                    <a:pt x="3043" y="1176"/>
                  </a:lnTo>
                  <a:lnTo>
                    <a:pt x="3041" y="1175"/>
                  </a:lnTo>
                  <a:lnTo>
                    <a:pt x="3040" y="1173"/>
                  </a:lnTo>
                  <a:lnTo>
                    <a:pt x="3040" y="1172"/>
                  </a:lnTo>
                  <a:lnTo>
                    <a:pt x="3039" y="1171"/>
                  </a:lnTo>
                  <a:lnTo>
                    <a:pt x="3039" y="1170"/>
                  </a:lnTo>
                  <a:lnTo>
                    <a:pt x="3038" y="1170"/>
                  </a:lnTo>
                  <a:lnTo>
                    <a:pt x="3038" y="1169"/>
                  </a:lnTo>
                  <a:lnTo>
                    <a:pt x="3037" y="1169"/>
                  </a:lnTo>
                  <a:lnTo>
                    <a:pt x="3037" y="1168"/>
                  </a:lnTo>
                  <a:lnTo>
                    <a:pt x="3036" y="1167"/>
                  </a:lnTo>
                  <a:lnTo>
                    <a:pt x="3035" y="1166"/>
                  </a:lnTo>
                  <a:lnTo>
                    <a:pt x="3035" y="1164"/>
                  </a:lnTo>
                  <a:lnTo>
                    <a:pt x="3034" y="1164"/>
                  </a:lnTo>
                  <a:lnTo>
                    <a:pt x="3034" y="1163"/>
                  </a:lnTo>
                  <a:lnTo>
                    <a:pt x="3033" y="1163"/>
                  </a:lnTo>
                  <a:lnTo>
                    <a:pt x="3033" y="1162"/>
                  </a:lnTo>
                  <a:lnTo>
                    <a:pt x="3031" y="1162"/>
                  </a:lnTo>
                  <a:lnTo>
                    <a:pt x="3031" y="1161"/>
                  </a:lnTo>
                  <a:lnTo>
                    <a:pt x="3030" y="1161"/>
                  </a:lnTo>
                  <a:lnTo>
                    <a:pt x="3029" y="1160"/>
                  </a:lnTo>
                  <a:lnTo>
                    <a:pt x="3028" y="1160"/>
                  </a:lnTo>
                  <a:lnTo>
                    <a:pt x="3027" y="1159"/>
                  </a:lnTo>
                  <a:lnTo>
                    <a:pt x="3026" y="1159"/>
                  </a:lnTo>
                  <a:lnTo>
                    <a:pt x="3025" y="1159"/>
                  </a:lnTo>
                  <a:lnTo>
                    <a:pt x="3024" y="1159"/>
                  </a:lnTo>
                  <a:lnTo>
                    <a:pt x="3024" y="1160"/>
                  </a:lnTo>
                  <a:lnTo>
                    <a:pt x="3022" y="1160"/>
                  </a:lnTo>
                  <a:lnTo>
                    <a:pt x="3021" y="1161"/>
                  </a:lnTo>
                  <a:lnTo>
                    <a:pt x="3021" y="1162"/>
                  </a:lnTo>
                  <a:lnTo>
                    <a:pt x="3021" y="1163"/>
                  </a:lnTo>
                  <a:lnTo>
                    <a:pt x="3020" y="1163"/>
                  </a:lnTo>
                  <a:lnTo>
                    <a:pt x="3020" y="1164"/>
                  </a:lnTo>
                  <a:lnTo>
                    <a:pt x="3020" y="1166"/>
                  </a:lnTo>
                  <a:lnTo>
                    <a:pt x="3019" y="1167"/>
                  </a:lnTo>
                  <a:lnTo>
                    <a:pt x="3018" y="1167"/>
                  </a:lnTo>
                  <a:lnTo>
                    <a:pt x="3017" y="1167"/>
                  </a:lnTo>
                  <a:lnTo>
                    <a:pt x="3016" y="1166"/>
                  </a:lnTo>
                  <a:lnTo>
                    <a:pt x="3015" y="1166"/>
                  </a:lnTo>
                  <a:lnTo>
                    <a:pt x="3013" y="1164"/>
                  </a:lnTo>
                  <a:lnTo>
                    <a:pt x="3013" y="1163"/>
                  </a:lnTo>
                  <a:lnTo>
                    <a:pt x="3013" y="1163"/>
                  </a:lnTo>
                  <a:lnTo>
                    <a:pt x="3012" y="1163"/>
                  </a:lnTo>
                  <a:lnTo>
                    <a:pt x="3011" y="1164"/>
                  </a:lnTo>
                  <a:lnTo>
                    <a:pt x="3010" y="1164"/>
                  </a:lnTo>
                  <a:lnTo>
                    <a:pt x="3008" y="1164"/>
                  </a:lnTo>
                  <a:lnTo>
                    <a:pt x="3007" y="1164"/>
                  </a:lnTo>
                  <a:lnTo>
                    <a:pt x="3007" y="1163"/>
                  </a:lnTo>
                  <a:lnTo>
                    <a:pt x="3006" y="1163"/>
                  </a:lnTo>
                  <a:lnTo>
                    <a:pt x="3005" y="1163"/>
                  </a:lnTo>
                  <a:lnTo>
                    <a:pt x="3003" y="1162"/>
                  </a:lnTo>
                  <a:lnTo>
                    <a:pt x="3002" y="1162"/>
                  </a:lnTo>
                  <a:lnTo>
                    <a:pt x="3001" y="1162"/>
                  </a:lnTo>
                  <a:lnTo>
                    <a:pt x="3000" y="1162"/>
                  </a:lnTo>
                  <a:lnTo>
                    <a:pt x="3000" y="1163"/>
                  </a:lnTo>
                  <a:lnTo>
                    <a:pt x="3000" y="1164"/>
                  </a:lnTo>
                  <a:lnTo>
                    <a:pt x="3000" y="1167"/>
                  </a:lnTo>
                  <a:lnTo>
                    <a:pt x="3000" y="1168"/>
                  </a:lnTo>
                  <a:lnTo>
                    <a:pt x="2999" y="1168"/>
                  </a:lnTo>
                  <a:lnTo>
                    <a:pt x="2999" y="1170"/>
                  </a:lnTo>
                  <a:lnTo>
                    <a:pt x="2999" y="1171"/>
                  </a:lnTo>
                  <a:lnTo>
                    <a:pt x="2998" y="1171"/>
                  </a:lnTo>
                  <a:lnTo>
                    <a:pt x="2998" y="1172"/>
                  </a:lnTo>
                  <a:lnTo>
                    <a:pt x="2997" y="1171"/>
                  </a:lnTo>
                  <a:lnTo>
                    <a:pt x="2997" y="1170"/>
                  </a:lnTo>
                  <a:lnTo>
                    <a:pt x="2997" y="1168"/>
                  </a:lnTo>
                  <a:lnTo>
                    <a:pt x="2997" y="1167"/>
                  </a:lnTo>
                  <a:lnTo>
                    <a:pt x="2997" y="1166"/>
                  </a:lnTo>
                  <a:lnTo>
                    <a:pt x="2997" y="1164"/>
                  </a:lnTo>
                  <a:lnTo>
                    <a:pt x="2997" y="1163"/>
                  </a:lnTo>
                  <a:lnTo>
                    <a:pt x="2997" y="1162"/>
                  </a:lnTo>
                  <a:lnTo>
                    <a:pt x="2997" y="1161"/>
                  </a:lnTo>
                  <a:lnTo>
                    <a:pt x="2997" y="1160"/>
                  </a:lnTo>
                  <a:lnTo>
                    <a:pt x="2996" y="1158"/>
                  </a:lnTo>
                  <a:lnTo>
                    <a:pt x="2996" y="1157"/>
                  </a:lnTo>
                  <a:lnTo>
                    <a:pt x="2996" y="1156"/>
                  </a:lnTo>
                  <a:lnTo>
                    <a:pt x="2996" y="1154"/>
                  </a:lnTo>
                  <a:lnTo>
                    <a:pt x="2996" y="1153"/>
                  </a:lnTo>
                  <a:lnTo>
                    <a:pt x="2997" y="1152"/>
                  </a:lnTo>
                  <a:lnTo>
                    <a:pt x="2997" y="1151"/>
                  </a:lnTo>
                  <a:lnTo>
                    <a:pt x="2997" y="1151"/>
                  </a:lnTo>
                  <a:lnTo>
                    <a:pt x="2998" y="1151"/>
                  </a:lnTo>
                  <a:lnTo>
                    <a:pt x="2998" y="1150"/>
                  </a:lnTo>
                  <a:lnTo>
                    <a:pt x="2999" y="1148"/>
                  </a:lnTo>
                  <a:lnTo>
                    <a:pt x="3000" y="1147"/>
                  </a:lnTo>
                  <a:lnTo>
                    <a:pt x="3000" y="1145"/>
                  </a:lnTo>
                  <a:lnTo>
                    <a:pt x="3000" y="1144"/>
                  </a:lnTo>
                  <a:lnTo>
                    <a:pt x="2999" y="1144"/>
                  </a:lnTo>
                  <a:lnTo>
                    <a:pt x="2999" y="1143"/>
                  </a:lnTo>
                  <a:lnTo>
                    <a:pt x="2998" y="1142"/>
                  </a:lnTo>
                  <a:lnTo>
                    <a:pt x="2997" y="1142"/>
                  </a:lnTo>
                  <a:lnTo>
                    <a:pt x="2996" y="1141"/>
                  </a:lnTo>
                  <a:lnTo>
                    <a:pt x="2994" y="1141"/>
                  </a:lnTo>
                  <a:lnTo>
                    <a:pt x="2993" y="1140"/>
                  </a:lnTo>
                  <a:lnTo>
                    <a:pt x="2992" y="1140"/>
                  </a:lnTo>
                  <a:lnTo>
                    <a:pt x="2992" y="1139"/>
                  </a:lnTo>
                  <a:lnTo>
                    <a:pt x="2992" y="1138"/>
                  </a:lnTo>
                  <a:lnTo>
                    <a:pt x="2992" y="1136"/>
                  </a:lnTo>
                  <a:lnTo>
                    <a:pt x="2993" y="1135"/>
                  </a:lnTo>
                  <a:lnTo>
                    <a:pt x="2993" y="1134"/>
                  </a:lnTo>
                  <a:lnTo>
                    <a:pt x="2993" y="1133"/>
                  </a:lnTo>
                  <a:lnTo>
                    <a:pt x="2994" y="1132"/>
                  </a:lnTo>
                  <a:lnTo>
                    <a:pt x="2994" y="1131"/>
                  </a:lnTo>
                  <a:lnTo>
                    <a:pt x="2996" y="1131"/>
                  </a:lnTo>
                  <a:lnTo>
                    <a:pt x="2996" y="1130"/>
                  </a:lnTo>
                  <a:lnTo>
                    <a:pt x="2997" y="1130"/>
                  </a:lnTo>
                  <a:lnTo>
                    <a:pt x="2998" y="1130"/>
                  </a:lnTo>
                  <a:lnTo>
                    <a:pt x="2999" y="1128"/>
                  </a:lnTo>
                  <a:lnTo>
                    <a:pt x="3000" y="1128"/>
                  </a:lnTo>
                  <a:lnTo>
                    <a:pt x="3000" y="1126"/>
                  </a:lnTo>
                  <a:lnTo>
                    <a:pt x="3001" y="1125"/>
                  </a:lnTo>
                  <a:lnTo>
                    <a:pt x="3001" y="1124"/>
                  </a:lnTo>
                  <a:lnTo>
                    <a:pt x="3002" y="1124"/>
                  </a:lnTo>
                  <a:lnTo>
                    <a:pt x="3002" y="1123"/>
                  </a:lnTo>
                  <a:lnTo>
                    <a:pt x="3003" y="1121"/>
                  </a:lnTo>
                  <a:lnTo>
                    <a:pt x="3005" y="1120"/>
                  </a:lnTo>
                  <a:lnTo>
                    <a:pt x="3005" y="1119"/>
                  </a:lnTo>
                  <a:lnTo>
                    <a:pt x="3006" y="1117"/>
                  </a:lnTo>
                  <a:lnTo>
                    <a:pt x="3006" y="1116"/>
                  </a:lnTo>
                  <a:lnTo>
                    <a:pt x="3007" y="1115"/>
                  </a:lnTo>
                  <a:lnTo>
                    <a:pt x="3007" y="1114"/>
                  </a:lnTo>
                  <a:lnTo>
                    <a:pt x="3008" y="1114"/>
                  </a:lnTo>
                  <a:lnTo>
                    <a:pt x="3008" y="1113"/>
                  </a:lnTo>
                  <a:lnTo>
                    <a:pt x="3008" y="1112"/>
                  </a:lnTo>
                  <a:lnTo>
                    <a:pt x="3008" y="1111"/>
                  </a:lnTo>
                  <a:lnTo>
                    <a:pt x="3008" y="1110"/>
                  </a:lnTo>
                  <a:lnTo>
                    <a:pt x="3007" y="1108"/>
                  </a:lnTo>
                  <a:lnTo>
                    <a:pt x="3006" y="1106"/>
                  </a:lnTo>
                  <a:lnTo>
                    <a:pt x="3006" y="1105"/>
                  </a:lnTo>
                  <a:lnTo>
                    <a:pt x="3005" y="1104"/>
                  </a:lnTo>
                  <a:lnTo>
                    <a:pt x="3003" y="1103"/>
                  </a:lnTo>
                  <a:lnTo>
                    <a:pt x="3003" y="1102"/>
                  </a:lnTo>
                  <a:lnTo>
                    <a:pt x="3002" y="1101"/>
                  </a:lnTo>
                  <a:lnTo>
                    <a:pt x="3001" y="1100"/>
                  </a:lnTo>
                  <a:lnTo>
                    <a:pt x="3001" y="1098"/>
                  </a:lnTo>
                  <a:lnTo>
                    <a:pt x="3000" y="1097"/>
                  </a:lnTo>
                  <a:lnTo>
                    <a:pt x="3000" y="1097"/>
                  </a:lnTo>
                  <a:lnTo>
                    <a:pt x="2999" y="1096"/>
                  </a:lnTo>
                  <a:lnTo>
                    <a:pt x="2999" y="1095"/>
                  </a:lnTo>
                  <a:lnTo>
                    <a:pt x="2998" y="1095"/>
                  </a:lnTo>
                  <a:lnTo>
                    <a:pt x="2997" y="1095"/>
                  </a:lnTo>
                  <a:lnTo>
                    <a:pt x="2996" y="1095"/>
                  </a:lnTo>
                  <a:lnTo>
                    <a:pt x="2994" y="1095"/>
                  </a:lnTo>
                  <a:lnTo>
                    <a:pt x="2993" y="1095"/>
                  </a:lnTo>
                  <a:lnTo>
                    <a:pt x="2993" y="1094"/>
                  </a:lnTo>
                  <a:lnTo>
                    <a:pt x="2993" y="1093"/>
                  </a:lnTo>
                  <a:lnTo>
                    <a:pt x="2993" y="1092"/>
                  </a:lnTo>
                  <a:lnTo>
                    <a:pt x="2992" y="1091"/>
                  </a:lnTo>
                  <a:lnTo>
                    <a:pt x="2994" y="1089"/>
                  </a:lnTo>
                  <a:lnTo>
                    <a:pt x="2994" y="1088"/>
                  </a:lnTo>
                  <a:lnTo>
                    <a:pt x="2996" y="1086"/>
                  </a:lnTo>
                  <a:lnTo>
                    <a:pt x="2997" y="1085"/>
                  </a:lnTo>
                  <a:lnTo>
                    <a:pt x="2997" y="1084"/>
                  </a:lnTo>
                  <a:lnTo>
                    <a:pt x="2997" y="1083"/>
                  </a:lnTo>
                  <a:lnTo>
                    <a:pt x="2998" y="1082"/>
                  </a:lnTo>
                  <a:lnTo>
                    <a:pt x="2999" y="1081"/>
                  </a:lnTo>
                  <a:lnTo>
                    <a:pt x="2999" y="1079"/>
                  </a:lnTo>
                  <a:lnTo>
                    <a:pt x="2999" y="1078"/>
                  </a:lnTo>
                  <a:lnTo>
                    <a:pt x="3000" y="1076"/>
                  </a:lnTo>
                  <a:lnTo>
                    <a:pt x="3000" y="1075"/>
                  </a:lnTo>
                  <a:lnTo>
                    <a:pt x="3001" y="1075"/>
                  </a:lnTo>
                  <a:lnTo>
                    <a:pt x="3002" y="1072"/>
                  </a:lnTo>
                  <a:lnTo>
                    <a:pt x="3002" y="1070"/>
                  </a:lnTo>
                  <a:lnTo>
                    <a:pt x="3003" y="1070"/>
                  </a:lnTo>
                  <a:lnTo>
                    <a:pt x="3003" y="1069"/>
                  </a:lnTo>
                  <a:lnTo>
                    <a:pt x="3003" y="1068"/>
                  </a:lnTo>
                  <a:lnTo>
                    <a:pt x="3003" y="1067"/>
                  </a:lnTo>
                  <a:lnTo>
                    <a:pt x="3005" y="1067"/>
                  </a:lnTo>
                  <a:lnTo>
                    <a:pt x="3005" y="1066"/>
                  </a:lnTo>
                  <a:lnTo>
                    <a:pt x="3005" y="1065"/>
                  </a:lnTo>
                  <a:lnTo>
                    <a:pt x="3005" y="1064"/>
                  </a:lnTo>
                  <a:lnTo>
                    <a:pt x="3005" y="1063"/>
                  </a:lnTo>
                  <a:lnTo>
                    <a:pt x="3005" y="1060"/>
                  </a:lnTo>
                  <a:lnTo>
                    <a:pt x="3005" y="1059"/>
                  </a:lnTo>
                  <a:lnTo>
                    <a:pt x="3005" y="1057"/>
                  </a:lnTo>
                  <a:lnTo>
                    <a:pt x="3006" y="1055"/>
                  </a:lnTo>
                  <a:lnTo>
                    <a:pt x="3006" y="1053"/>
                  </a:lnTo>
                  <a:lnTo>
                    <a:pt x="3007" y="1051"/>
                  </a:lnTo>
                  <a:lnTo>
                    <a:pt x="3007" y="1048"/>
                  </a:lnTo>
                  <a:lnTo>
                    <a:pt x="3007" y="1047"/>
                  </a:lnTo>
                  <a:lnTo>
                    <a:pt x="3007" y="1046"/>
                  </a:lnTo>
                  <a:lnTo>
                    <a:pt x="3008" y="1045"/>
                  </a:lnTo>
                  <a:lnTo>
                    <a:pt x="3008" y="1044"/>
                  </a:lnTo>
                  <a:lnTo>
                    <a:pt x="3008" y="1042"/>
                  </a:lnTo>
                  <a:lnTo>
                    <a:pt x="3008" y="1041"/>
                  </a:lnTo>
                  <a:lnTo>
                    <a:pt x="3008" y="1040"/>
                  </a:lnTo>
                  <a:lnTo>
                    <a:pt x="3008" y="1039"/>
                  </a:lnTo>
                  <a:lnTo>
                    <a:pt x="3009" y="1039"/>
                  </a:lnTo>
                  <a:lnTo>
                    <a:pt x="3009" y="1038"/>
                  </a:lnTo>
                  <a:lnTo>
                    <a:pt x="3011" y="1038"/>
                  </a:lnTo>
                  <a:lnTo>
                    <a:pt x="3012" y="1036"/>
                  </a:lnTo>
                  <a:lnTo>
                    <a:pt x="3013" y="1036"/>
                  </a:lnTo>
                  <a:lnTo>
                    <a:pt x="3013" y="1035"/>
                  </a:lnTo>
                  <a:lnTo>
                    <a:pt x="3013" y="1033"/>
                  </a:lnTo>
                  <a:lnTo>
                    <a:pt x="3015" y="1033"/>
                  </a:lnTo>
                  <a:lnTo>
                    <a:pt x="3015" y="1032"/>
                  </a:lnTo>
                  <a:lnTo>
                    <a:pt x="3015" y="1031"/>
                  </a:lnTo>
                  <a:lnTo>
                    <a:pt x="3015" y="1030"/>
                  </a:lnTo>
                  <a:lnTo>
                    <a:pt x="3015" y="1029"/>
                  </a:lnTo>
                  <a:lnTo>
                    <a:pt x="3013" y="1028"/>
                  </a:lnTo>
                  <a:lnTo>
                    <a:pt x="3013" y="1027"/>
                  </a:lnTo>
                  <a:lnTo>
                    <a:pt x="3013" y="1026"/>
                  </a:lnTo>
                  <a:lnTo>
                    <a:pt x="3015" y="1026"/>
                  </a:lnTo>
                  <a:lnTo>
                    <a:pt x="3015" y="1025"/>
                  </a:lnTo>
                  <a:lnTo>
                    <a:pt x="3016" y="1023"/>
                  </a:lnTo>
                  <a:lnTo>
                    <a:pt x="3017" y="1022"/>
                  </a:lnTo>
                  <a:lnTo>
                    <a:pt x="3018" y="1022"/>
                  </a:lnTo>
                  <a:lnTo>
                    <a:pt x="3019" y="1021"/>
                  </a:lnTo>
                  <a:lnTo>
                    <a:pt x="3020" y="1020"/>
                  </a:lnTo>
                  <a:lnTo>
                    <a:pt x="3021" y="1019"/>
                  </a:lnTo>
                  <a:lnTo>
                    <a:pt x="3022" y="1019"/>
                  </a:lnTo>
                  <a:lnTo>
                    <a:pt x="3022" y="1018"/>
                  </a:lnTo>
                  <a:lnTo>
                    <a:pt x="3025" y="1017"/>
                  </a:lnTo>
                  <a:lnTo>
                    <a:pt x="3027" y="1014"/>
                  </a:lnTo>
                  <a:lnTo>
                    <a:pt x="3028" y="1013"/>
                  </a:lnTo>
                  <a:lnTo>
                    <a:pt x="3029" y="1012"/>
                  </a:lnTo>
                  <a:lnTo>
                    <a:pt x="3030" y="1011"/>
                  </a:lnTo>
                  <a:lnTo>
                    <a:pt x="3031" y="1010"/>
                  </a:lnTo>
                  <a:lnTo>
                    <a:pt x="3033" y="1009"/>
                  </a:lnTo>
                  <a:lnTo>
                    <a:pt x="3034" y="1008"/>
                  </a:lnTo>
                  <a:lnTo>
                    <a:pt x="3036" y="1007"/>
                  </a:lnTo>
                  <a:lnTo>
                    <a:pt x="3036" y="1006"/>
                  </a:lnTo>
                  <a:lnTo>
                    <a:pt x="3039" y="1003"/>
                  </a:lnTo>
                  <a:lnTo>
                    <a:pt x="3040" y="1002"/>
                  </a:lnTo>
                  <a:lnTo>
                    <a:pt x="3041" y="1002"/>
                  </a:lnTo>
                  <a:lnTo>
                    <a:pt x="3041" y="1001"/>
                  </a:lnTo>
                  <a:lnTo>
                    <a:pt x="3043" y="1001"/>
                  </a:lnTo>
                  <a:lnTo>
                    <a:pt x="3044" y="1001"/>
                  </a:lnTo>
                  <a:lnTo>
                    <a:pt x="3045" y="1001"/>
                  </a:lnTo>
                  <a:lnTo>
                    <a:pt x="3045" y="1000"/>
                  </a:lnTo>
                  <a:lnTo>
                    <a:pt x="3047" y="1000"/>
                  </a:lnTo>
                  <a:lnTo>
                    <a:pt x="3048" y="998"/>
                  </a:lnTo>
                  <a:lnTo>
                    <a:pt x="3049" y="998"/>
                  </a:lnTo>
                  <a:lnTo>
                    <a:pt x="3050" y="997"/>
                  </a:lnTo>
                  <a:lnTo>
                    <a:pt x="3052" y="997"/>
                  </a:lnTo>
                  <a:lnTo>
                    <a:pt x="3052" y="995"/>
                  </a:lnTo>
                  <a:lnTo>
                    <a:pt x="3054" y="994"/>
                  </a:lnTo>
                  <a:lnTo>
                    <a:pt x="3055" y="994"/>
                  </a:lnTo>
                  <a:lnTo>
                    <a:pt x="3056" y="994"/>
                  </a:lnTo>
                  <a:lnTo>
                    <a:pt x="3057" y="994"/>
                  </a:lnTo>
                  <a:lnTo>
                    <a:pt x="3058" y="994"/>
                  </a:lnTo>
                  <a:lnTo>
                    <a:pt x="3058" y="995"/>
                  </a:lnTo>
                  <a:lnTo>
                    <a:pt x="3059" y="995"/>
                  </a:lnTo>
                  <a:lnTo>
                    <a:pt x="3059" y="997"/>
                  </a:lnTo>
                  <a:lnTo>
                    <a:pt x="3060" y="995"/>
                  </a:lnTo>
                  <a:lnTo>
                    <a:pt x="3063" y="995"/>
                  </a:lnTo>
                  <a:lnTo>
                    <a:pt x="3063" y="994"/>
                  </a:lnTo>
                  <a:lnTo>
                    <a:pt x="3064" y="994"/>
                  </a:lnTo>
                  <a:lnTo>
                    <a:pt x="3065" y="993"/>
                  </a:lnTo>
                  <a:lnTo>
                    <a:pt x="3066" y="993"/>
                  </a:lnTo>
                  <a:lnTo>
                    <a:pt x="3067" y="992"/>
                  </a:lnTo>
                  <a:lnTo>
                    <a:pt x="3068" y="992"/>
                  </a:lnTo>
                  <a:lnTo>
                    <a:pt x="3069" y="992"/>
                  </a:lnTo>
                  <a:lnTo>
                    <a:pt x="3069" y="993"/>
                  </a:lnTo>
                  <a:lnTo>
                    <a:pt x="3071" y="993"/>
                  </a:lnTo>
                  <a:lnTo>
                    <a:pt x="3071" y="992"/>
                  </a:lnTo>
                  <a:lnTo>
                    <a:pt x="3072" y="992"/>
                  </a:lnTo>
                  <a:lnTo>
                    <a:pt x="3072" y="991"/>
                  </a:lnTo>
                  <a:lnTo>
                    <a:pt x="3073" y="991"/>
                  </a:lnTo>
                  <a:lnTo>
                    <a:pt x="3073" y="990"/>
                  </a:lnTo>
                  <a:lnTo>
                    <a:pt x="3074" y="990"/>
                  </a:lnTo>
                  <a:lnTo>
                    <a:pt x="3074" y="989"/>
                  </a:lnTo>
                  <a:lnTo>
                    <a:pt x="3073" y="989"/>
                  </a:lnTo>
                  <a:lnTo>
                    <a:pt x="3072" y="989"/>
                  </a:lnTo>
                  <a:moveTo>
                    <a:pt x="2710" y="1680"/>
                  </a:moveTo>
                  <a:lnTo>
                    <a:pt x="2710" y="1679"/>
                  </a:lnTo>
                  <a:lnTo>
                    <a:pt x="2710" y="1678"/>
                  </a:lnTo>
                  <a:lnTo>
                    <a:pt x="2710" y="1677"/>
                  </a:lnTo>
                  <a:lnTo>
                    <a:pt x="2710" y="1676"/>
                  </a:lnTo>
                  <a:lnTo>
                    <a:pt x="2709" y="1675"/>
                  </a:lnTo>
                  <a:lnTo>
                    <a:pt x="2709" y="1674"/>
                  </a:lnTo>
                  <a:lnTo>
                    <a:pt x="2709" y="1673"/>
                  </a:lnTo>
                  <a:lnTo>
                    <a:pt x="2709" y="1672"/>
                  </a:lnTo>
                  <a:lnTo>
                    <a:pt x="2710" y="1670"/>
                  </a:lnTo>
                  <a:lnTo>
                    <a:pt x="2711" y="1670"/>
                  </a:lnTo>
                  <a:lnTo>
                    <a:pt x="2713" y="1669"/>
                  </a:lnTo>
                  <a:lnTo>
                    <a:pt x="2714" y="1668"/>
                  </a:lnTo>
                  <a:lnTo>
                    <a:pt x="2714" y="1667"/>
                  </a:lnTo>
                  <a:lnTo>
                    <a:pt x="2714" y="1666"/>
                  </a:lnTo>
                  <a:lnTo>
                    <a:pt x="2714" y="1665"/>
                  </a:lnTo>
                  <a:lnTo>
                    <a:pt x="2713" y="1665"/>
                  </a:lnTo>
                  <a:lnTo>
                    <a:pt x="2713" y="1664"/>
                  </a:lnTo>
                  <a:lnTo>
                    <a:pt x="2711" y="1664"/>
                  </a:lnTo>
                  <a:lnTo>
                    <a:pt x="2711" y="1663"/>
                  </a:lnTo>
                  <a:lnTo>
                    <a:pt x="2711" y="1661"/>
                  </a:lnTo>
                  <a:lnTo>
                    <a:pt x="2711" y="1660"/>
                  </a:lnTo>
                  <a:lnTo>
                    <a:pt x="2713" y="1659"/>
                  </a:lnTo>
                  <a:lnTo>
                    <a:pt x="2713" y="1658"/>
                  </a:lnTo>
                  <a:lnTo>
                    <a:pt x="2713" y="1657"/>
                  </a:lnTo>
                  <a:lnTo>
                    <a:pt x="2713" y="1656"/>
                  </a:lnTo>
                  <a:lnTo>
                    <a:pt x="2711" y="1656"/>
                  </a:lnTo>
                  <a:lnTo>
                    <a:pt x="2711" y="1655"/>
                  </a:lnTo>
                  <a:lnTo>
                    <a:pt x="2711" y="1654"/>
                  </a:lnTo>
                  <a:lnTo>
                    <a:pt x="2711" y="1653"/>
                  </a:lnTo>
                  <a:lnTo>
                    <a:pt x="2711" y="1651"/>
                  </a:lnTo>
                  <a:lnTo>
                    <a:pt x="2711" y="1650"/>
                  </a:lnTo>
                  <a:lnTo>
                    <a:pt x="2710" y="1649"/>
                  </a:lnTo>
                  <a:lnTo>
                    <a:pt x="2710" y="1648"/>
                  </a:lnTo>
                  <a:lnTo>
                    <a:pt x="2711" y="1647"/>
                  </a:lnTo>
                  <a:lnTo>
                    <a:pt x="2711" y="1646"/>
                  </a:lnTo>
                  <a:lnTo>
                    <a:pt x="2711" y="1645"/>
                  </a:lnTo>
                  <a:lnTo>
                    <a:pt x="2713" y="1644"/>
                  </a:lnTo>
                  <a:lnTo>
                    <a:pt x="2711" y="1642"/>
                  </a:lnTo>
                  <a:lnTo>
                    <a:pt x="2711" y="1641"/>
                  </a:lnTo>
                  <a:lnTo>
                    <a:pt x="2711" y="1640"/>
                  </a:lnTo>
                  <a:lnTo>
                    <a:pt x="2711" y="1639"/>
                  </a:lnTo>
                  <a:lnTo>
                    <a:pt x="2711" y="1638"/>
                  </a:lnTo>
                  <a:lnTo>
                    <a:pt x="2713" y="1637"/>
                  </a:lnTo>
                  <a:lnTo>
                    <a:pt x="2711" y="1636"/>
                  </a:lnTo>
                  <a:lnTo>
                    <a:pt x="2711" y="1635"/>
                  </a:lnTo>
                  <a:lnTo>
                    <a:pt x="2711" y="1633"/>
                  </a:lnTo>
                  <a:lnTo>
                    <a:pt x="2713" y="1633"/>
                  </a:lnTo>
                  <a:lnTo>
                    <a:pt x="2713" y="1632"/>
                  </a:lnTo>
                  <a:lnTo>
                    <a:pt x="2714" y="1632"/>
                  </a:lnTo>
                  <a:lnTo>
                    <a:pt x="2714" y="1631"/>
                  </a:lnTo>
                  <a:lnTo>
                    <a:pt x="2715" y="1631"/>
                  </a:lnTo>
                  <a:lnTo>
                    <a:pt x="2716" y="1631"/>
                  </a:lnTo>
                  <a:lnTo>
                    <a:pt x="2716" y="1630"/>
                  </a:lnTo>
                  <a:lnTo>
                    <a:pt x="2717" y="1631"/>
                  </a:lnTo>
                  <a:lnTo>
                    <a:pt x="2717" y="1631"/>
                  </a:lnTo>
                  <a:lnTo>
                    <a:pt x="2717" y="1632"/>
                  </a:lnTo>
                  <a:lnTo>
                    <a:pt x="2717" y="1633"/>
                  </a:lnTo>
                  <a:lnTo>
                    <a:pt x="2718" y="1633"/>
                  </a:lnTo>
                  <a:lnTo>
                    <a:pt x="2719" y="1635"/>
                  </a:lnTo>
                  <a:lnTo>
                    <a:pt x="2720" y="1635"/>
                  </a:lnTo>
                  <a:lnTo>
                    <a:pt x="2720" y="1636"/>
                  </a:lnTo>
                  <a:lnTo>
                    <a:pt x="2720" y="1637"/>
                  </a:lnTo>
                  <a:lnTo>
                    <a:pt x="2720" y="1637"/>
                  </a:lnTo>
                  <a:lnTo>
                    <a:pt x="2720" y="1638"/>
                  </a:lnTo>
                  <a:lnTo>
                    <a:pt x="2720" y="1639"/>
                  </a:lnTo>
                  <a:lnTo>
                    <a:pt x="2720" y="1640"/>
                  </a:lnTo>
                  <a:lnTo>
                    <a:pt x="2722" y="1640"/>
                  </a:lnTo>
                  <a:lnTo>
                    <a:pt x="2722" y="1641"/>
                  </a:lnTo>
                  <a:lnTo>
                    <a:pt x="2723" y="1641"/>
                  </a:lnTo>
                  <a:lnTo>
                    <a:pt x="2723" y="1642"/>
                  </a:lnTo>
                  <a:lnTo>
                    <a:pt x="2724" y="1642"/>
                  </a:lnTo>
                  <a:lnTo>
                    <a:pt x="2724" y="1644"/>
                  </a:lnTo>
                  <a:lnTo>
                    <a:pt x="2725" y="1644"/>
                  </a:lnTo>
                  <a:lnTo>
                    <a:pt x="2726" y="1645"/>
                  </a:lnTo>
                  <a:lnTo>
                    <a:pt x="2726" y="1646"/>
                  </a:lnTo>
                  <a:lnTo>
                    <a:pt x="2727" y="1647"/>
                  </a:lnTo>
                  <a:lnTo>
                    <a:pt x="2728" y="1647"/>
                  </a:lnTo>
                  <a:lnTo>
                    <a:pt x="2728" y="1648"/>
                  </a:lnTo>
                  <a:lnTo>
                    <a:pt x="2729" y="1648"/>
                  </a:lnTo>
                  <a:lnTo>
                    <a:pt x="2729" y="1649"/>
                  </a:lnTo>
                  <a:lnTo>
                    <a:pt x="2731" y="1649"/>
                  </a:lnTo>
                  <a:lnTo>
                    <a:pt x="2732" y="1649"/>
                  </a:lnTo>
                  <a:lnTo>
                    <a:pt x="2732" y="1648"/>
                  </a:lnTo>
                  <a:lnTo>
                    <a:pt x="2733" y="1648"/>
                  </a:lnTo>
                  <a:lnTo>
                    <a:pt x="2733" y="1649"/>
                  </a:lnTo>
                  <a:lnTo>
                    <a:pt x="2734" y="1649"/>
                  </a:lnTo>
                  <a:lnTo>
                    <a:pt x="2735" y="1649"/>
                  </a:lnTo>
                  <a:lnTo>
                    <a:pt x="2735" y="1650"/>
                  </a:lnTo>
                  <a:lnTo>
                    <a:pt x="2736" y="1649"/>
                  </a:lnTo>
                  <a:lnTo>
                    <a:pt x="2737" y="1649"/>
                  </a:lnTo>
                  <a:lnTo>
                    <a:pt x="2738" y="1648"/>
                  </a:lnTo>
                  <a:lnTo>
                    <a:pt x="2739" y="1647"/>
                  </a:lnTo>
                  <a:lnTo>
                    <a:pt x="2739" y="1646"/>
                  </a:lnTo>
                  <a:lnTo>
                    <a:pt x="2741" y="1645"/>
                  </a:lnTo>
                  <a:lnTo>
                    <a:pt x="2742" y="1644"/>
                  </a:lnTo>
                  <a:lnTo>
                    <a:pt x="2743" y="1644"/>
                  </a:lnTo>
                  <a:lnTo>
                    <a:pt x="2744" y="1644"/>
                  </a:lnTo>
                  <a:lnTo>
                    <a:pt x="2744" y="1644"/>
                  </a:lnTo>
                  <a:lnTo>
                    <a:pt x="2745" y="1644"/>
                  </a:lnTo>
                  <a:lnTo>
                    <a:pt x="2746" y="1644"/>
                  </a:lnTo>
                  <a:lnTo>
                    <a:pt x="2747" y="1645"/>
                  </a:lnTo>
                  <a:lnTo>
                    <a:pt x="2748" y="1645"/>
                  </a:lnTo>
                  <a:lnTo>
                    <a:pt x="2750" y="1645"/>
                  </a:lnTo>
                  <a:lnTo>
                    <a:pt x="2751" y="1646"/>
                  </a:lnTo>
                  <a:lnTo>
                    <a:pt x="2752" y="1646"/>
                  </a:lnTo>
                  <a:lnTo>
                    <a:pt x="2753" y="1646"/>
                  </a:lnTo>
                  <a:lnTo>
                    <a:pt x="2754" y="1646"/>
                  </a:lnTo>
                  <a:lnTo>
                    <a:pt x="2755" y="1646"/>
                  </a:lnTo>
                  <a:lnTo>
                    <a:pt x="2755" y="1645"/>
                  </a:lnTo>
                  <a:lnTo>
                    <a:pt x="2756" y="1645"/>
                  </a:lnTo>
                  <a:lnTo>
                    <a:pt x="2756" y="1644"/>
                  </a:lnTo>
                  <a:lnTo>
                    <a:pt x="2757" y="1642"/>
                  </a:lnTo>
                  <a:lnTo>
                    <a:pt x="2757" y="1641"/>
                  </a:lnTo>
                  <a:lnTo>
                    <a:pt x="2758" y="1641"/>
                  </a:lnTo>
                  <a:lnTo>
                    <a:pt x="2758" y="1640"/>
                  </a:lnTo>
                  <a:lnTo>
                    <a:pt x="2758" y="1639"/>
                  </a:lnTo>
                  <a:lnTo>
                    <a:pt x="2758" y="1638"/>
                  </a:lnTo>
                  <a:lnTo>
                    <a:pt x="2758" y="1637"/>
                  </a:lnTo>
                  <a:lnTo>
                    <a:pt x="2758" y="1637"/>
                  </a:lnTo>
                  <a:lnTo>
                    <a:pt x="2758" y="1636"/>
                  </a:lnTo>
                  <a:lnTo>
                    <a:pt x="2760" y="1636"/>
                  </a:lnTo>
                  <a:lnTo>
                    <a:pt x="2761" y="1633"/>
                  </a:lnTo>
                  <a:lnTo>
                    <a:pt x="2761" y="1631"/>
                  </a:lnTo>
                  <a:lnTo>
                    <a:pt x="2761" y="1630"/>
                  </a:lnTo>
                  <a:lnTo>
                    <a:pt x="2762" y="1630"/>
                  </a:lnTo>
                  <a:lnTo>
                    <a:pt x="2763" y="1630"/>
                  </a:lnTo>
                  <a:lnTo>
                    <a:pt x="2764" y="1630"/>
                  </a:lnTo>
                  <a:lnTo>
                    <a:pt x="2766" y="1630"/>
                  </a:lnTo>
                  <a:lnTo>
                    <a:pt x="2767" y="1631"/>
                  </a:lnTo>
                  <a:lnTo>
                    <a:pt x="2769" y="1631"/>
                  </a:lnTo>
                  <a:lnTo>
                    <a:pt x="2770" y="1631"/>
                  </a:lnTo>
                  <a:lnTo>
                    <a:pt x="2770" y="1632"/>
                  </a:lnTo>
                  <a:lnTo>
                    <a:pt x="2771" y="1633"/>
                  </a:lnTo>
                  <a:lnTo>
                    <a:pt x="2771" y="1635"/>
                  </a:lnTo>
                  <a:lnTo>
                    <a:pt x="2770" y="1636"/>
                  </a:lnTo>
                  <a:lnTo>
                    <a:pt x="2770" y="1637"/>
                  </a:lnTo>
                  <a:lnTo>
                    <a:pt x="2770" y="1637"/>
                  </a:lnTo>
                  <a:lnTo>
                    <a:pt x="2770" y="1638"/>
                  </a:lnTo>
                  <a:lnTo>
                    <a:pt x="2770" y="1639"/>
                  </a:lnTo>
                  <a:lnTo>
                    <a:pt x="2770" y="1640"/>
                  </a:lnTo>
                  <a:lnTo>
                    <a:pt x="2769" y="1641"/>
                  </a:lnTo>
                  <a:lnTo>
                    <a:pt x="2769" y="1642"/>
                  </a:lnTo>
                  <a:lnTo>
                    <a:pt x="2769" y="1644"/>
                  </a:lnTo>
                  <a:lnTo>
                    <a:pt x="2769" y="1645"/>
                  </a:lnTo>
                  <a:lnTo>
                    <a:pt x="2769" y="1646"/>
                  </a:lnTo>
                  <a:lnTo>
                    <a:pt x="2769" y="1647"/>
                  </a:lnTo>
                  <a:lnTo>
                    <a:pt x="2770" y="1647"/>
                  </a:lnTo>
                  <a:lnTo>
                    <a:pt x="2771" y="1648"/>
                  </a:lnTo>
                  <a:lnTo>
                    <a:pt x="2771" y="1649"/>
                  </a:lnTo>
                  <a:lnTo>
                    <a:pt x="2771" y="1649"/>
                  </a:lnTo>
                  <a:lnTo>
                    <a:pt x="2771" y="1650"/>
                  </a:lnTo>
                  <a:lnTo>
                    <a:pt x="2771" y="1651"/>
                  </a:lnTo>
                  <a:lnTo>
                    <a:pt x="2772" y="1651"/>
                  </a:lnTo>
                  <a:lnTo>
                    <a:pt x="2772" y="1653"/>
                  </a:lnTo>
                  <a:lnTo>
                    <a:pt x="2773" y="1656"/>
                  </a:lnTo>
                  <a:lnTo>
                    <a:pt x="2774" y="1656"/>
                  </a:lnTo>
                  <a:lnTo>
                    <a:pt x="2774" y="1657"/>
                  </a:lnTo>
                  <a:lnTo>
                    <a:pt x="2775" y="1658"/>
                  </a:lnTo>
                  <a:lnTo>
                    <a:pt x="2776" y="1659"/>
                  </a:lnTo>
                  <a:lnTo>
                    <a:pt x="2776" y="1660"/>
                  </a:lnTo>
                  <a:lnTo>
                    <a:pt x="2776" y="1661"/>
                  </a:lnTo>
                  <a:lnTo>
                    <a:pt x="2776" y="1663"/>
                  </a:lnTo>
                  <a:lnTo>
                    <a:pt x="2776" y="1664"/>
                  </a:lnTo>
                  <a:lnTo>
                    <a:pt x="2775" y="1664"/>
                  </a:lnTo>
                  <a:lnTo>
                    <a:pt x="2775" y="1664"/>
                  </a:lnTo>
                  <a:lnTo>
                    <a:pt x="2774" y="1664"/>
                  </a:lnTo>
                  <a:lnTo>
                    <a:pt x="2774" y="1665"/>
                  </a:lnTo>
                  <a:lnTo>
                    <a:pt x="2773" y="1665"/>
                  </a:lnTo>
                  <a:lnTo>
                    <a:pt x="2772" y="1665"/>
                  </a:lnTo>
                  <a:lnTo>
                    <a:pt x="2771" y="1665"/>
                  </a:lnTo>
                  <a:lnTo>
                    <a:pt x="2771" y="1665"/>
                  </a:lnTo>
                  <a:lnTo>
                    <a:pt x="2770" y="1665"/>
                  </a:lnTo>
                  <a:lnTo>
                    <a:pt x="2769" y="1665"/>
                  </a:lnTo>
                  <a:lnTo>
                    <a:pt x="2767" y="1665"/>
                  </a:lnTo>
                  <a:lnTo>
                    <a:pt x="2767" y="1666"/>
                  </a:lnTo>
                  <a:lnTo>
                    <a:pt x="2766" y="1666"/>
                  </a:lnTo>
                  <a:lnTo>
                    <a:pt x="2766" y="1667"/>
                  </a:lnTo>
                  <a:lnTo>
                    <a:pt x="2766" y="1668"/>
                  </a:lnTo>
                  <a:lnTo>
                    <a:pt x="2766" y="1669"/>
                  </a:lnTo>
                  <a:lnTo>
                    <a:pt x="2765" y="1672"/>
                  </a:lnTo>
                  <a:lnTo>
                    <a:pt x="2765" y="1673"/>
                  </a:lnTo>
                  <a:lnTo>
                    <a:pt x="2765" y="1674"/>
                  </a:lnTo>
                  <a:lnTo>
                    <a:pt x="2765" y="1675"/>
                  </a:lnTo>
                  <a:lnTo>
                    <a:pt x="2764" y="1675"/>
                  </a:lnTo>
                  <a:lnTo>
                    <a:pt x="2764" y="1676"/>
                  </a:lnTo>
                  <a:lnTo>
                    <a:pt x="2763" y="1676"/>
                  </a:lnTo>
                  <a:lnTo>
                    <a:pt x="2762" y="1677"/>
                  </a:lnTo>
                  <a:lnTo>
                    <a:pt x="2761" y="1678"/>
                  </a:lnTo>
                  <a:lnTo>
                    <a:pt x="2760" y="1679"/>
                  </a:lnTo>
                  <a:lnTo>
                    <a:pt x="2760" y="1680"/>
                  </a:lnTo>
                  <a:lnTo>
                    <a:pt x="2760" y="1682"/>
                  </a:lnTo>
                  <a:lnTo>
                    <a:pt x="2760" y="1683"/>
                  </a:lnTo>
                  <a:lnTo>
                    <a:pt x="2761" y="1684"/>
                  </a:lnTo>
                  <a:lnTo>
                    <a:pt x="2761" y="1685"/>
                  </a:lnTo>
                  <a:lnTo>
                    <a:pt x="2761" y="1686"/>
                  </a:lnTo>
                  <a:lnTo>
                    <a:pt x="2761" y="1687"/>
                  </a:lnTo>
                  <a:lnTo>
                    <a:pt x="2761" y="1688"/>
                  </a:lnTo>
                  <a:lnTo>
                    <a:pt x="2761" y="1689"/>
                  </a:lnTo>
                  <a:lnTo>
                    <a:pt x="2761" y="1691"/>
                  </a:lnTo>
                  <a:lnTo>
                    <a:pt x="2762" y="1692"/>
                  </a:lnTo>
                  <a:lnTo>
                    <a:pt x="2762" y="1693"/>
                  </a:lnTo>
                  <a:lnTo>
                    <a:pt x="2763" y="1694"/>
                  </a:lnTo>
                  <a:lnTo>
                    <a:pt x="2764" y="1695"/>
                  </a:lnTo>
                  <a:lnTo>
                    <a:pt x="2765" y="1695"/>
                  </a:lnTo>
                  <a:lnTo>
                    <a:pt x="2766" y="1695"/>
                  </a:lnTo>
                  <a:lnTo>
                    <a:pt x="2766" y="1694"/>
                  </a:lnTo>
                  <a:lnTo>
                    <a:pt x="2767" y="1694"/>
                  </a:lnTo>
                  <a:lnTo>
                    <a:pt x="2769" y="1694"/>
                  </a:lnTo>
                  <a:lnTo>
                    <a:pt x="2770" y="1694"/>
                  </a:lnTo>
                  <a:lnTo>
                    <a:pt x="2771" y="1694"/>
                  </a:lnTo>
                  <a:lnTo>
                    <a:pt x="2771" y="1693"/>
                  </a:lnTo>
                  <a:lnTo>
                    <a:pt x="2771" y="1693"/>
                  </a:lnTo>
                  <a:lnTo>
                    <a:pt x="2771" y="1692"/>
                  </a:lnTo>
                  <a:lnTo>
                    <a:pt x="2771" y="1691"/>
                  </a:lnTo>
                  <a:lnTo>
                    <a:pt x="2771" y="1691"/>
                  </a:lnTo>
                  <a:lnTo>
                    <a:pt x="2771" y="1689"/>
                  </a:lnTo>
                  <a:lnTo>
                    <a:pt x="2771" y="1688"/>
                  </a:lnTo>
                  <a:lnTo>
                    <a:pt x="2772" y="1687"/>
                  </a:lnTo>
                  <a:lnTo>
                    <a:pt x="2773" y="1687"/>
                  </a:lnTo>
                  <a:lnTo>
                    <a:pt x="2773" y="1686"/>
                  </a:lnTo>
                  <a:lnTo>
                    <a:pt x="2774" y="1685"/>
                  </a:lnTo>
                  <a:lnTo>
                    <a:pt x="2775" y="1685"/>
                  </a:lnTo>
                  <a:lnTo>
                    <a:pt x="2776" y="1685"/>
                  </a:lnTo>
                  <a:lnTo>
                    <a:pt x="2777" y="1685"/>
                  </a:lnTo>
                  <a:lnTo>
                    <a:pt x="2779" y="1686"/>
                  </a:lnTo>
                  <a:lnTo>
                    <a:pt x="2780" y="1687"/>
                  </a:lnTo>
                  <a:lnTo>
                    <a:pt x="2781" y="1687"/>
                  </a:lnTo>
                  <a:lnTo>
                    <a:pt x="2782" y="1687"/>
                  </a:lnTo>
                  <a:lnTo>
                    <a:pt x="2782" y="1686"/>
                  </a:lnTo>
                  <a:lnTo>
                    <a:pt x="2783" y="1685"/>
                  </a:lnTo>
                  <a:lnTo>
                    <a:pt x="2784" y="1683"/>
                  </a:lnTo>
                  <a:lnTo>
                    <a:pt x="2784" y="1682"/>
                  </a:lnTo>
                  <a:lnTo>
                    <a:pt x="2784" y="1680"/>
                  </a:lnTo>
                  <a:lnTo>
                    <a:pt x="2784" y="1679"/>
                  </a:lnTo>
                  <a:lnTo>
                    <a:pt x="2784" y="1678"/>
                  </a:lnTo>
                  <a:lnTo>
                    <a:pt x="2785" y="1678"/>
                  </a:lnTo>
                  <a:lnTo>
                    <a:pt x="2785" y="1677"/>
                  </a:lnTo>
                  <a:lnTo>
                    <a:pt x="2785" y="1676"/>
                  </a:lnTo>
                  <a:lnTo>
                    <a:pt x="2785" y="1675"/>
                  </a:lnTo>
                  <a:lnTo>
                    <a:pt x="2786" y="1675"/>
                  </a:lnTo>
                  <a:lnTo>
                    <a:pt x="2786" y="1674"/>
                  </a:lnTo>
                  <a:lnTo>
                    <a:pt x="2788" y="1673"/>
                  </a:lnTo>
                  <a:lnTo>
                    <a:pt x="2788" y="1672"/>
                  </a:lnTo>
                  <a:lnTo>
                    <a:pt x="2788" y="1670"/>
                  </a:lnTo>
                  <a:lnTo>
                    <a:pt x="2789" y="1669"/>
                  </a:lnTo>
                  <a:lnTo>
                    <a:pt x="2791" y="1668"/>
                  </a:lnTo>
                  <a:lnTo>
                    <a:pt x="2791" y="1667"/>
                  </a:lnTo>
                  <a:lnTo>
                    <a:pt x="2792" y="1667"/>
                  </a:lnTo>
                  <a:lnTo>
                    <a:pt x="2792" y="1666"/>
                  </a:lnTo>
                  <a:lnTo>
                    <a:pt x="2791" y="1664"/>
                  </a:lnTo>
                  <a:lnTo>
                    <a:pt x="2791" y="1664"/>
                  </a:lnTo>
                  <a:lnTo>
                    <a:pt x="2791" y="1663"/>
                  </a:lnTo>
                  <a:lnTo>
                    <a:pt x="2791" y="1661"/>
                  </a:lnTo>
                  <a:lnTo>
                    <a:pt x="2792" y="1660"/>
                  </a:lnTo>
                  <a:lnTo>
                    <a:pt x="2792" y="1659"/>
                  </a:lnTo>
                  <a:lnTo>
                    <a:pt x="2793" y="1658"/>
                  </a:lnTo>
                  <a:lnTo>
                    <a:pt x="2794" y="1657"/>
                  </a:lnTo>
                  <a:lnTo>
                    <a:pt x="2795" y="1656"/>
                  </a:lnTo>
                  <a:lnTo>
                    <a:pt x="2795" y="1655"/>
                  </a:lnTo>
                  <a:lnTo>
                    <a:pt x="2796" y="1655"/>
                  </a:lnTo>
                  <a:lnTo>
                    <a:pt x="2798" y="1655"/>
                  </a:lnTo>
                  <a:lnTo>
                    <a:pt x="2798" y="1655"/>
                  </a:lnTo>
                  <a:lnTo>
                    <a:pt x="2799" y="1656"/>
                  </a:lnTo>
                  <a:lnTo>
                    <a:pt x="2799" y="1657"/>
                  </a:lnTo>
                  <a:lnTo>
                    <a:pt x="2799" y="1658"/>
                  </a:lnTo>
                  <a:lnTo>
                    <a:pt x="2800" y="1658"/>
                  </a:lnTo>
                  <a:lnTo>
                    <a:pt x="2800" y="1659"/>
                  </a:lnTo>
                  <a:lnTo>
                    <a:pt x="2800" y="1660"/>
                  </a:lnTo>
                  <a:lnTo>
                    <a:pt x="2801" y="1661"/>
                  </a:lnTo>
                  <a:lnTo>
                    <a:pt x="2802" y="1661"/>
                  </a:lnTo>
                  <a:lnTo>
                    <a:pt x="2803" y="1661"/>
                  </a:lnTo>
                  <a:lnTo>
                    <a:pt x="2804" y="1661"/>
                  </a:lnTo>
                  <a:lnTo>
                    <a:pt x="2804" y="1660"/>
                  </a:lnTo>
                  <a:lnTo>
                    <a:pt x="2805" y="1659"/>
                  </a:lnTo>
                  <a:lnTo>
                    <a:pt x="2805" y="1658"/>
                  </a:lnTo>
                  <a:lnTo>
                    <a:pt x="2807" y="1657"/>
                  </a:lnTo>
                  <a:lnTo>
                    <a:pt x="2807" y="1656"/>
                  </a:lnTo>
                  <a:lnTo>
                    <a:pt x="2807" y="1655"/>
                  </a:lnTo>
                  <a:lnTo>
                    <a:pt x="2808" y="1655"/>
                  </a:lnTo>
                  <a:lnTo>
                    <a:pt x="2808" y="1653"/>
                  </a:lnTo>
                  <a:lnTo>
                    <a:pt x="2809" y="1653"/>
                  </a:lnTo>
                  <a:lnTo>
                    <a:pt x="2810" y="1653"/>
                  </a:lnTo>
                  <a:lnTo>
                    <a:pt x="2811" y="1653"/>
                  </a:lnTo>
                  <a:lnTo>
                    <a:pt x="2811" y="1654"/>
                  </a:lnTo>
                  <a:lnTo>
                    <a:pt x="2811" y="1655"/>
                  </a:lnTo>
                  <a:lnTo>
                    <a:pt x="2811" y="1656"/>
                  </a:lnTo>
                  <a:lnTo>
                    <a:pt x="2812" y="1657"/>
                  </a:lnTo>
                  <a:lnTo>
                    <a:pt x="2812" y="1658"/>
                  </a:lnTo>
                  <a:lnTo>
                    <a:pt x="2813" y="1659"/>
                  </a:lnTo>
                  <a:lnTo>
                    <a:pt x="2814" y="1660"/>
                  </a:lnTo>
                  <a:lnTo>
                    <a:pt x="2814" y="1661"/>
                  </a:lnTo>
                  <a:lnTo>
                    <a:pt x="2814" y="1663"/>
                  </a:lnTo>
                  <a:lnTo>
                    <a:pt x="2814" y="1664"/>
                  </a:lnTo>
                  <a:lnTo>
                    <a:pt x="2814" y="1666"/>
                  </a:lnTo>
                  <a:lnTo>
                    <a:pt x="2814" y="1667"/>
                  </a:lnTo>
                  <a:lnTo>
                    <a:pt x="2813" y="1667"/>
                  </a:lnTo>
                  <a:lnTo>
                    <a:pt x="2813" y="1668"/>
                  </a:lnTo>
                  <a:lnTo>
                    <a:pt x="2813" y="1669"/>
                  </a:lnTo>
                  <a:lnTo>
                    <a:pt x="2813" y="1670"/>
                  </a:lnTo>
                  <a:lnTo>
                    <a:pt x="2814" y="1672"/>
                  </a:lnTo>
                  <a:lnTo>
                    <a:pt x="2814" y="1673"/>
                  </a:lnTo>
                  <a:lnTo>
                    <a:pt x="2814" y="1675"/>
                  </a:lnTo>
                  <a:lnTo>
                    <a:pt x="2816" y="1676"/>
                  </a:lnTo>
                  <a:lnTo>
                    <a:pt x="2816" y="1677"/>
                  </a:lnTo>
                  <a:lnTo>
                    <a:pt x="2816" y="1678"/>
                  </a:lnTo>
                  <a:lnTo>
                    <a:pt x="2816" y="1679"/>
                  </a:lnTo>
                  <a:lnTo>
                    <a:pt x="2816" y="1680"/>
                  </a:lnTo>
                  <a:lnTo>
                    <a:pt x="2816" y="1682"/>
                  </a:lnTo>
                  <a:lnTo>
                    <a:pt x="2817" y="1683"/>
                  </a:lnTo>
                  <a:lnTo>
                    <a:pt x="2818" y="1683"/>
                  </a:lnTo>
                  <a:lnTo>
                    <a:pt x="2819" y="1684"/>
                  </a:lnTo>
                  <a:lnTo>
                    <a:pt x="2819" y="1685"/>
                  </a:lnTo>
                  <a:lnTo>
                    <a:pt x="2820" y="1686"/>
                  </a:lnTo>
                  <a:lnTo>
                    <a:pt x="2820" y="1687"/>
                  </a:lnTo>
                  <a:lnTo>
                    <a:pt x="2821" y="1687"/>
                  </a:lnTo>
                  <a:lnTo>
                    <a:pt x="2822" y="1687"/>
                  </a:lnTo>
                  <a:lnTo>
                    <a:pt x="2823" y="1687"/>
                  </a:lnTo>
                  <a:lnTo>
                    <a:pt x="2823" y="1688"/>
                  </a:lnTo>
                  <a:lnTo>
                    <a:pt x="2823" y="1689"/>
                  </a:lnTo>
                  <a:lnTo>
                    <a:pt x="2823" y="1691"/>
                  </a:lnTo>
                  <a:lnTo>
                    <a:pt x="2823" y="1691"/>
                  </a:lnTo>
                  <a:lnTo>
                    <a:pt x="2824" y="1692"/>
                  </a:lnTo>
                  <a:lnTo>
                    <a:pt x="2826" y="1692"/>
                  </a:lnTo>
                  <a:lnTo>
                    <a:pt x="2826" y="1692"/>
                  </a:lnTo>
                  <a:lnTo>
                    <a:pt x="2827" y="1692"/>
                  </a:lnTo>
                  <a:lnTo>
                    <a:pt x="2827" y="1693"/>
                  </a:lnTo>
                  <a:lnTo>
                    <a:pt x="2828" y="1693"/>
                  </a:lnTo>
                  <a:lnTo>
                    <a:pt x="2829" y="1693"/>
                  </a:lnTo>
                  <a:lnTo>
                    <a:pt x="2829" y="1694"/>
                  </a:lnTo>
                  <a:lnTo>
                    <a:pt x="2830" y="1694"/>
                  </a:lnTo>
                  <a:lnTo>
                    <a:pt x="2831" y="1694"/>
                  </a:lnTo>
                  <a:lnTo>
                    <a:pt x="2832" y="1694"/>
                  </a:lnTo>
                  <a:lnTo>
                    <a:pt x="2833" y="1695"/>
                  </a:lnTo>
                  <a:lnTo>
                    <a:pt x="2835" y="1695"/>
                  </a:lnTo>
                  <a:lnTo>
                    <a:pt x="2836" y="1696"/>
                  </a:lnTo>
                  <a:lnTo>
                    <a:pt x="2837" y="1697"/>
                  </a:lnTo>
                  <a:lnTo>
                    <a:pt x="2837" y="1698"/>
                  </a:lnTo>
                  <a:lnTo>
                    <a:pt x="2837" y="1700"/>
                  </a:lnTo>
                  <a:lnTo>
                    <a:pt x="2838" y="1700"/>
                  </a:lnTo>
                  <a:lnTo>
                    <a:pt x="2839" y="1700"/>
                  </a:lnTo>
                  <a:lnTo>
                    <a:pt x="2840" y="1701"/>
                  </a:lnTo>
                  <a:lnTo>
                    <a:pt x="2841" y="1702"/>
                  </a:lnTo>
                  <a:lnTo>
                    <a:pt x="2842" y="1702"/>
                  </a:lnTo>
                  <a:lnTo>
                    <a:pt x="2842" y="1703"/>
                  </a:lnTo>
                  <a:lnTo>
                    <a:pt x="2843" y="1703"/>
                  </a:lnTo>
                  <a:lnTo>
                    <a:pt x="2843" y="1704"/>
                  </a:lnTo>
                  <a:lnTo>
                    <a:pt x="2845" y="1705"/>
                  </a:lnTo>
                  <a:lnTo>
                    <a:pt x="2845" y="1706"/>
                  </a:lnTo>
                  <a:lnTo>
                    <a:pt x="2845" y="1707"/>
                  </a:lnTo>
                  <a:lnTo>
                    <a:pt x="2845" y="1708"/>
                  </a:lnTo>
                  <a:lnTo>
                    <a:pt x="2846" y="1710"/>
                  </a:lnTo>
                  <a:lnTo>
                    <a:pt x="2847" y="1711"/>
                  </a:lnTo>
                  <a:lnTo>
                    <a:pt x="2848" y="1714"/>
                  </a:lnTo>
                  <a:lnTo>
                    <a:pt x="2849" y="1714"/>
                  </a:lnTo>
                  <a:lnTo>
                    <a:pt x="2850" y="1716"/>
                  </a:lnTo>
                  <a:lnTo>
                    <a:pt x="2851" y="1716"/>
                  </a:lnTo>
                  <a:lnTo>
                    <a:pt x="2852" y="1716"/>
                  </a:lnTo>
                  <a:lnTo>
                    <a:pt x="2852" y="1717"/>
                  </a:lnTo>
                  <a:lnTo>
                    <a:pt x="2854" y="1717"/>
                  </a:lnTo>
                  <a:lnTo>
                    <a:pt x="2855" y="1717"/>
                  </a:lnTo>
                  <a:lnTo>
                    <a:pt x="2855" y="1716"/>
                  </a:lnTo>
                  <a:lnTo>
                    <a:pt x="2856" y="1716"/>
                  </a:lnTo>
                  <a:lnTo>
                    <a:pt x="2856" y="1715"/>
                  </a:lnTo>
                  <a:lnTo>
                    <a:pt x="2857" y="1715"/>
                  </a:lnTo>
                  <a:lnTo>
                    <a:pt x="2857" y="1714"/>
                  </a:lnTo>
                  <a:lnTo>
                    <a:pt x="2858" y="1712"/>
                  </a:lnTo>
                  <a:lnTo>
                    <a:pt x="2858" y="1711"/>
                  </a:lnTo>
                  <a:lnTo>
                    <a:pt x="2858" y="1710"/>
                  </a:lnTo>
                  <a:lnTo>
                    <a:pt x="2859" y="1708"/>
                  </a:lnTo>
                  <a:lnTo>
                    <a:pt x="2859" y="1707"/>
                  </a:lnTo>
                  <a:lnTo>
                    <a:pt x="2859" y="1706"/>
                  </a:lnTo>
                  <a:lnTo>
                    <a:pt x="2859" y="1705"/>
                  </a:lnTo>
                  <a:lnTo>
                    <a:pt x="2859" y="1704"/>
                  </a:lnTo>
                  <a:lnTo>
                    <a:pt x="2858" y="1703"/>
                  </a:lnTo>
                  <a:lnTo>
                    <a:pt x="2858" y="1702"/>
                  </a:lnTo>
                  <a:lnTo>
                    <a:pt x="2858" y="1701"/>
                  </a:lnTo>
                  <a:lnTo>
                    <a:pt x="2859" y="1700"/>
                  </a:lnTo>
                  <a:lnTo>
                    <a:pt x="2859" y="1698"/>
                  </a:lnTo>
                  <a:lnTo>
                    <a:pt x="2859" y="1697"/>
                  </a:lnTo>
                  <a:lnTo>
                    <a:pt x="2860" y="1696"/>
                  </a:lnTo>
                  <a:lnTo>
                    <a:pt x="2860" y="1695"/>
                  </a:lnTo>
                  <a:lnTo>
                    <a:pt x="2861" y="1694"/>
                  </a:lnTo>
                  <a:lnTo>
                    <a:pt x="2860" y="1693"/>
                  </a:lnTo>
                  <a:lnTo>
                    <a:pt x="2860" y="1692"/>
                  </a:lnTo>
                  <a:lnTo>
                    <a:pt x="2860" y="1691"/>
                  </a:lnTo>
                  <a:lnTo>
                    <a:pt x="2861" y="1691"/>
                  </a:lnTo>
                  <a:lnTo>
                    <a:pt x="2861" y="1689"/>
                  </a:lnTo>
                  <a:lnTo>
                    <a:pt x="2861" y="1688"/>
                  </a:lnTo>
                  <a:lnTo>
                    <a:pt x="2862" y="1688"/>
                  </a:lnTo>
                  <a:lnTo>
                    <a:pt x="2862" y="1687"/>
                  </a:lnTo>
                  <a:lnTo>
                    <a:pt x="2864" y="1687"/>
                  </a:lnTo>
                  <a:lnTo>
                    <a:pt x="2865" y="1687"/>
                  </a:lnTo>
                  <a:lnTo>
                    <a:pt x="2865" y="1686"/>
                  </a:lnTo>
                  <a:lnTo>
                    <a:pt x="2866" y="1686"/>
                  </a:lnTo>
                  <a:lnTo>
                    <a:pt x="2866" y="1685"/>
                  </a:lnTo>
                  <a:lnTo>
                    <a:pt x="2866" y="1684"/>
                  </a:lnTo>
                  <a:lnTo>
                    <a:pt x="2866" y="1683"/>
                  </a:lnTo>
                  <a:lnTo>
                    <a:pt x="2866" y="1682"/>
                  </a:lnTo>
                  <a:lnTo>
                    <a:pt x="2865" y="1682"/>
                  </a:lnTo>
                  <a:lnTo>
                    <a:pt x="2865" y="1680"/>
                  </a:lnTo>
                  <a:lnTo>
                    <a:pt x="2864" y="1679"/>
                  </a:lnTo>
                  <a:lnTo>
                    <a:pt x="2862" y="1679"/>
                  </a:lnTo>
                  <a:lnTo>
                    <a:pt x="2862" y="1678"/>
                  </a:lnTo>
                  <a:lnTo>
                    <a:pt x="2860" y="1678"/>
                  </a:lnTo>
                  <a:lnTo>
                    <a:pt x="2860" y="1677"/>
                  </a:lnTo>
                  <a:lnTo>
                    <a:pt x="2859" y="1677"/>
                  </a:lnTo>
                  <a:lnTo>
                    <a:pt x="2857" y="1676"/>
                  </a:lnTo>
                  <a:lnTo>
                    <a:pt x="2856" y="1675"/>
                  </a:lnTo>
                  <a:lnTo>
                    <a:pt x="2855" y="1674"/>
                  </a:lnTo>
                  <a:lnTo>
                    <a:pt x="2855" y="1673"/>
                  </a:lnTo>
                  <a:lnTo>
                    <a:pt x="2854" y="1672"/>
                  </a:lnTo>
                  <a:lnTo>
                    <a:pt x="2852" y="1669"/>
                  </a:lnTo>
                  <a:lnTo>
                    <a:pt x="2852" y="1668"/>
                  </a:lnTo>
                  <a:lnTo>
                    <a:pt x="2852" y="1667"/>
                  </a:lnTo>
                  <a:lnTo>
                    <a:pt x="2852" y="1666"/>
                  </a:lnTo>
                  <a:lnTo>
                    <a:pt x="2852" y="1665"/>
                  </a:lnTo>
                  <a:lnTo>
                    <a:pt x="2852" y="1664"/>
                  </a:lnTo>
                  <a:lnTo>
                    <a:pt x="2854" y="1664"/>
                  </a:lnTo>
                  <a:lnTo>
                    <a:pt x="2854" y="1664"/>
                  </a:lnTo>
                  <a:lnTo>
                    <a:pt x="2855" y="1663"/>
                  </a:lnTo>
                  <a:lnTo>
                    <a:pt x="2856" y="1663"/>
                  </a:lnTo>
                  <a:lnTo>
                    <a:pt x="2857" y="1663"/>
                  </a:lnTo>
                  <a:lnTo>
                    <a:pt x="2857" y="1661"/>
                  </a:lnTo>
                  <a:lnTo>
                    <a:pt x="2858" y="1661"/>
                  </a:lnTo>
                  <a:lnTo>
                    <a:pt x="2859" y="1660"/>
                  </a:lnTo>
                  <a:lnTo>
                    <a:pt x="2860" y="1660"/>
                  </a:lnTo>
                  <a:lnTo>
                    <a:pt x="2861" y="1659"/>
                  </a:lnTo>
                  <a:lnTo>
                    <a:pt x="2862" y="1659"/>
                  </a:lnTo>
                  <a:lnTo>
                    <a:pt x="2864" y="1659"/>
                  </a:lnTo>
                  <a:lnTo>
                    <a:pt x="2865" y="1658"/>
                  </a:lnTo>
                  <a:lnTo>
                    <a:pt x="2866" y="1657"/>
                  </a:lnTo>
                  <a:lnTo>
                    <a:pt x="2866" y="1656"/>
                  </a:lnTo>
                  <a:lnTo>
                    <a:pt x="2867" y="1656"/>
                  </a:lnTo>
                  <a:lnTo>
                    <a:pt x="2868" y="1656"/>
                  </a:lnTo>
                  <a:lnTo>
                    <a:pt x="2869" y="1656"/>
                  </a:lnTo>
                  <a:lnTo>
                    <a:pt x="2870" y="1656"/>
                  </a:lnTo>
                  <a:lnTo>
                    <a:pt x="2870" y="1657"/>
                  </a:lnTo>
                  <a:lnTo>
                    <a:pt x="2870" y="1658"/>
                  </a:lnTo>
                  <a:lnTo>
                    <a:pt x="2871" y="1660"/>
                  </a:lnTo>
                  <a:lnTo>
                    <a:pt x="2871" y="1661"/>
                  </a:lnTo>
                  <a:lnTo>
                    <a:pt x="2871" y="1663"/>
                  </a:lnTo>
                  <a:lnTo>
                    <a:pt x="2871" y="1664"/>
                  </a:lnTo>
                  <a:lnTo>
                    <a:pt x="2871" y="1664"/>
                  </a:lnTo>
                  <a:lnTo>
                    <a:pt x="2871" y="1665"/>
                  </a:lnTo>
                  <a:lnTo>
                    <a:pt x="2871" y="1666"/>
                  </a:lnTo>
                  <a:lnTo>
                    <a:pt x="2871" y="1667"/>
                  </a:lnTo>
                  <a:lnTo>
                    <a:pt x="2871" y="1668"/>
                  </a:lnTo>
                  <a:lnTo>
                    <a:pt x="2873" y="1668"/>
                  </a:lnTo>
                  <a:lnTo>
                    <a:pt x="2873" y="1667"/>
                  </a:lnTo>
                  <a:lnTo>
                    <a:pt x="2874" y="1667"/>
                  </a:lnTo>
                  <a:lnTo>
                    <a:pt x="2875" y="1667"/>
                  </a:lnTo>
                  <a:lnTo>
                    <a:pt x="2876" y="1667"/>
                  </a:lnTo>
                  <a:lnTo>
                    <a:pt x="2877" y="1667"/>
                  </a:lnTo>
                  <a:lnTo>
                    <a:pt x="2877" y="1668"/>
                  </a:lnTo>
                  <a:lnTo>
                    <a:pt x="2878" y="1668"/>
                  </a:lnTo>
                  <a:lnTo>
                    <a:pt x="2878" y="1669"/>
                  </a:lnTo>
                  <a:lnTo>
                    <a:pt x="2878" y="1670"/>
                  </a:lnTo>
                  <a:lnTo>
                    <a:pt x="2878" y="1672"/>
                  </a:lnTo>
                  <a:lnTo>
                    <a:pt x="2878" y="1673"/>
                  </a:lnTo>
                  <a:lnTo>
                    <a:pt x="2878" y="1674"/>
                  </a:lnTo>
                  <a:lnTo>
                    <a:pt x="2878" y="1675"/>
                  </a:lnTo>
                  <a:lnTo>
                    <a:pt x="2879" y="1675"/>
                  </a:lnTo>
                  <a:lnTo>
                    <a:pt x="2879" y="1676"/>
                  </a:lnTo>
                  <a:lnTo>
                    <a:pt x="2880" y="1676"/>
                  </a:lnTo>
                  <a:lnTo>
                    <a:pt x="2882" y="1677"/>
                  </a:lnTo>
                  <a:lnTo>
                    <a:pt x="2883" y="1677"/>
                  </a:lnTo>
                  <a:lnTo>
                    <a:pt x="2884" y="1677"/>
                  </a:lnTo>
                  <a:lnTo>
                    <a:pt x="2885" y="1677"/>
                  </a:lnTo>
                  <a:lnTo>
                    <a:pt x="2885" y="1678"/>
                  </a:lnTo>
                  <a:lnTo>
                    <a:pt x="2886" y="1678"/>
                  </a:lnTo>
                  <a:lnTo>
                    <a:pt x="2886" y="1679"/>
                  </a:lnTo>
                  <a:lnTo>
                    <a:pt x="2887" y="1679"/>
                  </a:lnTo>
                  <a:lnTo>
                    <a:pt x="2888" y="1679"/>
                  </a:lnTo>
                  <a:lnTo>
                    <a:pt x="2889" y="1679"/>
                  </a:lnTo>
                  <a:lnTo>
                    <a:pt x="2890" y="1679"/>
                  </a:lnTo>
                  <a:lnTo>
                    <a:pt x="2892" y="1679"/>
                  </a:lnTo>
                  <a:lnTo>
                    <a:pt x="2893" y="1679"/>
                  </a:lnTo>
                  <a:lnTo>
                    <a:pt x="2894" y="1679"/>
                  </a:lnTo>
                  <a:lnTo>
                    <a:pt x="2895" y="1679"/>
                  </a:lnTo>
                  <a:lnTo>
                    <a:pt x="2896" y="1679"/>
                  </a:lnTo>
                  <a:lnTo>
                    <a:pt x="2897" y="1680"/>
                  </a:lnTo>
                  <a:lnTo>
                    <a:pt x="2898" y="1682"/>
                  </a:lnTo>
                  <a:lnTo>
                    <a:pt x="2899" y="1682"/>
                  </a:lnTo>
                  <a:lnTo>
                    <a:pt x="2901" y="1683"/>
                  </a:lnTo>
                  <a:lnTo>
                    <a:pt x="2901" y="1684"/>
                  </a:lnTo>
                  <a:lnTo>
                    <a:pt x="2902" y="1684"/>
                  </a:lnTo>
                  <a:lnTo>
                    <a:pt x="2902" y="1685"/>
                  </a:lnTo>
                  <a:lnTo>
                    <a:pt x="2902" y="1686"/>
                  </a:lnTo>
                  <a:lnTo>
                    <a:pt x="2903" y="1686"/>
                  </a:lnTo>
                  <a:lnTo>
                    <a:pt x="2904" y="1686"/>
                  </a:lnTo>
                  <a:lnTo>
                    <a:pt x="2905" y="1686"/>
                  </a:lnTo>
                  <a:lnTo>
                    <a:pt x="2905" y="1685"/>
                  </a:lnTo>
                  <a:lnTo>
                    <a:pt x="2906" y="1685"/>
                  </a:lnTo>
                  <a:lnTo>
                    <a:pt x="2906" y="1684"/>
                  </a:lnTo>
                  <a:lnTo>
                    <a:pt x="2906" y="1683"/>
                  </a:lnTo>
                  <a:lnTo>
                    <a:pt x="2906" y="1682"/>
                  </a:lnTo>
                  <a:lnTo>
                    <a:pt x="2906" y="1680"/>
                  </a:lnTo>
                  <a:lnTo>
                    <a:pt x="2905" y="1679"/>
                  </a:lnTo>
                  <a:lnTo>
                    <a:pt x="2905" y="1678"/>
                  </a:lnTo>
                  <a:lnTo>
                    <a:pt x="2905" y="1677"/>
                  </a:lnTo>
                  <a:lnTo>
                    <a:pt x="2905" y="1676"/>
                  </a:lnTo>
                  <a:lnTo>
                    <a:pt x="2905" y="1675"/>
                  </a:lnTo>
                  <a:lnTo>
                    <a:pt x="2905" y="1674"/>
                  </a:lnTo>
                  <a:lnTo>
                    <a:pt x="2905" y="1673"/>
                  </a:lnTo>
                  <a:lnTo>
                    <a:pt x="2904" y="1672"/>
                  </a:lnTo>
                  <a:lnTo>
                    <a:pt x="2903" y="1670"/>
                  </a:lnTo>
                  <a:lnTo>
                    <a:pt x="2903" y="1669"/>
                  </a:lnTo>
                  <a:lnTo>
                    <a:pt x="2903" y="1668"/>
                  </a:lnTo>
                  <a:lnTo>
                    <a:pt x="2904" y="1667"/>
                  </a:lnTo>
                  <a:lnTo>
                    <a:pt x="2905" y="1667"/>
                  </a:lnTo>
                  <a:lnTo>
                    <a:pt x="2906" y="1667"/>
                  </a:lnTo>
                  <a:lnTo>
                    <a:pt x="2906" y="1666"/>
                  </a:lnTo>
                  <a:lnTo>
                    <a:pt x="2906" y="1665"/>
                  </a:lnTo>
                  <a:lnTo>
                    <a:pt x="2906" y="1664"/>
                  </a:lnTo>
                  <a:lnTo>
                    <a:pt x="2906" y="1664"/>
                  </a:lnTo>
                  <a:lnTo>
                    <a:pt x="2906" y="1664"/>
                  </a:lnTo>
                  <a:lnTo>
                    <a:pt x="2907" y="1664"/>
                  </a:lnTo>
                  <a:lnTo>
                    <a:pt x="2908" y="1664"/>
                  </a:lnTo>
                  <a:lnTo>
                    <a:pt x="2909" y="1664"/>
                  </a:lnTo>
                  <a:lnTo>
                    <a:pt x="2911" y="1664"/>
                  </a:lnTo>
                  <a:lnTo>
                    <a:pt x="2911" y="1665"/>
                  </a:lnTo>
                  <a:lnTo>
                    <a:pt x="2912" y="1665"/>
                  </a:lnTo>
                  <a:lnTo>
                    <a:pt x="2913" y="1665"/>
                  </a:lnTo>
                  <a:lnTo>
                    <a:pt x="2914" y="1665"/>
                  </a:lnTo>
                  <a:lnTo>
                    <a:pt x="2915" y="1665"/>
                  </a:lnTo>
                  <a:lnTo>
                    <a:pt x="2916" y="1665"/>
                  </a:lnTo>
                  <a:lnTo>
                    <a:pt x="2916" y="1664"/>
                  </a:lnTo>
                  <a:lnTo>
                    <a:pt x="2917" y="1664"/>
                  </a:lnTo>
                  <a:lnTo>
                    <a:pt x="2917" y="1664"/>
                  </a:lnTo>
                  <a:lnTo>
                    <a:pt x="2918" y="1664"/>
                  </a:lnTo>
                  <a:lnTo>
                    <a:pt x="2920" y="1664"/>
                  </a:lnTo>
                  <a:lnTo>
                    <a:pt x="2921" y="1663"/>
                  </a:lnTo>
                  <a:lnTo>
                    <a:pt x="2921" y="1661"/>
                  </a:lnTo>
                  <a:lnTo>
                    <a:pt x="2922" y="1661"/>
                  </a:lnTo>
                  <a:lnTo>
                    <a:pt x="2922" y="1660"/>
                  </a:lnTo>
                  <a:lnTo>
                    <a:pt x="2923" y="1661"/>
                  </a:lnTo>
                  <a:lnTo>
                    <a:pt x="2924" y="1661"/>
                  </a:lnTo>
                  <a:lnTo>
                    <a:pt x="2925" y="1663"/>
                  </a:lnTo>
                  <a:lnTo>
                    <a:pt x="2926" y="1664"/>
                  </a:lnTo>
                  <a:lnTo>
                    <a:pt x="2927" y="1664"/>
                  </a:lnTo>
                  <a:lnTo>
                    <a:pt x="2928" y="1663"/>
                  </a:lnTo>
                  <a:lnTo>
                    <a:pt x="2928" y="1661"/>
                  </a:lnTo>
                  <a:lnTo>
                    <a:pt x="2930" y="1661"/>
                  </a:lnTo>
                  <a:lnTo>
                    <a:pt x="2930" y="1660"/>
                  </a:lnTo>
                  <a:lnTo>
                    <a:pt x="2931" y="1660"/>
                  </a:lnTo>
                  <a:lnTo>
                    <a:pt x="2932" y="1660"/>
                  </a:lnTo>
                  <a:lnTo>
                    <a:pt x="2933" y="1660"/>
                  </a:lnTo>
                  <a:lnTo>
                    <a:pt x="2933" y="1660"/>
                  </a:lnTo>
                  <a:lnTo>
                    <a:pt x="2933" y="1659"/>
                  </a:lnTo>
                  <a:lnTo>
                    <a:pt x="2933" y="1658"/>
                  </a:lnTo>
                  <a:lnTo>
                    <a:pt x="2933" y="1657"/>
                  </a:lnTo>
                  <a:lnTo>
                    <a:pt x="2932" y="1657"/>
                  </a:lnTo>
                  <a:lnTo>
                    <a:pt x="2932" y="1656"/>
                  </a:lnTo>
                  <a:lnTo>
                    <a:pt x="2932" y="1654"/>
                  </a:lnTo>
                  <a:lnTo>
                    <a:pt x="2931" y="1654"/>
                  </a:lnTo>
                  <a:lnTo>
                    <a:pt x="2931" y="1653"/>
                  </a:lnTo>
                  <a:lnTo>
                    <a:pt x="2931" y="1651"/>
                  </a:lnTo>
                  <a:lnTo>
                    <a:pt x="2931" y="1650"/>
                  </a:lnTo>
                  <a:lnTo>
                    <a:pt x="2931" y="1649"/>
                  </a:lnTo>
                  <a:lnTo>
                    <a:pt x="2931" y="1648"/>
                  </a:lnTo>
                  <a:lnTo>
                    <a:pt x="2931" y="1647"/>
                  </a:lnTo>
                  <a:lnTo>
                    <a:pt x="2931" y="1646"/>
                  </a:lnTo>
                  <a:lnTo>
                    <a:pt x="2931" y="1645"/>
                  </a:lnTo>
                  <a:lnTo>
                    <a:pt x="2931" y="1644"/>
                  </a:lnTo>
                  <a:lnTo>
                    <a:pt x="2931" y="1642"/>
                  </a:lnTo>
                  <a:lnTo>
                    <a:pt x="2932" y="1641"/>
                  </a:lnTo>
                  <a:lnTo>
                    <a:pt x="2932" y="1640"/>
                  </a:lnTo>
                  <a:lnTo>
                    <a:pt x="2933" y="1640"/>
                  </a:lnTo>
                  <a:lnTo>
                    <a:pt x="2933" y="1639"/>
                  </a:lnTo>
                  <a:lnTo>
                    <a:pt x="2933" y="1639"/>
                  </a:lnTo>
                  <a:lnTo>
                    <a:pt x="2934" y="1638"/>
                  </a:lnTo>
                  <a:lnTo>
                    <a:pt x="2935" y="1638"/>
                  </a:lnTo>
                  <a:lnTo>
                    <a:pt x="2936" y="1638"/>
                  </a:lnTo>
                  <a:lnTo>
                    <a:pt x="2936" y="1637"/>
                  </a:lnTo>
                  <a:lnTo>
                    <a:pt x="2937" y="1637"/>
                  </a:lnTo>
                  <a:lnTo>
                    <a:pt x="2939" y="1637"/>
                  </a:lnTo>
                  <a:lnTo>
                    <a:pt x="2939" y="1636"/>
                  </a:lnTo>
                  <a:lnTo>
                    <a:pt x="2940" y="1636"/>
                  </a:lnTo>
                  <a:lnTo>
                    <a:pt x="2940" y="1635"/>
                  </a:lnTo>
                  <a:lnTo>
                    <a:pt x="2940" y="1633"/>
                  </a:lnTo>
                  <a:lnTo>
                    <a:pt x="2940" y="1632"/>
                  </a:lnTo>
                  <a:lnTo>
                    <a:pt x="2940" y="1631"/>
                  </a:lnTo>
                  <a:lnTo>
                    <a:pt x="2940" y="1630"/>
                  </a:lnTo>
                  <a:lnTo>
                    <a:pt x="2941" y="1629"/>
                  </a:lnTo>
                  <a:lnTo>
                    <a:pt x="2942" y="1628"/>
                  </a:lnTo>
                  <a:lnTo>
                    <a:pt x="2943" y="1627"/>
                  </a:lnTo>
                  <a:lnTo>
                    <a:pt x="2944" y="1627"/>
                  </a:lnTo>
                  <a:lnTo>
                    <a:pt x="2945" y="1627"/>
                  </a:lnTo>
                  <a:lnTo>
                    <a:pt x="2946" y="1627"/>
                  </a:lnTo>
                  <a:lnTo>
                    <a:pt x="2947" y="1627"/>
                  </a:lnTo>
                  <a:lnTo>
                    <a:pt x="2949" y="1627"/>
                  </a:lnTo>
                  <a:lnTo>
                    <a:pt x="2949" y="1626"/>
                  </a:lnTo>
                  <a:lnTo>
                    <a:pt x="2950" y="1626"/>
                  </a:lnTo>
                  <a:lnTo>
                    <a:pt x="2950" y="1625"/>
                  </a:lnTo>
                  <a:lnTo>
                    <a:pt x="2950" y="1623"/>
                  </a:lnTo>
                  <a:lnTo>
                    <a:pt x="2950" y="1622"/>
                  </a:lnTo>
                  <a:lnTo>
                    <a:pt x="2951" y="1622"/>
                  </a:lnTo>
                  <a:lnTo>
                    <a:pt x="2951" y="1621"/>
                  </a:lnTo>
                  <a:lnTo>
                    <a:pt x="2951" y="1620"/>
                  </a:lnTo>
                  <a:lnTo>
                    <a:pt x="2950" y="1619"/>
                  </a:lnTo>
                  <a:lnTo>
                    <a:pt x="2950" y="1618"/>
                  </a:lnTo>
                  <a:lnTo>
                    <a:pt x="2949" y="1618"/>
                  </a:lnTo>
                  <a:lnTo>
                    <a:pt x="2949" y="1617"/>
                  </a:lnTo>
                  <a:lnTo>
                    <a:pt x="2949" y="1616"/>
                  </a:lnTo>
                  <a:lnTo>
                    <a:pt x="2949" y="1614"/>
                  </a:lnTo>
                  <a:lnTo>
                    <a:pt x="2947" y="1613"/>
                  </a:lnTo>
                  <a:lnTo>
                    <a:pt x="2947" y="1612"/>
                  </a:lnTo>
                  <a:lnTo>
                    <a:pt x="2947" y="1611"/>
                  </a:lnTo>
                  <a:lnTo>
                    <a:pt x="2947" y="1610"/>
                  </a:lnTo>
                  <a:lnTo>
                    <a:pt x="2947" y="1610"/>
                  </a:lnTo>
                  <a:lnTo>
                    <a:pt x="2946" y="1610"/>
                  </a:lnTo>
                  <a:lnTo>
                    <a:pt x="2945" y="1610"/>
                  </a:lnTo>
                  <a:lnTo>
                    <a:pt x="2944" y="1610"/>
                  </a:lnTo>
                  <a:lnTo>
                    <a:pt x="2943" y="1610"/>
                  </a:lnTo>
                  <a:lnTo>
                    <a:pt x="2942" y="1610"/>
                  </a:lnTo>
                  <a:lnTo>
                    <a:pt x="2941" y="1611"/>
                  </a:lnTo>
                  <a:lnTo>
                    <a:pt x="2940" y="1610"/>
                  </a:lnTo>
                  <a:lnTo>
                    <a:pt x="2939" y="1610"/>
                  </a:lnTo>
                  <a:lnTo>
                    <a:pt x="2937" y="1610"/>
                  </a:lnTo>
                  <a:lnTo>
                    <a:pt x="2936" y="1609"/>
                  </a:lnTo>
                  <a:lnTo>
                    <a:pt x="2935" y="1608"/>
                  </a:lnTo>
                  <a:lnTo>
                    <a:pt x="2935" y="1607"/>
                  </a:lnTo>
                  <a:lnTo>
                    <a:pt x="2935" y="1605"/>
                  </a:lnTo>
                  <a:lnTo>
                    <a:pt x="2935" y="1604"/>
                  </a:lnTo>
                  <a:lnTo>
                    <a:pt x="2935" y="1603"/>
                  </a:lnTo>
                  <a:lnTo>
                    <a:pt x="2935" y="1602"/>
                  </a:lnTo>
                  <a:lnTo>
                    <a:pt x="2935" y="1601"/>
                  </a:lnTo>
                  <a:lnTo>
                    <a:pt x="2935" y="1600"/>
                  </a:lnTo>
                  <a:lnTo>
                    <a:pt x="2934" y="1600"/>
                  </a:lnTo>
                  <a:lnTo>
                    <a:pt x="2934" y="1599"/>
                  </a:lnTo>
                  <a:lnTo>
                    <a:pt x="2933" y="1599"/>
                  </a:lnTo>
                  <a:lnTo>
                    <a:pt x="2932" y="1597"/>
                  </a:lnTo>
                  <a:lnTo>
                    <a:pt x="2931" y="1595"/>
                  </a:lnTo>
                  <a:lnTo>
                    <a:pt x="2930" y="1594"/>
                  </a:lnTo>
                  <a:lnTo>
                    <a:pt x="2930" y="1593"/>
                  </a:lnTo>
                  <a:lnTo>
                    <a:pt x="2930" y="1592"/>
                  </a:lnTo>
                  <a:lnTo>
                    <a:pt x="2928" y="1592"/>
                  </a:lnTo>
                  <a:lnTo>
                    <a:pt x="2928" y="1591"/>
                  </a:lnTo>
                  <a:lnTo>
                    <a:pt x="2928" y="1590"/>
                  </a:lnTo>
                  <a:lnTo>
                    <a:pt x="2928" y="1589"/>
                  </a:lnTo>
                  <a:lnTo>
                    <a:pt x="2930" y="1589"/>
                  </a:lnTo>
                  <a:lnTo>
                    <a:pt x="2930" y="1588"/>
                  </a:lnTo>
                  <a:lnTo>
                    <a:pt x="2930" y="1586"/>
                  </a:lnTo>
                  <a:lnTo>
                    <a:pt x="2928" y="1586"/>
                  </a:lnTo>
                  <a:lnTo>
                    <a:pt x="2928" y="1585"/>
                  </a:lnTo>
                  <a:lnTo>
                    <a:pt x="2927" y="1584"/>
                  </a:lnTo>
                  <a:lnTo>
                    <a:pt x="2926" y="1583"/>
                  </a:lnTo>
                  <a:lnTo>
                    <a:pt x="2926" y="1582"/>
                  </a:lnTo>
                  <a:lnTo>
                    <a:pt x="2925" y="1582"/>
                  </a:lnTo>
                  <a:lnTo>
                    <a:pt x="2924" y="1582"/>
                  </a:lnTo>
                  <a:lnTo>
                    <a:pt x="2924" y="1581"/>
                  </a:lnTo>
                  <a:lnTo>
                    <a:pt x="2924" y="1580"/>
                  </a:lnTo>
                  <a:lnTo>
                    <a:pt x="2924" y="1579"/>
                  </a:lnTo>
                  <a:lnTo>
                    <a:pt x="2924" y="1578"/>
                  </a:lnTo>
                  <a:lnTo>
                    <a:pt x="2924" y="1576"/>
                  </a:lnTo>
                  <a:lnTo>
                    <a:pt x="2924" y="1575"/>
                  </a:lnTo>
                  <a:lnTo>
                    <a:pt x="2925" y="1575"/>
                  </a:lnTo>
                  <a:lnTo>
                    <a:pt x="2926" y="1575"/>
                  </a:lnTo>
                  <a:lnTo>
                    <a:pt x="2927" y="1574"/>
                  </a:lnTo>
                  <a:lnTo>
                    <a:pt x="2928" y="1573"/>
                  </a:lnTo>
                  <a:lnTo>
                    <a:pt x="2930" y="1572"/>
                  </a:lnTo>
                  <a:lnTo>
                    <a:pt x="2930" y="1571"/>
                  </a:lnTo>
                  <a:lnTo>
                    <a:pt x="2931" y="1571"/>
                  </a:lnTo>
                  <a:lnTo>
                    <a:pt x="2931" y="1570"/>
                  </a:lnTo>
                  <a:lnTo>
                    <a:pt x="2931" y="1569"/>
                  </a:lnTo>
                  <a:lnTo>
                    <a:pt x="2931" y="1567"/>
                  </a:lnTo>
                  <a:lnTo>
                    <a:pt x="2930" y="1567"/>
                  </a:lnTo>
                  <a:lnTo>
                    <a:pt x="2930" y="1566"/>
                  </a:lnTo>
                  <a:lnTo>
                    <a:pt x="2930" y="1565"/>
                  </a:lnTo>
                  <a:lnTo>
                    <a:pt x="2928" y="1564"/>
                  </a:lnTo>
                  <a:lnTo>
                    <a:pt x="2928" y="1563"/>
                  </a:lnTo>
                  <a:lnTo>
                    <a:pt x="2928" y="1562"/>
                  </a:lnTo>
                  <a:lnTo>
                    <a:pt x="2928" y="1561"/>
                  </a:lnTo>
                  <a:lnTo>
                    <a:pt x="2928" y="1560"/>
                  </a:lnTo>
                  <a:lnTo>
                    <a:pt x="2927" y="1560"/>
                  </a:lnTo>
                  <a:lnTo>
                    <a:pt x="2927" y="1558"/>
                  </a:lnTo>
                  <a:lnTo>
                    <a:pt x="2926" y="1556"/>
                  </a:lnTo>
                  <a:lnTo>
                    <a:pt x="2925" y="1556"/>
                  </a:lnTo>
                  <a:lnTo>
                    <a:pt x="2925" y="1555"/>
                  </a:lnTo>
                  <a:lnTo>
                    <a:pt x="2924" y="1555"/>
                  </a:lnTo>
                  <a:lnTo>
                    <a:pt x="2924" y="1555"/>
                  </a:lnTo>
                  <a:lnTo>
                    <a:pt x="2923" y="1555"/>
                  </a:lnTo>
                  <a:lnTo>
                    <a:pt x="2923" y="1554"/>
                  </a:lnTo>
                  <a:lnTo>
                    <a:pt x="2923" y="1553"/>
                  </a:lnTo>
                  <a:lnTo>
                    <a:pt x="2924" y="1553"/>
                  </a:lnTo>
                  <a:lnTo>
                    <a:pt x="2924" y="1552"/>
                  </a:lnTo>
                  <a:lnTo>
                    <a:pt x="2925" y="1552"/>
                  </a:lnTo>
                  <a:lnTo>
                    <a:pt x="2926" y="1552"/>
                  </a:lnTo>
                  <a:lnTo>
                    <a:pt x="2926" y="1553"/>
                  </a:lnTo>
                  <a:lnTo>
                    <a:pt x="2927" y="1553"/>
                  </a:lnTo>
                  <a:lnTo>
                    <a:pt x="2928" y="1554"/>
                  </a:lnTo>
                  <a:lnTo>
                    <a:pt x="2930" y="1554"/>
                  </a:lnTo>
                  <a:lnTo>
                    <a:pt x="2930" y="1555"/>
                  </a:lnTo>
                  <a:lnTo>
                    <a:pt x="2931" y="1555"/>
                  </a:lnTo>
                  <a:lnTo>
                    <a:pt x="2931" y="1556"/>
                  </a:lnTo>
                  <a:lnTo>
                    <a:pt x="2932" y="1556"/>
                  </a:lnTo>
                  <a:lnTo>
                    <a:pt x="2932" y="1557"/>
                  </a:lnTo>
                  <a:lnTo>
                    <a:pt x="2933" y="1557"/>
                  </a:lnTo>
                  <a:lnTo>
                    <a:pt x="2933" y="1558"/>
                  </a:lnTo>
                  <a:lnTo>
                    <a:pt x="2934" y="1558"/>
                  </a:lnTo>
                  <a:lnTo>
                    <a:pt x="2934" y="1557"/>
                  </a:lnTo>
                  <a:lnTo>
                    <a:pt x="2935" y="1557"/>
                  </a:lnTo>
                  <a:lnTo>
                    <a:pt x="2935" y="1556"/>
                  </a:lnTo>
                  <a:lnTo>
                    <a:pt x="2935" y="1555"/>
                  </a:lnTo>
                  <a:lnTo>
                    <a:pt x="2935" y="1555"/>
                  </a:lnTo>
                  <a:lnTo>
                    <a:pt x="2935" y="1554"/>
                  </a:lnTo>
                  <a:lnTo>
                    <a:pt x="2935" y="1553"/>
                  </a:lnTo>
                  <a:lnTo>
                    <a:pt x="2935" y="1552"/>
                  </a:lnTo>
                  <a:lnTo>
                    <a:pt x="2935" y="1551"/>
                  </a:lnTo>
                  <a:lnTo>
                    <a:pt x="2935" y="1550"/>
                  </a:lnTo>
                  <a:lnTo>
                    <a:pt x="2936" y="1548"/>
                  </a:lnTo>
                  <a:lnTo>
                    <a:pt x="2939" y="1546"/>
                  </a:lnTo>
                  <a:lnTo>
                    <a:pt x="2941" y="1543"/>
                  </a:lnTo>
                  <a:lnTo>
                    <a:pt x="2942" y="1542"/>
                  </a:lnTo>
                  <a:lnTo>
                    <a:pt x="2942" y="1541"/>
                  </a:lnTo>
                  <a:lnTo>
                    <a:pt x="2943" y="1541"/>
                  </a:lnTo>
                  <a:lnTo>
                    <a:pt x="2943" y="1539"/>
                  </a:lnTo>
                  <a:lnTo>
                    <a:pt x="2944" y="1539"/>
                  </a:lnTo>
                  <a:lnTo>
                    <a:pt x="2944" y="1538"/>
                  </a:lnTo>
                  <a:lnTo>
                    <a:pt x="2945" y="1538"/>
                  </a:lnTo>
                  <a:lnTo>
                    <a:pt x="2945" y="1537"/>
                  </a:lnTo>
                  <a:lnTo>
                    <a:pt x="2946" y="1538"/>
                  </a:lnTo>
                  <a:lnTo>
                    <a:pt x="2947" y="1539"/>
                  </a:lnTo>
                  <a:lnTo>
                    <a:pt x="2947" y="1541"/>
                  </a:lnTo>
                  <a:lnTo>
                    <a:pt x="2947" y="1542"/>
                  </a:lnTo>
                  <a:lnTo>
                    <a:pt x="2947" y="1543"/>
                  </a:lnTo>
                  <a:lnTo>
                    <a:pt x="2947" y="1544"/>
                  </a:lnTo>
                  <a:lnTo>
                    <a:pt x="2949" y="1545"/>
                  </a:lnTo>
                  <a:lnTo>
                    <a:pt x="2949" y="1546"/>
                  </a:lnTo>
                  <a:lnTo>
                    <a:pt x="2951" y="1547"/>
                  </a:lnTo>
                  <a:lnTo>
                    <a:pt x="2951" y="1548"/>
                  </a:lnTo>
                  <a:lnTo>
                    <a:pt x="2953" y="1548"/>
                  </a:lnTo>
                  <a:lnTo>
                    <a:pt x="2953" y="1550"/>
                  </a:lnTo>
                  <a:lnTo>
                    <a:pt x="2954" y="1550"/>
                  </a:lnTo>
                  <a:lnTo>
                    <a:pt x="2955" y="1548"/>
                  </a:lnTo>
                  <a:lnTo>
                    <a:pt x="2956" y="1548"/>
                  </a:lnTo>
                  <a:lnTo>
                    <a:pt x="2958" y="1547"/>
                  </a:lnTo>
                  <a:lnTo>
                    <a:pt x="2959" y="1546"/>
                  </a:lnTo>
                  <a:lnTo>
                    <a:pt x="2959" y="1545"/>
                  </a:lnTo>
                  <a:lnTo>
                    <a:pt x="2959" y="1544"/>
                  </a:lnTo>
                  <a:lnTo>
                    <a:pt x="2959" y="1543"/>
                  </a:lnTo>
                  <a:lnTo>
                    <a:pt x="2958" y="1543"/>
                  </a:lnTo>
                  <a:lnTo>
                    <a:pt x="2956" y="1541"/>
                  </a:lnTo>
                  <a:lnTo>
                    <a:pt x="2956" y="1539"/>
                  </a:lnTo>
                  <a:lnTo>
                    <a:pt x="2955" y="1539"/>
                  </a:lnTo>
                  <a:lnTo>
                    <a:pt x="2955" y="1538"/>
                  </a:lnTo>
                  <a:lnTo>
                    <a:pt x="2954" y="1538"/>
                  </a:lnTo>
                  <a:lnTo>
                    <a:pt x="2954" y="1537"/>
                  </a:lnTo>
                  <a:lnTo>
                    <a:pt x="2954" y="1536"/>
                  </a:lnTo>
                  <a:lnTo>
                    <a:pt x="2954" y="1535"/>
                  </a:lnTo>
                  <a:lnTo>
                    <a:pt x="2955" y="1534"/>
                  </a:lnTo>
                  <a:lnTo>
                    <a:pt x="2955" y="1533"/>
                  </a:lnTo>
                  <a:lnTo>
                    <a:pt x="2956" y="1533"/>
                  </a:lnTo>
                  <a:lnTo>
                    <a:pt x="2956" y="1532"/>
                  </a:lnTo>
                  <a:lnTo>
                    <a:pt x="2956" y="1530"/>
                  </a:lnTo>
                  <a:lnTo>
                    <a:pt x="2958" y="1529"/>
                  </a:lnTo>
                  <a:lnTo>
                    <a:pt x="2958" y="1528"/>
                  </a:lnTo>
                  <a:lnTo>
                    <a:pt x="2958" y="1528"/>
                  </a:lnTo>
                  <a:lnTo>
                    <a:pt x="2958" y="1527"/>
                  </a:lnTo>
                  <a:lnTo>
                    <a:pt x="2958" y="1526"/>
                  </a:lnTo>
                  <a:lnTo>
                    <a:pt x="2959" y="1526"/>
                  </a:lnTo>
                  <a:lnTo>
                    <a:pt x="2960" y="1526"/>
                  </a:lnTo>
                  <a:lnTo>
                    <a:pt x="2960" y="1527"/>
                  </a:lnTo>
                  <a:lnTo>
                    <a:pt x="2962" y="1527"/>
                  </a:lnTo>
                  <a:lnTo>
                    <a:pt x="2964" y="1527"/>
                  </a:lnTo>
                  <a:lnTo>
                    <a:pt x="2965" y="1527"/>
                  </a:lnTo>
                  <a:lnTo>
                    <a:pt x="2968" y="1526"/>
                  </a:lnTo>
                  <a:lnTo>
                    <a:pt x="2969" y="1526"/>
                  </a:lnTo>
                  <a:lnTo>
                    <a:pt x="2970" y="1526"/>
                  </a:lnTo>
                  <a:lnTo>
                    <a:pt x="2970" y="1527"/>
                  </a:lnTo>
                  <a:lnTo>
                    <a:pt x="2971" y="1528"/>
                  </a:lnTo>
                  <a:lnTo>
                    <a:pt x="2972" y="1528"/>
                  </a:lnTo>
                  <a:lnTo>
                    <a:pt x="2972" y="1529"/>
                  </a:lnTo>
                  <a:lnTo>
                    <a:pt x="2973" y="1530"/>
                  </a:lnTo>
                  <a:lnTo>
                    <a:pt x="2973" y="1532"/>
                  </a:lnTo>
                  <a:lnTo>
                    <a:pt x="2974" y="1532"/>
                  </a:lnTo>
                  <a:lnTo>
                    <a:pt x="2975" y="1533"/>
                  </a:lnTo>
                  <a:lnTo>
                    <a:pt x="2975" y="1534"/>
                  </a:lnTo>
                  <a:lnTo>
                    <a:pt x="2977" y="1534"/>
                  </a:lnTo>
                  <a:lnTo>
                    <a:pt x="2977" y="1535"/>
                  </a:lnTo>
                  <a:lnTo>
                    <a:pt x="2978" y="1535"/>
                  </a:lnTo>
                  <a:lnTo>
                    <a:pt x="2978" y="1536"/>
                  </a:lnTo>
                  <a:lnTo>
                    <a:pt x="2978" y="1537"/>
                  </a:lnTo>
                  <a:lnTo>
                    <a:pt x="2979" y="1537"/>
                  </a:lnTo>
                  <a:lnTo>
                    <a:pt x="2980" y="1537"/>
                  </a:lnTo>
                  <a:lnTo>
                    <a:pt x="2980" y="1538"/>
                  </a:lnTo>
                  <a:lnTo>
                    <a:pt x="2980" y="1539"/>
                  </a:lnTo>
                  <a:lnTo>
                    <a:pt x="2980" y="1541"/>
                  </a:lnTo>
                  <a:lnTo>
                    <a:pt x="2981" y="1541"/>
                  </a:lnTo>
                  <a:lnTo>
                    <a:pt x="2982" y="1542"/>
                  </a:lnTo>
                  <a:lnTo>
                    <a:pt x="2983" y="1542"/>
                  </a:lnTo>
                  <a:lnTo>
                    <a:pt x="2984" y="1542"/>
                  </a:lnTo>
                  <a:lnTo>
                    <a:pt x="2984" y="1541"/>
                  </a:lnTo>
                  <a:lnTo>
                    <a:pt x="2986" y="1541"/>
                  </a:lnTo>
                  <a:lnTo>
                    <a:pt x="2986" y="1539"/>
                  </a:lnTo>
                  <a:lnTo>
                    <a:pt x="2986" y="1538"/>
                  </a:lnTo>
                  <a:lnTo>
                    <a:pt x="2984" y="1537"/>
                  </a:lnTo>
                  <a:lnTo>
                    <a:pt x="2984" y="1536"/>
                  </a:lnTo>
                  <a:lnTo>
                    <a:pt x="2984" y="1535"/>
                  </a:lnTo>
                  <a:lnTo>
                    <a:pt x="2984" y="1534"/>
                  </a:lnTo>
                  <a:lnTo>
                    <a:pt x="2984" y="1533"/>
                  </a:lnTo>
                  <a:lnTo>
                    <a:pt x="2986" y="1534"/>
                  </a:lnTo>
                  <a:lnTo>
                    <a:pt x="2987" y="1533"/>
                  </a:lnTo>
                  <a:lnTo>
                    <a:pt x="2987" y="1533"/>
                  </a:lnTo>
                  <a:lnTo>
                    <a:pt x="2989" y="1533"/>
                  </a:lnTo>
                  <a:lnTo>
                    <a:pt x="2991" y="1533"/>
                  </a:lnTo>
                  <a:lnTo>
                    <a:pt x="2991" y="1532"/>
                  </a:lnTo>
                  <a:lnTo>
                    <a:pt x="2992" y="1532"/>
                  </a:lnTo>
                  <a:lnTo>
                    <a:pt x="2992" y="1530"/>
                  </a:lnTo>
                  <a:lnTo>
                    <a:pt x="2993" y="1530"/>
                  </a:lnTo>
                  <a:lnTo>
                    <a:pt x="2993" y="1529"/>
                  </a:lnTo>
                  <a:lnTo>
                    <a:pt x="2992" y="1528"/>
                  </a:lnTo>
                  <a:lnTo>
                    <a:pt x="2992" y="1528"/>
                  </a:lnTo>
                  <a:lnTo>
                    <a:pt x="2993" y="1528"/>
                  </a:lnTo>
                  <a:lnTo>
                    <a:pt x="2994" y="1528"/>
                  </a:lnTo>
                  <a:lnTo>
                    <a:pt x="2997" y="1527"/>
                  </a:lnTo>
                  <a:lnTo>
                    <a:pt x="2998" y="1527"/>
                  </a:lnTo>
                  <a:lnTo>
                    <a:pt x="2998" y="1526"/>
                  </a:lnTo>
                  <a:lnTo>
                    <a:pt x="2999" y="1526"/>
                  </a:lnTo>
                  <a:lnTo>
                    <a:pt x="3000" y="1525"/>
                  </a:lnTo>
                  <a:lnTo>
                    <a:pt x="3001" y="1525"/>
                  </a:lnTo>
                  <a:lnTo>
                    <a:pt x="3002" y="1526"/>
                  </a:lnTo>
                  <a:lnTo>
                    <a:pt x="3003" y="1526"/>
                  </a:lnTo>
                  <a:lnTo>
                    <a:pt x="3005" y="1526"/>
                  </a:lnTo>
                  <a:lnTo>
                    <a:pt x="3006" y="1526"/>
                  </a:lnTo>
                  <a:lnTo>
                    <a:pt x="3007" y="1525"/>
                  </a:lnTo>
                  <a:lnTo>
                    <a:pt x="3007" y="1524"/>
                  </a:lnTo>
                  <a:lnTo>
                    <a:pt x="3007" y="1523"/>
                  </a:lnTo>
                  <a:lnTo>
                    <a:pt x="3007" y="1522"/>
                  </a:lnTo>
                  <a:lnTo>
                    <a:pt x="3006" y="1522"/>
                  </a:lnTo>
                  <a:lnTo>
                    <a:pt x="3006" y="1520"/>
                  </a:lnTo>
                  <a:lnTo>
                    <a:pt x="3005" y="1520"/>
                  </a:lnTo>
                  <a:lnTo>
                    <a:pt x="3005" y="1519"/>
                  </a:lnTo>
                  <a:lnTo>
                    <a:pt x="3003" y="1518"/>
                  </a:lnTo>
                  <a:lnTo>
                    <a:pt x="3003" y="1517"/>
                  </a:lnTo>
                  <a:lnTo>
                    <a:pt x="3005" y="1517"/>
                  </a:lnTo>
                  <a:lnTo>
                    <a:pt x="3005" y="1516"/>
                  </a:lnTo>
                  <a:lnTo>
                    <a:pt x="3005" y="1515"/>
                  </a:lnTo>
                  <a:lnTo>
                    <a:pt x="3006" y="1515"/>
                  </a:lnTo>
                  <a:lnTo>
                    <a:pt x="3006" y="1514"/>
                  </a:lnTo>
                  <a:lnTo>
                    <a:pt x="3005" y="1513"/>
                  </a:lnTo>
                  <a:lnTo>
                    <a:pt x="3005" y="1511"/>
                  </a:lnTo>
                  <a:lnTo>
                    <a:pt x="3005" y="1510"/>
                  </a:lnTo>
                  <a:lnTo>
                    <a:pt x="3003" y="1510"/>
                  </a:lnTo>
                  <a:lnTo>
                    <a:pt x="3003" y="1509"/>
                  </a:lnTo>
                  <a:lnTo>
                    <a:pt x="3003" y="1508"/>
                  </a:lnTo>
                  <a:lnTo>
                    <a:pt x="3003" y="1506"/>
                  </a:lnTo>
                  <a:lnTo>
                    <a:pt x="3003" y="1505"/>
                  </a:lnTo>
                  <a:lnTo>
                    <a:pt x="3003" y="1504"/>
                  </a:lnTo>
                  <a:lnTo>
                    <a:pt x="3005" y="1504"/>
                  </a:lnTo>
                  <a:lnTo>
                    <a:pt x="3006" y="1504"/>
                  </a:lnTo>
                  <a:lnTo>
                    <a:pt x="3007" y="1504"/>
                  </a:lnTo>
                  <a:lnTo>
                    <a:pt x="3008" y="1503"/>
                  </a:lnTo>
                  <a:lnTo>
                    <a:pt x="3008" y="1501"/>
                  </a:lnTo>
                  <a:lnTo>
                    <a:pt x="3009" y="1500"/>
                  </a:lnTo>
                  <a:lnTo>
                    <a:pt x="3008" y="1499"/>
                  </a:lnTo>
                  <a:lnTo>
                    <a:pt x="3008" y="1498"/>
                  </a:lnTo>
                  <a:lnTo>
                    <a:pt x="3008" y="1497"/>
                  </a:lnTo>
                  <a:lnTo>
                    <a:pt x="3009" y="1497"/>
                  </a:lnTo>
                  <a:lnTo>
                    <a:pt x="3010" y="1497"/>
                  </a:lnTo>
                  <a:lnTo>
                    <a:pt x="3011" y="1497"/>
                  </a:lnTo>
                  <a:lnTo>
                    <a:pt x="3012" y="1497"/>
                  </a:lnTo>
                  <a:lnTo>
                    <a:pt x="3013" y="1498"/>
                  </a:lnTo>
                  <a:lnTo>
                    <a:pt x="3013" y="1499"/>
                  </a:lnTo>
                  <a:lnTo>
                    <a:pt x="3013" y="1500"/>
                  </a:lnTo>
                  <a:lnTo>
                    <a:pt x="3013" y="1501"/>
                  </a:lnTo>
                  <a:lnTo>
                    <a:pt x="3015" y="1501"/>
                  </a:lnTo>
                  <a:lnTo>
                    <a:pt x="3016" y="1501"/>
                  </a:lnTo>
                  <a:lnTo>
                    <a:pt x="3016" y="1501"/>
                  </a:lnTo>
                  <a:lnTo>
                    <a:pt x="3016" y="1503"/>
                  </a:lnTo>
                  <a:lnTo>
                    <a:pt x="3017" y="1504"/>
                  </a:lnTo>
                  <a:lnTo>
                    <a:pt x="3018" y="1504"/>
                  </a:lnTo>
                  <a:lnTo>
                    <a:pt x="3019" y="1504"/>
                  </a:lnTo>
                  <a:lnTo>
                    <a:pt x="3019" y="1505"/>
                  </a:lnTo>
                  <a:lnTo>
                    <a:pt x="3020" y="1505"/>
                  </a:lnTo>
                  <a:lnTo>
                    <a:pt x="3020" y="1506"/>
                  </a:lnTo>
                  <a:lnTo>
                    <a:pt x="3021" y="1506"/>
                  </a:lnTo>
                  <a:lnTo>
                    <a:pt x="3022" y="1506"/>
                  </a:lnTo>
                  <a:lnTo>
                    <a:pt x="3024" y="1506"/>
                  </a:lnTo>
                  <a:lnTo>
                    <a:pt x="3025" y="1505"/>
                  </a:lnTo>
                  <a:lnTo>
                    <a:pt x="3026" y="1505"/>
                  </a:lnTo>
                  <a:lnTo>
                    <a:pt x="3027" y="1505"/>
                  </a:lnTo>
                  <a:lnTo>
                    <a:pt x="3028" y="1505"/>
                  </a:lnTo>
                  <a:lnTo>
                    <a:pt x="3029" y="1505"/>
                  </a:lnTo>
                  <a:lnTo>
                    <a:pt x="3030" y="1505"/>
                  </a:lnTo>
                  <a:lnTo>
                    <a:pt x="3031" y="1504"/>
                  </a:lnTo>
                  <a:lnTo>
                    <a:pt x="3031" y="1503"/>
                  </a:lnTo>
                  <a:lnTo>
                    <a:pt x="3031" y="1501"/>
                  </a:lnTo>
                  <a:lnTo>
                    <a:pt x="3031" y="1501"/>
                  </a:lnTo>
                  <a:lnTo>
                    <a:pt x="3031" y="1500"/>
                  </a:lnTo>
                  <a:lnTo>
                    <a:pt x="3030" y="1500"/>
                  </a:lnTo>
                  <a:lnTo>
                    <a:pt x="3030" y="1499"/>
                  </a:lnTo>
                  <a:lnTo>
                    <a:pt x="3030" y="1498"/>
                  </a:lnTo>
                  <a:lnTo>
                    <a:pt x="3030" y="1496"/>
                  </a:lnTo>
                  <a:lnTo>
                    <a:pt x="3030" y="1495"/>
                  </a:lnTo>
                  <a:lnTo>
                    <a:pt x="3030" y="1494"/>
                  </a:lnTo>
                  <a:lnTo>
                    <a:pt x="3030" y="1492"/>
                  </a:lnTo>
                  <a:lnTo>
                    <a:pt x="3030" y="1491"/>
                  </a:lnTo>
                  <a:lnTo>
                    <a:pt x="3031" y="1490"/>
                  </a:lnTo>
                  <a:lnTo>
                    <a:pt x="3031" y="1489"/>
                  </a:lnTo>
                  <a:lnTo>
                    <a:pt x="3031" y="1488"/>
                  </a:lnTo>
                  <a:lnTo>
                    <a:pt x="3033" y="1487"/>
                  </a:lnTo>
                  <a:lnTo>
                    <a:pt x="3033" y="1486"/>
                  </a:lnTo>
                  <a:lnTo>
                    <a:pt x="3031" y="1486"/>
                  </a:lnTo>
                  <a:lnTo>
                    <a:pt x="3031" y="1485"/>
                  </a:lnTo>
                  <a:lnTo>
                    <a:pt x="3030" y="1482"/>
                  </a:lnTo>
                  <a:lnTo>
                    <a:pt x="3030" y="1481"/>
                  </a:lnTo>
                  <a:lnTo>
                    <a:pt x="3030" y="1480"/>
                  </a:lnTo>
                  <a:lnTo>
                    <a:pt x="3030" y="1479"/>
                  </a:lnTo>
                  <a:lnTo>
                    <a:pt x="3029" y="1478"/>
                  </a:lnTo>
                  <a:lnTo>
                    <a:pt x="3029" y="1477"/>
                  </a:lnTo>
                  <a:lnTo>
                    <a:pt x="3028" y="1477"/>
                  </a:lnTo>
                  <a:lnTo>
                    <a:pt x="3028" y="1476"/>
                  </a:lnTo>
                  <a:lnTo>
                    <a:pt x="3028" y="1475"/>
                  </a:lnTo>
                  <a:lnTo>
                    <a:pt x="3028" y="1475"/>
                  </a:lnTo>
                  <a:lnTo>
                    <a:pt x="3028" y="1473"/>
                  </a:lnTo>
                  <a:lnTo>
                    <a:pt x="3029" y="1473"/>
                  </a:lnTo>
                  <a:lnTo>
                    <a:pt x="3030" y="1473"/>
                  </a:lnTo>
                  <a:lnTo>
                    <a:pt x="3030" y="1472"/>
                  </a:lnTo>
                  <a:lnTo>
                    <a:pt x="3031" y="1472"/>
                  </a:lnTo>
                  <a:lnTo>
                    <a:pt x="3031" y="1471"/>
                  </a:lnTo>
                  <a:lnTo>
                    <a:pt x="3033" y="1470"/>
                  </a:lnTo>
                  <a:lnTo>
                    <a:pt x="3033" y="1469"/>
                  </a:lnTo>
                  <a:lnTo>
                    <a:pt x="3034" y="1468"/>
                  </a:lnTo>
                  <a:lnTo>
                    <a:pt x="3034" y="1467"/>
                  </a:lnTo>
                  <a:lnTo>
                    <a:pt x="3035" y="1466"/>
                  </a:lnTo>
                  <a:lnTo>
                    <a:pt x="3035" y="1464"/>
                  </a:lnTo>
                  <a:lnTo>
                    <a:pt x="3035" y="1463"/>
                  </a:lnTo>
                  <a:lnTo>
                    <a:pt x="3036" y="1462"/>
                  </a:lnTo>
                  <a:lnTo>
                    <a:pt x="3036" y="1460"/>
                  </a:lnTo>
                  <a:lnTo>
                    <a:pt x="3036" y="1459"/>
                  </a:lnTo>
                  <a:lnTo>
                    <a:pt x="3035" y="1458"/>
                  </a:lnTo>
                  <a:lnTo>
                    <a:pt x="3034" y="1455"/>
                  </a:lnTo>
                  <a:lnTo>
                    <a:pt x="3034" y="1453"/>
                  </a:lnTo>
                  <a:lnTo>
                    <a:pt x="3034" y="1452"/>
                  </a:lnTo>
                  <a:lnTo>
                    <a:pt x="3033" y="1452"/>
                  </a:lnTo>
                  <a:lnTo>
                    <a:pt x="3033" y="1451"/>
                  </a:lnTo>
                  <a:lnTo>
                    <a:pt x="3033" y="1450"/>
                  </a:lnTo>
                  <a:lnTo>
                    <a:pt x="3033" y="1449"/>
                  </a:lnTo>
                  <a:lnTo>
                    <a:pt x="3031" y="1448"/>
                  </a:lnTo>
                  <a:lnTo>
                    <a:pt x="3031" y="1448"/>
                  </a:lnTo>
                  <a:lnTo>
                    <a:pt x="3031" y="1447"/>
                  </a:lnTo>
                  <a:lnTo>
                    <a:pt x="3030" y="1447"/>
                  </a:lnTo>
                  <a:lnTo>
                    <a:pt x="3030" y="1445"/>
                  </a:lnTo>
                  <a:lnTo>
                    <a:pt x="3030" y="1444"/>
                  </a:lnTo>
                  <a:lnTo>
                    <a:pt x="3029" y="1444"/>
                  </a:lnTo>
                  <a:lnTo>
                    <a:pt x="3029" y="1443"/>
                  </a:lnTo>
                  <a:lnTo>
                    <a:pt x="3029" y="1442"/>
                  </a:lnTo>
                  <a:lnTo>
                    <a:pt x="3029" y="1441"/>
                  </a:lnTo>
                  <a:lnTo>
                    <a:pt x="3030" y="1441"/>
                  </a:lnTo>
                  <a:lnTo>
                    <a:pt x="3030" y="1440"/>
                  </a:lnTo>
                  <a:lnTo>
                    <a:pt x="3031" y="1439"/>
                  </a:lnTo>
                  <a:lnTo>
                    <a:pt x="3033" y="1439"/>
                  </a:lnTo>
                  <a:lnTo>
                    <a:pt x="3033" y="1438"/>
                  </a:lnTo>
                  <a:lnTo>
                    <a:pt x="3034" y="1438"/>
                  </a:lnTo>
                  <a:lnTo>
                    <a:pt x="3034" y="1436"/>
                  </a:lnTo>
                  <a:lnTo>
                    <a:pt x="3035" y="1436"/>
                  </a:lnTo>
                  <a:lnTo>
                    <a:pt x="3036" y="1436"/>
                  </a:lnTo>
                  <a:lnTo>
                    <a:pt x="3036" y="1435"/>
                  </a:lnTo>
                  <a:lnTo>
                    <a:pt x="3036" y="1434"/>
                  </a:lnTo>
                  <a:lnTo>
                    <a:pt x="3037" y="1432"/>
                  </a:lnTo>
                  <a:lnTo>
                    <a:pt x="3037" y="1430"/>
                  </a:lnTo>
                  <a:lnTo>
                    <a:pt x="3037" y="1428"/>
                  </a:lnTo>
                  <a:lnTo>
                    <a:pt x="3037" y="1425"/>
                  </a:lnTo>
                  <a:lnTo>
                    <a:pt x="3037" y="1424"/>
                  </a:lnTo>
                  <a:lnTo>
                    <a:pt x="3037" y="1423"/>
                  </a:lnTo>
                  <a:lnTo>
                    <a:pt x="3036" y="1422"/>
                  </a:lnTo>
                  <a:lnTo>
                    <a:pt x="3035" y="1421"/>
                  </a:lnTo>
                  <a:lnTo>
                    <a:pt x="3034" y="1421"/>
                  </a:lnTo>
                  <a:lnTo>
                    <a:pt x="3034" y="1420"/>
                  </a:lnTo>
                  <a:lnTo>
                    <a:pt x="3034" y="1419"/>
                  </a:lnTo>
                  <a:lnTo>
                    <a:pt x="3033" y="1419"/>
                  </a:lnTo>
                  <a:lnTo>
                    <a:pt x="3033" y="1417"/>
                  </a:lnTo>
                  <a:lnTo>
                    <a:pt x="3031" y="1415"/>
                  </a:lnTo>
                  <a:lnTo>
                    <a:pt x="3030" y="1415"/>
                  </a:lnTo>
                  <a:lnTo>
                    <a:pt x="3030" y="1414"/>
                  </a:lnTo>
                  <a:lnTo>
                    <a:pt x="3029" y="1413"/>
                  </a:lnTo>
                  <a:lnTo>
                    <a:pt x="3028" y="1412"/>
                  </a:lnTo>
                  <a:lnTo>
                    <a:pt x="3027" y="1412"/>
                  </a:lnTo>
                  <a:lnTo>
                    <a:pt x="3026" y="1412"/>
                  </a:lnTo>
                  <a:lnTo>
                    <a:pt x="3025" y="1412"/>
                  </a:lnTo>
                  <a:lnTo>
                    <a:pt x="3025" y="1411"/>
                  </a:lnTo>
                  <a:lnTo>
                    <a:pt x="3025" y="1410"/>
                  </a:lnTo>
                  <a:lnTo>
                    <a:pt x="3025" y="1408"/>
                  </a:lnTo>
                  <a:lnTo>
                    <a:pt x="3025" y="1407"/>
                  </a:lnTo>
                  <a:lnTo>
                    <a:pt x="3025" y="1406"/>
                  </a:lnTo>
                  <a:lnTo>
                    <a:pt x="3024" y="1406"/>
                  </a:lnTo>
                  <a:lnTo>
                    <a:pt x="3024" y="1405"/>
                  </a:lnTo>
                  <a:lnTo>
                    <a:pt x="3024" y="1404"/>
                  </a:lnTo>
                  <a:lnTo>
                    <a:pt x="3024" y="1403"/>
                  </a:lnTo>
                  <a:lnTo>
                    <a:pt x="3024" y="1402"/>
                  </a:lnTo>
                  <a:lnTo>
                    <a:pt x="3025" y="1402"/>
                  </a:lnTo>
                  <a:lnTo>
                    <a:pt x="3025" y="1401"/>
                  </a:lnTo>
                  <a:lnTo>
                    <a:pt x="3026" y="1401"/>
                  </a:lnTo>
                  <a:lnTo>
                    <a:pt x="3026" y="1400"/>
                  </a:lnTo>
                  <a:lnTo>
                    <a:pt x="3027" y="1400"/>
                  </a:lnTo>
                  <a:lnTo>
                    <a:pt x="3028" y="1398"/>
                  </a:lnTo>
                  <a:lnTo>
                    <a:pt x="3029" y="1398"/>
                  </a:lnTo>
                  <a:lnTo>
                    <a:pt x="3030" y="1398"/>
                  </a:lnTo>
                  <a:lnTo>
                    <a:pt x="3030" y="1397"/>
                  </a:lnTo>
                  <a:lnTo>
                    <a:pt x="3031" y="1397"/>
                  </a:lnTo>
                  <a:lnTo>
                    <a:pt x="3030" y="1397"/>
                  </a:lnTo>
                  <a:lnTo>
                    <a:pt x="3029" y="1397"/>
                  </a:lnTo>
                  <a:lnTo>
                    <a:pt x="3028" y="1397"/>
                  </a:lnTo>
                  <a:lnTo>
                    <a:pt x="3027" y="1397"/>
                  </a:lnTo>
                  <a:lnTo>
                    <a:pt x="3026" y="1397"/>
                  </a:lnTo>
                  <a:lnTo>
                    <a:pt x="3025" y="1397"/>
                  </a:lnTo>
                  <a:lnTo>
                    <a:pt x="3024" y="1397"/>
                  </a:lnTo>
                  <a:lnTo>
                    <a:pt x="3022" y="1397"/>
                  </a:lnTo>
                  <a:lnTo>
                    <a:pt x="3021" y="1397"/>
                  </a:lnTo>
                  <a:lnTo>
                    <a:pt x="3021" y="1398"/>
                  </a:lnTo>
                  <a:lnTo>
                    <a:pt x="3020" y="1398"/>
                  </a:lnTo>
                  <a:lnTo>
                    <a:pt x="3019" y="1397"/>
                  </a:lnTo>
                  <a:lnTo>
                    <a:pt x="3018" y="1398"/>
                  </a:lnTo>
                  <a:lnTo>
                    <a:pt x="3018" y="1397"/>
                  </a:lnTo>
                  <a:lnTo>
                    <a:pt x="3017" y="1397"/>
                  </a:lnTo>
                  <a:lnTo>
                    <a:pt x="3016" y="1397"/>
                  </a:lnTo>
                  <a:lnTo>
                    <a:pt x="3016" y="1396"/>
                  </a:lnTo>
                  <a:lnTo>
                    <a:pt x="3016" y="1395"/>
                  </a:lnTo>
                  <a:lnTo>
                    <a:pt x="3016" y="1394"/>
                  </a:lnTo>
                  <a:lnTo>
                    <a:pt x="3015" y="1394"/>
                  </a:lnTo>
                  <a:lnTo>
                    <a:pt x="3015" y="1394"/>
                  </a:lnTo>
                  <a:lnTo>
                    <a:pt x="3015" y="1393"/>
                  </a:lnTo>
                  <a:moveTo>
                    <a:pt x="2710" y="1680"/>
                  </a:moveTo>
                  <a:lnTo>
                    <a:pt x="2710" y="1682"/>
                  </a:lnTo>
                  <a:lnTo>
                    <a:pt x="2709" y="1682"/>
                  </a:lnTo>
                  <a:lnTo>
                    <a:pt x="2709" y="1683"/>
                  </a:lnTo>
                  <a:lnTo>
                    <a:pt x="2708" y="1683"/>
                  </a:lnTo>
                  <a:lnTo>
                    <a:pt x="2707" y="1683"/>
                  </a:lnTo>
                  <a:lnTo>
                    <a:pt x="2707" y="1684"/>
                  </a:lnTo>
                  <a:lnTo>
                    <a:pt x="2706" y="1684"/>
                  </a:lnTo>
                  <a:lnTo>
                    <a:pt x="2707" y="1685"/>
                  </a:lnTo>
                  <a:lnTo>
                    <a:pt x="2707" y="1686"/>
                  </a:lnTo>
                  <a:lnTo>
                    <a:pt x="2706" y="1686"/>
                  </a:lnTo>
                  <a:lnTo>
                    <a:pt x="2705" y="1686"/>
                  </a:lnTo>
                  <a:lnTo>
                    <a:pt x="2704" y="1687"/>
                  </a:lnTo>
                  <a:lnTo>
                    <a:pt x="2703" y="1687"/>
                  </a:lnTo>
                  <a:lnTo>
                    <a:pt x="2701" y="1687"/>
                  </a:lnTo>
                  <a:lnTo>
                    <a:pt x="2700" y="1687"/>
                  </a:lnTo>
                  <a:lnTo>
                    <a:pt x="2699" y="1687"/>
                  </a:lnTo>
                  <a:lnTo>
                    <a:pt x="2698" y="1687"/>
                  </a:lnTo>
                  <a:lnTo>
                    <a:pt x="2697" y="1687"/>
                  </a:lnTo>
                  <a:lnTo>
                    <a:pt x="2697" y="1686"/>
                  </a:lnTo>
                  <a:lnTo>
                    <a:pt x="2696" y="1685"/>
                  </a:lnTo>
                  <a:lnTo>
                    <a:pt x="2696" y="1683"/>
                  </a:lnTo>
                  <a:lnTo>
                    <a:pt x="2696" y="1682"/>
                  </a:lnTo>
                  <a:lnTo>
                    <a:pt x="2696" y="1680"/>
                  </a:lnTo>
                  <a:lnTo>
                    <a:pt x="2695" y="1680"/>
                  </a:lnTo>
                  <a:lnTo>
                    <a:pt x="2694" y="1680"/>
                  </a:lnTo>
                  <a:lnTo>
                    <a:pt x="2692" y="1680"/>
                  </a:lnTo>
                  <a:lnTo>
                    <a:pt x="2692" y="1682"/>
                  </a:lnTo>
                  <a:lnTo>
                    <a:pt x="2691" y="1682"/>
                  </a:lnTo>
                  <a:lnTo>
                    <a:pt x="2690" y="1683"/>
                  </a:lnTo>
                  <a:lnTo>
                    <a:pt x="2690" y="1683"/>
                  </a:lnTo>
                  <a:lnTo>
                    <a:pt x="2690" y="1684"/>
                  </a:lnTo>
                  <a:lnTo>
                    <a:pt x="2689" y="1684"/>
                  </a:lnTo>
                  <a:lnTo>
                    <a:pt x="2689" y="1685"/>
                  </a:lnTo>
                  <a:lnTo>
                    <a:pt x="2688" y="1685"/>
                  </a:lnTo>
                  <a:lnTo>
                    <a:pt x="2687" y="1685"/>
                  </a:lnTo>
                  <a:lnTo>
                    <a:pt x="2686" y="1685"/>
                  </a:lnTo>
                  <a:lnTo>
                    <a:pt x="2686" y="1686"/>
                  </a:lnTo>
                  <a:lnTo>
                    <a:pt x="2685" y="1686"/>
                  </a:lnTo>
                  <a:lnTo>
                    <a:pt x="2685" y="1687"/>
                  </a:lnTo>
                  <a:lnTo>
                    <a:pt x="2684" y="1687"/>
                  </a:lnTo>
                  <a:lnTo>
                    <a:pt x="2684" y="1688"/>
                  </a:lnTo>
                  <a:lnTo>
                    <a:pt x="2684" y="1689"/>
                  </a:lnTo>
                  <a:lnTo>
                    <a:pt x="2685" y="1689"/>
                  </a:lnTo>
                  <a:lnTo>
                    <a:pt x="2685" y="1691"/>
                  </a:lnTo>
                  <a:lnTo>
                    <a:pt x="2686" y="1691"/>
                  </a:lnTo>
                  <a:lnTo>
                    <a:pt x="2686" y="1691"/>
                  </a:lnTo>
                  <a:lnTo>
                    <a:pt x="2687" y="1691"/>
                  </a:lnTo>
                  <a:lnTo>
                    <a:pt x="2687" y="1692"/>
                  </a:lnTo>
                  <a:lnTo>
                    <a:pt x="2687" y="1693"/>
                  </a:lnTo>
                  <a:lnTo>
                    <a:pt x="2687" y="1694"/>
                  </a:lnTo>
                  <a:lnTo>
                    <a:pt x="2687" y="1695"/>
                  </a:lnTo>
                  <a:lnTo>
                    <a:pt x="2687" y="1696"/>
                  </a:lnTo>
                  <a:lnTo>
                    <a:pt x="2687" y="1697"/>
                  </a:lnTo>
                  <a:lnTo>
                    <a:pt x="2687" y="1698"/>
                  </a:lnTo>
                  <a:lnTo>
                    <a:pt x="2686" y="1698"/>
                  </a:lnTo>
                  <a:lnTo>
                    <a:pt x="2686" y="1700"/>
                  </a:lnTo>
                  <a:lnTo>
                    <a:pt x="2685" y="1700"/>
                  </a:lnTo>
                  <a:lnTo>
                    <a:pt x="2685" y="1701"/>
                  </a:lnTo>
                  <a:lnTo>
                    <a:pt x="2684" y="1701"/>
                  </a:lnTo>
                  <a:lnTo>
                    <a:pt x="2682" y="1701"/>
                  </a:lnTo>
                  <a:lnTo>
                    <a:pt x="2681" y="1701"/>
                  </a:lnTo>
                  <a:lnTo>
                    <a:pt x="2680" y="1701"/>
                  </a:lnTo>
                  <a:lnTo>
                    <a:pt x="2679" y="1700"/>
                  </a:lnTo>
                  <a:lnTo>
                    <a:pt x="2678" y="1700"/>
                  </a:lnTo>
                  <a:lnTo>
                    <a:pt x="2677" y="1700"/>
                  </a:lnTo>
                  <a:lnTo>
                    <a:pt x="2676" y="1700"/>
                  </a:lnTo>
                  <a:lnTo>
                    <a:pt x="2675" y="1700"/>
                  </a:lnTo>
                  <a:lnTo>
                    <a:pt x="2675" y="1701"/>
                  </a:lnTo>
                  <a:lnTo>
                    <a:pt x="2673" y="1701"/>
                  </a:lnTo>
                  <a:lnTo>
                    <a:pt x="2672" y="1701"/>
                  </a:lnTo>
                  <a:lnTo>
                    <a:pt x="2672" y="1700"/>
                  </a:lnTo>
                  <a:lnTo>
                    <a:pt x="2671" y="1700"/>
                  </a:lnTo>
                  <a:lnTo>
                    <a:pt x="2670" y="1700"/>
                  </a:lnTo>
                  <a:lnTo>
                    <a:pt x="2669" y="1700"/>
                  </a:lnTo>
                  <a:lnTo>
                    <a:pt x="2669" y="1698"/>
                  </a:lnTo>
                  <a:lnTo>
                    <a:pt x="2668" y="1698"/>
                  </a:lnTo>
                  <a:lnTo>
                    <a:pt x="2668" y="1700"/>
                  </a:lnTo>
                  <a:lnTo>
                    <a:pt x="2667" y="1700"/>
                  </a:lnTo>
                  <a:lnTo>
                    <a:pt x="2666" y="1702"/>
                  </a:lnTo>
                  <a:lnTo>
                    <a:pt x="2665" y="1703"/>
                  </a:lnTo>
                  <a:lnTo>
                    <a:pt x="2663" y="1704"/>
                  </a:lnTo>
                  <a:lnTo>
                    <a:pt x="2663" y="1705"/>
                  </a:lnTo>
                  <a:lnTo>
                    <a:pt x="2663" y="1706"/>
                  </a:lnTo>
                  <a:lnTo>
                    <a:pt x="2663" y="1707"/>
                  </a:lnTo>
                  <a:lnTo>
                    <a:pt x="2663" y="1707"/>
                  </a:lnTo>
                  <a:lnTo>
                    <a:pt x="2666" y="1708"/>
                  </a:lnTo>
                  <a:lnTo>
                    <a:pt x="2667" y="1708"/>
                  </a:lnTo>
                  <a:lnTo>
                    <a:pt x="2667" y="1710"/>
                  </a:lnTo>
                  <a:lnTo>
                    <a:pt x="2668" y="1710"/>
                  </a:lnTo>
                  <a:lnTo>
                    <a:pt x="2668" y="1711"/>
                  </a:lnTo>
                  <a:lnTo>
                    <a:pt x="2668" y="1712"/>
                  </a:lnTo>
                  <a:lnTo>
                    <a:pt x="2668" y="1713"/>
                  </a:lnTo>
                  <a:lnTo>
                    <a:pt x="2668" y="1714"/>
                  </a:lnTo>
                  <a:lnTo>
                    <a:pt x="2668" y="1715"/>
                  </a:lnTo>
                  <a:lnTo>
                    <a:pt x="2668" y="1716"/>
                  </a:lnTo>
                  <a:lnTo>
                    <a:pt x="2668" y="1717"/>
                  </a:lnTo>
                  <a:lnTo>
                    <a:pt x="2669" y="1717"/>
                  </a:lnTo>
                  <a:lnTo>
                    <a:pt x="2669" y="1717"/>
                  </a:lnTo>
                  <a:lnTo>
                    <a:pt x="2670" y="1717"/>
                  </a:lnTo>
                  <a:lnTo>
                    <a:pt x="2670" y="1719"/>
                  </a:lnTo>
                  <a:lnTo>
                    <a:pt x="2670" y="1720"/>
                  </a:lnTo>
                  <a:lnTo>
                    <a:pt x="2670" y="1721"/>
                  </a:lnTo>
                  <a:lnTo>
                    <a:pt x="2671" y="1722"/>
                  </a:lnTo>
                  <a:lnTo>
                    <a:pt x="2672" y="1722"/>
                  </a:lnTo>
                  <a:lnTo>
                    <a:pt x="2673" y="1722"/>
                  </a:lnTo>
                  <a:lnTo>
                    <a:pt x="2673" y="1723"/>
                  </a:lnTo>
                  <a:lnTo>
                    <a:pt x="2675" y="1723"/>
                  </a:lnTo>
                  <a:lnTo>
                    <a:pt x="2675" y="1724"/>
                  </a:lnTo>
                  <a:lnTo>
                    <a:pt x="2675" y="1725"/>
                  </a:lnTo>
                  <a:lnTo>
                    <a:pt x="2675" y="1728"/>
                  </a:lnTo>
                  <a:lnTo>
                    <a:pt x="2676" y="1729"/>
                  </a:lnTo>
                  <a:lnTo>
                    <a:pt x="2676" y="1730"/>
                  </a:lnTo>
                  <a:lnTo>
                    <a:pt x="2676" y="1731"/>
                  </a:lnTo>
                  <a:lnTo>
                    <a:pt x="2677" y="1731"/>
                  </a:lnTo>
                  <a:lnTo>
                    <a:pt x="2677" y="1732"/>
                  </a:lnTo>
                  <a:lnTo>
                    <a:pt x="2677" y="1733"/>
                  </a:lnTo>
                  <a:lnTo>
                    <a:pt x="2678" y="1733"/>
                  </a:lnTo>
                  <a:lnTo>
                    <a:pt x="2678" y="1734"/>
                  </a:lnTo>
                  <a:lnTo>
                    <a:pt x="2679" y="1734"/>
                  </a:lnTo>
                  <a:lnTo>
                    <a:pt x="2680" y="1735"/>
                  </a:lnTo>
                  <a:lnTo>
                    <a:pt x="2681" y="1735"/>
                  </a:lnTo>
                  <a:lnTo>
                    <a:pt x="2682" y="1736"/>
                  </a:lnTo>
                  <a:lnTo>
                    <a:pt x="2684" y="1736"/>
                  </a:lnTo>
                  <a:lnTo>
                    <a:pt x="2684" y="1738"/>
                  </a:lnTo>
                  <a:lnTo>
                    <a:pt x="2685" y="1738"/>
                  </a:lnTo>
                  <a:lnTo>
                    <a:pt x="2685" y="1739"/>
                  </a:lnTo>
                  <a:lnTo>
                    <a:pt x="2686" y="1739"/>
                  </a:lnTo>
                  <a:lnTo>
                    <a:pt x="2687" y="1740"/>
                  </a:lnTo>
                  <a:lnTo>
                    <a:pt x="2688" y="1740"/>
                  </a:lnTo>
                  <a:lnTo>
                    <a:pt x="2689" y="1740"/>
                  </a:lnTo>
                  <a:lnTo>
                    <a:pt x="2690" y="1740"/>
                  </a:lnTo>
                  <a:lnTo>
                    <a:pt x="2690" y="1740"/>
                  </a:lnTo>
                  <a:lnTo>
                    <a:pt x="2691" y="1740"/>
                  </a:lnTo>
                  <a:lnTo>
                    <a:pt x="2692" y="1740"/>
                  </a:lnTo>
                  <a:lnTo>
                    <a:pt x="2694" y="1740"/>
                  </a:lnTo>
                  <a:lnTo>
                    <a:pt x="2695" y="1740"/>
                  </a:lnTo>
                  <a:lnTo>
                    <a:pt x="2696" y="1740"/>
                  </a:lnTo>
                  <a:lnTo>
                    <a:pt x="2697" y="1740"/>
                  </a:lnTo>
                  <a:lnTo>
                    <a:pt x="2697" y="1741"/>
                  </a:lnTo>
                  <a:lnTo>
                    <a:pt x="2698" y="1741"/>
                  </a:lnTo>
                  <a:lnTo>
                    <a:pt x="2698" y="1743"/>
                  </a:lnTo>
                  <a:lnTo>
                    <a:pt x="2699" y="1744"/>
                  </a:lnTo>
                  <a:lnTo>
                    <a:pt x="2700" y="1744"/>
                  </a:lnTo>
                  <a:lnTo>
                    <a:pt x="2703" y="1747"/>
                  </a:lnTo>
                  <a:lnTo>
                    <a:pt x="2704" y="1748"/>
                  </a:lnTo>
                  <a:lnTo>
                    <a:pt x="2705" y="1749"/>
                  </a:lnTo>
                  <a:lnTo>
                    <a:pt x="2705" y="1750"/>
                  </a:lnTo>
                  <a:lnTo>
                    <a:pt x="2705" y="1751"/>
                  </a:lnTo>
                  <a:lnTo>
                    <a:pt x="2706" y="1752"/>
                  </a:lnTo>
                  <a:lnTo>
                    <a:pt x="2707" y="1753"/>
                  </a:lnTo>
                  <a:lnTo>
                    <a:pt x="2707" y="1754"/>
                  </a:lnTo>
                  <a:lnTo>
                    <a:pt x="2707" y="1755"/>
                  </a:lnTo>
                  <a:lnTo>
                    <a:pt x="2707" y="1757"/>
                  </a:lnTo>
                  <a:lnTo>
                    <a:pt x="2707" y="1758"/>
                  </a:lnTo>
                  <a:lnTo>
                    <a:pt x="2707" y="1759"/>
                  </a:lnTo>
                  <a:lnTo>
                    <a:pt x="2706" y="1761"/>
                  </a:lnTo>
                  <a:lnTo>
                    <a:pt x="2706" y="1762"/>
                  </a:lnTo>
                  <a:lnTo>
                    <a:pt x="2706" y="1763"/>
                  </a:lnTo>
                  <a:lnTo>
                    <a:pt x="2706" y="1764"/>
                  </a:lnTo>
                  <a:lnTo>
                    <a:pt x="2707" y="1766"/>
                  </a:lnTo>
                  <a:lnTo>
                    <a:pt x="2708" y="1767"/>
                  </a:lnTo>
                  <a:lnTo>
                    <a:pt x="2709" y="1767"/>
                  </a:lnTo>
                  <a:lnTo>
                    <a:pt x="2710" y="1766"/>
                  </a:lnTo>
                  <a:lnTo>
                    <a:pt x="2711" y="1766"/>
                  </a:lnTo>
                  <a:lnTo>
                    <a:pt x="2713" y="1766"/>
                  </a:lnTo>
                  <a:lnTo>
                    <a:pt x="2713" y="1767"/>
                  </a:lnTo>
                  <a:lnTo>
                    <a:pt x="2714" y="1767"/>
                  </a:lnTo>
                  <a:lnTo>
                    <a:pt x="2714" y="1768"/>
                  </a:lnTo>
                  <a:lnTo>
                    <a:pt x="2714" y="1769"/>
                  </a:lnTo>
                  <a:lnTo>
                    <a:pt x="2713" y="1770"/>
                  </a:lnTo>
                  <a:lnTo>
                    <a:pt x="2713" y="1771"/>
                  </a:lnTo>
                  <a:lnTo>
                    <a:pt x="2713" y="1771"/>
                  </a:lnTo>
                  <a:lnTo>
                    <a:pt x="2711" y="1771"/>
                  </a:lnTo>
                  <a:lnTo>
                    <a:pt x="2711" y="1772"/>
                  </a:lnTo>
                  <a:lnTo>
                    <a:pt x="2711" y="1773"/>
                  </a:lnTo>
                  <a:lnTo>
                    <a:pt x="2710" y="1773"/>
                  </a:lnTo>
                  <a:lnTo>
                    <a:pt x="2711" y="1775"/>
                  </a:lnTo>
                  <a:lnTo>
                    <a:pt x="2713" y="1776"/>
                  </a:lnTo>
                  <a:lnTo>
                    <a:pt x="2714" y="1776"/>
                  </a:lnTo>
                  <a:lnTo>
                    <a:pt x="2714" y="1777"/>
                  </a:lnTo>
                  <a:lnTo>
                    <a:pt x="2715" y="1777"/>
                  </a:lnTo>
                  <a:lnTo>
                    <a:pt x="2716" y="1778"/>
                  </a:lnTo>
                  <a:lnTo>
                    <a:pt x="2717" y="1778"/>
                  </a:lnTo>
                  <a:lnTo>
                    <a:pt x="2717" y="1779"/>
                  </a:lnTo>
                  <a:lnTo>
                    <a:pt x="2717" y="1780"/>
                  </a:lnTo>
                  <a:lnTo>
                    <a:pt x="2717" y="1781"/>
                  </a:lnTo>
                  <a:lnTo>
                    <a:pt x="2717" y="1782"/>
                  </a:lnTo>
                  <a:lnTo>
                    <a:pt x="2717" y="1782"/>
                  </a:lnTo>
                  <a:lnTo>
                    <a:pt x="2717" y="1783"/>
                  </a:lnTo>
                  <a:lnTo>
                    <a:pt x="2716" y="1783"/>
                  </a:lnTo>
                  <a:lnTo>
                    <a:pt x="2715" y="1783"/>
                  </a:lnTo>
                  <a:lnTo>
                    <a:pt x="2715" y="1785"/>
                  </a:lnTo>
                  <a:lnTo>
                    <a:pt x="2714" y="1785"/>
                  </a:lnTo>
                  <a:lnTo>
                    <a:pt x="2713" y="1786"/>
                  </a:lnTo>
                  <a:lnTo>
                    <a:pt x="2711" y="1786"/>
                  </a:lnTo>
                  <a:lnTo>
                    <a:pt x="2711" y="1787"/>
                  </a:lnTo>
                  <a:lnTo>
                    <a:pt x="2711" y="1788"/>
                  </a:lnTo>
                  <a:lnTo>
                    <a:pt x="2713" y="1788"/>
                  </a:lnTo>
                  <a:lnTo>
                    <a:pt x="2713" y="1789"/>
                  </a:lnTo>
                  <a:lnTo>
                    <a:pt x="2713" y="1790"/>
                  </a:lnTo>
                  <a:lnTo>
                    <a:pt x="2714" y="1792"/>
                  </a:lnTo>
                  <a:lnTo>
                    <a:pt x="2714" y="1794"/>
                  </a:lnTo>
                  <a:lnTo>
                    <a:pt x="2713" y="1794"/>
                  </a:lnTo>
                  <a:lnTo>
                    <a:pt x="2711" y="1794"/>
                  </a:lnTo>
                  <a:lnTo>
                    <a:pt x="2710" y="1792"/>
                  </a:lnTo>
                  <a:lnTo>
                    <a:pt x="2709" y="1792"/>
                  </a:lnTo>
                  <a:lnTo>
                    <a:pt x="2709" y="1791"/>
                  </a:lnTo>
                  <a:lnTo>
                    <a:pt x="2709" y="1792"/>
                  </a:lnTo>
                  <a:lnTo>
                    <a:pt x="2708" y="1792"/>
                  </a:lnTo>
                  <a:lnTo>
                    <a:pt x="2708" y="1794"/>
                  </a:lnTo>
                  <a:lnTo>
                    <a:pt x="2707" y="1795"/>
                  </a:lnTo>
                  <a:lnTo>
                    <a:pt x="2707" y="1796"/>
                  </a:lnTo>
                  <a:lnTo>
                    <a:pt x="2708" y="1797"/>
                  </a:lnTo>
                  <a:lnTo>
                    <a:pt x="2708" y="1798"/>
                  </a:lnTo>
                  <a:lnTo>
                    <a:pt x="2709" y="1798"/>
                  </a:lnTo>
                  <a:lnTo>
                    <a:pt x="2710" y="1798"/>
                  </a:lnTo>
                  <a:lnTo>
                    <a:pt x="2710" y="1799"/>
                  </a:lnTo>
                  <a:lnTo>
                    <a:pt x="2710" y="1800"/>
                  </a:lnTo>
                  <a:lnTo>
                    <a:pt x="2709" y="1801"/>
                  </a:lnTo>
                  <a:lnTo>
                    <a:pt x="2709" y="1802"/>
                  </a:lnTo>
                  <a:lnTo>
                    <a:pt x="2708" y="1802"/>
                  </a:lnTo>
                  <a:lnTo>
                    <a:pt x="2708" y="1804"/>
                  </a:lnTo>
                  <a:lnTo>
                    <a:pt x="2708" y="1805"/>
                  </a:lnTo>
                  <a:lnTo>
                    <a:pt x="2709" y="1805"/>
                  </a:lnTo>
                  <a:lnTo>
                    <a:pt x="2710" y="1806"/>
                  </a:lnTo>
                  <a:lnTo>
                    <a:pt x="2711" y="1807"/>
                  </a:lnTo>
                  <a:lnTo>
                    <a:pt x="2713" y="1808"/>
                  </a:lnTo>
                  <a:lnTo>
                    <a:pt x="2714" y="1808"/>
                  </a:lnTo>
                  <a:lnTo>
                    <a:pt x="2714" y="1810"/>
                  </a:lnTo>
                  <a:lnTo>
                    <a:pt x="2714" y="1811"/>
                  </a:lnTo>
                  <a:lnTo>
                    <a:pt x="2713" y="1813"/>
                  </a:lnTo>
                  <a:lnTo>
                    <a:pt x="2713" y="1814"/>
                  </a:lnTo>
                  <a:lnTo>
                    <a:pt x="2713" y="1815"/>
                  </a:lnTo>
                  <a:lnTo>
                    <a:pt x="2713" y="1816"/>
                  </a:lnTo>
                  <a:lnTo>
                    <a:pt x="2713" y="1817"/>
                  </a:lnTo>
                  <a:lnTo>
                    <a:pt x="2711" y="1818"/>
                  </a:lnTo>
                  <a:lnTo>
                    <a:pt x="2710" y="1818"/>
                  </a:lnTo>
                  <a:lnTo>
                    <a:pt x="2709" y="1819"/>
                  </a:lnTo>
                  <a:lnTo>
                    <a:pt x="2708" y="1820"/>
                  </a:lnTo>
                  <a:lnTo>
                    <a:pt x="2706" y="1823"/>
                  </a:lnTo>
                  <a:lnTo>
                    <a:pt x="2704" y="1824"/>
                  </a:lnTo>
                  <a:lnTo>
                    <a:pt x="2703" y="1823"/>
                  </a:lnTo>
                  <a:lnTo>
                    <a:pt x="2701" y="1823"/>
                  </a:lnTo>
                  <a:lnTo>
                    <a:pt x="2701" y="1824"/>
                  </a:lnTo>
                  <a:lnTo>
                    <a:pt x="2700" y="1824"/>
                  </a:lnTo>
                  <a:lnTo>
                    <a:pt x="2700" y="1825"/>
                  </a:lnTo>
                  <a:lnTo>
                    <a:pt x="2699" y="1825"/>
                  </a:lnTo>
                  <a:lnTo>
                    <a:pt x="2699" y="1825"/>
                  </a:lnTo>
                  <a:lnTo>
                    <a:pt x="2699" y="1826"/>
                  </a:lnTo>
                  <a:lnTo>
                    <a:pt x="2698" y="1827"/>
                  </a:lnTo>
                  <a:lnTo>
                    <a:pt x="2698" y="1828"/>
                  </a:lnTo>
                  <a:lnTo>
                    <a:pt x="2697" y="1828"/>
                  </a:lnTo>
                  <a:lnTo>
                    <a:pt x="2696" y="1828"/>
                  </a:lnTo>
                  <a:lnTo>
                    <a:pt x="2694" y="1829"/>
                  </a:lnTo>
                  <a:lnTo>
                    <a:pt x="2692" y="1829"/>
                  </a:lnTo>
                  <a:lnTo>
                    <a:pt x="2691" y="1829"/>
                  </a:lnTo>
                  <a:lnTo>
                    <a:pt x="2690" y="1828"/>
                  </a:lnTo>
                  <a:lnTo>
                    <a:pt x="2690" y="1827"/>
                  </a:lnTo>
                  <a:lnTo>
                    <a:pt x="2690" y="1825"/>
                  </a:lnTo>
                  <a:lnTo>
                    <a:pt x="2690" y="1825"/>
                  </a:lnTo>
                  <a:lnTo>
                    <a:pt x="2690" y="1824"/>
                  </a:lnTo>
                  <a:lnTo>
                    <a:pt x="2689" y="1824"/>
                  </a:lnTo>
                  <a:lnTo>
                    <a:pt x="2688" y="1824"/>
                  </a:lnTo>
                  <a:lnTo>
                    <a:pt x="2687" y="1825"/>
                  </a:lnTo>
                  <a:lnTo>
                    <a:pt x="2685" y="1825"/>
                  </a:lnTo>
                  <a:lnTo>
                    <a:pt x="2684" y="1824"/>
                  </a:lnTo>
                  <a:lnTo>
                    <a:pt x="2684" y="1823"/>
                  </a:lnTo>
                  <a:lnTo>
                    <a:pt x="2682" y="1823"/>
                  </a:lnTo>
                  <a:lnTo>
                    <a:pt x="2681" y="1822"/>
                  </a:lnTo>
                  <a:lnTo>
                    <a:pt x="2680" y="1822"/>
                  </a:lnTo>
                  <a:lnTo>
                    <a:pt x="2679" y="1820"/>
                  </a:lnTo>
                  <a:lnTo>
                    <a:pt x="2679" y="1819"/>
                  </a:lnTo>
                  <a:lnTo>
                    <a:pt x="2679" y="1818"/>
                  </a:lnTo>
                  <a:lnTo>
                    <a:pt x="2679" y="1817"/>
                  </a:lnTo>
                  <a:lnTo>
                    <a:pt x="2678" y="1817"/>
                  </a:lnTo>
                  <a:lnTo>
                    <a:pt x="2677" y="1816"/>
                  </a:lnTo>
                  <a:lnTo>
                    <a:pt x="2677" y="1815"/>
                  </a:lnTo>
                  <a:lnTo>
                    <a:pt x="2678" y="1815"/>
                  </a:lnTo>
                  <a:lnTo>
                    <a:pt x="2678" y="1814"/>
                  </a:lnTo>
                  <a:lnTo>
                    <a:pt x="2677" y="1813"/>
                  </a:lnTo>
                  <a:lnTo>
                    <a:pt x="2677" y="1811"/>
                  </a:lnTo>
                  <a:lnTo>
                    <a:pt x="2676" y="1810"/>
                  </a:lnTo>
                  <a:lnTo>
                    <a:pt x="2676" y="1809"/>
                  </a:lnTo>
                  <a:lnTo>
                    <a:pt x="2677" y="1809"/>
                  </a:lnTo>
                  <a:lnTo>
                    <a:pt x="2678" y="1808"/>
                  </a:lnTo>
                  <a:lnTo>
                    <a:pt x="2678" y="1807"/>
                  </a:lnTo>
                  <a:lnTo>
                    <a:pt x="2677" y="1806"/>
                  </a:lnTo>
                  <a:lnTo>
                    <a:pt x="2676" y="1805"/>
                  </a:lnTo>
                  <a:lnTo>
                    <a:pt x="2675" y="1805"/>
                  </a:lnTo>
                  <a:lnTo>
                    <a:pt x="2673" y="1805"/>
                  </a:lnTo>
                  <a:lnTo>
                    <a:pt x="2672" y="1804"/>
                  </a:lnTo>
                  <a:lnTo>
                    <a:pt x="2671" y="1804"/>
                  </a:lnTo>
                  <a:lnTo>
                    <a:pt x="2670" y="1804"/>
                  </a:lnTo>
                  <a:lnTo>
                    <a:pt x="2669" y="1804"/>
                  </a:lnTo>
                  <a:lnTo>
                    <a:pt x="2668" y="1804"/>
                  </a:lnTo>
                  <a:lnTo>
                    <a:pt x="2668" y="1802"/>
                  </a:lnTo>
                  <a:lnTo>
                    <a:pt x="2668" y="1801"/>
                  </a:lnTo>
                  <a:lnTo>
                    <a:pt x="2667" y="1800"/>
                  </a:lnTo>
                  <a:lnTo>
                    <a:pt x="2666" y="1799"/>
                  </a:lnTo>
                  <a:lnTo>
                    <a:pt x="2666" y="1798"/>
                  </a:lnTo>
                  <a:lnTo>
                    <a:pt x="2665" y="1798"/>
                  </a:lnTo>
                  <a:lnTo>
                    <a:pt x="2665" y="1798"/>
                  </a:lnTo>
                  <a:lnTo>
                    <a:pt x="2663" y="1797"/>
                  </a:lnTo>
                  <a:lnTo>
                    <a:pt x="2663" y="1797"/>
                  </a:lnTo>
                  <a:lnTo>
                    <a:pt x="2663" y="1796"/>
                  </a:lnTo>
                  <a:lnTo>
                    <a:pt x="2663" y="1795"/>
                  </a:lnTo>
                  <a:lnTo>
                    <a:pt x="2663" y="1794"/>
                  </a:lnTo>
                  <a:lnTo>
                    <a:pt x="2663" y="1792"/>
                  </a:lnTo>
                  <a:lnTo>
                    <a:pt x="2662" y="1792"/>
                  </a:lnTo>
                  <a:lnTo>
                    <a:pt x="2662" y="1791"/>
                  </a:lnTo>
                  <a:lnTo>
                    <a:pt x="2662" y="1790"/>
                  </a:lnTo>
                  <a:lnTo>
                    <a:pt x="2662" y="1789"/>
                  </a:lnTo>
                  <a:lnTo>
                    <a:pt x="2661" y="1789"/>
                  </a:lnTo>
                  <a:lnTo>
                    <a:pt x="2660" y="1789"/>
                  </a:lnTo>
                  <a:lnTo>
                    <a:pt x="2659" y="1789"/>
                  </a:lnTo>
                  <a:lnTo>
                    <a:pt x="2658" y="1788"/>
                  </a:lnTo>
                  <a:lnTo>
                    <a:pt x="2657" y="1789"/>
                  </a:lnTo>
                  <a:lnTo>
                    <a:pt x="2656" y="1789"/>
                  </a:lnTo>
                  <a:lnTo>
                    <a:pt x="2654" y="1789"/>
                  </a:lnTo>
                  <a:lnTo>
                    <a:pt x="2653" y="1789"/>
                  </a:lnTo>
                  <a:lnTo>
                    <a:pt x="2652" y="1789"/>
                  </a:lnTo>
                  <a:lnTo>
                    <a:pt x="2651" y="1790"/>
                  </a:lnTo>
                  <a:lnTo>
                    <a:pt x="2650" y="1790"/>
                  </a:lnTo>
                  <a:lnTo>
                    <a:pt x="2650" y="1789"/>
                  </a:lnTo>
                  <a:lnTo>
                    <a:pt x="2650" y="1788"/>
                  </a:lnTo>
                  <a:lnTo>
                    <a:pt x="2650" y="1787"/>
                  </a:lnTo>
                  <a:lnTo>
                    <a:pt x="2649" y="1787"/>
                  </a:lnTo>
                  <a:lnTo>
                    <a:pt x="2649" y="1788"/>
                  </a:lnTo>
                  <a:lnTo>
                    <a:pt x="2648" y="1788"/>
                  </a:lnTo>
                  <a:lnTo>
                    <a:pt x="2647" y="1787"/>
                  </a:lnTo>
                  <a:lnTo>
                    <a:pt x="2645" y="1787"/>
                  </a:lnTo>
                  <a:lnTo>
                    <a:pt x="2645" y="1786"/>
                  </a:lnTo>
                  <a:lnTo>
                    <a:pt x="2644" y="1786"/>
                  </a:lnTo>
                  <a:lnTo>
                    <a:pt x="2644" y="1785"/>
                  </a:lnTo>
                  <a:lnTo>
                    <a:pt x="2643" y="1783"/>
                  </a:lnTo>
                  <a:lnTo>
                    <a:pt x="2642" y="1782"/>
                  </a:lnTo>
                  <a:lnTo>
                    <a:pt x="2641" y="1782"/>
                  </a:lnTo>
                  <a:lnTo>
                    <a:pt x="2641" y="1781"/>
                  </a:lnTo>
                  <a:lnTo>
                    <a:pt x="2641" y="1780"/>
                  </a:lnTo>
                  <a:lnTo>
                    <a:pt x="2642" y="1780"/>
                  </a:lnTo>
                  <a:lnTo>
                    <a:pt x="2642" y="1779"/>
                  </a:lnTo>
                  <a:lnTo>
                    <a:pt x="2643" y="1779"/>
                  </a:lnTo>
                  <a:lnTo>
                    <a:pt x="2642" y="1778"/>
                  </a:lnTo>
                  <a:lnTo>
                    <a:pt x="2641" y="1778"/>
                  </a:lnTo>
                  <a:lnTo>
                    <a:pt x="2641" y="1777"/>
                  </a:lnTo>
                  <a:lnTo>
                    <a:pt x="2640" y="1777"/>
                  </a:lnTo>
                  <a:lnTo>
                    <a:pt x="2640" y="1776"/>
                  </a:lnTo>
                  <a:lnTo>
                    <a:pt x="2639" y="1776"/>
                  </a:lnTo>
                  <a:lnTo>
                    <a:pt x="2638" y="1776"/>
                  </a:lnTo>
                  <a:lnTo>
                    <a:pt x="2639" y="1775"/>
                  </a:lnTo>
                  <a:lnTo>
                    <a:pt x="2638" y="1775"/>
                  </a:lnTo>
                  <a:lnTo>
                    <a:pt x="2637" y="1773"/>
                  </a:lnTo>
                  <a:lnTo>
                    <a:pt x="2637" y="1773"/>
                  </a:lnTo>
                  <a:lnTo>
                    <a:pt x="2635" y="1773"/>
                  </a:lnTo>
                  <a:lnTo>
                    <a:pt x="2634" y="1773"/>
                  </a:lnTo>
                  <a:lnTo>
                    <a:pt x="2634" y="1775"/>
                  </a:lnTo>
                  <a:lnTo>
                    <a:pt x="2633" y="1775"/>
                  </a:lnTo>
                  <a:lnTo>
                    <a:pt x="2632" y="1775"/>
                  </a:lnTo>
                  <a:lnTo>
                    <a:pt x="2631" y="1775"/>
                  </a:lnTo>
                  <a:lnTo>
                    <a:pt x="2630" y="1775"/>
                  </a:lnTo>
                  <a:lnTo>
                    <a:pt x="2629" y="1775"/>
                  </a:lnTo>
                  <a:lnTo>
                    <a:pt x="2629" y="1773"/>
                  </a:lnTo>
                  <a:lnTo>
                    <a:pt x="2629" y="1772"/>
                  </a:lnTo>
                  <a:lnTo>
                    <a:pt x="2628" y="1772"/>
                  </a:lnTo>
                  <a:lnTo>
                    <a:pt x="2628" y="1771"/>
                  </a:lnTo>
                  <a:lnTo>
                    <a:pt x="2626" y="1771"/>
                  </a:lnTo>
                  <a:lnTo>
                    <a:pt x="2625" y="1771"/>
                  </a:lnTo>
                  <a:lnTo>
                    <a:pt x="2625" y="1771"/>
                  </a:lnTo>
                  <a:lnTo>
                    <a:pt x="2624" y="1771"/>
                  </a:lnTo>
                  <a:lnTo>
                    <a:pt x="2623" y="1771"/>
                  </a:lnTo>
                  <a:lnTo>
                    <a:pt x="2622" y="1771"/>
                  </a:lnTo>
                  <a:lnTo>
                    <a:pt x="2622" y="1770"/>
                  </a:lnTo>
                  <a:lnTo>
                    <a:pt x="2621" y="1769"/>
                  </a:lnTo>
                  <a:lnTo>
                    <a:pt x="2621" y="1768"/>
                  </a:lnTo>
                  <a:lnTo>
                    <a:pt x="2620" y="1767"/>
                  </a:lnTo>
                  <a:lnTo>
                    <a:pt x="2620" y="1766"/>
                  </a:lnTo>
                  <a:lnTo>
                    <a:pt x="2619" y="1764"/>
                  </a:lnTo>
                  <a:lnTo>
                    <a:pt x="2618" y="1764"/>
                  </a:lnTo>
                  <a:lnTo>
                    <a:pt x="2618" y="1763"/>
                  </a:lnTo>
                  <a:lnTo>
                    <a:pt x="2616" y="1763"/>
                  </a:lnTo>
                  <a:lnTo>
                    <a:pt x="2615" y="1762"/>
                  </a:lnTo>
                  <a:lnTo>
                    <a:pt x="2615" y="1761"/>
                  </a:lnTo>
                  <a:lnTo>
                    <a:pt x="2614" y="1761"/>
                  </a:lnTo>
                  <a:lnTo>
                    <a:pt x="2614" y="1760"/>
                  </a:lnTo>
                  <a:lnTo>
                    <a:pt x="2613" y="1760"/>
                  </a:lnTo>
                  <a:lnTo>
                    <a:pt x="2612" y="1760"/>
                  </a:lnTo>
                  <a:lnTo>
                    <a:pt x="2612" y="1759"/>
                  </a:lnTo>
                  <a:lnTo>
                    <a:pt x="2612" y="1758"/>
                  </a:lnTo>
                  <a:lnTo>
                    <a:pt x="2611" y="1758"/>
                  </a:lnTo>
                  <a:lnTo>
                    <a:pt x="2611" y="1757"/>
                  </a:lnTo>
                  <a:lnTo>
                    <a:pt x="2612" y="1755"/>
                  </a:lnTo>
                  <a:lnTo>
                    <a:pt x="2613" y="1754"/>
                  </a:lnTo>
                  <a:lnTo>
                    <a:pt x="2613" y="1753"/>
                  </a:lnTo>
                  <a:lnTo>
                    <a:pt x="2614" y="1752"/>
                  </a:lnTo>
                  <a:lnTo>
                    <a:pt x="2615" y="1752"/>
                  </a:lnTo>
                  <a:lnTo>
                    <a:pt x="2615" y="1751"/>
                  </a:lnTo>
                  <a:lnTo>
                    <a:pt x="2616" y="1751"/>
                  </a:lnTo>
                  <a:lnTo>
                    <a:pt x="2616" y="1750"/>
                  </a:lnTo>
                  <a:lnTo>
                    <a:pt x="2616" y="1749"/>
                  </a:lnTo>
                  <a:lnTo>
                    <a:pt x="2615" y="1749"/>
                  </a:lnTo>
                  <a:lnTo>
                    <a:pt x="2614" y="1749"/>
                  </a:lnTo>
                  <a:lnTo>
                    <a:pt x="2612" y="1748"/>
                  </a:lnTo>
                  <a:lnTo>
                    <a:pt x="2612" y="1749"/>
                  </a:lnTo>
                  <a:lnTo>
                    <a:pt x="2611" y="1749"/>
                  </a:lnTo>
                  <a:lnTo>
                    <a:pt x="2610" y="1749"/>
                  </a:lnTo>
                  <a:lnTo>
                    <a:pt x="2610" y="1748"/>
                  </a:lnTo>
                  <a:lnTo>
                    <a:pt x="2610" y="1748"/>
                  </a:lnTo>
                  <a:lnTo>
                    <a:pt x="2609" y="1748"/>
                  </a:lnTo>
                  <a:lnTo>
                    <a:pt x="2609" y="1747"/>
                  </a:lnTo>
                  <a:lnTo>
                    <a:pt x="2607" y="1747"/>
                  </a:lnTo>
                  <a:lnTo>
                    <a:pt x="2606" y="1745"/>
                  </a:lnTo>
                  <a:lnTo>
                    <a:pt x="2605" y="1745"/>
                  </a:lnTo>
                  <a:lnTo>
                    <a:pt x="2605" y="1744"/>
                  </a:lnTo>
                  <a:lnTo>
                    <a:pt x="2604" y="1744"/>
                  </a:lnTo>
                  <a:lnTo>
                    <a:pt x="2603" y="1744"/>
                  </a:lnTo>
                  <a:lnTo>
                    <a:pt x="2603" y="1744"/>
                  </a:lnTo>
                  <a:lnTo>
                    <a:pt x="2602" y="1744"/>
                  </a:lnTo>
                  <a:lnTo>
                    <a:pt x="2602" y="1743"/>
                  </a:lnTo>
                  <a:lnTo>
                    <a:pt x="2602" y="1742"/>
                  </a:lnTo>
                  <a:lnTo>
                    <a:pt x="2601" y="1741"/>
                  </a:lnTo>
                  <a:lnTo>
                    <a:pt x="2601" y="1740"/>
                  </a:lnTo>
                  <a:lnTo>
                    <a:pt x="2602" y="1739"/>
                  </a:lnTo>
                  <a:lnTo>
                    <a:pt x="2602" y="1738"/>
                  </a:lnTo>
                  <a:lnTo>
                    <a:pt x="2602" y="1736"/>
                  </a:lnTo>
                  <a:lnTo>
                    <a:pt x="2601" y="1736"/>
                  </a:lnTo>
                  <a:lnTo>
                    <a:pt x="2601" y="1735"/>
                  </a:lnTo>
                  <a:lnTo>
                    <a:pt x="2601" y="1734"/>
                  </a:lnTo>
                  <a:lnTo>
                    <a:pt x="2600" y="1734"/>
                  </a:lnTo>
                  <a:lnTo>
                    <a:pt x="2600" y="1733"/>
                  </a:lnTo>
                  <a:lnTo>
                    <a:pt x="2599" y="1733"/>
                  </a:lnTo>
                  <a:lnTo>
                    <a:pt x="2597" y="1733"/>
                  </a:lnTo>
                  <a:lnTo>
                    <a:pt x="2597" y="1732"/>
                  </a:lnTo>
                  <a:lnTo>
                    <a:pt x="2596" y="1732"/>
                  </a:lnTo>
                  <a:lnTo>
                    <a:pt x="2595" y="1732"/>
                  </a:lnTo>
                  <a:lnTo>
                    <a:pt x="2594" y="1732"/>
                  </a:lnTo>
                  <a:lnTo>
                    <a:pt x="2593" y="1733"/>
                  </a:lnTo>
                  <a:lnTo>
                    <a:pt x="2592" y="1733"/>
                  </a:lnTo>
                  <a:lnTo>
                    <a:pt x="2592" y="1734"/>
                  </a:lnTo>
                  <a:lnTo>
                    <a:pt x="2591" y="1734"/>
                  </a:lnTo>
                  <a:lnTo>
                    <a:pt x="2590" y="1734"/>
                  </a:lnTo>
                  <a:lnTo>
                    <a:pt x="2588" y="1733"/>
                  </a:lnTo>
                  <a:lnTo>
                    <a:pt x="2587" y="1733"/>
                  </a:lnTo>
                  <a:lnTo>
                    <a:pt x="2587" y="1732"/>
                  </a:lnTo>
                  <a:lnTo>
                    <a:pt x="2586" y="1732"/>
                  </a:lnTo>
                  <a:lnTo>
                    <a:pt x="2586" y="1731"/>
                  </a:lnTo>
                  <a:lnTo>
                    <a:pt x="2585" y="1731"/>
                  </a:lnTo>
                  <a:lnTo>
                    <a:pt x="2584" y="1731"/>
                  </a:lnTo>
                  <a:lnTo>
                    <a:pt x="2583" y="1731"/>
                  </a:lnTo>
                  <a:lnTo>
                    <a:pt x="2582" y="1730"/>
                  </a:lnTo>
                  <a:lnTo>
                    <a:pt x="2582" y="1729"/>
                  </a:lnTo>
                  <a:lnTo>
                    <a:pt x="2582" y="1728"/>
                  </a:lnTo>
                  <a:lnTo>
                    <a:pt x="2581" y="1726"/>
                  </a:lnTo>
                  <a:lnTo>
                    <a:pt x="2581" y="1725"/>
                  </a:lnTo>
                  <a:lnTo>
                    <a:pt x="2581" y="1724"/>
                  </a:lnTo>
                  <a:lnTo>
                    <a:pt x="2580" y="1724"/>
                  </a:lnTo>
                  <a:lnTo>
                    <a:pt x="2580" y="1723"/>
                  </a:lnTo>
                  <a:lnTo>
                    <a:pt x="2581" y="1722"/>
                  </a:lnTo>
                  <a:lnTo>
                    <a:pt x="2582" y="1721"/>
                  </a:lnTo>
                  <a:lnTo>
                    <a:pt x="2581" y="1721"/>
                  </a:lnTo>
                  <a:lnTo>
                    <a:pt x="2580" y="1720"/>
                  </a:lnTo>
                  <a:lnTo>
                    <a:pt x="2578" y="1720"/>
                  </a:lnTo>
                  <a:lnTo>
                    <a:pt x="2578" y="1719"/>
                  </a:lnTo>
                  <a:lnTo>
                    <a:pt x="2577" y="1717"/>
                  </a:lnTo>
                  <a:lnTo>
                    <a:pt x="2576" y="1717"/>
                  </a:lnTo>
                  <a:lnTo>
                    <a:pt x="2575" y="1717"/>
                  </a:lnTo>
                  <a:lnTo>
                    <a:pt x="2575" y="1717"/>
                  </a:lnTo>
                  <a:lnTo>
                    <a:pt x="2574" y="1717"/>
                  </a:lnTo>
                  <a:lnTo>
                    <a:pt x="2574" y="1716"/>
                  </a:lnTo>
                  <a:lnTo>
                    <a:pt x="2573" y="1716"/>
                  </a:lnTo>
                  <a:lnTo>
                    <a:pt x="2573" y="1715"/>
                  </a:lnTo>
                  <a:lnTo>
                    <a:pt x="2573" y="1716"/>
                  </a:lnTo>
                  <a:lnTo>
                    <a:pt x="2572" y="1716"/>
                  </a:lnTo>
                  <a:lnTo>
                    <a:pt x="2572" y="1717"/>
                  </a:lnTo>
                  <a:lnTo>
                    <a:pt x="2571" y="1717"/>
                  </a:lnTo>
                  <a:lnTo>
                    <a:pt x="2569" y="1717"/>
                  </a:lnTo>
                  <a:lnTo>
                    <a:pt x="2568" y="1716"/>
                  </a:lnTo>
                  <a:lnTo>
                    <a:pt x="2568" y="1715"/>
                  </a:lnTo>
                  <a:lnTo>
                    <a:pt x="2567" y="1715"/>
                  </a:lnTo>
                  <a:lnTo>
                    <a:pt x="2566" y="1715"/>
                  </a:lnTo>
                  <a:lnTo>
                    <a:pt x="2565" y="1715"/>
                  </a:lnTo>
                  <a:lnTo>
                    <a:pt x="2565" y="1716"/>
                  </a:lnTo>
                  <a:lnTo>
                    <a:pt x="2564" y="1716"/>
                  </a:lnTo>
                  <a:lnTo>
                    <a:pt x="2564" y="1717"/>
                  </a:lnTo>
                  <a:lnTo>
                    <a:pt x="2563" y="1717"/>
                  </a:lnTo>
                  <a:lnTo>
                    <a:pt x="2562" y="1717"/>
                  </a:lnTo>
                  <a:lnTo>
                    <a:pt x="2560" y="1717"/>
                  </a:lnTo>
                  <a:lnTo>
                    <a:pt x="2559" y="1717"/>
                  </a:lnTo>
                  <a:lnTo>
                    <a:pt x="2558" y="1717"/>
                  </a:lnTo>
                  <a:lnTo>
                    <a:pt x="2557" y="1717"/>
                  </a:lnTo>
                  <a:lnTo>
                    <a:pt x="2556" y="1717"/>
                  </a:lnTo>
                  <a:lnTo>
                    <a:pt x="2556" y="1719"/>
                  </a:lnTo>
                  <a:lnTo>
                    <a:pt x="2555" y="1719"/>
                  </a:lnTo>
                  <a:lnTo>
                    <a:pt x="2554" y="1719"/>
                  </a:lnTo>
                  <a:lnTo>
                    <a:pt x="2553" y="1719"/>
                  </a:lnTo>
                  <a:lnTo>
                    <a:pt x="2552" y="1719"/>
                  </a:lnTo>
                  <a:lnTo>
                    <a:pt x="2550" y="1719"/>
                  </a:lnTo>
                  <a:lnTo>
                    <a:pt x="2550" y="1720"/>
                  </a:lnTo>
                  <a:lnTo>
                    <a:pt x="2549" y="1720"/>
                  </a:lnTo>
                  <a:lnTo>
                    <a:pt x="2548" y="1720"/>
                  </a:lnTo>
                  <a:lnTo>
                    <a:pt x="2547" y="1720"/>
                  </a:lnTo>
                  <a:lnTo>
                    <a:pt x="2546" y="1720"/>
                  </a:lnTo>
                  <a:lnTo>
                    <a:pt x="2545" y="1720"/>
                  </a:lnTo>
                  <a:lnTo>
                    <a:pt x="2545" y="1721"/>
                  </a:lnTo>
                  <a:lnTo>
                    <a:pt x="2544" y="1721"/>
                  </a:lnTo>
                  <a:lnTo>
                    <a:pt x="2544" y="1722"/>
                  </a:lnTo>
                  <a:lnTo>
                    <a:pt x="2544" y="1723"/>
                  </a:lnTo>
                  <a:lnTo>
                    <a:pt x="2544" y="1724"/>
                  </a:lnTo>
                  <a:lnTo>
                    <a:pt x="2543" y="1725"/>
                  </a:lnTo>
                  <a:lnTo>
                    <a:pt x="2541" y="1725"/>
                  </a:lnTo>
                  <a:lnTo>
                    <a:pt x="2540" y="1725"/>
                  </a:lnTo>
                  <a:lnTo>
                    <a:pt x="2540" y="1726"/>
                  </a:lnTo>
                  <a:lnTo>
                    <a:pt x="2539" y="1726"/>
                  </a:lnTo>
                  <a:lnTo>
                    <a:pt x="2539" y="1728"/>
                  </a:lnTo>
                  <a:lnTo>
                    <a:pt x="2538" y="1728"/>
                  </a:lnTo>
                  <a:lnTo>
                    <a:pt x="2538" y="1729"/>
                  </a:lnTo>
                  <a:lnTo>
                    <a:pt x="2537" y="1729"/>
                  </a:lnTo>
                  <a:lnTo>
                    <a:pt x="2536" y="1729"/>
                  </a:lnTo>
                  <a:lnTo>
                    <a:pt x="2535" y="1729"/>
                  </a:lnTo>
                  <a:lnTo>
                    <a:pt x="2534" y="1729"/>
                  </a:lnTo>
                  <a:lnTo>
                    <a:pt x="2534" y="1730"/>
                  </a:lnTo>
                  <a:lnTo>
                    <a:pt x="2533" y="1730"/>
                  </a:lnTo>
                  <a:lnTo>
                    <a:pt x="2531" y="1731"/>
                  </a:lnTo>
                  <a:lnTo>
                    <a:pt x="2531" y="1732"/>
                  </a:lnTo>
                  <a:lnTo>
                    <a:pt x="2530" y="1732"/>
                  </a:lnTo>
                  <a:lnTo>
                    <a:pt x="2530" y="1733"/>
                  </a:lnTo>
                  <a:lnTo>
                    <a:pt x="2530" y="1734"/>
                  </a:lnTo>
                  <a:lnTo>
                    <a:pt x="2531" y="1735"/>
                  </a:lnTo>
                  <a:lnTo>
                    <a:pt x="2531" y="1736"/>
                  </a:lnTo>
                  <a:lnTo>
                    <a:pt x="2531" y="1738"/>
                  </a:lnTo>
                  <a:lnTo>
                    <a:pt x="2533" y="1739"/>
                  </a:lnTo>
                  <a:lnTo>
                    <a:pt x="2533" y="1738"/>
                  </a:lnTo>
                  <a:lnTo>
                    <a:pt x="2534" y="1738"/>
                  </a:lnTo>
                  <a:lnTo>
                    <a:pt x="2534" y="1736"/>
                  </a:lnTo>
                  <a:lnTo>
                    <a:pt x="2535" y="1736"/>
                  </a:lnTo>
                  <a:lnTo>
                    <a:pt x="2535" y="1735"/>
                  </a:lnTo>
                  <a:lnTo>
                    <a:pt x="2536" y="1735"/>
                  </a:lnTo>
                  <a:lnTo>
                    <a:pt x="2537" y="1735"/>
                  </a:lnTo>
                  <a:lnTo>
                    <a:pt x="2538" y="1735"/>
                  </a:lnTo>
                  <a:lnTo>
                    <a:pt x="2537" y="1736"/>
                  </a:lnTo>
                  <a:lnTo>
                    <a:pt x="2537" y="1738"/>
                  </a:lnTo>
                  <a:lnTo>
                    <a:pt x="2536" y="1739"/>
                  </a:lnTo>
                  <a:lnTo>
                    <a:pt x="2536" y="1740"/>
                  </a:lnTo>
                  <a:lnTo>
                    <a:pt x="2536" y="1741"/>
                  </a:lnTo>
                  <a:lnTo>
                    <a:pt x="2536" y="1742"/>
                  </a:lnTo>
                  <a:lnTo>
                    <a:pt x="2535" y="1742"/>
                  </a:lnTo>
                  <a:lnTo>
                    <a:pt x="2535" y="1743"/>
                  </a:lnTo>
                  <a:lnTo>
                    <a:pt x="2534" y="1743"/>
                  </a:lnTo>
                  <a:lnTo>
                    <a:pt x="2534" y="1744"/>
                  </a:lnTo>
                  <a:lnTo>
                    <a:pt x="2535" y="1744"/>
                  </a:lnTo>
                  <a:lnTo>
                    <a:pt x="2535" y="1745"/>
                  </a:lnTo>
                  <a:lnTo>
                    <a:pt x="2535" y="1747"/>
                  </a:lnTo>
                  <a:lnTo>
                    <a:pt x="2534" y="1747"/>
                  </a:lnTo>
                  <a:lnTo>
                    <a:pt x="2533" y="1748"/>
                  </a:lnTo>
                  <a:lnTo>
                    <a:pt x="2531" y="1749"/>
                  </a:lnTo>
                  <a:lnTo>
                    <a:pt x="2530" y="1749"/>
                  </a:lnTo>
                  <a:lnTo>
                    <a:pt x="2529" y="1749"/>
                  </a:lnTo>
                  <a:lnTo>
                    <a:pt x="2529" y="1750"/>
                  </a:lnTo>
                  <a:lnTo>
                    <a:pt x="2528" y="1751"/>
                  </a:lnTo>
                  <a:lnTo>
                    <a:pt x="2527" y="1751"/>
                  </a:lnTo>
                  <a:lnTo>
                    <a:pt x="2527" y="1752"/>
                  </a:lnTo>
                  <a:lnTo>
                    <a:pt x="2526" y="1752"/>
                  </a:lnTo>
                  <a:lnTo>
                    <a:pt x="2526" y="1753"/>
                  </a:lnTo>
                  <a:lnTo>
                    <a:pt x="2526" y="1754"/>
                  </a:lnTo>
                  <a:lnTo>
                    <a:pt x="2525" y="1755"/>
                  </a:lnTo>
                  <a:lnTo>
                    <a:pt x="2524" y="1755"/>
                  </a:lnTo>
                  <a:lnTo>
                    <a:pt x="2522" y="1755"/>
                  </a:lnTo>
                  <a:lnTo>
                    <a:pt x="2521" y="1755"/>
                  </a:lnTo>
                  <a:lnTo>
                    <a:pt x="2520" y="1755"/>
                  </a:lnTo>
                  <a:lnTo>
                    <a:pt x="2520" y="1754"/>
                  </a:lnTo>
                  <a:lnTo>
                    <a:pt x="2519" y="1754"/>
                  </a:lnTo>
                  <a:lnTo>
                    <a:pt x="2518" y="1754"/>
                  </a:lnTo>
                  <a:lnTo>
                    <a:pt x="2518" y="1755"/>
                  </a:lnTo>
                  <a:lnTo>
                    <a:pt x="2518" y="1757"/>
                  </a:lnTo>
                  <a:lnTo>
                    <a:pt x="2517" y="1757"/>
                  </a:lnTo>
                  <a:lnTo>
                    <a:pt x="2517" y="1758"/>
                  </a:lnTo>
                  <a:lnTo>
                    <a:pt x="2517" y="1759"/>
                  </a:lnTo>
                  <a:lnTo>
                    <a:pt x="2516" y="1759"/>
                  </a:lnTo>
                  <a:lnTo>
                    <a:pt x="2516" y="1760"/>
                  </a:lnTo>
                  <a:lnTo>
                    <a:pt x="2515" y="1760"/>
                  </a:lnTo>
                  <a:lnTo>
                    <a:pt x="2514" y="1760"/>
                  </a:lnTo>
                  <a:lnTo>
                    <a:pt x="2514" y="1761"/>
                  </a:lnTo>
                  <a:lnTo>
                    <a:pt x="2514" y="1762"/>
                  </a:lnTo>
                  <a:lnTo>
                    <a:pt x="2514" y="1763"/>
                  </a:lnTo>
                  <a:lnTo>
                    <a:pt x="2512" y="1763"/>
                  </a:lnTo>
                  <a:lnTo>
                    <a:pt x="2511" y="1763"/>
                  </a:lnTo>
                  <a:lnTo>
                    <a:pt x="2510" y="1763"/>
                  </a:lnTo>
                  <a:lnTo>
                    <a:pt x="2509" y="1763"/>
                  </a:lnTo>
                  <a:lnTo>
                    <a:pt x="2508" y="1763"/>
                  </a:lnTo>
                  <a:lnTo>
                    <a:pt x="2508" y="1762"/>
                  </a:lnTo>
                  <a:lnTo>
                    <a:pt x="2507" y="1762"/>
                  </a:lnTo>
                  <a:lnTo>
                    <a:pt x="2507" y="1761"/>
                  </a:lnTo>
                  <a:lnTo>
                    <a:pt x="2507" y="1760"/>
                  </a:lnTo>
                  <a:lnTo>
                    <a:pt x="2506" y="1760"/>
                  </a:lnTo>
                  <a:lnTo>
                    <a:pt x="2505" y="1760"/>
                  </a:lnTo>
                  <a:lnTo>
                    <a:pt x="2503" y="1760"/>
                  </a:lnTo>
                  <a:lnTo>
                    <a:pt x="2502" y="1760"/>
                  </a:lnTo>
                  <a:lnTo>
                    <a:pt x="2502" y="1760"/>
                  </a:lnTo>
                  <a:lnTo>
                    <a:pt x="2502" y="1759"/>
                  </a:lnTo>
                  <a:lnTo>
                    <a:pt x="2501" y="1759"/>
                  </a:lnTo>
                  <a:lnTo>
                    <a:pt x="2500" y="1759"/>
                  </a:lnTo>
                  <a:lnTo>
                    <a:pt x="2499" y="1759"/>
                  </a:lnTo>
                  <a:lnTo>
                    <a:pt x="2499" y="1758"/>
                  </a:lnTo>
                  <a:lnTo>
                    <a:pt x="2498" y="1758"/>
                  </a:lnTo>
                  <a:lnTo>
                    <a:pt x="2498" y="1757"/>
                  </a:lnTo>
                  <a:lnTo>
                    <a:pt x="2497" y="1757"/>
                  </a:lnTo>
                  <a:lnTo>
                    <a:pt x="2497" y="1755"/>
                  </a:lnTo>
                  <a:lnTo>
                    <a:pt x="2496" y="1755"/>
                  </a:lnTo>
                  <a:lnTo>
                    <a:pt x="2496" y="1754"/>
                  </a:lnTo>
                  <a:lnTo>
                    <a:pt x="2494" y="1754"/>
                  </a:lnTo>
                  <a:lnTo>
                    <a:pt x="2493" y="1753"/>
                  </a:lnTo>
                  <a:lnTo>
                    <a:pt x="2493" y="1752"/>
                  </a:lnTo>
                  <a:lnTo>
                    <a:pt x="2492" y="1750"/>
                  </a:lnTo>
                  <a:lnTo>
                    <a:pt x="2492" y="1749"/>
                  </a:lnTo>
                  <a:lnTo>
                    <a:pt x="2492" y="1748"/>
                  </a:lnTo>
                  <a:lnTo>
                    <a:pt x="2492" y="1745"/>
                  </a:lnTo>
                  <a:lnTo>
                    <a:pt x="2491" y="1744"/>
                  </a:lnTo>
                  <a:lnTo>
                    <a:pt x="2491" y="1744"/>
                  </a:lnTo>
                  <a:lnTo>
                    <a:pt x="2490" y="1744"/>
                  </a:lnTo>
                  <a:lnTo>
                    <a:pt x="2489" y="1744"/>
                  </a:lnTo>
                  <a:lnTo>
                    <a:pt x="2488" y="1744"/>
                  </a:lnTo>
                  <a:lnTo>
                    <a:pt x="2487" y="1744"/>
                  </a:lnTo>
                  <a:lnTo>
                    <a:pt x="2486" y="1744"/>
                  </a:lnTo>
                  <a:lnTo>
                    <a:pt x="2484" y="1744"/>
                  </a:lnTo>
                  <a:lnTo>
                    <a:pt x="2483" y="1743"/>
                  </a:lnTo>
                  <a:lnTo>
                    <a:pt x="2483" y="1742"/>
                  </a:lnTo>
                  <a:lnTo>
                    <a:pt x="2483" y="1741"/>
                  </a:lnTo>
                  <a:lnTo>
                    <a:pt x="2482" y="1740"/>
                  </a:lnTo>
                  <a:lnTo>
                    <a:pt x="2482" y="1739"/>
                  </a:lnTo>
                  <a:lnTo>
                    <a:pt x="2482" y="1738"/>
                  </a:lnTo>
                  <a:lnTo>
                    <a:pt x="2482" y="1736"/>
                  </a:lnTo>
                  <a:lnTo>
                    <a:pt x="2481" y="1735"/>
                  </a:lnTo>
                  <a:lnTo>
                    <a:pt x="2480" y="1734"/>
                  </a:lnTo>
                  <a:lnTo>
                    <a:pt x="2479" y="1734"/>
                  </a:lnTo>
                  <a:lnTo>
                    <a:pt x="2478" y="1734"/>
                  </a:lnTo>
                  <a:lnTo>
                    <a:pt x="2478" y="1733"/>
                  </a:lnTo>
                  <a:lnTo>
                    <a:pt x="2477" y="1733"/>
                  </a:lnTo>
                  <a:lnTo>
                    <a:pt x="2475" y="1733"/>
                  </a:lnTo>
                  <a:lnTo>
                    <a:pt x="2475" y="1732"/>
                  </a:lnTo>
                  <a:lnTo>
                    <a:pt x="2475" y="1732"/>
                  </a:lnTo>
                  <a:lnTo>
                    <a:pt x="2475" y="1731"/>
                  </a:lnTo>
                  <a:lnTo>
                    <a:pt x="2474" y="1730"/>
                  </a:lnTo>
                  <a:lnTo>
                    <a:pt x="2473" y="1729"/>
                  </a:lnTo>
                  <a:lnTo>
                    <a:pt x="2473" y="1728"/>
                  </a:lnTo>
                  <a:lnTo>
                    <a:pt x="2472" y="1728"/>
                  </a:lnTo>
                  <a:lnTo>
                    <a:pt x="2472" y="1726"/>
                  </a:lnTo>
                  <a:lnTo>
                    <a:pt x="2471" y="1728"/>
                  </a:lnTo>
                  <a:lnTo>
                    <a:pt x="2470" y="1726"/>
                  </a:lnTo>
                  <a:lnTo>
                    <a:pt x="2470" y="1728"/>
                  </a:lnTo>
                  <a:lnTo>
                    <a:pt x="2468" y="1728"/>
                  </a:lnTo>
                  <a:lnTo>
                    <a:pt x="2467" y="1728"/>
                  </a:lnTo>
                  <a:lnTo>
                    <a:pt x="2465" y="1728"/>
                  </a:lnTo>
                  <a:lnTo>
                    <a:pt x="2465" y="1729"/>
                  </a:lnTo>
                  <a:lnTo>
                    <a:pt x="2464" y="1729"/>
                  </a:lnTo>
                  <a:lnTo>
                    <a:pt x="2464" y="1730"/>
                  </a:lnTo>
                  <a:lnTo>
                    <a:pt x="2463" y="1730"/>
                  </a:lnTo>
                  <a:lnTo>
                    <a:pt x="2463" y="1731"/>
                  </a:lnTo>
                  <a:lnTo>
                    <a:pt x="2462" y="1731"/>
                  </a:lnTo>
                  <a:lnTo>
                    <a:pt x="2461" y="1731"/>
                  </a:lnTo>
                  <a:lnTo>
                    <a:pt x="2461" y="1732"/>
                  </a:lnTo>
                  <a:lnTo>
                    <a:pt x="2460" y="1732"/>
                  </a:lnTo>
                  <a:lnTo>
                    <a:pt x="2460" y="1733"/>
                  </a:lnTo>
                  <a:lnTo>
                    <a:pt x="2459" y="1733"/>
                  </a:lnTo>
                  <a:lnTo>
                    <a:pt x="2459" y="1734"/>
                  </a:lnTo>
                  <a:lnTo>
                    <a:pt x="2458" y="1734"/>
                  </a:lnTo>
                  <a:lnTo>
                    <a:pt x="2456" y="1734"/>
                  </a:lnTo>
                  <a:lnTo>
                    <a:pt x="2455" y="1734"/>
                  </a:lnTo>
                  <a:lnTo>
                    <a:pt x="2454" y="1734"/>
                  </a:lnTo>
                  <a:lnTo>
                    <a:pt x="2453" y="1734"/>
                  </a:lnTo>
                  <a:lnTo>
                    <a:pt x="2452" y="1734"/>
                  </a:lnTo>
                  <a:lnTo>
                    <a:pt x="2452" y="1735"/>
                  </a:lnTo>
                  <a:lnTo>
                    <a:pt x="2451" y="1735"/>
                  </a:lnTo>
                  <a:lnTo>
                    <a:pt x="2450" y="1735"/>
                  </a:lnTo>
                  <a:lnTo>
                    <a:pt x="2449" y="1735"/>
                  </a:lnTo>
                  <a:lnTo>
                    <a:pt x="2449" y="1735"/>
                  </a:lnTo>
                  <a:lnTo>
                    <a:pt x="2449" y="1734"/>
                  </a:lnTo>
                  <a:lnTo>
                    <a:pt x="2448" y="1734"/>
                  </a:lnTo>
                  <a:lnTo>
                    <a:pt x="2446" y="1734"/>
                  </a:lnTo>
                  <a:lnTo>
                    <a:pt x="2445" y="1735"/>
                  </a:lnTo>
                  <a:lnTo>
                    <a:pt x="2444" y="1738"/>
                  </a:lnTo>
                  <a:lnTo>
                    <a:pt x="2444" y="1739"/>
                  </a:lnTo>
                  <a:lnTo>
                    <a:pt x="2444" y="1740"/>
                  </a:lnTo>
                  <a:lnTo>
                    <a:pt x="2444" y="1741"/>
                  </a:lnTo>
                  <a:lnTo>
                    <a:pt x="2443" y="1741"/>
                  </a:lnTo>
                  <a:lnTo>
                    <a:pt x="2444" y="1741"/>
                  </a:lnTo>
                  <a:lnTo>
                    <a:pt x="2444" y="1742"/>
                  </a:lnTo>
                  <a:lnTo>
                    <a:pt x="2443" y="1742"/>
                  </a:lnTo>
                  <a:lnTo>
                    <a:pt x="2442" y="1743"/>
                  </a:lnTo>
                  <a:lnTo>
                    <a:pt x="2442" y="1744"/>
                  </a:lnTo>
                  <a:lnTo>
                    <a:pt x="2441" y="1744"/>
                  </a:lnTo>
                  <a:lnTo>
                    <a:pt x="2441" y="1744"/>
                  </a:lnTo>
                  <a:lnTo>
                    <a:pt x="2440" y="1745"/>
                  </a:lnTo>
                  <a:lnTo>
                    <a:pt x="2440" y="1747"/>
                  </a:lnTo>
                  <a:lnTo>
                    <a:pt x="2440" y="1748"/>
                  </a:lnTo>
                  <a:lnTo>
                    <a:pt x="2441" y="1748"/>
                  </a:lnTo>
                  <a:lnTo>
                    <a:pt x="2441" y="1749"/>
                  </a:lnTo>
                  <a:lnTo>
                    <a:pt x="2442" y="1749"/>
                  </a:lnTo>
                  <a:lnTo>
                    <a:pt x="2442" y="1750"/>
                  </a:lnTo>
                  <a:lnTo>
                    <a:pt x="2443" y="1750"/>
                  </a:lnTo>
                  <a:lnTo>
                    <a:pt x="2443" y="1751"/>
                  </a:lnTo>
                  <a:lnTo>
                    <a:pt x="2444" y="1752"/>
                  </a:lnTo>
                  <a:lnTo>
                    <a:pt x="2444" y="1753"/>
                  </a:lnTo>
                  <a:lnTo>
                    <a:pt x="2444" y="1754"/>
                  </a:lnTo>
                  <a:lnTo>
                    <a:pt x="2444" y="1755"/>
                  </a:lnTo>
                  <a:lnTo>
                    <a:pt x="2444" y="1757"/>
                  </a:lnTo>
                  <a:lnTo>
                    <a:pt x="2445" y="1757"/>
                  </a:lnTo>
                  <a:lnTo>
                    <a:pt x="2445" y="1758"/>
                  </a:lnTo>
                  <a:lnTo>
                    <a:pt x="2446" y="1758"/>
                  </a:lnTo>
                  <a:lnTo>
                    <a:pt x="2446" y="1759"/>
                  </a:lnTo>
                  <a:lnTo>
                    <a:pt x="2446" y="1760"/>
                  </a:lnTo>
                  <a:lnTo>
                    <a:pt x="2445" y="1760"/>
                  </a:lnTo>
                  <a:lnTo>
                    <a:pt x="2444" y="1760"/>
                  </a:lnTo>
                  <a:lnTo>
                    <a:pt x="2443" y="1760"/>
                  </a:lnTo>
                  <a:lnTo>
                    <a:pt x="2442" y="1760"/>
                  </a:lnTo>
                  <a:lnTo>
                    <a:pt x="2441" y="1760"/>
                  </a:lnTo>
                  <a:lnTo>
                    <a:pt x="2440" y="1759"/>
                  </a:lnTo>
                  <a:lnTo>
                    <a:pt x="2439" y="1759"/>
                  </a:lnTo>
                  <a:lnTo>
                    <a:pt x="2437" y="1759"/>
                  </a:lnTo>
                  <a:lnTo>
                    <a:pt x="2437" y="1758"/>
                  </a:lnTo>
                  <a:lnTo>
                    <a:pt x="2436" y="1758"/>
                  </a:lnTo>
                  <a:lnTo>
                    <a:pt x="2436" y="1757"/>
                  </a:lnTo>
                  <a:lnTo>
                    <a:pt x="2435" y="1757"/>
                  </a:lnTo>
                  <a:lnTo>
                    <a:pt x="2435" y="1755"/>
                  </a:lnTo>
                  <a:lnTo>
                    <a:pt x="2434" y="1754"/>
                  </a:lnTo>
                  <a:lnTo>
                    <a:pt x="2433" y="1753"/>
                  </a:lnTo>
                  <a:lnTo>
                    <a:pt x="2432" y="1753"/>
                  </a:lnTo>
                  <a:lnTo>
                    <a:pt x="2431" y="1752"/>
                  </a:lnTo>
                  <a:lnTo>
                    <a:pt x="2430" y="1752"/>
                  </a:lnTo>
                  <a:lnTo>
                    <a:pt x="2429" y="1751"/>
                  </a:lnTo>
                  <a:lnTo>
                    <a:pt x="2427" y="1751"/>
                  </a:lnTo>
                  <a:lnTo>
                    <a:pt x="2427" y="1752"/>
                  </a:lnTo>
                  <a:lnTo>
                    <a:pt x="2427" y="1753"/>
                  </a:lnTo>
                  <a:lnTo>
                    <a:pt x="2426" y="1753"/>
                  </a:lnTo>
                  <a:lnTo>
                    <a:pt x="2426" y="1754"/>
                  </a:lnTo>
                  <a:lnTo>
                    <a:pt x="2425" y="1754"/>
                  </a:lnTo>
                  <a:lnTo>
                    <a:pt x="2424" y="1755"/>
                  </a:lnTo>
                  <a:lnTo>
                    <a:pt x="2423" y="1755"/>
                  </a:lnTo>
                  <a:lnTo>
                    <a:pt x="2422" y="1755"/>
                  </a:lnTo>
                  <a:lnTo>
                    <a:pt x="2421" y="1755"/>
                  </a:lnTo>
                  <a:lnTo>
                    <a:pt x="2421" y="1755"/>
                  </a:lnTo>
                  <a:lnTo>
                    <a:pt x="2420" y="1757"/>
                  </a:lnTo>
                  <a:lnTo>
                    <a:pt x="2418" y="1757"/>
                  </a:lnTo>
                  <a:lnTo>
                    <a:pt x="2418" y="1758"/>
                  </a:lnTo>
                  <a:lnTo>
                    <a:pt x="2417" y="1758"/>
                  </a:lnTo>
                  <a:lnTo>
                    <a:pt x="2416" y="1758"/>
                  </a:lnTo>
                  <a:lnTo>
                    <a:pt x="2415" y="1758"/>
                  </a:lnTo>
                  <a:lnTo>
                    <a:pt x="2414" y="1758"/>
                  </a:lnTo>
                  <a:lnTo>
                    <a:pt x="2413" y="1758"/>
                  </a:lnTo>
                  <a:lnTo>
                    <a:pt x="2412" y="1758"/>
                  </a:lnTo>
                  <a:lnTo>
                    <a:pt x="2411" y="1759"/>
                  </a:lnTo>
                  <a:lnTo>
                    <a:pt x="2409" y="1760"/>
                  </a:lnTo>
                  <a:lnTo>
                    <a:pt x="2408" y="1761"/>
                  </a:lnTo>
                  <a:lnTo>
                    <a:pt x="2407" y="1761"/>
                  </a:lnTo>
                  <a:lnTo>
                    <a:pt x="2406" y="1762"/>
                  </a:lnTo>
                  <a:lnTo>
                    <a:pt x="2406" y="1763"/>
                  </a:lnTo>
                  <a:lnTo>
                    <a:pt x="2405" y="1763"/>
                  </a:lnTo>
                  <a:lnTo>
                    <a:pt x="2404" y="1763"/>
                  </a:lnTo>
                  <a:lnTo>
                    <a:pt x="2403" y="1763"/>
                  </a:lnTo>
                  <a:lnTo>
                    <a:pt x="2402" y="1763"/>
                  </a:lnTo>
                  <a:lnTo>
                    <a:pt x="2402" y="1764"/>
                  </a:lnTo>
                  <a:lnTo>
                    <a:pt x="2401" y="1766"/>
                  </a:lnTo>
                  <a:lnTo>
                    <a:pt x="2399" y="1767"/>
                  </a:lnTo>
                  <a:lnTo>
                    <a:pt x="2398" y="1767"/>
                  </a:lnTo>
                  <a:lnTo>
                    <a:pt x="2397" y="1767"/>
                  </a:lnTo>
                  <a:lnTo>
                    <a:pt x="2396" y="1768"/>
                  </a:lnTo>
                  <a:lnTo>
                    <a:pt x="2396" y="1769"/>
                  </a:lnTo>
                  <a:lnTo>
                    <a:pt x="2395" y="1769"/>
                  </a:lnTo>
                  <a:lnTo>
                    <a:pt x="2395" y="1770"/>
                  </a:lnTo>
                  <a:lnTo>
                    <a:pt x="2394" y="1770"/>
                  </a:lnTo>
                  <a:lnTo>
                    <a:pt x="2394" y="1771"/>
                  </a:lnTo>
                  <a:lnTo>
                    <a:pt x="2394" y="1771"/>
                  </a:lnTo>
                  <a:lnTo>
                    <a:pt x="2394" y="1772"/>
                  </a:lnTo>
                  <a:lnTo>
                    <a:pt x="2394" y="1773"/>
                  </a:lnTo>
                  <a:lnTo>
                    <a:pt x="2394" y="1776"/>
                  </a:lnTo>
                  <a:lnTo>
                    <a:pt x="2394" y="1777"/>
                  </a:lnTo>
                  <a:lnTo>
                    <a:pt x="2394" y="1778"/>
                  </a:lnTo>
                  <a:lnTo>
                    <a:pt x="2394" y="1779"/>
                  </a:lnTo>
                  <a:lnTo>
                    <a:pt x="2394" y="1780"/>
                  </a:lnTo>
                  <a:lnTo>
                    <a:pt x="2394" y="1781"/>
                  </a:lnTo>
                  <a:lnTo>
                    <a:pt x="2393" y="1782"/>
                  </a:lnTo>
                  <a:lnTo>
                    <a:pt x="2392" y="1782"/>
                  </a:lnTo>
                  <a:lnTo>
                    <a:pt x="2392" y="1783"/>
                  </a:lnTo>
                  <a:lnTo>
                    <a:pt x="2390" y="1783"/>
                  </a:lnTo>
                  <a:lnTo>
                    <a:pt x="2390" y="1785"/>
                  </a:lnTo>
                  <a:lnTo>
                    <a:pt x="2389" y="1785"/>
                  </a:lnTo>
                  <a:lnTo>
                    <a:pt x="2388" y="1785"/>
                  </a:lnTo>
                  <a:lnTo>
                    <a:pt x="2387" y="1786"/>
                  </a:lnTo>
                  <a:lnTo>
                    <a:pt x="2387" y="1787"/>
                  </a:lnTo>
                  <a:lnTo>
                    <a:pt x="2386" y="1788"/>
                  </a:lnTo>
                  <a:lnTo>
                    <a:pt x="2386" y="1789"/>
                  </a:lnTo>
                  <a:lnTo>
                    <a:pt x="2386" y="1790"/>
                  </a:lnTo>
                  <a:lnTo>
                    <a:pt x="2385" y="1790"/>
                  </a:lnTo>
                  <a:lnTo>
                    <a:pt x="2385" y="1791"/>
                  </a:lnTo>
                  <a:lnTo>
                    <a:pt x="2385" y="1792"/>
                  </a:lnTo>
                  <a:lnTo>
                    <a:pt x="2385" y="1794"/>
                  </a:lnTo>
                  <a:lnTo>
                    <a:pt x="2386" y="1796"/>
                  </a:lnTo>
                  <a:lnTo>
                    <a:pt x="2386" y="1797"/>
                  </a:lnTo>
                  <a:lnTo>
                    <a:pt x="2386" y="1798"/>
                  </a:lnTo>
                  <a:lnTo>
                    <a:pt x="2386" y="1798"/>
                  </a:lnTo>
                  <a:lnTo>
                    <a:pt x="2386" y="1799"/>
                  </a:lnTo>
                  <a:lnTo>
                    <a:pt x="2386" y="1800"/>
                  </a:lnTo>
                  <a:lnTo>
                    <a:pt x="2387" y="1800"/>
                  </a:lnTo>
                  <a:lnTo>
                    <a:pt x="2387" y="1801"/>
                  </a:lnTo>
                  <a:lnTo>
                    <a:pt x="2388" y="1801"/>
                  </a:lnTo>
                  <a:lnTo>
                    <a:pt x="2389" y="1804"/>
                  </a:lnTo>
                  <a:lnTo>
                    <a:pt x="2390" y="1804"/>
                  </a:lnTo>
                  <a:lnTo>
                    <a:pt x="2390" y="1805"/>
                  </a:lnTo>
                  <a:lnTo>
                    <a:pt x="2389" y="1806"/>
                  </a:lnTo>
                  <a:lnTo>
                    <a:pt x="2388" y="1806"/>
                  </a:lnTo>
                  <a:lnTo>
                    <a:pt x="2387" y="1806"/>
                  </a:lnTo>
                  <a:lnTo>
                    <a:pt x="2386" y="1806"/>
                  </a:lnTo>
                  <a:lnTo>
                    <a:pt x="2386" y="1805"/>
                  </a:lnTo>
                  <a:lnTo>
                    <a:pt x="2385" y="1805"/>
                  </a:lnTo>
                  <a:lnTo>
                    <a:pt x="2385" y="1806"/>
                  </a:lnTo>
                  <a:lnTo>
                    <a:pt x="2384" y="1806"/>
                  </a:lnTo>
                  <a:lnTo>
                    <a:pt x="2384" y="1807"/>
                  </a:lnTo>
                  <a:lnTo>
                    <a:pt x="2382" y="1807"/>
                  </a:lnTo>
                  <a:lnTo>
                    <a:pt x="2380" y="1807"/>
                  </a:lnTo>
                  <a:lnTo>
                    <a:pt x="2379" y="1806"/>
                  </a:lnTo>
                  <a:lnTo>
                    <a:pt x="2378" y="1806"/>
                  </a:lnTo>
                  <a:lnTo>
                    <a:pt x="2377" y="1806"/>
                  </a:lnTo>
                  <a:lnTo>
                    <a:pt x="2377" y="1807"/>
                  </a:lnTo>
                  <a:lnTo>
                    <a:pt x="2376" y="1807"/>
                  </a:lnTo>
                  <a:lnTo>
                    <a:pt x="2376" y="1808"/>
                  </a:lnTo>
                  <a:lnTo>
                    <a:pt x="2375" y="1808"/>
                  </a:lnTo>
                  <a:lnTo>
                    <a:pt x="2374" y="1808"/>
                  </a:lnTo>
                  <a:lnTo>
                    <a:pt x="2374" y="1809"/>
                  </a:lnTo>
                  <a:lnTo>
                    <a:pt x="2374" y="1810"/>
                  </a:lnTo>
                  <a:lnTo>
                    <a:pt x="2373" y="1810"/>
                  </a:lnTo>
                  <a:lnTo>
                    <a:pt x="2373" y="1811"/>
                  </a:lnTo>
                  <a:lnTo>
                    <a:pt x="2371" y="1811"/>
                  </a:lnTo>
                  <a:lnTo>
                    <a:pt x="2370" y="1811"/>
                  </a:lnTo>
                  <a:lnTo>
                    <a:pt x="2370" y="1813"/>
                  </a:lnTo>
                  <a:lnTo>
                    <a:pt x="2369" y="1813"/>
                  </a:lnTo>
                  <a:lnTo>
                    <a:pt x="2368" y="1813"/>
                  </a:lnTo>
                  <a:lnTo>
                    <a:pt x="2367" y="1811"/>
                  </a:lnTo>
                  <a:lnTo>
                    <a:pt x="2367" y="1811"/>
                  </a:lnTo>
                  <a:lnTo>
                    <a:pt x="2366" y="1811"/>
                  </a:lnTo>
                  <a:lnTo>
                    <a:pt x="2365" y="1811"/>
                  </a:lnTo>
                  <a:lnTo>
                    <a:pt x="2364" y="1811"/>
                  </a:lnTo>
                  <a:lnTo>
                    <a:pt x="2363" y="1813"/>
                  </a:lnTo>
                  <a:lnTo>
                    <a:pt x="2361" y="1811"/>
                  </a:lnTo>
                  <a:lnTo>
                    <a:pt x="2360" y="1811"/>
                  </a:lnTo>
                  <a:lnTo>
                    <a:pt x="2359" y="1811"/>
                  </a:lnTo>
                  <a:lnTo>
                    <a:pt x="2358" y="1810"/>
                  </a:lnTo>
                  <a:lnTo>
                    <a:pt x="2357" y="1810"/>
                  </a:lnTo>
                  <a:lnTo>
                    <a:pt x="2356" y="1810"/>
                  </a:lnTo>
                  <a:lnTo>
                    <a:pt x="2356" y="1811"/>
                  </a:lnTo>
                  <a:lnTo>
                    <a:pt x="2356" y="1813"/>
                  </a:lnTo>
                  <a:lnTo>
                    <a:pt x="2356" y="1814"/>
                  </a:lnTo>
                  <a:lnTo>
                    <a:pt x="2356" y="1815"/>
                  </a:lnTo>
                  <a:lnTo>
                    <a:pt x="2356" y="1816"/>
                  </a:lnTo>
                  <a:lnTo>
                    <a:pt x="2356" y="1817"/>
                  </a:lnTo>
                  <a:lnTo>
                    <a:pt x="2355" y="1817"/>
                  </a:lnTo>
                  <a:lnTo>
                    <a:pt x="2354" y="1817"/>
                  </a:lnTo>
                  <a:lnTo>
                    <a:pt x="2352" y="1817"/>
                  </a:lnTo>
                  <a:lnTo>
                    <a:pt x="2351" y="1817"/>
                  </a:lnTo>
                  <a:lnTo>
                    <a:pt x="2350" y="1818"/>
                  </a:lnTo>
                  <a:lnTo>
                    <a:pt x="2350" y="1819"/>
                  </a:lnTo>
                  <a:lnTo>
                    <a:pt x="2350" y="1820"/>
                  </a:lnTo>
                  <a:lnTo>
                    <a:pt x="2349" y="1822"/>
                  </a:lnTo>
                  <a:lnTo>
                    <a:pt x="2348" y="1822"/>
                  </a:lnTo>
                  <a:lnTo>
                    <a:pt x="2347" y="1823"/>
                  </a:lnTo>
                  <a:lnTo>
                    <a:pt x="2346" y="1824"/>
                  </a:lnTo>
                  <a:lnTo>
                    <a:pt x="2346" y="1825"/>
                  </a:lnTo>
                  <a:lnTo>
                    <a:pt x="2346" y="1825"/>
                  </a:lnTo>
                  <a:lnTo>
                    <a:pt x="2346" y="1827"/>
                  </a:lnTo>
                  <a:lnTo>
                    <a:pt x="2345" y="1827"/>
                  </a:lnTo>
                  <a:lnTo>
                    <a:pt x="2345" y="1828"/>
                  </a:lnTo>
                  <a:lnTo>
                    <a:pt x="2343" y="1828"/>
                  </a:lnTo>
                  <a:lnTo>
                    <a:pt x="2341" y="1828"/>
                  </a:lnTo>
                  <a:lnTo>
                    <a:pt x="2340" y="1829"/>
                  </a:lnTo>
                  <a:lnTo>
                    <a:pt x="2340" y="1830"/>
                  </a:lnTo>
                  <a:lnTo>
                    <a:pt x="2339" y="1830"/>
                  </a:lnTo>
                  <a:lnTo>
                    <a:pt x="2339" y="1832"/>
                  </a:lnTo>
                  <a:lnTo>
                    <a:pt x="2338" y="1832"/>
                  </a:lnTo>
                  <a:lnTo>
                    <a:pt x="2338" y="1833"/>
                  </a:lnTo>
                  <a:lnTo>
                    <a:pt x="2338" y="1834"/>
                  </a:lnTo>
                  <a:lnTo>
                    <a:pt x="2338" y="1835"/>
                  </a:lnTo>
                  <a:lnTo>
                    <a:pt x="2338" y="1836"/>
                  </a:lnTo>
                  <a:lnTo>
                    <a:pt x="2338" y="1837"/>
                  </a:lnTo>
                  <a:lnTo>
                    <a:pt x="2338" y="1838"/>
                  </a:lnTo>
                  <a:lnTo>
                    <a:pt x="2337" y="1839"/>
                  </a:lnTo>
                  <a:lnTo>
                    <a:pt x="2337" y="1841"/>
                  </a:lnTo>
                  <a:lnTo>
                    <a:pt x="2336" y="1841"/>
                  </a:lnTo>
                  <a:lnTo>
                    <a:pt x="2336" y="1842"/>
                  </a:lnTo>
                  <a:lnTo>
                    <a:pt x="2335" y="1842"/>
                  </a:lnTo>
                  <a:lnTo>
                    <a:pt x="2333" y="1842"/>
                  </a:lnTo>
                  <a:lnTo>
                    <a:pt x="2332" y="1842"/>
                  </a:lnTo>
                  <a:lnTo>
                    <a:pt x="2331" y="1842"/>
                  </a:lnTo>
                  <a:lnTo>
                    <a:pt x="2331" y="1843"/>
                  </a:lnTo>
                  <a:lnTo>
                    <a:pt x="2330" y="1844"/>
                  </a:lnTo>
                  <a:lnTo>
                    <a:pt x="2329" y="1844"/>
                  </a:lnTo>
                  <a:lnTo>
                    <a:pt x="2329" y="1845"/>
                  </a:lnTo>
                  <a:lnTo>
                    <a:pt x="2328" y="1845"/>
                  </a:lnTo>
                  <a:lnTo>
                    <a:pt x="2327" y="1845"/>
                  </a:lnTo>
                  <a:lnTo>
                    <a:pt x="2326" y="1845"/>
                  </a:lnTo>
                  <a:lnTo>
                    <a:pt x="2326" y="1846"/>
                  </a:lnTo>
                  <a:lnTo>
                    <a:pt x="2324" y="1846"/>
                  </a:lnTo>
                  <a:lnTo>
                    <a:pt x="2323" y="1847"/>
                  </a:lnTo>
                  <a:lnTo>
                    <a:pt x="2323" y="1848"/>
                  </a:lnTo>
                  <a:lnTo>
                    <a:pt x="2323" y="1850"/>
                  </a:lnTo>
                  <a:lnTo>
                    <a:pt x="2322" y="1850"/>
                  </a:lnTo>
                  <a:lnTo>
                    <a:pt x="2322" y="1851"/>
                  </a:lnTo>
                  <a:lnTo>
                    <a:pt x="2323" y="1851"/>
                  </a:lnTo>
                  <a:lnTo>
                    <a:pt x="2323" y="1852"/>
                  </a:lnTo>
                  <a:lnTo>
                    <a:pt x="2322" y="1852"/>
                  </a:lnTo>
                  <a:lnTo>
                    <a:pt x="2322" y="1852"/>
                  </a:lnTo>
                  <a:lnTo>
                    <a:pt x="2321" y="1852"/>
                  </a:lnTo>
                  <a:lnTo>
                    <a:pt x="2321" y="1853"/>
                  </a:lnTo>
                  <a:lnTo>
                    <a:pt x="2320" y="1853"/>
                  </a:lnTo>
                  <a:lnTo>
                    <a:pt x="2319" y="1853"/>
                  </a:lnTo>
                  <a:lnTo>
                    <a:pt x="2319" y="1854"/>
                  </a:lnTo>
                  <a:lnTo>
                    <a:pt x="2318" y="1854"/>
                  </a:lnTo>
                  <a:lnTo>
                    <a:pt x="2317" y="1854"/>
                  </a:lnTo>
                  <a:lnTo>
                    <a:pt x="2317" y="1853"/>
                  </a:lnTo>
                  <a:lnTo>
                    <a:pt x="2316" y="1853"/>
                  </a:lnTo>
                  <a:lnTo>
                    <a:pt x="2314" y="1852"/>
                  </a:lnTo>
                  <a:lnTo>
                    <a:pt x="2313" y="1852"/>
                  </a:lnTo>
                  <a:lnTo>
                    <a:pt x="2313" y="1852"/>
                  </a:lnTo>
                  <a:lnTo>
                    <a:pt x="2313" y="1852"/>
                  </a:lnTo>
                  <a:lnTo>
                    <a:pt x="2313" y="1853"/>
                  </a:lnTo>
                  <a:lnTo>
                    <a:pt x="2312" y="1853"/>
                  </a:lnTo>
                  <a:lnTo>
                    <a:pt x="2311" y="1853"/>
                  </a:lnTo>
                  <a:lnTo>
                    <a:pt x="2311" y="1854"/>
                  </a:lnTo>
                  <a:lnTo>
                    <a:pt x="2310" y="1854"/>
                  </a:lnTo>
                  <a:lnTo>
                    <a:pt x="2309" y="1855"/>
                  </a:lnTo>
                  <a:lnTo>
                    <a:pt x="2308" y="1856"/>
                  </a:lnTo>
                  <a:lnTo>
                    <a:pt x="2308" y="1857"/>
                  </a:lnTo>
                  <a:lnTo>
                    <a:pt x="2309" y="1858"/>
                  </a:lnTo>
                  <a:lnTo>
                    <a:pt x="2310" y="1858"/>
                  </a:lnTo>
                  <a:lnTo>
                    <a:pt x="2311" y="1858"/>
                  </a:lnTo>
                  <a:lnTo>
                    <a:pt x="2311" y="1860"/>
                  </a:lnTo>
                  <a:lnTo>
                    <a:pt x="2312" y="1860"/>
                  </a:lnTo>
                  <a:lnTo>
                    <a:pt x="2312" y="1861"/>
                  </a:lnTo>
                  <a:lnTo>
                    <a:pt x="2313" y="1861"/>
                  </a:lnTo>
                  <a:lnTo>
                    <a:pt x="2313" y="1861"/>
                  </a:lnTo>
                  <a:lnTo>
                    <a:pt x="2313" y="1862"/>
                  </a:lnTo>
                  <a:lnTo>
                    <a:pt x="2314" y="1863"/>
                  </a:lnTo>
                  <a:lnTo>
                    <a:pt x="2316" y="1864"/>
                  </a:lnTo>
                  <a:lnTo>
                    <a:pt x="2317" y="1865"/>
                  </a:lnTo>
                  <a:lnTo>
                    <a:pt x="2318" y="1865"/>
                  </a:lnTo>
                  <a:lnTo>
                    <a:pt x="2318" y="1866"/>
                  </a:lnTo>
                  <a:lnTo>
                    <a:pt x="2318" y="1867"/>
                  </a:lnTo>
                  <a:lnTo>
                    <a:pt x="2319" y="1867"/>
                  </a:lnTo>
                  <a:lnTo>
                    <a:pt x="2318" y="1869"/>
                  </a:lnTo>
                  <a:lnTo>
                    <a:pt x="2318" y="1870"/>
                  </a:lnTo>
                  <a:lnTo>
                    <a:pt x="2317" y="1870"/>
                  </a:lnTo>
                  <a:lnTo>
                    <a:pt x="2317" y="1871"/>
                  </a:lnTo>
                  <a:lnTo>
                    <a:pt x="2316" y="1871"/>
                  </a:lnTo>
                  <a:lnTo>
                    <a:pt x="2314" y="1871"/>
                  </a:lnTo>
                  <a:lnTo>
                    <a:pt x="2314" y="1870"/>
                  </a:lnTo>
                  <a:lnTo>
                    <a:pt x="2313" y="1870"/>
                  </a:lnTo>
                  <a:lnTo>
                    <a:pt x="2313" y="1870"/>
                  </a:lnTo>
                  <a:lnTo>
                    <a:pt x="2313" y="1871"/>
                  </a:lnTo>
                  <a:lnTo>
                    <a:pt x="2312" y="1871"/>
                  </a:lnTo>
                  <a:lnTo>
                    <a:pt x="2312" y="1872"/>
                  </a:lnTo>
                  <a:lnTo>
                    <a:pt x="2311" y="1871"/>
                  </a:lnTo>
                  <a:lnTo>
                    <a:pt x="2310" y="1871"/>
                  </a:lnTo>
                  <a:lnTo>
                    <a:pt x="2309" y="1872"/>
                  </a:lnTo>
                  <a:lnTo>
                    <a:pt x="2308" y="1871"/>
                  </a:lnTo>
                  <a:lnTo>
                    <a:pt x="2307" y="1871"/>
                  </a:lnTo>
                  <a:lnTo>
                    <a:pt x="2305" y="1872"/>
                  </a:lnTo>
                  <a:lnTo>
                    <a:pt x="2304" y="1873"/>
                  </a:lnTo>
                  <a:lnTo>
                    <a:pt x="2304" y="1874"/>
                  </a:lnTo>
                  <a:lnTo>
                    <a:pt x="2303" y="1875"/>
                  </a:lnTo>
                  <a:lnTo>
                    <a:pt x="2303" y="1876"/>
                  </a:lnTo>
                  <a:lnTo>
                    <a:pt x="2303" y="1877"/>
                  </a:lnTo>
                  <a:lnTo>
                    <a:pt x="2304" y="1879"/>
                  </a:lnTo>
                  <a:lnTo>
                    <a:pt x="2305" y="1879"/>
                  </a:lnTo>
                  <a:lnTo>
                    <a:pt x="2305" y="1880"/>
                  </a:lnTo>
                  <a:lnTo>
                    <a:pt x="2304" y="1880"/>
                  </a:lnTo>
                  <a:lnTo>
                    <a:pt x="2304" y="1879"/>
                  </a:lnTo>
                  <a:lnTo>
                    <a:pt x="2303" y="1879"/>
                  </a:lnTo>
                  <a:lnTo>
                    <a:pt x="2303" y="1880"/>
                  </a:lnTo>
                  <a:lnTo>
                    <a:pt x="2302" y="1880"/>
                  </a:lnTo>
                  <a:lnTo>
                    <a:pt x="2302" y="1879"/>
                  </a:lnTo>
                  <a:lnTo>
                    <a:pt x="2301" y="1879"/>
                  </a:lnTo>
                  <a:lnTo>
                    <a:pt x="2301" y="1880"/>
                  </a:lnTo>
                  <a:lnTo>
                    <a:pt x="2299" y="1880"/>
                  </a:lnTo>
                  <a:lnTo>
                    <a:pt x="2297" y="1880"/>
                  </a:lnTo>
                  <a:lnTo>
                    <a:pt x="2294" y="1881"/>
                  </a:lnTo>
                  <a:lnTo>
                    <a:pt x="2294" y="1882"/>
                  </a:lnTo>
                  <a:lnTo>
                    <a:pt x="2293" y="1884"/>
                  </a:lnTo>
                  <a:lnTo>
                    <a:pt x="2292" y="1884"/>
                  </a:lnTo>
                  <a:lnTo>
                    <a:pt x="2291" y="1884"/>
                  </a:lnTo>
                  <a:lnTo>
                    <a:pt x="2290" y="1884"/>
                  </a:lnTo>
                  <a:lnTo>
                    <a:pt x="2289" y="1884"/>
                  </a:lnTo>
                  <a:lnTo>
                    <a:pt x="2288" y="1884"/>
                  </a:lnTo>
                  <a:lnTo>
                    <a:pt x="2288" y="1885"/>
                  </a:lnTo>
                  <a:lnTo>
                    <a:pt x="2288" y="1886"/>
                  </a:lnTo>
                  <a:lnTo>
                    <a:pt x="2286" y="1888"/>
                  </a:lnTo>
                  <a:lnTo>
                    <a:pt x="2286" y="1889"/>
                  </a:lnTo>
                  <a:lnTo>
                    <a:pt x="2285" y="1890"/>
                  </a:lnTo>
                  <a:lnTo>
                    <a:pt x="2284" y="1890"/>
                  </a:lnTo>
                  <a:lnTo>
                    <a:pt x="2283" y="1890"/>
                  </a:lnTo>
                  <a:lnTo>
                    <a:pt x="2283" y="1891"/>
                  </a:lnTo>
                  <a:lnTo>
                    <a:pt x="2283" y="1892"/>
                  </a:lnTo>
                  <a:lnTo>
                    <a:pt x="2283" y="1893"/>
                  </a:lnTo>
                  <a:lnTo>
                    <a:pt x="2283" y="1894"/>
                  </a:lnTo>
                  <a:lnTo>
                    <a:pt x="2282" y="1894"/>
                  </a:lnTo>
                  <a:lnTo>
                    <a:pt x="2282" y="1895"/>
                  </a:lnTo>
                  <a:lnTo>
                    <a:pt x="2281" y="1897"/>
                  </a:lnTo>
                  <a:lnTo>
                    <a:pt x="2281" y="1898"/>
                  </a:lnTo>
                  <a:lnTo>
                    <a:pt x="2280" y="1898"/>
                  </a:lnTo>
                  <a:lnTo>
                    <a:pt x="2279" y="1898"/>
                  </a:lnTo>
                  <a:lnTo>
                    <a:pt x="2279" y="1899"/>
                  </a:lnTo>
                  <a:lnTo>
                    <a:pt x="2278" y="1899"/>
                  </a:lnTo>
                  <a:lnTo>
                    <a:pt x="2278" y="1900"/>
                  </a:lnTo>
                  <a:lnTo>
                    <a:pt x="2278" y="1901"/>
                  </a:lnTo>
                  <a:lnTo>
                    <a:pt x="2279" y="1903"/>
                  </a:lnTo>
                  <a:lnTo>
                    <a:pt x="2278" y="1905"/>
                  </a:lnTo>
                  <a:lnTo>
                    <a:pt x="2278" y="1908"/>
                  </a:lnTo>
                  <a:lnTo>
                    <a:pt x="2278" y="1909"/>
                  </a:lnTo>
                  <a:lnTo>
                    <a:pt x="2276" y="1910"/>
                  </a:lnTo>
                  <a:lnTo>
                    <a:pt x="2275" y="1911"/>
                  </a:lnTo>
                  <a:lnTo>
                    <a:pt x="2274" y="1911"/>
                  </a:lnTo>
                  <a:lnTo>
                    <a:pt x="2273" y="1911"/>
                  </a:lnTo>
                  <a:lnTo>
                    <a:pt x="2273" y="1910"/>
                  </a:lnTo>
                  <a:lnTo>
                    <a:pt x="2271" y="1911"/>
                  </a:lnTo>
                  <a:lnTo>
                    <a:pt x="2271" y="1912"/>
                  </a:lnTo>
                  <a:lnTo>
                    <a:pt x="2271" y="1913"/>
                  </a:lnTo>
                  <a:lnTo>
                    <a:pt x="2271" y="1914"/>
                  </a:lnTo>
                  <a:lnTo>
                    <a:pt x="2271" y="1917"/>
                  </a:lnTo>
                  <a:moveTo>
                    <a:pt x="1690" y="2279"/>
                  </a:moveTo>
                  <a:lnTo>
                    <a:pt x="1690" y="2278"/>
                  </a:lnTo>
                  <a:lnTo>
                    <a:pt x="1689" y="2278"/>
                  </a:lnTo>
                  <a:lnTo>
                    <a:pt x="1689" y="2277"/>
                  </a:lnTo>
                  <a:lnTo>
                    <a:pt x="1689" y="2276"/>
                  </a:lnTo>
                  <a:lnTo>
                    <a:pt x="1689" y="2275"/>
                  </a:lnTo>
                  <a:lnTo>
                    <a:pt x="1691" y="2274"/>
                  </a:lnTo>
                  <a:lnTo>
                    <a:pt x="1693" y="2273"/>
                  </a:lnTo>
                  <a:lnTo>
                    <a:pt x="1693" y="2272"/>
                  </a:lnTo>
                  <a:lnTo>
                    <a:pt x="1694" y="2272"/>
                  </a:lnTo>
                  <a:lnTo>
                    <a:pt x="1695" y="2270"/>
                  </a:lnTo>
                  <a:lnTo>
                    <a:pt x="1695" y="2269"/>
                  </a:lnTo>
                  <a:lnTo>
                    <a:pt x="1695" y="2268"/>
                  </a:lnTo>
                  <a:lnTo>
                    <a:pt x="1695" y="2268"/>
                  </a:lnTo>
                  <a:lnTo>
                    <a:pt x="1695" y="2267"/>
                  </a:lnTo>
                  <a:lnTo>
                    <a:pt x="1695" y="2266"/>
                  </a:lnTo>
                  <a:lnTo>
                    <a:pt x="1694" y="2265"/>
                  </a:lnTo>
                  <a:lnTo>
                    <a:pt x="1693" y="2264"/>
                  </a:lnTo>
                  <a:lnTo>
                    <a:pt x="1691" y="2264"/>
                  </a:lnTo>
                  <a:lnTo>
                    <a:pt x="1690" y="2264"/>
                  </a:lnTo>
                  <a:lnTo>
                    <a:pt x="1689" y="2263"/>
                  </a:lnTo>
                  <a:lnTo>
                    <a:pt x="1689" y="2261"/>
                  </a:lnTo>
                  <a:lnTo>
                    <a:pt x="1689" y="2260"/>
                  </a:lnTo>
                  <a:lnTo>
                    <a:pt x="1690" y="2260"/>
                  </a:lnTo>
                  <a:lnTo>
                    <a:pt x="1690" y="2259"/>
                  </a:lnTo>
                  <a:lnTo>
                    <a:pt x="1690" y="2260"/>
                  </a:lnTo>
                  <a:lnTo>
                    <a:pt x="1691" y="2260"/>
                  </a:lnTo>
                  <a:lnTo>
                    <a:pt x="1694" y="2260"/>
                  </a:lnTo>
                  <a:lnTo>
                    <a:pt x="1695" y="2260"/>
                  </a:lnTo>
                  <a:lnTo>
                    <a:pt x="1695" y="2259"/>
                  </a:lnTo>
                  <a:lnTo>
                    <a:pt x="1696" y="2259"/>
                  </a:lnTo>
                  <a:lnTo>
                    <a:pt x="1697" y="2259"/>
                  </a:lnTo>
                  <a:lnTo>
                    <a:pt x="1699" y="2259"/>
                  </a:lnTo>
                  <a:lnTo>
                    <a:pt x="1700" y="2259"/>
                  </a:lnTo>
                  <a:lnTo>
                    <a:pt x="1701" y="2260"/>
                  </a:lnTo>
                  <a:lnTo>
                    <a:pt x="1703" y="2260"/>
                  </a:lnTo>
                  <a:lnTo>
                    <a:pt x="1704" y="2260"/>
                  </a:lnTo>
                  <a:lnTo>
                    <a:pt x="1704" y="2261"/>
                  </a:lnTo>
                  <a:lnTo>
                    <a:pt x="1705" y="2263"/>
                  </a:lnTo>
                  <a:lnTo>
                    <a:pt x="1706" y="2263"/>
                  </a:lnTo>
                  <a:lnTo>
                    <a:pt x="1707" y="2263"/>
                  </a:lnTo>
                  <a:lnTo>
                    <a:pt x="1707" y="2261"/>
                  </a:lnTo>
                  <a:lnTo>
                    <a:pt x="1708" y="2261"/>
                  </a:lnTo>
                  <a:lnTo>
                    <a:pt x="1709" y="2261"/>
                  </a:lnTo>
                  <a:lnTo>
                    <a:pt x="1709" y="2260"/>
                  </a:lnTo>
                  <a:lnTo>
                    <a:pt x="1710" y="2260"/>
                  </a:lnTo>
                  <a:lnTo>
                    <a:pt x="1712" y="2260"/>
                  </a:lnTo>
                  <a:lnTo>
                    <a:pt x="1713" y="2260"/>
                  </a:lnTo>
                  <a:lnTo>
                    <a:pt x="1713" y="2259"/>
                  </a:lnTo>
                  <a:lnTo>
                    <a:pt x="1714" y="2259"/>
                  </a:lnTo>
                  <a:lnTo>
                    <a:pt x="1715" y="2260"/>
                  </a:lnTo>
                  <a:lnTo>
                    <a:pt x="1716" y="2260"/>
                  </a:lnTo>
                  <a:lnTo>
                    <a:pt x="1716" y="2259"/>
                  </a:lnTo>
                  <a:lnTo>
                    <a:pt x="1717" y="2259"/>
                  </a:lnTo>
                  <a:lnTo>
                    <a:pt x="1718" y="2260"/>
                  </a:lnTo>
                  <a:lnTo>
                    <a:pt x="1718" y="2259"/>
                  </a:lnTo>
                  <a:lnTo>
                    <a:pt x="1719" y="2259"/>
                  </a:lnTo>
                  <a:lnTo>
                    <a:pt x="1720" y="2259"/>
                  </a:lnTo>
                  <a:lnTo>
                    <a:pt x="1722" y="2259"/>
                  </a:lnTo>
                  <a:lnTo>
                    <a:pt x="1722" y="2260"/>
                  </a:lnTo>
                  <a:lnTo>
                    <a:pt x="1724" y="2261"/>
                  </a:lnTo>
                  <a:lnTo>
                    <a:pt x="1725" y="2263"/>
                  </a:lnTo>
                  <a:lnTo>
                    <a:pt x="1725" y="2264"/>
                  </a:lnTo>
                  <a:lnTo>
                    <a:pt x="1727" y="2265"/>
                  </a:lnTo>
                  <a:lnTo>
                    <a:pt x="1727" y="2266"/>
                  </a:lnTo>
                  <a:lnTo>
                    <a:pt x="1728" y="2267"/>
                  </a:lnTo>
                  <a:lnTo>
                    <a:pt x="1729" y="2268"/>
                  </a:lnTo>
                  <a:lnTo>
                    <a:pt x="1731" y="2268"/>
                  </a:lnTo>
                  <a:lnTo>
                    <a:pt x="1732" y="2268"/>
                  </a:lnTo>
                  <a:lnTo>
                    <a:pt x="1732" y="2269"/>
                  </a:lnTo>
                  <a:lnTo>
                    <a:pt x="1733" y="2269"/>
                  </a:lnTo>
                  <a:lnTo>
                    <a:pt x="1734" y="2269"/>
                  </a:lnTo>
                  <a:lnTo>
                    <a:pt x="1735" y="2269"/>
                  </a:lnTo>
                  <a:lnTo>
                    <a:pt x="1736" y="2269"/>
                  </a:lnTo>
                  <a:lnTo>
                    <a:pt x="1737" y="2269"/>
                  </a:lnTo>
                  <a:lnTo>
                    <a:pt x="1738" y="2269"/>
                  </a:lnTo>
                  <a:lnTo>
                    <a:pt x="1739" y="2269"/>
                  </a:lnTo>
                  <a:lnTo>
                    <a:pt x="1741" y="2269"/>
                  </a:lnTo>
                  <a:lnTo>
                    <a:pt x="1742" y="2269"/>
                  </a:lnTo>
                  <a:lnTo>
                    <a:pt x="1742" y="2270"/>
                  </a:lnTo>
                  <a:lnTo>
                    <a:pt x="1743" y="2270"/>
                  </a:lnTo>
                  <a:lnTo>
                    <a:pt x="1744" y="2270"/>
                  </a:lnTo>
                  <a:lnTo>
                    <a:pt x="1745" y="2270"/>
                  </a:lnTo>
                  <a:lnTo>
                    <a:pt x="1746" y="2270"/>
                  </a:lnTo>
                  <a:lnTo>
                    <a:pt x="1747" y="2270"/>
                  </a:lnTo>
                  <a:lnTo>
                    <a:pt x="1748" y="2272"/>
                  </a:lnTo>
                  <a:lnTo>
                    <a:pt x="1748" y="2272"/>
                  </a:lnTo>
                  <a:lnTo>
                    <a:pt x="1750" y="2272"/>
                  </a:lnTo>
                  <a:lnTo>
                    <a:pt x="1751" y="2273"/>
                  </a:lnTo>
                  <a:lnTo>
                    <a:pt x="1752" y="2273"/>
                  </a:lnTo>
                  <a:lnTo>
                    <a:pt x="1754" y="2274"/>
                  </a:lnTo>
                  <a:lnTo>
                    <a:pt x="1755" y="2274"/>
                  </a:lnTo>
                  <a:lnTo>
                    <a:pt x="1756" y="2274"/>
                  </a:lnTo>
                  <a:lnTo>
                    <a:pt x="1757" y="2274"/>
                  </a:lnTo>
                  <a:lnTo>
                    <a:pt x="1759" y="2274"/>
                  </a:lnTo>
                  <a:lnTo>
                    <a:pt x="1760" y="2273"/>
                  </a:lnTo>
                  <a:lnTo>
                    <a:pt x="1761" y="2273"/>
                  </a:lnTo>
                  <a:lnTo>
                    <a:pt x="1762" y="2273"/>
                  </a:lnTo>
                  <a:lnTo>
                    <a:pt x="1764" y="2273"/>
                  </a:lnTo>
                  <a:lnTo>
                    <a:pt x="1765" y="2273"/>
                  </a:lnTo>
                  <a:lnTo>
                    <a:pt x="1766" y="2273"/>
                  </a:lnTo>
                  <a:lnTo>
                    <a:pt x="1767" y="2273"/>
                  </a:lnTo>
                  <a:lnTo>
                    <a:pt x="1769" y="2272"/>
                  </a:lnTo>
                  <a:lnTo>
                    <a:pt x="1770" y="2273"/>
                  </a:lnTo>
                  <a:lnTo>
                    <a:pt x="1771" y="2273"/>
                  </a:lnTo>
                  <a:lnTo>
                    <a:pt x="1772" y="2273"/>
                  </a:lnTo>
                  <a:lnTo>
                    <a:pt x="1773" y="2273"/>
                  </a:lnTo>
                  <a:lnTo>
                    <a:pt x="1775" y="2274"/>
                  </a:lnTo>
                  <a:lnTo>
                    <a:pt x="1775" y="2274"/>
                  </a:lnTo>
                  <a:lnTo>
                    <a:pt x="1776" y="2274"/>
                  </a:lnTo>
                  <a:lnTo>
                    <a:pt x="1778" y="2275"/>
                  </a:lnTo>
                  <a:lnTo>
                    <a:pt x="1779" y="2275"/>
                  </a:lnTo>
                  <a:lnTo>
                    <a:pt x="1780" y="2276"/>
                  </a:lnTo>
                  <a:lnTo>
                    <a:pt x="1781" y="2276"/>
                  </a:lnTo>
                  <a:lnTo>
                    <a:pt x="1782" y="2277"/>
                  </a:lnTo>
                  <a:lnTo>
                    <a:pt x="1783" y="2277"/>
                  </a:lnTo>
                  <a:lnTo>
                    <a:pt x="1784" y="2277"/>
                  </a:lnTo>
                  <a:lnTo>
                    <a:pt x="1785" y="2276"/>
                  </a:lnTo>
                  <a:lnTo>
                    <a:pt x="1786" y="2276"/>
                  </a:lnTo>
                  <a:lnTo>
                    <a:pt x="1786" y="2277"/>
                  </a:lnTo>
                  <a:lnTo>
                    <a:pt x="1788" y="2277"/>
                  </a:lnTo>
                  <a:lnTo>
                    <a:pt x="1789" y="2277"/>
                  </a:lnTo>
                  <a:lnTo>
                    <a:pt x="1790" y="2277"/>
                  </a:lnTo>
                  <a:lnTo>
                    <a:pt x="1791" y="2278"/>
                  </a:lnTo>
                  <a:lnTo>
                    <a:pt x="1792" y="2278"/>
                  </a:lnTo>
                  <a:lnTo>
                    <a:pt x="1793" y="2278"/>
                  </a:lnTo>
                  <a:lnTo>
                    <a:pt x="1794" y="2278"/>
                  </a:lnTo>
                  <a:lnTo>
                    <a:pt x="1795" y="2278"/>
                  </a:lnTo>
                  <a:lnTo>
                    <a:pt x="1795" y="2277"/>
                  </a:lnTo>
                  <a:lnTo>
                    <a:pt x="1795" y="2276"/>
                  </a:lnTo>
                  <a:lnTo>
                    <a:pt x="1797" y="2276"/>
                  </a:lnTo>
                  <a:lnTo>
                    <a:pt x="1798" y="2276"/>
                  </a:lnTo>
                  <a:lnTo>
                    <a:pt x="1798" y="2275"/>
                  </a:lnTo>
                  <a:lnTo>
                    <a:pt x="1799" y="2275"/>
                  </a:lnTo>
                  <a:lnTo>
                    <a:pt x="1800" y="2275"/>
                  </a:lnTo>
                  <a:lnTo>
                    <a:pt x="1802" y="2275"/>
                  </a:lnTo>
                  <a:lnTo>
                    <a:pt x="1802" y="2275"/>
                  </a:lnTo>
                  <a:lnTo>
                    <a:pt x="1803" y="2275"/>
                  </a:lnTo>
                  <a:lnTo>
                    <a:pt x="1804" y="2274"/>
                  </a:lnTo>
                  <a:lnTo>
                    <a:pt x="1805" y="2274"/>
                  </a:lnTo>
                  <a:lnTo>
                    <a:pt x="1808" y="2274"/>
                  </a:lnTo>
                  <a:lnTo>
                    <a:pt x="1809" y="2275"/>
                  </a:lnTo>
                  <a:lnTo>
                    <a:pt x="1810" y="2275"/>
                  </a:lnTo>
                  <a:lnTo>
                    <a:pt x="1810" y="2274"/>
                  </a:lnTo>
                  <a:lnTo>
                    <a:pt x="1811" y="2274"/>
                  </a:lnTo>
                  <a:lnTo>
                    <a:pt x="1812" y="2273"/>
                  </a:lnTo>
                  <a:lnTo>
                    <a:pt x="1812" y="2272"/>
                  </a:lnTo>
                  <a:lnTo>
                    <a:pt x="1812" y="2270"/>
                  </a:lnTo>
                  <a:lnTo>
                    <a:pt x="1812" y="2269"/>
                  </a:lnTo>
                  <a:lnTo>
                    <a:pt x="1812" y="2268"/>
                  </a:lnTo>
                  <a:lnTo>
                    <a:pt x="1812" y="2267"/>
                  </a:lnTo>
                  <a:lnTo>
                    <a:pt x="1813" y="2267"/>
                  </a:lnTo>
                  <a:lnTo>
                    <a:pt x="1814" y="2266"/>
                  </a:lnTo>
                  <a:lnTo>
                    <a:pt x="1816" y="2266"/>
                  </a:lnTo>
                  <a:lnTo>
                    <a:pt x="1816" y="2265"/>
                  </a:lnTo>
                  <a:lnTo>
                    <a:pt x="1817" y="2264"/>
                  </a:lnTo>
                  <a:lnTo>
                    <a:pt x="1817" y="2263"/>
                  </a:lnTo>
                  <a:lnTo>
                    <a:pt x="1818" y="2263"/>
                  </a:lnTo>
                  <a:lnTo>
                    <a:pt x="1818" y="2261"/>
                  </a:lnTo>
                  <a:lnTo>
                    <a:pt x="1818" y="2260"/>
                  </a:lnTo>
                  <a:lnTo>
                    <a:pt x="1818" y="2259"/>
                  </a:lnTo>
                  <a:lnTo>
                    <a:pt x="1818" y="2258"/>
                  </a:lnTo>
                  <a:lnTo>
                    <a:pt x="1819" y="2257"/>
                  </a:lnTo>
                  <a:lnTo>
                    <a:pt x="1819" y="2256"/>
                  </a:lnTo>
                  <a:lnTo>
                    <a:pt x="1819" y="2256"/>
                  </a:lnTo>
                  <a:lnTo>
                    <a:pt x="1819" y="2255"/>
                  </a:lnTo>
                  <a:lnTo>
                    <a:pt x="1819" y="2254"/>
                  </a:lnTo>
                  <a:lnTo>
                    <a:pt x="1819" y="2252"/>
                  </a:lnTo>
                  <a:lnTo>
                    <a:pt x="1820" y="2252"/>
                  </a:lnTo>
                  <a:lnTo>
                    <a:pt x="1820" y="2250"/>
                  </a:lnTo>
                  <a:lnTo>
                    <a:pt x="1821" y="2249"/>
                  </a:lnTo>
                  <a:lnTo>
                    <a:pt x="1821" y="2248"/>
                  </a:lnTo>
                  <a:lnTo>
                    <a:pt x="1822" y="2247"/>
                  </a:lnTo>
                  <a:lnTo>
                    <a:pt x="1822" y="2246"/>
                  </a:lnTo>
                  <a:lnTo>
                    <a:pt x="1823" y="2245"/>
                  </a:lnTo>
                  <a:lnTo>
                    <a:pt x="1825" y="2245"/>
                  </a:lnTo>
                  <a:lnTo>
                    <a:pt x="1826" y="2245"/>
                  </a:lnTo>
                  <a:lnTo>
                    <a:pt x="1827" y="2245"/>
                  </a:lnTo>
                  <a:lnTo>
                    <a:pt x="1828" y="2244"/>
                  </a:lnTo>
                  <a:lnTo>
                    <a:pt x="1829" y="2244"/>
                  </a:lnTo>
                  <a:lnTo>
                    <a:pt x="1829" y="2244"/>
                  </a:lnTo>
                  <a:lnTo>
                    <a:pt x="1830" y="2244"/>
                  </a:lnTo>
                  <a:lnTo>
                    <a:pt x="1831" y="2242"/>
                  </a:lnTo>
                  <a:lnTo>
                    <a:pt x="1832" y="2241"/>
                  </a:lnTo>
                  <a:lnTo>
                    <a:pt x="1833" y="2240"/>
                  </a:lnTo>
                  <a:lnTo>
                    <a:pt x="1836" y="2239"/>
                  </a:lnTo>
                  <a:lnTo>
                    <a:pt x="1836" y="2238"/>
                  </a:lnTo>
                  <a:lnTo>
                    <a:pt x="1836" y="2237"/>
                  </a:lnTo>
                  <a:lnTo>
                    <a:pt x="1837" y="2237"/>
                  </a:lnTo>
                  <a:lnTo>
                    <a:pt x="1837" y="2235"/>
                  </a:lnTo>
                  <a:lnTo>
                    <a:pt x="1837" y="2233"/>
                  </a:lnTo>
                  <a:lnTo>
                    <a:pt x="1837" y="2232"/>
                  </a:lnTo>
                  <a:lnTo>
                    <a:pt x="1837" y="2231"/>
                  </a:lnTo>
                  <a:lnTo>
                    <a:pt x="1838" y="2231"/>
                  </a:lnTo>
                  <a:lnTo>
                    <a:pt x="1838" y="2230"/>
                  </a:lnTo>
                  <a:lnTo>
                    <a:pt x="1839" y="2229"/>
                  </a:lnTo>
                  <a:lnTo>
                    <a:pt x="1840" y="2229"/>
                  </a:lnTo>
                  <a:lnTo>
                    <a:pt x="1840" y="2228"/>
                  </a:lnTo>
                  <a:lnTo>
                    <a:pt x="1841" y="2226"/>
                  </a:lnTo>
                  <a:lnTo>
                    <a:pt x="1842" y="2225"/>
                  </a:lnTo>
                  <a:lnTo>
                    <a:pt x="1844" y="2225"/>
                  </a:lnTo>
                  <a:lnTo>
                    <a:pt x="1845" y="2225"/>
                  </a:lnTo>
                  <a:lnTo>
                    <a:pt x="1845" y="2223"/>
                  </a:lnTo>
                  <a:lnTo>
                    <a:pt x="1846" y="2223"/>
                  </a:lnTo>
                  <a:lnTo>
                    <a:pt x="1847" y="2222"/>
                  </a:lnTo>
                  <a:lnTo>
                    <a:pt x="1848" y="2221"/>
                  </a:lnTo>
                  <a:lnTo>
                    <a:pt x="1849" y="2221"/>
                  </a:lnTo>
                  <a:lnTo>
                    <a:pt x="1850" y="2221"/>
                  </a:lnTo>
                  <a:lnTo>
                    <a:pt x="1851" y="2221"/>
                  </a:lnTo>
                  <a:lnTo>
                    <a:pt x="1852" y="2221"/>
                  </a:lnTo>
                  <a:lnTo>
                    <a:pt x="1854" y="2222"/>
                  </a:lnTo>
                  <a:lnTo>
                    <a:pt x="1855" y="2222"/>
                  </a:lnTo>
                  <a:lnTo>
                    <a:pt x="1856" y="2222"/>
                  </a:lnTo>
                  <a:lnTo>
                    <a:pt x="1857" y="2222"/>
                  </a:lnTo>
                  <a:lnTo>
                    <a:pt x="1858" y="2222"/>
                  </a:lnTo>
                  <a:lnTo>
                    <a:pt x="1859" y="2222"/>
                  </a:lnTo>
                  <a:lnTo>
                    <a:pt x="1860" y="2222"/>
                  </a:lnTo>
                  <a:lnTo>
                    <a:pt x="1863" y="2222"/>
                  </a:lnTo>
                  <a:lnTo>
                    <a:pt x="1864" y="2222"/>
                  </a:lnTo>
                  <a:lnTo>
                    <a:pt x="1865" y="2222"/>
                  </a:lnTo>
                  <a:lnTo>
                    <a:pt x="1866" y="2222"/>
                  </a:lnTo>
                  <a:lnTo>
                    <a:pt x="1867" y="2222"/>
                  </a:lnTo>
                  <a:lnTo>
                    <a:pt x="1868" y="2221"/>
                  </a:lnTo>
                  <a:lnTo>
                    <a:pt x="1869" y="2221"/>
                  </a:lnTo>
                  <a:lnTo>
                    <a:pt x="1870" y="2221"/>
                  </a:lnTo>
                  <a:lnTo>
                    <a:pt x="1873" y="2220"/>
                  </a:lnTo>
                  <a:lnTo>
                    <a:pt x="1874" y="2220"/>
                  </a:lnTo>
                  <a:lnTo>
                    <a:pt x="1875" y="2220"/>
                  </a:lnTo>
                  <a:lnTo>
                    <a:pt x="1876" y="2220"/>
                  </a:lnTo>
                  <a:lnTo>
                    <a:pt x="1877" y="2220"/>
                  </a:lnTo>
                  <a:lnTo>
                    <a:pt x="1878" y="2220"/>
                  </a:lnTo>
                  <a:lnTo>
                    <a:pt x="1879" y="2220"/>
                  </a:lnTo>
                  <a:lnTo>
                    <a:pt x="1879" y="2221"/>
                  </a:lnTo>
                  <a:lnTo>
                    <a:pt x="1879" y="2222"/>
                  </a:lnTo>
                  <a:lnTo>
                    <a:pt x="1880" y="2223"/>
                  </a:lnTo>
                  <a:lnTo>
                    <a:pt x="1880" y="2225"/>
                  </a:lnTo>
                  <a:lnTo>
                    <a:pt x="1880" y="2226"/>
                  </a:lnTo>
                  <a:lnTo>
                    <a:pt x="1880" y="2227"/>
                  </a:lnTo>
                  <a:lnTo>
                    <a:pt x="1882" y="2228"/>
                  </a:lnTo>
                  <a:lnTo>
                    <a:pt x="1882" y="2229"/>
                  </a:lnTo>
                  <a:lnTo>
                    <a:pt x="1883" y="2229"/>
                  </a:lnTo>
                  <a:lnTo>
                    <a:pt x="1883" y="2229"/>
                  </a:lnTo>
                  <a:lnTo>
                    <a:pt x="1884" y="2229"/>
                  </a:lnTo>
                  <a:lnTo>
                    <a:pt x="1885" y="2228"/>
                  </a:lnTo>
                  <a:lnTo>
                    <a:pt x="1886" y="2228"/>
                  </a:lnTo>
                  <a:lnTo>
                    <a:pt x="1887" y="2228"/>
                  </a:lnTo>
                  <a:lnTo>
                    <a:pt x="1888" y="2228"/>
                  </a:lnTo>
                  <a:lnTo>
                    <a:pt x="1889" y="2228"/>
                  </a:lnTo>
                  <a:lnTo>
                    <a:pt x="1890" y="2228"/>
                  </a:lnTo>
                  <a:lnTo>
                    <a:pt x="1892" y="2228"/>
                  </a:lnTo>
                  <a:lnTo>
                    <a:pt x="1893" y="2228"/>
                  </a:lnTo>
                  <a:lnTo>
                    <a:pt x="1894" y="2228"/>
                  </a:lnTo>
                  <a:lnTo>
                    <a:pt x="1895" y="2227"/>
                  </a:lnTo>
                  <a:lnTo>
                    <a:pt x="1896" y="2227"/>
                  </a:lnTo>
                  <a:lnTo>
                    <a:pt x="1897" y="2227"/>
                  </a:lnTo>
                  <a:lnTo>
                    <a:pt x="1898" y="2226"/>
                  </a:lnTo>
                  <a:lnTo>
                    <a:pt x="1899" y="2226"/>
                  </a:lnTo>
                  <a:lnTo>
                    <a:pt x="1899" y="2225"/>
                  </a:lnTo>
                  <a:lnTo>
                    <a:pt x="1899" y="2223"/>
                  </a:lnTo>
                  <a:lnTo>
                    <a:pt x="1901" y="2222"/>
                  </a:lnTo>
                  <a:lnTo>
                    <a:pt x="1902" y="2221"/>
                  </a:lnTo>
                  <a:lnTo>
                    <a:pt x="1904" y="2220"/>
                  </a:lnTo>
                  <a:lnTo>
                    <a:pt x="1905" y="2220"/>
                  </a:lnTo>
                  <a:lnTo>
                    <a:pt x="1905" y="2219"/>
                  </a:lnTo>
                  <a:lnTo>
                    <a:pt x="1905" y="2218"/>
                  </a:lnTo>
                  <a:lnTo>
                    <a:pt x="1905" y="2217"/>
                  </a:lnTo>
                  <a:lnTo>
                    <a:pt x="1904" y="2216"/>
                  </a:lnTo>
                  <a:lnTo>
                    <a:pt x="1904" y="2213"/>
                  </a:lnTo>
                  <a:lnTo>
                    <a:pt x="1903" y="2212"/>
                  </a:lnTo>
                  <a:lnTo>
                    <a:pt x="1902" y="2211"/>
                  </a:lnTo>
                  <a:lnTo>
                    <a:pt x="1902" y="2210"/>
                  </a:lnTo>
                  <a:lnTo>
                    <a:pt x="1901" y="2209"/>
                  </a:lnTo>
                  <a:lnTo>
                    <a:pt x="1899" y="2207"/>
                  </a:lnTo>
                  <a:lnTo>
                    <a:pt x="1898" y="2207"/>
                  </a:lnTo>
                  <a:lnTo>
                    <a:pt x="1897" y="2205"/>
                  </a:lnTo>
                  <a:lnTo>
                    <a:pt x="1896" y="2205"/>
                  </a:lnTo>
                  <a:lnTo>
                    <a:pt x="1895" y="2205"/>
                  </a:lnTo>
                  <a:lnTo>
                    <a:pt x="1894" y="2204"/>
                  </a:lnTo>
                  <a:lnTo>
                    <a:pt x="1893" y="2204"/>
                  </a:lnTo>
                  <a:lnTo>
                    <a:pt x="1892" y="2204"/>
                  </a:lnTo>
                  <a:lnTo>
                    <a:pt x="1892" y="2203"/>
                  </a:lnTo>
                  <a:lnTo>
                    <a:pt x="1890" y="2203"/>
                  </a:lnTo>
                  <a:lnTo>
                    <a:pt x="1889" y="2202"/>
                  </a:lnTo>
                  <a:lnTo>
                    <a:pt x="1888" y="2202"/>
                  </a:lnTo>
                  <a:lnTo>
                    <a:pt x="1887" y="2202"/>
                  </a:lnTo>
                  <a:lnTo>
                    <a:pt x="1887" y="2201"/>
                  </a:lnTo>
                  <a:lnTo>
                    <a:pt x="1886" y="2200"/>
                  </a:lnTo>
                  <a:lnTo>
                    <a:pt x="1885" y="2200"/>
                  </a:lnTo>
                  <a:lnTo>
                    <a:pt x="1883" y="2199"/>
                  </a:lnTo>
                  <a:lnTo>
                    <a:pt x="1883" y="2198"/>
                  </a:lnTo>
                  <a:lnTo>
                    <a:pt x="1883" y="2197"/>
                  </a:lnTo>
                  <a:lnTo>
                    <a:pt x="1883" y="2197"/>
                  </a:lnTo>
                  <a:lnTo>
                    <a:pt x="1883" y="2195"/>
                  </a:lnTo>
                  <a:lnTo>
                    <a:pt x="1884" y="2194"/>
                  </a:lnTo>
                  <a:lnTo>
                    <a:pt x="1884" y="2193"/>
                  </a:lnTo>
                  <a:lnTo>
                    <a:pt x="1885" y="2193"/>
                  </a:lnTo>
                  <a:lnTo>
                    <a:pt x="1885" y="2191"/>
                  </a:lnTo>
                  <a:lnTo>
                    <a:pt x="1886" y="2190"/>
                  </a:lnTo>
                  <a:lnTo>
                    <a:pt x="1886" y="2189"/>
                  </a:lnTo>
                  <a:lnTo>
                    <a:pt x="1886" y="2188"/>
                  </a:lnTo>
                  <a:lnTo>
                    <a:pt x="1886" y="2186"/>
                  </a:lnTo>
                  <a:lnTo>
                    <a:pt x="1886" y="2185"/>
                  </a:lnTo>
                  <a:lnTo>
                    <a:pt x="1887" y="2185"/>
                  </a:lnTo>
                  <a:lnTo>
                    <a:pt x="1887" y="2184"/>
                  </a:lnTo>
                  <a:lnTo>
                    <a:pt x="1888" y="2184"/>
                  </a:lnTo>
                  <a:lnTo>
                    <a:pt x="1889" y="2183"/>
                  </a:lnTo>
                  <a:lnTo>
                    <a:pt x="1890" y="2183"/>
                  </a:lnTo>
                  <a:lnTo>
                    <a:pt x="1890" y="2182"/>
                  </a:lnTo>
                  <a:lnTo>
                    <a:pt x="1890" y="2181"/>
                  </a:lnTo>
                  <a:lnTo>
                    <a:pt x="1890" y="2180"/>
                  </a:lnTo>
                  <a:lnTo>
                    <a:pt x="1892" y="2179"/>
                  </a:lnTo>
                  <a:lnTo>
                    <a:pt x="1893" y="2179"/>
                  </a:lnTo>
                  <a:lnTo>
                    <a:pt x="1894" y="2179"/>
                  </a:lnTo>
                  <a:lnTo>
                    <a:pt x="1894" y="2177"/>
                  </a:lnTo>
                  <a:lnTo>
                    <a:pt x="1895" y="2177"/>
                  </a:lnTo>
                  <a:lnTo>
                    <a:pt x="1896" y="2177"/>
                  </a:lnTo>
                  <a:lnTo>
                    <a:pt x="1897" y="2177"/>
                  </a:lnTo>
                  <a:lnTo>
                    <a:pt x="1898" y="2177"/>
                  </a:lnTo>
                  <a:lnTo>
                    <a:pt x="1899" y="2177"/>
                  </a:lnTo>
                  <a:lnTo>
                    <a:pt x="1901" y="2176"/>
                  </a:lnTo>
                  <a:lnTo>
                    <a:pt x="1902" y="2176"/>
                  </a:lnTo>
                  <a:lnTo>
                    <a:pt x="1903" y="2175"/>
                  </a:lnTo>
                  <a:lnTo>
                    <a:pt x="1904" y="2175"/>
                  </a:lnTo>
                  <a:lnTo>
                    <a:pt x="1905" y="2175"/>
                  </a:lnTo>
                  <a:lnTo>
                    <a:pt x="1905" y="2174"/>
                  </a:lnTo>
                  <a:lnTo>
                    <a:pt x="1906" y="2173"/>
                  </a:lnTo>
                  <a:lnTo>
                    <a:pt x="1907" y="2172"/>
                  </a:lnTo>
                  <a:lnTo>
                    <a:pt x="1908" y="2172"/>
                  </a:lnTo>
                  <a:lnTo>
                    <a:pt x="1908" y="2171"/>
                  </a:lnTo>
                  <a:lnTo>
                    <a:pt x="1910" y="2171"/>
                  </a:lnTo>
                  <a:lnTo>
                    <a:pt x="1910" y="2171"/>
                  </a:lnTo>
                  <a:lnTo>
                    <a:pt x="1911" y="2171"/>
                  </a:lnTo>
                  <a:lnTo>
                    <a:pt x="1912" y="2171"/>
                  </a:lnTo>
                  <a:lnTo>
                    <a:pt x="1913" y="2171"/>
                  </a:lnTo>
                  <a:lnTo>
                    <a:pt x="1914" y="2172"/>
                  </a:lnTo>
                  <a:lnTo>
                    <a:pt x="1915" y="2171"/>
                  </a:lnTo>
                  <a:lnTo>
                    <a:pt x="1917" y="2171"/>
                  </a:lnTo>
                  <a:lnTo>
                    <a:pt x="1918" y="2171"/>
                  </a:lnTo>
                  <a:lnTo>
                    <a:pt x="1920" y="2171"/>
                  </a:lnTo>
                  <a:lnTo>
                    <a:pt x="1921" y="2171"/>
                  </a:lnTo>
                  <a:lnTo>
                    <a:pt x="1922" y="2171"/>
                  </a:lnTo>
                  <a:lnTo>
                    <a:pt x="1922" y="2170"/>
                  </a:lnTo>
                  <a:lnTo>
                    <a:pt x="1923" y="2170"/>
                  </a:lnTo>
                  <a:lnTo>
                    <a:pt x="1923" y="2169"/>
                  </a:lnTo>
                  <a:lnTo>
                    <a:pt x="1923" y="2167"/>
                  </a:lnTo>
                  <a:lnTo>
                    <a:pt x="1924" y="2167"/>
                  </a:lnTo>
                  <a:lnTo>
                    <a:pt x="1924" y="2166"/>
                  </a:lnTo>
                  <a:lnTo>
                    <a:pt x="1925" y="2166"/>
                  </a:lnTo>
                  <a:lnTo>
                    <a:pt x="1926" y="2167"/>
                  </a:lnTo>
                  <a:lnTo>
                    <a:pt x="1927" y="2167"/>
                  </a:lnTo>
                  <a:lnTo>
                    <a:pt x="1927" y="2169"/>
                  </a:lnTo>
                  <a:lnTo>
                    <a:pt x="1929" y="2169"/>
                  </a:lnTo>
                  <a:lnTo>
                    <a:pt x="1929" y="2170"/>
                  </a:lnTo>
                  <a:lnTo>
                    <a:pt x="1930" y="2171"/>
                  </a:lnTo>
                  <a:lnTo>
                    <a:pt x="1931" y="2172"/>
                  </a:lnTo>
                  <a:lnTo>
                    <a:pt x="1932" y="2173"/>
                  </a:lnTo>
                  <a:lnTo>
                    <a:pt x="1933" y="2173"/>
                  </a:lnTo>
                  <a:lnTo>
                    <a:pt x="1934" y="2173"/>
                  </a:lnTo>
                  <a:lnTo>
                    <a:pt x="1935" y="2173"/>
                  </a:lnTo>
                  <a:lnTo>
                    <a:pt x="1935" y="2174"/>
                  </a:lnTo>
                  <a:lnTo>
                    <a:pt x="1936" y="2174"/>
                  </a:lnTo>
                  <a:lnTo>
                    <a:pt x="1936" y="2175"/>
                  </a:lnTo>
                  <a:lnTo>
                    <a:pt x="1936" y="2175"/>
                  </a:lnTo>
                  <a:lnTo>
                    <a:pt x="1937" y="2175"/>
                  </a:lnTo>
                  <a:lnTo>
                    <a:pt x="1939" y="2175"/>
                  </a:lnTo>
                  <a:lnTo>
                    <a:pt x="1940" y="2175"/>
                  </a:lnTo>
                  <a:lnTo>
                    <a:pt x="1940" y="2174"/>
                  </a:lnTo>
                  <a:lnTo>
                    <a:pt x="1940" y="2173"/>
                  </a:lnTo>
                  <a:lnTo>
                    <a:pt x="1941" y="2173"/>
                  </a:lnTo>
                  <a:lnTo>
                    <a:pt x="1942" y="2173"/>
                  </a:lnTo>
                  <a:lnTo>
                    <a:pt x="1943" y="2173"/>
                  </a:lnTo>
                  <a:lnTo>
                    <a:pt x="1944" y="2173"/>
                  </a:lnTo>
                  <a:lnTo>
                    <a:pt x="1945" y="2173"/>
                  </a:lnTo>
                  <a:lnTo>
                    <a:pt x="1946" y="2173"/>
                  </a:lnTo>
                  <a:lnTo>
                    <a:pt x="1948" y="2173"/>
                  </a:lnTo>
                  <a:lnTo>
                    <a:pt x="1949" y="2173"/>
                  </a:lnTo>
                  <a:lnTo>
                    <a:pt x="1950" y="2173"/>
                  </a:lnTo>
                  <a:lnTo>
                    <a:pt x="1950" y="2174"/>
                  </a:lnTo>
                  <a:lnTo>
                    <a:pt x="1951" y="2174"/>
                  </a:lnTo>
                  <a:lnTo>
                    <a:pt x="1952" y="2175"/>
                  </a:lnTo>
                  <a:lnTo>
                    <a:pt x="1953" y="2175"/>
                  </a:lnTo>
                  <a:lnTo>
                    <a:pt x="1954" y="2175"/>
                  </a:lnTo>
                  <a:lnTo>
                    <a:pt x="1954" y="2174"/>
                  </a:lnTo>
                  <a:lnTo>
                    <a:pt x="1954" y="2173"/>
                  </a:lnTo>
                  <a:lnTo>
                    <a:pt x="1954" y="2172"/>
                  </a:lnTo>
                  <a:lnTo>
                    <a:pt x="1954" y="2171"/>
                  </a:lnTo>
                  <a:lnTo>
                    <a:pt x="1954" y="2170"/>
                  </a:lnTo>
                  <a:lnTo>
                    <a:pt x="1955" y="2170"/>
                  </a:lnTo>
                  <a:lnTo>
                    <a:pt x="1955" y="2169"/>
                  </a:lnTo>
                  <a:lnTo>
                    <a:pt x="1955" y="2167"/>
                  </a:lnTo>
                  <a:lnTo>
                    <a:pt x="1955" y="2166"/>
                  </a:lnTo>
                  <a:lnTo>
                    <a:pt x="1955" y="2165"/>
                  </a:lnTo>
                  <a:lnTo>
                    <a:pt x="1955" y="2164"/>
                  </a:lnTo>
                  <a:lnTo>
                    <a:pt x="1956" y="2163"/>
                  </a:lnTo>
                  <a:lnTo>
                    <a:pt x="1956" y="2162"/>
                  </a:lnTo>
                  <a:lnTo>
                    <a:pt x="1956" y="2161"/>
                  </a:lnTo>
                  <a:lnTo>
                    <a:pt x="1958" y="2158"/>
                  </a:lnTo>
                  <a:lnTo>
                    <a:pt x="1958" y="2157"/>
                  </a:lnTo>
                  <a:lnTo>
                    <a:pt x="1959" y="2157"/>
                  </a:lnTo>
                  <a:lnTo>
                    <a:pt x="1960" y="2157"/>
                  </a:lnTo>
                  <a:lnTo>
                    <a:pt x="1961" y="2157"/>
                  </a:lnTo>
                  <a:lnTo>
                    <a:pt x="1962" y="2157"/>
                  </a:lnTo>
                  <a:lnTo>
                    <a:pt x="1962" y="2156"/>
                  </a:lnTo>
                  <a:lnTo>
                    <a:pt x="1963" y="2156"/>
                  </a:lnTo>
                  <a:lnTo>
                    <a:pt x="1963" y="2155"/>
                  </a:lnTo>
                  <a:lnTo>
                    <a:pt x="1963" y="2154"/>
                  </a:lnTo>
                  <a:lnTo>
                    <a:pt x="1964" y="2154"/>
                  </a:lnTo>
                  <a:lnTo>
                    <a:pt x="1964" y="2153"/>
                  </a:lnTo>
                  <a:lnTo>
                    <a:pt x="1967" y="2152"/>
                  </a:lnTo>
                  <a:lnTo>
                    <a:pt x="1968" y="2152"/>
                  </a:lnTo>
                  <a:lnTo>
                    <a:pt x="1969" y="2152"/>
                  </a:lnTo>
                  <a:lnTo>
                    <a:pt x="1970" y="2152"/>
                  </a:lnTo>
                  <a:lnTo>
                    <a:pt x="1971" y="2152"/>
                  </a:lnTo>
                  <a:lnTo>
                    <a:pt x="1971" y="2153"/>
                  </a:lnTo>
                  <a:lnTo>
                    <a:pt x="1972" y="2153"/>
                  </a:lnTo>
                  <a:lnTo>
                    <a:pt x="1972" y="2154"/>
                  </a:lnTo>
                  <a:lnTo>
                    <a:pt x="1972" y="2155"/>
                  </a:lnTo>
                  <a:lnTo>
                    <a:pt x="1972" y="2156"/>
                  </a:lnTo>
                  <a:lnTo>
                    <a:pt x="1973" y="2156"/>
                  </a:lnTo>
                  <a:lnTo>
                    <a:pt x="1973" y="2155"/>
                  </a:lnTo>
                  <a:lnTo>
                    <a:pt x="1974" y="2155"/>
                  </a:lnTo>
                  <a:lnTo>
                    <a:pt x="1974" y="2154"/>
                  </a:lnTo>
                  <a:lnTo>
                    <a:pt x="1974" y="2153"/>
                  </a:lnTo>
                  <a:lnTo>
                    <a:pt x="1974" y="2152"/>
                  </a:lnTo>
                  <a:lnTo>
                    <a:pt x="1976" y="2152"/>
                  </a:lnTo>
                  <a:lnTo>
                    <a:pt x="1977" y="2151"/>
                  </a:lnTo>
                  <a:lnTo>
                    <a:pt x="1978" y="2151"/>
                  </a:lnTo>
                  <a:lnTo>
                    <a:pt x="1979" y="2151"/>
                  </a:lnTo>
                  <a:lnTo>
                    <a:pt x="1979" y="2152"/>
                  </a:lnTo>
                  <a:lnTo>
                    <a:pt x="1980" y="2152"/>
                  </a:lnTo>
                  <a:lnTo>
                    <a:pt x="1981" y="2152"/>
                  </a:lnTo>
                  <a:lnTo>
                    <a:pt x="1982" y="2152"/>
                  </a:lnTo>
                  <a:lnTo>
                    <a:pt x="1983" y="2152"/>
                  </a:lnTo>
                  <a:lnTo>
                    <a:pt x="1984" y="2152"/>
                  </a:lnTo>
                  <a:lnTo>
                    <a:pt x="1984" y="2153"/>
                  </a:lnTo>
                  <a:lnTo>
                    <a:pt x="1986" y="2153"/>
                  </a:lnTo>
                  <a:lnTo>
                    <a:pt x="1986" y="2154"/>
                  </a:lnTo>
                  <a:lnTo>
                    <a:pt x="1987" y="2154"/>
                  </a:lnTo>
                  <a:lnTo>
                    <a:pt x="1988" y="2154"/>
                  </a:lnTo>
                  <a:lnTo>
                    <a:pt x="1989" y="2154"/>
                  </a:lnTo>
                  <a:lnTo>
                    <a:pt x="1990" y="2154"/>
                  </a:lnTo>
                  <a:lnTo>
                    <a:pt x="1990" y="2153"/>
                  </a:lnTo>
                  <a:lnTo>
                    <a:pt x="1990" y="2153"/>
                  </a:lnTo>
                  <a:lnTo>
                    <a:pt x="1991" y="2153"/>
                  </a:lnTo>
                  <a:lnTo>
                    <a:pt x="1992" y="2153"/>
                  </a:lnTo>
                  <a:lnTo>
                    <a:pt x="1993" y="2153"/>
                  </a:lnTo>
                  <a:lnTo>
                    <a:pt x="1995" y="2153"/>
                  </a:lnTo>
                  <a:lnTo>
                    <a:pt x="1996" y="2153"/>
                  </a:lnTo>
                  <a:lnTo>
                    <a:pt x="1996" y="2152"/>
                  </a:lnTo>
                  <a:lnTo>
                    <a:pt x="1997" y="2152"/>
                  </a:lnTo>
                  <a:lnTo>
                    <a:pt x="1998" y="2151"/>
                  </a:lnTo>
                  <a:lnTo>
                    <a:pt x="1999" y="2150"/>
                  </a:lnTo>
                  <a:lnTo>
                    <a:pt x="2000" y="2150"/>
                  </a:lnTo>
                  <a:lnTo>
                    <a:pt x="2000" y="2148"/>
                  </a:lnTo>
                  <a:lnTo>
                    <a:pt x="2003" y="2148"/>
                  </a:lnTo>
                  <a:lnTo>
                    <a:pt x="2005" y="2148"/>
                  </a:lnTo>
                  <a:lnTo>
                    <a:pt x="2006" y="2148"/>
                  </a:lnTo>
                  <a:lnTo>
                    <a:pt x="2007" y="2148"/>
                  </a:lnTo>
                  <a:lnTo>
                    <a:pt x="2008" y="2148"/>
                  </a:lnTo>
                  <a:lnTo>
                    <a:pt x="2009" y="2147"/>
                  </a:lnTo>
                  <a:lnTo>
                    <a:pt x="2011" y="2146"/>
                  </a:lnTo>
                  <a:lnTo>
                    <a:pt x="2012" y="2145"/>
                  </a:lnTo>
                  <a:lnTo>
                    <a:pt x="2014" y="2144"/>
                  </a:lnTo>
                  <a:lnTo>
                    <a:pt x="2015" y="2143"/>
                  </a:lnTo>
                  <a:lnTo>
                    <a:pt x="2015" y="2142"/>
                  </a:lnTo>
                  <a:lnTo>
                    <a:pt x="2014" y="2142"/>
                  </a:lnTo>
                  <a:lnTo>
                    <a:pt x="2014" y="2141"/>
                  </a:lnTo>
                  <a:lnTo>
                    <a:pt x="2014" y="2138"/>
                  </a:lnTo>
                  <a:lnTo>
                    <a:pt x="2012" y="2137"/>
                  </a:lnTo>
                  <a:lnTo>
                    <a:pt x="2012" y="2135"/>
                  </a:lnTo>
                  <a:lnTo>
                    <a:pt x="2012" y="2134"/>
                  </a:lnTo>
                  <a:lnTo>
                    <a:pt x="2011" y="2134"/>
                  </a:lnTo>
                  <a:lnTo>
                    <a:pt x="2011" y="2133"/>
                  </a:lnTo>
                  <a:lnTo>
                    <a:pt x="2011" y="2132"/>
                  </a:lnTo>
                  <a:lnTo>
                    <a:pt x="2012" y="2129"/>
                  </a:lnTo>
                  <a:lnTo>
                    <a:pt x="2014" y="2128"/>
                  </a:lnTo>
                  <a:lnTo>
                    <a:pt x="2014" y="2127"/>
                  </a:lnTo>
                  <a:lnTo>
                    <a:pt x="2014" y="2126"/>
                  </a:lnTo>
                  <a:lnTo>
                    <a:pt x="2012" y="2124"/>
                  </a:lnTo>
                  <a:lnTo>
                    <a:pt x="2012" y="2123"/>
                  </a:lnTo>
                  <a:lnTo>
                    <a:pt x="2011" y="2122"/>
                  </a:lnTo>
                  <a:lnTo>
                    <a:pt x="2010" y="2122"/>
                  </a:lnTo>
                  <a:lnTo>
                    <a:pt x="2009" y="2122"/>
                  </a:lnTo>
                  <a:lnTo>
                    <a:pt x="2008" y="2122"/>
                  </a:lnTo>
                  <a:lnTo>
                    <a:pt x="2008" y="2120"/>
                  </a:lnTo>
                  <a:lnTo>
                    <a:pt x="2008" y="2119"/>
                  </a:lnTo>
                  <a:lnTo>
                    <a:pt x="2008" y="2118"/>
                  </a:lnTo>
                  <a:lnTo>
                    <a:pt x="2009" y="2118"/>
                  </a:lnTo>
                  <a:lnTo>
                    <a:pt x="2010" y="2117"/>
                  </a:lnTo>
                  <a:lnTo>
                    <a:pt x="2010" y="2118"/>
                  </a:lnTo>
                  <a:lnTo>
                    <a:pt x="2014" y="2119"/>
                  </a:lnTo>
                  <a:lnTo>
                    <a:pt x="2016" y="2119"/>
                  </a:lnTo>
                  <a:lnTo>
                    <a:pt x="2017" y="2119"/>
                  </a:lnTo>
                  <a:lnTo>
                    <a:pt x="2017" y="2120"/>
                  </a:lnTo>
                  <a:lnTo>
                    <a:pt x="2019" y="2120"/>
                  </a:lnTo>
                  <a:lnTo>
                    <a:pt x="2020" y="2120"/>
                  </a:lnTo>
                  <a:lnTo>
                    <a:pt x="2020" y="2119"/>
                  </a:lnTo>
                  <a:lnTo>
                    <a:pt x="2020" y="2118"/>
                  </a:lnTo>
                  <a:lnTo>
                    <a:pt x="2021" y="2118"/>
                  </a:lnTo>
                  <a:lnTo>
                    <a:pt x="2021" y="2117"/>
                  </a:lnTo>
                  <a:lnTo>
                    <a:pt x="2021" y="2116"/>
                  </a:lnTo>
                  <a:lnTo>
                    <a:pt x="2021" y="2115"/>
                  </a:lnTo>
                  <a:lnTo>
                    <a:pt x="2022" y="2116"/>
                  </a:lnTo>
                  <a:lnTo>
                    <a:pt x="2024" y="2115"/>
                  </a:lnTo>
                  <a:lnTo>
                    <a:pt x="2025" y="2115"/>
                  </a:lnTo>
                  <a:lnTo>
                    <a:pt x="2025" y="2116"/>
                  </a:lnTo>
                  <a:lnTo>
                    <a:pt x="2025" y="2117"/>
                  </a:lnTo>
                  <a:lnTo>
                    <a:pt x="2026" y="2118"/>
                  </a:lnTo>
                  <a:lnTo>
                    <a:pt x="2026" y="2119"/>
                  </a:lnTo>
                  <a:lnTo>
                    <a:pt x="2027" y="2120"/>
                  </a:lnTo>
                  <a:lnTo>
                    <a:pt x="2029" y="2120"/>
                  </a:lnTo>
                  <a:lnTo>
                    <a:pt x="2030" y="2120"/>
                  </a:lnTo>
                  <a:lnTo>
                    <a:pt x="2031" y="2120"/>
                  </a:lnTo>
                  <a:lnTo>
                    <a:pt x="2033" y="2120"/>
                  </a:lnTo>
                  <a:lnTo>
                    <a:pt x="2033" y="2122"/>
                  </a:lnTo>
                  <a:lnTo>
                    <a:pt x="2033" y="2122"/>
                  </a:lnTo>
                  <a:lnTo>
                    <a:pt x="2033" y="2123"/>
                  </a:lnTo>
                  <a:lnTo>
                    <a:pt x="2033" y="2124"/>
                  </a:lnTo>
                  <a:lnTo>
                    <a:pt x="2033" y="2125"/>
                  </a:lnTo>
                  <a:lnTo>
                    <a:pt x="2034" y="2125"/>
                  </a:lnTo>
                  <a:lnTo>
                    <a:pt x="2035" y="2125"/>
                  </a:lnTo>
                  <a:lnTo>
                    <a:pt x="2035" y="2124"/>
                  </a:lnTo>
                  <a:lnTo>
                    <a:pt x="2036" y="2124"/>
                  </a:lnTo>
                  <a:lnTo>
                    <a:pt x="2036" y="2123"/>
                  </a:lnTo>
                  <a:lnTo>
                    <a:pt x="2037" y="2123"/>
                  </a:lnTo>
                  <a:lnTo>
                    <a:pt x="2037" y="2124"/>
                  </a:lnTo>
                  <a:lnTo>
                    <a:pt x="2038" y="2124"/>
                  </a:lnTo>
                  <a:lnTo>
                    <a:pt x="2037" y="2125"/>
                  </a:lnTo>
                  <a:lnTo>
                    <a:pt x="2037" y="2126"/>
                  </a:lnTo>
                  <a:lnTo>
                    <a:pt x="2038" y="2127"/>
                  </a:lnTo>
                  <a:lnTo>
                    <a:pt x="2039" y="2127"/>
                  </a:lnTo>
                  <a:lnTo>
                    <a:pt x="2041" y="2127"/>
                  </a:lnTo>
                  <a:lnTo>
                    <a:pt x="2043" y="2127"/>
                  </a:lnTo>
                  <a:lnTo>
                    <a:pt x="2043" y="2126"/>
                  </a:lnTo>
                  <a:lnTo>
                    <a:pt x="2044" y="2126"/>
                  </a:lnTo>
                  <a:lnTo>
                    <a:pt x="2045" y="2125"/>
                  </a:lnTo>
                  <a:lnTo>
                    <a:pt x="2046" y="2125"/>
                  </a:lnTo>
                  <a:lnTo>
                    <a:pt x="2047" y="2125"/>
                  </a:lnTo>
                  <a:lnTo>
                    <a:pt x="2048" y="2124"/>
                  </a:lnTo>
                  <a:lnTo>
                    <a:pt x="2049" y="2124"/>
                  </a:lnTo>
                  <a:lnTo>
                    <a:pt x="2049" y="2123"/>
                  </a:lnTo>
                  <a:lnTo>
                    <a:pt x="2049" y="2122"/>
                  </a:lnTo>
                  <a:lnTo>
                    <a:pt x="2048" y="2122"/>
                  </a:lnTo>
                  <a:lnTo>
                    <a:pt x="2048" y="2120"/>
                  </a:lnTo>
                  <a:lnTo>
                    <a:pt x="2047" y="2119"/>
                  </a:lnTo>
                  <a:lnTo>
                    <a:pt x="2047" y="2118"/>
                  </a:lnTo>
                  <a:lnTo>
                    <a:pt x="2047" y="2117"/>
                  </a:lnTo>
                  <a:lnTo>
                    <a:pt x="2046" y="2117"/>
                  </a:lnTo>
                  <a:lnTo>
                    <a:pt x="2045" y="2116"/>
                  </a:lnTo>
                  <a:lnTo>
                    <a:pt x="2045" y="2115"/>
                  </a:lnTo>
                  <a:lnTo>
                    <a:pt x="2045" y="2114"/>
                  </a:lnTo>
                  <a:lnTo>
                    <a:pt x="2045" y="2113"/>
                  </a:lnTo>
                  <a:lnTo>
                    <a:pt x="2044" y="2111"/>
                  </a:lnTo>
                  <a:lnTo>
                    <a:pt x="2045" y="2110"/>
                  </a:lnTo>
                  <a:lnTo>
                    <a:pt x="2045" y="2109"/>
                  </a:lnTo>
                  <a:lnTo>
                    <a:pt x="2046" y="2108"/>
                  </a:lnTo>
                  <a:lnTo>
                    <a:pt x="2047" y="2108"/>
                  </a:lnTo>
                  <a:lnTo>
                    <a:pt x="2047" y="2109"/>
                  </a:lnTo>
                  <a:lnTo>
                    <a:pt x="2047" y="2110"/>
                  </a:lnTo>
                  <a:lnTo>
                    <a:pt x="2048" y="2110"/>
                  </a:lnTo>
                  <a:lnTo>
                    <a:pt x="2048" y="2111"/>
                  </a:lnTo>
                  <a:lnTo>
                    <a:pt x="2049" y="2111"/>
                  </a:lnTo>
                  <a:lnTo>
                    <a:pt x="2050" y="2111"/>
                  </a:lnTo>
                  <a:lnTo>
                    <a:pt x="2050" y="2110"/>
                  </a:lnTo>
                  <a:lnTo>
                    <a:pt x="2053" y="2110"/>
                  </a:lnTo>
                  <a:lnTo>
                    <a:pt x="2054" y="2110"/>
                  </a:lnTo>
                  <a:lnTo>
                    <a:pt x="2055" y="2111"/>
                  </a:lnTo>
                  <a:lnTo>
                    <a:pt x="2056" y="2111"/>
                  </a:lnTo>
                  <a:lnTo>
                    <a:pt x="2056" y="2113"/>
                  </a:lnTo>
                  <a:lnTo>
                    <a:pt x="2056" y="2114"/>
                  </a:lnTo>
                  <a:lnTo>
                    <a:pt x="2056" y="2115"/>
                  </a:lnTo>
                  <a:lnTo>
                    <a:pt x="2057" y="2115"/>
                  </a:lnTo>
                  <a:lnTo>
                    <a:pt x="2058" y="2115"/>
                  </a:lnTo>
                  <a:lnTo>
                    <a:pt x="2061" y="2116"/>
                  </a:lnTo>
                  <a:lnTo>
                    <a:pt x="2061" y="2117"/>
                  </a:lnTo>
                  <a:lnTo>
                    <a:pt x="2062" y="2117"/>
                  </a:lnTo>
                  <a:lnTo>
                    <a:pt x="2063" y="2117"/>
                  </a:lnTo>
                  <a:lnTo>
                    <a:pt x="2063" y="2116"/>
                  </a:lnTo>
                  <a:lnTo>
                    <a:pt x="2063" y="2115"/>
                  </a:lnTo>
                  <a:lnTo>
                    <a:pt x="2064" y="2114"/>
                  </a:lnTo>
                  <a:lnTo>
                    <a:pt x="2064" y="2113"/>
                  </a:lnTo>
                  <a:lnTo>
                    <a:pt x="2064" y="2111"/>
                  </a:lnTo>
                  <a:lnTo>
                    <a:pt x="2065" y="2111"/>
                  </a:lnTo>
                  <a:lnTo>
                    <a:pt x="2066" y="2111"/>
                  </a:lnTo>
                  <a:lnTo>
                    <a:pt x="2067" y="2111"/>
                  </a:lnTo>
                  <a:lnTo>
                    <a:pt x="2067" y="2110"/>
                  </a:lnTo>
                  <a:lnTo>
                    <a:pt x="2067" y="2109"/>
                  </a:lnTo>
                  <a:lnTo>
                    <a:pt x="2067" y="2108"/>
                  </a:lnTo>
                  <a:lnTo>
                    <a:pt x="2068" y="2108"/>
                  </a:lnTo>
                  <a:lnTo>
                    <a:pt x="2068" y="2107"/>
                  </a:lnTo>
                  <a:lnTo>
                    <a:pt x="2069" y="2107"/>
                  </a:lnTo>
                  <a:lnTo>
                    <a:pt x="2071" y="2107"/>
                  </a:lnTo>
                  <a:lnTo>
                    <a:pt x="2072" y="2108"/>
                  </a:lnTo>
                  <a:lnTo>
                    <a:pt x="2072" y="2108"/>
                  </a:lnTo>
                  <a:lnTo>
                    <a:pt x="2074" y="2109"/>
                  </a:lnTo>
                  <a:lnTo>
                    <a:pt x="2075" y="2109"/>
                  </a:lnTo>
                  <a:lnTo>
                    <a:pt x="2075" y="2110"/>
                  </a:lnTo>
                  <a:lnTo>
                    <a:pt x="2075" y="2111"/>
                  </a:lnTo>
                  <a:lnTo>
                    <a:pt x="2076" y="2111"/>
                  </a:lnTo>
                  <a:lnTo>
                    <a:pt x="2076" y="2113"/>
                  </a:lnTo>
                  <a:lnTo>
                    <a:pt x="2076" y="2111"/>
                  </a:lnTo>
                  <a:lnTo>
                    <a:pt x="2077" y="2113"/>
                  </a:lnTo>
                  <a:lnTo>
                    <a:pt x="2078" y="2113"/>
                  </a:lnTo>
                  <a:lnTo>
                    <a:pt x="2080" y="2111"/>
                  </a:lnTo>
                  <a:lnTo>
                    <a:pt x="2082" y="2111"/>
                  </a:lnTo>
                  <a:lnTo>
                    <a:pt x="2083" y="2111"/>
                  </a:lnTo>
                  <a:lnTo>
                    <a:pt x="2084" y="2110"/>
                  </a:lnTo>
                  <a:lnTo>
                    <a:pt x="2085" y="2111"/>
                  </a:lnTo>
                  <a:lnTo>
                    <a:pt x="2085" y="2113"/>
                  </a:lnTo>
                  <a:lnTo>
                    <a:pt x="2086" y="2113"/>
                  </a:lnTo>
                  <a:lnTo>
                    <a:pt x="2087" y="2114"/>
                  </a:lnTo>
                  <a:lnTo>
                    <a:pt x="2087" y="2115"/>
                  </a:lnTo>
                  <a:lnTo>
                    <a:pt x="2087" y="2116"/>
                  </a:lnTo>
                  <a:lnTo>
                    <a:pt x="2088" y="2116"/>
                  </a:lnTo>
                  <a:lnTo>
                    <a:pt x="2088" y="2119"/>
                  </a:lnTo>
                  <a:lnTo>
                    <a:pt x="2088" y="2120"/>
                  </a:lnTo>
                  <a:lnTo>
                    <a:pt x="2090" y="2120"/>
                  </a:lnTo>
                  <a:lnTo>
                    <a:pt x="2091" y="2120"/>
                  </a:lnTo>
                  <a:lnTo>
                    <a:pt x="2092" y="2120"/>
                  </a:lnTo>
                  <a:lnTo>
                    <a:pt x="2093" y="2120"/>
                  </a:lnTo>
                  <a:lnTo>
                    <a:pt x="2094" y="2122"/>
                  </a:lnTo>
                  <a:lnTo>
                    <a:pt x="2095" y="2122"/>
                  </a:lnTo>
                  <a:lnTo>
                    <a:pt x="2096" y="2122"/>
                  </a:lnTo>
                  <a:lnTo>
                    <a:pt x="2097" y="2122"/>
                  </a:lnTo>
                  <a:lnTo>
                    <a:pt x="2099" y="2124"/>
                  </a:lnTo>
                  <a:lnTo>
                    <a:pt x="2099" y="2125"/>
                  </a:lnTo>
                  <a:lnTo>
                    <a:pt x="2099" y="2126"/>
                  </a:lnTo>
                  <a:lnTo>
                    <a:pt x="2100" y="2127"/>
                  </a:lnTo>
                  <a:lnTo>
                    <a:pt x="2100" y="2128"/>
                  </a:lnTo>
                  <a:lnTo>
                    <a:pt x="2100" y="2129"/>
                  </a:lnTo>
                  <a:lnTo>
                    <a:pt x="2101" y="2129"/>
                  </a:lnTo>
                  <a:lnTo>
                    <a:pt x="2102" y="2130"/>
                  </a:lnTo>
                  <a:lnTo>
                    <a:pt x="2103" y="2130"/>
                  </a:lnTo>
                  <a:lnTo>
                    <a:pt x="2104" y="2130"/>
                  </a:lnTo>
                  <a:lnTo>
                    <a:pt x="2104" y="2132"/>
                  </a:lnTo>
                  <a:lnTo>
                    <a:pt x="2105" y="2132"/>
                  </a:lnTo>
                  <a:lnTo>
                    <a:pt x="2105" y="2130"/>
                  </a:lnTo>
                  <a:lnTo>
                    <a:pt x="2106" y="2130"/>
                  </a:lnTo>
                  <a:lnTo>
                    <a:pt x="2107" y="2129"/>
                  </a:lnTo>
                  <a:lnTo>
                    <a:pt x="2110" y="2130"/>
                  </a:lnTo>
                  <a:lnTo>
                    <a:pt x="2111" y="2130"/>
                  </a:lnTo>
                  <a:lnTo>
                    <a:pt x="2112" y="2130"/>
                  </a:lnTo>
                  <a:lnTo>
                    <a:pt x="2114" y="2132"/>
                  </a:lnTo>
                  <a:lnTo>
                    <a:pt x="2115" y="2133"/>
                  </a:lnTo>
                  <a:lnTo>
                    <a:pt x="2116" y="2133"/>
                  </a:lnTo>
                  <a:lnTo>
                    <a:pt x="2118" y="2133"/>
                  </a:lnTo>
                  <a:lnTo>
                    <a:pt x="2119" y="2132"/>
                  </a:lnTo>
                  <a:lnTo>
                    <a:pt x="2120" y="2132"/>
                  </a:lnTo>
                  <a:lnTo>
                    <a:pt x="2121" y="2132"/>
                  </a:lnTo>
                  <a:lnTo>
                    <a:pt x="2121" y="2133"/>
                  </a:lnTo>
                  <a:lnTo>
                    <a:pt x="2122" y="2133"/>
                  </a:lnTo>
                  <a:lnTo>
                    <a:pt x="2123" y="2133"/>
                  </a:lnTo>
                  <a:lnTo>
                    <a:pt x="2124" y="2134"/>
                  </a:lnTo>
                  <a:lnTo>
                    <a:pt x="2125" y="2134"/>
                  </a:lnTo>
                  <a:lnTo>
                    <a:pt x="2125" y="2135"/>
                  </a:lnTo>
                  <a:lnTo>
                    <a:pt x="2125" y="2136"/>
                  </a:lnTo>
                  <a:lnTo>
                    <a:pt x="2124" y="2136"/>
                  </a:lnTo>
                  <a:lnTo>
                    <a:pt x="2124" y="2137"/>
                  </a:lnTo>
                  <a:lnTo>
                    <a:pt x="2125" y="2137"/>
                  </a:lnTo>
                  <a:lnTo>
                    <a:pt x="2125" y="2138"/>
                  </a:lnTo>
                  <a:lnTo>
                    <a:pt x="2125" y="2138"/>
                  </a:lnTo>
                  <a:lnTo>
                    <a:pt x="2127" y="2139"/>
                  </a:lnTo>
                  <a:lnTo>
                    <a:pt x="2128" y="2139"/>
                  </a:lnTo>
                  <a:lnTo>
                    <a:pt x="2128" y="2141"/>
                  </a:lnTo>
                  <a:lnTo>
                    <a:pt x="2129" y="2141"/>
                  </a:lnTo>
                  <a:lnTo>
                    <a:pt x="2130" y="2141"/>
                  </a:lnTo>
                  <a:lnTo>
                    <a:pt x="2131" y="2141"/>
                  </a:lnTo>
                  <a:lnTo>
                    <a:pt x="2132" y="2141"/>
                  </a:lnTo>
                  <a:lnTo>
                    <a:pt x="2133" y="2141"/>
                  </a:lnTo>
                  <a:lnTo>
                    <a:pt x="2133" y="2139"/>
                  </a:lnTo>
                  <a:lnTo>
                    <a:pt x="2134" y="2139"/>
                  </a:lnTo>
                  <a:lnTo>
                    <a:pt x="2135" y="2137"/>
                  </a:lnTo>
                  <a:lnTo>
                    <a:pt x="2137" y="2137"/>
                  </a:lnTo>
                  <a:lnTo>
                    <a:pt x="2138" y="2137"/>
                  </a:lnTo>
                  <a:lnTo>
                    <a:pt x="2138" y="2136"/>
                  </a:lnTo>
                  <a:lnTo>
                    <a:pt x="2140" y="2136"/>
                  </a:lnTo>
                  <a:lnTo>
                    <a:pt x="2141" y="2136"/>
                  </a:lnTo>
                  <a:lnTo>
                    <a:pt x="2142" y="2136"/>
                  </a:lnTo>
                  <a:lnTo>
                    <a:pt x="2142" y="2135"/>
                  </a:lnTo>
                  <a:lnTo>
                    <a:pt x="2143" y="2134"/>
                  </a:lnTo>
                  <a:lnTo>
                    <a:pt x="2143" y="2133"/>
                  </a:lnTo>
                  <a:lnTo>
                    <a:pt x="2144" y="2133"/>
                  </a:lnTo>
                  <a:lnTo>
                    <a:pt x="2144" y="2132"/>
                  </a:lnTo>
                  <a:lnTo>
                    <a:pt x="2144" y="2130"/>
                  </a:lnTo>
                  <a:lnTo>
                    <a:pt x="2144" y="2129"/>
                  </a:lnTo>
                  <a:lnTo>
                    <a:pt x="2146" y="2129"/>
                  </a:lnTo>
                  <a:lnTo>
                    <a:pt x="2146" y="2128"/>
                  </a:lnTo>
                  <a:lnTo>
                    <a:pt x="2147" y="2128"/>
                  </a:lnTo>
                  <a:lnTo>
                    <a:pt x="2147" y="2127"/>
                  </a:lnTo>
                  <a:lnTo>
                    <a:pt x="2147" y="2126"/>
                  </a:lnTo>
                  <a:lnTo>
                    <a:pt x="2147" y="2125"/>
                  </a:lnTo>
                  <a:lnTo>
                    <a:pt x="2147" y="2124"/>
                  </a:lnTo>
                  <a:lnTo>
                    <a:pt x="2148" y="2123"/>
                  </a:lnTo>
                  <a:lnTo>
                    <a:pt x="2149" y="2122"/>
                  </a:lnTo>
                  <a:lnTo>
                    <a:pt x="2149" y="2122"/>
                  </a:lnTo>
                  <a:lnTo>
                    <a:pt x="2149" y="2120"/>
                  </a:lnTo>
                  <a:lnTo>
                    <a:pt x="2149" y="2119"/>
                  </a:lnTo>
                  <a:lnTo>
                    <a:pt x="2149" y="2118"/>
                  </a:lnTo>
                  <a:lnTo>
                    <a:pt x="2148" y="2117"/>
                  </a:lnTo>
                  <a:lnTo>
                    <a:pt x="2149" y="2116"/>
                  </a:lnTo>
                  <a:lnTo>
                    <a:pt x="2148" y="2115"/>
                  </a:lnTo>
                  <a:lnTo>
                    <a:pt x="2147" y="2114"/>
                  </a:lnTo>
                  <a:lnTo>
                    <a:pt x="2146" y="2111"/>
                  </a:lnTo>
                  <a:lnTo>
                    <a:pt x="2146" y="2110"/>
                  </a:lnTo>
                  <a:lnTo>
                    <a:pt x="2146" y="2109"/>
                  </a:lnTo>
                  <a:lnTo>
                    <a:pt x="2146" y="2108"/>
                  </a:lnTo>
                  <a:lnTo>
                    <a:pt x="2147" y="2106"/>
                  </a:lnTo>
                  <a:lnTo>
                    <a:pt x="2147" y="2105"/>
                  </a:lnTo>
                  <a:lnTo>
                    <a:pt x="2146" y="2105"/>
                  </a:lnTo>
                  <a:lnTo>
                    <a:pt x="2146" y="2104"/>
                  </a:lnTo>
                  <a:lnTo>
                    <a:pt x="2146" y="2102"/>
                  </a:lnTo>
                  <a:lnTo>
                    <a:pt x="2144" y="2101"/>
                  </a:lnTo>
                  <a:lnTo>
                    <a:pt x="2143" y="2101"/>
                  </a:lnTo>
                  <a:lnTo>
                    <a:pt x="2142" y="2101"/>
                  </a:lnTo>
                  <a:lnTo>
                    <a:pt x="2141" y="2101"/>
                  </a:lnTo>
                  <a:lnTo>
                    <a:pt x="2141" y="2100"/>
                  </a:lnTo>
                  <a:lnTo>
                    <a:pt x="2141" y="2099"/>
                  </a:lnTo>
                  <a:lnTo>
                    <a:pt x="2140" y="2098"/>
                  </a:lnTo>
                  <a:lnTo>
                    <a:pt x="2139" y="2098"/>
                  </a:lnTo>
                  <a:lnTo>
                    <a:pt x="2139" y="2097"/>
                  </a:lnTo>
                  <a:lnTo>
                    <a:pt x="2138" y="2097"/>
                  </a:lnTo>
                  <a:lnTo>
                    <a:pt x="2138" y="2096"/>
                  </a:lnTo>
                  <a:lnTo>
                    <a:pt x="2138" y="2095"/>
                  </a:lnTo>
                  <a:lnTo>
                    <a:pt x="2137" y="2092"/>
                  </a:lnTo>
                  <a:lnTo>
                    <a:pt x="2137" y="2091"/>
                  </a:lnTo>
                  <a:lnTo>
                    <a:pt x="2138" y="2091"/>
                  </a:lnTo>
                  <a:lnTo>
                    <a:pt x="2138" y="2090"/>
                  </a:lnTo>
                  <a:lnTo>
                    <a:pt x="2138" y="2089"/>
                  </a:lnTo>
                  <a:lnTo>
                    <a:pt x="2137" y="2088"/>
                  </a:lnTo>
                  <a:lnTo>
                    <a:pt x="2137" y="2087"/>
                  </a:lnTo>
                  <a:lnTo>
                    <a:pt x="2137" y="2086"/>
                  </a:lnTo>
                  <a:lnTo>
                    <a:pt x="2137" y="2085"/>
                  </a:lnTo>
                  <a:lnTo>
                    <a:pt x="2137" y="2083"/>
                  </a:lnTo>
                  <a:lnTo>
                    <a:pt x="2137" y="2082"/>
                  </a:lnTo>
                  <a:lnTo>
                    <a:pt x="2137" y="2081"/>
                  </a:lnTo>
                  <a:lnTo>
                    <a:pt x="2137" y="2080"/>
                  </a:lnTo>
                  <a:lnTo>
                    <a:pt x="2137" y="2078"/>
                  </a:lnTo>
                  <a:lnTo>
                    <a:pt x="2139" y="2077"/>
                  </a:lnTo>
                  <a:lnTo>
                    <a:pt x="2140" y="2076"/>
                  </a:lnTo>
                  <a:lnTo>
                    <a:pt x="2140" y="2075"/>
                  </a:lnTo>
                  <a:lnTo>
                    <a:pt x="2140" y="2073"/>
                  </a:lnTo>
                  <a:lnTo>
                    <a:pt x="2140" y="2072"/>
                  </a:lnTo>
                  <a:lnTo>
                    <a:pt x="2141" y="2071"/>
                  </a:lnTo>
                  <a:lnTo>
                    <a:pt x="2140" y="2071"/>
                  </a:lnTo>
                  <a:lnTo>
                    <a:pt x="2140" y="2070"/>
                  </a:lnTo>
                  <a:lnTo>
                    <a:pt x="2140" y="2069"/>
                  </a:lnTo>
                  <a:lnTo>
                    <a:pt x="2140" y="2068"/>
                  </a:lnTo>
                  <a:lnTo>
                    <a:pt x="2140" y="2068"/>
                  </a:lnTo>
                  <a:lnTo>
                    <a:pt x="2141" y="2068"/>
                  </a:lnTo>
                  <a:lnTo>
                    <a:pt x="2142" y="2068"/>
                  </a:lnTo>
                  <a:lnTo>
                    <a:pt x="2146" y="2067"/>
                  </a:lnTo>
                  <a:lnTo>
                    <a:pt x="2144" y="2067"/>
                  </a:lnTo>
                  <a:lnTo>
                    <a:pt x="2144" y="2066"/>
                  </a:lnTo>
                  <a:lnTo>
                    <a:pt x="2143" y="2064"/>
                  </a:lnTo>
                  <a:lnTo>
                    <a:pt x="2143" y="2062"/>
                  </a:lnTo>
                  <a:lnTo>
                    <a:pt x="2143" y="2060"/>
                  </a:lnTo>
                  <a:lnTo>
                    <a:pt x="2143" y="2059"/>
                  </a:lnTo>
                  <a:lnTo>
                    <a:pt x="2143" y="2058"/>
                  </a:lnTo>
                  <a:lnTo>
                    <a:pt x="2143" y="2057"/>
                  </a:lnTo>
                  <a:lnTo>
                    <a:pt x="2144" y="2055"/>
                  </a:lnTo>
                  <a:lnTo>
                    <a:pt x="2146" y="2055"/>
                  </a:lnTo>
                  <a:lnTo>
                    <a:pt x="2147" y="2055"/>
                  </a:lnTo>
                  <a:lnTo>
                    <a:pt x="2148" y="2054"/>
                  </a:lnTo>
                  <a:lnTo>
                    <a:pt x="2148" y="2053"/>
                  </a:lnTo>
                  <a:lnTo>
                    <a:pt x="2147" y="2052"/>
                  </a:lnTo>
                  <a:lnTo>
                    <a:pt x="2148" y="2051"/>
                  </a:lnTo>
                  <a:lnTo>
                    <a:pt x="2147" y="2050"/>
                  </a:lnTo>
                  <a:lnTo>
                    <a:pt x="2147" y="2049"/>
                  </a:lnTo>
                  <a:lnTo>
                    <a:pt x="2146" y="2048"/>
                  </a:lnTo>
                  <a:lnTo>
                    <a:pt x="2146" y="2047"/>
                  </a:lnTo>
                  <a:lnTo>
                    <a:pt x="2147" y="2045"/>
                  </a:lnTo>
                  <a:lnTo>
                    <a:pt x="2147" y="2044"/>
                  </a:lnTo>
                  <a:lnTo>
                    <a:pt x="2147" y="2042"/>
                  </a:lnTo>
                  <a:lnTo>
                    <a:pt x="2148" y="2042"/>
                  </a:lnTo>
                  <a:lnTo>
                    <a:pt x="2149" y="2042"/>
                  </a:lnTo>
                  <a:lnTo>
                    <a:pt x="2150" y="2040"/>
                  </a:lnTo>
                  <a:lnTo>
                    <a:pt x="2151" y="2040"/>
                  </a:lnTo>
                  <a:lnTo>
                    <a:pt x="2151" y="2040"/>
                  </a:lnTo>
                  <a:lnTo>
                    <a:pt x="2152" y="2040"/>
                  </a:lnTo>
                  <a:lnTo>
                    <a:pt x="2152" y="2039"/>
                  </a:lnTo>
                  <a:lnTo>
                    <a:pt x="2152" y="2038"/>
                  </a:lnTo>
                  <a:lnTo>
                    <a:pt x="2152" y="2036"/>
                  </a:lnTo>
                  <a:lnTo>
                    <a:pt x="2153" y="2036"/>
                  </a:lnTo>
                  <a:lnTo>
                    <a:pt x="2153" y="2038"/>
                  </a:lnTo>
                  <a:lnTo>
                    <a:pt x="2154" y="2039"/>
                  </a:lnTo>
                  <a:lnTo>
                    <a:pt x="2154" y="2040"/>
                  </a:lnTo>
                  <a:lnTo>
                    <a:pt x="2154" y="2040"/>
                  </a:lnTo>
                  <a:lnTo>
                    <a:pt x="2153" y="2040"/>
                  </a:lnTo>
                  <a:lnTo>
                    <a:pt x="2153" y="2041"/>
                  </a:lnTo>
                  <a:lnTo>
                    <a:pt x="2152" y="2042"/>
                  </a:lnTo>
                  <a:lnTo>
                    <a:pt x="2152" y="2043"/>
                  </a:lnTo>
                  <a:lnTo>
                    <a:pt x="2152" y="2044"/>
                  </a:lnTo>
                  <a:lnTo>
                    <a:pt x="2152" y="2044"/>
                  </a:lnTo>
                  <a:lnTo>
                    <a:pt x="2153" y="2044"/>
                  </a:lnTo>
                  <a:lnTo>
                    <a:pt x="2154" y="2044"/>
                  </a:lnTo>
                  <a:lnTo>
                    <a:pt x="2156" y="2044"/>
                  </a:lnTo>
                  <a:lnTo>
                    <a:pt x="2157" y="2044"/>
                  </a:lnTo>
                  <a:lnTo>
                    <a:pt x="2158" y="2045"/>
                  </a:lnTo>
                  <a:lnTo>
                    <a:pt x="2159" y="2047"/>
                  </a:lnTo>
                  <a:lnTo>
                    <a:pt x="2160" y="2047"/>
                  </a:lnTo>
                  <a:lnTo>
                    <a:pt x="2160" y="2045"/>
                  </a:lnTo>
                  <a:lnTo>
                    <a:pt x="2161" y="2044"/>
                  </a:lnTo>
                  <a:lnTo>
                    <a:pt x="2162" y="2044"/>
                  </a:lnTo>
                  <a:lnTo>
                    <a:pt x="2162" y="2045"/>
                  </a:lnTo>
                  <a:lnTo>
                    <a:pt x="2163" y="2047"/>
                  </a:lnTo>
                  <a:lnTo>
                    <a:pt x="2166" y="2048"/>
                  </a:lnTo>
                  <a:lnTo>
                    <a:pt x="2167" y="2047"/>
                  </a:lnTo>
                  <a:lnTo>
                    <a:pt x="2168" y="2047"/>
                  </a:lnTo>
                  <a:lnTo>
                    <a:pt x="2169" y="2045"/>
                  </a:lnTo>
                  <a:lnTo>
                    <a:pt x="2170" y="2044"/>
                  </a:lnTo>
                  <a:lnTo>
                    <a:pt x="2171" y="2044"/>
                  </a:lnTo>
                  <a:lnTo>
                    <a:pt x="2172" y="2045"/>
                  </a:lnTo>
                  <a:lnTo>
                    <a:pt x="2172" y="2047"/>
                  </a:lnTo>
                  <a:lnTo>
                    <a:pt x="2173" y="2048"/>
                  </a:lnTo>
                  <a:lnTo>
                    <a:pt x="2173" y="2049"/>
                  </a:lnTo>
                  <a:lnTo>
                    <a:pt x="2176" y="2052"/>
                  </a:lnTo>
                  <a:lnTo>
                    <a:pt x="2177" y="2052"/>
                  </a:lnTo>
                  <a:lnTo>
                    <a:pt x="2179" y="2051"/>
                  </a:lnTo>
                  <a:lnTo>
                    <a:pt x="2179" y="2051"/>
                  </a:lnTo>
                  <a:lnTo>
                    <a:pt x="2180" y="2051"/>
                  </a:lnTo>
                  <a:lnTo>
                    <a:pt x="2180" y="2052"/>
                  </a:lnTo>
                  <a:lnTo>
                    <a:pt x="2181" y="2053"/>
                  </a:lnTo>
                  <a:lnTo>
                    <a:pt x="2182" y="2054"/>
                  </a:lnTo>
                  <a:lnTo>
                    <a:pt x="2184" y="2054"/>
                  </a:lnTo>
                  <a:lnTo>
                    <a:pt x="2185" y="2054"/>
                  </a:lnTo>
                  <a:lnTo>
                    <a:pt x="2186" y="2055"/>
                  </a:lnTo>
                  <a:lnTo>
                    <a:pt x="2187" y="2057"/>
                  </a:lnTo>
                  <a:lnTo>
                    <a:pt x="2188" y="2055"/>
                  </a:lnTo>
                  <a:lnTo>
                    <a:pt x="2187" y="2054"/>
                  </a:lnTo>
                  <a:lnTo>
                    <a:pt x="2187" y="2053"/>
                  </a:lnTo>
                  <a:lnTo>
                    <a:pt x="2188" y="2053"/>
                  </a:lnTo>
                  <a:lnTo>
                    <a:pt x="2188" y="2054"/>
                  </a:lnTo>
                  <a:lnTo>
                    <a:pt x="2189" y="2053"/>
                  </a:lnTo>
                  <a:lnTo>
                    <a:pt x="2190" y="2053"/>
                  </a:lnTo>
                  <a:lnTo>
                    <a:pt x="2190" y="2052"/>
                  </a:lnTo>
                  <a:lnTo>
                    <a:pt x="2191" y="2052"/>
                  </a:lnTo>
                  <a:lnTo>
                    <a:pt x="2192" y="2052"/>
                  </a:lnTo>
                  <a:lnTo>
                    <a:pt x="2194" y="2052"/>
                  </a:lnTo>
                  <a:lnTo>
                    <a:pt x="2195" y="2052"/>
                  </a:lnTo>
                  <a:lnTo>
                    <a:pt x="2195" y="2051"/>
                  </a:lnTo>
                  <a:lnTo>
                    <a:pt x="2196" y="2050"/>
                  </a:lnTo>
                  <a:lnTo>
                    <a:pt x="2196" y="2049"/>
                  </a:lnTo>
                  <a:lnTo>
                    <a:pt x="2197" y="2049"/>
                  </a:lnTo>
                  <a:lnTo>
                    <a:pt x="2198" y="2048"/>
                  </a:lnTo>
                  <a:lnTo>
                    <a:pt x="2199" y="2047"/>
                  </a:lnTo>
                  <a:lnTo>
                    <a:pt x="2199" y="2045"/>
                  </a:lnTo>
                  <a:lnTo>
                    <a:pt x="2200" y="2044"/>
                  </a:lnTo>
                  <a:lnTo>
                    <a:pt x="2201" y="2044"/>
                  </a:lnTo>
                  <a:lnTo>
                    <a:pt x="2203" y="2043"/>
                  </a:lnTo>
                  <a:lnTo>
                    <a:pt x="2204" y="2041"/>
                  </a:lnTo>
                  <a:lnTo>
                    <a:pt x="2205" y="2040"/>
                  </a:lnTo>
                  <a:lnTo>
                    <a:pt x="2206" y="2040"/>
                  </a:lnTo>
                  <a:lnTo>
                    <a:pt x="2206" y="2040"/>
                  </a:lnTo>
                  <a:lnTo>
                    <a:pt x="2206" y="2039"/>
                  </a:lnTo>
                  <a:lnTo>
                    <a:pt x="2206" y="2038"/>
                  </a:lnTo>
                  <a:lnTo>
                    <a:pt x="2207" y="2038"/>
                  </a:lnTo>
                  <a:lnTo>
                    <a:pt x="2207" y="2036"/>
                  </a:lnTo>
                  <a:lnTo>
                    <a:pt x="2207" y="2035"/>
                  </a:lnTo>
                  <a:lnTo>
                    <a:pt x="2206" y="2035"/>
                  </a:lnTo>
                  <a:lnTo>
                    <a:pt x="2206" y="2034"/>
                  </a:lnTo>
                  <a:lnTo>
                    <a:pt x="2206" y="2033"/>
                  </a:lnTo>
                  <a:lnTo>
                    <a:pt x="2206" y="2031"/>
                  </a:lnTo>
                  <a:lnTo>
                    <a:pt x="2206" y="2029"/>
                  </a:lnTo>
                  <a:lnTo>
                    <a:pt x="2206" y="2027"/>
                  </a:lnTo>
                  <a:lnTo>
                    <a:pt x="2205" y="2025"/>
                  </a:lnTo>
                  <a:lnTo>
                    <a:pt x="2206" y="2022"/>
                  </a:lnTo>
                  <a:lnTo>
                    <a:pt x="2206" y="2021"/>
                  </a:lnTo>
                  <a:lnTo>
                    <a:pt x="2205" y="2020"/>
                  </a:lnTo>
                  <a:lnTo>
                    <a:pt x="2204" y="2019"/>
                  </a:lnTo>
                  <a:lnTo>
                    <a:pt x="2204" y="2016"/>
                  </a:lnTo>
                  <a:lnTo>
                    <a:pt x="2203" y="2014"/>
                  </a:lnTo>
                  <a:lnTo>
                    <a:pt x="2203" y="2013"/>
                  </a:lnTo>
                  <a:lnTo>
                    <a:pt x="2203" y="2013"/>
                  </a:lnTo>
                  <a:lnTo>
                    <a:pt x="2203" y="2011"/>
                  </a:lnTo>
                  <a:lnTo>
                    <a:pt x="2203" y="2008"/>
                  </a:lnTo>
                  <a:lnTo>
                    <a:pt x="2203" y="2007"/>
                  </a:lnTo>
                  <a:lnTo>
                    <a:pt x="2205" y="2005"/>
                  </a:lnTo>
                  <a:lnTo>
                    <a:pt x="2206" y="2004"/>
                  </a:lnTo>
                  <a:lnTo>
                    <a:pt x="2206" y="2002"/>
                  </a:lnTo>
                  <a:lnTo>
                    <a:pt x="2206" y="2001"/>
                  </a:lnTo>
                  <a:lnTo>
                    <a:pt x="2206" y="2001"/>
                  </a:lnTo>
                  <a:lnTo>
                    <a:pt x="2206" y="2000"/>
                  </a:lnTo>
                  <a:lnTo>
                    <a:pt x="2207" y="2001"/>
                  </a:lnTo>
                  <a:lnTo>
                    <a:pt x="2208" y="2001"/>
                  </a:lnTo>
                  <a:lnTo>
                    <a:pt x="2209" y="2001"/>
                  </a:lnTo>
                  <a:lnTo>
                    <a:pt x="2209" y="2000"/>
                  </a:lnTo>
                  <a:lnTo>
                    <a:pt x="2209" y="1998"/>
                  </a:lnTo>
                  <a:lnTo>
                    <a:pt x="2209" y="1997"/>
                  </a:lnTo>
                  <a:lnTo>
                    <a:pt x="2209" y="1996"/>
                  </a:lnTo>
                  <a:lnTo>
                    <a:pt x="2209" y="1995"/>
                  </a:lnTo>
                  <a:lnTo>
                    <a:pt x="2209" y="1994"/>
                  </a:lnTo>
                  <a:lnTo>
                    <a:pt x="2208" y="1993"/>
                  </a:lnTo>
                  <a:lnTo>
                    <a:pt x="2209" y="1993"/>
                  </a:lnTo>
                  <a:lnTo>
                    <a:pt x="2209" y="1992"/>
                  </a:lnTo>
                  <a:lnTo>
                    <a:pt x="2209" y="1989"/>
                  </a:lnTo>
                  <a:lnTo>
                    <a:pt x="2209" y="1988"/>
                  </a:lnTo>
                  <a:lnTo>
                    <a:pt x="2208" y="1986"/>
                  </a:lnTo>
                  <a:lnTo>
                    <a:pt x="2208" y="1986"/>
                  </a:lnTo>
                  <a:lnTo>
                    <a:pt x="2208" y="1985"/>
                  </a:lnTo>
                  <a:lnTo>
                    <a:pt x="2208" y="1984"/>
                  </a:lnTo>
                  <a:lnTo>
                    <a:pt x="2208" y="1983"/>
                  </a:lnTo>
                  <a:lnTo>
                    <a:pt x="2208" y="1982"/>
                  </a:lnTo>
                  <a:lnTo>
                    <a:pt x="2210" y="1980"/>
                  </a:lnTo>
                  <a:lnTo>
                    <a:pt x="2212" y="1979"/>
                  </a:lnTo>
                  <a:lnTo>
                    <a:pt x="2213" y="1979"/>
                  </a:lnTo>
                  <a:lnTo>
                    <a:pt x="2214" y="1979"/>
                  </a:lnTo>
                  <a:lnTo>
                    <a:pt x="2215" y="1979"/>
                  </a:lnTo>
                  <a:lnTo>
                    <a:pt x="2215" y="1980"/>
                  </a:lnTo>
                  <a:lnTo>
                    <a:pt x="2216" y="1980"/>
                  </a:lnTo>
                  <a:lnTo>
                    <a:pt x="2217" y="1980"/>
                  </a:lnTo>
                  <a:lnTo>
                    <a:pt x="2217" y="1979"/>
                  </a:lnTo>
                  <a:lnTo>
                    <a:pt x="2217" y="1978"/>
                  </a:lnTo>
                  <a:lnTo>
                    <a:pt x="2217" y="1977"/>
                  </a:lnTo>
                  <a:lnTo>
                    <a:pt x="2216" y="1977"/>
                  </a:lnTo>
                  <a:lnTo>
                    <a:pt x="2216" y="1976"/>
                  </a:lnTo>
                  <a:lnTo>
                    <a:pt x="2216" y="1975"/>
                  </a:lnTo>
                  <a:lnTo>
                    <a:pt x="2216" y="1974"/>
                  </a:lnTo>
                  <a:lnTo>
                    <a:pt x="2216" y="1973"/>
                  </a:lnTo>
                  <a:lnTo>
                    <a:pt x="2216" y="1972"/>
                  </a:lnTo>
                  <a:lnTo>
                    <a:pt x="2216" y="1970"/>
                  </a:lnTo>
                  <a:lnTo>
                    <a:pt x="2216" y="1969"/>
                  </a:lnTo>
                  <a:lnTo>
                    <a:pt x="2216" y="1968"/>
                  </a:lnTo>
                  <a:lnTo>
                    <a:pt x="2217" y="1968"/>
                  </a:lnTo>
                  <a:lnTo>
                    <a:pt x="2218" y="1968"/>
                  </a:lnTo>
                  <a:lnTo>
                    <a:pt x="2219" y="1965"/>
                  </a:lnTo>
                  <a:lnTo>
                    <a:pt x="2219" y="1964"/>
                  </a:lnTo>
                  <a:lnTo>
                    <a:pt x="2222" y="1961"/>
                  </a:lnTo>
                  <a:lnTo>
                    <a:pt x="2224" y="1960"/>
                  </a:lnTo>
                  <a:lnTo>
                    <a:pt x="2225" y="1960"/>
                  </a:lnTo>
                  <a:lnTo>
                    <a:pt x="2228" y="1959"/>
                  </a:lnTo>
                  <a:lnTo>
                    <a:pt x="2228" y="1959"/>
                  </a:lnTo>
                  <a:lnTo>
                    <a:pt x="2229" y="1959"/>
                  </a:lnTo>
                  <a:lnTo>
                    <a:pt x="2229" y="1959"/>
                  </a:lnTo>
                  <a:lnTo>
                    <a:pt x="2231" y="1959"/>
                  </a:lnTo>
                  <a:lnTo>
                    <a:pt x="2232" y="1959"/>
                  </a:lnTo>
                  <a:lnTo>
                    <a:pt x="2233" y="1959"/>
                  </a:lnTo>
                  <a:lnTo>
                    <a:pt x="2233" y="1958"/>
                  </a:lnTo>
                  <a:lnTo>
                    <a:pt x="2233" y="1958"/>
                  </a:lnTo>
                  <a:lnTo>
                    <a:pt x="2234" y="1958"/>
                  </a:lnTo>
                  <a:lnTo>
                    <a:pt x="2235" y="1958"/>
                  </a:lnTo>
                  <a:lnTo>
                    <a:pt x="2236" y="1957"/>
                  </a:lnTo>
                  <a:lnTo>
                    <a:pt x="2237" y="1956"/>
                  </a:lnTo>
                  <a:lnTo>
                    <a:pt x="2239" y="1955"/>
                  </a:lnTo>
                  <a:lnTo>
                    <a:pt x="2241" y="1952"/>
                  </a:lnTo>
                  <a:lnTo>
                    <a:pt x="2239" y="1952"/>
                  </a:lnTo>
                  <a:lnTo>
                    <a:pt x="2239" y="1951"/>
                  </a:lnTo>
                  <a:lnTo>
                    <a:pt x="2239" y="1950"/>
                  </a:lnTo>
                  <a:lnTo>
                    <a:pt x="2243" y="1950"/>
                  </a:lnTo>
                  <a:lnTo>
                    <a:pt x="2244" y="1949"/>
                  </a:lnTo>
                  <a:lnTo>
                    <a:pt x="2244" y="1948"/>
                  </a:lnTo>
                  <a:lnTo>
                    <a:pt x="2244" y="1947"/>
                  </a:lnTo>
                  <a:lnTo>
                    <a:pt x="2244" y="1946"/>
                  </a:lnTo>
                  <a:lnTo>
                    <a:pt x="2243" y="1944"/>
                  </a:lnTo>
                  <a:lnTo>
                    <a:pt x="2242" y="1944"/>
                  </a:lnTo>
                  <a:lnTo>
                    <a:pt x="2242" y="1941"/>
                  </a:lnTo>
                  <a:lnTo>
                    <a:pt x="2242" y="1940"/>
                  </a:lnTo>
                  <a:lnTo>
                    <a:pt x="2243" y="1939"/>
                  </a:lnTo>
                  <a:lnTo>
                    <a:pt x="2242" y="1936"/>
                  </a:lnTo>
                  <a:lnTo>
                    <a:pt x="2242" y="1935"/>
                  </a:lnTo>
                  <a:lnTo>
                    <a:pt x="2242" y="1933"/>
                  </a:lnTo>
                  <a:lnTo>
                    <a:pt x="2243" y="1932"/>
                  </a:lnTo>
                  <a:lnTo>
                    <a:pt x="2244" y="1932"/>
                  </a:lnTo>
                  <a:lnTo>
                    <a:pt x="2244" y="1931"/>
                  </a:lnTo>
                  <a:lnTo>
                    <a:pt x="2245" y="1930"/>
                  </a:lnTo>
                  <a:lnTo>
                    <a:pt x="2247" y="1930"/>
                  </a:lnTo>
                  <a:lnTo>
                    <a:pt x="2248" y="1930"/>
                  </a:lnTo>
                  <a:lnTo>
                    <a:pt x="2250" y="1930"/>
                  </a:lnTo>
                  <a:lnTo>
                    <a:pt x="2251" y="1929"/>
                  </a:lnTo>
                  <a:lnTo>
                    <a:pt x="2252" y="1928"/>
                  </a:lnTo>
                  <a:lnTo>
                    <a:pt x="2253" y="1928"/>
                  </a:lnTo>
                  <a:lnTo>
                    <a:pt x="2254" y="1930"/>
                  </a:lnTo>
                  <a:lnTo>
                    <a:pt x="2254" y="1931"/>
                  </a:lnTo>
                  <a:lnTo>
                    <a:pt x="2254" y="1932"/>
                  </a:lnTo>
                  <a:lnTo>
                    <a:pt x="2255" y="1932"/>
                  </a:lnTo>
                  <a:lnTo>
                    <a:pt x="2255" y="1933"/>
                  </a:lnTo>
                  <a:lnTo>
                    <a:pt x="2254" y="1933"/>
                  </a:lnTo>
                  <a:lnTo>
                    <a:pt x="2255" y="1935"/>
                  </a:lnTo>
                  <a:lnTo>
                    <a:pt x="2255" y="1936"/>
                  </a:lnTo>
                  <a:lnTo>
                    <a:pt x="2255" y="1935"/>
                  </a:lnTo>
                  <a:lnTo>
                    <a:pt x="2256" y="1936"/>
                  </a:lnTo>
                  <a:lnTo>
                    <a:pt x="2256" y="1935"/>
                  </a:lnTo>
                  <a:lnTo>
                    <a:pt x="2257" y="1935"/>
                  </a:lnTo>
                  <a:lnTo>
                    <a:pt x="2257" y="1936"/>
                  </a:lnTo>
                  <a:lnTo>
                    <a:pt x="2258" y="1936"/>
                  </a:lnTo>
                  <a:lnTo>
                    <a:pt x="2260" y="1937"/>
                  </a:lnTo>
                  <a:lnTo>
                    <a:pt x="2260" y="1937"/>
                  </a:lnTo>
                  <a:lnTo>
                    <a:pt x="2260" y="1938"/>
                  </a:lnTo>
                  <a:lnTo>
                    <a:pt x="2260" y="1939"/>
                  </a:lnTo>
                  <a:lnTo>
                    <a:pt x="2263" y="1939"/>
                  </a:lnTo>
                  <a:lnTo>
                    <a:pt x="2262" y="1941"/>
                  </a:lnTo>
                  <a:lnTo>
                    <a:pt x="2262" y="1942"/>
                  </a:lnTo>
                  <a:lnTo>
                    <a:pt x="2263" y="1945"/>
                  </a:lnTo>
                  <a:lnTo>
                    <a:pt x="2264" y="1946"/>
                  </a:lnTo>
                  <a:lnTo>
                    <a:pt x="2265" y="1947"/>
                  </a:lnTo>
                  <a:lnTo>
                    <a:pt x="2265" y="1948"/>
                  </a:lnTo>
                  <a:lnTo>
                    <a:pt x="2266" y="1948"/>
                  </a:lnTo>
                  <a:lnTo>
                    <a:pt x="2266" y="1950"/>
                  </a:lnTo>
                  <a:lnTo>
                    <a:pt x="2267" y="1951"/>
                  </a:lnTo>
                  <a:lnTo>
                    <a:pt x="2269" y="1950"/>
                  </a:lnTo>
                  <a:lnTo>
                    <a:pt x="2270" y="1950"/>
                  </a:lnTo>
                  <a:lnTo>
                    <a:pt x="2272" y="1950"/>
                  </a:lnTo>
                  <a:lnTo>
                    <a:pt x="2274" y="1949"/>
                  </a:lnTo>
                  <a:lnTo>
                    <a:pt x="2275" y="1949"/>
                  </a:lnTo>
                  <a:lnTo>
                    <a:pt x="2275" y="1948"/>
                  </a:lnTo>
                  <a:lnTo>
                    <a:pt x="2276" y="1948"/>
                  </a:lnTo>
                  <a:lnTo>
                    <a:pt x="2276" y="1947"/>
                  </a:lnTo>
                  <a:lnTo>
                    <a:pt x="2276" y="1946"/>
                  </a:lnTo>
                  <a:lnTo>
                    <a:pt x="2279" y="1945"/>
                  </a:lnTo>
                  <a:lnTo>
                    <a:pt x="2279" y="1942"/>
                  </a:lnTo>
                  <a:lnTo>
                    <a:pt x="2278" y="1939"/>
                  </a:lnTo>
                  <a:lnTo>
                    <a:pt x="2278" y="1936"/>
                  </a:lnTo>
                  <a:lnTo>
                    <a:pt x="2278" y="1935"/>
                  </a:lnTo>
                  <a:lnTo>
                    <a:pt x="2278" y="1933"/>
                  </a:lnTo>
                  <a:lnTo>
                    <a:pt x="2278" y="1932"/>
                  </a:lnTo>
                  <a:lnTo>
                    <a:pt x="2276" y="1931"/>
                  </a:lnTo>
                  <a:lnTo>
                    <a:pt x="2275" y="1929"/>
                  </a:lnTo>
                  <a:lnTo>
                    <a:pt x="2275" y="1926"/>
                  </a:lnTo>
                  <a:lnTo>
                    <a:pt x="2273" y="1923"/>
                  </a:lnTo>
                  <a:lnTo>
                    <a:pt x="2273" y="1922"/>
                  </a:lnTo>
                  <a:lnTo>
                    <a:pt x="2273" y="1921"/>
                  </a:lnTo>
                  <a:lnTo>
                    <a:pt x="2272" y="1921"/>
                  </a:lnTo>
                  <a:lnTo>
                    <a:pt x="2272" y="1920"/>
                  </a:lnTo>
                  <a:lnTo>
                    <a:pt x="2271" y="1918"/>
                  </a:lnTo>
                  <a:lnTo>
                    <a:pt x="2271" y="1917"/>
                  </a:lnTo>
                  <a:moveTo>
                    <a:pt x="1690" y="2279"/>
                  </a:moveTo>
                  <a:lnTo>
                    <a:pt x="1690" y="2280"/>
                  </a:lnTo>
                  <a:lnTo>
                    <a:pt x="1690" y="2282"/>
                  </a:lnTo>
                  <a:lnTo>
                    <a:pt x="1689" y="2282"/>
                  </a:lnTo>
                  <a:lnTo>
                    <a:pt x="1688" y="2282"/>
                  </a:lnTo>
                  <a:lnTo>
                    <a:pt x="1687" y="2282"/>
                  </a:lnTo>
                  <a:lnTo>
                    <a:pt x="1687" y="2283"/>
                  </a:lnTo>
                  <a:lnTo>
                    <a:pt x="1686" y="2283"/>
                  </a:lnTo>
                  <a:lnTo>
                    <a:pt x="1686" y="2283"/>
                  </a:lnTo>
                  <a:lnTo>
                    <a:pt x="1685" y="2284"/>
                  </a:lnTo>
                  <a:lnTo>
                    <a:pt x="1684" y="2284"/>
                  </a:lnTo>
                  <a:lnTo>
                    <a:pt x="1684" y="2283"/>
                  </a:lnTo>
                  <a:lnTo>
                    <a:pt x="1684" y="2283"/>
                  </a:lnTo>
                  <a:lnTo>
                    <a:pt x="1682" y="2283"/>
                  </a:lnTo>
                  <a:lnTo>
                    <a:pt x="1682" y="2282"/>
                  </a:lnTo>
                  <a:lnTo>
                    <a:pt x="1681" y="2282"/>
                  </a:lnTo>
                  <a:lnTo>
                    <a:pt x="1681" y="2283"/>
                  </a:lnTo>
                  <a:lnTo>
                    <a:pt x="1680" y="2283"/>
                  </a:lnTo>
                  <a:lnTo>
                    <a:pt x="1680" y="2283"/>
                  </a:lnTo>
                  <a:lnTo>
                    <a:pt x="1680" y="2285"/>
                  </a:lnTo>
                  <a:lnTo>
                    <a:pt x="1679" y="2286"/>
                  </a:lnTo>
                  <a:lnTo>
                    <a:pt x="1678" y="2287"/>
                  </a:lnTo>
                  <a:lnTo>
                    <a:pt x="1678" y="2288"/>
                  </a:lnTo>
                  <a:lnTo>
                    <a:pt x="1677" y="2288"/>
                  </a:lnTo>
                  <a:lnTo>
                    <a:pt x="1677" y="2289"/>
                  </a:lnTo>
                  <a:lnTo>
                    <a:pt x="1676" y="2289"/>
                  </a:lnTo>
                  <a:lnTo>
                    <a:pt x="1675" y="2289"/>
                  </a:lnTo>
                  <a:lnTo>
                    <a:pt x="1674" y="2291"/>
                  </a:lnTo>
                  <a:lnTo>
                    <a:pt x="1672" y="2292"/>
                  </a:lnTo>
                  <a:lnTo>
                    <a:pt x="1671" y="2293"/>
                  </a:lnTo>
                  <a:lnTo>
                    <a:pt x="1670" y="2294"/>
                  </a:lnTo>
                  <a:lnTo>
                    <a:pt x="1670" y="2295"/>
                  </a:lnTo>
                  <a:lnTo>
                    <a:pt x="1669" y="2296"/>
                  </a:lnTo>
                  <a:lnTo>
                    <a:pt x="1668" y="2297"/>
                  </a:lnTo>
                  <a:lnTo>
                    <a:pt x="1667" y="2298"/>
                  </a:lnTo>
                  <a:lnTo>
                    <a:pt x="1667" y="2299"/>
                  </a:lnTo>
                  <a:lnTo>
                    <a:pt x="1667" y="2299"/>
                  </a:lnTo>
                  <a:lnTo>
                    <a:pt x="1667" y="2301"/>
                  </a:lnTo>
                  <a:lnTo>
                    <a:pt x="1667" y="2303"/>
                  </a:lnTo>
                  <a:lnTo>
                    <a:pt x="1666" y="2303"/>
                  </a:lnTo>
                  <a:lnTo>
                    <a:pt x="1666" y="2304"/>
                  </a:lnTo>
                  <a:lnTo>
                    <a:pt x="1665" y="2304"/>
                  </a:lnTo>
                  <a:lnTo>
                    <a:pt x="1663" y="2305"/>
                  </a:lnTo>
                  <a:lnTo>
                    <a:pt x="1663" y="2306"/>
                  </a:lnTo>
                  <a:lnTo>
                    <a:pt x="1663" y="2307"/>
                  </a:lnTo>
                  <a:lnTo>
                    <a:pt x="1665" y="2307"/>
                  </a:lnTo>
                  <a:lnTo>
                    <a:pt x="1665" y="2308"/>
                  </a:lnTo>
                  <a:lnTo>
                    <a:pt x="1667" y="2308"/>
                  </a:lnTo>
                  <a:lnTo>
                    <a:pt x="1667" y="2310"/>
                  </a:lnTo>
                  <a:lnTo>
                    <a:pt x="1668" y="2310"/>
                  </a:lnTo>
                  <a:lnTo>
                    <a:pt x="1668" y="2310"/>
                  </a:lnTo>
                  <a:lnTo>
                    <a:pt x="1669" y="2310"/>
                  </a:lnTo>
                  <a:lnTo>
                    <a:pt x="1669" y="2311"/>
                  </a:lnTo>
                  <a:lnTo>
                    <a:pt x="1669" y="2312"/>
                  </a:lnTo>
                  <a:lnTo>
                    <a:pt x="1669" y="2313"/>
                  </a:lnTo>
                  <a:lnTo>
                    <a:pt x="1668" y="2314"/>
                  </a:lnTo>
                  <a:lnTo>
                    <a:pt x="1667" y="2315"/>
                  </a:lnTo>
                  <a:lnTo>
                    <a:pt x="1667" y="2315"/>
                  </a:lnTo>
                  <a:lnTo>
                    <a:pt x="1665" y="2316"/>
                  </a:lnTo>
                  <a:lnTo>
                    <a:pt x="1665" y="2317"/>
                  </a:lnTo>
                  <a:lnTo>
                    <a:pt x="1662" y="2319"/>
                  </a:lnTo>
                  <a:lnTo>
                    <a:pt x="1660" y="2320"/>
                  </a:lnTo>
                  <a:lnTo>
                    <a:pt x="1659" y="2320"/>
                  </a:lnTo>
                  <a:lnTo>
                    <a:pt x="1658" y="2321"/>
                  </a:lnTo>
                  <a:lnTo>
                    <a:pt x="1657" y="2321"/>
                  </a:lnTo>
                  <a:lnTo>
                    <a:pt x="1656" y="2321"/>
                  </a:lnTo>
                  <a:lnTo>
                    <a:pt x="1654" y="2321"/>
                  </a:lnTo>
                  <a:lnTo>
                    <a:pt x="1652" y="2321"/>
                  </a:lnTo>
                  <a:lnTo>
                    <a:pt x="1651" y="2321"/>
                  </a:lnTo>
                  <a:lnTo>
                    <a:pt x="1650" y="2321"/>
                  </a:lnTo>
                  <a:lnTo>
                    <a:pt x="1649" y="2322"/>
                  </a:lnTo>
                  <a:lnTo>
                    <a:pt x="1648" y="2323"/>
                  </a:lnTo>
                  <a:lnTo>
                    <a:pt x="1647" y="2324"/>
                  </a:lnTo>
                  <a:lnTo>
                    <a:pt x="1647" y="2325"/>
                  </a:lnTo>
                  <a:lnTo>
                    <a:pt x="1647" y="2326"/>
                  </a:lnTo>
                  <a:lnTo>
                    <a:pt x="1646" y="2327"/>
                  </a:lnTo>
                  <a:lnTo>
                    <a:pt x="1642" y="2331"/>
                  </a:lnTo>
                  <a:lnTo>
                    <a:pt x="1640" y="2333"/>
                  </a:lnTo>
                  <a:lnTo>
                    <a:pt x="1640" y="2333"/>
                  </a:lnTo>
                  <a:lnTo>
                    <a:pt x="1639" y="2334"/>
                  </a:lnTo>
                  <a:lnTo>
                    <a:pt x="1635" y="2336"/>
                  </a:lnTo>
                  <a:lnTo>
                    <a:pt x="1634" y="2336"/>
                  </a:lnTo>
                  <a:lnTo>
                    <a:pt x="1633" y="2338"/>
                  </a:lnTo>
                  <a:lnTo>
                    <a:pt x="1632" y="2338"/>
                  </a:lnTo>
                  <a:lnTo>
                    <a:pt x="1631" y="2339"/>
                  </a:lnTo>
                  <a:lnTo>
                    <a:pt x="1630" y="2339"/>
                  </a:lnTo>
                  <a:lnTo>
                    <a:pt x="1629" y="2339"/>
                  </a:lnTo>
                  <a:lnTo>
                    <a:pt x="1628" y="2340"/>
                  </a:lnTo>
                  <a:lnTo>
                    <a:pt x="1618" y="2343"/>
                  </a:lnTo>
                  <a:lnTo>
                    <a:pt x="1616" y="2343"/>
                  </a:lnTo>
                  <a:lnTo>
                    <a:pt x="1615" y="2343"/>
                  </a:lnTo>
                  <a:lnTo>
                    <a:pt x="1614" y="2344"/>
                  </a:lnTo>
                  <a:lnTo>
                    <a:pt x="1613" y="2344"/>
                  </a:lnTo>
                  <a:lnTo>
                    <a:pt x="1613" y="2345"/>
                  </a:lnTo>
                  <a:lnTo>
                    <a:pt x="1611" y="2345"/>
                  </a:lnTo>
                  <a:lnTo>
                    <a:pt x="1610" y="2345"/>
                  </a:lnTo>
                  <a:lnTo>
                    <a:pt x="1609" y="2345"/>
                  </a:lnTo>
                  <a:lnTo>
                    <a:pt x="1608" y="2347"/>
                  </a:lnTo>
                  <a:lnTo>
                    <a:pt x="1606" y="2347"/>
                  </a:lnTo>
                  <a:lnTo>
                    <a:pt x="1605" y="2347"/>
                  </a:lnTo>
                  <a:lnTo>
                    <a:pt x="1604" y="2347"/>
                  </a:lnTo>
                  <a:lnTo>
                    <a:pt x="1603" y="2347"/>
                  </a:lnTo>
                  <a:lnTo>
                    <a:pt x="1602" y="2348"/>
                  </a:lnTo>
                  <a:lnTo>
                    <a:pt x="1601" y="2348"/>
                  </a:lnTo>
                  <a:lnTo>
                    <a:pt x="1599" y="2349"/>
                  </a:lnTo>
                  <a:lnTo>
                    <a:pt x="1597" y="2349"/>
                  </a:lnTo>
                  <a:lnTo>
                    <a:pt x="1596" y="2349"/>
                  </a:lnTo>
                  <a:lnTo>
                    <a:pt x="1595" y="2349"/>
                  </a:lnTo>
                  <a:lnTo>
                    <a:pt x="1594" y="2349"/>
                  </a:lnTo>
                  <a:lnTo>
                    <a:pt x="1594" y="2350"/>
                  </a:lnTo>
                  <a:lnTo>
                    <a:pt x="1593" y="2350"/>
                  </a:lnTo>
                  <a:lnTo>
                    <a:pt x="1592" y="2349"/>
                  </a:lnTo>
                  <a:lnTo>
                    <a:pt x="1590" y="2348"/>
                  </a:lnTo>
                  <a:lnTo>
                    <a:pt x="1588" y="2347"/>
                  </a:lnTo>
                  <a:lnTo>
                    <a:pt x="1587" y="2345"/>
                  </a:lnTo>
                  <a:lnTo>
                    <a:pt x="1586" y="2344"/>
                  </a:lnTo>
                  <a:lnTo>
                    <a:pt x="1586" y="2343"/>
                  </a:lnTo>
                  <a:lnTo>
                    <a:pt x="1586" y="2342"/>
                  </a:lnTo>
                  <a:lnTo>
                    <a:pt x="1586" y="2341"/>
                  </a:lnTo>
                  <a:lnTo>
                    <a:pt x="1586" y="2340"/>
                  </a:lnTo>
                  <a:lnTo>
                    <a:pt x="1587" y="2338"/>
                  </a:lnTo>
                  <a:lnTo>
                    <a:pt x="1587" y="2336"/>
                  </a:lnTo>
                  <a:lnTo>
                    <a:pt x="1588" y="2335"/>
                  </a:lnTo>
                  <a:lnTo>
                    <a:pt x="1588" y="2334"/>
                  </a:lnTo>
                  <a:lnTo>
                    <a:pt x="1590" y="2332"/>
                  </a:lnTo>
                  <a:lnTo>
                    <a:pt x="1590" y="2331"/>
                  </a:lnTo>
                  <a:lnTo>
                    <a:pt x="1590" y="2330"/>
                  </a:lnTo>
                  <a:lnTo>
                    <a:pt x="1590" y="2329"/>
                  </a:lnTo>
                  <a:lnTo>
                    <a:pt x="1588" y="2325"/>
                  </a:lnTo>
                  <a:lnTo>
                    <a:pt x="1588" y="2324"/>
                  </a:lnTo>
                  <a:lnTo>
                    <a:pt x="1588" y="2322"/>
                  </a:lnTo>
                  <a:lnTo>
                    <a:pt x="1587" y="2321"/>
                  </a:lnTo>
                  <a:lnTo>
                    <a:pt x="1586" y="2320"/>
                  </a:lnTo>
                  <a:lnTo>
                    <a:pt x="1586" y="2317"/>
                  </a:lnTo>
                  <a:lnTo>
                    <a:pt x="1586" y="2316"/>
                  </a:lnTo>
                  <a:lnTo>
                    <a:pt x="1585" y="2315"/>
                  </a:lnTo>
                  <a:lnTo>
                    <a:pt x="1584" y="2314"/>
                  </a:lnTo>
                  <a:lnTo>
                    <a:pt x="1583" y="2314"/>
                  </a:lnTo>
                  <a:lnTo>
                    <a:pt x="1582" y="2314"/>
                  </a:lnTo>
                  <a:lnTo>
                    <a:pt x="1581" y="2314"/>
                  </a:lnTo>
                  <a:lnTo>
                    <a:pt x="1577" y="2314"/>
                  </a:lnTo>
                  <a:lnTo>
                    <a:pt x="1576" y="2314"/>
                  </a:lnTo>
                  <a:lnTo>
                    <a:pt x="1574" y="2314"/>
                  </a:lnTo>
                  <a:lnTo>
                    <a:pt x="1573" y="2314"/>
                  </a:lnTo>
                  <a:lnTo>
                    <a:pt x="1572" y="2314"/>
                  </a:lnTo>
                  <a:lnTo>
                    <a:pt x="1571" y="2314"/>
                  </a:lnTo>
                  <a:lnTo>
                    <a:pt x="1569" y="2314"/>
                  </a:lnTo>
                  <a:lnTo>
                    <a:pt x="1563" y="2312"/>
                  </a:lnTo>
                  <a:lnTo>
                    <a:pt x="1562" y="2311"/>
                  </a:lnTo>
                  <a:lnTo>
                    <a:pt x="1562" y="2312"/>
                  </a:lnTo>
                  <a:lnTo>
                    <a:pt x="1562" y="2311"/>
                  </a:lnTo>
                  <a:lnTo>
                    <a:pt x="1561" y="2311"/>
                  </a:lnTo>
                  <a:lnTo>
                    <a:pt x="1559" y="2310"/>
                  </a:lnTo>
                  <a:lnTo>
                    <a:pt x="1559" y="2310"/>
                  </a:lnTo>
                  <a:lnTo>
                    <a:pt x="1559" y="2310"/>
                  </a:lnTo>
                  <a:lnTo>
                    <a:pt x="1557" y="2307"/>
                  </a:lnTo>
                  <a:lnTo>
                    <a:pt x="1556" y="2307"/>
                  </a:lnTo>
                  <a:lnTo>
                    <a:pt x="1555" y="2306"/>
                  </a:lnTo>
                  <a:lnTo>
                    <a:pt x="1554" y="2306"/>
                  </a:lnTo>
                  <a:lnTo>
                    <a:pt x="1553" y="2306"/>
                  </a:lnTo>
                  <a:lnTo>
                    <a:pt x="1552" y="2306"/>
                  </a:lnTo>
                  <a:lnTo>
                    <a:pt x="1549" y="2306"/>
                  </a:lnTo>
                  <a:lnTo>
                    <a:pt x="1548" y="2306"/>
                  </a:lnTo>
                  <a:lnTo>
                    <a:pt x="1545" y="2307"/>
                  </a:lnTo>
                  <a:lnTo>
                    <a:pt x="1544" y="2308"/>
                  </a:lnTo>
                  <a:lnTo>
                    <a:pt x="1543" y="2308"/>
                  </a:lnTo>
                  <a:lnTo>
                    <a:pt x="1542" y="2308"/>
                  </a:lnTo>
                  <a:lnTo>
                    <a:pt x="1540" y="2308"/>
                  </a:lnTo>
                  <a:lnTo>
                    <a:pt x="1539" y="2308"/>
                  </a:lnTo>
                  <a:lnTo>
                    <a:pt x="1538" y="2308"/>
                  </a:lnTo>
                  <a:lnTo>
                    <a:pt x="1536" y="2308"/>
                  </a:lnTo>
                  <a:lnTo>
                    <a:pt x="1534" y="2308"/>
                  </a:lnTo>
                  <a:lnTo>
                    <a:pt x="1533" y="2307"/>
                  </a:lnTo>
                  <a:lnTo>
                    <a:pt x="1530" y="2307"/>
                  </a:lnTo>
                  <a:lnTo>
                    <a:pt x="1529" y="2307"/>
                  </a:lnTo>
                  <a:lnTo>
                    <a:pt x="1527" y="2307"/>
                  </a:lnTo>
                  <a:lnTo>
                    <a:pt x="1524" y="2307"/>
                  </a:lnTo>
                  <a:lnTo>
                    <a:pt x="1523" y="2307"/>
                  </a:lnTo>
                  <a:lnTo>
                    <a:pt x="1521" y="2307"/>
                  </a:lnTo>
                  <a:lnTo>
                    <a:pt x="1520" y="2307"/>
                  </a:lnTo>
                  <a:lnTo>
                    <a:pt x="1519" y="2306"/>
                  </a:lnTo>
                  <a:lnTo>
                    <a:pt x="1518" y="2305"/>
                  </a:lnTo>
                  <a:lnTo>
                    <a:pt x="1517" y="2305"/>
                  </a:lnTo>
                  <a:lnTo>
                    <a:pt x="1516" y="2304"/>
                  </a:lnTo>
                  <a:lnTo>
                    <a:pt x="1516" y="2303"/>
                  </a:lnTo>
                  <a:lnTo>
                    <a:pt x="1515" y="2303"/>
                  </a:lnTo>
                  <a:lnTo>
                    <a:pt x="1514" y="2302"/>
                  </a:lnTo>
                  <a:lnTo>
                    <a:pt x="1514" y="2301"/>
                  </a:lnTo>
                  <a:lnTo>
                    <a:pt x="1512" y="2301"/>
                  </a:lnTo>
                  <a:lnTo>
                    <a:pt x="1511" y="2299"/>
                  </a:lnTo>
                  <a:lnTo>
                    <a:pt x="1510" y="2298"/>
                  </a:lnTo>
                  <a:lnTo>
                    <a:pt x="1509" y="2298"/>
                  </a:lnTo>
                  <a:lnTo>
                    <a:pt x="1509" y="2299"/>
                  </a:lnTo>
                  <a:lnTo>
                    <a:pt x="1508" y="2299"/>
                  </a:lnTo>
                  <a:lnTo>
                    <a:pt x="1508" y="2301"/>
                  </a:lnTo>
                  <a:lnTo>
                    <a:pt x="1507" y="2301"/>
                  </a:lnTo>
                  <a:lnTo>
                    <a:pt x="1507" y="2302"/>
                  </a:lnTo>
                  <a:lnTo>
                    <a:pt x="1506" y="2302"/>
                  </a:lnTo>
                  <a:lnTo>
                    <a:pt x="1506" y="2302"/>
                  </a:lnTo>
                  <a:lnTo>
                    <a:pt x="1505" y="2302"/>
                  </a:lnTo>
                  <a:lnTo>
                    <a:pt x="1503" y="2302"/>
                  </a:lnTo>
                  <a:lnTo>
                    <a:pt x="1502" y="2301"/>
                  </a:lnTo>
                  <a:lnTo>
                    <a:pt x="1501" y="2299"/>
                  </a:lnTo>
                  <a:lnTo>
                    <a:pt x="1500" y="2298"/>
                  </a:lnTo>
                  <a:lnTo>
                    <a:pt x="1499" y="2297"/>
                  </a:lnTo>
                  <a:lnTo>
                    <a:pt x="1498" y="2296"/>
                  </a:lnTo>
                  <a:lnTo>
                    <a:pt x="1497" y="2296"/>
                  </a:lnTo>
                  <a:lnTo>
                    <a:pt x="1496" y="2295"/>
                  </a:lnTo>
                  <a:lnTo>
                    <a:pt x="1495" y="2294"/>
                  </a:lnTo>
                  <a:lnTo>
                    <a:pt x="1488" y="2289"/>
                  </a:lnTo>
                  <a:lnTo>
                    <a:pt x="1487" y="2289"/>
                  </a:lnTo>
                  <a:lnTo>
                    <a:pt x="1486" y="2288"/>
                  </a:lnTo>
                  <a:lnTo>
                    <a:pt x="1484" y="2287"/>
                  </a:lnTo>
                  <a:lnTo>
                    <a:pt x="1483" y="2286"/>
                  </a:lnTo>
                  <a:lnTo>
                    <a:pt x="1482" y="2285"/>
                  </a:lnTo>
                  <a:lnTo>
                    <a:pt x="1482" y="2284"/>
                  </a:lnTo>
                  <a:lnTo>
                    <a:pt x="1481" y="2283"/>
                  </a:lnTo>
                  <a:lnTo>
                    <a:pt x="1481" y="2283"/>
                  </a:lnTo>
                  <a:lnTo>
                    <a:pt x="1480" y="2283"/>
                  </a:lnTo>
                  <a:lnTo>
                    <a:pt x="1480" y="2282"/>
                  </a:lnTo>
                  <a:lnTo>
                    <a:pt x="1481" y="2282"/>
                  </a:lnTo>
                  <a:lnTo>
                    <a:pt x="1481" y="2280"/>
                  </a:lnTo>
                  <a:lnTo>
                    <a:pt x="1482" y="2280"/>
                  </a:lnTo>
                  <a:lnTo>
                    <a:pt x="1483" y="2279"/>
                  </a:lnTo>
                  <a:lnTo>
                    <a:pt x="1483" y="2278"/>
                  </a:lnTo>
                  <a:lnTo>
                    <a:pt x="1484" y="2278"/>
                  </a:lnTo>
                  <a:lnTo>
                    <a:pt x="1484" y="2277"/>
                  </a:lnTo>
                  <a:lnTo>
                    <a:pt x="1483" y="2277"/>
                  </a:lnTo>
                  <a:lnTo>
                    <a:pt x="1483" y="2276"/>
                  </a:lnTo>
                  <a:lnTo>
                    <a:pt x="1482" y="2276"/>
                  </a:lnTo>
                  <a:lnTo>
                    <a:pt x="1481" y="2275"/>
                  </a:lnTo>
                  <a:lnTo>
                    <a:pt x="1480" y="2274"/>
                  </a:lnTo>
                  <a:lnTo>
                    <a:pt x="1479" y="2273"/>
                  </a:lnTo>
                  <a:lnTo>
                    <a:pt x="1479" y="2272"/>
                  </a:lnTo>
                  <a:lnTo>
                    <a:pt x="1479" y="2270"/>
                  </a:lnTo>
                  <a:lnTo>
                    <a:pt x="1479" y="2269"/>
                  </a:lnTo>
                  <a:lnTo>
                    <a:pt x="1479" y="2266"/>
                  </a:lnTo>
                  <a:lnTo>
                    <a:pt x="1479" y="2261"/>
                  </a:lnTo>
                  <a:lnTo>
                    <a:pt x="1479" y="2259"/>
                  </a:lnTo>
                  <a:lnTo>
                    <a:pt x="1479" y="2258"/>
                  </a:lnTo>
                  <a:lnTo>
                    <a:pt x="1479" y="2256"/>
                  </a:lnTo>
                  <a:lnTo>
                    <a:pt x="1479" y="2255"/>
                  </a:lnTo>
                  <a:lnTo>
                    <a:pt x="1478" y="2254"/>
                  </a:lnTo>
                  <a:lnTo>
                    <a:pt x="1477" y="2250"/>
                  </a:lnTo>
                  <a:lnTo>
                    <a:pt x="1477" y="2249"/>
                  </a:lnTo>
                  <a:lnTo>
                    <a:pt x="1476" y="2249"/>
                  </a:lnTo>
                  <a:lnTo>
                    <a:pt x="1474" y="2249"/>
                  </a:lnTo>
                  <a:lnTo>
                    <a:pt x="1473" y="2248"/>
                  </a:lnTo>
                  <a:lnTo>
                    <a:pt x="1472" y="2248"/>
                  </a:lnTo>
                  <a:lnTo>
                    <a:pt x="1472" y="2247"/>
                  </a:lnTo>
                  <a:lnTo>
                    <a:pt x="1471" y="2247"/>
                  </a:lnTo>
                  <a:lnTo>
                    <a:pt x="1471" y="2246"/>
                  </a:lnTo>
                  <a:lnTo>
                    <a:pt x="1470" y="2246"/>
                  </a:lnTo>
                  <a:lnTo>
                    <a:pt x="1469" y="2245"/>
                  </a:lnTo>
                  <a:lnTo>
                    <a:pt x="1468" y="2245"/>
                  </a:lnTo>
                  <a:lnTo>
                    <a:pt x="1467" y="2245"/>
                  </a:lnTo>
                  <a:lnTo>
                    <a:pt x="1465" y="2245"/>
                  </a:lnTo>
                  <a:lnTo>
                    <a:pt x="1463" y="2246"/>
                  </a:lnTo>
                  <a:lnTo>
                    <a:pt x="1462" y="2245"/>
                  </a:lnTo>
                  <a:lnTo>
                    <a:pt x="1460" y="2245"/>
                  </a:lnTo>
                  <a:lnTo>
                    <a:pt x="1459" y="2245"/>
                  </a:lnTo>
                  <a:lnTo>
                    <a:pt x="1458" y="2245"/>
                  </a:lnTo>
                  <a:lnTo>
                    <a:pt x="1457" y="2245"/>
                  </a:lnTo>
                  <a:lnTo>
                    <a:pt x="1455" y="2245"/>
                  </a:lnTo>
                  <a:lnTo>
                    <a:pt x="1454" y="2245"/>
                  </a:lnTo>
                  <a:lnTo>
                    <a:pt x="1453" y="2245"/>
                  </a:lnTo>
                  <a:lnTo>
                    <a:pt x="1453" y="2244"/>
                  </a:lnTo>
                  <a:lnTo>
                    <a:pt x="1452" y="2244"/>
                  </a:lnTo>
                  <a:lnTo>
                    <a:pt x="1452" y="2242"/>
                  </a:lnTo>
                  <a:lnTo>
                    <a:pt x="1452" y="2241"/>
                  </a:lnTo>
                  <a:lnTo>
                    <a:pt x="1452" y="2240"/>
                  </a:lnTo>
                  <a:lnTo>
                    <a:pt x="1453" y="2238"/>
                  </a:lnTo>
                  <a:lnTo>
                    <a:pt x="1453" y="2237"/>
                  </a:lnTo>
                  <a:lnTo>
                    <a:pt x="1454" y="2235"/>
                  </a:lnTo>
                  <a:lnTo>
                    <a:pt x="1455" y="2233"/>
                  </a:lnTo>
                  <a:lnTo>
                    <a:pt x="1455" y="2232"/>
                  </a:lnTo>
                  <a:lnTo>
                    <a:pt x="1457" y="2231"/>
                  </a:lnTo>
                  <a:lnTo>
                    <a:pt x="1455" y="2230"/>
                  </a:lnTo>
                  <a:lnTo>
                    <a:pt x="1455" y="2229"/>
                  </a:lnTo>
                  <a:lnTo>
                    <a:pt x="1455" y="2228"/>
                  </a:lnTo>
                  <a:lnTo>
                    <a:pt x="1454" y="2228"/>
                  </a:lnTo>
                  <a:lnTo>
                    <a:pt x="1454" y="2227"/>
                  </a:lnTo>
                  <a:lnTo>
                    <a:pt x="1453" y="2227"/>
                  </a:lnTo>
                  <a:lnTo>
                    <a:pt x="1453" y="2226"/>
                  </a:lnTo>
                  <a:lnTo>
                    <a:pt x="1452" y="2225"/>
                  </a:lnTo>
                  <a:lnTo>
                    <a:pt x="1452" y="2225"/>
                  </a:lnTo>
                  <a:lnTo>
                    <a:pt x="1452" y="2223"/>
                  </a:lnTo>
                  <a:lnTo>
                    <a:pt x="1452" y="2222"/>
                  </a:lnTo>
                  <a:lnTo>
                    <a:pt x="1452" y="2221"/>
                  </a:lnTo>
                  <a:lnTo>
                    <a:pt x="1452" y="2220"/>
                  </a:lnTo>
                  <a:lnTo>
                    <a:pt x="1451" y="2219"/>
                  </a:lnTo>
                  <a:lnTo>
                    <a:pt x="1451" y="2218"/>
                  </a:lnTo>
                  <a:lnTo>
                    <a:pt x="1450" y="2216"/>
                  </a:lnTo>
                  <a:lnTo>
                    <a:pt x="1449" y="2214"/>
                  </a:lnTo>
                  <a:lnTo>
                    <a:pt x="1450" y="2212"/>
                  </a:lnTo>
                  <a:lnTo>
                    <a:pt x="1450" y="2211"/>
                  </a:lnTo>
                  <a:lnTo>
                    <a:pt x="1449" y="2207"/>
                  </a:lnTo>
                  <a:lnTo>
                    <a:pt x="1449" y="2205"/>
                  </a:lnTo>
                  <a:lnTo>
                    <a:pt x="1449" y="2204"/>
                  </a:lnTo>
                  <a:lnTo>
                    <a:pt x="1449" y="2203"/>
                  </a:lnTo>
                  <a:lnTo>
                    <a:pt x="1449" y="2202"/>
                  </a:lnTo>
                  <a:lnTo>
                    <a:pt x="1449" y="2201"/>
                  </a:lnTo>
                  <a:lnTo>
                    <a:pt x="1449" y="2200"/>
                  </a:lnTo>
                  <a:lnTo>
                    <a:pt x="1449" y="2199"/>
                  </a:lnTo>
                  <a:lnTo>
                    <a:pt x="1448" y="2199"/>
                  </a:lnTo>
                  <a:lnTo>
                    <a:pt x="1448" y="2198"/>
                  </a:lnTo>
                  <a:lnTo>
                    <a:pt x="1446" y="2198"/>
                  </a:lnTo>
                  <a:lnTo>
                    <a:pt x="1445" y="2197"/>
                  </a:lnTo>
                  <a:lnTo>
                    <a:pt x="1445" y="2195"/>
                  </a:lnTo>
                  <a:lnTo>
                    <a:pt x="1445" y="2194"/>
                  </a:lnTo>
                  <a:lnTo>
                    <a:pt x="1445" y="2193"/>
                  </a:lnTo>
                  <a:lnTo>
                    <a:pt x="1445" y="2192"/>
                  </a:lnTo>
                  <a:lnTo>
                    <a:pt x="1446" y="2192"/>
                  </a:lnTo>
                  <a:lnTo>
                    <a:pt x="1446" y="2191"/>
                  </a:lnTo>
                  <a:lnTo>
                    <a:pt x="1448" y="2191"/>
                  </a:lnTo>
                  <a:lnTo>
                    <a:pt x="1449" y="2189"/>
                  </a:lnTo>
                  <a:lnTo>
                    <a:pt x="1450" y="2188"/>
                  </a:lnTo>
                  <a:lnTo>
                    <a:pt x="1450" y="2186"/>
                  </a:lnTo>
                  <a:lnTo>
                    <a:pt x="1451" y="2185"/>
                  </a:lnTo>
                  <a:lnTo>
                    <a:pt x="1451" y="2184"/>
                  </a:lnTo>
                  <a:lnTo>
                    <a:pt x="1451" y="2183"/>
                  </a:lnTo>
                  <a:lnTo>
                    <a:pt x="1451" y="2182"/>
                  </a:lnTo>
                  <a:lnTo>
                    <a:pt x="1452" y="2181"/>
                  </a:lnTo>
                  <a:lnTo>
                    <a:pt x="1452" y="2180"/>
                  </a:lnTo>
                  <a:lnTo>
                    <a:pt x="1452" y="2179"/>
                  </a:lnTo>
                  <a:lnTo>
                    <a:pt x="1453" y="2177"/>
                  </a:lnTo>
                  <a:lnTo>
                    <a:pt x="1454" y="2177"/>
                  </a:lnTo>
                  <a:lnTo>
                    <a:pt x="1457" y="2176"/>
                  </a:lnTo>
                  <a:lnTo>
                    <a:pt x="1458" y="2176"/>
                  </a:lnTo>
                  <a:lnTo>
                    <a:pt x="1459" y="2175"/>
                  </a:lnTo>
                  <a:lnTo>
                    <a:pt x="1459" y="2175"/>
                  </a:lnTo>
                  <a:lnTo>
                    <a:pt x="1459" y="2174"/>
                  </a:lnTo>
                  <a:lnTo>
                    <a:pt x="1458" y="2174"/>
                  </a:lnTo>
                  <a:lnTo>
                    <a:pt x="1457" y="2173"/>
                  </a:lnTo>
                  <a:lnTo>
                    <a:pt x="1455" y="2173"/>
                  </a:lnTo>
                  <a:lnTo>
                    <a:pt x="1454" y="2173"/>
                  </a:lnTo>
                  <a:lnTo>
                    <a:pt x="1453" y="2173"/>
                  </a:lnTo>
                  <a:lnTo>
                    <a:pt x="1451" y="2173"/>
                  </a:lnTo>
                  <a:lnTo>
                    <a:pt x="1450" y="2173"/>
                  </a:lnTo>
                  <a:lnTo>
                    <a:pt x="1449" y="2173"/>
                  </a:lnTo>
                  <a:lnTo>
                    <a:pt x="1448" y="2173"/>
                  </a:lnTo>
                  <a:lnTo>
                    <a:pt x="1446" y="2173"/>
                  </a:lnTo>
                  <a:lnTo>
                    <a:pt x="1444" y="2172"/>
                  </a:lnTo>
                  <a:lnTo>
                    <a:pt x="1443" y="2171"/>
                  </a:lnTo>
                  <a:lnTo>
                    <a:pt x="1442" y="2171"/>
                  </a:lnTo>
                  <a:lnTo>
                    <a:pt x="1442" y="2170"/>
                  </a:lnTo>
                  <a:lnTo>
                    <a:pt x="1441" y="2169"/>
                  </a:lnTo>
                  <a:lnTo>
                    <a:pt x="1441" y="2167"/>
                  </a:lnTo>
                  <a:lnTo>
                    <a:pt x="1439" y="2166"/>
                  </a:lnTo>
                  <a:lnTo>
                    <a:pt x="1437" y="2166"/>
                  </a:lnTo>
                  <a:lnTo>
                    <a:pt x="1437" y="2167"/>
                  </a:lnTo>
                  <a:lnTo>
                    <a:pt x="1436" y="2167"/>
                  </a:lnTo>
                  <a:lnTo>
                    <a:pt x="1435" y="2167"/>
                  </a:lnTo>
                  <a:lnTo>
                    <a:pt x="1434" y="2167"/>
                  </a:lnTo>
                  <a:lnTo>
                    <a:pt x="1433" y="2166"/>
                  </a:lnTo>
                  <a:lnTo>
                    <a:pt x="1432" y="2166"/>
                  </a:lnTo>
                  <a:lnTo>
                    <a:pt x="1431" y="2166"/>
                  </a:lnTo>
                  <a:lnTo>
                    <a:pt x="1430" y="2166"/>
                  </a:lnTo>
                  <a:lnTo>
                    <a:pt x="1429" y="2165"/>
                  </a:lnTo>
                  <a:lnTo>
                    <a:pt x="1427" y="2165"/>
                  </a:lnTo>
                  <a:lnTo>
                    <a:pt x="1427" y="2164"/>
                  </a:lnTo>
                  <a:lnTo>
                    <a:pt x="1427" y="2163"/>
                  </a:lnTo>
                  <a:lnTo>
                    <a:pt x="1426" y="2163"/>
                  </a:lnTo>
                  <a:lnTo>
                    <a:pt x="1426" y="2162"/>
                  </a:lnTo>
                  <a:lnTo>
                    <a:pt x="1425" y="2162"/>
                  </a:lnTo>
                  <a:lnTo>
                    <a:pt x="1425" y="2162"/>
                  </a:lnTo>
                  <a:lnTo>
                    <a:pt x="1424" y="2161"/>
                  </a:lnTo>
                  <a:lnTo>
                    <a:pt x="1424" y="2160"/>
                  </a:lnTo>
                  <a:lnTo>
                    <a:pt x="1424" y="2158"/>
                  </a:lnTo>
                  <a:lnTo>
                    <a:pt x="1423" y="2156"/>
                  </a:lnTo>
                  <a:lnTo>
                    <a:pt x="1423" y="2154"/>
                  </a:lnTo>
                  <a:lnTo>
                    <a:pt x="1423" y="2152"/>
                  </a:lnTo>
                  <a:lnTo>
                    <a:pt x="1422" y="2151"/>
                  </a:lnTo>
                  <a:lnTo>
                    <a:pt x="1421" y="2150"/>
                  </a:lnTo>
                  <a:lnTo>
                    <a:pt x="1420" y="2150"/>
                  </a:lnTo>
                  <a:lnTo>
                    <a:pt x="1418" y="2150"/>
                  </a:lnTo>
                  <a:lnTo>
                    <a:pt x="1417" y="2150"/>
                  </a:lnTo>
                  <a:lnTo>
                    <a:pt x="1416" y="2151"/>
                  </a:lnTo>
                  <a:lnTo>
                    <a:pt x="1415" y="2153"/>
                  </a:lnTo>
                  <a:lnTo>
                    <a:pt x="1414" y="2153"/>
                  </a:lnTo>
                  <a:lnTo>
                    <a:pt x="1414" y="2154"/>
                  </a:lnTo>
                  <a:lnTo>
                    <a:pt x="1412" y="2154"/>
                  </a:lnTo>
                  <a:lnTo>
                    <a:pt x="1411" y="2155"/>
                  </a:lnTo>
                  <a:lnTo>
                    <a:pt x="1410" y="2155"/>
                  </a:lnTo>
                  <a:lnTo>
                    <a:pt x="1408" y="2156"/>
                  </a:lnTo>
                  <a:lnTo>
                    <a:pt x="1407" y="2157"/>
                  </a:lnTo>
                  <a:lnTo>
                    <a:pt x="1406" y="2157"/>
                  </a:lnTo>
                  <a:lnTo>
                    <a:pt x="1405" y="2158"/>
                  </a:lnTo>
                  <a:lnTo>
                    <a:pt x="1404" y="2158"/>
                  </a:lnTo>
                  <a:lnTo>
                    <a:pt x="1404" y="2160"/>
                  </a:lnTo>
                  <a:lnTo>
                    <a:pt x="1403" y="2161"/>
                  </a:lnTo>
                  <a:lnTo>
                    <a:pt x="1402" y="2162"/>
                  </a:lnTo>
                  <a:lnTo>
                    <a:pt x="1399" y="2164"/>
                  </a:lnTo>
                  <a:lnTo>
                    <a:pt x="1399" y="2163"/>
                  </a:lnTo>
                  <a:lnTo>
                    <a:pt x="1398" y="2163"/>
                  </a:lnTo>
                  <a:lnTo>
                    <a:pt x="1398" y="2162"/>
                  </a:lnTo>
                  <a:lnTo>
                    <a:pt x="1398" y="2160"/>
                  </a:lnTo>
                  <a:lnTo>
                    <a:pt x="1397" y="2160"/>
                  </a:lnTo>
                  <a:lnTo>
                    <a:pt x="1396" y="2160"/>
                  </a:lnTo>
                  <a:lnTo>
                    <a:pt x="1395" y="2160"/>
                  </a:lnTo>
                  <a:lnTo>
                    <a:pt x="1394" y="2160"/>
                  </a:lnTo>
                  <a:lnTo>
                    <a:pt x="1393" y="2160"/>
                  </a:lnTo>
                  <a:lnTo>
                    <a:pt x="1392" y="2158"/>
                  </a:lnTo>
                  <a:lnTo>
                    <a:pt x="1391" y="2158"/>
                  </a:lnTo>
                  <a:lnTo>
                    <a:pt x="1389" y="2158"/>
                  </a:lnTo>
                  <a:lnTo>
                    <a:pt x="1389" y="2160"/>
                  </a:lnTo>
                  <a:lnTo>
                    <a:pt x="1388" y="2160"/>
                  </a:lnTo>
                  <a:lnTo>
                    <a:pt x="1387" y="2160"/>
                  </a:lnTo>
                  <a:lnTo>
                    <a:pt x="1386" y="2160"/>
                  </a:lnTo>
                  <a:lnTo>
                    <a:pt x="1385" y="2158"/>
                  </a:lnTo>
                  <a:lnTo>
                    <a:pt x="1385" y="2157"/>
                  </a:lnTo>
                  <a:lnTo>
                    <a:pt x="1384" y="2157"/>
                  </a:lnTo>
                  <a:lnTo>
                    <a:pt x="1383" y="2155"/>
                  </a:lnTo>
                  <a:lnTo>
                    <a:pt x="1382" y="2155"/>
                  </a:lnTo>
                  <a:lnTo>
                    <a:pt x="1382" y="2154"/>
                  </a:lnTo>
                  <a:lnTo>
                    <a:pt x="1380" y="2154"/>
                  </a:lnTo>
                  <a:lnTo>
                    <a:pt x="1380" y="2153"/>
                  </a:lnTo>
                  <a:lnTo>
                    <a:pt x="1379" y="2152"/>
                  </a:lnTo>
                  <a:lnTo>
                    <a:pt x="1378" y="2152"/>
                  </a:lnTo>
                  <a:lnTo>
                    <a:pt x="1377" y="2152"/>
                  </a:lnTo>
                  <a:lnTo>
                    <a:pt x="1375" y="2152"/>
                  </a:lnTo>
                  <a:lnTo>
                    <a:pt x="1374" y="2152"/>
                  </a:lnTo>
                  <a:lnTo>
                    <a:pt x="1373" y="2152"/>
                  </a:lnTo>
                  <a:lnTo>
                    <a:pt x="1373" y="2153"/>
                  </a:lnTo>
                  <a:lnTo>
                    <a:pt x="1372" y="2153"/>
                  </a:lnTo>
                  <a:lnTo>
                    <a:pt x="1372" y="2154"/>
                  </a:lnTo>
                  <a:lnTo>
                    <a:pt x="1372" y="2154"/>
                  </a:lnTo>
                  <a:lnTo>
                    <a:pt x="1370" y="2154"/>
                  </a:lnTo>
                  <a:lnTo>
                    <a:pt x="1369" y="2154"/>
                  </a:lnTo>
                  <a:lnTo>
                    <a:pt x="1368" y="2153"/>
                  </a:lnTo>
                  <a:lnTo>
                    <a:pt x="1368" y="2152"/>
                  </a:lnTo>
                  <a:lnTo>
                    <a:pt x="1367" y="2151"/>
                  </a:lnTo>
                  <a:lnTo>
                    <a:pt x="1366" y="2150"/>
                  </a:lnTo>
                  <a:lnTo>
                    <a:pt x="1364" y="2151"/>
                  </a:lnTo>
                  <a:lnTo>
                    <a:pt x="1363" y="2151"/>
                  </a:lnTo>
                  <a:lnTo>
                    <a:pt x="1361" y="2151"/>
                  </a:lnTo>
                  <a:lnTo>
                    <a:pt x="1360" y="2151"/>
                  </a:lnTo>
                  <a:lnTo>
                    <a:pt x="1359" y="2151"/>
                  </a:lnTo>
                  <a:lnTo>
                    <a:pt x="1359" y="2152"/>
                  </a:lnTo>
                  <a:lnTo>
                    <a:pt x="1358" y="2152"/>
                  </a:lnTo>
                  <a:lnTo>
                    <a:pt x="1356" y="2152"/>
                  </a:lnTo>
                  <a:lnTo>
                    <a:pt x="1355" y="2152"/>
                  </a:lnTo>
                  <a:lnTo>
                    <a:pt x="1354" y="2152"/>
                  </a:lnTo>
                  <a:lnTo>
                    <a:pt x="1351" y="2152"/>
                  </a:lnTo>
                  <a:lnTo>
                    <a:pt x="1350" y="2152"/>
                  </a:lnTo>
                  <a:lnTo>
                    <a:pt x="1348" y="2152"/>
                  </a:lnTo>
                  <a:lnTo>
                    <a:pt x="1347" y="2152"/>
                  </a:lnTo>
                  <a:lnTo>
                    <a:pt x="1346" y="2152"/>
                  </a:lnTo>
                  <a:lnTo>
                    <a:pt x="1345" y="2152"/>
                  </a:lnTo>
                  <a:lnTo>
                    <a:pt x="1344" y="2151"/>
                  </a:lnTo>
                  <a:lnTo>
                    <a:pt x="1342" y="2151"/>
                  </a:lnTo>
                  <a:lnTo>
                    <a:pt x="1342" y="2152"/>
                  </a:lnTo>
                  <a:lnTo>
                    <a:pt x="1341" y="2152"/>
                  </a:lnTo>
                  <a:lnTo>
                    <a:pt x="1341" y="2153"/>
                  </a:lnTo>
                  <a:lnTo>
                    <a:pt x="1340" y="2153"/>
                  </a:lnTo>
                  <a:lnTo>
                    <a:pt x="1339" y="2153"/>
                  </a:lnTo>
                  <a:lnTo>
                    <a:pt x="1335" y="2156"/>
                  </a:lnTo>
                  <a:lnTo>
                    <a:pt x="1333" y="2157"/>
                  </a:lnTo>
                  <a:lnTo>
                    <a:pt x="1330" y="2160"/>
                  </a:lnTo>
                  <a:lnTo>
                    <a:pt x="1328" y="2162"/>
                  </a:lnTo>
                  <a:lnTo>
                    <a:pt x="1327" y="2162"/>
                  </a:lnTo>
                  <a:lnTo>
                    <a:pt x="1326" y="2162"/>
                  </a:lnTo>
                  <a:lnTo>
                    <a:pt x="1322" y="2163"/>
                  </a:lnTo>
                  <a:lnTo>
                    <a:pt x="1322" y="2164"/>
                  </a:lnTo>
                  <a:lnTo>
                    <a:pt x="1321" y="2164"/>
                  </a:lnTo>
                  <a:lnTo>
                    <a:pt x="1321" y="2163"/>
                  </a:lnTo>
                  <a:lnTo>
                    <a:pt x="1321" y="2162"/>
                  </a:lnTo>
                  <a:lnTo>
                    <a:pt x="1321" y="2160"/>
                  </a:lnTo>
                  <a:lnTo>
                    <a:pt x="1320" y="2157"/>
                  </a:lnTo>
                  <a:lnTo>
                    <a:pt x="1319" y="2156"/>
                  </a:lnTo>
                  <a:lnTo>
                    <a:pt x="1319" y="2155"/>
                  </a:lnTo>
                  <a:lnTo>
                    <a:pt x="1319" y="2154"/>
                  </a:lnTo>
                  <a:lnTo>
                    <a:pt x="1318" y="2152"/>
                  </a:lnTo>
                  <a:lnTo>
                    <a:pt x="1319" y="2152"/>
                  </a:lnTo>
                  <a:lnTo>
                    <a:pt x="1318" y="2151"/>
                  </a:lnTo>
                  <a:lnTo>
                    <a:pt x="1318" y="2150"/>
                  </a:lnTo>
                  <a:lnTo>
                    <a:pt x="1317" y="2147"/>
                  </a:lnTo>
                  <a:lnTo>
                    <a:pt x="1317" y="2146"/>
                  </a:lnTo>
                  <a:lnTo>
                    <a:pt x="1317" y="2144"/>
                  </a:lnTo>
                  <a:lnTo>
                    <a:pt x="1316" y="2139"/>
                  </a:lnTo>
                  <a:lnTo>
                    <a:pt x="1316" y="2138"/>
                  </a:lnTo>
                  <a:lnTo>
                    <a:pt x="1314" y="2138"/>
                  </a:lnTo>
                  <a:lnTo>
                    <a:pt x="1313" y="2137"/>
                  </a:lnTo>
                  <a:lnTo>
                    <a:pt x="1312" y="2136"/>
                  </a:lnTo>
                  <a:lnTo>
                    <a:pt x="1311" y="2136"/>
                  </a:lnTo>
                  <a:lnTo>
                    <a:pt x="1311" y="2135"/>
                  </a:lnTo>
                  <a:lnTo>
                    <a:pt x="1310" y="2135"/>
                  </a:lnTo>
                  <a:lnTo>
                    <a:pt x="1308" y="2135"/>
                  </a:lnTo>
                  <a:lnTo>
                    <a:pt x="1307" y="2135"/>
                  </a:lnTo>
                  <a:lnTo>
                    <a:pt x="1304" y="2135"/>
                  </a:lnTo>
                  <a:lnTo>
                    <a:pt x="1301" y="2135"/>
                  </a:lnTo>
                  <a:lnTo>
                    <a:pt x="1300" y="2135"/>
                  </a:lnTo>
                  <a:lnTo>
                    <a:pt x="1299" y="2135"/>
                  </a:lnTo>
                  <a:lnTo>
                    <a:pt x="1298" y="2135"/>
                  </a:lnTo>
                  <a:lnTo>
                    <a:pt x="1297" y="2135"/>
                  </a:lnTo>
                  <a:lnTo>
                    <a:pt x="1295" y="2134"/>
                  </a:lnTo>
                  <a:lnTo>
                    <a:pt x="1294" y="2134"/>
                  </a:lnTo>
                  <a:lnTo>
                    <a:pt x="1292" y="2134"/>
                  </a:lnTo>
                  <a:lnTo>
                    <a:pt x="1292" y="2133"/>
                  </a:lnTo>
                  <a:lnTo>
                    <a:pt x="1291" y="2133"/>
                  </a:lnTo>
                  <a:lnTo>
                    <a:pt x="1291" y="2133"/>
                  </a:lnTo>
                  <a:lnTo>
                    <a:pt x="1291" y="2132"/>
                  </a:lnTo>
                  <a:lnTo>
                    <a:pt x="1291" y="2130"/>
                  </a:lnTo>
                  <a:lnTo>
                    <a:pt x="1291" y="2129"/>
                  </a:lnTo>
                  <a:lnTo>
                    <a:pt x="1291" y="2129"/>
                  </a:lnTo>
                  <a:lnTo>
                    <a:pt x="1291" y="2128"/>
                  </a:lnTo>
                  <a:lnTo>
                    <a:pt x="1292" y="2128"/>
                  </a:lnTo>
                  <a:lnTo>
                    <a:pt x="1293" y="2128"/>
                  </a:lnTo>
                  <a:lnTo>
                    <a:pt x="1298" y="2127"/>
                  </a:lnTo>
                  <a:lnTo>
                    <a:pt x="1300" y="2127"/>
                  </a:lnTo>
                  <a:lnTo>
                    <a:pt x="1301" y="2127"/>
                  </a:lnTo>
                  <a:lnTo>
                    <a:pt x="1302" y="2127"/>
                  </a:lnTo>
                  <a:lnTo>
                    <a:pt x="1303" y="2126"/>
                  </a:lnTo>
                  <a:lnTo>
                    <a:pt x="1304" y="2126"/>
                  </a:lnTo>
                  <a:lnTo>
                    <a:pt x="1304" y="2125"/>
                  </a:lnTo>
                  <a:lnTo>
                    <a:pt x="1303" y="2124"/>
                  </a:lnTo>
                  <a:lnTo>
                    <a:pt x="1302" y="2124"/>
                  </a:lnTo>
                  <a:lnTo>
                    <a:pt x="1301" y="2124"/>
                  </a:lnTo>
                  <a:lnTo>
                    <a:pt x="1300" y="2123"/>
                  </a:lnTo>
                  <a:lnTo>
                    <a:pt x="1300" y="2124"/>
                  </a:lnTo>
                  <a:lnTo>
                    <a:pt x="1299" y="2124"/>
                  </a:lnTo>
                  <a:lnTo>
                    <a:pt x="1299" y="2123"/>
                  </a:lnTo>
                  <a:lnTo>
                    <a:pt x="1298" y="2123"/>
                  </a:lnTo>
                  <a:lnTo>
                    <a:pt x="1297" y="2122"/>
                  </a:lnTo>
                  <a:lnTo>
                    <a:pt x="1295" y="2122"/>
                  </a:lnTo>
                  <a:lnTo>
                    <a:pt x="1294" y="2122"/>
                  </a:lnTo>
                  <a:lnTo>
                    <a:pt x="1293" y="2120"/>
                  </a:lnTo>
                  <a:lnTo>
                    <a:pt x="1292" y="2119"/>
                  </a:lnTo>
                  <a:lnTo>
                    <a:pt x="1291" y="2119"/>
                  </a:lnTo>
                  <a:lnTo>
                    <a:pt x="1291" y="2118"/>
                  </a:lnTo>
                  <a:lnTo>
                    <a:pt x="1291" y="2118"/>
                  </a:lnTo>
                  <a:lnTo>
                    <a:pt x="1290" y="2117"/>
                  </a:lnTo>
                  <a:lnTo>
                    <a:pt x="1288" y="2116"/>
                  </a:lnTo>
                  <a:lnTo>
                    <a:pt x="1284" y="2115"/>
                  </a:lnTo>
                  <a:lnTo>
                    <a:pt x="1283" y="2115"/>
                  </a:lnTo>
                  <a:lnTo>
                    <a:pt x="1283" y="2114"/>
                  </a:lnTo>
                  <a:lnTo>
                    <a:pt x="1282" y="2114"/>
                  </a:lnTo>
                  <a:lnTo>
                    <a:pt x="1281" y="2113"/>
                  </a:lnTo>
                  <a:lnTo>
                    <a:pt x="1280" y="2113"/>
                  </a:lnTo>
                  <a:lnTo>
                    <a:pt x="1279" y="2110"/>
                  </a:lnTo>
                  <a:lnTo>
                    <a:pt x="1278" y="2110"/>
                  </a:lnTo>
                  <a:lnTo>
                    <a:pt x="1275" y="2108"/>
                  </a:lnTo>
                  <a:lnTo>
                    <a:pt x="1274" y="2108"/>
                  </a:lnTo>
                  <a:lnTo>
                    <a:pt x="1273" y="2108"/>
                  </a:lnTo>
                  <a:lnTo>
                    <a:pt x="1270" y="2108"/>
                  </a:lnTo>
                  <a:lnTo>
                    <a:pt x="1269" y="2108"/>
                  </a:lnTo>
                  <a:lnTo>
                    <a:pt x="1267" y="2108"/>
                  </a:lnTo>
                  <a:lnTo>
                    <a:pt x="1266" y="2108"/>
                  </a:lnTo>
                  <a:lnTo>
                    <a:pt x="1265" y="2107"/>
                  </a:lnTo>
                  <a:lnTo>
                    <a:pt x="1264" y="2107"/>
                  </a:lnTo>
                  <a:lnTo>
                    <a:pt x="1263" y="2106"/>
                  </a:lnTo>
                  <a:lnTo>
                    <a:pt x="1262" y="2105"/>
                  </a:lnTo>
                  <a:lnTo>
                    <a:pt x="1261" y="2104"/>
                  </a:lnTo>
                  <a:lnTo>
                    <a:pt x="1260" y="2104"/>
                  </a:lnTo>
                  <a:lnTo>
                    <a:pt x="1259" y="2104"/>
                  </a:lnTo>
                  <a:lnTo>
                    <a:pt x="1259" y="2105"/>
                  </a:lnTo>
                  <a:lnTo>
                    <a:pt x="1259" y="2106"/>
                  </a:lnTo>
                  <a:lnTo>
                    <a:pt x="1260" y="2106"/>
                  </a:lnTo>
                  <a:lnTo>
                    <a:pt x="1260" y="2107"/>
                  </a:lnTo>
                  <a:lnTo>
                    <a:pt x="1261" y="2107"/>
                  </a:lnTo>
                  <a:lnTo>
                    <a:pt x="1261" y="2108"/>
                  </a:lnTo>
                  <a:lnTo>
                    <a:pt x="1262" y="2108"/>
                  </a:lnTo>
                  <a:lnTo>
                    <a:pt x="1262" y="2109"/>
                  </a:lnTo>
                  <a:lnTo>
                    <a:pt x="1262" y="2110"/>
                  </a:lnTo>
                  <a:lnTo>
                    <a:pt x="1261" y="2110"/>
                  </a:lnTo>
                  <a:lnTo>
                    <a:pt x="1260" y="2110"/>
                  </a:lnTo>
                  <a:lnTo>
                    <a:pt x="1259" y="2110"/>
                  </a:lnTo>
                  <a:lnTo>
                    <a:pt x="1257" y="2109"/>
                  </a:lnTo>
                  <a:lnTo>
                    <a:pt x="1256" y="2109"/>
                  </a:lnTo>
                  <a:lnTo>
                    <a:pt x="1255" y="2108"/>
                  </a:lnTo>
                  <a:lnTo>
                    <a:pt x="1254" y="2108"/>
                  </a:lnTo>
                  <a:lnTo>
                    <a:pt x="1254" y="2109"/>
                  </a:lnTo>
                  <a:lnTo>
                    <a:pt x="1253" y="2109"/>
                  </a:lnTo>
                  <a:lnTo>
                    <a:pt x="1252" y="2109"/>
                  </a:lnTo>
                  <a:lnTo>
                    <a:pt x="1251" y="2109"/>
                  </a:lnTo>
                  <a:lnTo>
                    <a:pt x="1250" y="2109"/>
                  </a:lnTo>
                  <a:lnTo>
                    <a:pt x="1250" y="2108"/>
                  </a:lnTo>
                  <a:lnTo>
                    <a:pt x="1248" y="2108"/>
                  </a:lnTo>
                  <a:lnTo>
                    <a:pt x="1247" y="2108"/>
                  </a:lnTo>
                  <a:lnTo>
                    <a:pt x="1247" y="2107"/>
                  </a:lnTo>
                  <a:lnTo>
                    <a:pt x="1246" y="2107"/>
                  </a:lnTo>
                  <a:lnTo>
                    <a:pt x="1245" y="2106"/>
                  </a:lnTo>
                  <a:lnTo>
                    <a:pt x="1245" y="2105"/>
                  </a:lnTo>
                  <a:lnTo>
                    <a:pt x="1244" y="2104"/>
                  </a:lnTo>
                  <a:lnTo>
                    <a:pt x="1245" y="2101"/>
                  </a:lnTo>
                  <a:lnTo>
                    <a:pt x="1245" y="2100"/>
                  </a:lnTo>
                  <a:lnTo>
                    <a:pt x="1245" y="2099"/>
                  </a:lnTo>
                  <a:lnTo>
                    <a:pt x="1245" y="2098"/>
                  </a:lnTo>
                  <a:lnTo>
                    <a:pt x="1246" y="2097"/>
                  </a:lnTo>
                  <a:lnTo>
                    <a:pt x="1246" y="2095"/>
                  </a:lnTo>
                  <a:lnTo>
                    <a:pt x="1246" y="2095"/>
                  </a:lnTo>
                  <a:lnTo>
                    <a:pt x="1247" y="2092"/>
                  </a:lnTo>
                  <a:lnTo>
                    <a:pt x="1247" y="2091"/>
                  </a:lnTo>
                  <a:lnTo>
                    <a:pt x="1247" y="2090"/>
                  </a:lnTo>
                  <a:lnTo>
                    <a:pt x="1247" y="2089"/>
                  </a:lnTo>
                  <a:lnTo>
                    <a:pt x="1247" y="2088"/>
                  </a:lnTo>
                  <a:lnTo>
                    <a:pt x="1246" y="2088"/>
                  </a:lnTo>
                  <a:lnTo>
                    <a:pt x="1246" y="2087"/>
                  </a:lnTo>
                  <a:lnTo>
                    <a:pt x="1245" y="2086"/>
                  </a:lnTo>
                  <a:lnTo>
                    <a:pt x="1244" y="2086"/>
                  </a:lnTo>
                  <a:lnTo>
                    <a:pt x="1243" y="2085"/>
                  </a:lnTo>
                  <a:lnTo>
                    <a:pt x="1242" y="2085"/>
                  </a:lnTo>
                  <a:lnTo>
                    <a:pt x="1241" y="2085"/>
                  </a:lnTo>
                  <a:lnTo>
                    <a:pt x="1240" y="2085"/>
                  </a:lnTo>
                  <a:lnTo>
                    <a:pt x="1238" y="2085"/>
                  </a:lnTo>
                  <a:lnTo>
                    <a:pt x="1236" y="2085"/>
                  </a:lnTo>
                  <a:lnTo>
                    <a:pt x="1236" y="2085"/>
                  </a:lnTo>
                  <a:lnTo>
                    <a:pt x="1235" y="2085"/>
                  </a:lnTo>
                  <a:lnTo>
                    <a:pt x="1235" y="2086"/>
                  </a:lnTo>
                  <a:lnTo>
                    <a:pt x="1234" y="2086"/>
                  </a:lnTo>
                  <a:lnTo>
                    <a:pt x="1233" y="2086"/>
                  </a:lnTo>
                  <a:lnTo>
                    <a:pt x="1233" y="2085"/>
                  </a:lnTo>
                  <a:lnTo>
                    <a:pt x="1232" y="2085"/>
                  </a:lnTo>
                  <a:lnTo>
                    <a:pt x="1232" y="2083"/>
                  </a:lnTo>
                  <a:lnTo>
                    <a:pt x="1233" y="2083"/>
                  </a:lnTo>
                  <a:lnTo>
                    <a:pt x="1234" y="2082"/>
                  </a:lnTo>
                  <a:lnTo>
                    <a:pt x="1235" y="2082"/>
                  </a:lnTo>
                  <a:lnTo>
                    <a:pt x="1235" y="2081"/>
                  </a:lnTo>
                  <a:lnTo>
                    <a:pt x="1235" y="2080"/>
                  </a:lnTo>
                  <a:lnTo>
                    <a:pt x="1235" y="2079"/>
                  </a:lnTo>
                  <a:lnTo>
                    <a:pt x="1234" y="2078"/>
                  </a:lnTo>
                  <a:lnTo>
                    <a:pt x="1234" y="2077"/>
                  </a:lnTo>
                  <a:lnTo>
                    <a:pt x="1233" y="2076"/>
                  </a:lnTo>
                  <a:lnTo>
                    <a:pt x="1233" y="2071"/>
                  </a:lnTo>
                  <a:lnTo>
                    <a:pt x="1233" y="2070"/>
                  </a:lnTo>
                  <a:lnTo>
                    <a:pt x="1233" y="2069"/>
                  </a:lnTo>
                  <a:lnTo>
                    <a:pt x="1233" y="2068"/>
                  </a:lnTo>
                  <a:lnTo>
                    <a:pt x="1233" y="2068"/>
                  </a:lnTo>
                  <a:lnTo>
                    <a:pt x="1232" y="2067"/>
                  </a:lnTo>
                  <a:lnTo>
                    <a:pt x="1232" y="2066"/>
                  </a:lnTo>
                  <a:lnTo>
                    <a:pt x="1232" y="2064"/>
                  </a:lnTo>
                  <a:lnTo>
                    <a:pt x="1233" y="2064"/>
                  </a:lnTo>
                  <a:lnTo>
                    <a:pt x="1233" y="2063"/>
                  </a:lnTo>
                  <a:lnTo>
                    <a:pt x="1233" y="2062"/>
                  </a:lnTo>
                  <a:lnTo>
                    <a:pt x="1233" y="2061"/>
                  </a:lnTo>
                  <a:lnTo>
                    <a:pt x="1233" y="2060"/>
                  </a:lnTo>
                  <a:lnTo>
                    <a:pt x="1233" y="2059"/>
                  </a:lnTo>
                  <a:lnTo>
                    <a:pt x="1232" y="2058"/>
                  </a:lnTo>
                  <a:lnTo>
                    <a:pt x="1231" y="2058"/>
                  </a:lnTo>
                  <a:lnTo>
                    <a:pt x="1229" y="2058"/>
                  </a:lnTo>
                  <a:lnTo>
                    <a:pt x="1229" y="2059"/>
                  </a:lnTo>
                  <a:lnTo>
                    <a:pt x="1228" y="2060"/>
                  </a:lnTo>
                  <a:lnTo>
                    <a:pt x="1228" y="2062"/>
                  </a:lnTo>
                  <a:lnTo>
                    <a:pt x="1227" y="2064"/>
                  </a:lnTo>
                  <a:lnTo>
                    <a:pt x="1227" y="2066"/>
                  </a:lnTo>
                  <a:lnTo>
                    <a:pt x="1226" y="2067"/>
                  </a:lnTo>
                  <a:lnTo>
                    <a:pt x="1226" y="2068"/>
                  </a:lnTo>
                  <a:lnTo>
                    <a:pt x="1226" y="2068"/>
                  </a:lnTo>
                  <a:lnTo>
                    <a:pt x="1225" y="2068"/>
                  </a:lnTo>
                  <a:lnTo>
                    <a:pt x="1225" y="2068"/>
                  </a:lnTo>
                  <a:lnTo>
                    <a:pt x="1224" y="2068"/>
                  </a:lnTo>
                  <a:lnTo>
                    <a:pt x="1224" y="2067"/>
                  </a:lnTo>
                  <a:lnTo>
                    <a:pt x="1223" y="2066"/>
                  </a:lnTo>
                  <a:lnTo>
                    <a:pt x="1223" y="2064"/>
                  </a:lnTo>
                  <a:lnTo>
                    <a:pt x="1221" y="2062"/>
                  </a:lnTo>
                  <a:lnTo>
                    <a:pt x="1221" y="2061"/>
                  </a:lnTo>
                  <a:lnTo>
                    <a:pt x="1219" y="2060"/>
                  </a:lnTo>
                  <a:lnTo>
                    <a:pt x="1218" y="2060"/>
                  </a:lnTo>
                  <a:lnTo>
                    <a:pt x="1218" y="2059"/>
                  </a:lnTo>
                  <a:lnTo>
                    <a:pt x="1218" y="2060"/>
                  </a:lnTo>
                  <a:lnTo>
                    <a:pt x="1217" y="2060"/>
                  </a:lnTo>
                  <a:lnTo>
                    <a:pt x="1216" y="2061"/>
                  </a:lnTo>
                  <a:lnTo>
                    <a:pt x="1215" y="2061"/>
                  </a:lnTo>
                  <a:lnTo>
                    <a:pt x="1214" y="2061"/>
                  </a:lnTo>
                  <a:lnTo>
                    <a:pt x="1213" y="2062"/>
                  </a:lnTo>
                  <a:lnTo>
                    <a:pt x="1212" y="2063"/>
                  </a:lnTo>
                  <a:lnTo>
                    <a:pt x="1212" y="2064"/>
                  </a:lnTo>
                  <a:lnTo>
                    <a:pt x="1210" y="2064"/>
                  </a:lnTo>
                  <a:lnTo>
                    <a:pt x="1209" y="2066"/>
                  </a:lnTo>
                  <a:lnTo>
                    <a:pt x="1209" y="2067"/>
                  </a:lnTo>
                  <a:lnTo>
                    <a:pt x="1209" y="2068"/>
                  </a:lnTo>
                  <a:lnTo>
                    <a:pt x="1210" y="2068"/>
                  </a:lnTo>
                  <a:lnTo>
                    <a:pt x="1210" y="2068"/>
                  </a:lnTo>
                  <a:lnTo>
                    <a:pt x="1210" y="2069"/>
                  </a:lnTo>
                  <a:lnTo>
                    <a:pt x="1209" y="2070"/>
                  </a:lnTo>
                  <a:lnTo>
                    <a:pt x="1209" y="2071"/>
                  </a:lnTo>
                  <a:lnTo>
                    <a:pt x="1209" y="2071"/>
                  </a:lnTo>
                  <a:lnTo>
                    <a:pt x="1207" y="2072"/>
                  </a:lnTo>
                  <a:lnTo>
                    <a:pt x="1207" y="2073"/>
                  </a:lnTo>
                  <a:lnTo>
                    <a:pt x="1206" y="2073"/>
                  </a:lnTo>
                  <a:lnTo>
                    <a:pt x="1205" y="2073"/>
                  </a:lnTo>
                  <a:lnTo>
                    <a:pt x="1204" y="2072"/>
                  </a:lnTo>
                  <a:lnTo>
                    <a:pt x="1203" y="2072"/>
                  </a:lnTo>
                  <a:lnTo>
                    <a:pt x="1203" y="2073"/>
                  </a:lnTo>
                  <a:lnTo>
                    <a:pt x="1201" y="2073"/>
                  </a:lnTo>
                  <a:lnTo>
                    <a:pt x="1201" y="2075"/>
                  </a:lnTo>
                  <a:lnTo>
                    <a:pt x="1201" y="2076"/>
                  </a:lnTo>
                  <a:lnTo>
                    <a:pt x="1200" y="2076"/>
                  </a:lnTo>
                  <a:lnTo>
                    <a:pt x="1199" y="2076"/>
                  </a:lnTo>
                  <a:lnTo>
                    <a:pt x="1198" y="2076"/>
                  </a:lnTo>
                  <a:lnTo>
                    <a:pt x="1197" y="2076"/>
                  </a:lnTo>
                  <a:lnTo>
                    <a:pt x="1196" y="2076"/>
                  </a:lnTo>
                  <a:lnTo>
                    <a:pt x="1195" y="2076"/>
                  </a:lnTo>
                  <a:lnTo>
                    <a:pt x="1194" y="2076"/>
                  </a:lnTo>
                  <a:lnTo>
                    <a:pt x="1194" y="2077"/>
                  </a:lnTo>
                  <a:lnTo>
                    <a:pt x="1193" y="2077"/>
                  </a:lnTo>
                  <a:lnTo>
                    <a:pt x="1193" y="2079"/>
                  </a:lnTo>
                  <a:lnTo>
                    <a:pt x="1193" y="2080"/>
                  </a:lnTo>
                  <a:lnTo>
                    <a:pt x="1191" y="2081"/>
                  </a:lnTo>
                  <a:lnTo>
                    <a:pt x="1191" y="2082"/>
                  </a:lnTo>
                  <a:lnTo>
                    <a:pt x="1191" y="2083"/>
                  </a:lnTo>
                  <a:lnTo>
                    <a:pt x="1190" y="2083"/>
                  </a:lnTo>
                  <a:lnTo>
                    <a:pt x="1190" y="2085"/>
                  </a:lnTo>
                  <a:lnTo>
                    <a:pt x="1190" y="2086"/>
                  </a:lnTo>
                  <a:lnTo>
                    <a:pt x="1189" y="2086"/>
                  </a:lnTo>
                  <a:lnTo>
                    <a:pt x="1188" y="2087"/>
                  </a:lnTo>
                  <a:lnTo>
                    <a:pt x="1187" y="2087"/>
                  </a:lnTo>
                  <a:lnTo>
                    <a:pt x="1187" y="2088"/>
                  </a:lnTo>
                  <a:lnTo>
                    <a:pt x="1186" y="2088"/>
                  </a:lnTo>
                  <a:lnTo>
                    <a:pt x="1186" y="2087"/>
                  </a:lnTo>
                  <a:lnTo>
                    <a:pt x="1186" y="2088"/>
                  </a:lnTo>
                  <a:lnTo>
                    <a:pt x="1185" y="2087"/>
                  </a:lnTo>
                  <a:lnTo>
                    <a:pt x="1184" y="2087"/>
                  </a:lnTo>
                  <a:lnTo>
                    <a:pt x="1182" y="2087"/>
                  </a:lnTo>
                  <a:lnTo>
                    <a:pt x="1182" y="2086"/>
                  </a:lnTo>
                  <a:lnTo>
                    <a:pt x="1182" y="2086"/>
                  </a:lnTo>
                  <a:lnTo>
                    <a:pt x="1181" y="2086"/>
                  </a:lnTo>
                  <a:lnTo>
                    <a:pt x="1180" y="2087"/>
                  </a:lnTo>
                  <a:lnTo>
                    <a:pt x="1179" y="2087"/>
                  </a:lnTo>
                  <a:lnTo>
                    <a:pt x="1178" y="2088"/>
                  </a:lnTo>
                  <a:lnTo>
                    <a:pt x="1177" y="2089"/>
                  </a:lnTo>
                  <a:lnTo>
                    <a:pt x="1177" y="2090"/>
                  </a:lnTo>
                  <a:lnTo>
                    <a:pt x="1177" y="2091"/>
                  </a:lnTo>
                  <a:lnTo>
                    <a:pt x="1176" y="2092"/>
                  </a:lnTo>
                  <a:lnTo>
                    <a:pt x="1176" y="2094"/>
                  </a:lnTo>
                  <a:lnTo>
                    <a:pt x="1175" y="2094"/>
                  </a:lnTo>
                  <a:lnTo>
                    <a:pt x="1174" y="2095"/>
                  </a:lnTo>
                  <a:lnTo>
                    <a:pt x="1174" y="2095"/>
                  </a:lnTo>
                  <a:lnTo>
                    <a:pt x="1172" y="2095"/>
                  </a:lnTo>
                  <a:lnTo>
                    <a:pt x="1171" y="2095"/>
                  </a:lnTo>
                  <a:lnTo>
                    <a:pt x="1170" y="2095"/>
                  </a:lnTo>
                  <a:lnTo>
                    <a:pt x="1169" y="2095"/>
                  </a:lnTo>
                  <a:lnTo>
                    <a:pt x="1168" y="2095"/>
                  </a:lnTo>
                  <a:lnTo>
                    <a:pt x="1167" y="2095"/>
                  </a:lnTo>
                  <a:lnTo>
                    <a:pt x="1166" y="2095"/>
                  </a:lnTo>
                  <a:lnTo>
                    <a:pt x="1163" y="2096"/>
                  </a:lnTo>
                  <a:lnTo>
                    <a:pt x="1162" y="2097"/>
                  </a:lnTo>
                  <a:lnTo>
                    <a:pt x="1161" y="2097"/>
                  </a:lnTo>
                  <a:lnTo>
                    <a:pt x="1160" y="2098"/>
                  </a:lnTo>
                  <a:lnTo>
                    <a:pt x="1159" y="2098"/>
                  </a:lnTo>
                  <a:lnTo>
                    <a:pt x="1158" y="2099"/>
                  </a:lnTo>
                  <a:lnTo>
                    <a:pt x="1157" y="2100"/>
                  </a:lnTo>
                  <a:lnTo>
                    <a:pt x="1156" y="2101"/>
                  </a:lnTo>
                  <a:lnTo>
                    <a:pt x="1156" y="2102"/>
                  </a:lnTo>
                  <a:lnTo>
                    <a:pt x="1156" y="2104"/>
                  </a:lnTo>
                  <a:lnTo>
                    <a:pt x="1156" y="2106"/>
                  </a:lnTo>
                  <a:lnTo>
                    <a:pt x="1156" y="2107"/>
                  </a:lnTo>
                  <a:lnTo>
                    <a:pt x="1156" y="2107"/>
                  </a:lnTo>
                  <a:lnTo>
                    <a:pt x="1156" y="2108"/>
                  </a:lnTo>
                  <a:lnTo>
                    <a:pt x="1156" y="2109"/>
                  </a:lnTo>
                  <a:lnTo>
                    <a:pt x="1155" y="2109"/>
                  </a:lnTo>
                  <a:lnTo>
                    <a:pt x="1155" y="2110"/>
                  </a:lnTo>
                  <a:lnTo>
                    <a:pt x="1155" y="2111"/>
                  </a:lnTo>
                  <a:lnTo>
                    <a:pt x="1153" y="2111"/>
                  </a:lnTo>
                  <a:lnTo>
                    <a:pt x="1153" y="2113"/>
                  </a:lnTo>
                  <a:lnTo>
                    <a:pt x="1151" y="2114"/>
                  </a:lnTo>
                  <a:lnTo>
                    <a:pt x="1151" y="2115"/>
                  </a:lnTo>
                  <a:lnTo>
                    <a:pt x="1150" y="2116"/>
                  </a:lnTo>
                  <a:lnTo>
                    <a:pt x="1149" y="2117"/>
                  </a:lnTo>
                  <a:lnTo>
                    <a:pt x="1148" y="2117"/>
                  </a:lnTo>
                  <a:lnTo>
                    <a:pt x="1148" y="2118"/>
                  </a:lnTo>
                  <a:lnTo>
                    <a:pt x="1147" y="2118"/>
                  </a:lnTo>
                  <a:lnTo>
                    <a:pt x="1144" y="2119"/>
                  </a:lnTo>
                  <a:lnTo>
                    <a:pt x="1144" y="2120"/>
                  </a:lnTo>
                  <a:lnTo>
                    <a:pt x="1143" y="2120"/>
                  </a:lnTo>
                  <a:lnTo>
                    <a:pt x="1142" y="2122"/>
                  </a:lnTo>
                  <a:lnTo>
                    <a:pt x="1139" y="2122"/>
                  </a:lnTo>
                  <a:lnTo>
                    <a:pt x="1138" y="2122"/>
                  </a:lnTo>
                  <a:lnTo>
                    <a:pt x="1137" y="2122"/>
                  </a:lnTo>
                  <a:lnTo>
                    <a:pt x="1137" y="2122"/>
                  </a:lnTo>
                  <a:lnTo>
                    <a:pt x="1135" y="2122"/>
                  </a:lnTo>
                  <a:lnTo>
                    <a:pt x="1133" y="2122"/>
                  </a:lnTo>
                  <a:lnTo>
                    <a:pt x="1132" y="2122"/>
                  </a:lnTo>
                  <a:lnTo>
                    <a:pt x="1131" y="2122"/>
                  </a:lnTo>
                  <a:lnTo>
                    <a:pt x="1130" y="2122"/>
                  </a:lnTo>
                  <a:lnTo>
                    <a:pt x="1130" y="2123"/>
                  </a:lnTo>
                  <a:lnTo>
                    <a:pt x="1129" y="2123"/>
                  </a:lnTo>
                  <a:lnTo>
                    <a:pt x="1129" y="2124"/>
                  </a:lnTo>
                  <a:lnTo>
                    <a:pt x="1129" y="2125"/>
                  </a:lnTo>
                  <a:lnTo>
                    <a:pt x="1129" y="2126"/>
                  </a:lnTo>
                  <a:lnTo>
                    <a:pt x="1129" y="2128"/>
                  </a:lnTo>
                  <a:lnTo>
                    <a:pt x="1129" y="2129"/>
                  </a:lnTo>
                  <a:lnTo>
                    <a:pt x="1129" y="2130"/>
                  </a:lnTo>
                  <a:lnTo>
                    <a:pt x="1129" y="2132"/>
                  </a:lnTo>
                  <a:lnTo>
                    <a:pt x="1129" y="2133"/>
                  </a:lnTo>
                  <a:lnTo>
                    <a:pt x="1128" y="2134"/>
                  </a:lnTo>
                  <a:lnTo>
                    <a:pt x="1127" y="2136"/>
                  </a:lnTo>
                  <a:lnTo>
                    <a:pt x="1125" y="2136"/>
                  </a:lnTo>
                  <a:lnTo>
                    <a:pt x="1124" y="2136"/>
                  </a:lnTo>
                  <a:lnTo>
                    <a:pt x="1123" y="2136"/>
                  </a:lnTo>
                  <a:lnTo>
                    <a:pt x="1123" y="2135"/>
                  </a:lnTo>
                  <a:lnTo>
                    <a:pt x="1122" y="2133"/>
                  </a:lnTo>
                  <a:lnTo>
                    <a:pt x="1121" y="2132"/>
                  </a:lnTo>
                  <a:lnTo>
                    <a:pt x="1120" y="2132"/>
                  </a:lnTo>
                  <a:lnTo>
                    <a:pt x="1119" y="2132"/>
                  </a:lnTo>
                  <a:lnTo>
                    <a:pt x="1118" y="2130"/>
                  </a:lnTo>
                  <a:lnTo>
                    <a:pt x="1118" y="2129"/>
                  </a:lnTo>
                  <a:lnTo>
                    <a:pt x="1116" y="2130"/>
                  </a:lnTo>
                  <a:lnTo>
                    <a:pt x="1115" y="2130"/>
                  </a:lnTo>
                  <a:lnTo>
                    <a:pt x="1115" y="2132"/>
                  </a:lnTo>
                  <a:lnTo>
                    <a:pt x="1115" y="2133"/>
                  </a:lnTo>
                  <a:lnTo>
                    <a:pt x="1115" y="2134"/>
                  </a:lnTo>
                  <a:lnTo>
                    <a:pt x="1114" y="2134"/>
                  </a:lnTo>
                  <a:lnTo>
                    <a:pt x="1114" y="2135"/>
                  </a:lnTo>
                  <a:lnTo>
                    <a:pt x="1113" y="2135"/>
                  </a:lnTo>
                  <a:lnTo>
                    <a:pt x="1112" y="2135"/>
                  </a:lnTo>
                  <a:lnTo>
                    <a:pt x="1112" y="2136"/>
                  </a:lnTo>
                  <a:lnTo>
                    <a:pt x="1112" y="2137"/>
                  </a:lnTo>
                  <a:lnTo>
                    <a:pt x="1113" y="2137"/>
                  </a:lnTo>
                  <a:lnTo>
                    <a:pt x="1114" y="2137"/>
                  </a:lnTo>
                  <a:lnTo>
                    <a:pt x="1115" y="2137"/>
                  </a:lnTo>
                  <a:lnTo>
                    <a:pt x="1116" y="2138"/>
                  </a:lnTo>
                  <a:lnTo>
                    <a:pt x="1118" y="2138"/>
                  </a:lnTo>
                  <a:lnTo>
                    <a:pt x="1119" y="2139"/>
                  </a:lnTo>
                  <a:lnTo>
                    <a:pt x="1121" y="2142"/>
                  </a:lnTo>
                  <a:lnTo>
                    <a:pt x="1121" y="2143"/>
                  </a:lnTo>
                  <a:lnTo>
                    <a:pt x="1122" y="2143"/>
                  </a:lnTo>
                  <a:lnTo>
                    <a:pt x="1122" y="2144"/>
                  </a:lnTo>
                  <a:lnTo>
                    <a:pt x="1122" y="2145"/>
                  </a:lnTo>
                  <a:lnTo>
                    <a:pt x="1122" y="2146"/>
                  </a:lnTo>
                  <a:lnTo>
                    <a:pt x="1122" y="2147"/>
                  </a:lnTo>
                  <a:lnTo>
                    <a:pt x="1123" y="2148"/>
                  </a:lnTo>
                  <a:lnTo>
                    <a:pt x="1123" y="2150"/>
                  </a:lnTo>
                  <a:lnTo>
                    <a:pt x="1124" y="2152"/>
                  </a:lnTo>
                  <a:lnTo>
                    <a:pt x="1124" y="2153"/>
                  </a:lnTo>
                  <a:lnTo>
                    <a:pt x="1124" y="2154"/>
                  </a:lnTo>
                  <a:lnTo>
                    <a:pt x="1124" y="2155"/>
                  </a:lnTo>
                  <a:lnTo>
                    <a:pt x="1124" y="2156"/>
                  </a:lnTo>
                  <a:lnTo>
                    <a:pt x="1123" y="2158"/>
                  </a:lnTo>
                  <a:lnTo>
                    <a:pt x="1123" y="2160"/>
                  </a:lnTo>
                  <a:lnTo>
                    <a:pt x="1123" y="2161"/>
                  </a:lnTo>
                  <a:lnTo>
                    <a:pt x="1122" y="2162"/>
                  </a:lnTo>
                  <a:lnTo>
                    <a:pt x="1121" y="2162"/>
                  </a:lnTo>
                  <a:lnTo>
                    <a:pt x="1121" y="2161"/>
                  </a:lnTo>
                  <a:lnTo>
                    <a:pt x="1120" y="2161"/>
                  </a:lnTo>
                  <a:lnTo>
                    <a:pt x="1119" y="2161"/>
                  </a:lnTo>
                  <a:lnTo>
                    <a:pt x="1118" y="2161"/>
                  </a:lnTo>
                  <a:lnTo>
                    <a:pt x="1118" y="2160"/>
                  </a:lnTo>
                  <a:lnTo>
                    <a:pt x="1116" y="2160"/>
                  </a:lnTo>
                  <a:lnTo>
                    <a:pt x="1115" y="2158"/>
                  </a:lnTo>
                  <a:lnTo>
                    <a:pt x="1115" y="2157"/>
                  </a:lnTo>
                  <a:lnTo>
                    <a:pt x="1114" y="2156"/>
                  </a:lnTo>
                  <a:lnTo>
                    <a:pt x="1114" y="2155"/>
                  </a:lnTo>
                  <a:lnTo>
                    <a:pt x="1113" y="2155"/>
                  </a:lnTo>
                  <a:lnTo>
                    <a:pt x="1112" y="2154"/>
                  </a:lnTo>
                  <a:lnTo>
                    <a:pt x="1110" y="2154"/>
                  </a:lnTo>
                  <a:lnTo>
                    <a:pt x="1109" y="2153"/>
                  </a:lnTo>
                  <a:lnTo>
                    <a:pt x="1108" y="2153"/>
                  </a:lnTo>
                  <a:lnTo>
                    <a:pt x="1108" y="2152"/>
                  </a:lnTo>
                  <a:lnTo>
                    <a:pt x="1106" y="2151"/>
                  </a:lnTo>
                  <a:lnTo>
                    <a:pt x="1106" y="2150"/>
                  </a:lnTo>
                  <a:lnTo>
                    <a:pt x="1105" y="2148"/>
                  </a:lnTo>
                  <a:lnTo>
                    <a:pt x="1105" y="2148"/>
                  </a:lnTo>
                  <a:lnTo>
                    <a:pt x="1104" y="2148"/>
                  </a:lnTo>
                  <a:lnTo>
                    <a:pt x="1103" y="2148"/>
                  </a:lnTo>
                  <a:lnTo>
                    <a:pt x="1102" y="2148"/>
                  </a:lnTo>
                  <a:lnTo>
                    <a:pt x="1102" y="2148"/>
                  </a:lnTo>
                  <a:lnTo>
                    <a:pt x="1102" y="2148"/>
                  </a:lnTo>
                  <a:lnTo>
                    <a:pt x="1102" y="2150"/>
                  </a:lnTo>
                  <a:lnTo>
                    <a:pt x="1101" y="2151"/>
                  </a:lnTo>
                  <a:lnTo>
                    <a:pt x="1100" y="2151"/>
                  </a:lnTo>
                  <a:lnTo>
                    <a:pt x="1099" y="2152"/>
                  </a:lnTo>
                  <a:lnTo>
                    <a:pt x="1097" y="2154"/>
                  </a:lnTo>
                  <a:lnTo>
                    <a:pt x="1096" y="2154"/>
                  </a:lnTo>
                  <a:lnTo>
                    <a:pt x="1096" y="2155"/>
                  </a:lnTo>
                  <a:lnTo>
                    <a:pt x="1095" y="2155"/>
                  </a:lnTo>
                  <a:lnTo>
                    <a:pt x="1095" y="2156"/>
                  </a:lnTo>
                  <a:lnTo>
                    <a:pt x="1094" y="2156"/>
                  </a:lnTo>
                  <a:lnTo>
                    <a:pt x="1094" y="2157"/>
                  </a:lnTo>
                  <a:lnTo>
                    <a:pt x="1093" y="2158"/>
                  </a:lnTo>
                  <a:lnTo>
                    <a:pt x="1092" y="2158"/>
                  </a:lnTo>
                  <a:lnTo>
                    <a:pt x="1091" y="2158"/>
                  </a:lnTo>
                  <a:lnTo>
                    <a:pt x="1091" y="2160"/>
                  </a:lnTo>
                  <a:lnTo>
                    <a:pt x="1090" y="2161"/>
                  </a:lnTo>
                  <a:lnTo>
                    <a:pt x="1089" y="2161"/>
                  </a:lnTo>
                  <a:lnTo>
                    <a:pt x="1089" y="2162"/>
                  </a:lnTo>
                  <a:lnTo>
                    <a:pt x="1087" y="2162"/>
                  </a:lnTo>
                  <a:lnTo>
                    <a:pt x="1087" y="2163"/>
                  </a:lnTo>
                  <a:lnTo>
                    <a:pt x="1086" y="2163"/>
                  </a:lnTo>
                  <a:lnTo>
                    <a:pt x="1086" y="2164"/>
                  </a:lnTo>
                  <a:lnTo>
                    <a:pt x="1086" y="2165"/>
                  </a:lnTo>
                  <a:lnTo>
                    <a:pt x="1086" y="2166"/>
                  </a:lnTo>
                  <a:lnTo>
                    <a:pt x="1085" y="2166"/>
                  </a:lnTo>
                  <a:lnTo>
                    <a:pt x="1085" y="2167"/>
                  </a:lnTo>
                  <a:lnTo>
                    <a:pt x="1085" y="2169"/>
                  </a:lnTo>
                  <a:lnTo>
                    <a:pt x="1085" y="2170"/>
                  </a:lnTo>
                  <a:lnTo>
                    <a:pt x="1085" y="2171"/>
                  </a:lnTo>
                  <a:lnTo>
                    <a:pt x="1084" y="2171"/>
                  </a:lnTo>
                  <a:lnTo>
                    <a:pt x="1084" y="2172"/>
                  </a:lnTo>
                  <a:lnTo>
                    <a:pt x="1083" y="2173"/>
                  </a:lnTo>
                  <a:lnTo>
                    <a:pt x="1082" y="2174"/>
                  </a:lnTo>
                  <a:lnTo>
                    <a:pt x="1082" y="2175"/>
                  </a:lnTo>
                  <a:lnTo>
                    <a:pt x="1081" y="2175"/>
                  </a:lnTo>
                  <a:lnTo>
                    <a:pt x="1080" y="2175"/>
                  </a:lnTo>
                  <a:lnTo>
                    <a:pt x="1078" y="2174"/>
                  </a:lnTo>
                  <a:lnTo>
                    <a:pt x="1077" y="2173"/>
                  </a:lnTo>
                  <a:lnTo>
                    <a:pt x="1076" y="2173"/>
                  </a:lnTo>
                  <a:lnTo>
                    <a:pt x="1075" y="2173"/>
                  </a:lnTo>
                  <a:lnTo>
                    <a:pt x="1075" y="2174"/>
                  </a:lnTo>
                  <a:lnTo>
                    <a:pt x="1074" y="2174"/>
                  </a:lnTo>
                  <a:lnTo>
                    <a:pt x="1073" y="2174"/>
                  </a:lnTo>
                  <a:lnTo>
                    <a:pt x="1073" y="2175"/>
                  </a:lnTo>
                  <a:lnTo>
                    <a:pt x="1072" y="2175"/>
                  </a:lnTo>
                  <a:lnTo>
                    <a:pt x="1071" y="2175"/>
                  </a:lnTo>
                  <a:lnTo>
                    <a:pt x="1070" y="2175"/>
                  </a:lnTo>
                  <a:lnTo>
                    <a:pt x="1068" y="2175"/>
                  </a:lnTo>
                  <a:lnTo>
                    <a:pt x="1067" y="2175"/>
                  </a:lnTo>
                  <a:lnTo>
                    <a:pt x="1066" y="2175"/>
                  </a:lnTo>
                  <a:lnTo>
                    <a:pt x="1065" y="2175"/>
                  </a:lnTo>
                  <a:lnTo>
                    <a:pt x="1065" y="2174"/>
                  </a:lnTo>
                  <a:lnTo>
                    <a:pt x="1064" y="2174"/>
                  </a:lnTo>
                  <a:lnTo>
                    <a:pt x="1064" y="2173"/>
                  </a:lnTo>
                  <a:lnTo>
                    <a:pt x="1063" y="2172"/>
                  </a:lnTo>
                  <a:lnTo>
                    <a:pt x="1063" y="2171"/>
                  </a:lnTo>
                  <a:lnTo>
                    <a:pt x="1062" y="2171"/>
                  </a:lnTo>
                  <a:lnTo>
                    <a:pt x="1062" y="2170"/>
                  </a:lnTo>
                  <a:lnTo>
                    <a:pt x="1061" y="2170"/>
                  </a:lnTo>
                  <a:lnTo>
                    <a:pt x="1061" y="2169"/>
                  </a:lnTo>
                  <a:lnTo>
                    <a:pt x="1059" y="2169"/>
                  </a:lnTo>
                  <a:lnTo>
                    <a:pt x="1058" y="2170"/>
                  </a:lnTo>
                  <a:lnTo>
                    <a:pt x="1058" y="2171"/>
                  </a:lnTo>
                  <a:lnTo>
                    <a:pt x="1057" y="2171"/>
                  </a:lnTo>
                  <a:lnTo>
                    <a:pt x="1056" y="2172"/>
                  </a:lnTo>
                  <a:lnTo>
                    <a:pt x="1055" y="2172"/>
                  </a:lnTo>
                  <a:lnTo>
                    <a:pt x="1055" y="2173"/>
                  </a:lnTo>
                  <a:lnTo>
                    <a:pt x="1054" y="2173"/>
                  </a:lnTo>
                  <a:lnTo>
                    <a:pt x="1053" y="2172"/>
                  </a:lnTo>
                  <a:lnTo>
                    <a:pt x="1052" y="2172"/>
                  </a:lnTo>
                  <a:lnTo>
                    <a:pt x="1050" y="2171"/>
                  </a:lnTo>
                  <a:lnTo>
                    <a:pt x="1050" y="2170"/>
                  </a:lnTo>
                  <a:lnTo>
                    <a:pt x="1050" y="2169"/>
                  </a:lnTo>
                  <a:lnTo>
                    <a:pt x="1049" y="2167"/>
                  </a:lnTo>
                  <a:lnTo>
                    <a:pt x="1048" y="2166"/>
                  </a:lnTo>
                  <a:lnTo>
                    <a:pt x="1048" y="2165"/>
                  </a:lnTo>
                  <a:lnTo>
                    <a:pt x="1048" y="2164"/>
                  </a:lnTo>
                  <a:lnTo>
                    <a:pt x="1048" y="2163"/>
                  </a:lnTo>
                  <a:lnTo>
                    <a:pt x="1048" y="2162"/>
                  </a:lnTo>
                  <a:lnTo>
                    <a:pt x="1048" y="2158"/>
                  </a:lnTo>
                  <a:lnTo>
                    <a:pt x="1048" y="2157"/>
                  </a:lnTo>
                  <a:lnTo>
                    <a:pt x="1047" y="2157"/>
                  </a:lnTo>
                  <a:lnTo>
                    <a:pt x="1045" y="2157"/>
                  </a:lnTo>
                  <a:lnTo>
                    <a:pt x="1044" y="2157"/>
                  </a:lnTo>
                  <a:lnTo>
                    <a:pt x="1043" y="2157"/>
                  </a:lnTo>
                  <a:lnTo>
                    <a:pt x="1043" y="2156"/>
                  </a:lnTo>
                  <a:lnTo>
                    <a:pt x="1043" y="2155"/>
                  </a:lnTo>
                  <a:lnTo>
                    <a:pt x="1044" y="2155"/>
                  </a:lnTo>
                  <a:lnTo>
                    <a:pt x="1044" y="2154"/>
                  </a:lnTo>
                  <a:lnTo>
                    <a:pt x="1045" y="2153"/>
                  </a:lnTo>
                  <a:lnTo>
                    <a:pt x="1045" y="2152"/>
                  </a:lnTo>
                  <a:lnTo>
                    <a:pt x="1045" y="2151"/>
                  </a:lnTo>
                  <a:lnTo>
                    <a:pt x="1046" y="2150"/>
                  </a:lnTo>
                  <a:lnTo>
                    <a:pt x="1046" y="2148"/>
                  </a:lnTo>
                  <a:lnTo>
                    <a:pt x="1047" y="2148"/>
                  </a:lnTo>
                  <a:lnTo>
                    <a:pt x="1048" y="2146"/>
                  </a:lnTo>
                  <a:lnTo>
                    <a:pt x="1048" y="2145"/>
                  </a:lnTo>
                  <a:lnTo>
                    <a:pt x="1049" y="2143"/>
                  </a:lnTo>
                  <a:lnTo>
                    <a:pt x="1049" y="2142"/>
                  </a:lnTo>
                  <a:lnTo>
                    <a:pt x="1050" y="2142"/>
                  </a:lnTo>
                  <a:lnTo>
                    <a:pt x="1050" y="2141"/>
                  </a:lnTo>
                  <a:lnTo>
                    <a:pt x="1052" y="2141"/>
                  </a:lnTo>
                  <a:lnTo>
                    <a:pt x="1053" y="2139"/>
                  </a:lnTo>
                  <a:lnTo>
                    <a:pt x="1054" y="2139"/>
                  </a:lnTo>
                  <a:lnTo>
                    <a:pt x="1055" y="2139"/>
                  </a:lnTo>
                  <a:lnTo>
                    <a:pt x="1057" y="2138"/>
                  </a:lnTo>
                  <a:lnTo>
                    <a:pt x="1058" y="2138"/>
                  </a:lnTo>
                  <a:lnTo>
                    <a:pt x="1059" y="2138"/>
                  </a:lnTo>
                  <a:lnTo>
                    <a:pt x="1059" y="2137"/>
                  </a:lnTo>
                  <a:lnTo>
                    <a:pt x="1061" y="2137"/>
                  </a:lnTo>
                  <a:lnTo>
                    <a:pt x="1062" y="2137"/>
                  </a:lnTo>
                  <a:lnTo>
                    <a:pt x="1063" y="2137"/>
                  </a:lnTo>
                  <a:lnTo>
                    <a:pt x="1063" y="2136"/>
                  </a:lnTo>
                  <a:lnTo>
                    <a:pt x="1064" y="2136"/>
                  </a:lnTo>
                  <a:lnTo>
                    <a:pt x="1065" y="2136"/>
                  </a:lnTo>
                  <a:lnTo>
                    <a:pt x="1065" y="2135"/>
                  </a:lnTo>
                  <a:lnTo>
                    <a:pt x="1066" y="2134"/>
                  </a:lnTo>
                  <a:lnTo>
                    <a:pt x="1066" y="2133"/>
                  </a:lnTo>
                  <a:lnTo>
                    <a:pt x="1065" y="2133"/>
                  </a:lnTo>
                  <a:lnTo>
                    <a:pt x="1065" y="2132"/>
                  </a:lnTo>
                  <a:lnTo>
                    <a:pt x="1064" y="2129"/>
                  </a:lnTo>
                  <a:lnTo>
                    <a:pt x="1064" y="2128"/>
                  </a:lnTo>
                  <a:lnTo>
                    <a:pt x="1064" y="2127"/>
                  </a:lnTo>
                  <a:lnTo>
                    <a:pt x="1063" y="2126"/>
                  </a:lnTo>
                  <a:lnTo>
                    <a:pt x="1063" y="2125"/>
                  </a:lnTo>
                  <a:lnTo>
                    <a:pt x="1062" y="2125"/>
                  </a:lnTo>
                  <a:lnTo>
                    <a:pt x="1059" y="2125"/>
                  </a:lnTo>
                  <a:lnTo>
                    <a:pt x="1058" y="2125"/>
                  </a:lnTo>
                  <a:lnTo>
                    <a:pt x="1057" y="2125"/>
                  </a:lnTo>
                  <a:lnTo>
                    <a:pt x="1056" y="2125"/>
                  </a:lnTo>
                  <a:lnTo>
                    <a:pt x="1055" y="2126"/>
                  </a:lnTo>
                  <a:lnTo>
                    <a:pt x="1053" y="2126"/>
                  </a:lnTo>
                  <a:lnTo>
                    <a:pt x="1052" y="2126"/>
                  </a:lnTo>
                  <a:lnTo>
                    <a:pt x="1050" y="2126"/>
                  </a:lnTo>
                  <a:lnTo>
                    <a:pt x="1049" y="2126"/>
                  </a:lnTo>
                  <a:lnTo>
                    <a:pt x="1048" y="2126"/>
                  </a:lnTo>
                  <a:lnTo>
                    <a:pt x="1048" y="2125"/>
                  </a:lnTo>
                  <a:lnTo>
                    <a:pt x="1047" y="2125"/>
                  </a:lnTo>
                  <a:lnTo>
                    <a:pt x="1046" y="2125"/>
                  </a:lnTo>
                  <a:lnTo>
                    <a:pt x="1045" y="2125"/>
                  </a:lnTo>
                  <a:lnTo>
                    <a:pt x="1044" y="2125"/>
                  </a:lnTo>
                  <a:lnTo>
                    <a:pt x="1043" y="2125"/>
                  </a:lnTo>
                  <a:lnTo>
                    <a:pt x="1042" y="2125"/>
                  </a:lnTo>
                  <a:lnTo>
                    <a:pt x="1042" y="2124"/>
                  </a:lnTo>
                  <a:lnTo>
                    <a:pt x="1042" y="2122"/>
                  </a:lnTo>
                  <a:lnTo>
                    <a:pt x="1042" y="2119"/>
                  </a:lnTo>
                  <a:lnTo>
                    <a:pt x="1042" y="2118"/>
                  </a:lnTo>
                  <a:lnTo>
                    <a:pt x="1042" y="2117"/>
                  </a:lnTo>
                  <a:lnTo>
                    <a:pt x="1042" y="2116"/>
                  </a:lnTo>
                  <a:lnTo>
                    <a:pt x="1040" y="2116"/>
                  </a:lnTo>
                  <a:lnTo>
                    <a:pt x="1039" y="2116"/>
                  </a:lnTo>
                  <a:lnTo>
                    <a:pt x="1036" y="2116"/>
                  </a:lnTo>
                  <a:lnTo>
                    <a:pt x="1035" y="2116"/>
                  </a:lnTo>
                  <a:lnTo>
                    <a:pt x="1033" y="2116"/>
                  </a:lnTo>
                  <a:lnTo>
                    <a:pt x="1031" y="2116"/>
                  </a:lnTo>
                  <a:lnTo>
                    <a:pt x="1030" y="2115"/>
                  </a:lnTo>
                  <a:lnTo>
                    <a:pt x="1028" y="2114"/>
                  </a:lnTo>
                  <a:lnTo>
                    <a:pt x="1026" y="2111"/>
                  </a:lnTo>
                  <a:lnTo>
                    <a:pt x="1025" y="2110"/>
                  </a:lnTo>
                  <a:lnTo>
                    <a:pt x="1024" y="2110"/>
                  </a:lnTo>
                  <a:lnTo>
                    <a:pt x="1023" y="2110"/>
                  </a:lnTo>
                  <a:lnTo>
                    <a:pt x="1021" y="2110"/>
                  </a:lnTo>
                  <a:lnTo>
                    <a:pt x="1021" y="2110"/>
                  </a:lnTo>
                  <a:lnTo>
                    <a:pt x="1020" y="2110"/>
                  </a:lnTo>
                  <a:lnTo>
                    <a:pt x="1019" y="2110"/>
                  </a:lnTo>
                  <a:lnTo>
                    <a:pt x="1018" y="2110"/>
                  </a:lnTo>
                  <a:moveTo>
                    <a:pt x="653" y="1419"/>
                  </a:moveTo>
                  <a:lnTo>
                    <a:pt x="652" y="1419"/>
                  </a:lnTo>
                  <a:lnTo>
                    <a:pt x="652" y="1420"/>
                  </a:lnTo>
                  <a:lnTo>
                    <a:pt x="652" y="1421"/>
                  </a:lnTo>
                  <a:lnTo>
                    <a:pt x="652" y="1421"/>
                  </a:lnTo>
                  <a:lnTo>
                    <a:pt x="651" y="1421"/>
                  </a:lnTo>
                  <a:lnTo>
                    <a:pt x="651" y="1422"/>
                  </a:lnTo>
                  <a:lnTo>
                    <a:pt x="651" y="1423"/>
                  </a:lnTo>
                  <a:lnTo>
                    <a:pt x="651" y="1424"/>
                  </a:lnTo>
                  <a:lnTo>
                    <a:pt x="652" y="1424"/>
                  </a:lnTo>
                  <a:lnTo>
                    <a:pt x="653" y="1425"/>
                  </a:lnTo>
                  <a:lnTo>
                    <a:pt x="655" y="1425"/>
                  </a:lnTo>
                  <a:lnTo>
                    <a:pt x="655" y="1426"/>
                  </a:lnTo>
                  <a:lnTo>
                    <a:pt x="656" y="1426"/>
                  </a:lnTo>
                  <a:lnTo>
                    <a:pt x="657" y="1428"/>
                  </a:lnTo>
                  <a:lnTo>
                    <a:pt x="657" y="1429"/>
                  </a:lnTo>
                  <a:lnTo>
                    <a:pt x="658" y="1429"/>
                  </a:lnTo>
                  <a:lnTo>
                    <a:pt x="659" y="1430"/>
                  </a:lnTo>
                  <a:lnTo>
                    <a:pt x="660" y="1431"/>
                  </a:lnTo>
                  <a:lnTo>
                    <a:pt x="660" y="1432"/>
                  </a:lnTo>
                  <a:lnTo>
                    <a:pt x="659" y="1433"/>
                  </a:lnTo>
                  <a:lnTo>
                    <a:pt x="658" y="1433"/>
                  </a:lnTo>
                  <a:lnTo>
                    <a:pt x="658" y="1434"/>
                  </a:lnTo>
                  <a:lnTo>
                    <a:pt x="657" y="1434"/>
                  </a:lnTo>
                  <a:lnTo>
                    <a:pt x="656" y="1434"/>
                  </a:lnTo>
                  <a:lnTo>
                    <a:pt x="655" y="1434"/>
                  </a:lnTo>
                  <a:lnTo>
                    <a:pt x="653" y="1434"/>
                  </a:lnTo>
                  <a:lnTo>
                    <a:pt x="653" y="1435"/>
                  </a:lnTo>
                  <a:lnTo>
                    <a:pt x="653" y="1436"/>
                  </a:lnTo>
                  <a:lnTo>
                    <a:pt x="653" y="1438"/>
                  </a:lnTo>
                  <a:lnTo>
                    <a:pt x="652" y="1439"/>
                  </a:lnTo>
                  <a:lnTo>
                    <a:pt x="651" y="1439"/>
                  </a:lnTo>
                  <a:lnTo>
                    <a:pt x="651" y="1440"/>
                  </a:lnTo>
                  <a:lnTo>
                    <a:pt x="652" y="1441"/>
                  </a:lnTo>
                  <a:lnTo>
                    <a:pt x="652" y="1442"/>
                  </a:lnTo>
                  <a:lnTo>
                    <a:pt x="652" y="1443"/>
                  </a:lnTo>
                  <a:lnTo>
                    <a:pt x="651" y="1444"/>
                  </a:lnTo>
                  <a:lnTo>
                    <a:pt x="651" y="1445"/>
                  </a:lnTo>
                  <a:lnTo>
                    <a:pt x="651" y="1447"/>
                  </a:lnTo>
                  <a:lnTo>
                    <a:pt x="652" y="1447"/>
                  </a:lnTo>
                  <a:lnTo>
                    <a:pt x="652" y="1448"/>
                  </a:lnTo>
                  <a:lnTo>
                    <a:pt x="652" y="1448"/>
                  </a:lnTo>
                  <a:lnTo>
                    <a:pt x="652" y="1449"/>
                  </a:lnTo>
                  <a:lnTo>
                    <a:pt x="651" y="1449"/>
                  </a:lnTo>
                  <a:lnTo>
                    <a:pt x="651" y="1450"/>
                  </a:lnTo>
                  <a:lnTo>
                    <a:pt x="652" y="1452"/>
                  </a:lnTo>
                  <a:lnTo>
                    <a:pt x="653" y="1453"/>
                  </a:lnTo>
                  <a:lnTo>
                    <a:pt x="655" y="1453"/>
                  </a:lnTo>
                  <a:lnTo>
                    <a:pt x="656" y="1453"/>
                  </a:lnTo>
                  <a:lnTo>
                    <a:pt x="656" y="1454"/>
                  </a:lnTo>
                  <a:lnTo>
                    <a:pt x="657" y="1454"/>
                  </a:lnTo>
                  <a:lnTo>
                    <a:pt x="657" y="1455"/>
                  </a:lnTo>
                  <a:lnTo>
                    <a:pt x="658" y="1455"/>
                  </a:lnTo>
                  <a:lnTo>
                    <a:pt x="658" y="1457"/>
                  </a:lnTo>
                  <a:lnTo>
                    <a:pt x="658" y="1458"/>
                  </a:lnTo>
                  <a:lnTo>
                    <a:pt x="657" y="1459"/>
                  </a:lnTo>
                  <a:lnTo>
                    <a:pt x="657" y="1460"/>
                  </a:lnTo>
                  <a:lnTo>
                    <a:pt x="657" y="1461"/>
                  </a:lnTo>
                  <a:lnTo>
                    <a:pt x="657" y="1462"/>
                  </a:lnTo>
                  <a:lnTo>
                    <a:pt x="658" y="1462"/>
                  </a:lnTo>
                  <a:lnTo>
                    <a:pt x="657" y="1463"/>
                  </a:lnTo>
                  <a:lnTo>
                    <a:pt x="657" y="1464"/>
                  </a:lnTo>
                  <a:lnTo>
                    <a:pt x="656" y="1466"/>
                  </a:lnTo>
                  <a:lnTo>
                    <a:pt x="656" y="1467"/>
                  </a:lnTo>
                  <a:lnTo>
                    <a:pt x="656" y="1468"/>
                  </a:lnTo>
                  <a:lnTo>
                    <a:pt x="656" y="1469"/>
                  </a:lnTo>
                  <a:lnTo>
                    <a:pt x="655" y="1469"/>
                  </a:lnTo>
                  <a:lnTo>
                    <a:pt x="655" y="1471"/>
                  </a:lnTo>
                  <a:lnTo>
                    <a:pt x="655" y="1472"/>
                  </a:lnTo>
                  <a:lnTo>
                    <a:pt x="655" y="1473"/>
                  </a:lnTo>
                  <a:lnTo>
                    <a:pt x="656" y="1476"/>
                  </a:lnTo>
                  <a:lnTo>
                    <a:pt x="657" y="1476"/>
                  </a:lnTo>
                  <a:lnTo>
                    <a:pt x="657" y="1477"/>
                  </a:lnTo>
                  <a:lnTo>
                    <a:pt x="657" y="1478"/>
                  </a:lnTo>
                  <a:lnTo>
                    <a:pt x="658" y="1479"/>
                  </a:lnTo>
                  <a:lnTo>
                    <a:pt x="657" y="1480"/>
                  </a:lnTo>
                  <a:lnTo>
                    <a:pt x="658" y="1481"/>
                  </a:lnTo>
                  <a:lnTo>
                    <a:pt x="658" y="1482"/>
                  </a:lnTo>
                  <a:lnTo>
                    <a:pt x="659" y="1482"/>
                  </a:lnTo>
                  <a:lnTo>
                    <a:pt x="659" y="1483"/>
                  </a:lnTo>
                  <a:lnTo>
                    <a:pt x="658" y="1483"/>
                  </a:lnTo>
                  <a:lnTo>
                    <a:pt x="658" y="1485"/>
                  </a:lnTo>
                  <a:lnTo>
                    <a:pt x="659" y="1485"/>
                  </a:lnTo>
                  <a:lnTo>
                    <a:pt x="659" y="1486"/>
                  </a:lnTo>
                  <a:lnTo>
                    <a:pt x="659" y="1487"/>
                  </a:lnTo>
                  <a:lnTo>
                    <a:pt x="659" y="1488"/>
                  </a:lnTo>
                  <a:lnTo>
                    <a:pt x="660" y="1488"/>
                  </a:lnTo>
                  <a:lnTo>
                    <a:pt x="660" y="1489"/>
                  </a:lnTo>
                  <a:lnTo>
                    <a:pt x="661" y="1489"/>
                  </a:lnTo>
                  <a:lnTo>
                    <a:pt x="661" y="1490"/>
                  </a:lnTo>
                  <a:lnTo>
                    <a:pt x="661" y="1491"/>
                  </a:lnTo>
                  <a:lnTo>
                    <a:pt x="661" y="1492"/>
                  </a:lnTo>
                  <a:lnTo>
                    <a:pt x="661" y="1494"/>
                  </a:lnTo>
                  <a:lnTo>
                    <a:pt x="661" y="1495"/>
                  </a:lnTo>
                  <a:lnTo>
                    <a:pt x="660" y="1495"/>
                  </a:lnTo>
                  <a:lnTo>
                    <a:pt x="660" y="1496"/>
                  </a:lnTo>
                  <a:lnTo>
                    <a:pt x="661" y="1496"/>
                  </a:lnTo>
                  <a:lnTo>
                    <a:pt x="661" y="1497"/>
                  </a:lnTo>
                  <a:lnTo>
                    <a:pt x="661" y="1498"/>
                  </a:lnTo>
                  <a:lnTo>
                    <a:pt x="661" y="1499"/>
                  </a:lnTo>
                  <a:lnTo>
                    <a:pt x="662" y="1500"/>
                  </a:lnTo>
                  <a:lnTo>
                    <a:pt x="662" y="1501"/>
                  </a:lnTo>
                  <a:lnTo>
                    <a:pt x="662" y="1501"/>
                  </a:lnTo>
                  <a:lnTo>
                    <a:pt x="662" y="1503"/>
                  </a:lnTo>
                  <a:lnTo>
                    <a:pt x="662" y="1504"/>
                  </a:lnTo>
                  <a:lnTo>
                    <a:pt x="663" y="1504"/>
                  </a:lnTo>
                  <a:lnTo>
                    <a:pt x="663" y="1505"/>
                  </a:lnTo>
                  <a:lnTo>
                    <a:pt x="665" y="1505"/>
                  </a:lnTo>
                  <a:lnTo>
                    <a:pt x="665" y="1506"/>
                  </a:lnTo>
                  <a:lnTo>
                    <a:pt x="665" y="1507"/>
                  </a:lnTo>
                  <a:lnTo>
                    <a:pt x="666" y="1507"/>
                  </a:lnTo>
                  <a:lnTo>
                    <a:pt x="666" y="1508"/>
                  </a:lnTo>
                  <a:lnTo>
                    <a:pt x="666" y="1509"/>
                  </a:lnTo>
                  <a:lnTo>
                    <a:pt x="666" y="1510"/>
                  </a:lnTo>
                  <a:lnTo>
                    <a:pt x="667" y="1510"/>
                  </a:lnTo>
                  <a:lnTo>
                    <a:pt x="667" y="1513"/>
                  </a:lnTo>
                  <a:lnTo>
                    <a:pt x="667" y="1515"/>
                  </a:lnTo>
                  <a:lnTo>
                    <a:pt x="668" y="1516"/>
                  </a:lnTo>
                  <a:lnTo>
                    <a:pt x="668" y="1517"/>
                  </a:lnTo>
                  <a:lnTo>
                    <a:pt x="668" y="1518"/>
                  </a:lnTo>
                  <a:lnTo>
                    <a:pt x="668" y="1519"/>
                  </a:lnTo>
                  <a:lnTo>
                    <a:pt x="668" y="1520"/>
                  </a:lnTo>
                  <a:lnTo>
                    <a:pt x="669" y="1520"/>
                  </a:lnTo>
                  <a:lnTo>
                    <a:pt x="669" y="1522"/>
                  </a:lnTo>
                  <a:lnTo>
                    <a:pt x="669" y="1523"/>
                  </a:lnTo>
                  <a:lnTo>
                    <a:pt x="669" y="1524"/>
                  </a:lnTo>
                  <a:lnTo>
                    <a:pt x="670" y="1525"/>
                  </a:lnTo>
                  <a:lnTo>
                    <a:pt x="670" y="1526"/>
                  </a:lnTo>
                  <a:lnTo>
                    <a:pt x="671" y="1527"/>
                  </a:lnTo>
                  <a:lnTo>
                    <a:pt x="671" y="1528"/>
                  </a:lnTo>
                  <a:lnTo>
                    <a:pt x="671" y="1528"/>
                  </a:lnTo>
                  <a:lnTo>
                    <a:pt x="670" y="1528"/>
                  </a:lnTo>
                  <a:lnTo>
                    <a:pt x="669" y="1528"/>
                  </a:lnTo>
                  <a:lnTo>
                    <a:pt x="669" y="1529"/>
                  </a:lnTo>
                  <a:lnTo>
                    <a:pt x="668" y="1529"/>
                  </a:lnTo>
                  <a:lnTo>
                    <a:pt x="668" y="1530"/>
                  </a:lnTo>
                  <a:lnTo>
                    <a:pt x="668" y="1532"/>
                  </a:lnTo>
                  <a:lnTo>
                    <a:pt x="669" y="1532"/>
                  </a:lnTo>
                  <a:lnTo>
                    <a:pt x="670" y="1532"/>
                  </a:lnTo>
                  <a:lnTo>
                    <a:pt x="670" y="1533"/>
                  </a:lnTo>
                  <a:lnTo>
                    <a:pt x="670" y="1534"/>
                  </a:lnTo>
                  <a:lnTo>
                    <a:pt x="670" y="1535"/>
                  </a:lnTo>
                  <a:lnTo>
                    <a:pt x="671" y="1536"/>
                  </a:lnTo>
                  <a:lnTo>
                    <a:pt x="670" y="1537"/>
                  </a:lnTo>
                  <a:lnTo>
                    <a:pt x="669" y="1538"/>
                  </a:lnTo>
                  <a:lnTo>
                    <a:pt x="668" y="1538"/>
                  </a:lnTo>
                  <a:lnTo>
                    <a:pt x="667" y="1538"/>
                  </a:lnTo>
                  <a:lnTo>
                    <a:pt x="666" y="1538"/>
                  </a:lnTo>
                  <a:lnTo>
                    <a:pt x="665" y="1538"/>
                  </a:lnTo>
                  <a:lnTo>
                    <a:pt x="663" y="1539"/>
                  </a:lnTo>
                  <a:lnTo>
                    <a:pt x="663" y="1541"/>
                  </a:lnTo>
                  <a:lnTo>
                    <a:pt x="662" y="1541"/>
                  </a:lnTo>
                  <a:lnTo>
                    <a:pt x="662" y="1542"/>
                  </a:lnTo>
                  <a:lnTo>
                    <a:pt x="661" y="1543"/>
                  </a:lnTo>
                  <a:lnTo>
                    <a:pt x="660" y="1543"/>
                  </a:lnTo>
                  <a:lnTo>
                    <a:pt x="660" y="1544"/>
                  </a:lnTo>
                  <a:lnTo>
                    <a:pt x="660" y="1545"/>
                  </a:lnTo>
                  <a:lnTo>
                    <a:pt x="659" y="1546"/>
                  </a:lnTo>
                  <a:lnTo>
                    <a:pt x="659" y="1547"/>
                  </a:lnTo>
                  <a:lnTo>
                    <a:pt x="658" y="1548"/>
                  </a:lnTo>
                  <a:lnTo>
                    <a:pt x="658" y="1550"/>
                  </a:lnTo>
                  <a:lnTo>
                    <a:pt x="658" y="1551"/>
                  </a:lnTo>
                  <a:lnTo>
                    <a:pt x="657" y="1553"/>
                  </a:lnTo>
                  <a:lnTo>
                    <a:pt x="656" y="1553"/>
                  </a:lnTo>
                  <a:lnTo>
                    <a:pt x="656" y="1554"/>
                  </a:lnTo>
                  <a:lnTo>
                    <a:pt x="655" y="1554"/>
                  </a:lnTo>
                  <a:lnTo>
                    <a:pt x="655" y="1555"/>
                  </a:lnTo>
                  <a:lnTo>
                    <a:pt x="655" y="1555"/>
                  </a:lnTo>
                  <a:lnTo>
                    <a:pt x="653" y="1555"/>
                  </a:lnTo>
                  <a:lnTo>
                    <a:pt x="652" y="1556"/>
                  </a:lnTo>
                  <a:lnTo>
                    <a:pt x="652" y="1557"/>
                  </a:lnTo>
                  <a:lnTo>
                    <a:pt x="651" y="1557"/>
                  </a:lnTo>
                  <a:lnTo>
                    <a:pt x="651" y="1558"/>
                  </a:lnTo>
                  <a:lnTo>
                    <a:pt x="650" y="1558"/>
                  </a:lnTo>
                  <a:lnTo>
                    <a:pt x="650" y="1560"/>
                  </a:lnTo>
                  <a:lnTo>
                    <a:pt x="650" y="1561"/>
                  </a:lnTo>
                  <a:lnTo>
                    <a:pt x="649" y="1562"/>
                  </a:lnTo>
                  <a:lnTo>
                    <a:pt x="649" y="1563"/>
                  </a:lnTo>
                  <a:lnTo>
                    <a:pt x="648" y="1563"/>
                  </a:lnTo>
                  <a:lnTo>
                    <a:pt x="648" y="1564"/>
                  </a:lnTo>
                  <a:lnTo>
                    <a:pt x="647" y="1565"/>
                  </a:lnTo>
                  <a:lnTo>
                    <a:pt x="646" y="1566"/>
                  </a:lnTo>
                  <a:lnTo>
                    <a:pt x="646" y="1567"/>
                  </a:lnTo>
                  <a:lnTo>
                    <a:pt x="644" y="1567"/>
                  </a:lnTo>
                  <a:lnTo>
                    <a:pt x="644" y="1569"/>
                  </a:lnTo>
                  <a:lnTo>
                    <a:pt x="644" y="1569"/>
                  </a:lnTo>
                  <a:lnTo>
                    <a:pt x="644" y="1570"/>
                  </a:lnTo>
                  <a:lnTo>
                    <a:pt x="643" y="1571"/>
                  </a:lnTo>
                  <a:lnTo>
                    <a:pt x="642" y="1571"/>
                  </a:lnTo>
                  <a:lnTo>
                    <a:pt x="642" y="1572"/>
                  </a:lnTo>
                  <a:lnTo>
                    <a:pt x="641" y="1573"/>
                  </a:lnTo>
                  <a:lnTo>
                    <a:pt x="640" y="1573"/>
                  </a:lnTo>
                  <a:lnTo>
                    <a:pt x="639" y="1574"/>
                  </a:lnTo>
                  <a:lnTo>
                    <a:pt x="639" y="1575"/>
                  </a:lnTo>
                  <a:lnTo>
                    <a:pt x="639" y="1576"/>
                  </a:lnTo>
                  <a:lnTo>
                    <a:pt x="639" y="1578"/>
                  </a:lnTo>
                  <a:lnTo>
                    <a:pt x="639" y="1579"/>
                  </a:lnTo>
                  <a:lnTo>
                    <a:pt x="638" y="1579"/>
                  </a:lnTo>
                  <a:lnTo>
                    <a:pt x="637" y="1580"/>
                  </a:lnTo>
                  <a:lnTo>
                    <a:pt x="637" y="1581"/>
                  </a:lnTo>
                  <a:lnTo>
                    <a:pt x="636" y="1581"/>
                  </a:lnTo>
                  <a:lnTo>
                    <a:pt x="636" y="1582"/>
                  </a:lnTo>
                  <a:lnTo>
                    <a:pt x="634" y="1582"/>
                  </a:lnTo>
                  <a:lnTo>
                    <a:pt x="633" y="1584"/>
                  </a:lnTo>
                  <a:lnTo>
                    <a:pt x="632" y="1584"/>
                  </a:lnTo>
                  <a:lnTo>
                    <a:pt x="633" y="1584"/>
                  </a:lnTo>
                  <a:lnTo>
                    <a:pt x="634" y="1584"/>
                  </a:lnTo>
                  <a:lnTo>
                    <a:pt x="636" y="1584"/>
                  </a:lnTo>
                  <a:lnTo>
                    <a:pt x="636" y="1585"/>
                  </a:lnTo>
                  <a:lnTo>
                    <a:pt x="634" y="1585"/>
                  </a:lnTo>
                  <a:lnTo>
                    <a:pt x="634" y="1586"/>
                  </a:lnTo>
                  <a:lnTo>
                    <a:pt x="634" y="1588"/>
                  </a:lnTo>
                  <a:lnTo>
                    <a:pt x="634" y="1589"/>
                  </a:lnTo>
                  <a:lnTo>
                    <a:pt x="633" y="1590"/>
                  </a:lnTo>
                  <a:lnTo>
                    <a:pt x="633" y="1591"/>
                  </a:lnTo>
                  <a:lnTo>
                    <a:pt x="632" y="1592"/>
                  </a:lnTo>
                  <a:lnTo>
                    <a:pt x="632" y="1593"/>
                  </a:lnTo>
                  <a:lnTo>
                    <a:pt x="633" y="1593"/>
                  </a:lnTo>
                  <a:lnTo>
                    <a:pt x="634" y="1593"/>
                  </a:lnTo>
                  <a:lnTo>
                    <a:pt x="634" y="1594"/>
                  </a:lnTo>
                  <a:lnTo>
                    <a:pt x="633" y="1595"/>
                  </a:lnTo>
                  <a:lnTo>
                    <a:pt x="632" y="1597"/>
                  </a:lnTo>
                  <a:lnTo>
                    <a:pt x="632" y="1598"/>
                  </a:lnTo>
                  <a:lnTo>
                    <a:pt x="632" y="1599"/>
                  </a:lnTo>
                  <a:lnTo>
                    <a:pt x="632" y="1600"/>
                  </a:lnTo>
                  <a:lnTo>
                    <a:pt x="631" y="1602"/>
                  </a:lnTo>
                  <a:lnTo>
                    <a:pt x="631" y="1603"/>
                  </a:lnTo>
                  <a:lnTo>
                    <a:pt x="630" y="1603"/>
                  </a:lnTo>
                  <a:lnTo>
                    <a:pt x="630" y="1604"/>
                  </a:lnTo>
                  <a:lnTo>
                    <a:pt x="629" y="1604"/>
                  </a:lnTo>
                  <a:lnTo>
                    <a:pt x="629" y="1605"/>
                  </a:lnTo>
                  <a:lnTo>
                    <a:pt x="628" y="1605"/>
                  </a:lnTo>
                  <a:lnTo>
                    <a:pt x="627" y="1605"/>
                  </a:lnTo>
                  <a:lnTo>
                    <a:pt x="627" y="1607"/>
                  </a:lnTo>
                  <a:lnTo>
                    <a:pt x="625" y="1608"/>
                  </a:lnTo>
                  <a:lnTo>
                    <a:pt x="624" y="1610"/>
                  </a:lnTo>
                  <a:lnTo>
                    <a:pt x="622" y="1610"/>
                  </a:lnTo>
                  <a:lnTo>
                    <a:pt x="621" y="1610"/>
                  </a:lnTo>
                  <a:lnTo>
                    <a:pt x="621" y="1611"/>
                  </a:lnTo>
                  <a:lnTo>
                    <a:pt x="621" y="1612"/>
                  </a:lnTo>
                  <a:lnTo>
                    <a:pt x="621" y="1613"/>
                  </a:lnTo>
                  <a:lnTo>
                    <a:pt x="622" y="1614"/>
                  </a:lnTo>
                  <a:lnTo>
                    <a:pt x="622" y="1616"/>
                  </a:lnTo>
                  <a:lnTo>
                    <a:pt x="623" y="1617"/>
                  </a:lnTo>
                  <a:lnTo>
                    <a:pt x="623" y="1618"/>
                  </a:lnTo>
                  <a:lnTo>
                    <a:pt x="622" y="1619"/>
                  </a:lnTo>
                  <a:lnTo>
                    <a:pt x="622" y="1620"/>
                  </a:lnTo>
                  <a:lnTo>
                    <a:pt x="621" y="1621"/>
                  </a:lnTo>
                  <a:lnTo>
                    <a:pt x="621" y="1622"/>
                  </a:lnTo>
                  <a:lnTo>
                    <a:pt x="620" y="1623"/>
                  </a:lnTo>
                  <a:lnTo>
                    <a:pt x="620" y="1625"/>
                  </a:lnTo>
                  <a:lnTo>
                    <a:pt x="619" y="1626"/>
                  </a:lnTo>
                  <a:lnTo>
                    <a:pt x="619" y="1627"/>
                  </a:lnTo>
                  <a:lnTo>
                    <a:pt x="618" y="1627"/>
                  </a:lnTo>
                  <a:lnTo>
                    <a:pt x="618" y="1628"/>
                  </a:lnTo>
                  <a:lnTo>
                    <a:pt x="618" y="1629"/>
                  </a:lnTo>
                  <a:lnTo>
                    <a:pt x="618" y="1630"/>
                  </a:lnTo>
                  <a:lnTo>
                    <a:pt x="619" y="1631"/>
                  </a:lnTo>
                  <a:lnTo>
                    <a:pt x="620" y="1632"/>
                  </a:lnTo>
                  <a:lnTo>
                    <a:pt x="621" y="1632"/>
                  </a:lnTo>
                  <a:lnTo>
                    <a:pt x="621" y="1633"/>
                  </a:lnTo>
                  <a:lnTo>
                    <a:pt x="620" y="1635"/>
                  </a:lnTo>
                  <a:lnTo>
                    <a:pt x="620" y="1636"/>
                  </a:lnTo>
                  <a:lnTo>
                    <a:pt x="620" y="1637"/>
                  </a:lnTo>
                  <a:lnTo>
                    <a:pt x="621" y="1637"/>
                  </a:lnTo>
                  <a:lnTo>
                    <a:pt x="621" y="1638"/>
                  </a:lnTo>
                  <a:lnTo>
                    <a:pt x="620" y="1638"/>
                  </a:lnTo>
                  <a:lnTo>
                    <a:pt x="620" y="1639"/>
                  </a:lnTo>
                  <a:lnTo>
                    <a:pt x="619" y="1640"/>
                  </a:lnTo>
                  <a:lnTo>
                    <a:pt x="618" y="1641"/>
                  </a:lnTo>
                  <a:lnTo>
                    <a:pt x="618" y="1642"/>
                  </a:lnTo>
                  <a:lnTo>
                    <a:pt x="618" y="1644"/>
                  </a:lnTo>
                  <a:lnTo>
                    <a:pt x="618" y="1648"/>
                  </a:lnTo>
                  <a:lnTo>
                    <a:pt x="618" y="1649"/>
                  </a:lnTo>
                  <a:lnTo>
                    <a:pt x="618" y="1651"/>
                  </a:lnTo>
                  <a:lnTo>
                    <a:pt x="618" y="1653"/>
                  </a:lnTo>
                  <a:lnTo>
                    <a:pt x="619" y="1653"/>
                  </a:lnTo>
                  <a:lnTo>
                    <a:pt x="619" y="1654"/>
                  </a:lnTo>
                  <a:lnTo>
                    <a:pt x="619" y="1655"/>
                  </a:lnTo>
                  <a:lnTo>
                    <a:pt x="618" y="1655"/>
                  </a:lnTo>
                  <a:lnTo>
                    <a:pt x="618" y="1656"/>
                  </a:lnTo>
                  <a:lnTo>
                    <a:pt x="618" y="1657"/>
                  </a:lnTo>
                  <a:lnTo>
                    <a:pt x="618" y="1658"/>
                  </a:lnTo>
                  <a:lnTo>
                    <a:pt x="618" y="1659"/>
                  </a:lnTo>
                  <a:lnTo>
                    <a:pt x="618" y="1660"/>
                  </a:lnTo>
                  <a:lnTo>
                    <a:pt x="618" y="1661"/>
                  </a:lnTo>
                  <a:lnTo>
                    <a:pt x="618" y="1661"/>
                  </a:lnTo>
                  <a:lnTo>
                    <a:pt x="618" y="1663"/>
                  </a:lnTo>
                  <a:lnTo>
                    <a:pt x="619" y="1664"/>
                  </a:lnTo>
                  <a:lnTo>
                    <a:pt x="619" y="1664"/>
                  </a:lnTo>
                  <a:lnTo>
                    <a:pt x="620" y="1665"/>
                  </a:lnTo>
                  <a:lnTo>
                    <a:pt x="621" y="1665"/>
                  </a:lnTo>
                  <a:lnTo>
                    <a:pt x="622" y="1665"/>
                  </a:lnTo>
                  <a:lnTo>
                    <a:pt x="624" y="1667"/>
                  </a:lnTo>
                  <a:lnTo>
                    <a:pt x="625" y="1667"/>
                  </a:lnTo>
                  <a:lnTo>
                    <a:pt x="627" y="1667"/>
                  </a:lnTo>
                  <a:lnTo>
                    <a:pt x="629" y="1666"/>
                  </a:lnTo>
                  <a:lnTo>
                    <a:pt x="630" y="1667"/>
                  </a:lnTo>
                  <a:lnTo>
                    <a:pt x="631" y="1668"/>
                  </a:lnTo>
                  <a:lnTo>
                    <a:pt x="632" y="1670"/>
                  </a:lnTo>
                  <a:lnTo>
                    <a:pt x="633" y="1672"/>
                  </a:lnTo>
                  <a:lnTo>
                    <a:pt x="634" y="1672"/>
                  </a:lnTo>
                  <a:lnTo>
                    <a:pt x="636" y="1672"/>
                  </a:lnTo>
                  <a:lnTo>
                    <a:pt x="636" y="1673"/>
                  </a:lnTo>
                  <a:lnTo>
                    <a:pt x="636" y="1674"/>
                  </a:lnTo>
                  <a:lnTo>
                    <a:pt x="634" y="1675"/>
                  </a:lnTo>
                  <a:lnTo>
                    <a:pt x="633" y="1675"/>
                  </a:lnTo>
                  <a:lnTo>
                    <a:pt x="633" y="1676"/>
                  </a:lnTo>
                  <a:lnTo>
                    <a:pt x="632" y="1676"/>
                  </a:lnTo>
                  <a:lnTo>
                    <a:pt x="632" y="1677"/>
                  </a:lnTo>
                  <a:lnTo>
                    <a:pt x="631" y="1678"/>
                  </a:lnTo>
                  <a:lnTo>
                    <a:pt x="631" y="1679"/>
                  </a:lnTo>
                  <a:lnTo>
                    <a:pt x="631" y="1680"/>
                  </a:lnTo>
                  <a:lnTo>
                    <a:pt x="630" y="1683"/>
                  </a:lnTo>
                  <a:lnTo>
                    <a:pt x="630" y="1684"/>
                  </a:lnTo>
                  <a:lnTo>
                    <a:pt x="631" y="1684"/>
                  </a:lnTo>
                  <a:lnTo>
                    <a:pt x="631" y="1685"/>
                  </a:lnTo>
                  <a:lnTo>
                    <a:pt x="632" y="1685"/>
                  </a:lnTo>
                  <a:lnTo>
                    <a:pt x="633" y="1685"/>
                  </a:lnTo>
                  <a:lnTo>
                    <a:pt x="637" y="1686"/>
                  </a:lnTo>
                  <a:lnTo>
                    <a:pt x="638" y="1686"/>
                  </a:lnTo>
                  <a:lnTo>
                    <a:pt x="639" y="1687"/>
                  </a:lnTo>
                  <a:lnTo>
                    <a:pt x="640" y="1687"/>
                  </a:lnTo>
                  <a:lnTo>
                    <a:pt x="641" y="1688"/>
                  </a:lnTo>
                  <a:lnTo>
                    <a:pt x="642" y="1688"/>
                  </a:lnTo>
                  <a:lnTo>
                    <a:pt x="644" y="1691"/>
                  </a:lnTo>
                  <a:lnTo>
                    <a:pt x="644" y="1691"/>
                  </a:lnTo>
                  <a:lnTo>
                    <a:pt x="646" y="1691"/>
                  </a:lnTo>
                  <a:lnTo>
                    <a:pt x="647" y="1691"/>
                  </a:lnTo>
                  <a:lnTo>
                    <a:pt x="648" y="1691"/>
                  </a:lnTo>
                  <a:lnTo>
                    <a:pt x="649" y="1689"/>
                  </a:lnTo>
                  <a:lnTo>
                    <a:pt x="650" y="1689"/>
                  </a:lnTo>
                  <a:lnTo>
                    <a:pt x="651" y="1689"/>
                  </a:lnTo>
                  <a:lnTo>
                    <a:pt x="651" y="1688"/>
                  </a:lnTo>
                  <a:lnTo>
                    <a:pt x="652" y="1688"/>
                  </a:lnTo>
                  <a:lnTo>
                    <a:pt x="653" y="1688"/>
                  </a:lnTo>
                  <a:lnTo>
                    <a:pt x="656" y="1688"/>
                  </a:lnTo>
                  <a:lnTo>
                    <a:pt x="657" y="1689"/>
                  </a:lnTo>
                  <a:lnTo>
                    <a:pt x="658" y="1689"/>
                  </a:lnTo>
                  <a:lnTo>
                    <a:pt x="658" y="1691"/>
                  </a:lnTo>
                  <a:lnTo>
                    <a:pt x="659" y="1691"/>
                  </a:lnTo>
                  <a:lnTo>
                    <a:pt x="660" y="1691"/>
                  </a:lnTo>
                  <a:lnTo>
                    <a:pt x="660" y="1692"/>
                  </a:lnTo>
                  <a:lnTo>
                    <a:pt x="661" y="1692"/>
                  </a:lnTo>
                  <a:lnTo>
                    <a:pt x="662" y="1692"/>
                  </a:lnTo>
                  <a:lnTo>
                    <a:pt x="663" y="1692"/>
                  </a:lnTo>
                  <a:lnTo>
                    <a:pt x="665" y="1692"/>
                  </a:lnTo>
                  <a:lnTo>
                    <a:pt x="666" y="1693"/>
                  </a:lnTo>
                  <a:lnTo>
                    <a:pt x="667" y="1693"/>
                  </a:lnTo>
                  <a:lnTo>
                    <a:pt x="667" y="1694"/>
                  </a:lnTo>
                  <a:lnTo>
                    <a:pt x="670" y="1695"/>
                  </a:lnTo>
                  <a:lnTo>
                    <a:pt x="671" y="1695"/>
                  </a:lnTo>
                  <a:lnTo>
                    <a:pt x="671" y="1695"/>
                  </a:lnTo>
                  <a:lnTo>
                    <a:pt x="672" y="1695"/>
                  </a:lnTo>
                  <a:lnTo>
                    <a:pt x="674" y="1694"/>
                  </a:lnTo>
                  <a:lnTo>
                    <a:pt x="675" y="1694"/>
                  </a:lnTo>
                  <a:lnTo>
                    <a:pt x="676" y="1693"/>
                  </a:lnTo>
                  <a:lnTo>
                    <a:pt x="677" y="1692"/>
                  </a:lnTo>
                  <a:lnTo>
                    <a:pt x="678" y="1692"/>
                  </a:lnTo>
                  <a:lnTo>
                    <a:pt x="678" y="1691"/>
                  </a:lnTo>
                  <a:lnTo>
                    <a:pt x="679" y="1691"/>
                  </a:lnTo>
                  <a:lnTo>
                    <a:pt x="680" y="1691"/>
                  </a:lnTo>
                  <a:lnTo>
                    <a:pt x="681" y="1691"/>
                  </a:lnTo>
                  <a:lnTo>
                    <a:pt x="682" y="1691"/>
                  </a:lnTo>
                  <a:lnTo>
                    <a:pt x="682" y="1692"/>
                  </a:lnTo>
                  <a:lnTo>
                    <a:pt x="684" y="1693"/>
                  </a:lnTo>
                  <a:lnTo>
                    <a:pt x="685" y="1693"/>
                  </a:lnTo>
                  <a:lnTo>
                    <a:pt x="686" y="1693"/>
                  </a:lnTo>
                  <a:lnTo>
                    <a:pt x="686" y="1692"/>
                  </a:lnTo>
                  <a:lnTo>
                    <a:pt x="688" y="1692"/>
                  </a:lnTo>
                  <a:lnTo>
                    <a:pt x="689" y="1692"/>
                  </a:lnTo>
                  <a:lnTo>
                    <a:pt x="690" y="1691"/>
                  </a:lnTo>
                  <a:lnTo>
                    <a:pt x="691" y="1691"/>
                  </a:lnTo>
                  <a:lnTo>
                    <a:pt x="693" y="1691"/>
                  </a:lnTo>
                  <a:lnTo>
                    <a:pt x="694" y="1689"/>
                  </a:lnTo>
                  <a:lnTo>
                    <a:pt x="695" y="1688"/>
                  </a:lnTo>
                  <a:lnTo>
                    <a:pt x="696" y="1688"/>
                  </a:lnTo>
                  <a:lnTo>
                    <a:pt x="697" y="1688"/>
                  </a:lnTo>
                  <a:lnTo>
                    <a:pt x="698" y="1688"/>
                  </a:lnTo>
                  <a:lnTo>
                    <a:pt x="699" y="1688"/>
                  </a:lnTo>
                  <a:lnTo>
                    <a:pt x="700" y="1688"/>
                  </a:lnTo>
                  <a:lnTo>
                    <a:pt x="702" y="1687"/>
                  </a:lnTo>
                  <a:lnTo>
                    <a:pt x="703" y="1687"/>
                  </a:lnTo>
                  <a:lnTo>
                    <a:pt x="704" y="1686"/>
                  </a:lnTo>
                  <a:lnTo>
                    <a:pt x="705" y="1685"/>
                  </a:lnTo>
                  <a:lnTo>
                    <a:pt x="707" y="1684"/>
                  </a:lnTo>
                  <a:lnTo>
                    <a:pt x="708" y="1683"/>
                  </a:lnTo>
                  <a:lnTo>
                    <a:pt x="709" y="1682"/>
                  </a:lnTo>
                  <a:lnTo>
                    <a:pt x="710" y="1682"/>
                  </a:lnTo>
                  <a:lnTo>
                    <a:pt x="712" y="1682"/>
                  </a:lnTo>
                  <a:lnTo>
                    <a:pt x="713" y="1682"/>
                  </a:lnTo>
                  <a:lnTo>
                    <a:pt x="714" y="1682"/>
                  </a:lnTo>
                  <a:lnTo>
                    <a:pt x="715" y="1682"/>
                  </a:lnTo>
                  <a:lnTo>
                    <a:pt x="717" y="1682"/>
                  </a:lnTo>
                  <a:lnTo>
                    <a:pt x="717" y="1680"/>
                  </a:lnTo>
                  <a:lnTo>
                    <a:pt x="718" y="1680"/>
                  </a:lnTo>
                  <a:lnTo>
                    <a:pt x="721" y="1679"/>
                  </a:lnTo>
                  <a:lnTo>
                    <a:pt x="724" y="1677"/>
                  </a:lnTo>
                  <a:lnTo>
                    <a:pt x="724" y="1676"/>
                  </a:lnTo>
                  <a:lnTo>
                    <a:pt x="725" y="1675"/>
                  </a:lnTo>
                  <a:lnTo>
                    <a:pt x="726" y="1675"/>
                  </a:lnTo>
                  <a:lnTo>
                    <a:pt x="728" y="1675"/>
                  </a:lnTo>
                  <a:lnTo>
                    <a:pt x="727" y="1674"/>
                  </a:lnTo>
                  <a:lnTo>
                    <a:pt x="726" y="1673"/>
                  </a:lnTo>
                  <a:lnTo>
                    <a:pt x="728" y="1672"/>
                  </a:lnTo>
                  <a:lnTo>
                    <a:pt x="728" y="1670"/>
                  </a:lnTo>
                  <a:lnTo>
                    <a:pt x="729" y="1670"/>
                  </a:lnTo>
                  <a:lnTo>
                    <a:pt x="731" y="1670"/>
                  </a:lnTo>
                  <a:lnTo>
                    <a:pt x="733" y="1669"/>
                  </a:lnTo>
                  <a:lnTo>
                    <a:pt x="734" y="1669"/>
                  </a:lnTo>
                  <a:lnTo>
                    <a:pt x="736" y="1669"/>
                  </a:lnTo>
                  <a:lnTo>
                    <a:pt x="737" y="1669"/>
                  </a:lnTo>
                  <a:lnTo>
                    <a:pt x="738" y="1669"/>
                  </a:lnTo>
                  <a:lnTo>
                    <a:pt x="740" y="1668"/>
                  </a:lnTo>
                  <a:lnTo>
                    <a:pt x="741" y="1668"/>
                  </a:lnTo>
                  <a:lnTo>
                    <a:pt x="742" y="1668"/>
                  </a:lnTo>
                  <a:lnTo>
                    <a:pt x="742" y="1667"/>
                  </a:lnTo>
                  <a:lnTo>
                    <a:pt x="743" y="1668"/>
                  </a:lnTo>
                  <a:lnTo>
                    <a:pt x="744" y="1668"/>
                  </a:lnTo>
                  <a:lnTo>
                    <a:pt x="744" y="1667"/>
                  </a:lnTo>
                  <a:lnTo>
                    <a:pt x="745" y="1667"/>
                  </a:lnTo>
                  <a:lnTo>
                    <a:pt x="746" y="1667"/>
                  </a:lnTo>
                  <a:lnTo>
                    <a:pt x="747" y="1666"/>
                  </a:lnTo>
                  <a:lnTo>
                    <a:pt x="746" y="1666"/>
                  </a:lnTo>
                  <a:lnTo>
                    <a:pt x="746" y="1665"/>
                  </a:lnTo>
                  <a:lnTo>
                    <a:pt x="747" y="1664"/>
                  </a:lnTo>
                  <a:lnTo>
                    <a:pt x="747" y="1663"/>
                  </a:lnTo>
                  <a:lnTo>
                    <a:pt x="747" y="1661"/>
                  </a:lnTo>
                  <a:lnTo>
                    <a:pt x="748" y="1660"/>
                  </a:lnTo>
                  <a:lnTo>
                    <a:pt x="748" y="1659"/>
                  </a:lnTo>
                  <a:lnTo>
                    <a:pt x="748" y="1658"/>
                  </a:lnTo>
                  <a:lnTo>
                    <a:pt x="750" y="1658"/>
                  </a:lnTo>
                  <a:lnTo>
                    <a:pt x="751" y="1657"/>
                  </a:lnTo>
                  <a:lnTo>
                    <a:pt x="752" y="1657"/>
                  </a:lnTo>
                  <a:lnTo>
                    <a:pt x="752" y="1656"/>
                  </a:lnTo>
                  <a:lnTo>
                    <a:pt x="752" y="1655"/>
                  </a:lnTo>
                  <a:lnTo>
                    <a:pt x="752" y="1653"/>
                  </a:lnTo>
                  <a:lnTo>
                    <a:pt x="752" y="1651"/>
                  </a:lnTo>
                  <a:lnTo>
                    <a:pt x="752" y="1650"/>
                  </a:lnTo>
                  <a:lnTo>
                    <a:pt x="753" y="1650"/>
                  </a:lnTo>
                  <a:lnTo>
                    <a:pt x="753" y="1649"/>
                  </a:lnTo>
                  <a:lnTo>
                    <a:pt x="755" y="1646"/>
                  </a:lnTo>
                  <a:lnTo>
                    <a:pt x="756" y="1644"/>
                  </a:lnTo>
                  <a:lnTo>
                    <a:pt x="756" y="1642"/>
                  </a:lnTo>
                  <a:lnTo>
                    <a:pt x="757" y="1641"/>
                  </a:lnTo>
                  <a:lnTo>
                    <a:pt x="760" y="1639"/>
                  </a:lnTo>
                  <a:lnTo>
                    <a:pt x="761" y="1638"/>
                  </a:lnTo>
                  <a:lnTo>
                    <a:pt x="762" y="1638"/>
                  </a:lnTo>
                  <a:lnTo>
                    <a:pt x="765" y="1638"/>
                  </a:lnTo>
                  <a:lnTo>
                    <a:pt x="766" y="1638"/>
                  </a:lnTo>
                  <a:lnTo>
                    <a:pt x="768" y="1637"/>
                  </a:lnTo>
                  <a:lnTo>
                    <a:pt x="768" y="1637"/>
                  </a:lnTo>
                  <a:lnTo>
                    <a:pt x="768" y="1636"/>
                  </a:lnTo>
                  <a:lnTo>
                    <a:pt x="768" y="1635"/>
                  </a:lnTo>
                  <a:lnTo>
                    <a:pt x="768" y="1633"/>
                  </a:lnTo>
                  <a:lnTo>
                    <a:pt x="769" y="1632"/>
                  </a:lnTo>
                  <a:lnTo>
                    <a:pt x="769" y="1631"/>
                  </a:lnTo>
                  <a:lnTo>
                    <a:pt x="770" y="1631"/>
                  </a:lnTo>
                  <a:lnTo>
                    <a:pt x="771" y="1631"/>
                  </a:lnTo>
                  <a:lnTo>
                    <a:pt x="773" y="1631"/>
                  </a:lnTo>
                  <a:lnTo>
                    <a:pt x="775" y="1631"/>
                  </a:lnTo>
                  <a:lnTo>
                    <a:pt x="775" y="1630"/>
                  </a:lnTo>
                  <a:lnTo>
                    <a:pt x="776" y="1630"/>
                  </a:lnTo>
                  <a:lnTo>
                    <a:pt x="776" y="1629"/>
                  </a:lnTo>
                  <a:lnTo>
                    <a:pt x="778" y="1629"/>
                  </a:lnTo>
                  <a:lnTo>
                    <a:pt x="779" y="1629"/>
                  </a:lnTo>
                  <a:lnTo>
                    <a:pt x="780" y="1629"/>
                  </a:lnTo>
                  <a:lnTo>
                    <a:pt x="781" y="1630"/>
                  </a:lnTo>
                  <a:lnTo>
                    <a:pt x="782" y="1630"/>
                  </a:lnTo>
                  <a:lnTo>
                    <a:pt x="782" y="1631"/>
                  </a:lnTo>
                  <a:lnTo>
                    <a:pt x="783" y="1631"/>
                  </a:lnTo>
                  <a:lnTo>
                    <a:pt x="784" y="1631"/>
                  </a:lnTo>
                  <a:lnTo>
                    <a:pt x="784" y="1632"/>
                  </a:lnTo>
                  <a:lnTo>
                    <a:pt x="785" y="1632"/>
                  </a:lnTo>
                  <a:lnTo>
                    <a:pt x="787" y="1632"/>
                  </a:lnTo>
                  <a:lnTo>
                    <a:pt x="788" y="1631"/>
                  </a:lnTo>
                  <a:lnTo>
                    <a:pt x="790" y="1630"/>
                  </a:lnTo>
                  <a:lnTo>
                    <a:pt x="791" y="1630"/>
                  </a:lnTo>
                  <a:lnTo>
                    <a:pt x="793" y="1631"/>
                  </a:lnTo>
                  <a:lnTo>
                    <a:pt x="794" y="1631"/>
                  </a:lnTo>
                  <a:lnTo>
                    <a:pt x="795" y="1631"/>
                  </a:lnTo>
                  <a:lnTo>
                    <a:pt x="797" y="1632"/>
                  </a:lnTo>
                  <a:lnTo>
                    <a:pt x="798" y="1632"/>
                  </a:lnTo>
                  <a:lnTo>
                    <a:pt x="798" y="1633"/>
                  </a:lnTo>
                  <a:lnTo>
                    <a:pt x="799" y="1635"/>
                  </a:lnTo>
                  <a:lnTo>
                    <a:pt x="798" y="1635"/>
                  </a:lnTo>
                  <a:lnTo>
                    <a:pt x="798" y="1636"/>
                  </a:lnTo>
                  <a:lnTo>
                    <a:pt x="798" y="1637"/>
                  </a:lnTo>
                  <a:lnTo>
                    <a:pt x="798" y="1637"/>
                  </a:lnTo>
                  <a:lnTo>
                    <a:pt x="798" y="1639"/>
                  </a:lnTo>
                  <a:lnTo>
                    <a:pt x="798" y="1642"/>
                  </a:lnTo>
                  <a:lnTo>
                    <a:pt x="798" y="1644"/>
                  </a:lnTo>
                  <a:lnTo>
                    <a:pt x="798" y="1645"/>
                  </a:lnTo>
                  <a:lnTo>
                    <a:pt x="798" y="1646"/>
                  </a:lnTo>
                  <a:lnTo>
                    <a:pt x="799" y="1647"/>
                  </a:lnTo>
                  <a:lnTo>
                    <a:pt x="800" y="1647"/>
                  </a:lnTo>
                  <a:lnTo>
                    <a:pt x="801" y="1648"/>
                  </a:lnTo>
                  <a:lnTo>
                    <a:pt x="802" y="1649"/>
                  </a:lnTo>
                  <a:lnTo>
                    <a:pt x="802" y="1650"/>
                  </a:lnTo>
                  <a:lnTo>
                    <a:pt x="803" y="1650"/>
                  </a:lnTo>
                  <a:lnTo>
                    <a:pt x="806" y="1651"/>
                  </a:lnTo>
                  <a:lnTo>
                    <a:pt x="806" y="1653"/>
                  </a:lnTo>
                  <a:lnTo>
                    <a:pt x="806" y="1653"/>
                  </a:lnTo>
                  <a:lnTo>
                    <a:pt x="807" y="1653"/>
                  </a:lnTo>
                  <a:lnTo>
                    <a:pt x="807" y="1654"/>
                  </a:lnTo>
                  <a:lnTo>
                    <a:pt x="808" y="1653"/>
                  </a:lnTo>
                  <a:lnTo>
                    <a:pt x="809" y="1653"/>
                  </a:lnTo>
                  <a:lnTo>
                    <a:pt x="810" y="1653"/>
                  </a:lnTo>
                  <a:lnTo>
                    <a:pt x="811" y="1653"/>
                  </a:lnTo>
                  <a:lnTo>
                    <a:pt x="812" y="1653"/>
                  </a:lnTo>
                  <a:lnTo>
                    <a:pt x="813" y="1653"/>
                  </a:lnTo>
                  <a:lnTo>
                    <a:pt x="814" y="1654"/>
                  </a:lnTo>
                  <a:lnTo>
                    <a:pt x="816" y="1654"/>
                  </a:lnTo>
                  <a:lnTo>
                    <a:pt x="817" y="1654"/>
                  </a:lnTo>
                  <a:lnTo>
                    <a:pt x="819" y="1654"/>
                  </a:lnTo>
                  <a:lnTo>
                    <a:pt x="820" y="1654"/>
                  </a:lnTo>
                  <a:lnTo>
                    <a:pt x="821" y="1653"/>
                  </a:lnTo>
                  <a:lnTo>
                    <a:pt x="822" y="1653"/>
                  </a:lnTo>
                  <a:lnTo>
                    <a:pt x="823" y="1654"/>
                  </a:lnTo>
                  <a:lnTo>
                    <a:pt x="825" y="1655"/>
                  </a:lnTo>
                  <a:lnTo>
                    <a:pt x="826" y="1655"/>
                  </a:lnTo>
                  <a:lnTo>
                    <a:pt x="826" y="1656"/>
                  </a:lnTo>
                  <a:lnTo>
                    <a:pt x="827" y="1656"/>
                  </a:lnTo>
                  <a:lnTo>
                    <a:pt x="828" y="1656"/>
                  </a:lnTo>
                  <a:lnTo>
                    <a:pt x="829" y="1655"/>
                  </a:lnTo>
                  <a:lnTo>
                    <a:pt x="829" y="1656"/>
                  </a:lnTo>
                  <a:lnTo>
                    <a:pt x="829" y="1657"/>
                  </a:lnTo>
                  <a:lnTo>
                    <a:pt x="830" y="1658"/>
                  </a:lnTo>
                  <a:lnTo>
                    <a:pt x="831" y="1658"/>
                  </a:lnTo>
                  <a:lnTo>
                    <a:pt x="832" y="1659"/>
                  </a:lnTo>
                  <a:lnTo>
                    <a:pt x="832" y="1660"/>
                  </a:lnTo>
                  <a:lnTo>
                    <a:pt x="833" y="1661"/>
                  </a:lnTo>
                  <a:lnTo>
                    <a:pt x="836" y="1661"/>
                  </a:lnTo>
                  <a:lnTo>
                    <a:pt x="836" y="1663"/>
                  </a:lnTo>
                  <a:lnTo>
                    <a:pt x="837" y="1664"/>
                  </a:lnTo>
                  <a:lnTo>
                    <a:pt x="837" y="1664"/>
                  </a:lnTo>
                  <a:lnTo>
                    <a:pt x="837" y="1665"/>
                  </a:lnTo>
                  <a:lnTo>
                    <a:pt x="838" y="1665"/>
                  </a:lnTo>
                  <a:lnTo>
                    <a:pt x="839" y="1665"/>
                  </a:lnTo>
                  <a:lnTo>
                    <a:pt x="840" y="1665"/>
                  </a:lnTo>
                  <a:lnTo>
                    <a:pt x="840" y="1666"/>
                  </a:lnTo>
                  <a:lnTo>
                    <a:pt x="841" y="1666"/>
                  </a:lnTo>
                  <a:lnTo>
                    <a:pt x="842" y="1666"/>
                  </a:lnTo>
                  <a:lnTo>
                    <a:pt x="844" y="1667"/>
                  </a:lnTo>
                  <a:lnTo>
                    <a:pt x="845" y="1667"/>
                  </a:lnTo>
                  <a:lnTo>
                    <a:pt x="846" y="1667"/>
                  </a:lnTo>
                  <a:lnTo>
                    <a:pt x="847" y="1667"/>
                  </a:lnTo>
                  <a:lnTo>
                    <a:pt x="848" y="1667"/>
                  </a:lnTo>
                  <a:lnTo>
                    <a:pt x="848" y="1668"/>
                  </a:lnTo>
                  <a:lnTo>
                    <a:pt x="849" y="1668"/>
                  </a:lnTo>
                  <a:lnTo>
                    <a:pt x="849" y="1669"/>
                  </a:lnTo>
                  <a:lnTo>
                    <a:pt x="849" y="1670"/>
                  </a:lnTo>
                  <a:lnTo>
                    <a:pt x="848" y="1670"/>
                  </a:lnTo>
                  <a:lnTo>
                    <a:pt x="849" y="1670"/>
                  </a:lnTo>
                  <a:lnTo>
                    <a:pt x="849" y="1672"/>
                  </a:lnTo>
                  <a:lnTo>
                    <a:pt x="849" y="1673"/>
                  </a:lnTo>
                  <a:lnTo>
                    <a:pt x="848" y="1673"/>
                  </a:lnTo>
                  <a:lnTo>
                    <a:pt x="847" y="1674"/>
                  </a:lnTo>
                  <a:lnTo>
                    <a:pt x="847" y="1675"/>
                  </a:lnTo>
                  <a:lnTo>
                    <a:pt x="848" y="1675"/>
                  </a:lnTo>
                  <a:lnTo>
                    <a:pt x="849" y="1675"/>
                  </a:lnTo>
                  <a:lnTo>
                    <a:pt x="849" y="1674"/>
                  </a:lnTo>
                  <a:lnTo>
                    <a:pt x="850" y="1674"/>
                  </a:lnTo>
                  <a:lnTo>
                    <a:pt x="851" y="1674"/>
                  </a:lnTo>
                  <a:lnTo>
                    <a:pt x="851" y="1675"/>
                  </a:lnTo>
                  <a:lnTo>
                    <a:pt x="853" y="1676"/>
                  </a:lnTo>
                  <a:lnTo>
                    <a:pt x="854" y="1677"/>
                  </a:lnTo>
                  <a:lnTo>
                    <a:pt x="854" y="1678"/>
                  </a:lnTo>
                  <a:lnTo>
                    <a:pt x="855" y="1678"/>
                  </a:lnTo>
                  <a:lnTo>
                    <a:pt x="855" y="1679"/>
                  </a:lnTo>
                  <a:lnTo>
                    <a:pt x="856" y="1679"/>
                  </a:lnTo>
                  <a:lnTo>
                    <a:pt x="855" y="1679"/>
                  </a:lnTo>
                  <a:lnTo>
                    <a:pt x="855" y="1680"/>
                  </a:lnTo>
                  <a:lnTo>
                    <a:pt x="855" y="1682"/>
                  </a:lnTo>
                  <a:lnTo>
                    <a:pt x="855" y="1683"/>
                  </a:lnTo>
                  <a:lnTo>
                    <a:pt x="856" y="1684"/>
                  </a:lnTo>
                  <a:lnTo>
                    <a:pt x="855" y="1684"/>
                  </a:lnTo>
                  <a:lnTo>
                    <a:pt x="855" y="1685"/>
                  </a:lnTo>
                  <a:lnTo>
                    <a:pt x="855" y="1686"/>
                  </a:lnTo>
                  <a:lnTo>
                    <a:pt x="858" y="1688"/>
                  </a:lnTo>
                  <a:lnTo>
                    <a:pt x="858" y="1689"/>
                  </a:lnTo>
                  <a:lnTo>
                    <a:pt x="858" y="1691"/>
                  </a:lnTo>
                  <a:lnTo>
                    <a:pt x="858" y="1692"/>
                  </a:lnTo>
                  <a:lnTo>
                    <a:pt x="859" y="1692"/>
                  </a:lnTo>
                  <a:lnTo>
                    <a:pt x="859" y="1692"/>
                  </a:lnTo>
                  <a:lnTo>
                    <a:pt x="859" y="1693"/>
                  </a:lnTo>
                  <a:lnTo>
                    <a:pt x="860" y="1693"/>
                  </a:lnTo>
                  <a:lnTo>
                    <a:pt x="861" y="1694"/>
                  </a:lnTo>
                  <a:lnTo>
                    <a:pt x="863" y="1694"/>
                  </a:lnTo>
                  <a:lnTo>
                    <a:pt x="863" y="1695"/>
                  </a:lnTo>
                  <a:lnTo>
                    <a:pt x="864" y="1697"/>
                  </a:lnTo>
                  <a:lnTo>
                    <a:pt x="865" y="1698"/>
                  </a:lnTo>
                  <a:lnTo>
                    <a:pt x="866" y="1700"/>
                  </a:lnTo>
                  <a:lnTo>
                    <a:pt x="867" y="1701"/>
                  </a:lnTo>
                  <a:lnTo>
                    <a:pt x="868" y="1702"/>
                  </a:lnTo>
                  <a:lnTo>
                    <a:pt x="867" y="1703"/>
                  </a:lnTo>
                  <a:lnTo>
                    <a:pt x="867" y="1704"/>
                  </a:lnTo>
                  <a:lnTo>
                    <a:pt x="866" y="1705"/>
                  </a:lnTo>
                  <a:lnTo>
                    <a:pt x="866" y="1706"/>
                  </a:lnTo>
                  <a:lnTo>
                    <a:pt x="866" y="1707"/>
                  </a:lnTo>
                  <a:lnTo>
                    <a:pt x="865" y="1708"/>
                  </a:lnTo>
                  <a:lnTo>
                    <a:pt x="865" y="1711"/>
                  </a:lnTo>
                  <a:lnTo>
                    <a:pt x="865" y="1714"/>
                  </a:lnTo>
                  <a:lnTo>
                    <a:pt x="865" y="1715"/>
                  </a:lnTo>
                  <a:lnTo>
                    <a:pt x="865" y="1716"/>
                  </a:lnTo>
                  <a:lnTo>
                    <a:pt x="865" y="1717"/>
                  </a:lnTo>
                  <a:lnTo>
                    <a:pt x="865" y="1717"/>
                  </a:lnTo>
                  <a:lnTo>
                    <a:pt x="864" y="1719"/>
                  </a:lnTo>
                  <a:lnTo>
                    <a:pt x="864" y="1720"/>
                  </a:lnTo>
                  <a:lnTo>
                    <a:pt x="865" y="1721"/>
                  </a:lnTo>
                  <a:lnTo>
                    <a:pt x="866" y="1722"/>
                  </a:lnTo>
                  <a:lnTo>
                    <a:pt x="866" y="1723"/>
                  </a:lnTo>
                  <a:lnTo>
                    <a:pt x="867" y="1723"/>
                  </a:lnTo>
                  <a:lnTo>
                    <a:pt x="868" y="1722"/>
                  </a:lnTo>
                  <a:lnTo>
                    <a:pt x="869" y="1722"/>
                  </a:lnTo>
                  <a:lnTo>
                    <a:pt x="869" y="1723"/>
                  </a:lnTo>
                  <a:lnTo>
                    <a:pt x="869" y="1724"/>
                  </a:lnTo>
                  <a:lnTo>
                    <a:pt x="870" y="1725"/>
                  </a:lnTo>
                  <a:lnTo>
                    <a:pt x="870" y="1728"/>
                  </a:lnTo>
                  <a:lnTo>
                    <a:pt x="872" y="1728"/>
                  </a:lnTo>
                  <a:lnTo>
                    <a:pt x="872" y="1729"/>
                  </a:lnTo>
                  <a:lnTo>
                    <a:pt x="872" y="1730"/>
                  </a:lnTo>
                  <a:lnTo>
                    <a:pt x="872" y="1731"/>
                  </a:lnTo>
                  <a:lnTo>
                    <a:pt x="872" y="1732"/>
                  </a:lnTo>
                  <a:lnTo>
                    <a:pt x="873" y="1732"/>
                  </a:lnTo>
                  <a:lnTo>
                    <a:pt x="873" y="1733"/>
                  </a:lnTo>
                  <a:lnTo>
                    <a:pt x="874" y="1733"/>
                  </a:lnTo>
                  <a:lnTo>
                    <a:pt x="875" y="1734"/>
                  </a:lnTo>
                  <a:lnTo>
                    <a:pt x="875" y="1736"/>
                  </a:lnTo>
                  <a:lnTo>
                    <a:pt x="875" y="1738"/>
                  </a:lnTo>
                  <a:lnTo>
                    <a:pt x="876" y="1738"/>
                  </a:lnTo>
                  <a:lnTo>
                    <a:pt x="876" y="1739"/>
                  </a:lnTo>
                  <a:lnTo>
                    <a:pt x="878" y="1740"/>
                  </a:lnTo>
                  <a:lnTo>
                    <a:pt x="878" y="1741"/>
                  </a:lnTo>
                  <a:lnTo>
                    <a:pt x="879" y="1742"/>
                  </a:lnTo>
                  <a:lnTo>
                    <a:pt x="878" y="1743"/>
                  </a:lnTo>
                  <a:lnTo>
                    <a:pt x="877" y="1744"/>
                  </a:lnTo>
                  <a:lnTo>
                    <a:pt x="877" y="1744"/>
                  </a:lnTo>
                  <a:lnTo>
                    <a:pt x="877" y="1745"/>
                  </a:lnTo>
                  <a:lnTo>
                    <a:pt x="878" y="1745"/>
                  </a:lnTo>
                  <a:lnTo>
                    <a:pt x="879" y="1747"/>
                  </a:lnTo>
                  <a:lnTo>
                    <a:pt x="880" y="1747"/>
                  </a:lnTo>
                  <a:lnTo>
                    <a:pt x="882" y="1745"/>
                  </a:lnTo>
                  <a:lnTo>
                    <a:pt x="883" y="1744"/>
                  </a:lnTo>
                  <a:lnTo>
                    <a:pt x="884" y="1744"/>
                  </a:lnTo>
                  <a:lnTo>
                    <a:pt x="884" y="1745"/>
                  </a:lnTo>
                  <a:lnTo>
                    <a:pt x="884" y="1747"/>
                  </a:lnTo>
                  <a:lnTo>
                    <a:pt x="885" y="1749"/>
                  </a:lnTo>
                  <a:lnTo>
                    <a:pt x="885" y="1750"/>
                  </a:lnTo>
                  <a:lnTo>
                    <a:pt x="885" y="1751"/>
                  </a:lnTo>
                  <a:lnTo>
                    <a:pt x="886" y="1751"/>
                  </a:lnTo>
                  <a:lnTo>
                    <a:pt x="886" y="1752"/>
                  </a:lnTo>
                  <a:lnTo>
                    <a:pt x="885" y="1752"/>
                  </a:lnTo>
                  <a:lnTo>
                    <a:pt x="884" y="1753"/>
                  </a:lnTo>
                  <a:lnTo>
                    <a:pt x="884" y="1754"/>
                  </a:lnTo>
                  <a:lnTo>
                    <a:pt x="883" y="1755"/>
                  </a:lnTo>
                  <a:lnTo>
                    <a:pt x="883" y="1757"/>
                  </a:lnTo>
                  <a:lnTo>
                    <a:pt x="883" y="1758"/>
                  </a:lnTo>
                  <a:lnTo>
                    <a:pt x="884" y="1758"/>
                  </a:lnTo>
                  <a:lnTo>
                    <a:pt x="885" y="1758"/>
                  </a:lnTo>
                  <a:lnTo>
                    <a:pt x="886" y="1758"/>
                  </a:lnTo>
                  <a:lnTo>
                    <a:pt x="886" y="1759"/>
                  </a:lnTo>
                  <a:lnTo>
                    <a:pt x="886" y="1759"/>
                  </a:lnTo>
                  <a:lnTo>
                    <a:pt x="886" y="1760"/>
                  </a:lnTo>
                  <a:lnTo>
                    <a:pt x="887" y="1760"/>
                  </a:lnTo>
                  <a:lnTo>
                    <a:pt x="888" y="1760"/>
                  </a:lnTo>
                  <a:lnTo>
                    <a:pt x="889" y="1759"/>
                  </a:lnTo>
                  <a:lnTo>
                    <a:pt x="891" y="1758"/>
                  </a:lnTo>
                  <a:lnTo>
                    <a:pt x="892" y="1758"/>
                  </a:lnTo>
                  <a:lnTo>
                    <a:pt x="893" y="1758"/>
                  </a:lnTo>
                  <a:lnTo>
                    <a:pt x="894" y="1759"/>
                  </a:lnTo>
                  <a:lnTo>
                    <a:pt x="895" y="1761"/>
                  </a:lnTo>
                  <a:lnTo>
                    <a:pt x="896" y="1762"/>
                  </a:lnTo>
                  <a:lnTo>
                    <a:pt x="897" y="1762"/>
                  </a:lnTo>
                  <a:lnTo>
                    <a:pt x="898" y="1763"/>
                  </a:lnTo>
                  <a:lnTo>
                    <a:pt x="899" y="1767"/>
                  </a:lnTo>
                  <a:lnTo>
                    <a:pt x="899" y="1769"/>
                  </a:lnTo>
                  <a:lnTo>
                    <a:pt x="899" y="1770"/>
                  </a:lnTo>
                  <a:lnTo>
                    <a:pt x="899" y="1771"/>
                  </a:lnTo>
                  <a:lnTo>
                    <a:pt x="898" y="1771"/>
                  </a:lnTo>
                  <a:lnTo>
                    <a:pt x="897" y="1772"/>
                  </a:lnTo>
                  <a:lnTo>
                    <a:pt x="897" y="1773"/>
                  </a:lnTo>
                  <a:lnTo>
                    <a:pt x="897" y="1775"/>
                  </a:lnTo>
                  <a:lnTo>
                    <a:pt x="897" y="1776"/>
                  </a:lnTo>
                  <a:lnTo>
                    <a:pt x="897" y="1777"/>
                  </a:lnTo>
                  <a:lnTo>
                    <a:pt x="897" y="1778"/>
                  </a:lnTo>
                  <a:lnTo>
                    <a:pt x="897" y="1779"/>
                  </a:lnTo>
                  <a:lnTo>
                    <a:pt x="897" y="1780"/>
                  </a:lnTo>
                  <a:lnTo>
                    <a:pt x="897" y="1781"/>
                  </a:lnTo>
                  <a:lnTo>
                    <a:pt x="898" y="1783"/>
                  </a:lnTo>
                  <a:lnTo>
                    <a:pt x="898" y="1785"/>
                  </a:lnTo>
                  <a:lnTo>
                    <a:pt x="897" y="1787"/>
                  </a:lnTo>
                  <a:lnTo>
                    <a:pt x="896" y="1787"/>
                  </a:lnTo>
                  <a:lnTo>
                    <a:pt x="896" y="1788"/>
                  </a:lnTo>
                  <a:lnTo>
                    <a:pt x="896" y="1789"/>
                  </a:lnTo>
                  <a:lnTo>
                    <a:pt x="897" y="1789"/>
                  </a:lnTo>
                  <a:lnTo>
                    <a:pt x="897" y="1790"/>
                  </a:lnTo>
                  <a:lnTo>
                    <a:pt x="898" y="1791"/>
                  </a:lnTo>
                  <a:lnTo>
                    <a:pt x="899" y="1792"/>
                  </a:lnTo>
                  <a:lnTo>
                    <a:pt x="899" y="1794"/>
                  </a:lnTo>
                  <a:lnTo>
                    <a:pt x="899" y="1795"/>
                  </a:lnTo>
                  <a:lnTo>
                    <a:pt x="901" y="1795"/>
                  </a:lnTo>
                  <a:lnTo>
                    <a:pt x="902" y="1795"/>
                  </a:lnTo>
                  <a:lnTo>
                    <a:pt x="903" y="1794"/>
                  </a:lnTo>
                  <a:lnTo>
                    <a:pt x="904" y="1794"/>
                  </a:lnTo>
                  <a:lnTo>
                    <a:pt x="904" y="1795"/>
                  </a:lnTo>
                  <a:lnTo>
                    <a:pt x="905" y="1797"/>
                  </a:lnTo>
                  <a:lnTo>
                    <a:pt x="905" y="1798"/>
                  </a:lnTo>
                  <a:lnTo>
                    <a:pt x="905" y="1798"/>
                  </a:lnTo>
                  <a:lnTo>
                    <a:pt x="905" y="1799"/>
                  </a:lnTo>
                  <a:lnTo>
                    <a:pt x="905" y="1800"/>
                  </a:lnTo>
                  <a:lnTo>
                    <a:pt x="905" y="1801"/>
                  </a:lnTo>
                  <a:lnTo>
                    <a:pt x="904" y="1801"/>
                  </a:lnTo>
                  <a:lnTo>
                    <a:pt x="905" y="1801"/>
                  </a:lnTo>
                  <a:lnTo>
                    <a:pt x="905" y="1802"/>
                  </a:lnTo>
                  <a:lnTo>
                    <a:pt x="905" y="1804"/>
                  </a:lnTo>
                  <a:lnTo>
                    <a:pt x="906" y="1806"/>
                  </a:lnTo>
                  <a:lnTo>
                    <a:pt x="907" y="1807"/>
                  </a:lnTo>
                  <a:lnTo>
                    <a:pt x="907" y="1808"/>
                  </a:lnTo>
                  <a:lnTo>
                    <a:pt x="907" y="1809"/>
                  </a:lnTo>
                  <a:lnTo>
                    <a:pt x="907" y="1810"/>
                  </a:lnTo>
                  <a:lnTo>
                    <a:pt x="907" y="1811"/>
                  </a:lnTo>
                  <a:lnTo>
                    <a:pt x="906" y="1811"/>
                  </a:lnTo>
                  <a:lnTo>
                    <a:pt x="906" y="1813"/>
                  </a:lnTo>
                  <a:lnTo>
                    <a:pt x="905" y="1814"/>
                  </a:lnTo>
                  <a:lnTo>
                    <a:pt x="904" y="1814"/>
                  </a:lnTo>
                  <a:lnTo>
                    <a:pt x="903" y="1815"/>
                  </a:lnTo>
                  <a:lnTo>
                    <a:pt x="902" y="1816"/>
                  </a:lnTo>
                  <a:lnTo>
                    <a:pt x="902" y="1817"/>
                  </a:lnTo>
                  <a:lnTo>
                    <a:pt x="902" y="1818"/>
                  </a:lnTo>
                  <a:lnTo>
                    <a:pt x="902" y="1819"/>
                  </a:lnTo>
                  <a:lnTo>
                    <a:pt x="903" y="1819"/>
                  </a:lnTo>
                  <a:lnTo>
                    <a:pt x="904" y="1820"/>
                  </a:lnTo>
                  <a:lnTo>
                    <a:pt x="905" y="1820"/>
                  </a:lnTo>
                  <a:lnTo>
                    <a:pt x="906" y="1822"/>
                  </a:lnTo>
                  <a:lnTo>
                    <a:pt x="908" y="1823"/>
                  </a:lnTo>
                  <a:lnTo>
                    <a:pt x="910" y="1823"/>
                  </a:lnTo>
                  <a:lnTo>
                    <a:pt x="912" y="1823"/>
                  </a:lnTo>
                  <a:lnTo>
                    <a:pt x="912" y="1824"/>
                  </a:lnTo>
                  <a:lnTo>
                    <a:pt x="911" y="1825"/>
                  </a:lnTo>
                  <a:lnTo>
                    <a:pt x="911" y="1825"/>
                  </a:lnTo>
                  <a:lnTo>
                    <a:pt x="911" y="1827"/>
                  </a:lnTo>
                  <a:lnTo>
                    <a:pt x="911" y="1828"/>
                  </a:lnTo>
                  <a:lnTo>
                    <a:pt x="911" y="1829"/>
                  </a:lnTo>
                  <a:lnTo>
                    <a:pt x="912" y="1829"/>
                  </a:lnTo>
                  <a:lnTo>
                    <a:pt x="912" y="1830"/>
                  </a:lnTo>
                  <a:lnTo>
                    <a:pt x="913" y="1832"/>
                  </a:lnTo>
                  <a:lnTo>
                    <a:pt x="914" y="1833"/>
                  </a:lnTo>
                  <a:lnTo>
                    <a:pt x="914" y="1834"/>
                  </a:lnTo>
                  <a:lnTo>
                    <a:pt x="913" y="1835"/>
                  </a:lnTo>
                  <a:lnTo>
                    <a:pt x="913" y="1836"/>
                  </a:lnTo>
                  <a:lnTo>
                    <a:pt x="913" y="1837"/>
                  </a:lnTo>
                  <a:lnTo>
                    <a:pt x="913" y="1838"/>
                  </a:lnTo>
                  <a:lnTo>
                    <a:pt x="913" y="1839"/>
                  </a:lnTo>
                  <a:lnTo>
                    <a:pt x="914" y="1839"/>
                  </a:lnTo>
                  <a:lnTo>
                    <a:pt x="914" y="1841"/>
                  </a:lnTo>
                  <a:lnTo>
                    <a:pt x="914" y="1842"/>
                  </a:lnTo>
                  <a:lnTo>
                    <a:pt x="915" y="1843"/>
                  </a:lnTo>
                  <a:lnTo>
                    <a:pt x="915" y="1844"/>
                  </a:lnTo>
                  <a:lnTo>
                    <a:pt x="916" y="1844"/>
                  </a:lnTo>
                  <a:lnTo>
                    <a:pt x="916" y="1845"/>
                  </a:lnTo>
                  <a:lnTo>
                    <a:pt x="916" y="1846"/>
                  </a:lnTo>
                  <a:lnTo>
                    <a:pt x="915" y="1850"/>
                  </a:lnTo>
                  <a:lnTo>
                    <a:pt x="915" y="1851"/>
                  </a:lnTo>
                  <a:lnTo>
                    <a:pt x="915" y="1852"/>
                  </a:lnTo>
                  <a:lnTo>
                    <a:pt x="915" y="1853"/>
                  </a:lnTo>
                  <a:lnTo>
                    <a:pt x="914" y="1854"/>
                  </a:lnTo>
                  <a:lnTo>
                    <a:pt x="914" y="1855"/>
                  </a:lnTo>
                  <a:lnTo>
                    <a:pt x="914" y="1856"/>
                  </a:lnTo>
                  <a:lnTo>
                    <a:pt x="914" y="1858"/>
                  </a:lnTo>
                  <a:lnTo>
                    <a:pt x="914" y="1860"/>
                  </a:lnTo>
                  <a:lnTo>
                    <a:pt x="914" y="1861"/>
                  </a:lnTo>
                  <a:lnTo>
                    <a:pt x="914" y="1862"/>
                  </a:lnTo>
                  <a:lnTo>
                    <a:pt x="914" y="1863"/>
                  </a:lnTo>
                  <a:lnTo>
                    <a:pt x="914" y="1866"/>
                  </a:lnTo>
                  <a:lnTo>
                    <a:pt x="914" y="1867"/>
                  </a:lnTo>
                  <a:lnTo>
                    <a:pt x="913" y="1870"/>
                  </a:lnTo>
                  <a:lnTo>
                    <a:pt x="913" y="1871"/>
                  </a:lnTo>
                  <a:lnTo>
                    <a:pt x="912" y="1873"/>
                  </a:lnTo>
                  <a:lnTo>
                    <a:pt x="913" y="1874"/>
                  </a:lnTo>
                  <a:lnTo>
                    <a:pt x="914" y="1874"/>
                  </a:lnTo>
                  <a:lnTo>
                    <a:pt x="915" y="1874"/>
                  </a:lnTo>
                  <a:lnTo>
                    <a:pt x="916" y="1875"/>
                  </a:lnTo>
                  <a:lnTo>
                    <a:pt x="917" y="1875"/>
                  </a:lnTo>
                  <a:lnTo>
                    <a:pt x="919" y="1875"/>
                  </a:lnTo>
                  <a:lnTo>
                    <a:pt x="920" y="1875"/>
                  </a:lnTo>
                  <a:lnTo>
                    <a:pt x="922" y="1875"/>
                  </a:lnTo>
                  <a:lnTo>
                    <a:pt x="923" y="1876"/>
                  </a:lnTo>
                  <a:lnTo>
                    <a:pt x="924" y="1876"/>
                  </a:lnTo>
                  <a:lnTo>
                    <a:pt x="925" y="1877"/>
                  </a:lnTo>
                  <a:lnTo>
                    <a:pt x="926" y="1877"/>
                  </a:lnTo>
                  <a:lnTo>
                    <a:pt x="926" y="1879"/>
                  </a:lnTo>
                  <a:lnTo>
                    <a:pt x="927" y="1879"/>
                  </a:lnTo>
                  <a:lnTo>
                    <a:pt x="929" y="1879"/>
                  </a:lnTo>
                  <a:lnTo>
                    <a:pt x="929" y="1879"/>
                  </a:lnTo>
                  <a:lnTo>
                    <a:pt x="929" y="1880"/>
                  </a:lnTo>
                  <a:lnTo>
                    <a:pt x="929" y="1881"/>
                  </a:lnTo>
                  <a:lnTo>
                    <a:pt x="929" y="1882"/>
                  </a:lnTo>
                  <a:lnTo>
                    <a:pt x="929" y="1883"/>
                  </a:lnTo>
                  <a:lnTo>
                    <a:pt x="929" y="1884"/>
                  </a:lnTo>
                  <a:lnTo>
                    <a:pt x="930" y="1884"/>
                  </a:lnTo>
                  <a:lnTo>
                    <a:pt x="930" y="1885"/>
                  </a:lnTo>
                  <a:lnTo>
                    <a:pt x="931" y="1885"/>
                  </a:lnTo>
                  <a:lnTo>
                    <a:pt x="931" y="1884"/>
                  </a:lnTo>
                  <a:lnTo>
                    <a:pt x="932" y="1884"/>
                  </a:lnTo>
                  <a:lnTo>
                    <a:pt x="932" y="1883"/>
                  </a:lnTo>
                  <a:lnTo>
                    <a:pt x="932" y="1882"/>
                  </a:lnTo>
                  <a:lnTo>
                    <a:pt x="932" y="1881"/>
                  </a:lnTo>
                  <a:lnTo>
                    <a:pt x="932" y="1880"/>
                  </a:lnTo>
                  <a:lnTo>
                    <a:pt x="932" y="1879"/>
                  </a:lnTo>
                  <a:lnTo>
                    <a:pt x="932" y="1879"/>
                  </a:lnTo>
                  <a:lnTo>
                    <a:pt x="933" y="1877"/>
                  </a:lnTo>
                  <a:lnTo>
                    <a:pt x="933" y="1876"/>
                  </a:lnTo>
                  <a:lnTo>
                    <a:pt x="933" y="1875"/>
                  </a:lnTo>
                  <a:lnTo>
                    <a:pt x="933" y="1874"/>
                  </a:lnTo>
                  <a:lnTo>
                    <a:pt x="934" y="1872"/>
                  </a:lnTo>
                  <a:lnTo>
                    <a:pt x="935" y="1872"/>
                  </a:lnTo>
                  <a:lnTo>
                    <a:pt x="935" y="1871"/>
                  </a:lnTo>
                  <a:lnTo>
                    <a:pt x="936" y="1870"/>
                  </a:lnTo>
                  <a:lnTo>
                    <a:pt x="938" y="1870"/>
                  </a:lnTo>
                  <a:lnTo>
                    <a:pt x="939" y="1869"/>
                  </a:lnTo>
                  <a:lnTo>
                    <a:pt x="940" y="1870"/>
                  </a:lnTo>
                  <a:lnTo>
                    <a:pt x="941" y="1871"/>
                  </a:lnTo>
                  <a:lnTo>
                    <a:pt x="941" y="1873"/>
                  </a:lnTo>
                  <a:lnTo>
                    <a:pt x="941" y="1874"/>
                  </a:lnTo>
                  <a:lnTo>
                    <a:pt x="941" y="1876"/>
                  </a:lnTo>
                  <a:lnTo>
                    <a:pt x="941" y="1877"/>
                  </a:lnTo>
                  <a:lnTo>
                    <a:pt x="941" y="1879"/>
                  </a:lnTo>
                  <a:lnTo>
                    <a:pt x="941" y="1880"/>
                  </a:lnTo>
                  <a:lnTo>
                    <a:pt x="941" y="1881"/>
                  </a:lnTo>
                  <a:lnTo>
                    <a:pt x="941" y="1884"/>
                  </a:lnTo>
                  <a:lnTo>
                    <a:pt x="941" y="1886"/>
                  </a:lnTo>
                  <a:lnTo>
                    <a:pt x="941" y="1889"/>
                  </a:lnTo>
                  <a:lnTo>
                    <a:pt x="941" y="1890"/>
                  </a:lnTo>
                  <a:lnTo>
                    <a:pt x="941" y="1891"/>
                  </a:lnTo>
                  <a:lnTo>
                    <a:pt x="941" y="1892"/>
                  </a:lnTo>
                  <a:lnTo>
                    <a:pt x="940" y="1893"/>
                  </a:lnTo>
                  <a:lnTo>
                    <a:pt x="941" y="1894"/>
                  </a:lnTo>
                  <a:lnTo>
                    <a:pt x="941" y="1895"/>
                  </a:lnTo>
                  <a:lnTo>
                    <a:pt x="941" y="1897"/>
                  </a:lnTo>
                  <a:lnTo>
                    <a:pt x="941" y="1898"/>
                  </a:lnTo>
                  <a:lnTo>
                    <a:pt x="941" y="1899"/>
                  </a:lnTo>
                  <a:lnTo>
                    <a:pt x="941" y="1900"/>
                  </a:lnTo>
                  <a:lnTo>
                    <a:pt x="942" y="1900"/>
                  </a:lnTo>
                  <a:lnTo>
                    <a:pt x="942" y="1901"/>
                  </a:lnTo>
                  <a:lnTo>
                    <a:pt x="942" y="1902"/>
                  </a:lnTo>
                  <a:lnTo>
                    <a:pt x="943" y="1902"/>
                  </a:lnTo>
                  <a:lnTo>
                    <a:pt x="943" y="1903"/>
                  </a:lnTo>
                  <a:lnTo>
                    <a:pt x="944" y="1904"/>
                  </a:lnTo>
                  <a:lnTo>
                    <a:pt x="945" y="1904"/>
                  </a:lnTo>
                  <a:lnTo>
                    <a:pt x="946" y="1904"/>
                  </a:lnTo>
                  <a:lnTo>
                    <a:pt x="946" y="1903"/>
                  </a:lnTo>
                  <a:lnTo>
                    <a:pt x="948" y="1902"/>
                  </a:lnTo>
                  <a:lnTo>
                    <a:pt x="949" y="1902"/>
                  </a:lnTo>
                  <a:lnTo>
                    <a:pt x="949" y="1903"/>
                  </a:lnTo>
                  <a:lnTo>
                    <a:pt x="950" y="1903"/>
                  </a:lnTo>
                  <a:lnTo>
                    <a:pt x="950" y="1904"/>
                  </a:lnTo>
                  <a:lnTo>
                    <a:pt x="950" y="1905"/>
                  </a:lnTo>
                  <a:lnTo>
                    <a:pt x="950" y="1907"/>
                  </a:lnTo>
                  <a:lnTo>
                    <a:pt x="950" y="1908"/>
                  </a:lnTo>
                  <a:lnTo>
                    <a:pt x="950" y="1911"/>
                  </a:lnTo>
                  <a:lnTo>
                    <a:pt x="951" y="1913"/>
                  </a:lnTo>
                  <a:lnTo>
                    <a:pt x="951" y="1914"/>
                  </a:lnTo>
                  <a:lnTo>
                    <a:pt x="952" y="1917"/>
                  </a:lnTo>
                  <a:lnTo>
                    <a:pt x="952" y="1918"/>
                  </a:lnTo>
                  <a:lnTo>
                    <a:pt x="952" y="1922"/>
                  </a:lnTo>
                  <a:lnTo>
                    <a:pt x="952" y="1923"/>
                  </a:lnTo>
                  <a:lnTo>
                    <a:pt x="952" y="1925"/>
                  </a:lnTo>
                  <a:lnTo>
                    <a:pt x="952" y="1926"/>
                  </a:lnTo>
                  <a:lnTo>
                    <a:pt x="953" y="1929"/>
                  </a:lnTo>
                  <a:lnTo>
                    <a:pt x="953" y="1930"/>
                  </a:lnTo>
                  <a:lnTo>
                    <a:pt x="953" y="1932"/>
                  </a:lnTo>
                  <a:lnTo>
                    <a:pt x="953" y="1932"/>
                  </a:lnTo>
                  <a:lnTo>
                    <a:pt x="953" y="1936"/>
                  </a:lnTo>
                  <a:lnTo>
                    <a:pt x="953" y="1937"/>
                  </a:lnTo>
                  <a:lnTo>
                    <a:pt x="953" y="1938"/>
                  </a:lnTo>
                  <a:lnTo>
                    <a:pt x="953" y="1939"/>
                  </a:lnTo>
                  <a:lnTo>
                    <a:pt x="953" y="1940"/>
                  </a:lnTo>
                  <a:lnTo>
                    <a:pt x="954" y="1942"/>
                  </a:lnTo>
                  <a:lnTo>
                    <a:pt x="954" y="1944"/>
                  </a:lnTo>
                  <a:lnTo>
                    <a:pt x="954" y="1945"/>
                  </a:lnTo>
                  <a:lnTo>
                    <a:pt x="954" y="1946"/>
                  </a:lnTo>
                  <a:lnTo>
                    <a:pt x="955" y="1947"/>
                  </a:lnTo>
                  <a:lnTo>
                    <a:pt x="955" y="1948"/>
                  </a:lnTo>
                  <a:lnTo>
                    <a:pt x="955" y="1949"/>
                  </a:lnTo>
                  <a:lnTo>
                    <a:pt x="955" y="1950"/>
                  </a:lnTo>
                  <a:lnTo>
                    <a:pt x="955" y="1951"/>
                  </a:lnTo>
                  <a:lnTo>
                    <a:pt x="955" y="1952"/>
                  </a:lnTo>
                  <a:lnTo>
                    <a:pt x="955" y="1954"/>
                  </a:lnTo>
                  <a:lnTo>
                    <a:pt x="955" y="1955"/>
                  </a:lnTo>
                  <a:lnTo>
                    <a:pt x="957" y="1955"/>
                  </a:lnTo>
                  <a:lnTo>
                    <a:pt x="957" y="1956"/>
                  </a:lnTo>
                  <a:lnTo>
                    <a:pt x="957" y="1957"/>
                  </a:lnTo>
                  <a:lnTo>
                    <a:pt x="957" y="1958"/>
                  </a:lnTo>
                  <a:lnTo>
                    <a:pt x="958" y="1958"/>
                  </a:lnTo>
                  <a:lnTo>
                    <a:pt x="958" y="1959"/>
                  </a:lnTo>
                  <a:lnTo>
                    <a:pt x="959" y="1960"/>
                  </a:lnTo>
                  <a:lnTo>
                    <a:pt x="959" y="1964"/>
                  </a:lnTo>
                  <a:lnTo>
                    <a:pt x="960" y="1966"/>
                  </a:lnTo>
                  <a:lnTo>
                    <a:pt x="960" y="1967"/>
                  </a:lnTo>
                  <a:lnTo>
                    <a:pt x="961" y="1968"/>
                  </a:lnTo>
                  <a:lnTo>
                    <a:pt x="961" y="1969"/>
                  </a:lnTo>
                  <a:lnTo>
                    <a:pt x="962" y="1973"/>
                  </a:lnTo>
                  <a:lnTo>
                    <a:pt x="963" y="1974"/>
                  </a:lnTo>
                  <a:lnTo>
                    <a:pt x="963" y="1975"/>
                  </a:lnTo>
                  <a:lnTo>
                    <a:pt x="963" y="1976"/>
                  </a:lnTo>
                  <a:lnTo>
                    <a:pt x="964" y="1977"/>
                  </a:lnTo>
                  <a:lnTo>
                    <a:pt x="965" y="1978"/>
                  </a:lnTo>
                  <a:lnTo>
                    <a:pt x="967" y="1980"/>
                  </a:lnTo>
                  <a:lnTo>
                    <a:pt x="967" y="1982"/>
                  </a:lnTo>
                  <a:lnTo>
                    <a:pt x="968" y="1983"/>
                  </a:lnTo>
                  <a:lnTo>
                    <a:pt x="968" y="1984"/>
                  </a:lnTo>
                  <a:lnTo>
                    <a:pt x="968" y="1984"/>
                  </a:lnTo>
                  <a:lnTo>
                    <a:pt x="969" y="1985"/>
                  </a:lnTo>
                  <a:lnTo>
                    <a:pt x="969" y="1986"/>
                  </a:lnTo>
                  <a:lnTo>
                    <a:pt x="971" y="1988"/>
                  </a:lnTo>
                  <a:lnTo>
                    <a:pt x="971" y="1989"/>
                  </a:lnTo>
                  <a:lnTo>
                    <a:pt x="972" y="1989"/>
                  </a:lnTo>
                  <a:lnTo>
                    <a:pt x="973" y="1992"/>
                  </a:lnTo>
                  <a:lnTo>
                    <a:pt x="974" y="1994"/>
                  </a:lnTo>
                  <a:lnTo>
                    <a:pt x="976" y="1994"/>
                  </a:lnTo>
                  <a:lnTo>
                    <a:pt x="976" y="1995"/>
                  </a:lnTo>
                  <a:lnTo>
                    <a:pt x="978" y="1998"/>
                  </a:lnTo>
                  <a:lnTo>
                    <a:pt x="979" y="2000"/>
                  </a:lnTo>
                  <a:lnTo>
                    <a:pt x="981" y="2003"/>
                  </a:lnTo>
                  <a:lnTo>
                    <a:pt x="982" y="2004"/>
                  </a:lnTo>
                  <a:lnTo>
                    <a:pt x="982" y="2005"/>
                  </a:lnTo>
                  <a:lnTo>
                    <a:pt x="983" y="2005"/>
                  </a:lnTo>
                  <a:lnTo>
                    <a:pt x="983" y="2006"/>
                  </a:lnTo>
                  <a:lnTo>
                    <a:pt x="984" y="2006"/>
                  </a:lnTo>
                  <a:lnTo>
                    <a:pt x="984" y="2007"/>
                  </a:lnTo>
                  <a:lnTo>
                    <a:pt x="987" y="2010"/>
                  </a:lnTo>
                  <a:lnTo>
                    <a:pt x="988" y="2011"/>
                  </a:lnTo>
                  <a:lnTo>
                    <a:pt x="989" y="2012"/>
                  </a:lnTo>
                  <a:lnTo>
                    <a:pt x="990" y="2013"/>
                  </a:lnTo>
                  <a:lnTo>
                    <a:pt x="991" y="2013"/>
                  </a:lnTo>
                  <a:lnTo>
                    <a:pt x="992" y="2013"/>
                  </a:lnTo>
                  <a:lnTo>
                    <a:pt x="993" y="2013"/>
                  </a:lnTo>
                  <a:lnTo>
                    <a:pt x="995" y="2013"/>
                  </a:lnTo>
                  <a:lnTo>
                    <a:pt x="995" y="2014"/>
                  </a:lnTo>
                  <a:lnTo>
                    <a:pt x="995" y="2015"/>
                  </a:lnTo>
                  <a:lnTo>
                    <a:pt x="995" y="2016"/>
                  </a:lnTo>
                  <a:lnTo>
                    <a:pt x="995" y="2017"/>
                  </a:lnTo>
                  <a:lnTo>
                    <a:pt x="995" y="2019"/>
                  </a:lnTo>
                  <a:lnTo>
                    <a:pt x="995" y="2020"/>
                  </a:lnTo>
                  <a:lnTo>
                    <a:pt x="995" y="2022"/>
                  </a:lnTo>
                  <a:lnTo>
                    <a:pt x="995" y="2023"/>
                  </a:lnTo>
                  <a:lnTo>
                    <a:pt x="995" y="2025"/>
                  </a:lnTo>
                  <a:lnTo>
                    <a:pt x="996" y="2026"/>
                  </a:lnTo>
                  <a:lnTo>
                    <a:pt x="996" y="2027"/>
                  </a:lnTo>
                  <a:lnTo>
                    <a:pt x="997" y="2029"/>
                  </a:lnTo>
                  <a:lnTo>
                    <a:pt x="997" y="2030"/>
                  </a:lnTo>
                  <a:lnTo>
                    <a:pt x="997" y="2031"/>
                  </a:lnTo>
                  <a:lnTo>
                    <a:pt x="997" y="2032"/>
                  </a:lnTo>
                  <a:lnTo>
                    <a:pt x="997" y="2034"/>
                  </a:lnTo>
                  <a:lnTo>
                    <a:pt x="998" y="2035"/>
                  </a:lnTo>
                  <a:lnTo>
                    <a:pt x="998" y="2036"/>
                  </a:lnTo>
                  <a:lnTo>
                    <a:pt x="998" y="2038"/>
                  </a:lnTo>
                  <a:lnTo>
                    <a:pt x="998" y="2039"/>
                  </a:lnTo>
                  <a:lnTo>
                    <a:pt x="999" y="2040"/>
                  </a:lnTo>
                  <a:lnTo>
                    <a:pt x="1000" y="2041"/>
                  </a:lnTo>
                  <a:lnTo>
                    <a:pt x="1001" y="2045"/>
                  </a:lnTo>
                  <a:lnTo>
                    <a:pt x="1002" y="2047"/>
                  </a:lnTo>
                  <a:lnTo>
                    <a:pt x="1002" y="2048"/>
                  </a:lnTo>
                  <a:lnTo>
                    <a:pt x="1004" y="2048"/>
                  </a:lnTo>
                  <a:lnTo>
                    <a:pt x="1004" y="2050"/>
                  </a:lnTo>
                  <a:lnTo>
                    <a:pt x="1005" y="2051"/>
                  </a:lnTo>
                  <a:lnTo>
                    <a:pt x="1005" y="2052"/>
                  </a:lnTo>
                  <a:lnTo>
                    <a:pt x="1006" y="2052"/>
                  </a:lnTo>
                  <a:lnTo>
                    <a:pt x="1006" y="2053"/>
                  </a:lnTo>
                  <a:lnTo>
                    <a:pt x="1007" y="2054"/>
                  </a:lnTo>
                  <a:lnTo>
                    <a:pt x="1007" y="2055"/>
                  </a:lnTo>
                  <a:lnTo>
                    <a:pt x="1007" y="2058"/>
                  </a:lnTo>
                  <a:lnTo>
                    <a:pt x="1007" y="2059"/>
                  </a:lnTo>
                  <a:lnTo>
                    <a:pt x="1007" y="2060"/>
                  </a:lnTo>
                  <a:lnTo>
                    <a:pt x="1007" y="2062"/>
                  </a:lnTo>
                  <a:lnTo>
                    <a:pt x="1007" y="2063"/>
                  </a:lnTo>
                  <a:lnTo>
                    <a:pt x="1008" y="2064"/>
                  </a:lnTo>
                  <a:lnTo>
                    <a:pt x="1009" y="2066"/>
                  </a:lnTo>
                  <a:lnTo>
                    <a:pt x="1009" y="2067"/>
                  </a:lnTo>
                  <a:lnTo>
                    <a:pt x="1010" y="2068"/>
                  </a:lnTo>
                  <a:lnTo>
                    <a:pt x="1012" y="2071"/>
                  </a:lnTo>
                  <a:lnTo>
                    <a:pt x="1014" y="2073"/>
                  </a:lnTo>
                  <a:lnTo>
                    <a:pt x="1015" y="2076"/>
                  </a:lnTo>
                  <a:lnTo>
                    <a:pt x="1015" y="2077"/>
                  </a:lnTo>
                  <a:lnTo>
                    <a:pt x="1016" y="2077"/>
                  </a:lnTo>
                  <a:lnTo>
                    <a:pt x="1016" y="2079"/>
                  </a:lnTo>
                  <a:lnTo>
                    <a:pt x="1016" y="2080"/>
                  </a:lnTo>
                  <a:lnTo>
                    <a:pt x="1016" y="2081"/>
                  </a:lnTo>
                  <a:lnTo>
                    <a:pt x="1017" y="2082"/>
                  </a:lnTo>
                  <a:lnTo>
                    <a:pt x="1017" y="2083"/>
                  </a:lnTo>
                  <a:lnTo>
                    <a:pt x="1018" y="2083"/>
                  </a:lnTo>
                  <a:lnTo>
                    <a:pt x="1018" y="2085"/>
                  </a:lnTo>
                  <a:lnTo>
                    <a:pt x="1019" y="2086"/>
                  </a:lnTo>
                  <a:lnTo>
                    <a:pt x="1020" y="2086"/>
                  </a:lnTo>
                  <a:lnTo>
                    <a:pt x="1021" y="2086"/>
                  </a:lnTo>
                  <a:lnTo>
                    <a:pt x="1021" y="2087"/>
                  </a:lnTo>
                  <a:lnTo>
                    <a:pt x="1023" y="2087"/>
                  </a:lnTo>
                  <a:lnTo>
                    <a:pt x="1023" y="2088"/>
                  </a:lnTo>
                  <a:lnTo>
                    <a:pt x="1024" y="2088"/>
                  </a:lnTo>
                  <a:lnTo>
                    <a:pt x="1024" y="2089"/>
                  </a:lnTo>
                  <a:lnTo>
                    <a:pt x="1024" y="2090"/>
                  </a:lnTo>
                  <a:lnTo>
                    <a:pt x="1024" y="2091"/>
                  </a:lnTo>
                  <a:lnTo>
                    <a:pt x="1024" y="2092"/>
                  </a:lnTo>
                  <a:lnTo>
                    <a:pt x="1024" y="2095"/>
                  </a:lnTo>
                  <a:lnTo>
                    <a:pt x="1024" y="2095"/>
                  </a:lnTo>
                  <a:lnTo>
                    <a:pt x="1024" y="2096"/>
                  </a:lnTo>
                  <a:lnTo>
                    <a:pt x="1024" y="2097"/>
                  </a:lnTo>
                  <a:lnTo>
                    <a:pt x="1023" y="2098"/>
                  </a:lnTo>
                  <a:lnTo>
                    <a:pt x="1021" y="2099"/>
                  </a:lnTo>
                  <a:lnTo>
                    <a:pt x="1021" y="2099"/>
                  </a:lnTo>
                  <a:lnTo>
                    <a:pt x="1020" y="2099"/>
                  </a:lnTo>
                  <a:lnTo>
                    <a:pt x="1018" y="2100"/>
                  </a:lnTo>
                  <a:lnTo>
                    <a:pt x="1017" y="2100"/>
                  </a:lnTo>
                  <a:lnTo>
                    <a:pt x="1017" y="2101"/>
                  </a:lnTo>
                  <a:lnTo>
                    <a:pt x="1016" y="2101"/>
                  </a:lnTo>
                  <a:lnTo>
                    <a:pt x="1016" y="2102"/>
                  </a:lnTo>
                  <a:lnTo>
                    <a:pt x="1016" y="2104"/>
                  </a:lnTo>
                  <a:lnTo>
                    <a:pt x="1016" y="2105"/>
                  </a:lnTo>
                  <a:lnTo>
                    <a:pt x="1016" y="2106"/>
                  </a:lnTo>
                  <a:lnTo>
                    <a:pt x="1016" y="2107"/>
                  </a:lnTo>
                  <a:lnTo>
                    <a:pt x="1017" y="2108"/>
                  </a:lnTo>
                  <a:lnTo>
                    <a:pt x="1018" y="2109"/>
                  </a:lnTo>
                  <a:lnTo>
                    <a:pt x="1018" y="2110"/>
                  </a:lnTo>
                  <a:moveTo>
                    <a:pt x="653" y="1419"/>
                  </a:moveTo>
                  <a:lnTo>
                    <a:pt x="655" y="1419"/>
                  </a:lnTo>
                  <a:lnTo>
                    <a:pt x="656" y="1419"/>
                  </a:lnTo>
                  <a:lnTo>
                    <a:pt x="657" y="1419"/>
                  </a:lnTo>
                  <a:lnTo>
                    <a:pt x="658" y="1419"/>
                  </a:lnTo>
                  <a:lnTo>
                    <a:pt x="660" y="1417"/>
                  </a:lnTo>
                  <a:lnTo>
                    <a:pt x="661" y="1417"/>
                  </a:lnTo>
                  <a:lnTo>
                    <a:pt x="662" y="1416"/>
                  </a:lnTo>
                  <a:lnTo>
                    <a:pt x="661" y="1416"/>
                  </a:lnTo>
                  <a:lnTo>
                    <a:pt x="661" y="1415"/>
                  </a:lnTo>
                  <a:lnTo>
                    <a:pt x="661" y="1414"/>
                  </a:lnTo>
                  <a:lnTo>
                    <a:pt x="660" y="1414"/>
                  </a:lnTo>
                  <a:lnTo>
                    <a:pt x="659" y="1413"/>
                  </a:lnTo>
                  <a:lnTo>
                    <a:pt x="658" y="1412"/>
                  </a:lnTo>
                  <a:lnTo>
                    <a:pt x="658" y="1411"/>
                  </a:lnTo>
                  <a:lnTo>
                    <a:pt x="658" y="1410"/>
                  </a:lnTo>
                  <a:lnTo>
                    <a:pt x="659" y="1410"/>
                  </a:lnTo>
                  <a:lnTo>
                    <a:pt x="659" y="1408"/>
                  </a:lnTo>
                  <a:lnTo>
                    <a:pt x="660" y="1408"/>
                  </a:lnTo>
                  <a:lnTo>
                    <a:pt x="661" y="1407"/>
                  </a:lnTo>
                  <a:lnTo>
                    <a:pt x="660" y="1406"/>
                  </a:lnTo>
                  <a:lnTo>
                    <a:pt x="661" y="1406"/>
                  </a:lnTo>
                  <a:lnTo>
                    <a:pt x="661" y="1405"/>
                  </a:lnTo>
                  <a:lnTo>
                    <a:pt x="662" y="1404"/>
                  </a:lnTo>
                  <a:lnTo>
                    <a:pt x="662" y="1403"/>
                  </a:lnTo>
                  <a:lnTo>
                    <a:pt x="663" y="1403"/>
                  </a:lnTo>
                  <a:lnTo>
                    <a:pt x="665" y="1403"/>
                  </a:lnTo>
                  <a:lnTo>
                    <a:pt x="666" y="1403"/>
                  </a:lnTo>
                  <a:lnTo>
                    <a:pt x="666" y="1402"/>
                  </a:lnTo>
                  <a:lnTo>
                    <a:pt x="666" y="1401"/>
                  </a:lnTo>
                  <a:lnTo>
                    <a:pt x="667" y="1400"/>
                  </a:lnTo>
                  <a:lnTo>
                    <a:pt x="668" y="1400"/>
                  </a:lnTo>
                  <a:lnTo>
                    <a:pt x="669" y="1400"/>
                  </a:lnTo>
                  <a:lnTo>
                    <a:pt x="669" y="1398"/>
                  </a:lnTo>
                  <a:lnTo>
                    <a:pt x="670" y="1398"/>
                  </a:lnTo>
                  <a:lnTo>
                    <a:pt x="670" y="1397"/>
                  </a:lnTo>
                  <a:lnTo>
                    <a:pt x="669" y="1397"/>
                  </a:lnTo>
                  <a:lnTo>
                    <a:pt x="669" y="1396"/>
                  </a:lnTo>
                  <a:lnTo>
                    <a:pt x="669" y="1395"/>
                  </a:lnTo>
                  <a:lnTo>
                    <a:pt x="669" y="1394"/>
                  </a:lnTo>
                  <a:lnTo>
                    <a:pt x="668" y="1394"/>
                  </a:lnTo>
                  <a:lnTo>
                    <a:pt x="667" y="1394"/>
                  </a:lnTo>
                  <a:lnTo>
                    <a:pt x="666" y="1394"/>
                  </a:lnTo>
                  <a:lnTo>
                    <a:pt x="666" y="1393"/>
                  </a:lnTo>
                  <a:lnTo>
                    <a:pt x="666" y="1392"/>
                  </a:lnTo>
                  <a:lnTo>
                    <a:pt x="666" y="1391"/>
                  </a:lnTo>
                  <a:lnTo>
                    <a:pt x="666" y="1389"/>
                  </a:lnTo>
                  <a:lnTo>
                    <a:pt x="666" y="1388"/>
                  </a:lnTo>
                  <a:lnTo>
                    <a:pt x="666" y="1387"/>
                  </a:lnTo>
                  <a:lnTo>
                    <a:pt x="666" y="1386"/>
                  </a:lnTo>
                  <a:lnTo>
                    <a:pt x="666" y="1385"/>
                  </a:lnTo>
                  <a:lnTo>
                    <a:pt x="665" y="1384"/>
                  </a:lnTo>
                  <a:lnTo>
                    <a:pt x="665" y="1383"/>
                  </a:lnTo>
                  <a:lnTo>
                    <a:pt x="665" y="1382"/>
                  </a:lnTo>
                  <a:lnTo>
                    <a:pt x="663" y="1380"/>
                  </a:lnTo>
                  <a:lnTo>
                    <a:pt x="662" y="1380"/>
                  </a:lnTo>
                  <a:lnTo>
                    <a:pt x="662" y="1379"/>
                  </a:lnTo>
                  <a:lnTo>
                    <a:pt x="662" y="1378"/>
                  </a:lnTo>
                  <a:lnTo>
                    <a:pt x="662" y="1377"/>
                  </a:lnTo>
                  <a:lnTo>
                    <a:pt x="663" y="1376"/>
                  </a:lnTo>
                  <a:lnTo>
                    <a:pt x="663" y="1375"/>
                  </a:lnTo>
                  <a:lnTo>
                    <a:pt x="665" y="1375"/>
                  </a:lnTo>
                  <a:lnTo>
                    <a:pt x="666" y="1375"/>
                  </a:lnTo>
                  <a:lnTo>
                    <a:pt x="667" y="1375"/>
                  </a:lnTo>
                  <a:lnTo>
                    <a:pt x="667" y="1374"/>
                  </a:lnTo>
                  <a:lnTo>
                    <a:pt x="668" y="1373"/>
                  </a:lnTo>
                  <a:lnTo>
                    <a:pt x="668" y="1372"/>
                  </a:lnTo>
                  <a:lnTo>
                    <a:pt x="668" y="1370"/>
                  </a:lnTo>
                  <a:lnTo>
                    <a:pt x="668" y="1369"/>
                  </a:lnTo>
                  <a:lnTo>
                    <a:pt x="668" y="1368"/>
                  </a:lnTo>
                  <a:lnTo>
                    <a:pt x="667" y="1367"/>
                  </a:lnTo>
                  <a:lnTo>
                    <a:pt x="667" y="1367"/>
                  </a:lnTo>
                  <a:lnTo>
                    <a:pt x="667" y="1366"/>
                  </a:lnTo>
                  <a:lnTo>
                    <a:pt x="667" y="1365"/>
                  </a:lnTo>
                  <a:lnTo>
                    <a:pt x="668" y="1365"/>
                  </a:lnTo>
                  <a:lnTo>
                    <a:pt x="668" y="1364"/>
                  </a:lnTo>
                  <a:lnTo>
                    <a:pt x="668" y="1363"/>
                  </a:lnTo>
                  <a:lnTo>
                    <a:pt x="669" y="1361"/>
                  </a:lnTo>
                  <a:lnTo>
                    <a:pt x="669" y="1360"/>
                  </a:lnTo>
                  <a:lnTo>
                    <a:pt x="670" y="1360"/>
                  </a:lnTo>
                  <a:lnTo>
                    <a:pt x="671" y="1360"/>
                  </a:lnTo>
                  <a:lnTo>
                    <a:pt x="671" y="1359"/>
                  </a:lnTo>
                  <a:lnTo>
                    <a:pt x="671" y="1359"/>
                  </a:lnTo>
                  <a:lnTo>
                    <a:pt x="671" y="1358"/>
                  </a:lnTo>
                  <a:lnTo>
                    <a:pt x="671" y="1357"/>
                  </a:lnTo>
                  <a:lnTo>
                    <a:pt x="671" y="1356"/>
                  </a:lnTo>
                  <a:lnTo>
                    <a:pt x="672" y="1356"/>
                  </a:lnTo>
                  <a:lnTo>
                    <a:pt x="672" y="1355"/>
                  </a:lnTo>
                  <a:lnTo>
                    <a:pt x="674" y="1354"/>
                  </a:lnTo>
                  <a:lnTo>
                    <a:pt x="675" y="1354"/>
                  </a:lnTo>
                  <a:lnTo>
                    <a:pt x="675" y="1353"/>
                  </a:lnTo>
                  <a:lnTo>
                    <a:pt x="676" y="1353"/>
                  </a:lnTo>
                  <a:lnTo>
                    <a:pt x="676" y="1351"/>
                  </a:lnTo>
                  <a:lnTo>
                    <a:pt x="677" y="1351"/>
                  </a:lnTo>
                  <a:lnTo>
                    <a:pt x="677" y="1350"/>
                  </a:lnTo>
                  <a:lnTo>
                    <a:pt x="676" y="1350"/>
                  </a:lnTo>
                  <a:lnTo>
                    <a:pt x="676" y="1349"/>
                  </a:lnTo>
                  <a:lnTo>
                    <a:pt x="677" y="1348"/>
                  </a:lnTo>
                  <a:lnTo>
                    <a:pt x="678" y="1348"/>
                  </a:lnTo>
                  <a:lnTo>
                    <a:pt x="679" y="1347"/>
                  </a:lnTo>
                  <a:lnTo>
                    <a:pt x="679" y="1346"/>
                  </a:lnTo>
                  <a:lnTo>
                    <a:pt x="678" y="1346"/>
                  </a:lnTo>
                  <a:lnTo>
                    <a:pt x="679" y="1345"/>
                  </a:lnTo>
                  <a:lnTo>
                    <a:pt x="679" y="1344"/>
                  </a:lnTo>
                  <a:lnTo>
                    <a:pt x="679" y="1342"/>
                  </a:lnTo>
                  <a:lnTo>
                    <a:pt x="681" y="1341"/>
                  </a:lnTo>
                  <a:lnTo>
                    <a:pt x="681" y="1340"/>
                  </a:lnTo>
                  <a:lnTo>
                    <a:pt x="681" y="1340"/>
                  </a:lnTo>
                  <a:lnTo>
                    <a:pt x="680" y="1340"/>
                  </a:lnTo>
                  <a:lnTo>
                    <a:pt x="679" y="1340"/>
                  </a:lnTo>
                  <a:lnTo>
                    <a:pt x="678" y="1339"/>
                  </a:lnTo>
                  <a:lnTo>
                    <a:pt x="678" y="1338"/>
                  </a:lnTo>
                  <a:lnTo>
                    <a:pt x="679" y="1338"/>
                  </a:lnTo>
                  <a:lnTo>
                    <a:pt x="680" y="1338"/>
                  </a:lnTo>
                  <a:lnTo>
                    <a:pt x="680" y="1337"/>
                  </a:lnTo>
                  <a:lnTo>
                    <a:pt x="681" y="1337"/>
                  </a:lnTo>
                  <a:lnTo>
                    <a:pt x="681" y="1336"/>
                  </a:lnTo>
                  <a:lnTo>
                    <a:pt x="682" y="1335"/>
                  </a:lnTo>
                  <a:lnTo>
                    <a:pt x="684" y="1333"/>
                  </a:lnTo>
                  <a:lnTo>
                    <a:pt x="684" y="1332"/>
                  </a:lnTo>
                  <a:lnTo>
                    <a:pt x="684" y="1331"/>
                  </a:lnTo>
                  <a:lnTo>
                    <a:pt x="684" y="1330"/>
                  </a:lnTo>
                  <a:lnTo>
                    <a:pt x="684" y="1329"/>
                  </a:lnTo>
                  <a:lnTo>
                    <a:pt x="685" y="1327"/>
                  </a:lnTo>
                  <a:lnTo>
                    <a:pt x="686" y="1326"/>
                  </a:lnTo>
                  <a:lnTo>
                    <a:pt x="686" y="1325"/>
                  </a:lnTo>
                  <a:lnTo>
                    <a:pt x="686" y="1323"/>
                  </a:lnTo>
                  <a:lnTo>
                    <a:pt x="686" y="1322"/>
                  </a:lnTo>
                  <a:lnTo>
                    <a:pt x="687" y="1321"/>
                  </a:lnTo>
                  <a:lnTo>
                    <a:pt x="687" y="1319"/>
                  </a:lnTo>
                  <a:lnTo>
                    <a:pt x="687" y="1318"/>
                  </a:lnTo>
                  <a:lnTo>
                    <a:pt x="687" y="1317"/>
                  </a:lnTo>
                  <a:lnTo>
                    <a:pt x="687" y="1316"/>
                  </a:lnTo>
                  <a:lnTo>
                    <a:pt x="688" y="1314"/>
                  </a:lnTo>
                  <a:lnTo>
                    <a:pt x="689" y="1313"/>
                  </a:lnTo>
                  <a:lnTo>
                    <a:pt x="689" y="1313"/>
                  </a:lnTo>
                  <a:lnTo>
                    <a:pt x="690" y="1311"/>
                  </a:lnTo>
                  <a:lnTo>
                    <a:pt x="691" y="1309"/>
                  </a:lnTo>
                  <a:lnTo>
                    <a:pt x="694" y="1307"/>
                  </a:lnTo>
                  <a:lnTo>
                    <a:pt x="695" y="1306"/>
                  </a:lnTo>
                  <a:lnTo>
                    <a:pt x="696" y="1306"/>
                  </a:lnTo>
                  <a:lnTo>
                    <a:pt x="697" y="1303"/>
                  </a:lnTo>
                  <a:lnTo>
                    <a:pt x="698" y="1301"/>
                  </a:lnTo>
                  <a:lnTo>
                    <a:pt x="699" y="1300"/>
                  </a:lnTo>
                  <a:lnTo>
                    <a:pt x="699" y="1299"/>
                  </a:lnTo>
                  <a:lnTo>
                    <a:pt x="700" y="1299"/>
                  </a:lnTo>
                  <a:lnTo>
                    <a:pt x="702" y="1299"/>
                  </a:lnTo>
                  <a:lnTo>
                    <a:pt x="707" y="1295"/>
                  </a:lnTo>
                  <a:lnTo>
                    <a:pt x="708" y="1295"/>
                  </a:lnTo>
                  <a:lnTo>
                    <a:pt x="709" y="1295"/>
                  </a:lnTo>
                  <a:lnTo>
                    <a:pt x="710" y="1294"/>
                  </a:lnTo>
                  <a:lnTo>
                    <a:pt x="713" y="1293"/>
                  </a:lnTo>
                  <a:lnTo>
                    <a:pt x="716" y="1290"/>
                  </a:lnTo>
                  <a:lnTo>
                    <a:pt x="717" y="1289"/>
                  </a:lnTo>
                  <a:lnTo>
                    <a:pt x="718" y="1288"/>
                  </a:lnTo>
                  <a:lnTo>
                    <a:pt x="719" y="1286"/>
                  </a:lnTo>
                  <a:lnTo>
                    <a:pt x="721" y="1286"/>
                  </a:lnTo>
                  <a:lnTo>
                    <a:pt x="721" y="1286"/>
                  </a:lnTo>
                  <a:lnTo>
                    <a:pt x="721" y="1285"/>
                  </a:lnTo>
                  <a:lnTo>
                    <a:pt x="721" y="1283"/>
                  </a:lnTo>
                  <a:lnTo>
                    <a:pt x="721" y="1282"/>
                  </a:lnTo>
                  <a:lnTo>
                    <a:pt x="721" y="1281"/>
                  </a:lnTo>
                  <a:lnTo>
                    <a:pt x="719" y="1280"/>
                  </a:lnTo>
                  <a:lnTo>
                    <a:pt x="718" y="1279"/>
                  </a:lnTo>
                  <a:lnTo>
                    <a:pt x="717" y="1278"/>
                  </a:lnTo>
                  <a:lnTo>
                    <a:pt x="716" y="1278"/>
                  </a:lnTo>
                  <a:lnTo>
                    <a:pt x="715" y="1278"/>
                  </a:lnTo>
                  <a:lnTo>
                    <a:pt x="714" y="1276"/>
                  </a:lnTo>
                  <a:lnTo>
                    <a:pt x="714" y="1275"/>
                  </a:lnTo>
                  <a:lnTo>
                    <a:pt x="713" y="1274"/>
                  </a:lnTo>
                  <a:lnTo>
                    <a:pt x="712" y="1274"/>
                  </a:lnTo>
                  <a:lnTo>
                    <a:pt x="710" y="1274"/>
                  </a:lnTo>
                  <a:lnTo>
                    <a:pt x="709" y="1274"/>
                  </a:lnTo>
                  <a:lnTo>
                    <a:pt x="708" y="1272"/>
                  </a:lnTo>
                  <a:lnTo>
                    <a:pt x="707" y="1272"/>
                  </a:lnTo>
                  <a:lnTo>
                    <a:pt x="707" y="1271"/>
                  </a:lnTo>
                  <a:lnTo>
                    <a:pt x="706" y="1271"/>
                  </a:lnTo>
                  <a:lnTo>
                    <a:pt x="706" y="1270"/>
                  </a:lnTo>
                  <a:lnTo>
                    <a:pt x="706" y="1269"/>
                  </a:lnTo>
                  <a:lnTo>
                    <a:pt x="705" y="1267"/>
                  </a:lnTo>
                  <a:lnTo>
                    <a:pt x="705" y="1266"/>
                  </a:lnTo>
                  <a:lnTo>
                    <a:pt x="704" y="1266"/>
                  </a:lnTo>
                  <a:lnTo>
                    <a:pt x="703" y="1266"/>
                  </a:lnTo>
                  <a:lnTo>
                    <a:pt x="700" y="1266"/>
                  </a:lnTo>
                  <a:lnTo>
                    <a:pt x="699" y="1266"/>
                  </a:lnTo>
                  <a:lnTo>
                    <a:pt x="698" y="1266"/>
                  </a:lnTo>
                  <a:lnTo>
                    <a:pt x="698" y="1265"/>
                  </a:lnTo>
                  <a:lnTo>
                    <a:pt x="698" y="1265"/>
                  </a:lnTo>
                  <a:lnTo>
                    <a:pt x="697" y="1265"/>
                  </a:lnTo>
                  <a:lnTo>
                    <a:pt x="695" y="1264"/>
                  </a:lnTo>
                  <a:lnTo>
                    <a:pt x="694" y="1263"/>
                  </a:lnTo>
                  <a:lnTo>
                    <a:pt x="693" y="1262"/>
                  </a:lnTo>
                  <a:lnTo>
                    <a:pt x="693" y="1261"/>
                  </a:lnTo>
                  <a:lnTo>
                    <a:pt x="691" y="1261"/>
                  </a:lnTo>
                  <a:lnTo>
                    <a:pt x="690" y="1261"/>
                  </a:lnTo>
                  <a:lnTo>
                    <a:pt x="690" y="1260"/>
                  </a:lnTo>
                  <a:lnTo>
                    <a:pt x="689" y="1261"/>
                  </a:lnTo>
                  <a:lnTo>
                    <a:pt x="688" y="1262"/>
                  </a:lnTo>
                  <a:lnTo>
                    <a:pt x="688" y="1263"/>
                  </a:lnTo>
                  <a:lnTo>
                    <a:pt x="687" y="1263"/>
                  </a:lnTo>
                  <a:lnTo>
                    <a:pt x="686" y="1263"/>
                  </a:lnTo>
                  <a:lnTo>
                    <a:pt x="685" y="1263"/>
                  </a:lnTo>
                  <a:lnTo>
                    <a:pt x="684" y="1262"/>
                  </a:lnTo>
                  <a:lnTo>
                    <a:pt x="682" y="1260"/>
                  </a:lnTo>
                  <a:lnTo>
                    <a:pt x="682" y="1260"/>
                  </a:lnTo>
                  <a:lnTo>
                    <a:pt x="681" y="1260"/>
                  </a:lnTo>
                  <a:lnTo>
                    <a:pt x="680" y="1260"/>
                  </a:lnTo>
                  <a:lnTo>
                    <a:pt x="679" y="1258"/>
                  </a:lnTo>
                  <a:lnTo>
                    <a:pt x="678" y="1257"/>
                  </a:lnTo>
                  <a:lnTo>
                    <a:pt x="677" y="1257"/>
                  </a:lnTo>
                  <a:lnTo>
                    <a:pt x="677" y="1256"/>
                  </a:lnTo>
                  <a:lnTo>
                    <a:pt x="677" y="1255"/>
                  </a:lnTo>
                  <a:lnTo>
                    <a:pt x="677" y="1254"/>
                  </a:lnTo>
                  <a:lnTo>
                    <a:pt x="676" y="1254"/>
                  </a:lnTo>
                  <a:lnTo>
                    <a:pt x="675" y="1254"/>
                  </a:lnTo>
                  <a:lnTo>
                    <a:pt x="675" y="1253"/>
                  </a:lnTo>
                  <a:lnTo>
                    <a:pt x="674" y="1253"/>
                  </a:lnTo>
                  <a:lnTo>
                    <a:pt x="674" y="1252"/>
                  </a:lnTo>
                  <a:lnTo>
                    <a:pt x="672" y="1252"/>
                  </a:lnTo>
                  <a:lnTo>
                    <a:pt x="671" y="1252"/>
                  </a:lnTo>
                  <a:lnTo>
                    <a:pt x="671" y="1253"/>
                  </a:lnTo>
                  <a:lnTo>
                    <a:pt x="670" y="1253"/>
                  </a:lnTo>
                  <a:lnTo>
                    <a:pt x="669" y="1252"/>
                  </a:lnTo>
                  <a:lnTo>
                    <a:pt x="669" y="1250"/>
                  </a:lnTo>
                  <a:lnTo>
                    <a:pt x="669" y="1248"/>
                  </a:lnTo>
                  <a:lnTo>
                    <a:pt x="670" y="1248"/>
                  </a:lnTo>
                  <a:lnTo>
                    <a:pt x="670" y="1247"/>
                  </a:lnTo>
                  <a:lnTo>
                    <a:pt x="671" y="1245"/>
                  </a:lnTo>
                  <a:lnTo>
                    <a:pt x="670" y="1243"/>
                  </a:lnTo>
                  <a:lnTo>
                    <a:pt x="670" y="1242"/>
                  </a:lnTo>
                  <a:lnTo>
                    <a:pt x="671" y="1241"/>
                  </a:lnTo>
                  <a:lnTo>
                    <a:pt x="671" y="1239"/>
                  </a:lnTo>
                  <a:lnTo>
                    <a:pt x="672" y="1238"/>
                  </a:lnTo>
                  <a:lnTo>
                    <a:pt x="674" y="1238"/>
                  </a:lnTo>
                  <a:lnTo>
                    <a:pt x="675" y="1238"/>
                  </a:lnTo>
                  <a:lnTo>
                    <a:pt x="676" y="1238"/>
                  </a:lnTo>
                  <a:lnTo>
                    <a:pt x="677" y="1238"/>
                  </a:lnTo>
                  <a:lnTo>
                    <a:pt x="678" y="1238"/>
                  </a:lnTo>
                  <a:lnTo>
                    <a:pt x="678" y="1237"/>
                  </a:lnTo>
                  <a:lnTo>
                    <a:pt x="679" y="1237"/>
                  </a:lnTo>
                  <a:lnTo>
                    <a:pt x="680" y="1236"/>
                  </a:lnTo>
                  <a:lnTo>
                    <a:pt x="681" y="1236"/>
                  </a:lnTo>
                  <a:lnTo>
                    <a:pt x="681" y="1235"/>
                  </a:lnTo>
                  <a:lnTo>
                    <a:pt x="681" y="1234"/>
                  </a:lnTo>
                  <a:lnTo>
                    <a:pt x="682" y="1233"/>
                  </a:lnTo>
                  <a:lnTo>
                    <a:pt x="682" y="1232"/>
                  </a:lnTo>
                  <a:lnTo>
                    <a:pt x="684" y="1232"/>
                  </a:lnTo>
                  <a:lnTo>
                    <a:pt x="685" y="1229"/>
                  </a:lnTo>
                  <a:lnTo>
                    <a:pt x="685" y="1228"/>
                  </a:lnTo>
                  <a:lnTo>
                    <a:pt x="685" y="1227"/>
                  </a:lnTo>
                  <a:lnTo>
                    <a:pt x="682" y="1226"/>
                  </a:lnTo>
                  <a:lnTo>
                    <a:pt x="682" y="1225"/>
                  </a:lnTo>
                  <a:lnTo>
                    <a:pt x="681" y="1224"/>
                  </a:lnTo>
                  <a:lnTo>
                    <a:pt x="681" y="1222"/>
                  </a:lnTo>
                  <a:lnTo>
                    <a:pt x="681" y="1220"/>
                  </a:lnTo>
                  <a:lnTo>
                    <a:pt x="682" y="1220"/>
                  </a:lnTo>
                  <a:lnTo>
                    <a:pt x="682" y="1219"/>
                  </a:lnTo>
                  <a:lnTo>
                    <a:pt x="682" y="1218"/>
                  </a:lnTo>
                  <a:lnTo>
                    <a:pt x="681" y="1216"/>
                  </a:lnTo>
                  <a:lnTo>
                    <a:pt x="681" y="1215"/>
                  </a:lnTo>
                  <a:lnTo>
                    <a:pt x="681" y="1214"/>
                  </a:lnTo>
                  <a:lnTo>
                    <a:pt x="681" y="1213"/>
                  </a:lnTo>
                  <a:lnTo>
                    <a:pt x="681" y="1211"/>
                  </a:lnTo>
                  <a:lnTo>
                    <a:pt x="684" y="1210"/>
                  </a:lnTo>
                  <a:lnTo>
                    <a:pt x="686" y="1207"/>
                  </a:lnTo>
                  <a:lnTo>
                    <a:pt x="687" y="1207"/>
                  </a:lnTo>
                  <a:lnTo>
                    <a:pt x="687" y="1206"/>
                  </a:lnTo>
                  <a:lnTo>
                    <a:pt x="688" y="1206"/>
                  </a:lnTo>
                  <a:lnTo>
                    <a:pt x="689" y="1206"/>
                  </a:lnTo>
                  <a:lnTo>
                    <a:pt x="689" y="1207"/>
                  </a:lnTo>
                  <a:lnTo>
                    <a:pt x="688" y="1207"/>
                  </a:lnTo>
                  <a:lnTo>
                    <a:pt x="688" y="1208"/>
                  </a:lnTo>
                  <a:lnTo>
                    <a:pt x="689" y="1207"/>
                  </a:lnTo>
                  <a:lnTo>
                    <a:pt x="690" y="1207"/>
                  </a:lnTo>
                  <a:lnTo>
                    <a:pt x="691" y="1206"/>
                  </a:lnTo>
                  <a:lnTo>
                    <a:pt x="693" y="1206"/>
                  </a:lnTo>
                  <a:lnTo>
                    <a:pt x="693" y="1206"/>
                  </a:lnTo>
                  <a:lnTo>
                    <a:pt x="694" y="1206"/>
                  </a:lnTo>
                  <a:lnTo>
                    <a:pt x="694" y="1205"/>
                  </a:lnTo>
                  <a:lnTo>
                    <a:pt x="694" y="1204"/>
                  </a:lnTo>
                  <a:lnTo>
                    <a:pt x="695" y="1201"/>
                  </a:lnTo>
                  <a:lnTo>
                    <a:pt x="696" y="1196"/>
                  </a:lnTo>
                  <a:lnTo>
                    <a:pt x="698" y="1192"/>
                  </a:lnTo>
                  <a:lnTo>
                    <a:pt x="698" y="1190"/>
                  </a:lnTo>
                  <a:lnTo>
                    <a:pt x="698" y="1188"/>
                  </a:lnTo>
                  <a:lnTo>
                    <a:pt x="698" y="1187"/>
                  </a:lnTo>
                  <a:lnTo>
                    <a:pt x="699" y="1186"/>
                  </a:lnTo>
                  <a:lnTo>
                    <a:pt x="700" y="1183"/>
                  </a:lnTo>
                  <a:lnTo>
                    <a:pt x="700" y="1182"/>
                  </a:lnTo>
                  <a:lnTo>
                    <a:pt x="702" y="1182"/>
                  </a:lnTo>
                  <a:lnTo>
                    <a:pt x="702" y="1181"/>
                  </a:lnTo>
                  <a:lnTo>
                    <a:pt x="703" y="1179"/>
                  </a:lnTo>
                  <a:lnTo>
                    <a:pt x="703" y="1179"/>
                  </a:lnTo>
                  <a:lnTo>
                    <a:pt x="703" y="1178"/>
                  </a:lnTo>
                  <a:lnTo>
                    <a:pt x="704" y="1178"/>
                  </a:lnTo>
                  <a:lnTo>
                    <a:pt x="704" y="1177"/>
                  </a:lnTo>
                  <a:lnTo>
                    <a:pt x="703" y="1176"/>
                  </a:lnTo>
                  <a:lnTo>
                    <a:pt x="703" y="1175"/>
                  </a:lnTo>
                  <a:lnTo>
                    <a:pt x="703" y="1173"/>
                  </a:lnTo>
                  <a:lnTo>
                    <a:pt x="703" y="1172"/>
                  </a:lnTo>
                  <a:lnTo>
                    <a:pt x="704" y="1171"/>
                  </a:lnTo>
                  <a:lnTo>
                    <a:pt x="704" y="1170"/>
                  </a:lnTo>
                  <a:lnTo>
                    <a:pt x="704" y="1169"/>
                  </a:lnTo>
                  <a:lnTo>
                    <a:pt x="705" y="1169"/>
                  </a:lnTo>
                  <a:lnTo>
                    <a:pt x="706" y="1168"/>
                  </a:lnTo>
                  <a:lnTo>
                    <a:pt x="706" y="1167"/>
                  </a:lnTo>
                  <a:lnTo>
                    <a:pt x="706" y="1166"/>
                  </a:lnTo>
                  <a:lnTo>
                    <a:pt x="706" y="1164"/>
                  </a:lnTo>
                  <a:lnTo>
                    <a:pt x="706" y="1163"/>
                  </a:lnTo>
                  <a:lnTo>
                    <a:pt x="706" y="1162"/>
                  </a:lnTo>
                  <a:lnTo>
                    <a:pt x="706" y="1161"/>
                  </a:lnTo>
                  <a:lnTo>
                    <a:pt x="706" y="1160"/>
                  </a:lnTo>
                  <a:lnTo>
                    <a:pt x="706" y="1159"/>
                  </a:lnTo>
                  <a:lnTo>
                    <a:pt x="708" y="1156"/>
                  </a:lnTo>
                  <a:lnTo>
                    <a:pt x="708" y="1154"/>
                  </a:lnTo>
                  <a:lnTo>
                    <a:pt x="708" y="1153"/>
                  </a:lnTo>
                  <a:lnTo>
                    <a:pt x="707" y="1153"/>
                  </a:lnTo>
                  <a:lnTo>
                    <a:pt x="706" y="1153"/>
                  </a:lnTo>
                  <a:lnTo>
                    <a:pt x="705" y="1153"/>
                  </a:lnTo>
                  <a:lnTo>
                    <a:pt x="704" y="1152"/>
                  </a:lnTo>
                  <a:lnTo>
                    <a:pt x="700" y="1151"/>
                  </a:lnTo>
                  <a:lnTo>
                    <a:pt x="699" y="1150"/>
                  </a:lnTo>
                  <a:lnTo>
                    <a:pt x="699" y="1149"/>
                  </a:lnTo>
                  <a:lnTo>
                    <a:pt x="698" y="1148"/>
                  </a:lnTo>
                  <a:lnTo>
                    <a:pt x="699" y="1147"/>
                  </a:lnTo>
                  <a:lnTo>
                    <a:pt x="699" y="1145"/>
                  </a:lnTo>
                  <a:lnTo>
                    <a:pt x="702" y="1143"/>
                  </a:lnTo>
                  <a:lnTo>
                    <a:pt x="703" y="1142"/>
                  </a:lnTo>
                  <a:lnTo>
                    <a:pt x="703" y="1141"/>
                  </a:lnTo>
                  <a:lnTo>
                    <a:pt x="704" y="1140"/>
                  </a:lnTo>
                  <a:lnTo>
                    <a:pt x="705" y="1140"/>
                  </a:lnTo>
                  <a:lnTo>
                    <a:pt x="705" y="1139"/>
                  </a:lnTo>
                  <a:lnTo>
                    <a:pt x="706" y="1139"/>
                  </a:lnTo>
                  <a:lnTo>
                    <a:pt x="706" y="1138"/>
                  </a:lnTo>
                  <a:lnTo>
                    <a:pt x="706" y="1136"/>
                  </a:lnTo>
                  <a:lnTo>
                    <a:pt x="706" y="1135"/>
                  </a:lnTo>
                  <a:lnTo>
                    <a:pt x="705" y="1135"/>
                  </a:lnTo>
                  <a:lnTo>
                    <a:pt x="705" y="1134"/>
                  </a:lnTo>
                  <a:lnTo>
                    <a:pt x="704" y="1134"/>
                  </a:lnTo>
                  <a:lnTo>
                    <a:pt x="703" y="1134"/>
                  </a:lnTo>
                  <a:lnTo>
                    <a:pt x="702" y="1134"/>
                  </a:lnTo>
                  <a:lnTo>
                    <a:pt x="700" y="1134"/>
                  </a:lnTo>
                  <a:lnTo>
                    <a:pt x="699" y="1133"/>
                  </a:lnTo>
                  <a:lnTo>
                    <a:pt x="698" y="1131"/>
                  </a:lnTo>
                  <a:lnTo>
                    <a:pt x="698" y="1130"/>
                  </a:lnTo>
                  <a:lnTo>
                    <a:pt x="696" y="1129"/>
                  </a:lnTo>
                  <a:lnTo>
                    <a:pt x="695" y="1128"/>
                  </a:lnTo>
                  <a:lnTo>
                    <a:pt x="695" y="1126"/>
                  </a:lnTo>
                  <a:lnTo>
                    <a:pt x="695" y="1125"/>
                  </a:lnTo>
                  <a:lnTo>
                    <a:pt x="695" y="1124"/>
                  </a:lnTo>
                  <a:lnTo>
                    <a:pt x="695" y="1124"/>
                  </a:lnTo>
                  <a:lnTo>
                    <a:pt x="696" y="1121"/>
                  </a:lnTo>
                  <a:lnTo>
                    <a:pt x="696" y="1120"/>
                  </a:lnTo>
                  <a:lnTo>
                    <a:pt x="695" y="1119"/>
                  </a:lnTo>
                  <a:lnTo>
                    <a:pt x="694" y="1117"/>
                  </a:lnTo>
                  <a:lnTo>
                    <a:pt x="693" y="1116"/>
                  </a:lnTo>
                  <a:lnTo>
                    <a:pt x="691" y="1116"/>
                  </a:lnTo>
                  <a:lnTo>
                    <a:pt x="691" y="1115"/>
                  </a:lnTo>
                  <a:lnTo>
                    <a:pt x="691" y="1114"/>
                  </a:lnTo>
                  <a:lnTo>
                    <a:pt x="691" y="1111"/>
                  </a:lnTo>
                  <a:lnTo>
                    <a:pt x="691" y="1110"/>
                  </a:lnTo>
                  <a:lnTo>
                    <a:pt x="691" y="1108"/>
                  </a:lnTo>
                  <a:lnTo>
                    <a:pt x="690" y="1108"/>
                  </a:lnTo>
                  <a:lnTo>
                    <a:pt x="691" y="1107"/>
                  </a:lnTo>
                  <a:lnTo>
                    <a:pt x="691" y="1106"/>
                  </a:lnTo>
                  <a:lnTo>
                    <a:pt x="693" y="1106"/>
                  </a:lnTo>
                  <a:lnTo>
                    <a:pt x="693" y="1105"/>
                  </a:lnTo>
                  <a:lnTo>
                    <a:pt x="693" y="1104"/>
                  </a:lnTo>
                  <a:lnTo>
                    <a:pt x="694" y="1104"/>
                  </a:lnTo>
                  <a:lnTo>
                    <a:pt x="694" y="1103"/>
                  </a:lnTo>
                  <a:lnTo>
                    <a:pt x="694" y="1102"/>
                  </a:lnTo>
                  <a:lnTo>
                    <a:pt x="694" y="1101"/>
                  </a:lnTo>
                  <a:lnTo>
                    <a:pt x="695" y="1101"/>
                  </a:lnTo>
                  <a:lnTo>
                    <a:pt x="695" y="1100"/>
                  </a:lnTo>
                  <a:lnTo>
                    <a:pt x="696" y="1100"/>
                  </a:lnTo>
                  <a:lnTo>
                    <a:pt x="697" y="1100"/>
                  </a:lnTo>
                  <a:lnTo>
                    <a:pt x="697" y="1101"/>
                  </a:lnTo>
                  <a:lnTo>
                    <a:pt x="698" y="1101"/>
                  </a:lnTo>
                  <a:lnTo>
                    <a:pt x="698" y="1100"/>
                  </a:lnTo>
                  <a:lnTo>
                    <a:pt x="698" y="1100"/>
                  </a:lnTo>
                  <a:lnTo>
                    <a:pt x="699" y="1100"/>
                  </a:lnTo>
                  <a:lnTo>
                    <a:pt x="699" y="1098"/>
                  </a:lnTo>
                  <a:lnTo>
                    <a:pt x="700" y="1098"/>
                  </a:lnTo>
                  <a:lnTo>
                    <a:pt x="702" y="1097"/>
                  </a:lnTo>
                  <a:lnTo>
                    <a:pt x="703" y="1097"/>
                  </a:lnTo>
                  <a:lnTo>
                    <a:pt x="703" y="1097"/>
                  </a:lnTo>
                  <a:lnTo>
                    <a:pt x="703" y="1096"/>
                  </a:lnTo>
                  <a:lnTo>
                    <a:pt x="704" y="1096"/>
                  </a:lnTo>
                  <a:lnTo>
                    <a:pt x="704" y="1095"/>
                  </a:lnTo>
                  <a:lnTo>
                    <a:pt x="704" y="1094"/>
                  </a:lnTo>
                  <a:lnTo>
                    <a:pt x="705" y="1094"/>
                  </a:lnTo>
                  <a:lnTo>
                    <a:pt x="705" y="1093"/>
                  </a:lnTo>
                  <a:lnTo>
                    <a:pt x="706" y="1092"/>
                  </a:lnTo>
                  <a:lnTo>
                    <a:pt x="706" y="1091"/>
                  </a:lnTo>
                  <a:lnTo>
                    <a:pt x="706" y="1089"/>
                  </a:lnTo>
                  <a:lnTo>
                    <a:pt x="706" y="1088"/>
                  </a:lnTo>
                  <a:lnTo>
                    <a:pt x="706" y="1087"/>
                  </a:lnTo>
                  <a:lnTo>
                    <a:pt x="707" y="1087"/>
                  </a:lnTo>
                  <a:lnTo>
                    <a:pt x="707" y="1086"/>
                  </a:lnTo>
                  <a:lnTo>
                    <a:pt x="708" y="1085"/>
                  </a:lnTo>
                  <a:lnTo>
                    <a:pt x="709" y="1084"/>
                  </a:lnTo>
                  <a:lnTo>
                    <a:pt x="710" y="1084"/>
                  </a:lnTo>
                  <a:lnTo>
                    <a:pt x="710" y="1083"/>
                  </a:lnTo>
                  <a:lnTo>
                    <a:pt x="710" y="1082"/>
                  </a:lnTo>
                  <a:lnTo>
                    <a:pt x="710" y="1081"/>
                  </a:lnTo>
                  <a:lnTo>
                    <a:pt x="710" y="1079"/>
                  </a:lnTo>
                  <a:lnTo>
                    <a:pt x="709" y="1079"/>
                  </a:lnTo>
                  <a:lnTo>
                    <a:pt x="709" y="1078"/>
                  </a:lnTo>
                  <a:lnTo>
                    <a:pt x="708" y="1078"/>
                  </a:lnTo>
                  <a:lnTo>
                    <a:pt x="707" y="1078"/>
                  </a:lnTo>
                  <a:lnTo>
                    <a:pt x="707" y="1079"/>
                  </a:lnTo>
                  <a:lnTo>
                    <a:pt x="706" y="1081"/>
                  </a:lnTo>
                  <a:lnTo>
                    <a:pt x="705" y="1082"/>
                  </a:lnTo>
                  <a:lnTo>
                    <a:pt x="705" y="1083"/>
                  </a:lnTo>
                  <a:lnTo>
                    <a:pt x="704" y="1083"/>
                  </a:lnTo>
                  <a:lnTo>
                    <a:pt x="704" y="1084"/>
                  </a:lnTo>
                  <a:lnTo>
                    <a:pt x="703" y="1084"/>
                  </a:lnTo>
                  <a:lnTo>
                    <a:pt x="703" y="1083"/>
                  </a:lnTo>
                  <a:lnTo>
                    <a:pt x="702" y="1083"/>
                  </a:lnTo>
                  <a:lnTo>
                    <a:pt x="700" y="1082"/>
                  </a:lnTo>
                  <a:lnTo>
                    <a:pt x="699" y="1082"/>
                  </a:lnTo>
                  <a:lnTo>
                    <a:pt x="698" y="1081"/>
                  </a:lnTo>
                  <a:lnTo>
                    <a:pt x="698" y="1081"/>
                  </a:lnTo>
                  <a:lnTo>
                    <a:pt x="698" y="1079"/>
                  </a:lnTo>
                  <a:lnTo>
                    <a:pt x="698" y="1078"/>
                  </a:lnTo>
                  <a:lnTo>
                    <a:pt x="697" y="1078"/>
                  </a:lnTo>
                  <a:lnTo>
                    <a:pt x="697" y="1077"/>
                  </a:lnTo>
                  <a:lnTo>
                    <a:pt x="696" y="1077"/>
                  </a:lnTo>
                  <a:lnTo>
                    <a:pt x="696" y="1076"/>
                  </a:lnTo>
                  <a:lnTo>
                    <a:pt x="695" y="1076"/>
                  </a:lnTo>
                  <a:lnTo>
                    <a:pt x="695" y="1075"/>
                  </a:lnTo>
                  <a:lnTo>
                    <a:pt x="694" y="1075"/>
                  </a:lnTo>
                  <a:lnTo>
                    <a:pt x="694" y="1074"/>
                  </a:lnTo>
                  <a:lnTo>
                    <a:pt x="694" y="1073"/>
                  </a:lnTo>
                  <a:lnTo>
                    <a:pt x="695" y="1073"/>
                  </a:lnTo>
                  <a:lnTo>
                    <a:pt x="696" y="1072"/>
                  </a:lnTo>
                  <a:lnTo>
                    <a:pt x="696" y="1070"/>
                  </a:lnTo>
                  <a:lnTo>
                    <a:pt x="696" y="1070"/>
                  </a:lnTo>
                  <a:lnTo>
                    <a:pt x="696" y="1069"/>
                  </a:lnTo>
                  <a:lnTo>
                    <a:pt x="695" y="1069"/>
                  </a:lnTo>
                  <a:lnTo>
                    <a:pt x="694" y="1069"/>
                  </a:lnTo>
                  <a:lnTo>
                    <a:pt x="693" y="1069"/>
                  </a:lnTo>
                  <a:lnTo>
                    <a:pt x="691" y="1069"/>
                  </a:lnTo>
                  <a:lnTo>
                    <a:pt x="691" y="1068"/>
                  </a:lnTo>
                  <a:lnTo>
                    <a:pt x="690" y="1068"/>
                  </a:lnTo>
                  <a:lnTo>
                    <a:pt x="690" y="1069"/>
                  </a:lnTo>
                  <a:lnTo>
                    <a:pt x="689" y="1069"/>
                  </a:lnTo>
                  <a:lnTo>
                    <a:pt x="688" y="1069"/>
                  </a:lnTo>
                  <a:lnTo>
                    <a:pt x="687" y="1069"/>
                  </a:lnTo>
                  <a:lnTo>
                    <a:pt x="687" y="1070"/>
                  </a:lnTo>
                  <a:lnTo>
                    <a:pt x="686" y="1070"/>
                  </a:lnTo>
                  <a:lnTo>
                    <a:pt x="686" y="1070"/>
                  </a:lnTo>
                  <a:lnTo>
                    <a:pt x="685" y="1070"/>
                  </a:lnTo>
                  <a:lnTo>
                    <a:pt x="684" y="1070"/>
                  </a:lnTo>
                  <a:lnTo>
                    <a:pt x="682" y="1070"/>
                  </a:lnTo>
                  <a:lnTo>
                    <a:pt x="682" y="1072"/>
                  </a:lnTo>
                  <a:lnTo>
                    <a:pt x="681" y="1072"/>
                  </a:lnTo>
                  <a:lnTo>
                    <a:pt x="681" y="1070"/>
                  </a:lnTo>
                  <a:lnTo>
                    <a:pt x="681" y="1070"/>
                  </a:lnTo>
                  <a:lnTo>
                    <a:pt x="681" y="1069"/>
                  </a:lnTo>
                  <a:lnTo>
                    <a:pt x="682" y="1069"/>
                  </a:lnTo>
                  <a:lnTo>
                    <a:pt x="682" y="1068"/>
                  </a:lnTo>
                  <a:lnTo>
                    <a:pt x="684" y="1068"/>
                  </a:lnTo>
                  <a:lnTo>
                    <a:pt x="684" y="1067"/>
                  </a:lnTo>
                  <a:lnTo>
                    <a:pt x="684" y="1066"/>
                  </a:lnTo>
                  <a:lnTo>
                    <a:pt x="682" y="1066"/>
                  </a:lnTo>
                  <a:lnTo>
                    <a:pt x="682" y="1065"/>
                  </a:lnTo>
                  <a:lnTo>
                    <a:pt x="681" y="1065"/>
                  </a:lnTo>
                  <a:lnTo>
                    <a:pt x="681" y="1064"/>
                  </a:lnTo>
                  <a:lnTo>
                    <a:pt x="680" y="1064"/>
                  </a:lnTo>
                  <a:lnTo>
                    <a:pt x="679" y="1064"/>
                  </a:lnTo>
                  <a:lnTo>
                    <a:pt x="679" y="1065"/>
                  </a:lnTo>
                  <a:lnTo>
                    <a:pt x="678" y="1065"/>
                  </a:lnTo>
                  <a:lnTo>
                    <a:pt x="678" y="1066"/>
                  </a:lnTo>
                  <a:lnTo>
                    <a:pt x="677" y="1066"/>
                  </a:lnTo>
                  <a:lnTo>
                    <a:pt x="676" y="1066"/>
                  </a:lnTo>
                  <a:lnTo>
                    <a:pt x="675" y="1066"/>
                  </a:lnTo>
                  <a:lnTo>
                    <a:pt x="674" y="1066"/>
                  </a:lnTo>
                  <a:lnTo>
                    <a:pt x="672" y="1066"/>
                  </a:lnTo>
                  <a:lnTo>
                    <a:pt x="672" y="1067"/>
                  </a:lnTo>
                  <a:lnTo>
                    <a:pt x="671" y="1067"/>
                  </a:lnTo>
                  <a:lnTo>
                    <a:pt x="671" y="1067"/>
                  </a:lnTo>
                  <a:lnTo>
                    <a:pt x="671" y="1068"/>
                  </a:lnTo>
                  <a:lnTo>
                    <a:pt x="670" y="1068"/>
                  </a:lnTo>
                  <a:lnTo>
                    <a:pt x="669" y="1069"/>
                  </a:lnTo>
                  <a:lnTo>
                    <a:pt x="668" y="1069"/>
                  </a:lnTo>
                  <a:lnTo>
                    <a:pt x="667" y="1070"/>
                  </a:lnTo>
                  <a:lnTo>
                    <a:pt x="666" y="1070"/>
                  </a:lnTo>
                  <a:lnTo>
                    <a:pt x="665" y="1070"/>
                  </a:lnTo>
                  <a:lnTo>
                    <a:pt x="663" y="1070"/>
                  </a:lnTo>
                  <a:lnTo>
                    <a:pt x="662" y="1070"/>
                  </a:lnTo>
                  <a:lnTo>
                    <a:pt x="661" y="1070"/>
                  </a:lnTo>
                  <a:lnTo>
                    <a:pt x="660" y="1069"/>
                  </a:lnTo>
                  <a:lnTo>
                    <a:pt x="659" y="1069"/>
                  </a:lnTo>
                  <a:lnTo>
                    <a:pt x="658" y="1069"/>
                  </a:lnTo>
                  <a:lnTo>
                    <a:pt x="657" y="1069"/>
                  </a:lnTo>
                  <a:lnTo>
                    <a:pt x="657" y="1068"/>
                  </a:lnTo>
                  <a:lnTo>
                    <a:pt x="657" y="1067"/>
                  </a:lnTo>
                  <a:lnTo>
                    <a:pt x="657" y="1066"/>
                  </a:lnTo>
                  <a:lnTo>
                    <a:pt x="656" y="1066"/>
                  </a:lnTo>
                  <a:lnTo>
                    <a:pt x="656" y="1065"/>
                  </a:lnTo>
                  <a:lnTo>
                    <a:pt x="656" y="1064"/>
                  </a:lnTo>
                  <a:lnTo>
                    <a:pt x="655" y="1064"/>
                  </a:lnTo>
                  <a:lnTo>
                    <a:pt x="653" y="1063"/>
                  </a:lnTo>
                  <a:lnTo>
                    <a:pt x="652" y="1063"/>
                  </a:lnTo>
                  <a:lnTo>
                    <a:pt x="651" y="1063"/>
                  </a:lnTo>
                  <a:lnTo>
                    <a:pt x="650" y="1063"/>
                  </a:lnTo>
                  <a:lnTo>
                    <a:pt x="650" y="1064"/>
                  </a:lnTo>
                  <a:lnTo>
                    <a:pt x="649" y="1064"/>
                  </a:lnTo>
                  <a:lnTo>
                    <a:pt x="648" y="1064"/>
                  </a:lnTo>
                  <a:lnTo>
                    <a:pt x="648" y="1063"/>
                  </a:lnTo>
                  <a:lnTo>
                    <a:pt x="647" y="1063"/>
                  </a:lnTo>
                  <a:lnTo>
                    <a:pt x="647" y="1061"/>
                  </a:lnTo>
                  <a:lnTo>
                    <a:pt x="646" y="1063"/>
                  </a:lnTo>
                  <a:lnTo>
                    <a:pt x="644" y="1063"/>
                  </a:lnTo>
                  <a:lnTo>
                    <a:pt x="644" y="1063"/>
                  </a:lnTo>
                  <a:lnTo>
                    <a:pt x="644" y="1064"/>
                  </a:lnTo>
                  <a:lnTo>
                    <a:pt x="643" y="1064"/>
                  </a:lnTo>
                  <a:lnTo>
                    <a:pt x="642" y="1065"/>
                  </a:lnTo>
                  <a:lnTo>
                    <a:pt x="642" y="1066"/>
                  </a:lnTo>
                  <a:lnTo>
                    <a:pt x="641" y="1067"/>
                  </a:lnTo>
                  <a:lnTo>
                    <a:pt x="641" y="1068"/>
                  </a:lnTo>
                  <a:lnTo>
                    <a:pt x="641" y="1069"/>
                  </a:lnTo>
                  <a:lnTo>
                    <a:pt x="641" y="1070"/>
                  </a:lnTo>
                  <a:lnTo>
                    <a:pt x="640" y="1070"/>
                  </a:lnTo>
                  <a:lnTo>
                    <a:pt x="640" y="1070"/>
                  </a:lnTo>
                  <a:lnTo>
                    <a:pt x="639" y="1070"/>
                  </a:lnTo>
                  <a:lnTo>
                    <a:pt x="639" y="1072"/>
                  </a:lnTo>
                  <a:lnTo>
                    <a:pt x="638" y="1072"/>
                  </a:lnTo>
                  <a:lnTo>
                    <a:pt x="638" y="1073"/>
                  </a:lnTo>
                  <a:lnTo>
                    <a:pt x="637" y="1073"/>
                  </a:lnTo>
                  <a:lnTo>
                    <a:pt x="637" y="1074"/>
                  </a:lnTo>
                  <a:lnTo>
                    <a:pt x="638" y="1075"/>
                  </a:lnTo>
                  <a:lnTo>
                    <a:pt x="638" y="1076"/>
                  </a:lnTo>
                  <a:lnTo>
                    <a:pt x="637" y="1077"/>
                  </a:lnTo>
                  <a:lnTo>
                    <a:pt x="637" y="1078"/>
                  </a:lnTo>
                  <a:lnTo>
                    <a:pt x="637" y="1079"/>
                  </a:lnTo>
                  <a:lnTo>
                    <a:pt x="637" y="1081"/>
                  </a:lnTo>
                  <a:lnTo>
                    <a:pt x="637" y="1082"/>
                  </a:lnTo>
                  <a:lnTo>
                    <a:pt x="636" y="1082"/>
                  </a:lnTo>
                  <a:lnTo>
                    <a:pt x="636" y="1083"/>
                  </a:lnTo>
                  <a:lnTo>
                    <a:pt x="636" y="1084"/>
                  </a:lnTo>
                  <a:lnTo>
                    <a:pt x="636" y="1085"/>
                  </a:lnTo>
                  <a:lnTo>
                    <a:pt x="636" y="1086"/>
                  </a:lnTo>
                  <a:lnTo>
                    <a:pt x="636" y="1087"/>
                  </a:lnTo>
                  <a:lnTo>
                    <a:pt x="636" y="1088"/>
                  </a:lnTo>
                  <a:lnTo>
                    <a:pt x="634" y="1088"/>
                  </a:lnTo>
                  <a:lnTo>
                    <a:pt x="634" y="1089"/>
                  </a:lnTo>
                  <a:lnTo>
                    <a:pt x="633" y="1089"/>
                  </a:lnTo>
                  <a:lnTo>
                    <a:pt x="633" y="1091"/>
                  </a:lnTo>
                  <a:lnTo>
                    <a:pt x="632" y="1091"/>
                  </a:lnTo>
                  <a:lnTo>
                    <a:pt x="631" y="1091"/>
                  </a:lnTo>
                  <a:lnTo>
                    <a:pt x="630" y="1091"/>
                  </a:lnTo>
                  <a:lnTo>
                    <a:pt x="629" y="1091"/>
                  </a:lnTo>
                  <a:lnTo>
                    <a:pt x="629" y="1089"/>
                  </a:lnTo>
                  <a:lnTo>
                    <a:pt x="629" y="1088"/>
                  </a:lnTo>
                  <a:lnTo>
                    <a:pt x="628" y="1088"/>
                  </a:lnTo>
                  <a:lnTo>
                    <a:pt x="627" y="1087"/>
                  </a:lnTo>
                  <a:lnTo>
                    <a:pt x="627" y="1086"/>
                  </a:lnTo>
                  <a:lnTo>
                    <a:pt x="627" y="1085"/>
                  </a:lnTo>
                  <a:lnTo>
                    <a:pt x="627" y="1084"/>
                  </a:lnTo>
                  <a:lnTo>
                    <a:pt x="625" y="1083"/>
                  </a:lnTo>
                  <a:lnTo>
                    <a:pt x="627" y="1083"/>
                  </a:lnTo>
                  <a:lnTo>
                    <a:pt x="627" y="1082"/>
                  </a:lnTo>
                  <a:lnTo>
                    <a:pt x="625" y="1082"/>
                  </a:lnTo>
                  <a:lnTo>
                    <a:pt x="625" y="1081"/>
                  </a:lnTo>
                  <a:lnTo>
                    <a:pt x="624" y="1081"/>
                  </a:lnTo>
                  <a:lnTo>
                    <a:pt x="624" y="1079"/>
                  </a:lnTo>
                  <a:lnTo>
                    <a:pt x="623" y="1079"/>
                  </a:lnTo>
                  <a:lnTo>
                    <a:pt x="622" y="1079"/>
                  </a:lnTo>
                  <a:lnTo>
                    <a:pt x="622" y="1078"/>
                  </a:lnTo>
                  <a:lnTo>
                    <a:pt x="621" y="1078"/>
                  </a:lnTo>
                  <a:lnTo>
                    <a:pt x="620" y="1078"/>
                  </a:lnTo>
                  <a:lnTo>
                    <a:pt x="620" y="1077"/>
                  </a:lnTo>
                  <a:lnTo>
                    <a:pt x="619" y="1078"/>
                  </a:lnTo>
                  <a:lnTo>
                    <a:pt x="618" y="1078"/>
                  </a:lnTo>
                  <a:lnTo>
                    <a:pt x="618" y="1078"/>
                  </a:lnTo>
                  <a:lnTo>
                    <a:pt x="617" y="1077"/>
                  </a:lnTo>
                  <a:lnTo>
                    <a:pt x="615" y="1077"/>
                  </a:lnTo>
                  <a:lnTo>
                    <a:pt x="614" y="1076"/>
                  </a:lnTo>
                  <a:lnTo>
                    <a:pt x="613" y="1076"/>
                  </a:lnTo>
                  <a:lnTo>
                    <a:pt x="613" y="1075"/>
                  </a:lnTo>
                  <a:lnTo>
                    <a:pt x="612" y="1075"/>
                  </a:lnTo>
                  <a:lnTo>
                    <a:pt x="611" y="1074"/>
                  </a:lnTo>
                  <a:lnTo>
                    <a:pt x="610" y="1074"/>
                  </a:lnTo>
                  <a:lnTo>
                    <a:pt x="609" y="1073"/>
                  </a:lnTo>
                  <a:lnTo>
                    <a:pt x="606" y="1073"/>
                  </a:lnTo>
                  <a:lnTo>
                    <a:pt x="605" y="1074"/>
                  </a:lnTo>
                  <a:lnTo>
                    <a:pt x="604" y="1074"/>
                  </a:lnTo>
                  <a:lnTo>
                    <a:pt x="603" y="1075"/>
                  </a:lnTo>
                  <a:lnTo>
                    <a:pt x="602" y="1075"/>
                  </a:lnTo>
                  <a:lnTo>
                    <a:pt x="602" y="1076"/>
                  </a:lnTo>
                  <a:lnTo>
                    <a:pt x="601" y="1076"/>
                  </a:lnTo>
                  <a:lnTo>
                    <a:pt x="600" y="1076"/>
                  </a:lnTo>
                  <a:lnTo>
                    <a:pt x="599" y="1076"/>
                  </a:lnTo>
                  <a:lnTo>
                    <a:pt x="597" y="1076"/>
                  </a:lnTo>
                  <a:lnTo>
                    <a:pt x="596" y="1076"/>
                  </a:lnTo>
                  <a:lnTo>
                    <a:pt x="596" y="1075"/>
                  </a:lnTo>
                  <a:lnTo>
                    <a:pt x="595" y="1074"/>
                  </a:lnTo>
                  <a:lnTo>
                    <a:pt x="595" y="1073"/>
                  </a:lnTo>
                  <a:lnTo>
                    <a:pt x="594" y="1073"/>
                  </a:lnTo>
                  <a:lnTo>
                    <a:pt x="593" y="1072"/>
                  </a:lnTo>
                  <a:lnTo>
                    <a:pt x="593" y="1070"/>
                  </a:lnTo>
                  <a:lnTo>
                    <a:pt x="592" y="1070"/>
                  </a:lnTo>
                  <a:lnTo>
                    <a:pt x="592" y="1070"/>
                  </a:lnTo>
                  <a:lnTo>
                    <a:pt x="591" y="1069"/>
                  </a:lnTo>
                  <a:lnTo>
                    <a:pt x="591" y="1068"/>
                  </a:lnTo>
                  <a:lnTo>
                    <a:pt x="591" y="1068"/>
                  </a:lnTo>
                  <a:lnTo>
                    <a:pt x="591" y="1067"/>
                  </a:lnTo>
                  <a:lnTo>
                    <a:pt x="590" y="1068"/>
                  </a:lnTo>
                  <a:lnTo>
                    <a:pt x="589" y="1069"/>
                  </a:lnTo>
                  <a:lnTo>
                    <a:pt x="587" y="1069"/>
                  </a:lnTo>
                  <a:lnTo>
                    <a:pt x="587" y="1070"/>
                  </a:lnTo>
                  <a:lnTo>
                    <a:pt x="587" y="1070"/>
                  </a:lnTo>
                  <a:lnTo>
                    <a:pt x="586" y="1070"/>
                  </a:lnTo>
                  <a:lnTo>
                    <a:pt x="586" y="1072"/>
                  </a:lnTo>
                  <a:lnTo>
                    <a:pt x="585" y="1072"/>
                  </a:lnTo>
                  <a:lnTo>
                    <a:pt x="584" y="1070"/>
                  </a:lnTo>
                  <a:lnTo>
                    <a:pt x="583" y="1070"/>
                  </a:lnTo>
                  <a:lnTo>
                    <a:pt x="582" y="1070"/>
                  </a:lnTo>
                  <a:lnTo>
                    <a:pt x="582" y="1072"/>
                  </a:lnTo>
                  <a:lnTo>
                    <a:pt x="581" y="1072"/>
                  </a:lnTo>
                  <a:lnTo>
                    <a:pt x="581" y="1073"/>
                  </a:lnTo>
                  <a:lnTo>
                    <a:pt x="581" y="1074"/>
                  </a:lnTo>
                  <a:lnTo>
                    <a:pt x="580" y="1074"/>
                  </a:lnTo>
                  <a:lnTo>
                    <a:pt x="578" y="1074"/>
                  </a:lnTo>
                  <a:lnTo>
                    <a:pt x="577" y="1074"/>
                  </a:lnTo>
                  <a:lnTo>
                    <a:pt x="577" y="1075"/>
                  </a:lnTo>
                  <a:lnTo>
                    <a:pt x="576" y="1075"/>
                  </a:lnTo>
                  <a:lnTo>
                    <a:pt x="576" y="1074"/>
                  </a:lnTo>
                  <a:lnTo>
                    <a:pt x="575" y="1074"/>
                  </a:lnTo>
                  <a:lnTo>
                    <a:pt x="574" y="1074"/>
                  </a:lnTo>
                  <a:lnTo>
                    <a:pt x="573" y="1074"/>
                  </a:lnTo>
                  <a:lnTo>
                    <a:pt x="573" y="1073"/>
                  </a:lnTo>
                  <a:lnTo>
                    <a:pt x="572" y="1073"/>
                  </a:lnTo>
                  <a:lnTo>
                    <a:pt x="571" y="1073"/>
                  </a:lnTo>
                  <a:lnTo>
                    <a:pt x="570" y="1073"/>
                  </a:lnTo>
                  <a:lnTo>
                    <a:pt x="570" y="1074"/>
                  </a:lnTo>
                  <a:lnTo>
                    <a:pt x="568" y="1073"/>
                  </a:lnTo>
                  <a:lnTo>
                    <a:pt x="568" y="1074"/>
                  </a:lnTo>
                  <a:lnTo>
                    <a:pt x="567" y="1074"/>
                  </a:lnTo>
                  <a:lnTo>
                    <a:pt x="567" y="1075"/>
                  </a:lnTo>
                  <a:lnTo>
                    <a:pt x="566" y="1075"/>
                  </a:lnTo>
                  <a:lnTo>
                    <a:pt x="566" y="1074"/>
                  </a:lnTo>
                  <a:lnTo>
                    <a:pt x="565" y="1074"/>
                  </a:lnTo>
                  <a:lnTo>
                    <a:pt x="565" y="1073"/>
                  </a:lnTo>
                  <a:lnTo>
                    <a:pt x="565" y="1072"/>
                  </a:lnTo>
                  <a:lnTo>
                    <a:pt x="566" y="1070"/>
                  </a:lnTo>
                  <a:lnTo>
                    <a:pt x="566" y="1070"/>
                  </a:lnTo>
                  <a:lnTo>
                    <a:pt x="566" y="1069"/>
                  </a:lnTo>
                  <a:lnTo>
                    <a:pt x="567" y="1069"/>
                  </a:lnTo>
                  <a:lnTo>
                    <a:pt x="566" y="1069"/>
                  </a:lnTo>
                  <a:lnTo>
                    <a:pt x="566" y="1068"/>
                  </a:lnTo>
                  <a:lnTo>
                    <a:pt x="565" y="1068"/>
                  </a:lnTo>
                  <a:lnTo>
                    <a:pt x="565" y="1069"/>
                  </a:lnTo>
                  <a:lnTo>
                    <a:pt x="564" y="1069"/>
                  </a:lnTo>
                  <a:lnTo>
                    <a:pt x="564" y="1068"/>
                  </a:lnTo>
                  <a:lnTo>
                    <a:pt x="564" y="1067"/>
                  </a:lnTo>
                  <a:lnTo>
                    <a:pt x="564" y="1067"/>
                  </a:lnTo>
                  <a:lnTo>
                    <a:pt x="564" y="1066"/>
                  </a:lnTo>
                  <a:lnTo>
                    <a:pt x="564" y="1065"/>
                  </a:lnTo>
                  <a:lnTo>
                    <a:pt x="564" y="1064"/>
                  </a:lnTo>
                  <a:lnTo>
                    <a:pt x="564" y="1063"/>
                  </a:lnTo>
                  <a:lnTo>
                    <a:pt x="564" y="1061"/>
                  </a:lnTo>
                  <a:lnTo>
                    <a:pt x="563" y="1061"/>
                  </a:lnTo>
                  <a:lnTo>
                    <a:pt x="562" y="1061"/>
                  </a:lnTo>
                  <a:lnTo>
                    <a:pt x="559" y="1060"/>
                  </a:lnTo>
                  <a:lnTo>
                    <a:pt x="558" y="1060"/>
                  </a:lnTo>
                  <a:lnTo>
                    <a:pt x="557" y="1059"/>
                  </a:lnTo>
                  <a:lnTo>
                    <a:pt x="556" y="1058"/>
                  </a:lnTo>
                  <a:lnTo>
                    <a:pt x="554" y="1057"/>
                  </a:lnTo>
                  <a:lnTo>
                    <a:pt x="554" y="1056"/>
                  </a:lnTo>
                  <a:lnTo>
                    <a:pt x="553" y="1056"/>
                  </a:lnTo>
                  <a:lnTo>
                    <a:pt x="553" y="1055"/>
                  </a:lnTo>
                  <a:lnTo>
                    <a:pt x="553" y="1054"/>
                  </a:lnTo>
                  <a:lnTo>
                    <a:pt x="552" y="1054"/>
                  </a:lnTo>
                  <a:lnTo>
                    <a:pt x="553" y="1053"/>
                  </a:lnTo>
                  <a:lnTo>
                    <a:pt x="552" y="1053"/>
                  </a:lnTo>
                  <a:lnTo>
                    <a:pt x="552" y="1051"/>
                  </a:lnTo>
                  <a:lnTo>
                    <a:pt x="552" y="1050"/>
                  </a:lnTo>
                  <a:lnTo>
                    <a:pt x="551" y="1049"/>
                  </a:lnTo>
                  <a:lnTo>
                    <a:pt x="551" y="1048"/>
                  </a:lnTo>
                  <a:lnTo>
                    <a:pt x="552" y="1048"/>
                  </a:lnTo>
                  <a:lnTo>
                    <a:pt x="551" y="1048"/>
                  </a:lnTo>
                  <a:lnTo>
                    <a:pt x="551" y="1047"/>
                  </a:lnTo>
                  <a:lnTo>
                    <a:pt x="549" y="1047"/>
                  </a:lnTo>
                  <a:lnTo>
                    <a:pt x="548" y="1047"/>
                  </a:lnTo>
                  <a:lnTo>
                    <a:pt x="548" y="1048"/>
                  </a:lnTo>
                  <a:lnTo>
                    <a:pt x="548" y="1049"/>
                  </a:lnTo>
                  <a:lnTo>
                    <a:pt x="548" y="1050"/>
                  </a:lnTo>
                  <a:lnTo>
                    <a:pt x="547" y="1050"/>
                  </a:lnTo>
                  <a:lnTo>
                    <a:pt x="546" y="1050"/>
                  </a:lnTo>
                  <a:lnTo>
                    <a:pt x="545" y="1050"/>
                  </a:lnTo>
                  <a:lnTo>
                    <a:pt x="544" y="1050"/>
                  </a:lnTo>
                  <a:lnTo>
                    <a:pt x="544" y="1049"/>
                  </a:lnTo>
                  <a:lnTo>
                    <a:pt x="543" y="1049"/>
                  </a:lnTo>
                  <a:lnTo>
                    <a:pt x="543" y="1050"/>
                  </a:lnTo>
                  <a:lnTo>
                    <a:pt x="542" y="1050"/>
                  </a:lnTo>
                  <a:lnTo>
                    <a:pt x="540" y="1050"/>
                  </a:lnTo>
                  <a:lnTo>
                    <a:pt x="539" y="1049"/>
                  </a:lnTo>
                  <a:lnTo>
                    <a:pt x="539" y="1050"/>
                  </a:lnTo>
                  <a:lnTo>
                    <a:pt x="538" y="1050"/>
                  </a:lnTo>
                  <a:lnTo>
                    <a:pt x="537" y="1051"/>
                  </a:lnTo>
                  <a:lnTo>
                    <a:pt x="537" y="1051"/>
                  </a:lnTo>
                  <a:lnTo>
                    <a:pt x="536" y="1051"/>
                  </a:lnTo>
                  <a:lnTo>
                    <a:pt x="536" y="1050"/>
                  </a:lnTo>
                  <a:lnTo>
                    <a:pt x="536" y="1049"/>
                  </a:lnTo>
                  <a:lnTo>
                    <a:pt x="535" y="1049"/>
                  </a:lnTo>
                  <a:lnTo>
                    <a:pt x="535" y="1048"/>
                  </a:lnTo>
                  <a:lnTo>
                    <a:pt x="534" y="1048"/>
                  </a:lnTo>
                  <a:lnTo>
                    <a:pt x="534" y="1047"/>
                  </a:lnTo>
                  <a:lnTo>
                    <a:pt x="533" y="1047"/>
                  </a:lnTo>
                  <a:lnTo>
                    <a:pt x="533" y="1046"/>
                  </a:lnTo>
                  <a:lnTo>
                    <a:pt x="531" y="1046"/>
                  </a:lnTo>
                  <a:lnTo>
                    <a:pt x="530" y="1047"/>
                  </a:lnTo>
                  <a:lnTo>
                    <a:pt x="529" y="1048"/>
                  </a:lnTo>
                  <a:lnTo>
                    <a:pt x="528" y="1048"/>
                  </a:lnTo>
                  <a:lnTo>
                    <a:pt x="527" y="1049"/>
                  </a:lnTo>
                  <a:lnTo>
                    <a:pt x="526" y="1049"/>
                  </a:lnTo>
                  <a:lnTo>
                    <a:pt x="525" y="1049"/>
                  </a:lnTo>
                  <a:lnTo>
                    <a:pt x="524" y="1049"/>
                  </a:lnTo>
                  <a:lnTo>
                    <a:pt x="523" y="1049"/>
                  </a:lnTo>
                  <a:lnTo>
                    <a:pt x="521" y="1049"/>
                  </a:lnTo>
                  <a:lnTo>
                    <a:pt x="521" y="1048"/>
                  </a:lnTo>
                  <a:lnTo>
                    <a:pt x="520" y="1048"/>
                  </a:lnTo>
                  <a:lnTo>
                    <a:pt x="520" y="1049"/>
                  </a:lnTo>
                  <a:lnTo>
                    <a:pt x="519" y="1049"/>
                  </a:lnTo>
                  <a:lnTo>
                    <a:pt x="518" y="1049"/>
                  </a:lnTo>
                  <a:lnTo>
                    <a:pt x="518" y="1050"/>
                  </a:lnTo>
                  <a:lnTo>
                    <a:pt x="518" y="1051"/>
                  </a:lnTo>
                  <a:lnTo>
                    <a:pt x="517" y="1051"/>
                  </a:lnTo>
                  <a:lnTo>
                    <a:pt x="516" y="1051"/>
                  </a:lnTo>
                  <a:lnTo>
                    <a:pt x="515" y="1054"/>
                  </a:lnTo>
                  <a:lnTo>
                    <a:pt x="515" y="1055"/>
                  </a:lnTo>
                  <a:lnTo>
                    <a:pt x="515" y="1056"/>
                  </a:lnTo>
                  <a:lnTo>
                    <a:pt x="515" y="1057"/>
                  </a:lnTo>
                  <a:lnTo>
                    <a:pt x="515" y="1058"/>
                  </a:lnTo>
                  <a:lnTo>
                    <a:pt x="515" y="1059"/>
                  </a:lnTo>
                  <a:lnTo>
                    <a:pt x="515" y="1060"/>
                  </a:lnTo>
                  <a:lnTo>
                    <a:pt x="515" y="1061"/>
                  </a:lnTo>
                  <a:lnTo>
                    <a:pt x="514" y="1061"/>
                  </a:lnTo>
                  <a:lnTo>
                    <a:pt x="512" y="1063"/>
                  </a:lnTo>
                  <a:lnTo>
                    <a:pt x="512" y="1064"/>
                  </a:lnTo>
                  <a:lnTo>
                    <a:pt x="511" y="1064"/>
                  </a:lnTo>
                  <a:lnTo>
                    <a:pt x="510" y="1064"/>
                  </a:lnTo>
                  <a:lnTo>
                    <a:pt x="510" y="1065"/>
                  </a:lnTo>
                  <a:lnTo>
                    <a:pt x="509" y="1066"/>
                  </a:lnTo>
                  <a:lnTo>
                    <a:pt x="509" y="1066"/>
                  </a:lnTo>
                  <a:lnTo>
                    <a:pt x="508" y="1067"/>
                  </a:lnTo>
                  <a:lnTo>
                    <a:pt x="507" y="1067"/>
                  </a:lnTo>
                  <a:lnTo>
                    <a:pt x="506" y="1067"/>
                  </a:lnTo>
                  <a:lnTo>
                    <a:pt x="505" y="1066"/>
                  </a:lnTo>
                  <a:lnTo>
                    <a:pt x="502" y="1066"/>
                  </a:lnTo>
                  <a:lnTo>
                    <a:pt x="500" y="1065"/>
                  </a:lnTo>
                  <a:lnTo>
                    <a:pt x="499" y="1065"/>
                  </a:lnTo>
                  <a:lnTo>
                    <a:pt x="498" y="1064"/>
                  </a:lnTo>
                  <a:lnTo>
                    <a:pt x="497" y="1064"/>
                  </a:lnTo>
                  <a:lnTo>
                    <a:pt x="496" y="1064"/>
                  </a:lnTo>
                  <a:lnTo>
                    <a:pt x="495" y="1064"/>
                  </a:lnTo>
                  <a:lnTo>
                    <a:pt x="495" y="1063"/>
                  </a:lnTo>
                  <a:lnTo>
                    <a:pt x="493" y="1063"/>
                  </a:lnTo>
                  <a:lnTo>
                    <a:pt x="492" y="1063"/>
                  </a:lnTo>
                  <a:lnTo>
                    <a:pt x="491" y="1064"/>
                  </a:lnTo>
                  <a:lnTo>
                    <a:pt x="491" y="1065"/>
                  </a:lnTo>
                  <a:lnTo>
                    <a:pt x="490" y="1065"/>
                  </a:lnTo>
                  <a:lnTo>
                    <a:pt x="489" y="1064"/>
                  </a:lnTo>
                  <a:lnTo>
                    <a:pt x="489" y="1063"/>
                  </a:lnTo>
                  <a:lnTo>
                    <a:pt x="488" y="1063"/>
                  </a:lnTo>
                  <a:lnTo>
                    <a:pt x="488" y="1061"/>
                  </a:lnTo>
                  <a:lnTo>
                    <a:pt x="488" y="1060"/>
                  </a:lnTo>
                  <a:lnTo>
                    <a:pt x="487" y="1061"/>
                  </a:lnTo>
                  <a:lnTo>
                    <a:pt x="486" y="1061"/>
                  </a:lnTo>
                  <a:lnTo>
                    <a:pt x="485" y="1061"/>
                  </a:lnTo>
                  <a:lnTo>
                    <a:pt x="483" y="1061"/>
                  </a:lnTo>
                  <a:lnTo>
                    <a:pt x="483" y="1063"/>
                  </a:lnTo>
                  <a:lnTo>
                    <a:pt x="482" y="1063"/>
                  </a:lnTo>
                  <a:lnTo>
                    <a:pt x="482" y="1064"/>
                  </a:lnTo>
                  <a:lnTo>
                    <a:pt x="482" y="1065"/>
                  </a:lnTo>
                  <a:lnTo>
                    <a:pt x="482" y="1066"/>
                  </a:lnTo>
                  <a:lnTo>
                    <a:pt x="482" y="1067"/>
                  </a:lnTo>
                  <a:lnTo>
                    <a:pt x="482" y="1068"/>
                  </a:lnTo>
                  <a:lnTo>
                    <a:pt x="482" y="1069"/>
                  </a:lnTo>
                  <a:lnTo>
                    <a:pt x="482" y="1070"/>
                  </a:lnTo>
                  <a:lnTo>
                    <a:pt x="482" y="1070"/>
                  </a:lnTo>
                  <a:lnTo>
                    <a:pt x="481" y="1070"/>
                  </a:lnTo>
                  <a:lnTo>
                    <a:pt x="481" y="1072"/>
                  </a:lnTo>
                  <a:lnTo>
                    <a:pt x="480" y="1072"/>
                  </a:lnTo>
                  <a:lnTo>
                    <a:pt x="480" y="1070"/>
                  </a:lnTo>
                  <a:lnTo>
                    <a:pt x="479" y="1070"/>
                  </a:lnTo>
                  <a:lnTo>
                    <a:pt x="478" y="1070"/>
                  </a:lnTo>
                  <a:lnTo>
                    <a:pt x="477" y="1069"/>
                  </a:lnTo>
                  <a:lnTo>
                    <a:pt x="476" y="1069"/>
                  </a:lnTo>
                  <a:lnTo>
                    <a:pt x="474" y="1069"/>
                  </a:lnTo>
                  <a:lnTo>
                    <a:pt x="474" y="1068"/>
                  </a:lnTo>
                  <a:lnTo>
                    <a:pt x="473" y="1068"/>
                  </a:lnTo>
                  <a:lnTo>
                    <a:pt x="473" y="1067"/>
                  </a:lnTo>
                  <a:lnTo>
                    <a:pt x="473" y="1066"/>
                  </a:lnTo>
                  <a:lnTo>
                    <a:pt x="472" y="1066"/>
                  </a:lnTo>
                  <a:lnTo>
                    <a:pt x="472" y="1065"/>
                  </a:lnTo>
                  <a:lnTo>
                    <a:pt x="471" y="1065"/>
                  </a:lnTo>
                  <a:lnTo>
                    <a:pt x="471" y="1064"/>
                  </a:lnTo>
                  <a:lnTo>
                    <a:pt x="470" y="1064"/>
                  </a:lnTo>
                  <a:lnTo>
                    <a:pt x="469" y="1064"/>
                  </a:lnTo>
                  <a:lnTo>
                    <a:pt x="469" y="1065"/>
                  </a:lnTo>
                  <a:lnTo>
                    <a:pt x="468" y="1065"/>
                  </a:lnTo>
                  <a:lnTo>
                    <a:pt x="467" y="1065"/>
                  </a:lnTo>
                  <a:lnTo>
                    <a:pt x="467" y="1066"/>
                  </a:lnTo>
                  <a:lnTo>
                    <a:pt x="466" y="1066"/>
                  </a:lnTo>
                  <a:lnTo>
                    <a:pt x="466" y="1065"/>
                  </a:lnTo>
                  <a:lnTo>
                    <a:pt x="466" y="1063"/>
                  </a:lnTo>
                  <a:lnTo>
                    <a:pt x="464" y="1063"/>
                  </a:lnTo>
                  <a:lnTo>
                    <a:pt x="463" y="1063"/>
                  </a:lnTo>
                  <a:lnTo>
                    <a:pt x="462" y="1063"/>
                  </a:lnTo>
                  <a:lnTo>
                    <a:pt x="462" y="1064"/>
                  </a:lnTo>
                  <a:lnTo>
                    <a:pt x="461" y="1064"/>
                  </a:lnTo>
                  <a:lnTo>
                    <a:pt x="461" y="1065"/>
                  </a:lnTo>
                  <a:lnTo>
                    <a:pt x="460" y="1065"/>
                  </a:lnTo>
                  <a:lnTo>
                    <a:pt x="459" y="1067"/>
                  </a:lnTo>
                  <a:lnTo>
                    <a:pt x="458" y="1068"/>
                  </a:lnTo>
                  <a:lnTo>
                    <a:pt x="457" y="1069"/>
                  </a:lnTo>
                  <a:lnTo>
                    <a:pt x="457" y="1070"/>
                  </a:lnTo>
                  <a:lnTo>
                    <a:pt x="455" y="1070"/>
                  </a:lnTo>
                  <a:lnTo>
                    <a:pt x="455" y="1070"/>
                  </a:lnTo>
                  <a:lnTo>
                    <a:pt x="454" y="1070"/>
                  </a:lnTo>
                  <a:lnTo>
                    <a:pt x="453" y="1070"/>
                  </a:lnTo>
                  <a:lnTo>
                    <a:pt x="452" y="1070"/>
                  </a:lnTo>
                  <a:lnTo>
                    <a:pt x="451" y="1070"/>
                  </a:lnTo>
                  <a:lnTo>
                    <a:pt x="451" y="1070"/>
                  </a:lnTo>
                  <a:lnTo>
                    <a:pt x="451" y="1069"/>
                  </a:lnTo>
                  <a:lnTo>
                    <a:pt x="450" y="1069"/>
                  </a:lnTo>
                  <a:lnTo>
                    <a:pt x="450" y="1068"/>
                  </a:lnTo>
                  <a:lnTo>
                    <a:pt x="449" y="1068"/>
                  </a:lnTo>
                  <a:lnTo>
                    <a:pt x="449" y="1069"/>
                  </a:lnTo>
                  <a:lnTo>
                    <a:pt x="448" y="1069"/>
                  </a:lnTo>
                  <a:lnTo>
                    <a:pt x="446" y="1069"/>
                  </a:lnTo>
                  <a:lnTo>
                    <a:pt x="445" y="1069"/>
                  </a:lnTo>
                  <a:lnTo>
                    <a:pt x="445" y="1070"/>
                  </a:lnTo>
                  <a:lnTo>
                    <a:pt x="444" y="1070"/>
                  </a:lnTo>
                  <a:lnTo>
                    <a:pt x="443" y="1070"/>
                  </a:lnTo>
                  <a:lnTo>
                    <a:pt x="442" y="1070"/>
                  </a:lnTo>
                  <a:lnTo>
                    <a:pt x="441" y="1072"/>
                  </a:lnTo>
                  <a:lnTo>
                    <a:pt x="441" y="1073"/>
                  </a:lnTo>
                  <a:lnTo>
                    <a:pt x="440" y="1073"/>
                  </a:lnTo>
                  <a:lnTo>
                    <a:pt x="440" y="1074"/>
                  </a:lnTo>
                  <a:lnTo>
                    <a:pt x="439" y="1075"/>
                  </a:lnTo>
                  <a:lnTo>
                    <a:pt x="439" y="1076"/>
                  </a:lnTo>
                  <a:lnTo>
                    <a:pt x="438" y="1077"/>
                  </a:lnTo>
                  <a:lnTo>
                    <a:pt x="436" y="1078"/>
                  </a:lnTo>
                  <a:lnTo>
                    <a:pt x="436" y="1079"/>
                  </a:lnTo>
                  <a:lnTo>
                    <a:pt x="435" y="1081"/>
                  </a:lnTo>
                  <a:lnTo>
                    <a:pt x="434" y="1082"/>
                  </a:lnTo>
                  <a:lnTo>
                    <a:pt x="433" y="1082"/>
                  </a:lnTo>
                  <a:lnTo>
                    <a:pt x="433" y="1083"/>
                  </a:lnTo>
                  <a:lnTo>
                    <a:pt x="432" y="1083"/>
                  </a:lnTo>
                  <a:lnTo>
                    <a:pt x="431" y="1082"/>
                  </a:lnTo>
                  <a:lnTo>
                    <a:pt x="430" y="1082"/>
                  </a:lnTo>
                  <a:lnTo>
                    <a:pt x="429" y="1082"/>
                  </a:lnTo>
                  <a:lnTo>
                    <a:pt x="429" y="1082"/>
                  </a:lnTo>
                  <a:lnTo>
                    <a:pt x="427" y="1082"/>
                  </a:lnTo>
                  <a:lnTo>
                    <a:pt x="426" y="1083"/>
                  </a:lnTo>
                  <a:lnTo>
                    <a:pt x="425" y="1083"/>
                  </a:lnTo>
                  <a:lnTo>
                    <a:pt x="425" y="1084"/>
                  </a:lnTo>
                  <a:lnTo>
                    <a:pt x="424" y="1084"/>
                  </a:lnTo>
                  <a:lnTo>
                    <a:pt x="423" y="1084"/>
                  </a:lnTo>
                  <a:lnTo>
                    <a:pt x="422" y="1085"/>
                  </a:lnTo>
                  <a:lnTo>
                    <a:pt x="421" y="1085"/>
                  </a:lnTo>
                  <a:lnTo>
                    <a:pt x="421" y="1086"/>
                  </a:lnTo>
                  <a:lnTo>
                    <a:pt x="421" y="1087"/>
                  </a:lnTo>
                  <a:lnTo>
                    <a:pt x="420" y="1087"/>
                  </a:lnTo>
                  <a:lnTo>
                    <a:pt x="419" y="1088"/>
                  </a:lnTo>
                  <a:lnTo>
                    <a:pt x="417" y="1088"/>
                  </a:lnTo>
                  <a:lnTo>
                    <a:pt x="417" y="1087"/>
                  </a:lnTo>
                  <a:lnTo>
                    <a:pt x="416" y="1087"/>
                  </a:lnTo>
                  <a:lnTo>
                    <a:pt x="415" y="1086"/>
                  </a:lnTo>
                  <a:lnTo>
                    <a:pt x="416" y="1085"/>
                  </a:lnTo>
                  <a:lnTo>
                    <a:pt x="416" y="1084"/>
                  </a:lnTo>
                  <a:lnTo>
                    <a:pt x="417" y="1083"/>
                  </a:lnTo>
                  <a:lnTo>
                    <a:pt x="417" y="1082"/>
                  </a:lnTo>
                  <a:lnTo>
                    <a:pt x="417" y="1081"/>
                  </a:lnTo>
                  <a:lnTo>
                    <a:pt x="416" y="1081"/>
                  </a:lnTo>
                  <a:lnTo>
                    <a:pt x="415" y="1079"/>
                  </a:lnTo>
                  <a:lnTo>
                    <a:pt x="414" y="1079"/>
                  </a:lnTo>
                  <a:lnTo>
                    <a:pt x="413" y="1079"/>
                  </a:lnTo>
                  <a:lnTo>
                    <a:pt x="412" y="1079"/>
                  </a:lnTo>
                  <a:lnTo>
                    <a:pt x="412" y="1081"/>
                  </a:lnTo>
                  <a:lnTo>
                    <a:pt x="411" y="1081"/>
                  </a:lnTo>
                  <a:lnTo>
                    <a:pt x="410" y="1079"/>
                  </a:lnTo>
                  <a:lnTo>
                    <a:pt x="407" y="1079"/>
                  </a:lnTo>
                  <a:lnTo>
                    <a:pt x="406" y="1079"/>
                  </a:lnTo>
                  <a:lnTo>
                    <a:pt x="405" y="1081"/>
                  </a:lnTo>
                  <a:lnTo>
                    <a:pt x="404" y="1081"/>
                  </a:lnTo>
                  <a:lnTo>
                    <a:pt x="403" y="1081"/>
                  </a:lnTo>
                  <a:lnTo>
                    <a:pt x="403" y="1079"/>
                  </a:lnTo>
                  <a:lnTo>
                    <a:pt x="402" y="1079"/>
                  </a:lnTo>
                  <a:lnTo>
                    <a:pt x="402" y="1079"/>
                  </a:lnTo>
                  <a:lnTo>
                    <a:pt x="401" y="1079"/>
                  </a:lnTo>
                  <a:lnTo>
                    <a:pt x="400" y="1079"/>
                  </a:lnTo>
                  <a:lnTo>
                    <a:pt x="398" y="1081"/>
                  </a:lnTo>
                  <a:lnTo>
                    <a:pt x="397" y="1081"/>
                  </a:lnTo>
                  <a:lnTo>
                    <a:pt x="395" y="1082"/>
                  </a:lnTo>
                  <a:lnTo>
                    <a:pt x="394" y="1082"/>
                  </a:lnTo>
                  <a:lnTo>
                    <a:pt x="393" y="1082"/>
                  </a:lnTo>
                  <a:lnTo>
                    <a:pt x="392" y="1082"/>
                  </a:lnTo>
                  <a:lnTo>
                    <a:pt x="391" y="1082"/>
                  </a:lnTo>
                  <a:lnTo>
                    <a:pt x="389" y="1082"/>
                  </a:lnTo>
                  <a:lnTo>
                    <a:pt x="388" y="1082"/>
                  </a:lnTo>
                  <a:lnTo>
                    <a:pt x="388" y="1081"/>
                  </a:lnTo>
                  <a:lnTo>
                    <a:pt x="387" y="1081"/>
                  </a:lnTo>
                  <a:lnTo>
                    <a:pt x="386" y="1081"/>
                  </a:lnTo>
                  <a:lnTo>
                    <a:pt x="386" y="1079"/>
                  </a:lnTo>
                  <a:lnTo>
                    <a:pt x="385" y="1079"/>
                  </a:lnTo>
                  <a:lnTo>
                    <a:pt x="384" y="1078"/>
                  </a:lnTo>
                  <a:lnTo>
                    <a:pt x="383" y="1079"/>
                  </a:lnTo>
                  <a:lnTo>
                    <a:pt x="382" y="1078"/>
                  </a:lnTo>
                  <a:lnTo>
                    <a:pt x="380" y="1077"/>
                  </a:lnTo>
                  <a:lnTo>
                    <a:pt x="379" y="1077"/>
                  </a:lnTo>
                  <a:lnTo>
                    <a:pt x="377" y="1078"/>
                  </a:lnTo>
                  <a:lnTo>
                    <a:pt x="376" y="1078"/>
                  </a:lnTo>
                  <a:lnTo>
                    <a:pt x="375" y="1078"/>
                  </a:lnTo>
                  <a:lnTo>
                    <a:pt x="375" y="1078"/>
                  </a:lnTo>
                  <a:lnTo>
                    <a:pt x="374" y="1078"/>
                  </a:lnTo>
                  <a:lnTo>
                    <a:pt x="373" y="1077"/>
                  </a:lnTo>
                  <a:lnTo>
                    <a:pt x="373" y="1076"/>
                  </a:lnTo>
                  <a:lnTo>
                    <a:pt x="372" y="1075"/>
                  </a:lnTo>
                  <a:lnTo>
                    <a:pt x="373" y="1074"/>
                  </a:lnTo>
                  <a:lnTo>
                    <a:pt x="373" y="1073"/>
                  </a:lnTo>
                  <a:lnTo>
                    <a:pt x="372" y="1073"/>
                  </a:lnTo>
                  <a:lnTo>
                    <a:pt x="372" y="1072"/>
                  </a:lnTo>
                  <a:lnTo>
                    <a:pt x="372" y="1070"/>
                  </a:lnTo>
                  <a:lnTo>
                    <a:pt x="372" y="1070"/>
                  </a:lnTo>
                  <a:lnTo>
                    <a:pt x="373" y="1070"/>
                  </a:lnTo>
                  <a:lnTo>
                    <a:pt x="373" y="1069"/>
                  </a:lnTo>
                  <a:lnTo>
                    <a:pt x="373" y="1068"/>
                  </a:lnTo>
                  <a:lnTo>
                    <a:pt x="373" y="1067"/>
                  </a:lnTo>
                  <a:lnTo>
                    <a:pt x="373" y="1066"/>
                  </a:lnTo>
                  <a:lnTo>
                    <a:pt x="372" y="1066"/>
                  </a:lnTo>
                  <a:lnTo>
                    <a:pt x="370" y="1067"/>
                  </a:lnTo>
                  <a:lnTo>
                    <a:pt x="369" y="1067"/>
                  </a:lnTo>
                  <a:lnTo>
                    <a:pt x="368" y="1067"/>
                  </a:lnTo>
                  <a:lnTo>
                    <a:pt x="367" y="1067"/>
                  </a:lnTo>
                  <a:lnTo>
                    <a:pt x="366" y="1066"/>
                  </a:lnTo>
                  <a:lnTo>
                    <a:pt x="366" y="1065"/>
                  </a:lnTo>
                  <a:lnTo>
                    <a:pt x="365" y="1065"/>
                  </a:lnTo>
                  <a:lnTo>
                    <a:pt x="364" y="1065"/>
                  </a:lnTo>
                  <a:lnTo>
                    <a:pt x="363" y="1065"/>
                  </a:lnTo>
                  <a:lnTo>
                    <a:pt x="363" y="1064"/>
                  </a:lnTo>
                  <a:lnTo>
                    <a:pt x="364" y="1064"/>
                  </a:lnTo>
                  <a:lnTo>
                    <a:pt x="364" y="1063"/>
                  </a:lnTo>
                  <a:lnTo>
                    <a:pt x="365" y="1063"/>
                  </a:lnTo>
                  <a:lnTo>
                    <a:pt x="364" y="1063"/>
                  </a:lnTo>
                  <a:lnTo>
                    <a:pt x="363" y="1063"/>
                  </a:lnTo>
                  <a:lnTo>
                    <a:pt x="361" y="1063"/>
                  </a:lnTo>
                  <a:lnTo>
                    <a:pt x="360" y="1063"/>
                  </a:lnTo>
                  <a:lnTo>
                    <a:pt x="359" y="1061"/>
                  </a:lnTo>
                  <a:lnTo>
                    <a:pt x="358" y="1061"/>
                  </a:lnTo>
                  <a:lnTo>
                    <a:pt x="358" y="1060"/>
                  </a:lnTo>
                  <a:lnTo>
                    <a:pt x="357" y="1060"/>
                  </a:lnTo>
                  <a:lnTo>
                    <a:pt x="357" y="1059"/>
                  </a:lnTo>
                  <a:lnTo>
                    <a:pt x="357" y="1058"/>
                  </a:lnTo>
                  <a:lnTo>
                    <a:pt x="356" y="1058"/>
                  </a:lnTo>
                  <a:lnTo>
                    <a:pt x="355" y="1058"/>
                  </a:lnTo>
                  <a:lnTo>
                    <a:pt x="355" y="1059"/>
                  </a:lnTo>
                  <a:lnTo>
                    <a:pt x="354" y="1059"/>
                  </a:lnTo>
                  <a:lnTo>
                    <a:pt x="354" y="1060"/>
                  </a:lnTo>
                  <a:lnTo>
                    <a:pt x="353" y="1060"/>
                  </a:lnTo>
                  <a:lnTo>
                    <a:pt x="353" y="1059"/>
                  </a:lnTo>
                  <a:lnTo>
                    <a:pt x="351" y="1059"/>
                  </a:lnTo>
                  <a:lnTo>
                    <a:pt x="351" y="1060"/>
                  </a:lnTo>
                  <a:lnTo>
                    <a:pt x="350" y="1060"/>
                  </a:lnTo>
                  <a:lnTo>
                    <a:pt x="350" y="1061"/>
                  </a:lnTo>
                  <a:lnTo>
                    <a:pt x="351" y="1061"/>
                  </a:lnTo>
                  <a:lnTo>
                    <a:pt x="351" y="1063"/>
                  </a:lnTo>
                  <a:lnTo>
                    <a:pt x="351" y="1064"/>
                  </a:lnTo>
                  <a:lnTo>
                    <a:pt x="350" y="1064"/>
                  </a:lnTo>
                  <a:lnTo>
                    <a:pt x="350" y="1065"/>
                  </a:lnTo>
                  <a:lnTo>
                    <a:pt x="349" y="1065"/>
                  </a:lnTo>
                  <a:lnTo>
                    <a:pt x="349" y="1066"/>
                  </a:lnTo>
                  <a:lnTo>
                    <a:pt x="349" y="1067"/>
                  </a:lnTo>
                  <a:lnTo>
                    <a:pt x="348" y="1069"/>
                  </a:lnTo>
                  <a:lnTo>
                    <a:pt x="348" y="1069"/>
                  </a:lnTo>
                  <a:lnTo>
                    <a:pt x="347" y="1070"/>
                  </a:lnTo>
                  <a:lnTo>
                    <a:pt x="347" y="1070"/>
                  </a:lnTo>
                  <a:lnTo>
                    <a:pt x="346" y="1070"/>
                  </a:lnTo>
                  <a:lnTo>
                    <a:pt x="345" y="1072"/>
                  </a:lnTo>
                  <a:lnTo>
                    <a:pt x="344" y="1070"/>
                  </a:lnTo>
                  <a:lnTo>
                    <a:pt x="342" y="1070"/>
                  </a:lnTo>
                  <a:lnTo>
                    <a:pt x="341" y="1070"/>
                  </a:lnTo>
                  <a:lnTo>
                    <a:pt x="340" y="1070"/>
                  </a:lnTo>
                  <a:lnTo>
                    <a:pt x="339" y="1069"/>
                  </a:lnTo>
                  <a:lnTo>
                    <a:pt x="338" y="1068"/>
                  </a:lnTo>
                  <a:lnTo>
                    <a:pt x="337" y="1068"/>
                  </a:lnTo>
                  <a:lnTo>
                    <a:pt x="336" y="1068"/>
                  </a:lnTo>
                  <a:lnTo>
                    <a:pt x="336" y="1067"/>
                  </a:lnTo>
                  <a:lnTo>
                    <a:pt x="336" y="1066"/>
                  </a:lnTo>
                  <a:lnTo>
                    <a:pt x="336" y="1065"/>
                  </a:lnTo>
                  <a:lnTo>
                    <a:pt x="335" y="1065"/>
                  </a:lnTo>
                  <a:lnTo>
                    <a:pt x="334" y="1066"/>
                  </a:lnTo>
                  <a:lnTo>
                    <a:pt x="332" y="1066"/>
                  </a:lnTo>
                  <a:lnTo>
                    <a:pt x="331" y="1067"/>
                  </a:lnTo>
                  <a:lnTo>
                    <a:pt x="331" y="1068"/>
                  </a:lnTo>
                  <a:lnTo>
                    <a:pt x="331" y="1069"/>
                  </a:lnTo>
                  <a:lnTo>
                    <a:pt x="330" y="1069"/>
                  </a:lnTo>
                  <a:lnTo>
                    <a:pt x="330" y="1070"/>
                  </a:lnTo>
                  <a:lnTo>
                    <a:pt x="329" y="1070"/>
                  </a:lnTo>
                  <a:lnTo>
                    <a:pt x="329" y="1070"/>
                  </a:lnTo>
                  <a:lnTo>
                    <a:pt x="330" y="1070"/>
                  </a:lnTo>
                  <a:lnTo>
                    <a:pt x="330" y="1072"/>
                  </a:lnTo>
                  <a:lnTo>
                    <a:pt x="329" y="1073"/>
                  </a:lnTo>
                  <a:lnTo>
                    <a:pt x="328" y="1073"/>
                  </a:lnTo>
                  <a:lnTo>
                    <a:pt x="328" y="1074"/>
                  </a:lnTo>
                  <a:lnTo>
                    <a:pt x="327" y="1074"/>
                  </a:lnTo>
                  <a:lnTo>
                    <a:pt x="327" y="1075"/>
                  </a:lnTo>
                  <a:lnTo>
                    <a:pt x="326" y="1075"/>
                  </a:lnTo>
                  <a:lnTo>
                    <a:pt x="325" y="1076"/>
                  </a:lnTo>
                  <a:lnTo>
                    <a:pt x="323" y="1076"/>
                  </a:lnTo>
                  <a:lnTo>
                    <a:pt x="322" y="1076"/>
                  </a:lnTo>
                  <a:lnTo>
                    <a:pt x="322" y="1075"/>
                  </a:lnTo>
                  <a:lnTo>
                    <a:pt x="321" y="1076"/>
                  </a:lnTo>
                  <a:lnTo>
                    <a:pt x="321" y="1076"/>
                  </a:lnTo>
                  <a:lnTo>
                    <a:pt x="320" y="1076"/>
                  </a:lnTo>
                  <a:lnTo>
                    <a:pt x="320" y="1075"/>
                  </a:lnTo>
                  <a:lnTo>
                    <a:pt x="320" y="1074"/>
                  </a:lnTo>
                  <a:lnTo>
                    <a:pt x="319" y="1074"/>
                  </a:lnTo>
                  <a:lnTo>
                    <a:pt x="319" y="1073"/>
                  </a:lnTo>
                  <a:moveTo>
                    <a:pt x="253" y="791"/>
                  </a:moveTo>
                  <a:lnTo>
                    <a:pt x="251" y="792"/>
                  </a:lnTo>
                  <a:lnTo>
                    <a:pt x="250" y="792"/>
                  </a:lnTo>
                  <a:lnTo>
                    <a:pt x="249" y="792"/>
                  </a:lnTo>
                  <a:lnTo>
                    <a:pt x="246" y="793"/>
                  </a:lnTo>
                  <a:lnTo>
                    <a:pt x="245" y="793"/>
                  </a:lnTo>
                  <a:lnTo>
                    <a:pt x="244" y="793"/>
                  </a:lnTo>
                  <a:lnTo>
                    <a:pt x="242" y="795"/>
                  </a:lnTo>
                  <a:lnTo>
                    <a:pt x="241" y="796"/>
                  </a:lnTo>
                  <a:lnTo>
                    <a:pt x="241" y="796"/>
                  </a:lnTo>
                  <a:lnTo>
                    <a:pt x="240" y="797"/>
                  </a:lnTo>
                  <a:lnTo>
                    <a:pt x="238" y="797"/>
                  </a:lnTo>
                  <a:lnTo>
                    <a:pt x="237" y="796"/>
                  </a:lnTo>
                  <a:lnTo>
                    <a:pt x="237" y="795"/>
                  </a:lnTo>
                  <a:lnTo>
                    <a:pt x="236" y="794"/>
                  </a:lnTo>
                  <a:lnTo>
                    <a:pt x="236" y="793"/>
                  </a:lnTo>
                  <a:lnTo>
                    <a:pt x="237" y="793"/>
                  </a:lnTo>
                  <a:lnTo>
                    <a:pt x="237" y="792"/>
                  </a:lnTo>
                  <a:lnTo>
                    <a:pt x="240" y="789"/>
                  </a:lnTo>
                  <a:lnTo>
                    <a:pt x="240" y="788"/>
                  </a:lnTo>
                  <a:lnTo>
                    <a:pt x="241" y="787"/>
                  </a:lnTo>
                  <a:lnTo>
                    <a:pt x="241" y="787"/>
                  </a:lnTo>
                  <a:lnTo>
                    <a:pt x="241" y="786"/>
                  </a:lnTo>
                  <a:lnTo>
                    <a:pt x="242" y="785"/>
                  </a:lnTo>
                  <a:lnTo>
                    <a:pt x="242" y="784"/>
                  </a:lnTo>
                  <a:lnTo>
                    <a:pt x="242" y="783"/>
                  </a:lnTo>
                  <a:lnTo>
                    <a:pt x="242" y="781"/>
                  </a:lnTo>
                  <a:lnTo>
                    <a:pt x="242" y="779"/>
                  </a:lnTo>
                  <a:lnTo>
                    <a:pt x="242" y="778"/>
                  </a:lnTo>
                  <a:lnTo>
                    <a:pt x="242" y="777"/>
                  </a:lnTo>
                  <a:lnTo>
                    <a:pt x="242" y="776"/>
                  </a:lnTo>
                  <a:lnTo>
                    <a:pt x="243" y="775"/>
                  </a:lnTo>
                  <a:lnTo>
                    <a:pt x="244" y="775"/>
                  </a:lnTo>
                  <a:lnTo>
                    <a:pt x="244" y="774"/>
                  </a:lnTo>
                  <a:lnTo>
                    <a:pt x="244" y="773"/>
                  </a:lnTo>
                  <a:lnTo>
                    <a:pt x="243" y="773"/>
                  </a:lnTo>
                  <a:lnTo>
                    <a:pt x="242" y="772"/>
                  </a:lnTo>
                  <a:lnTo>
                    <a:pt x="242" y="770"/>
                  </a:lnTo>
                  <a:lnTo>
                    <a:pt x="241" y="770"/>
                  </a:lnTo>
                  <a:lnTo>
                    <a:pt x="241" y="769"/>
                  </a:lnTo>
                  <a:lnTo>
                    <a:pt x="240" y="769"/>
                  </a:lnTo>
                  <a:lnTo>
                    <a:pt x="238" y="769"/>
                  </a:lnTo>
                  <a:lnTo>
                    <a:pt x="237" y="768"/>
                  </a:lnTo>
                  <a:lnTo>
                    <a:pt x="236" y="768"/>
                  </a:lnTo>
                  <a:lnTo>
                    <a:pt x="235" y="768"/>
                  </a:lnTo>
                  <a:lnTo>
                    <a:pt x="232" y="768"/>
                  </a:lnTo>
                  <a:lnTo>
                    <a:pt x="231" y="768"/>
                  </a:lnTo>
                  <a:lnTo>
                    <a:pt x="229" y="768"/>
                  </a:lnTo>
                  <a:lnTo>
                    <a:pt x="228" y="768"/>
                  </a:lnTo>
                  <a:lnTo>
                    <a:pt x="227" y="768"/>
                  </a:lnTo>
                  <a:lnTo>
                    <a:pt x="226" y="768"/>
                  </a:lnTo>
                  <a:lnTo>
                    <a:pt x="225" y="768"/>
                  </a:lnTo>
                  <a:lnTo>
                    <a:pt x="225" y="769"/>
                  </a:lnTo>
                  <a:lnTo>
                    <a:pt x="224" y="769"/>
                  </a:lnTo>
                  <a:lnTo>
                    <a:pt x="223" y="769"/>
                  </a:lnTo>
                  <a:lnTo>
                    <a:pt x="222" y="769"/>
                  </a:lnTo>
                  <a:lnTo>
                    <a:pt x="221" y="769"/>
                  </a:lnTo>
                  <a:lnTo>
                    <a:pt x="221" y="768"/>
                  </a:lnTo>
                  <a:lnTo>
                    <a:pt x="219" y="768"/>
                  </a:lnTo>
                  <a:lnTo>
                    <a:pt x="218" y="767"/>
                  </a:lnTo>
                  <a:lnTo>
                    <a:pt x="217" y="766"/>
                  </a:lnTo>
                  <a:lnTo>
                    <a:pt x="216" y="765"/>
                  </a:lnTo>
                  <a:lnTo>
                    <a:pt x="215" y="765"/>
                  </a:lnTo>
                  <a:lnTo>
                    <a:pt x="214" y="764"/>
                  </a:lnTo>
                  <a:lnTo>
                    <a:pt x="214" y="764"/>
                  </a:lnTo>
                  <a:lnTo>
                    <a:pt x="214" y="763"/>
                  </a:lnTo>
                  <a:lnTo>
                    <a:pt x="213" y="763"/>
                  </a:lnTo>
                  <a:lnTo>
                    <a:pt x="212" y="763"/>
                  </a:lnTo>
                  <a:lnTo>
                    <a:pt x="210" y="763"/>
                  </a:lnTo>
                  <a:lnTo>
                    <a:pt x="209" y="764"/>
                  </a:lnTo>
                  <a:lnTo>
                    <a:pt x="208" y="764"/>
                  </a:lnTo>
                  <a:lnTo>
                    <a:pt x="208" y="763"/>
                  </a:lnTo>
                  <a:lnTo>
                    <a:pt x="208" y="761"/>
                  </a:lnTo>
                  <a:lnTo>
                    <a:pt x="208" y="760"/>
                  </a:lnTo>
                  <a:lnTo>
                    <a:pt x="207" y="759"/>
                  </a:lnTo>
                  <a:lnTo>
                    <a:pt x="207" y="758"/>
                  </a:lnTo>
                  <a:lnTo>
                    <a:pt x="206" y="757"/>
                  </a:lnTo>
                  <a:lnTo>
                    <a:pt x="206" y="756"/>
                  </a:lnTo>
                  <a:lnTo>
                    <a:pt x="206" y="755"/>
                  </a:lnTo>
                  <a:lnTo>
                    <a:pt x="205" y="755"/>
                  </a:lnTo>
                  <a:lnTo>
                    <a:pt x="204" y="755"/>
                  </a:lnTo>
                  <a:lnTo>
                    <a:pt x="204" y="754"/>
                  </a:lnTo>
                  <a:lnTo>
                    <a:pt x="204" y="755"/>
                  </a:lnTo>
                  <a:lnTo>
                    <a:pt x="203" y="755"/>
                  </a:lnTo>
                  <a:lnTo>
                    <a:pt x="203" y="754"/>
                  </a:lnTo>
                  <a:lnTo>
                    <a:pt x="204" y="753"/>
                  </a:lnTo>
                  <a:lnTo>
                    <a:pt x="203" y="753"/>
                  </a:lnTo>
                  <a:lnTo>
                    <a:pt x="202" y="751"/>
                  </a:lnTo>
                  <a:lnTo>
                    <a:pt x="200" y="751"/>
                  </a:lnTo>
                  <a:lnTo>
                    <a:pt x="200" y="750"/>
                  </a:lnTo>
                  <a:lnTo>
                    <a:pt x="202" y="750"/>
                  </a:lnTo>
                  <a:lnTo>
                    <a:pt x="202" y="749"/>
                  </a:lnTo>
                  <a:lnTo>
                    <a:pt x="203" y="748"/>
                  </a:lnTo>
                  <a:lnTo>
                    <a:pt x="203" y="748"/>
                  </a:lnTo>
                  <a:lnTo>
                    <a:pt x="203" y="747"/>
                  </a:lnTo>
                  <a:lnTo>
                    <a:pt x="203" y="746"/>
                  </a:lnTo>
                  <a:lnTo>
                    <a:pt x="204" y="745"/>
                  </a:lnTo>
                  <a:lnTo>
                    <a:pt x="203" y="745"/>
                  </a:lnTo>
                  <a:lnTo>
                    <a:pt x="202" y="744"/>
                  </a:lnTo>
                  <a:lnTo>
                    <a:pt x="202" y="741"/>
                  </a:lnTo>
                  <a:lnTo>
                    <a:pt x="202" y="740"/>
                  </a:lnTo>
                  <a:lnTo>
                    <a:pt x="202" y="739"/>
                  </a:lnTo>
                  <a:lnTo>
                    <a:pt x="202" y="738"/>
                  </a:lnTo>
                  <a:lnTo>
                    <a:pt x="202" y="737"/>
                  </a:lnTo>
                  <a:lnTo>
                    <a:pt x="200" y="737"/>
                  </a:lnTo>
                  <a:lnTo>
                    <a:pt x="200" y="736"/>
                  </a:lnTo>
                  <a:lnTo>
                    <a:pt x="199" y="736"/>
                  </a:lnTo>
                  <a:lnTo>
                    <a:pt x="199" y="735"/>
                  </a:lnTo>
                  <a:lnTo>
                    <a:pt x="198" y="735"/>
                  </a:lnTo>
                  <a:lnTo>
                    <a:pt x="197" y="736"/>
                  </a:lnTo>
                  <a:lnTo>
                    <a:pt x="191" y="736"/>
                  </a:lnTo>
                  <a:lnTo>
                    <a:pt x="190" y="736"/>
                  </a:lnTo>
                  <a:lnTo>
                    <a:pt x="189" y="737"/>
                  </a:lnTo>
                  <a:lnTo>
                    <a:pt x="189" y="738"/>
                  </a:lnTo>
                  <a:lnTo>
                    <a:pt x="188" y="738"/>
                  </a:lnTo>
                  <a:lnTo>
                    <a:pt x="187" y="738"/>
                  </a:lnTo>
                  <a:lnTo>
                    <a:pt x="187" y="738"/>
                  </a:lnTo>
                  <a:lnTo>
                    <a:pt x="185" y="737"/>
                  </a:lnTo>
                  <a:lnTo>
                    <a:pt x="184" y="737"/>
                  </a:lnTo>
                  <a:lnTo>
                    <a:pt x="184" y="736"/>
                  </a:lnTo>
                  <a:lnTo>
                    <a:pt x="183" y="736"/>
                  </a:lnTo>
                  <a:lnTo>
                    <a:pt x="183" y="735"/>
                  </a:lnTo>
                  <a:lnTo>
                    <a:pt x="181" y="735"/>
                  </a:lnTo>
                  <a:lnTo>
                    <a:pt x="180" y="735"/>
                  </a:lnTo>
                  <a:lnTo>
                    <a:pt x="180" y="734"/>
                  </a:lnTo>
                  <a:lnTo>
                    <a:pt x="179" y="732"/>
                  </a:lnTo>
                  <a:lnTo>
                    <a:pt x="178" y="732"/>
                  </a:lnTo>
                  <a:lnTo>
                    <a:pt x="177" y="732"/>
                  </a:lnTo>
                  <a:lnTo>
                    <a:pt x="176" y="732"/>
                  </a:lnTo>
                  <a:lnTo>
                    <a:pt x="176" y="731"/>
                  </a:lnTo>
                  <a:lnTo>
                    <a:pt x="175" y="731"/>
                  </a:lnTo>
                  <a:lnTo>
                    <a:pt x="175" y="730"/>
                  </a:lnTo>
                  <a:lnTo>
                    <a:pt x="175" y="729"/>
                  </a:lnTo>
                  <a:lnTo>
                    <a:pt x="176" y="728"/>
                  </a:lnTo>
                  <a:lnTo>
                    <a:pt x="176" y="727"/>
                  </a:lnTo>
                  <a:lnTo>
                    <a:pt x="177" y="727"/>
                  </a:lnTo>
                  <a:lnTo>
                    <a:pt x="177" y="726"/>
                  </a:lnTo>
                  <a:lnTo>
                    <a:pt x="178" y="725"/>
                  </a:lnTo>
                  <a:lnTo>
                    <a:pt x="178" y="723"/>
                  </a:lnTo>
                  <a:lnTo>
                    <a:pt x="179" y="721"/>
                  </a:lnTo>
                  <a:lnTo>
                    <a:pt x="179" y="721"/>
                  </a:lnTo>
                  <a:lnTo>
                    <a:pt x="180" y="719"/>
                  </a:lnTo>
                  <a:lnTo>
                    <a:pt x="180" y="718"/>
                  </a:lnTo>
                  <a:lnTo>
                    <a:pt x="180" y="716"/>
                  </a:lnTo>
                  <a:lnTo>
                    <a:pt x="180" y="714"/>
                  </a:lnTo>
                  <a:lnTo>
                    <a:pt x="179" y="714"/>
                  </a:lnTo>
                  <a:lnTo>
                    <a:pt x="178" y="716"/>
                  </a:lnTo>
                  <a:lnTo>
                    <a:pt x="177" y="716"/>
                  </a:lnTo>
                  <a:lnTo>
                    <a:pt x="176" y="716"/>
                  </a:lnTo>
                  <a:lnTo>
                    <a:pt x="175" y="716"/>
                  </a:lnTo>
                  <a:lnTo>
                    <a:pt x="174" y="716"/>
                  </a:lnTo>
                  <a:lnTo>
                    <a:pt x="174" y="717"/>
                  </a:lnTo>
                  <a:lnTo>
                    <a:pt x="172" y="717"/>
                  </a:lnTo>
                  <a:lnTo>
                    <a:pt x="171" y="718"/>
                  </a:lnTo>
                  <a:lnTo>
                    <a:pt x="170" y="719"/>
                  </a:lnTo>
                  <a:lnTo>
                    <a:pt x="169" y="720"/>
                  </a:lnTo>
                  <a:lnTo>
                    <a:pt x="167" y="721"/>
                  </a:lnTo>
                  <a:lnTo>
                    <a:pt x="166" y="721"/>
                  </a:lnTo>
                  <a:lnTo>
                    <a:pt x="165" y="721"/>
                  </a:lnTo>
                  <a:lnTo>
                    <a:pt x="165" y="721"/>
                  </a:lnTo>
                  <a:lnTo>
                    <a:pt x="164" y="721"/>
                  </a:lnTo>
                  <a:lnTo>
                    <a:pt x="164" y="721"/>
                  </a:lnTo>
                  <a:lnTo>
                    <a:pt x="162" y="721"/>
                  </a:lnTo>
                  <a:lnTo>
                    <a:pt x="162" y="722"/>
                  </a:lnTo>
                  <a:lnTo>
                    <a:pt x="161" y="722"/>
                  </a:lnTo>
                  <a:lnTo>
                    <a:pt x="161" y="723"/>
                  </a:lnTo>
                  <a:lnTo>
                    <a:pt x="160" y="723"/>
                  </a:lnTo>
                  <a:lnTo>
                    <a:pt x="160" y="723"/>
                  </a:lnTo>
                  <a:lnTo>
                    <a:pt x="159" y="723"/>
                  </a:lnTo>
                  <a:lnTo>
                    <a:pt x="158" y="722"/>
                  </a:lnTo>
                  <a:lnTo>
                    <a:pt x="157" y="722"/>
                  </a:lnTo>
                  <a:lnTo>
                    <a:pt x="156" y="722"/>
                  </a:lnTo>
                  <a:lnTo>
                    <a:pt x="155" y="723"/>
                  </a:lnTo>
                  <a:lnTo>
                    <a:pt x="155" y="725"/>
                  </a:lnTo>
                  <a:lnTo>
                    <a:pt x="153" y="726"/>
                  </a:lnTo>
                  <a:lnTo>
                    <a:pt x="153" y="727"/>
                  </a:lnTo>
                  <a:lnTo>
                    <a:pt x="153" y="728"/>
                  </a:lnTo>
                  <a:lnTo>
                    <a:pt x="151" y="729"/>
                  </a:lnTo>
                  <a:lnTo>
                    <a:pt x="150" y="729"/>
                  </a:lnTo>
                  <a:lnTo>
                    <a:pt x="150" y="730"/>
                  </a:lnTo>
                  <a:lnTo>
                    <a:pt x="149" y="730"/>
                  </a:lnTo>
                  <a:lnTo>
                    <a:pt x="149" y="732"/>
                  </a:lnTo>
                  <a:lnTo>
                    <a:pt x="148" y="732"/>
                  </a:lnTo>
                  <a:lnTo>
                    <a:pt x="148" y="734"/>
                  </a:lnTo>
                  <a:lnTo>
                    <a:pt x="147" y="735"/>
                  </a:lnTo>
                  <a:lnTo>
                    <a:pt x="146" y="736"/>
                  </a:lnTo>
                  <a:lnTo>
                    <a:pt x="146" y="737"/>
                  </a:lnTo>
                  <a:lnTo>
                    <a:pt x="147" y="738"/>
                  </a:lnTo>
                  <a:lnTo>
                    <a:pt x="147" y="739"/>
                  </a:lnTo>
                  <a:lnTo>
                    <a:pt x="148" y="740"/>
                  </a:lnTo>
                  <a:lnTo>
                    <a:pt x="148" y="741"/>
                  </a:lnTo>
                  <a:lnTo>
                    <a:pt x="149" y="741"/>
                  </a:lnTo>
                  <a:lnTo>
                    <a:pt x="149" y="742"/>
                  </a:lnTo>
                  <a:lnTo>
                    <a:pt x="148" y="742"/>
                  </a:lnTo>
                  <a:lnTo>
                    <a:pt x="148" y="744"/>
                  </a:lnTo>
                  <a:lnTo>
                    <a:pt x="147" y="745"/>
                  </a:lnTo>
                  <a:lnTo>
                    <a:pt x="146" y="745"/>
                  </a:lnTo>
                  <a:lnTo>
                    <a:pt x="144" y="746"/>
                  </a:lnTo>
                  <a:lnTo>
                    <a:pt x="144" y="747"/>
                  </a:lnTo>
                  <a:lnTo>
                    <a:pt x="143" y="747"/>
                  </a:lnTo>
                  <a:lnTo>
                    <a:pt x="142" y="747"/>
                  </a:lnTo>
                  <a:lnTo>
                    <a:pt x="141" y="748"/>
                  </a:lnTo>
                  <a:lnTo>
                    <a:pt x="140" y="748"/>
                  </a:lnTo>
                  <a:lnTo>
                    <a:pt x="140" y="748"/>
                  </a:lnTo>
                  <a:lnTo>
                    <a:pt x="140" y="749"/>
                  </a:lnTo>
                  <a:lnTo>
                    <a:pt x="140" y="750"/>
                  </a:lnTo>
                  <a:lnTo>
                    <a:pt x="140" y="751"/>
                  </a:lnTo>
                  <a:lnTo>
                    <a:pt x="140" y="753"/>
                  </a:lnTo>
                  <a:lnTo>
                    <a:pt x="139" y="755"/>
                  </a:lnTo>
                  <a:lnTo>
                    <a:pt x="139" y="756"/>
                  </a:lnTo>
                  <a:lnTo>
                    <a:pt x="139" y="757"/>
                  </a:lnTo>
                  <a:lnTo>
                    <a:pt x="139" y="758"/>
                  </a:lnTo>
                  <a:lnTo>
                    <a:pt x="139" y="759"/>
                  </a:lnTo>
                  <a:lnTo>
                    <a:pt x="139" y="760"/>
                  </a:lnTo>
                  <a:lnTo>
                    <a:pt x="139" y="761"/>
                  </a:lnTo>
                  <a:lnTo>
                    <a:pt x="139" y="763"/>
                  </a:lnTo>
                  <a:lnTo>
                    <a:pt x="139" y="764"/>
                  </a:lnTo>
                  <a:lnTo>
                    <a:pt x="139" y="765"/>
                  </a:lnTo>
                  <a:lnTo>
                    <a:pt x="139" y="766"/>
                  </a:lnTo>
                  <a:lnTo>
                    <a:pt x="139" y="767"/>
                  </a:lnTo>
                  <a:lnTo>
                    <a:pt x="139" y="768"/>
                  </a:lnTo>
                  <a:lnTo>
                    <a:pt x="140" y="769"/>
                  </a:lnTo>
                  <a:lnTo>
                    <a:pt x="140" y="770"/>
                  </a:lnTo>
                  <a:lnTo>
                    <a:pt x="141" y="772"/>
                  </a:lnTo>
                  <a:lnTo>
                    <a:pt x="142" y="774"/>
                  </a:lnTo>
                  <a:lnTo>
                    <a:pt x="142" y="775"/>
                  </a:lnTo>
                  <a:lnTo>
                    <a:pt x="141" y="775"/>
                  </a:lnTo>
                  <a:lnTo>
                    <a:pt x="140" y="775"/>
                  </a:lnTo>
                  <a:lnTo>
                    <a:pt x="139" y="776"/>
                  </a:lnTo>
                  <a:lnTo>
                    <a:pt x="138" y="776"/>
                  </a:lnTo>
                  <a:lnTo>
                    <a:pt x="137" y="776"/>
                  </a:lnTo>
                  <a:lnTo>
                    <a:pt x="134" y="776"/>
                  </a:lnTo>
                  <a:lnTo>
                    <a:pt x="133" y="776"/>
                  </a:lnTo>
                  <a:lnTo>
                    <a:pt x="132" y="776"/>
                  </a:lnTo>
                  <a:lnTo>
                    <a:pt x="132" y="776"/>
                  </a:lnTo>
                  <a:lnTo>
                    <a:pt x="131" y="776"/>
                  </a:lnTo>
                  <a:lnTo>
                    <a:pt x="131" y="777"/>
                  </a:lnTo>
                  <a:lnTo>
                    <a:pt x="130" y="777"/>
                  </a:lnTo>
                  <a:lnTo>
                    <a:pt x="130" y="778"/>
                  </a:lnTo>
                  <a:lnTo>
                    <a:pt x="129" y="778"/>
                  </a:lnTo>
                  <a:lnTo>
                    <a:pt x="129" y="779"/>
                  </a:lnTo>
                  <a:lnTo>
                    <a:pt x="128" y="781"/>
                  </a:lnTo>
                  <a:lnTo>
                    <a:pt x="127" y="781"/>
                  </a:lnTo>
                  <a:lnTo>
                    <a:pt x="125" y="782"/>
                  </a:lnTo>
                  <a:lnTo>
                    <a:pt x="123" y="784"/>
                  </a:lnTo>
                  <a:lnTo>
                    <a:pt x="122" y="785"/>
                  </a:lnTo>
                  <a:lnTo>
                    <a:pt x="121" y="785"/>
                  </a:lnTo>
                  <a:lnTo>
                    <a:pt x="120" y="787"/>
                  </a:lnTo>
                  <a:lnTo>
                    <a:pt x="119" y="787"/>
                  </a:lnTo>
                  <a:lnTo>
                    <a:pt x="118" y="789"/>
                  </a:lnTo>
                  <a:lnTo>
                    <a:pt x="117" y="791"/>
                  </a:lnTo>
                  <a:lnTo>
                    <a:pt x="115" y="791"/>
                  </a:lnTo>
                  <a:lnTo>
                    <a:pt x="115" y="792"/>
                  </a:lnTo>
                  <a:lnTo>
                    <a:pt x="114" y="793"/>
                  </a:lnTo>
                  <a:lnTo>
                    <a:pt x="113" y="793"/>
                  </a:lnTo>
                  <a:lnTo>
                    <a:pt x="113" y="794"/>
                  </a:lnTo>
                  <a:lnTo>
                    <a:pt x="112" y="794"/>
                  </a:lnTo>
                  <a:lnTo>
                    <a:pt x="111" y="795"/>
                  </a:lnTo>
                  <a:lnTo>
                    <a:pt x="110" y="795"/>
                  </a:lnTo>
                  <a:lnTo>
                    <a:pt x="109" y="794"/>
                  </a:lnTo>
                  <a:lnTo>
                    <a:pt x="108" y="794"/>
                  </a:lnTo>
                  <a:lnTo>
                    <a:pt x="106" y="793"/>
                  </a:lnTo>
                  <a:lnTo>
                    <a:pt x="105" y="792"/>
                  </a:lnTo>
                  <a:lnTo>
                    <a:pt x="105" y="791"/>
                  </a:lnTo>
                  <a:lnTo>
                    <a:pt x="105" y="791"/>
                  </a:lnTo>
                  <a:lnTo>
                    <a:pt x="105" y="789"/>
                  </a:lnTo>
                  <a:lnTo>
                    <a:pt x="105" y="787"/>
                  </a:lnTo>
                  <a:lnTo>
                    <a:pt x="104" y="787"/>
                  </a:lnTo>
                  <a:lnTo>
                    <a:pt x="104" y="786"/>
                  </a:lnTo>
                  <a:lnTo>
                    <a:pt x="103" y="784"/>
                  </a:lnTo>
                  <a:lnTo>
                    <a:pt x="103" y="783"/>
                  </a:lnTo>
                  <a:lnTo>
                    <a:pt x="103" y="782"/>
                  </a:lnTo>
                  <a:lnTo>
                    <a:pt x="104" y="782"/>
                  </a:lnTo>
                  <a:lnTo>
                    <a:pt x="104" y="781"/>
                  </a:lnTo>
                  <a:lnTo>
                    <a:pt x="105" y="781"/>
                  </a:lnTo>
                  <a:lnTo>
                    <a:pt x="105" y="781"/>
                  </a:lnTo>
                  <a:lnTo>
                    <a:pt x="105" y="779"/>
                  </a:lnTo>
                  <a:lnTo>
                    <a:pt x="106" y="778"/>
                  </a:lnTo>
                  <a:lnTo>
                    <a:pt x="106" y="777"/>
                  </a:lnTo>
                  <a:lnTo>
                    <a:pt x="108" y="776"/>
                  </a:lnTo>
                  <a:lnTo>
                    <a:pt x="108" y="775"/>
                  </a:lnTo>
                  <a:lnTo>
                    <a:pt x="108" y="774"/>
                  </a:lnTo>
                  <a:lnTo>
                    <a:pt x="108" y="773"/>
                  </a:lnTo>
                  <a:lnTo>
                    <a:pt x="106" y="773"/>
                  </a:lnTo>
                  <a:lnTo>
                    <a:pt x="105" y="773"/>
                  </a:lnTo>
                  <a:lnTo>
                    <a:pt x="105" y="773"/>
                  </a:lnTo>
                  <a:lnTo>
                    <a:pt x="103" y="774"/>
                  </a:lnTo>
                  <a:lnTo>
                    <a:pt x="102" y="774"/>
                  </a:lnTo>
                  <a:lnTo>
                    <a:pt x="101" y="774"/>
                  </a:lnTo>
                  <a:lnTo>
                    <a:pt x="100" y="774"/>
                  </a:lnTo>
                  <a:lnTo>
                    <a:pt x="99" y="773"/>
                  </a:lnTo>
                  <a:lnTo>
                    <a:pt x="98" y="773"/>
                  </a:lnTo>
                  <a:lnTo>
                    <a:pt x="96" y="773"/>
                  </a:lnTo>
                  <a:lnTo>
                    <a:pt x="95" y="773"/>
                  </a:lnTo>
                  <a:lnTo>
                    <a:pt x="95" y="774"/>
                  </a:lnTo>
                  <a:lnTo>
                    <a:pt x="94" y="774"/>
                  </a:lnTo>
                  <a:lnTo>
                    <a:pt x="93" y="775"/>
                  </a:lnTo>
                  <a:lnTo>
                    <a:pt x="92" y="775"/>
                  </a:lnTo>
                  <a:lnTo>
                    <a:pt x="91" y="775"/>
                  </a:lnTo>
                  <a:lnTo>
                    <a:pt x="90" y="775"/>
                  </a:lnTo>
                  <a:lnTo>
                    <a:pt x="89" y="775"/>
                  </a:lnTo>
                  <a:lnTo>
                    <a:pt x="87" y="775"/>
                  </a:lnTo>
                  <a:lnTo>
                    <a:pt x="85" y="775"/>
                  </a:lnTo>
                  <a:lnTo>
                    <a:pt x="84" y="775"/>
                  </a:lnTo>
                  <a:lnTo>
                    <a:pt x="83" y="776"/>
                  </a:lnTo>
                  <a:lnTo>
                    <a:pt x="82" y="776"/>
                  </a:lnTo>
                  <a:lnTo>
                    <a:pt x="81" y="776"/>
                  </a:lnTo>
                  <a:lnTo>
                    <a:pt x="80" y="777"/>
                  </a:lnTo>
                  <a:lnTo>
                    <a:pt x="78" y="777"/>
                  </a:lnTo>
                  <a:lnTo>
                    <a:pt x="78" y="777"/>
                  </a:lnTo>
                  <a:lnTo>
                    <a:pt x="78" y="778"/>
                  </a:lnTo>
                  <a:lnTo>
                    <a:pt x="77" y="778"/>
                  </a:lnTo>
                  <a:lnTo>
                    <a:pt x="76" y="778"/>
                  </a:lnTo>
                  <a:lnTo>
                    <a:pt x="75" y="779"/>
                  </a:lnTo>
                  <a:lnTo>
                    <a:pt x="74" y="779"/>
                  </a:lnTo>
                  <a:lnTo>
                    <a:pt x="73" y="781"/>
                  </a:lnTo>
                  <a:lnTo>
                    <a:pt x="72" y="781"/>
                  </a:lnTo>
                  <a:lnTo>
                    <a:pt x="72" y="782"/>
                  </a:lnTo>
                  <a:lnTo>
                    <a:pt x="71" y="782"/>
                  </a:lnTo>
                  <a:lnTo>
                    <a:pt x="70" y="782"/>
                  </a:lnTo>
                  <a:lnTo>
                    <a:pt x="68" y="782"/>
                  </a:lnTo>
                  <a:lnTo>
                    <a:pt x="67" y="783"/>
                  </a:lnTo>
                  <a:lnTo>
                    <a:pt x="66" y="784"/>
                  </a:lnTo>
                  <a:lnTo>
                    <a:pt x="65" y="785"/>
                  </a:lnTo>
                  <a:lnTo>
                    <a:pt x="64" y="785"/>
                  </a:lnTo>
                  <a:lnTo>
                    <a:pt x="63" y="786"/>
                  </a:lnTo>
                  <a:lnTo>
                    <a:pt x="62" y="786"/>
                  </a:lnTo>
                  <a:lnTo>
                    <a:pt x="61" y="787"/>
                  </a:lnTo>
                  <a:lnTo>
                    <a:pt x="59" y="787"/>
                  </a:lnTo>
                  <a:lnTo>
                    <a:pt x="57" y="787"/>
                  </a:lnTo>
                  <a:lnTo>
                    <a:pt x="56" y="787"/>
                  </a:lnTo>
                  <a:lnTo>
                    <a:pt x="56" y="788"/>
                  </a:lnTo>
                  <a:lnTo>
                    <a:pt x="55" y="788"/>
                  </a:lnTo>
                  <a:lnTo>
                    <a:pt x="55" y="789"/>
                  </a:lnTo>
                  <a:lnTo>
                    <a:pt x="54" y="789"/>
                  </a:lnTo>
                  <a:lnTo>
                    <a:pt x="53" y="789"/>
                  </a:lnTo>
                  <a:lnTo>
                    <a:pt x="52" y="791"/>
                  </a:lnTo>
                  <a:lnTo>
                    <a:pt x="52" y="791"/>
                  </a:lnTo>
                  <a:lnTo>
                    <a:pt x="52" y="792"/>
                  </a:lnTo>
                  <a:lnTo>
                    <a:pt x="51" y="793"/>
                  </a:lnTo>
                  <a:lnTo>
                    <a:pt x="49" y="794"/>
                  </a:lnTo>
                  <a:lnTo>
                    <a:pt x="48" y="794"/>
                  </a:lnTo>
                  <a:lnTo>
                    <a:pt x="47" y="794"/>
                  </a:lnTo>
                  <a:lnTo>
                    <a:pt x="46" y="794"/>
                  </a:lnTo>
                  <a:lnTo>
                    <a:pt x="46" y="793"/>
                  </a:lnTo>
                  <a:lnTo>
                    <a:pt x="45" y="794"/>
                  </a:lnTo>
                  <a:lnTo>
                    <a:pt x="44" y="794"/>
                  </a:lnTo>
                  <a:lnTo>
                    <a:pt x="44" y="795"/>
                  </a:lnTo>
                  <a:lnTo>
                    <a:pt x="43" y="795"/>
                  </a:lnTo>
                  <a:lnTo>
                    <a:pt x="42" y="796"/>
                  </a:lnTo>
                  <a:lnTo>
                    <a:pt x="40" y="797"/>
                  </a:lnTo>
                  <a:lnTo>
                    <a:pt x="38" y="800"/>
                  </a:lnTo>
                  <a:lnTo>
                    <a:pt x="37" y="800"/>
                  </a:lnTo>
                  <a:lnTo>
                    <a:pt x="37" y="801"/>
                  </a:lnTo>
                  <a:lnTo>
                    <a:pt x="36" y="801"/>
                  </a:lnTo>
                  <a:lnTo>
                    <a:pt x="34" y="802"/>
                  </a:lnTo>
                  <a:lnTo>
                    <a:pt x="34" y="802"/>
                  </a:lnTo>
                  <a:lnTo>
                    <a:pt x="34" y="803"/>
                  </a:lnTo>
                  <a:lnTo>
                    <a:pt x="34" y="804"/>
                  </a:lnTo>
                  <a:lnTo>
                    <a:pt x="32" y="805"/>
                  </a:lnTo>
                  <a:lnTo>
                    <a:pt x="32" y="806"/>
                  </a:lnTo>
                  <a:lnTo>
                    <a:pt x="30" y="807"/>
                  </a:lnTo>
                  <a:lnTo>
                    <a:pt x="30" y="810"/>
                  </a:lnTo>
                  <a:lnTo>
                    <a:pt x="29" y="810"/>
                  </a:lnTo>
                  <a:lnTo>
                    <a:pt x="29" y="812"/>
                  </a:lnTo>
                  <a:lnTo>
                    <a:pt x="29" y="813"/>
                  </a:lnTo>
                  <a:lnTo>
                    <a:pt x="30" y="813"/>
                  </a:lnTo>
                  <a:lnTo>
                    <a:pt x="30" y="814"/>
                  </a:lnTo>
                  <a:lnTo>
                    <a:pt x="30" y="815"/>
                  </a:lnTo>
                  <a:lnTo>
                    <a:pt x="30" y="816"/>
                  </a:lnTo>
                  <a:lnTo>
                    <a:pt x="30" y="819"/>
                  </a:lnTo>
                  <a:lnTo>
                    <a:pt x="29" y="819"/>
                  </a:lnTo>
                  <a:lnTo>
                    <a:pt x="29" y="820"/>
                  </a:lnTo>
                  <a:lnTo>
                    <a:pt x="29" y="821"/>
                  </a:lnTo>
                  <a:lnTo>
                    <a:pt x="28" y="822"/>
                  </a:lnTo>
                  <a:lnTo>
                    <a:pt x="27" y="823"/>
                  </a:lnTo>
                  <a:lnTo>
                    <a:pt x="26" y="825"/>
                  </a:lnTo>
                  <a:lnTo>
                    <a:pt x="26" y="826"/>
                  </a:lnTo>
                  <a:lnTo>
                    <a:pt x="25" y="828"/>
                  </a:lnTo>
                  <a:lnTo>
                    <a:pt x="25" y="829"/>
                  </a:lnTo>
                  <a:lnTo>
                    <a:pt x="25" y="829"/>
                  </a:lnTo>
                  <a:lnTo>
                    <a:pt x="24" y="831"/>
                  </a:lnTo>
                  <a:lnTo>
                    <a:pt x="23" y="833"/>
                  </a:lnTo>
                  <a:lnTo>
                    <a:pt x="23" y="834"/>
                  </a:lnTo>
                  <a:lnTo>
                    <a:pt x="21" y="834"/>
                  </a:lnTo>
                  <a:lnTo>
                    <a:pt x="21" y="835"/>
                  </a:lnTo>
                  <a:lnTo>
                    <a:pt x="20" y="836"/>
                  </a:lnTo>
                  <a:lnTo>
                    <a:pt x="20" y="839"/>
                  </a:lnTo>
                  <a:lnTo>
                    <a:pt x="19" y="841"/>
                  </a:lnTo>
                  <a:lnTo>
                    <a:pt x="19" y="842"/>
                  </a:lnTo>
                  <a:lnTo>
                    <a:pt x="18" y="843"/>
                  </a:lnTo>
                  <a:lnTo>
                    <a:pt x="17" y="845"/>
                  </a:lnTo>
                  <a:lnTo>
                    <a:pt x="16" y="847"/>
                  </a:lnTo>
                  <a:lnTo>
                    <a:pt x="16" y="848"/>
                  </a:lnTo>
                  <a:lnTo>
                    <a:pt x="16" y="850"/>
                  </a:lnTo>
                  <a:lnTo>
                    <a:pt x="15" y="851"/>
                  </a:lnTo>
                  <a:lnTo>
                    <a:pt x="14" y="851"/>
                  </a:lnTo>
                  <a:lnTo>
                    <a:pt x="14" y="852"/>
                  </a:lnTo>
                  <a:lnTo>
                    <a:pt x="13" y="853"/>
                  </a:lnTo>
                  <a:lnTo>
                    <a:pt x="11" y="854"/>
                  </a:lnTo>
                  <a:lnTo>
                    <a:pt x="11" y="856"/>
                  </a:lnTo>
                  <a:lnTo>
                    <a:pt x="10" y="857"/>
                  </a:lnTo>
                  <a:lnTo>
                    <a:pt x="9" y="857"/>
                  </a:lnTo>
                  <a:lnTo>
                    <a:pt x="9" y="858"/>
                  </a:lnTo>
                  <a:lnTo>
                    <a:pt x="9" y="859"/>
                  </a:lnTo>
                  <a:lnTo>
                    <a:pt x="8" y="860"/>
                  </a:lnTo>
                  <a:lnTo>
                    <a:pt x="7" y="860"/>
                  </a:lnTo>
                  <a:lnTo>
                    <a:pt x="7" y="861"/>
                  </a:lnTo>
                  <a:lnTo>
                    <a:pt x="6" y="862"/>
                  </a:lnTo>
                  <a:lnTo>
                    <a:pt x="5" y="863"/>
                  </a:lnTo>
                  <a:lnTo>
                    <a:pt x="5" y="864"/>
                  </a:lnTo>
                  <a:lnTo>
                    <a:pt x="4" y="866"/>
                  </a:lnTo>
                  <a:lnTo>
                    <a:pt x="4" y="867"/>
                  </a:lnTo>
                  <a:lnTo>
                    <a:pt x="2" y="867"/>
                  </a:lnTo>
                  <a:lnTo>
                    <a:pt x="2" y="869"/>
                  </a:lnTo>
                  <a:lnTo>
                    <a:pt x="2" y="870"/>
                  </a:lnTo>
                  <a:lnTo>
                    <a:pt x="1" y="870"/>
                  </a:lnTo>
                  <a:lnTo>
                    <a:pt x="1" y="871"/>
                  </a:lnTo>
                  <a:lnTo>
                    <a:pt x="1" y="873"/>
                  </a:lnTo>
                  <a:lnTo>
                    <a:pt x="0" y="873"/>
                  </a:lnTo>
                  <a:lnTo>
                    <a:pt x="0" y="875"/>
                  </a:lnTo>
                  <a:lnTo>
                    <a:pt x="1" y="875"/>
                  </a:lnTo>
                  <a:lnTo>
                    <a:pt x="1" y="876"/>
                  </a:lnTo>
                  <a:lnTo>
                    <a:pt x="1" y="877"/>
                  </a:lnTo>
                  <a:lnTo>
                    <a:pt x="1" y="878"/>
                  </a:lnTo>
                  <a:lnTo>
                    <a:pt x="2" y="878"/>
                  </a:lnTo>
                  <a:lnTo>
                    <a:pt x="2" y="880"/>
                  </a:lnTo>
                  <a:lnTo>
                    <a:pt x="2" y="881"/>
                  </a:lnTo>
                  <a:lnTo>
                    <a:pt x="2" y="882"/>
                  </a:lnTo>
                  <a:lnTo>
                    <a:pt x="2" y="882"/>
                  </a:lnTo>
                  <a:lnTo>
                    <a:pt x="2" y="884"/>
                  </a:lnTo>
                  <a:lnTo>
                    <a:pt x="2" y="887"/>
                  </a:lnTo>
                  <a:lnTo>
                    <a:pt x="2" y="888"/>
                  </a:lnTo>
                  <a:lnTo>
                    <a:pt x="4" y="889"/>
                  </a:lnTo>
                  <a:lnTo>
                    <a:pt x="4" y="890"/>
                  </a:lnTo>
                  <a:lnTo>
                    <a:pt x="5" y="890"/>
                  </a:lnTo>
                  <a:lnTo>
                    <a:pt x="5" y="891"/>
                  </a:lnTo>
                  <a:lnTo>
                    <a:pt x="6" y="891"/>
                  </a:lnTo>
                  <a:lnTo>
                    <a:pt x="7" y="892"/>
                  </a:lnTo>
                  <a:lnTo>
                    <a:pt x="8" y="894"/>
                  </a:lnTo>
                  <a:lnTo>
                    <a:pt x="9" y="895"/>
                  </a:lnTo>
                  <a:lnTo>
                    <a:pt x="10" y="896"/>
                  </a:lnTo>
                  <a:lnTo>
                    <a:pt x="13" y="898"/>
                  </a:lnTo>
                  <a:lnTo>
                    <a:pt x="14" y="899"/>
                  </a:lnTo>
                  <a:lnTo>
                    <a:pt x="15" y="899"/>
                  </a:lnTo>
                  <a:lnTo>
                    <a:pt x="15" y="900"/>
                  </a:lnTo>
                  <a:lnTo>
                    <a:pt x="16" y="900"/>
                  </a:lnTo>
                  <a:lnTo>
                    <a:pt x="16" y="903"/>
                  </a:lnTo>
                  <a:lnTo>
                    <a:pt x="15" y="904"/>
                  </a:lnTo>
                  <a:lnTo>
                    <a:pt x="15" y="905"/>
                  </a:lnTo>
                  <a:lnTo>
                    <a:pt x="15" y="906"/>
                  </a:lnTo>
                  <a:lnTo>
                    <a:pt x="15" y="908"/>
                  </a:lnTo>
                  <a:lnTo>
                    <a:pt x="15" y="909"/>
                  </a:lnTo>
                  <a:lnTo>
                    <a:pt x="14" y="910"/>
                  </a:lnTo>
                  <a:lnTo>
                    <a:pt x="14" y="911"/>
                  </a:lnTo>
                  <a:lnTo>
                    <a:pt x="14" y="913"/>
                  </a:lnTo>
                  <a:lnTo>
                    <a:pt x="14" y="914"/>
                  </a:lnTo>
                  <a:lnTo>
                    <a:pt x="13" y="915"/>
                  </a:lnTo>
                  <a:lnTo>
                    <a:pt x="11" y="916"/>
                  </a:lnTo>
                  <a:lnTo>
                    <a:pt x="10" y="917"/>
                  </a:lnTo>
                  <a:lnTo>
                    <a:pt x="9" y="917"/>
                  </a:lnTo>
                  <a:lnTo>
                    <a:pt x="8" y="917"/>
                  </a:lnTo>
                  <a:lnTo>
                    <a:pt x="8" y="918"/>
                  </a:lnTo>
                  <a:lnTo>
                    <a:pt x="7" y="919"/>
                  </a:lnTo>
                  <a:lnTo>
                    <a:pt x="7" y="920"/>
                  </a:lnTo>
                  <a:lnTo>
                    <a:pt x="7" y="922"/>
                  </a:lnTo>
                  <a:lnTo>
                    <a:pt x="7" y="923"/>
                  </a:lnTo>
                  <a:lnTo>
                    <a:pt x="6" y="923"/>
                  </a:lnTo>
                  <a:lnTo>
                    <a:pt x="5" y="923"/>
                  </a:lnTo>
                  <a:lnTo>
                    <a:pt x="5" y="924"/>
                  </a:lnTo>
                  <a:lnTo>
                    <a:pt x="4" y="924"/>
                  </a:lnTo>
                  <a:lnTo>
                    <a:pt x="4" y="925"/>
                  </a:lnTo>
                  <a:lnTo>
                    <a:pt x="5" y="926"/>
                  </a:lnTo>
                  <a:lnTo>
                    <a:pt x="6" y="927"/>
                  </a:lnTo>
                  <a:lnTo>
                    <a:pt x="6" y="928"/>
                  </a:lnTo>
                  <a:lnTo>
                    <a:pt x="7" y="931"/>
                  </a:lnTo>
                  <a:lnTo>
                    <a:pt x="8" y="931"/>
                  </a:lnTo>
                  <a:lnTo>
                    <a:pt x="8" y="932"/>
                  </a:lnTo>
                  <a:lnTo>
                    <a:pt x="8" y="933"/>
                  </a:lnTo>
                  <a:lnTo>
                    <a:pt x="8" y="934"/>
                  </a:lnTo>
                  <a:lnTo>
                    <a:pt x="8" y="935"/>
                  </a:lnTo>
                  <a:lnTo>
                    <a:pt x="7" y="936"/>
                  </a:lnTo>
                  <a:lnTo>
                    <a:pt x="7" y="936"/>
                  </a:lnTo>
                  <a:lnTo>
                    <a:pt x="8" y="936"/>
                  </a:lnTo>
                  <a:lnTo>
                    <a:pt x="8" y="937"/>
                  </a:lnTo>
                  <a:lnTo>
                    <a:pt x="9" y="937"/>
                  </a:lnTo>
                  <a:lnTo>
                    <a:pt x="10" y="937"/>
                  </a:lnTo>
                  <a:lnTo>
                    <a:pt x="10" y="938"/>
                  </a:lnTo>
                  <a:lnTo>
                    <a:pt x="11" y="938"/>
                  </a:lnTo>
                  <a:lnTo>
                    <a:pt x="11" y="939"/>
                  </a:lnTo>
                  <a:lnTo>
                    <a:pt x="11" y="941"/>
                  </a:lnTo>
                  <a:lnTo>
                    <a:pt x="11" y="942"/>
                  </a:lnTo>
                  <a:lnTo>
                    <a:pt x="11" y="943"/>
                  </a:lnTo>
                  <a:lnTo>
                    <a:pt x="10" y="943"/>
                  </a:lnTo>
                  <a:lnTo>
                    <a:pt x="9" y="943"/>
                  </a:lnTo>
                  <a:lnTo>
                    <a:pt x="8" y="944"/>
                  </a:lnTo>
                  <a:lnTo>
                    <a:pt x="8" y="945"/>
                  </a:lnTo>
                  <a:lnTo>
                    <a:pt x="8" y="946"/>
                  </a:lnTo>
                  <a:lnTo>
                    <a:pt x="9" y="946"/>
                  </a:lnTo>
                  <a:lnTo>
                    <a:pt x="9" y="947"/>
                  </a:lnTo>
                  <a:lnTo>
                    <a:pt x="10" y="947"/>
                  </a:lnTo>
                  <a:lnTo>
                    <a:pt x="10" y="948"/>
                  </a:lnTo>
                  <a:lnTo>
                    <a:pt x="11" y="948"/>
                  </a:lnTo>
                  <a:lnTo>
                    <a:pt x="13" y="947"/>
                  </a:lnTo>
                  <a:lnTo>
                    <a:pt x="14" y="947"/>
                  </a:lnTo>
                  <a:lnTo>
                    <a:pt x="15" y="947"/>
                  </a:lnTo>
                  <a:lnTo>
                    <a:pt x="15" y="948"/>
                  </a:lnTo>
                  <a:lnTo>
                    <a:pt x="16" y="950"/>
                  </a:lnTo>
                  <a:lnTo>
                    <a:pt x="16" y="951"/>
                  </a:lnTo>
                  <a:lnTo>
                    <a:pt x="17" y="951"/>
                  </a:lnTo>
                  <a:lnTo>
                    <a:pt x="17" y="952"/>
                  </a:lnTo>
                  <a:lnTo>
                    <a:pt x="18" y="952"/>
                  </a:lnTo>
                  <a:lnTo>
                    <a:pt x="18" y="951"/>
                  </a:lnTo>
                  <a:lnTo>
                    <a:pt x="19" y="951"/>
                  </a:lnTo>
                  <a:lnTo>
                    <a:pt x="20" y="952"/>
                  </a:lnTo>
                  <a:lnTo>
                    <a:pt x="21" y="952"/>
                  </a:lnTo>
                  <a:lnTo>
                    <a:pt x="23" y="952"/>
                  </a:lnTo>
                  <a:lnTo>
                    <a:pt x="23" y="953"/>
                  </a:lnTo>
                  <a:lnTo>
                    <a:pt x="24" y="953"/>
                  </a:lnTo>
                  <a:lnTo>
                    <a:pt x="25" y="953"/>
                  </a:lnTo>
                  <a:lnTo>
                    <a:pt x="25" y="953"/>
                  </a:lnTo>
                  <a:lnTo>
                    <a:pt x="26" y="953"/>
                  </a:lnTo>
                  <a:lnTo>
                    <a:pt x="27" y="953"/>
                  </a:lnTo>
                  <a:lnTo>
                    <a:pt x="28" y="953"/>
                  </a:lnTo>
                  <a:lnTo>
                    <a:pt x="29" y="953"/>
                  </a:lnTo>
                  <a:lnTo>
                    <a:pt x="30" y="953"/>
                  </a:lnTo>
                  <a:lnTo>
                    <a:pt x="30" y="952"/>
                  </a:lnTo>
                  <a:lnTo>
                    <a:pt x="33" y="952"/>
                  </a:lnTo>
                  <a:lnTo>
                    <a:pt x="34" y="952"/>
                  </a:lnTo>
                  <a:lnTo>
                    <a:pt x="36" y="952"/>
                  </a:lnTo>
                  <a:lnTo>
                    <a:pt x="38" y="952"/>
                  </a:lnTo>
                  <a:lnTo>
                    <a:pt x="39" y="952"/>
                  </a:lnTo>
                  <a:lnTo>
                    <a:pt x="40" y="952"/>
                  </a:lnTo>
                  <a:lnTo>
                    <a:pt x="42" y="951"/>
                  </a:lnTo>
                  <a:lnTo>
                    <a:pt x="43" y="951"/>
                  </a:lnTo>
                  <a:lnTo>
                    <a:pt x="44" y="951"/>
                  </a:lnTo>
                  <a:lnTo>
                    <a:pt x="45" y="951"/>
                  </a:lnTo>
                  <a:lnTo>
                    <a:pt x="46" y="952"/>
                  </a:lnTo>
                  <a:lnTo>
                    <a:pt x="47" y="952"/>
                  </a:lnTo>
                  <a:lnTo>
                    <a:pt x="49" y="952"/>
                  </a:lnTo>
                  <a:lnTo>
                    <a:pt x="49" y="953"/>
                  </a:lnTo>
                  <a:lnTo>
                    <a:pt x="51" y="953"/>
                  </a:lnTo>
                  <a:lnTo>
                    <a:pt x="52" y="953"/>
                  </a:lnTo>
                  <a:lnTo>
                    <a:pt x="52" y="953"/>
                  </a:lnTo>
                  <a:lnTo>
                    <a:pt x="53" y="953"/>
                  </a:lnTo>
                  <a:lnTo>
                    <a:pt x="54" y="953"/>
                  </a:lnTo>
                  <a:lnTo>
                    <a:pt x="55" y="953"/>
                  </a:lnTo>
                  <a:lnTo>
                    <a:pt x="55" y="954"/>
                  </a:lnTo>
                  <a:lnTo>
                    <a:pt x="56" y="954"/>
                  </a:lnTo>
                  <a:lnTo>
                    <a:pt x="57" y="955"/>
                  </a:lnTo>
                  <a:lnTo>
                    <a:pt x="58" y="956"/>
                  </a:lnTo>
                  <a:lnTo>
                    <a:pt x="58" y="957"/>
                  </a:lnTo>
                  <a:lnTo>
                    <a:pt x="59" y="957"/>
                  </a:lnTo>
                  <a:lnTo>
                    <a:pt x="59" y="958"/>
                  </a:lnTo>
                  <a:lnTo>
                    <a:pt x="61" y="960"/>
                  </a:lnTo>
                  <a:lnTo>
                    <a:pt x="61" y="961"/>
                  </a:lnTo>
                  <a:lnTo>
                    <a:pt x="62" y="961"/>
                  </a:lnTo>
                  <a:lnTo>
                    <a:pt x="62" y="962"/>
                  </a:lnTo>
                  <a:lnTo>
                    <a:pt x="63" y="962"/>
                  </a:lnTo>
                  <a:lnTo>
                    <a:pt x="63" y="963"/>
                  </a:lnTo>
                  <a:lnTo>
                    <a:pt x="64" y="963"/>
                  </a:lnTo>
                  <a:lnTo>
                    <a:pt x="65" y="963"/>
                  </a:lnTo>
                  <a:lnTo>
                    <a:pt x="65" y="964"/>
                  </a:lnTo>
                  <a:lnTo>
                    <a:pt x="66" y="965"/>
                  </a:lnTo>
                  <a:lnTo>
                    <a:pt x="67" y="965"/>
                  </a:lnTo>
                  <a:lnTo>
                    <a:pt x="67" y="966"/>
                  </a:lnTo>
                  <a:lnTo>
                    <a:pt x="68" y="966"/>
                  </a:lnTo>
                  <a:lnTo>
                    <a:pt x="68" y="967"/>
                  </a:lnTo>
                  <a:lnTo>
                    <a:pt x="68" y="969"/>
                  </a:lnTo>
                  <a:lnTo>
                    <a:pt x="68" y="970"/>
                  </a:lnTo>
                  <a:lnTo>
                    <a:pt x="70" y="970"/>
                  </a:lnTo>
                  <a:lnTo>
                    <a:pt x="70" y="971"/>
                  </a:lnTo>
                  <a:lnTo>
                    <a:pt x="71" y="971"/>
                  </a:lnTo>
                  <a:lnTo>
                    <a:pt x="71" y="972"/>
                  </a:lnTo>
                  <a:lnTo>
                    <a:pt x="72" y="973"/>
                  </a:lnTo>
                  <a:lnTo>
                    <a:pt x="72" y="974"/>
                  </a:lnTo>
                  <a:lnTo>
                    <a:pt x="73" y="974"/>
                  </a:lnTo>
                  <a:lnTo>
                    <a:pt x="73" y="975"/>
                  </a:lnTo>
                  <a:lnTo>
                    <a:pt x="73" y="976"/>
                  </a:lnTo>
                  <a:lnTo>
                    <a:pt x="74" y="978"/>
                  </a:lnTo>
                  <a:lnTo>
                    <a:pt x="74" y="979"/>
                  </a:lnTo>
                  <a:lnTo>
                    <a:pt x="74" y="980"/>
                  </a:lnTo>
                  <a:lnTo>
                    <a:pt x="75" y="981"/>
                  </a:lnTo>
                  <a:lnTo>
                    <a:pt x="75" y="982"/>
                  </a:lnTo>
                  <a:lnTo>
                    <a:pt x="76" y="983"/>
                  </a:lnTo>
                  <a:lnTo>
                    <a:pt x="76" y="984"/>
                  </a:lnTo>
                  <a:lnTo>
                    <a:pt x="77" y="986"/>
                  </a:lnTo>
                  <a:lnTo>
                    <a:pt x="77" y="988"/>
                  </a:lnTo>
                  <a:lnTo>
                    <a:pt x="77" y="989"/>
                  </a:lnTo>
                  <a:lnTo>
                    <a:pt x="78" y="989"/>
                  </a:lnTo>
                  <a:lnTo>
                    <a:pt x="78" y="989"/>
                  </a:lnTo>
                  <a:lnTo>
                    <a:pt x="78" y="990"/>
                  </a:lnTo>
                  <a:lnTo>
                    <a:pt x="78" y="990"/>
                  </a:lnTo>
                  <a:lnTo>
                    <a:pt x="80" y="990"/>
                  </a:lnTo>
                  <a:lnTo>
                    <a:pt x="81" y="990"/>
                  </a:lnTo>
                  <a:lnTo>
                    <a:pt x="82" y="990"/>
                  </a:lnTo>
                  <a:lnTo>
                    <a:pt x="83" y="990"/>
                  </a:lnTo>
                  <a:lnTo>
                    <a:pt x="84" y="990"/>
                  </a:lnTo>
                  <a:lnTo>
                    <a:pt x="85" y="990"/>
                  </a:lnTo>
                  <a:lnTo>
                    <a:pt x="86" y="990"/>
                  </a:lnTo>
                  <a:lnTo>
                    <a:pt x="87" y="990"/>
                  </a:lnTo>
                  <a:lnTo>
                    <a:pt x="89" y="990"/>
                  </a:lnTo>
                  <a:lnTo>
                    <a:pt x="90" y="989"/>
                  </a:lnTo>
                  <a:lnTo>
                    <a:pt x="91" y="989"/>
                  </a:lnTo>
                  <a:lnTo>
                    <a:pt x="91" y="988"/>
                  </a:lnTo>
                  <a:lnTo>
                    <a:pt x="92" y="988"/>
                  </a:lnTo>
                  <a:lnTo>
                    <a:pt x="93" y="986"/>
                  </a:lnTo>
                  <a:lnTo>
                    <a:pt x="93" y="985"/>
                  </a:lnTo>
                  <a:lnTo>
                    <a:pt x="94" y="984"/>
                  </a:lnTo>
                  <a:lnTo>
                    <a:pt x="95" y="984"/>
                  </a:lnTo>
                  <a:lnTo>
                    <a:pt x="95" y="983"/>
                  </a:lnTo>
                  <a:lnTo>
                    <a:pt x="96" y="983"/>
                  </a:lnTo>
                  <a:lnTo>
                    <a:pt x="96" y="982"/>
                  </a:lnTo>
                  <a:lnTo>
                    <a:pt x="99" y="981"/>
                  </a:lnTo>
                  <a:lnTo>
                    <a:pt x="100" y="981"/>
                  </a:lnTo>
                  <a:lnTo>
                    <a:pt x="101" y="981"/>
                  </a:lnTo>
                  <a:lnTo>
                    <a:pt x="102" y="981"/>
                  </a:lnTo>
                  <a:lnTo>
                    <a:pt x="102" y="980"/>
                  </a:lnTo>
                  <a:lnTo>
                    <a:pt x="103" y="980"/>
                  </a:lnTo>
                  <a:lnTo>
                    <a:pt x="104" y="980"/>
                  </a:lnTo>
                  <a:lnTo>
                    <a:pt x="105" y="981"/>
                  </a:lnTo>
                  <a:lnTo>
                    <a:pt x="105" y="982"/>
                  </a:lnTo>
                  <a:lnTo>
                    <a:pt x="105" y="983"/>
                  </a:lnTo>
                  <a:lnTo>
                    <a:pt x="105" y="984"/>
                  </a:lnTo>
                  <a:lnTo>
                    <a:pt x="105" y="985"/>
                  </a:lnTo>
                  <a:lnTo>
                    <a:pt x="105" y="986"/>
                  </a:lnTo>
                  <a:lnTo>
                    <a:pt x="104" y="988"/>
                  </a:lnTo>
                  <a:lnTo>
                    <a:pt x="104" y="989"/>
                  </a:lnTo>
                  <a:lnTo>
                    <a:pt x="105" y="990"/>
                  </a:lnTo>
                  <a:lnTo>
                    <a:pt x="105" y="990"/>
                  </a:lnTo>
                  <a:lnTo>
                    <a:pt x="105" y="991"/>
                  </a:lnTo>
                  <a:lnTo>
                    <a:pt x="108" y="993"/>
                  </a:lnTo>
                  <a:lnTo>
                    <a:pt x="109" y="993"/>
                  </a:lnTo>
                  <a:lnTo>
                    <a:pt x="109" y="994"/>
                  </a:lnTo>
                  <a:lnTo>
                    <a:pt x="110" y="994"/>
                  </a:lnTo>
                  <a:lnTo>
                    <a:pt x="110" y="995"/>
                  </a:lnTo>
                  <a:lnTo>
                    <a:pt x="111" y="995"/>
                  </a:lnTo>
                  <a:lnTo>
                    <a:pt x="111" y="997"/>
                  </a:lnTo>
                  <a:lnTo>
                    <a:pt x="110" y="998"/>
                  </a:lnTo>
                  <a:lnTo>
                    <a:pt x="110" y="999"/>
                  </a:lnTo>
                  <a:lnTo>
                    <a:pt x="108" y="1000"/>
                  </a:lnTo>
                  <a:lnTo>
                    <a:pt x="108" y="1001"/>
                  </a:lnTo>
                  <a:lnTo>
                    <a:pt x="106" y="1002"/>
                  </a:lnTo>
                  <a:lnTo>
                    <a:pt x="106" y="1003"/>
                  </a:lnTo>
                  <a:lnTo>
                    <a:pt x="105" y="1003"/>
                  </a:lnTo>
                  <a:lnTo>
                    <a:pt x="105" y="1003"/>
                  </a:lnTo>
                  <a:lnTo>
                    <a:pt x="104" y="1004"/>
                  </a:lnTo>
                  <a:lnTo>
                    <a:pt x="103" y="1004"/>
                  </a:lnTo>
                  <a:lnTo>
                    <a:pt x="102" y="1004"/>
                  </a:lnTo>
                  <a:lnTo>
                    <a:pt x="102" y="1006"/>
                  </a:lnTo>
                  <a:lnTo>
                    <a:pt x="102" y="1007"/>
                  </a:lnTo>
                  <a:lnTo>
                    <a:pt x="102" y="1008"/>
                  </a:lnTo>
                  <a:lnTo>
                    <a:pt x="101" y="1008"/>
                  </a:lnTo>
                  <a:lnTo>
                    <a:pt x="101" y="1009"/>
                  </a:lnTo>
                  <a:lnTo>
                    <a:pt x="100" y="1009"/>
                  </a:lnTo>
                  <a:lnTo>
                    <a:pt x="99" y="1009"/>
                  </a:lnTo>
                  <a:lnTo>
                    <a:pt x="98" y="1009"/>
                  </a:lnTo>
                  <a:lnTo>
                    <a:pt x="98" y="1010"/>
                  </a:lnTo>
                  <a:lnTo>
                    <a:pt x="96" y="1011"/>
                  </a:lnTo>
                  <a:lnTo>
                    <a:pt x="98" y="1012"/>
                  </a:lnTo>
                  <a:lnTo>
                    <a:pt x="99" y="1012"/>
                  </a:lnTo>
                  <a:lnTo>
                    <a:pt x="99" y="1013"/>
                  </a:lnTo>
                  <a:lnTo>
                    <a:pt x="100" y="1013"/>
                  </a:lnTo>
                  <a:lnTo>
                    <a:pt x="101" y="1013"/>
                  </a:lnTo>
                  <a:lnTo>
                    <a:pt x="101" y="1014"/>
                  </a:lnTo>
                  <a:lnTo>
                    <a:pt x="100" y="1016"/>
                  </a:lnTo>
                  <a:lnTo>
                    <a:pt x="100" y="1017"/>
                  </a:lnTo>
                  <a:lnTo>
                    <a:pt x="101" y="1017"/>
                  </a:lnTo>
                  <a:lnTo>
                    <a:pt x="101" y="1017"/>
                  </a:lnTo>
                  <a:lnTo>
                    <a:pt x="100" y="1018"/>
                  </a:lnTo>
                  <a:lnTo>
                    <a:pt x="99" y="1018"/>
                  </a:lnTo>
                  <a:lnTo>
                    <a:pt x="99" y="1019"/>
                  </a:lnTo>
                  <a:lnTo>
                    <a:pt x="99" y="1020"/>
                  </a:lnTo>
                  <a:lnTo>
                    <a:pt x="99" y="1021"/>
                  </a:lnTo>
                  <a:lnTo>
                    <a:pt x="99" y="1022"/>
                  </a:lnTo>
                  <a:lnTo>
                    <a:pt x="100" y="1022"/>
                  </a:lnTo>
                  <a:lnTo>
                    <a:pt x="100" y="1023"/>
                  </a:lnTo>
                  <a:lnTo>
                    <a:pt x="100" y="1025"/>
                  </a:lnTo>
                  <a:lnTo>
                    <a:pt x="99" y="1025"/>
                  </a:lnTo>
                  <a:lnTo>
                    <a:pt x="99" y="1026"/>
                  </a:lnTo>
                  <a:lnTo>
                    <a:pt x="99" y="1027"/>
                  </a:lnTo>
                  <a:lnTo>
                    <a:pt x="98" y="1027"/>
                  </a:lnTo>
                  <a:lnTo>
                    <a:pt x="98" y="1028"/>
                  </a:lnTo>
                  <a:lnTo>
                    <a:pt x="98" y="1029"/>
                  </a:lnTo>
                  <a:lnTo>
                    <a:pt x="98" y="1030"/>
                  </a:lnTo>
                  <a:lnTo>
                    <a:pt x="98" y="1031"/>
                  </a:lnTo>
                  <a:lnTo>
                    <a:pt x="99" y="1032"/>
                  </a:lnTo>
                  <a:lnTo>
                    <a:pt x="100" y="1032"/>
                  </a:lnTo>
                  <a:lnTo>
                    <a:pt x="100" y="1033"/>
                  </a:lnTo>
                  <a:lnTo>
                    <a:pt x="100" y="1035"/>
                  </a:lnTo>
                  <a:lnTo>
                    <a:pt x="100" y="1036"/>
                  </a:lnTo>
                  <a:lnTo>
                    <a:pt x="100" y="1037"/>
                  </a:lnTo>
                  <a:lnTo>
                    <a:pt x="99" y="1037"/>
                  </a:lnTo>
                  <a:lnTo>
                    <a:pt x="99" y="1038"/>
                  </a:lnTo>
                  <a:lnTo>
                    <a:pt x="99" y="1039"/>
                  </a:lnTo>
                  <a:lnTo>
                    <a:pt x="99" y="1040"/>
                  </a:lnTo>
                  <a:lnTo>
                    <a:pt x="99" y="1041"/>
                  </a:lnTo>
                  <a:lnTo>
                    <a:pt x="99" y="1042"/>
                  </a:lnTo>
                  <a:lnTo>
                    <a:pt x="99" y="1044"/>
                  </a:lnTo>
                  <a:lnTo>
                    <a:pt x="100" y="1044"/>
                  </a:lnTo>
                  <a:lnTo>
                    <a:pt x="101" y="1044"/>
                  </a:lnTo>
                  <a:lnTo>
                    <a:pt x="102" y="1044"/>
                  </a:lnTo>
                  <a:lnTo>
                    <a:pt x="103" y="1044"/>
                  </a:lnTo>
                  <a:lnTo>
                    <a:pt x="104" y="1044"/>
                  </a:lnTo>
                  <a:lnTo>
                    <a:pt x="104" y="1045"/>
                  </a:lnTo>
                  <a:lnTo>
                    <a:pt x="105" y="1045"/>
                  </a:lnTo>
                  <a:lnTo>
                    <a:pt x="105" y="1045"/>
                  </a:lnTo>
                  <a:lnTo>
                    <a:pt x="106" y="1046"/>
                  </a:lnTo>
                  <a:lnTo>
                    <a:pt x="108" y="1046"/>
                  </a:lnTo>
                  <a:lnTo>
                    <a:pt x="109" y="1046"/>
                  </a:lnTo>
                  <a:lnTo>
                    <a:pt x="110" y="1046"/>
                  </a:lnTo>
                  <a:lnTo>
                    <a:pt x="111" y="1046"/>
                  </a:lnTo>
                  <a:lnTo>
                    <a:pt x="111" y="1047"/>
                  </a:lnTo>
                  <a:lnTo>
                    <a:pt x="112" y="1047"/>
                  </a:lnTo>
                  <a:lnTo>
                    <a:pt x="113" y="1047"/>
                  </a:lnTo>
                  <a:lnTo>
                    <a:pt x="114" y="1047"/>
                  </a:lnTo>
                  <a:lnTo>
                    <a:pt x="115" y="1047"/>
                  </a:lnTo>
                  <a:lnTo>
                    <a:pt x="117" y="1048"/>
                  </a:lnTo>
                  <a:lnTo>
                    <a:pt x="118" y="1048"/>
                  </a:lnTo>
                  <a:lnTo>
                    <a:pt x="119" y="1049"/>
                  </a:lnTo>
                  <a:lnTo>
                    <a:pt x="120" y="1049"/>
                  </a:lnTo>
                  <a:lnTo>
                    <a:pt x="120" y="1050"/>
                  </a:lnTo>
                  <a:lnTo>
                    <a:pt x="121" y="1050"/>
                  </a:lnTo>
                  <a:lnTo>
                    <a:pt x="121" y="1051"/>
                  </a:lnTo>
                  <a:lnTo>
                    <a:pt x="122" y="1051"/>
                  </a:lnTo>
                  <a:lnTo>
                    <a:pt x="123" y="1051"/>
                  </a:lnTo>
                  <a:lnTo>
                    <a:pt x="124" y="1051"/>
                  </a:lnTo>
                  <a:lnTo>
                    <a:pt x="125" y="1051"/>
                  </a:lnTo>
                  <a:lnTo>
                    <a:pt x="127" y="1051"/>
                  </a:lnTo>
                  <a:lnTo>
                    <a:pt x="128" y="1051"/>
                  </a:lnTo>
                  <a:lnTo>
                    <a:pt x="129" y="1051"/>
                  </a:lnTo>
                  <a:lnTo>
                    <a:pt x="130" y="1053"/>
                  </a:lnTo>
                  <a:lnTo>
                    <a:pt x="131" y="1053"/>
                  </a:lnTo>
                  <a:lnTo>
                    <a:pt x="132" y="1053"/>
                  </a:lnTo>
                  <a:lnTo>
                    <a:pt x="132" y="1053"/>
                  </a:lnTo>
                  <a:lnTo>
                    <a:pt x="132" y="1054"/>
                  </a:lnTo>
                  <a:lnTo>
                    <a:pt x="133" y="1054"/>
                  </a:lnTo>
                  <a:lnTo>
                    <a:pt x="133" y="1055"/>
                  </a:lnTo>
                  <a:lnTo>
                    <a:pt x="134" y="1055"/>
                  </a:lnTo>
                  <a:lnTo>
                    <a:pt x="136" y="1055"/>
                  </a:lnTo>
                  <a:lnTo>
                    <a:pt x="136" y="1054"/>
                  </a:lnTo>
                  <a:lnTo>
                    <a:pt x="137" y="1054"/>
                  </a:lnTo>
                  <a:lnTo>
                    <a:pt x="137" y="1055"/>
                  </a:lnTo>
                  <a:lnTo>
                    <a:pt x="137" y="1056"/>
                  </a:lnTo>
                  <a:lnTo>
                    <a:pt x="137" y="1057"/>
                  </a:lnTo>
                  <a:lnTo>
                    <a:pt x="138" y="1057"/>
                  </a:lnTo>
                  <a:lnTo>
                    <a:pt x="139" y="1057"/>
                  </a:lnTo>
                  <a:lnTo>
                    <a:pt x="140" y="1057"/>
                  </a:lnTo>
                  <a:lnTo>
                    <a:pt x="141" y="1057"/>
                  </a:lnTo>
                  <a:lnTo>
                    <a:pt x="142" y="1057"/>
                  </a:lnTo>
                  <a:lnTo>
                    <a:pt x="143" y="1057"/>
                  </a:lnTo>
                  <a:lnTo>
                    <a:pt x="144" y="1058"/>
                  </a:lnTo>
                  <a:lnTo>
                    <a:pt x="146" y="1059"/>
                  </a:lnTo>
                  <a:lnTo>
                    <a:pt x="147" y="1060"/>
                  </a:lnTo>
                  <a:lnTo>
                    <a:pt x="147" y="1061"/>
                  </a:lnTo>
                  <a:lnTo>
                    <a:pt x="148" y="1061"/>
                  </a:lnTo>
                  <a:lnTo>
                    <a:pt x="148" y="1063"/>
                  </a:lnTo>
                  <a:lnTo>
                    <a:pt x="148" y="1064"/>
                  </a:lnTo>
                  <a:lnTo>
                    <a:pt x="149" y="1064"/>
                  </a:lnTo>
                  <a:lnTo>
                    <a:pt x="149" y="1065"/>
                  </a:lnTo>
                  <a:lnTo>
                    <a:pt x="150" y="1065"/>
                  </a:lnTo>
                  <a:lnTo>
                    <a:pt x="151" y="1065"/>
                  </a:lnTo>
                  <a:lnTo>
                    <a:pt x="152" y="1065"/>
                  </a:lnTo>
                  <a:lnTo>
                    <a:pt x="153" y="1065"/>
                  </a:lnTo>
                  <a:lnTo>
                    <a:pt x="153" y="1064"/>
                  </a:lnTo>
                  <a:lnTo>
                    <a:pt x="155" y="1063"/>
                  </a:lnTo>
                  <a:lnTo>
                    <a:pt x="157" y="1060"/>
                  </a:lnTo>
                  <a:lnTo>
                    <a:pt x="157" y="1059"/>
                  </a:lnTo>
                  <a:lnTo>
                    <a:pt x="157" y="1058"/>
                  </a:lnTo>
                  <a:lnTo>
                    <a:pt x="158" y="1058"/>
                  </a:lnTo>
                  <a:lnTo>
                    <a:pt x="159" y="1058"/>
                  </a:lnTo>
                  <a:lnTo>
                    <a:pt x="160" y="1058"/>
                  </a:lnTo>
                  <a:lnTo>
                    <a:pt x="160" y="1058"/>
                  </a:lnTo>
                  <a:lnTo>
                    <a:pt x="161" y="1058"/>
                  </a:lnTo>
                  <a:lnTo>
                    <a:pt x="161" y="1059"/>
                  </a:lnTo>
                  <a:lnTo>
                    <a:pt x="162" y="1059"/>
                  </a:lnTo>
                  <a:lnTo>
                    <a:pt x="164" y="1059"/>
                  </a:lnTo>
                  <a:lnTo>
                    <a:pt x="165" y="1059"/>
                  </a:lnTo>
                  <a:lnTo>
                    <a:pt x="166" y="1059"/>
                  </a:lnTo>
                  <a:lnTo>
                    <a:pt x="167" y="1058"/>
                  </a:lnTo>
                  <a:lnTo>
                    <a:pt x="168" y="1058"/>
                  </a:lnTo>
                  <a:lnTo>
                    <a:pt x="169" y="1057"/>
                  </a:lnTo>
                  <a:lnTo>
                    <a:pt x="170" y="1056"/>
                  </a:lnTo>
                  <a:lnTo>
                    <a:pt x="171" y="1055"/>
                  </a:lnTo>
                  <a:lnTo>
                    <a:pt x="172" y="1054"/>
                  </a:lnTo>
                  <a:lnTo>
                    <a:pt x="174" y="1054"/>
                  </a:lnTo>
                  <a:lnTo>
                    <a:pt x="174" y="1053"/>
                  </a:lnTo>
                  <a:lnTo>
                    <a:pt x="176" y="1051"/>
                  </a:lnTo>
                  <a:lnTo>
                    <a:pt x="177" y="1051"/>
                  </a:lnTo>
                  <a:lnTo>
                    <a:pt x="177" y="1050"/>
                  </a:lnTo>
                  <a:lnTo>
                    <a:pt x="178" y="1050"/>
                  </a:lnTo>
                  <a:lnTo>
                    <a:pt x="178" y="1049"/>
                  </a:lnTo>
                  <a:lnTo>
                    <a:pt x="179" y="1049"/>
                  </a:lnTo>
                  <a:lnTo>
                    <a:pt x="180" y="1049"/>
                  </a:lnTo>
                  <a:lnTo>
                    <a:pt x="180" y="1050"/>
                  </a:lnTo>
                  <a:lnTo>
                    <a:pt x="181" y="1050"/>
                  </a:lnTo>
                  <a:lnTo>
                    <a:pt x="181" y="1051"/>
                  </a:lnTo>
                  <a:lnTo>
                    <a:pt x="183" y="1051"/>
                  </a:lnTo>
                  <a:lnTo>
                    <a:pt x="184" y="1051"/>
                  </a:lnTo>
                  <a:lnTo>
                    <a:pt x="184" y="1053"/>
                  </a:lnTo>
                  <a:lnTo>
                    <a:pt x="185" y="1053"/>
                  </a:lnTo>
                  <a:lnTo>
                    <a:pt x="185" y="1054"/>
                  </a:lnTo>
                  <a:lnTo>
                    <a:pt x="186" y="1055"/>
                  </a:lnTo>
                  <a:lnTo>
                    <a:pt x="187" y="1055"/>
                  </a:lnTo>
                  <a:lnTo>
                    <a:pt x="187" y="1055"/>
                  </a:lnTo>
                  <a:lnTo>
                    <a:pt x="187" y="1056"/>
                  </a:lnTo>
                  <a:lnTo>
                    <a:pt x="188" y="1056"/>
                  </a:lnTo>
                  <a:lnTo>
                    <a:pt x="188" y="1055"/>
                  </a:lnTo>
                  <a:lnTo>
                    <a:pt x="189" y="1054"/>
                  </a:lnTo>
                  <a:lnTo>
                    <a:pt x="189" y="1053"/>
                  </a:lnTo>
                  <a:lnTo>
                    <a:pt x="189" y="1051"/>
                  </a:lnTo>
                  <a:lnTo>
                    <a:pt x="190" y="1050"/>
                  </a:lnTo>
                  <a:lnTo>
                    <a:pt x="190" y="1049"/>
                  </a:lnTo>
                  <a:lnTo>
                    <a:pt x="191" y="1049"/>
                  </a:lnTo>
                  <a:lnTo>
                    <a:pt x="193" y="1050"/>
                  </a:lnTo>
                  <a:lnTo>
                    <a:pt x="194" y="1050"/>
                  </a:lnTo>
                  <a:lnTo>
                    <a:pt x="194" y="1051"/>
                  </a:lnTo>
                  <a:lnTo>
                    <a:pt x="194" y="1053"/>
                  </a:lnTo>
                  <a:lnTo>
                    <a:pt x="195" y="1053"/>
                  </a:lnTo>
                  <a:lnTo>
                    <a:pt x="196" y="1051"/>
                  </a:lnTo>
                  <a:lnTo>
                    <a:pt x="197" y="1051"/>
                  </a:lnTo>
                  <a:lnTo>
                    <a:pt x="197" y="1053"/>
                  </a:lnTo>
                  <a:lnTo>
                    <a:pt x="198" y="1053"/>
                  </a:lnTo>
                  <a:lnTo>
                    <a:pt x="199" y="1053"/>
                  </a:lnTo>
                  <a:lnTo>
                    <a:pt x="199" y="1051"/>
                  </a:lnTo>
                  <a:lnTo>
                    <a:pt x="200" y="1050"/>
                  </a:lnTo>
                  <a:lnTo>
                    <a:pt x="200" y="1049"/>
                  </a:lnTo>
                  <a:lnTo>
                    <a:pt x="200" y="1048"/>
                  </a:lnTo>
                  <a:lnTo>
                    <a:pt x="200" y="1047"/>
                  </a:lnTo>
                  <a:lnTo>
                    <a:pt x="200" y="1046"/>
                  </a:lnTo>
                  <a:lnTo>
                    <a:pt x="200" y="1045"/>
                  </a:lnTo>
                  <a:lnTo>
                    <a:pt x="200" y="1044"/>
                  </a:lnTo>
                  <a:lnTo>
                    <a:pt x="202" y="1044"/>
                  </a:lnTo>
                  <a:lnTo>
                    <a:pt x="202" y="1042"/>
                  </a:lnTo>
                  <a:lnTo>
                    <a:pt x="202" y="1041"/>
                  </a:lnTo>
                  <a:lnTo>
                    <a:pt x="203" y="1041"/>
                  </a:lnTo>
                  <a:lnTo>
                    <a:pt x="203" y="1040"/>
                  </a:lnTo>
                  <a:lnTo>
                    <a:pt x="203" y="1041"/>
                  </a:lnTo>
                  <a:lnTo>
                    <a:pt x="203" y="1042"/>
                  </a:lnTo>
                  <a:lnTo>
                    <a:pt x="203" y="1044"/>
                  </a:lnTo>
                  <a:lnTo>
                    <a:pt x="203" y="1044"/>
                  </a:lnTo>
                  <a:lnTo>
                    <a:pt x="203" y="1045"/>
                  </a:lnTo>
                  <a:lnTo>
                    <a:pt x="203" y="1046"/>
                  </a:lnTo>
                  <a:lnTo>
                    <a:pt x="204" y="1045"/>
                  </a:lnTo>
                  <a:lnTo>
                    <a:pt x="205" y="1045"/>
                  </a:lnTo>
                  <a:lnTo>
                    <a:pt x="206" y="1045"/>
                  </a:lnTo>
                  <a:lnTo>
                    <a:pt x="207" y="1046"/>
                  </a:lnTo>
                  <a:lnTo>
                    <a:pt x="208" y="1046"/>
                  </a:lnTo>
                  <a:lnTo>
                    <a:pt x="209" y="1046"/>
                  </a:lnTo>
                  <a:lnTo>
                    <a:pt x="209" y="1045"/>
                  </a:lnTo>
                  <a:lnTo>
                    <a:pt x="209" y="1044"/>
                  </a:lnTo>
                  <a:lnTo>
                    <a:pt x="210" y="1044"/>
                  </a:lnTo>
                  <a:lnTo>
                    <a:pt x="210" y="1044"/>
                  </a:lnTo>
                  <a:lnTo>
                    <a:pt x="210" y="1042"/>
                  </a:lnTo>
                  <a:lnTo>
                    <a:pt x="212" y="1041"/>
                  </a:lnTo>
                  <a:lnTo>
                    <a:pt x="213" y="1040"/>
                  </a:lnTo>
                  <a:lnTo>
                    <a:pt x="213" y="1039"/>
                  </a:lnTo>
                  <a:lnTo>
                    <a:pt x="214" y="1037"/>
                  </a:lnTo>
                  <a:lnTo>
                    <a:pt x="214" y="1036"/>
                  </a:lnTo>
                  <a:lnTo>
                    <a:pt x="214" y="1035"/>
                  </a:lnTo>
                  <a:lnTo>
                    <a:pt x="214" y="1033"/>
                  </a:lnTo>
                  <a:lnTo>
                    <a:pt x="214" y="1032"/>
                  </a:lnTo>
                  <a:lnTo>
                    <a:pt x="214" y="1032"/>
                  </a:lnTo>
                  <a:lnTo>
                    <a:pt x="215" y="1033"/>
                  </a:lnTo>
                  <a:lnTo>
                    <a:pt x="215" y="1035"/>
                  </a:lnTo>
                  <a:lnTo>
                    <a:pt x="216" y="1035"/>
                  </a:lnTo>
                  <a:lnTo>
                    <a:pt x="216" y="1036"/>
                  </a:lnTo>
                  <a:lnTo>
                    <a:pt x="216" y="1037"/>
                  </a:lnTo>
                  <a:lnTo>
                    <a:pt x="217" y="1038"/>
                  </a:lnTo>
                  <a:lnTo>
                    <a:pt x="217" y="1039"/>
                  </a:lnTo>
                  <a:lnTo>
                    <a:pt x="218" y="1039"/>
                  </a:lnTo>
                  <a:lnTo>
                    <a:pt x="218" y="1038"/>
                  </a:lnTo>
                  <a:lnTo>
                    <a:pt x="219" y="1037"/>
                  </a:lnTo>
                  <a:lnTo>
                    <a:pt x="222" y="1038"/>
                  </a:lnTo>
                  <a:lnTo>
                    <a:pt x="222" y="1037"/>
                  </a:lnTo>
                  <a:lnTo>
                    <a:pt x="224" y="1037"/>
                  </a:lnTo>
                  <a:lnTo>
                    <a:pt x="225" y="1037"/>
                  </a:lnTo>
                  <a:lnTo>
                    <a:pt x="226" y="1037"/>
                  </a:lnTo>
                  <a:lnTo>
                    <a:pt x="226" y="1038"/>
                  </a:lnTo>
                  <a:lnTo>
                    <a:pt x="227" y="1038"/>
                  </a:lnTo>
                  <a:lnTo>
                    <a:pt x="228" y="1038"/>
                  </a:lnTo>
                  <a:lnTo>
                    <a:pt x="229" y="1037"/>
                  </a:lnTo>
                  <a:lnTo>
                    <a:pt x="231" y="1037"/>
                  </a:lnTo>
                  <a:lnTo>
                    <a:pt x="232" y="1036"/>
                  </a:lnTo>
                  <a:lnTo>
                    <a:pt x="233" y="1036"/>
                  </a:lnTo>
                  <a:lnTo>
                    <a:pt x="234" y="1036"/>
                  </a:lnTo>
                  <a:lnTo>
                    <a:pt x="235" y="1035"/>
                  </a:lnTo>
                  <a:lnTo>
                    <a:pt x="236" y="1035"/>
                  </a:lnTo>
                  <a:lnTo>
                    <a:pt x="237" y="1035"/>
                  </a:lnTo>
                  <a:lnTo>
                    <a:pt x="238" y="1035"/>
                  </a:lnTo>
                  <a:lnTo>
                    <a:pt x="238" y="1036"/>
                  </a:lnTo>
                  <a:lnTo>
                    <a:pt x="240" y="1037"/>
                  </a:lnTo>
                  <a:lnTo>
                    <a:pt x="240" y="1038"/>
                  </a:lnTo>
                  <a:lnTo>
                    <a:pt x="240" y="1040"/>
                  </a:lnTo>
                  <a:lnTo>
                    <a:pt x="241" y="1040"/>
                  </a:lnTo>
                  <a:lnTo>
                    <a:pt x="240" y="1041"/>
                  </a:lnTo>
                  <a:lnTo>
                    <a:pt x="240" y="1042"/>
                  </a:lnTo>
                  <a:lnTo>
                    <a:pt x="240" y="1044"/>
                  </a:lnTo>
                  <a:lnTo>
                    <a:pt x="241" y="1044"/>
                  </a:lnTo>
                  <a:lnTo>
                    <a:pt x="241" y="1044"/>
                  </a:lnTo>
                  <a:lnTo>
                    <a:pt x="242" y="1044"/>
                  </a:lnTo>
                  <a:lnTo>
                    <a:pt x="243" y="1044"/>
                  </a:lnTo>
                  <a:lnTo>
                    <a:pt x="244" y="1044"/>
                  </a:lnTo>
                  <a:lnTo>
                    <a:pt x="244" y="1045"/>
                  </a:lnTo>
                  <a:lnTo>
                    <a:pt x="244" y="1046"/>
                  </a:lnTo>
                  <a:lnTo>
                    <a:pt x="245" y="1046"/>
                  </a:lnTo>
                  <a:lnTo>
                    <a:pt x="245" y="1045"/>
                  </a:lnTo>
                  <a:lnTo>
                    <a:pt x="246" y="1045"/>
                  </a:lnTo>
                  <a:lnTo>
                    <a:pt x="247" y="1045"/>
                  </a:lnTo>
                  <a:lnTo>
                    <a:pt x="249" y="1045"/>
                  </a:lnTo>
                  <a:lnTo>
                    <a:pt x="250" y="1045"/>
                  </a:lnTo>
                  <a:lnTo>
                    <a:pt x="251" y="1045"/>
                  </a:lnTo>
                  <a:lnTo>
                    <a:pt x="253" y="1044"/>
                  </a:lnTo>
                  <a:lnTo>
                    <a:pt x="254" y="1044"/>
                  </a:lnTo>
                  <a:lnTo>
                    <a:pt x="256" y="1044"/>
                  </a:lnTo>
                  <a:lnTo>
                    <a:pt x="257" y="1042"/>
                  </a:lnTo>
                  <a:lnTo>
                    <a:pt x="259" y="1042"/>
                  </a:lnTo>
                  <a:lnTo>
                    <a:pt x="260" y="1042"/>
                  </a:lnTo>
                  <a:lnTo>
                    <a:pt x="261" y="1041"/>
                  </a:lnTo>
                  <a:lnTo>
                    <a:pt x="262" y="1040"/>
                  </a:lnTo>
                  <a:lnTo>
                    <a:pt x="263" y="1039"/>
                  </a:lnTo>
                  <a:lnTo>
                    <a:pt x="264" y="1038"/>
                  </a:lnTo>
                  <a:lnTo>
                    <a:pt x="264" y="1037"/>
                  </a:lnTo>
                  <a:lnTo>
                    <a:pt x="264" y="1036"/>
                  </a:lnTo>
                  <a:lnTo>
                    <a:pt x="264" y="1035"/>
                  </a:lnTo>
                  <a:lnTo>
                    <a:pt x="265" y="1035"/>
                  </a:lnTo>
                  <a:lnTo>
                    <a:pt x="265" y="1033"/>
                  </a:lnTo>
                  <a:lnTo>
                    <a:pt x="266" y="1033"/>
                  </a:lnTo>
                  <a:lnTo>
                    <a:pt x="268" y="1035"/>
                  </a:lnTo>
                  <a:lnTo>
                    <a:pt x="268" y="1036"/>
                  </a:lnTo>
                  <a:lnTo>
                    <a:pt x="269" y="1036"/>
                  </a:lnTo>
                  <a:lnTo>
                    <a:pt x="269" y="1035"/>
                  </a:lnTo>
                  <a:lnTo>
                    <a:pt x="270" y="1035"/>
                  </a:lnTo>
                  <a:lnTo>
                    <a:pt x="270" y="1033"/>
                  </a:lnTo>
                  <a:lnTo>
                    <a:pt x="271" y="1032"/>
                  </a:lnTo>
                  <a:lnTo>
                    <a:pt x="271" y="1031"/>
                  </a:lnTo>
                  <a:lnTo>
                    <a:pt x="272" y="1030"/>
                  </a:lnTo>
                  <a:lnTo>
                    <a:pt x="273" y="1028"/>
                  </a:lnTo>
                  <a:lnTo>
                    <a:pt x="274" y="1028"/>
                  </a:lnTo>
                  <a:lnTo>
                    <a:pt x="275" y="1027"/>
                  </a:lnTo>
                  <a:lnTo>
                    <a:pt x="276" y="1027"/>
                  </a:lnTo>
                  <a:lnTo>
                    <a:pt x="278" y="1027"/>
                  </a:lnTo>
                  <a:lnTo>
                    <a:pt x="279" y="1027"/>
                  </a:lnTo>
                  <a:lnTo>
                    <a:pt x="280" y="1027"/>
                  </a:lnTo>
                  <a:lnTo>
                    <a:pt x="281" y="1027"/>
                  </a:lnTo>
                  <a:lnTo>
                    <a:pt x="282" y="1027"/>
                  </a:lnTo>
                  <a:lnTo>
                    <a:pt x="283" y="1027"/>
                  </a:lnTo>
                  <a:lnTo>
                    <a:pt x="284" y="1027"/>
                  </a:lnTo>
                  <a:lnTo>
                    <a:pt x="285" y="1027"/>
                  </a:lnTo>
                  <a:lnTo>
                    <a:pt x="285" y="1026"/>
                  </a:lnTo>
                  <a:lnTo>
                    <a:pt x="287" y="1025"/>
                  </a:lnTo>
                  <a:lnTo>
                    <a:pt x="288" y="1025"/>
                  </a:lnTo>
                  <a:lnTo>
                    <a:pt x="288" y="1023"/>
                  </a:lnTo>
                  <a:lnTo>
                    <a:pt x="289" y="1023"/>
                  </a:lnTo>
                  <a:lnTo>
                    <a:pt x="290" y="1023"/>
                  </a:lnTo>
                  <a:lnTo>
                    <a:pt x="292" y="1025"/>
                  </a:lnTo>
                  <a:lnTo>
                    <a:pt x="292" y="1026"/>
                  </a:lnTo>
                  <a:lnTo>
                    <a:pt x="293" y="1027"/>
                  </a:lnTo>
                  <a:lnTo>
                    <a:pt x="294" y="1028"/>
                  </a:lnTo>
                  <a:lnTo>
                    <a:pt x="294" y="1029"/>
                  </a:lnTo>
                  <a:lnTo>
                    <a:pt x="295" y="1029"/>
                  </a:lnTo>
                  <a:lnTo>
                    <a:pt x="297" y="1029"/>
                  </a:lnTo>
                  <a:lnTo>
                    <a:pt x="298" y="1029"/>
                  </a:lnTo>
                  <a:lnTo>
                    <a:pt x="299" y="1029"/>
                  </a:lnTo>
                  <a:lnTo>
                    <a:pt x="299" y="1030"/>
                  </a:lnTo>
                  <a:lnTo>
                    <a:pt x="300" y="1031"/>
                  </a:lnTo>
                  <a:lnTo>
                    <a:pt x="300" y="1032"/>
                  </a:lnTo>
                  <a:lnTo>
                    <a:pt x="300" y="1033"/>
                  </a:lnTo>
                  <a:lnTo>
                    <a:pt x="301" y="1035"/>
                  </a:lnTo>
                  <a:lnTo>
                    <a:pt x="302" y="1036"/>
                  </a:lnTo>
                  <a:lnTo>
                    <a:pt x="303" y="1036"/>
                  </a:lnTo>
                  <a:lnTo>
                    <a:pt x="304" y="1037"/>
                  </a:lnTo>
                  <a:lnTo>
                    <a:pt x="304" y="1038"/>
                  </a:lnTo>
                  <a:lnTo>
                    <a:pt x="304" y="1039"/>
                  </a:lnTo>
                  <a:lnTo>
                    <a:pt x="306" y="1039"/>
                  </a:lnTo>
                  <a:lnTo>
                    <a:pt x="307" y="1039"/>
                  </a:lnTo>
                  <a:lnTo>
                    <a:pt x="308" y="1039"/>
                  </a:lnTo>
                  <a:lnTo>
                    <a:pt x="308" y="1040"/>
                  </a:lnTo>
                  <a:lnTo>
                    <a:pt x="309" y="1040"/>
                  </a:lnTo>
                  <a:lnTo>
                    <a:pt x="309" y="1042"/>
                  </a:lnTo>
                  <a:lnTo>
                    <a:pt x="309" y="1044"/>
                  </a:lnTo>
                  <a:lnTo>
                    <a:pt x="309" y="1044"/>
                  </a:lnTo>
                  <a:lnTo>
                    <a:pt x="309" y="1045"/>
                  </a:lnTo>
                  <a:lnTo>
                    <a:pt x="310" y="1045"/>
                  </a:lnTo>
                  <a:lnTo>
                    <a:pt x="310" y="1046"/>
                  </a:lnTo>
                  <a:lnTo>
                    <a:pt x="311" y="1046"/>
                  </a:lnTo>
                  <a:lnTo>
                    <a:pt x="311" y="1045"/>
                  </a:lnTo>
                  <a:lnTo>
                    <a:pt x="312" y="1045"/>
                  </a:lnTo>
                  <a:lnTo>
                    <a:pt x="313" y="1045"/>
                  </a:lnTo>
                  <a:lnTo>
                    <a:pt x="313" y="1046"/>
                  </a:lnTo>
                  <a:lnTo>
                    <a:pt x="315" y="1046"/>
                  </a:lnTo>
                  <a:lnTo>
                    <a:pt x="316" y="1046"/>
                  </a:lnTo>
                  <a:lnTo>
                    <a:pt x="316" y="1047"/>
                  </a:lnTo>
                  <a:lnTo>
                    <a:pt x="317" y="1047"/>
                  </a:lnTo>
                  <a:lnTo>
                    <a:pt x="317" y="1048"/>
                  </a:lnTo>
                  <a:lnTo>
                    <a:pt x="318" y="1048"/>
                  </a:lnTo>
                  <a:lnTo>
                    <a:pt x="319" y="1048"/>
                  </a:lnTo>
                  <a:lnTo>
                    <a:pt x="319" y="1049"/>
                  </a:lnTo>
                  <a:lnTo>
                    <a:pt x="319" y="1050"/>
                  </a:lnTo>
                  <a:lnTo>
                    <a:pt x="319" y="1051"/>
                  </a:lnTo>
                  <a:lnTo>
                    <a:pt x="319" y="1053"/>
                  </a:lnTo>
                  <a:lnTo>
                    <a:pt x="319" y="1054"/>
                  </a:lnTo>
                  <a:lnTo>
                    <a:pt x="319" y="1055"/>
                  </a:lnTo>
                  <a:lnTo>
                    <a:pt x="320" y="1055"/>
                  </a:lnTo>
                  <a:lnTo>
                    <a:pt x="320" y="1056"/>
                  </a:lnTo>
                  <a:lnTo>
                    <a:pt x="320" y="1057"/>
                  </a:lnTo>
                  <a:lnTo>
                    <a:pt x="319" y="1057"/>
                  </a:lnTo>
                  <a:lnTo>
                    <a:pt x="319" y="1058"/>
                  </a:lnTo>
                  <a:lnTo>
                    <a:pt x="319" y="1059"/>
                  </a:lnTo>
                  <a:lnTo>
                    <a:pt x="319" y="1060"/>
                  </a:lnTo>
                  <a:lnTo>
                    <a:pt x="319" y="1061"/>
                  </a:lnTo>
                  <a:lnTo>
                    <a:pt x="318" y="1061"/>
                  </a:lnTo>
                  <a:lnTo>
                    <a:pt x="317" y="1063"/>
                  </a:lnTo>
                  <a:lnTo>
                    <a:pt x="316" y="1063"/>
                  </a:lnTo>
                  <a:lnTo>
                    <a:pt x="316" y="1064"/>
                  </a:lnTo>
                  <a:lnTo>
                    <a:pt x="317" y="1065"/>
                  </a:lnTo>
                  <a:lnTo>
                    <a:pt x="317" y="1066"/>
                  </a:lnTo>
                  <a:lnTo>
                    <a:pt x="318" y="1067"/>
                  </a:lnTo>
                  <a:lnTo>
                    <a:pt x="318" y="1068"/>
                  </a:lnTo>
                  <a:lnTo>
                    <a:pt x="319" y="1068"/>
                  </a:lnTo>
                  <a:lnTo>
                    <a:pt x="319" y="1069"/>
                  </a:lnTo>
                  <a:lnTo>
                    <a:pt x="319" y="1070"/>
                  </a:lnTo>
                  <a:lnTo>
                    <a:pt x="319" y="1072"/>
                  </a:lnTo>
                  <a:lnTo>
                    <a:pt x="319" y="1073"/>
                  </a:lnTo>
                  <a:moveTo>
                    <a:pt x="253" y="791"/>
                  </a:moveTo>
                  <a:lnTo>
                    <a:pt x="254" y="791"/>
                  </a:lnTo>
                  <a:lnTo>
                    <a:pt x="255" y="791"/>
                  </a:lnTo>
                  <a:lnTo>
                    <a:pt x="255" y="792"/>
                  </a:lnTo>
                  <a:lnTo>
                    <a:pt x="254" y="793"/>
                  </a:lnTo>
                  <a:lnTo>
                    <a:pt x="253" y="793"/>
                  </a:lnTo>
                  <a:lnTo>
                    <a:pt x="254" y="794"/>
                  </a:lnTo>
                  <a:lnTo>
                    <a:pt x="255" y="795"/>
                  </a:lnTo>
                  <a:lnTo>
                    <a:pt x="256" y="795"/>
                  </a:lnTo>
                  <a:lnTo>
                    <a:pt x="256" y="796"/>
                  </a:lnTo>
                  <a:lnTo>
                    <a:pt x="259" y="796"/>
                  </a:lnTo>
                  <a:lnTo>
                    <a:pt x="260" y="796"/>
                  </a:lnTo>
                  <a:lnTo>
                    <a:pt x="261" y="796"/>
                  </a:lnTo>
                  <a:lnTo>
                    <a:pt x="261" y="797"/>
                  </a:lnTo>
                  <a:lnTo>
                    <a:pt x="262" y="796"/>
                  </a:lnTo>
                  <a:lnTo>
                    <a:pt x="263" y="796"/>
                  </a:lnTo>
                  <a:lnTo>
                    <a:pt x="264" y="796"/>
                  </a:lnTo>
                  <a:lnTo>
                    <a:pt x="265" y="795"/>
                  </a:lnTo>
                  <a:lnTo>
                    <a:pt x="266" y="794"/>
                  </a:lnTo>
                  <a:lnTo>
                    <a:pt x="268" y="793"/>
                  </a:lnTo>
                  <a:lnTo>
                    <a:pt x="268" y="793"/>
                  </a:lnTo>
                  <a:lnTo>
                    <a:pt x="268" y="792"/>
                  </a:lnTo>
                  <a:lnTo>
                    <a:pt x="269" y="791"/>
                  </a:lnTo>
                  <a:lnTo>
                    <a:pt x="269" y="789"/>
                  </a:lnTo>
                  <a:lnTo>
                    <a:pt x="270" y="789"/>
                  </a:lnTo>
                  <a:lnTo>
                    <a:pt x="271" y="787"/>
                  </a:lnTo>
                  <a:lnTo>
                    <a:pt x="272" y="786"/>
                  </a:lnTo>
                  <a:lnTo>
                    <a:pt x="273" y="785"/>
                  </a:lnTo>
                  <a:lnTo>
                    <a:pt x="273" y="784"/>
                  </a:lnTo>
                  <a:lnTo>
                    <a:pt x="274" y="784"/>
                  </a:lnTo>
                  <a:lnTo>
                    <a:pt x="275" y="783"/>
                  </a:lnTo>
                  <a:lnTo>
                    <a:pt x="276" y="783"/>
                  </a:lnTo>
                  <a:lnTo>
                    <a:pt x="278" y="783"/>
                  </a:lnTo>
                  <a:lnTo>
                    <a:pt x="279" y="783"/>
                  </a:lnTo>
                  <a:lnTo>
                    <a:pt x="280" y="783"/>
                  </a:lnTo>
                  <a:lnTo>
                    <a:pt x="281" y="783"/>
                  </a:lnTo>
                  <a:lnTo>
                    <a:pt x="281" y="782"/>
                  </a:lnTo>
                  <a:lnTo>
                    <a:pt x="282" y="781"/>
                  </a:lnTo>
                  <a:lnTo>
                    <a:pt x="282" y="778"/>
                  </a:lnTo>
                  <a:lnTo>
                    <a:pt x="283" y="777"/>
                  </a:lnTo>
                  <a:lnTo>
                    <a:pt x="283" y="776"/>
                  </a:lnTo>
                  <a:lnTo>
                    <a:pt x="284" y="776"/>
                  </a:lnTo>
                  <a:lnTo>
                    <a:pt x="284" y="775"/>
                  </a:lnTo>
                  <a:lnTo>
                    <a:pt x="285" y="775"/>
                  </a:lnTo>
                  <a:lnTo>
                    <a:pt x="287" y="775"/>
                  </a:lnTo>
                  <a:lnTo>
                    <a:pt x="288" y="775"/>
                  </a:lnTo>
                  <a:lnTo>
                    <a:pt x="288" y="774"/>
                  </a:lnTo>
                  <a:lnTo>
                    <a:pt x="289" y="774"/>
                  </a:lnTo>
                  <a:lnTo>
                    <a:pt x="290" y="774"/>
                  </a:lnTo>
                  <a:lnTo>
                    <a:pt x="290" y="775"/>
                  </a:lnTo>
                  <a:lnTo>
                    <a:pt x="291" y="775"/>
                  </a:lnTo>
                  <a:lnTo>
                    <a:pt x="292" y="775"/>
                  </a:lnTo>
                  <a:lnTo>
                    <a:pt x="293" y="775"/>
                  </a:lnTo>
                  <a:lnTo>
                    <a:pt x="293" y="774"/>
                  </a:lnTo>
                  <a:lnTo>
                    <a:pt x="293" y="773"/>
                  </a:lnTo>
                  <a:lnTo>
                    <a:pt x="294" y="772"/>
                  </a:lnTo>
                  <a:lnTo>
                    <a:pt x="294" y="769"/>
                  </a:lnTo>
                  <a:lnTo>
                    <a:pt x="294" y="768"/>
                  </a:lnTo>
                  <a:lnTo>
                    <a:pt x="295" y="767"/>
                  </a:lnTo>
                  <a:lnTo>
                    <a:pt x="295" y="766"/>
                  </a:lnTo>
                  <a:lnTo>
                    <a:pt x="297" y="765"/>
                  </a:lnTo>
                  <a:lnTo>
                    <a:pt x="297" y="764"/>
                  </a:lnTo>
                  <a:lnTo>
                    <a:pt x="298" y="763"/>
                  </a:lnTo>
                  <a:lnTo>
                    <a:pt x="299" y="761"/>
                  </a:lnTo>
                  <a:lnTo>
                    <a:pt x="300" y="760"/>
                  </a:lnTo>
                  <a:lnTo>
                    <a:pt x="300" y="759"/>
                  </a:lnTo>
                  <a:lnTo>
                    <a:pt x="301" y="757"/>
                  </a:lnTo>
                  <a:lnTo>
                    <a:pt x="302" y="757"/>
                  </a:lnTo>
                  <a:lnTo>
                    <a:pt x="302" y="756"/>
                  </a:lnTo>
                  <a:lnTo>
                    <a:pt x="301" y="756"/>
                  </a:lnTo>
                  <a:lnTo>
                    <a:pt x="301" y="755"/>
                  </a:lnTo>
                  <a:lnTo>
                    <a:pt x="300" y="755"/>
                  </a:lnTo>
                  <a:lnTo>
                    <a:pt x="300" y="754"/>
                  </a:lnTo>
                  <a:lnTo>
                    <a:pt x="300" y="753"/>
                  </a:lnTo>
                  <a:lnTo>
                    <a:pt x="300" y="751"/>
                  </a:lnTo>
                  <a:lnTo>
                    <a:pt x="301" y="751"/>
                  </a:lnTo>
                  <a:lnTo>
                    <a:pt x="301" y="750"/>
                  </a:lnTo>
                  <a:lnTo>
                    <a:pt x="302" y="749"/>
                  </a:lnTo>
                  <a:lnTo>
                    <a:pt x="303" y="748"/>
                  </a:lnTo>
                  <a:lnTo>
                    <a:pt x="304" y="748"/>
                  </a:lnTo>
                  <a:lnTo>
                    <a:pt x="306" y="748"/>
                  </a:lnTo>
                  <a:lnTo>
                    <a:pt x="307" y="748"/>
                  </a:lnTo>
                  <a:lnTo>
                    <a:pt x="307" y="747"/>
                  </a:lnTo>
                  <a:lnTo>
                    <a:pt x="308" y="747"/>
                  </a:lnTo>
                  <a:lnTo>
                    <a:pt x="308" y="746"/>
                  </a:lnTo>
                  <a:lnTo>
                    <a:pt x="309" y="747"/>
                  </a:lnTo>
                  <a:lnTo>
                    <a:pt x="310" y="746"/>
                  </a:lnTo>
                  <a:lnTo>
                    <a:pt x="309" y="745"/>
                  </a:lnTo>
                  <a:lnTo>
                    <a:pt x="310" y="744"/>
                  </a:lnTo>
                  <a:lnTo>
                    <a:pt x="311" y="744"/>
                  </a:lnTo>
                  <a:lnTo>
                    <a:pt x="311" y="742"/>
                  </a:lnTo>
                  <a:lnTo>
                    <a:pt x="312" y="742"/>
                  </a:lnTo>
                  <a:lnTo>
                    <a:pt x="313" y="742"/>
                  </a:lnTo>
                  <a:lnTo>
                    <a:pt x="315" y="742"/>
                  </a:lnTo>
                  <a:lnTo>
                    <a:pt x="316" y="742"/>
                  </a:lnTo>
                  <a:lnTo>
                    <a:pt x="317" y="742"/>
                  </a:lnTo>
                  <a:lnTo>
                    <a:pt x="318" y="744"/>
                  </a:lnTo>
                  <a:lnTo>
                    <a:pt x="319" y="744"/>
                  </a:lnTo>
                  <a:lnTo>
                    <a:pt x="320" y="745"/>
                  </a:lnTo>
                  <a:lnTo>
                    <a:pt x="321" y="745"/>
                  </a:lnTo>
                  <a:lnTo>
                    <a:pt x="321" y="745"/>
                  </a:lnTo>
                  <a:lnTo>
                    <a:pt x="322" y="745"/>
                  </a:lnTo>
                  <a:lnTo>
                    <a:pt x="323" y="745"/>
                  </a:lnTo>
                  <a:lnTo>
                    <a:pt x="323" y="746"/>
                  </a:lnTo>
                  <a:lnTo>
                    <a:pt x="325" y="746"/>
                  </a:lnTo>
                  <a:lnTo>
                    <a:pt x="326" y="745"/>
                  </a:lnTo>
                  <a:lnTo>
                    <a:pt x="326" y="744"/>
                  </a:lnTo>
                  <a:lnTo>
                    <a:pt x="327" y="744"/>
                  </a:lnTo>
                  <a:lnTo>
                    <a:pt x="328" y="744"/>
                  </a:lnTo>
                  <a:lnTo>
                    <a:pt x="328" y="742"/>
                  </a:lnTo>
                  <a:lnTo>
                    <a:pt x="329" y="742"/>
                  </a:lnTo>
                  <a:lnTo>
                    <a:pt x="329" y="741"/>
                  </a:lnTo>
                  <a:lnTo>
                    <a:pt x="330" y="741"/>
                  </a:lnTo>
                  <a:lnTo>
                    <a:pt x="330" y="744"/>
                  </a:lnTo>
                  <a:lnTo>
                    <a:pt x="331" y="744"/>
                  </a:lnTo>
                  <a:lnTo>
                    <a:pt x="331" y="745"/>
                  </a:lnTo>
                  <a:lnTo>
                    <a:pt x="332" y="745"/>
                  </a:lnTo>
                  <a:lnTo>
                    <a:pt x="332" y="744"/>
                  </a:lnTo>
                  <a:lnTo>
                    <a:pt x="334" y="742"/>
                  </a:lnTo>
                  <a:lnTo>
                    <a:pt x="334" y="741"/>
                  </a:lnTo>
                  <a:lnTo>
                    <a:pt x="334" y="740"/>
                  </a:lnTo>
                  <a:lnTo>
                    <a:pt x="334" y="739"/>
                  </a:lnTo>
                  <a:lnTo>
                    <a:pt x="335" y="740"/>
                  </a:lnTo>
                  <a:lnTo>
                    <a:pt x="335" y="739"/>
                  </a:lnTo>
                  <a:lnTo>
                    <a:pt x="334" y="739"/>
                  </a:lnTo>
                  <a:lnTo>
                    <a:pt x="334" y="738"/>
                  </a:lnTo>
                  <a:lnTo>
                    <a:pt x="334" y="737"/>
                  </a:lnTo>
                  <a:lnTo>
                    <a:pt x="335" y="737"/>
                  </a:lnTo>
                  <a:lnTo>
                    <a:pt x="336" y="736"/>
                  </a:lnTo>
                  <a:lnTo>
                    <a:pt x="337" y="736"/>
                  </a:lnTo>
                  <a:lnTo>
                    <a:pt x="337" y="735"/>
                  </a:lnTo>
                  <a:lnTo>
                    <a:pt x="338" y="734"/>
                  </a:lnTo>
                  <a:lnTo>
                    <a:pt x="338" y="732"/>
                  </a:lnTo>
                  <a:lnTo>
                    <a:pt x="339" y="732"/>
                  </a:lnTo>
                  <a:lnTo>
                    <a:pt x="339" y="731"/>
                  </a:lnTo>
                  <a:lnTo>
                    <a:pt x="339" y="730"/>
                  </a:lnTo>
                  <a:lnTo>
                    <a:pt x="340" y="730"/>
                  </a:lnTo>
                  <a:lnTo>
                    <a:pt x="340" y="729"/>
                  </a:lnTo>
                  <a:lnTo>
                    <a:pt x="341" y="728"/>
                  </a:lnTo>
                  <a:lnTo>
                    <a:pt x="341" y="727"/>
                  </a:lnTo>
                  <a:lnTo>
                    <a:pt x="342" y="726"/>
                  </a:lnTo>
                  <a:lnTo>
                    <a:pt x="342" y="725"/>
                  </a:lnTo>
                  <a:lnTo>
                    <a:pt x="342" y="723"/>
                  </a:lnTo>
                  <a:lnTo>
                    <a:pt x="341" y="723"/>
                  </a:lnTo>
                  <a:lnTo>
                    <a:pt x="341" y="722"/>
                  </a:lnTo>
                  <a:lnTo>
                    <a:pt x="341" y="721"/>
                  </a:lnTo>
                  <a:lnTo>
                    <a:pt x="341" y="721"/>
                  </a:lnTo>
                  <a:lnTo>
                    <a:pt x="341" y="720"/>
                  </a:lnTo>
                  <a:lnTo>
                    <a:pt x="341" y="719"/>
                  </a:lnTo>
                  <a:lnTo>
                    <a:pt x="342" y="719"/>
                  </a:lnTo>
                  <a:lnTo>
                    <a:pt x="341" y="718"/>
                  </a:lnTo>
                  <a:lnTo>
                    <a:pt x="340" y="718"/>
                  </a:lnTo>
                  <a:lnTo>
                    <a:pt x="341" y="717"/>
                  </a:lnTo>
                  <a:lnTo>
                    <a:pt x="341" y="716"/>
                  </a:lnTo>
                  <a:lnTo>
                    <a:pt x="342" y="716"/>
                  </a:lnTo>
                  <a:lnTo>
                    <a:pt x="342" y="714"/>
                  </a:lnTo>
                  <a:lnTo>
                    <a:pt x="344" y="714"/>
                  </a:lnTo>
                  <a:lnTo>
                    <a:pt x="345" y="714"/>
                  </a:lnTo>
                  <a:lnTo>
                    <a:pt x="345" y="713"/>
                  </a:lnTo>
                  <a:lnTo>
                    <a:pt x="346" y="712"/>
                  </a:lnTo>
                  <a:lnTo>
                    <a:pt x="347" y="712"/>
                  </a:lnTo>
                  <a:lnTo>
                    <a:pt x="347" y="711"/>
                  </a:lnTo>
                  <a:lnTo>
                    <a:pt x="348" y="710"/>
                  </a:lnTo>
                  <a:lnTo>
                    <a:pt x="348" y="710"/>
                  </a:lnTo>
                  <a:lnTo>
                    <a:pt x="348" y="711"/>
                  </a:lnTo>
                  <a:lnTo>
                    <a:pt x="349" y="711"/>
                  </a:lnTo>
                  <a:lnTo>
                    <a:pt x="350" y="711"/>
                  </a:lnTo>
                  <a:lnTo>
                    <a:pt x="351" y="710"/>
                  </a:lnTo>
                  <a:lnTo>
                    <a:pt x="353" y="710"/>
                  </a:lnTo>
                  <a:lnTo>
                    <a:pt x="353" y="711"/>
                  </a:lnTo>
                  <a:lnTo>
                    <a:pt x="353" y="712"/>
                  </a:lnTo>
                  <a:lnTo>
                    <a:pt x="353" y="713"/>
                  </a:lnTo>
                  <a:lnTo>
                    <a:pt x="353" y="714"/>
                  </a:lnTo>
                  <a:lnTo>
                    <a:pt x="351" y="716"/>
                  </a:lnTo>
                  <a:lnTo>
                    <a:pt x="353" y="716"/>
                  </a:lnTo>
                  <a:lnTo>
                    <a:pt x="354" y="716"/>
                  </a:lnTo>
                  <a:lnTo>
                    <a:pt x="355" y="716"/>
                  </a:lnTo>
                  <a:lnTo>
                    <a:pt x="356" y="716"/>
                  </a:lnTo>
                  <a:lnTo>
                    <a:pt x="356" y="714"/>
                  </a:lnTo>
                  <a:lnTo>
                    <a:pt x="356" y="713"/>
                  </a:lnTo>
                  <a:lnTo>
                    <a:pt x="356" y="712"/>
                  </a:lnTo>
                  <a:lnTo>
                    <a:pt x="356" y="711"/>
                  </a:lnTo>
                  <a:lnTo>
                    <a:pt x="356" y="710"/>
                  </a:lnTo>
                  <a:lnTo>
                    <a:pt x="356" y="709"/>
                  </a:lnTo>
                  <a:lnTo>
                    <a:pt x="356" y="708"/>
                  </a:lnTo>
                  <a:lnTo>
                    <a:pt x="356" y="707"/>
                  </a:lnTo>
                  <a:lnTo>
                    <a:pt x="355" y="707"/>
                  </a:lnTo>
                  <a:lnTo>
                    <a:pt x="355" y="706"/>
                  </a:lnTo>
                  <a:lnTo>
                    <a:pt x="356" y="706"/>
                  </a:lnTo>
                  <a:lnTo>
                    <a:pt x="356" y="704"/>
                  </a:lnTo>
                  <a:lnTo>
                    <a:pt x="357" y="703"/>
                  </a:lnTo>
                  <a:lnTo>
                    <a:pt x="357" y="702"/>
                  </a:lnTo>
                  <a:lnTo>
                    <a:pt x="356" y="702"/>
                  </a:lnTo>
                  <a:lnTo>
                    <a:pt x="356" y="701"/>
                  </a:lnTo>
                  <a:lnTo>
                    <a:pt x="355" y="700"/>
                  </a:lnTo>
                  <a:lnTo>
                    <a:pt x="355" y="699"/>
                  </a:lnTo>
                  <a:lnTo>
                    <a:pt x="354" y="699"/>
                  </a:lnTo>
                  <a:lnTo>
                    <a:pt x="353" y="698"/>
                  </a:lnTo>
                  <a:lnTo>
                    <a:pt x="353" y="697"/>
                  </a:lnTo>
                  <a:lnTo>
                    <a:pt x="351" y="697"/>
                  </a:lnTo>
                  <a:lnTo>
                    <a:pt x="351" y="695"/>
                  </a:lnTo>
                  <a:lnTo>
                    <a:pt x="353" y="695"/>
                  </a:lnTo>
                  <a:lnTo>
                    <a:pt x="354" y="695"/>
                  </a:lnTo>
                  <a:lnTo>
                    <a:pt x="355" y="695"/>
                  </a:lnTo>
                  <a:lnTo>
                    <a:pt x="356" y="695"/>
                  </a:lnTo>
                  <a:lnTo>
                    <a:pt x="357" y="695"/>
                  </a:lnTo>
                  <a:lnTo>
                    <a:pt x="357" y="697"/>
                  </a:lnTo>
                  <a:lnTo>
                    <a:pt x="357" y="695"/>
                  </a:lnTo>
                  <a:lnTo>
                    <a:pt x="358" y="695"/>
                  </a:lnTo>
                  <a:lnTo>
                    <a:pt x="358" y="694"/>
                  </a:lnTo>
                  <a:lnTo>
                    <a:pt x="358" y="693"/>
                  </a:lnTo>
                  <a:lnTo>
                    <a:pt x="358" y="693"/>
                  </a:lnTo>
                  <a:lnTo>
                    <a:pt x="359" y="693"/>
                  </a:lnTo>
                  <a:lnTo>
                    <a:pt x="359" y="692"/>
                  </a:lnTo>
                  <a:lnTo>
                    <a:pt x="358" y="692"/>
                  </a:lnTo>
                  <a:lnTo>
                    <a:pt x="358" y="691"/>
                  </a:lnTo>
                  <a:lnTo>
                    <a:pt x="359" y="691"/>
                  </a:lnTo>
                  <a:lnTo>
                    <a:pt x="359" y="690"/>
                  </a:lnTo>
                  <a:lnTo>
                    <a:pt x="360" y="690"/>
                  </a:lnTo>
                  <a:lnTo>
                    <a:pt x="360" y="689"/>
                  </a:lnTo>
                  <a:lnTo>
                    <a:pt x="360" y="688"/>
                  </a:lnTo>
                  <a:lnTo>
                    <a:pt x="360" y="686"/>
                  </a:lnTo>
                  <a:lnTo>
                    <a:pt x="360" y="685"/>
                  </a:lnTo>
                  <a:lnTo>
                    <a:pt x="360" y="684"/>
                  </a:lnTo>
                  <a:lnTo>
                    <a:pt x="360" y="683"/>
                  </a:lnTo>
                  <a:lnTo>
                    <a:pt x="359" y="683"/>
                  </a:lnTo>
                  <a:lnTo>
                    <a:pt x="359" y="682"/>
                  </a:lnTo>
                  <a:lnTo>
                    <a:pt x="358" y="682"/>
                  </a:lnTo>
                  <a:lnTo>
                    <a:pt x="357" y="682"/>
                  </a:lnTo>
                  <a:lnTo>
                    <a:pt x="357" y="681"/>
                  </a:lnTo>
                  <a:lnTo>
                    <a:pt x="358" y="680"/>
                  </a:lnTo>
                  <a:lnTo>
                    <a:pt x="358" y="679"/>
                  </a:lnTo>
                  <a:lnTo>
                    <a:pt x="358" y="678"/>
                  </a:lnTo>
                  <a:lnTo>
                    <a:pt x="359" y="678"/>
                  </a:lnTo>
                  <a:lnTo>
                    <a:pt x="359" y="676"/>
                  </a:lnTo>
                  <a:lnTo>
                    <a:pt x="358" y="676"/>
                  </a:lnTo>
                  <a:lnTo>
                    <a:pt x="358" y="675"/>
                  </a:lnTo>
                  <a:lnTo>
                    <a:pt x="359" y="675"/>
                  </a:lnTo>
                  <a:lnTo>
                    <a:pt x="359" y="674"/>
                  </a:lnTo>
                  <a:lnTo>
                    <a:pt x="360" y="674"/>
                  </a:lnTo>
                  <a:lnTo>
                    <a:pt x="361" y="674"/>
                  </a:lnTo>
                  <a:lnTo>
                    <a:pt x="363" y="674"/>
                  </a:lnTo>
                  <a:lnTo>
                    <a:pt x="364" y="674"/>
                  </a:lnTo>
                  <a:lnTo>
                    <a:pt x="364" y="673"/>
                  </a:lnTo>
                  <a:lnTo>
                    <a:pt x="365" y="673"/>
                  </a:lnTo>
                  <a:lnTo>
                    <a:pt x="366" y="673"/>
                  </a:lnTo>
                  <a:lnTo>
                    <a:pt x="366" y="672"/>
                  </a:lnTo>
                  <a:lnTo>
                    <a:pt x="367" y="672"/>
                  </a:lnTo>
                  <a:lnTo>
                    <a:pt x="367" y="673"/>
                  </a:lnTo>
                  <a:lnTo>
                    <a:pt x="367" y="674"/>
                  </a:lnTo>
                  <a:lnTo>
                    <a:pt x="368" y="674"/>
                  </a:lnTo>
                  <a:lnTo>
                    <a:pt x="369" y="674"/>
                  </a:lnTo>
                  <a:lnTo>
                    <a:pt x="370" y="674"/>
                  </a:lnTo>
                  <a:lnTo>
                    <a:pt x="370" y="673"/>
                  </a:lnTo>
                  <a:lnTo>
                    <a:pt x="372" y="673"/>
                  </a:lnTo>
                  <a:lnTo>
                    <a:pt x="373" y="673"/>
                  </a:lnTo>
                  <a:lnTo>
                    <a:pt x="373" y="674"/>
                  </a:lnTo>
                  <a:lnTo>
                    <a:pt x="374" y="674"/>
                  </a:lnTo>
                  <a:lnTo>
                    <a:pt x="374" y="675"/>
                  </a:lnTo>
                  <a:lnTo>
                    <a:pt x="374" y="676"/>
                  </a:lnTo>
                  <a:lnTo>
                    <a:pt x="375" y="676"/>
                  </a:lnTo>
                  <a:lnTo>
                    <a:pt x="375" y="678"/>
                  </a:lnTo>
                  <a:lnTo>
                    <a:pt x="375" y="678"/>
                  </a:lnTo>
                  <a:lnTo>
                    <a:pt x="375" y="676"/>
                  </a:lnTo>
                  <a:lnTo>
                    <a:pt x="376" y="676"/>
                  </a:lnTo>
                  <a:lnTo>
                    <a:pt x="376" y="675"/>
                  </a:lnTo>
                  <a:lnTo>
                    <a:pt x="376" y="674"/>
                  </a:lnTo>
                  <a:lnTo>
                    <a:pt x="377" y="674"/>
                  </a:lnTo>
                  <a:lnTo>
                    <a:pt x="378" y="674"/>
                  </a:lnTo>
                  <a:lnTo>
                    <a:pt x="379" y="674"/>
                  </a:lnTo>
                  <a:lnTo>
                    <a:pt x="379" y="673"/>
                  </a:lnTo>
                  <a:lnTo>
                    <a:pt x="379" y="672"/>
                  </a:lnTo>
                  <a:lnTo>
                    <a:pt x="380" y="672"/>
                  </a:lnTo>
                  <a:lnTo>
                    <a:pt x="380" y="671"/>
                  </a:lnTo>
                  <a:lnTo>
                    <a:pt x="380" y="670"/>
                  </a:lnTo>
                  <a:lnTo>
                    <a:pt x="380" y="669"/>
                  </a:lnTo>
                  <a:lnTo>
                    <a:pt x="380" y="667"/>
                  </a:lnTo>
                  <a:lnTo>
                    <a:pt x="382" y="667"/>
                  </a:lnTo>
                  <a:lnTo>
                    <a:pt x="383" y="666"/>
                  </a:lnTo>
                  <a:lnTo>
                    <a:pt x="383" y="667"/>
                  </a:lnTo>
                  <a:lnTo>
                    <a:pt x="384" y="667"/>
                  </a:lnTo>
                  <a:lnTo>
                    <a:pt x="384" y="666"/>
                  </a:lnTo>
                  <a:lnTo>
                    <a:pt x="385" y="666"/>
                  </a:lnTo>
                  <a:lnTo>
                    <a:pt x="385" y="666"/>
                  </a:lnTo>
                  <a:lnTo>
                    <a:pt x="386" y="666"/>
                  </a:lnTo>
                  <a:lnTo>
                    <a:pt x="387" y="666"/>
                  </a:lnTo>
                  <a:lnTo>
                    <a:pt x="387" y="666"/>
                  </a:lnTo>
                  <a:lnTo>
                    <a:pt x="387" y="666"/>
                  </a:lnTo>
                  <a:lnTo>
                    <a:pt x="388" y="666"/>
                  </a:lnTo>
                  <a:lnTo>
                    <a:pt x="389" y="666"/>
                  </a:lnTo>
                  <a:lnTo>
                    <a:pt x="389" y="665"/>
                  </a:lnTo>
                  <a:lnTo>
                    <a:pt x="388" y="664"/>
                  </a:lnTo>
                  <a:lnTo>
                    <a:pt x="388" y="663"/>
                  </a:lnTo>
                  <a:lnTo>
                    <a:pt x="389" y="662"/>
                  </a:lnTo>
                  <a:lnTo>
                    <a:pt x="391" y="662"/>
                  </a:lnTo>
                  <a:lnTo>
                    <a:pt x="391" y="661"/>
                  </a:lnTo>
                  <a:lnTo>
                    <a:pt x="392" y="661"/>
                  </a:lnTo>
                  <a:lnTo>
                    <a:pt x="393" y="660"/>
                  </a:lnTo>
                  <a:lnTo>
                    <a:pt x="394" y="660"/>
                  </a:lnTo>
                  <a:lnTo>
                    <a:pt x="395" y="660"/>
                  </a:lnTo>
                  <a:lnTo>
                    <a:pt x="396" y="660"/>
                  </a:lnTo>
                  <a:lnTo>
                    <a:pt x="397" y="660"/>
                  </a:lnTo>
                  <a:lnTo>
                    <a:pt x="398" y="659"/>
                  </a:lnTo>
                  <a:lnTo>
                    <a:pt x="400" y="657"/>
                  </a:lnTo>
                  <a:lnTo>
                    <a:pt x="401" y="657"/>
                  </a:lnTo>
                  <a:lnTo>
                    <a:pt x="401" y="656"/>
                  </a:lnTo>
                  <a:lnTo>
                    <a:pt x="402" y="656"/>
                  </a:lnTo>
                  <a:lnTo>
                    <a:pt x="402" y="655"/>
                  </a:lnTo>
                  <a:lnTo>
                    <a:pt x="402" y="655"/>
                  </a:lnTo>
                  <a:lnTo>
                    <a:pt x="403" y="655"/>
                  </a:lnTo>
                  <a:lnTo>
                    <a:pt x="404" y="655"/>
                  </a:lnTo>
                  <a:lnTo>
                    <a:pt x="405" y="655"/>
                  </a:lnTo>
                  <a:lnTo>
                    <a:pt x="405" y="654"/>
                  </a:lnTo>
                  <a:lnTo>
                    <a:pt x="406" y="654"/>
                  </a:lnTo>
                  <a:lnTo>
                    <a:pt x="406" y="653"/>
                  </a:lnTo>
                  <a:lnTo>
                    <a:pt x="406" y="652"/>
                  </a:lnTo>
                  <a:lnTo>
                    <a:pt x="406" y="651"/>
                  </a:lnTo>
                  <a:lnTo>
                    <a:pt x="407" y="651"/>
                  </a:lnTo>
                  <a:lnTo>
                    <a:pt x="407" y="650"/>
                  </a:lnTo>
                  <a:lnTo>
                    <a:pt x="408" y="650"/>
                  </a:lnTo>
                  <a:lnTo>
                    <a:pt x="410" y="650"/>
                  </a:lnTo>
                  <a:lnTo>
                    <a:pt x="410" y="648"/>
                  </a:lnTo>
                  <a:lnTo>
                    <a:pt x="410" y="647"/>
                  </a:lnTo>
                  <a:lnTo>
                    <a:pt x="411" y="646"/>
                  </a:lnTo>
                  <a:lnTo>
                    <a:pt x="412" y="646"/>
                  </a:lnTo>
                  <a:lnTo>
                    <a:pt x="413" y="645"/>
                  </a:lnTo>
                  <a:lnTo>
                    <a:pt x="414" y="645"/>
                  </a:lnTo>
                  <a:lnTo>
                    <a:pt x="415" y="645"/>
                  </a:lnTo>
                  <a:lnTo>
                    <a:pt x="415" y="644"/>
                  </a:lnTo>
                  <a:lnTo>
                    <a:pt x="415" y="643"/>
                  </a:lnTo>
                  <a:lnTo>
                    <a:pt x="415" y="642"/>
                  </a:lnTo>
                  <a:lnTo>
                    <a:pt x="414" y="642"/>
                  </a:lnTo>
                  <a:lnTo>
                    <a:pt x="413" y="641"/>
                  </a:lnTo>
                  <a:lnTo>
                    <a:pt x="414" y="639"/>
                  </a:lnTo>
                  <a:lnTo>
                    <a:pt x="415" y="639"/>
                  </a:lnTo>
                  <a:lnTo>
                    <a:pt x="415" y="639"/>
                  </a:lnTo>
                  <a:lnTo>
                    <a:pt x="414" y="639"/>
                  </a:lnTo>
                  <a:lnTo>
                    <a:pt x="413" y="639"/>
                  </a:lnTo>
                  <a:lnTo>
                    <a:pt x="412" y="639"/>
                  </a:lnTo>
                  <a:lnTo>
                    <a:pt x="411" y="638"/>
                  </a:lnTo>
                  <a:lnTo>
                    <a:pt x="410" y="638"/>
                  </a:lnTo>
                  <a:lnTo>
                    <a:pt x="408" y="638"/>
                  </a:lnTo>
                  <a:lnTo>
                    <a:pt x="408" y="637"/>
                  </a:lnTo>
                  <a:lnTo>
                    <a:pt x="408" y="636"/>
                  </a:lnTo>
                  <a:lnTo>
                    <a:pt x="410" y="636"/>
                  </a:lnTo>
                  <a:lnTo>
                    <a:pt x="411" y="636"/>
                  </a:lnTo>
                  <a:lnTo>
                    <a:pt x="412" y="635"/>
                  </a:lnTo>
                  <a:lnTo>
                    <a:pt x="413" y="635"/>
                  </a:lnTo>
                  <a:lnTo>
                    <a:pt x="414" y="635"/>
                  </a:lnTo>
                  <a:lnTo>
                    <a:pt x="414" y="636"/>
                  </a:lnTo>
                  <a:lnTo>
                    <a:pt x="415" y="636"/>
                  </a:lnTo>
                  <a:lnTo>
                    <a:pt x="422" y="635"/>
                  </a:lnTo>
                  <a:lnTo>
                    <a:pt x="423" y="635"/>
                  </a:lnTo>
                  <a:lnTo>
                    <a:pt x="424" y="635"/>
                  </a:lnTo>
                  <a:lnTo>
                    <a:pt x="425" y="635"/>
                  </a:lnTo>
                  <a:lnTo>
                    <a:pt x="425" y="634"/>
                  </a:lnTo>
                  <a:lnTo>
                    <a:pt x="426" y="634"/>
                  </a:lnTo>
                  <a:lnTo>
                    <a:pt x="427" y="634"/>
                  </a:lnTo>
                  <a:lnTo>
                    <a:pt x="427" y="633"/>
                  </a:lnTo>
                  <a:lnTo>
                    <a:pt x="429" y="633"/>
                  </a:lnTo>
                  <a:lnTo>
                    <a:pt x="429" y="632"/>
                  </a:lnTo>
                  <a:lnTo>
                    <a:pt x="429" y="633"/>
                  </a:lnTo>
                  <a:lnTo>
                    <a:pt x="430" y="633"/>
                  </a:lnTo>
                  <a:lnTo>
                    <a:pt x="431" y="632"/>
                  </a:lnTo>
                  <a:lnTo>
                    <a:pt x="434" y="632"/>
                  </a:lnTo>
                  <a:lnTo>
                    <a:pt x="435" y="631"/>
                  </a:lnTo>
                  <a:lnTo>
                    <a:pt x="438" y="628"/>
                  </a:lnTo>
                  <a:lnTo>
                    <a:pt x="438" y="627"/>
                  </a:lnTo>
                  <a:lnTo>
                    <a:pt x="439" y="626"/>
                  </a:lnTo>
                  <a:lnTo>
                    <a:pt x="438" y="620"/>
                  </a:lnTo>
                  <a:lnTo>
                    <a:pt x="439" y="620"/>
                  </a:lnTo>
                  <a:lnTo>
                    <a:pt x="440" y="618"/>
                  </a:lnTo>
                  <a:lnTo>
                    <a:pt x="441" y="618"/>
                  </a:lnTo>
                  <a:lnTo>
                    <a:pt x="442" y="618"/>
                  </a:lnTo>
                  <a:lnTo>
                    <a:pt x="442" y="617"/>
                  </a:lnTo>
                  <a:lnTo>
                    <a:pt x="444" y="617"/>
                  </a:lnTo>
                  <a:lnTo>
                    <a:pt x="446" y="616"/>
                  </a:lnTo>
                  <a:lnTo>
                    <a:pt x="449" y="613"/>
                  </a:lnTo>
                  <a:lnTo>
                    <a:pt x="449" y="611"/>
                  </a:lnTo>
                  <a:lnTo>
                    <a:pt x="450" y="609"/>
                  </a:lnTo>
                  <a:lnTo>
                    <a:pt x="450" y="608"/>
                  </a:lnTo>
                  <a:lnTo>
                    <a:pt x="454" y="601"/>
                  </a:lnTo>
                  <a:lnTo>
                    <a:pt x="455" y="600"/>
                  </a:lnTo>
                  <a:lnTo>
                    <a:pt x="455" y="599"/>
                  </a:lnTo>
                  <a:lnTo>
                    <a:pt x="457" y="599"/>
                  </a:lnTo>
                  <a:lnTo>
                    <a:pt x="458" y="598"/>
                  </a:lnTo>
                  <a:lnTo>
                    <a:pt x="459" y="598"/>
                  </a:lnTo>
                  <a:lnTo>
                    <a:pt x="459" y="597"/>
                  </a:lnTo>
                  <a:lnTo>
                    <a:pt x="460" y="598"/>
                  </a:lnTo>
                  <a:lnTo>
                    <a:pt x="461" y="597"/>
                  </a:lnTo>
                  <a:lnTo>
                    <a:pt x="462" y="597"/>
                  </a:lnTo>
                  <a:lnTo>
                    <a:pt x="462" y="596"/>
                  </a:lnTo>
                  <a:lnTo>
                    <a:pt x="467" y="596"/>
                  </a:lnTo>
                  <a:lnTo>
                    <a:pt x="468" y="594"/>
                  </a:lnTo>
                  <a:lnTo>
                    <a:pt x="469" y="592"/>
                  </a:lnTo>
                  <a:lnTo>
                    <a:pt x="470" y="590"/>
                  </a:lnTo>
                  <a:lnTo>
                    <a:pt x="471" y="590"/>
                  </a:lnTo>
                  <a:lnTo>
                    <a:pt x="471" y="589"/>
                  </a:lnTo>
                  <a:lnTo>
                    <a:pt x="472" y="589"/>
                  </a:lnTo>
                  <a:lnTo>
                    <a:pt x="474" y="587"/>
                  </a:lnTo>
                  <a:lnTo>
                    <a:pt x="476" y="586"/>
                  </a:lnTo>
                  <a:lnTo>
                    <a:pt x="477" y="586"/>
                  </a:lnTo>
                  <a:lnTo>
                    <a:pt x="478" y="585"/>
                  </a:lnTo>
                  <a:lnTo>
                    <a:pt x="479" y="585"/>
                  </a:lnTo>
                  <a:lnTo>
                    <a:pt x="479" y="584"/>
                  </a:lnTo>
                  <a:lnTo>
                    <a:pt x="480" y="584"/>
                  </a:lnTo>
                  <a:lnTo>
                    <a:pt x="480" y="582"/>
                  </a:lnTo>
                  <a:lnTo>
                    <a:pt x="482" y="582"/>
                  </a:lnTo>
                  <a:lnTo>
                    <a:pt x="482" y="581"/>
                  </a:lnTo>
                  <a:lnTo>
                    <a:pt x="486" y="581"/>
                  </a:lnTo>
                  <a:lnTo>
                    <a:pt x="487" y="582"/>
                  </a:lnTo>
                  <a:lnTo>
                    <a:pt x="489" y="582"/>
                  </a:lnTo>
                  <a:lnTo>
                    <a:pt x="490" y="584"/>
                  </a:lnTo>
                  <a:lnTo>
                    <a:pt x="496" y="584"/>
                  </a:lnTo>
                  <a:lnTo>
                    <a:pt x="497" y="581"/>
                  </a:lnTo>
                  <a:lnTo>
                    <a:pt x="498" y="581"/>
                  </a:lnTo>
                  <a:lnTo>
                    <a:pt x="499" y="579"/>
                  </a:lnTo>
                  <a:lnTo>
                    <a:pt x="499" y="578"/>
                  </a:lnTo>
                  <a:lnTo>
                    <a:pt x="500" y="577"/>
                  </a:lnTo>
                  <a:lnTo>
                    <a:pt x="500" y="575"/>
                  </a:lnTo>
                  <a:lnTo>
                    <a:pt x="500" y="573"/>
                  </a:lnTo>
                  <a:lnTo>
                    <a:pt x="500" y="572"/>
                  </a:lnTo>
                  <a:lnTo>
                    <a:pt x="500" y="571"/>
                  </a:lnTo>
                  <a:lnTo>
                    <a:pt x="500" y="570"/>
                  </a:lnTo>
                  <a:lnTo>
                    <a:pt x="499" y="570"/>
                  </a:lnTo>
                  <a:lnTo>
                    <a:pt x="499" y="569"/>
                  </a:lnTo>
                  <a:lnTo>
                    <a:pt x="498" y="568"/>
                  </a:lnTo>
                  <a:lnTo>
                    <a:pt x="497" y="567"/>
                  </a:lnTo>
                  <a:lnTo>
                    <a:pt x="490" y="568"/>
                  </a:lnTo>
                  <a:lnTo>
                    <a:pt x="489" y="570"/>
                  </a:lnTo>
                  <a:lnTo>
                    <a:pt x="488" y="570"/>
                  </a:lnTo>
                  <a:lnTo>
                    <a:pt x="487" y="572"/>
                  </a:lnTo>
                  <a:lnTo>
                    <a:pt x="485" y="572"/>
                  </a:lnTo>
                  <a:lnTo>
                    <a:pt x="485" y="573"/>
                  </a:lnTo>
                  <a:lnTo>
                    <a:pt x="482" y="573"/>
                  </a:lnTo>
                  <a:lnTo>
                    <a:pt x="482" y="572"/>
                  </a:lnTo>
                  <a:lnTo>
                    <a:pt x="481" y="572"/>
                  </a:lnTo>
                  <a:lnTo>
                    <a:pt x="480" y="571"/>
                  </a:lnTo>
                  <a:lnTo>
                    <a:pt x="479" y="571"/>
                  </a:lnTo>
                  <a:lnTo>
                    <a:pt x="478" y="570"/>
                  </a:lnTo>
                  <a:lnTo>
                    <a:pt x="478" y="569"/>
                  </a:lnTo>
                  <a:lnTo>
                    <a:pt x="477" y="568"/>
                  </a:lnTo>
                  <a:lnTo>
                    <a:pt x="477" y="567"/>
                  </a:lnTo>
                  <a:lnTo>
                    <a:pt x="476" y="566"/>
                  </a:lnTo>
                  <a:lnTo>
                    <a:pt x="474" y="566"/>
                  </a:lnTo>
                  <a:lnTo>
                    <a:pt x="474" y="564"/>
                  </a:lnTo>
                  <a:lnTo>
                    <a:pt x="473" y="563"/>
                  </a:lnTo>
                  <a:lnTo>
                    <a:pt x="472" y="563"/>
                  </a:lnTo>
                  <a:lnTo>
                    <a:pt x="471" y="563"/>
                  </a:lnTo>
                  <a:lnTo>
                    <a:pt x="469" y="563"/>
                  </a:lnTo>
                  <a:lnTo>
                    <a:pt x="469" y="562"/>
                  </a:lnTo>
                  <a:lnTo>
                    <a:pt x="467" y="562"/>
                  </a:lnTo>
                  <a:lnTo>
                    <a:pt x="467" y="563"/>
                  </a:lnTo>
                  <a:lnTo>
                    <a:pt x="464" y="563"/>
                  </a:lnTo>
                  <a:lnTo>
                    <a:pt x="464" y="564"/>
                  </a:lnTo>
                  <a:lnTo>
                    <a:pt x="460" y="564"/>
                  </a:lnTo>
                  <a:lnTo>
                    <a:pt x="460" y="566"/>
                  </a:lnTo>
                  <a:lnTo>
                    <a:pt x="459" y="566"/>
                  </a:lnTo>
                  <a:lnTo>
                    <a:pt x="458" y="567"/>
                  </a:lnTo>
                  <a:lnTo>
                    <a:pt x="457" y="567"/>
                  </a:lnTo>
                  <a:lnTo>
                    <a:pt x="455" y="566"/>
                  </a:lnTo>
                  <a:lnTo>
                    <a:pt x="455" y="564"/>
                  </a:lnTo>
                  <a:lnTo>
                    <a:pt x="453" y="564"/>
                  </a:lnTo>
                  <a:lnTo>
                    <a:pt x="452" y="562"/>
                  </a:lnTo>
                  <a:lnTo>
                    <a:pt x="449" y="562"/>
                  </a:lnTo>
                  <a:lnTo>
                    <a:pt x="449" y="563"/>
                  </a:lnTo>
                  <a:lnTo>
                    <a:pt x="446" y="563"/>
                  </a:lnTo>
                  <a:lnTo>
                    <a:pt x="446" y="564"/>
                  </a:lnTo>
                  <a:lnTo>
                    <a:pt x="445" y="564"/>
                  </a:lnTo>
                  <a:lnTo>
                    <a:pt x="443" y="564"/>
                  </a:lnTo>
                  <a:lnTo>
                    <a:pt x="443" y="563"/>
                  </a:lnTo>
                  <a:lnTo>
                    <a:pt x="442" y="563"/>
                  </a:lnTo>
                  <a:lnTo>
                    <a:pt x="441" y="563"/>
                  </a:lnTo>
                  <a:lnTo>
                    <a:pt x="440" y="563"/>
                  </a:lnTo>
                  <a:lnTo>
                    <a:pt x="440" y="562"/>
                  </a:lnTo>
                  <a:lnTo>
                    <a:pt x="440" y="559"/>
                  </a:lnTo>
                  <a:lnTo>
                    <a:pt x="441" y="559"/>
                  </a:lnTo>
                  <a:lnTo>
                    <a:pt x="441" y="557"/>
                  </a:lnTo>
                  <a:lnTo>
                    <a:pt x="441" y="556"/>
                  </a:lnTo>
                  <a:lnTo>
                    <a:pt x="442" y="556"/>
                  </a:lnTo>
                  <a:lnTo>
                    <a:pt x="443" y="553"/>
                  </a:lnTo>
                  <a:lnTo>
                    <a:pt x="444" y="551"/>
                  </a:lnTo>
                  <a:lnTo>
                    <a:pt x="445" y="551"/>
                  </a:lnTo>
                  <a:lnTo>
                    <a:pt x="446" y="549"/>
                  </a:lnTo>
                  <a:lnTo>
                    <a:pt x="448" y="547"/>
                  </a:lnTo>
                  <a:lnTo>
                    <a:pt x="448" y="543"/>
                  </a:lnTo>
                  <a:lnTo>
                    <a:pt x="445" y="540"/>
                  </a:lnTo>
                  <a:lnTo>
                    <a:pt x="441" y="540"/>
                  </a:lnTo>
                  <a:lnTo>
                    <a:pt x="440" y="541"/>
                  </a:lnTo>
                  <a:lnTo>
                    <a:pt x="439" y="541"/>
                  </a:lnTo>
                  <a:lnTo>
                    <a:pt x="439" y="542"/>
                  </a:lnTo>
                  <a:lnTo>
                    <a:pt x="436" y="542"/>
                  </a:lnTo>
                  <a:lnTo>
                    <a:pt x="435" y="543"/>
                  </a:lnTo>
                  <a:lnTo>
                    <a:pt x="434" y="544"/>
                  </a:lnTo>
                  <a:lnTo>
                    <a:pt x="433" y="545"/>
                  </a:lnTo>
                  <a:lnTo>
                    <a:pt x="431" y="545"/>
                  </a:lnTo>
                  <a:lnTo>
                    <a:pt x="431" y="547"/>
                  </a:lnTo>
                  <a:lnTo>
                    <a:pt x="430" y="547"/>
                  </a:lnTo>
                  <a:lnTo>
                    <a:pt x="430" y="545"/>
                  </a:lnTo>
                  <a:lnTo>
                    <a:pt x="429" y="545"/>
                  </a:lnTo>
                  <a:lnTo>
                    <a:pt x="427" y="543"/>
                  </a:lnTo>
                  <a:lnTo>
                    <a:pt x="427" y="542"/>
                  </a:lnTo>
                  <a:lnTo>
                    <a:pt x="426" y="541"/>
                  </a:lnTo>
                  <a:lnTo>
                    <a:pt x="427" y="540"/>
                  </a:lnTo>
                  <a:lnTo>
                    <a:pt x="426" y="538"/>
                  </a:lnTo>
                  <a:lnTo>
                    <a:pt x="425" y="536"/>
                  </a:lnTo>
                  <a:lnTo>
                    <a:pt x="426" y="535"/>
                  </a:lnTo>
                  <a:lnTo>
                    <a:pt x="426" y="534"/>
                  </a:lnTo>
                  <a:lnTo>
                    <a:pt x="425" y="534"/>
                  </a:lnTo>
                  <a:lnTo>
                    <a:pt x="425" y="533"/>
                  </a:lnTo>
                  <a:lnTo>
                    <a:pt x="423" y="530"/>
                  </a:lnTo>
                  <a:lnTo>
                    <a:pt x="419" y="531"/>
                  </a:lnTo>
                  <a:lnTo>
                    <a:pt x="417" y="529"/>
                  </a:lnTo>
                  <a:lnTo>
                    <a:pt x="416" y="529"/>
                  </a:lnTo>
                  <a:lnTo>
                    <a:pt x="416" y="528"/>
                  </a:lnTo>
                  <a:lnTo>
                    <a:pt x="416" y="526"/>
                  </a:lnTo>
                  <a:lnTo>
                    <a:pt x="416" y="521"/>
                  </a:lnTo>
                  <a:lnTo>
                    <a:pt x="416" y="520"/>
                  </a:lnTo>
                  <a:lnTo>
                    <a:pt x="417" y="520"/>
                  </a:lnTo>
                  <a:lnTo>
                    <a:pt x="419" y="520"/>
                  </a:lnTo>
                  <a:lnTo>
                    <a:pt x="417" y="517"/>
                  </a:lnTo>
                  <a:lnTo>
                    <a:pt x="416" y="516"/>
                  </a:lnTo>
                  <a:lnTo>
                    <a:pt x="417" y="515"/>
                  </a:lnTo>
                  <a:lnTo>
                    <a:pt x="417" y="513"/>
                  </a:lnTo>
                  <a:lnTo>
                    <a:pt x="416" y="513"/>
                  </a:lnTo>
                  <a:lnTo>
                    <a:pt x="416" y="512"/>
                  </a:lnTo>
                  <a:lnTo>
                    <a:pt x="415" y="511"/>
                  </a:lnTo>
                  <a:lnTo>
                    <a:pt x="415" y="510"/>
                  </a:lnTo>
                  <a:lnTo>
                    <a:pt x="414" y="509"/>
                  </a:lnTo>
                  <a:lnTo>
                    <a:pt x="413" y="509"/>
                  </a:lnTo>
                  <a:lnTo>
                    <a:pt x="413" y="507"/>
                  </a:lnTo>
                  <a:lnTo>
                    <a:pt x="412" y="507"/>
                  </a:lnTo>
                  <a:lnTo>
                    <a:pt x="411" y="506"/>
                  </a:lnTo>
                  <a:lnTo>
                    <a:pt x="410" y="505"/>
                  </a:lnTo>
                  <a:lnTo>
                    <a:pt x="408" y="505"/>
                  </a:lnTo>
                  <a:lnTo>
                    <a:pt x="407" y="505"/>
                  </a:lnTo>
                  <a:lnTo>
                    <a:pt x="405" y="505"/>
                  </a:lnTo>
                  <a:lnTo>
                    <a:pt x="404" y="505"/>
                  </a:lnTo>
                  <a:lnTo>
                    <a:pt x="402" y="505"/>
                  </a:lnTo>
                  <a:lnTo>
                    <a:pt x="401" y="504"/>
                  </a:lnTo>
                  <a:lnTo>
                    <a:pt x="395" y="504"/>
                  </a:lnTo>
                  <a:lnTo>
                    <a:pt x="394" y="504"/>
                  </a:lnTo>
                  <a:lnTo>
                    <a:pt x="384" y="504"/>
                  </a:lnTo>
                  <a:lnTo>
                    <a:pt x="383" y="503"/>
                  </a:lnTo>
                  <a:lnTo>
                    <a:pt x="378" y="504"/>
                  </a:lnTo>
                  <a:lnTo>
                    <a:pt x="377" y="503"/>
                  </a:lnTo>
                  <a:lnTo>
                    <a:pt x="376" y="501"/>
                  </a:lnTo>
                  <a:lnTo>
                    <a:pt x="376" y="500"/>
                  </a:lnTo>
                  <a:lnTo>
                    <a:pt x="378" y="495"/>
                  </a:lnTo>
                  <a:lnTo>
                    <a:pt x="379" y="494"/>
                  </a:lnTo>
                  <a:lnTo>
                    <a:pt x="380" y="493"/>
                  </a:lnTo>
                  <a:lnTo>
                    <a:pt x="383" y="493"/>
                  </a:lnTo>
                  <a:lnTo>
                    <a:pt x="384" y="491"/>
                  </a:lnTo>
                  <a:lnTo>
                    <a:pt x="386" y="491"/>
                  </a:lnTo>
                  <a:lnTo>
                    <a:pt x="386" y="489"/>
                  </a:lnTo>
                  <a:lnTo>
                    <a:pt x="388" y="489"/>
                  </a:lnTo>
                  <a:lnTo>
                    <a:pt x="389" y="488"/>
                  </a:lnTo>
                  <a:lnTo>
                    <a:pt x="391" y="487"/>
                  </a:lnTo>
                  <a:lnTo>
                    <a:pt x="391" y="488"/>
                  </a:lnTo>
                  <a:lnTo>
                    <a:pt x="392" y="488"/>
                  </a:lnTo>
                  <a:lnTo>
                    <a:pt x="394" y="486"/>
                  </a:lnTo>
                  <a:lnTo>
                    <a:pt x="401" y="485"/>
                  </a:lnTo>
                  <a:lnTo>
                    <a:pt x="402" y="484"/>
                  </a:lnTo>
                  <a:lnTo>
                    <a:pt x="403" y="484"/>
                  </a:lnTo>
                  <a:lnTo>
                    <a:pt x="404" y="483"/>
                  </a:lnTo>
                  <a:lnTo>
                    <a:pt x="408" y="483"/>
                  </a:lnTo>
                  <a:lnTo>
                    <a:pt x="410" y="482"/>
                  </a:lnTo>
                  <a:lnTo>
                    <a:pt x="413" y="482"/>
                  </a:lnTo>
                  <a:lnTo>
                    <a:pt x="414" y="483"/>
                  </a:lnTo>
                  <a:lnTo>
                    <a:pt x="417" y="483"/>
                  </a:lnTo>
                  <a:lnTo>
                    <a:pt x="419" y="483"/>
                  </a:lnTo>
                  <a:lnTo>
                    <a:pt x="422" y="483"/>
                  </a:lnTo>
                  <a:lnTo>
                    <a:pt x="422" y="484"/>
                  </a:lnTo>
                  <a:lnTo>
                    <a:pt x="426" y="484"/>
                  </a:lnTo>
                  <a:lnTo>
                    <a:pt x="426" y="483"/>
                  </a:lnTo>
                  <a:lnTo>
                    <a:pt x="427" y="483"/>
                  </a:lnTo>
                  <a:lnTo>
                    <a:pt x="429" y="484"/>
                  </a:lnTo>
                  <a:lnTo>
                    <a:pt x="429" y="484"/>
                  </a:lnTo>
                  <a:lnTo>
                    <a:pt x="430" y="483"/>
                  </a:lnTo>
                  <a:lnTo>
                    <a:pt x="431" y="483"/>
                  </a:lnTo>
                  <a:lnTo>
                    <a:pt x="431" y="482"/>
                  </a:lnTo>
                  <a:lnTo>
                    <a:pt x="432" y="482"/>
                  </a:lnTo>
                  <a:lnTo>
                    <a:pt x="433" y="483"/>
                  </a:lnTo>
                  <a:lnTo>
                    <a:pt x="434" y="482"/>
                  </a:lnTo>
                  <a:lnTo>
                    <a:pt x="435" y="482"/>
                  </a:lnTo>
                  <a:lnTo>
                    <a:pt x="435" y="481"/>
                  </a:lnTo>
                  <a:lnTo>
                    <a:pt x="441" y="481"/>
                  </a:lnTo>
                  <a:lnTo>
                    <a:pt x="441" y="479"/>
                  </a:lnTo>
                  <a:lnTo>
                    <a:pt x="448" y="478"/>
                  </a:lnTo>
                  <a:lnTo>
                    <a:pt x="448" y="478"/>
                  </a:lnTo>
                  <a:lnTo>
                    <a:pt x="450" y="478"/>
                  </a:lnTo>
                  <a:lnTo>
                    <a:pt x="450" y="478"/>
                  </a:lnTo>
                  <a:lnTo>
                    <a:pt x="453" y="478"/>
                  </a:lnTo>
                  <a:lnTo>
                    <a:pt x="454" y="478"/>
                  </a:lnTo>
                  <a:lnTo>
                    <a:pt x="458" y="478"/>
                  </a:lnTo>
                  <a:lnTo>
                    <a:pt x="458" y="477"/>
                  </a:lnTo>
                  <a:lnTo>
                    <a:pt x="459" y="477"/>
                  </a:lnTo>
                  <a:lnTo>
                    <a:pt x="460" y="475"/>
                  </a:lnTo>
                  <a:lnTo>
                    <a:pt x="462" y="473"/>
                  </a:lnTo>
                  <a:lnTo>
                    <a:pt x="461" y="472"/>
                  </a:lnTo>
                  <a:lnTo>
                    <a:pt x="462" y="472"/>
                  </a:lnTo>
                  <a:lnTo>
                    <a:pt x="463" y="470"/>
                  </a:lnTo>
                  <a:lnTo>
                    <a:pt x="462" y="469"/>
                  </a:lnTo>
                  <a:lnTo>
                    <a:pt x="463" y="469"/>
                  </a:lnTo>
                  <a:lnTo>
                    <a:pt x="464" y="468"/>
                  </a:lnTo>
                  <a:lnTo>
                    <a:pt x="466" y="467"/>
                  </a:lnTo>
                  <a:lnTo>
                    <a:pt x="467" y="465"/>
                  </a:lnTo>
                  <a:lnTo>
                    <a:pt x="468" y="465"/>
                  </a:lnTo>
                  <a:lnTo>
                    <a:pt x="469" y="464"/>
                  </a:lnTo>
                  <a:lnTo>
                    <a:pt x="472" y="464"/>
                  </a:lnTo>
                  <a:lnTo>
                    <a:pt x="472" y="465"/>
                  </a:lnTo>
                  <a:lnTo>
                    <a:pt x="476" y="465"/>
                  </a:lnTo>
                  <a:lnTo>
                    <a:pt x="476" y="466"/>
                  </a:lnTo>
                  <a:lnTo>
                    <a:pt x="477" y="466"/>
                  </a:lnTo>
                  <a:lnTo>
                    <a:pt x="478" y="466"/>
                  </a:lnTo>
                  <a:lnTo>
                    <a:pt x="479" y="466"/>
                  </a:lnTo>
                  <a:lnTo>
                    <a:pt x="480" y="468"/>
                  </a:lnTo>
                  <a:lnTo>
                    <a:pt x="482" y="468"/>
                  </a:lnTo>
                  <a:lnTo>
                    <a:pt x="482" y="469"/>
                  </a:lnTo>
                  <a:lnTo>
                    <a:pt x="485" y="470"/>
                  </a:lnTo>
                  <a:lnTo>
                    <a:pt x="486" y="470"/>
                  </a:lnTo>
                  <a:lnTo>
                    <a:pt x="487" y="473"/>
                  </a:lnTo>
                  <a:lnTo>
                    <a:pt x="487" y="474"/>
                  </a:lnTo>
                  <a:lnTo>
                    <a:pt x="488" y="474"/>
                  </a:lnTo>
                  <a:lnTo>
                    <a:pt x="488" y="475"/>
                  </a:lnTo>
                  <a:lnTo>
                    <a:pt x="488" y="476"/>
                  </a:lnTo>
                  <a:lnTo>
                    <a:pt x="488" y="477"/>
                  </a:lnTo>
                  <a:lnTo>
                    <a:pt x="489" y="478"/>
                  </a:lnTo>
                  <a:lnTo>
                    <a:pt x="488" y="478"/>
                  </a:lnTo>
                  <a:lnTo>
                    <a:pt x="489" y="478"/>
                  </a:lnTo>
                  <a:lnTo>
                    <a:pt x="489" y="479"/>
                  </a:lnTo>
                  <a:lnTo>
                    <a:pt x="490" y="482"/>
                  </a:lnTo>
                  <a:lnTo>
                    <a:pt x="491" y="482"/>
                  </a:lnTo>
                  <a:lnTo>
                    <a:pt x="492" y="483"/>
                  </a:lnTo>
                  <a:lnTo>
                    <a:pt x="495" y="483"/>
                  </a:lnTo>
                  <a:lnTo>
                    <a:pt x="496" y="483"/>
                  </a:lnTo>
                  <a:lnTo>
                    <a:pt x="497" y="483"/>
                  </a:lnTo>
                  <a:lnTo>
                    <a:pt x="497" y="484"/>
                  </a:lnTo>
                  <a:lnTo>
                    <a:pt x="499" y="484"/>
                  </a:lnTo>
                  <a:lnTo>
                    <a:pt x="500" y="483"/>
                  </a:lnTo>
                  <a:lnTo>
                    <a:pt x="501" y="483"/>
                  </a:lnTo>
                  <a:lnTo>
                    <a:pt x="502" y="481"/>
                  </a:lnTo>
                  <a:lnTo>
                    <a:pt x="504" y="481"/>
                  </a:lnTo>
                  <a:lnTo>
                    <a:pt x="505" y="478"/>
                  </a:lnTo>
                  <a:lnTo>
                    <a:pt x="506" y="478"/>
                  </a:lnTo>
                  <a:lnTo>
                    <a:pt x="507" y="478"/>
                  </a:lnTo>
                  <a:lnTo>
                    <a:pt x="508" y="476"/>
                  </a:lnTo>
                  <a:lnTo>
                    <a:pt x="509" y="476"/>
                  </a:lnTo>
                  <a:lnTo>
                    <a:pt x="509" y="474"/>
                  </a:lnTo>
                  <a:lnTo>
                    <a:pt x="509" y="470"/>
                  </a:lnTo>
                  <a:lnTo>
                    <a:pt x="510" y="470"/>
                  </a:lnTo>
                  <a:lnTo>
                    <a:pt x="509" y="468"/>
                  </a:lnTo>
                  <a:lnTo>
                    <a:pt x="509" y="467"/>
                  </a:lnTo>
                  <a:lnTo>
                    <a:pt x="509" y="465"/>
                  </a:lnTo>
                  <a:lnTo>
                    <a:pt x="509" y="465"/>
                  </a:lnTo>
                  <a:lnTo>
                    <a:pt x="509" y="464"/>
                  </a:lnTo>
                  <a:lnTo>
                    <a:pt x="508" y="463"/>
                  </a:lnTo>
                  <a:lnTo>
                    <a:pt x="508" y="461"/>
                  </a:lnTo>
                  <a:lnTo>
                    <a:pt x="508" y="460"/>
                  </a:lnTo>
                  <a:lnTo>
                    <a:pt x="508" y="459"/>
                  </a:lnTo>
                  <a:lnTo>
                    <a:pt x="509" y="457"/>
                  </a:lnTo>
                  <a:lnTo>
                    <a:pt x="509" y="457"/>
                  </a:lnTo>
                  <a:lnTo>
                    <a:pt x="509" y="456"/>
                  </a:lnTo>
                  <a:lnTo>
                    <a:pt x="510" y="456"/>
                  </a:lnTo>
                  <a:lnTo>
                    <a:pt x="510" y="455"/>
                  </a:lnTo>
                  <a:lnTo>
                    <a:pt x="512" y="455"/>
                  </a:lnTo>
                  <a:lnTo>
                    <a:pt x="512" y="454"/>
                  </a:lnTo>
                  <a:lnTo>
                    <a:pt x="514" y="454"/>
                  </a:lnTo>
                  <a:lnTo>
                    <a:pt x="515" y="453"/>
                  </a:lnTo>
                  <a:lnTo>
                    <a:pt x="516" y="451"/>
                  </a:lnTo>
                  <a:lnTo>
                    <a:pt x="516" y="448"/>
                  </a:lnTo>
                  <a:lnTo>
                    <a:pt x="515" y="447"/>
                  </a:lnTo>
                  <a:lnTo>
                    <a:pt x="515" y="446"/>
                  </a:lnTo>
                  <a:lnTo>
                    <a:pt x="514" y="445"/>
                  </a:lnTo>
                  <a:lnTo>
                    <a:pt x="514" y="444"/>
                  </a:lnTo>
                  <a:lnTo>
                    <a:pt x="512" y="442"/>
                  </a:lnTo>
                  <a:lnTo>
                    <a:pt x="511" y="442"/>
                  </a:lnTo>
                  <a:lnTo>
                    <a:pt x="510" y="440"/>
                  </a:lnTo>
                  <a:lnTo>
                    <a:pt x="509" y="440"/>
                  </a:lnTo>
                  <a:lnTo>
                    <a:pt x="509" y="440"/>
                  </a:lnTo>
                  <a:lnTo>
                    <a:pt x="509" y="439"/>
                  </a:lnTo>
                  <a:lnTo>
                    <a:pt x="508" y="439"/>
                  </a:lnTo>
                  <a:lnTo>
                    <a:pt x="507" y="438"/>
                  </a:lnTo>
                  <a:lnTo>
                    <a:pt x="507" y="437"/>
                  </a:lnTo>
                  <a:lnTo>
                    <a:pt x="505" y="437"/>
                  </a:lnTo>
                  <a:lnTo>
                    <a:pt x="502" y="437"/>
                  </a:lnTo>
                  <a:lnTo>
                    <a:pt x="501" y="436"/>
                  </a:lnTo>
                  <a:lnTo>
                    <a:pt x="500" y="436"/>
                  </a:lnTo>
                  <a:lnTo>
                    <a:pt x="500" y="435"/>
                  </a:lnTo>
                  <a:lnTo>
                    <a:pt x="498" y="435"/>
                  </a:lnTo>
                  <a:lnTo>
                    <a:pt x="498" y="434"/>
                  </a:lnTo>
                  <a:lnTo>
                    <a:pt x="495" y="435"/>
                  </a:lnTo>
                  <a:lnTo>
                    <a:pt x="495" y="434"/>
                  </a:lnTo>
                  <a:lnTo>
                    <a:pt x="492" y="434"/>
                  </a:lnTo>
                  <a:lnTo>
                    <a:pt x="491" y="432"/>
                  </a:lnTo>
                  <a:lnTo>
                    <a:pt x="487" y="432"/>
                  </a:lnTo>
                  <a:lnTo>
                    <a:pt x="486" y="432"/>
                  </a:lnTo>
                  <a:lnTo>
                    <a:pt x="485" y="430"/>
                  </a:lnTo>
                  <a:lnTo>
                    <a:pt x="482" y="430"/>
                  </a:lnTo>
                  <a:lnTo>
                    <a:pt x="478" y="423"/>
                  </a:lnTo>
                  <a:lnTo>
                    <a:pt x="477" y="423"/>
                  </a:lnTo>
                  <a:lnTo>
                    <a:pt x="476" y="422"/>
                  </a:lnTo>
                  <a:lnTo>
                    <a:pt x="474" y="422"/>
                  </a:lnTo>
                  <a:lnTo>
                    <a:pt x="474" y="421"/>
                  </a:lnTo>
                  <a:lnTo>
                    <a:pt x="472" y="421"/>
                  </a:lnTo>
                  <a:lnTo>
                    <a:pt x="471" y="420"/>
                  </a:lnTo>
                  <a:lnTo>
                    <a:pt x="470" y="420"/>
                  </a:lnTo>
                  <a:lnTo>
                    <a:pt x="468" y="417"/>
                  </a:lnTo>
                  <a:lnTo>
                    <a:pt x="467" y="417"/>
                  </a:lnTo>
                  <a:lnTo>
                    <a:pt x="464" y="414"/>
                  </a:lnTo>
                  <a:lnTo>
                    <a:pt x="462" y="412"/>
                  </a:lnTo>
                  <a:lnTo>
                    <a:pt x="462" y="411"/>
                  </a:lnTo>
                  <a:lnTo>
                    <a:pt x="461" y="409"/>
                  </a:lnTo>
                  <a:lnTo>
                    <a:pt x="461" y="408"/>
                  </a:lnTo>
                  <a:lnTo>
                    <a:pt x="460" y="408"/>
                  </a:lnTo>
                  <a:lnTo>
                    <a:pt x="460" y="407"/>
                  </a:lnTo>
                  <a:lnTo>
                    <a:pt x="459" y="406"/>
                  </a:lnTo>
                  <a:lnTo>
                    <a:pt x="459" y="403"/>
                  </a:lnTo>
                  <a:lnTo>
                    <a:pt x="459" y="402"/>
                  </a:lnTo>
                  <a:lnTo>
                    <a:pt x="458" y="402"/>
                  </a:lnTo>
                  <a:lnTo>
                    <a:pt x="459" y="401"/>
                  </a:lnTo>
                  <a:lnTo>
                    <a:pt x="458" y="400"/>
                  </a:lnTo>
                  <a:lnTo>
                    <a:pt x="457" y="400"/>
                  </a:lnTo>
                  <a:lnTo>
                    <a:pt x="457" y="399"/>
                  </a:lnTo>
                  <a:lnTo>
                    <a:pt x="458" y="398"/>
                  </a:lnTo>
                  <a:lnTo>
                    <a:pt x="457" y="398"/>
                  </a:lnTo>
                  <a:lnTo>
                    <a:pt x="457" y="397"/>
                  </a:lnTo>
                  <a:lnTo>
                    <a:pt x="457" y="395"/>
                  </a:lnTo>
                  <a:lnTo>
                    <a:pt x="455" y="392"/>
                  </a:lnTo>
                  <a:lnTo>
                    <a:pt x="452" y="393"/>
                  </a:lnTo>
                  <a:lnTo>
                    <a:pt x="452" y="392"/>
                  </a:lnTo>
                  <a:lnTo>
                    <a:pt x="450" y="392"/>
                  </a:lnTo>
                  <a:lnTo>
                    <a:pt x="449" y="391"/>
                  </a:lnTo>
                  <a:lnTo>
                    <a:pt x="448" y="391"/>
                  </a:lnTo>
                  <a:lnTo>
                    <a:pt x="446" y="390"/>
                  </a:lnTo>
                  <a:lnTo>
                    <a:pt x="445" y="390"/>
                  </a:lnTo>
                  <a:lnTo>
                    <a:pt x="445" y="389"/>
                  </a:lnTo>
                  <a:lnTo>
                    <a:pt x="444" y="387"/>
                  </a:lnTo>
                  <a:lnTo>
                    <a:pt x="444" y="385"/>
                  </a:lnTo>
                  <a:lnTo>
                    <a:pt x="444" y="376"/>
                  </a:lnTo>
                  <a:lnTo>
                    <a:pt x="444" y="375"/>
                  </a:lnTo>
                  <a:lnTo>
                    <a:pt x="445" y="375"/>
                  </a:lnTo>
                  <a:lnTo>
                    <a:pt x="446" y="374"/>
                  </a:lnTo>
                  <a:lnTo>
                    <a:pt x="446" y="375"/>
                  </a:lnTo>
                  <a:lnTo>
                    <a:pt x="449" y="375"/>
                  </a:lnTo>
                  <a:lnTo>
                    <a:pt x="449" y="376"/>
                  </a:lnTo>
                  <a:lnTo>
                    <a:pt x="450" y="376"/>
                  </a:lnTo>
                  <a:lnTo>
                    <a:pt x="452" y="380"/>
                  </a:lnTo>
                  <a:lnTo>
                    <a:pt x="453" y="380"/>
                  </a:lnTo>
                  <a:lnTo>
                    <a:pt x="454" y="381"/>
                  </a:lnTo>
                  <a:lnTo>
                    <a:pt x="455" y="381"/>
                  </a:lnTo>
                  <a:lnTo>
                    <a:pt x="455" y="382"/>
                  </a:lnTo>
                  <a:lnTo>
                    <a:pt x="458" y="382"/>
                  </a:lnTo>
                  <a:lnTo>
                    <a:pt x="458" y="383"/>
                  </a:lnTo>
                  <a:lnTo>
                    <a:pt x="460" y="383"/>
                  </a:lnTo>
                  <a:lnTo>
                    <a:pt x="461" y="382"/>
                  </a:lnTo>
                  <a:lnTo>
                    <a:pt x="462" y="381"/>
                  </a:lnTo>
                  <a:lnTo>
                    <a:pt x="463" y="381"/>
                  </a:lnTo>
                  <a:lnTo>
                    <a:pt x="463" y="380"/>
                  </a:lnTo>
                  <a:lnTo>
                    <a:pt x="463" y="372"/>
                  </a:lnTo>
                  <a:lnTo>
                    <a:pt x="466" y="370"/>
                  </a:lnTo>
                  <a:lnTo>
                    <a:pt x="467" y="367"/>
                  </a:lnTo>
                  <a:lnTo>
                    <a:pt x="467" y="365"/>
                  </a:lnTo>
                  <a:lnTo>
                    <a:pt x="466" y="364"/>
                  </a:lnTo>
                  <a:lnTo>
                    <a:pt x="466" y="362"/>
                  </a:lnTo>
                  <a:lnTo>
                    <a:pt x="464" y="361"/>
                  </a:lnTo>
                  <a:lnTo>
                    <a:pt x="462" y="359"/>
                  </a:lnTo>
                  <a:lnTo>
                    <a:pt x="460" y="355"/>
                  </a:lnTo>
                  <a:lnTo>
                    <a:pt x="459" y="355"/>
                  </a:lnTo>
                  <a:lnTo>
                    <a:pt x="458" y="354"/>
                  </a:lnTo>
                  <a:lnTo>
                    <a:pt x="459" y="353"/>
                  </a:lnTo>
                  <a:lnTo>
                    <a:pt x="458" y="352"/>
                  </a:lnTo>
                  <a:lnTo>
                    <a:pt x="457" y="350"/>
                  </a:lnTo>
                  <a:lnTo>
                    <a:pt x="458" y="348"/>
                  </a:lnTo>
                  <a:lnTo>
                    <a:pt x="459" y="347"/>
                  </a:lnTo>
                  <a:lnTo>
                    <a:pt x="460" y="347"/>
                  </a:lnTo>
                  <a:lnTo>
                    <a:pt x="459" y="346"/>
                  </a:lnTo>
                  <a:lnTo>
                    <a:pt x="461" y="344"/>
                  </a:lnTo>
                  <a:lnTo>
                    <a:pt x="462" y="344"/>
                  </a:lnTo>
                  <a:lnTo>
                    <a:pt x="462" y="343"/>
                  </a:lnTo>
                  <a:lnTo>
                    <a:pt x="463" y="343"/>
                  </a:lnTo>
                  <a:lnTo>
                    <a:pt x="463" y="342"/>
                  </a:lnTo>
                  <a:lnTo>
                    <a:pt x="466" y="339"/>
                  </a:lnTo>
                  <a:lnTo>
                    <a:pt x="467" y="338"/>
                  </a:lnTo>
                  <a:lnTo>
                    <a:pt x="468" y="337"/>
                  </a:lnTo>
                  <a:lnTo>
                    <a:pt x="468" y="333"/>
                  </a:lnTo>
                  <a:lnTo>
                    <a:pt x="468" y="332"/>
                  </a:lnTo>
                  <a:lnTo>
                    <a:pt x="468" y="331"/>
                  </a:lnTo>
                  <a:lnTo>
                    <a:pt x="467" y="329"/>
                  </a:lnTo>
                  <a:lnTo>
                    <a:pt x="467" y="328"/>
                  </a:lnTo>
                  <a:lnTo>
                    <a:pt x="466" y="327"/>
                  </a:lnTo>
                  <a:lnTo>
                    <a:pt x="466" y="326"/>
                  </a:lnTo>
                  <a:lnTo>
                    <a:pt x="464" y="325"/>
                  </a:lnTo>
                  <a:lnTo>
                    <a:pt x="464" y="324"/>
                  </a:lnTo>
                  <a:lnTo>
                    <a:pt x="463" y="324"/>
                  </a:lnTo>
                  <a:lnTo>
                    <a:pt x="462" y="322"/>
                  </a:lnTo>
                  <a:lnTo>
                    <a:pt x="462" y="320"/>
                  </a:lnTo>
                  <a:lnTo>
                    <a:pt x="461" y="319"/>
                  </a:lnTo>
                  <a:lnTo>
                    <a:pt x="460" y="319"/>
                  </a:lnTo>
                  <a:lnTo>
                    <a:pt x="455" y="319"/>
                  </a:lnTo>
                  <a:lnTo>
                    <a:pt x="455" y="318"/>
                  </a:lnTo>
                  <a:lnTo>
                    <a:pt x="453" y="318"/>
                  </a:lnTo>
                  <a:lnTo>
                    <a:pt x="452" y="317"/>
                  </a:lnTo>
                  <a:lnTo>
                    <a:pt x="451" y="317"/>
                  </a:lnTo>
                  <a:lnTo>
                    <a:pt x="451" y="315"/>
                  </a:lnTo>
                  <a:lnTo>
                    <a:pt x="451" y="314"/>
                  </a:lnTo>
                  <a:lnTo>
                    <a:pt x="451" y="313"/>
                  </a:lnTo>
                  <a:lnTo>
                    <a:pt x="450" y="313"/>
                  </a:lnTo>
                  <a:lnTo>
                    <a:pt x="451" y="313"/>
                  </a:lnTo>
                  <a:lnTo>
                    <a:pt x="450" y="306"/>
                  </a:lnTo>
                  <a:lnTo>
                    <a:pt x="451" y="305"/>
                  </a:lnTo>
                  <a:lnTo>
                    <a:pt x="452" y="305"/>
                  </a:lnTo>
                  <a:lnTo>
                    <a:pt x="452" y="300"/>
                  </a:lnTo>
                  <a:lnTo>
                    <a:pt x="453" y="299"/>
                  </a:lnTo>
                  <a:lnTo>
                    <a:pt x="453" y="294"/>
                  </a:lnTo>
                  <a:lnTo>
                    <a:pt x="454" y="292"/>
                  </a:lnTo>
                  <a:lnTo>
                    <a:pt x="453" y="292"/>
                  </a:lnTo>
                  <a:lnTo>
                    <a:pt x="453" y="290"/>
                  </a:lnTo>
                  <a:lnTo>
                    <a:pt x="449" y="286"/>
                  </a:lnTo>
                  <a:lnTo>
                    <a:pt x="448" y="286"/>
                  </a:lnTo>
                  <a:lnTo>
                    <a:pt x="445" y="282"/>
                  </a:lnTo>
                  <a:lnTo>
                    <a:pt x="445" y="281"/>
                  </a:lnTo>
                  <a:lnTo>
                    <a:pt x="444" y="280"/>
                  </a:lnTo>
                  <a:lnTo>
                    <a:pt x="444" y="279"/>
                  </a:lnTo>
                  <a:lnTo>
                    <a:pt x="444" y="275"/>
                  </a:lnTo>
                  <a:lnTo>
                    <a:pt x="445" y="275"/>
                  </a:lnTo>
                  <a:lnTo>
                    <a:pt x="446" y="272"/>
                  </a:lnTo>
                  <a:lnTo>
                    <a:pt x="449" y="267"/>
                  </a:lnTo>
                  <a:lnTo>
                    <a:pt x="450" y="267"/>
                  </a:lnTo>
                  <a:lnTo>
                    <a:pt x="450" y="266"/>
                  </a:lnTo>
                  <a:lnTo>
                    <a:pt x="452" y="266"/>
                  </a:lnTo>
                  <a:lnTo>
                    <a:pt x="453" y="264"/>
                  </a:lnTo>
                  <a:lnTo>
                    <a:pt x="454" y="263"/>
                  </a:lnTo>
                  <a:lnTo>
                    <a:pt x="455" y="263"/>
                  </a:lnTo>
                  <a:lnTo>
                    <a:pt x="455" y="262"/>
                  </a:lnTo>
                  <a:lnTo>
                    <a:pt x="460" y="262"/>
                  </a:lnTo>
                  <a:lnTo>
                    <a:pt x="462" y="266"/>
                  </a:lnTo>
                  <a:lnTo>
                    <a:pt x="464" y="264"/>
                  </a:lnTo>
                  <a:lnTo>
                    <a:pt x="466" y="263"/>
                  </a:lnTo>
                  <a:lnTo>
                    <a:pt x="466" y="262"/>
                  </a:lnTo>
                  <a:lnTo>
                    <a:pt x="466" y="260"/>
                  </a:lnTo>
                  <a:lnTo>
                    <a:pt x="464" y="260"/>
                  </a:lnTo>
                  <a:lnTo>
                    <a:pt x="466" y="259"/>
                  </a:lnTo>
                  <a:lnTo>
                    <a:pt x="464" y="256"/>
                  </a:lnTo>
                  <a:lnTo>
                    <a:pt x="466" y="256"/>
                  </a:lnTo>
                  <a:lnTo>
                    <a:pt x="468" y="253"/>
                  </a:lnTo>
                  <a:lnTo>
                    <a:pt x="468" y="252"/>
                  </a:lnTo>
                  <a:lnTo>
                    <a:pt x="470" y="249"/>
                  </a:lnTo>
                  <a:lnTo>
                    <a:pt x="470" y="245"/>
                  </a:lnTo>
                  <a:lnTo>
                    <a:pt x="469" y="244"/>
                  </a:lnTo>
                  <a:lnTo>
                    <a:pt x="470" y="243"/>
                  </a:lnTo>
                  <a:lnTo>
                    <a:pt x="470" y="240"/>
                  </a:lnTo>
                  <a:lnTo>
                    <a:pt x="469" y="240"/>
                  </a:lnTo>
                  <a:lnTo>
                    <a:pt x="468" y="240"/>
                  </a:lnTo>
                  <a:lnTo>
                    <a:pt x="469" y="239"/>
                  </a:lnTo>
                  <a:lnTo>
                    <a:pt x="469" y="235"/>
                  </a:lnTo>
                  <a:lnTo>
                    <a:pt x="469" y="234"/>
                  </a:lnTo>
                  <a:lnTo>
                    <a:pt x="468" y="232"/>
                  </a:lnTo>
                  <a:lnTo>
                    <a:pt x="468" y="231"/>
                  </a:lnTo>
                  <a:lnTo>
                    <a:pt x="468" y="225"/>
                  </a:lnTo>
                  <a:lnTo>
                    <a:pt x="469" y="224"/>
                  </a:lnTo>
                  <a:lnTo>
                    <a:pt x="468" y="224"/>
                  </a:lnTo>
                  <a:lnTo>
                    <a:pt x="469" y="222"/>
                  </a:lnTo>
                  <a:lnTo>
                    <a:pt x="469" y="217"/>
                  </a:lnTo>
                  <a:lnTo>
                    <a:pt x="469" y="216"/>
                  </a:lnTo>
                  <a:lnTo>
                    <a:pt x="470" y="216"/>
                  </a:lnTo>
                  <a:lnTo>
                    <a:pt x="476" y="207"/>
                  </a:lnTo>
                  <a:lnTo>
                    <a:pt x="476" y="205"/>
                  </a:lnTo>
                  <a:lnTo>
                    <a:pt x="474" y="204"/>
                  </a:lnTo>
                  <a:lnTo>
                    <a:pt x="476" y="204"/>
                  </a:lnTo>
                  <a:lnTo>
                    <a:pt x="476" y="200"/>
                  </a:lnTo>
                  <a:lnTo>
                    <a:pt x="477" y="197"/>
                  </a:lnTo>
                  <a:lnTo>
                    <a:pt x="480" y="196"/>
                  </a:lnTo>
                  <a:lnTo>
                    <a:pt x="480" y="197"/>
                  </a:lnTo>
                  <a:lnTo>
                    <a:pt x="483" y="197"/>
                  </a:lnTo>
                  <a:lnTo>
                    <a:pt x="483" y="196"/>
                  </a:lnTo>
                  <a:lnTo>
                    <a:pt x="485" y="196"/>
                  </a:lnTo>
                  <a:lnTo>
                    <a:pt x="485" y="195"/>
                  </a:lnTo>
                  <a:lnTo>
                    <a:pt x="486" y="195"/>
                  </a:lnTo>
                  <a:lnTo>
                    <a:pt x="486" y="194"/>
                  </a:lnTo>
                  <a:lnTo>
                    <a:pt x="487" y="194"/>
                  </a:lnTo>
                  <a:lnTo>
                    <a:pt x="488" y="192"/>
                  </a:lnTo>
                  <a:lnTo>
                    <a:pt x="489" y="192"/>
                  </a:lnTo>
                  <a:lnTo>
                    <a:pt x="490" y="189"/>
                  </a:lnTo>
                  <a:lnTo>
                    <a:pt x="491" y="189"/>
                  </a:lnTo>
                  <a:lnTo>
                    <a:pt x="491" y="188"/>
                  </a:lnTo>
                  <a:lnTo>
                    <a:pt x="492" y="188"/>
                  </a:lnTo>
                  <a:lnTo>
                    <a:pt x="492" y="187"/>
                  </a:lnTo>
                  <a:lnTo>
                    <a:pt x="493" y="187"/>
                  </a:lnTo>
                  <a:lnTo>
                    <a:pt x="493" y="186"/>
                  </a:lnTo>
                  <a:lnTo>
                    <a:pt x="495" y="186"/>
                  </a:lnTo>
                  <a:lnTo>
                    <a:pt x="495" y="185"/>
                  </a:lnTo>
                  <a:lnTo>
                    <a:pt x="496" y="185"/>
                  </a:lnTo>
                  <a:lnTo>
                    <a:pt x="496" y="184"/>
                  </a:lnTo>
                  <a:lnTo>
                    <a:pt x="497" y="184"/>
                  </a:lnTo>
                  <a:lnTo>
                    <a:pt x="498" y="183"/>
                  </a:lnTo>
                  <a:lnTo>
                    <a:pt x="499" y="182"/>
                  </a:lnTo>
                  <a:lnTo>
                    <a:pt x="500" y="182"/>
                  </a:lnTo>
                  <a:lnTo>
                    <a:pt x="501" y="182"/>
                  </a:lnTo>
                  <a:lnTo>
                    <a:pt x="502" y="181"/>
                  </a:lnTo>
                  <a:lnTo>
                    <a:pt x="504" y="181"/>
                  </a:lnTo>
                  <a:lnTo>
                    <a:pt x="505" y="178"/>
                  </a:lnTo>
                  <a:lnTo>
                    <a:pt x="506" y="177"/>
                  </a:lnTo>
                  <a:lnTo>
                    <a:pt x="507" y="177"/>
                  </a:lnTo>
                  <a:lnTo>
                    <a:pt x="508" y="175"/>
                  </a:lnTo>
                  <a:lnTo>
                    <a:pt x="509" y="175"/>
                  </a:lnTo>
                  <a:lnTo>
                    <a:pt x="509" y="173"/>
                  </a:lnTo>
                  <a:lnTo>
                    <a:pt x="510" y="172"/>
                  </a:lnTo>
                  <a:lnTo>
                    <a:pt x="512" y="172"/>
                  </a:lnTo>
                  <a:lnTo>
                    <a:pt x="514" y="170"/>
                  </a:lnTo>
                  <a:lnTo>
                    <a:pt x="515" y="169"/>
                  </a:lnTo>
                  <a:lnTo>
                    <a:pt x="516" y="169"/>
                  </a:lnTo>
                  <a:lnTo>
                    <a:pt x="516" y="168"/>
                  </a:lnTo>
                  <a:lnTo>
                    <a:pt x="517" y="168"/>
                  </a:lnTo>
                  <a:lnTo>
                    <a:pt x="517" y="167"/>
                  </a:lnTo>
                  <a:lnTo>
                    <a:pt x="518" y="167"/>
                  </a:lnTo>
                  <a:lnTo>
                    <a:pt x="519" y="166"/>
                  </a:lnTo>
                  <a:lnTo>
                    <a:pt x="520" y="166"/>
                  </a:lnTo>
                  <a:lnTo>
                    <a:pt x="520" y="165"/>
                  </a:lnTo>
                  <a:lnTo>
                    <a:pt x="521" y="165"/>
                  </a:lnTo>
                  <a:lnTo>
                    <a:pt x="521" y="164"/>
                  </a:lnTo>
                  <a:lnTo>
                    <a:pt x="523" y="164"/>
                  </a:lnTo>
                  <a:lnTo>
                    <a:pt x="524" y="163"/>
                  </a:lnTo>
                  <a:lnTo>
                    <a:pt x="525" y="160"/>
                  </a:lnTo>
                  <a:lnTo>
                    <a:pt x="524" y="159"/>
                  </a:lnTo>
                  <a:lnTo>
                    <a:pt x="524" y="158"/>
                  </a:lnTo>
                  <a:lnTo>
                    <a:pt x="524" y="157"/>
                  </a:lnTo>
                  <a:lnTo>
                    <a:pt x="523" y="156"/>
                  </a:lnTo>
                  <a:lnTo>
                    <a:pt x="524" y="155"/>
                  </a:lnTo>
                  <a:lnTo>
                    <a:pt x="523" y="153"/>
                  </a:lnTo>
                  <a:lnTo>
                    <a:pt x="524" y="153"/>
                  </a:lnTo>
                  <a:lnTo>
                    <a:pt x="524" y="151"/>
                  </a:lnTo>
                  <a:lnTo>
                    <a:pt x="525" y="151"/>
                  </a:lnTo>
                  <a:lnTo>
                    <a:pt x="526" y="150"/>
                  </a:lnTo>
                  <a:lnTo>
                    <a:pt x="527" y="148"/>
                  </a:lnTo>
                  <a:lnTo>
                    <a:pt x="528" y="148"/>
                  </a:lnTo>
                  <a:lnTo>
                    <a:pt x="529" y="147"/>
                  </a:lnTo>
                  <a:lnTo>
                    <a:pt x="530" y="148"/>
                  </a:lnTo>
                  <a:lnTo>
                    <a:pt x="531" y="146"/>
                  </a:lnTo>
                  <a:lnTo>
                    <a:pt x="534" y="146"/>
                  </a:lnTo>
                  <a:lnTo>
                    <a:pt x="534" y="147"/>
                  </a:lnTo>
                  <a:lnTo>
                    <a:pt x="535" y="147"/>
                  </a:lnTo>
                  <a:lnTo>
                    <a:pt x="536" y="146"/>
                  </a:lnTo>
                  <a:lnTo>
                    <a:pt x="537" y="146"/>
                  </a:lnTo>
                  <a:lnTo>
                    <a:pt x="537" y="145"/>
                  </a:lnTo>
                  <a:lnTo>
                    <a:pt x="538" y="145"/>
                  </a:lnTo>
                  <a:lnTo>
                    <a:pt x="538" y="146"/>
                  </a:lnTo>
                  <a:lnTo>
                    <a:pt x="539" y="145"/>
                  </a:lnTo>
                  <a:lnTo>
                    <a:pt x="542" y="145"/>
                  </a:lnTo>
                  <a:lnTo>
                    <a:pt x="542" y="144"/>
                  </a:lnTo>
                  <a:lnTo>
                    <a:pt x="544" y="144"/>
                  </a:lnTo>
                  <a:lnTo>
                    <a:pt x="545" y="142"/>
                  </a:lnTo>
                  <a:lnTo>
                    <a:pt x="546" y="144"/>
                  </a:lnTo>
                  <a:lnTo>
                    <a:pt x="547" y="142"/>
                  </a:lnTo>
                  <a:lnTo>
                    <a:pt x="549" y="142"/>
                  </a:lnTo>
                  <a:lnTo>
                    <a:pt x="551" y="144"/>
                  </a:lnTo>
                  <a:lnTo>
                    <a:pt x="552" y="142"/>
                  </a:lnTo>
                  <a:lnTo>
                    <a:pt x="553" y="144"/>
                  </a:lnTo>
                  <a:lnTo>
                    <a:pt x="555" y="144"/>
                  </a:lnTo>
                  <a:lnTo>
                    <a:pt x="556" y="145"/>
                  </a:lnTo>
                  <a:lnTo>
                    <a:pt x="558" y="147"/>
                  </a:lnTo>
                  <a:lnTo>
                    <a:pt x="559" y="147"/>
                  </a:lnTo>
                  <a:lnTo>
                    <a:pt x="562" y="150"/>
                  </a:lnTo>
                  <a:lnTo>
                    <a:pt x="563" y="150"/>
                  </a:lnTo>
                  <a:lnTo>
                    <a:pt x="564" y="151"/>
                  </a:lnTo>
                  <a:lnTo>
                    <a:pt x="564" y="151"/>
                  </a:lnTo>
                  <a:lnTo>
                    <a:pt x="566" y="148"/>
                  </a:lnTo>
                  <a:lnTo>
                    <a:pt x="562" y="140"/>
                  </a:lnTo>
                  <a:lnTo>
                    <a:pt x="562" y="139"/>
                  </a:lnTo>
                  <a:lnTo>
                    <a:pt x="562" y="138"/>
                  </a:lnTo>
                  <a:lnTo>
                    <a:pt x="561" y="138"/>
                  </a:lnTo>
                  <a:lnTo>
                    <a:pt x="561" y="137"/>
                  </a:lnTo>
                  <a:lnTo>
                    <a:pt x="562" y="137"/>
                  </a:lnTo>
                  <a:lnTo>
                    <a:pt x="563" y="135"/>
                  </a:lnTo>
                  <a:lnTo>
                    <a:pt x="564" y="137"/>
                  </a:lnTo>
                  <a:lnTo>
                    <a:pt x="568" y="136"/>
                  </a:lnTo>
                  <a:lnTo>
                    <a:pt x="570" y="135"/>
                  </a:lnTo>
                  <a:lnTo>
                    <a:pt x="571" y="134"/>
                  </a:lnTo>
                  <a:lnTo>
                    <a:pt x="568" y="131"/>
                  </a:lnTo>
                  <a:lnTo>
                    <a:pt x="570" y="130"/>
                  </a:lnTo>
                  <a:lnTo>
                    <a:pt x="570" y="128"/>
                  </a:lnTo>
                  <a:lnTo>
                    <a:pt x="568" y="128"/>
                  </a:lnTo>
                  <a:lnTo>
                    <a:pt x="571" y="126"/>
                  </a:lnTo>
                  <a:lnTo>
                    <a:pt x="572" y="126"/>
                  </a:lnTo>
                  <a:lnTo>
                    <a:pt x="577" y="131"/>
                  </a:lnTo>
                  <a:lnTo>
                    <a:pt x="578" y="131"/>
                  </a:lnTo>
                  <a:lnTo>
                    <a:pt x="580" y="129"/>
                  </a:lnTo>
                  <a:lnTo>
                    <a:pt x="576" y="126"/>
                  </a:lnTo>
                  <a:lnTo>
                    <a:pt x="576" y="125"/>
                  </a:lnTo>
                  <a:lnTo>
                    <a:pt x="574" y="121"/>
                  </a:lnTo>
                  <a:lnTo>
                    <a:pt x="575" y="121"/>
                  </a:lnTo>
                  <a:lnTo>
                    <a:pt x="575" y="118"/>
                  </a:lnTo>
                  <a:lnTo>
                    <a:pt x="577" y="114"/>
                  </a:lnTo>
                  <a:lnTo>
                    <a:pt x="576" y="110"/>
                  </a:lnTo>
                  <a:lnTo>
                    <a:pt x="576" y="109"/>
                  </a:lnTo>
                  <a:lnTo>
                    <a:pt x="576" y="108"/>
                  </a:lnTo>
                  <a:lnTo>
                    <a:pt x="575" y="107"/>
                  </a:lnTo>
                  <a:lnTo>
                    <a:pt x="575" y="106"/>
                  </a:lnTo>
                  <a:lnTo>
                    <a:pt x="574" y="104"/>
                  </a:lnTo>
                  <a:lnTo>
                    <a:pt x="574" y="102"/>
                  </a:lnTo>
                  <a:lnTo>
                    <a:pt x="574" y="101"/>
                  </a:lnTo>
                  <a:lnTo>
                    <a:pt x="574" y="101"/>
                  </a:lnTo>
                  <a:lnTo>
                    <a:pt x="574" y="99"/>
                  </a:lnTo>
                  <a:lnTo>
                    <a:pt x="575" y="97"/>
                  </a:lnTo>
                  <a:lnTo>
                    <a:pt x="575" y="95"/>
                  </a:lnTo>
                  <a:lnTo>
                    <a:pt x="576" y="95"/>
                  </a:lnTo>
                  <a:lnTo>
                    <a:pt x="577" y="92"/>
                  </a:lnTo>
                  <a:lnTo>
                    <a:pt x="578" y="92"/>
                  </a:lnTo>
                  <a:lnTo>
                    <a:pt x="580" y="90"/>
                  </a:lnTo>
                  <a:lnTo>
                    <a:pt x="581" y="90"/>
                  </a:lnTo>
                  <a:lnTo>
                    <a:pt x="584" y="89"/>
                  </a:lnTo>
                  <a:lnTo>
                    <a:pt x="586" y="91"/>
                  </a:lnTo>
                  <a:lnTo>
                    <a:pt x="586" y="92"/>
                  </a:lnTo>
                  <a:lnTo>
                    <a:pt x="586" y="93"/>
                  </a:lnTo>
                  <a:lnTo>
                    <a:pt x="586" y="99"/>
                  </a:lnTo>
                  <a:lnTo>
                    <a:pt x="587" y="100"/>
                  </a:lnTo>
                  <a:lnTo>
                    <a:pt x="586" y="101"/>
                  </a:lnTo>
                  <a:lnTo>
                    <a:pt x="586" y="101"/>
                  </a:lnTo>
                  <a:lnTo>
                    <a:pt x="587" y="102"/>
                  </a:lnTo>
                  <a:lnTo>
                    <a:pt x="587" y="103"/>
                  </a:lnTo>
                  <a:lnTo>
                    <a:pt x="589" y="106"/>
                  </a:lnTo>
                  <a:lnTo>
                    <a:pt x="589" y="107"/>
                  </a:lnTo>
                  <a:lnTo>
                    <a:pt x="591" y="108"/>
                  </a:lnTo>
                  <a:lnTo>
                    <a:pt x="591" y="110"/>
                  </a:lnTo>
                  <a:moveTo>
                    <a:pt x="1219" y="333"/>
                  </a:moveTo>
                  <a:lnTo>
                    <a:pt x="1222" y="328"/>
                  </a:lnTo>
                  <a:lnTo>
                    <a:pt x="1223" y="328"/>
                  </a:lnTo>
                  <a:lnTo>
                    <a:pt x="1222" y="325"/>
                  </a:lnTo>
                  <a:lnTo>
                    <a:pt x="1221" y="323"/>
                  </a:lnTo>
                  <a:lnTo>
                    <a:pt x="1219" y="324"/>
                  </a:lnTo>
                  <a:lnTo>
                    <a:pt x="1218" y="323"/>
                  </a:lnTo>
                  <a:lnTo>
                    <a:pt x="1215" y="323"/>
                  </a:lnTo>
                  <a:lnTo>
                    <a:pt x="1215" y="324"/>
                  </a:lnTo>
                  <a:lnTo>
                    <a:pt x="1214" y="324"/>
                  </a:lnTo>
                  <a:lnTo>
                    <a:pt x="1213" y="326"/>
                  </a:lnTo>
                  <a:lnTo>
                    <a:pt x="1212" y="326"/>
                  </a:lnTo>
                  <a:lnTo>
                    <a:pt x="1212" y="327"/>
                  </a:lnTo>
                  <a:lnTo>
                    <a:pt x="1210" y="327"/>
                  </a:lnTo>
                  <a:lnTo>
                    <a:pt x="1210" y="328"/>
                  </a:lnTo>
                  <a:lnTo>
                    <a:pt x="1209" y="328"/>
                  </a:lnTo>
                  <a:lnTo>
                    <a:pt x="1209" y="329"/>
                  </a:lnTo>
                  <a:lnTo>
                    <a:pt x="1208" y="332"/>
                  </a:lnTo>
                  <a:lnTo>
                    <a:pt x="1207" y="332"/>
                  </a:lnTo>
                  <a:lnTo>
                    <a:pt x="1206" y="334"/>
                  </a:lnTo>
                  <a:lnTo>
                    <a:pt x="1205" y="335"/>
                  </a:lnTo>
                  <a:lnTo>
                    <a:pt x="1204" y="337"/>
                  </a:lnTo>
                  <a:lnTo>
                    <a:pt x="1203" y="337"/>
                  </a:lnTo>
                  <a:lnTo>
                    <a:pt x="1203" y="336"/>
                  </a:lnTo>
                  <a:lnTo>
                    <a:pt x="1201" y="336"/>
                  </a:lnTo>
                  <a:lnTo>
                    <a:pt x="1200" y="335"/>
                  </a:lnTo>
                  <a:lnTo>
                    <a:pt x="1199" y="335"/>
                  </a:lnTo>
                  <a:lnTo>
                    <a:pt x="1195" y="335"/>
                  </a:lnTo>
                  <a:lnTo>
                    <a:pt x="1191" y="332"/>
                  </a:lnTo>
                  <a:lnTo>
                    <a:pt x="1190" y="332"/>
                  </a:lnTo>
                  <a:lnTo>
                    <a:pt x="1188" y="328"/>
                  </a:lnTo>
                  <a:lnTo>
                    <a:pt x="1188" y="326"/>
                  </a:lnTo>
                  <a:lnTo>
                    <a:pt x="1187" y="326"/>
                  </a:lnTo>
                  <a:lnTo>
                    <a:pt x="1184" y="323"/>
                  </a:lnTo>
                  <a:lnTo>
                    <a:pt x="1181" y="319"/>
                  </a:lnTo>
                  <a:lnTo>
                    <a:pt x="1181" y="318"/>
                  </a:lnTo>
                  <a:lnTo>
                    <a:pt x="1180" y="317"/>
                  </a:lnTo>
                  <a:lnTo>
                    <a:pt x="1180" y="317"/>
                  </a:lnTo>
                  <a:lnTo>
                    <a:pt x="1179" y="317"/>
                  </a:lnTo>
                  <a:lnTo>
                    <a:pt x="1178" y="316"/>
                  </a:lnTo>
                  <a:lnTo>
                    <a:pt x="1178" y="315"/>
                  </a:lnTo>
                  <a:lnTo>
                    <a:pt x="1178" y="314"/>
                  </a:lnTo>
                  <a:lnTo>
                    <a:pt x="1178" y="313"/>
                  </a:lnTo>
                  <a:lnTo>
                    <a:pt x="1180" y="307"/>
                  </a:lnTo>
                  <a:lnTo>
                    <a:pt x="1180" y="306"/>
                  </a:lnTo>
                  <a:lnTo>
                    <a:pt x="1180" y="305"/>
                  </a:lnTo>
                  <a:lnTo>
                    <a:pt x="1180" y="303"/>
                  </a:lnTo>
                  <a:lnTo>
                    <a:pt x="1180" y="301"/>
                  </a:lnTo>
                  <a:lnTo>
                    <a:pt x="1179" y="296"/>
                  </a:lnTo>
                  <a:lnTo>
                    <a:pt x="1178" y="295"/>
                  </a:lnTo>
                  <a:lnTo>
                    <a:pt x="1178" y="290"/>
                  </a:lnTo>
                  <a:lnTo>
                    <a:pt x="1177" y="290"/>
                  </a:lnTo>
                  <a:lnTo>
                    <a:pt x="1176" y="289"/>
                  </a:lnTo>
                  <a:lnTo>
                    <a:pt x="1174" y="277"/>
                  </a:lnTo>
                  <a:lnTo>
                    <a:pt x="1174" y="276"/>
                  </a:lnTo>
                  <a:lnTo>
                    <a:pt x="1175" y="275"/>
                  </a:lnTo>
                  <a:lnTo>
                    <a:pt x="1174" y="275"/>
                  </a:lnTo>
                  <a:lnTo>
                    <a:pt x="1174" y="272"/>
                  </a:lnTo>
                  <a:lnTo>
                    <a:pt x="1175" y="272"/>
                  </a:lnTo>
                  <a:lnTo>
                    <a:pt x="1176" y="268"/>
                  </a:lnTo>
                  <a:lnTo>
                    <a:pt x="1177" y="266"/>
                  </a:lnTo>
                  <a:lnTo>
                    <a:pt x="1177" y="264"/>
                  </a:lnTo>
                  <a:lnTo>
                    <a:pt x="1178" y="262"/>
                  </a:lnTo>
                  <a:lnTo>
                    <a:pt x="1179" y="262"/>
                  </a:lnTo>
                  <a:lnTo>
                    <a:pt x="1180" y="260"/>
                  </a:lnTo>
                  <a:lnTo>
                    <a:pt x="1181" y="260"/>
                  </a:lnTo>
                  <a:lnTo>
                    <a:pt x="1182" y="258"/>
                  </a:lnTo>
                  <a:lnTo>
                    <a:pt x="1182" y="257"/>
                  </a:lnTo>
                  <a:lnTo>
                    <a:pt x="1182" y="256"/>
                  </a:lnTo>
                  <a:lnTo>
                    <a:pt x="1186" y="249"/>
                  </a:lnTo>
                  <a:lnTo>
                    <a:pt x="1187" y="247"/>
                  </a:lnTo>
                  <a:lnTo>
                    <a:pt x="1186" y="245"/>
                  </a:lnTo>
                  <a:lnTo>
                    <a:pt x="1186" y="244"/>
                  </a:lnTo>
                  <a:lnTo>
                    <a:pt x="1187" y="244"/>
                  </a:lnTo>
                  <a:lnTo>
                    <a:pt x="1187" y="243"/>
                  </a:lnTo>
                  <a:lnTo>
                    <a:pt x="1186" y="242"/>
                  </a:lnTo>
                  <a:lnTo>
                    <a:pt x="1187" y="241"/>
                  </a:lnTo>
                  <a:lnTo>
                    <a:pt x="1187" y="240"/>
                  </a:lnTo>
                  <a:lnTo>
                    <a:pt x="1187" y="239"/>
                  </a:lnTo>
                  <a:lnTo>
                    <a:pt x="1186" y="235"/>
                  </a:lnTo>
                  <a:lnTo>
                    <a:pt x="1185" y="235"/>
                  </a:lnTo>
                  <a:lnTo>
                    <a:pt x="1184" y="232"/>
                  </a:lnTo>
                  <a:lnTo>
                    <a:pt x="1182" y="233"/>
                  </a:lnTo>
                  <a:lnTo>
                    <a:pt x="1182" y="231"/>
                  </a:lnTo>
                  <a:lnTo>
                    <a:pt x="1180" y="231"/>
                  </a:lnTo>
                  <a:lnTo>
                    <a:pt x="1179" y="230"/>
                  </a:lnTo>
                  <a:lnTo>
                    <a:pt x="1178" y="231"/>
                  </a:lnTo>
                  <a:lnTo>
                    <a:pt x="1178" y="230"/>
                  </a:lnTo>
                  <a:lnTo>
                    <a:pt x="1177" y="230"/>
                  </a:lnTo>
                  <a:lnTo>
                    <a:pt x="1176" y="229"/>
                  </a:lnTo>
                  <a:lnTo>
                    <a:pt x="1174" y="226"/>
                  </a:lnTo>
                  <a:lnTo>
                    <a:pt x="1172" y="222"/>
                  </a:lnTo>
                  <a:lnTo>
                    <a:pt x="1170" y="219"/>
                  </a:lnTo>
                  <a:lnTo>
                    <a:pt x="1168" y="220"/>
                  </a:lnTo>
                  <a:lnTo>
                    <a:pt x="1167" y="222"/>
                  </a:lnTo>
                  <a:lnTo>
                    <a:pt x="1167" y="223"/>
                  </a:lnTo>
                  <a:lnTo>
                    <a:pt x="1168" y="226"/>
                  </a:lnTo>
                  <a:lnTo>
                    <a:pt x="1167" y="228"/>
                  </a:lnTo>
                  <a:lnTo>
                    <a:pt x="1167" y="229"/>
                  </a:lnTo>
                  <a:lnTo>
                    <a:pt x="1166" y="231"/>
                  </a:lnTo>
                  <a:lnTo>
                    <a:pt x="1163" y="231"/>
                  </a:lnTo>
                  <a:lnTo>
                    <a:pt x="1162" y="230"/>
                  </a:lnTo>
                  <a:lnTo>
                    <a:pt x="1161" y="230"/>
                  </a:lnTo>
                  <a:lnTo>
                    <a:pt x="1161" y="228"/>
                  </a:lnTo>
                  <a:lnTo>
                    <a:pt x="1160" y="228"/>
                  </a:lnTo>
                  <a:lnTo>
                    <a:pt x="1159" y="226"/>
                  </a:lnTo>
                  <a:lnTo>
                    <a:pt x="1159" y="222"/>
                  </a:lnTo>
                  <a:lnTo>
                    <a:pt x="1159" y="221"/>
                  </a:lnTo>
                  <a:lnTo>
                    <a:pt x="1159" y="220"/>
                  </a:lnTo>
                  <a:lnTo>
                    <a:pt x="1158" y="215"/>
                  </a:lnTo>
                  <a:lnTo>
                    <a:pt x="1156" y="214"/>
                  </a:lnTo>
                  <a:lnTo>
                    <a:pt x="1156" y="214"/>
                  </a:lnTo>
                  <a:lnTo>
                    <a:pt x="1155" y="215"/>
                  </a:lnTo>
                  <a:lnTo>
                    <a:pt x="1153" y="215"/>
                  </a:lnTo>
                  <a:lnTo>
                    <a:pt x="1152" y="216"/>
                  </a:lnTo>
                  <a:lnTo>
                    <a:pt x="1151" y="216"/>
                  </a:lnTo>
                  <a:lnTo>
                    <a:pt x="1150" y="217"/>
                  </a:lnTo>
                  <a:lnTo>
                    <a:pt x="1149" y="217"/>
                  </a:lnTo>
                  <a:lnTo>
                    <a:pt x="1149" y="219"/>
                  </a:lnTo>
                  <a:lnTo>
                    <a:pt x="1148" y="219"/>
                  </a:lnTo>
                  <a:lnTo>
                    <a:pt x="1147" y="221"/>
                  </a:lnTo>
                  <a:lnTo>
                    <a:pt x="1146" y="221"/>
                  </a:lnTo>
                  <a:lnTo>
                    <a:pt x="1146" y="222"/>
                  </a:lnTo>
                  <a:lnTo>
                    <a:pt x="1143" y="222"/>
                  </a:lnTo>
                  <a:lnTo>
                    <a:pt x="1143" y="223"/>
                  </a:lnTo>
                  <a:lnTo>
                    <a:pt x="1141" y="223"/>
                  </a:lnTo>
                  <a:lnTo>
                    <a:pt x="1140" y="224"/>
                  </a:lnTo>
                  <a:lnTo>
                    <a:pt x="1139" y="225"/>
                  </a:lnTo>
                  <a:lnTo>
                    <a:pt x="1138" y="226"/>
                  </a:lnTo>
                  <a:lnTo>
                    <a:pt x="1137" y="229"/>
                  </a:lnTo>
                  <a:lnTo>
                    <a:pt x="1135" y="229"/>
                  </a:lnTo>
                  <a:lnTo>
                    <a:pt x="1135" y="230"/>
                  </a:lnTo>
                  <a:lnTo>
                    <a:pt x="1134" y="230"/>
                  </a:lnTo>
                  <a:lnTo>
                    <a:pt x="1133" y="233"/>
                  </a:lnTo>
                  <a:lnTo>
                    <a:pt x="1133" y="234"/>
                  </a:lnTo>
                  <a:lnTo>
                    <a:pt x="1133" y="235"/>
                  </a:lnTo>
                  <a:lnTo>
                    <a:pt x="1132" y="235"/>
                  </a:lnTo>
                  <a:lnTo>
                    <a:pt x="1132" y="237"/>
                  </a:lnTo>
                  <a:lnTo>
                    <a:pt x="1132" y="238"/>
                  </a:lnTo>
                  <a:lnTo>
                    <a:pt x="1131" y="238"/>
                  </a:lnTo>
                  <a:lnTo>
                    <a:pt x="1130" y="240"/>
                  </a:lnTo>
                  <a:lnTo>
                    <a:pt x="1129" y="241"/>
                  </a:lnTo>
                  <a:lnTo>
                    <a:pt x="1125" y="242"/>
                  </a:lnTo>
                  <a:lnTo>
                    <a:pt x="1125" y="241"/>
                  </a:lnTo>
                  <a:lnTo>
                    <a:pt x="1124" y="241"/>
                  </a:lnTo>
                  <a:lnTo>
                    <a:pt x="1124" y="240"/>
                  </a:lnTo>
                  <a:lnTo>
                    <a:pt x="1123" y="240"/>
                  </a:lnTo>
                  <a:lnTo>
                    <a:pt x="1123" y="235"/>
                  </a:lnTo>
                  <a:lnTo>
                    <a:pt x="1122" y="235"/>
                  </a:lnTo>
                  <a:lnTo>
                    <a:pt x="1122" y="229"/>
                  </a:lnTo>
                  <a:lnTo>
                    <a:pt x="1121" y="229"/>
                  </a:lnTo>
                  <a:lnTo>
                    <a:pt x="1120" y="228"/>
                  </a:lnTo>
                  <a:lnTo>
                    <a:pt x="1119" y="228"/>
                  </a:lnTo>
                  <a:lnTo>
                    <a:pt x="1119" y="226"/>
                  </a:lnTo>
                  <a:lnTo>
                    <a:pt x="1115" y="228"/>
                  </a:lnTo>
                  <a:lnTo>
                    <a:pt x="1113" y="232"/>
                  </a:lnTo>
                  <a:lnTo>
                    <a:pt x="1113" y="233"/>
                  </a:lnTo>
                  <a:lnTo>
                    <a:pt x="1111" y="237"/>
                  </a:lnTo>
                  <a:lnTo>
                    <a:pt x="1110" y="237"/>
                  </a:lnTo>
                  <a:lnTo>
                    <a:pt x="1108" y="241"/>
                  </a:lnTo>
                  <a:lnTo>
                    <a:pt x="1108" y="242"/>
                  </a:lnTo>
                  <a:lnTo>
                    <a:pt x="1108" y="244"/>
                  </a:lnTo>
                  <a:lnTo>
                    <a:pt x="1106" y="244"/>
                  </a:lnTo>
                  <a:lnTo>
                    <a:pt x="1106" y="245"/>
                  </a:lnTo>
                  <a:lnTo>
                    <a:pt x="1105" y="245"/>
                  </a:lnTo>
                  <a:lnTo>
                    <a:pt x="1103" y="249"/>
                  </a:lnTo>
                  <a:lnTo>
                    <a:pt x="1102" y="249"/>
                  </a:lnTo>
                  <a:lnTo>
                    <a:pt x="1102" y="251"/>
                  </a:lnTo>
                  <a:lnTo>
                    <a:pt x="1101" y="251"/>
                  </a:lnTo>
                  <a:lnTo>
                    <a:pt x="1100" y="253"/>
                  </a:lnTo>
                  <a:lnTo>
                    <a:pt x="1096" y="253"/>
                  </a:lnTo>
                  <a:lnTo>
                    <a:pt x="1095" y="253"/>
                  </a:lnTo>
                  <a:lnTo>
                    <a:pt x="1094" y="251"/>
                  </a:lnTo>
                  <a:lnTo>
                    <a:pt x="1092" y="251"/>
                  </a:lnTo>
                  <a:lnTo>
                    <a:pt x="1092" y="249"/>
                  </a:lnTo>
                  <a:lnTo>
                    <a:pt x="1091" y="247"/>
                  </a:lnTo>
                  <a:lnTo>
                    <a:pt x="1090" y="244"/>
                  </a:lnTo>
                  <a:lnTo>
                    <a:pt x="1089" y="234"/>
                  </a:lnTo>
                  <a:lnTo>
                    <a:pt x="1086" y="233"/>
                  </a:lnTo>
                  <a:lnTo>
                    <a:pt x="1085" y="228"/>
                  </a:lnTo>
                  <a:lnTo>
                    <a:pt x="1085" y="226"/>
                  </a:lnTo>
                  <a:lnTo>
                    <a:pt x="1084" y="226"/>
                  </a:lnTo>
                  <a:lnTo>
                    <a:pt x="1083" y="225"/>
                  </a:lnTo>
                  <a:lnTo>
                    <a:pt x="1082" y="225"/>
                  </a:lnTo>
                  <a:lnTo>
                    <a:pt x="1081" y="224"/>
                  </a:lnTo>
                  <a:lnTo>
                    <a:pt x="1080" y="222"/>
                  </a:lnTo>
                  <a:lnTo>
                    <a:pt x="1077" y="223"/>
                  </a:lnTo>
                  <a:lnTo>
                    <a:pt x="1076" y="222"/>
                  </a:lnTo>
                  <a:lnTo>
                    <a:pt x="1075" y="220"/>
                  </a:lnTo>
                  <a:lnTo>
                    <a:pt x="1067" y="221"/>
                  </a:lnTo>
                  <a:lnTo>
                    <a:pt x="1067" y="222"/>
                  </a:lnTo>
                  <a:lnTo>
                    <a:pt x="1061" y="223"/>
                  </a:lnTo>
                  <a:lnTo>
                    <a:pt x="1059" y="222"/>
                  </a:lnTo>
                  <a:lnTo>
                    <a:pt x="1057" y="222"/>
                  </a:lnTo>
                  <a:lnTo>
                    <a:pt x="1056" y="221"/>
                  </a:lnTo>
                  <a:lnTo>
                    <a:pt x="1055" y="221"/>
                  </a:lnTo>
                  <a:lnTo>
                    <a:pt x="1054" y="221"/>
                  </a:lnTo>
                  <a:lnTo>
                    <a:pt x="1052" y="217"/>
                  </a:lnTo>
                  <a:lnTo>
                    <a:pt x="1050" y="217"/>
                  </a:lnTo>
                  <a:lnTo>
                    <a:pt x="1049" y="217"/>
                  </a:lnTo>
                  <a:lnTo>
                    <a:pt x="1048" y="213"/>
                  </a:lnTo>
                  <a:lnTo>
                    <a:pt x="1048" y="212"/>
                  </a:lnTo>
                  <a:lnTo>
                    <a:pt x="1049" y="209"/>
                  </a:lnTo>
                  <a:lnTo>
                    <a:pt x="1049" y="209"/>
                  </a:lnTo>
                  <a:lnTo>
                    <a:pt x="1050" y="206"/>
                  </a:lnTo>
                  <a:lnTo>
                    <a:pt x="1052" y="206"/>
                  </a:lnTo>
                  <a:lnTo>
                    <a:pt x="1053" y="204"/>
                  </a:lnTo>
                  <a:lnTo>
                    <a:pt x="1053" y="203"/>
                  </a:lnTo>
                  <a:lnTo>
                    <a:pt x="1053" y="202"/>
                  </a:lnTo>
                  <a:lnTo>
                    <a:pt x="1053" y="200"/>
                  </a:lnTo>
                  <a:lnTo>
                    <a:pt x="1054" y="198"/>
                  </a:lnTo>
                  <a:lnTo>
                    <a:pt x="1053" y="194"/>
                  </a:lnTo>
                  <a:lnTo>
                    <a:pt x="1053" y="193"/>
                  </a:lnTo>
                  <a:lnTo>
                    <a:pt x="1052" y="193"/>
                  </a:lnTo>
                  <a:lnTo>
                    <a:pt x="1050" y="193"/>
                  </a:lnTo>
                  <a:lnTo>
                    <a:pt x="1049" y="193"/>
                  </a:lnTo>
                  <a:lnTo>
                    <a:pt x="1049" y="192"/>
                  </a:lnTo>
                  <a:lnTo>
                    <a:pt x="1048" y="192"/>
                  </a:lnTo>
                  <a:lnTo>
                    <a:pt x="1048" y="191"/>
                  </a:lnTo>
                  <a:lnTo>
                    <a:pt x="1046" y="192"/>
                  </a:lnTo>
                  <a:lnTo>
                    <a:pt x="1045" y="192"/>
                  </a:lnTo>
                  <a:lnTo>
                    <a:pt x="1043" y="193"/>
                  </a:lnTo>
                  <a:lnTo>
                    <a:pt x="1042" y="195"/>
                  </a:lnTo>
                  <a:lnTo>
                    <a:pt x="1040" y="195"/>
                  </a:lnTo>
                  <a:lnTo>
                    <a:pt x="1039" y="198"/>
                  </a:lnTo>
                  <a:lnTo>
                    <a:pt x="1039" y="200"/>
                  </a:lnTo>
                  <a:lnTo>
                    <a:pt x="1038" y="201"/>
                  </a:lnTo>
                  <a:lnTo>
                    <a:pt x="1038" y="202"/>
                  </a:lnTo>
                  <a:lnTo>
                    <a:pt x="1038" y="203"/>
                  </a:lnTo>
                  <a:lnTo>
                    <a:pt x="1037" y="204"/>
                  </a:lnTo>
                  <a:lnTo>
                    <a:pt x="1038" y="205"/>
                  </a:lnTo>
                  <a:lnTo>
                    <a:pt x="1037" y="206"/>
                  </a:lnTo>
                  <a:lnTo>
                    <a:pt x="1036" y="206"/>
                  </a:lnTo>
                  <a:lnTo>
                    <a:pt x="1037" y="209"/>
                  </a:lnTo>
                  <a:lnTo>
                    <a:pt x="1037" y="209"/>
                  </a:lnTo>
                  <a:lnTo>
                    <a:pt x="1034" y="214"/>
                  </a:lnTo>
                  <a:lnTo>
                    <a:pt x="1033" y="214"/>
                  </a:lnTo>
                  <a:lnTo>
                    <a:pt x="1030" y="219"/>
                  </a:lnTo>
                  <a:lnTo>
                    <a:pt x="1029" y="219"/>
                  </a:lnTo>
                  <a:lnTo>
                    <a:pt x="1029" y="220"/>
                  </a:lnTo>
                  <a:lnTo>
                    <a:pt x="1028" y="220"/>
                  </a:lnTo>
                  <a:lnTo>
                    <a:pt x="1027" y="222"/>
                  </a:lnTo>
                  <a:lnTo>
                    <a:pt x="1026" y="222"/>
                  </a:lnTo>
                  <a:lnTo>
                    <a:pt x="1025" y="224"/>
                  </a:lnTo>
                  <a:lnTo>
                    <a:pt x="1023" y="229"/>
                  </a:lnTo>
                  <a:lnTo>
                    <a:pt x="1021" y="229"/>
                  </a:lnTo>
                  <a:lnTo>
                    <a:pt x="1018" y="237"/>
                  </a:lnTo>
                  <a:lnTo>
                    <a:pt x="1018" y="238"/>
                  </a:lnTo>
                  <a:lnTo>
                    <a:pt x="1016" y="241"/>
                  </a:lnTo>
                  <a:lnTo>
                    <a:pt x="1015" y="243"/>
                  </a:lnTo>
                  <a:lnTo>
                    <a:pt x="1015" y="244"/>
                  </a:lnTo>
                  <a:lnTo>
                    <a:pt x="1014" y="247"/>
                  </a:lnTo>
                  <a:lnTo>
                    <a:pt x="1014" y="248"/>
                  </a:lnTo>
                  <a:lnTo>
                    <a:pt x="1012" y="248"/>
                  </a:lnTo>
                  <a:lnTo>
                    <a:pt x="1010" y="252"/>
                  </a:lnTo>
                  <a:lnTo>
                    <a:pt x="1008" y="252"/>
                  </a:lnTo>
                  <a:lnTo>
                    <a:pt x="1007" y="256"/>
                  </a:lnTo>
                  <a:lnTo>
                    <a:pt x="1006" y="256"/>
                  </a:lnTo>
                  <a:lnTo>
                    <a:pt x="1006" y="257"/>
                  </a:lnTo>
                  <a:lnTo>
                    <a:pt x="1005" y="257"/>
                  </a:lnTo>
                  <a:lnTo>
                    <a:pt x="1004" y="258"/>
                  </a:lnTo>
                  <a:lnTo>
                    <a:pt x="1002" y="260"/>
                  </a:lnTo>
                  <a:lnTo>
                    <a:pt x="1000" y="260"/>
                  </a:lnTo>
                  <a:lnTo>
                    <a:pt x="999" y="261"/>
                  </a:lnTo>
                  <a:lnTo>
                    <a:pt x="998" y="261"/>
                  </a:lnTo>
                  <a:lnTo>
                    <a:pt x="998" y="262"/>
                  </a:lnTo>
                  <a:lnTo>
                    <a:pt x="996" y="262"/>
                  </a:lnTo>
                  <a:lnTo>
                    <a:pt x="995" y="264"/>
                  </a:lnTo>
                  <a:lnTo>
                    <a:pt x="995" y="264"/>
                  </a:lnTo>
                  <a:lnTo>
                    <a:pt x="993" y="268"/>
                  </a:lnTo>
                  <a:lnTo>
                    <a:pt x="992" y="269"/>
                  </a:lnTo>
                  <a:lnTo>
                    <a:pt x="992" y="270"/>
                  </a:lnTo>
                  <a:lnTo>
                    <a:pt x="992" y="271"/>
                  </a:lnTo>
                  <a:lnTo>
                    <a:pt x="991" y="271"/>
                  </a:lnTo>
                  <a:lnTo>
                    <a:pt x="990" y="275"/>
                  </a:lnTo>
                  <a:lnTo>
                    <a:pt x="989" y="275"/>
                  </a:lnTo>
                  <a:lnTo>
                    <a:pt x="987" y="278"/>
                  </a:lnTo>
                  <a:lnTo>
                    <a:pt x="987" y="279"/>
                  </a:lnTo>
                  <a:lnTo>
                    <a:pt x="987" y="280"/>
                  </a:lnTo>
                  <a:lnTo>
                    <a:pt x="986" y="280"/>
                  </a:lnTo>
                  <a:lnTo>
                    <a:pt x="986" y="281"/>
                  </a:lnTo>
                  <a:lnTo>
                    <a:pt x="986" y="282"/>
                  </a:lnTo>
                  <a:lnTo>
                    <a:pt x="986" y="284"/>
                  </a:lnTo>
                  <a:lnTo>
                    <a:pt x="984" y="284"/>
                  </a:lnTo>
                  <a:lnTo>
                    <a:pt x="984" y="285"/>
                  </a:lnTo>
                  <a:lnTo>
                    <a:pt x="983" y="285"/>
                  </a:lnTo>
                  <a:lnTo>
                    <a:pt x="982" y="287"/>
                  </a:lnTo>
                  <a:lnTo>
                    <a:pt x="981" y="287"/>
                  </a:lnTo>
                  <a:lnTo>
                    <a:pt x="981" y="288"/>
                  </a:lnTo>
                  <a:lnTo>
                    <a:pt x="980" y="288"/>
                  </a:lnTo>
                  <a:lnTo>
                    <a:pt x="979" y="289"/>
                  </a:lnTo>
                  <a:lnTo>
                    <a:pt x="978" y="289"/>
                  </a:lnTo>
                  <a:lnTo>
                    <a:pt x="974" y="290"/>
                  </a:lnTo>
                  <a:lnTo>
                    <a:pt x="973" y="291"/>
                  </a:lnTo>
                  <a:lnTo>
                    <a:pt x="969" y="291"/>
                  </a:lnTo>
                  <a:lnTo>
                    <a:pt x="969" y="292"/>
                  </a:lnTo>
                  <a:lnTo>
                    <a:pt x="964" y="292"/>
                  </a:lnTo>
                  <a:lnTo>
                    <a:pt x="963" y="295"/>
                  </a:lnTo>
                  <a:lnTo>
                    <a:pt x="962" y="295"/>
                  </a:lnTo>
                  <a:lnTo>
                    <a:pt x="962" y="296"/>
                  </a:lnTo>
                  <a:lnTo>
                    <a:pt x="962" y="297"/>
                  </a:lnTo>
                  <a:lnTo>
                    <a:pt x="960" y="301"/>
                  </a:lnTo>
                  <a:lnTo>
                    <a:pt x="959" y="301"/>
                  </a:lnTo>
                  <a:lnTo>
                    <a:pt x="957" y="306"/>
                  </a:lnTo>
                  <a:lnTo>
                    <a:pt x="957" y="307"/>
                  </a:lnTo>
                  <a:lnTo>
                    <a:pt x="955" y="309"/>
                  </a:lnTo>
                  <a:lnTo>
                    <a:pt x="955" y="310"/>
                  </a:lnTo>
                  <a:lnTo>
                    <a:pt x="955" y="312"/>
                  </a:lnTo>
                  <a:lnTo>
                    <a:pt x="954" y="312"/>
                  </a:lnTo>
                  <a:lnTo>
                    <a:pt x="954" y="313"/>
                  </a:lnTo>
                  <a:lnTo>
                    <a:pt x="954" y="316"/>
                  </a:lnTo>
                  <a:lnTo>
                    <a:pt x="954" y="317"/>
                  </a:lnTo>
                  <a:lnTo>
                    <a:pt x="954" y="318"/>
                  </a:lnTo>
                  <a:lnTo>
                    <a:pt x="953" y="320"/>
                  </a:lnTo>
                  <a:lnTo>
                    <a:pt x="953" y="324"/>
                  </a:lnTo>
                  <a:lnTo>
                    <a:pt x="954" y="325"/>
                  </a:lnTo>
                  <a:lnTo>
                    <a:pt x="953" y="326"/>
                  </a:lnTo>
                  <a:lnTo>
                    <a:pt x="954" y="327"/>
                  </a:lnTo>
                  <a:lnTo>
                    <a:pt x="954" y="331"/>
                  </a:lnTo>
                  <a:lnTo>
                    <a:pt x="955" y="332"/>
                  </a:lnTo>
                  <a:lnTo>
                    <a:pt x="957" y="339"/>
                  </a:lnTo>
                  <a:lnTo>
                    <a:pt x="957" y="341"/>
                  </a:lnTo>
                  <a:lnTo>
                    <a:pt x="957" y="342"/>
                  </a:lnTo>
                  <a:lnTo>
                    <a:pt x="955" y="342"/>
                  </a:lnTo>
                  <a:lnTo>
                    <a:pt x="957" y="346"/>
                  </a:lnTo>
                  <a:lnTo>
                    <a:pt x="957" y="347"/>
                  </a:lnTo>
                  <a:lnTo>
                    <a:pt x="957" y="348"/>
                  </a:lnTo>
                  <a:lnTo>
                    <a:pt x="957" y="353"/>
                  </a:lnTo>
                  <a:lnTo>
                    <a:pt x="958" y="354"/>
                  </a:lnTo>
                  <a:lnTo>
                    <a:pt x="958" y="355"/>
                  </a:lnTo>
                  <a:lnTo>
                    <a:pt x="958" y="357"/>
                  </a:lnTo>
                  <a:lnTo>
                    <a:pt x="957" y="359"/>
                  </a:lnTo>
                  <a:lnTo>
                    <a:pt x="957" y="362"/>
                  </a:lnTo>
                  <a:lnTo>
                    <a:pt x="958" y="362"/>
                  </a:lnTo>
                  <a:lnTo>
                    <a:pt x="958" y="363"/>
                  </a:lnTo>
                  <a:lnTo>
                    <a:pt x="957" y="363"/>
                  </a:lnTo>
                  <a:lnTo>
                    <a:pt x="957" y="365"/>
                  </a:lnTo>
                  <a:lnTo>
                    <a:pt x="957" y="366"/>
                  </a:lnTo>
                  <a:lnTo>
                    <a:pt x="955" y="366"/>
                  </a:lnTo>
                  <a:lnTo>
                    <a:pt x="954" y="369"/>
                  </a:lnTo>
                  <a:lnTo>
                    <a:pt x="951" y="369"/>
                  </a:lnTo>
                  <a:lnTo>
                    <a:pt x="950" y="367"/>
                  </a:lnTo>
                  <a:lnTo>
                    <a:pt x="948" y="366"/>
                  </a:lnTo>
                  <a:lnTo>
                    <a:pt x="945" y="363"/>
                  </a:lnTo>
                  <a:lnTo>
                    <a:pt x="944" y="364"/>
                  </a:lnTo>
                  <a:lnTo>
                    <a:pt x="944" y="362"/>
                  </a:lnTo>
                  <a:lnTo>
                    <a:pt x="943" y="360"/>
                  </a:lnTo>
                  <a:lnTo>
                    <a:pt x="942" y="355"/>
                  </a:lnTo>
                  <a:lnTo>
                    <a:pt x="942" y="354"/>
                  </a:lnTo>
                  <a:lnTo>
                    <a:pt x="941" y="354"/>
                  </a:lnTo>
                  <a:lnTo>
                    <a:pt x="941" y="352"/>
                  </a:lnTo>
                  <a:lnTo>
                    <a:pt x="941" y="351"/>
                  </a:lnTo>
                  <a:lnTo>
                    <a:pt x="940" y="351"/>
                  </a:lnTo>
                  <a:lnTo>
                    <a:pt x="940" y="348"/>
                  </a:lnTo>
                  <a:lnTo>
                    <a:pt x="939" y="347"/>
                  </a:lnTo>
                  <a:lnTo>
                    <a:pt x="938" y="347"/>
                  </a:lnTo>
                  <a:lnTo>
                    <a:pt x="935" y="345"/>
                  </a:lnTo>
                  <a:lnTo>
                    <a:pt x="935" y="344"/>
                  </a:lnTo>
                  <a:lnTo>
                    <a:pt x="935" y="344"/>
                  </a:lnTo>
                  <a:lnTo>
                    <a:pt x="934" y="344"/>
                  </a:lnTo>
                  <a:lnTo>
                    <a:pt x="933" y="343"/>
                  </a:lnTo>
                  <a:lnTo>
                    <a:pt x="933" y="339"/>
                  </a:lnTo>
                  <a:lnTo>
                    <a:pt x="932" y="338"/>
                  </a:lnTo>
                  <a:lnTo>
                    <a:pt x="933" y="337"/>
                  </a:lnTo>
                  <a:lnTo>
                    <a:pt x="933" y="333"/>
                  </a:lnTo>
                  <a:lnTo>
                    <a:pt x="932" y="332"/>
                  </a:lnTo>
                  <a:lnTo>
                    <a:pt x="933" y="331"/>
                  </a:lnTo>
                  <a:lnTo>
                    <a:pt x="932" y="329"/>
                  </a:lnTo>
                  <a:lnTo>
                    <a:pt x="932" y="331"/>
                  </a:lnTo>
                  <a:lnTo>
                    <a:pt x="931" y="326"/>
                  </a:lnTo>
                  <a:lnTo>
                    <a:pt x="931" y="325"/>
                  </a:lnTo>
                  <a:lnTo>
                    <a:pt x="930" y="325"/>
                  </a:lnTo>
                  <a:lnTo>
                    <a:pt x="929" y="325"/>
                  </a:lnTo>
                  <a:lnTo>
                    <a:pt x="925" y="325"/>
                  </a:lnTo>
                  <a:lnTo>
                    <a:pt x="924" y="327"/>
                  </a:lnTo>
                  <a:lnTo>
                    <a:pt x="923" y="327"/>
                  </a:lnTo>
                  <a:lnTo>
                    <a:pt x="922" y="328"/>
                  </a:lnTo>
                  <a:lnTo>
                    <a:pt x="921" y="328"/>
                  </a:lnTo>
                  <a:lnTo>
                    <a:pt x="921" y="329"/>
                  </a:lnTo>
                  <a:lnTo>
                    <a:pt x="920" y="329"/>
                  </a:lnTo>
                  <a:lnTo>
                    <a:pt x="920" y="331"/>
                  </a:lnTo>
                  <a:lnTo>
                    <a:pt x="920" y="332"/>
                  </a:lnTo>
                  <a:lnTo>
                    <a:pt x="919" y="332"/>
                  </a:lnTo>
                  <a:lnTo>
                    <a:pt x="919" y="333"/>
                  </a:lnTo>
                  <a:lnTo>
                    <a:pt x="920" y="334"/>
                  </a:lnTo>
                  <a:lnTo>
                    <a:pt x="919" y="335"/>
                  </a:lnTo>
                  <a:lnTo>
                    <a:pt x="919" y="336"/>
                  </a:lnTo>
                  <a:lnTo>
                    <a:pt x="919" y="337"/>
                  </a:lnTo>
                  <a:lnTo>
                    <a:pt x="919" y="338"/>
                  </a:lnTo>
                  <a:lnTo>
                    <a:pt x="919" y="344"/>
                  </a:lnTo>
                  <a:lnTo>
                    <a:pt x="920" y="344"/>
                  </a:lnTo>
                  <a:lnTo>
                    <a:pt x="919" y="344"/>
                  </a:lnTo>
                  <a:lnTo>
                    <a:pt x="920" y="350"/>
                  </a:lnTo>
                  <a:lnTo>
                    <a:pt x="919" y="351"/>
                  </a:lnTo>
                  <a:lnTo>
                    <a:pt x="919" y="353"/>
                  </a:lnTo>
                  <a:lnTo>
                    <a:pt x="920" y="354"/>
                  </a:lnTo>
                  <a:lnTo>
                    <a:pt x="920" y="355"/>
                  </a:lnTo>
                  <a:lnTo>
                    <a:pt x="920" y="356"/>
                  </a:lnTo>
                  <a:lnTo>
                    <a:pt x="919" y="359"/>
                  </a:lnTo>
                  <a:lnTo>
                    <a:pt x="917" y="359"/>
                  </a:lnTo>
                  <a:lnTo>
                    <a:pt x="917" y="360"/>
                  </a:lnTo>
                  <a:lnTo>
                    <a:pt x="917" y="361"/>
                  </a:lnTo>
                  <a:lnTo>
                    <a:pt x="916" y="362"/>
                  </a:lnTo>
                  <a:lnTo>
                    <a:pt x="915" y="364"/>
                  </a:lnTo>
                  <a:lnTo>
                    <a:pt x="914" y="364"/>
                  </a:lnTo>
                  <a:lnTo>
                    <a:pt x="914" y="365"/>
                  </a:lnTo>
                  <a:lnTo>
                    <a:pt x="912" y="365"/>
                  </a:lnTo>
                  <a:lnTo>
                    <a:pt x="911" y="367"/>
                  </a:lnTo>
                  <a:lnTo>
                    <a:pt x="903" y="367"/>
                  </a:lnTo>
                  <a:lnTo>
                    <a:pt x="902" y="366"/>
                  </a:lnTo>
                  <a:lnTo>
                    <a:pt x="901" y="367"/>
                  </a:lnTo>
                  <a:lnTo>
                    <a:pt x="899" y="366"/>
                  </a:lnTo>
                  <a:lnTo>
                    <a:pt x="898" y="366"/>
                  </a:lnTo>
                  <a:lnTo>
                    <a:pt x="897" y="365"/>
                  </a:lnTo>
                  <a:lnTo>
                    <a:pt x="896" y="364"/>
                  </a:lnTo>
                  <a:lnTo>
                    <a:pt x="895" y="364"/>
                  </a:lnTo>
                  <a:lnTo>
                    <a:pt x="894" y="364"/>
                  </a:lnTo>
                  <a:lnTo>
                    <a:pt x="894" y="362"/>
                  </a:lnTo>
                  <a:lnTo>
                    <a:pt x="894" y="361"/>
                  </a:lnTo>
                  <a:lnTo>
                    <a:pt x="893" y="361"/>
                  </a:lnTo>
                  <a:lnTo>
                    <a:pt x="894" y="360"/>
                  </a:lnTo>
                  <a:lnTo>
                    <a:pt x="896" y="357"/>
                  </a:lnTo>
                  <a:lnTo>
                    <a:pt x="897" y="356"/>
                  </a:lnTo>
                  <a:lnTo>
                    <a:pt x="898" y="355"/>
                  </a:lnTo>
                  <a:lnTo>
                    <a:pt x="898" y="354"/>
                  </a:lnTo>
                  <a:lnTo>
                    <a:pt x="899" y="352"/>
                  </a:lnTo>
                  <a:lnTo>
                    <a:pt x="899" y="351"/>
                  </a:lnTo>
                  <a:lnTo>
                    <a:pt x="899" y="348"/>
                  </a:lnTo>
                  <a:lnTo>
                    <a:pt x="901" y="348"/>
                  </a:lnTo>
                  <a:lnTo>
                    <a:pt x="902" y="348"/>
                  </a:lnTo>
                  <a:lnTo>
                    <a:pt x="901" y="347"/>
                  </a:lnTo>
                  <a:lnTo>
                    <a:pt x="902" y="346"/>
                  </a:lnTo>
                  <a:lnTo>
                    <a:pt x="902" y="344"/>
                  </a:lnTo>
                  <a:lnTo>
                    <a:pt x="902" y="344"/>
                  </a:lnTo>
                  <a:lnTo>
                    <a:pt x="902" y="343"/>
                  </a:lnTo>
                  <a:lnTo>
                    <a:pt x="901" y="337"/>
                  </a:lnTo>
                  <a:lnTo>
                    <a:pt x="899" y="337"/>
                  </a:lnTo>
                  <a:lnTo>
                    <a:pt x="899" y="335"/>
                  </a:lnTo>
                  <a:lnTo>
                    <a:pt x="895" y="329"/>
                  </a:lnTo>
                  <a:lnTo>
                    <a:pt x="894" y="329"/>
                  </a:lnTo>
                  <a:lnTo>
                    <a:pt x="894" y="328"/>
                  </a:lnTo>
                  <a:lnTo>
                    <a:pt x="892" y="326"/>
                  </a:lnTo>
                  <a:lnTo>
                    <a:pt x="892" y="327"/>
                  </a:lnTo>
                  <a:lnTo>
                    <a:pt x="892" y="326"/>
                  </a:lnTo>
                  <a:lnTo>
                    <a:pt x="891" y="325"/>
                  </a:lnTo>
                  <a:lnTo>
                    <a:pt x="892" y="324"/>
                  </a:lnTo>
                  <a:lnTo>
                    <a:pt x="889" y="323"/>
                  </a:lnTo>
                  <a:lnTo>
                    <a:pt x="889" y="320"/>
                  </a:lnTo>
                  <a:lnTo>
                    <a:pt x="888" y="319"/>
                  </a:lnTo>
                  <a:lnTo>
                    <a:pt x="888" y="317"/>
                  </a:lnTo>
                  <a:lnTo>
                    <a:pt x="887" y="317"/>
                  </a:lnTo>
                  <a:lnTo>
                    <a:pt x="886" y="317"/>
                  </a:lnTo>
                  <a:lnTo>
                    <a:pt x="886" y="314"/>
                  </a:lnTo>
                  <a:lnTo>
                    <a:pt x="887" y="313"/>
                  </a:lnTo>
                  <a:lnTo>
                    <a:pt x="887" y="310"/>
                  </a:lnTo>
                  <a:lnTo>
                    <a:pt x="887" y="309"/>
                  </a:lnTo>
                  <a:lnTo>
                    <a:pt x="887" y="308"/>
                  </a:lnTo>
                  <a:lnTo>
                    <a:pt x="887" y="307"/>
                  </a:lnTo>
                  <a:lnTo>
                    <a:pt x="887" y="305"/>
                  </a:lnTo>
                  <a:lnTo>
                    <a:pt x="888" y="304"/>
                  </a:lnTo>
                  <a:lnTo>
                    <a:pt x="888" y="303"/>
                  </a:lnTo>
                  <a:lnTo>
                    <a:pt x="888" y="301"/>
                  </a:lnTo>
                  <a:lnTo>
                    <a:pt x="888" y="300"/>
                  </a:lnTo>
                  <a:lnTo>
                    <a:pt x="887" y="299"/>
                  </a:lnTo>
                  <a:lnTo>
                    <a:pt x="889" y="299"/>
                  </a:lnTo>
                  <a:lnTo>
                    <a:pt x="888" y="298"/>
                  </a:lnTo>
                  <a:lnTo>
                    <a:pt x="888" y="297"/>
                  </a:lnTo>
                  <a:lnTo>
                    <a:pt x="888" y="296"/>
                  </a:lnTo>
                  <a:lnTo>
                    <a:pt x="889" y="295"/>
                  </a:lnTo>
                  <a:lnTo>
                    <a:pt x="889" y="294"/>
                  </a:lnTo>
                  <a:lnTo>
                    <a:pt x="891" y="291"/>
                  </a:lnTo>
                  <a:lnTo>
                    <a:pt x="891" y="290"/>
                  </a:lnTo>
                  <a:lnTo>
                    <a:pt x="893" y="288"/>
                  </a:lnTo>
                  <a:lnTo>
                    <a:pt x="895" y="285"/>
                  </a:lnTo>
                  <a:lnTo>
                    <a:pt x="896" y="285"/>
                  </a:lnTo>
                  <a:lnTo>
                    <a:pt x="897" y="281"/>
                  </a:lnTo>
                  <a:lnTo>
                    <a:pt x="898" y="281"/>
                  </a:lnTo>
                  <a:lnTo>
                    <a:pt x="901" y="278"/>
                  </a:lnTo>
                  <a:lnTo>
                    <a:pt x="901" y="277"/>
                  </a:lnTo>
                  <a:lnTo>
                    <a:pt x="902" y="277"/>
                  </a:lnTo>
                  <a:lnTo>
                    <a:pt x="903" y="276"/>
                  </a:lnTo>
                  <a:lnTo>
                    <a:pt x="904" y="275"/>
                  </a:lnTo>
                  <a:lnTo>
                    <a:pt x="905" y="273"/>
                  </a:lnTo>
                  <a:lnTo>
                    <a:pt x="906" y="271"/>
                  </a:lnTo>
                  <a:lnTo>
                    <a:pt x="907" y="271"/>
                  </a:lnTo>
                  <a:lnTo>
                    <a:pt x="907" y="270"/>
                  </a:lnTo>
                  <a:lnTo>
                    <a:pt x="908" y="270"/>
                  </a:lnTo>
                  <a:lnTo>
                    <a:pt x="912" y="264"/>
                  </a:lnTo>
                  <a:lnTo>
                    <a:pt x="913" y="262"/>
                  </a:lnTo>
                  <a:lnTo>
                    <a:pt x="913" y="262"/>
                  </a:lnTo>
                  <a:lnTo>
                    <a:pt x="914" y="261"/>
                  </a:lnTo>
                  <a:lnTo>
                    <a:pt x="914" y="260"/>
                  </a:lnTo>
                  <a:lnTo>
                    <a:pt x="914" y="259"/>
                  </a:lnTo>
                  <a:lnTo>
                    <a:pt x="914" y="258"/>
                  </a:lnTo>
                  <a:lnTo>
                    <a:pt x="914" y="258"/>
                  </a:lnTo>
                  <a:lnTo>
                    <a:pt x="914" y="257"/>
                  </a:lnTo>
                  <a:lnTo>
                    <a:pt x="915" y="256"/>
                  </a:lnTo>
                  <a:lnTo>
                    <a:pt x="914" y="254"/>
                  </a:lnTo>
                  <a:lnTo>
                    <a:pt x="914" y="252"/>
                  </a:lnTo>
                  <a:lnTo>
                    <a:pt x="914" y="251"/>
                  </a:lnTo>
                  <a:lnTo>
                    <a:pt x="915" y="250"/>
                  </a:lnTo>
                  <a:lnTo>
                    <a:pt x="915" y="249"/>
                  </a:lnTo>
                  <a:lnTo>
                    <a:pt x="916" y="245"/>
                  </a:lnTo>
                  <a:lnTo>
                    <a:pt x="916" y="244"/>
                  </a:lnTo>
                  <a:lnTo>
                    <a:pt x="917" y="243"/>
                  </a:lnTo>
                  <a:lnTo>
                    <a:pt x="917" y="242"/>
                  </a:lnTo>
                  <a:lnTo>
                    <a:pt x="919" y="240"/>
                  </a:lnTo>
                  <a:lnTo>
                    <a:pt x="919" y="239"/>
                  </a:lnTo>
                  <a:lnTo>
                    <a:pt x="919" y="238"/>
                  </a:lnTo>
                  <a:lnTo>
                    <a:pt x="920" y="238"/>
                  </a:lnTo>
                  <a:lnTo>
                    <a:pt x="920" y="237"/>
                  </a:lnTo>
                  <a:lnTo>
                    <a:pt x="920" y="235"/>
                  </a:lnTo>
                  <a:lnTo>
                    <a:pt x="921" y="235"/>
                  </a:lnTo>
                  <a:lnTo>
                    <a:pt x="923" y="232"/>
                  </a:lnTo>
                  <a:lnTo>
                    <a:pt x="924" y="230"/>
                  </a:lnTo>
                  <a:lnTo>
                    <a:pt x="925" y="230"/>
                  </a:lnTo>
                  <a:lnTo>
                    <a:pt x="927" y="225"/>
                  </a:lnTo>
                  <a:lnTo>
                    <a:pt x="927" y="223"/>
                  </a:lnTo>
                  <a:lnTo>
                    <a:pt x="927" y="222"/>
                  </a:lnTo>
                  <a:lnTo>
                    <a:pt x="927" y="220"/>
                  </a:lnTo>
                  <a:lnTo>
                    <a:pt x="929" y="219"/>
                  </a:lnTo>
                  <a:lnTo>
                    <a:pt x="929" y="217"/>
                  </a:lnTo>
                  <a:lnTo>
                    <a:pt x="929" y="215"/>
                  </a:lnTo>
                  <a:lnTo>
                    <a:pt x="930" y="214"/>
                  </a:lnTo>
                  <a:lnTo>
                    <a:pt x="929" y="213"/>
                  </a:lnTo>
                  <a:lnTo>
                    <a:pt x="930" y="212"/>
                  </a:lnTo>
                  <a:lnTo>
                    <a:pt x="931" y="212"/>
                  </a:lnTo>
                  <a:lnTo>
                    <a:pt x="931" y="211"/>
                  </a:lnTo>
                  <a:lnTo>
                    <a:pt x="932" y="209"/>
                  </a:lnTo>
                  <a:lnTo>
                    <a:pt x="933" y="207"/>
                  </a:lnTo>
                  <a:lnTo>
                    <a:pt x="934" y="207"/>
                  </a:lnTo>
                  <a:lnTo>
                    <a:pt x="934" y="206"/>
                  </a:lnTo>
                  <a:lnTo>
                    <a:pt x="935" y="206"/>
                  </a:lnTo>
                  <a:lnTo>
                    <a:pt x="936" y="203"/>
                  </a:lnTo>
                  <a:lnTo>
                    <a:pt x="938" y="201"/>
                  </a:lnTo>
                  <a:lnTo>
                    <a:pt x="939" y="201"/>
                  </a:lnTo>
                  <a:lnTo>
                    <a:pt x="940" y="200"/>
                  </a:lnTo>
                  <a:lnTo>
                    <a:pt x="940" y="198"/>
                  </a:lnTo>
                  <a:lnTo>
                    <a:pt x="940" y="197"/>
                  </a:lnTo>
                  <a:lnTo>
                    <a:pt x="938" y="195"/>
                  </a:lnTo>
                  <a:lnTo>
                    <a:pt x="936" y="194"/>
                  </a:lnTo>
                  <a:lnTo>
                    <a:pt x="935" y="194"/>
                  </a:lnTo>
                  <a:lnTo>
                    <a:pt x="934" y="193"/>
                  </a:lnTo>
                  <a:lnTo>
                    <a:pt x="933" y="193"/>
                  </a:lnTo>
                  <a:lnTo>
                    <a:pt x="932" y="194"/>
                  </a:lnTo>
                  <a:lnTo>
                    <a:pt x="931" y="195"/>
                  </a:lnTo>
                  <a:lnTo>
                    <a:pt x="930" y="195"/>
                  </a:lnTo>
                  <a:lnTo>
                    <a:pt x="926" y="196"/>
                  </a:lnTo>
                  <a:lnTo>
                    <a:pt x="926" y="197"/>
                  </a:lnTo>
                  <a:lnTo>
                    <a:pt x="922" y="197"/>
                  </a:lnTo>
                  <a:lnTo>
                    <a:pt x="921" y="198"/>
                  </a:lnTo>
                  <a:lnTo>
                    <a:pt x="916" y="198"/>
                  </a:lnTo>
                  <a:lnTo>
                    <a:pt x="915" y="197"/>
                  </a:lnTo>
                  <a:lnTo>
                    <a:pt x="914" y="197"/>
                  </a:lnTo>
                  <a:lnTo>
                    <a:pt x="914" y="196"/>
                  </a:lnTo>
                  <a:lnTo>
                    <a:pt x="911" y="196"/>
                  </a:lnTo>
                  <a:lnTo>
                    <a:pt x="910" y="197"/>
                  </a:lnTo>
                  <a:lnTo>
                    <a:pt x="905" y="198"/>
                  </a:lnTo>
                  <a:lnTo>
                    <a:pt x="904" y="200"/>
                  </a:lnTo>
                  <a:lnTo>
                    <a:pt x="903" y="200"/>
                  </a:lnTo>
                  <a:lnTo>
                    <a:pt x="902" y="200"/>
                  </a:lnTo>
                  <a:lnTo>
                    <a:pt x="902" y="201"/>
                  </a:lnTo>
                  <a:lnTo>
                    <a:pt x="901" y="201"/>
                  </a:lnTo>
                  <a:lnTo>
                    <a:pt x="901" y="202"/>
                  </a:lnTo>
                  <a:lnTo>
                    <a:pt x="898" y="202"/>
                  </a:lnTo>
                  <a:lnTo>
                    <a:pt x="898" y="203"/>
                  </a:lnTo>
                  <a:lnTo>
                    <a:pt x="894" y="204"/>
                  </a:lnTo>
                  <a:lnTo>
                    <a:pt x="894" y="203"/>
                  </a:lnTo>
                  <a:lnTo>
                    <a:pt x="893" y="203"/>
                  </a:lnTo>
                  <a:lnTo>
                    <a:pt x="893" y="204"/>
                  </a:lnTo>
                  <a:lnTo>
                    <a:pt x="892" y="204"/>
                  </a:lnTo>
                  <a:lnTo>
                    <a:pt x="892" y="203"/>
                  </a:lnTo>
                  <a:lnTo>
                    <a:pt x="889" y="203"/>
                  </a:lnTo>
                  <a:lnTo>
                    <a:pt x="889" y="202"/>
                  </a:lnTo>
                  <a:lnTo>
                    <a:pt x="887" y="203"/>
                  </a:lnTo>
                  <a:lnTo>
                    <a:pt x="886" y="198"/>
                  </a:lnTo>
                  <a:lnTo>
                    <a:pt x="885" y="198"/>
                  </a:lnTo>
                  <a:lnTo>
                    <a:pt x="884" y="198"/>
                  </a:lnTo>
                  <a:lnTo>
                    <a:pt x="883" y="196"/>
                  </a:lnTo>
                  <a:lnTo>
                    <a:pt x="882" y="196"/>
                  </a:lnTo>
                  <a:lnTo>
                    <a:pt x="880" y="195"/>
                  </a:lnTo>
                  <a:lnTo>
                    <a:pt x="879" y="196"/>
                  </a:lnTo>
                  <a:lnTo>
                    <a:pt x="878" y="196"/>
                  </a:lnTo>
                  <a:lnTo>
                    <a:pt x="875" y="196"/>
                  </a:lnTo>
                  <a:lnTo>
                    <a:pt x="875" y="195"/>
                  </a:lnTo>
                  <a:lnTo>
                    <a:pt x="874" y="195"/>
                  </a:lnTo>
                  <a:lnTo>
                    <a:pt x="873" y="194"/>
                  </a:lnTo>
                  <a:lnTo>
                    <a:pt x="872" y="194"/>
                  </a:lnTo>
                  <a:lnTo>
                    <a:pt x="870" y="194"/>
                  </a:lnTo>
                  <a:lnTo>
                    <a:pt x="869" y="192"/>
                  </a:lnTo>
                  <a:lnTo>
                    <a:pt x="869" y="189"/>
                  </a:lnTo>
                  <a:lnTo>
                    <a:pt x="869" y="187"/>
                  </a:lnTo>
                  <a:lnTo>
                    <a:pt x="870" y="186"/>
                  </a:lnTo>
                  <a:lnTo>
                    <a:pt x="869" y="185"/>
                  </a:lnTo>
                  <a:lnTo>
                    <a:pt x="874" y="179"/>
                  </a:lnTo>
                  <a:lnTo>
                    <a:pt x="878" y="173"/>
                  </a:lnTo>
                  <a:lnTo>
                    <a:pt x="878" y="172"/>
                  </a:lnTo>
                  <a:lnTo>
                    <a:pt x="882" y="166"/>
                  </a:lnTo>
                  <a:lnTo>
                    <a:pt x="882" y="165"/>
                  </a:lnTo>
                  <a:lnTo>
                    <a:pt x="884" y="162"/>
                  </a:lnTo>
                  <a:lnTo>
                    <a:pt x="885" y="162"/>
                  </a:lnTo>
                  <a:lnTo>
                    <a:pt x="886" y="158"/>
                  </a:lnTo>
                  <a:lnTo>
                    <a:pt x="886" y="158"/>
                  </a:lnTo>
                  <a:lnTo>
                    <a:pt x="887" y="156"/>
                  </a:lnTo>
                  <a:lnTo>
                    <a:pt x="888" y="156"/>
                  </a:lnTo>
                  <a:lnTo>
                    <a:pt x="889" y="155"/>
                  </a:lnTo>
                  <a:lnTo>
                    <a:pt x="891" y="154"/>
                  </a:lnTo>
                  <a:lnTo>
                    <a:pt x="892" y="154"/>
                  </a:lnTo>
                  <a:lnTo>
                    <a:pt x="893" y="151"/>
                  </a:lnTo>
                  <a:lnTo>
                    <a:pt x="894" y="151"/>
                  </a:lnTo>
                  <a:lnTo>
                    <a:pt x="895" y="149"/>
                  </a:lnTo>
                  <a:lnTo>
                    <a:pt x="896" y="149"/>
                  </a:lnTo>
                  <a:lnTo>
                    <a:pt x="896" y="148"/>
                  </a:lnTo>
                  <a:lnTo>
                    <a:pt x="896" y="147"/>
                  </a:lnTo>
                  <a:lnTo>
                    <a:pt x="897" y="145"/>
                  </a:lnTo>
                  <a:lnTo>
                    <a:pt x="897" y="144"/>
                  </a:lnTo>
                  <a:lnTo>
                    <a:pt x="898" y="144"/>
                  </a:lnTo>
                  <a:lnTo>
                    <a:pt x="898" y="141"/>
                  </a:lnTo>
                  <a:lnTo>
                    <a:pt x="897" y="141"/>
                  </a:lnTo>
                  <a:lnTo>
                    <a:pt x="896" y="140"/>
                  </a:lnTo>
                  <a:lnTo>
                    <a:pt x="895" y="139"/>
                  </a:lnTo>
                  <a:lnTo>
                    <a:pt x="894" y="139"/>
                  </a:lnTo>
                  <a:lnTo>
                    <a:pt x="893" y="139"/>
                  </a:lnTo>
                  <a:lnTo>
                    <a:pt x="893" y="138"/>
                  </a:lnTo>
                  <a:lnTo>
                    <a:pt x="892" y="138"/>
                  </a:lnTo>
                  <a:lnTo>
                    <a:pt x="891" y="137"/>
                  </a:lnTo>
                  <a:lnTo>
                    <a:pt x="891" y="136"/>
                  </a:lnTo>
                  <a:lnTo>
                    <a:pt x="891" y="135"/>
                  </a:lnTo>
                  <a:lnTo>
                    <a:pt x="891" y="134"/>
                  </a:lnTo>
                  <a:lnTo>
                    <a:pt x="891" y="130"/>
                  </a:lnTo>
                  <a:lnTo>
                    <a:pt x="888" y="129"/>
                  </a:lnTo>
                  <a:lnTo>
                    <a:pt x="886" y="128"/>
                  </a:lnTo>
                  <a:lnTo>
                    <a:pt x="884" y="128"/>
                  </a:lnTo>
                  <a:lnTo>
                    <a:pt x="883" y="128"/>
                  </a:lnTo>
                  <a:lnTo>
                    <a:pt x="879" y="128"/>
                  </a:lnTo>
                  <a:lnTo>
                    <a:pt x="878" y="128"/>
                  </a:lnTo>
                  <a:lnTo>
                    <a:pt x="877" y="128"/>
                  </a:lnTo>
                  <a:lnTo>
                    <a:pt x="876" y="129"/>
                  </a:lnTo>
                  <a:lnTo>
                    <a:pt x="875" y="129"/>
                  </a:lnTo>
                  <a:lnTo>
                    <a:pt x="875" y="130"/>
                  </a:lnTo>
                  <a:lnTo>
                    <a:pt x="872" y="130"/>
                  </a:lnTo>
                  <a:lnTo>
                    <a:pt x="872" y="131"/>
                  </a:lnTo>
                  <a:lnTo>
                    <a:pt x="869" y="131"/>
                  </a:lnTo>
                  <a:lnTo>
                    <a:pt x="869" y="132"/>
                  </a:lnTo>
                  <a:lnTo>
                    <a:pt x="867" y="132"/>
                  </a:lnTo>
                  <a:lnTo>
                    <a:pt x="866" y="132"/>
                  </a:lnTo>
                  <a:lnTo>
                    <a:pt x="864" y="129"/>
                  </a:lnTo>
                  <a:lnTo>
                    <a:pt x="865" y="128"/>
                  </a:lnTo>
                  <a:lnTo>
                    <a:pt x="866" y="128"/>
                  </a:lnTo>
                  <a:lnTo>
                    <a:pt x="867" y="127"/>
                  </a:lnTo>
                  <a:lnTo>
                    <a:pt x="868" y="127"/>
                  </a:lnTo>
                  <a:lnTo>
                    <a:pt x="868" y="126"/>
                  </a:lnTo>
                  <a:lnTo>
                    <a:pt x="870" y="126"/>
                  </a:lnTo>
                  <a:lnTo>
                    <a:pt x="870" y="125"/>
                  </a:lnTo>
                  <a:lnTo>
                    <a:pt x="874" y="123"/>
                  </a:lnTo>
                  <a:lnTo>
                    <a:pt x="875" y="122"/>
                  </a:lnTo>
                  <a:lnTo>
                    <a:pt x="878" y="122"/>
                  </a:lnTo>
                  <a:lnTo>
                    <a:pt x="879" y="121"/>
                  </a:lnTo>
                  <a:lnTo>
                    <a:pt x="880" y="121"/>
                  </a:lnTo>
                  <a:lnTo>
                    <a:pt x="880" y="120"/>
                  </a:lnTo>
                  <a:lnTo>
                    <a:pt x="882" y="120"/>
                  </a:lnTo>
                  <a:lnTo>
                    <a:pt x="883" y="118"/>
                  </a:lnTo>
                  <a:lnTo>
                    <a:pt x="882" y="116"/>
                  </a:lnTo>
                  <a:lnTo>
                    <a:pt x="880" y="114"/>
                  </a:lnTo>
                  <a:lnTo>
                    <a:pt x="879" y="114"/>
                  </a:lnTo>
                  <a:lnTo>
                    <a:pt x="877" y="113"/>
                  </a:lnTo>
                  <a:lnTo>
                    <a:pt x="876" y="112"/>
                  </a:lnTo>
                  <a:lnTo>
                    <a:pt x="876" y="111"/>
                  </a:lnTo>
                  <a:lnTo>
                    <a:pt x="877" y="110"/>
                  </a:lnTo>
                  <a:lnTo>
                    <a:pt x="876" y="110"/>
                  </a:lnTo>
                  <a:lnTo>
                    <a:pt x="877" y="108"/>
                  </a:lnTo>
                  <a:lnTo>
                    <a:pt x="877" y="106"/>
                  </a:lnTo>
                  <a:lnTo>
                    <a:pt x="875" y="104"/>
                  </a:lnTo>
                  <a:lnTo>
                    <a:pt x="873" y="104"/>
                  </a:lnTo>
                  <a:lnTo>
                    <a:pt x="872" y="106"/>
                  </a:lnTo>
                  <a:lnTo>
                    <a:pt x="869" y="106"/>
                  </a:lnTo>
                  <a:lnTo>
                    <a:pt x="868" y="104"/>
                  </a:lnTo>
                  <a:lnTo>
                    <a:pt x="867" y="104"/>
                  </a:lnTo>
                  <a:lnTo>
                    <a:pt x="866" y="106"/>
                  </a:lnTo>
                  <a:lnTo>
                    <a:pt x="865" y="107"/>
                  </a:lnTo>
                  <a:lnTo>
                    <a:pt x="864" y="108"/>
                  </a:lnTo>
                  <a:lnTo>
                    <a:pt x="863" y="108"/>
                  </a:lnTo>
                  <a:lnTo>
                    <a:pt x="861" y="111"/>
                  </a:lnTo>
                  <a:lnTo>
                    <a:pt x="859" y="111"/>
                  </a:lnTo>
                  <a:lnTo>
                    <a:pt x="859" y="112"/>
                  </a:lnTo>
                  <a:lnTo>
                    <a:pt x="858" y="112"/>
                  </a:lnTo>
                  <a:lnTo>
                    <a:pt x="857" y="113"/>
                  </a:lnTo>
                  <a:lnTo>
                    <a:pt x="854" y="113"/>
                  </a:lnTo>
                  <a:lnTo>
                    <a:pt x="854" y="112"/>
                  </a:lnTo>
                  <a:lnTo>
                    <a:pt x="854" y="111"/>
                  </a:lnTo>
                  <a:lnTo>
                    <a:pt x="853" y="110"/>
                  </a:lnTo>
                  <a:lnTo>
                    <a:pt x="854" y="109"/>
                  </a:lnTo>
                  <a:lnTo>
                    <a:pt x="853" y="108"/>
                  </a:lnTo>
                  <a:lnTo>
                    <a:pt x="854" y="106"/>
                  </a:lnTo>
                  <a:lnTo>
                    <a:pt x="855" y="104"/>
                  </a:lnTo>
                  <a:lnTo>
                    <a:pt x="856" y="102"/>
                  </a:lnTo>
                  <a:lnTo>
                    <a:pt x="856" y="100"/>
                  </a:lnTo>
                  <a:lnTo>
                    <a:pt x="855" y="100"/>
                  </a:lnTo>
                  <a:lnTo>
                    <a:pt x="854" y="100"/>
                  </a:lnTo>
                  <a:lnTo>
                    <a:pt x="851" y="97"/>
                  </a:lnTo>
                  <a:lnTo>
                    <a:pt x="850" y="97"/>
                  </a:lnTo>
                  <a:lnTo>
                    <a:pt x="850" y="98"/>
                  </a:lnTo>
                  <a:lnTo>
                    <a:pt x="849" y="97"/>
                  </a:lnTo>
                  <a:lnTo>
                    <a:pt x="844" y="98"/>
                  </a:lnTo>
                  <a:lnTo>
                    <a:pt x="844" y="99"/>
                  </a:lnTo>
                  <a:lnTo>
                    <a:pt x="842" y="99"/>
                  </a:lnTo>
                  <a:lnTo>
                    <a:pt x="841" y="100"/>
                  </a:lnTo>
                  <a:lnTo>
                    <a:pt x="840" y="100"/>
                  </a:lnTo>
                  <a:lnTo>
                    <a:pt x="838" y="98"/>
                  </a:lnTo>
                  <a:lnTo>
                    <a:pt x="837" y="98"/>
                  </a:lnTo>
                  <a:lnTo>
                    <a:pt x="837" y="91"/>
                  </a:lnTo>
                  <a:lnTo>
                    <a:pt x="836" y="90"/>
                  </a:lnTo>
                  <a:lnTo>
                    <a:pt x="836" y="87"/>
                  </a:lnTo>
                  <a:lnTo>
                    <a:pt x="833" y="84"/>
                  </a:lnTo>
                  <a:lnTo>
                    <a:pt x="832" y="83"/>
                  </a:lnTo>
                  <a:lnTo>
                    <a:pt x="830" y="83"/>
                  </a:lnTo>
                  <a:lnTo>
                    <a:pt x="830" y="82"/>
                  </a:lnTo>
                  <a:lnTo>
                    <a:pt x="827" y="82"/>
                  </a:lnTo>
                  <a:lnTo>
                    <a:pt x="827" y="81"/>
                  </a:lnTo>
                  <a:lnTo>
                    <a:pt x="826" y="81"/>
                  </a:lnTo>
                  <a:lnTo>
                    <a:pt x="825" y="81"/>
                  </a:lnTo>
                  <a:lnTo>
                    <a:pt x="823" y="81"/>
                  </a:lnTo>
                  <a:lnTo>
                    <a:pt x="822" y="80"/>
                  </a:lnTo>
                  <a:lnTo>
                    <a:pt x="821" y="79"/>
                  </a:lnTo>
                  <a:lnTo>
                    <a:pt x="819" y="79"/>
                  </a:lnTo>
                  <a:lnTo>
                    <a:pt x="818" y="78"/>
                  </a:lnTo>
                  <a:lnTo>
                    <a:pt x="817" y="78"/>
                  </a:lnTo>
                  <a:lnTo>
                    <a:pt x="816" y="76"/>
                  </a:lnTo>
                  <a:lnTo>
                    <a:pt x="813" y="76"/>
                  </a:lnTo>
                  <a:lnTo>
                    <a:pt x="812" y="76"/>
                  </a:lnTo>
                  <a:lnTo>
                    <a:pt x="811" y="76"/>
                  </a:lnTo>
                  <a:lnTo>
                    <a:pt x="810" y="78"/>
                  </a:lnTo>
                  <a:lnTo>
                    <a:pt x="809" y="76"/>
                  </a:lnTo>
                  <a:lnTo>
                    <a:pt x="803" y="76"/>
                  </a:lnTo>
                  <a:lnTo>
                    <a:pt x="800" y="76"/>
                  </a:lnTo>
                  <a:lnTo>
                    <a:pt x="800" y="78"/>
                  </a:lnTo>
                  <a:lnTo>
                    <a:pt x="798" y="78"/>
                  </a:lnTo>
                  <a:lnTo>
                    <a:pt x="798" y="76"/>
                  </a:lnTo>
                  <a:lnTo>
                    <a:pt x="794" y="76"/>
                  </a:lnTo>
                  <a:lnTo>
                    <a:pt x="794" y="75"/>
                  </a:lnTo>
                  <a:lnTo>
                    <a:pt x="793" y="75"/>
                  </a:lnTo>
                  <a:lnTo>
                    <a:pt x="792" y="76"/>
                  </a:lnTo>
                  <a:lnTo>
                    <a:pt x="791" y="76"/>
                  </a:lnTo>
                  <a:lnTo>
                    <a:pt x="789" y="76"/>
                  </a:lnTo>
                  <a:lnTo>
                    <a:pt x="788" y="75"/>
                  </a:lnTo>
                  <a:lnTo>
                    <a:pt x="785" y="75"/>
                  </a:lnTo>
                  <a:lnTo>
                    <a:pt x="785" y="76"/>
                  </a:lnTo>
                  <a:lnTo>
                    <a:pt x="784" y="76"/>
                  </a:lnTo>
                  <a:lnTo>
                    <a:pt x="784" y="75"/>
                  </a:lnTo>
                  <a:lnTo>
                    <a:pt x="782" y="75"/>
                  </a:lnTo>
                  <a:lnTo>
                    <a:pt x="781" y="75"/>
                  </a:lnTo>
                  <a:lnTo>
                    <a:pt x="780" y="75"/>
                  </a:lnTo>
                  <a:lnTo>
                    <a:pt x="779" y="74"/>
                  </a:lnTo>
                  <a:lnTo>
                    <a:pt x="779" y="74"/>
                  </a:lnTo>
                  <a:lnTo>
                    <a:pt x="778" y="74"/>
                  </a:lnTo>
                  <a:lnTo>
                    <a:pt x="776" y="74"/>
                  </a:lnTo>
                  <a:lnTo>
                    <a:pt x="775" y="74"/>
                  </a:lnTo>
                  <a:lnTo>
                    <a:pt x="775" y="73"/>
                  </a:lnTo>
                  <a:lnTo>
                    <a:pt x="774" y="73"/>
                  </a:lnTo>
                  <a:lnTo>
                    <a:pt x="773" y="72"/>
                  </a:lnTo>
                  <a:lnTo>
                    <a:pt x="772" y="72"/>
                  </a:lnTo>
                  <a:lnTo>
                    <a:pt x="770" y="71"/>
                  </a:lnTo>
                  <a:lnTo>
                    <a:pt x="769" y="71"/>
                  </a:lnTo>
                  <a:lnTo>
                    <a:pt x="768" y="70"/>
                  </a:lnTo>
                  <a:lnTo>
                    <a:pt x="766" y="69"/>
                  </a:lnTo>
                  <a:lnTo>
                    <a:pt x="765" y="69"/>
                  </a:lnTo>
                  <a:lnTo>
                    <a:pt x="764" y="69"/>
                  </a:lnTo>
                  <a:lnTo>
                    <a:pt x="763" y="69"/>
                  </a:lnTo>
                  <a:lnTo>
                    <a:pt x="762" y="67"/>
                  </a:lnTo>
                  <a:lnTo>
                    <a:pt x="761" y="67"/>
                  </a:lnTo>
                  <a:lnTo>
                    <a:pt x="761" y="69"/>
                  </a:lnTo>
                  <a:lnTo>
                    <a:pt x="760" y="69"/>
                  </a:lnTo>
                  <a:lnTo>
                    <a:pt x="760" y="67"/>
                  </a:lnTo>
                  <a:lnTo>
                    <a:pt x="755" y="67"/>
                  </a:lnTo>
                  <a:lnTo>
                    <a:pt x="755" y="69"/>
                  </a:lnTo>
                  <a:lnTo>
                    <a:pt x="753" y="69"/>
                  </a:lnTo>
                  <a:lnTo>
                    <a:pt x="752" y="69"/>
                  </a:lnTo>
                  <a:lnTo>
                    <a:pt x="750" y="69"/>
                  </a:lnTo>
                  <a:lnTo>
                    <a:pt x="750" y="67"/>
                  </a:lnTo>
                  <a:lnTo>
                    <a:pt x="748" y="67"/>
                  </a:lnTo>
                  <a:lnTo>
                    <a:pt x="747" y="66"/>
                  </a:lnTo>
                  <a:lnTo>
                    <a:pt x="746" y="66"/>
                  </a:lnTo>
                  <a:lnTo>
                    <a:pt x="745" y="65"/>
                  </a:lnTo>
                  <a:lnTo>
                    <a:pt x="743" y="63"/>
                  </a:lnTo>
                  <a:lnTo>
                    <a:pt x="742" y="63"/>
                  </a:lnTo>
                  <a:lnTo>
                    <a:pt x="742" y="57"/>
                  </a:lnTo>
                  <a:lnTo>
                    <a:pt x="741" y="57"/>
                  </a:lnTo>
                  <a:lnTo>
                    <a:pt x="744" y="51"/>
                  </a:lnTo>
                  <a:lnTo>
                    <a:pt x="745" y="51"/>
                  </a:lnTo>
                  <a:lnTo>
                    <a:pt x="745" y="50"/>
                  </a:lnTo>
                  <a:lnTo>
                    <a:pt x="746" y="50"/>
                  </a:lnTo>
                  <a:lnTo>
                    <a:pt x="746" y="48"/>
                  </a:lnTo>
                  <a:lnTo>
                    <a:pt x="747" y="47"/>
                  </a:lnTo>
                  <a:lnTo>
                    <a:pt x="746" y="46"/>
                  </a:lnTo>
                  <a:lnTo>
                    <a:pt x="746" y="44"/>
                  </a:lnTo>
                  <a:lnTo>
                    <a:pt x="745" y="44"/>
                  </a:lnTo>
                  <a:lnTo>
                    <a:pt x="745" y="43"/>
                  </a:lnTo>
                  <a:lnTo>
                    <a:pt x="746" y="42"/>
                  </a:lnTo>
                  <a:lnTo>
                    <a:pt x="745" y="41"/>
                  </a:lnTo>
                  <a:lnTo>
                    <a:pt x="745" y="36"/>
                  </a:lnTo>
                  <a:lnTo>
                    <a:pt x="745" y="35"/>
                  </a:lnTo>
                  <a:lnTo>
                    <a:pt x="745" y="33"/>
                  </a:lnTo>
                  <a:lnTo>
                    <a:pt x="745" y="32"/>
                  </a:lnTo>
                  <a:lnTo>
                    <a:pt x="746" y="31"/>
                  </a:lnTo>
                  <a:lnTo>
                    <a:pt x="746" y="28"/>
                  </a:lnTo>
                  <a:lnTo>
                    <a:pt x="746" y="27"/>
                  </a:lnTo>
                  <a:lnTo>
                    <a:pt x="746" y="25"/>
                  </a:lnTo>
                  <a:lnTo>
                    <a:pt x="745" y="25"/>
                  </a:lnTo>
                  <a:lnTo>
                    <a:pt x="745" y="24"/>
                  </a:lnTo>
                  <a:lnTo>
                    <a:pt x="744" y="24"/>
                  </a:lnTo>
                  <a:lnTo>
                    <a:pt x="743" y="23"/>
                  </a:lnTo>
                  <a:lnTo>
                    <a:pt x="742" y="22"/>
                  </a:lnTo>
                  <a:lnTo>
                    <a:pt x="738" y="22"/>
                  </a:lnTo>
                  <a:lnTo>
                    <a:pt x="738" y="23"/>
                  </a:lnTo>
                  <a:lnTo>
                    <a:pt x="737" y="23"/>
                  </a:lnTo>
                  <a:lnTo>
                    <a:pt x="736" y="25"/>
                  </a:lnTo>
                  <a:lnTo>
                    <a:pt x="735" y="25"/>
                  </a:lnTo>
                  <a:lnTo>
                    <a:pt x="734" y="27"/>
                  </a:lnTo>
                  <a:lnTo>
                    <a:pt x="733" y="27"/>
                  </a:lnTo>
                  <a:lnTo>
                    <a:pt x="732" y="31"/>
                  </a:lnTo>
                  <a:lnTo>
                    <a:pt x="732" y="32"/>
                  </a:lnTo>
                  <a:lnTo>
                    <a:pt x="728" y="38"/>
                  </a:lnTo>
                  <a:lnTo>
                    <a:pt x="728" y="39"/>
                  </a:lnTo>
                  <a:lnTo>
                    <a:pt x="726" y="43"/>
                  </a:lnTo>
                  <a:lnTo>
                    <a:pt x="725" y="44"/>
                  </a:lnTo>
                  <a:lnTo>
                    <a:pt x="725" y="44"/>
                  </a:lnTo>
                  <a:lnTo>
                    <a:pt x="724" y="45"/>
                  </a:lnTo>
                  <a:lnTo>
                    <a:pt x="722" y="45"/>
                  </a:lnTo>
                  <a:lnTo>
                    <a:pt x="721" y="46"/>
                  </a:lnTo>
                  <a:lnTo>
                    <a:pt x="718" y="47"/>
                  </a:lnTo>
                  <a:lnTo>
                    <a:pt x="717" y="46"/>
                  </a:lnTo>
                  <a:lnTo>
                    <a:pt x="716" y="46"/>
                  </a:lnTo>
                  <a:lnTo>
                    <a:pt x="715" y="45"/>
                  </a:lnTo>
                  <a:lnTo>
                    <a:pt x="714" y="46"/>
                  </a:lnTo>
                  <a:lnTo>
                    <a:pt x="713" y="44"/>
                  </a:lnTo>
                  <a:lnTo>
                    <a:pt x="712" y="45"/>
                  </a:lnTo>
                  <a:lnTo>
                    <a:pt x="710" y="44"/>
                  </a:lnTo>
                  <a:lnTo>
                    <a:pt x="706" y="44"/>
                  </a:lnTo>
                  <a:lnTo>
                    <a:pt x="705" y="43"/>
                  </a:lnTo>
                  <a:lnTo>
                    <a:pt x="704" y="43"/>
                  </a:lnTo>
                  <a:lnTo>
                    <a:pt x="703" y="43"/>
                  </a:lnTo>
                  <a:lnTo>
                    <a:pt x="702" y="43"/>
                  </a:lnTo>
                  <a:lnTo>
                    <a:pt x="700" y="43"/>
                  </a:lnTo>
                  <a:lnTo>
                    <a:pt x="699" y="41"/>
                  </a:lnTo>
                  <a:lnTo>
                    <a:pt x="698" y="39"/>
                  </a:lnTo>
                  <a:lnTo>
                    <a:pt x="698" y="39"/>
                  </a:lnTo>
                  <a:lnTo>
                    <a:pt x="697" y="39"/>
                  </a:lnTo>
                  <a:lnTo>
                    <a:pt x="697" y="38"/>
                  </a:lnTo>
                  <a:lnTo>
                    <a:pt x="695" y="38"/>
                  </a:lnTo>
                  <a:lnTo>
                    <a:pt x="695" y="37"/>
                  </a:lnTo>
                  <a:lnTo>
                    <a:pt x="695" y="34"/>
                  </a:lnTo>
                  <a:lnTo>
                    <a:pt x="696" y="32"/>
                  </a:lnTo>
                  <a:lnTo>
                    <a:pt x="695" y="31"/>
                  </a:lnTo>
                  <a:lnTo>
                    <a:pt x="696" y="29"/>
                  </a:lnTo>
                  <a:lnTo>
                    <a:pt x="697" y="29"/>
                  </a:lnTo>
                  <a:lnTo>
                    <a:pt x="698" y="27"/>
                  </a:lnTo>
                  <a:lnTo>
                    <a:pt x="698" y="27"/>
                  </a:lnTo>
                  <a:lnTo>
                    <a:pt x="699" y="25"/>
                  </a:lnTo>
                  <a:lnTo>
                    <a:pt x="700" y="25"/>
                  </a:lnTo>
                  <a:lnTo>
                    <a:pt x="700" y="24"/>
                  </a:lnTo>
                  <a:lnTo>
                    <a:pt x="702" y="24"/>
                  </a:lnTo>
                  <a:lnTo>
                    <a:pt x="704" y="20"/>
                  </a:lnTo>
                  <a:lnTo>
                    <a:pt x="705" y="20"/>
                  </a:lnTo>
                  <a:lnTo>
                    <a:pt x="706" y="20"/>
                  </a:lnTo>
                  <a:lnTo>
                    <a:pt x="707" y="18"/>
                  </a:lnTo>
                  <a:lnTo>
                    <a:pt x="708" y="18"/>
                  </a:lnTo>
                  <a:lnTo>
                    <a:pt x="709" y="17"/>
                  </a:lnTo>
                  <a:lnTo>
                    <a:pt x="710" y="15"/>
                  </a:lnTo>
                  <a:lnTo>
                    <a:pt x="714" y="15"/>
                  </a:lnTo>
                  <a:lnTo>
                    <a:pt x="716" y="10"/>
                  </a:lnTo>
                  <a:lnTo>
                    <a:pt x="717" y="10"/>
                  </a:lnTo>
                  <a:lnTo>
                    <a:pt x="717" y="9"/>
                  </a:lnTo>
                  <a:lnTo>
                    <a:pt x="717" y="8"/>
                  </a:lnTo>
                  <a:lnTo>
                    <a:pt x="716" y="6"/>
                  </a:lnTo>
                  <a:lnTo>
                    <a:pt x="713" y="3"/>
                  </a:lnTo>
                  <a:lnTo>
                    <a:pt x="712" y="1"/>
                  </a:lnTo>
                  <a:lnTo>
                    <a:pt x="710" y="0"/>
                  </a:lnTo>
                  <a:lnTo>
                    <a:pt x="704" y="1"/>
                  </a:lnTo>
                  <a:lnTo>
                    <a:pt x="703" y="3"/>
                  </a:lnTo>
                  <a:lnTo>
                    <a:pt x="700" y="3"/>
                  </a:lnTo>
                  <a:lnTo>
                    <a:pt x="698" y="8"/>
                  </a:lnTo>
                  <a:lnTo>
                    <a:pt x="698" y="9"/>
                  </a:lnTo>
                  <a:lnTo>
                    <a:pt x="698" y="10"/>
                  </a:lnTo>
                  <a:lnTo>
                    <a:pt x="698" y="12"/>
                  </a:lnTo>
                  <a:lnTo>
                    <a:pt x="698" y="17"/>
                  </a:lnTo>
                  <a:lnTo>
                    <a:pt x="697" y="20"/>
                  </a:lnTo>
                  <a:lnTo>
                    <a:pt x="695" y="20"/>
                  </a:lnTo>
                  <a:lnTo>
                    <a:pt x="695" y="19"/>
                  </a:lnTo>
                  <a:lnTo>
                    <a:pt x="694" y="20"/>
                  </a:lnTo>
                  <a:lnTo>
                    <a:pt x="691" y="18"/>
                  </a:lnTo>
                  <a:lnTo>
                    <a:pt x="691" y="13"/>
                  </a:lnTo>
                  <a:lnTo>
                    <a:pt x="690" y="12"/>
                  </a:lnTo>
                  <a:lnTo>
                    <a:pt x="690" y="9"/>
                  </a:lnTo>
                  <a:lnTo>
                    <a:pt x="689" y="7"/>
                  </a:lnTo>
                  <a:lnTo>
                    <a:pt x="688" y="7"/>
                  </a:lnTo>
                  <a:lnTo>
                    <a:pt x="688" y="6"/>
                  </a:lnTo>
                  <a:lnTo>
                    <a:pt x="687" y="6"/>
                  </a:lnTo>
                  <a:lnTo>
                    <a:pt x="686" y="7"/>
                  </a:lnTo>
                  <a:lnTo>
                    <a:pt x="685" y="8"/>
                  </a:lnTo>
                  <a:lnTo>
                    <a:pt x="682" y="8"/>
                  </a:lnTo>
                  <a:lnTo>
                    <a:pt x="682" y="9"/>
                  </a:lnTo>
                  <a:lnTo>
                    <a:pt x="680" y="9"/>
                  </a:lnTo>
                  <a:lnTo>
                    <a:pt x="679" y="10"/>
                  </a:lnTo>
                  <a:lnTo>
                    <a:pt x="677" y="10"/>
                  </a:lnTo>
                  <a:lnTo>
                    <a:pt x="676" y="10"/>
                  </a:lnTo>
                  <a:lnTo>
                    <a:pt x="675" y="10"/>
                  </a:lnTo>
                  <a:lnTo>
                    <a:pt x="675" y="9"/>
                  </a:lnTo>
                  <a:lnTo>
                    <a:pt x="672" y="9"/>
                  </a:lnTo>
                  <a:lnTo>
                    <a:pt x="671" y="8"/>
                  </a:lnTo>
                  <a:lnTo>
                    <a:pt x="671" y="8"/>
                  </a:lnTo>
                  <a:lnTo>
                    <a:pt x="669" y="8"/>
                  </a:lnTo>
                  <a:lnTo>
                    <a:pt x="668" y="6"/>
                  </a:lnTo>
                  <a:lnTo>
                    <a:pt x="667" y="6"/>
                  </a:lnTo>
                  <a:lnTo>
                    <a:pt x="667" y="7"/>
                  </a:lnTo>
                  <a:lnTo>
                    <a:pt x="666" y="6"/>
                  </a:lnTo>
                  <a:lnTo>
                    <a:pt x="662" y="6"/>
                  </a:lnTo>
                  <a:lnTo>
                    <a:pt x="661" y="6"/>
                  </a:lnTo>
                  <a:lnTo>
                    <a:pt x="660" y="7"/>
                  </a:lnTo>
                  <a:lnTo>
                    <a:pt x="661" y="10"/>
                  </a:lnTo>
                  <a:lnTo>
                    <a:pt x="662" y="12"/>
                  </a:lnTo>
                  <a:lnTo>
                    <a:pt x="663" y="13"/>
                  </a:lnTo>
                  <a:lnTo>
                    <a:pt x="665" y="13"/>
                  </a:lnTo>
                  <a:lnTo>
                    <a:pt x="665" y="14"/>
                  </a:lnTo>
                  <a:lnTo>
                    <a:pt x="666" y="14"/>
                  </a:lnTo>
                  <a:lnTo>
                    <a:pt x="667" y="15"/>
                  </a:lnTo>
                  <a:lnTo>
                    <a:pt x="668" y="16"/>
                  </a:lnTo>
                  <a:lnTo>
                    <a:pt x="669" y="18"/>
                  </a:lnTo>
                  <a:lnTo>
                    <a:pt x="667" y="20"/>
                  </a:lnTo>
                  <a:lnTo>
                    <a:pt x="666" y="22"/>
                  </a:lnTo>
                  <a:lnTo>
                    <a:pt x="665" y="20"/>
                  </a:lnTo>
                  <a:lnTo>
                    <a:pt x="662" y="20"/>
                  </a:lnTo>
                  <a:lnTo>
                    <a:pt x="661" y="20"/>
                  </a:lnTo>
                  <a:lnTo>
                    <a:pt x="655" y="20"/>
                  </a:lnTo>
                  <a:lnTo>
                    <a:pt x="653" y="20"/>
                  </a:lnTo>
                  <a:lnTo>
                    <a:pt x="652" y="22"/>
                  </a:lnTo>
                  <a:lnTo>
                    <a:pt x="650" y="25"/>
                  </a:lnTo>
                  <a:lnTo>
                    <a:pt x="649" y="25"/>
                  </a:lnTo>
                  <a:lnTo>
                    <a:pt x="648" y="26"/>
                  </a:lnTo>
                  <a:lnTo>
                    <a:pt x="647" y="26"/>
                  </a:lnTo>
                  <a:lnTo>
                    <a:pt x="647" y="27"/>
                  </a:lnTo>
                  <a:lnTo>
                    <a:pt x="647" y="28"/>
                  </a:lnTo>
                  <a:lnTo>
                    <a:pt x="650" y="33"/>
                  </a:lnTo>
                  <a:lnTo>
                    <a:pt x="649" y="35"/>
                  </a:lnTo>
                  <a:lnTo>
                    <a:pt x="648" y="35"/>
                  </a:lnTo>
                  <a:lnTo>
                    <a:pt x="648" y="36"/>
                  </a:lnTo>
                  <a:lnTo>
                    <a:pt x="647" y="36"/>
                  </a:lnTo>
                  <a:lnTo>
                    <a:pt x="646" y="36"/>
                  </a:lnTo>
                  <a:lnTo>
                    <a:pt x="644" y="36"/>
                  </a:lnTo>
                  <a:lnTo>
                    <a:pt x="644" y="37"/>
                  </a:lnTo>
                  <a:lnTo>
                    <a:pt x="643" y="37"/>
                  </a:lnTo>
                  <a:lnTo>
                    <a:pt x="643" y="36"/>
                  </a:lnTo>
                  <a:lnTo>
                    <a:pt x="639" y="36"/>
                  </a:lnTo>
                  <a:lnTo>
                    <a:pt x="639" y="37"/>
                  </a:lnTo>
                  <a:lnTo>
                    <a:pt x="638" y="37"/>
                  </a:lnTo>
                  <a:lnTo>
                    <a:pt x="638" y="38"/>
                  </a:lnTo>
                  <a:lnTo>
                    <a:pt x="637" y="38"/>
                  </a:lnTo>
                  <a:lnTo>
                    <a:pt x="636" y="41"/>
                  </a:lnTo>
                  <a:lnTo>
                    <a:pt x="636" y="43"/>
                  </a:lnTo>
                  <a:lnTo>
                    <a:pt x="637" y="45"/>
                  </a:lnTo>
                  <a:lnTo>
                    <a:pt x="638" y="45"/>
                  </a:lnTo>
                  <a:lnTo>
                    <a:pt x="640" y="47"/>
                  </a:lnTo>
                  <a:lnTo>
                    <a:pt x="641" y="47"/>
                  </a:lnTo>
                  <a:lnTo>
                    <a:pt x="641" y="47"/>
                  </a:lnTo>
                  <a:lnTo>
                    <a:pt x="641" y="48"/>
                  </a:lnTo>
                  <a:lnTo>
                    <a:pt x="642" y="48"/>
                  </a:lnTo>
                  <a:lnTo>
                    <a:pt x="642" y="51"/>
                  </a:lnTo>
                  <a:lnTo>
                    <a:pt x="641" y="53"/>
                  </a:lnTo>
                  <a:lnTo>
                    <a:pt x="640" y="55"/>
                  </a:lnTo>
                  <a:lnTo>
                    <a:pt x="639" y="55"/>
                  </a:lnTo>
                  <a:lnTo>
                    <a:pt x="639" y="56"/>
                  </a:lnTo>
                  <a:lnTo>
                    <a:pt x="638" y="56"/>
                  </a:lnTo>
                  <a:lnTo>
                    <a:pt x="637" y="59"/>
                  </a:lnTo>
                  <a:lnTo>
                    <a:pt x="636" y="59"/>
                  </a:lnTo>
                  <a:lnTo>
                    <a:pt x="634" y="61"/>
                  </a:lnTo>
                  <a:lnTo>
                    <a:pt x="632" y="61"/>
                  </a:lnTo>
                  <a:lnTo>
                    <a:pt x="632" y="62"/>
                  </a:lnTo>
                  <a:lnTo>
                    <a:pt x="631" y="62"/>
                  </a:lnTo>
                  <a:lnTo>
                    <a:pt x="631" y="63"/>
                  </a:lnTo>
                  <a:lnTo>
                    <a:pt x="629" y="63"/>
                  </a:lnTo>
                  <a:lnTo>
                    <a:pt x="628" y="65"/>
                  </a:lnTo>
                  <a:lnTo>
                    <a:pt x="625" y="69"/>
                  </a:lnTo>
                  <a:lnTo>
                    <a:pt x="625" y="70"/>
                  </a:lnTo>
                  <a:lnTo>
                    <a:pt x="625" y="71"/>
                  </a:lnTo>
                  <a:lnTo>
                    <a:pt x="624" y="73"/>
                  </a:lnTo>
                  <a:lnTo>
                    <a:pt x="623" y="73"/>
                  </a:lnTo>
                  <a:lnTo>
                    <a:pt x="621" y="73"/>
                  </a:lnTo>
                  <a:lnTo>
                    <a:pt x="621" y="76"/>
                  </a:lnTo>
                  <a:lnTo>
                    <a:pt x="622" y="81"/>
                  </a:lnTo>
                  <a:lnTo>
                    <a:pt x="621" y="81"/>
                  </a:lnTo>
                  <a:lnTo>
                    <a:pt x="620" y="82"/>
                  </a:lnTo>
                  <a:lnTo>
                    <a:pt x="619" y="82"/>
                  </a:lnTo>
                  <a:lnTo>
                    <a:pt x="620" y="83"/>
                  </a:lnTo>
                  <a:lnTo>
                    <a:pt x="619" y="85"/>
                  </a:lnTo>
                  <a:lnTo>
                    <a:pt x="618" y="85"/>
                  </a:lnTo>
                  <a:lnTo>
                    <a:pt x="618" y="87"/>
                  </a:lnTo>
                  <a:lnTo>
                    <a:pt x="618" y="89"/>
                  </a:lnTo>
                  <a:lnTo>
                    <a:pt x="618" y="90"/>
                  </a:lnTo>
                  <a:lnTo>
                    <a:pt x="618" y="94"/>
                  </a:lnTo>
                  <a:lnTo>
                    <a:pt x="618" y="95"/>
                  </a:lnTo>
                  <a:lnTo>
                    <a:pt x="618" y="97"/>
                  </a:lnTo>
                  <a:lnTo>
                    <a:pt x="618" y="98"/>
                  </a:lnTo>
                  <a:lnTo>
                    <a:pt x="618" y="101"/>
                  </a:lnTo>
                  <a:lnTo>
                    <a:pt x="618" y="102"/>
                  </a:lnTo>
                  <a:lnTo>
                    <a:pt x="617" y="104"/>
                  </a:lnTo>
                  <a:lnTo>
                    <a:pt x="617" y="106"/>
                  </a:lnTo>
                  <a:lnTo>
                    <a:pt x="615" y="108"/>
                  </a:lnTo>
                  <a:lnTo>
                    <a:pt x="614" y="109"/>
                  </a:lnTo>
                  <a:lnTo>
                    <a:pt x="613" y="109"/>
                  </a:lnTo>
                  <a:lnTo>
                    <a:pt x="612" y="110"/>
                  </a:lnTo>
                  <a:lnTo>
                    <a:pt x="611" y="110"/>
                  </a:lnTo>
                  <a:lnTo>
                    <a:pt x="610" y="112"/>
                  </a:lnTo>
                  <a:lnTo>
                    <a:pt x="605" y="112"/>
                  </a:lnTo>
                  <a:lnTo>
                    <a:pt x="605" y="113"/>
                  </a:lnTo>
                  <a:lnTo>
                    <a:pt x="604" y="113"/>
                  </a:lnTo>
                  <a:lnTo>
                    <a:pt x="603" y="113"/>
                  </a:lnTo>
                  <a:lnTo>
                    <a:pt x="602" y="113"/>
                  </a:lnTo>
                  <a:lnTo>
                    <a:pt x="602" y="112"/>
                  </a:lnTo>
                  <a:lnTo>
                    <a:pt x="600" y="112"/>
                  </a:lnTo>
                  <a:lnTo>
                    <a:pt x="599" y="111"/>
                  </a:lnTo>
                  <a:lnTo>
                    <a:pt x="597" y="111"/>
                  </a:lnTo>
                  <a:lnTo>
                    <a:pt x="596" y="110"/>
                  </a:lnTo>
                  <a:lnTo>
                    <a:pt x="595" y="111"/>
                  </a:lnTo>
                  <a:lnTo>
                    <a:pt x="595" y="110"/>
                  </a:lnTo>
                  <a:lnTo>
                    <a:pt x="591" y="110"/>
                  </a:lnTo>
                  <a:moveTo>
                    <a:pt x="1219" y="333"/>
                  </a:moveTo>
                  <a:lnTo>
                    <a:pt x="1218" y="333"/>
                  </a:lnTo>
                  <a:lnTo>
                    <a:pt x="1218" y="334"/>
                  </a:lnTo>
                  <a:lnTo>
                    <a:pt x="1217" y="334"/>
                  </a:lnTo>
                  <a:lnTo>
                    <a:pt x="1215" y="338"/>
                  </a:lnTo>
                  <a:lnTo>
                    <a:pt x="1214" y="339"/>
                  </a:lnTo>
                  <a:lnTo>
                    <a:pt x="1214" y="341"/>
                  </a:lnTo>
                  <a:lnTo>
                    <a:pt x="1213" y="343"/>
                  </a:lnTo>
                  <a:lnTo>
                    <a:pt x="1214" y="344"/>
                  </a:lnTo>
                  <a:lnTo>
                    <a:pt x="1213" y="344"/>
                  </a:lnTo>
                  <a:lnTo>
                    <a:pt x="1215" y="346"/>
                  </a:lnTo>
                  <a:lnTo>
                    <a:pt x="1215" y="347"/>
                  </a:lnTo>
                  <a:lnTo>
                    <a:pt x="1216" y="348"/>
                  </a:lnTo>
                  <a:lnTo>
                    <a:pt x="1222" y="348"/>
                  </a:lnTo>
                  <a:lnTo>
                    <a:pt x="1223" y="347"/>
                  </a:lnTo>
                  <a:lnTo>
                    <a:pt x="1224" y="347"/>
                  </a:lnTo>
                  <a:lnTo>
                    <a:pt x="1225" y="345"/>
                  </a:lnTo>
                  <a:lnTo>
                    <a:pt x="1226" y="345"/>
                  </a:lnTo>
                  <a:lnTo>
                    <a:pt x="1228" y="343"/>
                  </a:lnTo>
                  <a:lnTo>
                    <a:pt x="1229" y="342"/>
                  </a:lnTo>
                  <a:lnTo>
                    <a:pt x="1231" y="342"/>
                  </a:lnTo>
                  <a:lnTo>
                    <a:pt x="1232" y="341"/>
                  </a:lnTo>
                  <a:lnTo>
                    <a:pt x="1236" y="339"/>
                  </a:lnTo>
                  <a:lnTo>
                    <a:pt x="1236" y="341"/>
                  </a:lnTo>
                  <a:lnTo>
                    <a:pt x="1237" y="341"/>
                  </a:lnTo>
                  <a:lnTo>
                    <a:pt x="1237" y="342"/>
                  </a:lnTo>
                  <a:lnTo>
                    <a:pt x="1238" y="342"/>
                  </a:lnTo>
                  <a:lnTo>
                    <a:pt x="1241" y="344"/>
                  </a:lnTo>
                  <a:lnTo>
                    <a:pt x="1243" y="345"/>
                  </a:lnTo>
                  <a:lnTo>
                    <a:pt x="1244" y="345"/>
                  </a:lnTo>
                  <a:lnTo>
                    <a:pt x="1247" y="348"/>
                  </a:lnTo>
                  <a:lnTo>
                    <a:pt x="1247" y="347"/>
                  </a:lnTo>
                  <a:lnTo>
                    <a:pt x="1248" y="347"/>
                  </a:lnTo>
                  <a:lnTo>
                    <a:pt x="1248" y="348"/>
                  </a:lnTo>
                  <a:lnTo>
                    <a:pt x="1255" y="347"/>
                  </a:lnTo>
                  <a:lnTo>
                    <a:pt x="1256" y="348"/>
                  </a:lnTo>
                  <a:lnTo>
                    <a:pt x="1257" y="348"/>
                  </a:lnTo>
                  <a:lnTo>
                    <a:pt x="1257" y="347"/>
                  </a:lnTo>
                  <a:lnTo>
                    <a:pt x="1259" y="347"/>
                  </a:lnTo>
                  <a:lnTo>
                    <a:pt x="1260" y="348"/>
                  </a:lnTo>
                  <a:lnTo>
                    <a:pt x="1261" y="348"/>
                  </a:lnTo>
                  <a:lnTo>
                    <a:pt x="1262" y="348"/>
                  </a:lnTo>
                  <a:lnTo>
                    <a:pt x="1263" y="348"/>
                  </a:lnTo>
                  <a:lnTo>
                    <a:pt x="1263" y="350"/>
                  </a:lnTo>
                  <a:lnTo>
                    <a:pt x="1270" y="348"/>
                  </a:lnTo>
                  <a:lnTo>
                    <a:pt x="1282" y="347"/>
                  </a:lnTo>
                  <a:lnTo>
                    <a:pt x="1283" y="348"/>
                  </a:lnTo>
                  <a:lnTo>
                    <a:pt x="1285" y="348"/>
                  </a:lnTo>
                  <a:lnTo>
                    <a:pt x="1288" y="348"/>
                  </a:lnTo>
                  <a:lnTo>
                    <a:pt x="1291" y="352"/>
                  </a:lnTo>
                  <a:lnTo>
                    <a:pt x="1291" y="352"/>
                  </a:lnTo>
                  <a:lnTo>
                    <a:pt x="1294" y="356"/>
                  </a:lnTo>
                  <a:lnTo>
                    <a:pt x="1294" y="357"/>
                  </a:lnTo>
                  <a:lnTo>
                    <a:pt x="1295" y="359"/>
                  </a:lnTo>
                  <a:lnTo>
                    <a:pt x="1297" y="360"/>
                  </a:lnTo>
                  <a:lnTo>
                    <a:pt x="1297" y="362"/>
                  </a:lnTo>
                  <a:lnTo>
                    <a:pt x="1298" y="362"/>
                  </a:lnTo>
                  <a:lnTo>
                    <a:pt x="1299" y="363"/>
                  </a:lnTo>
                  <a:lnTo>
                    <a:pt x="1299" y="365"/>
                  </a:lnTo>
                  <a:lnTo>
                    <a:pt x="1300" y="366"/>
                  </a:lnTo>
                  <a:lnTo>
                    <a:pt x="1301" y="372"/>
                  </a:lnTo>
                  <a:lnTo>
                    <a:pt x="1302" y="373"/>
                  </a:lnTo>
                  <a:lnTo>
                    <a:pt x="1302" y="375"/>
                  </a:lnTo>
                  <a:lnTo>
                    <a:pt x="1303" y="375"/>
                  </a:lnTo>
                  <a:lnTo>
                    <a:pt x="1304" y="376"/>
                  </a:lnTo>
                  <a:lnTo>
                    <a:pt x="1303" y="376"/>
                  </a:lnTo>
                  <a:lnTo>
                    <a:pt x="1302" y="378"/>
                  </a:lnTo>
                  <a:lnTo>
                    <a:pt x="1303" y="381"/>
                  </a:lnTo>
                  <a:lnTo>
                    <a:pt x="1304" y="382"/>
                  </a:lnTo>
                  <a:lnTo>
                    <a:pt x="1303" y="383"/>
                  </a:lnTo>
                  <a:lnTo>
                    <a:pt x="1303" y="387"/>
                  </a:lnTo>
                  <a:lnTo>
                    <a:pt x="1303" y="388"/>
                  </a:lnTo>
                  <a:lnTo>
                    <a:pt x="1303" y="389"/>
                  </a:lnTo>
                  <a:lnTo>
                    <a:pt x="1302" y="391"/>
                  </a:lnTo>
                  <a:lnTo>
                    <a:pt x="1300" y="395"/>
                  </a:lnTo>
                  <a:lnTo>
                    <a:pt x="1300" y="397"/>
                  </a:lnTo>
                  <a:lnTo>
                    <a:pt x="1300" y="398"/>
                  </a:lnTo>
                  <a:lnTo>
                    <a:pt x="1300" y="398"/>
                  </a:lnTo>
                  <a:lnTo>
                    <a:pt x="1300" y="399"/>
                  </a:lnTo>
                  <a:lnTo>
                    <a:pt x="1299" y="400"/>
                  </a:lnTo>
                  <a:lnTo>
                    <a:pt x="1299" y="402"/>
                  </a:lnTo>
                  <a:lnTo>
                    <a:pt x="1298" y="403"/>
                  </a:lnTo>
                  <a:lnTo>
                    <a:pt x="1300" y="413"/>
                  </a:lnTo>
                  <a:lnTo>
                    <a:pt x="1300" y="414"/>
                  </a:lnTo>
                  <a:lnTo>
                    <a:pt x="1301" y="414"/>
                  </a:lnTo>
                  <a:lnTo>
                    <a:pt x="1301" y="416"/>
                  </a:lnTo>
                  <a:lnTo>
                    <a:pt x="1302" y="418"/>
                  </a:lnTo>
                  <a:lnTo>
                    <a:pt x="1302" y="419"/>
                  </a:lnTo>
                  <a:lnTo>
                    <a:pt x="1307" y="423"/>
                  </a:lnTo>
                  <a:lnTo>
                    <a:pt x="1311" y="427"/>
                  </a:lnTo>
                  <a:lnTo>
                    <a:pt x="1312" y="430"/>
                  </a:lnTo>
                  <a:lnTo>
                    <a:pt x="1310" y="434"/>
                  </a:lnTo>
                  <a:lnTo>
                    <a:pt x="1309" y="435"/>
                  </a:lnTo>
                  <a:lnTo>
                    <a:pt x="1308" y="436"/>
                  </a:lnTo>
                  <a:lnTo>
                    <a:pt x="1307" y="436"/>
                  </a:lnTo>
                  <a:lnTo>
                    <a:pt x="1307" y="437"/>
                  </a:lnTo>
                  <a:lnTo>
                    <a:pt x="1306" y="437"/>
                  </a:lnTo>
                  <a:lnTo>
                    <a:pt x="1304" y="439"/>
                  </a:lnTo>
                  <a:lnTo>
                    <a:pt x="1303" y="441"/>
                  </a:lnTo>
                  <a:lnTo>
                    <a:pt x="1302" y="441"/>
                  </a:lnTo>
                  <a:lnTo>
                    <a:pt x="1301" y="445"/>
                  </a:lnTo>
                  <a:lnTo>
                    <a:pt x="1301" y="446"/>
                  </a:lnTo>
                  <a:lnTo>
                    <a:pt x="1300" y="447"/>
                  </a:lnTo>
                  <a:lnTo>
                    <a:pt x="1300" y="449"/>
                  </a:lnTo>
                  <a:lnTo>
                    <a:pt x="1300" y="450"/>
                  </a:lnTo>
                  <a:lnTo>
                    <a:pt x="1300" y="454"/>
                  </a:lnTo>
                  <a:lnTo>
                    <a:pt x="1301" y="456"/>
                  </a:lnTo>
                  <a:lnTo>
                    <a:pt x="1301" y="457"/>
                  </a:lnTo>
                  <a:lnTo>
                    <a:pt x="1302" y="458"/>
                  </a:lnTo>
                  <a:lnTo>
                    <a:pt x="1303" y="457"/>
                  </a:lnTo>
                  <a:lnTo>
                    <a:pt x="1303" y="458"/>
                  </a:lnTo>
                  <a:lnTo>
                    <a:pt x="1304" y="458"/>
                  </a:lnTo>
                  <a:lnTo>
                    <a:pt x="1306" y="460"/>
                  </a:lnTo>
                  <a:lnTo>
                    <a:pt x="1307" y="460"/>
                  </a:lnTo>
                  <a:lnTo>
                    <a:pt x="1309" y="460"/>
                  </a:lnTo>
                  <a:lnTo>
                    <a:pt x="1310" y="459"/>
                  </a:lnTo>
                  <a:lnTo>
                    <a:pt x="1310" y="460"/>
                  </a:lnTo>
                  <a:lnTo>
                    <a:pt x="1311" y="460"/>
                  </a:lnTo>
                  <a:lnTo>
                    <a:pt x="1311" y="459"/>
                  </a:lnTo>
                  <a:lnTo>
                    <a:pt x="1313" y="459"/>
                  </a:lnTo>
                  <a:lnTo>
                    <a:pt x="1314" y="458"/>
                  </a:lnTo>
                  <a:lnTo>
                    <a:pt x="1316" y="458"/>
                  </a:lnTo>
                  <a:lnTo>
                    <a:pt x="1316" y="457"/>
                  </a:lnTo>
                  <a:lnTo>
                    <a:pt x="1317" y="457"/>
                  </a:lnTo>
                  <a:lnTo>
                    <a:pt x="1318" y="456"/>
                  </a:lnTo>
                  <a:lnTo>
                    <a:pt x="1318" y="454"/>
                  </a:lnTo>
                  <a:lnTo>
                    <a:pt x="1319" y="454"/>
                  </a:lnTo>
                  <a:lnTo>
                    <a:pt x="1319" y="453"/>
                  </a:lnTo>
                  <a:lnTo>
                    <a:pt x="1322" y="453"/>
                  </a:lnTo>
                  <a:lnTo>
                    <a:pt x="1322" y="451"/>
                  </a:lnTo>
                  <a:lnTo>
                    <a:pt x="1323" y="451"/>
                  </a:lnTo>
                  <a:lnTo>
                    <a:pt x="1323" y="451"/>
                  </a:lnTo>
                  <a:lnTo>
                    <a:pt x="1325" y="451"/>
                  </a:lnTo>
                  <a:lnTo>
                    <a:pt x="1326" y="450"/>
                  </a:lnTo>
                  <a:lnTo>
                    <a:pt x="1327" y="449"/>
                  </a:lnTo>
                  <a:lnTo>
                    <a:pt x="1328" y="449"/>
                  </a:lnTo>
                  <a:lnTo>
                    <a:pt x="1329" y="447"/>
                  </a:lnTo>
                  <a:lnTo>
                    <a:pt x="1330" y="447"/>
                  </a:lnTo>
                  <a:lnTo>
                    <a:pt x="1331" y="445"/>
                  </a:lnTo>
                  <a:lnTo>
                    <a:pt x="1332" y="442"/>
                  </a:lnTo>
                  <a:lnTo>
                    <a:pt x="1333" y="442"/>
                  </a:lnTo>
                  <a:lnTo>
                    <a:pt x="1337" y="437"/>
                  </a:lnTo>
                  <a:lnTo>
                    <a:pt x="1337" y="436"/>
                  </a:lnTo>
                  <a:lnTo>
                    <a:pt x="1337" y="435"/>
                  </a:lnTo>
                  <a:lnTo>
                    <a:pt x="1337" y="432"/>
                  </a:lnTo>
                  <a:lnTo>
                    <a:pt x="1337" y="431"/>
                  </a:lnTo>
                  <a:lnTo>
                    <a:pt x="1337" y="430"/>
                  </a:lnTo>
                  <a:lnTo>
                    <a:pt x="1338" y="429"/>
                  </a:lnTo>
                  <a:lnTo>
                    <a:pt x="1338" y="428"/>
                  </a:lnTo>
                  <a:lnTo>
                    <a:pt x="1339" y="427"/>
                  </a:lnTo>
                  <a:lnTo>
                    <a:pt x="1339" y="426"/>
                  </a:lnTo>
                  <a:lnTo>
                    <a:pt x="1339" y="425"/>
                  </a:lnTo>
                  <a:lnTo>
                    <a:pt x="1339" y="422"/>
                  </a:lnTo>
                  <a:lnTo>
                    <a:pt x="1340" y="421"/>
                  </a:lnTo>
                  <a:lnTo>
                    <a:pt x="1340" y="420"/>
                  </a:lnTo>
                  <a:lnTo>
                    <a:pt x="1340" y="419"/>
                  </a:lnTo>
                  <a:lnTo>
                    <a:pt x="1340" y="417"/>
                  </a:lnTo>
                  <a:lnTo>
                    <a:pt x="1341" y="414"/>
                  </a:lnTo>
                  <a:lnTo>
                    <a:pt x="1341" y="412"/>
                  </a:lnTo>
                  <a:lnTo>
                    <a:pt x="1342" y="412"/>
                  </a:lnTo>
                  <a:lnTo>
                    <a:pt x="1342" y="411"/>
                  </a:lnTo>
                  <a:lnTo>
                    <a:pt x="1342" y="410"/>
                  </a:lnTo>
                  <a:lnTo>
                    <a:pt x="1344" y="408"/>
                  </a:lnTo>
                  <a:lnTo>
                    <a:pt x="1346" y="401"/>
                  </a:lnTo>
                  <a:lnTo>
                    <a:pt x="1347" y="401"/>
                  </a:lnTo>
                  <a:lnTo>
                    <a:pt x="1347" y="400"/>
                  </a:lnTo>
                  <a:lnTo>
                    <a:pt x="1348" y="400"/>
                  </a:lnTo>
                  <a:lnTo>
                    <a:pt x="1349" y="399"/>
                  </a:lnTo>
                  <a:lnTo>
                    <a:pt x="1357" y="398"/>
                  </a:lnTo>
                  <a:lnTo>
                    <a:pt x="1357" y="398"/>
                  </a:lnTo>
                  <a:lnTo>
                    <a:pt x="1365" y="397"/>
                  </a:lnTo>
                  <a:lnTo>
                    <a:pt x="1366" y="395"/>
                  </a:lnTo>
                  <a:lnTo>
                    <a:pt x="1367" y="394"/>
                  </a:lnTo>
                  <a:lnTo>
                    <a:pt x="1368" y="394"/>
                  </a:lnTo>
                  <a:lnTo>
                    <a:pt x="1368" y="393"/>
                  </a:lnTo>
                  <a:lnTo>
                    <a:pt x="1370" y="392"/>
                  </a:lnTo>
                  <a:lnTo>
                    <a:pt x="1372" y="391"/>
                  </a:lnTo>
                  <a:lnTo>
                    <a:pt x="1372" y="390"/>
                  </a:lnTo>
                  <a:lnTo>
                    <a:pt x="1372" y="390"/>
                  </a:lnTo>
                  <a:lnTo>
                    <a:pt x="1372" y="389"/>
                  </a:lnTo>
                  <a:lnTo>
                    <a:pt x="1373" y="388"/>
                  </a:lnTo>
                  <a:lnTo>
                    <a:pt x="1374" y="388"/>
                  </a:lnTo>
                  <a:lnTo>
                    <a:pt x="1374" y="387"/>
                  </a:lnTo>
                  <a:lnTo>
                    <a:pt x="1375" y="387"/>
                  </a:lnTo>
                  <a:lnTo>
                    <a:pt x="1376" y="384"/>
                  </a:lnTo>
                  <a:lnTo>
                    <a:pt x="1377" y="382"/>
                  </a:lnTo>
                  <a:lnTo>
                    <a:pt x="1378" y="382"/>
                  </a:lnTo>
                  <a:lnTo>
                    <a:pt x="1379" y="380"/>
                  </a:lnTo>
                  <a:lnTo>
                    <a:pt x="1380" y="380"/>
                  </a:lnTo>
                  <a:lnTo>
                    <a:pt x="1380" y="381"/>
                  </a:lnTo>
                  <a:lnTo>
                    <a:pt x="1384" y="380"/>
                  </a:lnTo>
                  <a:lnTo>
                    <a:pt x="1385" y="382"/>
                  </a:lnTo>
                  <a:lnTo>
                    <a:pt x="1386" y="382"/>
                  </a:lnTo>
                  <a:lnTo>
                    <a:pt x="1386" y="383"/>
                  </a:lnTo>
                  <a:lnTo>
                    <a:pt x="1387" y="389"/>
                  </a:lnTo>
                  <a:lnTo>
                    <a:pt x="1386" y="390"/>
                  </a:lnTo>
                  <a:lnTo>
                    <a:pt x="1387" y="392"/>
                  </a:lnTo>
                  <a:lnTo>
                    <a:pt x="1386" y="393"/>
                  </a:lnTo>
                  <a:lnTo>
                    <a:pt x="1386" y="394"/>
                  </a:lnTo>
                  <a:lnTo>
                    <a:pt x="1385" y="397"/>
                  </a:lnTo>
                  <a:lnTo>
                    <a:pt x="1383" y="402"/>
                  </a:lnTo>
                  <a:lnTo>
                    <a:pt x="1382" y="402"/>
                  </a:lnTo>
                  <a:lnTo>
                    <a:pt x="1380" y="406"/>
                  </a:lnTo>
                  <a:lnTo>
                    <a:pt x="1380" y="407"/>
                  </a:lnTo>
                  <a:lnTo>
                    <a:pt x="1379" y="407"/>
                  </a:lnTo>
                  <a:lnTo>
                    <a:pt x="1378" y="408"/>
                  </a:lnTo>
                  <a:lnTo>
                    <a:pt x="1378" y="409"/>
                  </a:lnTo>
                  <a:lnTo>
                    <a:pt x="1377" y="410"/>
                  </a:lnTo>
                  <a:lnTo>
                    <a:pt x="1376" y="412"/>
                  </a:lnTo>
                  <a:lnTo>
                    <a:pt x="1376" y="413"/>
                  </a:lnTo>
                  <a:lnTo>
                    <a:pt x="1376" y="414"/>
                  </a:lnTo>
                  <a:lnTo>
                    <a:pt x="1376" y="416"/>
                  </a:lnTo>
                  <a:lnTo>
                    <a:pt x="1375" y="417"/>
                  </a:lnTo>
                  <a:lnTo>
                    <a:pt x="1375" y="418"/>
                  </a:lnTo>
                  <a:lnTo>
                    <a:pt x="1375" y="419"/>
                  </a:lnTo>
                  <a:lnTo>
                    <a:pt x="1374" y="420"/>
                  </a:lnTo>
                  <a:lnTo>
                    <a:pt x="1375" y="422"/>
                  </a:lnTo>
                  <a:lnTo>
                    <a:pt x="1374" y="422"/>
                  </a:lnTo>
                  <a:lnTo>
                    <a:pt x="1372" y="426"/>
                  </a:lnTo>
                  <a:lnTo>
                    <a:pt x="1372" y="429"/>
                  </a:lnTo>
                  <a:lnTo>
                    <a:pt x="1372" y="430"/>
                  </a:lnTo>
                  <a:lnTo>
                    <a:pt x="1372" y="431"/>
                  </a:lnTo>
                  <a:lnTo>
                    <a:pt x="1372" y="432"/>
                  </a:lnTo>
                  <a:lnTo>
                    <a:pt x="1372" y="436"/>
                  </a:lnTo>
                  <a:lnTo>
                    <a:pt x="1373" y="438"/>
                  </a:lnTo>
                  <a:lnTo>
                    <a:pt x="1374" y="437"/>
                  </a:lnTo>
                  <a:lnTo>
                    <a:pt x="1374" y="438"/>
                  </a:lnTo>
                  <a:lnTo>
                    <a:pt x="1375" y="438"/>
                  </a:lnTo>
                  <a:lnTo>
                    <a:pt x="1375" y="439"/>
                  </a:lnTo>
                  <a:lnTo>
                    <a:pt x="1376" y="440"/>
                  </a:lnTo>
                  <a:lnTo>
                    <a:pt x="1376" y="441"/>
                  </a:lnTo>
                  <a:lnTo>
                    <a:pt x="1377" y="440"/>
                  </a:lnTo>
                  <a:lnTo>
                    <a:pt x="1379" y="440"/>
                  </a:lnTo>
                  <a:lnTo>
                    <a:pt x="1379" y="441"/>
                  </a:lnTo>
                  <a:lnTo>
                    <a:pt x="1382" y="441"/>
                  </a:lnTo>
                  <a:lnTo>
                    <a:pt x="1382" y="440"/>
                  </a:lnTo>
                  <a:lnTo>
                    <a:pt x="1385" y="440"/>
                  </a:lnTo>
                  <a:lnTo>
                    <a:pt x="1385" y="439"/>
                  </a:lnTo>
                  <a:lnTo>
                    <a:pt x="1386" y="439"/>
                  </a:lnTo>
                  <a:lnTo>
                    <a:pt x="1387" y="438"/>
                  </a:lnTo>
                  <a:lnTo>
                    <a:pt x="1389" y="437"/>
                  </a:lnTo>
                  <a:lnTo>
                    <a:pt x="1389" y="436"/>
                  </a:lnTo>
                  <a:lnTo>
                    <a:pt x="1392" y="436"/>
                  </a:lnTo>
                  <a:lnTo>
                    <a:pt x="1394" y="434"/>
                  </a:lnTo>
                  <a:lnTo>
                    <a:pt x="1394" y="432"/>
                  </a:lnTo>
                  <a:lnTo>
                    <a:pt x="1395" y="432"/>
                  </a:lnTo>
                  <a:lnTo>
                    <a:pt x="1396" y="430"/>
                  </a:lnTo>
                  <a:lnTo>
                    <a:pt x="1398" y="429"/>
                  </a:lnTo>
                  <a:lnTo>
                    <a:pt x="1398" y="427"/>
                  </a:lnTo>
                  <a:lnTo>
                    <a:pt x="1399" y="427"/>
                  </a:lnTo>
                  <a:lnTo>
                    <a:pt x="1401" y="426"/>
                  </a:lnTo>
                  <a:lnTo>
                    <a:pt x="1404" y="425"/>
                  </a:lnTo>
                  <a:lnTo>
                    <a:pt x="1404" y="425"/>
                  </a:lnTo>
                  <a:lnTo>
                    <a:pt x="1408" y="425"/>
                  </a:lnTo>
                  <a:lnTo>
                    <a:pt x="1410" y="425"/>
                  </a:lnTo>
                  <a:lnTo>
                    <a:pt x="1413" y="425"/>
                  </a:lnTo>
                  <a:lnTo>
                    <a:pt x="1414" y="425"/>
                  </a:lnTo>
                  <a:lnTo>
                    <a:pt x="1416" y="425"/>
                  </a:lnTo>
                  <a:lnTo>
                    <a:pt x="1416" y="428"/>
                  </a:lnTo>
                  <a:lnTo>
                    <a:pt x="1417" y="429"/>
                  </a:lnTo>
                  <a:lnTo>
                    <a:pt x="1418" y="432"/>
                  </a:lnTo>
                  <a:lnTo>
                    <a:pt x="1417" y="434"/>
                  </a:lnTo>
                  <a:lnTo>
                    <a:pt x="1418" y="437"/>
                  </a:lnTo>
                  <a:lnTo>
                    <a:pt x="1417" y="438"/>
                  </a:lnTo>
                  <a:lnTo>
                    <a:pt x="1417" y="440"/>
                  </a:lnTo>
                  <a:lnTo>
                    <a:pt x="1417" y="441"/>
                  </a:lnTo>
                  <a:lnTo>
                    <a:pt x="1418" y="447"/>
                  </a:lnTo>
                  <a:lnTo>
                    <a:pt x="1421" y="449"/>
                  </a:lnTo>
                  <a:lnTo>
                    <a:pt x="1422" y="449"/>
                  </a:lnTo>
                  <a:lnTo>
                    <a:pt x="1422" y="450"/>
                  </a:lnTo>
                  <a:lnTo>
                    <a:pt x="1424" y="450"/>
                  </a:lnTo>
                  <a:lnTo>
                    <a:pt x="1425" y="449"/>
                  </a:lnTo>
                  <a:lnTo>
                    <a:pt x="1425" y="449"/>
                  </a:lnTo>
                  <a:lnTo>
                    <a:pt x="1425" y="448"/>
                  </a:lnTo>
                  <a:lnTo>
                    <a:pt x="1429" y="447"/>
                  </a:lnTo>
                  <a:lnTo>
                    <a:pt x="1432" y="446"/>
                  </a:lnTo>
                  <a:lnTo>
                    <a:pt x="1432" y="445"/>
                  </a:lnTo>
                  <a:lnTo>
                    <a:pt x="1433" y="445"/>
                  </a:lnTo>
                  <a:lnTo>
                    <a:pt x="1434" y="444"/>
                  </a:lnTo>
                  <a:lnTo>
                    <a:pt x="1436" y="444"/>
                  </a:lnTo>
                  <a:lnTo>
                    <a:pt x="1436" y="445"/>
                  </a:lnTo>
                  <a:lnTo>
                    <a:pt x="1439" y="445"/>
                  </a:lnTo>
                  <a:lnTo>
                    <a:pt x="1440" y="445"/>
                  </a:lnTo>
                  <a:lnTo>
                    <a:pt x="1444" y="445"/>
                  </a:lnTo>
                  <a:lnTo>
                    <a:pt x="1444" y="444"/>
                  </a:lnTo>
                  <a:lnTo>
                    <a:pt x="1446" y="444"/>
                  </a:lnTo>
                  <a:lnTo>
                    <a:pt x="1448" y="441"/>
                  </a:lnTo>
                  <a:lnTo>
                    <a:pt x="1449" y="440"/>
                  </a:lnTo>
                  <a:lnTo>
                    <a:pt x="1452" y="439"/>
                  </a:lnTo>
                  <a:lnTo>
                    <a:pt x="1454" y="441"/>
                  </a:lnTo>
                  <a:lnTo>
                    <a:pt x="1457" y="442"/>
                  </a:lnTo>
                  <a:lnTo>
                    <a:pt x="1457" y="444"/>
                  </a:lnTo>
                  <a:lnTo>
                    <a:pt x="1457" y="445"/>
                  </a:lnTo>
                  <a:lnTo>
                    <a:pt x="1454" y="449"/>
                  </a:lnTo>
                  <a:lnTo>
                    <a:pt x="1453" y="449"/>
                  </a:lnTo>
                  <a:lnTo>
                    <a:pt x="1453" y="450"/>
                  </a:lnTo>
                  <a:lnTo>
                    <a:pt x="1452" y="450"/>
                  </a:lnTo>
                  <a:lnTo>
                    <a:pt x="1452" y="451"/>
                  </a:lnTo>
                  <a:lnTo>
                    <a:pt x="1451" y="451"/>
                  </a:lnTo>
                  <a:lnTo>
                    <a:pt x="1451" y="451"/>
                  </a:lnTo>
                  <a:lnTo>
                    <a:pt x="1450" y="451"/>
                  </a:lnTo>
                  <a:lnTo>
                    <a:pt x="1449" y="454"/>
                  </a:lnTo>
                  <a:lnTo>
                    <a:pt x="1449" y="455"/>
                  </a:lnTo>
                  <a:lnTo>
                    <a:pt x="1448" y="455"/>
                  </a:lnTo>
                  <a:lnTo>
                    <a:pt x="1448" y="456"/>
                  </a:lnTo>
                  <a:lnTo>
                    <a:pt x="1450" y="459"/>
                  </a:lnTo>
                  <a:lnTo>
                    <a:pt x="1452" y="458"/>
                  </a:lnTo>
                  <a:lnTo>
                    <a:pt x="1452" y="459"/>
                  </a:lnTo>
                  <a:lnTo>
                    <a:pt x="1453" y="459"/>
                  </a:lnTo>
                  <a:lnTo>
                    <a:pt x="1454" y="460"/>
                  </a:lnTo>
                  <a:lnTo>
                    <a:pt x="1457" y="460"/>
                  </a:lnTo>
                  <a:lnTo>
                    <a:pt x="1458" y="460"/>
                  </a:lnTo>
                  <a:lnTo>
                    <a:pt x="1459" y="460"/>
                  </a:lnTo>
                  <a:lnTo>
                    <a:pt x="1460" y="461"/>
                  </a:lnTo>
                  <a:lnTo>
                    <a:pt x="1461" y="461"/>
                  </a:lnTo>
                  <a:lnTo>
                    <a:pt x="1461" y="463"/>
                  </a:lnTo>
                  <a:lnTo>
                    <a:pt x="1462" y="468"/>
                  </a:lnTo>
                  <a:lnTo>
                    <a:pt x="1461" y="468"/>
                  </a:lnTo>
                  <a:lnTo>
                    <a:pt x="1461" y="469"/>
                  </a:lnTo>
                  <a:lnTo>
                    <a:pt x="1461" y="470"/>
                  </a:lnTo>
                  <a:lnTo>
                    <a:pt x="1461" y="472"/>
                  </a:lnTo>
                  <a:lnTo>
                    <a:pt x="1461" y="473"/>
                  </a:lnTo>
                  <a:lnTo>
                    <a:pt x="1461" y="474"/>
                  </a:lnTo>
                  <a:lnTo>
                    <a:pt x="1458" y="478"/>
                  </a:lnTo>
                  <a:lnTo>
                    <a:pt x="1457" y="478"/>
                  </a:lnTo>
                  <a:lnTo>
                    <a:pt x="1454" y="484"/>
                  </a:lnTo>
                  <a:lnTo>
                    <a:pt x="1455" y="485"/>
                  </a:lnTo>
                  <a:lnTo>
                    <a:pt x="1455" y="486"/>
                  </a:lnTo>
                  <a:lnTo>
                    <a:pt x="1454" y="486"/>
                  </a:lnTo>
                  <a:lnTo>
                    <a:pt x="1454" y="487"/>
                  </a:lnTo>
                  <a:lnTo>
                    <a:pt x="1454" y="488"/>
                  </a:lnTo>
                  <a:lnTo>
                    <a:pt x="1454" y="489"/>
                  </a:lnTo>
                  <a:lnTo>
                    <a:pt x="1454" y="491"/>
                  </a:lnTo>
                  <a:lnTo>
                    <a:pt x="1452" y="495"/>
                  </a:lnTo>
                  <a:lnTo>
                    <a:pt x="1452" y="496"/>
                  </a:lnTo>
                  <a:lnTo>
                    <a:pt x="1451" y="497"/>
                  </a:lnTo>
                  <a:lnTo>
                    <a:pt x="1450" y="498"/>
                  </a:lnTo>
                  <a:lnTo>
                    <a:pt x="1449" y="498"/>
                  </a:lnTo>
                  <a:lnTo>
                    <a:pt x="1449" y="500"/>
                  </a:lnTo>
                  <a:lnTo>
                    <a:pt x="1448" y="500"/>
                  </a:lnTo>
                  <a:lnTo>
                    <a:pt x="1448" y="501"/>
                  </a:lnTo>
                  <a:lnTo>
                    <a:pt x="1446" y="501"/>
                  </a:lnTo>
                  <a:lnTo>
                    <a:pt x="1444" y="502"/>
                  </a:lnTo>
                  <a:lnTo>
                    <a:pt x="1444" y="503"/>
                  </a:lnTo>
                  <a:lnTo>
                    <a:pt x="1443" y="503"/>
                  </a:lnTo>
                  <a:lnTo>
                    <a:pt x="1443" y="504"/>
                  </a:lnTo>
                  <a:lnTo>
                    <a:pt x="1442" y="504"/>
                  </a:lnTo>
                  <a:lnTo>
                    <a:pt x="1441" y="505"/>
                  </a:lnTo>
                  <a:lnTo>
                    <a:pt x="1440" y="505"/>
                  </a:lnTo>
                  <a:lnTo>
                    <a:pt x="1434" y="515"/>
                  </a:lnTo>
                  <a:lnTo>
                    <a:pt x="1435" y="516"/>
                  </a:lnTo>
                  <a:lnTo>
                    <a:pt x="1435" y="521"/>
                  </a:lnTo>
                  <a:lnTo>
                    <a:pt x="1436" y="522"/>
                  </a:lnTo>
                  <a:lnTo>
                    <a:pt x="1437" y="521"/>
                  </a:lnTo>
                  <a:lnTo>
                    <a:pt x="1439" y="523"/>
                  </a:lnTo>
                  <a:lnTo>
                    <a:pt x="1440" y="524"/>
                  </a:lnTo>
                  <a:lnTo>
                    <a:pt x="1443" y="523"/>
                  </a:lnTo>
                  <a:lnTo>
                    <a:pt x="1443" y="522"/>
                  </a:lnTo>
                  <a:lnTo>
                    <a:pt x="1445" y="522"/>
                  </a:lnTo>
                  <a:lnTo>
                    <a:pt x="1445" y="521"/>
                  </a:lnTo>
                  <a:lnTo>
                    <a:pt x="1446" y="521"/>
                  </a:lnTo>
                  <a:lnTo>
                    <a:pt x="1446" y="520"/>
                  </a:lnTo>
                  <a:lnTo>
                    <a:pt x="1448" y="520"/>
                  </a:lnTo>
                  <a:lnTo>
                    <a:pt x="1449" y="519"/>
                  </a:lnTo>
                  <a:lnTo>
                    <a:pt x="1450" y="519"/>
                  </a:lnTo>
                  <a:lnTo>
                    <a:pt x="1451" y="516"/>
                  </a:lnTo>
                  <a:lnTo>
                    <a:pt x="1452" y="514"/>
                  </a:lnTo>
                  <a:lnTo>
                    <a:pt x="1452" y="514"/>
                  </a:lnTo>
                  <a:lnTo>
                    <a:pt x="1452" y="513"/>
                  </a:lnTo>
                  <a:lnTo>
                    <a:pt x="1454" y="509"/>
                  </a:lnTo>
                  <a:lnTo>
                    <a:pt x="1454" y="507"/>
                  </a:lnTo>
                  <a:lnTo>
                    <a:pt x="1454" y="506"/>
                  </a:lnTo>
                  <a:lnTo>
                    <a:pt x="1454" y="505"/>
                  </a:lnTo>
                  <a:lnTo>
                    <a:pt x="1457" y="504"/>
                  </a:lnTo>
                  <a:lnTo>
                    <a:pt x="1458" y="503"/>
                  </a:lnTo>
                  <a:lnTo>
                    <a:pt x="1460" y="502"/>
                  </a:lnTo>
                  <a:lnTo>
                    <a:pt x="1462" y="505"/>
                  </a:lnTo>
                  <a:lnTo>
                    <a:pt x="1462" y="505"/>
                  </a:lnTo>
                  <a:lnTo>
                    <a:pt x="1464" y="506"/>
                  </a:lnTo>
                  <a:lnTo>
                    <a:pt x="1464" y="509"/>
                  </a:lnTo>
                  <a:lnTo>
                    <a:pt x="1469" y="513"/>
                  </a:lnTo>
                  <a:lnTo>
                    <a:pt x="1471" y="513"/>
                  </a:lnTo>
                  <a:lnTo>
                    <a:pt x="1471" y="514"/>
                  </a:lnTo>
                  <a:lnTo>
                    <a:pt x="1472" y="514"/>
                  </a:lnTo>
                  <a:lnTo>
                    <a:pt x="1472" y="513"/>
                  </a:lnTo>
                  <a:lnTo>
                    <a:pt x="1473" y="513"/>
                  </a:lnTo>
                  <a:lnTo>
                    <a:pt x="1474" y="512"/>
                  </a:lnTo>
                  <a:lnTo>
                    <a:pt x="1476" y="512"/>
                  </a:lnTo>
                  <a:lnTo>
                    <a:pt x="1477" y="510"/>
                  </a:lnTo>
                  <a:lnTo>
                    <a:pt x="1478" y="510"/>
                  </a:lnTo>
                  <a:lnTo>
                    <a:pt x="1479" y="507"/>
                  </a:lnTo>
                  <a:lnTo>
                    <a:pt x="1479" y="507"/>
                  </a:lnTo>
                  <a:lnTo>
                    <a:pt x="1479" y="506"/>
                  </a:lnTo>
                  <a:lnTo>
                    <a:pt x="1479" y="505"/>
                  </a:lnTo>
                  <a:lnTo>
                    <a:pt x="1481" y="502"/>
                  </a:lnTo>
                  <a:lnTo>
                    <a:pt x="1483" y="500"/>
                  </a:lnTo>
                  <a:lnTo>
                    <a:pt x="1483" y="498"/>
                  </a:lnTo>
                  <a:lnTo>
                    <a:pt x="1486" y="496"/>
                  </a:lnTo>
                  <a:lnTo>
                    <a:pt x="1487" y="495"/>
                  </a:lnTo>
                  <a:lnTo>
                    <a:pt x="1488" y="494"/>
                  </a:lnTo>
                  <a:lnTo>
                    <a:pt x="1490" y="493"/>
                  </a:lnTo>
                  <a:lnTo>
                    <a:pt x="1493" y="497"/>
                  </a:lnTo>
                  <a:lnTo>
                    <a:pt x="1493" y="498"/>
                  </a:lnTo>
                  <a:lnTo>
                    <a:pt x="1492" y="500"/>
                  </a:lnTo>
                  <a:lnTo>
                    <a:pt x="1492" y="501"/>
                  </a:lnTo>
                  <a:lnTo>
                    <a:pt x="1491" y="503"/>
                  </a:lnTo>
                  <a:lnTo>
                    <a:pt x="1490" y="505"/>
                  </a:lnTo>
                  <a:lnTo>
                    <a:pt x="1489" y="505"/>
                  </a:lnTo>
                  <a:lnTo>
                    <a:pt x="1489" y="505"/>
                  </a:lnTo>
                  <a:lnTo>
                    <a:pt x="1488" y="505"/>
                  </a:lnTo>
                  <a:lnTo>
                    <a:pt x="1488" y="506"/>
                  </a:lnTo>
                  <a:lnTo>
                    <a:pt x="1487" y="506"/>
                  </a:lnTo>
                  <a:lnTo>
                    <a:pt x="1484" y="510"/>
                  </a:lnTo>
                  <a:lnTo>
                    <a:pt x="1484" y="512"/>
                  </a:lnTo>
                  <a:lnTo>
                    <a:pt x="1486" y="512"/>
                  </a:lnTo>
                  <a:lnTo>
                    <a:pt x="1487" y="513"/>
                  </a:lnTo>
                  <a:lnTo>
                    <a:pt x="1488" y="513"/>
                  </a:lnTo>
                  <a:lnTo>
                    <a:pt x="1490" y="514"/>
                  </a:lnTo>
                  <a:lnTo>
                    <a:pt x="1491" y="513"/>
                  </a:lnTo>
                  <a:lnTo>
                    <a:pt x="1492" y="513"/>
                  </a:lnTo>
                  <a:lnTo>
                    <a:pt x="1493" y="514"/>
                  </a:lnTo>
                  <a:lnTo>
                    <a:pt x="1495" y="514"/>
                  </a:lnTo>
                  <a:lnTo>
                    <a:pt x="1498" y="517"/>
                  </a:lnTo>
                  <a:lnTo>
                    <a:pt x="1498" y="519"/>
                  </a:lnTo>
                  <a:lnTo>
                    <a:pt x="1498" y="520"/>
                  </a:lnTo>
                  <a:lnTo>
                    <a:pt x="1498" y="522"/>
                  </a:lnTo>
                  <a:lnTo>
                    <a:pt x="1497" y="522"/>
                  </a:lnTo>
                  <a:lnTo>
                    <a:pt x="1496" y="526"/>
                  </a:lnTo>
                  <a:lnTo>
                    <a:pt x="1495" y="526"/>
                  </a:lnTo>
                  <a:lnTo>
                    <a:pt x="1495" y="528"/>
                  </a:lnTo>
                  <a:lnTo>
                    <a:pt x="1493" y="528"/>
                  </a:lnTo>
                  <a:lnTo>
                    <a:pt x="1493" y="529"/>
                  </a:lnTo>
                  <a:lnTo>
                    <a:pt x="1491" y="529"/>
                  </a:lnTo>
                  <a:lnTo>
                    <a:pt x="1490" y="531"/>
                  </a:lnTo>
                  <a:lnTo>
                    <a:pt x="1489" y="531"/>
                  </a:lnTo>
                  <a:lnTo>
                    <a:pt x="1488" y="532"/>
                  </a:lnTo>
                  <a:lnTo>
                    <a:pt x="1487" y="532"/>
                  </a:lnTo>
                  <a:lnTo>
                    <a:pt x="1487" y="533"/>
                  </a:lnTo>
                  <a:lnTo>
                    <a:pt x="1486" y="533"/>
                  </a:lnTo>
                  <a:lnTo>
                    <a:pt x="1484" y="535"/>
                  </a:lnTo>
                  <a:lnTo>
                    <a:pt x="1483" y="535"/>
                  </a:lnTo>
                  <a:lnTo>
                    <a:pt x="1482" y="538"/>
                  </a:lnTo>
                  <a:lnTo>
                    <a:pt x="1481" y="539"/>
                  </a:lnTo>
                  <a:lnTo>
                    <a:pt x="1481" y="540"/>
                  </a:lnTo>
                  <a:lnTo>
                    <a:pt x="1482" y="542"/>
                  </a:lnTo>
                  <a:lnTo>
                    <a:pt x="1481" y="542"/>
                  </a:lnTo>
                  <a:lnTo>
                    <a:pt x="1481" y="543"/>
                  </a:lnTo>
                  <a:lnTo>
                    <a:pt x="1481" y="544"/>
                  </a:lnTo>
                  <a:lnTo>
                    <a:pt x="1482" y="544"/>
                  </a:lnTo>
                  <a:lnTo>
                    <a:pt x="1483" y="545"/>
                  </a:lnTo>
                  <a:lnTo>
                    <a:pt x="1483" y="549"/>
                  </a:lnTo>
                  <a:lnTo>
                    <a:pt x="1484" y="549"/>
                  </a:lnTo>
                  <a:lnTo>
                    <a:pt x="1487" y="552"/>
                  </a:lnTo>
                  <a:lnTo>
                    <a:pt x="1488" y="552"/>
                  </a:lnTo>
                  <a:lnTo>
                    <a:pt x="1489" y="552"/>
                  </a:lnTo>
                  <a:lnTo>
                    <a:pt x="1490" y="552"/>
                  </a:lnTo>
                  <a:lnTo>
                    <a:pt x="1491" y="554"/>
                  </a:lnTo>
                  <a:lnTo>
                    <a:pt x="1495" y="553"/>
                  </a:lnTo>
                  <a:lnTo>
                    <a:pt x="1497" y="556"/>
                  </a:lnTo>
                  <a:lnTo>
                    <a:pt x="1498" y="556"/>
                  </a:lnTo>
                  <a:lnTo>
                    <a:pt x="1499" y="556"/>
                  </a:lnTo>
                  <a:lnTo>
                    <a:pt x="1499" y="557"/>
                  </a:lnTo>
                  <a:lnTo>
                    <a:pt x="1501" y="557"/>
                  </a:lnTo>
                  <a:lnTo>
                    <a:pt x="1503" y="557"/>
                  </a:lnTo>
                  <a:lnTo>
                    <a:pt x="1503" y="558"/>
                  </a:lnTo>
                  <a:lnTo>
                    <a:pt x="1503" y="559"/>
                  </a:lnTo>
                  <a:lnTo>
                    <a:pt x="1506" y="561"/>
                  </a:lnTo>
                  <a:lnTo>
                    <a:pt x="1506" y="562"/>
                  </a:lnTo>
                  <a:lnTo>
                    <a:pt x="1507" y="562"/>
                  </a:lnTo>
                  <a:lnTo>
                    <a:pt x="1507" y="563"/>
                  </a:lnTo>
                  <a:lnTo>
                    <a:pt x="1507" y="564"/>
                  </a:lnTo>
                  <a:lnTo>
                    <a:pt x="1510" y="568"/>
                  </a:lnTo>
                  <a:lnTo>
                    <a:pt x="1511" y="568"/>
                  </a:lnTo>
                  <a:lnTo>
                    <a:pt x="1512" y="567"/>
                  </a:lnTo>
                  <a:lnTo>
                    <a:pt x="1514" y="567"/>
                  </a:lnTo>
                  <a:lnTo>
                    <a:pt x="1515" y="566"/>
                  </a:lnTo>
                  <a:lnTo>
                    <a:pt x="1516" y="564"/>
                  </a:lnTo>
                  <a:lnTo>
                    <a:pt x="1517" y="563"/>
                  </a:lnTo>
                  <a:lnTo>
                    <a:pt x="1518" y="562"/>
                  </a:lnTo>
                  <a:lnTo>
                    <a:pt x="1519" y="563"/>
                  </a:lnTo>
                  <a:lnTo>
                    <a:pt x="1521" y="563"/>
                  </a:lnTo>
                  <a:lnTo>
                    <a:pt x="1524" y="566"/>
                  </a:lnTo>
                  <a:lnTo>
                    <a:pt x="1526" y="568"/>
                  </a:lnTo>
                  <a:lnTo>
                    <a:pt x="1527" y="568"/>
                  </a:lnTo>
                  <a:lnTo>
                    <a:pt x="1530" y="568"/>
                  </a:lnTo>
                  <a:lnTo>
                    <a:pt x="1531" y="567"/>
                  </a:lnTo>
                  <a:lnTo>
                    <a:pt x="1531" y="566"/>
                  </a:lnTo>
                  <a:lnTo>
                    <a:pt x="1531" y="564"/>
                  </a:lnTo>
                  <a:lnTo>
                    <a:pt x="1531" y="562"/>
                  </a:lnTo>
                  <a:lnTo>
                    <a:pt x="1531" y="561"/>
                  </a:lnTo>
                  <a:lnTo>
                    <a:pt x="1531" y="559"/>
                  </a:lnTo>
                  <a:lnTo>
                    <a:pt x="1533" y="557"/>
                  </a:lnTo>
                  <a:lnTo>
                    <a:pt x="1533" y="557"/>
                  </a:lnTo>
                  <a:lnTo>
                    <a:pt x="1534" y="554"/>
                  </a:lnTo>
                  <a:lnTo>
                    <a:pt x="1533" y="552"/>
                  </a:lnTo>
                  <a:lnTo>
                    <a:pt x="1534" y="552"/>
                  </a:lnTo>
                  <a:lnTo>
                    <a:pt x="1535" y="552"/>
                  </a:lnTo>
                  <a:lnTo>
                    <a:pt x="1535" y="554"/>
                  </a:lnTo>
                  <a:lnTo>
                    <a:pt x="1539" y="559"/>
                  </a:lnTo>
                  <a:lnTo>
                    <a:pt x="1539" y="560"/>
                  </a:lnTo>
                  <a:lnTo>
                    <a:pt x="1542" y="561"/>
                  </a:lnTo>
                  <a:lnTo>
                    <a:pt x="1542" y="562"/>
                  </a:lnTo>
                  <a:lnTo>
                    <a:pt x="1543" y="564"/>
                  </a:lnTo>
                  <a:lnTo>
                    <a:pt x="1544" y="571"/>
                  </a:lnTo>
                  <a:lnTo>
                    <a:pt x="1543" y="571"/>
                  </a:lnTo>
                  <a:lnTo>
                    <a:pt x="1543" y="572"/>
                  </a:lnTo>
                  <a:lnTo>
                    <a:pt x="1540" y="577"/>
                  </a:lnTo>
                  <a:lnTo>
                    <a:pt x="1540" y="578"/>
                  </a:lnTo>
                  <a:lnTo>
                    <a:pt x="1540" y="579"/>
                  </a:lnTo>
                  <a:lnTo>
                    <a:pt x="1540" y="580"/>
                  </a:lnTo>
                  <a:lnTo>
                    <a:pt x="1538" y="582"/>
                  </a:lnTo>
                  <a:lnTo>
                    <a:pt x="1538" y="584"/>
                  </a:lnTo>
                  <a:lnTo>
                    <a:pt x="1537" y="585"/>
                  </a:lnTo>
                  <a:lnTo>
                    <a:pt x="1536" y="585"/>
                  </a:lnTo>
                  <a:lnTo>
                    <a:pt x="1536" y="586"/>
                  </a:lnTo>
                  <a:lnTo>
                    <a:pt x="1535" y="586"/>
                  </a:lnTo>
                  <a:lnTo>
                    <a:pt x="1535" y="586"/>
                  </a:lnTo>
                  <a:lnTo>
                    <a:pt x="1534" y="586"/>
                  </a:lnTo>
                  <a:lnTo>
                    <a:pt x="1534" y="587"/>
                  </a:lnTo>
                  <a:lnTo>
                    <a:pt x="1533" y="588"/>
                  </a:lnTo>
                  <a:lnTo>
                    <a:pt x="1533" y="589"/>
                  </a:lnTo>
                  <a:lnTo>
                    <a:pt x="1531" y="589"/>
                  </a:lnTo>
                  <a:lnTo>
                    <a:pt x="1530" y="590"/>
                  </a:lnTo>
                  <a:lnTo>
                    <a:pt x="1529" y="591"/>
                  </a:lnTo>
                  <a:lnTo>
                    <a:pt x="1528" y="591"/>
                  </a:lnTo>
                  <a:lnTo>
                    <a:pt x="1527" y="592"/>
                  </a:lnTo>
                  <a:lnTo>
                    <a:pt x="1527" y="594"/>
                  </a:lnTo>
                  <a:lnTo>
                    <a:pt x="1526" y="594"/>
                  </a:lnTo>
                  <a:lnTo>
                    <a:pt x="1525" y="595"/>
                  </a:lnTo>
                  <a:lnTo>
                    <a:pt x="1524" y="596"/>
                  </a:lnTo>
                  <a:lnTo>
                    <a:pt x="1524" y="597"/>
                  </a:lnTo>
                  <a:lnTo>
                    <a:pt x="1523" y="597"/>
                  </a:lnTo>
                  <a:lnTo>
                    <a:pt x="1523" y="598"/>
                  </a:lnTo>
                  <a:lnTo>
                    <a:pt x="1521" y="598"/>
                  </a:lnTo>
                  <a:lnTo>
                    <a:pt x="1519" y="600"/>
                  </a:lnTo>
                  <a:lnTo>
                    <a:pt x="1518" y="603"/>
                  </a:lnTo>
                  <a:lnTo>
                    <a:pt x="1517" y="603"/>
                  </a:lnTo>
                  <a:lnTo>
                    <a:pt x="1516" y="604"/>
                  </a:lnTo>
                  <a:lnTo>
                    <a:pt x="1515" y="605"/>
                  </a:lnTo>
                  <a:lnTo>
                    <a:pt x="1512" y="607"/>
                  </a:lnTo>
                  <a:lnTo>
                    <a:pt x="1511" y="608"/>
                  </a:lnTo>
                  <a:lnTo>
                    <a:pt x="1512" y="609"/>
                  </a:lnTo>
                  <a:lnTo>
                    <a:pt x="1511" y="610"/>
                  </a:lnTo>
                  <a:lnTo>
                    <a:pt x="1511" y="611"/>
                  </a:lnTo>
                  <a:lnTo>
                    <a:pt x="1511" y="613"/>
                  </a:lnTo>
                  <a:lnTo>
                    <a:pt x="1511" y="614"/>
                  </a:lnTo>
                  <a:lnTo>
                    <a:pt x="1511" y="615"/>
                  </a:lnTo>
                  <a:lnTo>
                    <a:pt x="1511" y="617"/>
                  </a:lnTo>
                  <a:lnTo>
                    <a:pt x="1510" y="618"/>
                  </a:lnTo>
                  <a:lnTo>
                    <a:pt x="1511" y="620"/>
                  </a:lnTo>
                  <a:lnTo>
                    <a:pt x="1510" y="620"/>
                  </a:lnTo>
                  <a:lnTo>
                    <a:pt x="1509" y="622"/>
                  </a:lnTo>
                  <a:lnTo>
                    <a:pt x="1510" y="622"/>
                  </a:lnTo>
                  <a:lnTo>
                    <a:pt x="1515" y="626"/>
                  </a:lnTo>
                  <a:lnTo>
                    <a:pt x="1515" y="627"/>
                  </a:lnTo>
                  <a:lnTo>
                    <a:pt x="1515" y="628"/>
                  </a:lnTo>
                  <a:lnTo>
                    <a:pt x="1516" y="628"/>
                  </a:lnTo>
                  <a:lnTo>
                    <a:pt x="1517" y="629"/>
                  </a:lnTo>
                  <a:lnTo>
                    <a:pt x="1519" y="629"/>
                  </a:lnTo>
                  <a:lnTo>
                    <a:pt x="1519" y="631"/>
                  </a:lnTo>
                  <a:lnTo>
                    <a:pt x="1520" y="631"/>
                  </a:lnTo>
                  <a:lnTo>
                    <a:pt x="1521" y="629"/>
                  </a:lnTo>
                  <a:lnTo>
                    <a:pt x="1525" y="628"/>
                  </a:lnTo>
                  <a:lnTo>
                    <a:pt x="1526" y="627"/>
                  </a:lnTo>
                  <a:lnTo>
                    <a:pt x="1527" y="626"/>
                  </a:lnTo>
                  <a:lnTo>
                    <a:pt x="1529" y="623"/>
                  </a:lnTo>
                  <a:lnTo>
                    <a:pt x="1531" y="619"/>
                  </a:lnTo>
                  <a:lnTo>
                    <a:pt x="1531" y="618"/>
                  </a:lnTo>
                  <a:lnTo>
                    <a:pt x="1533" y="613"/>
                  </a:lnTo>
                  <a:lnTo>
                    <a:pt x="1533" y="613"/>
                  </a:lnTo>
                  <a:lnTo>
                    <a:pt x="1534" y="613"/>
                  </a:lnTo>
                  <a:lnTo>
                    <a:pt x="1534" y="611"/>
                  </a:lnTo>
                  <a:lnTo>
                    <a:pt x="1535" y="611"/>
                  </a:lnTo>
                  <a:lnTo>
                    <a:pt x="1536" y="609"/>
                  </a:lnTo>
                  <a:lnTo>
                    <a:pt x="1538" y="609"/>
                  </a:lnTo>
                  <a:lnTo>
                    <a:pt x="1538" y="608"/>
                  </a:lnTo>
                  <a:lnTo>
                    <a:pt x="1540" y="607"/>
                  </a:lnTo>
                  <a:lnTo>
                    <a:pt x="1540" y="606"/>
                  </a:lnTo>
                  <a:lnTo>
                    <a:pt x="1545" y="606"/>
                  </a:lnTo>
                  <a:lnTo>
                    <a:pt x="1545" y="607"/>
                  </a:lnTo>
                  <a:lnTo>
                    <a:pt x="1546" y="607"/>
                  </a:lnTo>
                  <a:lnTo>
                    <a:pt x="1546" y="606"/>
                  </a:lnTo>
                  <a:lnTo>
                    <a:pt x="1547" y="607"/>
                  </a:lnTo>
                  <a:lnTo>
                    <a:pt x="1548" y="606"/>
                  </a:lnTo>
                  <a:lnTo>
                    <a:pt x="1549" y="607"/>
                  </a:lnTo>
                  <a:lnTo>
                    <a:pt x="1553" y="609"/>
                  </a:lnTo>
                  <a:lnTo>
                    <a:pt x="1553" y="614"/>
                  </a:lnTo>
                  <a:lnTo>
                    <a:pt x="1553" y="615"/>
                  </a:lnTo>
                  <a:lnTo>
                    <a:pt x="1553" y="616"/>
                  </a:lnTo>
                  <a:lnTo>
                    <a:pt x="1552" y="617"/>
                  </a:lnTo>
                  <a:lnTo>
                    <a:pt x="1553" y="620"/>
                  </a:lnTo>
                  <a:lnTo>
                    <a:pt x="1552" y="622"/>
                  </a:lnTo>
                  <a:lnTo>
                    <a:pt x="1553" y="628"/>
                  </a:lnTo>
                  <a:lnTo>
                    <a:pt x="1554" y="628"/>
                  </a:lnTo>
                  <a:lnTo>
                    <a:pt x="1556" y="632"/>
                  </a:lnTo>
                  <a:lnTo>
                    <a:pt x="1557" y="632"/>
                  </a:lnTo>
                  <a:lnTo>
                    <a:pt x="1558" y="633"/>
                  </a:lnTo>
                  <a:lnTo>
                    <a:pt x="1559" y="633"/>
                  </a:lnTo>
                  <a:lnTo>
                    <a:pt x="1559" y="634"/>
                  </a:lnTo>
                  <a:lnTo>
                    <a:pt x="1562" y="633"/>
                  </a:lnTo>
                  <a:lnTo>
                    <a:pt x="1563" y="634"/>
                  </a:lnTo>
                  <a:lnTo>
                    <a:pt x="1565" y="634"/>
                  </a:lnTo>
                  <a:lnTo>
                    <a:pt x="1567" y="635"/>
                  </a:lnTo>
                  <a:lnTo>
                    <a:pt x="1569" y="635"/>
                  </a:lnTo>
                  <a:lnTo>
                    <a:pt x="1571" y="636"/>
                  </a:lnTo>
                  <a:lnTo>
                    <a:pt x="1572" y="635"/>
                  </a:lnTo>
                  <a:lnTo>
                    <a:pt x="1573" y="636"/>
                  </a:lnTo>
                  <a:lnTo>
                    <a:pt x="1574" y="635"/>
                  </a:lnTo>
                  <a:lnTo>
                    <a:pt x="1575" y="636"/>
                  </a:lnTo>
                  <a:lnTo>
                    <a:pt x="1576" y="636"/>
                  </a:lnTo>
                  <a:lnTo>
                    <a:pt x="1577" y="637"/>
                  </a:lnTo>
                  <a:lnTo>
                    <a:pt x="1577" y="636"/>
                  </a:lnTo>
                  <a:lnTo>
                    <a:pt x="1578" y="637"/>
                  </a:lnTo>
                  <a:lnTo>
                    <a:pt x="1580" y="637"/>
                  </a:lnTo>
                  <a:lnTo>
                    <a:pt x="1581" y="638"/>
                  </a:lnTo>
                  <a:lnTo>
                    <a:pt x="1582" y="638"/>
                  </a:lnTo>
                  <a:lnTo>
                    <a:pt x="1583" y="638"/>
                  </a:lnTo>
                  <a:lnTo>
                    <a:pt x="1586" y="638"/>
                  </a:lnTo>
                  <a:lnTo>
                    <a:pt x="1587" y="639"/>
                  </a:lnTo>
                  <a:lnTo>
                    <a:pt x="1588" y="639"/>
                  </a:lnTo>
                  <a:lnTo>
                    <a:pt x="1590" y="641"/>
                  </a:lnTo>
                  <a:lnTo>
                    <a:pt x="1590" y="639"/>
                  </a:lnTo>
                  <a:lnTo>
                    <a:pt x="1590" y="641"/>
                  </a:lnTo>
                  <a:lnTo>
                    <a:pt x="1592" y="642"/>
                  </a:lnTo>
                  <a:lnTo>
                    <a:pt x="1593" y="643"/>
                  </a:lnTo>
                  <a:lnTo>
                    <a:pt x="1594" y="642"/>
                  </a:lnTo>
                  <a:lnTo>
                    <a:pt x="1609" y="639"/>
                  </a:lnTo>
                  <a:lnTo>
                    <a:pt x="1610" y="641"/>
                  </a:lnTo>
                  <a:lnTo>
                    <a:pt x="1610" y="639"/>
                  </a:lnTo>
                  <a:lnTo>
                    <a:pt x="1611" y="641"/>
                  </a:lnTo>
                  <a:lnTo>
                    <a:pt x="1613" y="641"/>
                  </a:lnTo>
                  <a:lnTo>
                    <a:pt x="1613" y="641"/>
                  </a:lnTo>
                  <a:lnTo>
                    <a:pt x="1614" y="641"/>
                  </a:lnTo>
                  <a:lnTo>
                    <a:pt x="1615" y="642"/>
                  </a:lnTo>
                  <a:lnTo>
                    <a:pt x="1618" y="643"/>
                  </a:lnTo>
                  <a:lnTo>
                    <a:pt x="1620" y="643"/>
                  </a:lnTo>
                  <a:lnTo>
                    <a:pt x="1621" y="645"/>
                  </a:lnTo>
                  <a:lnTo>
                    <a:pt x="1623" y="644"/>
                  </a:lnTo>
                  <a:lnTo>
                    <a:pt x="1625" y="646"/>
                  </a:lnTo>
                  <a:lnTo>
                    <a:pt x="1627" y="646"/>
                  </a:lnTo>
                  <a:lnTo>
                    <a:pt x="1630" y="646"/>
                  </a:lnTo>
                  <a:lnTo>
                    <a:pt x="1631" y="647"/>
                  </a:lnTo>
                  <a:lnTo>
                    <a:pt x="1632" y="647"/>
                  </a:lnTo>
                  <a:lnTo>
                    <a:pt x="1633" y="645"/>
                  </a:lnTo>
                  <a:lnTo>
                    <a:pt x="1633" y="643"/>
                  </a:lnTo>
                  <a:lnTo>
                    <a:pt x="1633" y="642"/>
                  </a:lnTo>
                  <a:lnTo>
                    <a:pt x="1633" y="637"/>
                  </a:lnTo>
                  <a:lnTo>
                    <a:pt x="1634" y="635"/>
                  </a:lnTo>
                  <a:lnTo>
                    <a:pt x="1639" y="635"/>
                  </a:lnTo>
                  <a:lnTo>
                    <a:pt x="1639" y="636"/>
                  </a:lnTo>
                  <a:lnTo>
                    <a:pt x="1640" y="635"/>
                  </a:lnTo>
                  <a:lnTo>
                    <a:pt x="1642" y="638"/>
                  </a:lnTo>
                  <a:lnTo>
                    <a:pt x="1643" y="638"/>
                  </a:lnTo>
                  <a:lnTo>
                    <a:pt x="1643" y="643"/>
                  </a:lnTo>
                  <a:lnTo>
                    <a:pt x="1644" y="644"/>
                  </a:lnTo>
                  <a:lnTo>
                    <a:pt x="1644" y="645"/>
                  </a:lnTo>
                  <a:lnTo>
                    <a:pt x="1644" y="646"/>
                  </a:lnTo>
                  <a:lnTo>
                    <a:pt x="1643" y="647"/>
                  </a:lnTo>
                  <a:lnTo>
                    <a:pt x="1643" y="648"/>
                  </a:lnTo>
                  <a:lnTo>
                    <a:pt x="1643" y="651"/>
                  </a:lnTo>
                  <a:lnTo>
                    <a:pt x="1641" y="654"/>
                  </a:lnTo>
                  <a:lnTo>
                    <a:pt x="1641" y="655"/>
                  </a:lnTo>
                  <a:lnTo>
                    <a:pt x="1640" y="659"/>
                  </a:lnTo>
                  <a:lnTo>
                    <a:pt x="1640" y="659"/>
                  </a:lnTo>
                  <a:lnTo>
                    <a:pt x="1640" y="661"/>
                  </a:lnTo>
                  <a:lnTo>
                    <a:pt x="1640" y="662"/>
                  </a:lnTo>
                  <a:lnTo>
                    <a:pt x="1638" y="665"/>
                  </a:lnTo>
                  <a:lnTo>
                    <a:pt x="1638" y="666"/>
                  </a:lnTo>
                  <a:lnTo>
                    <a:pt x="1638" y="667"/>
                  </a:lnTo>
                  <a:lnTo>
                    <a:pt x="1637" y="667"/>
                  </a:lnTo>
                  <a:lnTo>
                    <a:pt x="1638" y="672"/>
                  </a:lnTo>
                  <a:lnTo>
                    <a:pt x="1641" y="678"/>
                  </a:lnTo>
                  <a:lnTo>
                    <a:pt x="1643" y="679"/>
                  </a:lnTo>
                  <a:lnTo>
                    <a:pt x="1644" y="679"/>
                  </a:lnTo>
                  <a:lnTo>
                    <a:pt x="1646" y="680"/>
                  </a:lnTo>
                  <a:lnTo>
                    <a:pt x="1647" y="680"/>
                  </a:lnTo>
                  <a:lnTo>
                    <a:pt x="1649" y="680"/>
                  </a:lnTo>
                  <a:lnTo>
                    <a:pt x="1649" y="681"/>
                  </a:lnTo>
                  <a:lnTo>
                    <a:pt x="1650" y="681"/>
                  </a:lnTo>
                  <a:lnTo>
                    <a:pt x="1651" y="682"/>
                  </a:lnTo>
                  <a:lnTo>
                    <a:pt x="1652" y="681"/>
                  </a:lnTo>
                  <a:lnTo>
                    <a:pt x="1653" y="682"/>
                  </a:lnTo>
                  <a:lnTo>
                    <a:pt x="1656" y="682"/>
                  </a:lnTo>
                  <a:lnTo>
                    <a:pt x="1657" y="683"/>
                  </a:lnTo>
                  <a:lnTo>
                    <a:pt x="1658" y="683"/>
                  </a:lnTo>
                  <a:lnTo>
                    <a:pt x="1659" y="684"/>
                  </a:lnTo>
                  <a:lnTo>
                    <a:pt x="1660" y="684"/>
                  </a:lnTo>
                  <a:lnTo>
                    <a:pt x="1662" y="685"/>
                  </a:lnTo>
                  <a:lnTo>
                    <a:pt x="1665" y="685"/>
                  </a:lnTo>
                  <a:lnTo>
                    <a:pt x="1666" y="686"/>
                  </a:lnTo>
                  <a:lnTo>
                    <a:pt x="1667" y="686"/>
                  </a:lnTo>
                  <a:lnTo>
                    <a:pt x="1667" y="686"/>
                  </a:lnTo>
                  <a:lnTo>
                    <a:pt x="1668" y="686"/>
                  </a:lnTo>
                  <a:lnTo>
                    <a:pt x="1668" y="688"/>
                  </a:lnTo>
                  <a:lnTo>
                    <a:pt x="1669" y="686"/>
                  </a:lnTo>
                  <a:lnTo>
                    <a:pt x="1669" y="688"/>
                  </a:lnTo>
                  <a:lnTo>
                    <a:pt x="1677" y="686"/>
                  </a:lnTo>
                  <a:lnTo>
                    <a:pt x="1677" y="685"/>
                  </a:lnTo>
                  <a:lnTo>
                    <a:pt x="1677" y="684"/>
                  </a:lnTo>
                  <a:lnTo>
                    <a:pt x="1678" y="683"/>
                  </a:lnTo>
                  <a:lnTo>
                    <a:pt x="1678" y="680"/>
                  </a:lnTo>
                  <a:lnTo>
                    <a:pt x="1676" y="678"/>
                  </a:lnTo>
                  <a:lnTo>
                    <a:pt x="1676" y="676"/>
                  </a:lnTo>
                  <a:lnTo>
                    <a:pt x="1675" y="676"/>
                  </a:lnTo>
                  <a:lnTo>
                    <a:pt x="1674" y="672"/>
                  </a:lnTo>
                  <a:lnTo>
                    <a:pt x="1672" y="669"/>
                  </a:lnTo>
                  <a:lnTo>
                    <a:pt x="1674" y="666"/>
                  </a:lnTo>
                  <a:lnTo>
                    <a:pt x="1676" y="666"/>
                  </a:lnTo>
                  <a:lnTo>
                    <a:pt x="1677" y="667"/>
                  </a:lnTo>
                  <a:lnTo>
                    <a:pt x="1680" y="666"/>
                  </a:lnTo>
                  <a:lnTo>
                    <a:pt x="1680" y="667"/>
                  </a:lnTo>
                  <a:lnTo>
                    <a:pt x="1684" y="667"/>
                  </a:lnTo>
                  <a:lnTo>
                    <a:pt x="1685" y="664"/>
                  </a:lnTo>
                  <a:lnTo>
                    <a:pt x="1685" y="661"/>
                  </a:lnTo>
                  <a:lnTo>
                    <a:pt x="1687" y="656"/>
                  </a:lnTo>
                  <a:lnTo>
                    <a:pt x="1689" y="656"/>
                  </a:lnTo>
                  <a:lnTo>
                    <a:pt x="1690" y="656"/>
                  </a:lnTo>
                  <a:lnTo>
                    <a:pt x="1693" y="656"/>
                  </a:lnTo>
                  <a:lnTo>
                    <a:pt x="1694" y="659"/>
                  </a:lnTo>
                  <a:lnTo>
                    <a:pt x="1695" y="659"/>
                  </a:lnTo>
                  <a:lnTo>
                    <a:pt x="1695" y="660"/>
                  </a:lnTo>
                  <a:lnTo>
                    <a:pt x="1698" y="660"/>
                  </a:lnTo>
                  <a:lnTo>
                    <a:pt x="1699" y="660"/>
                  </a:lnTo>
                  <a:lnTo>
                    <a:pt x="1701" y="660"/>
                  </a:lnTo>
                  <a:lnTo>
                    <a:pt x="1703" y="659"/>
                  </a:lnTo>
                  <a:lnTo>
                    <a:pt x="1705" y="659"/>
                  </a:lnTo>
                  <a:lnTo>
                    <a:pt x="1705" y="657"/>
                  </a:lnTo>
                  <a:lnTo>
                    <a:pt x="1706" y="657"/>
                  </a:lnTo>
                  <a:lnTo>
                    <a:pt x="1706" y="656"/>
                  </a:lnTo>
                  <a:lnTo>
                    <a:pt x="1707" y="656"/>
                  </a:lnTo>
                  <a:lnTo>
                    <a:pt x="1708" y="653"/>
                  </a:lnTo>
                  <a:lnTo>
                    <a:pt x="1708" y="652"/>
                  </a:lnTo>
                  <a:lnTo>
                    <a:pt x="1708" y="651"/>
                  </a:lnTo>
                  <a:lnTo>
                    <a:pt x="1709" y="651"/>
                  </a:lnTo>
                  <a:lnTo>
                    <a:pt x="1712" y="647"/>
                  </a:lnTo>
                  <a:lnTo>
                    <a:pt x="1713" y="646"/>
                  </a:lnTo>
                  <a:lnTo>
                    <a:pt x="1722" y="644"/>
                  </a:lnTo>
                  <a:lnTo>
                    <a:pt x="1723" y="646"/>
                  </a:lnTo>
                  <a:lnTo>
                    <a:pt x="1725" y="646"/>
                  </a:lnTo>
                  <a:lnTo>
                    <a:pt x="1726" y="646"/>
                  </a:lnTo>
                  <a:lnTo>
                    <a:pt x="1727" y="647"/>
                  </a:lnTo>
                  <a:lnTo>
                    <a:pt x="1728" y="647"/>
                  </a:lnTo>
                  <a:lnTo>
                    <a:pt x="1728" y="648"/>
                  </a:lnTo>
                  <a:lnTo>
                    <a:pt x="1729" y="648"/>
                  </a:lnTo>
                  <a:lnTo>
                    <a:pt x="1731" y="650"/>
                  </a:lnTo>
                  <a:lnTo>
                    <a:pt x="1732" y="650"/>
                  </a:lnTo>
                  <a:lnTo>
                    <a:pt x="1733" y="651"/>
                  </a:lnTo>
                  <a:lnTo>
                    <a:pt x="1735" y="652"/>
                  </a:lnTo>
                  <a:lnTo>
                    <a:pt x="1745" y="663"/>
                  </a:lnTo>
                  <a:lnTo>
                    <a:pt x="1746" y="663"/>
                  </a:lnTo>
                  <a:lnTo>
                    <a:pt x="1748" y="665"/>
                  </a:lnTo>
                  <a:lnTo>
                    <a:pt x="1748" y="665"/>
                  </a:lnTo>
                  <a:lnTo>
                    <a:pt x="1750" y="666"/>
                  </a:lnTo>
                  <a:lnTo>
                    <a:pt x="1751" y="666"/>
                  </a:lnTo>
                  <a:lnTo>
                    <a:pt x="1752" y="666"/>
                  </a:lnTo>
                  <a:lnTo>
                    <a:pt x="1752" y="665"/>
                  </a:lnTo>
                  <a:lnTo>
                    <a:pt x="1753" y="665"/>
                  </a:lnTo>
                  <a:lnTo>
                    <a:pt x="1754" y="664"/>
                  </a:lnTo>
                  <a:lnTo>
                    <a:pt x="1755" y="664"/>
                  </a:lnTo>
                  <a:lnTo>
                    <a:pt x="1756" y="661"/>
                  </a:lnTo>
                  <a:lnTo>
                    <a:pt x="1754" y="651"/>
                  </a:lnTo>
                  <a:lnTo>
                    <a:pt x="1755" y="651"/>
                  </a:lnTo>
                  <a:lnTo>
                    <a:pt x="1755" y="650"/>
                  </a:lnTo>
                  <a:lnTo>
                    <a:pt x="1755" y="648"/>
                  </a:lnTo>
                  <a:lnTo>
                    <a:pt x="1756" y="647"/>
                  </a:lnTo>
                  <a:lnTo>
                    <a:pt x="1757" y="646"/>
                  </a:lnTo>
                  <a:lnTo>
                    <a:pt x="1759" y="645"/>
                  </a:lnTo>
                  <a:lnTo>
                    <a:pt x="1760" y="644"/>
                  </a:lnTo>
                  <a:lnTo>
                    <a:pt x="1762" y="644"/>
                  </a:lnTo>
                  <a:lnTo>
                    <a:pt x="1762" y="643"/>
                  </a:lnTo>
                  <a:lnTo>
                    <a:pt x="1763" y="643"/>
                  </a:lnTo>
                  <a:lnTo>
                    <a:pt x="1763" y="642"/>
                  </a:lnTo>
                  <a:lnTo>
                    <a:pt x="1765" y="642"/>
                  </a:lnTo>
                  <a:lnTo>
                    <a:pt x="1766" y="641"/>
                  </a:lnTo>
                  <a:lnTo>
                    <a:pt x="1767" y="639"/>
                  </a:lnTo>
                  <a:lnTo>
                    <a:pt x="1769" y="639"/>
                  </a:lnTo>
                  <a:lnTo>
                    <a:pt x="1770" y="636"/>
                  </a:lnTo>
                  <a:lnTo>
                    <a:pt x="1771" y="636"/>
                  </a:lnTo>
                  <a:lnTo>
                    <a:pt x="1771" y="635"/>
                  </a:lnTo>
                  <a:lnTo>
                    <a:pt x="1772" y="635"/>
                  </a:lnTo>
                  <a:lnTo>
                    <a:pt x="1772" y="634"/>
                  </a:lnTo>
                  <a:lnTo>
                    <a:pt x="1773" y="634"/>
                  </a:lnTo>
                  <a:lnTo>
                    <a:pt x="1775" y="629"/>
                  </a:lnTo>
                  <a:lnTo>
                    <a:pt x="1775" y="631"/>
                  </a:lnTo>
                  <a:lnTo>
                    <a:pt x="1776" y="631"/>
                  </a:lnTo>
                  <a:lnTo>
                    <a:pt x="1778" y="632"/>
                  </a:lnTo>
                  <a:lnTo>
                    <a:pt x="1780" y="631"/>
                  </a:lnTo>
                  <a:lnTo>
                    <a:pt x="1781" y="632"/>
                  </a:lnTo>
                  <a:lnTo>
                    <a:pt x="1782" y="633"/>
                  </a:lnTo>
                  <a:lnTo>
                    <a:pt x="1783" y="633"/>
                  </a:lnTo>
                  <a:lnTo>
                    <a:pt x="1784" y="633"/>
                  </a:lnTo>
                  <a:lnTo>
                    <a:pt x="1785" y="633"/>
                  </a:lnTo>
                  <a:lnTo>
                    <a:pt x="1786" y="634"/>
                  </a:lnTo>
                  <a:lnTo>
                    <a:pt x="1788" y="635"/>
                  </a:lnTo>
                  <a:lnTo>
                    <a:pt x="1789" y="634"/>
                  </a:lnTo>
                  <a:lnTo>
                    <a:pt x="1790" y="636"/>
                  </a:lnTo>
                  <a:lnTo>
                    <a:pt x="1791" y="636"/>
                  </a:lnTo>
                  <a:lnTo>
                    <a:pt x="1792" y="637"/>
                  </a:lnTo>
                  <a:lnTo>
                    <a:pt x="1793" y="637"/>
                  </a:lnTo>
                  <a:lnTo>
                    <a:pt x="1795" y="639"/>
                  </a:lnTo>
                  <a:lnTo>
                    <a:pt x="1795" y="639"/>
                  </a:lnTo>
                  <a:lnTo>
                    <a:pt x="1797" y="639"/>
                  </a:lnTo>
                  <a:lnTo>
                    <a:pt x="1798" y="639"/>
                  </a:lnTo>
                  <a:lnTo>
                    <a:pt x="1801" y="644"/>
                  </a:lnTo>
                  <a:lnTo>
                    <a:pt x="1802" y="644"/>
                  </a:lnTo>
                  <a:lnTo>
                    <a:pt x="1802" y="645"/>
                  </a:lnTo>
                  <a:lnTo>
                    <a:pt x="1803" y="645"/>
                  </a:lnTo>
                  <a:lnTo>
                    <a:pt x="1805" y="648"/>
                  </a:lnTo>
                  <a:lnTo>
                    <a:pt x="1807" y="647"/>
                  </a:lnTo>
                  <a:lnTo>
                    <a:pt x="1808" y="648"/>
                  </a:lnTo>
                  <a:lnTo>
                    <a:pt x="1809" y="648"/>
                  </a:lnTo>
                  <a:lnTo>
                    <a:pt x="1810" y="650"/>
                  </a:lnTo>
                  <a:lnTo>
                    <a:pt x="1816" y="648"/>
                  </a:lnTo>
                  <a:lnTo>
                    <a:pt x="1817" y="647"/>
                  </a:lnTo>
                  <a:lnTo>
                    <a:pt x="1818" y="646"/>
                  </a:lnTo>
                  <a:lnTo>
                    <a:pt x="1819" y="644"/>
                  </a:lnTo>
                  <a:lnTo>
                    <a:pt x="1820" y="644"/>
                  </a:lnTo>
                  <a:lnTo>
                    <a:pt x="1821" y="643"/>
                  </a:lnTo>
                  <a:lnTo>
                    <a:pt x="1822" y="643"/>
                  </a:lnTo>
                  <a:lnTo>
                    <a:pt x="1822" y="642"/>
                  </a:lnTo>
                  <a:lnTo>
                    <a:pt x="1825" y="641"/>
                  </a:lnTo>
                  <a:lnTo>
                    <a:pt x="1826" y="641"/>
                  </a:lnTo>
                  <a:lnTo>
                    <a:pt x="1830" y="639"/>
                  </a:lnTo>
                  <a:lnTo>
                    <a:pt x="1830" y="641"/>
                  </a:lnTo>
                  <a:lnTo>
                    <a:pt x="1832" y="639"/>
                  </a:lnTo>
                  <a:lnTo>
                    <a:pt x="1833" y="641"/>
                  </a:lnTo>
                  <a:lnTo>
                    <a:pt x="1836" y="641"/>
                  </a:lnTo>
                  <a:lnTo>
                    <a:pt x="1837" y="641"/>
                  </a:lnTo>
                  <a:lnTo>
                    <a:pt x="1838" y="641"/>
                  </a:lnTo>
                  <a:lnTo>
                    <a:pt x="1840" y="644"/>
                  </a:lnTo>
                  <a:lnTo>
                    <a:pt x="1840" y="645"/>
                  </a:lnTo>
                  <a:lnTo>
                    <a:pt x="1841" y="646"/>
                  </a:lnTo>
                  <a:lnTo>
                    <a:pt x="1841" y="647"/>
                  </a:lnTo>
                  <a:lnTo>
                    <a:pt x="1844" y="650"/>
                  </a:lnTo>
                  <a:lnTo>
                    <a:pt x="1845" y="653"/>
                  </a:lnTo>
                  <a:lnTo>
                    <a:pt x="1844" y="653"/>
                  </a:lnTo>
                  <a:lnTo>
                    <a:pt x="1844" y="654"/>
                  </a:lnTo>
                  <a:lnTo>
                    <a:pt x="1844" y="656"/>
                  </a:lnTo>
                  <a:lnTo>
                    <a:pt x="1845" y="657"/>
                  </a:lnTo>
                  <a:lnTo>
                    <a:pt x="1844" y="660"/>
                  </a:lnTo>
                  <a:lnTo>
                    <a:pt x="1844" y="663"/>
                  </a:lnTo>
                  <a:lnTo>
                    <a:pt x="1844" y="664"/>
                  </a:lnTo>
                  <a:lnTo>
                    <a:pt x="1845" y="664"/>
                  </a:lnTo>
                  <a:lnTo>
                    <a:pt x="1845" y="665"/>
                  </a:lnTo>
                  <a:lnTo>
                    <a:pt x="1846" y="664"/>
                  </a:lnTo>
                  <a:lnTo>
                    <a:pt x="1849" y="666"/>
                  </a:lnTo>
                  <a:lnTo>
                    <a:pt x="1850" y="666"/>
                  </a:lnTo>
                  <a:lnTo>
                    <a:pt x="1851" y="667"/>
                  </a:lnTo>
                  <a:lnTo>
                    <a:pt x="1854" y="670"/>
                  </a:lnTo>
                  <a:lnTo>
                    <a:pt x="1854" y="669"/>
                  </a:lnTo>
                  <a:lnTo>
                    <a:pt x="1856" y="671"/>
                  </a:lnTo>
                  <a:lnTo>
                    <a:pt x="1856" y="671"/>
                  </a:lnTo>
                  <a:lnTo>
                    <a:pt x="1856" y="672"/>
                  </a:lnTo>
                  <a:lnTo>
                    <a:pt x="1858" y="673"/>
                  </a:lnTo>
                  <a:lnTo>
                    <a:pt x="1860" y="673"/>
                  </a:lnTo>
                  <a:lnTo>
                    <a:pt x="1860" y="674"/>
                  </a:lnTo>
                  <a:lnTo>
                    <a:pt x="1861" y="673"/>
                  </a:lnTo>
                  <a:lnTo>
                    <a:pt x="1865" y="676"/>
                  </a:lnTo>
                  <a:lnTo>
                    <a:pt x="1866" y="675"/>
                  </a:lnTo>
                  <a:lnTo>
                    <a:pt x="1866" y="676"/>
                  </a:lnTo>
                  <a:lnTo>
                    <a:pt x="1867" y="676"/>
                  </a:lnTo>
                  <a:lnTo>
                    <a:pt x="1873" y="682"/>
                  </a:lnTo>
                  <a:lnTo>
                    <a:pt x="1873" y="683"/>
                  </a:lnTo>
                  <a:lnTo>
                    <a:pt x="1874" y="684"/>
                  </a:lnTo>
                  <a:lnTo>
                    <a:pt x="1874" y="686"/>
                  </a:lnTo>
                  <a:lnTo>
                    <a:pt x="1875" y="686"/>
                  </a:lnTo>
                  <a:lnTo>
                    <a:pt x="1876" y="691"/>
                  </a:lnTo>
                  <a:lnTo>
                    <a:pt x="1877" y="691"/>
                  </a:lnTo>
                  <a:lnTo>
                    <a:pt x="1877" y="693"/>
                  </a:lnTo>
                  <a:lnTo>
                    <a:pt x="1878" y="693"/>
                  </a:lnTo>
                  <a:lnTo>
                    <a:pt x="1878" y="694"/>
                  </a:lnTo>
                  <a:lnTo>
                    <a:pt x="1879" y="695"/>
                  </a:lnTo>
                  <a:lnTo>
                    <a:pt x="1880" y="695"/>
                  </a:lnTo>
                  <a:lnTo>
                    <a:pt x="1880" y="697"/>
                  </a:lnTo>
                  <a:lnTo>
                    <a:pt x="1882" y="695"/>
                  </a:lnTo>
                  <a:lnTo>
                    <a:pt x="1883" y="695"/>
                  </a:lnTo>
                  <a:lnTo>
                    <a:pt x="1883" y="694"/>
                  </a:lnTo>
                  <a:lnTo>
                    <a:pt x="1883" y="693"/>
                  </a:lnTo>
                  <a:lnTo>
                    <a:pt x="1883" y="693"/>
                  </a:lnTo>
                  <a:lnTo>
                    <a:pt x="1883" y="689"/>
                  </a:lnTo>
                  <a:lnTo>
                    <a:pt x="1883" y="689"/>
                  </a:lnTo>
                  <a:lnTo>
                    <a:pt x="1883" y="688"/>
                  </a:lnTo>
                  <a:lnTo>
                    <a:pt x="1882" y="675"/>
                  </a:lnTo>
                  <a:lnTo>
                    <a:pt x="1883" y="674"/>
                  </a:lnTo>
                  <a:lnTo>
                    <a:pt x="1882" y="669"/>
                  </a:lnTo>
                  <a:lnTo>
                    <a:pt x="1883" y="667"/>
                  </a:lnTo>
                  <a:lnTo>
                    <a:pt x="1882" y="666"/>
                  </a:lnTo>
                  <a:lnTo>
                    <a:pt x="1883" y="664"/>
                  </a:lnTo>
                  <a:lnTo>
                    <a:pt x="1883" y="663"/>
                  </a:lnTo>
                  <a:lnTo>
                    <a:pt x="1884" y="663"/>
                  </a:lnTo>
                  <a:lnTo>
                    <a:pt x="1885" y="661"/>
                  </a:lnTo>
                  <a:lnTo>
                    <a:pt x="1884" y="660"/>
                  </a:lnTo>
                  <a:lnTo>
                    <a:pt x="1883" y="650"/>
                  </a:lnTo>
                  <a:lnTo>
                    <a:pt x="1884" y="648"/>
                  </a:lnTo>
                  <a:lnTo>
                    <a:pt x="1883" y="648"/>
                  </a:lnTo>
                  <a:lnTo>
                    <a:pt x="1884" y="646"/>
                  </a:lnTo>
                  <a:lnTo>
                    <a:pt x="1885" y="645"/>
                  </a:lnTo>
                  <a:lnTo>
                    <a:pt x="1886" y="645"/>
                  </a:lnTo>
                  <a:lnTo>
                    <a:pt x="1886" y="644"/>
                  </a:lnTo>
                  <a:lnTo>
                    <a:pt x="1888" y="644"/>
                  </a:lnTo>
                  <a:lnTo>
                    <a:pt x="1888" y="643"/>
                  </a:lnTo>
                  <a:lnTo>
                    <a:pt x="1888" y="642"/>
                  </a:lnTo>
                  <a:lnTo>
                    <a:pt x="1889" y="639"/>
                  </a:lnTo>
                  <a:lnTo>
                    <a:pt x="1890" y="639"/>
                  </a:lnTo>
                  <a:lnTo>
                    <a:pt x="1890" y="638"/>
                  </a:lnTo>
                  <a:lnTo>
                    <a:pt x="1890" y="637"/>
                  </a:lnTo>
                  <a:lnTo>
                    <a:pt x="1890" y="635"/>
                  </a:lnTo>
                  <a:lnTo>
                    <a:pt x="1890" y="629"/>
                  </a:lnTo>
                  <a:lnTo>
                    <a:pt x="1892" y="628"/>
                  </a:lnTo>
                  <a:lnTo>
                    <a:pt x="1893" y="626"/>
                  </a:lnTo>
                  <a:lnTo>
                    <a:pt x="1894" y="626"/>
                  </a:lnTo>
                  <a:lnTo>
                    <a:pt x="1895" y="627"/>
                  </a:lnTo>
                  <a:lnTo>
                    <a:pt x="1896" y="627"/>
                  </a:lnTo>
                  <a:lnTo>
                    <a:pt x="1896" y="628"/>
                  </a:lnTo>
                  <a:lnTo>
                    <a:pt x="1897" y="627"/>
                  </a:lnTo>
                  <a:lnTo>
                    <a:pt x="1898" y="628"/>
                  </a:lnTo>
                  <a:lnTo>
                    <a:pt x="1899" y="628"/>
                  </a:lnTo>
                  <a:lnTo>
                    <a:pt x="1901" y="629"/>
                  </a:lnTo>
                  <a:lnTo>
                    <a:pt x="1902" y="629"/>
                  </a:lnTo>
                  <a:lnTo>
                    <a:pt x="1904" y="631"/>
                  </a:lnTo>
                  <a:lnTo>
                    <a:pt x="1905" y="632"/>
                  </a:lnTo>
                  <a:lnTo>
                    <a:pt x="1906" y="632"/>
                  </a:lnTo>
                  <a:lnTo>
                    <a:pt x="1907" y="632"/>
                  </a:lnTo>
                  <a:lnTo>
                    <a:pt x="1907" y="633"/>
                  </a:lnTo>
                  <a:lnTo>
                    <a:pt x="1908" y="633"/>
                  </a:lnTo>
                  <a:lnTo>
                    <a:pt x="1910" y="634"/>
                  </a:lnTo>
                  <a:lnTo>
                    <a:pt x="1922" y="632"/>
                  </a:lnTo>
                  <a:lnTo>
                    <a:pt x="1922" y="633"/>
                  </a:lnTo>
                  <a:lnTo>
                    <a:pt x="1929" y="632"/>
                  </a:lnTo>
                  <a:lnTo>
                    <a:pt x="1930" y="631"/>
                  </a:lnTo>
                  <a:lnTo>
                    <a:pt x="1931" y="629"/>
                  </a:lnTo>
                  <a:lnTo>
                    <a:pt x="1932" y="627"/>
                  </a:lnTo>
                  <a:lnTo>
                    <a:pt x="1933" y="627"/>
                  </a:lnTo>
                  <a:lnTo>
                    <a:pt x="1934" y="625"/>
                  </a:lnTo>
                  <a:lnTo>
                    <a:pt x="1935" y="625"/>
                  </a:lnTo>
                  <a:lnTo>
                    <a:pt x="1936" y="625"/>
                  </a:lnTo>
                  <a:lnTo>
                    <a:pt x="1937" y="625"/>
                  </a:lnTo>
                  <a:lnTo>
                    <a:pt x="1939" y="626"/>
                  </a:lnTo>
                  <a:lnTo>
                    <a:pt x="1941" y="628"/>
                  </a:lnTo>
                  <a:lnTo>
                    <a:pt x="1942" y="628"/>
                  </a:lnTo>
                  <a:lnTo>
                    <a:pt x="1943" y="629"/>
                  </a:lnTo>
                  <a:lnTo>
                    <a:pt x="1944" y="631"/>
                  </a:lnTo>
                  <a:lnTo>
                    <a:pt x="1946" y="631"/>
                  </a:lnTo>
                  <a:lnTo>
                    <a:pt x="1948" y="631"/>
                  </a:lnTo>
                  <a:lnTo>
                    <a:pt x="1949" y="631"/>
                  </a:lnTo>
                  <a:lnTo>
                    <a:pt x="1951" y="631"/>
                  </a:lnTo>
                  <a:lnTo>
                    <a:pt x="1952" y="632"/>
                  </a:lnTo>
                  <a:lnTo>
                    <a:pt x="1953" y="631"/>
                  </a:lnTo>
                  <a:lnTo>
                    <a:pt x="1954" y="632"/>
                  </a:lnTo>
                  <a:lnTo>
                    <a:pt x="1955" y="632"/>
                  </a:lnTo>
                  <a:lnTo>
                    <a:pt x="1955" y="633"/>
                  </a:lnTo>
                  <a:lnTo>
                    <a:pt x="1955" y="634"/>
                  </a:lnTo>
                  <a:lnTo>
                    <a:pt x="1956" y="634"/>
                  </a:lnTo>
                  <a:lnTo>
                    <a:pt x="1958" y="634"/>
                  </a:lnTo>
                  <a:lnTo>
                    <a:pt x="1959" y="636"/>
                  </a:lnTo>
                  <a:lnTo>
                    <a:pt x="1960" y="636"/>
                  </a:lnTo>
                  <a:lnTo>
                    <a:pt x="1961" y="636"/>
                  </a:lnTo>
                  <a:lnTo>
                    <a:pt x="1963" y="636"/>
                  </a:lnTo>
                  <a:lnTo>
                    <a:pt x="1963" y="637"/>
                  </a:lnTo>
                  <a:lnTo>
                    <a:pt x="1965" y="636"/>
                  </a:lnTo>
                  <a:lnTo>
                    <a:pt x="1967" y="635"/>
                  </a:lnTo>
                  <a:lnTo>
                    <a:pt x="1968" y="634"/>
                  </a:lnTo>
                  <a:lnTo>
                    <a:pt x="1968" y="633"/>
                  </a:lnTo>
                  <a:lnTo>
                    <a:pt x="1968" y="631"/>
                  </a:lnTo>
                  <a:lnTo>
                    <a:pt x="1968" y="629"/>
                  </a:lnTo>
                  <a:lnTo>
                    <a:pt x="1967" y="623"/>
                  </a:lnTo>
                  <a:lnTo>
                    <a:pt x="1965" y="623"/>
                  </a:lnTo>
                  <a:lnTo>
                    <a:pt x="1964" y="623"/>
                  </a:lnTo>
                  <a:lnTo>
                    <a:pt x="1964" y="622"/>
                  </a:lnTo>
                  <a:lnTo>
                    <a:pt x="1965" y="620"/>
                  </a:lnTo>
                  <a:lnTo>
                    <a:pt x="1964" y="616"/>
                  </a:lnTo>
                  <a:lnTo>
                    <a:pt x="1967" y="613"/>
                  </a:lnTo>
                  <a:lnTo>
                    <a:pt x="1972" y="613"/>
                  </a:lnTo>
                  <a:lnTo>
                    <a:pt x="1972" y="613"/>
                  </a:lnTo>
                  <a:lnTo>
                    <a:pt x="1973" y="613"/>
                  </a:lnTo>
                  <a:lnTo>
                    <a:pt x="1974" y="613"/>
                  </a:lnTo>
                  <a:lnTo>
                    <a:pt x="1976" y="613"/>
                  </a:lnTo>
                  <a:lnTo>
                    <a:pt x="1979" y="617"/>
                  </a:lnTo>
                  <a:lnTo>
                    <a:pt x="1980" y="617"/>
                  </a:lnTo>
                  <a:lnTo>
                    <a:pt x="1980" y="619"/>
                  </a:lnTo>
                  <a:lnTo>
                    <a:pt x="1981" y="619"/>
                  </a:lnTo>
                  <a:lnTo>
                    <a:pt x="1982" y="626"/>
                  </a:lnTo>
                  <a:lnTo>
                    <a:pt x="1981" y="628"/>
                  </a:lnTo>
                  <a:lnTo>
                    <a:pt x="1978" y="635"/>
                  </a:lnTo>
                  <a:lnTo>
                    <a:pt x="1979" y="637"/>
                  </a:lnTo>
                  <a:lnTo>
                    <a:pt x="1979" y="638"/>
                  </a:lnTo>
                  <a:lnTo>
                    <a:pt x="1980" y="638"/>
                  </a:lnTo>
                  <a:lnTo>
                    <a:pt x="1989" y="646"/>
                  </a:lnTo>
                  <a:lnTo>
                    <a:pt x="1990" y="646"/>
                  </a:lnTo>
                  <a:lnTo>
                    <a:pt x="1990" y="647"/>
                  </a:lnTo>
                  <a:lnTo>
                    <a:pt x="1991" y="646"/>
                  </a:lnTo>
                  <a:lnTo>
                    <a:pt x="1992" y="645"/>
                  </a:lnTo>
                  <a:lnTo>
                    <a:pt x="1995" y="645"/>
                  </a:lnTo>
                  <a:lnTo>
                    <a:pt x="1996" y="644"/>
                  </a:lnTo>
                  <a:lnTo>
                    <a:pt x="1997" y="644"/>
                  </a:lnTo>
                  <a:lnTo>
                    <a:pt x="1998" y="645"/>
                  </a:lnTo>
                  <a:lnTo>
                    <a:pt x="2000" y="644"/>
                  </a:lnTo>
                  <a:lnTo>
                    <a:pt x="2000" y="645"/>
                  </a:lnTo>
                  <a:lnTo>
                    <a:pt x="2001" y="645"/>
                  </a:lnTo>
                  <a:lnTo>
                    <a:pt x="2002" y="646"/>
                  </a:lnTo>
                  <a:lnTo>
                    <a:pt x="2003" y="646"/>
                  </a:lnTo>
                  <a:lnTo>
                    <a:pt x="2008" y="651"/>
                  </a:lnTo>
                  <a:lnTo>
                    <a:pt x="2009" y="652"/>
                  </a:lnTo>
                  <a:lnTo>
                    <a:pt x="2010" y="653"/>
                  </a:lnTo>
                  <a:lnTo>
                    <a:pt x="2011" y="654"/>
                  </a:lnTo>
                  <a:lnTo>
                    <a:pt x="2011" y="656"/>
                  </a:lnTo>
                  <a:lnTo>
                    <a:pt x="2012" y="656"/>
                  </a:lnTo>
                  <a:lnTo>
                    <a:pt x="2012" y="659"/>
                  </a:lnTo>
                  <a:lnTo>
                    <a:pt x="2014" y="660"/>
                  </a:lnTo>
                  <a:lnTo>
                    <a:pt x="2014" y="662"/>
                  </a:lnTo>
                  <a:lnTo>
                    <a:pt x="2014" y="663"/>
                  </a:lnTo>
                  <a:lnTo>
                    <a:pt x="2015" y="666"/>
                  </a:lnTo>
                  <a:lnTo>
                    <a:pt x="2017" y="670"/>
                  </a:lnTo>
                  <a:lnTo>
                    <a:pt x="2018" y="669"/>
                  </a:lnTo>
                  <a:lnTo>
                    <a:pt x="2018" y="670"/>
                  </a:lnTo>
                  <a:lnTo>
                    <a:pt x="2021" y="670"/>
                  </a:lnTo>
                  <a:lnTo>
                    <a:pt x="2022" y="667"/>
                  </a:lnTo>
                  <a:lnTo>
                    <a:pt x="2024" y="667"/>
                  </a:lnTo>
                  <a:lnTo>
                    <a:pt x="2026" y="665"/>
                  </a:lnTo>
                  <a:lnTo>
                    <a:pt x="2025" y="664"/>
                  </a:lnTo>
                  <a:lnTo>
                    <a:pt x="2029" y="655"/>
                  </a:lnTo>
                  <a:lnTo>
                    <a:pt x="2031" y="654"/>
                  </a:lnTo>
                  <a:lnTo>
                    <a:pt x="2034" y="648"/>
                  </a:lnTo>
                  <a:lnTo>
                    <a:pt x="2035" y="648"/>
                  </a:lnTo>
                  <a:moveTo>
                    <a:pt x="2035" y="648"/>
                  </a:moveTo>
                  <a:lnTo>
                    <a:pt x="2036" y="647"/>
                  </a:lnTo>
                  <a:lnTo>
                    <a:pt x="2040" y="646"/>
                  </a:lnTo>
                  <a:lnTo>
                    <a:pt x="2041" y="647"/>
                  </a:lnTo>
                  <a:lnTo>
                    <a:pt x="2043" y="646"/>
                  </a:lnTo>
                  <a:lnTo>
                    <a:pt x="2044" y="650"/>
                  </a:lnTo>
                  <a:lnTo>
                    <a:pt x="2045" y="650"/>
                  </a:lnTo>
                  <a:lnTo>
                    <a:pt x="2045" y="651"/>
                  </a:lnTo>
                  <a:lnTo>
                    <a:pt x="2047" y="653"/>
                  </a:lnTo>
                  <a:lnTo>
                    <a:pt x="2057" y="662"/>
                  </a:lnTo>
                  <a:lnTo>
                    <a:pt x="2057" y="663"/>
                  </a:lnTo>
                  <a:lnTo>
                    <a:pt x="2064" y="670"/>
                  </a:lnTo>
                  <a:lnTo>
                    <a:pt x="2065" y="670"/>
                  </a:lnTo>
                  <a:lnTo>
                    <a:pt x="2066" y="671"/>
                  </a:lnTo>
                  <a:lnTo>
                    <a:pt x="2067" y="670"/>
                  </a:lnTo>
                  <a:lnTo>
                    <a:pt x="2068" y="671"/>
                  </a:lnTo>
                  <a:lnTo>
                    <a:pt x="2071" y="671"/>
                  </a:lnTo>
                  <a:lnTo>
                    <a:pt x="2072" y="672"/>
                  </a:lnTo>
                  <a:lnTo>
                    <a:pt x="2076" y="671"/>
                  </a:lnTo>
                  <a:lnTo>
                    <a:pt x="2077" y="669"/>
                  </a:lnTo>
                  <a:lnTo>
                    <a:pt x="2080" y="667"/>
                  </a:lnTo>
                  <a:lnTo>
                    <a:pt x="2081" y="666"/>
                  </a:lnTo>
                  <a:lnTo>
                    <a:pt x="2082" y="666"/>
                  </a:lnTo>
                  <a:lnTo>
                    <a:pt x="2082" y="665"/>
                  </a:lnTo>
                  <a:lnTo>
                    <a:pt x="2082" y="664"/>
                  </a:lnTo>
                  <a:lnTo>
                    <a:pt x="2084" y="660"/>
                  </a:lnTo>
                  <a:lnTo>
                    <a:pt x="2084" y="657"/>
                  </a:lnTo>
                  <a:lnTo>
                    <a:pt x="2084" y="656"/>
                  </a:lnTo>
                  <a:lnTo>
                    <a:pt x="2084" y="655"/>
                  </a:lnTo>
                  <a:lnTo>
                    <a:pt x="2085" y="655"/>
                  </a:lnTo>
                  <a:lnTo>
                    <a:pt x="2088" y="648"/>
                  </a:lnTo>
                  <a:lnTo>
                    <a:pt x="2087" y="647"/>
                  </a:lnTo>
                  <a:lnTo>
                    <a:pt x="2092" y="639"/>
                  </a:lnTo>
                  <a:lnTo>
                    <a:pt x="2094" y="639"/>
                  </a:lnTo>
                  <a:lnTo>
                    <a:pt x="2095" y="637"/>
                  </a:lnTo>
                  <a:lnTo>
                    <a:pt x="2096" y="637"/>
                  </a:lnTo>
                  <a:lnTo>
                    <a:pt x="2096" y="636"/>
                  </a:lnTo>
                  <a:lnTo>
                    <a:pt x="2097" y="636"/>
                  </a:lnTo>
                  <a:lnTo>
                    <a:pt x="2099" y="635"/>
                  </a:lnTo>
                  <a:lnTo>
                    <a:pt x="2109" y="634"/>
                  </a:lnTo>
                  <a:lnTo>
                    <a:pt x="2112" y="634"/>
                  </a:lnTo>
                  <a:lnTo>
                    <a:pt x="2118" y="633"/>
                  </a:lnTo>
                  <a:lnTo>
                    <a:pt x="2119" y="632"/>
                  </a:lnTo>
                  <a:lnTo>
                    <a:pt x="2121" y="632"/>
                  </a:lnTo>
                  <a:lnTo>
                    <a:pt x="2122" y="629"/>
                  </a:lnTo>
                  <a:lnTo>
                    <a:pt x="2122" y="628"/>
                  </a:lnTo>
                  <a:lnTo>
                    <a:pt x="2122" y="627"/>
                  </a:lnTo>
                  <a:lnTo>
                    <a:pt x="2122" y="626"/>
                  </a:lnTo>
                  <a:lnTo>
                    <a:pt x="2123" y="625"/>
                  </a:lnTo>
                  <a:lnTo>
                    <a:pt x="2123" y="624"/>
                  </a:lnTo>
                  <a:lnTo>
                    <a:pt x="2123" y="623"/>
                  </a:lnTo>
                  <a:lnTo>
                    <a:pt x="2124" y="620"/>
                  </a:lnTo>
                  <a:lnTo>
                    <a:pt x="2125" y="619"/>
                  </a:lnTo>
                  <a:lnTo>
                    <a:pt x="2125" y="617"/>
                  </a:lnTo>
                  <a:lnTo>
                    <a:pt x="2125" y="617"/>
                  </a:lnTo>
                  <a:lnTo>
                    <a:pt x="2127" y="614"/>
                  </a:lnTo>
                  <a:lnTo>
                    <a:pt x="2130" y="613"/>
                  </a:lnTo>
                  <a:lnTo>
                    <a:pt x="2135" y="618"/>
                  </a:lnTo>
                  <a:lnTo>
                    <a:pt x="2135" y="623"/>
                  </a:lnTo>
                  <a:lnTo>
                    <a:pt x="2137" y="626"/>
                  </a:lnTo>
                  <a:lnTo>
                    <a:pt x="2135" y="627"/>
                  </a:lnTo>
                  <a:lnTo>
                    <a:pt x="2135" y="631"/>
                  </a:lnTo>
                  <a:lnTo>
                    <a:pt x="2135" y="632"/>
                  </a:lnTo>
                  <a:lnTo>
                    <a:pt x="2134" y="632"/>
                  </a:lnTo>
                  <a:lnTo>
                    <a:pt x="2135" y="634"/>
                  </a:lnTo>
                  <a:lnTo>
                    <a:pt x="2134" y="635"/>
                  </a:lnTo>
                  <a:lnTo>
                    <a:pt x="2134" y="636"/>
                  </a:lnTo>
                  <a:lnTo>
                    <a:pt x="2134" y="637"/>
                  </a:lnTo>
                  <a:lnTo>
                    <a:pt x="2135" y="639"/>
                  </a:lnTo>
                  <a:lnTo>
                    <a:pt x="2134" y="641"/>
                  </a:lnTo>
                  <a:lnTo>
                    <a:pt x="2133" y="642"/>
                  </a:lnTo>
                  <a:lnTo>
                    <a:pt x="2132" y="643"/>
                  </a:lnTo>
                  <a:lnTo>
                    <a:pt x="2131" y="644"/>
                  </a:lnTo>
                  <a:lnTo>
                    <a:pt x="2130" y="646"/>
                  </a:lnTo>
                  <a:lnTo>
                    <a:pt x="2129" y="648"/>
                  </a:lnTo>
                  <a:lnTo>
                    <a:pt x="2128" y="648"/>
                  </a:lnTo>
                  <a:lnTo>
                    <a:pt x="2124" y="660"/>
                  </a:lnTo>
                  <a:lnTo>
                    <a:pt x="2124" y="661"/>
                  </a:lnTo>
                  <a:lnTo>
                    <a:pt x="2123" y="663"/>
                  </a:lnTo>
                  <a:lnTo>
                    <a:pt x="2123" y="667"/>
                  </a:lnTo>
                  <a:lnTo>
                    <a:pt x="2124" y="667"/>
                  </a:lnTo>
                  <a:lnTo>
                    <a:pt x="2124" y="669"/>
                  </a:lnTo>
                  <a:lnTo>
                    <a:pt x="2128" y="673"/>
                  </a:lnTo>
                  <a:lnTo>
                    <a:pt x="2129" y="678"/>
                  </a:lnTo>
                  <a:lnTo>
                    <a:pt x="2128" y="680"/>
                  </a:lnTo>
                  <a:lnTo>
                    <a:pt x="2130" y="682"/>
                  </a:lnTo>
                  <a:lnTo>
                    <a:pt x="2134" y="681"/>
                  </a:lnTo>
                  <a:lnTo>
                    <a:pt x="2135" y="681"/>
                  </a:lnTo>
                  <a:lnTo>
                    <a:pt x="2137" y="681"/>
                  </a:lnTo>
                  <a:lnTo>
                    <a:pt x="2138" y="679"/>
                  </a:lnTo>
                  <a:lnTo>
                    <a:pt x="2139" y="679"/>
                  </a:lnTo>
                  <a:lnTo>
                    <a:pt x="2140" y="678"/>
                  </a:lnTo>
                  <a:lnTo>
                    <a:pt x="2144" y="676"/>
                  </a:lnTo>
                  <a:lnTo>
                    <a:pt x="2146" y="675"/>
                  </a:lnTo>
                  <a:lnTo>
                    <a:pt x="2149" y="675"/>
                  </a:lnTo>
                  <a:lnTo>
                    <a:pt x="2150" y="676"/>
                  </a:lnTo>
                  <a:lnTo>
                    <a:pt x="2152" y="675"/>
                  </a:lnTo>
                  <a:lnTo>
                    <a:pt x="2153" y="676"/>
                  </a:lnTo>
                  <a:lnTo>
                    <a:pt x="2156" y="678"/>
                  </a:lnTo>
                  <a:lnTo>
                    <a:pt x="2156" y="682"/>
                  </a:lnTo>
                  <a:lnTo>
                    <a:pt x="2154" y="684"/>
                  </a:lnTo>
                  <a:lnTo>
                    <a:pt x="2153" y="684"/>
                  </a:lnTo>
                  <a:lnTo>
                    <a:pt x="2154" y="686"/>
                  </a:lnTo>
                  <a:lnTo>
                    <a:pt x="2153" y="688"/>
                  </a:lnTo>
                  <a:lnTo>
                    <a:pt x="2153" y="690"/>
                  </a:lnTo>
                  <a:lnTo>
                    <a:pt x="2152" y="691"/>
                  </a:lnTo>
                  <a:lnTo>
                    <a:pt x="2153" y="692"/>
                  </a:lnTo>
                  <a:lnTo>
                    <a:pt x="2153" y="693"/>
                  </a:lnTo>
                  <a:lnTo>
                    <a:pt x="2153" y="694"/>
                  </a:lnTo>
                  <a:lnTo>
                    <a:pt x="2153" y="695"/>
                  </a:lnTo>
                  <a:lnTo>
                    <a:pt x="2153" y="698"/>
                  </a:lnTo>
                  <a:lnTo>
                    <a:pt x="2152" y="700"/>
                  </a:lnTo>
                  <a:lnTo>
                    <a:pt x="2151" y="701"/>
                  </a:lnTo>
                  <a:lnTo>
                    <a:pt x="2150" y="704"/>
                  </a:lnTo>
                  <a:lnTo>
                    <a:pt x="2149" y="704"/>
                  </a:lnTo>
                  <a:lnTo>
                    <a:pt x="2149" y="706"/>
                  </a:lnTo>
                  <a:lnTo>
                    <a:pt x="2150" y="707"/>
                  </a:lnTo>
                  <a:lnTo>
                    <a:pt x="2151" y="707"/>
                  </a:lnTo>
                  <a:lnTo>
                    <a:pt x="2152" y="709"/>
                  </a:lnTo>
                  <a:lnTo>
                    <a:pt x="2156" y="711"/>
                  </a:lnTo>
                  <a:lnTo>
                    <a:pt x="2156" y="713"/>
                  </a:lnTo>
                  <a:lnTo>
                    <a:pt x="2157" y="714"/>
                  </a:lnTo>
                  <a:lnTo>
                    <a:pt x="2157" y="719"/>
                  </a:lnTo>
                  <a:lnTo>
                    <a:pt x="2160" y="721"/>
                  </a:lnTo>
                  <a:lnTo>
                    <a:pt x="2166" y="721"/>
                  </a:lnTo>
                  <a:lnTo>
                    <a:pt x="2167" y="721"/>
                  </a:lnTo>
                  <a:lnTo>
                    <a:pt x="2168" y="721"/>
                  </a:lnTo>
                  <a:lnTo>
                    <a:pt x="2170" y="722"/>
                  </a:lnTo>
                  <a:lnTo>
                    <a:pt x="2172" y="722"/>
                  </a:lnTo>
                  <a:lnTo>
                    <a:pt x="2173" y="721"/>
                  </a:lnTo>
                  <a:lnTo>
                    <a:pt x="2172" y="716"/>
                  </a:lnTo>
                  <a:lnTo>
                    <a:pt x="2175" y="711"/>
                  </a:lnTo>
                  <a:lnTo>
                    <a:pt x="2176" y="711"/>
                  </a:lnTo>
                  <a:lnTo>
                    <a:pt x="2176" y="710"/>
                  </a:lnTo>
                  <a:lnTo>
                    <a:pt x="2178" y="709"/>
                  </a:lnTo>
                  <a:lnTo>
                    <a:pt x="2179" y="712"/>
                  </a:lnTo>
                  <a:lnTo>
                    <a:pt x="2179" y="713"/>
                  </a:lnTo>
                  <a:lnTo>
                    <a:pt x="2179" y="714"/>
                  </a:lnTo>
                  <a:lnTo>
                    <a:pt x="2179" y="714"/>
                  </a:lnTo>
                  <a:lnTo>
                    <a:pt x="2179" y="718"/>
                  </a:lnTo>
                  <a:lnTo>
                    <a:pt x="2180" y="719"/>
                  </a:lnTo>
                  <a:lnTo>
                    <a:pt x="2184" y="719"/>
                  </a:lnTo>
                  <a:lnTo>
                    <a:pt x="2185" y="717"/>
                  </a:lnTo>
                  <a:lnTo>
                    <a:pt x="2186" y="717"/>
                  </a:lnTo>
                  <a:lnTo>
                    <a:pt x="2187" y="714"/>
                  </a:lnTo>
                  <a:lnTo>
                    <a:pt x="2188" y="713"/>
                  </a:lnTo>
                  <a:lnTo>
                    <a:pt x="2190" y="710"/>
                  </a:lnTo>
                  <a:lnTo>
                    <a:pt x="2191" y="710"/>
                  </a:lnTo>
                  <a:lnTo>
                    <a:pt x="2192" y="709"/>
                  </a:lnTo>
                  <a:lnTo>
                    <a:pt x="2194" y="708"/>
                  </a:lnTo>
                  <a:lnTo>
                    <a:pt x="2195" y="708"/>
                  </a:lnTo>
                  <a:lnTo>
                    <a:pt x="2198" y="707"/>
                  </a:lnTo>
                  <a:lnTo>
                    <a:pt x="2199" y="706"/>
                  </a:lnTo>
                  <a:lnTo>
                    <a:pt x="2203" y="706"/>
                  </a:lnTo>
                  <a:lnTo>
                    <a:pt x="2207" y="704"/>
                  </a:lnTo>
                  <a:lnTo>
                    <a:pt x="2208" y="706"/>
                  </a:lnTo>
                  <a:lnTo>
                    <a:pt x="2209" y="706"/>
                  </a:lnTo>
                  <a:lnTo>
                    <a:pt x="2210" y="707"/>
                  </a:lnTo>
                  <a:lnTo>
                    <a:pt x="2212" y="707"/>
                  </a:lnTo>
                  <a:lnTo>
                    <a:pt x="2212" y="709"/>
                  </a:lnTo>
                  <a:lnTo>
                    <a:pt x="2212" y="710"/>
                  </a:lnTo>
                  <a:lnTo>
                    <a:pt x="2210" y="710"/>
                  </a:lnTo>
                  <a:lnTo>
                    <a:pt x="2209" y="712"/>
                  </a:lnTo>
                  <a:lnTo>
                    <a:pt x="2206" y="721"/>
                  </a:lnTo>
                  <a:lnTo>
                    <a:pt x="2206" y="721"/>
                  </a:lnTo>
                  <a:lnTo>
                    <a:pt x="2206" y="721"/>
                  </a:lnTo>
                  <a:lnTo>
                    <a:pt x="2206" y="725"/>
                  </a:lnTo>
                  <a:lnTo>
                    <a:pt x="2206" y="726"/>
                  </a:lnTo>
                  <a:lnTo>
                    <a:pt x="2206" y="727"/>
                  </a:lnTo>
                  <a:lnTo>
                    <a:pt x="2205" y="728"/>
                  </a:lnTo>
                  <a:lnTo>
                    <a:pt x="2204" y="730"/>
                  </a:lnTo>
                  <a:lnTo>
                    <a:pt x="2203" y="730"/>
                  </a:lnTo>
                  <a:lnTo>
                    <a:pt x="2201" y="731"/>
                  </a:lnTo>
                  <a:lnTo>
                    <a:pt x="2199" y="736"/>
                  </a:lnTo>
                  <a:lnTo>
                    <a:pt x="2198" y="736"/>
                  </a:lnTo>
                  <a:lnTo>
                    <a:pt x="2197" y="737"/>
                  </a:lnTo>
                  <a:lnTo>
                    <a:pt x="2196" y="737"/>
                  </a:lnTo>
                  <a:lnTo>
                    <a:pt x="2196" y="738"/>
                  </a:lnTo>
                  <a:lnTo>
                    <a:pt x="2195" y="738"/>
                  </a:lnTo>
                  <a:lnTo>
                    <a:pt x="2195" y="739"/>
                  </a:lnTo>
                  <a:lnTo>
                    <a:pt x="2194" y="739"/>
                  </a:lnTo>
                  <a:lnTo>
                    <a:pt x="2192" y="742"/>
                  </a:lnTo>
                  <a:lnTo>
                    <a:pt x="2191" y="742"/>
                  </a:lnTo>
                  <a:lnTo>
                    <a:pt x="2192" y="745"/>
                  </a:lnTo>
                  <a:lnTo>
                    <a:pt x="2191" y="746"/>
                  </a:lnTo>
                  <a:lnTo>
                    <a:pt x="2192" y="747"/>
                  </a:lnTo>
                  <a:lnTo>
                    <a:pt x="2194" y="750"/>
                  </a:lnTo>
                  <a:lnTo>
                    <a:pt x="2196" y="754"/>
                  </a:lnTo>
                  <a:lnTo>
                    <a:pt x="2197" y="755"/>
                  </a:lnTo>
                  <a:lnTo>
                    <a:pt x="2197" y="756"/>
                  </a:lnTo>
                  <a:lnTo>
                    <a:pt x="2198" y="758"/>
                  </a:lnTo>
                  <a:lnTo>
                    <a:pt x="2199" y="759"/>
                  </a:lnTo>
                  <a:lnTo>
                    <a:pt x="2204" y="758"/>
                  </a:lnTo>
                  <a:lnTo>
                    <a:pt x="2206" y="754"/>
                  </a:lnTo>
                  <a:lnTo>
                    <a:pt x="2206" y="754"/>
                  </a:lnTo>
                  <a:lnTo>
                    <a:pt x="2207" y="750"/>
                  </a:lnTo>
                  <a:lnTo>
                    <a:pt x="2209" y="749"/>
                  </a:lnTo>
                  <a:lnTo>
                    <a:pt x="2212" y="751"/>
                  </a:lnTo>
                  <a:lnTo>
                    <a:pt x="2212" y="753"/>
                  </a:lnTo>
                  <a:lnTo>
                    <a:pt x="2213" y="754"/>
                  </a:lnTo>
                  <a:lnTo>
                    <a:pt x="2213" y="755"/>
                  </a:lnTo>
                  <a:lnTo>
                    <a:pt x="2212" y="758"/>
                  </a:lnTo>
                  <a:lnTo>
                    <a:pt x="2212" y="760"/>
                  </a:lnTo>
                  <a:lnTo>
                    <a:pt x="2210" y="765"/>
                  </a:lnTo>
                  <a:lnTo>
                    <a:pt x="2210" y="766"/>
                  </a:lnTo>
                  <a:lnTo>
                    <a:pt x="2209" y="768"/>
                  </a:lnTo>
                  <a:lnTo>
                    <a:pt x="2208" y="768"/>
                  </a:lnTo>
                  <a:lnTo>
                    <a:pt x="2209" y="770"/>
                  </a:lnTo>
                  <a:lnTo>
                    <a:pt x="2208" y="772"/>
                  </a:lnTo>
                  <a:lnTo>
                    <a:pt x="2208" y="775"/>
                  </a:lnTo>
                  <a:lnTo>
                    <a:pt x="2209" y="776"/>
                  </a:lnTo>
                  <a:lnTo>
                    <a:pt x="2210" y="777"/>
                  </a:lnTo>
                  <a:lnTo>
                    <a:pt x="2212" y="777"/>
                  </a:lnTo>
                  <a:lnTo>
                    <a:pt x="2213" y="779"/>
                  </a:lnTo>
                  <a:lnTo>
                    <a:pt x="2214" y="778"/>
                  </a:lnTo>
                  <a:lnTo>
                    <a:pt x="2214" y="779"/>
                  </a:lnTo>
                  <a:lnTo>
                    <a:pt x="2215" y="779"/>
                  </a:lnTo>
                  <a:lnTo>
                    <a:pt x="2217" y="782"/>
                  </a:lnTo>
                  <a:lnTo>
                    <a:pt x="2218" y="782"/>
                  </a:lnTo>
                  <a:lnTo>
                    <a:pt x="2219" y="783"/>
                  </a:lnTo>
                  <a:lnTo>
                    <a:pt x="2220" y="783"/>
                  </a:lnTo>
                  <a:lnTo>
                    <a:pt x="2223" y="785"/>
                  </a:lnTo>
                  <a:lnTo>
                    <a:pt x="2224" y="786"/>
                  </a:lnTo>
                  <a:lnTo>
                    <a:pt x="2225" y="786"/>
                  </a:lnTo>
                  <a:lnTo>
                    <a:pt x="2228" y="789"/>
                  </a:lnTo>
                  <a:lnTo>
                    <a:pt x="2228" y="791"/>
                  </a:lnTo>
                  <a:lnTo>
                    <a:pt x="2229" y="793"/>
                  </a:lnTo>
                  <a:lnTo>
                    <a:pt x="2231" y="793"/>
                  </a:lnTo>
                  <a:lnTo>
                    <a:pt x="2232" y="796"/>
                  </a:lnTo>
                  <a:lnTo>
                    <a:pt x="2232" y="797"/>
                  </a:lnTo>
                  <a:lnTo>
                    <a:pt x="2233" y="803"/>
                  </a:lnTo>
                  <a:lnTo>
                    <a:pt x="2233" y="804"/>
                  </a:lnTo>
                  <a:lnTo>
                    <a:pt x="2233" y="805"/>
                  </a:lnTo>
                  <a:lnTo>
                    <a:pt x="2235" y="806"/>
                  </a:lnTo>
                  <a:lnTo>
                    <a:pt x="2238" y="810"/>
                  </a:lnTo>
                  <a:lnTo>
                    <a:pt x="2238" y="811"/>
                  </a:lnTo>
                  <a:lnTo>
                    <a:pt x="2239" y="812"/>
                  </a:lnTo>
                  <a:lnTo>
                    <a:pt x="2241" y="812"/>
                  </a:lnTo>
                  <a:lnTo>
                    <a:pt x="2241" y="816"/>
                  </a:lnTo>
                  <a:lnTo>
                    <a:pt x="2241" y="817"/>
                  </a:lnTo>
                  <a:lnTo>
                    <a:pt x="2239" y="817"/>
                  </a:lnTo>
                  <a:lnTo>
                    <a:pt x="2241" y="822"/>
                  </a:lnTo>
                  <a:lnTo>
                    <a:pt x="2239" y="824"/>
                  </a:lnTo>
                  <a:lnTo>
                    <a:pt x="2238" y="825"/>
                  </a:lnTo>
                  <a:lnTo>
                    <a:pt x="2234" y="833"/>
                  </a:lnTo>
                  <a:lnTo>
                    <a:pt x="2234" y="834"/>
                  </a:lnTo>
                  <a:lnTo>
                    <a:pt x="2234" y="835"/>
                  </a:lnTo>
                  <a:lnTo>
                    <a:pt x="2234" y="840"/>
                  </a:lnTo>
                  <a:lnTo>
                    <a:pt x="2236" y="841"/>
                  </a:lnTo>
                  <a:lnTo>
                    <a:pt x="2236" y="842"/>
                  </a:lnTo>
                  <a:lnTo>
                    <a:pt x="2239" y="847"/>
                  </a:lnTo>
                  <a:lnTo>
                    <a:pt x="2242" y="847"/>
                  </a:lnTo>
                  <a:lnTo>
                    <a:pt x="2243" y="847"/>
                  </a:lnTo>
                  <a:lnTo>
                    <a:pt x="2244" y="848"/>
                  </a:lnTo>
                  <a:lnTo>
                    <a:pt x="2245" y="848"/>
                  </a:lnTo>
                  <a:lnTo>
                    <a:pt x="2246" y="848"/>
                  </a:lnTo>
                  <a:lnTo>
                    <a:pt x="2246" y="849"/>
                  </a:lnTo>
                  <a:lnTo>
                    <a:pt x="2247" y="849"/>
                  </a:lnTo>
                  <a:lnTo>
                    <a:pt x="2248" y="850"/>
                  </a:lnTo>
                  <a:lnTo>
                    <a:pt x="2258" y="848"/>
                  </a:lnTo>
                  <a:lnTo>
                    <a:pt x="2258" y="847"/>
                  </a:lnTo>
                  <a:lnTo>
                    <a:pt x="2264" y="845"/>
                  </a:lnTo>
                  <a:lnTo>
                    <a:pt x="2265" y="847"/>
                  </a:lnTo>
                  <a:lnTo>
                    <a:pt x="2272" y="845"/>
                  </a:lnTo>
                  <a:lnTo>
                    <a:pt x="2273" y="847"/>
                  </a:lnTo>
                  <a:lnTo>
                    <a:pt x="2274" y="845"/>
                  </a:lnTo>
                  <a:lnTo>
                    <a:pt x="2275" y="847"/>
                  </a:lnTo>
                  <a:lnTo>
                    <a:pt x="2276" y="847"/>
                  </a:lnTo>
                  <a:lnTo>
                    <a:pt x="2278" y="848"/>
                  </a:lnTo>
                  <a:lnTo>
                    <a:pt x="2279" y="848"/>
                  </a:lnTo>
                  <a:lnTo>
                    <a:pt x="2280" y="848"/>
                  </a:lnTo>
                  <a:lnTo>
                    <a:pt x="2281" y="850"/>
                  </a:lnTo>
                  <a:lnTo>
                    <a:pt x="2282" y="849"/>
                  </a:lnTo>
                  <a:lnTo>
                    <a:pt x="2282" y="851"/>
                  </a:lnTo>
                  <a:lnTo>
                    <a:pt x="2281" y="853"/>
                  </a:lnTo>
                  <a:lnTo>
                    <a:pt x="2280" y="856"/>
                  </a:lnTo>
                  <a:lnTo>
                    <a:pt x="2276" y="856"/>
                  </a:lnTo>
                  <a:lnTo>
                    <a:pt x="2275" y="857"/>
                  </a:lnTo>
                  <a:lnTo>
                    <a:pt x="2274" y="857"/>
                  </a:lnTo>
                  <a:lnTo>
                    <a:pt x="2273" y="858"/>
                  </a:lnTo>
                  <a:lnTo>
                    <a:pt x="2272" y="858"/>
                  </a:lnTo>
                  <a:lnTo>
                    <a:pt x="2272" y="859"/>
                  </a:lnTo>
                  <a:lnTo>
                    <a:pt x="2271" y="859"/>
                  </a:lnTo>
                  <a:lnTo>
                    <a:pt x="2271" y="860"/>
                  </a:lnTo>
                  <a:lnTo>
                    <a:pt x="2270" y="860"/>
                  </a:lnTo>
                  <a:lnTo>
                    <a:pt x="2270" y="861"/>
                  </a:lnTo>
                  <a:lnTo>
                    <a:pt x="2269" y="861"/>
                  </a:lnTo>
                  <a:lnTo>
                    <a:pt x="2267" y="863"/>
                  </a:lnTo>
                  <a:lnTo>
                    <a:pt x="2267" y="867"/>
                  </a:lnTo>
                  <a:lnTo>
                    <a:pt x="2269" y="867"/>
                  </a:lnTo>
                  <a:lnTo>
                    <a:pt x="2271" y="869"/>
                  </a:lnTo>
                  <a:lnTo>
                    <a:pt x="2272" y="869"/>
                  </a:lnTo>
                  <a:lnTo>
                    <a:pt x="2273" y="869"/>
                  </a:lnTo>
                  <a:lnTo>
                    <a:pt x="2275" y="869"/>
                  </a:lnTo>
                  <a:lnTo>
                    <a:pt x="2275" y="870"/>
                  </a:lnTo>
                  <a:lnTo>
                    <a:pt x="2279" y="869"/>
                  </a:lnTo>
                  <a:lnTo>
                    <a:pt x="2279" y="870"/>
                  </a:lnTo>
                  <a:lnTo>
                    <a:pt x="2280" y="870"/>
                  </a:lnTo>
                  <a:lnTo>
                    <a:pt x="2285" y="875"/>
                  </a:lnTo>
                  <a:lnTo>
                    <a:pt x="2286" y="875"/>
                  </a:lnTo>
                  <a:lnTo>
                    <a:pt x="2286" y="876"/>
                  </a:lnTo>
                  <a:lnTo>
                    <a:pt x="2288" y="876"/>
                  </a:lnTo>
                  <a:lnTo>
                    <a:pt x="2294" y="875"/>
                  </a:lnTo>
                  <a:lnTo>
                    <a:pt x="2294" y="876"/>
                  </a:lnTo>
                  <a:lnTo>
                    <a:pt x="2295" y="877"/>
                  </a:lnTo>
                  <a:lnTo>
                    <a:pt x="2295" y="879"/>
                  </a:lnTo>
                  <a:lnTo>
                    <a:pt x="2297" y="880"/>
                  </a:lnTo>
                  <a:lnTo>
                    <a:pt x="2298" y="880"/>
                  </a:lnTo>
                  <a:lnTo>
                    <a:pt x="2298" y="882"/>
                  </a:lnTo>
                  <a:lnTo>
                    <a:pt x="2298" y="884"/>
                  </a:lnTo>
                  <a:lnTo>
                    <a:pt x="2298" y="885"/>
                  </a:lnTo>
                  <a:lnTo>
                    <a:pt x="2299" y="886"/>
                  </a:lnTo>
                  <a:lnTo>
                    <a:pt x="2304" y="885"/>
                  </a:lnTo>
                  <a:lnTo>
                    <a:pt x="2308" y="879"/>
                  </a:lnTo>
                  <a:lnTo>
                    <a:pt x="2309" y="879"/>
                  </a:lnTo>
                  <a:lnTo>
                    <a:pt x="2310" y="881"/>
                  </a:lnTo>
                  <a:lnTo>
                    <a:pt x="2311" y="880"/>
                  </a:lnTo>
                  <a:lnTo>
                    <a:pt x="2312" y="885"/>
                  </a:lnTo>
                  <a:lnTo>
                    <a:pt x="2311" y="886"/>
                  </a:lnTo>
                  <a:lnTo>
                    <a:pt x="2312" y="892"/>
                  </a:lnTo>
                  <a:lnTo>
                    <a:pt x="2311" y="894"/>
                  </a:lnTo>
                  <a:lnTo>
                    <a:pt x="2311" y="897"/>
                  </a:lnTo>
                  <a:lnTo>
                    <a:pt x="2311" y="898"/>
                  </a:lnTo>
                  <a:lnTo>
                    <a:pt x="2310" y="898"/>
                  </a:lnTo>
                  <a:lnTo>
                    <a:pt x="2309" y="897"/>
                  </a:lnTo>
                  <a:lnTo>
                    <a:pt x="2305" y="898"/>
                  </a:lnTo>
                  <a:lnTo>
                    <a:pt x="2304" y="897"/>
                  </a:lnTo>
                  <a:lnTo>
                    <a:pt x="2301" y="898"/>
                  </a:lnTo>
                  <a:lnTo>
                    <a:pt x="2300" y="899"/>
                  </a:lnTo>
                  <a:lnTo>
                    <a:pt x="2299" y="900"/>
                  </a:lnTo>
                  <a:lnTo>
                    <a:pt x="2298" y="903"/>
                  </a:lnTo>
                  <a:lnTo>
                    <a:pt x="2297" y="903"/>
                  </a:lnTo>
                  <a:lnTo>
                    <a:pt x="2297" y="904"/>
                  </a:lnTo>
                  <a:lnTo>
                    <a:pt x="2295" y="904"/>
                  </a:lnTo>
                  <a:lnTo>
                    <a:pt x="2295" y="905"/>
                  </a:lnTo>
                  <a:lnTo>
                    <a:pt x="2294" y="905"/>
                  </a:lnTo>
                  <a:lnTo>
                    <a:pt x="2293" y="906"/>
                  </a:lnTo>
                  <a:lnTo>
                    <a:pt x="2291" y="906"/>
                  </a:lnTo>
                  <a:lnTo>
                    <a:pt x="2291" y="907"/>
                  </a:lnTo>
                  <a:lnTo>
                    <a:pt x="2290" y="907"/>
                  </a:lnTo>
                  <a:lnTo>
                    <a:pt x="2290" y="908"/>
                  </a:lnTo>
                  <a:lnTo>
                    <a:pt x="2286" y="914"/>
                  </a:lnTo>
                  <a:lnTo>
                    <a:pt x="2288" y="919"/>
                  </a:lnTo>
                  <a:lnTo>
                    <a:pt x="2289" y="920"/>
                  </a:lnTo>
                  <a:lnTo>
                    <a:pt x="2290" y="929"/>
                  </a:lnTo>
                  <a:lnTo>
                    <a:pt x="2286" y="937"/>
                  </a:lnTo>
                  <a:lnTo>
                    <a:pt x="2286" y="938"/>
                  </a:lnTo>
                  <a:lnTo>
                    <a:pt x="2286" y="939"/>
                  </a:lnTo>
                  <a:lnTo>
                    <a:pt x="2286" y="941"/>
                  </a:lnTo>
                  <a:lnTo>
                    <a:pt x="2286" y="942"/>
                  </a:lnTo>
                  <a:lnTo>
                    <a:pt x="2286" y="947"/>
                  </a:lnTo>
                  <a:lnTo>
                    <a:pt x="2289" y="950"/>
                  </a:lnTo>
                  <a:lnTo>
                    <a:pt x="2292" y="948"/>
                  </a:lnTo>
                  <a:lnTo>
                    <a:pt x="2294" y="945"/>
                  </a:lnTo>
                  <a:lnTo>
                    <a:pt x="2295" y="944"/>
                  </a:lnTo>
                  <a:lnTo>
                    <a:pt x="2294" y="943"/>
                  </a:lnTo>
                  <a:lnTo>
                    <a:pt x="2295" y="942"/>
                  </a:lnTo>
                  <a:lnTo>
                    <a:pt x="2297" y="939"/>
                  </a:lnTo>
                  <a:lnTo>
                    <a:pt x="2298" y="939"/>
                  </a:lnTo>
                  <a:lnTo>
                    <a:pt x="2298" y="938"/>
                  </a:lnTo>
                  <a:lnTo>
                    <a:pt x="2300" y="937"/>
                  </a:lnTo>
                  <a:lnTo>
                    <a:pt x="2301" y="939"/>
                  </a:lnTo>
                  <a:lnTo>
                    <a:pt x="2301" y="942"/>
                  </a:lnTo>
                  <a:lnTo>
                    <a:pt x="2302" y="943"/>
                  </a:lnTo>
                  <a:lnTo>
                    <a:pt x="2302" y="945"/>
                  </a:lnTo>
                  <a:lnTo>
                    <a:pt x="2303" y="945"/>
                  </a:lnTo>
                  <a:lnTo>
                    <a:pt x="2305" y="947"/>
                  </a:lnTo>
                  <a:lnTo>
                    <a:pt x="2309" y="946"/>
                  </a:lnTo>
                  <a:lnTo>
                    <a:pt x="2310" y="945"/>
                  </a:lnTo>
                  <a:lnTo>
                    <a:pt x="2311" y="945"/>
                  </a:lnTo>
                  <a:lnTo>
                    <a:pt x="2312" y="944"/>
                  </a:lnTo>
                  <a:lnTo>
                    <a:pt x="2316" y="943"/>
                  </a:lnTo>
                  <a:lnTo>
                    <a:pt x="2317" y="944"/>
                  </a:lnTo>
                  <a:lnTo>
                    <a:pt x="2316" y="945"/>
                  </a:lnTo>
                  <a:lnTo>
                    <a:pt x="2317" y="948"/>
                  </a:lnTo>
                  <a:lnTo>
                    <a:pt x="2317" y="950"/>
                  </a:lnTo>
                  <a:lnTo>
                    <a:pt x="2316" y="950"/>
                  </a:lnTo>
                  <a:lnTo>
                    <a:pt x="2316" y="951"/>
                  </a:lnTo>
                  <a:lnTo>
                    <a:pt x="2316" y="953"/>
                  </a:lnTo>
                  <a:lnTo>
                    <a:pt x="2318" y="954"/>
                  </a:lnTo>
                  <a:lnTo>
                    <a:pt x="2318" y="956"/>
                  </a:lnTo>
                  <a:lnTo>
                    <a:pt x="2319" y="956"/>
                  </a:lnTo>
                  <a:lnTo>
                    <a:pt x="2320" y="958"/>
                  </a:lnTo>
                  <a:lnTo>
                    <a:pt x="2321" y="957"/>
                  </a:lnTo>
                  <a:lnTo>
                    <a:pt x="2323" y="961"/>
                  </a:lnTo>
                  <a:lnTo>
                    <a:pt x="2326" y="963"/>
                  </a:lnTo>
                  <a:lnTo>
                    <a:pt x="2328" y="963"/>
                  </a:lnTo>
                  <a:lnTo>
                    <a:pt x="2328" y="964"/>
                  </a:lnTo>
                  <a:lnTo>
                    <a:pt x="2329" y="964"/>
                  </a:lnTo>
                  <a:lnTo>
                    <a:pt x="2332" y="967"/>
                  </a:lnTo>
                  <a:lnTo>
                    <a:pt x="2333" y="967"/>
                  </a:lnTo>
                  <a:lnTo>
                    <a:pt x="2337" y="971"/>
                  </a:lnTo>
                  <a:lnTo>
                    <a:pt x="2339" y="973"/>
                  </a:lnTo>
                  <a:lnTo>
                    <a:pt x="2340" y="973"/>
                  </a:lnTo>
                  <a:lnTo>
                    <a:pt x="2340" y="973"/>
                  </a:lnTo>
                  <a:lnTo>
                    <a:pt x="2340" y="974"/>
                  </a:lnTo>
                  <a:lnTo>
                    <a:pt x="2341" y="975"/>
                  </a:lnTo>
                  <a:lnTo>
                    <a:pt x="2348" y="982"/>
                  </a:lnTo>
                  <a:lnTo>
                    <a:pt x="2348" y="983"/>
                  </a:lnTo>
                  <a:lnTo>
                    <a:pt x="2349" y="982"/>
                  </a:lnTo>
                  <a:lnTo>
                    <a:pt x="2350" y="983"/>
                  </a:lnTo>
                  <a:lnTo>
                    <a:pt x="2356" y="982"/>
                  </a:lnTo>
                  <a:lnTo>
                    <a:pt x="2357" y="981"/>
                  </a:lnTo>
                  <a:lnTo>
                    <a:pt x="2360" y="981"/>
                  </a:lnTo>
                  <a:lnTo>
                    <a:pt x="2361" y="981"/>
                  </a:lnTo>
                  <a:lnTo>
                    <a:pt x="2363" y="981"/>
                  </a:lnTo>
                  <a:lnTo>
                    <a:pt x="2364" y="982"/>
                  </a:lnTo>
                  <a:lnTo>
                    <a:pt x="2367" y="981"/>
                  </a:lnTo>
                  <a:lnTo>
                    <a:pt x="2367" y="980"/>
                  </a:lnTo>
                  <a:lnTo>
                    <a:pt x="2368" y="980"/>
                  </a:lnTo>
                  <a:lnTo>
                    <a:pt x="2368" y="981"/>
                  </a:lnTo>
                  <a:lnTo>
                    <a:pt x="2370" y="981"/>
                  </a:lnTo>
                  <a:lnTo>
                    <a:pt x="2371" y="982"/>
                  </a:lnTo>
                  <a:lnTo>
                    <a:pt x="2373" y="982"/>
                  </a:lnTo>
                  <a:lnTo>
                    <a:pt x="2374" y="983"/>
                  </a:lnTo>
                  <a:lnTo>
                    <a:pt x="2377" y="983"/>
                  </a:lnTo>
                  <a:lnTo>
                    <a:pt x="2377" y="982"/>
                  </a:lnTo>
                  <a:lnTo>
                    <a:pt x="2378" y="982"/>
                  </a:lnTo>
                  <a:lnTo>
                    <a:pt x="2378" y="981"/>
                  </a:lnTo>
                  <a:lnTo>
                    <a:pt x="2379" y="981"/>
                  </a:lnTo>
                  <a:lnTo>
                    <a:pt x="2379" y="980"/>
                  </a:lnTo>
                  <a:lnTo>
                    <a:pt x="2380" y="980"/>
                  </a:lnTo>
                  <a:lnTo>
                    <a:pt x="2382" y="978"/>
                  </a:lnTo>
                  <a:lnTo>
                    <a:pt x="2383" y="975"/>
                  </a:lnTo>
                  <a:lnTo>
                    <a:pt x="2384" y="975"/>
                  </a:lnTo>
                  <a:lnTo>
                    <a:pt x="2385" y="973"/>
                  </a:lnTo>
                  <a:lnTo>
                    <a:pt x="2386" y="973"/>
                  </a:lnTo>
                  <a:lnTo>
                    <a:pt x="2388" y="967"/>
                  </a:lnTo>
                  <a:lnTo>
                    <a:pt x="2389" y="967"/>
                  </a:lnTo>
                  <a:lnTo>
                    <a:pt x="2389" y="966"/>
                  </a:lnTo>
                  <a:lnTo>
                    <a:pt x="2397" y="964"/>
                  </a:lnTo>
                  <a:lnTo>
                    <a:pt x="2398" y="965"/>
                  </a:lnTo>
                  <a:lnTo>
                    <a:pt x="2402" y="967"/>
                  </a:lnTo>
                  <a:lnTo>
                    <a:pt x="2403" y="971"/>
                  </a:lnTo>
                  <a:lnTo>
                    <a:pt x="2404" y="975"/>
                  </a:lnTo>
                  <a:lnTo>
                    <a:pt x="2405" y="975"/>
                  </a:lnTo>
                  <a:lnTo>
                    <a:pt x="2405" y="979"/>
                  </a:lnTo>
                  <a:lnTo>
                    <a:pt x="2406" y="980"/>
                  </a:lnTo>
                  <a:lnTo>
                    <a:pt x="2406" y="981"/>
                  </a:lnTo>
                  <a:lnTo>
                    <a:pt x="2407" y="981"/>
                  </a:lnTo>
                  <a:lnTo>
                    <a:pt x="2408" y="981"/>
                  </a:lnTo>
                  <a:lnTo>
                    <a:pt x="2408" y="983"/>
                  </a:lnTo>
                  <a:lnTo>
                    <a:pt x="2409" y="984"/>
                  </a:lnTo>
                  <a:lnTo>
                    <a:pt x="2408" y="985"/>
                  </a:lnTo>
                  <a:lnTo>
                    <a:pt x="2408" y="986"/>
                  </a:lnTo>
                  <a:lnTo>
                    <a:pt x="2408" y="988"/>
                  </a:lnTo>
                  <a:lnTo>
                    <a:pt x="2407" y="988"/>
                  </a:lnTo>
                  <a:lnTo>
                    <a:pt x="2406" y="989"/>
                  </a:lnTo>
                  <a:lnTo>
                    <a:pt x="2405" y="990"/>
                  </a:lnTo>
                  <a:lnTo>
                    <a:pt x="2404" y="989"/>
                  </a:lnTo>
                  <a:lnTo>
                    <a:pt x="2403" y="989"/>
                  </a:lnTo>
                  <a:lnTo>
                    <a:pt x="2402" y="988"/>
                  </a:lnTo>
                  <a:lnTo>
                    <a:pt x="2398" y="989"/>
                  </a:lnTo>
                  <a:lnTo>
                    <a:pt x="2398" y="990"/>
                  </a:lnTo>
                  <a:lnTo>
                    <a:pt x="2397" y="990"/>
                  </a:lnTo>
                  <a:lnTo>
                    <a:pt x="2395" y="994"/>
                  </a:lnTo>
                  <a:lnTo>
                    <a:pt x="2395" y="995"/>
                  </a:lnTo>
                  <a:lnTo>
                    <a:pt x="2395" y="997"/>
                  </a:lnTo>
                  <a:lnTo>
                    <a:pt x="2394" y="997"/>
                  </a:lnTo>
                  <a:lnTo>
                    <a:pt x="2394" y="999"/>
                  </a:lnTo>
                  <a:lnTo>
                    <a:pt x="2395" y="1000"/>
                  </a:lnTo>
                  <a:lnTo>
                    <a:pt x="2395" y="1002"/>
                  </a:lnTo>
                  <a:lnTo>
                    <a:pt x="2398" y="1004"/>
                  </a:lnTo>
                  <a:lnTo>
                    <a:pt x="2401" y="1006"/>
                  </a:lnTo>
                  <a:lnTo>
                    <a:pt x="2403" y="1007"/>
                  </a:lnTo>
                  <a:lnTo>
                    <a:pt x="2405" y="1009"/>
                  </a:lnTo>
                  <a:lnTo>
                    <a:pt x="2406" y="1009"/>
                  </a:lnTo>
                  <a:lnTo>
                    <a:pt x="2412" y="1013"/>
                  </a:lnTo>
                  <a:lnTo>
                    <a:pt x="2412" y="1014"/>
                  </a:lnTo>
                  <a:lnTo>
                    <a:pt x="2412" y="1016"/>
                  </a:lnTo>
                  <a:lnTo>
                    <a:pt x="2413" y="1016"/>
                  </a:lnTo>
                  <a:lnTo>
                    <a:pt x="2414" y="1017"/>
                  </a:lnTo>
                  <a:lnTo>
                    <a:pt x="2414" y="1018"/>
                  </a:lnTo>
                  <a:lnTo>
                    <a:pt x="2415" y="1020"/>
                  </a:lnTo>
                  <a:lnTo>
                    <a:pt x="2416" y="1021"/>
                  </a:lnTo>
                  <a:lnTo>
                    <a:pt x="2416" y="1022"/>
                  </a:lnTo>
                  <a:lnTo>
                    <a:pt x="2416" y="1023"/>
                  </a:lnTo>
                  <a:lnTo>
                    <a:pt x="2417" y="1025"/>
                  </a:lnTo>
                  <a:lnTo>
                    <a:pt x="2420" y="1027"/>
                  </a:lnTo>
                  <a:lnTo>
                    <a:pt x="2420" y="1028"/>
                  </a:lnTo>
                  <a:lnTo>
                    <a:pt x="2421" y="1030"/>
                  </a:lnTo>
                  <a:lnTo>
                    <a:pt x="2422" y="1031"/>
                  </a:lnTo>
                  <a:lnTo>
                    <a:pt x="2422" y="1032"/>
                  </a:lnTo>
                  <a:lnTo>
                    <a:pt x="2423" y="1032"/>
                  </a:lnTo>
                  <a:lnTo>
                    <a:pt x="2427" y="1037"/>
                  </a:lnTo>
                  <a:lnTo>
                    <a:pt x="2427" y="1038"/>
                  </a:lnTo>
                  <a:lnTo>
                    <a:pt x="2429" y="1040"/>
                  </a:lnTo>
                  <a:lnTo>
                    <a:pt x="2434" y="1039"/>
                  </a:lnTo>
                  <a:lnTo>
                    <a:pt x="2435" y="1038"/>
                  </a:lnTo>
                  <a:lnTo>
                    <a:pt x="2436" y="1038"/>
                  </a:lnTo>
                  <a:lnTo>
                    <a:pt x="2437" y="1036"/>
                  </a:lnTo>
                  <a:lnTo>
                    <a:pt x="2439" y="1033"/>
                  </a:lnTo>
                  <a:lnTo>
                    <a:pt x="2440" y="1032"/>
                  </a:lnTo>
                  <a:lnTo>
                    <a:pt x="2442" y="1035"/>
                  </a:lnTo>
                  <a:lnTo>
                    <a:pt x="2442" y="1036"/>
                  </a:lnTo>
                  <a:lnTo>
                    <a:pt x="2443" y="1037"/>
                  </a:lnTo>
                  <a:lnTo>
                    <a:pt x="2446" y="1037"/>
                  </a:lnTo>
                  <a:lnTo>
                    <a:pt x="2448" y="1038"/>
                  </a:lnTo>
                  <a:lnTo>
                    <a:pt x="2448" y="1037"/>
                  </a:lnTo>
                  <a:lnTo>
                    <a:pt x="2449" y="1040"/>
                  </a:lnTo>
                  <a:lnTo>
                    <a:pt x="2449" y="1041"/>
                  </a:lnTo>
                  <a:lnTo>
                    <a:pt x="2449" y="1041"/>
                  </a:lnTo>
                  <a:lnTo>
                    <a:pt x="2450" y="1048"/>
                  </a:lnTo>
                  <a:lnTo>
                    <a:pt x="2450" y="1049"/>
                  </a:lnTo>
                  <a:lnTo>
                    <a:pt x="2451" y="1050"/>
                  </a:lnTo>
                  <a:lnTo>
                    <a:pt x="2451" y="1051"/>
                  </a:lnTo>
                  <a:lnTo>
                    <a:pt x="2452" y="1051"/>
                  </a:lnTo>
                  <a:lnTo>
                    <a:pt x="2452" y="1053"/>
                  </a:lnTo>
                  <a:lnTo>
                    <a:pt x="2454" y="1055"/>
                  </a:lnTo>
                  <a:lnTo>
                    <a:pt x="2454" y="1054"/>
                  </a:lnTo>
                  <a:lnTo>
                    <a:pt x="2456" y="1056"/>
                  </a:lnTo>
                  <a:lnTo>
                    <a:pt x="2458" y="1056"/>
                  </a:lnTo>
                  <a:lnTo>
                    <a:pt x="2459" y="1056"/>
                  </a:lnTo>
                  <a:lnTo>
                    <a:pt x="2459" y="1057"/>
                  </a:lnTo>
                  <a:lnTo>
                    <a:pt x="2460" y="1058"/>
                  </a:lnTo>
                  <a:lnTo>
                    <a:pt x="2462" y="1059"/>
                  </a:lnTo>
                  <a:lnTo>
                    <a:pt x="2462" y="1060"/>
                  </a:lnTo>
                  <a:lnTo>
                    <a:pt x="2463" y="1061"/>
                  </a:lnTo>
                  <a:lnTo>
                    <a:pt x="2465" y="1063"/>
                  </a:lnTo>
                  <a:lnTo>
                    <a:pt x="2468" y="1065"/>
                  </a:lnTo>
                  <a:lnTo>
                    <a:pt x="2470" y="1064"/>
                  </a:lnTo>
                  <a:lnTo>
                    <a:pt x="2471" y="1065"/>
                  </a:lnTo>
                  <a:lnTo>
                    <a:pt x="2472" y="1065"/>
                  </a:lnTo>
                  <a:lnTo>
                    <a:pt x="2472" y="1064"/>
                  </a:lnTo>
                  <a:lnTo>
                    <a:pt x="2475" y="1063"/>
                  </a:lnTo>
                  <a:lnTo>
                    <a:pt x="2477" y="1065"/>
                  </a:lnTo>
                  <a:lnTo>
                    <a:pt x="2478" y="1065"/>
                  </a:lnTo>
                  <a:lnTo>
                    <a:pt x="2479" y="1070"/>
                  </a:lnTo>
                  <a:lnTo>
                    <a:pt x="2478" y="1070"/>
                  </a:lnTo>
                  <a:lnTo>
                    <a:pt x="2479" y="1074"/>
                  </a:lnTo>
                  <a:lnTo>
                    <a:pt x="2478" y="1077"/>
                  </a:lnTo>
                  <a:lnTo>
                    <a:pt x="2478" y="1078"/>
                  </a:lnTo>
                  <a:lnTo>
                    <a:pt x="2477" y="1079"/>
                  </a:lnTo>
                  <a:lnTo>
                    <a:pt x="2477" y="1081"/>
                  </a:lnTo>
                  <a:lnTo>
                    <a:pt x="2478" y="1082"/>
                  </a:lnTo>
                  <a:lnTo>
                    <a:pt x="2478" y="1083"/>
                  </a:lnTo>
                  <a:lnTo>
                    <a:pt x="2479" y="1084"/>
                  </a:lnTo>
                  <a:lnTo>
                    <a:pt x="2480" y="1083"/>
                  </a:lnTo>
                  <a:lnTo>
                    <a:pt x="2481" y="1084"/>
                  </a:lnTo>
                  <a:lnTo>
                    <a:pt x="2482" y="1085"/>
                  </a:lnTo>
                  <a:lnTo>
                    <a:pt x="2489" y="1084"/>
                  </a:lnTo>
                  <a:lnTo>
                    <a:pt x="2490" y="1082"/>
                  </a:lnTo>
                  <a:lnTo>
                    <a:pt x="2491" y="1081"/>
                  </a:lnTo>
                  <a:lnTo>
                    <a:pt x="2494" y="1079"/>
                  </a:lnTo>
                  <a:lnTo>
                    <a:pt x="2497" y="1082"/>
                  </a:lnTo>
                  <a:lnTo>
                    <a:pt x="2498" y="1082"/>
                  </a:lnTo>
                  <a:lnTo>
                    <a:pt x="2498" y="1085"/>
                  </a:lnTo>
                  <a:lnTo>
                    <a:pt x="2498" y="1086"/>
                  </a:lnTo>
                  <a:lnTo>
                    <a:pt x="2499" y="1087"/>
                  </a:lnTo>
                  <a:lnTo>
                    <a:pt x="2500" y="1089"/>
                  </a:lnTo>
                  <a:lnTo>
                    <a:pt x="2500" y="1091"/>
                  </a:lnTo>
                  <a:lnTo>
                    <a:pt x="2501" y="1092"/>
                  </a:lnTo>
                  <a:lnTo>
                    <a:pt x="2501" y="1093"/>
                  </a:lnTo>
                  <a:lnTo>
                    <a:pt x="2502" y="1094"/>
                  </a:lnTo>
                  <a:lnTo>
                    <a:pt x="2503" y="1094"/>
                  </a:lnTo>
                  <a:lnTo>
                    <a:pt x="2503" y="1095"/>
                  </a:lnTo>
                  <a:lnTo>
                    <a:pt x="2506" y="1095"/>
                  </a:lnTo>
                  <a:lnTo>
                    <a:pt x="2508" y="1094"/>
                  </a:lnTo>
                  <a:lnTo>
                    <a:pt x="2508" y="1093"/>
                  </a:lnTo>
                  <a:lnTo>
                    <a:pt x="2509" y="1093"/>
                  </a:lnTo>
                  <a:lnTo>
                    <a:pt x="2509" y="1092"/>
                  </a:lnTo>
                  <a:lnTo>
                    <a:pt x="2510" y="1092"/>
                  </a:lnTo>
                  <a:lnTo>
                    <a:pt x="2511" y="1091"/>
                  </a:lnTo>
                  <a:lnTo>
                    <a:pt x="2514" y="1091"/>
                  </a:lnTo>
                  <a:lnTo>
                    <a:pt x="2514" y="1089"/>
                  </a:lnTo>
                  <a:lnTo>
                    <a:pt x="2516" y="1088"/>
                  </a:lnTo>
                  <a:lnTo>
                    <a:pt x="2516" y="1087"/>
                  </a:lnTo>
                  <a:lnTo>
                    <a:pt x="2519" y="1087"/>
                  </a:lnTo>
                  <a:lnTo>
                    <a:pt x="2521" y="1087"/>
                  </a:lnTo>
                  <a:lnTo>
                    <a:pt x="2521" y="1086"/>
                  </a:lnTo>
                  <a:lnTo>
                    <a:pt x="2524" y="1085"/>
                  </a:lnTo>
                  <a:lnTo>
                    <a:pt x="2524" y="1086"/>
                  </a:lnTo>
                  <a:lnTo>
                    <a:pt x="2525" y="1086"/>
                  </a:lnTo>
                  <a:lnTo>
                    <a:pt x="2526" y="1087"/>
                  </a:lnTo>
                  <a:lnTo>
                    <a:pt x="2529" y="1089"/>
                  </a:lnTo>
                  <a:lnTo>
                    <a:pt x="2529" y="1089"/>
                  </a:lnTo>
                  <a:lnTo>
                    <a:pt x="2530" y="1089"/>
                  </a:lnTo>
                  <a:lnTo>
                    <a:pt x="2530" y="1091"/>
                  </a:lnTo>
                  <a:lnTo>
                    <a:pt x="2534" y="1091"/>
                  </a:lnTo>
                  <a:lnTo>
                    <a:pt x="2535" y="1091"/>
                  </a:lnTo>
                  <a:lnTo>
                    <a:pt x="2539" y="1089"/>
                  </a:lnTo>
                  <a:lnTo>
                    <a:pt x="2540" y="1091"/>
                  </a:lnTo>
                  <a:lnTo>
                    <a:pt x="2543" y="1091"/>
                  </a:lnTo>
                  <a:lnTo>
                    <a:pt x="2544" y="1092"/>
                  </a:lnTo>
                  <a:lnTo>
                    <a:pt x="2545" y="1092"/>
                  </a:lnTo>
                  <a:lnTo>
                    <a:pt x="2547" y="1094"/>
                  </a:lnTo>
                  <a:lnTo>
                    <a:pt x="2547" y="1095"/>
                  </a:lnTo>
                  <a:lnTo>
                    <a:pt x="2548" y="1096"/>
                  </a:lnTo>
                  <a:lnTo>
                    <a:pt x="2549" y="1097"/>
                  </a:lnTo>
                  <a:lnTo>
                    <a:pt x="2548" y="1098"/>
                  </a:lnTo>
                  <a:lnTo>
                    <a:pt x="2548" y="1100"/>
                  </a:lnTo>
                  <a:lnTo>
                    <a:pt x="2548" y="1101"/>
                  </a:lnTo>
                  <a:lnTo>
                    <a:pt x="2548" y="1102"/>
                  </a:lnTo>
                  <a:lnTo>
                    <a:pt x="2547" y="1104"/>
                  </a:lnTo>
                  <a:lnTo>
                    <a:pt x="2547" y="1106"/>
                  </a:lnTo>
                  <a:lnTo>
                    <a:pt x="2546" y="1107"/>
                  </a:lnTo>
                  <a:lnTo>
                    <a:pt x="2547" y="1112"/>
                  </a:lnTo>
                  <a:lnTo>
                    <a:pt x="2549" y="1113"/>
                  </a:lnTo>
                  <a:lnTo>
                    <a:pt x="2552" y="1113"/>
                  </a:lnTo>
                  <a:lnTo>
                    <a:pt x="2552" y="1114"/>
                  </a:lnTo>
                  <a:lnTo>
                    <a:pt x="2557" y="1113"/>
                  </a:lnTo>
                  <a:lnTo>
                    <a:pt x="2557" y="1112"/>
                  </a:lnTo>
                  <a:lnTo>
                    <a:pt x="2558" y="1111"/>
                  </a:lnTo>
                  <a:lnTo>
                    <a:pt x="2559" y="1110"/>
                  </a:lnTo>
                  <a:lnTo>
                    <a:pt x="2563" y="1110"/>
                  </a:lnTo>
                  <a:lnTo>
                    <a:pt x="2564" y="1111"/>
                  </a:lnTo>
                  <a:lnTo>
                    <a:pt x="2567" y="1110"/>
                  </a:lnTo>
                  <a:lnTo>
                    <a:pt x="2568" y="1111"/>
                  </a:lnTo>
                  <a:lnTo>
                    <a:pt x="2569" y="1110"/>
                  </a:lnTo>
                  <a:lnTo>
                    <a:pt x="2571" y="1111"/>
                  </a:lnTo>
                  <a:lnTo>
                    <a:pt x="2572" y="1111"/>
                  </a:lnTo>
                  <a:lnTo>
                    <a:pt x="2572" y="1112"/>
                  </a:lnTo>
                  <a:lnTo>
                    <a:pt x="2573" y="1112"/>
                  </a:lnTo>
                  <a:lnTo>
                    <a:pt x="2574" y="1112"/>
                  </a:lnTo>
                  <a:lnTo>
                    <a:pt x="2575" y="1113"/>
                  </a:lnTo>
                  <a:lnTo>
                    <a:pt x="2576" y="1114"/>
                  </a:lnTo>
                  <a:lnTo>
                    <a:pt x="2585" y="1112"/>
                  </a:lnTo>
                  <a:lnTo>
                    <a:pt x="2585" y="1113"/>
                  </a:lnTo>
                  <a:lnTo>
                    <a:pt x="2587" y="1112"/>
                  </a:lnTo>
                  <a:lnTo>
                    <a:pt x="2588" y="1113"/>
                  </a:lnTo>
                  <a:lnTo>
                    <a:pt x="2592" y="1112"/>
                  </a:lnTo>
                  <a:lnTo>
                    <a:pt x="2595" y="1107"/>
                  </a:lnTo>
                  <a:lnTo>
                    <a:pt x="2594" y="1105"/>
                  </a:lnTo>
                  <a:lnTo>
                    <a:pt x="2592" y="1103"/>
                  </a:lnTo>
                  <a:lnTo>
                    <a:pt x="2591" y="1103"/>
                  </a:lnTo>
                  <a:lnTo>
                    <a:pt x="2586" y="1098"/>
                  </a:lnTo>
                  <a:lnTo>
                    <a:pt x="2585" y="1097"/>
                  </a:lnTo>
                  <a:lnTo>
                    <a:pt x="2586" y="1095"/>
                  </a:lnTo>
                  <a:lnTo>
                    <a:pt x="2588" y="1095"/>
                  </a:lnTo>
                  <a:lnTo>
                    <a:pt x="2588" y="1094"/>
                  </a:lnTo>
                  <a:lnTo>
                    <a:pt x="2590" y="1093"/>
                  </a:lnTo>
                  <a:lnTo>
                    <a:pt x="2591" y="1093"/>
                  </a:lnTo>
                  <a:lnTo>
                    <a:pt x="2592" y="1092"/>
                  </a:lnTo>
                  <a:lnTo>
                    <a:pt x="2593" y="1093"/>
                  </a:lnTo>
                  <a:lnTo>
                    <a:pt x="2594" y="1093"/>
                  </a:lnTo>
                  <a:lnTo>
                    <a:pt x="2595" y="1093"/>
                  </a:lnTo>
                  <a:lnTo>
                    <a:pt x="2596" y="1093"/>
                  </a:lnTo>
                  <a:lnTo>
                    <a:pt x="2596" y="1094"/>
                  </a:lnTo>
                  <a:lnTo>
                    <a:pt x="2599" y="1094"/>
                  </a:lnTo>
                  <a:lnTo>
                    <a:pt x="2600" y="1094"/>
                  </a:lnTo>
                  <a:lnTo>
                    <a:pt x="2601" y="1095"/>
                  </a:lnTo>
                  <a:lnTo>
                    <a:pt x="2602" y="1095"/>
                  </a:lnTo>
                  <a:lnTo>
                    <a:pt x="2603" y="1096"/>
                  </a:lnTo>
                  <a:lnTo>
                    <a:pt x="2604" y="1095"/>
                  </a:lnTo>
                  <a:lnTo>
                    <a:pt x="2605" y="1096"/>
                  </a:lnTo>
                  <a:lnTo>
                    <a:pt x="2606" y="1096"/>
                  </a:lnTo>
                  <a:lnTo>
                    <a:pt x="2607" y="1097"/>
                  </a:lnTo>
                  <a:lnTo>
                    <a:pt x="2610" y="1096"/>
                  </a:lnTo>
                  <a:lnTo>
                    <a:pt x="2610" y="1097"/>
                  </a:lnTo>
                  <a:lnTo>
                    <a:pt x="2613" y="1096"/>
                  </a:lnTo>
                  <a:lnTo>
                    <a:pt x="2614" y="1097"/>
                  </a:lnTo>
                  <a:lnTo>
                    <a:pt x="2615" y="1097"/>
                  </a:lnTo>
                  <a:lnTo>
                    <a:pt x="2616" y="1097"/>
                  </a:lnTo>
                  <a:lnTo>
                    <a:pt x="2618" y="1097"/>
                  </a:lnTo>
                  <a:lnTo>
                    <a:pt x="2618" y="1096"/>
                  </a:lnTo>
                  <a:lnTo>
                    <a:pt x="2619" y="1096"/>
                  </a:lnTo>
                  <a:lnTo>
                    <a:pt x="2619" y="1097"/>
                  </a:lnTo>
                  <a:lnTo>
                    <a:pt x="2620" y="1097"/>
                  </a:lnTo>
                  <a:lnTo>
                    <a:pt x="2620" y="1096"/>
                  </a:lnTo>
                  <a:lnTo>
                    <a:pt x="2622" y="1096"/>
                  </a:lnTo>
                  <a:lnTo>
                    <a:pt x="2622" y="1095"/>
                  </a:lnTo>
                  <a:lnTo>
                    <a:pt x="2623" y="1094"/>
                  </a:lnTo>
                  <a:lnTo>
                    <a:pt x="2624" y="1093"/>
                  </a:lnTo>
                  <a:lnTo>
                    <a:pt x="2624" y="1094"/>
                  </a:lnTo>
                  <a:lnTo>
                    <a:pt x="2625" y="1094"/>
                  </a:lnTo>
                  <a:lnTo>
                    <a:pt x="2626" y="1095"/>
                  </a:lnTo>
                  <a:lnTo>
                    <a:pt x="2629" y="1094"/>
                  </a:lnTo>
                  <a:lnTo>
                    <a:pt x="2630" y="1095"/>
                  </a:lnTo>
                  <a:lnTo>
                    <a:pt x="2635" y="1094"/>
                  </a:lnTo>
                  <a:lnTo>
                    <a:pt x="2635" y="1095"/>
                  </a:lnTo>
                  <a:lnTo>
                    <a:pt x="2640" y="1094"/>
                  </a:lnTo>
                  <a:lnTo>
                    <a:pt x="2640" y="1093"/>
                  </a:lnTo>
                  <a:lnTo>
                    <a:pt x="2641" y="1093"/>
                  </a:lnTo>
                  <a:lnTo>
                    <a:pt x="2642" y="1093"/>
                  </a:lnTo>
                  <a:lnTo>
                    <a:pt x="2644" y="1093"/>
                  </a:lnTo>
                  <a:lnTo>
                    <a:pt x="2645" y="1095"/>
                  </a:lnTo>
                  <a:lnTo>
                    <a:pt x="2647" y="1094"/>
                  </a:lnTo>
                  <a:lnTo>
                    <a:pt x="2650" y="1096"/>
                  </a:lnTo>
                  <a:lnTo>
                    <a:pt x="2651" y="1097"/>
                  </a:lnTo>
                  <a:lnTo>
                    <a:pt x="2653" y="1097"/>
                  </a:lnTo>
                  <a:lnTo>
                    <a:pt x="2654" y="1097"/>
                  </a:lnTo>
                  <a:lnTo>
                    <a:pt x="2658" y="1097"/>
                  </a:lnTo>
                  <a:lnTo>
                    <a:pt x="2659" y="1097"/>
                  </a:lnTo>
                  <a:lnTo>
                    <a:pt x="2660" y="1097"/>
                  </a:lnTo>
                  <a:lnTo>
                    <a:pt x="2662" y="1098"/>
                  </a:lnTo>
                  <a:lnTo>
                    <a:pt x="2663" y="1101"/>
                  </a:lnTo>
                  <a:lnTo>
                    <a:pt x="2663" y="1102"/>
                  </a:lnTo>
                  <a:lnTo>
                    <a:pt x="2665" y="1110"/>
                  </a:lnTo>
                  <a:lnTo>
                    <a:pt x="2666" y="1111"/>
                  </a:lnTo>
                  <a:lnTo>
                    <a:pt x="2666" y="1113"/>
                  </a:lnTo>
                  <a:lnTo>
                    <a:pt x="2667" y="1113"/>
                  </a:lnTo>
                  <a:lnTo>
                    <a:pt x="2667" y="1115"/>
                  </a:lnTo>
                  <a:lnTo>
                    <a:pt x="2668" y="1116"/>
                  </a:lnTo>
                  <a:lnTo>
                    <a:pt x="2676" y="1114"/>
                  </a:lnTo>
                  <a:lnTo>
                    <a:pt x="2677" y="1115"/>
                  </a:lnTo>
                  <a:lnTo>
                    <a:pt x="2681" y="1119"/>
                  </a:lnTo>
                  <a:lnTo>
                    <a:pt x="2684" y="1120"/>
                  </a:lnTo>
                  <a:lnTo>
                    <a:pt x="2688" y="1124"/>
                  </a:lnTo>
                  <a:lnTo>
                    <a:pt x="2689" y="1123"/>
                  </a:lnTo>
                  <a:lnTo>
                    <a:pt x="2690" y="1124"/>
                  </a:lnTo>
                  <a:lnTo>
                    <a:pt x="2690" y="1124"/>
                  </a:lnTo>
                  <a:lnTo>
                    <a:pt x="2692" y="1124"/>
                  </a:lnTo>
                  <a:lnTo>
                    <a:pt x="2695" y="1124"/>
                  </a:lnTo>
                  <a:lnTo>
                    <a:pt x="2695" y="1125"/>
                  </a:lnTo>
                  <a:lnTo>
                    <a:pt x="2697" y="1124"/>
                  </a:lnTo>
                  <a:lnTo>
                    <a:pt x="2698" y="1125"/>
                  </a:lnTo>
                  <a:lnTo>
                    <a:pt x="2698" y="1124"/>
                  </a:lnTo>
                  <a:lnTo>
                    <a:pt x="2701" y="1124"/>
                  </a:lnTo>
                  <a:lnTo>
                    <a:pt x="2701" y="1124"/>
                  </a:lnTo>
                  <a:lnTo>
                    <a:pt x="2704" y="1123"/>
                  </a:lnTo>
                  <a:lnTo>
                    <a:pt x="2707" y="1123"/>
                  </a:lnTo>
                  <a:lnTo>
                    <a:pt x="2707" y="1122"/>
                  </a:lnTo>
                  <a:lnTo>
                    <a:pt x="2708" y="1121"/>
                  </a:lnTo>
                  <a:lnTo>
                    <a:pt x="2709" y="1121"/>
                  </a:lnTo>
                  <a:lnTo>
                    <a:pt x="2710" y="1120"/>
                  </a:lnTo>
                  <a:lnTo>
                    <a:pt x="2711" y="1119"/>
                  </a:lnTo>
                  <a:lnTo>
                    <a:pt x="2714" y="1119"/>
                  </a:lnTo>
                  <a:lnTo>
                    <a:pt x="2714" y="1117"/>
                  </a:lnTo>
                  <a:lnTo>
                    <a:pt x="2716" y="1117"/>
                  </a:lnTo>
                  <a:lnTo>
                    <a:pt x="2717" y="1116"/>
                  </a:lnTo>
                  <a:lnTo>
                    <a:pt x="2717" y="1115"/>
                  </a:lnTo>
                  <a:lnTo>
                    <a:pt x="2717" y="1114"/>
                  </a:lnTo>
                  <a:lnTo>
                    <a:pt x="2718" y="1114"/>
                  </a:lnTo>
                  <a:lnTo>
                    <a:pt x="2719" y="1112"/>
                  </a:lnTo>
                  <a:lnTo>
                    <a:pt x="2720" y="1108"/>
                  </a:lnTo>
                  <a:lnTo>
                    <a:pt x="2724" y="1108"/>
                  </a:lnTo>
                  <a:lnTo>
                    <a:pt x="2725" y="1107"/>
                  </a:lnTo>
                  <a:lnTo>
                    <a:pt x="2726" y="1107"/>
                  </a:lnTo>
                  <a:lnTo>
                    <a:pt x="2726" y="1106"/>
                  </a:lnTo>
                  <a:lnTo>
                    <a:pt x="2727" y="1106"/>
                  </a:lnTo>
                  <a:lnTo>
                    <a:pt x="2728" y="1105"/>
                  </a:lnTo>
                  <a:lnTo>
                    <a:pt x="2729" y="1105"/>
                  </a:lnTo>
                  <a:lnTo>
                    <a:pt x="2731" y="1106"/>
                  </a:lnTo>
                  <a:lnTo>
                    <a:pt x="2732" y="1106"/>
                  </a:lnTo>
                  <a:lnTo>
                    <a:pt x="2733" y="1106"/>
                  </a:lnTo>
                  <a:lnTo>
                    <a:pt x="2734" y="1108"/>
                  </a:lnTo>
                  <a:lnTo>
                    <a:pt x="2734" y="1110"/>
                  </a:lnTo>
                  <a:lnTo>
                    <a:pt x="2735" y="1113"/>
                  </a:lnTo>
                  <a:lnTo>
                    <a:pt x="2735" y="1114"/>
                  </a:lnTo>
                  <a:lnTo>
                    <a:pt x="2735" y="1117"/>
                  </a:lnTo>
                  <a:lnTo>
                    <a:pt x="2734" y="1120"/>
                  </a:lnTo>
                  <a:lnTo>
                    <a:pt x="2736" y="1131"/>
                  </a:lnTo>
                  <a:lnTo>
                    <a:pt x="2735" y="1133"/>
                  </a:lnTo>
                  <a:lnTo>
                    <a:pt x="2735" y="1134"/>
                  </a:lnTo>
                  <a:lnTo>
                    <a:pt x="2735" y="1135"/>
                  </a:lnTo>
                  <a:lnTo>
                    <a:pt x="2734" y="1135"/>
                  </a:lnTo>
                  <a:lnTo>
                    <a:pt x="2734" y="1136"/>
                  </a:lnTo>
                  <a:lnTo>
                    <a:pt x="2734" y="1138"/>
                  </a:lnTo>
                  <a:lnTo>
                    <a:pt x="2734" y="1139"/>
                  </a:lnTo>
                  <a:lnTo>
                    <a:pt x="2734" y="1141"/>
                  </a:lnTo>
                  <a:lnTo>
                    <a:pt x="2734" y="1143"/>
                  </a:lnTo>
                  <a:lnTo>
                    <a:pt x="2733" y="1144"/>
                  </a:lnTo>
                  <a:lnTo>
                    <a:pt x="2737" y="1149"/>
                  </a:lnTo>
                  <a:lnTo>
                    <a:pt x="2738" y="1148"/>
                  </a:lnTo>
                  <a:lnTo>
                    <a:pt x="2739" y="1149"/>
                  </a:lnTo>
                  <a:lnTo>
                    <a:pt x="2741" y="1149"/>
                  </a:lnTo>
                  <a:lnTo>
                    <a:pt x="2742" y="1150"/>
                  </a:lnTo>
                  <a:lnTo>
                    <a:pt x="2743" y="1149"/>
                  </a:lnTo>
                  <a:lnTo>
                    <a:pt x="2744" y="1150"/>
                  </a:lnTo>
                  <a:lnTo>
                    <a:pt x="2745" y="1150"/>
                  </a:lnTo>
                  <a:lnTo>
                    <a:pt x="2746" y="1150"/>
                  </a:lnTo>
                  <a:lnTo>
                    <a:pt x="2747" y="1151"/>
                  </a:lnTo>
                  <a:lnTo>
                    <a:pt x="2750" y="1151"/>
                  </a:lnTo>
                  <a:lnTo>
                    <a:pt x="2751" y="1151"/>
                  </a:lnTo>
                  <a:lnTo>
                    <a:pt x="2752" y="1151"/>
                  </a:lnTo>
                  <a:lnTo>
                    <a:pt x="2753" y="1151"/>
                  </a:lnTo>
                  <a:lnTo>
                    <a:pt x="2756" y="1151"/>
                  </a:lnTo>
                  <a:lnTo>
                    <a:pt x="2756" y="1151"/>
                  </a:lnTo>
                  <a:lnTo>
                    <a:pt x="2757" y="1151"/>
                  </a:lnTo>
                  <a:lnTo>
                    <a:pt x="2760" y="1153"/>
                  </a:lnTo>
                  <a:lnTo>
                    <a:pt x="2761" y="1153"/>
                  </a:lnTo>
                  <a:lnTo>
                    <a:pt x="2762" y="1154"/>
                  </a:lnTo>
                  <a:lnTo>
                    <a:pt x="2762" y="1153"/>
                  </a:lnTo>
                  <a:lnTo>
                    <a:pt x="2763" y="1152"/>
                  </a:lnTo>
                  <a:lnTo>
                    <a:pt x="2763" y="1153"/>
                  </a:lnTo>
                  <a:lnTo>
                    <a:pt x="2765" y="1153"/>
                  </a:lnTo>
                  <a:lnTo>
                    <a:pt x="2766" y="1153"/>
                  </a:lnTo>
                  <a:lnTo>
                    <a:pt x="2774" y="1152"/>
                  </a:lnTo>
                  <a:lnTo>
                    <a:pt x="2775" y="1151"/>
                  </a:lnTo>
                  <a:lnTo>
                    <a:pt x="2776" y="1151"/>
                  </a:lnTo>
                  <a:lnTo>
                    <a:pt x="2776" y="1151"/>
                  </a:lnTo>
                  <a:lnTo>
                    <a:pt x="2779" y="1150"/>
                  </a:lnTo>
                  <a:lnTo>
                    <a:pt x="2779" y="1149"/>
                  </a:lnTo>
                  <a:lnTo>
                    <a:pt x="2780" y="1149"/>
                  </a:lnTo>
                  <a:lnTo>
                    <a:pt x="2781" y="1148"/>
                  </a:lnTo>
                  <a:lnTo>
                    <a:pt x="2782" y="1148"/>
                  </a:lnTo>
                  <a:lnTo>
                    <a:pt x="2783" y="1145"/>
                  </a:lnTo>
                  <a:lnTo>
                    <a:pt x="2784" y="1147"/>
                  </a:lnTo>
                  <a:lnTo>
                    <a:pt x="2785" y="1145"/>
                  </a:lnTo>
                  <a:lnTo>
                    <a:pt x="2786" y="1144"/>
                  </a:lnTo>
                  <a:lnTo>
                    <a:pt x="2786" y="1143"/>
                  </a:lnTo>
                  <a:lnTo>
                    <a:pt x="2792" y="1142"/>
                  </a:lnTo>
                  <a:lnTo>
                    <a:pt x="2792" y="1141"/>
                  </a:lnTo>
                  <a:lnTo>
                    <a:pt x="2793" y="1141"/>
                  </a:lnTo>
                  <a:lnTo>
                    <a:pt x="2794" y="1142"/>
                  </a:lnTo>
                  <a:lnTo>
                    <a:pt x="2795" y="1142"/>
                  </a:lnTo>
                  <a:lnTo>
                    <a:pt x="2796" y="1141"/>
                  </a:lnTo>
                  <a:lnTo>
                    <a:pt x="2801" y="1140"/>
                  </a:lnTo>
                  <a:lnTo>
                    <a:pt x="2801" y="1139"/>
                  </a:lnTo>
                  <a:lnTo>
                    <a:pt x="2805" y="1138"/>
                  </a:lnTo>
                  <a:lnTo>
                    <a:pt x="2805" y="1136"/>
                  </a:lnTo>
                  <a:lnTo>
                    <a:pt x="2807" y="1136"/>
                  </a:lnTo>
                  <a:lnTo>
                    <a:pt x="2807" y="1138"/>
                  </a:lnTo>
                  <a:lnTo>
                    <a:pt x="2808" y="1138"/>
                  </a:lnTo>
                  <a:lnTo>
                    <a:pt x="2808" y="1136"/>
                  </a:lnTo>
                  <a:lnTo>
                    <a:pt x="2809" y="1135"/>
                  </a:lnTo>
                  <a:lnTo>
                    <a:pt x="2809" y="1134"/>
                  </a:lnTo>
                  <a:lnTo>
                    <a:pt x="2810" y="1134"/>
                  </a:lnTo>
                  <a:lnTo>
                    <a:pt x="2811" y="1132"/>
                  </a:lnTo>
                  <a:lnTo>
                    <a:pt x="2812" y="1132"/>
                  </a:lnTo>
                  <a:lnTo>
                    <a:pt x="2812" y="1131"/>
                  </a:lnTo>
                  <a:lnTo>
                    <a:pt x="2817" y="1130"/>
                  </a:lnTo>
                  <a:lnTo>
                    <a:pt x="2818" y="1129"/>
                  </a:lnTo>
                  <a:lnTo>
                    <a:pt x="2820" y="1128"/>
                  </a:lnTo>
                  <a:lnTo>
                    <a:pt x="2820" y="1126"/>
                  </a:lnTo>
                  <a:lnTo>
                    <a:pt x="2822" y="1126"/>
                  </a:lnTo>
                  <a:lnTo>
                    <a:pt x="2822" y="1125"/>
                  </a:lnTo>
                  <a:lnTo>
                    <a:pt x="2824" y="1124"/>
                  </a:lnTo>
                  <a:lnTo>
                    <a:pt x="2826" y="1124"/>
                  </a:lnTo>
                  <a:lnTo>
                    <a:pt x="2827" y="1124"/>
                  </a:lnTo>
                  <a:lnTo>
                    <a:pt x="2828" y="1124"/>
                  </a:lnTo>
                  <a:lnTo>
                    <a:pt x="2830" y="1124"/>
                  </a:lnTo>
                  <a:lnTo>
                    <a:pt x="2831" y="1124"/>
                  </a:lnTo>
                  <a:lnTo>
                    <a:pt x="2835" y="1124"/>
                  </a:lnTo>
                  <a:lnTo>
                    <a:pt x="2836" y="1123"/>
                  </a:lnTo>
                  <a:lnTo>
                    <a:pt x="2837" y="1123"/>
                  </a:lnTo>
                  <a:lnTo>
                    <a:pt x="2837" y="1122"/>
                  </a:lnTo>
                  <a:lnTo>
                    <a:pt x="2839" y="1122"/>
                  </a:lnTo>
                  <a:lnTo>
                    <a:pt x="2839" y="1121"/>
                  </a:lnTo>
                  <a:lnTo>
                    <a:pt x="2840" y="1121"/>
                  </a:lnTo>
                  <a:lnTo>
                    <a:pt x="2840" y="1119"/>
                  </a:lnTo>
                  <a:lnTo>
                    <a:pt x="2841" y="1119"/>
                  </a:lnTo>
                  <a:lnTo>
                    <a:pt x="2842" y="1116"/>
                  </a:lnTo>
                  <a:lnTo>
                    <a:pt x="2843" y="1116"/>
                  </a:lnTo>
                  <a:lnTo>
                    <a:pt x="2843" y="1115"/>
                  </a:lnTo>
                  <a:lnTo>
                    <a:pt x="2845" y="1114"/>
                  </a:lnTo>
                  <a:lnTo>
                    <a:pt x="2846" y="1113"/>
                  </a:lnTo>
                  <a:lnTo>
                    <a:pt x="2847" y="1112"/>
                  </a:lnTo>
                  <a:lnTo>
                    <a:pt x="2850" y="1112"/>
                  </a:lnTo>
                  <a:lnTo>
                    <a:pt x="2850" y="1111"/>
                  </a:lnTo>
                  <a:lnTo>
                    <a:pt x="2852" y="1110"/>
                  </a:lnTo>
                  <a:lnTo>
                    <a:pt x="2856" y="1113"/>
                  </a:lnTo>
                  <a:lnTo>
                    <a:pt x="2857" y="1113"/>
                  </a:lnTo>
                  <a:lnTo>
                    <a:pt x="2858" y="1113"/>
                  </a:lnTo>
                  <a:lnTo>
                    <a:pt x="2860" y="1113"/>
                  </a:lnTo>
                  <a:lnTo>
                    <a:pt x="2861" y="1114"/>
                  </a:lnTo>
                  <a:lnTo>
                    <a:pt x="2865" y="1113"/>
                  </a:lnTo>
                  <a:lnTo>
                    <a:pt x="2865" y="1112"/>
                  </a:lnTo>
                  <a:lnTo>
                    <a:pt x="2866" y="1112"/>
                  </a:lnTo>
                  <a:lnTo>
                    <a:pt x="2866" y="1111"/>
                  </a:lnTo>
                  <a:lnTo>
                    <a:pt x="2867" y="1111"/>
                  </a:lnTo>
                  <a:lnTo>
                    <a:pt x="2868" y="1110"/>
                  </a:lnTo>
                  <a:lnTo>
                    <a:pt x="2869" y="1108"/>
                  </a:lnTo>
                  <a:lnTo>
                    <a:pt x="2870" y="1108"/>
                  </a:lnTo>
                  <a:lnTo>
                    <a:pt x="2871" y="1106"/>
                  </a:lnTo>
                  <a:lnTo>
                    <a:pt x="2873" y="1106"/>
                  </a:lnTo>
                  <a:lnTo>
                    <a:pt x="2873" y="1105"/>
                  </a:lnTo>
                  <a:lnTo>
                    <a:pt x="2874" y="1105"/>
                  </a:lnTo>
                  <a:lnTo>
                    <a:pt x="2874" y="1104"/>
                  </a:lnTo>
                  <a:lnTo>
                    <a:pt x="2876" y="1104"/>
                  </a:lnTo>
                  <a:lnTo>
                    <a:pt x="2876" y="1103"/>
                  </a:lnTo>
                  <a:lnTo>
                    <a:pt x="2877" y="1103"/>
                  </a:lnTo>
                  <a:lnTo>
                    <a:pt x="2878" y="1102"/>
                  </a:lnTo>
                  <a:lnTo>
                    <a:pt x="2878" y="1101"/>
                  </a:lnTo>
                  <a:lnTo>
                    <a:pt x="2879" y="1101"/>
                  </a:lnTo>
                  <a:lnTo>
                    <a:pt x="2879" y="1100"/>
                  </a:lnTo>
                  <a:lnTo>
                    <a:pt x="2880" y="1098"/>
                  </a:lnTo>
                  <a:lnTo>
                    <a:pt x="2884" y="1098"/>
                  </a:lnTo>
                  <a:lnTo>
                    <a:pt x="2885" y="1098"/>
                  </a:lnTo>
                  <a:lnTo>
                    <a:pt x="2885" y="1103"/>
                  </a:lnTo>
                  <a:lnTo>
                    <a:pt x="2885" y="1105"/>
                  </a:lnTo>
                  <a:lnTo>
                    <a:pt x="2885" y="1107"/>
                  </a:lnTo>
                  <a:lnTo>
                    <a:pt x="2885" y="1108"/>
                  </a:lnTo>
                  <a:lnTo>
                    <a:pt x="2885" y="1110"/>
                  </a:lnTo>
                  <a:lnTo>
                    <a:pt x="2884" y="1112"/>
                  </a:lnTo>
                  <a:lnTo>
                    <a:pt x="2885" y="1115"/>
                  </a:lnTo>
                  <a:lnTo>
                    <a:pt x="2886" y="1117"/>
                  </a:lnTo>
                  <a:lnTo>
                    <a:pt x="2894" y="1115"/>
                  </a:lnTo>
                  <a:lnTo>
                    <a:pt x="2895" y="1116"/>
                  </a:lnTo>
                  <a:lnTo>
                    <a:pt x="2896" y="1116"/>
                  </a:lnTo>
                  <a:lnTo>
                    <a:pt x="2897" y="1114"/>
                  </a:lnTo>
                  <a:lnTo>
                    <a:pt x="2898" y="1113"/>
                  </a:lnTo>
                  <a:lnTo>
                    <a:pt x="2899" y="1112"/>
                  </a:lnTo>
                  <a:lnTo>
                    <a:pt x="2901" y="1111"/>
                  </a:lnTo>
                  <a:lnTo>
                    <a:pt x="2902" y="1111"/>
                  </a:lnTo>
                  <a:lnTo>
                    <a:pt x="2902" y="1110"/>
                  </a:lnTo>
                  <a:lnTo>
                    <a:pt x="2904" y="1110"/>
                  </a:lnTo>
                  <a:lnTo>
                    <a:pt x="2904" y="1107"/>
                  </a:lnTo>
                  <a:lnTo>
                    <a:pt x="2905" y="1108"/>
                  </a:lnTo>
                  <a:lnTo>
                    <a:pt x="2906" y="1107"/>
                  </a:lnTo>
                  <a:lnTo>
                    <a:pt x="2911" y="1105"/>
                  </a:lnTo>
                  <a:lnTo>
                    <a:pt x="2911" y="1104"/>
                  </a:lnTo>
                  <a:lnTo>
                    <a:pt x="2912" y="1104"/>
                  </a:lnTo>
                  <a:lnTo>
                    <a:pt x="2913" y="1105"/>
                  </a:lnTo>
                  <a:lnTo>
                    <a:pt x="2914" y="1104"/>
                  </a:lnTo>
                  <a:lnTo>
                    <a:pt x="2916" y="1103"/>
                  </a:lnTo>
                  <a:lnTo>
                    <a:pt x="2917" y="1104"/>
                  </a:lnTo>
                  <a:lnTo>
                    <a:pt x="2920" y="1104"/>
                  </a:lnTo>
                  <a:lnTo>
                    <a:pt x="2921" y="1104"/>
                  </a:lnTo>
                  <a:lnTo>
                    <a:pt x="2928" y="1103"/>
                  </a:lnTo>
                  <a:lnTo>
                    <a:pt x="2930" y="1102"/>
                  </a:lnTo>
                  <a:lnTo>
                    <a:pt x="2931" y="1101"/>
                  </a:lnTo>
                  <a:lnTo>
                    <a:pt x="2932" y="1100"/>
                  </a:lnTo>
                  <a:lnTo>
                    <a:pt x="2932" y="1098"/>
                  </a:lnTo>
                  <a:lnTo>
                    <a:pt x="2933" y="1096"/>
                  </a:lnTo>
                  <a:lnTo>
                    <a:pt x="2933" y="1095"/>
                  </a:lnTo>
                  <a:lnTo>
                    <a:pt x="2934" y="1094"/>
                  </a:lnTo>
                  <a:lnTo>
                    <a:pt x="2935" y="1093"/>
                  </a:lnTo>
                  <a:lnTo>
                    <a:pt x="2936" y="1089"/>
                  </a:lnTo>
                  <a:lnTo>
                    <a:pt x="2937" y="1088"/>
                  </a:lnTo>
                  <a:lnTo>
                    <a:pt x="2943" y="1077"/>
                  </a:lnTo>
                  <a:lnTo>
                    <a:pt x="2944" y="1075"/>
                  </a:lnTo>
                  <a:lnTo>
                    <a:pt x="2945" y="1075"/>
                  </a:lnTo>
                  <a:lnTo>
                    <a:pt x="2945" y="1074"/>
                  </a:lnTo>
                  <a:lnTo>
                    <a:pt x="2946" y="1073"/>
                  </a:lnTo>
                  <a:lnTo>
                    <a:pt x="2947" y="1072"/>
                  </a:lnTo>
                  <a:lnTo>
                    <a:pt x="2947" y="1070"/>
                  </a:lnTo>
                  <a:lnTo>
                    <a:pt x="2950" y="1070"/>
                  </a:lnTo>
                  <a:lnTo>
                    <a:pt x="2951" y="1069"/>
                  </a:lnTo>
                  <a:lnTo>
                    <a:pt x="2952" y="1068"/>
                  </a:lnTo>
                  <a:lnTo>
                    <a:pt x="2954" y="1063"/>
                  </a:lnTo>
                  <a:lnTo>
                    <a:pt x="2955" y="1064"/>
                  </a:lnTo>
                  <a:lnTo>
                    <a:pt x="2955" y="1063"/>
                  </a:lnTo>
                  <a:lnTo>
                    <a:pt x="2959" y="1061"/>
                  </a:lnTo>
                  <a:lnTo>
                    <a:pt x="2959" y="1060"/>
                  </a:lnTo>
                  <a:lnTo>
                    <a:pt x="2965" y="1059"/>
                  </a:lnTo>
                  <a:lnTo>
                    <a:pt x="2967" y="1057"/>
                  </a:lnTo>
                  <a:lnTo>
                    <a:pt x="2967" y="1056"/>
                  </a:lnTo>
                  <a:lnTo>
                    <a:pt x="2967" y="1055"/>
                  </a:lnTo>
                  <a:lnTo>
                    <a:pt x="2967" y="1054"/>
                  </a:lnTo>
                  <a:lnTo>
                    <a:pt x="2968" y="1051"/>
                  </a:lnTo>
                  <a:lnTo>
                    <a:pt x="2968" y="1050"/>
                  </a:lnTo>
                  <a:lnTo>
                    <a:pt x="2969" y="1047"/>
                  </a:lnTo>
                  <a:lnTo>
                    <a:pt x="2970" y="1047"/>
                  </a:lnTo>
                  <a:lnTo>
                    <a:pt x="2970" y="1045"/>
                  </a:lnTo>
                  <a:lnTo>
                    <a:pt x="2971" y="1045"/>
                  </a:lnTo>
                  <a:lnTo>
                    <a:pt x="2972" y="1042"/>
                  </a:lnTo>
                  <a:lnTo>
                    <a:pt x="2973" y="1042"/>
                  </a:lnTo>
                  <a:lnTo>
                    <a:pt x="2978" y="1032"/>
                  </a:lnTo>
                  <a:lnTo>
                    <a:pt x="2978" y="1031"/>
                  </a:lnTo>
                  <a:lnTo>
                    <a:pt x="2979" y="1027"/>
                  </a:lnTo>
                  <a:lnTo>
                    <a:pt x="2979" y="1026"/>
                  </a:lnTo>
                  <a:lnTo>
                    <a:pt x="2980" y="1023"/>
                  </a:lnTo>
                  <a:lnTo>
                    <a:pt x="2980" y="1021"/>
                  </a:lnTo>
                  <a:lnTo>
                    <a:pt x="2981" y="1018"/>
                  </a:lnTo>
                  <a:lnTo>
                    <a:pt x="2982" y="1017"/>
                  </a:lnTo>
                  <a:lnTo>
                    <a:pt x="2983" y="1018"/>
                  </a:lnTo>
                  <a:lnTo>
                    <a:pt x="2984" y="1018"/>
                  </a:lnTo>
                  <a:lnTo>
                    <a:pt x="2986" y="1019"/>
                  </a:lnTo>
                  <a:lnTo>
                    <a:pt x="2987" y="1019"/>
                  </a:lnTo>
                  <a:lnTo>
                    <a:pt x="2988" y="1021"/>
                  </a:lnTo>
                  <a:lnTo>
                    <a:pt x="2991" y="1025"/>
                  </a:lnTo>
                  <a:lnTo>
                    <a:pt x="2991" y="1026"/>
                  </a:lnTo>
                  <a:lnTo>
                    <a:pt x="2992" y="1027"/>
                  </a:lnTo>
                  <a:lnTo>
                    <a:pt x="2993" y="1027"/>
                  </a:lnTo>
                  <a:lnTo>
                    <a:pt x="2994" y="1029"/>
                  </a:lnTo>
                  <a:lnTo>
                    <a:pt x="2994" y="1030"/>
                  </a:lnTo>
                  <a:lnTo>
                    <a:pt x="2996" y="1029"/>
                  </a:lnTo>
                  <a:lnTo>
                    <a:pt x="2997" y="1029"/>
                  </a:lnTo>
                  <a:lnTo>
                    <a:pt x="2998" y="1028"/>
                  </a:lnTo>
                  <a:lnTo>
                    <a:pt x="3000" y="1025"/>
                  </a:lnTo>
                  <a:lnTo>
                    <a:pt x="3001" y="1022"/>
                  </a:lnTo>
                  <a:lnTo>
                    <a:pt x="3005" y="1021"/>
                  </a:lnTo>
                  <a:lnTo>
                    <a:pt x="3006" y="1020"/>
                  </a:lnTo>
                  <a:lnTo>
                    <a:pt x="3006" y="1019"/>
                  </a:lnTo>
                  <a:lnTo>
                    <a:pt x="3010" y="1018"/>
                  </a:lnTo>
                  <a:lnTo>
                    <a:pt x="3010" y="1017"/>
                  </a:lnTo>
                  <a:lnTo>
                    <a:pt x="3013" y="1014"/>
                  </a:lnTo>
                  <a:lnTo>
                    <a:pt x="3017" y="1011"/>
                  </a:lnTo>
                  <a:lnTo>
                    <a:pt x="3018" y="1009"/>
                  </a:lnTo>
                  <a:lnTo>
                    <a:pt x="3018" y="1006"/>
                  </a:lnTo>
                  <a:lnTo>
                    <a:pt x="3019" y="1004"/>
                  </a:lnTo>
                  <a:lnTo>
                    <a:pt x="3024" y="1002"/>
                  </a:lnTo>
                  <a:lnTo>
                    <a:pt x="3025" y="1002"/>
                  </a:lnTo>
                  <a:lnTo>
                    <a:pt x="3029" y="1001"/>
                  </a:lnTo>
                  <a:lnTo>
                    <a:pt x="3035" y="998"/>
                  </a:lnTo>
                  <a:lnTo>
                    <a:pt x="3036" y="997"/>
                  </a:lnTo>
                  <a:lnTo>
                    <a:pt x="3036" y="995"/>
                  </a:lnTo>
                  <a:lnTo>
                    <a:pt x="3037" y="995"/>
                  </a:lnTo>
                  <a:lnTo>
                    <a:pt x="3040" y="990"/>
                  </a:lnTo>
                  <a:lnTo>
                    <a:pt x="3040" y="989"/>
                  </a:lnTo>
                  <a:lnTo>
                    <a:pt x="3043" y="988"/>
                  </a:lnTo>
                  <a:lnTo>
                    <a:pt x="3044" y="989"/>
                  </a:lnTo>
                  <a:lnTo>
                    <a:pt x="3046" y="990"/>
                  </a:lnTo>
                  <a:lnTo>
                    <a:pt x="3048" y="989"/>
                  </a:lnTo>
                  <a:lnTo>
                    <a:pt x="3049" y="990"/>
                  </a:lnTo>
                  <a:lnTo>
                    <a:pt x="3052" y="990"/>
                  </a:lnTo>
                  <a:lnTo>
                    <a:pt x="3055" y="990"/>
                  </a:lnTo>
                  <a:lnTo>
                    <a:pt x="3059" y="989"/>
                  </a:lnTo>
                  <a:lnTo>
                    <a:pt x="3060" y="989"/>
                  </a:lnTo>
                  <a:lnTo>
                    <a:pt x="3063" y="988"/>
                  </a:lnTo>
                  <a:lnTo>
                    <a:pt x="3066" y="985"/>
                  </a:lnTo>
                  <a:lnTo>
                    <a:pt x="3069" y="981"/>
                  </a:lnTo>
                  <a:lnTo>
                    <a:pt x="3076" y="979"/>
                  </a:lnTo>
                  <a:lnTo>
                    <a:pt x="3078" y="978"/>
                  </a:lnTo>
                  <a:lnTo>
                    <a:pt x="3079" y="975"/>
                  </a:lnTo>
                  <a:lnTo>
                    <a:pt x="3081" y="975"/>
                  </a:lnTo>
                  <a:lnTo>
                    <a:pt x="3085" y="973"/>
                  </a:lnTo>
                  <a:lnTo>
                    <a:pt x="3085" y="972"/>
                  </a:lnTo>
                  <a:lnTo>
                    <a:pt x="3087" y="971"/>
                  </a:lnTo>
                  <a:lnTo>
                    <a:pt x="3090" y="964"/>
                  </a:lnTo>
                  <a:lnTo>
                    <a:pt x="3092" y="963"/>
                  </a:lnTo>
                  <a:lnTo>
                    <a:pt x="3092" y="958"/>
                  </a:lnTo>
                  <a:lnTo>
                    <a:pt x="3093" y="957"/>
                  </a:lnTo>
                  <a:lnTo>
                    <a:pt x="3092" y="956"/>
                  </a:lnTo>
                  <a:lnTo>
                    <a:pt x="3093" y="955"/>
                  </a:lnTo>
                  <a:lnTo>
                    <a:pt x="3094" y="952"/>
                  </a:lnTo>
                  <a:lnTo>
                    <a:pt x="3096" y="948"/>
                  </a:lnTo>
                  <a:lnTo>
                    <a:pt x="3100" y="944"/>
                  </a:lnTo>
                  <a:lnTo>
                    <a:pt x="3102" y="944"/>
                  </a:lnTo>
                  <a:lnTo>
                    <a:pt x="3102" y="943"/>
                  </a:lnTo>
                  <a:lnTo>
                    <a:pt x="3104" y="942"/>
                  </a:lnTo>
                  <a:lnTo>
                    <a:pt x="3105" y="941"/>
                  </a:lnTo>
                  <a:lnTo>
                    <a:pt x="3109" y="939"/>
                  </a:lnTo>
                  <a:lnTo>
                    <a:pt x="3109" y="938"/>
                  </a:lnTo>
                  <a:lnTo>
                    <a:pt x="3109" y="937"/>
                  </a:lnTo>
                  <a:lnTo>
                    <a:pt x="3107" y="937"/>
                  </a:lnTo>
                  <a:lnTo>
                    <a:pt x="3107" y="936"/>
                  </a:lnTo>
                  <a:lnTo>
                    <a:pt x="3110" y="936"/>
                  </a:lnTo>
                  <a:lnTo>
                    <a:pt x="3112" y="934"/>
                  </a:lnTo>
                  <a:lnTo>
                    <a:pt x="3114" y="931"/>
                  </a:lnTo>
                  <a:lnTo>
                    <a:pt x="3114" y="929"/>
                  </a:lnTo>
                  <a:lnTo>
                    <a:pt x="3115" y="929"/>
                  </a:lnTo>
                  <a:lnTo>
                    <a:pt x="3118" y="931"/>
                  </a:lnTo>
                  <a:moveTo>
                    <a:pt x="3072" y="989"/>
                  </a:moveTo>
                  <a:lnTo>
                    <a:pt x="3074" y="986"/>
                  </a:lnTo>
                  <a:lnTo>
                    <a:pt x="3075" y="986"/>
                  </a:lnTo>
                  <a:lnTo>
                    <a:pt x="3077" y="988"/>
                  </a:lnTo>
                  <a:lnTo>
                    <a:pt x="3077" y="986"/>
                  </a:lnTo>
                  <a:lnTo>
                    <a:pt x="3078" y="986"/>
                  </a:lnTo>
                  <a:lnTo>
                    <a:pt x="3078" y="985"/>
                  </a:lnTo>
                  <a:lnTo>
                    <a:pt x="3077" y="985"/>
                  </a:lnTo>
                  <a:lnTo>
                    <a:pt x="3078" y="985"/>
                  </a:lnTo>
                  <a:lnTo>
                    <a:pt x="3078" y="984"/>
                  </a:lnTo>
                  <a:lnTo>
                    <a:pt x="3079" y="982"/>
                  </a:lnTo>
                  <a:lnTo>
                    <a:pt x="3079" y="983"/>
                  </a:lnTo>
                  <a:lnTo>
                    <a:pt x="3079" y="984"/>
                  </a:lnTo>
                  <a:lnTo>
                    <a:pt x="3079" y="985"/>
                  </a:lnTo>
                  <a:lnTo>
                    <a:pt x="3082" y="982"/>
                  </a:lnTo>
                  <a:lnTo>
                    <a:pt x="3083" y="981"/>
                  </a:lnTo>
                  <a:lnTo>
                    <a:pt x="3084" y="981"/>
                  </a:lnTo>
                  <a:lnTo>
                    <a:pt x="3085" y="981"/>
                  </a:lnTo>
                  <a:lnTo>
                    <a:pt x="3086" y="980"/>
                  </a:lnTo>
                  <a:lnTo>
                    <a:pt x="3087" y="980"/>
                  </a:lnTo>
                  <a:lnTo>
                    <a:pt x="3088" y="979"/>
                  </a:lnTo>
                  <a:lnTo>
                    <a:pt x="3090" y="976"/>
                  </a:lnTo>
                  <a:lnTo>
                    <a:pt x="3092" y="975"/>
                  </a:lnTo>
                  <a:lnTo>
                    <a:pt x="3093" y="975"/>
                  </a:lnTo>
                  <a:lnTo>
                    <a:pt x="3094" y="974"/>
                  </a:lnTo>
                  <a:lnTo>
                    <a:pt x="3096" y="973"/>
                  </a:lnTo>
                  <a:lnTo>
                    <a:pt x="3098" y="973"/>
                  </a:lnTo>
                  <a:lnTo>
                    <a:pt x="3100" y="972"/>
                  </a:lnTo>
                  <a:lnTo>
                    <a:pt x="3101" y="971"/>
                  </a:lnTo>
                  <a:lnTo>
                    <a:pt x="3104" y="966"/>
                  </a:lnTo>
                  <a:lnTo>
                    <a:pt x="3104" y="965"/>
                  </a:lnTo>
                  <a:lnTo>
                    <a:pt x="3105" y="963"/>
                  </a:lnTo>
                  <a:lnTo>
                    <a:pt x="3105" y="963"/>
                  </a:lnTo>
                  <a:lnTo>
                    <a:pt x="3106" y="962"/>
                  </a:lnTo>
                  <a:lnTo>
                    <a:pt x="3107" y="961"/>
                  </a:lnTo>
                  <a:lnTo>
                    <a:pt x="3107" y="960"/>
                  </a:lnTo>
                  <a:lnTo>
                    <a:pt x="3105" y="958"/>
                  </a:lnTo>
                  <a:lnTo>
                    <a:pt x="3106" y="958"/>
                  </a:lnTo>
                  <a:lnTo>
                    <a:pt x="3106" y="957"/>
                  </a:lnTo>
                  <a:lnTo>
                    <a:pt x="3107" y="957"/>
                  </a:lnTo>
                  <a:lnTo>
                    <a:pt x="3109" y="956"/>
                  </a:lnTo>
                  <a:lnTo>
                    <a:pt x="3110" y="955"/>
                  </a:lnTo>
                  <a:lnTo>
                    <a:pt x="3109" y="955"/>
                  </a:lnTo>
                  <a:lnTo>
                    <a:pt x="3109" y="954"/>
                  </a:lnTo>
                  <a:lnTo>
                    <a:pt x="3107" y="954"/>
                  </a:lnTo>
                  <a:lnTo>
                    <a:pt x="3109" y="952"/>
                  </a:lnTo>
                  <a:lnTo>
                    <a:pt x="3107" y="952"/>
                  </a:lnTo>
                  <a:lnTo>
                    <a:pt x="3109" y="951"/>
                  </a:lnTo>
                  <a:lnTo>
                    <a:pt x="3107" y="951"/>
                  </a:lnTo>
                  <a:lnTo>
                    <a:pt x="3107" y="950"/>
                  </a:lnTo>
                  <a:lnTo>
                    <a:pt x="3110" y="948"/>
                  </a:lnTo>
                  <a:lnTo>
                    <a:pt x="3111" y="948"/>
                  </a:lnTo>
                  <a:lnTo>
                    <a:pt x="3113" y="947"/>
                  </a:lnTo>
                  <a:lnTo>
                    <a:pt x="3114" y="946"/>
                  </a:lnTo>
                  <a:lnTo>
                    <a:pt x="3114" y="945"/>
                  </a:lnTo>
                  <a:lnTo>
                    <a:pt x="3116" y="944"/>
                  </a:lnTo>
                  <a:lnTo>
                    <a:pt x="3116" y="943"/>
                  </a:lnTo>
                  <a:lnTo>
                    <a:pt x="3116" y="942"/>
                  </a:lnTo>
                  <a:lnTo>
                    <a:pt x="3116" y="941"/>
                  </a:lnTo>
                  <a:lnTo>
                    <a:pt x="3120" y="938"/>
                  </a:lnTo>
                  <a:lnTo>
                    <a:pt x="3121" y="937"/>
                  </a:lnTo>
                  <a:lnTo>
                    <a:pt x="3121" y="936"/>
                  </a:lnTo>
                  <a:lnTo>
                    <a:pt x="3122" y="936"/>
                  </a:lnTo>
                  <a:lnTo>
                    <a:pt x="3123" y="936"/>
                  </a:lnTo>
                  <a:lnTo>
                    <a:pt x="3123" y="935"/>
                  </a:lnTo>
                  <a:lnTo>
                    <a:pt x="3129" y="934"/>
                  </a:lnTo>
                  <a:lnTo>
                    <a:pt x="3130" y="933"/>
                  </a:lnTo>
                  <a:lnTo>
                    <a:pt x="3131" y="932"/>
                  </a:lnTo>
                  <a:lnTo>
                    <a:pt x="3134" y="932"/>
                  </a:lnTo>
                  <a:lnTo>
                    <a:pt x="3140" y="927"/>
                  </a:lnTo>
                  <a:lnTo>
                    <a:pt x="3143" y="924"/>
                  </a:lnTo>
                  <a:lnTo>
                    <a:pt x="3143" y="923"/>
                  </a:lnTo>
                  <a:lnTo>
                    <a:pt x="3142" y="922"/>
                  </a:lnTo>
                  <a:lnTo>
                    <a:pt x="3143" y="920"/>
                  </a:lnTo>
                  <a:lnTo>
                    <a:pt x="3143" y="919"/>
                  </a:lnTo>
                  <a:lnTo>
                    <a:pt x="3142" y="917"/>
                  </a:lnTo>
                  <a:lnTo>
                    <a:pt x="3143" y="917"/>
                  </a:lnTo>
                  <a:lnTo>
                    <a:pt x="3144" y="918"/>
                  </a:lnTo>
                  <a:lnTo>
                    <a:pt x="3147" y="917"/>
                  </a:lnTo>
                  <a:lnTo>
                    <a:pt x="3148" y="918"/>
                  </a:lnTo>
                  <a:lnTo>
                    <a:pt x="3151" y="917"/>
                  </a:lnTo>
                  <a:lnTo>
                    <a:pt x="3152" y="917"/>
                  </a:lnTo>
                  <a:lnTo>
                    <a:pt x="3157" y="917"/>
                  </a:lnTo>
                  <a:lnTo>
                    <a:pt x="3160" y="916"/>
                  </a:lnTo>
                  <a:lnTo>
                    <a:pt x="3161" y="916"/>
                  </a:lnTo>
                  <a:lnTo>
                    <a:pt x="3163" y="915"/>
                  </a:lnTo>
                  <a:lnTo>
                    <a:pt x="3167" y="913"/>
                  </a:lnTo>
                  <a:lnTo>
                    <a:pt x="3168" y="911"/>
                  </a:lnTo>
                  <a:lnTo>
                    <a:pt x="3169" y="910"/>
                  </a:lnTo>
                  <a:lnTo>
                    <a:pt x="3171" y="909"/>
                  </a:lnTo>
                  <a:lnTo>
                    <a:pt x="3175" y="904"/>
                  </a:lnTo>
                  <a:lnTo>
                    <a:pt x="3176" y="899"/>
                  </a:lnTo>
                  <a:lnTo>
                    <a:pt x="3177" y="896"/>
                  </a:lnTo>
                  <a:lnTo>
                    <a:pt x="3177" y="895"/>
                  </a:lnTo>
                  <a:lnTo>
                    <a:pt x="3178" y="892"/>
                  </a:lnTo>
                  <a:lnTo>
                    <a:pt x="3179" y="890"/>
                  </a:lnTo>
                  <a:lnTo>
                    <a:pt x="3179" y="889"/>
                  </a:lnTo>
                  <a:lnTo>
                    <a:pt x="3179" y="887"/>
                  </a:lnTo>
                  <a:lnTo>
                    <a:pt x="3181" y="887"/>
                  </a:lnTo>
                  <a:lnTo>
                    <a:pt x="3181" y="886"/>
                  </a:lnTo>
                  <a:lnTo>
                    <a:pt x="3182" y="886"/>
                  </a:lnTo>
                  <a:lnTo>
                    <a:pt x="3184" y="886"/>
                  </a:lnTo>
                  <a:lnTo>
                    <a:pt x="3184" y="887"/>
                  </a:lnTo>
                  <a:lnTo>
                    <a:pt x="3187" y="885"/>
                  </a:lnTo>
                  <a:lnTo>
                    <a:pt x="3187" y="884"/>
                  </a:lnTo>
                  <a:lnTo>
                    <a:pt x="3187" y="882"/>
                  </a:lnTo>
                  <a:lnTo>
                    <a:pt x="3188" y="882"/>
                  </a:lnTo>
                  <a:lnTo>
                    <a:pt x="3189" y="882"/>
                  </a:lnTo>
                  <a:lnTo>
                    <a:pt x="3190" y="882"/>
                  </a:lnTo>
                  <a:lnTo>
                    <a:pt x="3191" y="881"/>
                  </a:lnTo>
                  <a:lnTo>
                    <a:pt x="3191" y="880"/>
                  </a:lnTo>
                  <a:lnTo>
                    <a:pt x="3192" y="879"/>
                  </a:lnTo>
                  <a:lnTo>
                    <a:pt x="3192" y="878"/>
                  </a:lnTo>
                  <a:lnTo>
                    <a:pt x="3195" y="876"/>
                  </a:lnTo>
                  <a:lnTo>
                    <a:pt x="3196" y="875"/>
                  </a:lnTo>
                  <a:lnTo>
                    <a:pt x="3195" y="873"/>
                  </a:lnTo>
                  <a:lnTo>
                    <a:pt x="3197" y="870"/>
                  </a:lnTo>
                  <a:lnTo>
                    <a:pt x="3197" y="869"/>
                  </a:lnTo>
                  <a:lnTo>
                    <a:pt x="3197" y="868"/>
                  </a:lnTo>
                  <a:lnTo>
                    <a:pt x="3197" y="863"/>
                  </a:lnTo>
                  <a:lnTo>
                    <a:pt x="3198" y="862"/>
                  </a:lnTo>
                  <a:lnTo>
                    <a:pt x="3199" y="862"/>
                  </a:lnTo>
                  <a:lnTo>
                    <a:pt x="3204" y="861"/>
                  </a:lnTo>
                  <a:lnTo>
                    <a:pt x="3204" y="860"/>
                  </a:lnTo>
                  <a:lnTo>
                    <a:pt x="3205" y="859"/>
                  </a:lnTo>
                  <a:lnTo>
                    <a:pt x="3206" y="859"/>
                  </a:lnTo>
                  <a:lnTo>
                    <a:pt x="3206" y="858"/>
                  </a:lnTo>
                  <a:lnTo>
                    <a:pt x="3208" y="858"/>
                  </a:lnTo>
                  <a:lnTo>
                    <a:pt x="3208" y="856"/>
                  </a:lnTo>
                  <a:lnTo>
                    <a:pt x="3213" y="856"/>
                  </a:lnTo>
                  <a:lnTo>
                    <a:pt x="3214" y="856"/>
                  </a:lnTo>
                  <a:lnTo>
                    <a:pt x="3216" y="857"/>
                  </a:lnTo>
                  <a:lnTo>
                    <a:pt x="3217" y="857"/>
                  </a:lnTo>
                  <a:lnTo>
                    <a:pt x="3224" y="854"/>
                  </a:lnTo>
                  <a:lnTo>
                    <a:pt x="3225" y="854"/>
                  </a:lnTo>
                  <a:lnTo>
                    <a:pt x="3226" y="854"/>
                  </a:lnTo>
                  <a:lnTo>
                    <a:pt x="3229" y="854"/>
                  </a:lnTo>
                  <a:lnTo>
                    <a:pt x="3230" y="856"/>
                  </a:lnTo>
                  <a:lnTo>
                    <a:pt x="3232" y="854"/>
                  </a:lnTo>
                  <a:lnTo>
                    <a:pt x="3233" y="854"/>
                  </a:lnTo>
                  <a:lnTo>
                    <a:pt x="3235" y="854"/>
                  </a:lnTo>
                  <a:lnTo>
                    <a:pt x="3237" y="851"/>
                  </a:lnTo>
                  <a:lnTo>
                    <a:pt x="3238" y="850"/>
                  </a:lnTo>
                  <a:lnTo>
                    <a:pt x="3238" y="847"/>
                  </a:lnTo>
                  <a:lnTo>
                    <a:pt x="3238" y="844"/>
                  </a:lnTo>
                  <a:lnTo>
                    <a:pt x="3237" y="843"/>
                  </a:lnTo>
                  <a:lnTo>
                    <a:pt x="3237" y="840"/>
                  </a:lnTo>
                  <a:lnTo>
                    <a:pt x="3236" y="838"/>
                  </a:lnTo>
                  <a:lnTo>
                    <a:pt x="3235" y="836"/>
                  </a:lnTo>
                  <a:lnTo>
                    <a:pt x="3235" y="835"/>
                  </a:lnTo>
                  <a:lnTo>
                    <a:pt x="3233" y="834"/>
                  </a:lnTo>
                  <a:lnTo>
                    <a:pt x="3230" y="831"/>
                  </a:lnTo>
                  <a:lnTo>
                    <a:pt x="3229" y="825"/>
                  </a:lnTo>
                  <a:lnTo>
                    <a:pt x="3229" y="823"/>
                  </a:lnTo>
                  <a:lnTo>
                    <a:pt x="3229" y="821"/>
                  </a:lnTo>
                  <a:lnTo>
                    <a:pt x="3230" y="815"/>
                  </a:lnTo>
                  <a:lnTo>
                    <a:pt x="3234" y="810"/>
                  </a:lnTo>
                  <a:lnTo>
                    <a:pt x="3234" y="806"/>
                  </a:lnTo>
                  <a:lnTo>
                    <a:pt x="3234" y="805"/>
                  </a:lnTo>
                  <a:lnTo>
                    <a:pt x="3234" y="800"/>
                  </a:lnTo>
                  <a:lnTo>
                    <a:pt x="3234" y="798"/>
                  </a:lnTo>
                  <a:lnTo>
                    <a:pt x="3234" y="796"/>
                  </a:lnTo>
                  <a:lnTo>
                    <a:pt x="3234" y="788"/>
                  </a:lnTo>
                  <a:lnTo>
                    <a:pt x="3234" y="787"/>
                  </a:lnTo>
                  <a:lnTo>
                    <a:pt x="3233" y="786"/>
                  </a:lnTo>
                  <a:lnTo>
                    <a:pt x="3233" y="785"/>
                  </a:lnTo>
                  <a:lnTo>
                    <a:pt x="3229" y="785"/>
                  </a:lnTo>
                  <a:lnTo>
                    <a:pt x="3229" y="786"/>
                  </a:lnTo>
                  <a:lnTo>
                    <a:pt x="3230" y="786"/>
                  </a:lnTo>
                  <a:lnTo>
                    <a:pt x="3229" y="788"/>
                  </a:lnTo>
                  <a:lnTo>
                    <a:pt x="3228" y="792"/>
                  </a:lnTo>
                  <a:lnTo>
                    <a:pt x="3228" y="791"/>
                  </a:lnTo>
                  <a:lnTo>
                    <a:pt x="3227" y="787"/>
                  </a:lnTo>
                  <a:lnTo>
                    <a:pt x="3227" y="785"/>
                  </a:lnTo>
                  <a:lnTo>
                    <a:pt x="3228" y="785"/>
                  </a:lnTo>
                  <a:lnTo>
                    <a:pt x="3227" y="785"/>
                  </a:lnTo>
                  <a:lnTo>
                    <a:pt x="3226" y="787"/>
                  </a:lnTo>
                  <a:lnTo>
                    <a:pt x="3226" y="789"/>
                  </a:lnTo>
                  <a:lnTo>
                    <a:pt x="3227" y="791"/>
                  </a:lnTo>
                  <a:lnTo>
                    <a:pt x="3227" y="793"/>
                  </a:lnTo>
                  <a:lnTo>
                    <a:pt x="3228" y="794"/>
                  </a:lnTo>
                  <a:lnTo>
                    <a:pt x="3229" y="800"/>
                  </a:lnTo>
                  <a:lnTo>
                    <a:pt x="3227" y="804"/>
                  </a:lnTo>
                  <a:lnTo>
                    <a:pt x="3227" y="807"/>
                  </a:lnTo>
                  <a:lnTo>
                    <a:pt x="3228" y="812"/>
                  </a:lnTo>
                  <a:lnTo>
                    <a:pt x="3227" y="816"/>
                  </a:lnTo>
                  <a:lnTo>
                    <a:pt x="3227" y="820"/>
                  </a:lnTo>
                  <a:lnTo>
                    <a:pt x="3226" y="823"/>
                  </a:lnTo>
                  <a:lnTo>
                    <a:pt x="3226" y="830"/>
                  </a:lnTo>
                  <a:lnTo>
                    <a:pt x="3226" y="832"/>
                  </a:lnTo>
                  <a:lnTo>
                    <a:pt x="3227" y="831"/>
                  </a:lnTo>
                  <a:lnTo>
                    <a:pt x="3228" y="835"/>
                  </a:lnTo>
                  <a:lnTo>
                    <a:pt x="3228" y="838"/>
                  </a:lnTo>
                  <a:lnTo>
                    <a:pt x="3227" y="839"/>
                  </a:lnTo>
                  <a:lnTo>
                    <a:pt x="3226" y="839"/>
                  </a:lnTo>
                  <a:lnTo>
                    <a:pt x="3226" y="840"/>
                  </a:lnTo>
                  <a:lnTo>
                    <a:pt x="3227" y="841"/>
                  </a:lnTo>
                  <a:lnTo>
                    <a:pt x="3225" y="848"/>
                  </a:lnTo>
                  <a:lnTo>
                    <a:pt x="3225" y="849"/>
                  </a:lnTo>
                  <a:lnTo>
                    <a:pt x="3224" y="851"/>
                  </a:lnTo>
                  <a:lnTo>
                    <a:pt x="3222" y="853"/>
                  </a:lnTo>
                  <a:lnTo>
                    <a:pt x="3220" y="854"/>
                  </a:lnTo>
                  <a:lnTo>
                    <a:pt x="3218" y="856"/>
                  </a:lnTo>
                  <a:lnTo>
                    <a:pt x="3217" y="854"/>
                  </a:lnTo>
                  <a:lnTo>
                    <a:pt x="3216" y="856"/>
                  </a:lnTo>
                  <a:lnTo>
                    <a:pt x="3211" y="853"/>
                  </a:lnTo>
                  <a:lnTo>
                    <a:pt x="3208" y="854"/>
                  </a:lnTo>
                  <a:lnTo>
                    <a:pt x="3209" y="853"/>
                  </a:lnTo>
                  <a:lnTo>
                    <a:pt x="3208" y="852"/>
                  </a:lnTo>
                  <a:lnTo>
                    <a:pt x="3206" y="853"/>
                  </a:lnTo>
                  <a:lnTo>
                    <a:pt x="3205" y="853"/>
                  </a:lnTo>
                  <a:lnTo>
                    <a:pt x="3203" y="853"/>
                  </a:lnTo>
                  <a:lnTo>
                    <a:pt x="3201" y="853"/>
                  </a:lnTo>
                  <a:lnTo>
                    <a:pt x="3200" y="854"/>
                  </a:lnTo>
                  <a:lnTo>
                    <a:pt x="3199" y="854"/>
                  </a:lnTo>
                  <a:lnTo>
                    <a:pt x="3197" y="856"/>
                  </a:lnTo>
                  <a:lnTo>
                    <a:pt x="3196" y="856"/>
                  </a:lnTo>
                  <a:lnTo>
                    <a:pt x="3195" y="856"/>
                  </a:lnTo>
                  <a:lnTo>
                    <a:pt x="3194" y="856"/>
                  </a:lnTo>
                  <a:lnTo>
                    <a:pt x="3191" y="854"/>
                  </a:lnTo>
                  <a:lnTo>
                    <a:pt x="3190" y="856"/>
                  </a:lnTo>
                  <a:lnTo>
                    <a:pt x="3189" y="856"/>
                  </a:lnTo>
                  <a:lnTo>
                    <a:pt x="3188" y="857"/>
                  </a:lnTo>
                  <a:lnTo>
                    <a:pt x="3187" y="857"/>
                  </a:lnTo>
                  <a:lnTo>
                    <a:pt x="3186" y="860"/>
                  </a:lnTo>
                  <a:lnTo>
                    <a:pt x="3185" y="859"/>
                  </a:lnTo>
                  <a:lnTo>
                    <a:pt x="3184" y="860"/>
                  </a:lnTo>
                  <a:lnTo>
                    <a:pt x="3182" y="860"/>
                  </a:lnTo>
                  <a:lnTo>
                    <a:pt x="3181" y="860"/>
                  </a:lnTo>
                  <a:lnTo>
                    <a:pt x="3177" y="863"/>
                  </a:lnTo>
                  <a:lnTo>
                    <a:pt x="3173" y="867"/>
                  </a:lnTo>
                  <a:lnTo>
                    <a:pt x="3172" y="868"/>
                  </a:lnTo>
                  <a:lnTo>
                    <a:pt x="3171" y="869"/>
                  </a:lnTo>
                  <a:lnTo>
                    <a:pt x="3170" y="869"/>
                  </a:lnTo>
                  <a:lnTo>
                    <a:pt x="3167" y="869"/>
                  </a:lnTo>
                  <a:lnTo>
                    <a:pt x="3166" y="869"/>
                  </a:lnTo>
                  <a:lnTo>
                    <a:pt x="3162" y="866"/>
                  </a:lnTo>
                  <a:lnTo>
                    <a:pt x="3159" y="867"/>
                  </a:lnTo>
                  <a:lnTo>
                    <a:pt x="3158" y="869"/>
                  </a:lnTo>
                  <a:lnTo>
                    <a:pt x="3157" y="868"/>
                  </a:lnTo>
                  <a:lnTo>
                    <a:pt x="3156" y="869"/>
                  </a:lnTo>
                  <a:lnTo>
                    <a:pt x="3156" y="870"/>
                  </a:lnTo>
                  <a:lnTo>
                    <a:pt x="3156" y="873"/>
                  </a:lnTo>
                  <a:lnTo>
                    <a:pt x="3156" y="875"/>
                  </a:lnTo>
                  <a:lnTo>
                    <a:pt x="3158" y="875"/>
                  </a:lnTo>
                  <a:lnTo>
                    <a:pt x="3159" y="876"/>
                  </a:lnTo>
                  <a:lnTo>
                    <a:pt x="3158" y="877"/>
                  </a:lnTo>
                  <a:lnTo>
                    <a:pt x="3160" y="881"/>
                  </a:lnTo>
                  <a:lnTo>
                    <a:pt x="3161" y="881"/>
                  </a:lnTo>
                  <a:lnTo>
                    <a:pt x="3167" y="884"/>
                  </a:lnTo>
                  <a:lnTo>
                    <a:pt x="3168" y="886"/>
                  </a:lnTo>
                  <a:lnTo>
                    <a:pt x="3170" y="885"/>
                  </a:lnTo>
                  <a:lnTo>
                    <a:pt x="3171" y="886"/>
                  </a:lnTo>
                  <a:lnTo>
                    <a:pt x="3172" y="885"/>
                  </a:lnTo>
                  <a:lnTo>
                    <a:pt x="3173" y="885"/>
                  </a:lnTo>
                  <a:lnTo>
                    <a:pt x="3172" y="887"/>
                  </a:lnTo>
                  <a:lnTo>
                    <a:pt x="3169" y="887"/>
                  </a:lnTo>
                  <a:lnTo>
                    <a:pt x="3167" y="889"/>
                  </a:lnTo>
                  <a:lnTo>
                    <a:pt x="3166" y="890"/>
                  </a:lnTo>
                  <a:lnTo>
                    <a:pt x="3164" y="891"/>
                  </a:lnTo>
                  <a:lnTo>
                    <a:pt x="3161" y="891"/>
                  </a:lnTo>
                  <a:lnTo>
                    <a:pt x="3160" y="892"/>
                  </a:lnTo>
                  <a:lnTo>
                    <a:pt x="3157" y="896"/>
                  </a:lnTo>
                  <a:lnTo>
                    <a:pt x="3156" y="896"/>
                  </a:lnTo>
                  <a:lnTo>
                    <a:pt x="3153" y="895"/>
                  </a:lnTo>
                  <a:lnTo>
                    <a:pt x="3152" y="896"/>
                  </a:lnTo>
                  <a:lnTo>
                    <a:pt x="3151" y="896"/>
                  </a:lnTo>
                  <a:lnTo>
                    <a:pt x="3149" y="896"/>
                  </a:lnTo>
                  <a:lnTo>
                    <a:pt x="3147" y="897"/>
                  </a:lnTo>
                  <a:lnTo>
                    <a:pt x="3142" y="899"/>
                  </a:lnTo>
                  <a:lnTo>
                    <a:pt x="3140" y="901"/>
                  </a:lnTo>
                  <a:lnTo>
                    <a:pt x="3139" y="901"/>
                  </a:lnTo>
                  <a:lnTo>
                    <a:pt x="3138" y="903"/>
                  </a:lnTo>
                  <a:lnTo>
                    <a:pt x="3135" y="907"/>
                  </a:lnTo>
                  <a:lnTo>
                    <a:pt x="3134" y="908"/>
                  </a:lnTo>
                  <a:lnTo>
                    <a:pt x="3134" y="909"/>
                  </a:lnTo>
                  <a:lnTo>
                    <a:pt x="3134" y="911"/>
                  </a:lnTo>
                  <a:lnTo>
                    <a:pt x="3133" y="913"/>
                  </a:lnTo>
                  <a:lnTo>
                    <a:pt x="3131" y="913"/>
                  </a:lnTo>
                  <a:lnTo>
                    <a:pt x="3130" y="914"/>
                  </a:lnTo>
                  <a:lnTo>
                    <a:pt x="3128" y="918"/>
                  </a:lnTo>
                  <a:lnTo>
                    <a:pt x="3124" y="920"/>
                  </a:lnTo>
                  <a:lnTo>
                    <a:pt x="3123" y="923"/>
                  </a:lnTo>
                  <a:lnTo>
                    <a:pt x="3121" y="924"/>
                  </a:lnTo>
                  <a:lnTo>
                    <a:pt x="3118" y="931"/>
                  </a:ln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63" name="Freeform 2126">
              <a:extLst>
                <a:ext uri="{FF2B5EF4-FFF2-40B4-BE49-F238E27FC236}">
                  <a16:creationId xmlns:a16="http://schemas.microsoft.com/office/drawing/2014/main" id="{93306F41-0022-D819-F1D7-68C4357722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62150" y="1565276"/>
              <a:ext cx="5487988" cy="2859088"/>
            </a:xfrm>
            <a:custGeom>
              <a:avLst/>
              <a:gdLst>
                <a:gd name="T0" fmla="*/ 3115 w 3457"/>
                <a:gd name="T1" fmla="*/ 357 h 1801"/>
                <a:gd name="T2" fmla="*/ 2772 w 3457"/>
                <a:gd name="T3" fmla="*/ 795 h 1801"/>
                <a:gd name="T4" fmla="*/ 2688 w 3457"/>
                <a:gd name="T5" fmla="*/ 958 h 1801"/>
                <a:gd name="T6" fmla="*/ 2659 w 3457"/>
                <a:gd name="T7" fmla="*/ 1116 h 1801"/>
                <a:gd name="T8" fmla="*/ 2268 w 3457"/>
                <a:gd name="T9" fmla="*/ 1244 h 1801"/>
                <a:gd name="T10" fmla="*/ 2197 w 3457"/>
                <a:gd name="T11" fmla="*/ 1463 h 1801"/>
                <a:gd name="T12" fmla="*/ 1907 w 3457"/>
                <a:gd name="T13" fmla="*/ 1674 h 1801"/>
                <a:gd name="T14" fmla="*/ 1674 w 3457"/>
                <a:gd name="T15" fmla="*/ 1740 h 1801"/>
                <a:gd name="T16" fmla="*/ 1603 w 3457"/>
                <a:gd name="T17" fmla="*/ 1625 h 1801"/>
                <a:gd name="T18" fmla="*/ 1674 w 3457"/>
                <a:gd name="T19" fmla="*/ 1481 h 1801"/>
                <a:gd name="T20" fmla="*/ 1637 w 3457"/>
                <a:gd name="T21" fmla="*/ 1182 h 1801"/>
                <a:gd name="T22" fmla="*/ 1429 w 3457"/>
                <a:gd name="T23" fmla="*/ 1183 h 1801"/>
                <a:gd name="T24" fmla="*/ 1473 w 3457"/>
                <a:gd name="T25" fmla="*/ 884 h 1801"/>
                <a:gd name="T26" fmla="*/ 1201 w 3457"/>
                <a:gd name="T27" fmla="*/ 864 h 1801"/>
                <a:gd name="T28" fmla="*/ 1104 w 3457"/>
                <a:gd name="T29" fmla="*/ 978 h 1801"/>
                <a:gd name="T30" fmla="*/ 995 w 3457"/>
                <a:gd name="T31" fmla="*/ 1330 h 1801"/>
                <a:gd name="T32" fmla="*/ 859 w 3457"/>
                <a:gd name="T33" fmla="*/ 1769 h 1801"/>
                <a:gd name="T34" fmla="*/ 783 w 3457"/>
                <a:gd name="T35" fmla="*/ 1285 h 1801"/>
                <a:gd name="T36" fmla="*/ 840 w 3457"/>
                <a:gd name="T37" fmla="*/ 961 h 1801"/>
                <a:gd name="T38" fmla="*/ 776 w 3457"/>
                <a:gd name="T39" fmla="*/ 976 h 1801"/>
                <a:gd name="T40" fmla="*/ 925 w 3457"/>
                <a:gd name="T41" fmla="*/ 815 h 1801"/>
                <a:gd name="T42" fmla="*/ 1213 w 3457"/>
                <a:gd name="T43" fmla="*/ 753 h 1801"/>
                <a:gd name="T44" fmla="*/ 1352 w 3457"/>
                <a:gd name="T45" fmla="*/ 702 h 1801"/>
                <a:gd name="T46" fmla="*/ 1104 w 3457"/>
                <a:gd name="T47" fmla="*/ 570 h 1801"/>
                <a:gd name="T48" fmla="*/ 671 w 3457"/>
                <a:gd name="T49" fmla="*/ 565 h 1801"/>
                <a:gd name="T50" fmla="*/ 615 w 3457"/>
                <a:gd name="T51" fmla="*/ 455 h 1801"/>
                <a:gd name="T52" fmla="*/ 217 w 3457"/>
                <a:gd name="T53" fmla="*/ 627 h 1801"/>
                <a:gd name="T54" fmla="*/ 66 w 3457"/>
                <a:gd name="T55" fmla="*/ 597 h 1801"/>
                <a:gd name="T56" fmla="*/ 397 w 3457"/>
                <a:gd name="T57" fmla="*/ 335 h 1801"/>
                <a:gd name="T58" fmla="*/ 573 w 3457"/>
                <a:gd name="T59" fmla="*/ 177 h 1801"/>
                <a:gd name="T60" fmla="*/ 830 w 3457"/>
                <a:gd name="T61" fmla="*/ 113 h 1801"/>
                <a:gd name="T62" fmla="*/ 1153 w 3457"/>
                <a:gd name="T63" fmla="*/ 374 h 1801"/>
                <a:gd name="T64" fmla="*/ 1410 w 3457"/>
                <a:gd name="T65" fmla="*/ 645 h 1801"/>
                <a:gd name="T66" fmla="*/ 1751 w 3457"/>
                <a:gd name="T67" fmla="*/ 659 h 1801"/>
                <a:gd name="T68" fmla="*/ 1970 w 3457"/>
                <a:gd name="T69" fmla="*/ 757 h 1801"/>
                <a:gd name="T70" fmla="*/ 2080 w 3457"/>
                <a:gd name="T71" fmla="*/ 898 h 1801"/>
                <a:gd name="T72" fmla="*/ 1773 w 3457"/>
                <a:gd name="T73" fmla="*/ 831 h 1801"/>
                <a:gd name="T74" fmla="*/ 1704 w 3457"/>
                <a:gd name="T75" fmla="*/ 1437 h 1801"/>
                <a:gd name="T76" fmla="*/ 2100 w 3457"/>
                <a:gd name="T77" fmla="*/ 1419 h 1801"/>
                <a:gd name="T78" fmla="*/ 2206 w 3457"/>
                <a:gd name="T79" fmla="*/ 1134 h 1801"/>
                <a:gd name="T80" fmla="*/ 2614 w 3457"/>
                <a:gd name="T81" fmla="*/ 927 h 1801"/>
                <a:gd name="T82" fmla="*/ 3089 w 3457"/>
                <a:gd name="T83" fmla="*/ 385 h 1801"/>
                <a:gd name="T84" fmla="*/ 2059 w 3457"/>
                <a:gd name="T85" fmla="*/ 854 h 1801"/>
                <a:gd name="T86" fmla="*/ 1890 w 3457"/>
                <a:gd name="T87" fmla="*/ 910 h 1801"/>
                <a:gd name="T88" fmla="*/ 264 w 3457"/>
                <a:gd name="T89" fmla="*/ 571 h 1801"/>
                <a:gd name="T90" fmla="*/ 278 w 3457"/>
                <a:gd name="T91" fmla="*/ 601 h 1801"/>
                <a:gd name="T92" fmla="*/ 531 w 3457"/>
                <a:gd name="T93" fmla="*/ 307 h 1801"/>
                <a:gd name="T94" fmla="*/ 717 w 3457"/>
                <a:gd name="T95" fmla="*/ 118 h 1801"/>
                <a:gd name="T96" fmla="*/ 730 w 3457"/>
                <a:gd name="T97" fmla="*/ 440 h 1801"/>
                <a:gd name="T98" fmla="*/ 797 w 3457"/>
                <a:gd name="T99" fmla="*/ 992 h 1801"/>
                <a:gd name="T100" fmla="*/ 1045 w 3457"/>
                <a:gd name="T101" fmla="*/ 947 h 1801"/>
                <a:gd name="T102" fmla="*/ 1113 w 3457"/>
                <a:gd name="T103" fmla="*/ 783 h 1801"/>
                <a:gd name="T104" fmla="*/ 1296 w 3457"/>
                <a:gd name="T105" fmla="*/ 727 h 1801"/>
                <a:gd name="T106" fmla="*/ 1315 w 3457"/>
                <a:gd name="T107" fmla="*/ 659 h 1801"/>
                <a:gd name="T108" fmla="*/ 1367 w 3457"/>
                <a:gd name="T109" fmla="*/ 710 h 1801"/>
                <a:gd name="T110" fmla="*/ 1723 w 3457"/>
                <a:gd name="T111" fmla="*/ 676 h 1801"/>
                <a:gd name="T112" fmla="*/ 1570 w 3457"/>
                <a:gd name="T113" fmla="*/ 648 h 1801"/>
                <a:gd name="T114" fmla="*/ 1691 w 3457"/>
                <a:gd name="T115" fmla="*/ 684 h 1801"/>
                <a:gd name="T116" fmla="*/ 1625 w 3457"/>
                <a:gd name="T117" fmla="*/ 747 h 1801"/>
                <a:gd name="T118" fmla="*/ 2277 w 3457"/>
                <a:gd name="T119" fmla="*/ 1267 h 1801"/>
                <a:gd name="T120" fmla="*/ 2662 w 3457"/>
                <a:gd name="T121" fmla="*/ 940 h 1801"/>
                <a:gd name="T122" fmla="*/ 3019 w 3457"/>
                <a:gd name="T123" fmla="*/ 565 h 1801"/>
                <a:gd name="T124" fmla="*/ 599 w 3457"/>
                <a:gd name="T125" fmla="*/ 517 h 1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457" h="1801">
                  <a:moveTo>
                    <a:pt x="1607" y="1594"/>
                  </a:moveTo>
                  <a:lnTo>
                    <a:pt x="1606" y="1594"/>
                  </a:lnTo>
                  <a:lnTo>
                    <a:pt x="1607" y="1593"/>
                  </a:lnTo>
                  <a:lnTo>
                    <a:pt x="1607" y="1594"/>
                  </a:lnTo>
                  <a:close/>
                  <a:moveTo>
                    <a:pt x="1606" y="1594"/>
                  </a:moveTo>
                  <a:lnTo>
                    <a:pt x="1605" y="1595"/>
                  </a:lnTo>
                  <a:lnTo>
                    <a:pt x="1606" y="1595"/>
                  </a:lnTo>
                  <a:lnTo>
                    <a:pt x="1606" y="1594"/>
                  </a:lnTo>
                  <a:close/>
                  <a:moveTo>
                    <a:pt x="1603" y="1594"/>
                  </a:moveTo>
                  <a:lnTo>
                    <a:pt x="1604" y="1594"/>
                  </a:lnTo>
                  <a:lnTo>
                    <a:pt x="1604" y="1595"/>
                  </a:lnTo>
                  <a:lnTo>
                    <a:pt x="1604" y="1596"/>
                  </a:lnTo>
                  <a:lnTo>
                    <a:pt x="1605" y="1596"/>
                  </a:lnTo>
                  <a:lnTo>
                    <a:pt x="1605" y="1595"/>
                  </a:lnTo>
                  <a:lnTo>
                    <a:pt x="1605" y="1594"/>
                  </a:lnTo>
                  <a:lnTo>
                    <a:pt x="1605" y="1593"/>
                  </a:lnTo>
                  <a:lnTo>
                    <a:pt x="1604" y="1593"/>
                  </a:lnTo>
                  <a:lnTo>
                    <a:pt x="1603" y="1594"/>
                  </a:lnTo>
                  <a:close/>
                  <a:moveTo>
                    <a:pt x="1679" y="1468"/>
                  </a:moveTo>
                  <a:lnTo>
                    <a:pt x="1679" y="1466"/>
                  </a:lnTo>
                  <a:lnTo>
                    <a:pt x="1678" y="1466"/>
                  </a:lnTo>
                  <a:lnTo>
                    <a:pt x="1678" y="1468"/>
                  </a:lnTo>
                  <a:lnTo>
                    <a:pt x="1679" y="1468"/>
                  </a:lnTo>
                  <a:close/>
                  <a:moveTo>
                    <a:pt x="1681" y="1466"/>
                  </a:moveTo>
                  <a:lnTo>
                    <a:pt x="1682" y="1468"/>
                  </a:lnTo>
                  <a:lnTo>
                    <a:pt x="1683" y="1468"/>
                  </a:lnTo>
                  <a:lnTo>
                    <a:pt x="1683" y="1466"/>
                  </a:lnTo>
                  <a:lnTo>
                    <a:pt x="1682" y="1466"/>
                  </a:lnTo>
                  <a:lnTo>
                    <a:pt x="1681" y="1465"/>
                  </a:lnTo>
                  <a:lnTo>
                    <a:pt x="1680" y="1465"/>
                  </a:lnTo>
                  <a:lnTo>
                    <a:pt x="1679" y="1465"/>
                  </a:lnTo>
                  <a:lnTo>
                    <a:pt x="1679" y="1466"/>
                  </a:lnTo>
                  <a:lnTo>
                    <a:pt x="1680" y="1466"/>
                  </a:lnTo>
                  <a:lnTo>
                    <a:pt x="1681" y="1466"/>
                  </a:lnTo>
                  <a:close/>
                  <a:moveTo>
                    <a:pt x="831" y="1050"/>
                  </a:moveTo>
                  <a:lnTo>
                    <a:pt x="830" y="1050"/>
                  </a:lnTo>
                  <a:lnTo>
                    <a:pt x="830" y="1049"/>
                  </a:lnTo>
                  <a:lnTo>
                    <a:pt x="829" y="1049"/>
                  </a:lnTo>
                  <a:lnTo>
                    <a:pt x="829" y="1050"/>
                  </a:lnTo>
                  <a:lnTo>
                    <a:pt x="830" y="1050"/>
                  </a:lnTo>
                  <a:lnTo>
                    <a:pt x="831" y="1050"/>
                  </a:lnTo>
                  <a:lnTo>
                    <a:pt x="832" y="1050"/>
                  </a:lnTo>
                  <a:lnTo>
                    <a:pt x="832" y="1050"/>
                  </a:lnTo>
                  <a:lnTo>
                    <a:pt x="831" y="1050"/>
                  </a:lnTo>
                  <a:close/>
                  <a:moveTo>
                    <a:pt x="828" y="1047"/>
                  </a:moveTo>
                  <a:lnTo>
                    <a:pt x="828" y="1046"/>
                  </a:lnTo>
                  <a:lnTo>
                    <a:pt x="826" y="1046"/>
                  </a:lnTo>
                  <a:lnTo>
                    <a:pt x="825" y="1044"/>
                  </a:lnTo>
                  <a:lnTo>
                    <a:pt x="824" y="1044"/>
                  </a:lnTo>
                  <a:lnTo>
                    <a:pt x="822" y="1044"/>
                  </a:lnTo>
                  <a:lnTo>
                    <a:pt x="821" y="1044"/>
                  </a:lnTo>
                  <a:lnTo>
                    <a:pt x="822" y="1046"/>
                  </a:lnTo>
                  <a:lnTo>
                    <a:pt x="823" y="1046"/>
                  </a:lnTo>
                  <a:lnTo>
                    <a:pt x="826" y="1047"/>
                  </a:lnTo>
                  <a:lnTo>
                    <a:pt x="826" y="1048"/>
                  </a:lnTo>
                  <a:lnTo>
                    <a:pt x="828" y="1048"/>
                  </a:lnTo>
                  <a:lnTo>
                    <a:pt x="828" y="1049"/>
                  </a:lnTo>
                  <a:lnTo>
                    <a:pt x="829" y="1049"/>
                  </a:lnTo>
                  <a:lnTo>
                    <a:pt x="828" y="1048"/>
                  </a:lnTo>
                  <a:lnTo>
                    <a:pt x="828" y="1047"/>
                  </a:lnTo>
                  <a:close/>
                  <a:moveTo>
                    <a:pt x="1381" y="719"/>
                  </a:moveTo>
                  <a:lnTo>
                    <a:pt x="1380" y="720"/>
                  </a:lnTo>
                  <a:lnTo>
                    <a:pt x="1381" y="720"/>
                  </a:lnTo>
                  <a:lnTo>
                    <a:pt x="1381" y="719"/>
                  </a:lnTo>
                  <a:close/>
                  <a:moveTo>
                    <a:pt x="1732" y="1753"/>
                  </a:moveTo>
                  <a:lnTo>
                    <a:pt x="1734" y="1752"/>
                  </a:lnTo>
                  <a:lnTo>
                    <a:pt x="1732" y="1752"/>
                  </a:lnTo>
                  <a:lnTo>
                    <a:pt x="1732" y="1753"/>
                  </a:lnTo>
                  <a:close/>
                  <a:moveTo>
                    <a:pt x="1684" y="1468"/>
                  </a:moveTo>
                  <a:lnTo>
                    <a:pt x="1683" y="1468"/>
                  </a:lnTo>
                  <a:lnTo>
                    <a:pt x="1684" y="1469"/>
                  </a:lnTo>
                  <a:lnTo>
                    <a:pt x="1684" y="1468"/>
                  </a:lnTo>
                  <a:close/>
                  <a:moveTo>
                    <a:pt x="1683" y="1475"/>
                  </a:moveTo>
                  <a:lnTo>
                    <a:pt x="1684" y="1475"/>
                  </a:lnTo>
                  <a:lnTo>
                    <a:pt x="1685" y="1474"/>
                  </a:lnTo>
                  <a:lnTo>
                    <a:pt x="1687" y="1474"/>
                  </a:lnTo>
                  <a:lnTo>
                    <a:pt x="1687" y="1473"/>
                  </a:lnTo>
                  <a:lnTo>
                    <a:pt x="1685" y="1473"/>
                  </a:lnTo>
                  <a:lnTo>
                    <a:pt x="1684" y="1474"/>
                  </a:lnTo>
                  <a:lnTo>
                    <a:pt x="1683" y="1474"/>
                  </a:lnTo>
                  <a:lnTo>
                    <a:pt x="1682" y="1474"/>
                  </a:lnTo>
                  <a:lnTo>
                    <a:pt x="1681" y="1474"/>
                  </a:lnTo>
                  <a:lnTo>
                    <a:pt x="1681" y="1475"/>
                  </a:lnTo>
                  <a:lnTo>
                    <a:pt x="1682" y="1475"/>
                  </a:lnTo>
                  <a:lnTo>
                    <a:pt x="1683" y="1475"/>
                  </a:lnTo>
                  <a:close/>
                  <a:moveTo>
                    <a:pt x="1687" y="1470"/>
                  </a:moveTo>
                  <a:lnTo>
                    <a:pt x="1687" y="1471"/>
                  </a:lnTo>
                  <a:lnTo>
                    <a:pt x="1687" y="1472"/>
                  </a:lnTo>
                  <a:lnTo>
                    <a:pt x="1687" y="1473"/>
                  </a:lnTo>
                  <a:lnTo>
                    <a:pt x="1688" y="1472"/>
                  </a:lnTo>
                  <a:lnTo>
                    <a:pt x="1688" y="1471"/>
                  </a:lnTo>
                  <a:lnTo>
                    <a:pt x="1688" y="1470"/>
                  </a:lnTo>
                  <a:lnTo>
                    <a:pt x="1689" y="1469"/>
                  </a:lnTo>
                  <a:lnTo>
                    <a:pt x="1688" y="1469"/>
                  </a:lnTo>
                  <a:lnTo>
                    <a:pt x="1687" y="1470"/>
                  </a:lnTo>
                  <a:close/>
                  <a:moveTo>
                    <a:pt x="1674" y="1470"/>
                  </a:moveTo>
                  <a:lnTo>
                    <a:pt x="1674" y="1471"/>
                  </a:lnTo>
                  <a:lnTo>
                    <a:pt x="1675" y="1471"/>
                  </a:lnTo>
                  <a:lnTo>
                    <a:pt x="1677" y="1471"/>
                  </a:lnTo>
                  <a:lnTo>
                    <a:pt x="1677" y="1470"/>
                  </a:lnTo>
                  <a:lnTo>
                    <a:pt x="1674" y="1470"/>
                  </a:lnTo>
                  <a:close/>
                  <a:moveTo>
                    <a:pt x="1678" y="1480"/>
                  </a:moveTo>
                  <a:lnTo>
                    <a:pt x="1677" y="1480"/>
                  </a:lnTo>
                  <a:lnTo>
                    <a:pt x="1675" y="1481"/>
                  </a:lnTo>
                  <a:lnTo>
                    <a:pt x="1677" y="1481"/>
                  </a:lnTo>
                  <a:lnTo>
                    <a:pt x="1678" y="1480"/>
                  </a:lnTo>
                  <a:close/>
                  <a:moveTo>
                    <a:pt x="1674" y="1481"/>
                  </a:moveTo>
                  <a:lnTo>
                    <a:pt x="1674" y="1482"/>
                  </a:lnTo>
                  <a:lnTo>
                    <a:pt x="1675" y="1481"/>
                  </a:lnTo>
                  <a:lnTo>
                    <a:pt x="1675" y="1481"/>
                  </a:lnTo>
                  <a:lnTo>
                    <a:pt x="1674" y="1481"/>
                  </a:lnTo>
                  <a:close/>
                  <a:moveTo>
                    <a:pt x="1681" y="1475"/>
                  </a:moveTo>
                  <a:lnTo>
                    <a:pt x="1680" y="1475"/>
                  </a:lnTo>
                  <a:lnTo>
                    <a:pt x="1680" y="1477"/>
                  </a:lnTo>
                  <a:lnTo>
                    <a:pt x="1681" y="1477"/>
                  </a:lnTo>
                  <a:lnTo>
                    <a:pt x="1681" y="1475"/>
                  </a:lnTo>
                  <a:close/>
                  <a:moveTo>
                    <a:pt x="1680" y="1477"/>
                  </a:moveTo>
                  <a:lnTo>
                    <a:pt x="1679" y="1477"/>
                  </a:lnTo>
                  <a:lnTo>
                    <a:pt x="1679" y="1478"/>
                  </a:lnTo>
                  <a:lnTo>
                    <a:pt x="1678" y="1479"/>
                  </a:lnTo>
                  <a:lnTo>
                    <a:pt x="1678" y="1480"/>
                  </a:lnTo>
                  <a:lnTo>
                    <a:pt x="1679" y="1480"/>
                  </a:lnTo>
                  <a:lnTo>
                    <a:pt x="1680" y="1478"/>
                  </a:lnTo>
                  <a:lnTo>
                    <a:pt x="1680" y="1477"/>
                  </a:lnTo>
                  <a:close/>
                  <a:moveTo>
                    <a:pt x="3457" y="34"/>
                  </a:moveTo>
                  <a:lnTo>
                    <a:pt x="3456" y="40"/>
                  </a:lnTo>
                  <a:lnTo>
                    <a:pt x="3454" y="46"/>
                  </a:lnTo>
                  <a:lnTo>
                    <a:pt x="3454" y="47"/>
                  </a:lnTo>
                  <a:lnTo>
                    <a:pt x="3447" y="53"/>
                  </a:lnTo>
                  <a:lnTo>
                    <a:pt x="3446" y="54"/>
                  </a:lnTo>
                  <a:lnTo>
                    <a:pt x="3445" y="55"/>
                  </a:lnTo>
                  <a:lnTo>
                    <a:pt x="3442" y="55"/>
                  </a:lnTo>
                  <a:lnTo>
                    <a:pt x="3439" y="55"/>
                  </a:lnTo>
                  <a:lnTo>
                    <a:pt x="3439" y="56"/>
                  </a:lnTo>
                  <a:lnTo>
                    <a:pt x="3439" y="57"/>
                  </a:lnTo>
                  <a:lnTo>
                    <a:pt x="3437" y="57"/>
                  </a:lnTo>
                  <a:lnTo>
                    <a:pt x="3433" y="62"/>
                  </a:lnTo>
                  <a:lnTo>
                    <a:pt x="3431" y="64"/>
                  </a:lnTo>
                  <a:lnTo>
                    <a:pt x="3430" y="65"/>
                  </a:lnTo>
                  <a:lnTo>
                    <a:pt x="3428" y="67"/>
                  </a:lnTo>
                  <a:lnTo>
                    <a:pt x="3427" y="70"/>
                  </a:lnTo>
                  <a:lnTo>
                    <a:pt x="3425" y="73"/>
                  </a:lnTo>
                  <a:lnTo>
                    <a:pt x="3423" y="74"/>
                  </a:lnTo>
                  <a:lnTo>
                    <a:pt x="3421" y="74"/>
                  </a:lnTo>
                  <a:lnTo>
                    <a:pt x="3420" y="75"/>
                  </a:lnTo>
                  <a:lnTo>
                    <a:pt x="3420" y="76"/>
                  </a:lnTo>
                  <a:lnTo>
                    <a:pt x="3419" y="76"/>
                  </a:lnTo>
                  <a:lnTo>
                    <a:pt x="3417" y="78"/>
                  </a:lnTo>
                  <a:lnTo>
                    <a:pt x="3417" y="80"/>
                  </a:lnTo>
                  <a:lnTo>
                    <a:pt x="3417" y="81"/>
                  </a:lnTo>
                  <a:lnTo>
                    <a:pt x="3416" y="83"/>
                  </a:lnTo>
                  <a:lnTo>
                    <a:pt x="3414" y="83"/>
                  </a:lnTo>
                  <a:lnTo>
                    <a:pt x="3412" y="83"/>
                  </a:lnTo>
                  <a:lnTo>
                    <a:pt x="3412" y="81"/>
                  </a:lnTo>
                  <a:lnTo>
                    <a:pt x="3411" y="81"/>
                  </a:lnTo>
                  <a:lnTo>
                    <a:pt x="3411" y="84"/>
                  </a:lnTo>
                  <a:lnTo>
                    <a:pt x="3410" y="85"/>
                  </a:lnTo>
                  <a:lnTo>
                    <a:pt x="3408" y="86"/>
                  </a:lnTo>
                  <a:lnTo>
                    <a:pt x="3408" y="89"/>
                  </a:lnTo>
                  <a:lnTo>
                    <a:pt x="3407" y="90"/>
                  </a:lnTo>
                  <a:lnTo>
                    <a:pt x="3405" y="91"/>
                  </a:lnTo>
                  <a:lnTo>
                    <a:pt x="3404" y="90"/>
                  </a:lnTo>
                  <a:lnTo>
                    <a:pt x="3402" y="90"/>
                  </a:lnTo>
                  <a:lnTo>
                    <a:pt x="3401" y="90"/>
                  </a:lnTo>
                  <a:lnTo>
                    <a:pt x="3400" y="90"/>
                  </a:lnTo>
                  <a:lnTo>
                    <a:pt x="3400" y="91"/>
                  </a:lnTo>
                  <a:lnTo>
                    <a:pt x="3398" y="92"/>
                  </a:lnTo>
                  <a:lnTo>
                    <a:pt x="3397" y="95"/>
                  </a:lnTo>
                  <a:lnTo>
                    <a:pt x="3395" y="96"/>
                  </a:lnTo>
                  <a:lnTo>
                    <a:pt x="3392" y="97"/>
                  </a:lnTo>
                  <a:lnTo>
                    <a:pt x="3391" y="100"/>
                  </a:lnTo>
                  <a:lnTo>
                    <a:pt x="3391" y="102"/>
                  </a:lnTo>
                  <a:lnTo>
                    <a:pt x="3388" y="106"/>
                  </a:lnTo>
                  <a:lnTo>
                    <a:pt x="3387" y="108"/>
                  </a:lnTo>
                  <a:lnTo>
                    <a:pt x="3386" y="109"/>
                  </a:lnTo>
                  <a:lnTo>
                    <a:pt x="3382" y="110"/>
                  </a:lnTo>
                  <a:lnTo>
                    <a:pt x="3381" y="111"/>
                  </a:lnTo>
                  <a:lnTo>
                    <a:pt x="3377" y="111"/>
                  </a:lnTo>
                  <a:lnTo>
                    <a:pt x="3373" y="113"/>
                  </a:lnTo>
                  <a:lnTo>
                    <a:pt x="3371" y="114"/>
                  </a:lnTo>
                  <a:lnTo>
                    <a:pt x="3370" y="114"/>
                  </a:lnTo>
                  <a:lnTo>
                    <a:pt x="3369" y="114"/>
                  </a:lnTo>
                  <a:lnTo>
                    <a:pt x="3368" y="114"/>
                  </a:lnTo>
                  <a:lnTo>
                    <a:pt x="3367" y="115"/>
                  </a:lnTo>
                  <a:lnTo>
                    <a:pt x="3363" y="117"/>
                  </a:lnTo>
                  <a:lnTo>
                    <a:pt x="3361" y="117"/>
                  </a:lnTo>
                  <a:lnTo>
                    <a:pt x="3359" y="117"/>
                  </a:lnTo>
                  <a:lnTo>
                    <a:pt x="3358" y="118"/>
                  </a:lnTo>
                  <a:lnTo>
                    <a:pt x="3358" y="120"/>
                  </a:lnTo>
                  <a:lnTo>
                    <a:pt x="3358" y="128"/>
                  </a:lnTo>
                  <a:lnTo>
                    <a:pt x="3358" y="131"/>
                  </a:lnTo>
                  <a:lnTo>
                    <a:pt x="3357" y="133"/>
                  </a:lnTo>
                  <a:lnTo>
                    <a:pt x="3355" y="133"/>
                  </a:lnTo>
                  <a:lnTo>
                    <a:pt x="3354" y="134"/>
                  </a:lnTo>
                  <a:lnTo>
                    <a:pt x="3354" y="134"/>
                  </a:lnTo>
                  <a:lnTo>
                    <a:pt x="3353" y="136"/>
                  </a:lnTo>
                  <a:lnTo>
                    <a:pt x="3349" y="141"/>
                  </a:lnTo>
                  <a:lnTo>
                    <a:pt x="3348" y="141"/>
                  </a:lnTo>
                  <a:lnTo>
                    <a:pt x="3344" y="143"/>
                  </a:lnTo>
                  <a:lnTo>
                    <a:pt x="3340" y="147"/>
                  </a:lnTo>
                  <a:lnTo>
                    <a:pt x="3339" y="149"/>
                  </a:lnTo>
                  <a:lnTo>
                    <a:pt x="3336" y="151"/>
                  </a:lnTo>
                  <a:lnTo>
                    <a:pt x="3334" y="152"/>
                  </a:lnTo>
                  <a:lnTo>
                    <a:pt x="3333" y="153"/>
                  </a:lnTo>
                  <a:lnTo>
                    <a:pt x="3332" y="155"/>
                  </a:lnTo>
                  <a:lnTo>
                    <a:pt x="3329" y="156"/>
                  </a:lnTo>
                  <a:lnTo>
                    <a:pt x="3324" y="158"/>
                  </a:lnTo>
                  <a:lnTo>
                    <a:pt x="3322" y="159"/>
                  </a:lnTo>
                  <a:lnTo>
                    <a:pt x="3317" y="161"/>
                  </a:lnTo>
                  <a:lnTo>
                    <a:pt x="3315" y="164"/>
                  </a:lnTo>
                  <a:lnTo>
                    <a:pt x="3314" y="165"/>
                  </a:lnTo>
                  <a:lnTo>
                    <a:pt x="3310" y="169"/>
                  </a:lnTo>
                  <a:lnTo>
                    <a:pt x="3308" y="169"/>
                  </a:lnTo>
                  <a:lnTo>
                    <a:pt x="3306" y="171"/>
                  </a:lnTo>
                  <a:lnTo>
                    <a:pt x="3304" y="171"/>
                  </a:lnTo>
                  <a:lnTo>
                    <a:pt x="3302" y="175"/>
                  </a:lnTo>
                  <a:lnTo>
                    <a:pt x="3297" y="180"/>
                  </a:lnTo>
                  <a:lnTo>
                    <a:pt x="3294" y="183"/>
                  </a:lnTo>
                  <a:lnTo>
                    <a:pt x="3293" y="184"/>
                  </a:lnTo>
                  <a:lnTo>
                    <a:pt x="3289" y="185"/>
                  </a:lnTo>
                  <a:lnTo>
                    <a:pt x="3285" y="186"/>
                  </a:lnTo>
                  <a:lnTo>
                    <a:pt x="3282" y="187"/>
                  </a:lnTo>
                  <a:lnTo>
                    <a:pt x="3278" y="188"/>
                  </a:lnTo>
                  <a:lnTo>
                    <a:pt x="3276" y="188"/>
                  </a:lnTo>
                  <a:lnTo>
                    <a:pt x="3274" y="188"/>
                  </a:lnTo>
                  <a:lnTo>
                    <a:pt x="3272" y="187"/>
                  </a:lnTo>
                  <a:lnTo>
                    <a:pt x="3270" y="188"/>
                  </a:lnTo>
                  <a:lnTo>
                    <a:pt x="3269" y="187"/>
                  </a:lnTo>
                  <a:lnTo>
                    <a:pt x="3268" y="186"/>
                  </a:lnTo>
                  <a:lnTo>
                    <a:pt x="3264" y="184"/>
                  </a:lnTo>
                  <a:lnTo>
                    <a:pt x="3263" y="183"/>
                  </a:lnTo>
                  <a:lnTo>
                    <a:pt x="3263" y="184"/>
                  </a:lnTo>
                  <a:lnTo>
                    <a:pt x="3260" y="184"/>
                  </a:lnTo>
                  <a:lnTo>
                    <a:pt x="3259" y="185"/>
                  </a:lnTo>
                  <a:lnTo>
                    <a:pt x="3258" y="187"/>
                  </a:lnTo>
                  <a:lnTo>
                    <a:pt x="3255" y="194"/>
                  </a:lnTo>
                  <a:lnTo>
                    <a:pt x="3254" y="195"/>
                  </a:lnTo>
                  <a:lnTo>
                    <a:pt x="3249" y="200"/>
                  </a:lnTo>
                  <a:lnTo>
                    <a:pt x="3248" y="203"/>
                  </a:lnTo>
                  <a:lnTo>
                    <a:pt x="3248" y="204"/>
                  </a:lnTo>
                  <a:lnTo>
                    <a:pt x="3247" y="206"/>
                  </a:lnTo>
                  <a:lnTo>
                    <a:pt x="3245" y="208"/>
                  </a:lnTo>
                  <a:lnTo>
                    <a:pt x="3245" y="209"/>
                  </a:lnTo>
                  <a:lnTo>
                    <a:pt x="3244" y="209"/>
                  </a:lnTo>
                  <a:lnTo>
                    <a:pt x="3241" y="213"/>
                  </a:lnTo>
                  <a:lnTo>
                    <a:pt x="3239" y="214"/>
                  </a:lnTo>
                  <a:lnTo>
                    <a:pt x="3238" y="214"/>
                  </a:lnTo>
                  <a:lnTo>
                    <a:pt x="3237" y="214"/>
                  </a:lnTo>
                  <a:lnTo>
                    <a:pt x="3235" y="214"/>
                  </a:lnTo>
                  <a:lnTo>
                    <a:pt x="3232" y="215"/>
                  </a:lnTo>
                  <a:lnTo>
                    <a:pt x="3230" y="216"/>
                  </a:lnTo>
                  <a:lnTo>
                    <a:pt x="3229" y="216"/>
                  </a:lnTo>
                  <a:lnTo>
                    <a:pt x="3228" y="215"/>
                  </a:lnTo>
                  <a:lnTo>
                    <a:pt x="3226" y="216"/>
                  </a:lnTo>
                  <a:lnTo>
                    <a:pt x="3220" y="223"/>
                  </a:lnTo>
                  <a:lnTo>
                    <a:pt x="3219" y="224"/>
                  </a:lnTo>
                  <a:lnTo>
                    <a:pt x="3218" y="228"/>
                  </a:lnTo>
                  <a:lnTo>
                    <a:pt x="3217" y="231"/>
                  </a:lnTo>
                  <a:lnTo>
                    <a:pt x="3216" y="232"/>
                  </a:lnTo>
                  <a:lnTo>
                    <a:pt x="3214" y="233"/>
                  </a:lnTo>
                  <a:lnTo>
                    <a:pt x="3216" y="234"/>
                  </a:lnTo>
                  <a:lnTo>
                    <a:pt x="3216" y="241"/>
                  </a:lnTo>
                  <a:lnTo>
                    <a:pt x="3216" y="242"/>
                  </a:lnTo>
                  <a:lnTo>
                    <a:pt x="3217" y="245"/>
                  </a:lnTo>
                  <a:lnTo>
                    <a:pt x="3216" y="250"/>
                  </a:lnTo>
                  <a:lnTo>
                    <a:pt x="3214" y="252"/>
                  </a:lnTo>
                  <a:lnTo>
                    <a:pt x="3214" y="253"/>
                  </a:lnTo>
                  <a:lnTo>
                    <a:pt x="3210" y="258"/>
                  </a:lnTo>
                  <a:lnTo>
                    <a:pt x="3208" y="259"/>
                  </a:lnTo>
                  <a:lnTo>
                    <a:pt x="3206" y="260"/>
                  </a:lnTo>
                  <a:lnTo>
                    <a:pt x="3202" y="262"/>
                  </a:lnTo>
                  <a:lnTo>
                    <a:pt x="3201" y="262"/>
                  </a:lnTo>
                  <a:lnTo>
                    <a:pt x="3197" y="265"/>
                  </a:lnTo>
                  <a:lnTo>
                    <a:pt x="3194" y="267"/>
                  </a:lnTo>
                  <a:lnTo>
                    <a:pt x="3192" y="269"/>
                  </a:lnTo>
                  <a:lnTo>
                    <a:pt x="3189" y="270"/>
                  </a:lnTo>
                  <a:lnTo>
                    <a:pt x="3185" y="272"/>
                  </a:lnTo>
                  <a:lnTo>
                    <a:pt x="3183" y="275"/>
                  </a:lnTo>
                  <a:lnTo>
                    <a:pt x="3180" y="279"/>
                  </a:lnTo>
                  <a:lnTo>
                    <a:pt x="3178" y="281"/>
                  </a:lnTo>
                  <a:lnTo>
                    <a:pt x="3175" y="289"/>
                  </a:lnTo>
                  <a:lnTo>
                    <a:pt x="3173" y="292"/>
                  </a:lnTo>
                  <a:lnTo>
                    <a:pt x="3170" y="297"/>
                  </a:lnTo>
                  <a:lnTo>
                    <a:pt x="3169" y="299"/>
                  </a:lnTo>
                  <a:lnTo>
                    <a:pt x="3164" y="302"/>
                  </a:lnTo>
                  <a:lnTo>
                    <a:pt x="3163" y="307"/>
                  </a:lnTo>
                  <a:lnTo>
                    <a:pt x="3161" y="308"/>
                  </a:lnTo>
                  <a:lnTo>
                    <a:pt x="3161" y="309"/>
                  </a:lnTo>
                  <a:lnTo>
                    <a:pt x="3160" y="310"/>
                  </a:lnTo>
                  <a:lnTo>
                    <a:pt x="3159" y="311"/>
                  </a:lnTo>
                  <a:lnTo>
                    <a:pt x="3160" y="312"/>
                  </a:lnTo>
                  <a:lnTo>
                    <a:pt x="3159" y="312"/>
                  </a:lnTo>
                  <a:lnTo>
                    <a:pt x="3159" y="314"/>
                  </a:lnTo>
                  <a:lnTo>
                    <a:pt x="3161" y="317"/>
                  </a:lnTo>
                  <a:lnTo>
                    <a:pt x="3162" y="320"/>
                  </a:lnTo>
                  <a:lnTo>
                    <a:pt x="3161" y="321"/>
                  </a:lnTo>
                  <a:lnTo>
                    <a:pt x="3159" y="322"/>
                  </a:lnTo>
                  <a:lnTo>
                    <a:pt x="3159" y="322"/>
                  </a:lnTo>
                  <a:lnTo>
                    <a:pt x="3155" y="324"/>
                  </a:lnTo>
                  <a:lnTo>
                    <a:pt x="3154" y="328"/>
                  </a:lnTo>
                  <a:lnTo>
                    <a:pt x="3153" y="329"/>
                  </a:lnTo>
                  <a:lnTo>
                    <a:pt x="3147" y="333"/>
                  </a:lnTo>
                  <a:lnTo>
                    <a:pt x="3146" y="335"/>
                  </a:lnTo>
                  <a:lnTo>
                    <a:pt x="3145" y="337"/>
                  </a:lnTo>
                  <a:lnTo>
                    <a:pt x="3143" y="338"/>
                  </a:lnTo>
                  <a:lnTo>
                    <a:pt x="3142" y="340"/>
                  </a:lnTo>
                  <a:lnTo>
                    <a:pt x="3140" y="340"/>
                  </a:lnTo>
                  <a:lnTo>
                    <a:pt x="3138" y="340"/>
                  </a:lnTo>
                  <a:lnTo>
                    <a:pt x="3136" y="343"/>
                  </a:lnTo>
                  <a:lnTo>
                    <a:pt x="3134" y="344"/>
                  </a:lnTo>
                  <a:lnTo>
                    <a:pt x="3131" y="345"/>
                  </a:lnTo>
                  <a:lnTo>
                    <a:pt x="3129" y="346"/>
                  </a:lnTo>
                  <a:lnTo>
                    <a:pt x="3128" y="348"/>
                  </a:lnTo>
                  <a:lnTo>
                    <a:pt x="3127" y="349"/>
                  </a:lnTo>
                  <a:lnTo>
                    <a:pt x="3126" y="349"/>
                  </a:lnTo>
                  <a:lnTo>
                    <a:pt x="3124" y="349"/>
                  </a:lnTo>
                  <a:lnTo>
                    <a:pt x="3124" y="349"/>
                  </a:lnTo>
                  <a:lnTo>
                    <a:pt x="3124" y="350"/>
                  </a:lnTo>
                  <a:lnTo>
                    <a:pt x="3124" y="352"/>
                  </a:lnTo>
                  <a:lnTo>
                    <a:pt x="3124" y="353"/>
                  </a:lnTo>
                  <a:lnTo>
                    <a:pt x="3126" y="352"/>
                  </a:lnTo>
                  <a:lnTo>
                    <a:pt x="3126" y="353"/>
                  </a:lnTo>
                  <a:lnTo>
                    <a:pt x="3126" y="354"/>
                  </a:lnTo>
                  <a:lnTo>
                    <a:pt x="3126" y="355"/>
                  </a:lnTo>
                  <a:lnTo>
                    <a:pt x="3128" y="356"/>
                  </a:lnTo>
                  <a:lnTo>
                    <a:pt x="3128" y="357"/>
                  </a:lnTo>
                  <a:lnTo>
                    <a:pt x="3128" y="358"/>
                  </a:lnTo>
                  <a:lnTo>
                    <a:pt x="3127" y="361"/>
                  </a:lnTo>
                  <a:lnTo>
                    <a:pt x="3126" y="361"/>
                  </a:lnTo>
                  <a:lnTo>
                    <a:pt x="3124" y="359"/>
                  </a:lnTo>
                  <a:lnTo>
                    <a:pt x="3123" y="357"/>
                  </a:lnTo>
                  <a:lnTo>
                    <a:pt x="3122" y="356"/>
                  </a:lnTo>
                  <a:lnTo>
                    <a:pt x="3123" y="355"/>
                  </a:lnTo>
                  <a:lnTo>
                    <a:pt x="3122" y="354"/>
                  </a:lnTo>
                  <a:lnTo>
                    <a:pt x="3121" y="355"/>
                  </a:lnTo>
                  <a:lnTo>
                    <a:pt x="3119" y="355"/>
                  </a:lnTo>
                  <a:lnTo>
                    <a:pt x="3118" y="354"/>
                  </a:lnTo>
                  <a:lnTo>
                    <a:pt x="3119" y="354"/>
                  </a:lnTo>
                  <a:lnTo>
                    <a:pt x="3121" y="353"/>
                  </a:lnTo>
                  <a:lnTo>
                    <a:pt x="3121" y="350"/>
                  </a:lnTo>
                  <a:lnTo>
                    <a:pt x="3121" y="349"/>
                  </a:lnTo>
                  <a:lnTo>
                    <a:pt x="3119" y="350"/>
                  </a:lnTo>
                  <a:lnTo>
                    <a:pt x="3118" y="353"/>
                  </a:lnTo>
                  <a:lnTo>
                    <a:pt x="3118" y="354"/>
                  </a:lnTo>
                  <a:lnTo>
                    <a:pt x="3116" y="356"/>
                  </a:lnTo>
                  <a:lnTo>
                    <a:pt x="3116" y="359"/>
                  </a:lnTo>
                  <a:lnTo>
                    <a:pt x="3116" y="361"/>
                  </a:lnTo>
                  <a:lnTo>
                    <a:pt x="3114" y="362"/>
                  </a:lnTo>
                  <a:lnTo>
                    <a:pt x="3116" y="359"/>
                  </a:lnTo>
                  <a:lnTo>
                    <a:pt x="3115" y="357"/>
                  </a:lnTo>
                  <a:lnTo>
                    <a:pt x="3114" y="357"/>
                  </a:lnTo>
                  <a:lnTo>
                    <a:pt x="3114" y="358"/>
                  </a:lnTo>
                  <a:lnTo>
                    <a:pt x="3113" y="362"/>
                  </a:lnTo>
                  <a:lnTo>
                    <a:pt x="3114" y="362"/>
                  </a:lnTo>
                  <a:lnTo>
                    <a:pt x="3113" y="363"/>
                  </a:lnTo>
                  <a:lnTo>
                    <a:pt x="3112" y="364"/>
                  </a:lnTo>
                  <a:lnTo>
                    <a:pt x="3113" y="364"/>
                  </a:lnTo>
                  <a:lnTo>
                    <a:pt x="3114" y="364"/>
                  </a:lnTo>
                  <a:lnTo>
                    <a:pt x="3116" y="362"/>
                  </a:lnTo>
                  <a:lnTo>
                    <a:pt x="3118" y="358"/>
                  </a:lnTo>
                  <a:lnTo>
                    <a:pt x="3118" y="357"/>
                  </a:lnTo>
                  <a:lnTo>
                    <a:pt x="3119" y="355"/>
                  </a:lnTo>
                  <a:lnTo>
                    <a:pt x="3119" y="356"/>
                  </a:lnTo>
                  <a:lnTo>
                    <a:pt x="3119" y="357"/>
                  </a:lnTo>
                  <a:lnTo>
                    <a:pt x="3117" y="362"/>
                  </a:lnTo>
                  <a:lnTo>
                    <a:pt x="3115" y="364"/>
                  </a:lnTo>
                  <a:lnTo>
                    <a:pt x="3113" y="365"/>
                  </a:lnTo>
                  <a:lnTo>
                    <a:pt x="3110" y="365"/>
                  </a:lnTo>
                  <a:lnTo>
                    <a:pt x="3109" y="366"/>
                  </a:lnTo>
                  <a:lnTo>
                    <a:pt x="3106" y="368"/>
                  </a:lnTo>
                  <a:lnTo>
                    <a:pt x="3100" y="372"/>
                  </a:lnTo>
                  <a:lnTo>
                    <a:pt x="3097" y="373"/>
                  </a:lnTo>
                  <a:lnTo>
                    <a:pt x="3098" y="374"/>
                  </a:lnTo>
                  <a:lnTo>
                    <a:pt x="3097" y="374"/>
                  </a:lnTo>
                  <a:lnTo>
                    <a:pt x="3095" y="373"/>
                  </a:lnTo>
                  <a:lnTo>
                    <a:pt x="3094" y="374"/>
                  </a:lnTo>
                  <a:lnTo>
                    <a:pt x="3091" y="376"/>
                  </a:lnTo>
                  <a:lnTo>
                    <a:pt x="3091" y="386"/>
                  </a:lnTo>
                  <a:lnTo>
                    <a:pt x="3090" y="387"/>
                  </a:lnTo>
                  <a:lnTo>
                    <a:pt x="3090" y="391"/>
                  </a:lnTo>
                  <a:lnTo>
                    <a:pt x="3089" y="394"/>
                  </a:lnTo>
                  <a:lnTo>
                    <a:pt x="3089" y="399"/>
                  </a:lnTo>
                  <a:lnTo>
                    <a:pt x="3089" y="401"/>
                  </a:lnTo>
                  <a:lnTo>
                    <a:pt x="3089" y="403"/>
                  </a:lnTo>
                  <a:lnTo>
                    <a:pt x="3089" y="405"/>
                  </a:lnTo>
                  <a:lnTo>
                    <a:pt x="3090" y="409"/>
                  </a:lnTo>
                  <a:lnTo>
                    <a:pt x="3090" y="412"/>
                  </a:lnTo>
                  <a:lnTo>
                    <a:pt x="3090" y="414"/>
                  </a:lnTo>
                  <a:lnTo>
                    <a:pt x="3089" y="419"/>
                  </a:lnTo>
                  <a:lnTo>
                    <a:pt x="3089" y="420"/>
                  </a:lnTo>
                  <a:lnTo>
                    <a:pt x="3087" y="424"/>
                  </a:lnTo>
                  <a:lnTo>
                    <a:pt x="3086" y="425"/>
                  </a:lnTo>
                  <a:lnTo>
                    <a:pt x="3085" y="427"/>
                  </a:lnTo>
                  <a:lnTo>
                    <a:pt x="3082" y="431"/>
                  </a:lnTo>
                  <a:lnTo>
                    <a:pt x="3081" y="432"/>
                  </a:lnTo>
                  <a:lnTo>
                    <a:pt x="3080" y="434"/>
                  </a:lnTo>
                  <a:lnTo>
                    <a:pt x="3079" y="436"/>
                  </a:lnTo>
                  <a:lnTo>
                    <a:pt x="3079" y="437"/>
                  </a:lnTo>
                  <a:lnTo>
                    <a:pt x="3078" y="438"/>
                  </a:lnTo>
                  <a:lnTo>
                    <a:pt x="3077" y="441"/>
                  </a:lnTo>
                  <a:lnTo>
                    <a:pt x="3075" y="443"/>
                  </a:lnTo>
                  <a:lnTo>
                    <a:pt x="3075" y="444"/>
                  </a:lnTo>
                  <a:lnTo>
                    <a:pt x="3074" y="444"/>
                  </a:lnTo>
                  <a:lnTo>
                    <a:pt x="3071" y="449"/>
                  </a:lnTo>
                  <a:lnTo>
                    <a:pt x="3070" y="452"/>
                  </a:lnTo>
                  <a:lnTo>
                    <a:pt x="3066" y="460"/>
                  </a:lnTo>
                  <a:lnTo>
                    <a:pt x="3066" y="461"/>
                  </a:lnTo>
                  <a:lnTo>
                    <a:pt x="3066" y="462"/>
                  </a:lnTo>
                  <a:lnTo>
                    <a:pt x="3065" y="466"/>
                  </a:lnTo>
                  <a:lnTo>
                    <a:pt x="3066" y="469"/>
                  </a:lnTo>
                  <a:lnTo>
                    <a:pt x="3067" y="470"/>
                  </a:lnTo>
                  <a:lnTo>
                    <a:pt x="3067" y="471"/>
                  </a:lnTo>
                  <a:lnTo>
                    <a:pt x="3067" y="479"/>
                  </a:lnTo>
                  <a:lnTo>
                    <a:pt x="3067" y="483"/>
                  </a:lnTo>
                  <a:lnTo>
                    <a:pt x="3067" y="485"/>
                  </a:lnTo>
                  <a:lnTo>
                    <a:pt x="3066" y="485"/>
                  </a:lnTo>
                  <a:lnTo>
                    <a:pt x="3066" y="483"/>
                  </a:lnTo>
                  <a:lnTo>
                    <a:pt x="3066" y="480"/>
                  </a:lnTo>
                  <a:lnTo>
                    <a:pt x="3066" y="479"/>
                  </a:lnTo>
                  <a:lnTo>
                    <a:pt x="3065" y="480"/>
                  </a:lnTo>
                  <a:lnTo>
                    <a:pt x="3063" y="481"/>
                  </a:lnTo>
                  <a:lnTo>
                    <a:pt x="3065" y="484"/>
                  </a:lnTo>
                  <a:lnTo>
                    <a:pt x="3065" y="485"/>
                  </a:lnTo>
                  <a:lnTo>
                    <a:pt x="3063" y="485"/>
                  </a:lnTo>
                  <a:lnTo>
                    <a:pt x="3063" y="487"/>
                  </a:lnTo>
                  <a:lnTo>
                    <a:pt x="3063" y="489"/>
                  </a:lnTo>
                  <a:lnTo>
                    <a:pt x="3066" y="488"/>
                  </a:lnTo>
                  <a:lnTo>
                    <a:pt x="3066" y="487"/>
                  </a:lnTo>
                  <a:lnTo>
                    <a:pt x="3067" y="487"/>
                  </a:lnTo>
                  <a:lnTo>
                    <a:pt x="3067" y="488"/>
                  </a:lnTo>
                  <a:lnTo>
                    <a:pt x="3067" y="489"/>
                  </a:lnTo>
                  <a:lnTo>
                    <a:pt x="3066" y="489"/>
                  </a:lnTo>
                  <a:lnTo>
                    <a:pt x="3065" y="490"/>
                  </a:lnTo>
                  <a:lnTo>
                    <a:pt x="3063" y="492"/>
                  </a:lnTo>
                  <a:lnTo>
                    <a:pt x="3063" y="493"/>
                  </a:lnTo>
                  <a:lnTo>
                    <a:pt x="3065" y="492"/>
                  </a:lnTo>
                  <a:lnTo>
                    <a:pt x="3066" y="492"/>
                  </a:lnTo>
                  <a:lnTo>
                    <a:pt x="3067" y="489"/>
                  </a:lnTo>
                  <a:lnTo>
                    <a:pt x="3067" y="493"/>
                  </a:lnTo>
                  <a:lnTo>
                    <a:pt x="3063" y="498"/>
                  </a:lnTo>
                  <a:lnTo>
                    <a:pt x="3062" y="504"/>
                  </a:lnTo>
                  <a:lnTo>
                    <a:pt x="3062" y="506"/>
                  </a:lnTo>
                  <a:lnTo>
                    <a:pt x="3062" y="508"/>
                  </a:lnTo>
                  <a:lnTo>
                    <a:pt x="3063" y="514"/>
                  </a:lnTo>
                  <a:lnTo>
                    <a:pt x="3066" y="518"/>
                  </a:lnTo>
                  <a:lnTo>
                    <a:pt x="3068" y="518"/>
                  </a:lnTo>
                  <a:lnTo>
                    <a:pt x="3068" y="519"/>
                  </a:lnTo>
                  <a:lnTo>
                    <a:pt x="3069" y="521"/>
                  </a:lnTo>
                  <a:lnTo>
                    <a:pt x="3070" y="523"/>
                  </a:lnTo>
                  <a:lnTo>
                    <a:pt x="3070" y="526"/>
                  </a:lnTo>
                  <a:lnTo>
                    <a:pt x="3071" y="527"/>
                  </a:lnTo>
                  <a:lnTo>
                    <a:pt x="3071" y="530"/>
                  </a:lnTo>
                  <a:lnTo>
                    <a:pt x="3071" y="533"/>
                  </a:lnTo>
                  <a:lnTo>
                    <a:pt x="3070" y="534"/>
                  </a:lnTo>
                  <a:lnTo>
                    <a:pt x="3068" y="537"/>
                  </a:lnTo>
                  <a:lnTo>
                    <a:pt x="3065" y="537"/>
                  </a:lnTo>
                  <a:lnTo>
                    <a:pt x="3063" y="539"/>
                  </a:lnTo>
                  <a:lnTo>
                    <a:pt x="3062" y="539"/>
                  </a:lnTo>
                  <a:lnTo>
                    <a:pt x="3059" y="537"/>
                  </a:lnTo>
                  <a:lnTo>
                    <a:pt x="3058" y="537"/>
                  </a:lnTo>
                  <a:lnTo>
                    <a:pt x="3057" y="537"/>
                  </a:lnTo>
                  <a:lnTo>
                    <a:pt x="3050" y="540"/>
                  </a:lnTo>
                  <a:lnTo>
                    <a:pt x="3049" y="540"/>
                  </a:lnTo>
                  <a:lnTo>
                    <a:pt x="3047" y="539"/>
                  </a:lnTo>
                  <a:lnTo>
                    <a:pt x="3046" y="539"/>
                  </a:lnTo>
                  <a:lnTo>
                    <a:pt x="3041" y="539"/>
                  </a:lnTo>
                  <a:lnTo>
                    <a:pt x="3041" y="541"/>
                  </a:lnTo>
                  <a:lnTo>
                    <a:pt x="3039" y="541"/>
                  </a:lnTo>
                  <a:lnTo>
                    <a:pt x="3039" y="542"/>
                  </a:lnTo>
                  <a:lnTo>
                    <a:pt x="3038" y="542"/>
                  </a:lnTo>
                  <a:lnTo>
                    <a:pt x="3037" y="544"/>
                  </a:lnTo>
                  <a:lnTo>
                    <a:pt x="3032" y="545"/>
                  </a:lnTo>
                  <a:lnTo>
                    <a:pt x="3031" y="545"/>
                  </a:lnTo>
                  <a:lnTo>
                    <a:pt x="3030" y="546"/>
                  </a:lnTo>
                  <a:lnTo>
                    <a:pt x="3030" y="551"/>
                  </a:lnTo>
                  <a:lnTo>
                    <a:pt x="3030" y="552"/>
                  </a:lnTo>
                  <a:lnTo>
                    <a:pt x="3030" y="553"/>
                  </a:lnTo>
                  <a:lnTo>
                    <a:pt x="3028" y="556"/>
                  </a:lnTo>
                  <a:lnTo>
                    <a:pt x="3029" y="558"/>
                  </a:lnTo>
                  <a:lnTo>
                    <a:pt x="3028" y="559"/>
                  </a:lnTo>
                  <a:lnTo>
                    <a:pt x="3025" y="561"/>
                  </a:lnTo>
                  <a:lnTo>
                    <a:pt x="3025" y="562"/>
                  </a:lnTo>
                  <a:lnTo>
                    <a:pt x="3024" y="563"/>
                  </a:lnTo>
                  <a:lnTo>
                    <a:pt x="3024" y="564"/>
                  </a:lnTo>
                  <a:lnTo>
                    <a:pt x="3022" y="565"/>
                  </a:lnTo>
                  <a:lnTo>
                    <a:pt x="3020" y="565"/>
                  </a:lnTo>
                  <a:lnTo>
                    <a:pt x="3020" y="567"/>
                  </a:lnTo>
                  <a:lnTo>
                    <a:pt x="3020" y="568"/>
                  </a:lnTo>
                  <a:lnTo>
                    <a:pt x="3017" y="570"/>
                  </a:lnTo>
                  <a:lnTo>
                    <a:pt x="3015" y="569"/>
                  </a:lnTo>
                  <a:lnTo>
                    <a:pt x="3014" y="570"/>
                  </a:lnTo>
                  <a:lnTo>
                    <a:pt x="3012" y="570"/>
                  </a:lnTo>
                  <a:lnTo>
                    <a:pt x="3012" y="573"/>
                  </a:lnTo>
                  <a:lnTo>
                    <a:pt x="3010" y="578"/>
                  </a:lnTo>
                  <a:lnTo>
                    <a:pt x="3010" y="579"/>
                  </a:lnTo>
                  <a:lnTo>
                    <a:pt x="3009" y="582"/>
                  </a:lnTo>
                  <a:lnTo>
                    <a:pt x="3008" y="587"/>
                  </a:lnTo>
                  <a:lnTo>
                    <a:pt x="3004" y="592"/>
                  </a:lnTo>
                  <a:lnTo>
                    <a:pt x="3002" y="593"/>
                  </a:lnTo>
                  <a:lnTo>
                    <a:pt x="3000" y="596"/>
                  </a:lnTo>
                  <a:lnTo>
                    <a:pt x="2996" y="598"/>
                  </a:lnTo>
                  <a:lnTo>
                    <a:pt x="2994" y="599"/>
                  </a:lnTo>
                  <a:lnTo>
                    <a:pt x="2993" y="599"/>
                  </a:lnTo>
                  <a:lnTo>
                    <a:pt x="2990" y="600"/>
                  </a:lnTo>
                  <a:lnTo>
                    <a:pt x="2985" y="600"/>
                  </a:lnTo>
                  <a:lnTo>
                    <a:pt x="2984" y="601"/>
                  </a:lnTo>
                  <a:lnTo>
                    <a:pt x="2981" y="601"/>
                  </a:lnTo>
                  <a:lnTo>
                    <a:pt x="2980" y="600"/>
                  </a:lnTo>
                  <a:lnTo>
                    <a:pt x="2977" y="601"/>
                  </a:lnTo>
                  <a:lnTo>
                    <a:pt x="2976" y="600"/>
                  </a:lnTo>
                  <a:lnTo>
                    <a:pt x="2975" y="600"/>
                  </a:lnTo>
                  <a:lnTo>
                    <a:pt x="2976" y="602"/>
                  </a:lnTo>
                  <a:lnTo>
                    <a:pt x="2976" y="603"/>
                  </a:lnTo>
                  <a:lnTo>
                    <a:pt x="2975" y="603"/>
                  </a:lnTo>
                  <a:lnTo>
                    <a:pt x="2975" y="605"/>
                  </a:lnTo>
                  <a:lnTo>
                    <a:pt x="2976" y="606"/>
                  </a:lnTo>
                  <a:lnTo>
                    <a:pt x="2976" y="607"/>
                  </a:lnTo>
                  <a:lnTo>
                    <a:pt x="2973" y="610"/>
                  </a:lnTo>
                  <a:lnTo>
                    <a:pt x="2967" y="615"/>
                  </a:lnTo>
                  <a:lnTo>
                    <a:pt x="2966" y="615"/>
                  </a:lnTo>
                  <a:lnTo>
                    <a:pt x="2964" y="615"/>
                  </a:lnTo>
                  <a:lnTo>
                    <a:pt x="2963" y="616"/>
                  </a:lnTo>
                  <a:lnTo>
                    <a:pt x="2962" y="617"/>
                  </a:lnTo>
                  <a:lnTo>
                    <a:pt x="2956" y="618"/>
                  </a:lnTo>
                  <a:lnTo>
                    <a:pt x="2956" y="619"/>
                  </a:lnTo>
                  <a:lnTo>
                    <a:pt x="2955" y="619"/>
                  </a:lnTo>
                  <a:lnTo>
                    <a:pt x="2954" y="619"/>
                  </a:lnTo>
                  <a:lnTo>
                    <a:pt x="2954" y="620"/>
                  </a:lnTo>
                  <a:lnTo>
                    <a:pt x="2953" y="621"/>
                  </a:lnTo>
                  <a:lnTo>
                    <a:pt x="2949" y="624"/>
                  </a:lnTo>
                  <a:lnTo>
                    <a:pt x="2949" y="625"/>
                  </a:lnTo>
                  <a:lnTo>
                    <a:pt x="2948" y="625"/>
                  </a:lnTo>
                  <a:lnTo>
                    <a:pt x="2949" y="626"/>
                  </a:lnTo>
                  <a:lnTo>
                    <a:pt x="2949" y="627"/>
                  </a:lnTo>
                  <a:lnTo>
                    <a:pt x="2947" y="628"/>
                  </a:lnTo>
                  <a:lnTo>
                    <a:pt x="2946" y="630"/>
                  </a:lnTo>
                  <a:lnTo>
                    <a:pt x="2944" y="631"/>
                  </a:lnTo>
                  <a:lnTo>
                    <a:pt x="2943" y="631"/>
                  </a:lnTo>
                  <a:lnTo>
                    <a:pt x="2940" y="633"/>
                  </a:lnTo>
                  <a:lnTo>
                    <a:pt x="2940" y="634"/>
                  </a:lnTo>
                  <a:lnTo>
                    <a:pt x="2942" y="634"/>
                  </a:lnTo>
                  <a:lnTo>
                    <a:pt x="2940" y="635"/>
                  </a:lnTo>
                  <a:lnTo>
                    <a:pt x="2942" y="635"/>
                  </a:lnTo>
                  <a:lnTo>
                    <a:pt x="2940" y="637"/>
                  </a:lnTo>
                  <a:lnTo>
                    <a:pt x="2942" y="637"/>
                  </a:lnTo>
                  <a:lnTo>
                    <a:pt x="2942" y="638"/>
                  </a:lnTo>
                  <a:lnTo>
                    <a:pt x="2942" y="639"/>
                  </a:lnTo>
                  <a:lnTo>
                    <a:pt x="2940" y="640"/>
                  </a:lnTo>
                  <a:lnTo>
                    <a:pt x="2939" y="640"/>
                  </a:lnTo>
                  <a:lnTo>
                    <a:pt x="2939" y="641"/>
                  </a:lnTo>
                  <a:lnTo>
                    <a:pt x="2938" y="641"/>
                  </a:lnTo>
                  <a:lnTo>
                    <a:pt x="2940" y="643"/>
                  </a:lnTo>
                  <a:lnTo>
                    <a:pt x="2940" y="644"/>
                  </a:lnTo>
                  <a:lnTo>
                    <a:pt x="2939" y="645"/>
                  </a:lnTo>
                  <a:lnTo>
                    <a:pt x="2938" y="646"/>
                  </a:lnTo>
                  <a:lnTo>
                    <a:pt x="2938" y="646"/>
                  </a:lnTo>
                  <a:lnTo>
                    <a:pt x="2937" y="648"/>
                  </a:lnTo>
                  <a:lnTo>
                    <a:pt x="2937" y="649"/>
                  </a:lnTo>
                  <a:lnTo>
                    <a:pt x="2934" y="654"/>
                  </a:lnTo>
                  <a:lnTo>
                    <a:pt x="2933" y="655"/>
                  </a:lnTo>
                  <a:lnTo>
                    <a:pt x="2930" y="656"/>
                  </a:lnTo>
                  <a:lnTo>
                    <a:pt x="2929" y="656"/>
                  </a:lnTo>
                  <a:lnTo>
                    <a:pt x="2927" y="657"/>
                  </a:lnTo>
                  <a:lnTo>
                    <a:pt x="2926" y="658"/>
                  </a:lnTo>
                  <a:lnTo>
                    <a:pt x="2925" y="658"/>
                  </a:lnTo>
                  <a:lnTo>
                    <a:pt x="2923" y="659"/>
                  </a:lnTo>
                  <a:lnTo>
                    <a:pt x="2921" y="662"/>
                  </a:lnTo>
                  <a:lnTo>
                    <a:pt x="2920" y="663"/>
                  </a:lnTo>
                  <a:lnTo>
                    <a:pt x="2919" y="663"/>
                  </a:lnTo>
                  <a:lnTo>
                    <a:pt x="2918" y="664"/>
                  </a:lnTo>
                  <a:lnTo>
                    <a:pt x="2917" y="664"/>
                  </a:lnTo>
                  <a:lnTo>
                    <a:pt x="2916" y="664"/>
                  </a:lnTo>
                  <a:lnTo>
                    <a:pt x="2915" y="665"/>
                  </a:lnTo>
                  <a:lnTo>
                    <a:pt x="2912" y="668"/>
                  </a:lnTo>
                  <a:lnTo>
                    <a:pt x="2912" y="666"/>
                  </a:lnTo>
                  <a:lnTo>
                    <a:pt x="2912" y="665"/>
                  </a:lnTo>
                  <a:lnTo>
                    <a:pt x="2911" y="667"/>
                  </a:lnTo>
                  <a:lnTo>
                    <a:pt x="2910" y="668"/>
                  </a:lnTo>
                  <a:lnTo>
                    <a:pt x="2911" y="668"/>
                  </a:lnTo>
                  <a:lnTo>
                    <a:pt x="2910" y="671"/>
                  </a:lnTo>
                  <a:lnTo>
                    <a:pt x="2908" y="669"/>
                  </a:lnTo>
                  <a:lnTo>
                    <a:pt x="2906" y="669"/>
                  </a:lnTo>
                  <a:lnTo>
                    <a:pt x="2905" y="672"/>
                  </a:lnTo>
                  <a:lnTo>
                    <a:pt x="2904" y="673"/>
                  </a:lnTo>
                  <a:lnTo>
                    <a:pt x="2902" y="673"/>
                  </a:lnTo>
                  <a:lnTo>
                    <a:pt x="2900" y="673"/>
                  </a:lnTo>
                  <a:lnTo>
                    <a:pt x="2900" y="673"/>
                  </a:lnTo>
                  <a:lnTo>
                    <a:pt x="2898" y="673"/>
                  </a:lnTo>
                  <a:lnTo>
                    <a:pt x="2897" y="674"/>
                  </a:lnTo>
                  <a:lnTo>
                    <a:pt x="2897" y="675"/>
                  </a:lnTo>
                  <a:lnTo>
                    <a:pt x="2896" y="676"/>
                  </a:lnTo>
                  <a:lnTo>
                    <a:pt x="2895" y="676"/>
                  </a:lnTo>
                  <a:lnTo>
                    <a:pt x="2893" y="676"/>
                  </a:lnTo>
                  <a:lnTo>
                    <a:pt x="2892" y="676"/>
                  </a:lnTo>
                  <a:lnTo>
                    <a:pt x="2891" y="676"/>
                  </a:lnTo>
                  <a:lnTo>
                    <a:pt x="2891" y="675"/>
                  </a:lnTo>
                  <a:lnTo>
                    <a:pt x="2890" y="675"/>
                  </a:lnTo>
                  <a:lnTo>
                    <a:pt x="2890" y="674"/>
                  </a:lnTo>
                  <a:lnTo>
                    <a:pt x="2887" y="674"/>
                  </a:lnTo>
                  <a:lnTo>
                    <a:pt x="2886" y="675"/>
                  </a:lnTo>
                  <a:lnTo>
                    <a:pt x="2885" y="675"/>
                  </a:lnTo>
                  <a:lnTo>
                    <a:pt x="2883" y="674"/>
                  </a:lnTo>
                  <a:lnTo>
                    <a:pt x="2882" y="673"/>
                  </a:lnTo>
                  <a:lnTo>
                    <a:pt x="2881" y="674"/>
                  </a:lnTo>
                  <a:lnTo>
                    <a:pt x="2880" y="674"/>
                  </a:lnTo>
                  <a:lnTo>
                    <a:pt x="2879" y="674"/>
                  </a:lnTo>
                  <a:lnTo>
                    <a:pt x="2877" y="674"/>
                  </a:lnTo>
                  <a:lnTo>
                    <a:pt x="2877" y="675"/>
                  </a:lnTo>
                  <a:lnTo>
                    <a:pt x="2876" y="675"/>
                  </a:lnTo>
                  <a:lnTo>
                    <a:pt x="2876" y="676"/>
                  </a:lnTo>
                  <a:lnTo>
                    <a:pt x="2874" y="677"/>
                  </a:lnTo>
                  <a:lnTo>
                    <a:pt x="2873" y="677"/>
                  </a:lnTo>
                  <a:lnTo>
                    <a:pt x="2873" y="678"/>
                  </a:lnTo>
                  <a:lnTo>
                    <a:pt x="2872" y="678"/>
                  </a:lnTo>
                  <a:lnTo>
                    <a:pt x="2871" y="680"/>
                  </a:lnTo>
                  <a:lnTo>
                    <a:pt x="2870" y="680"/>
                  </a:lnTo>
                  <a:lnTo>
                    <a:pt x="2869" y="682"/>
                  </a:lnTo>
                  <a:lnTo>
                    <a:pt x="2868" y="684"/>
                  </a:lnTo>
                  <a:lnTo>
                    <a:pt x="2862" y="685"/>
                  </a:lnTo>
                  <a:lnTo>
                    <a:pt x="2861" y="685"/>
                  </a:lnTo>
                  <a:lnTo>
                    <a:pt x="2857" y="687"/>
                  </a:lnTo>
                  <a:lnTo>
                    <a:pt x="2853" y="689"/>
                  </a:lnTo>
                  <a:lnTo>
                    <a:pt x="2853" y="691"/>
                  </a:lnTo>
                  <a:lnTo>
                    <a:pt x="2853" y="692"/>
                  </a:lnTo>
                  <a:lnTo>
                    <a:pt x="2853" y="693"/>
                  </a:lnTo>
                  <a:lnTo>
                    <a:pt x="2852" y="694"/>
                  </a:lnTo>
                  <a:lnTo>
                    <a:pt x="2851" y="695"/>
                  </a:lnTo>
                  <a:lnTo>
                    <a:pt x="2850" y="697"/>
                  </a:lnTo>
                  <a:lnTo>
                    <a:pt x="2846" y="700"/>
                  </a:lnTo>
                  <a:lnTo>
                    <a:pt x="2845" y="701"/>
                  </a:lnTo>
                  <a:lnTo>
                    <a:pt x="2845" y="702"/>
                  </a:lnTo>
                  <a:lnTo>
                    <a:pt x="2841" y="703"/>
                  </a:lnTo>
                  <a:lnTo>
                    <a:pt x="2840" y="704"/>
                  </a:lnTo>
                  <a:lnTo>
                    <a:pt x="2839" y="706"/>
                  </a:lnTo>
                  <a:lnTo>
                    <a:pt x="2838" y="706"/>
                  </a:lnTo>
                  <a:lnTo>
                    <a:pt x="2836" y="706"/>
                  </a:lnTo>
                  <a:lnTo>
                    <a:pt x="2835" y="708"/>
                  </a:lnTo>
                  <a:lnTo>
                    <a:pt x="2834" y="709"/>
                  </a:lnTo>
                  <a:lnTo>
                    <a:pt x="2834" y="712"/>
                  </a:lnTo>
                  <a:lnTo>
                    <a:pt x="2834" y="713"/>
                  </a:lnTo>
                  <a:lnTo>
                    <a:pt x="2830" y="714"/>
                  </a:lnTo>
                  <a:lnTo>
                    <a:pt x="2826" y="718"/>
                  </a:lnTo>
                  <a:lnTo>
                    <a:pt x="2825" y="719"/>
                  </a:lnTo>
                  <a:lnTo>
                    <a:pt x="2824" y="720"/>
                  </a:lnTo>
                  <a:lnTo>
                    <a:pt x="2822" y="720"/>
                  </a:lnTo>
                  <a:lnTo>
                    <a:pt x="2822" y="721"/>
                  </a:lnTo>
                  <a:lnTo>
                    <a:pt x="2821" y="723"/>
                  </a:lnTo>
                  <a:lnTo>
                    <a:pt x="2820" y="723"/>
                  </a:lnTo>
                  <a:lnTo>
                    <a:pt x="2820" y="724"/>
                  </a:lnTo>
                  <a:lnTo>
                    <a:pt x="2819" y="724"/>
                  </a:lnTo>
                  <a:lnTo>
                    <a:pt x="2819" y="725"/>
                  </a:lnTo>
                  <a:lnTo>
                    <a:pt x="2817" y="727"/>
                  </a:lnTo>
                  <a:lnTo>
                    <a:pt x="2816" y="727"/>
                  </a:lnTo>
                  <a:lnTo>
                    <a:pt x="2815" y="727"/>
                  </a:lnTo>
                  <a:lnTo>
                    <a:pt x="2815" y="728"/>
                  </a:lnTo>
                  <a:lnTo>
                    <a:pt x="2813" y="729"/>
                  </a:lnTo>
                  <a:lnTo>
                    <a:pt x="2813" y="730"/>
                  </a:lnTo>
                  <a:lnTo>
                    <a:pt x="2810" y="732"/>
                  </a:lnTo>
                  <a:lnTo>
                    <a:pt x="2811" y="732"/>
                  </a:lnTo>
                  <a:lnTo>
                    <a:pt x="2812" y="734"/>
                  </a:lnTo>
                  <a:lnTo>
                    <a:pt x="2811" y="736"/>
                  </a:lnTo>
                  <a:lnTo>
                    <a:pt x="2807" y="741"/>
                  </a:lnTo>
                  <a:lnTo>
                    <a:pt x="2806" y="741"/>
                  </a:lnTo>
                  <a:lnTo>
                    <a:pt x="2806" y="740"/>
                  </a:lnTo>
                  <a:lnTo>
                    <a:pt x="2805" y="740"/>
                  </a:lnTo>
                  <a:lnTo>
                    <a:pt x="2803" y="743"/>
                  </a:lnTo>
                  <a:lnTo>
                    <a:pt x="2802" y="747"/>
                  </a:lnTo>
                  <a:lnTo>
                    <a:pt x="2802" y="748"/>
                  </a:lnTo>
                  <a:lnTo>
                    <a:pt x="2801" y="748"/>
                  </a:lnTo>
                  <a:lnTo>
                    <a:pt x="2800" y="749"/>
                  </a:lnTo>
                  <a:lnTo>
                    <a:pt x="2798" y="751"/>
                  </a:lnTo>
                  <a:lnTo>
                    <a:pt x="2795" y="751"/>
                  </a:lnTo>
                  <a:lnTo>
                    <a:pt x="2795" y="755"/>
                  </a:lnTo>
                  <a:lnTo>
                    <a:pt x="2793" y="757"/>
                  </a:lnTo>
                  <a:lnTo>
                    <a:pt x="2793" y="758"/>
                  </a:lnTo>
                  <a:lnTo>
                    <a:pt x="2793" y="759"/>
                  </a:lnTo>
                  <a:lnTo>
                    <a:pt x="2791" y="761"/>
                  </a:lnTo>
                  <a:lnTo>
                    <a:pt x="2789" y="765"/>
                  </a:lnTo>
                  <a:lnTo>
                    <a:pt x="2788" y="766"/>
                  </a:lnTo>
                  <a:lnTo>
                    <a:pt x="2787" y="767"/>
                  </a:lnTo>
                  <a:lnTo>
                    <a:pt x="2787" y="768"/>
                  </a:lnTo>
                  <a:lnTo>
                    <a:pt x="2786" y="768"/>
                  </a:lnTo>
                  <a:lnTo>
                    <a:pt x="2785" y="769"/>
                  </a:lnTo>
                  <a:lnTo>
                    <a:pt x="2786" y="771"/>
                  </a:lnTo>
                  <a:lnTo>
                    <a:pt x="2785" y="771"/>
                  </a:lnTo>
                  <a:lnTo>
                    <a:pt x="2785" y="774"/>
                  </a:lnTo>
                  <a:lnTo>
                    <a:pt x="2784" y="776"/>
                  </a:lnTo>
                  <a:lnTo>
                    <a:pt x="2783" y="777"/>
                  </a:lnTo>
                  <a:lnTo>
                    <a:pt x="2782" y="778"/>
                  </a:lnTo>
                  <a:lnTo>
                    <a:pt x="2780" y="780"/>
                  </a:lnTo>
                  <a:lnTo>
                    <a:pt x="2780" y="780"/>
                  </a:lnTo>
                  <a:lnTo>
                    <a:pt x="2779" y="781"/>
                  </a:lnTo>
                  <a:lnTo>
                    <a:pt x="2778" y="784"/>
                  </a:lnTo>
                  <a:lnTo>
                    <a:pt x="2777" y="785"/>
                  </a:lnTo>
                  <a:lnTo>
                    <a:pt x="2776" y="786"/>
                  </a:lnTo>
                  <a:lnTo>
                    <a:pt x="2776" y="787"/>
                  </a:lnTo>
                  <a:lnTo>
                    <a:pt x="2776" y="788"/>
                  </a:lnTo>
                  <a:lnTo>
                    <a:pt x="2773" y="791"/>
                  </a:lnTo>
                  <a:lnTo>
                    <a:pt x="2772" y="794"/>
                  </a:lnTo>
                  <a:lnTo>
                    <a:pt x="2772" y="795"/>
                  </a:lnTo>
                  <a:lnTo>
                    <a:pt x="2770" y="796"/>
                  </a:lnTo>
                  <a:lnTo>
                    <a:pt x="2770" y="797"/>
                  </a:lnTo>
                  <a:lnTo>
                    <a:pt x="2769" y="798"/>
                  </a:lnTo>
                  <a:lnTo>
                    <a:pt x="2767" y="799"/>
                  </a:lnTo>
                  <a:lnTo>
                    <a:pt x="2766" y="800"/>
                  </a:lnTo>
                  <a:lnTo>
                    <a:pt x="2766" y="802"/>
                  </a:lnTo>
                  <a:lnTo>
                    <a:pt x="2766" y="803"/>
                  </a:lnTo>
                  <a:lnTo>
                    <a:pt x="2767" y="803"/>
                  </a:lnTo>
                  <a:lnTo>
                    <a:pt x="2767" y="804"/>
                  </a:lnTo>
                  <a:lnTo>
                    <a:pt x="2766" y="804"/>
                  </a:lnTo>
                  <a:lnTo>
                    <a:pt x="2766" y="804"/>
                  </a:lnTo>
                  <a:lnTo>
                    <a:pt x="2766" y="805"/>
                  </a:lnTo>
                  <a:lnTo>
                    <a:pt x="2763" y="808"/>
                  </a:lnTo>
                  <a:lnTo>
                    <a:pt x="2763" y="809"/>
                  </a:lnTo>
                  <a:lnTo>
                    <a:pt x="2761" y="809"/>
                  </a:lnTo>
                  <a:lnTo>
                    <a:pt x="2760" y="812"/>
                  </a:lnTo>
                  <a:lnTo>
                    <a:pt x="2760" y="813"/>
                  </a:lnTo>
                  <a:lnTo>
                    <a:pt x="2759" y="813"/>
                  </a:lnTo>
                  <a:lnTo>
                    <a:pt x="2759" y="814"/>
                  </a:lnTo>
                  <a:lnTo>
                    <a:pt x="2758" y="815"/>
                  </a:lnTo>
                  <a:lnTo>
                    <a:pt x="2758" y="816"/>
                  </a:lnTo>
                  <a:lnTo>
                    <a:pt x="2758" y="817"/>
                  </a:lnTo>
                  <a:lnTo>
                    <a:pt x="2757" y="818"/>
                  </a:lnTo>
                  <a:lnTo>
                    <a:pt x="2756" y="819"/>
                  </a:lnTo>
                  <a:lnTo>
                    <a:pt x="2755" y="821"/>
                  </a:lnTo>
                  <a:lnTo>
                    <a:pt x="2754" y="823"/>
                  </a:lnTo>
                  <a:lnTo>
                    <a:pt x="2754" y="824"/>
                  </a:lnTo>
                  <a:lnTo>
                    <a:pt x="2754" y="825"/>
                  </a:lnTo>
                  <a:lnTo>
                    <a:pt x="2754" y="826"/>
                  </a:lnTo>
                  <a:lnTo>
                    <a:pt x="2753" y="827"/>
                  </a:lnTo>
                  <a:lnTo>
                    <a:pt x="2753" y="831"/>
                  </a:lnTo>
                  <a:lnTo>
                    <a:pt x="2751" y="832"/>
                  </a:lnTo>
                  <a:lnTo>
                    <a:pt x="2751" y="833"/>
                  </a:lnTo>
                  <a:lnTo>
                    <a:pt x="2750" y="834"/>
                  </a:lnTo>
                  <a:lnTo>
                    <a:pt x="2750" y="834"/>
                  </a:lnTo>
                  <a:lnTo>
                    <a:pt x="2750" y="835"/>
                  </a:lnTo>
                  <a:lnTo>
                    <a:pt x="2751" y="834"/>
                  </a:lnTo>
                  <a:lnTo>
                    <a:pt x="2753" y="834"/>
                  </a:lnTo>
                  <a:lnTo>
                    <a:pt x="2753" y="835"/>
                  </a:lnTo>
                  <a:lnTo>
                    <a:pt x="2754" y="835"/>
                  </a:lnTo>
                  <a:lnTo>
                    <a:pt x="2754" y="836"/>
                  </a:lnTo>
                  <a:lnTo>
                    <a:pt x="2755" y="837"/>
                  </a:lnTo>
                  <a:lnTo>
                    <a:pt x="2756" y="837"/>
                  </a:lnTo>
                  <a:lnTo>
                    <a:pt x="2757" y="837"/>
                  </a:lnTo>
                  <a:lnTo>
                    <a:pt x="2757" y="839"/>
                  </a:lnTo>
                  <a:lnTo>
                    <a:pt x="2756" y="840"/>
                  </a:lnTo>
                  <a:lnTo>
                    <a:pt x="2756" y="841"/>
                  </a:lnTo>
                  <a:lnTo>
                    <a:pt x="2755" y="841"/>
                  </a:lnTo>
                  <a:lnTo>
                    <a:pt x="2755" y="842"/>
                  </a:lnTo>
                  <a:lnTo>
                    <a:pt x="2755" y="843"/>
                  </a:lnTo>
                  <a:lnTo>
                    <a:pt x="2754" y="843"/>
                  </a:lnTo>
                  <a:lnTo>
                    <a:pt x="2754" y="844"/>
                  </a:lnTo>
                  <a:lnTo>
                    <a:pt x="2753" y="845"/>
                  </a:lnTo>
                  <a:lnTo>
                    <a:pt x="2753" y="844"/>
                  </a:lnTo>
                  <a:lnTo>
                    <a:pt x="2753" y="843"/>
                  </a:lnTo>
                  <a:lnTo>
                    <a:pt x="2751" y="842"/>
                  </a:lnTo>
                  <a:lnTo>
                    <a:pt x="2751" y="843"/>
                  </a:lnTo>
                  <a:lnTo>
                    <a:pt x="2750" y="844"/>
                  </a:lnTo>
                  <a:lnTo>
                    <a:pt x="2751" y="844"/>
                  </a:lnTo>
                  <a:lnTo>
                    <a:pt x="2751" y="845"/>
                  </a:lnTo>
                  <a:lnTo>
                    <a:pt x="2750" y="845"/>
                  </a:lnTo>
                  <a:lnTo>
                    <a:pt x="2750" y="846"/>
                  </a:lnTo>
                  <a:lnTo>
                    <a:pt x="2749" y="846"/>
                  </a:lnTo>
                  <a:lnTo>
                    <a:pt x="2749" y="847"/>
                  </a:lnTo>
                  <a:lnTo>
                    <a:pt x="2750" y="847"/>
                  </a:lnTo>
                  <a:lnTo>
                    <a:pt x="2751" y="847"/>
                  </a:lnTo>
                  <a:lnTo>
                    <a:pt x="2751" y="846"/>
                  </a:lnTo>
                  <a:lnTo>
                    <a:pt x="2753" y="845"/>
                  </a:lnTo>
                  <a:lnTo>
                    <a:pt x="2753" y="846"/>
                  </a:lnTo>
                  <a:lnTo>
                    <a:pt x="2753" y="847"/>
                  </a:lnTo>
                  <a:lnTo>
                    <a:pt x="2753" y="849"/>
                  </a:lnTo>
                  <a:lnTo>
                    <a:pt x="2751" y="849"/>
                  </a:lnTo>
                  <a:lnTo>
                    <a:pt x="2751" y="850"/>
                  </a:lnTo>
                  <a:lnTo>
                    <a:pt x="2751" y="851"/>
                  </a:lnTo>
                  <a:lnTo>
                    <a:pt x="2750" y="850"/>
                  </a:lnTo>
                  <a:lnTo>
                    <a:pt x="2749" y="850"/>
                  </a:lnTo>
                  <a:lnTo>
                    <a:pt x="2748" y="850"/>
                  </a:lnTo>
                  <a:lnTo>
                    <a:pt x="2747" y="851"/>
                  </a:lnTo>
                  <a:lnTo>
                    <a:pt x="2747" y="852"/>
                  </a:lnTo>
                  <a:lnTo>
                    <a:pt x="2747" y="853"/>
                  </a:lnTo>
                  <a:lnTo>
                    <a:pt x="2746" y="853"/>
                  </a:lnTo>
                  <a:lnTo>
                    <a:pt x="2746" y="854"/>
                  </a:lnTo>
                  <a:lnTo>
                    <a:pt x="2744" y="854"/>
                  </a:lnTo>
                  <a:lnTo>
                    <a:pt x="2744" y="853"/>
                  </a:lnTo>
                  <a:lnTo>
                    <a:pt x="2742" y="854"/>
                  </a:lnTo>
                  <a:lnTo>
                    <a:pt x="2744" y="854"/>
                  </a:lnTo>
                  <a:lnTo>
                    <a:pt x="2744" y="856"/>
                  </a:lnTo>
                  <a:lnTo>
                    <a:pt x="2744" y="858"/>
                  </a:lnTo>
                  <a:lnTo>
                    <a:pt x="2742" y="859"/>
                  </a:lnTo>
                  <a:lnTo>
                    <a:pt x="2742" y="860"/>
                  </a:lnTo>
                  <a:lnTo>
                    <a:pt x="2744" y="859"/>
                  </a:lnTo>
                  <a:lnTo>
                    <a:pt x="2745" y="859"/>
                  </a:lnTo>
                  <a:lnTo>
                    <a:pt x="2746" y="859"/>
                  </a:lnTo>
                  <a:lnTo>
                    <a:pt x="2746" y="861"/>
                  </a:lnTo>
                  <a:lnTo>
                    <a:pt x="2745" y="861"/>
                  </a:lnTo>
                  <a:lnTo>
                    <a:pt x="2745" y="862"/>
                  </a:lnTo>
                  <a:lnTo>
                    <a:pt x="2744" y="862"/>
                  </a:lnTo>
                  <a:lnTo>
                    <a:pt x="2744" y="863"/>
                  </a:lnTo>
                  <a:lnTo>
                    <a:pt x="2742" y="863"/>
                  </a:lnTo>
                  <a:lnTo>
                    <a:pt x="2742" y="862"/>
                  </a:lnTo>
                  <a:lnTo>
                    <a:pt x="2742" y="862"/>
                  </a:lnTo>
                  <a:lnTo>
                    <a:pt x="2742" y="861"/>
                  </a:lnTo>
                  <a:lnTo>
                    <a:pt x="2741" y="861"/>
                  </a:lnTo>
                  <a:lnTo>
                    <a:pt x="2741" y="862"/>
                  </a:lnTo>
                  <a:lnTo>
                    <a:pt x="2740" y="862"/>
                  </a:lnTo>
                  <a:lnTo>
                    <a:pt x="2739" y="862"/>
                  </a:lnTo>
                  <a:lnTo>
                    <a:pt x="2739" y="863"/>
                  </a:lnTo>
                  <a:lnTo>
                    <a:pt x="2739" y="864"/>
                  </a:lnTo>
                  <a:lnTo>
                    <a:pt x="2738" y="866"/>
                  </a:lnTo>
                  <a:lnTo>
                    <a:pt x="2737" y="868"/>
                  </a:lnTo>
                  <a:lnTo>
                    <a:pt x="2736" y="869"/>
                  </a:lnTo>
                  <a:lnTo>
                    <a:pt x="2736" y="870"/>
                  </a:lnTo>
                  <a:lnTo>
                    <a:pt x="2736" y="871"/>
                  </a:lnTo>
                  <a:lnTo>
                    <a:pt x="2735" y="871"/>
                  </a:lnTo>
                  <a:lnTo>
                    <a:pt x="2735" y="872"/>
                  </a:lnTo>
                  <a:lnTo>
                    <a:pt x="2734" y="873"/>
                  </a:lnTo>
                  <a:lnTo>
                    <a:pt x="2734" y="874"/>
                  </a:lnTo>
                  <a:lnTo>
                    <a:pt x="2732" y="874"/>
                  </a:lnTo>
                  <a:lnTo>
                    <a:pt x="2732" y="875"/>
                  </a:lnTo>
                  <a:lnTo>
                    <a:pt x="2731" y="875"/>
                  </a:lnTo>
                  <a:lnTo>
                    <a:pt x="2731" y="877"/>
                  </a:lnTo>
                  <a:lnTo>
                    <a:pt x="2730" y="877"/>
                  </a:lnTo>
                  <a:lnTo>
                    <a:pt x="2730" y="875"/>
                  </a:lnTo>
                  <a:lnTo>
                    <a:pt x="2731" y="874"/>
                  </a:lnTo>
                  <a:lnTo>
                    <a:pt x="2731" y="873"/>
                  </a:lnTo>
                  <a:lnTo>
                    <a:pt x="2732" y="873"/>
                  </a:lnTo>
                  <a:lnTo>
                    <a:pt x="2734" y="872"/>
                  </a:lnTo>
                  <a:lnTo>
                    <a:pt x="2732" y="870"/>
                  </a:lnTo>
                  <a:lnTo>
                    <a:pt x="2734" y="870"/>
                  </a:lnTo>
                  <a:lnTo>
                    <a:pt x="2732" y="868"/>
                  </a:lnTo>
                  <a:lnTo>
                    <a:pt x="2734" y="866"/>
                  </a:lnTo>
                  <a:lnTo>
                    <a:pt x="2734" y="865"/>
                  </a:lnTo>
                  <a:lnTo>
                    <a:pt x="2734" y="864"/>
                  </a:lnTo>
                  <a:lnTo>
                    <a:pt x="2734" y="863"/>
                  </a:lnTo>
                  <a:lnTo>
                    <a:pt x="2732" y="864"/>
                  </a:lnTo>
                  <a:lnTo>
                    <a:pt x="2732" y="865"/>
                  </a:lnTo>
                  <a:lnTo>
                    <a:pt x="2731" y="865"/>
                  </a:lnTo>
                  <a:lnTo>
                    <a:pt x="2731" y="866"/>
                  </a:lnTo>
                  <a:lnTo>
                    <a:pt x="2730" y="868"/>
                  </a:lnTo>
                  <a:lnTo>
                    <a:pt x="2730" y="869"/>
                  </a:lnTo>
                  <a:lnTo>
                    <a:pt x="2729" y="869"/>
                  </a:lnTo>
                  <a:lnTo>
                    <a:pt x="2728" y="870"/>
                  </a:lnTo>
                  <a:lnTo>
                    <a:pt x="2727" y="872"/>
                  </a:lnTo>
                  <a:lnTo>
                    <a:pt x="2726" y="873"/>
                  </a:lnTo>
                  <a:lnTo>
                    <a:pt x="2726" y="874"/>
                  </a:lnTo>
                  <a:lnTo>
                    <a:pt x="2725" y="874"/>
                  </a:lnTo>
                  <a:lnTo>
                    <a:pt x="2725" y="875"/>
                  </a:lnTo>
                  <a:lnTo>
                    <a:pt x="2723" y="877"/>
                  </a:lnTo>
                  <a:lnTo>
                    <a:pt x="2722" y="878"/>
                  </a:lnTo>
                  <a:lnTo>
                    <a:pt x="2722" y="877"/>
                  </a:lnTo>
                  <a:lnTo>
                    <a:pt x="2721" y="877"/>
                  </a:lnTo>
                  <a:lnTo>
                    <a:pt x="2721" y="875"/>
                  </a:lnTo>
                  <a:lnTo>
                    <a:pt x="2722" y="874"/>
                  </a:lnTo>
                  <a:lnTo>
                    <a:pt x="2723" y="873"/>
                  </a:lnTo>
                  <a:lnTo>
                    <a:pt x="2725" y="872"/>
                  </a:lnTo>
                  <a:lnTo>
                    <a:pt x="2725" y="871"/>
                  </a:lnTo>
                  <a:lnTo>
                    <a:pt x="2726" y="871"/>
                  </a:lnTo>
                  <a:lnTo>
                    <a:pt x="2726" y="870"/>
                  </a:lnTo>
                  <a:lnTo>
                    <a:pt x="2725" y="870"/>
                  </a:lnTo>
                  <a:lnTo>
                    <a:pt x="2723" y="870"/>
                  </a:lnTo>
                  <a:lnTo>
                    <a:pt x="2722" y="870"/>
                  </a:lnTo>
                  <a:lnTo>
                    <a:pt x="2721" y="870"/>
                  </a:lnTo>
                  <a:lnTo>
                    <a:pt x="2720" y="871"/>
                  </a:lnTo>
                  <a:lnTo>
                    <a:pt x="2720" y="872"/>
                  </a:lnTo>
                  <a:lnTo>
                    <a:pt x="2719" y="873"/>
                  </a:lnTo>
                  <a:lnTo>
                    <a:pt x="2718" y="874"/>
                  </a:lnTo>
                  <a:lnTo>
                    <a:pt x="2717" y="874"/>
                  </a:lnTo>
                  <a:lnTo>
                    <a:pt x="2716" y="874"/>
                  </a:lnTo>
                  <a:lnTo>
                    <a:pt x="2716" y="875"/>
                  </a:lnTo>
                  <a:lnTo>
                    <a:pt x="2715" y="875"/>
                  </a:lnTo>
                  <a:lnTo>
                    <a:pt x="2713" y="878"/>
                  </a:lnTo>
                  <a:lnTo>
                    <a:pt x="2713" y="879"/>
                  </a:lnTo>
                  <a:lnTo>
                    <a:pt x="2715" y="879"/>
                  </a:lnTo>
                  <a:lnTo>
                    <a:pt x="2715" y="878"/>
                  </a:lnTo>
                  <a:lnTo>
                    <a:pt x="2716" y="878"/>
                  </a:lnTo>
                  <a:lnTo>
                    <a:pt x="2717" y="878"/>
                  </a:lnTo>
                  <a:lnTo>
                    <a:pt x="2718" y="877"/>
                  </a:lnTo>
                  <a:lnTo>
                    <a:pt x="2718" y="878"/>
                  </a:lnTo>
                  <a:lnTo>
                    <a:pt x="2718" y="880"/>
                  </a:lnTo>
                  <a:lnTo>
                    <a:pt x="2718" y="881"/>
                  </a:lnTo>
                  <a:lnTo>
                    <a:pt x="2717" y="882"/>
                  </a:lnTo>
                  <a:lnTo>
                    <a:pt x="2717" y="884"/>
                  </a:lnTo>
                  <a:lnTo>
                    <a:pt x="2716" y="884"/>
                  </a:lnTo>
                  <a:lnTo>
                    <a:pt x="2716" y="886"/>
                  </a:lnTo>
                  <a:lnTo>
                    <a:pt x="2715" y="886"/>
                  </a:lnTo>
                  <a:lnTo>
                    <a:pt x="2715" y="887"/>
                  </a:lnTo>
                  <a:lnTo>
                    <a:pt x="2715" y="888"/>
                  </a:lnTo>
                  <a:lnTo>
                    <a:pt x="2713" y="888"/>
                  </a:lnTo>
                  <a:lnTo>
                    <a:pt x="2713" y="887"/>
                  </a:lnTo>
                  <a:lnTo>
                    <a:pt x="2712" y="887"/>
                  </a:lnTo>
                  <a:lnTo>
                    <a:pt x="2712" y="888"/>
                  </a:lnTo>
                  <a:lnTo>
                    <a:pt x="2712" y="889"/>
                  </a:lnTo>
                  <a:lnTo>
                    <a:pt x="2713" y="889"/>
                  </a:lnTo>
                  <a:lnTo>
                    <a:pt x="2715" y="889"/>
                  </a:lnTo>
                  <a:lnTo>
                    <a:pt x="2715" y="889"/>
                  </a:lnTo>
                  <a:lnTo>
                    <a:pt x="2716" y="889"/>
                  </a:lnTo>
                  <a:lnTo>
                    <a:pt x="2715" y="889"/>
                  </a:lnTo>
                  <a:lnTo>
                    <a:pt x="2715" y="888"/>
                  </a:lnTo>
                  <a:lnTo>
                    <a:pt x="2716" y="888"/>
                  </a:lnTo>
                  <a:lnTo>
                    <a:pt x="2716" y="887"/>
                  </a:lnTo>
                  <a:lnTo>
                    <a:pt x="2717" y="886"/>
                  </a:lnTo>
                  <a:lnTo>
                    <a:pt x="2717" y="884"/>
                  </a:lnTo>
                  <a:lnTo>
                    <a:pt x="2718" y="884"/>
                  </a:lnTo>
                  <a:lnTo>
                    <a:pt x="2719" y="883"/>
                  </a:lnTo>
                  <a:lnTo>
                    <a:pt x="2719" y="884"/>
                  </a:lnTo>
                  <a:lnTo>
                    <a:pt x="2719" y="886"/>
                  </a:lnTo>
                  <a:lnTo>
                    <a:pt x="2719" y="887"/>
                  </a:lnTo>
                  <a:lnTo>
                    <a:pt x="2720" y="887"/>
                  </a:lnTo>
                  <a:lnTo>
                    <a:pt x="2720" y="886"/>
                  </a:lnTo>
                  <a:lnTo>
                    <a:pt x="2721" y="886"/>
                  </a:lnTo>
                  <a:lnTo>
                    <a:pt x="2722" y="886"/>
                  </a:lnTo>
                  <a:lnTo>
                    <a:pt x="2723" y="883"/>
                  </a:lnTo>
                  <a:lnTo>
                    <a:pt x="2725" y="883"/>
                  </a:lnTo>
                  <a:lnTo>
                    <a:pt x="2727" y="879"/>
                  </a:lnTo>
                  <a:lnTo>
                    <a:pt x="2727" y="878"/>
                  </a:lnTo>
                  <a:lnTo>
                    <a:pt x="2728" y="878"/>
                  </a:lnTo>
                  <a:lnTo>
                    <a:pt x="2730" y="877"/>
                  </a:lnTo>
                  <a:lnTo>
                    <a:pt x="2730" y="878"/>
                  </a:lnTo>
                  <a:lnTo>
                    <a:pt x="2730" y="879"/>
                  </a:lnTo>
                  <a:lnTo>
                    <a:pt x="2729" y="880"/>
                  </a:lnTo>
                  <a:lnTo>
                    <a:pt x="2728" y="880"/>
                  </a:lnTo>
                  <a:lnTo>
                    <a:pt x="2727" y="880"/>
                  </a:lnTo>
                  <a:lnTo>
                    <a:pt x="2727" y="881"/>
                  </a:lnTo>
                  <a:lnTo>
                    <a:pt x="2727" y="882"/>
                  </a:lnTo>
                  <a:lnTo>
                    <a:pt x="2726" y="882"/>
                  </a:lnTo>
                  <a:lnTo>
                    <a:pt x="2726" y="883"/>
                  </a:lnTo>
                  <a:lnTo>
                    <a:pt x="2726" y="884"/>
                  </a:lnTo>
                  <a:lnTo>
                    <a:pt x="2725" y="886"/>
                  </a:lnTo>
                  <a:lnTo>
                    <a:pt x="2725" y="887"/>
                  </a:lnTo>
                  <a:lnTo>
                    <a:pt x="2723" y="888"/>
                  </a:lnTo>
                  <a:lnTo>
                    <a:pt x="2722" y="889"/>
                  </a:lnTo>
                  <a:lnTo>
                    <a:pt x="2722" y="889"/>
                  </a:lnTo>
                  <a:lnTo>
                    <a:pt x="2721" y="889"/>
                  </a:lnTo>
                  <a:lnTo>
                    <a:pt x="2720" y="890"/>
                  </a:lnTo>
                  <a:lnTo>
                    <a:pt x="2719" y="891"/>
                  </a:lnTo>
                  <a:lnTo>
                    <a:pt x="2719" y="892"/>
                  </a:lnTo>
                  <a:lnTo>
                    <a:pt x="2719" y="893"/>
                  </a:lnTo>
                  <a:lnTo>
                    <a:pt x="2718" y="893"/>
                  </a:lnTo>
                  <a:lnTo>
                    <a:pt x="2717" y="894"/>
                  </a:lnTo>
                  <a:lnTo>
                    <a:pt x="2716" y="894"/>
                  </a:lnTo>
                  <a:lnTo>
                    <a:pt x="2717" y="893"/>
                  </a:lnTo>
                  <a:lnTo>
                    <a:pt x="2717" y="892"/>
                  </a:lnTo>
                  <a:lnTo>
                    <a:pt x="2716" y="892"/>
                  </a:lnTo>
                  <a:lnTo>
                    <a:pt x="2716" y="893"/>
                  </a:lnTo>
                  <a:lnTo>
                    <a:pt x="2715" y="893"/>
                  </a:lnTo>
                  <a:lnTo>
                    <a:pt x="2715" y="894"/>
                  </a:lnTo>
                  <a:lnTo>
                    <a:pt x="2716" y="894"/>
                  </a:lnTo>
                  <a:lnTo>
                    <a:pt x="2716" y="896"/>
                  </a:lnTo>
                  <a:lnTo>
                    <a:pt x="2716" y="897"/>
                  </a:lnTo>
                  <a:lnTo>
                    <a:pt x="2715" y="897"/>
                  </a:lnTo>
                  <a:lnTo>
                    <a:pt x="2712" y="898"/>
                  </a:lnTo>
                  <a:lnTo>
                    <a:pt x="2712" y="898"/>
                  </a:lnTo>
                  <a:lnTo>
                    <a:pt x="2712" y="899"/>
                  </a:lnTo>
                  <a:lnTo>
                    <a:pt x="2712" y="900"/>
                  </a:lnTo>
                  <a:lnTo>
                    <a:pt x="2711" y="900"/>
                  </a:lnTo>
                  <a:lnTo>
                    <a:pt x="2710" y="900"/>
                  </a:lnTo>
                  <a:lnTo>
                    <a:pt x="2709" y="899"/>
                  </a:lnTo>
                  <a:lnTo>
                    <a:pt x="2709" y="900"/>
                  </a:lnTo>
                  <a:lnTo>
                    <a:pt x="2708" y="901"/>
                  </a:lnTo>
                  <a:lnTo>
                    <a:pt x="2708" y="902"/>
                  </a:lnTo>
                  <a:lnTo>
                    <a:pt x="2707" y="903"/>
                  </a:lnTo>
                  <a:lnTo>
                    <a:pt x="2706" y="905"/>
                  </a:lnTo>
                  <a:lnTo>
                    <a:pt x="2704" y="905"/>
                  </a:lnTo>
                  <a:lnTo>
                    <a:pt x="2703" y="906"/>
                  </a:lnTo>
                  <a:lnTo>
                    <a:pt x="2702" y="906"/>
                  </a:lnTo>
                  <a:lnTo>
                    <a:pt x="2701" y="907"/>
                  </a:lnTo>
                  <a:lnTo>
                    <a:pt x="2699" y="908"/>
                  </a:lnTo>
                  <a:lnTo>
                    <a:pt x="2698" y="910"/>
                  </a:lnTo>
                  <a:lnTo>
                    <a:pt x="2697" y="910"/>
                  </a:lnTo>
                  <a:lnTo>
                    <a:pt x="2695" y="910"/>
                  </a:lnTo>
                  <a:lnTo>
                    <a:pt x="2695" y="911"/>
                  </a:lnTo>
                  <a:lnTo>
                    <a:pt x="2694" y="912"/>
                  </a:lnTo>
                  <a:lnTo>
                    <a:pt x="2694" y="914"/>
                  </a:lnTo>
                  <a:lnTo>
                    <a:pt x="2694" y="915"/>
                  </a:lnTo>
                  <a:lnTo>
                    <a:pt x="2693" y="915"/>
                  </a:lnTo>
                  <a:lnTo>
                    <a:pt x="2692" y="916"/>
                  </a:lnTo>
                  <a:lnTo>
                    <a:pt x="2692" y="916"/>
                  </a:lnTo>
                  <a:lnTo>
                    <a:pt x="2691" y="916"/>
                  </a:lnTo>
                  <a:lnTo>
                    <a:pt x="2691" y="917"/>
                  </a:lnTo>
                  <a:lnTo>
                    <a:pt x="2690" y="917"/>
                  </a:lnTo>
                  <a:lnTo>
                    <a:pt x="2690" y="918"/>
                  </a:lnTo>
                  <a:lnTo>
                    <a:pt x="2689" y="918"/>
                  </a:lnTo>
                  <a:lnTo>
                    <a:pt x="2689" y="919"/>
                  </a:lnTo>
                  <a:lnTo>
                    <a:pt x="2688" y="919"/>
                  </a:lnTo>
                  <a:lnTo>
                    <a:pt x="2689" y="920"/>
                  </a:lnTo>
                  <a:lnTo>
                    <a:pt x="2688" y="920"/>
                  </a:lnTo>
                  <a:lnTo>
                    <a:pt x="2687" y="921"/>
                  </a:lnTo>
                  <a:lnTo>
                    <a:pt x="2685" y="922"/>
                  </a:lnTo>
                  <a:lnTo>
                    <a:pt x="2685" y="924"/>
                  </a:lnTo>
                  <a:lnTo>
                    <a:pt x="2685" y="924"/>
                  </a:lnTo>
                  <a:lnTo>
                    <a:pt x="2683" y="925"/>
                  </a:lnTo>
                  <a:lnTo>
                    <a:pt x="2682" y="926"/>
                  </a:lnTo>
                  <a:lnTo>
                    <a:pt x="2682" y="928"/>
                  </a:lnTo>
                  <a:lnTo>
                    <a:pt x="2680" y="930"/>
                  </a:lnTo>
                  <a:lnTo>
                    <a:pt x="2679" y="931"/>
                  </a:lnTo>
                  <a:lnTo>
                    <a:pt x="2678" y="933"/>
                  </a:lnTo>
                  <a:lnTo>
                    <a:pt x="2676" y="933"/>
                  </a:lnTo>
                  <a:lnTo>
                    <a:pt x="2675" y="934"/>
                  </a:lnTo>
                  <a:lnTo>
                    <a:pt x="2675" y="935"/>
                  </a:lnTo>
                  <a:lnTo>
                    <a:pt x="2673" y="936"/>
                  </a:lnTo>
                  <a:lnTo>
                    <a:pt x="2673" y="937"/>
                  </a:lnTo>
                  <a:lnTo>
                    <a:pt x="2672" y="938"/>
                  </a:lnTo>
                  <a:lnTo>
                    <a:pt x="2672" y="939"/>
                  </a:lnTo>
                  <a:lnTo>
                    <a:pt x="2672" y="940"/>
                  </a:lnTo>
                  <a:lnTo>
                    <a:pt x="2673" y="941"/>
                  </a:lnTo>
                  <a:lnTo>
                    <a:pt x="2674" y="940"/>
                  </a:lnTo>
                  <a:lnTo>
                    <a:pt x="2674" y="941"/>
                  </a:lnTo>
                  <a:lnTo>
                    <a:pt x="2674" y="943"/>
                  </a:lnTo>
                  <a:lnTo>
                    <a:pt x="2674" y="943"/>
                  </a:lnTo>
                  <a:lnTo>
                    <a:pt x="2675" y="943"/>
                  </a:lnTo>
                  <a:lnTo>
                    <a:pt x="2675" y="943"/>
                  </a:lnTo>
                  <a:lnTo>
                    <a:pt x="2676" y="943"/>
                  </a:lnTo>
                  <a:lnTo>
                    <a:pt x="2678" y="943"/>
                  </a:lnTo>
                  <a:lnTo>
                    <a:pt x="2678" y="943"/>
                  </a:lnTo>
                  <a:lnTo>
                    <a:pt x="2676" y="944"/>
                  </a:lnTo>
                  <a:lnTo>
                    <a:pt x="2675" y="945"/>
                  </a:lnTo>
                  <a:lnTo>
                    <a:pt x="2675" y="946"/>
                  </a:lnTo>
                  <a:lnTo>
                    <a:pt x="2676" y="947"/>
                  </a:lnTo>
                  <a:lnTo>
                    <a:pt x="2678" y="946"/>
                  </a:lnTo>
                  <a:lnTo>
                    <a:pt x="2679" y="945"/>
                  </a:lnTo>
                  <a:lnTo>
                    <a:pt x="2680" y="944"/>
                  </a:lnTo>
                  <a:lnTo>
                    <a:pt x="2680" y="945"/>
                  </a:lnTo>
                  <a:lnTo>
                    <a:pt x="2681" y="945"/>
                  </a:lnTo>
                  <a:lnTo>
                    <a:pt x="2682" y="944"/>
                  </a:lnTo>
                  <a:lnTo>
                    <a:pt x="2682" y="943"/>
                  </a:lnTo>
                  <a:lnTo>
                    <a:pt x="2683" y="943"/>
                  </a:lnTo>
                  <a:lnTo>
                    <a:pt x="2683" y="944"/>
                  </a:lnTo>
                  <a:lnTo>
                    <a:pt x="2682" y="945"/>
                  </a:lnTo>
                  <a:lnTo>
                    <a:pt x="2681" y="946"/>
                  </a:lnTo>
                  <a:lnTo>
                    <a:pt x="2680" y="947"/>
                  </a:lnTo>
                  <a:lnTo>
                    <a:pt x="2681" y="947"/>
                  </a:lnTo>
                  <a:lnTo>
                    <a:pt x="2682" y="947"/>
                  </a:lnTo>
                  <a:lnTo>
                    <a:pt x="2683" y="948"/>
                  </a:lnTo>
                  <a:lnTo>
                    <a:pt x="2684" y="948"/>
                  </a:lnTo>
                  <a:lnTo>
                    <a:pt x="2685" y="947"/>
                  </a:lnTo>
                  <a:lnTo>
                    <a:pt x="2685" y="947"/>
                  </a:lnTo>
                  <a:lnTo>
                    <a:pt x="2687" y="948"/>
                  </a:lnTo>
                  <a:lnTo>
                    <a:pt x="2685" y="948"/>
                  </a:lnTo>
                  <a:lnTo>
                    <a:pt x="2685" y="949"/>
                  </a:lnTo>
                  <a:lnTo>
                    <a:pt x="2687" y="950"/>
                  </a:lnTo>
                  <a:lnTo>
                    <a:pt x="2687" y="952"/>
                  </a:lnTo>
                  <a:lnTo>
                    <a:pt x="2685" y="953"/>
                  </a:lnTo>
                  <a:lnTo>
                    <a:pt x="2687" y="954"/>
                  </a:lnTo>
                  <a:lnTo>
                    <a:pt x="2687" y="955"/>
                  </a:lnTo>
                  <a:lnTo>
                    <a:pt x="2685" y="955"/>
                  </a:lnTo>
                  <a:lnTo>
                    <a:pt x="2685" y="956"/>
                  </a:lnTo>
                  <a:lnTo>
                    <a:pt x="2687" y="956"/>
                  </a:lnTo>
                  <a:lnTo>
                    <a:pt x="2687" y="957"/>
                  </a:lnTo>
                  <a:lnTo>
                    <a:pt x="2688" y="957"/>
                  </a:lnTo>
                  <a:lnTo>
                    <a:pt x="2688" y="958"/>
                  </a:lnTo>
                  <a:lnTo>
                    <a:pt x="2688" y="959"/>
                  </a:lnTo>
                  <a:lnTo>
                    <a:pt x="2689" y="959"/>
                  </a:lnTo>
                  <a:lnTo>
                    <a:pt x="2690" y="958"/>
                  </a:lnTo>
                  <a:lnTo>
                    <a:pt x="2691" y="957"/>
                  </a:lnTo>
                  <a:lnTo>
                    <a:pt x="2690" y="957"/>
                  </a:lnTo>
                  <a:lnTo>
                    <a:pt x="2691" y="956"/>
                  </a:lnTo>
                  <a:lnTo>
                    <a:pt x="2690" y="955"/>
                  </a:lnTo>
                  <a:lnTo>
                    <a:pt x="2691" y="954"/>
                  </a:lnTo>
                  <a:lnTo>
                    <a:pt x="2690" y="953"/>
                  </a:lnTo>
                  <a:lnTo>
                    <a:pt x="2691" y="950"/>
                  </a:lnTo>
                  <a:lnTo>
                    <a:pt x="2692" y="949"/>
                  </a:lnTo>
                  <a:lnTo>
                    <a:pt x="2692" y="948"/>
                  </a:lnTo>
                  <a:lnTo>
                    <a:pt x="2691" y="948"/>
                  </a:lnTo>
                  <a:lnTo>
                    <a:pt x="2692" y="947"/>
                  </a:lnTo>
                  <a:lnTo>
                    <a:pt x="2694" y="945"/>
                  </a:lnTo>
                  <a:lnTo>
                    <a:pt x="2695" y="945"/>
                  </a:lnTo>
                  <a:lnTo>
                    <a:pt x="2697" y="943"/>
                  </a:lnTo>
                  <a:lnTo>
                    <a:pt x="2698" y="943"/>
                  </a:lnTo>
                  <a:lnTo>
                    <a:pt x="2699" y="943"/>
                  </a:lnTo>
                  <a:lnTo>
                    <a:pt x="2699" y="943"/>
                  </a:lnTo>
                  <a:lnTo>
                    <a:pt x="2700" y="943"/>
                  </a:lnTo>
                  <a:lnTo>
                    <a:pt x="2701" y="940"/>
                  </a:lnTo>
                  <a:lnTo>
                    <a:pt x="2702" y="940"/>
                  </a:lnTo>
                  <a:lnTo>
                    <a:pt x="2701" y="941"/>
                  </a:lnTo>
                  <a:lnTo>
                    <a:pt x="2701" y="943"/>
                  </a:lnTo>
                  <a:lnTo>
                    <a:pt x="2700" y="944"/>
                  </a:lnTo>
                  <a:lnTo>
                    <a:pt x="2701" y="945"/>
                  </a:lnTo>
                  <a:lnTo>
                    <a:pt x="2702" y="945"/>
                  </a:lnTo>
                  <a:lnTo>
                    <a:pt x="2703" y="945"/>
                  </a:lnTo>
                  <a:lnTo>
                    <a:pt x="2703" y="944"/>
                  </a:lnTo>
                  <a:lnTo>
                    <a:pt x="2704" y="944"/>
                  </a:lnTo>
                  <a:lnTo>
                    <a:pt x="2706" y="944"/>
                  </a:lnTo>
                  <a:lnTo>
                    <a:pt x="2707" y="943"/>
                  </a:lnTo>
                  <a:lnTo>
                    <a:pt x="2707" y="943"/>
                  </a:lnTo>
                  <a:lnTo>
                    <a:pt x="2708" y="943"/>
                  </a:lnTo>
                  <a:lnTo>
                    <a:pt x="2709" y="943"/>
                  </a:lnTo>
                  <a:lnTo>
                    <a:pt x="2710" y="943"/>
                  </a:lnTo>
                  <a:lnTo>
                    <a:pt x="2710" y="941"/>
                  </a:lnTo>
                  <a:lnTo>
                    <a:pt x="2711" y="941"/>
                  </a:lnTo>
                  <a:lnTo>
                    <a:pt x="2711" y="940"/>
                  </a:lnTo>
                  <a:lnTo>
                    <a:pt x="2712" y="939"/>
                  </a:lnTo>
                  <a:lnTo>
                    <a:pt x="2712" y="940"/>
                  </a:lnTo>
                  <a:lnTo>
                    <a:pt x="2712" y="941"/>
                  </a:lnTo>
                  <a:lnTo>
                    <a:pt x="2711" y="943"/>
                  </a:lnTo>
                  <a:lnTo>
                    <a:pt x="2712" y="943"/>
                  </a:lnTo>
                  <a:lnTo>
                    <a:pt x="2712" y="943"/>
                  </a:lnTo>
                  <a:lnTo>
                    <a:pt x="2711" y="945"/>
                  </a:lnTo>
                  <a:lnTo>
                    <a:pt x="2711" y="946"/>
                  </a:lnTo>
                  <a:lnTo>
                    <a:pt x="2710" y="947"/>
                  </a:lnTo>
                  <a:lnTo>
                    <a:pt x="2710" y="948"/>
                  </a:lnTo>
                  <a:lnTo>
                    <a:pt x="2711" y="949"/>
                  </a:lnTo>
                  <a:lnTo>
                    <a:pt x="2712" y="948"/>
                  </a:lnTo>
                  <a:lnTo>
                    <a:pt x="2712" y="947"/>
                  </a:lnTo>
                  <a:lnTo>
                    <a:pt x="2712" y="946"/>
                  </a:lnTo>
                  <a:lnTo>
                    <a:pt x="2713" y="946"/>
                  </a:lnTo>
                  <a:lnTo>
                    <a:pt x="2715" y="946"/>
                  </a:lnTo>
                  <a:lnTo>
                    <a:pt x="2716" y="946"/>
                  </a:lnTo>
                  <a:lnTo>
                    <a:pt x="2717" y="946"/>
                  </a:lnTo>
                  <a:lnTo>
                    <a:pt x="2717" y="947"/>
                  </a:lnTo>
                  <a:lnTo>
                    <a:pt x="2716" y="949"/>
                  </a:lnTo>
                  <a:lnTo>
                    <a:pt x="2716" y="950"/>
                  </a:lnTo>
                  <a:lnTo>
                    <a:pt x="2715" y="952"/>
                  </a:lnTo>
                  <a:lnTo>
                    <a:pt x="2715" y="953"/>
                  </a:lnTo>
                  <a:lnTo>
                    <a:pt x="2713" y="954"/>
                  </a:lnTo>
                  <a:lnTo>
                    <a:pt x="2712" y="954"/>
                  </a:lnTo>
                  <a:lnTo>
                    <a:pt x="2712" y="954"/>
                  </a:lnTo>
                  <a:lnTo>
                    <a:pt x="2711" y="955"/>
                  </a:lnTo>
                  <a:lnTo>
                    <a:pt x="2710" y="955"/>
                  </a:lnTo>
                  <a:lnTo>
                    <a:pt x="2710" y="956"/>
                  </a:lnTo>
                  <a:lnTo>
                    <a:pt x="2709" y="957"/>
                  </a:lnTo>
                  <a:lnTo>
                    <a:pt x="2708" y="958"/>
                  </a:lnTo>
                  <a:lnTo>
                    <a:pt x="2707" y="959"/>
                  </a:lnTo>
                  <a:lnTo>
                    <a:pt x="2706" y="961"/>
                  </a:lnTo>
                  <a:lnTo>
                    <a:pt x="2706" y="962"/>
                  </a:lnTo>
                  <a:lnTo>
                    <a:pt x="2706" y="963"/>
                  </a:lnTo>
                  <a:lnTo>
                    <a:pt x="2706" y="964"/>
                  </a:lnTo>
                  <a:lnTo>
                    <a:pt x="2707" y="964"/>
                  </a:lnTo>
                  <a:lnTo>
                    <a:pt x="2707" y="965"/>
                  </a:lnTo>
                  <a:lnTo>
                    <a:pt x="2707" y="966"/>
                  </a:lnTo>
                  <a:lnTo>
                    <a:pt x="2708" y="966"/>
                  </a:lnTo>
                  <a:lnTo>
                    <a:pt x="2708" y="965"/>
                  </a:lnTo>
                  <a:lnTo>
                    <a:pt x="2709" y="964"/>
                  </a:lnTo>
                  <a:lnTo>
                    <a:pt x="2710" y="964"/>
                  </a:lnTo>
                  <a:lnTo>
                    <a:pt x="2711" y="964"/>
                  </a:lnTo>
                  <a:lnTo>
                    <a:pt x="2712" y="964"/>
                  </a:lnTo>
                  <a:lnTo>
                    <a:pt x="2712" y="965"/>
                  </a:lnTo>
                  <a:lnTo>
                    <a:pt x="2712" y="966"/>
                  </a:lnTo>
                  <a:lnTo>
                    <a:pt x="2712" y="966"/>
                  </a:lnTo>
                  <a:lnTo>
                    <a:pt x="2713" y="966"/>
                  </a:lnTo>
                  <a:lnTo>
                    <a:pt x="2715" y="966"/>
                  </a:lnTo>
                  <a:lnTo>
                    <a:pt x="2715" y="965"/>
                  </a:lnTo>
                  <a:lnTo>
                    <a:pt x="2716" y="964"/>
                  </a:lnTo>
                  <a:lnTo>
                    <a:pt x="2717" y="964"/>
                  </a:lnTo>
                  <a:lnTo>
                    <a:pt x="2718" y="963"/>
                  </a:lnTo>
                  <a:lnTo>
                    <a:pt x="2719" y="962"/>
                  </a:lnTo>
                  <a:lnTo>
                    <a:pt x="2720" y="961"/>
                  </a:lnTo>
                  <a:lnTo>
                    <a:pt x="2721" y="959"/>
                  </a:lnTo>
                  <a:lnTo>
                    <a:pt x="2721" y="958"/>
                  </a:lnTo>
                  <a:lnTo>
                    <a:pt x="2722" y="957"/>
                  </a:lnTo>
                  <a:lnTo>
                    <a:pt x="2723" y="957"/>
                  </a:lnTo>
                  <a:lnTo>
                    <a:pt x="2723" y="956"/>
                  </a:lnTo>
                  <a:lnTo>
                    <a:pt x="2725" y="955"/>
                  </a:lnTo>
                  <a:lnTo>
                    <a:pt x="2725" y="954"/>
                  </a:lnTo>
                  <a:lnTo>
                    <a:pt x="2725" y="953"/>
                  </a:lnTo>
                  <a:lnTo>
                    <a:pt x="2726" y="953"/>
                  </a:lnTo>
                  <a:lnTo>
                    <a:pt x="2726" y="954"/>
                  </a:lnTo>
                  <a:lnTo>
                    <a:pt x="2727" y="954"/>
                  </a:lnTo>
                  <a:lnTo>
                    <a:pt x="2728" y="953"/>
                  </a:lnTo>
                  <a:lnTo>
                    <a:pt x="2729" y="953"/>
                  </a:lnTo>
                  <a:lnTo>
                    <a:pt x="2729" y="954"/>
                  </a:lnTo>
                  <a:lnTo>
                    <a:pt x="2729" y="955"/>
                  </a:lnTo>
                  <a:lnTo>
                    <a:pt x="2729" y="956"/>
                  </a:lnTo>
                  <a:lnTo>
                    <a:pt x="2730" y="957"/>
                  </a:lnTo>
                  <a:lnTo>
                    <a:pt x="2730" y="958"/>
                  </a:lnTo>
                  <a:lnTo>
                    <a:pt x="2730" y="959"/>
                  </a:lnTo>
                  <a:lnTo>
                    <a:pt x="2729" y="961"/>
                  </a:lnTo>
                  <a:lnTo>
                    <a:pt x="2728" y="961"/>
                  </a:lnTo>
                  <a:lnTo>
                    <a:pt x="2728" y="962"/>
                  </a:lnTo>
                  <a:lnTo>
                    <a:pt x="2727" y="962"/>
                  </a:lnTo>
                  <a:lnTo>
                    <a:pt x="2727" y="961"/>
                  </a:lnTo>
                  <a:lnTo>
                    <a:pt x="2728" y="959"/>
                  </a:lnTo>
                  <a:lnTo>
                    <a:pt x="2727" y="959"/>
                  </a:lnTo>
                  <a:lnTo>
                    <a:pt x="2726" y="959"/>
                  </a:lnTo>
                  <a:lnTo>
                    <a:pt x="2725" y="961"/>
                  </a:lnTo>
                  <a:lnTo>
                    <a:pt x="2725" y="962"/>
                  </a:lnTo>
                  <a:lnTo>
                    <a:pt x="2723" y="963"/>
                  </a:lnTo>
                  <a:lnTo>
                    <a:pt x="2723" y="964"/>
                  </a:lnTo>
                  <a:lnTo>
                    <a:pt x="2722" y="965"/>
                  </a:lnTo>
                  <a:lnTo>
                    <a:pt x="2722" y="966"/>
                  </a:lnTo>
                  <a:lnTo>
                    <a:pt x="2721" y="967"/>
                  </a:lnTo>
                  <a:lnTo>
                    <a:pt x="2720" y="967"/>
                  </a:lnTo>
                  <a:lnTo>
                    <a:pt x="2719" y="968"/>
                  </a:lnTo>
                  <a:lnTo>
                    <a:pt x="2718" y="968"/>
                  </a:lnTo>
                  <a:lnTo>
                    <a:pt x="2718" y="969"/>
                  </a:lnTo>
                  <a:lnTo>
                    <a:pt x="2718" y="969"/>
                  </a:lnTo>
                  <a:lnTo>
                    <a:pt x="2718" y="971"/>
                  </a:lnTo>
                  <a:lnTo>
                    <a:pt x="2719" y="971"/>
                  </a:lnTo>
                  <a:lnTo>
                    <a:pt x="2720" y="971"/>
                  </a:lnTo>
                  <a:lnTo>
                    <a:pt x="2720" y="972"/>
                  </a:lnTo>
                  <a:lnTo>
                    <a:pt x="2721" y="973"/>
                  </a:lnTo>
                  <a:lnTo>
                    <a:pt x="2721" y="974"/>
                  </a:lnTo>
                  <a:lnTo>
                    <a:pt x="2721" y="975"/>
                  </a:lnTo>
                  <a:lnTo>
                    <a:pt x="2721" y="976"/>
                  </a:lnTo>
                  <a:lnTo>
                    <a:pt x="2722" y="977"/>
                  </a:lnTo>
                  <a:lnTo>
                    <a:pt x="2722" y="978"/>
                  </a:lnTo>
                  <a:lnTo>
                    <a:pt x="2721" y="980"/>
                  </a:lnTo>
                  <a:lnTo>
                    <a:pt x="2721" y="981"/>
                  </a:lnTo>
                  <a:lnTo>
                    <a:pt x="2720" y="981"/>
                  </a:lnTo>
                  <a:lnTo>
                    <a:pt x="2720" y="982"/>
                  </a:lnTo>
                  <a:lnTo>
                    <a:pt x="2719" y="982"/>
                  </a:lnTo>
                  <a:lnTo>
                    <a:pt x="2718" y="982"/>
                  </a:lnTo>
                  <a:lnTo>
                    <a:pt x="2717" y="983"/>
                  </a:lnTo>
                  <a:lnTo>
                    <a:pt x="2716" y="984"/>
                  </a:lnTo>
                  <a:lnTo>
                    <a:pt x="2715" y="985"/>
                  </a:lnTo>
                  <a:lnTo>
                    <a:pt x="2713" y="986"/>
                  </a:lnTo>
                  <a:lnTo>
                    <a:pt x="2712" y="987"/>
                  </a:lnTo>
                  <a:lnTo>
                    <a:pt x="2712" y="989"/>
                  </a:lnTo>
                  <a:lnTo>
                    <a:pt x="2712" y="990"/>
                  </a:lnTo>
                  <a:lnTo>
                    <a:pt x="2712" y="991"/>
                  </a:lnTo>
                  <a:lnTo>
                    <a:pt x="2712" y="991"/>
                  </a:lnTo>
                  <a:lnTo>
                    <a:pt x="2712" y="992"/>
                  </a:lnTo>
                  <a:lnTo>
                    <a:pt x="2711" y="992"/>
                  </a:lnTo>
                  <a:lnTo>
                    <a:pt x="2710" y="991"/>
                  </a:lnTo>
                  <a:lnTo>
                    <a:pt x="2709" y="991"/>
                  </a:lnTo>
                  <a:lnTo>
                    <a:pt x="2708" y="991"/>
                  </a:lnTo>
                  <a:lnTo>
                    <a:pt x="2707" y="991"/>
                  </a:lnTo>
                  <a:lnTo>
                    <a:pt x="2707" y="990"/>
                  </a:lnTo>
                  <a:lnTo>
                    <a:pt x="2707" y="989"/>
                  </a:lnTo>
                  <a:lnTo>
                    <a:pt x="2708" y="987"/>
                  </a:lnTo>
                  <a:lnTo>
                    <a:pt x="2708" y="986"/>
                  </a:lnTo>
                  <a:lnTo>
                    <a:pt x="2707" y="986"/>
                  </a:lnTo>
                  <a:lnTo>
                    <a:pt x="2707" y="985"/>
                  </a:lnTo>
                  <a:lnTo>
                    <a:pt x="2708" y="985"/>
                  </a:lnTo>
                  <a:lnTo>
                    <a:pt x="2708" y="984"/>
                  </a:lnTo>
                  <a:lnTo>
                    <a:pt x="2709" y="983"/>
                  </a:lnTo>
                  <a:lnTo>
                    <a:pt x="2709" y="982"/>
                  </a:lnTo>
                  <a:lnTo>
                    <a:pt x="2708" y="982"/>
                  </a:lnTo>
                  <a:lnTo>
                    <a:pt x="2708" y="983"/>
                  </a:lnTo>
                  <a:lnTo>
                    <a:pt x="2708" y="984"/>
                  </a:lnTo>
                  <a:lnTo>
                    <a:pt x="2707" y="984"/>
                  </a:lnTo>
                  <a:lnTo>
                    <a:pt x="2706" y="985"/>
                  </a:lnTo>
                  <a:lnTo>
                    <a:pt x="2704" y="986"/>
                  </a:lnTo>
                  <a:lnTo>
                    <a:pt x="2703" y="986"/>
                  </a:lnTo>
                  <a:lnTo>
                    <a:pt x="2703" y="987"/>
                  </a:lnTo>
                  <a:lnTo>
                    <a:pt x="2702" y="987"/>
                  </a:lnTo>
                  <a:lnTo>
                    <a:pt x="2701" y="987"/>
                  </a:lnTo>
                  <a:lnTo>
                    <a:pt x="2700" y="989"/>
                  </a:lnTo>
                  <a:lnTo>
                    <a:pt x="2699" y="990"/>
                  </a:lnTo>
                  <a:lnTo>
                    <a:pt x="2698" y="991"/>
                  </a:lnTo>
                  <a:lnTo>
                    <a:pt x="2698" y="992"/>
                  </a:lnTo>
                  <a:lnTo>
                    <a:pt x="2697" y="993"/>
                  </a:lnTo>
                  <a:lnTo>
                    <a:pt x="2697" y="994"/>
                  </a:lnTo>
                  <a:lnTo>
                    <a:pt x="2697" y="995"/>
                  </a:lnTo>
                  <a:lnTo>
                    <a:pt x="2697" y="996"/>
                  </a:lnTo>
                  <a:lnTo>
                    <a:pt x="2697" y="996"/>
                  </a:lnTo>
                  <a:lnTo>
                    <a:pt x="2697" y="997"/>
                  </a:lnTo>
                  <a:lnTo>
                    <a:pt x="2697" y="999"/>
                  </a:lnTo>
                  <a:lnTo>
                    <a:pt x="2698" y="999"/>
                  </a:lnTo>
                  <a:lnTo>
                    <a:pt x="2699" y="997"/>
                  </a:lnTo>
                  <a:lnTo>
                    <a:pt x="2700" y="997"/>
                  </a:lnTo>
                  <a:lnTo>
                    <a:pt x="2701" y="997"/>
                  </a:lnTo>
                  <a:lnTo>
                    <a:pt x="2702" y="997"/>
                  </a:lnTo>
                  <a:lnTo>
                    <a:pt x="2702" y="999"/>
                  </a:lnTo>
                  <a:lnTo>
                    <a:pt x="2702" y="1000"/>
                  </a:lnTo>
                  <a:lnTo>
                    <a:pt x="2702" y="1001"/>
                  </a:lnTo>
                  <a:lnTo>
                    <a:pt x="2703" y="1001"/>
                  </a:lnTo>
                  <a:lnTo>
                    <a:pt x="2704" y="1000"/>
                  </a:lnTo>
                  <a:lnTo>
                    <a:pt x="2706" y="1000"/>
                  </a:lnTo>
                  <a:lnTo>
                    <a:pt x="2707" y="1001"/>
                  </a:lnTo>
                  <a:lnTo>
                    <a:pt x="2707" y="1002"/>
                  </a:lnTo>
                  <a:lnTo>
                    <a:pt x="2708" y="1002"/>
                  </a:lnTo>
                  <a:lnTo>
                    <a:pt x="2708" y="1001"/>
                  </a:lnTo>
                  <a:lnTo>
                    <a:pt x="2709" y="1000"/>
                  </a:lnTo>
                  <a:lnTo>
                    <a:pt x="2710" y="1000"/>
                  </a:lnTo>
                  <a:lnTo>
                    <a:pt x="2709" y="1001"/>
                  </a:lnTo>
                  <a:lnTo>
                    <a:pt x="2709" y="1002"/>
                  </a:lnTo>
                  <a:lnTo>
                    <a:pt x="2709" y="1003"/>
                  </a:lnTo>
                  <a:lnTo>
                    <a:pt x="2710" y="1004"/>
                  </a:lnTo>
                  <a:lnTo>
                    <a:pt x="2711" y="1005"/>
                  </a:lnTo>
                  <a:lnTo>
                    <a:pt x="2711" y="1006"/>
                  </a:lnTo>
                  <a:lnTo>
                    <a:pt x="2712" y="1008"/>
                  </a:lnTo>
                  <a:lnTo>
                    <a:pt x="2712" y="1009"/>
                  </a:lnTo>
                  <a:lnTo>
                    <a:pt x="2712" y="1011"/>
                  </a:lnTo>
                  <a:lnTo>
                    <a:pt x="2713" y="1012"/>
                  </a:lnTo>
                  <a:lnTo>
                    <a:pt x="2715" y="1014"/>
                  </a:lnTo>
                  <a:lnTo>
                    <a:pt x="2715" y="1015"/>
                  </a:lnTo>
                  <a:lnTo>
                    <a:pt x="2716" y="1018"/>
                  </a:lnTo>
                  <a:lnTo>
                    <a:pt x="2716" y="1019"/>
                  </a:lnTo>
                  <a:lnTo>
                    <a:pt x="2716" y="1020"/>
                  </a:lnTo>
                  <a:lnTo>
                    <a:pt x="2717" y="1021"/>
                  </a:lnTo>
                  <a:lnTo>
                    <a:pt x="2718" y="1022"/>
                  </a:lnTo>
                  <a:lnTo>
                    <a:pt x="2718" y="1023"/>
                  </a:lnTo>
                  <a:lnTo>
                    <a:pt x="2718" y="1023"/>
                  </a:lnTo>
                  <a:lnTo>
                    <a:pt x="2718" y="1024"/>
                  </a:lnTo>
                  <a:lnTo>
                    <a:pt x="2719" y="1025"/>
                  </a:lnTo>
                  <a:lnTo>
                    <a:pt x="2719" y="1027"/>
                  </a:lnTo>
                  <a:lnTo>
                    <a:pt x="2720" y="1027"/>
                  </a:lnTo>
                  <a:lnTo>
                    <a:pt x="2720" y="1028"/>
                  </a:lnTo>
                  <a:lnTo>
                    <a:pt x="2720" y="1029"/>
                  </a:lnTo>
                  <a:lnTo>
                    <a:pt x="2720" y="1030"/>
                  </a:lnTo>
                  <a:lnTo>
                    <a:pt x="2720" y="1031"/>
                  </a:lnTo>
                  <a:lnTo>
                    <a:pt x="2721" y="1033"/>
                  </a:lnTo>
                  <a:lnTo>
                    <a:pt x="2721" y="1036"/>
                  </a:lnTo>
                  <a:lnTo>
                    <a:pt x="2722" y="1036"/>
                  </a:lnTo>
                  <a:lnTo>
                    <a:pt x="2722" y="1034"/>
                  </a:lnTo>
                  <a:lnTo>
                    <a:pt x="2721" y="1033"/>
                  </a:lnTo>
                  <a:lnTo>
                    <a:pt x="2721" y="1032"/>
                  </a:lnTo>
                  <a:lnTo>
                    <a:pt x="2722" y="1031"/>
                  </a:lnTo>
                  <a:lnTo>
                    <a:pt x="2723" y="1031"/>
                  </a:lnTo>
                  <a:lnTo>
                    <a:pt x="2723" y="1032"/>
                  </a:lnTo>
                  <a:lnTo>
                    <a:pt x="2723" y="1033"/>
                  </a:lnTo>
                  <a:lnTo>
                    <a:pt x="2725" y="1033"/>
                  </a:lnTo>
                  <a:lnTo>
                    <a:pt x="2726" y="1033"/>
                  </a:lnTo>
                  <a:lnTo>
                    <a:pt x="2726" y="1034"/>
                  </a:lnTo>
                  <a:lnTo>
                    <a:pt x="2727" y="1034"/>
                  </a:lnTo>
                  <a:lnTo>
                    <a:pt x="2727" y="1036"/>
                  </a:lnTo>
                  <a:lnTo>
                    <a:pt x="2728" y="1036"/>
                  </a:lnTo>
                  <a:lnTo>
                    <a:pt x="2729" y="1036"/>
                  </a:lnTo>
                  <a:lnTo>
                    <a:pt x="2730" y="1036"/>
                  </a:lnTo>
                  <a:lnTo>
                    <a:pt x="2730" y="1037"/>
                  </a:lnTo>
                  <a:lnTo>
                    <a:pt x="2729" y="1037"/>
                  </a:lnTo>
                  <a:lnTo>
                    <a:pt x="2728" y="1038"/>
                  </a:lnTo>
                  <a:lnTo>
                    <a:pt x="2728" y="1039"/>
                  </a:lnTo>
                  <a:lnTo>
                    <a:pt x="2728" y="1040"/>
                  </a:lnTo>
                  <a:lnTo>
                    <a:pt x="2727" y="1040"/>
                  </a:lnTo>
                  <a:lnTo>
                    <a:pt x="2726" y="1040"/>
                  </a:lnTo>
                  <a:lnTo>
                    <a:pt x="2726" y="1041"/>
                  </a:lnTo>
                  <a:lnTo>
                    <a:pt x="2726" y="1042"/>
                  </a:lnTo>
                  <a:lnTo>
                    <a:pt x="2725" y="1042"/>
                  </a:lnTo>
                  <a:lnTo>
                    <a:pt x="2723" y="1041"/>
                  </a:lnTo>
                  <a:lnTo>
                    <a:pt x="2723" y="1042"/>
                  </a:lnTo>
                  <a:lnTo>
                    <a:pt x="2723" y="1046"/>
                  </a:lnTo>
                  <a:lnTo>
                    <a:pt x="2725" y="1047"/>
                  </a:lnTo>
                  <a:lnTo>
                    <a:pt x="2725" y="1050"/>
                  </a:lnTo>
                  <a:lnTo>
                    <a:pt x="2725" y="1052"/>
                  </a:lnTo>
                  <a:lnTo>
                    <a:pt x="2726" y="1055"/>
                  </a:lnTo>
                  <a:lnTo>
                    <a:pt x="2726" y="1056"/>
                  </a:lnTo>
                  <a:lnTo>
                    <a:pt x="2726" y="1057"/>
                  </a:lnTo>
                  <a:lnTo>
                    <a:pt x="2726" y="1059"/>
                  </a:lnTo>
                  <a:lnTo>
                    <a:pt x="2726" y="1060"/>
                  </a:lnTo>
                  <a:lnTo>
                    <a:pt x="2725" y="1061"/>
                  </a:lnTo>
                  <a:lnTo>
                    <a:pt x="2726" y="1061"/>
                  </a:lnTo>
                  <a:lnTo>
                    <a:pt x="2726" y="1062"/>
                  </a:lnTo>
                  <a:lnTo>
                    <a:pt x="2725" y="1062"/>
                  </a:lnTo>
                  <a:lnTo>
                    <a:pt x="2723" y="1066"/>
                  </a:lnTo>
                  <a:lnTo>
                    <a:pt x="2721" y="1068"/>
                  </a:lnTo>
                  <a:lnTo>
                    <a:pt x="2721" y="1069"/>
                  </a:lnTo>
                  <a:lnTo>
                    <a:pt x="2720" y="1069"/>
                  </a:lnTo>
                  <a:lnTo>
                    <a:pt x="2719" y="1069"/>
                  </a:lnTo>
                  <a:lnTo>
                    <a:pt x="2719" y="1070"/>
                  </a:lnTo>
                  <a:lnTo>
                    <a:pt x="2717" y="1071"/>
                  </a:lnTo>
                  <a:lnTo>
                    <a:pt x="2715" y="1071"/>
                  </a:lnTo>
                  <a:lnTo>
                    <a:pt x="2715" y="1072"/>
                  </a:lnTo>
                  <a:lnTo>
                    <a:pt x="2713" y="1074"/>
                  </a:lnTo>
                  <a:lnTo>
                    <a:pt x="2711" y="1075"/>
                  </a:lnTo>
                  <a:lnTo>
                    <a:pt x="2710" y="1074"/>
                  </a:lnTo>
                  <a:lnTo>
                    <a:pt x="2709" y="1075"/>
                  </a:lnTo>
                  <a:lnTo>
                    <a:pt x="2708" y="1076"/>
                  </a:lnTo>
                  <a:lnTo>
                    <a:pt x="2707" y="1075"/>
                  </a:lnTo>
                  <a:lnTo>
                    <a:pt x="2704" y="1076"/>
                  </a:lnTo>
                  <a:lnTo>
                    <a:pt x="2703" y="1075"/>
                  </a:lnTo>
                  <a:lnTo>
                    <a:pt x="2702" y="1074"/>
                  </a:lnTo>
                  <a:lnTo>
                    <a:pt x="2701" y="1074"/>
                  </a:lnTo>
                  <a:lnTo>
                    <a:pt x="2700" y="1074"/>
                  </a:lnTo>
                  <a:lnTo>
                    <a:pt x="2699" y="1074"/>
                  </a:lnTo>
                  <a:lnTo>
                    <a:pt x="2699" y="1075"/>
                  </a:lnTo>
                  <a:lnTo>
                    <a:pt x="2698" y="1075"/>
                  </a:lnTo>
                  <a:lnTo>
                    <a:pt x="2697" y="1075"/>
                  </a:lnTo>
                  <a:lnTo>
                    <a:pt x="2695" y="1075"/>
                  </a:lnTo>
                  <a:lnTo>
                    <a:pt x="2694" y="1075"/>
                  </a:lnTo>
                  <a:lnTo>
                    <a:pt x="2693" y="1076"/>
                  </a:lnTo>
                  <a:lnTo>
                    <a:pt x="2692" y="1076"/>
                  </a:lnTo>
                  <a:lnTo>
                    <a:pt x="2691" y="1077"/>
                  </a:lnTo>
                  <a:lnTo>
                    <a:pt x="2691" y="1077"/>
                  </a:lnTo>
                  <a:lnTo>
                    <a:pt x="2690" y="1078"/>
                  </a:lnTo>
                  <a:lnTo>
                    <a:pt x="2688" y="1080"/>
                  </a:lnTo>
                  <a:lnTo>
                    <a:pt x="2685" y="1083"/>
                  </a:lnTo>
                  <a:lnTo>
                    <a:pt x="2685" y="1083"/>
                  </a:lnTo>
                  <a:lnTo>
                    <a:pt x="2685" y="1084"/>
                  </a:lnTo>
                  <a:lnTo>
                    <a:pt x="2684" y="1086"/>
                  </a:lnTo>
                  <a:lnTo>
                    <a:pt x="2684" y="1087"/>
                  </a:lnTo>
                  <a:lnTo>
                    <a:pt x="2684" y="1088"/>
                  </a:lnTo>
                  <a:lnTo>
                    <a:pt x="2683" y="1088"/>
                  </a:lnTo>
                  <a:lnTo>
                    <a:pt x="2682" y="1089"/>
                  </a:lnTo>
                  <a:lnTo>
                    <a:pt x="2680" y="1091"/>
                  </a:lnTo>
                  <a:lnTo>
                    <a:pt x="2680" y="1093"/>
                  </a:lnTo>
                  <a:lnTo>
                    <a:pt x="2679" y="1093"/>
                  </a:lnTo>
                  <a:lnTo>
                    <a:pt x="2678" y="1094"/>
                  </a:lnTo>
                  <a:lnTo>
                    <a:pt x="2678" y="1093"/>
                  </a:lnTo>
                  <a:lnTo>
                    <a:pt x="2676" y="1094"/>
                  </a:lnTo>
                  <a:lnTo>
                    <a:pt x="2675" y="1095"/>
                  </a:lnTo>
                  <a:lnTo>
                    <a:pt x="2674" y="1096"/>
                  </a:lnTo>
                  <a:lnTo>
                    <a:pt x="2673" y="1097"/>
                  </a:lnTo>
                  <a:lnTo>
                    <a:pt x="2671" y="1098"/>
                  </a:lnTo>
                  <a:lnTo>
                    <a:pt x="2671" y="1099"/>
                  </a:lnTo>
                  <a:lnTo>
                    <a:pt x="2670" y="1100"/>
                  </a:lnTo>
                  <a:lnTo>
                    <a:pt x="2669" y="1102"/>
                  </a:lnTo>
                  <a:lnTo>
                    <a:pt x="2668" y="1103"/>
                  </a:lnTo>
                  <a:lnTo>
                    <a:pt x="2666" y="1104"/>
                  </a:lnTo>
                  <a:lnTo>
                    <a:pt x="2666" y="1104"/>
                  </a:lnTo>
                  <a:lnTo>
                    <a:pt x="2665" y="1105"/>
                  </a:lnTo>
                  <a:lnTo>
                    <a:pt x="2664" y="1105"/>
                  </a:lnTo>
                  <a:lnTo>
                    <a:pt x="2664" y="1106"/>
                  </a:lnTo>
                  <a:lnTo>
                    <a:pt x="2663" y="1106"/>
                  </a:lnTo>
                  <a:lnTo>
                    <a:pt x="2663" y="1107"/>
                  </a:lnTo>
                  <a:lnTo>
                    <a:pt x="2662" y="1107"/>
                  </a:lnTo>
                  <a:lnTo>
                    <a:pt x="2660" y="1111"/>
                  </a:lnTo>
                  <a:lnTo>
                    <a:pt x="2660" y="1113"/>
                  </a:lnTo>
                  <a:lnTo>
                    <a:pt x="2659" y="1114"/>
                  </a:lnTo>
                  <a:lnTo>
                    <a:pt x="2659" y="1116"/>
                  </a:lnTo>
                  <a:lnTo>
                    <a:pt x="2659" y="1116"/>
                  </a:lnTo>
                  <a:lnTo>
                    <a:pt x="2659" y="1118"/>
                  </a:lnTo>
                  <a:lnTo>
                    <a:pt x="2656" y="1123"/>
                  </a:lnTo>
                  <a:lnTo>
                    <a:pt x="2656" y="1124"/>
                  </a:lnTo>
                  <a:lnTo>
                    <a:pt x="2655" y="1125"/>
                  </a:lnTo>
                  <a:lnTo>
                    <a:pt x="2654" y="1126"/>
                  </a:lnTo>
                  <a:lnTo>
                    <a:pt x="2653" y="1126"/>
                  </a:lnTo>
                  <a:lnTo>
                    <a:pt x="2653" y="1127"/>
                  </a:lnTo>
                  <a:lnTo>
                    <a:pt x="2653" y="1128"/>
                  </a:lnTo>
                  <a:lnTo>
                    <a:pt x="2654" y="1130"/>
                  </a:lnTo>
                  <a:lnTo>
                    <a:pt x="2654" y="1131"/>
                  </a:lnTo>
                  <a:lnTo>
                    <a:pt x="2653" y="1131"/>
                  </a:lnTo>
                  <a:lnTo>
                    <a:pt x="2653" y="1131"/>
                  </a:lnTo>
                  <a:lnTo>
                    <a:pt x="2654" y="1132"/>
                  </a:lnTo>
                  <a:lnTo>
                    <a:pt x="2653" y="1133"/>
                  </a:lnTo>
                  <a:lnTo>
                    <a:pt x="2652" y="1133"/>
                  </a:lnTo>
                  <a:lnTo>
                    <a:pt x="2652" y="1132"/>
                  </a:lnTo>
                  <a:lnTo>
                    <a:pt x="2652" y="1131"/>
                  </a:lnTo>
                  <a:lnTo>
                    <a:pt x="2652" y="1131"/>
                  </a:lnTo>
                  <a:lnTo>
                    <a:pt x="2652" y="1130"/>
                  </a:lnTo>
                  <a:lnTo>
                    <a:pt x="2652" y="1128"/>
                  </a:lnTo>
                  <a:lnTo>
                    <a:pt x="2652" y="1127"/>
                  </a:lnTo>
                  <a:lnTo>
                    <a:pt x="2652" y="1126"/>
                  </a:lnTo>
                  <a:lnTo>
                    <a:pt x="2651" y="1127"/>
                  </a:lnTo>
                  <a:lnTo>
                    <a:pt x="2650" y="1127"/>
                  </a:lnTo>
                  <a:lnTo>
                    <a:pt x="2649" y="1127"/>
                  </a:lnTo>
                  <a:lnTo>
                    <a:pt x="2647" y="1128"/>
                  </a:lnTo>
                  <a:lnTo>
                    <a:pt x="2647" y="1130"/>
                  </a:lnTo>
                  <a:lnTo>
                    <a:pt x="2646" y="1131"/>
                  </a:lnTo>
                  <a:lnTo>
                    <a:pt x="2644" y="1133"/>
                  </a:lnTo>
                  <a:lnTo>
                    <a:pt x="2640" y="1137"/>
                  </a:lnTo>
                  <a:lnTo>
                    <a:pt x="2638" y="1137"/>
                  </a:lnTo>
                  <a:lnTo>
                    <a:pt x="2636" y="1138"/>
                  </a:lnTo>
                  <a:lnTo>
                    <a:pt x="2635" y="1138"/>
                  </a:lnTo>
                  <a:lnTo>
                    <a:pt x="2634" y="1140"/>
                  </a:lnTo>
                  <a:lnTo>
                    <a:pt x="2633" y="1140"/>
                  </a:lnTo>
                  <a:lnTo>
                    <a:pt x="2632" y="1140"/>
                  </a:lnTo>
                  <a:lnTo>
                    <a:pt x="2632" y="1141"/>
                  </a:lnTo>
                  <a:lnTo>
                    <a:pt x="2633" y="1141"/>
                  </a:lnTo>
                  <a:lnTo>
                    <a:pt x="2634" y="1141"/>
                  </a:lnTo>
                  <a:lnTo>
                    <a:pt x="2634" y="1142"/>
                  </a:lnTo>
                  <a:lnTo>
                    <a:pt x="2633" y="1143"/>
                  </a:lnTo>
                  <a:lnTo>
                    <a:pt x="2632" y="1143"/>
                  </a:lnTo>
                  <a:lnTo>
                    <a:pt x="2632" y="1142"/>
                  </a:lnTo>
                  <a:lnTo>
                    <a:pt x="2631" y="1142"/>
                  </a:lnTo>
                  <a:lnTo>
                    <a:pt x="2631" y="1141"/>
                  </a:lnTo>
                  <a:lnTo>
                    <a:pt x="2631" y="1142"/>
                  </a:lnTo>
                  <a:lnTo>
                    <a:pt x="2629" y="1143"/>
                  </a:lnTo>
                  <a:lnTo>
                    <a:pt x="2627" y="1144"/>
                  </a:lnTo>
                  <a:lnTo>
                    <a:pt x="2626" y="1144"/>
                  </a:lnTo>
                  <a:lnTo>
                    <a:pt x="2624" y="1144"/>
                  </a:lnTo>
                  <a:lnTo>
                    <a:pt x="2623" y="1144"/>
                  </a:lnTo>
                  <a:lnTo>
                    <a:pt x="2621" y="1146"/>
                  </a:lnTo>
                  <a:lnTo>
                    <a:pt x="2619" y="1147"/>
                  </a:lnTo>
                  <a:lnTo>
                    <a:pt x="2618" y="1149"/>
                  </a:lnTo>
                  <a:lnTo>
                    <a:pt x="2617" y="1150"/>
                  </a:lnTo>
                  <a:lnTo>
                    <a:pt x="2616" y="1151"/>
                  </a:lnTo>
                  <a:lnTo>
                    <a:pt x="2617" y="1152"/>
                  </a:lnTo>
                  <a:lnTo>
                    <a:pt x="2618" y="1153"/>
                  </a:lnTo>
                  <a:lnTo>
                    <a:pt x="2617" y="1153"/>
                  </a:lnTo>
                  <a:lnTo>
                    <a:pt x="2616" y="1152"/>
                  </a:lnTo>
                  <a:lnTo>
                    <a:pt x="2616" y="1153"/>
                  </a:lnTo>
                  <a:lnTo>
                    <a:pt x="2616" y="1154"/>
                  </a:lnTo>
                  <a:lnTo>
                    <a:pt x="2617" y="1153"/>
                  </a:lnTo>
                  <a:lnTo>
                    <a:pt x="2617" y="1154"/>
                  </a:lnTo>
                  <a:lnTo>
                    <a:pt x="2618" y="1155"/>
                  </a:lnTo>
                  <a:lnTo>
                    <a:pt x="2618" y="1156"/>
                  </a:lnTo>
                  <a:lnTo>
                    <a:pt x="2617" y="1158"/>
                  </a:lnTo>
                  <a:lnTo>
                    <a:pt x="2617" y="1158"/>
                  </a:lnTo>
                  <a:lnTo>
                    <a:pt x="2618" y="1158"/>
                  </a:lnTo>
                  <a:lnTo>
                    <a:pt x="2619" y="1159"/>
                  </a:lnTo>
                  <a:lnTo>
                    <a:pt x="2621" y="1159"/>
                  </a:lnTo>
                  <a:lnTo>
                    <a:pt x="2622" y="1159"/>
                  </a:lnTo>
                  <a:lnTo>
                    <a:pt x="2622" y="1160"/>
                  </a:lnTo>
                  <a:lnTo>
                    <a:pt x="2622" y="1162"/>
                  </a:lnTo>
                  <a:lnTo>
                    <a:pt x="2621" y="1162"/>
                  </a:lnTo>
                  <a:lnTo>
                    <a:pt x="2621" y="1161"/>
                  </a:lnTo>
                  <a:lnTo>
                    <a:pt x="2619" y="1161"/>
                  </a:lnTo>
                  <a:lnTo>
                    <a:pt x="2617" y="1160"/>
                  </a:lnTo>
                  <a:lnTo>
                    <a:pt x="2617" y="1159"/>
                  </a:lnTo>
                  <a:lnTo>
                    <a:pt x="2616" y="1158"/>
                  </a:lnTo>
                  <a:lnTo>
                    <a:pt x="2616" y="1159"/>
                  </a:lnTo>
                  <a:lnTo>
                    <a:pt x="2616" y="1160"/>
                  </a:lnTo>
                  <a:lnTo>
                    <a:pt x="2615" y="1160"/>
                  </a:lnTo>
                  <a:lnTo>
                    <a:pt x="2614" y="1158"/>
                  </a:lnTo>
                  <a:lnTo>
                    <a:pt x="2613" y="1158"/>
                  </a:lnTo>
                  <a:lnTo>
                    <a:pt x="2613" y="1158"/>
                  </a:lnTo>
                  <a:lnTo>
                    <a:pt x="2613" y="1159"/>
                  </a:lnTo>
                  <a:lnTo>
                    <a:pt x="2612" y="1159"/>
                  </a:lnTo>
                  <a:lnTo>
                    <a:pt x="2612" y="1158"/>
                  </a:lnTo>
                  <a:lnTo>
                    <a:pt x="2609" y="1156"/>
                  </a:lnTo>
                  <a:lnTo>
                    <a:pt x="2608" y="1156"/>
                  </a:lnTo>
                  <a:lnTo>
                    <a:pt x="2608" y="1155"/>
                  </a:lnTo>
                  <a:lnTo>
                    <a:pt x="2608" y="1154"/>
                  </a:lnTo>
                  <a:lnTo>
                    <a:pt x="2609" y="1154"/>
                  </a:lnTo>
                  <a:lnTo>
                    <a:pt x="2610" y="1154"/>
                  </a:lnTo>
                  <a:lnTo>
                    <a:pt x="2610" y="1153"/>
                  </a:lnTo>
                  <a:lnTo>
                    <a:pt x="2610" y="1152"/>
                  </a:lnTo>
                  <a:lnTo>
                    <a:pt x="2609" y="1153"/>
                  </a:lnTo>
                  <a:lnTo>
                    <a:pt x="2608" y="1153"/>
                  </a:lnTo>
                  <a:lnTo>
                    <a:pt x="2605" y="1154"/>
                  </a:lnTo>
                  <a:lnTo>
                    <a:pt x="2604" y="1154"/>
                  </a:lnTo>
                  <a:lnTo>
                    <a:pt x="2603" y="1154"/>
                  </a:lnTo>
                  <a:lnTo>
                    <a:pt x="2600" y="1155"/>
                  </a:lnTo>
                  <a:lnTo>
                    <a:pt x="2599" y="1155"/>
                  </a:lnTo>
                  <a:lnTo>
                    <a:pt x="2599" y="1154"/>
                  </a:lnTo>
                  <a:lnTo>
                    <a:pt x="2597" y="1154"/>
                  </a:lnTo>
                  <a:lnTo>
                    <a:pt x="2596" y="1154"/>
                  </a:lnTo>
                  <a:lnTo>
                    <a:pt x="2595" y="1153"/>
                  </a:lnTo>
                  <a:lnTo>
                    <a:pt x="2594" y="1154"/>
                  </a:lnTo>
                  <a:lnTo>
                    <a:pt x="2593" y="1154"/>
                  </a:lnTo>
                  <a:lnTo>
                    <a:pt x="2591" y="1154"/>
                  </a:lnTo>
                  <a:lnTo>
                    <a:pt x="2590" y="1154"/>
                  </a:lnTo>
                  <a:lnTo>
                    <a:pt x="2589" y="1153"/>
                  </a:lnTo>
                  <a:lnTo>
                    <a:pt x="2588" y="1153"/>
                  </a:lnTo>
                  <a:lnTo>
                    <a:pt x="2587" y="1154"/>
                  </a:lnTo>
                  <a:lnTo>
                    <a:pt x="2586" y="1154"/>
                  </a:lnTo>
                  <a:lnTo>
                    <a:pt x="2584" y="1155"/>
                  </a:lnTo>
                  <a:lnTo>
                    <a:pt x="2583" y="1155"/>
                  </a:lnTo>
                  <a:lnTo>
                    <a:pt x="2581" y="1154"/>
                  </a:lnTo>
                  <a:lnTo>
                    <a:pt x="2580" y="1154"/>
                  </a:lnTo>
                  <a:lnTo>
                    <a:pt x="2579" y="1155"/>
                  </a:lnTo>
                  <a:lnTo>
                    <a:pt x="2578" y="1156"/>
                  </a:lnTo>
                  <a:lnTo>
                    <a:pt x="2577" y="1156"/>
                  </a:lnTo>
                  <a:lnTo>
                    <a:pt x="2577" y="1158"/>
                  </a:lnTo>
                  <a:lnTo>
                    <a:pt x="2576" y="1158"/>
                  </a:lnTo>
                  <a:lnTo>
                    <a:pt x="2575" y="1158"/>
                  </a:lnTo>
                  <a:lnTo>
                    <a:pt x="2574" y="1158"/>
                  </a:lnTo>
                  <a:lnTo>
                    <a:pt x="2571" y="1158"/>
                  </a:lnTo>
                  <a:lnTo>
                    <a:pt x="2570" y="1158"/>
                  </a:lnTo>
                  <a:lnTo>
                    <a:pt x="2569" y="1158"/>
                  </a:lnTo>
                  <a:lnTo>
                    <a:pt x="2568" y="1158"/>
                  </a:lnTo>
                  <a:lnTo>
                    <a:pt x="2567" y="1159"/>
                  </a:lnTo>
                  <a:lnTo>
                    <a:pt x="2566" y="1159"/>
                  </a:lnTo>
                  <a:lnTo>
                    <a:pt x="2565" y="1159"/>
                  </a:lnTo>
                  <a:lnTo>
                    <a:pt x="2565" y="1160"/>
                  </a:lnTo>
                  <a:lnTo>
                    <a:pt x="2564" y="1160"/>
                  </a:lnTo>
                  <a:lnTo>
                    <a:pt x="2562" y="1160"/>
                  </a:lnTo>
                  <a:lnTo>
                    <a:pt x="2561" y="1161"/>
                  </a:lnTo>
                  <a:lnTo>
                    <a:pt x="2559" y="1161"/>
                  </a:lnTo>
                  <a:lnTo>
                    <a:pt x="2558" y="1161"/>
                  </a:lnTo>
                  <a:lnTo>
                    <a:pt x="2557" y="1161"/>
                  </a:lnTo>
                  <a:lnTo>
                    <a:pt x="2555" y="1161"/>
                  </a:lnTo>
                  <a:lnTo>
                    <a:pt x="2553" y="1162"/>
                  </a:lnTo>
                  <a:lnTo>
                    <a:pt x="2551" y="1162"/>
                  </a:lnTo>
                  <a:lnTo>
                    <a:pt x="2550" y="1163"/>
                  </a:lnTo>
                  <a:lnTo>
                    <a:pt x="2550" y="1162"/>
                  </a:lnTo>
                  <a:lnTo>
                    <a:pt x="2547" y="1163"/>
                  </a:lnTo>
                  <a:lnTo>
                    <a:pt x="2546" y="1163"/>
                  </a:lnTo>
                  <a:lnTo>
                    <a:pt x="2544" y="1164"/>
                  </a:lnTo>
                  <a:lnTo>
                    <a:pt x="2543" y="1165"/>
                  </a:lnTo>
                  <a:lnTo>
                    <a:pt x="2542" y="1165"/>
                  </a:lnTo>
                  <a:lnTo>
                    <a:pt x="2541" y="1164"/>
                  </a:lnTo>
                  <a:lnTo>
                    <a:pt x="2541" y="1165"/>
                  </a:lnTo>
                  <a:lnTo>
                    <a:pt x="2540" y="1166"/>
                  </a:lnTo>
                  <a:lnTo>
                    <a:pt x="2538" y="1168"/>
                  </a:lnTo>
                  <a:lnTo>
                    <a:pt x="2537" y="1168"/>
                  </a:lnTo>
                  <a:lnTo>
                    <a:pt x="2536" y="1168"/>
                  </a:lnTo>
                  <a:lnTo>
                    <a:pt x="2534" y="1170"/>
                  </a:lnTo>
                  <a:lnTo>
                    <a:pt x="2533" y="1170"/>
                  </a:lnTo>
                  <a:lnTo>
                    <a:pt x="2531" y="1172"/>
                  </a:lnTo>
                  <a:lnTo>
                    <a:pt x="2530" y="1172"/>
                  </a:lnTo>
                  <a:lnTo>
                    <a:pt x="2529" y="1172"/>
                  </a:lnTo>
                  <a:lnTo>
                    <a:pt x="2528" y="1173"/>
                  </a:lnTo>
                  <a:lnTo>
                    <a:pt x="2527" y="1174"/>
                  </a:lnTo>
                  <a:lnTo>
                    <a:pt x="2525" y="1174"/>
                  </a:lnTo>
                  <a:lnTo>
                    <a:pt x="2524" y="1175"/>
                  </a:lnTo>
                  <a:lnTo>
                    <a:pt x="2523" y="1175"/>
                  </a:lnTo>
                  <a:lnTo>
                    <a:pt x="2523" y="1177"/>
                  </a:lnTo>
                  <a:lnTo>
                    <a:pt x="2522" y="1178"/>
                  </a:lnTo>
                  <a:lnTo>
                    <a:pt x="2521" y="1179"/>
                  </a:lnTo>
                  <a:lnTo>
                    <a:pt x="2520" y="1180"/>
                  </a:lnTo>
                  <a:lnTo>
                    <a:pt x="2519" y="1180"/>
                  </a:lnTo>
                  <a:lnTo>
                    <a:pt x="2517" y="1181"/>
                  </a:lnTo>
                  <a:lnTo>
                    <a:pt x="2515" y="1181"/>
                  </a:lnTo>
                  <a:lnTo>
                    <a:pt x="2514" y="1180"/>
                  </a:lnTo>
                  <a:lnTo>
                    <a:pt x="2512" y="1180"/>
                  </a:lnTo>
                  <a:lnTo>
                    <a:pt x="2510" y="1179"/>
                  </a:lnTo>
                  <a:lnTo>
                    <a:pt x="2509" y="1178"/>
                  </a:lnTo>
                  <a:lnTo>
                    <a:pt x="2506" y="1178"/>
                  </a:lnTo>
                  <a:lnTo>
                    <a:pt x="2505" y="1177"/>
                  </a:lnTo>
                  <a:lnTo>
                    <a:pt x="2503" y="1175"/>
                  </a:lnTo>
                  <a:lnTo>
                    <a:pt x="2502" y="1174"/>
                  </a:lnTo>
                  <a:lnTo>
                    <a:pt x="2501" y="1174"/>
                  </a:lnTo>
                  <a:lnTo>
                    <a:pt x="2500" y="1174"/>
                  </a:lnTo>
                  <a:lnTo>
                    <a:pt x="2498" y="1173"/>
                  </a:lnTo>
                  <a:lnTo>
                    <a:pt x="2496" y="1173"/>
                  </a:lnTo>
                  <a:lnTo>
                    <a:pt x="2495" y="1172"/>
                  </a:lnTo>
                  <a:lnTo>
                    <a:pt x="2494" y="1171"/>
                  </a:lnTo>
                  <a:lnTo>
                    <a:pt x="2492" y="1170"/>
                  </a:lnTo>
                  <a:lnTo>
                    <a:pt x="2490" y="1169"/>
                  </a:lnTo>
                  <a:lnTo>
                    <a:pt x="2487" y="1168"/>
                  </a:lnTo>
                  <a:lnTo>
                    <a:pt x="2486" y="1168"/>
                  </a:lnTo>
                  <a:lnTo>
                    <a:pt x="2486" y="1166"/>
                  </a:lnTo>
                  <a:lnTo>
                    <a:pt x="2485" y="1165"/>
                  </a:lnTo>
                  <a:lnTo>
                    <a:pt x="2485" y="1164"/>
                  </a:lnTo>
                  <a:lnTo>
                    <a:pt x="2484" y="1164"/>
                  </a:lnTo>
                  <a:lnTo>
                    <a:pt x="2483" y="1164"/>
                  </a:lnTo>
                  <a:lnTo>
                    <a:pt x="2482" y="1163"/>
                  </a:lnTo>
                  <a:lnTo>
                    <a:pt x="2481" y="1163"/>
                  </a:lnTo>
                  <a:lnTo>
                    <a:pt x="2480" y="1163"/>
                  </a:lnTo>
                  <a:lnTo>
                    <a:pt x="2477" y="1163"/>
                  </a:lnTo>
                  <a:lnTo>
                    <a:pt x="2476" y="1162"/>
                  </a:lnTo>
                  <a:lnTo>
                    <a:pt x="2475" y="1162"/>
                  </a:lnTo>
                  <a:lnTo>
                    <a:pt x="2474" y="1163"/>
                  </a:lnTo>
                  <a:lnTo>
                    <a:pt x="2470" y="1164"/>
                  </a:lnTo>
                  <a:lnTo>
                    <a:pt x="2470" y="1163"/>
                  </a:lnTo>
                  <a:lnTo>
                    <a:pt x="2468" y="1163"/>
                  </a:lnTo>
                  <a:lnTo>
                    <a:pt x="2467" y="1163"/>
                  </a:lnTo>
                  <a:lnTo>
                    <a:pt x="2466" y="1163"/>
                  </a:lnTo>
                  <a:lnTo>
                    <a:pt x="2463" y="1163"/>
                  </a:lnTo>
                  <a:lnTo>
                    <a:pt x="2461" y="1164"/>
                  </a:lnTo>
                  <a:lnTo>
                    <a:pt x="2458" y="1164"/>
                  </a:lnTo>
                  <a:lnTo>
                    <a:pt x="2456" y="1164"/>
                  </a:lnTo>
                  <a:lnTo>
                    <a:pt x="2455" y="1164"/>
                  </a:lnTo>
                  <a:lnTo>
                    <a:pt x="2454" y="1164"/>
                  </a:lnTo>
                  <a:lnTo>
                    <a:pt x="2452" y="1163"/>
                  </a:lnTo>
                  <a:lnTo>
                    <a:pt x="2451" y="1163"/>
                  </a:lnTo>
                  <a:lnTo>
                    <a:pt x="2449" y="1163"/>
                  </a:lnTo>
                  <a:lnTo>
                    <a:pt x="2448" y="1163"/>
                  </a:lnTo>
                  <a:lnTo>
                    <a:pt x="2446" y="1163"/>
                  </a:lnTo>
                  <a:lnTo>
                    <a:pt x="2444" y="1163"/>
                  </a:lnTo>
                  <a:lnTo>
                    <a:pt x="2442" y="1162"/>
                  </a:lnTo>
                  <a:lnTo>
                    <a:pt x="2440" y="1163"/>
                  </a:lnTo>
                  <a:lnTo>
                    <a:pt x="2439" y="1163"/>
                  </a:lnTo>
                  <a:lnTo>
                    <a:pt x="2438" y="1164"/>
                  </a:lnTo>
                  <a:lnTo>
                    <a:pt x="2437" y="1164"/>
                  </a:lnTo>
                  <a:lnTo>
                    <a:pt x="2436" y="1164"/>
                  </a:lnTo>
                  <a:lnTo>
                    <a:pt x="2435" y="1164"/>
                  </a:lnTo>
                  <a:lnTo>
                    <a:pt x="2434" y="1164"/>
                  </a:lnTo>
                  <a:lnTo>
                    <a:pt x="2430" y="1165"/>
                  </a:lnTo>
                  <a:lnTo>
                    <a:pt x="2429" y="1165"/>
                  </a:lnTo>
                  <a:lnTo>
                    <a:pt x="2429" y="1164"/>
                  </a:lnTo>
                  <a:lnTo>
                    <a:pt x="2428" y="1164"/>
                  </a:lnTo>
                  <a:lnTo>
                    <a:pt x="2425" y="1165"/>
                  </a:lnTo>
                  <a:lnTo>
                    <a:pt x="2424" y="1165"/>
                  </a:lnTo>
                  <a:lnTo>
                    <a:pt x="2423" y="1165"/>
                  </a:lnTo>
                  <a:lnTo>
                    <a:pt x="2419" y="1165"/>
                  </a:lnTo>
                  <a:lnTo>
                    <a:pt x="2418" y="1165"/>
                  </a:lnTo>
                  <a:lnTo>
                    <a:pt x="2415" y="1166"/>
                  </a:lnTo>
                  <a:lnTo>
                    <a:pt x="2414" y="1166"/>
                  </a:lnTo>
                  <a:lnTo>
                    <a:pt x="2411" y="1166"/>
                  </a:lnTo>
                  <a:lnTo>
                    <a:pt x="2409" y="1168"/>
                  </a:lnTo>
                  <a:lnTo>
                    <a:pt x="2408" y="1168"/>
                  </a:lnTo>
                  <a:lnTo>
                    <a:pt x="2407" y="1169"/>
                  </a:lnTo>
                  <a:lnTo>
                    <a:pt x="2405" y="1170"/>
                  </a:lnTo>
                  <a:lnTo>
                    <a:pt x="2404" y="1169"/>
                  </a:lnTo>
                  <a:lnTo>
                    <a:pt x="2402" y="1170"/>
                  </a:lnTo>
                  <a:lnTo>
                    <a:pt x="2401" y="1170"/>
                  </a:lnTo>
                  <a:lnTo>
                    <a:pt x="2400" y="1170"/>
                  </a:lnTo>
                  <a:lnTo>
                    <a:pt x="2398" y="1170"/>
                  </a:lnTo>
                  <a:lnTo>
                    <a:pt x="2397" y="1171"/>
                  </a:lnTo>
                  <a:lnTo>
                    <a:pt x="2396" y="1171"/>
                  </a:lnTo>
                  <a:lnTo>
                    <a:pt x="2393" y="1171"/>
                  </a:lnTo>
                  <a:lnTo>
                    <a:pt x="2391" y="1171"/>
                  </a:lnTo>
                  <a:lnTo>
                    <a:pt x="2390" y="1172"/>
                  </a:lnTo>
                  <a:lnTo>
                    <a:pt x="2389" y="1172"/>
                  </a:lnTo>
                  <a:lnTo>
                    <a:pt x="2386" y="1172"/>
                  </a:lnTo>
                  <a:lnTo>
                    <a:pt x="2385" y="1173"/>
                  </a:lnTo>
                  <a:lnTo>
                    <a:pt x="2382" y="1173"/>
                  </a:lnTo>
                  <a:lnTo>
                    <a:pt x="2381" y="1173"/>
                  </a:lnTo>
                  <a:lnTo>
                    <a:pt x="2380" y="1174"/>
                  </a:lnTo>
                  <a:lnTo>
                    <a:pt x="2377" y="1174"/>
                  </a:lnTo>
                  <a:lnTo>
                    <a:pt x="2374" y="1174"/>
                  </a:lnTo>
                  <a:lnTo>
                    <a:pt x="2373" y="1174"/>
                  </a:lnTo>
                  <a:lnTo>
                    <a:pt x="2371" y="1174"/>
                  </a:lnTo>
                  <a:lnTo>
                    <a:pt x="2370" y="1175"/>
                  </a:lnTo>
                  <a:lnTo>
                    <a:pt x="2369" y="1175"/>
                  </a:lnTo>
                  <a:lnTo>
                    <a:pt x="2366" y="1175"/>
                  </a:lnTo>
                  <a:lnTo>
                    <a:pt x="2362" y="1177"/>
                  </a:lnTo>
                  <a:lnTo>
                    <a:pt x="2361" y="1178"/>
                  </a:lnTo>
                  <a:lnTo>
                    <a:pt x="2359" y="1178"/>
                  </a:lnTo>
                  <a:lnTo>
                    <a:pt x="2358" y="1179"/>
                  </a:lnTo>
                  <a:lnTo>
                    <a:pt x="2357" y="1179"/>
                  </a:lnTo>
                  <a:lnTo>
                    <a:pt x="2354" y="1179"/>
                  </a:lnTo>
                  <a:lnTo>
                    <a:pt x="2350" y="1180"/>
                  </a:lnTo>
                  <a:lnTo>
                    <a:pt x="2347" y="1180"/>
                  </a:lnTo>
                  <a:lnTo>
                    <a:pt x="2345" y="1181"/>
                  </a:lnTo>
                  <a:lnTo>
                    <a:pt x="2343" y="1182"/>
                  </a:lnTo>
                  <a:lnTo>
                    <a:pt x="2342" y="1182"/>
                  </a:lnTo>
                  <a:lnTo>
                    <a:pt x="2341" y="1182"/>
                  </a:lnTo>
                  <a:lnTo>
                    <a:pt x="2338" y="1183"/>
                  </a:lnTo>
                  <a:lnTo>
                    <a:pt x="2335" y="1184"/>
                  </a:lnTo>
                  <a:lnTo>
                    <a:pt x="2334" y="1184"/>
                  </a:lnTo>
                  <a:lnTo>
                    <a:pt x="2332" y="1186"/>
                  </a:lnTo>
                  <a:lnTo>
                    <a:pt x="2330" y="1186"/>
                  </a:lnTo>
                  <a:lnTo>
                    <a:pt x="2329" y="1187"/>
                  </a:lnTo>
                  <a:lnTo>
                    <a:pt x="2327" y="1187"/>
                  </a:lnTo>
                  <a:lnTo>
                    <a:pt x="2326" y="1188"/>
                  </a:lnTo>
                  <a:lnTo>
                    <a:pt x="2322" y="1190"/>
                  </a:lnTo>
                  <a:lnTo>
                    <a:pt x="2319" y="1192"/>
                  </a:lnTo>
                  <a:lnTo>
                    <a:pt x="2317" y="1192"/>
                  </a:lnTo>
                  <a:lnTo>
                    <a:pt x="2314" y="1193"/>
                  </a:lnTo>
                  <a:lnTo>
                    <a:pt x="2313" y="1193"/>
                  </a:lnTo>
                  <a:lnTo>
                    <a:pt x="2311" y="1196"/>
                  </a:lnTo>
                  <a:lnTo>
                    <a:pt x="2310" y="1196"/>
                  </a:lnTo>
                  <a:lnTo>
                    <a:pt x="2310" y="1197"/>
                  </a:lnTo>
                  <a:lnTo>
                    <a:pt x="2308" y="1197"/>
                  </a:lnTo>
                  <a:lnTo>
                    <a:pt x="2308" y="1197"/>
                  </a:lnTo>
                  <a:lnTo>
                    <a:pt x="2307" y="1198"/>
                  </a:lnTo>
                  <a:lnTo>
                    <a:pt x="2305" y="1199"/>
                  </a:lnTo>
                  <a:lnTo>
                    <a:pt x="2304" y="1199"/>
                  </a:lnTo>
                  <a:lnTo>
                    <a:pt x="2301" y="1200"/>
                  </a:lnTo>
                  <a:lnTo>
                    <a:pt x="2300" y="1201"/>
                  </a:lnTo>
                  <a:lnTo>
                    <a:pt x="2298" y="1201"/>
                  </a:lnTo>
                  <a:lnTo>
                    <a:pt x="2297" y="1202"/>
                  </a:lnTo>
                  <a:lnTo>
                    <a:pt x="2295" y="1203"/>
                  </a:lnTo>
                  <a:lnTo>
                    <a:pt x="2294" y="1205"/>
                  </a:lnTo>
                  <a:lnTo>
                    <a:pt x="2293" y="1205"/>
                  </a:lnTo>
                  <a:lnTo>
                    <a:pt x="2292" y="1206"/>
                  </a:lnTo>
                  <a:lnTo>
                    <a:pt x="2288" y="1207"/>
                  </a:lnTo>
                  <a:lnTo>
                    <a:pt x="2286" y="1208"/>
                  </a:lnTo>
                  <a:lnTo>
                    <a:pt x="2285" y="1209"/>
                  </a:lnTo>
                  <a:lnTo>
                    <a:pt x="2283" y="1210"/>
                  </a:lnTo>
                  <a:lnTo>
                    <a:pt x="2282" y="1211"/>
                  </a:lnTo>
                  <a:lnTo>
                    <a:pt x="2279" y="1212"/>
                  </a:lnTo>
                  <a:lnTo>
                    <a:pt x="2276" y="1213"/>
                  </a:lnTo>
                  <a:lnTo>
                    <a:pt x="2275" y="1215"/>
                  </a:lnTo>
                  <a:lnTo>
                    <a:pt x="2272" y="1216"/>
                  </a:lnTo>
                  <a:lnTo>
                    <a:pt x="2270" y="1216"/>
                  </a:lnTo>
                  <a:lnTo>
                    <a:pt x="2269" y="1217"/>
                  </a:lnTo>
                  <a:lnTo>
                    <a:pt x="2268" y="1217"/>
                  </a:lnTo>
                  <a:lnTo>
                    <a:pt x="2267" y="1218"/>
                  </a:lnTo>
                  <a:lnTo>
                    <a:pt x="2265" y="1219"/>
                  </a:lnTo>
                  <a:lnTo>
                    <a:pt x="2263" y="1220"/>
                  </a:lnTo>
                  <a:lnTo>
                    <a:pt x="2262" y="1221"/>
                  </a:lnTo>
                  <a:lnTo>
                    <a:pt x="2262" y="1222"/>
                  </a:lnTo>
                  <a:lnTo>
                    <a:pt x="2263" y="1222"/>
                  </a:lnTo>
                  <a:lnTo>
                    <a:pt x="2264" y="1224"/>
                  </a:lnTo>
                  <a:lnTo>
                    <a:pt x="2264" y="1225"/>
                  </a:lnTo>
                  <a:lnTo>
                    <a:pt x="2264" y="1226"/>
                  </a:lnTo>
                  <a:lnTo>
                    <a:pt x="2264" y="1227"/>
                  </a:lnTo>
                  <a:lnTo>
                    <a:pt x="2265" y="1228"/>
                  </a:lnTo>
                  <a:lnTo>
                    <a:pt x="2265" y="1229"/>
                  </a:lnTo>
                  <a:lnTo>
                    <a:pt x="2265" y="1230"/>
                  </a:lnTo>
                  <a:lnTo>
                    <a:pt x="2265" y="1231"/>
                  </a:lnTo>
                  <a:lnTo>
                    <a:pt x="2265" y="1233"/>
                  </a:lnTo>
                  <a:lnTo>
                    <a:pt x="2265" y="1234"/>
                  </a:lnTo>
                  <a:lnTo>
                    <a:pt x="2266" y="1234"/>
                  </a:lnTo>
                  <a:lnTo>
                    <a:pt x="2266" y="1235"/>
                  </a:lnTo>
                  <a:lnTo>
                    <a:pt x="2266" y="1236"/>
                  </a:lnTo>
                  <a:lnTo>
                    <a:pt x="2267" y="1237"/>
                  </a:lnTo>
                  <a:lnTo>
                    <a:pt x="2267" y="1238"/>
                  </a:lnTo>
                  <a:lnTo>
                    <a:pt x="2267" y="1238"/>
                  </a:lnTo>
                  <a:lnTo>
                    <a:pt x="2267" y="1239"/>
                  </a:lnTo>
                  <a:lnTo>
                    <a:pt x="2267" y="1240"/>
                  </a:lnTo>
                  <a:lnTo>
                    <a:pt x="2267" y="1241"/>
                  </a:lnTo>
                  <a:lnTo>
                    <a:pt x="2267" y="1243"/>
                  </a:lnTo>
                  <a:lnTo>
                    <a:pt x="2268" y="1243"/>
                  </a:lnTo>
                  <a:lnTo>
                    <a:pt x="2268" y="1244"/>
                  </a:lnTo>
                  <a:lnTo>
                    <a:pt x="2269" y="1245"/>
                  </a:lnTo>
                  <a:lnTo>
                    <a:pt x="2269" y="1246"/>
                  </a:lnTo>
                  <a:lnTo>
                    <a:pt x="2269" y="1248"/>
                  </a:lnTo>
                  <a:lnTo>
                    <a:pt x="2270" y="1248"/>
                  </a:lnTo>
                  <a:lnTo>
                    <a:pt x="2270" y="1249"/>
                  </a:lnTo>
                  <a:lnTo>
                    <a:pt x="2270" y="1250"/>
                  </a:lnTo>
                  <a:lnTo>
                    <a:pt x="2269" y="1250"/>
                  </a:lnTo>
                  <a:lnTo>
                    <a:pt x="2269" y="1252"/>
                  </a:lnTo>
                  <a:lnTo>
                    <a:pt x="2268" y="1252"/>
                  </a:lnTo>
                  <a:lnTo>
                    <a:pt x="2268" y="1253"/>
                  </a:lnTo>
                  <a:lnTo>
                    <a:pt x="2268" y="1254"/>
                  </a:lnTo>
                  <a:lnTo>
                    <a:pt x="2267" y="1254"/>
                  </a:lnTo>
                  <a:lnTo>
                    <a:pt x="2267" y="1255"/>
                  </a:lnTo>
                  <a:lnTo>
                    <a:pt x="2268" y="1256"/>
                  </a:lnTo>
                  <a:lnTo>
                    <a:pt x="2269" y="1257"/>
                  </a:lnTo>
                  <a:lnTo>
                    <a:pt x="2269" y="1258"/>
                  </a:lnTo>
                  <a:lnTo>
                    <a:pt x="2269" y="1259"/>
                  </a:lnTo>
                  <a:lnTo>
                    <a:pt x="2268" y="1261"/>
                  </a:lnTo>
                  <a:lnTo>
                    <a:pt x="2268" y="1262"/>
                  </a:lnTo>
                  <a:lnTo>
                    <a:pt x="2268" y="1263"/>
                  </a:lnTo>
                  <a:lnTo>
                    <a:pt x="2267" y="1263"/>
                  </a:lnTo>
                  <a:lnTo>
                    <a:pt x="2267" y="1264"/>
                  </a:lnTo>
                  <a:lnTo>
                    <a:pt x="2267" y="1265"/>
                  </a:lnTo>
                  <a:lnTo>
                    <a:pt x="2268" y="1265"/>
                  </a:lnTo>
                  <a:lnTo>
                    <a:pt x="2269" y="1265"/>
                  </a:lnTo>
                  <a:lnTo>
                    <a:pt x="2268" y="1264"/>
                  </a:lnTo>
                  <a:lnTo>
                    <a:pt x="2269" y="1264"/>
                  </a:lnTo>
                  <a:lnTo>
                    <a:pt x="2270" y="1264"/>
                  </a:lnTo>
                  <a:lnTo>
                    <a:pt x="2273" y="1264"/>
                  </a:lnTo>
                  <a:lnTo>
                    <a:pt x="2274" y="1264"/>
                  </a:lnTo>
                  <a:lnTo>
                    <a:pt x="2275" y="1264"/>
                  </a:lnTo>
                  <a:lnTo>
                    <a:pt x="2276" y="1264"/>
                  </a:lnTo>
                  <a:lnTo>
                    <a:pt x="2277" y="1264"/>
                  </a:lnTo>
                  <a:lnTo>
                    <a:pt x="2278" y="1264"/>
                  </a:lnTo>
                  <a:lnTo>
                    <a:pt x="2279" y="1264"/>
                  </a:lnTo>
                  <a:lnTo>
                    <a:pt x="2281" y="1264"/>
                  </a:lnTo>
                  <a:lnTo>
                    <a:pt x="2282" y="1264"/>
                  </a:lnTo>
                  <a:lnTo>
                    <a:pt x="2282" y="1264"/>
                  </a:lnTo>
                  <a:lnTo>
                    <a:pt x="2283" y="1264"/>
                  </a:lnTo>
                  <a:lnTo>
                    <a:pt x="2284" y="1264"/>
                  </a:lnTo>
                  <a:lnTo>
                    <a:pt x="2285" y="1263"/>
                  </a:lnTo>
                  <a:lnTo>
                    <a:pt x="2286" y="1264"/>
                  </a:lnTo>
                  <a:lnTo>
                    <a:pt x="2287" y="1264"/>
                  </a:lnTo>
                  <a:lnTo>
                    <a:pt x="2287" y="1263"/>
                  </a:lnTo>
                  <a:lnTo>
                    <a:pt x="2288" y="1263"/>
                  </a:lnTo>
                  <a:lnTo>
                    <a:pt x="2289" y="1263"/>
                  </a:lnTo>
                  <a:lnTo>
                    <a:pt x="2291" y="1264"/>
                  </a:lnTo>
                  <a:lnTo>
                    <a:pt x="2292" y="1263"/>
                  </a:lnTo>
                  <a:lnTo>
                    <a:pt x="2293" y="1264"/>
                  </a:lnTo>
                  <a:lnTo>
                    <a:pt x="2294" y="1264"/>
                  </a:lnTo>
                  <a:lnTo>
                    <a:pt x="2294" y="1265"/>
                  </a:lnTo>
                  <a:lnTo>
                    <a:pt x="2295" y="1265"/>
                  </a:lnTo>
                  <a:lnTo>
                    <a:pt x="2296" y="1265"/>
                  </a:lnTo>
                  <a:lnTo>
                    <a:pt x="2297" y="1265"/>
                  </a:lnTo>
                  <a:lnTo>
                    <a:pt x="2298" y="1265"/>
                  </a:lnTo>
                  <a:lnTo>
                    <a:pt x="2300" y="1265"/>
                  </a:lnTo>
                  <a:lnTo>
                    <a:pt x="2300" y="1266"/>
                  </a:lnTo>
                  <a:lnTo>
                    <a:pt x="2301" y="1267"/>
                  </a:lnTo>
                  <a:lnTo>
                    <a:pt x="2301" y="1268"/>
                  </a:lnTo>
                  <a:lnTo>
                    <a:pt x="2302" y="1269"/>
                  </a:lnTo>
                  <a:lnTo>
                    <a:pt x="2301" y="1269"/>
                  </a:lnTo>
                  <a:lnTo>
                    <a:pt x="2301" y="1271"/>
                  </a:lnTo>
                  <a:lnTo>
                    <a:pt x="2300" y="1269"/>
                  </a:lnTo>
                  <a:lnTo>
                    <a:pt x="2298" y="1268"/>
                  </a:lnTo>
                  <a:lnTo>
                    <a:pt x="2298" y="1267"/>
                  </a:lnTo>
                  <a:lnTo>
                    <a:pt x="2295" y="1266"/>
                  </a:lnTo>
                  <a:lnTo>
                    <a:pt x="2294" y="1265"/>
                  </a:lnTo>
                  <a:lnTo>
                    <a:pt x="2293" y="1265"/>
                  </a:lnTo>
                  <a:lnTo>
                    <a:pt x="2291" y="1265"/>
                  </a:lnTo>
                  <a:lnTo>
                    <a:pt x="2289" y="1265"/>
                  </a:lnTo>
                  <a:lnTo>
                    <a:pt x="2288" y="1265"/>
                  </a:lnTo>
                  <a:lnTo>
                    <a:pt x="2287" y="1265"/>
                  </a:lnTo>
                  <a:lnTo>
                    <a:pt x="2285" y="1265"/>
                  </a:lnTo>
                  <a:lnTo>
                    <a:pt x="2284" y="1265"/>
                  </a:lnTo>
                  <a:lnTo>
                    <a:pt x="2283" y="1265"/>
                  </a:lnTo>
                  <a:lnTo>
                    <a:pt x="2282" y="1265"/>
                  </a:lnTo>
                  <a:lnTo>
                    <a:pt x="2282" y="1265"/>
                  </a:lnTo>
                  <a:lnTo>
                    <a:pt x="2281" y="1265"/>
                  </a:lnTo>
                  <a:lnTo>
                    <a:pt x="2281" y="1266"/>
                  </a:lnTo>
                  <a:lnTo>
                    <a:pt x="2282" y="1266"/>
                  </a:lnTo>
                  <a:lnTo>
                    <a:pt x="2282" y="1267"/>
                  </a:lnTo>
                  <a:lnTo>
                    <a:pt x="2282" y="1268"/>
                  </a:lnTo>
                  <a:lnTo>
                    <a:pt x="2282" y="1269"/>
                  </a:lnTo>
                  <a:lnTo>
                    <a:pt x="2281" y="1271"/>
                  </a:lnTo>
                  <a:lnTo>
                    <a:pt x="2281" y="1274"/>
                  </a:lnTo>
                  <a:lnTo>
                    <a:pt x="2279" y="1276"/>
                  </a:lnTo>
                  <a:lnTo>
                    <a:pt x="2279" y="1278"/>
                  </a:lnTo>
                  <a:lnTo>
                    <a:pt x="2279" y="1280"/>
                  </a:lnTo>
                  <a:lnTo>
                    <a:pt x="2279" y="1281"/>
                  </a:lnTo>
                  <a:lnTo>
                    <a:pt x="2281" y="1283"/>
                  </a:lnTo>
                  <a:lnTo>
                    <a:pt x="2282" y="1284"/>
                  </a:lnTo>
                  <a:lnTo>
                    <a:pt x="2282" y="1285"/>
                  </a:lnTo>
                  <a:lnTo>
                    <a:pt x="2284" y="1285"/>
                  </a:lnTo>
                  <a:lnTo>
                    <a:pt x="2284" y="1286"/>
                  </a:lnTo>
                  <a:lnTo>
                    <a:pt x="2286" y="1286"/>
                  </a:lnTo>
                  <a:lnTo>
                    <a:pt x="2287" y="1287"/>
                  </a:lnTo>
                  <a:lnTo>
                    <a:pt x="2288" y="1287"/>
                  </a:lnTo>
                  <a:lnTo>
                    <a:pt x="2289" y="1288"/>
                  </a:lnTo>
                  <a:lnTo>
                    <a:pt x="2292" y="1290"/>
                  </a:lnTo>
                  <a:lnTo>
                    <a:pt x="2293" y="1290"/>
                  </a:lnTo>
                  <a:lnTo>
                    <a:pt x="2294" y="1290"/>
                  </a:lnTo>
                  <a:lnTo>
                    <a:pt x="2295" y="1290"/>
                  </a:lnTo>
                  <a:lnTo>
                    <a:pt x="2295" y="1288"/>
                  </a:lnTo>
                  <a:lnTo>
                    <a:pt x="2294" y="1286"/>
                  </a:lnTo>
                  <a:lnTo>
                    <a:pt x="2293" y="1285"/>
                  </a:lnTo>
                  <a:lnTo>
                    <a:pt x="2293" y="1284"/>
                  </a:lnTo>
                  <a:lnTo>
                    <a:pt x="2293" y="1283"/>
                  </a:lnTo>
                  <a:lnTo>
                    <a:pt x="2293" y="1282"/>
                  </a:lnTo>
                  <a:lnTo>
                    <a:pt x="2293" y="1280"/>
                  </a:lnTo>
                  <a:lnTo>
                    <a:pt x="2294" y="1278"/>
                  </a:lnTo>
                  <a:lnTo>
                    <a:pt x="2295" y="1276"/>
                  </a:lnTo>
                  <a:lnTo>
                    <a:pt x="2296" y="1275"/>
                  </a:lnTo>
                  <a:lnTo>
                    <a:pt x="2297" y="1275"/>
                  </a:lnTo>
                  <a:lnTo>
                    <a:pt x="2298" y="1274"/>
                  </a:lnTo>
                  <a:lnTo>
                    <a:pt x="2300" y="1273"/>
                  </a:lnTo>
                  <a:lnTo>
                    <a:pt x="2301" y="1272"/>
                  </a:lnTo>
                  <a:lnTo>
                    <a:pt x="2301" y="1271"/>
                  </a:lnTo>
                  <a:lnTo>
                    <a:pt x="2302" y="1271"/>
                  </a:lnTo>
                  <a:lnTo>
                    <a:pt x="2303" y="1271"/>
                  </a:lnTo>
                  <a:lnTo>
                    <a:pt x="2302" y="1272"/>
                  </a:lnTo>
                  <a:lnTo>
                    <a:pt x="2301" y="1273"/>
                  </a:lnTo>
                  <a:lnTo>
                    <a:pt x="2301" y="1274"/>
                  </a:lnTo>
                  <a:lnTo>
                    <a:pt x="2300" y="1274"/>
                  </a:lnTo>
                  <a:lnTo>
                    <a:pt x="2300" y="1275"/>
                  </a:lnTo>
                  <a:lnTo>
                    <a:pt x="2298" y="1275"/>
                  </a:lnTo>
                  <a:lnTo>
                    <a:pt x="2297" y="1276"/>
                  </a:lnTo>
                  <a:lnTo>
                    <a:pt x="2296" y="1277"/>
                  </a:lnTo>
                  <a:lnTo>
                    <a:pt x="2296" y="1278"/>
                  </a:lnTo>
                  <a:lnTo>
                    <a:pt x="2295" y="1278"/>
                  </a:lnTo>
                  <a:lnTo>
                    <a:pt x="2295" y="1280"/>
                  </a:lnTo>
                  <a:lnTo>
                    <a:pt x="2294" y="1280"/>
                  </a:lnTo>
                  <a:lnTo>
                    <a:pt x="2294" y="1281"/>
                  </a:lnTo>
                  <a:lnTo>
                    <a:pt x="2294" y="1282"/>
                  </a:lnTo>
                  <a:lnTo>
                    <a:pt x="2294" y="1283"/>
                  </a:lnTo>
                  <a:lnTo>
                    <a:pt x="2294" y="1284"/>
                  </a:lnTo>
                  <a:lnTo>
                    <a:pt x="2294" y="1285"/>
                  </a:lnTo>
                  <a:lnTo>
                    <a:pt x="2295" y="1285"/>
                  </a:lnTo>
                  <a:lnTo>
                    <a:pt x="2295" y="1286"/>
                  </a:lnTo>
                  <a:lnTo>
                    <a:pt x="2296" y="1286"/>
                  </a:lnTo>
                  <a:lnTo>
                    <a:pt x="2296" y="1287"/>
                  </a:lnTo>
                  <a:lnTo>
                    <a:pt x="2297" y="1287"/>
                  </a:lnTo>
                  <a:lnTo>
                    <a:pt x="2298" y="1287"/>
                  </a:lnTo>
                  <a:lnTo>
                    <a:pt x="2298" y="1288"/>
                  </a:lnTo>
                  <a:lnTo>
                    <a:pt x="2300" y="1288"/>
                  </a:lnTo>
                  <a:lnTo>
                    <a:pt x="2301" y="1290"/>
                  </a:lnTo>
                  <a:lnTo>
                    <a:pt x="2301" y="1291"/>
                  </a:lnTo>
                  <a:lnTo>
                    <a:pt x="2301" y="1292"/>
                  </a:lnTo>
                  <a:lnTo>
                    <a:pt x="2302" y="1293"/>
                  </a:lnTo>
                  <a:lnTo>
                    <a:pt x="2302" y="1293"/>
                  </a:lnTo>
                  <a:lnTo>
                    <a:pt x="2303" y="1293"/>
                  </a:lnTo>
                  <a:lnTo>
                    <a:pt x="2303" y="1294"/>
                  </a:lnTo>
                  <a:lnTo>
                    <a:pt x="2303" y="1295"/>
                  </a:lnTo>
                  <a:lnTo>
                    <a:pt x="2303" y="1296"/>
                  </a:lnTo>
                  <a:lnTo>
                    <a:pt x="2304" y="1299"/>
                  </a:lnTo>
                  <a:lnTo>
                    <a:pt x="2304" y="1300"/>
                  </a:lnTo>
                  <a:lnTo>
                    <a:pt x="2304" y="1301"/>
                  </a:lnTo>
                  <a:lnTo>
                    <a:pt x="2304" y="1302"/>
                  </a:lnTo>
                  <a:lnTo>
                    <a:pt x="2305" y="1303"/>
                  </a:lnTo>
                  <a:lnTo>
                    <a:pt x="2306" y="1304"/>
                  </a:lnTo>
                  <a:lnTo>
                    <a:pt x="2307" y="1305"/>
                  </a:lnTo>
                  <a:lnTo>
                    <a:pt x="2307" y="1306"/>
                  </a:lnTo>
                  <a:lnTo>
                    <a:pt x="2308" y="1308"/>
                  </a:lnTo>
                  <a:lnTo>
                    <a:pt x="2308" y="1309"/>
                  </a:lnTo>
                  <a:lnTo>
                    <a:pt x="2310" y="1310"/>
                  </a:lnTo>
                  <a:lnTo>
                    <a:pt x="2310" y="1311"/>
                  </a:lnTo>
                  <a:lnTo>
                    <a:pt x="2311" y="1311"/>
                  </a:lnTo>
                  <a:lnTo>
                    <a:pt x="2312" y="1311"/>
                  </a:lnTo>
                  <a:lnTo>
                    <a:pt x="2312" y="1312"/>
                  </a:lnTo>
                  <a:lnTo>
                    <a:pt x="2311" y="1312"/>
                  </a:lnTo>
                  <a:lnTo>
                    <a:pt x="2312" y="1313"/>
                  </a:lnTo>
                  <a:lnTo>
                    <a:pt x="2313" y="1313"/>
                  </a:lnTo>
                  <a:lnTo>
                    <a:pt x="2313" y="1314"/>
                  </a:lnTo>
                  <a:lnTo>
                    <a:pt x="2313" y="1315"/>
                  </a:lnTo>
                  <a:lnTo>
                    <a:pt x="2313" y="1316"/>
                  </a:lnTo>
                  <a:lnTo>
                    <a:pt x="2312" y="1316"/>
                  </a:lnTo>
                  <a:lnTo>
                    <a:pt x="2312" y="1318"/>
                  </a:lnTo>
                  <a:lnTo>
                    <a:pt x="2312" y="1319"/>
                  </a:lnTo>
                  <a:lnTo>
                    <a:pt x="2312" y="1320"/>
                  </a:lnTo>
                  <a:lnTo>
                    <a:pt x="2313" y="1320"/>
                  </a:lnTo>
                  <a:lnTo>
                    <a:pt x="2313" y="1320"/>
                  </a:lnTo>
                  <a:lnTo>
                    <a:pt x="2314" y="1320"/>
                  </a:lnTo>
                  <a:lnTo>
                    <a:pt x="2314" y="1321"/>
                  </a:lnTo>
                  <a:lnTo>
                    <a:pt x="2315" y="1322"/>
                  </a:lnTo>
                  <a:lnTo>
                    <a:pt x="2315" y="1323"/>
                  </a:lnTo>
                  <a:lnTo>
                    <a:pt x="2316" y="1323"/>
                  </a:lnTo>
                  <a:lnTo>
                    <a:pt x="2316" y="1324"/>
                  </a:lnTo>
                  <a:lnTo>
                    <a:pt x="2316" y="1325"/>
                  </a:lnTo>
                  <a:lnTo>
                    <a:pt x="2315" y="1328"/>
                  </a:lnTo>
                  <a:lnTo>
                    <a:pt x="2315" y="1330"/>
                  </a:lnTo>
                  <a:lnTo>
                    <a:pt x="2314" y="1331"/>
                  </a:lnTo>
                  <a:lnTo>
                    <a:pt x="2313" y="1331"/>
                  </a:lnTo>
                  <a:lnTo>
                    <a:pt x="2313" y="1332"/>
                  </a:lnTo>
                  <a:lnTo>
                    <a:pt x="2311" y="1336"/>
                  </a:lnTo>
                  <a:lnTo>
                    <a:pt x="2310" y="1336"/>
                  </a:lnTo>
                  <a:lnTo>
                    <a:pt x="2308" y="1337"/>
                  </a:lnTo>
                  <a:lnTo>
                    <a:pt x="2308" y="1340"/>
                  </a:lnTo>
                  <a:lnTo>
                    <a:pt x="2307" y="1340"/>
                  </a:lnTo>
                  <a:lnTo>
                    <a:pt x="2305" y="1342"/>
                  </a:lnTo>
                  <a:lnTo>
                    <a:pt x="2304" y="1342"/>
                  </a:lnTo>
                  <a:lnTo>
                    <a:pt x="2303" y="1342"/>
                  </a:lnTo>
                  <a:lnTo>
                    <a:pt x="2302" y="1344"/>
                  </a:lnTo>
                  <a:lnTo>
                    <a:pt x="2301" y="1344"/>
                  </a:lnTo>
                  <a:lnTo>
                    <a:pt x="2301" y="1346"/>
                  </a:lnTo>
                  <a:lnTo>
                    <a:pt x="2300" y="1346"/>
                  </a:lnTo>
                  <a:lnTo>
                    <a:pt x="2300" y="1347"/>
                  </a:lnTo>
                  <a:lnTo>
                    <a:pt x="2298" y="1347"/>
                  </a:lnTo>
                  <a:lnTo>
                    <a:pt x="2296" y="1349"/>
                  </a:lnTo>
                  <a:lnTo>
                    <a:pt x="2294" y="1349"/>
                  </a:lnTo>
                  <a:lnTo>
                    <a:pt x="2294" y="1350"/>
                  </a:lnTo>
                  <a:lnTo>
                    <a:pt x="2293" y="1350"/>
                  </a:lnTo>
                  <a:lnTo>
                    <a:pt x="2292" y="1350"/>
                  </a:lnTo>
                  <a:lnTo>
                    <a:pt x="2292" y="1351"/>
                  </a:lnTo>
                  <a:lnTo>
                    <a:pt x="2291" y="1351"/>
                  </a:lnTo>
                  <a:lnTo>
                    <a:pt x="2289" y="1352"/>
                  </a:lnTo>
                  <a:lnTo>
                    <a:pt x="2288" y="1352"/>
                  </a:lnTo>
                  <a:lnTo>
                    <a:pt x="2288" y="1353"/>
                  </a:lnTo>
                  <a:lnTo>
                    <a:pt x="2287" y="1353"/>
                  </a:lnTo>
                  <a:lnTo>
                    <a:pt x="2287" y="1355"/>
                  </a:lnTo>
                  <a:lnTo>
                    <a:pt x="2287" y="1356"/>
                  </a:lnTo>
                  <a:lnTo>
                    <a:pt x="2287" y="1357"/>
                  </a:lnTo>
                  <a:lnTo>
                    <a:pt x="2287" y="1358"/>
                  </a:lnTo>
                  <a:lnTo>
                    <a:pt x="2286" y="1359"/>
                  </a:lnTo>
                  <a:lnTo>
                    <a:pt x="2285" y="1360"/>
                  </a:lnTo>
                  <a:lnTo>
                    <a:pt x="2286" y="1362"/>
                  </a:lnTo>
                  <a:lnTo>
                    <a:pt x="2286" y="1363"/>
                  </a:lnTo>
                  <a:lnTo>
                    <a:pt x="2286" y="1365"/>
                  </a:lnTo>
                  <a:lnTo>
                    <a:pt x="2286" y="1366"/>
                  </a:lnTo>
                  <a:lnTo>
                    <a:pt x="2285" y="1367"/>
                  </a:lnTo>
                  <a:lnTo>
                    <a:pt x="2284" y="1367"/>
                  </a:lnTo>
                  <a:lnTo>
                    <a:pt x="2284" y="1368"/>
                  </a:lnTo>
                  <a:lnTo>
                    <a:pt x="2284" y="1369"/>
                  </a:lnTo>
                  <a:lnTo>
                    <a:pt x="2283" y="1369"/>
                  </a:lnTo>
                  <a:lnTo>
                    <a:pt x="2283" y="1370"/>
                  </a:lnTo>
                  <a:lnTo>
                    <a:pt x="2282" y="1370"/>
                  </a:lnTo>
                  <a:lnTo>
                    <a:pt x="2282" y="1371"/>
                  </a:lnTo>
                  <a:lnTo>
                    <a:pt x="2282" y="1372"/>
                  </a:lnTo>
                  <a:lnTo>
                    <a:pt x="2282" y="1372"/>
                  </a:lnTo>
                  <a:lnTo>
                    <a:pt x="2281" y="1374"/>
                  </a:lnTo>
                  <a:lnTo>
                    <a:pt x="2281" y="1374"/>
                  </a:lnTo>
                  <a:lnTo>
                    <a:pt x="2281" y="1376"/>
                  </a:lnTo>
                  <a:lnTo>
                    <a:pt x="2279" y="1376"/>
                  </a:lnTo>
                  <a:lnTo>
                    <a:pt x="2279" y="1377"/>
                  </a:lnTo>
                  <a:lnTo>
                    <a:pt x="2279" y="1378"/>
                  </a:lnTo>
                  <a:lnTo>
                    <a:pt x="2279" y="1379"/>
                  </a:lnTo>
                  <a:lnTo>
                    <a:pt x="2278" y="1379"/>
                  </a:lnTo>
                  <a:lnTo>
                    <a:pt x="2278" y="1380"/>
                  </a:lnTo>
                  <a:lnTo>
                    <a:pt x="2278" y="1381"/>
                  </a:lnTo>
                  <a:lnTo>
                    <a:pt x="2278" y="1383"/>
                  </a:lnTo>
                  <a:lnTo>
                    <a:pt x="2278" y="1384"/>
                  </a:lnTo>
                  <a:lnTo>
                    <a:pt x="2278" y="1385"/>
                  </a:lnTo>
                  <a:lnTo>
                    <a:pt x="2277" y="1387"/>
                  </a:lnTo>
                  <a:lnTo>
                    <a:pt x="2276" y="1389"/>
                  </a:lnTo>
                  <a:lnTo>
                    <a:pt x="2275" y="1389"/>
                  </a:lnTo>
                  <a:lnTo>
                    <a:pt x="2274" y="1390"/>
                  </a:lnTo>
                  <a:lnTo>
                    <a:pt x="2273" y="1390"/>
                  </a:lnTo>
                  <a:lnTo>
                    <a:pt x="2273" y="1391"/>
                  </a:lnTo>
                  <a:lnTo>
                    <a:pt x="2272" y="1390"/>
                  </a:lnTo>
                  <a:lnTo>
                    <a:pt x="2270" y="1390"/>
                  </a:lnTo>
                  <a:lnTo>
                    <a:pt x="2270" y="1391"/>
                  </a:lnTo>
                  <a:lnTo>
                    <a:pt x="2269" y="1393"/>
                  </a:lnTo>
                  <a:lnTo>
                    <a:pt x="2269" y="1391"/>
                  </a:lnTo>
                  <a:lnTo>
                    <a:pt x="2268" y="1393"/>
                  </a:lnTo>
                  <a:lnTo>
                    <a:pt x="2266" y="1394"/>
                  </a:lnTo>
                  <a:lnTo>
                    <a:pt x="2265" y="1395"/>
                  </a:lnTo>
                  <a:lnTo>
                    <a:pt x="2264" y="1395"/>
                  </a:lnTo>
                  <a:lnTo>
                    <a:pt x="2264" y="1396"/>
                  </a:lnTo>
                  <a:lnTo>
                    <a:pt x="2263" y="1396"/>
                  </a:lnTo>
                  <a:lnTo>
                    <a:pt x="2262" y="1397"/>
                  </a:lnTo>
                  <a:lnTo>
                    <a:pt x="2260" y="1397"/>
                  </a:lnTo>
                  <a:lnTo>
                    <a:pt x="2259" y="1397"/>
                  </a:lnTo>
                  <a:lnTo>
                    <a:pt x="2259" y="1398"/>
                  </a:lnTo>
                  <a:lnTo>
                    <a:pt x="2259" y="1399"/>
                  </a:lnTo>
                  <a:lnTo>
                    <a:pt x="2258" y="1399"/>
                  </a:lnTo>
                  <a:lnTo>
                    <a:pt x="2257" y="1400"/>
                  </a:lnTo>
                  <a:lnTo>
                    <a:pt x="2257" y="1400"/>
                  </a:lnTo>
                  <a:lnTo>
                    <a:pt x="2256" y="1400"/>
                  </a:lnTo>
                  <a:lnTo>
                    <a:pt x="2256" y="1402"/>
                  </a:lnTo>
                  <a:lnTo>
                    <a:pt x="2255" y="1403"/>
                  </a:lnTo>
                  <a:lnTo>
                    <a:pt x="2254" y="1403"/>
                  </a:lnTo>
                  <a:lnTo>
                    <a:pt x="2254" y="1403"/>
                  </a:lnTo>
                  <a:lnTo>
                    <a:pt x="2254" y="1404"/>
                  </a:lnTo>
                  <a:lnTo>
                    <a:pt x="2253" y="1404"/>
                  </a:lnTo>
                  <a:lnTo>
                    <a:pt x="2253" y="1405"/>
                  </a:lnTo>
                  <a:lnTo>
                    <a:pt x="2251" y="1405"/>
                  </a:lnTo>
                  <a:lnTo>
                    <a:pt x="2250" y="1405"/>
                  </a:lnTo>
                  <a:lnTo>
                    <a:pt x="2250" y="1406"/>
                  </a:lnTo>
                  <a:lnTo>
                    <a:pt x="2249" y="1407"/>
                  </a:lnTo>
                  <a:lnTo>
                    <a:pt x="2249" y="1408"/>
                  </a:lnTo>
                  <a:lnTo>
                    <a:pt x="2248" y="1409"/>
                  </a:lnTo>
                  <a:lnTo>
                    <a:pt x="2247" y="1409"/>
                  </a:lnTo>
                  <a:lnTo>
                    <a:pt x="2246" y="1409"/>
                  </a:lnTo>
                  <a:lnTo>
                    <a:pt x="2246" y="1408"/>
                  </a:lnTo>
                  <a:lnTo>
                    <a:pt x="2245" y="1408"/>
                  </a:lnTo>
                  <a:lnTo>
                    <a:pt x="2244" y="1409"/>
                  </a:lnTo>
                  <a:lnTo>
                    <a:pt x="2244" y="1411"/>
                  </a:lnTo>
                  <a:lnTo>
                    <a:pt x="2244" y="1412"/>
                  </a:lnTo>
                  <a:lnTo>
                    <a:pt x="2244" y="1413"/>
                  </a:lnTo>
                  <a:lnTo>
                    <a:pt x="2242" y="1413"/>
                  </a:lnTo>
                  <a:lnTo>
                    <a:pt x="2242" y="1414"/>
                  </a:lnTo>
                  <a:lnTo>
                    <a:pt x="2240" y="1416"/>
                  </a:lnTo>
                  <a:lnTo>
                    <a:pt x="2238" y="1417"/>
                  </a:lnTo>
                  <a:lnTo>
                    <a:pt x="2238" y="1418"/>
                  </a:lnTo>
                  <a:lnTo>
                    <a:pt x="2237" y="1419"/>
                  </a:lnTo>
                  <a:lnTo>
                    <a:pt x="2236" y="1421"/>
                  </a:lnTo>
                  <a:lnTo>
                    <a:pt x="2235" y="1419"/>
                  </a:lnTo>
                  <a:lnTo>
                    <a:pt x="2235" y="1421"/>
                  </a:lnTo>
                  <a:lnTo>
                    <a:pt x="2235" y="1422"/>
                  </a:lnTo>
                  <a:lnTo>
                    <a:pt x="2235" y="1423"/>
                  </a:lnTo>
                  <a:lnTo>
                    <a:pt x="2234" y="1424"/>
                  </a:lnTo>
                  <a:lnTo>
                    <a:pt x="2235" y="1425"/>
                  </a:lnTo>
                  <a:lnTo>
                    <a:pt x="2234" y="1426"/>
                  </a:lnTo>
                  <a:lnTo>
                    <a:pt x="2232" y="1427"/>
                  </a:lnTo>
                  <a:lnTo>
                    <a:pt x="2231" y="1428"/>
                  </a:lnTo>
                  <a:lnTo>
                    <a:pt x="2230" y="1430"/>
                  </a:lnTo>
                  <a:lnTo>
                    <a:pt x="2230" y="1431"/>
                  </a:lnTo>
                  <a:lnTo>
                    <a:pt x="2229" y="1432"/>
                  </a:lnTo>
                  <a:lnTo>
                    <a:pt x="2227" y="1433"/>
                  </a:lnTo>
                  <a:lnTo>
                    <a:pt x="2226" y="1435"/>
                  </a:lnTo>
                  <a:lnTo>
                    <a:pt x="2225" y="1436"/>
                  </a:lnTo>
                  <a:lnTo>
                    <a:pt x="2223" y="1437"/>
                  </a:lnTo>
                  <a:lnTo>
                    <a:pt x="2222" y="1438"/>
                  </a:lnTo>
                  <a:lnTo>
                    <a:pt x="2221" y="1440"/>
                  </a:lnTo>
                  <a:lnTo>
                    <a:pt x="2221" y="1441"/>
                  </a:lnTo>
                  <a:lnTo>
                    <a:pt x="2219" y="1443"/>
                  </a:lnTo>
                  <a:lnTo>
                    <a:pt x="2218" y="1443"/>
                  </a:lnTo>
                  <a:lnTo>
                    <a:pt x="2218" y="1444"/>
                  </a:lnTo>
                  <a:lnTo>
                    <a:pt x="2217" y="1445"/>
                  </a:lnTo>
                  <a:lnTo>
                    <a:pt x="2216" y="1445"/>
                  </a:lnTo>
                  <a:lnTo>
                    <a:pt x="2216" y="1446"/>
                  </a:lnTo>
                  <a:lnTo>
                    <a:pt x="2215" y="1446"/>
                  </a:lnTo>
                  <a:lnTo>
                    <a:pt x="2213" y="1447"/>
                  </a:lnTo>
                  <a:lnTo>
                    <a:pt x="2212" y="1449"/>
                  </a:lnTo>
                  <a:lnTo>
                    <a:pt x="2212" y="1450"/>
                  </a:lnTo>
                  <a:lnTo>
                    <a:pt x="2211" y="1450"/>
                  </a:lnTo>
                  <a:lnTo>
                    <a:pt x="2211" y="1451"/>
                  </a:lnTo>
                  <a:lnTo>
                    <a:pt x="2210" y="1451"/>
                  </a:lnTo>
                  <a:lnTo>
                    <a:pt x="2209" y="1452"/>
                  </a:lnTo>
                  <a:lnTo>
                    <a:pt x="2208" y="1452"/>
                  </a:lnTo>
                  <a:lnTo>
                    <a:pt x="2207" y="1453"/>
                  </a:lnTo>
                  <a:lnTo>
                    <a:pt x="2206" y="1454"/>
                  </a:lnTo>
                  <a:lnTo>
                    <a:pt x="2204" y="1455"/>
                  </a:lnTo>
                  <a:lnTo>
                    <a:pt x="2203" y="1456"/>
                  </a:lnTo>
                  <a:lnTo>
                    <a:pt x="2202" y="1458"/>
                  </a:lnTo>
                  <a:lnTo>
                    <a:pt x="2201" y="1459"/>
                  </a:lnTo>
                  <a:lnTo>
                    <a:pt x="2200" y="1459"/>
                  </a:lnTo>
                  <a:lnTo>
                    <a:pt x="2199" y="1461"/>
                  </a:lnTo>
                  <a:lnTo>
                    <a:pt x="2198" y="1462"/>
                  </a:lnTo>
                  <a:lnTo>
                    <a:pt x="2198" y="1463"/>
                  </a:lnTo>
                  <a:lnTo>
                    <a:pt x="2197" y="1462"/>
                  </a:lnTo>
                  <a:lnTo>
                    <a:pt x="2197" y="1463"/>
                  </a:lnTo>
                  <a:lnTo>
                    <a:pt x="2196" y="1464"/>
                  </a:lnTo>
                  <a:lnTo>
                    <a:pt x="2194" y="1464"/>
                  </a:lnTo>
                  <a:lnTo>
                    <a:pt x="2194" y="1465"/>
                  </a:lnTo>
                  <a:lnTo>
                    <a:pt x="2192" y="1468"/>
                  </a:lnTo>
                  <a:lnTo>
                    <a:pt x="2191" y="1468"/>
                  </a:lnTo>
                  <a:lnTo>
                    <a:pt x="2190" y="1469"/>
                  </a:lnTo>
                  <a:lnTo>
                    <a:pt x="2189" y="1470"/>
                  </a:lnTo>
                  <a:lnTo>
                    <a:pt x="2188" y="1470"/>
                  </a:lnTo>
                  <a:lnTo>
                    <a:pt x="2185" y="1472"/>
                  </a:lnTo>
                  <a:lnTo>
                    <a:pt x="2183" y="1473"/>
                  </a:lnTo>
                  <a:lnTo>
                    <a:pt x="2182" y="1474"/>
                  </a:lnTo>
                  <a:lnTo>
                    <a:pt x="2181" y="1474"/>
                  </a:lnTo>
                  <a:lnTo>
                    <a:pt x="2180" y="1475"/>
                  </a:lnTo>
                  <a:lnTo>
                    <a:pt x="2179" y="1475"/>
                  </a:lnTo>
                  <a:lnTo>
                    <a:pt x="2179" y="1477"/>
                  </a:lnTo>
                  <a:lnTo>
                    <a:pt x="2178" y="1478"/>
                  </a:lnTo>
                  <a:lnTo>
                    <a:pt x="2176" y="1478"/>
                  </a:lnTo>
                  <a:lnTo>
                    <a:pt x="2176" y="1479"/>
                  </a:lnTo>
                  <a:lnTo>
                    <a:pt x="2175" y="1479"/>
                  </a:lnTo>
                  <a:lnTo>
                    <a:pt x="2175" y="1480"/>
                  </a:lnTo>
                  <a:lnTo>
                    <a:pt x="2174" y="1481"/>
                  </a:lnTo>
                  <a:lnTo>
                    <a:pt x="2173" y="1481"/>
                  </a:lnTo>
                  <a:lnTo>
                    <a:pt x="2173" y="1481"/>
                  </a:lnTo>
                  <a:lnTo>
                    <a:pt x="2171" y="1483"/>
                  </a:lnTo>
                  <a:lnTo>
                    <a:pt x="2170" y="1483"/>
                  </a:lnTo>
                  <a:lnTo>
                    <a:pt x="2169" y="1483"/>
                  </a:lnTo>
                  <a:lnTo>
                    <a:pt x="2169" y="1484"/>
                  </a:lnTo>
                  <a:lnTo>
                    <a:pt x="2166" y="1484"/>
                  </a:lnTo>
                  <a:lnTo>
                    <a:pt x="2164" y="1487"/>
                  </a:lnTo>
                  <a:lnTo>
                    <a:pt x="2163" y="1488"/>
                  </a:lnTo>
                  <a:lnTo>
                    <a:pt x="2163" y="1489"/>
                  </a:lnTo>
                  <a:lnTo>
                    <a:pt x="2162" y="1489"/>
                  </a:lnTo>
                  <a:lnTo>
                    <a:pt x="2161" y="1489"/>
                  </a:lnTo>
                  <a:lnTo>
                    <a:pt x="2160" y="1490"/>
                  </a:lnTo>
                  <a:lnTo>
                    <a:pt x="2160" y="1491"/>
                  </a:lnTo>
                  <a:lnTo>
                    <a:pt x="2159" y="1491"/>
                  </a:lnTo>
                  <a:lnTo>
                    <a:pt x="2159" y="1492"/>
                  </a:lnTo>
                  <a:lnTo>
                    <a:pt x="2157" y="1492"/>
                  </a:lnTo>
                  <a:lnTo>
                    <a:pt x="2156" y="1492"/>
                  </a:lnTo>
                  <a:lnTo>
                    <a:pt x="2156" y="1493"/>
                  </a:lnTo>
                  <a:lnTo>
                    <a:pt x="2155" y="1493"/>
                  </a:lnTo>
                  <a:lnTo>
                    <a:pt x="2154" y="1494"/>
                  </a:lnTo>
                  <a:lnTo>
                    <a:pt x="2154" y="1496"/>
                  </a:lnTo>
                  <a:lnTo>
                    <a:pt x="2153" y="1497"/>
                  </a:lnTo>
                  <a:lnTo>
                    <a:pt x="2152" y="1497"/>
                  </a:lnTo>
                  <a:lnTo>
                    <a:pt x="2152" y="1498"/>
                  </a:lnTo>
                  <a:lnTo>
                    <a:pt x="2151" y="1498"/>
                  </a:lnTo>
                  <a:lnTo>
                    <a:pt x="2151" y="1499"/>
                  </a:lnTo>
                  <a:lnTo>
                    <a:pt x="2150" y="1499"/>
                  </a:lnTo>
                  <a:lnTo>
                    <a:pt x="2149" y="1500"/>
                  </a:lnTo>
                  <a:lnTo>
                    <a:pt x="2149" y="1501"/>
                  </a:lnTo>
                  <a:lnTo>
                    <a:pt x="2147" y="1501"/>
                  </a:lnTo>
                  <a:lnTo>
                    <a:pt x="2147" y="1502"/>
                  </a:lnTo>
                  <a:lnTo>
                    <a:pt x="2146" y="1502"/>
                  </a:lnTo>
                  <a:lnTo>
                    <a:pt x="2146" y="1503"/>
                  </a:lnTo>
                  <a:lnTo>
                    <a:pt x="2146" y="1503"/>
                  </a:lnTo>
                  <a:lnTo>
                    <a:pt x="2145" y="1505"/>
                  </a:lnTo>
                  <a:lnTo>
                    <a:pt x="2144" y="1506"/>
                  </a:lnTo>
                  <a:lnTo>
                    <a:pt x="2143" y="1507"/>
                  </a:lnTo>
                  <a:lnTo>
                    <a:pt x="2142" y="1508"/>
                  </a:lnTo>
                  <a:lnTo>
                    <a:pt x="2141" y="1508"/>
                  </a:lnTo>
                  <a:lnTo>
                    <a:pt x="2141" y="1508"/>
                  </a:lnTo>
                  <a:lnTo>
                    <a:pt x="2140" y="1508"/>
                  </a:lnTo>
                  <a:lnTo>
                    <a:pt x="2140" y="1509"/>
                  </a:lnTo>
                  <a:lnTo>
                    <a:pt x="2138" y="1509"/>
                  </a:lnTo>
                  <a:lnTo>
                    <a:pt x="2137" y="1510"/>
                  </a:lnTo>
                  <a:lnTo>
                    <a:pt x="2136" y="1510"/>
                  </a:lnTo>
                  <a:lnTo>
                    <a:pt x="2135" y="1510"/>
                  </a:lnTo>
                  <a:lnTo>
                    <a:pt x="2134" y="1509"/>
                  </a:lnTo>
                  <a:lnTo>
                    <a:pt x="2134" y="1510"/>
                  </a:lnTo>
                  <a:lnTo>
                    <a:pt x="2133" y="1510"/>
                  </a:lnTo>
                  <a:lnTo>
                    <a:pt x="2134" y="1511"/>
                  </a:lnTo>
                  <a:lnTo>
                    <a:pt x="2134" y="1512"/>
                  </a:lnTo>
                  <a:lnTo>
                    <a:pt x="2133" y="1512"/>
                  </a:lnTo>
                  <a:lnTo>
                    <a:pt x="2133" y="1513"/>
                  </a:lnTo>
                  <a:lnTo>
                    <a:pt x="2132" y="1513"/>
                  </a:lnTo>
                  <a:lnTo>
                    <a:pt x="2132" y="1515"/>
                  </a:lnTo>
                  <a:lnTo>
                    <a:pt x="2131" y="1515"/>
                  </a:lnTo>
                  <a:lnTo>
                    <a:pt x="2130" y="1515"/>
                  </a:lnTo>
                  <a:lnTo>
                    <a:pt x="2130" y="1516"/>
                  </a:lnTo>
                  <a:lnTo>
                    <a:pt x="2128" y="1517"/>
                  </a:lnTo>
                  <a:lnTo>
                    <a:pt x="2127" y="1517"/>
                  </a:lnTo>
                  <a:lnTo>
                    <a:pt x="2127" y="1518"/>
                  </a:lnTo>
                  <a:lnTo>
                    <a:pt x="2126" y="1518"/>
                  </a:lnTo>
                  <a:lnTo>
                    <a:pt x="2125" y="1519"/>
                  </a:lnTo>
                  <a:lnTo>
                    <a:pt x="2124" y="1520"/>
                  </a:lnTo>
                  <a:lnTo>
                    <a:pt x="2123" y="1520"/>
                  </a:lnTo>
                  <a:lnTo>
                    <a:pt x="2123" y="1519"/>
                  </a:lnTo>
                  <a:lnTo>
                    <a:pt x="2122" y="1520"/>
                  </a:lnTo>
                  <a:lnTo>
                    <a:pt x="2122" y="1521"/>
                  </a:lnTo>
                  <a:lnTo>
                    <a:pt x="2121" y="1522"/>
                  </a:lnTo>
                  <a:lnTo>
                    <a:pt x="2119" y="1524"/>
                  </a:lnTo>
                  <a:lnTo>
                    <a:pt x="2119" y="1525"/>
                  </a:lnTo>
                  <a:lnTo>
                    <a:pt x="2119" y="1526"/>
                  </a:lnTo>
                  <a:lnTo>
                    <a:pt x="2118" y="1526"/>
                  </a:lnTo>
                  <a:lnTo>
                    <a:pt x="2117" y="1527"/>
                  </a:lnTo>
                  <a:lnTo>
                    <a:pt x="2116" y="1527"/>
                  </a:lnTo>
                  <a:lnTo>
                    <a:pt x="2116" y="1528"/>
                  </a:lnTo>
                  <a:lnTo>
                    <a:pt x="2115" y="1528"/>
                  </a:lnTo>
                  <a:lnTo>
                    <a:pt x="2115" y="1529"/>
                  </a:lnTo>
                  <a:lnTo>
                    <a:pt x="2114" y="1529"/>
                  </a:lnTo>
                  <a:lnTo>
                    <a:pt x="2114" y="1530"/>
                  </a:lnTo>
                  <a:lnTo>
                    <a:pt x="2113" y="1530"/>
                  </a:lnTo>
                  <a:lnTo>
                    <a:pt x="2112" y="1530"/>
                  </a:lnTo>
                  <a:lnTo>
                    <a:pt x="2112" y="1531"/>
                  </a:lnTo>
                  <a:lnTo>
                    <a:pt x="2111" y="1531"/>
                  </a:lnTo>
                  <a:lnTo>
                    <a:pt x="2111" y="1533"/>
                  </a:lnTo>
                  <a:lnTo>
                    <a:pt x="2109" y="1533"/>
                  </a:lnTo>
                  <a:lnTo>
                    <a:pt x="2108" y="1534"/>
                  </a:lnTo>
                  <a:lnTo>
                    <a:pt x="2107" y="1535"/>
                  </a:lnTo>
                  <a:lnTo>
                    <a:pt x="2106" y="1535"/>
                  </a:lnTo>
                  <a:lnTo>
                    <a:pt x="2105" y="1536"/>
                  </a:lnTo>
                  <a:lnTo>
                    <a:pt x="2104" y="1536"/>
                  </a:lnTo>
                  <a:lnTo>
                    <a:pt x="2103" y="1537"/>
                  </a:lnTo>
                  <a:lnTo>
                    <a:pt x="2102" y="1538"/>
                  </a:lnTo>
                  <a:lnTo>
                    <a:pt x="2100" y="1539"/>
                  </a:lnTo>
                  <a:lnTo>
                    <a:pt x="2099" y="1539"/>
                  </a:lnTo>
                  <a:lnTo>
                    <a:pt x="2099" y="1540"/>
                  </a:lnTo>
                  <a:lnTo>
                    <a:pt x="2098" y="1540"/>
                  </a:lnTo>
                  <a:lnTo>
                    <a:pt x="2097" y="1541"/>
                  </a:lnTo>
                  <a:lnTo>
                    <a:pt x="2097" y="1543"/>
                  </a:lnTo>
                  <a:lnTo>
                    <a:pt x="2096" y="1543"/>
                  </a:lnTo>
                  <a:lnTo>
                    <a:pt x="2095" y="1544"/>
                  </a:lnTo>
                  <a:lnTo>
                    <a:pt x="2094" y="1544"/>
                  </a:lnTo>
                  <a:lnTo>
                    <a:pt x="2094" y="1545"/>
                  </a:lnTo>
                  <a:lnTo>
                    <a:pt x="2093" y="1545"/>
                  </a:lnTo>
                  <a:lnTo>
                    <a:pt x="2093" y="1545"/>
                  </a:lnTo>
                  <a:lnTo>
                    <a:pt x="2091" y="1546"/>
                  </a:lnTo>
                  <a:lnTo>
                    <a:pt x="2090" y="1547"/>
                  </a:lnTo>
                  <a:lnTo>
                    <a:pt x="2089" y="1547"/>
                  </a:lnTo>
                  <a:lnTo>
                    <a:pt x="2088" y="1548"/>
                  </a:lnTo>
                  <a:lnTo>
                    <a:pt x="2087" y="1549"/>
                  </a:lnTo>
                  <a:lnTo>
                    <a:pt x="2086" y="1550"/>
                  </a:lnTo>
                  <a:lnTo>
                    <a:pt x="2084" y="1552"/>
                  </a:lnTo>
                  <a:lnTo>
                    <a:pt x="2083" y="1552"/>
                  </a:lnTo>
                  <a:lnTo>
                    <a:pt x="2081" y="1553"/>
                  </a:lnTo>
                  <a:lnTo>
                    <a:pt x="2080" y="1553"/>
                  </a:lnTo>
                  <a:lnTo>
                    <a:pt x="2079" y="1554"/>
                  </a:lnTo>
                  <a:lnTo>
                    <a:pt x="2078" y="1554"/>
                  </a:lnTo>
                  <a:lnTo>
                    <a:pt x="2077" y="1555"/>
                  </a:lnTo>
                  <a:lnTo>
                    <a:pt x="2076" y="1556"/>
                  </a:lnTo>
                  <a:lnTo>
                    <a:pt x="2075" y="1556"/>
                  </a:lnTo>
                  <a:lnTo>
                    <a:pt x="2074" y="1557"/>
                  </a:lnTo>
                  <a:lnTo>
                    <a:pt x="2070" y="1559"/>
                  </a:lnTo>
                  <a:lnTo>
                    <a:pt x="2069" y="1559"/>
                  </a:lnTo>
                  <a:lnTo>
                    <a:pt x="2069" y="1560"/>
                  </a:lnTo>
                  <a:lnTo>
                    <a:pt x="2068" y="1560"/>
                  </a:lnTo>
                  <a:lnTo>
                    <a:pt x="2067" y="1562"/>
                  </a:lnTo>
                  <a:lnTo>
                    <a:pt x="2066" y="1562"/>
                  </a:lnTo>
                  <a:lnTo>
                    <a:pt x="2066" y="1562"/>
                  </a:lnTo>
                  <a:lnTo>
                    <a:pt x="2066" y="1563"/>
                  </a:lnTo>
                  <a:lnTo>
                    <a:pt x="2065" y="1563"/>
                  </a:lnTo>
                  <a:lnTo>
                    <a:pt x="2064" y="1564"/>
                  </a:lnTo>
                  <a:lnTo>
                    <a:pt x="2062" y="1564"/>
                  </a:lnTo>
                  <a:lnTo>
                    <a:pt x="2061" y="1564"/>
                  </a:lnTo>
                  <a:lnTo>
                    <a:pt x="2061" y="1565"/>
                  </a:lnTo>
                  <a:lnTo>
                    <a:pt x="2060" y="1565"/>
                  </a:lnTo>
                  <a:lnTo>
                    <a:pt x="2060" y="1566"/>
                  </a:lnTo>
                  <a:lnTo>
                    <a:pt x="2059" y="1566"/>
                  </a:lnTo>
                  <a:lnTo>
                    <a:pt x="2058" y="1567"/>
                  </a:lnTo>
                  <a:lnTo>
                    <a:pt x="2057" y="1568"/>
                  </a:lnTo>
                  <a:lnTo>
                    <a:pt x="2056" y="1568"/>
                  </a:lnTo>
                  <a:lnTo>
                    <a:pt x="2055" y="1569"/>
                  </a:lnTo>
                  <a:lnTo>
                    <a:pt x="2053" y="1569"/>
                  </a:lnTo>
                  <a:lnTo>
                    <a:pt x="2052" y="1569"/>
                  </a:lnTo>
                  <a:lnTo>
                    <a:pt x="2052" y="1571"/>
                  </a:lnTo>
                  <a:lnTo>
                    <a:pt x="2051" y="1571"/>
                  </a:lnTo>
                  <a:lnTo>
                    <a:pt x="2051" y="1572"/>
                  </a:lnTo>
                  <a:lnTo>
                    <a:pt x="2050" y="1572"/>
                  </a:lnTo>
                  <a:lnTo>
                    <a:pt x="2049" y="1573"/>
                  </a:lnTo>
                  <a:lnTo>
                    <a:pt x="2048" y="1573"/>
                  </a:lnTo>
                  <a:lnTo>
                    <a:pt x="2048" y="1574"/>
                  </a:lnTo>
                  <a:lnTo>
                    <a:pt x="2047" y="1574"/>
                  </a:lnTo>
                  <a:lnTo>
                    <a:pt x="2046" y="1574"/>
                  </a:lnTo>
                  <a:lnTo>
                    <a:pt x="2045" y="1574"/>
                  </a:lnTo>
                  <a:lnTo>
                    <a:pt x="2043" y="1575"/>
                  </a:lnTo>
                  <a:lnTo>
                    <a:pt x="2042" y="1575"/>
                  </a:lnTo>
                  <a:lnTo>
                    <a:pt x="2042" y="1576"/>
                  </a:lnTo>
                  <a:lnTo>
                    <a:pt x="2041" y="1576"/>
                  </a:lnTo>
                  <a:lnTo>
                    <a:pt x="2041" y="1577"/>
                  </a:lnTo>
                  <a:lnTo>
                    <a:pt x="2040" y="1577"/>
                  </a:lnTo>
                  <a:lnTo>
                    <a:pt x="2039" y="1577"/>
                  </a:lnTo>
                  <a:lnTo>
                    <a:pt x="2039" y="1578"/>
                  </a:lnTo>
                  <a:lnTo>
                    <a:pt x="2039" y="1578"/>
                  </a:lnTo>
                  <a:lnTo>
                    <a:pt x="2038" y="1580"/>
                  </a:lnTo>
                  <a:lnTo>
                    <a:pt x="2037" y="1580"/>
                  </a:lnTo>
                  <a:lnTo>
                    <a:pt x="2036" y="1581"/>
                  </a:lnTo>
                  <a:lnTo>
                    <a:pt x="2034" y="1581"/>
                  </a:lnTo>
                  <a:lnTo>
                    <a:pt x="2034" y="1582"/>
                  </a:lnTo>
                  <a:lnTo>
                    <a:pt x="2033" y="1582"/>
                  </a:lnTo>
                  <a:lnTo>
                    <a:pt x="2032" y="1582"/>
                  </a:lnTo>
                  <a:lnTo>
                    <a:pt x="2032" y="1583"/>
                  </a:lnTo>
                  <a:lnTo>
                    <a:pt x="2031" y="1583"/>
                  </a:lnTo>
                  <a:lnTo>
                    <a:pt x="2030" y="1583"/>
                  </a:lnTo>
                  <a:lnTo>
                    <a:pt x="2029" y="1583"/>
                  </a:lnTo>
                  <a:lnTo>
                    <a:pt x="2028" y="1584"/>
                  </a:lnTo>
                  <a:lnTo>
                    <a:pt x="2027" y="1584"/>
                  </a:lnTo>
                  <a:lnTo>
                    <a:pt x="2027" y="1585"/>
                  </a:lnTo>
                  <a:lnTo>
                    <a:pt x="2025" y="1585"/>
                  </a:lnTo>
                  <a:lnTo>
                    <a:pt x="2025" y="1586"/>
                  </a:lnTo>
                  <a:lnTo>
                    <a:pt x="2024" y="1586"/>
                  </a:lnTo>
                  <a:lnTo>
                    <a:pt x="2023" y="1586"/>
                  </a:lnTo>
                  <a:lnTo>
                    <a:pt x="2022" y="1587"/>
                  </a:lnTo>
                  <a:lnTo>
                    <a:pt x="2021" y="1586"/>
                  </a:lnTo>
                  <a:lnTo>
                    <a:pt x="2020" y="1587"/>
                  </a:lnTo>
                  <a:lnTo>
                    <a:pt x="2019" y="1587"/>
                  </a:lnTo>
                  <a:lnTo>
                    <a:pt x="2019" y="1588"/>
                  </a:lnTo>
                  <a:lnTo>
                    <a:pt x="2018" y="1588"/>
                  </a:lnTo>
                  <a:lnTo>
                    <a:pt x="2018" y="1590"/>
                  </a:lnTo>
                  <a:lnTo>
                    <a:pt x="2017" y="1590"/>
                  </a:lnTo>
                  <a:lnTo>
                    <a:pt x="2017" y="1591"/>
                  </a:lnTo>
                  <a:lnTo>
                    <a:pt x="2015" y="1591"/>
                  </a:lnTo>
                  <a:lnTo>
                    <a:pt x="2014" y="1592"/>
                  </a:lnTo>
                  <a:lnTo>
                    <a:pt x="2013" y="1592"/>
                  </a:lnTo>
                  <a:lnTo>
                    <a:pt x="2012" y="1593"/>
                  </a:lnTo>
                  <a:lnTo>
                    <a:pt x="2012" y="1593"/>
                  </a:lnTo>
                  <a:lnTo>
                    <a:pt x="2011" y="1594"/>
                  </a:lnTo>
                  <a:lnTo>
                    <a:pt x="2010" y="1594"/>
                  </a:lnTo>
                  <a:lnTo>
                    <a:pt x="2009" y="1595"/>
                  </a:lnTo>
                  <a:lnTo>
                    <a:pt x="2008" y="1596"/>
                  </a:lnTo>
                  <a:lnTo>
                    <a:pt x="2006" y="1597"/>
                  </a:lnTo>
                  <a:lnTo>
                    <a:pt x="2005" y="1597"/>
                  </a:lnTo>
                  <a:lnTo>
                    <a:pt x="2004" y="1599"/>
                  </a:lnTo>
                  <a:lnTo>
                    <a:pt x="2003" y="1599"/>
                  </a:lnTo>
                  <a:lnTo>
                    <a:pt x="2003" y="1600"/>
                  </a:lnTo>
                  <a:lnTo>
                    <a:pt x="2002" y="1600"/>
                  </a:lnTo>
                  <a:lnTo>
                    <a:pt x="2001" y="1600"/>
                  </a:lnTo>
                  <a:lnTo>
                    <a:pt x="2000" y="1600"/>
                  </a:lnTo>
                  <a:lnTo>
                    <a:pt x="1999" y="1601"/>
                  </a:lnTo>
                  <a:lnTo>
                    <a:pt x="1998" y="1601"/>
                  </a:lnTo>
                  <a:lnTo>
                    <a:pt x="1996" y="1602"/>
                  </a:lnTo>
                  <a:lnTo>
                    <a:pt x="1995" y="1602"/>
                  </a:lnTo>
                  <a:lnTo>
                    <a:pt x="1994" y="1602"/>
                  </a:lnTo>
                  <a:lnTo>
                    <a:pt x="1994" y="1603"/>
                  </a:lnTo>
                  <a:lnTo>
                    <a:pt x="1993" y="1603"/>
                  </a:lnTo>
                  <a:lnTo>
                    <a:pt x="1992" y="1603"/>
                  </a:lnTo>
                  <a:lnTo>
                    <a:pt x="1991" y="1603"/>
                  </a:lnTo>
                  <a:lnTo>
                    <a:pt x="1990" y="1604"/>
                  </a:lnTo>
                  <a:lnTo>
                    <a:pt x="1989" y="1604"/>
                  </a:lnTo>
                  <a:lnTo>
                    <a:pt x="1987" y="1605"/>
                  </a:lnTo>
                  <a:lnTo>
                    <a:pt x="1986" y="1605"/>
                  </a:lnTo>
                  <a:lnTo>
                    <a:pt x="1986" y="1606"/>
                  </a:lnTo>
                  <a:lnTo>
                    <a:pt x="1985" y="1606"/>
                  </a:lnTo>
                  <a:lnTo>
                    <a:pt x="1985" y="1608"/>
                  </a:lnTo>
                  <a:lnTo>
                    <a:pt x="1984" y="1608"/>
                  </a:lnTo>
                  <a:lnTo>
                    <a:pt x="1984" y="1609"/>
                  </a:lnTo>
                  <a:lnTo>
                    <a:pt x="1983" y="1609"/>
                  </a:lnTo>
                  <a:lnTo>
                    <a:pt x="1982" y="1609"/>
                  </a:lnTo>
                  <a:lnTo>
                    <a:pt x="1982" y="1610"/>
                  </a:lnTo>
                  <a:lnTo>
                    <a:pt x="1981" y="1610"/>
                  </a:lnTo>
                  <a:lnTo>
                    <a:pt x="1980" y="1610"/>
                  </a:lnTo>
                  <a:lnTo>
                    <a:pt x="1980" y="1611"/>
                  </a:lnTo>
                  <a:lnTo>
                    <a:pt x="1979" y="1612"/>
                  </a:lnTo>
                  <a:lnTo>
                    <a:pt x="1977" y="1612"/>
                  </a:lnTo>
                  <a:lnTo>
                    <a:pt x="1976" y="1613"/>
                  </a:lnTo>
                  <a:lnTo>
                    <a:pt x="1975" y="1613"/>
                  </a:lnTo>
                  <a:lnTo>
                    <a:pt x="1975" y="1614"/>
                  </a:lnTo>
                  <a:lnTo>
                    <a:pt x="1974" y="1614"/>
                  </a:lnTo>
                  <a:lnTo>
                    <a:pt x="1973" y="1615"/>
                  </a:lnTo>
                  <a:lnTo>
                    <a:pt x="1972" y="1615"/>
                  </a:lnTo>
                  <a:lnTo>
                    <a:pt x="1972" y="1615"/>
                  </a:lnTo>
                  <a:lnTo>
                    <a:pt x="1971" y="1615"/>
                  </a:lnTo>
                  <a:lnTo>
                    <a:pt x="1970" y="1616"/>
                  </a:lnTo>
                  <a:lnTo>
                    <a:pt x="1968" y="1616"/>
                  </a:lnTo>
                  <a:lnTo>
                    <a:pt x="1968" y="1618"/>
                  </a:lnTo>
                  <a:lnTo>
                    <a:pt x="1967" y="1618"/>
                  </a:lnTo>
                  <a:lnTo>
                    <a:pt x="1966" y="1618"/>
                  </a:lnTo>
                  <a:lnTo>
                    <a:pt x="1966" y="1619"/>
                  </a:lnTo>
                  <a:lnTo>
                    <a:pt x="1965" y="1619"/>
                  </a:lnTo>
                  <a:lnTo>
                    <a:pt x="1965" y="1620"/>
                  </a:lnTo>
                  <a:lnTo>
                    <a:pt x="1964" y="1620"/>
                  </a:lnTo>
                  <a:lnTo>
                    <a:pt x="1964" y="1621"/>
                  </a:lnTo>
                  <a:lnTo>
                    <a:pt x="1963" y="1621"/>
                  </a:lnTo>
                  <a:lnTo>
                    <a:pt x="1963" y="1622"/>
                  </a:lnTo>
                  <a:lnTo>
                    <a:pt x="1962" y="1622"/>
                  </a:lnTo>
                  <a:lnTo>
                    <a:pt x="1961" y="1622"/>
                  </a:lnTo>
                  <a:lnTo>
                    <a:pt x="1961" y="1623"/>
                  </a:lnTo>
                  <a:lnTo>
                    <a:pt x="1960" y="1623"/>
                  </a:lnTo>
                  <a:lnTo>
                    <a:pt x="1960" y="1624"/>
                  </a:lnTo>
                  <a:lnTo>
                    <a:pt x="1958" y="1625"/>
                  </a:lnTo>
                  <a:lnTo>
                    <a:pt x="1958" y="1625"/>
                  </a:lnTo>
                  <a:lnTo>
                    <a:pt x="1957" y="1627"/>
                  </a:lnTo>
                  <a:lnTo>
                    <a:pt x="1956" y="1628"/>
                  </a:lnTo>
                  <a:lnTo>
                    <a:pt x="1955" y="1629"/>
                  </a:lnTo>
                  <a:lnTo>
                    <a:pt x="1954" y="1630"/>
                  </a:lnTo>
                  <a:lnTo>
                    <a:pt x="1953" y="1631"/>
                  </a:lnTo>
                  <a:lnTo>
                    <a:pt x="1952" y="1631"/>
                  </a:lnTo>
                  <a:lnTo>
                    <a:pt x="1952" y="1632"/>
                  </a:lnTo>
                  <a:lnTo>
                    <a:pt x="1951" y="1632"/>
                  </a:lnTo>
                  <a:lnTo>
                    <a:pt x="1949" y="1633"/>
                  </a:lnTo>
                  <a:lnTo>
                    <a:pt x="1948" y="1633"/>
                  </a:lnTo>
                  <a:lnTo>
                    <a:pt x="1947" y="1634"/>
                  </a:lnTo>
                  <a:lnTo>
                    <a:pt x="1946" y="1634"/>
                  </a:lnTo>
                  <a:lnTo>
                    <a:pt x="1945" y="1635"/>
                  </a:lnTo>
                  <a:lnTo>
                    <a:pt x="1944" y="1635"/>
                  </a:lnTo>
                  <a:lnTo>
                    <a:pt x="1943" y="1635"/>
                  </a:lnTo>
                  <a:lnTo>
                    <a:pt x="1942" y="1634"/>
                  </a:lnTo>
                  <a:lnTo>
                    <a:pt x="1940" y="1635"/>
                  </a:lnTo>
                  <a:lnTo>
                    <a:pt x="1940" y="1637"/>
                  </a:lnTo>
                  <a:lnTo>
                    <a:pt x="1939" y="1637"/>
                  </a:lnTo>
                  <a:lnTo>
                    <a:pt x="1939" y="1638"/>
                  </a:lnTo>
                  <a:lnTo>
                    <a:pt x="1938" y="1638"/>
                  </a:lnTo>
                  <a:lnTo>
                    <a:pt x="1938" y="1639"/>
                  </a:lnTo>
                  <a:lnTo>
                    <a:pt x="1937" y="1639"/>
                  </a:lnTo>
                  <a:lnTo>
                    <a:pt x="1936" y="1640"/>
                  </a:lnTo>
                  <a:lnTo>
                    <a:pt x="1936" y="1641"/>
                  </a:lnTo>
                  <a:lnTo>
                    <a:pt x="1935" y="1641"/>
                  </a:lnTo>
                  <a:lnTo>
                    <a:pt x="1934" y="1642"/>
                  </a:lnTo>
                  <a:lnTo>
                    <a:pt x="1933" y="1642"/>
                  </a:lnTo>
                  <a:lnTo>
                    <a:pt x="1933" y="1642"/>
                  </a:lnTo>
                  <a:lnTo>
                    <a:pt x="1932" y="1643"/>
                  </a:lnTo>
                  <a:lnTo>
                    <a:pt x="1932" y="1644"/>
                  </a:lnTo>
                  <a:lnTo>
                    <a:pt x="1930" y="1644"/>
                  </a:lnTo>
                  <a:lnTo>
                    <a:pt x="1930" y="1646"/>
                  </a:lnTo>
                  <a:lnTo>
                    <a:pt x="1929" y="1647"/>
                  </a:lnTo>
                  <a:lnTo>
                    <a:pt x="1928" y="1647"/>
                  </a:lnTo>
                  <a:lnTo>
                    <a:pt x="1928" y="1648"/>
                  </a:lnTo>
                  <a:lnTo>
                    <a:pt x="1927" y="1649"/>
                  </a:lnTo>
                  <a:lnTo>
                    <a:pt x="1927" y="1650"/>
                  </a:lnTo>
                  <a:lnTo>
                    <a:pt x="1926" y="1650"/>
                  </a:lnTo>
                  <a:lnTo>
                    <a:pt x="1926" y="1651"/>
                  </a:lnTo>
                  <a:lnTo>
                    <a:pt x="1925" y="1651"/>
                  </a:lnTo>
                  <a:lnTo>
                    <a:pt x="1924" y="1652"/>
                  </a:lnTo>
                  <a:lnTo>
                    <a:pt x="1924" y="1653"/>
                  </a:lnTo>
                  <a:lnTo>
                    <a:pt x="1923" y="1653"/>
                  </a:lnTo>
                  <a:lnTo>
                    <a:pt x="1921" y="1655"/>
                  </a:lnTo>
                  <a:lnTo>
                    <a:pt x="1921" y="1656"/>
                  </a:lnTo>
                  <a:lnTo>
                    <a:pt x="1920" y="1657"/>
                  </a:lnTo>
                  <a:lnTo>
                    <a:pt x="1919" y="1657"/>
                  </a:lnTo>
                  <a:lnTo>
                    <a:pt x="1919" y="1658"/>
                  </a:lnTo>
                  <a:lnTo>
                    <a:pt x="1919" y="1659"/>
                  </a:lnTo>
                  <a:lnTo>
                    <a:pt x="1918" y="1659"/>
                  </a:lnTo>
                  <a:lnTo>
                    <a:pt x="1917" y="1660"/>
                  </a:lnTo>
                  <a:lnTo>
                    <a:pt x="1917" y="1661"/>
                  </a:lnTo>
                  <a:lnTo>
                    <a:pt x="1916" y="1662"/>
                  </a:lnTo>
                  <a:lnTo>
                    <a:pt x="1916" y="1663"/>
                  </a:lnTo>
                  <a:lnTo>
                    <a:pt x="1916" y="1665"/>
                  </a:lnTo>
                  <a:lnTo>
                    <a:pt x="1915" y="1666"/>
                  </a:lnTo>
                  <a:lnTo>
                    <a:pt x="1914" y="1667"/>
                  </a:lnTo>
                  <a:lnTo>
                    <a:pt x="1914" y="1668"/>
                  </a:lnTo>
                  <a:lnTo>
                    <a:pt x="1913" y="1669"/>
                  </a:lnTo>
                  <a:lnTo>
                    <a:pt x="1911" y="1669"/>
                  </a:lnTo>
                  <a:lnTo>
                    <a:pt x="1911" y="1670"/>
                  </a:lnTo>
                  <a:lnTo>
                    <a:pt x="1910" y="1670"/>
                  </a:lnTo>
                  <a:lnTo>
                    <a:pt x="1910" y="1671"/>
                  </a:lnTo>
                  <a:lnTo>
                    <a:pt x="1909" y="1671"/>
                  </a:lnTo>
                  <a:lnTo>
                    <a:pt x="1909" y="1672"/>
                  </a:lnTo>
                  <a:lnTo>
                    <a:pt x="1908" y="1672"/>
                  </a:lnTo>
                  <a:lnTo>
                    <a:pt x="1908" y="1674"/>
                  </a:lnTo>
                  <a:lnTo>
                    <a:pt x="1907" y="1674"/>
                  </a:lnTo>
                  <a:lnTo>
                    <a:pt x="1906" y="1675"/>
                  </a:lnTo>
                  <a:lnTo>
                    <a:pt x="1905" y="1675"/>
                  </a:lnTo>
                  <a:lnTo>
                    <a:pt x="1905" y="1676"/>
                  </a:lnTo>
                  <a:lnTo>
                    <a:pt x="1905" y="1676"/>
                  </a:lnTo>
                  <a:lnTo>
                    <a:pt x="1905" y="1677"/>
                  </a:lnTo>
                  <a:lnTo>
                    <a:pt x="1904" y="1677"/>
                  </a:lnTo>
                  <a:lnTo>
                    <a:pt x="1904" y="1678"/>
                  </a:lnTo>
                  <a:lnTo>
                    <a:pt x="1902" y="1679"/>
                  </a:lnTo>
                  <a:lnTo>
                    <a:pt x="1902" y="1680"/>
                  </a:lnTo>
                  <a:lnTo>
                    <a:pt x="1901" y="1680"/>
                  </a:lnTo>
                  <a:lnTo>
                    <a:pt x="1901" y="1681"/>
                  </a:lnTo>
                  <a:lnTo>
                    <a:pt x="1901" y="1683"/>
                  </a:lnTo>
                  <a:lnTo>
                    <a:pt x="1900" y="1683"/>
                  </a:lnTo>
                  <a:lnTo>
                    <a:pt x="1900" y="1684"/>
                  </a:lnTo>
                  <a:lnTo>
                    <a:pt x="1899" y="1685"/>
                  </a:lnTo>
                  <a:lnTo>
                    <a:pt x="1899" y="1686"/>
                  </a:lnTo>
                  <a:lnTo>
                    <a:pt x="1898" y="1686"/>
                  </a:lnTo>
                  <a:lnTo>
                    <a:pt x="1898" y="1687"/>
                  </a:lnTo>
                  <a:lnTo>
                    <a:pt x="1897" y="1687"/>
                  </a:lnTo>
                  <a:lnTo>
                    <a:pt x="1896" y="1688"/>
                  </a:lnTo>
                  <a:lnTo>
                    <a:pt x="1897" y="1689"/>
                  </a:lnTo>
                  <a:lnTo>
                    <a:pt x="1896" y="1689"/>
                  </a:lnTo>
                  <a:lnTo>
                    <a:pt x="1896" y="1690"/>
                  </a:lnTo>
                  <a:lnTo>
                    <a:pt x="1895" y="1691"/>
                  </a:lnTo>
                  <a:lnTo>
                    <a:pt x="1894" y="1691"/>
                  </a:lnTo>
                  <a:lnTo>
                    <a:pt x="1894" y="1693"/>
                  </a:lnTo>
                  <a:lnTo>
                    <a:pt x="1892" y="1694"/>
                  </a:lnTo>
                  <a:lnTo>
                    <a:pt x="1891" y="1695"/>
                  </a:lnTo>
                  <a:lnTo>
                    <a:pt x="1890" y="1695"/>
                  </a:lnTo>
                  <a:lnTo>
                    <a:pt x="1890" y="1696"/>
                  </a:lnTo>
                  <a:lnTo>
                    <a:pt x="1889" y="1696"/>
                  </a:lnTo>
                  <a:lnTo>
                    <a:pt x="1889" y="1696"/>
                  </a:lnTo>
                  <a:lnTo>
                    <a:pt x="1888" y="1696"/>
                  </a:lnTo>
                  <a:lnTo>
                    <a:pt x="1888" y="1697"/>
                  </a:lnTo>
                  <a:lnTo>
                    <a:pt x="1887" y="1697"/>
                  </a:lnTo>
                  <a:lnTo>
                    <a:pt x="1887" y="1698"/>
                  </a:lnTo>
                  <a:lnTo>
                    <a:pt x="1886" y="1698"/>
                  </a:lnTo>
                  <a:lnTo>
                    <a:pt x="1886" y="1699"/>
                  </a:lnTo>
                  <a:lnTo>
                    <a:pt x="1885" y="1699"/>
                  </a:lnTo>
                  <a:lnTo>
                    <a:pt x="1883" y="1700"/>
                  </a:lnTo>
                  <a:lnTo>
                    <a:pt x="1882" y="1700"/>
                  </a:lnTo>
                  <a:lnTo>
                    <a:pt x="1882" y="1702"/>
                  </a:lnTo>
                  <a:lnTo>
                    <a:pt x="1881" y="1702"/>
                  </a:lnTo>
                  <a:lnTo>
                    <a:pt x="1881" y="1703"/>
                  </a:lnTo>
                  <a:lnTo>
                    <a:pt x="1880" y="1703"/>
                  </a:lnTo>
                  <a:lnTo>
                    <a:pt x="1880" y="1704"/>
                  </a:lnTo>
                  <a:lnTo>
                    <a:pt x="1879" y="1704"/>
                  </a:lnTo>
                  <a:lnTo>
                    <a:pt x="1879" y="1705"/>
                  </a:lnTo>
                  <a:lnTo>
                    <a:pt x="1878" y="1706"/>
                  </a:lnTo>
                  <a:lnTo>
                    <a:pt x="1877" y="1707"/>
                  </a:lnTo>
                  <a:lnTo>
                    <a:pt x="1877" y="1708"/>
                  </a:lnTo>
                  <a:lnTo>
                    <a:pt x="1876" y="1709"/>
                  </a:lnTo>
                  <a:lnTo>
                    <a:pt x="1874" y="1710"/>
                  </a:lnTo>
                  <a:lnTo>
                    <a:pt x="1874" y="1709"/>
                  </a:lnTo>
                  <a:lnTo>
                    <a:pt x="1873" y="1710"/>
                  </a:lnTo>
                  <a:lnTo>
                    <a:pt x="1873" y="1712"/>
                  </a:lnTo>
                  <a:lnTo>
                    <a:pt x="1872" y="1712"/>
                  </a:lnTo>
                  <a:lnTo>
                    <a:pt x="1871" y="1712"/>
                  </a:lnTo>
                  <a:lnTo>
                    <a:pt x="1870" y="1712"/>
                  </a:lnTo>
                  <a:lnTo>
                    <a:pt x="1869" y="1712"/>
                  </a:lnTo>
                  <a:lnTo>
                    <a:pt x="1868" y="1712"/>
                  </a:lnTo>
                  <a:lnTo>
                    <a:pt x="1867" y="1712"/>
                  </a:lnTo>
                  <a:lnTo>
                    <a:pt x="1867" y="1710"/>
                  </a:lnTo>
                  <a:lnTo>
                    <a:pt x="1866" y="1710"/>
                  </a:lnTo>
                  <a:lnTo>
                    <a:pt x="1864" y="1710"/>
                  </a:lnTo>
                  <a:lnTo>
                    <a:pt x="1863" y="1710"/>
                  </a:lnTo>
                  <a:lnTo>
                    <a:pt x="1862" y="1710"/>
                  </a:lnTo>
                  <a:lnTo>
                    <a:pt x="1862" y="1712"/>
                  </a:lnTo>
                  <a:lnTo>
                    <a:pt x="1861" y="1712"/>
                  </a:lnTo>
                  <a:lnTo>
                    <a:pt x="1860" y="1712"/>
                  </a:lnTo>
                  <a:lnTo>
                    <a:pt x="1859" y="1712"/>
                  </a:lnTo>
                  <a:lnTo>
                    <a:pt x="1859" y="1713"/>
                  </a:lnTo>
                  <a:lnTo>
                    <a:pt x="1858" y="1713"/>
                  </a:lnTo>
                  <a:lnTo>
                    <a:pt x="1857" y="1713"/>
                  </a:lnTo>
                  <a:lnTo>
                    <a:pt x="1855" y="1714"/>
                  </a:lnTo>
                  <a:lnTo>
                    <a:pt x="1854" y="1714"/>
                  </a:lnTo>
                  <a:lnTo>
                    <a:pt x="1853" y="1715"/>
                  </a:lnTo>
                  <a:lnTo>
                    <a:pt x="1851" y="1716"/>
                  </a:lnTo>
                  <a:lnTo>
                    <a:pt x="1850" y="1716"/>
                  </a:lnTo>
                  <a:lnTo>
                    <a:pt x="1847" y="1716"/>
                  </a:lnTo>
                  <a:lnTo>
                    <a:pt x="1845" y="1716"/>
                  </a:lnTo>
                  <a:lnTo>
                    <a:pt x="1842" y="1716"/>
                  </a:lnTo>
                  <a:lnTo>
                    <a:pt x="1841" y="1716"/>
                  </a:lnTo>
                  <a:lnTo>
                    <a:pt x="1840" y="1716"/>
                  </a:lnTo>
                  <a:lnTo>
                    <a:pt x="1839" y="1716"/>
                  </a:lnTo>
                  <a:lnTo>
                    <a:pt x="1838" y="1716"/>
                  </a:lnTo>
                  <a:lnTo>
                    <a:pt x="1836" y="1715"/>
                  </a:lnTo>
                  <a:lnTo>
                    <a:pt x="1835" y="1715"/>
                  </a:lnTo>
                  <a:lnTo>
                    <a:pt x="1834" y="1715"/>
                  </a:lnTo>
                  <a:lnTo>
                    <a:pt x="1834" y="1714"/>
                  </a:lnTo>
                  <a:lnTo>
                    <a:pt x="1832" y="1713"/>
                  </a:lnTo>
                  <a:lnTo>
                    <a:pt x="1830" y="1713"/>
                  </a:lnTo>
                  <a:lnTo>
                    <a:pt x="1829" y="1713"/>
                  </a:lnTo>
                  <a:lnTo>
                    <a:pt x="1829" y="1712"/>
                  </a:lnTo>
                  <a:lnTo>
                    <a:pt x="1828" y="1712"/>
                  </a:lnTo>
                  <a:lnTo>
                    <a:pt x="1826" y="1712"/>
                  </a:lnTo>
                  <a:lnTo>
                    <a:pt x="1825" y="1712"/>
                  </a:lnTo>
                  <a:lnTo>
                    <a:pt x="1824" y="1712"/>
                  </a:lnTo>
                  <a:lnTo>
                    <a:pt x="1824" y="1713"/>
                  </a:lnTo>
                  <a:lnTo>
                    <a:pt x="1823" y="1713"/>
                  </a:lnTo>
                  <a:lnTo>
                    <a:pt x="1822" y="1714"/>
                  </a:lnTo>
                  <a:lnTo>
                    <a:pt x="1821" y="1714"/>
                  </a:lnTo>
                  <a:lnTo>
                    <a:pt x="1820" y="1715"/>
                  </a:lnTo>
                  <a:lnTo>
                    <a:pt x="1819" y="1715"/>
                  </a:lnTo>
                  <a:lnTo>
                    <a:pt x="1817" y="1716"/>
                  </a:lnTo>
                  <a:lnTo>
                    <a:pt x="1816" y="1716"/>
                  </a:lnTo>
                  <a:lnTo>
                    <a:pt x="1815" y="1717"/>
                  </a:lnTo>
                  <a:lnTo>
                    <a:pt x="1813" y="1718"/>
                  </a:lnTo>
                  <a:lnTo>
                    <a:pt x="1812" y="1719"/>
                  </a:lnTo>
                  <a:lnTo>
                    <a:pt x="1811" y="1719"/>
                  </a:lnTo>
                  <a:lnTo>
                    <a:pt x="1810" y="1719"/>
                  </a:lnTo>
                  <a:lnTo>
                    <a:pt x="1810" y="1721"/>
                  </a:lnTo>
                  <a:lnTo>
                    <a:pt x="1807" y="1721"/>
                  </a:lnTo>
                  <a:lnTo>
                    <a:pt x="1806" y="1722"/>
                  </a:lnTo>
                  <a:lnTo>
                    <a:pt x="1805" y="1723"/>
                  </a:lnTo>
                  <a:lnTo>
                    <a:pt x="1802" y="1724"/>
                  </a:lnTo>
                  <a:lnTo>
                    <a:pt x="1801" y="1724"/>
                  </a:lnTo>
                  <a:lnTo>
                    <a:pt x="1800" y="1725"/>
                  </a:lnTo>
                  <a:lnTo>
                    <a:pt x="1798" y="1725"/>
                  </a:lnTo>
                  <a:lnTo>
                    <a:pt x="1797" y="1726"/>
                  </a:lnTo>
                  <a:lnTo>
                    <a:pt x="1796" y="1726"/>
                  </a:lnTo>
                  <a:lnTo>
                    <a:pt x="1796" y="1726"/>
                  </a:lnTo>
                  <a:lnTo>
                    <a:pt x="1796" y="1727"/>
                  </a:lnTo>
                  <a:lnTo>
                    <a:pt x="1796" y="1728"/>
                  </a:lnTo>
                  <a:lnTo>
                    <a:pt x="1795" y="1728"/>
                  </a:lnTo>
                  <a:lnTo>
                    <a:pt x="1794" y="1730"/>
                  </a:lnTo>
                  <a:lnTo>
                    <a:pt x="1793" y="1731"/>
                  </a:lnTo>
                  <a:lnTo>
                    <a:pt x="1792" y="1732"/>
                  </a:lnTo>
                  <a:lnTo>
                    <a:pt x="1791" y="1733"/>
                  </a:lnTo>
                  <a:lnTo>
                    <a:pt x="1789" y="1734"/>
                  </a:lnTo>
                  <a:lnTo>
                    <a:pt x="1788" y="1735"/>
                  </a:lnTo>
                  <a:lnTo>
                    <a:pt x="1787" y="1735"/>
                  </a:lnTo>
                  <a:lnTo>
                    <a:pt x="1787" y="1736"/>
                  </a:lnTo>
                  <a:lnTo>
                    <a:pt x="1786" y="1736"/>
                  </a:lnTo>
                  <a:lnTo>
                    <a:pt x="1786" y="1737"/>
                  </a:lnTo>
                  <a:lnTo>
                    <a:pt x="1785" y="1737"/>
                  </a:lnTo>
                  <a:lnTo>
                    <a:pt x="1784" y="1738"/>
                  </a:lnTo>
                  <a:lnTo>
                    <a:pt x="1783" y="1738"/>
                  </a:lnTo>
                  <a:lnTo>
                    <a:pt x="1782" y="1738"/>
                  </a:lnTo>
                  <a:lnTo>
                    <a:pt x="1781" y="1740"/>
                  </a:lnTo>
                  <a:lnTo>
                    <a:pt x="1779" y="1740"/>
                  </a:lnTo>
                  <a:lnTo>
                    <a:pt x="1778" y="1740"/>
                  </a:lnTo>
                  <a:lnTo>
                    <a:pt x="1777" y="1740"/>
                  </a:lnTo>
                  <a:lnTo>
                    <a:pt x="1776" y="1740"/>
                  </a:lnTo>
                  <a:lnTo>
                    <a:pt x="1775" y="1740"/>
                  </a:lnTo>
                  <a:lnTo>
                    <a:pt x="1774" y="1740"/>
                  </a:lnTo>
                  <a:lnTo>
                    <a:pt x="1773" y="1740"/>
                  </a:lnTo>
                  <a:lnTo>
                    <a:pt x="1772" y="1740"/>
                  </a:lnTo>
                  <a:lnTo>
                    <a:pt x="1770" y="1741"/>
                  </a:lnTo>
                  <a:lnTo>
                    <a:pt x="1769" y="1741"/>
                  </a:lnTo>
                  <a:lnTo>
                    <a:pt x="1769" y="1741"/>
                  </a:lnTo>
                  <a:lnTo>
                    <a:pt x="1768" y="1741"/>
                  </a:lnTo>
                  <a:lnTo>
                    <a:pt x="1767" y="1741"/>
                  </a:lnTo>
                  <a:lnTo>
                    <a:pt x="1767" y="1742"/>
                  </a:lnTo>
                  <a:lnTo>
                    <a:pt x="1766" y="1743"/>
                  </a:lnTo>
                  <a:lnTo>
                    <a:pt x="1765" y="1744"/>
                  </a:lnTo>
                  <a:lnTo>
                    <a:pt x="1764" y="1744"/>
                  </a:lnTo>
                  <a:lnTo>
                    <a:pt x="1764" y="1745"/>
                  </a:lnTo>
                  <a:lnTo>
                    <a:pt x="1763" y="1745"/>
                  </a:lnTo>
                  <a:lnTo>
                    <a:pt x="1762" y="1746"/>
                  </a:lnTo>
                  <a:lnTo>
                    <a:pt x="1760" y="1747"/>
                  </a:lnTo>
                  <a:lnTo>
                    <a:pt x="1759" y="1747"/>
                  </a:lnTo>
                  <a:lnTo>
                    <a:pt x="1758" y="1749"/>
                  </a:lnTo>
                  <a:lnTo>
                    <a:pt x="1758" y="1750"/>
                  </a:lnTo>
                  <a:lnTo>
                    <a:pt x="1757" y="1750"/>
                  </a:lnTo>
                  <a:lnTo>
                    <a:pt x="1757" y="1751"/>
                  </a:lnTo>
                  <a:lnTo>
                    <a:pt x="1756" y="1751"/>
                  </a:lnTo>
                  <a:lnTo>
                    <a:pt x="1755" y="1751"/>
                  </a:lnTo>
                  <a:lnTo>
                    <a:pt x="1755" y="1751"/>
                  </a:lnTo>
                  <a:lnTo>
                    <a:pt x="1754" y="1751"/>
                  </a:lnTo>
                  <a:lnTo>
                    <a:pt x="1754" y="1752"/>
                  </a:lnTo>
                  <a:lnTo>
                    <a:pt x="1753" y="1752"/>
                  </a:lnTo>
                  <a:lnTo>
                    <a:pt x="1753" y="1753"/>
                  </a:lnTo>
                  <a:lnTo>
                    <a:pt x="1751" y="1753"/>
                  </a:lnTo>
                  <a:lnTo>
                    <a:pt x="1750" y="1753"/>
                  </a:lnTo>
                  <a:lnTo>
                    <a:pt x="1750" y="1754"/>
                  </a:lnTo>
                  <a:lnTo>
                    <a:pt x="1749" y="1754"/>
                  </a:lnTo>
                  <a:lnTo>
                    <a:pt x="1748" y="1754"/>
                  </a:lnTo>
                  <a:lnTo>
                    <a:pt x="1748" y="1755"/>
                  </a:lnTo>
                  <a:lnTo>
                    <a:pt x="1747" y="1755"/>
                  </a:lnTo>
                  <a:lnTo>
                    <a:pt x="1746" y="1755"/>
                  </a:lnTo>
                  <a:lnTo>
                    <a:pt x="1745" y="1755"/>
                  </a:lnTo>
                  <a:lnTo>
                    <a:pt x="1744" y="1755"/>
                  </a:lnTo>
                  <a:lnTo>
                    <a:pt x="1743" y="1755"/>
                  </a:lnTo>
                  <a:lnTo>
                    <a:pt x="1743" y="1755"/>
                  </a:lnTo>
                  <a:lnTo>
                    <a:pt x="1741" y="1755"/>
                  </a:lnTo>
                  <a:lnTo>
                    <a:pt x="1740" y="1754"/>
                  </a:lnTo>
                  <a:lnTo>
                    <a:pt x="1739" y="1754"/>
                  </a:lnTo>
                  <a:lnTo>
                    <a:pt x="1738" y="1754"/>
                  </a:lnTo>
                  <a:lnTo>
                    <a:pt x="1738" y="1753"/>
                  </a:lnTo>
                  <a:lnTo>
                    <a:pt x="1737" y="1753"/>
                  </a:lnTo>
                  <a:lnTo>
                    <a:pt x="1736" y="1753"/>
                  </a:lnTo>
                  <a:lnTo>
                    <a:pt x="1735" y="1753"/>
                  </a:lnTo>
                  <a:lnTo>
                    <a:pt x="1735" y="1752"/>
                  </a:lnTo>
                  <a:lnTo>
                    <a:pt x="1734" y="1752"/>
                  </a:lnTo>
                  <a:lnTo>
                    <a:pt x="1732" y="1751"/>
                  </a:lnTo>
                  <a:lnTo>
                    <a:pt x="1731" y="1751"/>
                  </a:lnTo>
                  <a:lnTo>
                    <a:pt x="1729" y="1751"/>
                  </a:lnTo>
                  <a:lnTo>
                    <a:pt x="1729" y="1751"/>
                  </a:lnTo>
                  <a:lnTo>
                    <a:pt x="1727" y="1750"/>
                  </a:lnTo>
                  <a:lnTo>
                    <a:pt x="1726" y="1750"/>
                  </a:lnTo>
                  <a:lnTo>
                    <a:pt x="1726" y="1749"/>
                  </a:lnTo>
                  <a:lnTo>
                    <a:pt x="1725" y="1749"/>
                  </a:lnTo>
                  <a:lnTo>
                    <a:pt x="1723" y="1747"/>
                  </a:lnTo>
                  <a:lnTo>
                    <a:pt x="1722" y="1747"/>
                  </a:lnTo>
                  <a:lnTo>
                    <a:pt x="1721" y="1746"/>
                  </a:lnTo>
                  <a:lnTo>
                    <a:pt x="1720" y="1746"/>
                  </a:lnTo>
                  <a:lnTo>
                    <a:pt x="1719" y="1745"/>
                  </a:lnTo>
                  <a:lnTo>
                    <a:pt x="1718" y="1744"/>
                  </a:lnTo>
                  <a:lnTo>
                    <a:pt x="1717" y="1743"/>
                  </a:lnTo>
                  <a:lnTo>
                    <a:pt x="1716" y="1742"/>
                  </a:lnTo>
                  <a:lnTo>
                    <a:pt x="1716" y="1742"/>
                  </a:lnTo>
                  <a:lnTo>
                    <a:pt x="1715" y="1741"/>
                  </a:lnTo>
                  <a:lnTo>
                    <a:pt x="1713" y="1740"/>
                  </a:lnTo>
                  <a:lnTo>
                    <a:pt x="1712" y="1737"/>
                  </a:lnTo>
                  <a:lnTo>
                    <a:pt x="1711" y="1737"/>
                  </a:lnTo>
                  <a:lnTo>
                    <a:pt x="1710" y="1736"/>
                  </a:lnTo>
                  <a:lnTo>
                    <a:pt x="1710" y="1735"/>
                  </a:lnTo>
                  <a:lnTo>
                    <a:pt x="1709" y="1734"/>
                  </a:lnTo>
                  <a:lnTo>
                    <a:pt x="1708" y="1734"/>
                  </a:lnTo>
                  <a:lnTo>
                    <a:pt x="1708" y="1735"/>
                  </a:lnTo>
                  <a:lnTo>
                    <a:pt x="1708" y="1736"/>
                  </a:lnTo>
                  <a:lnTo>
                    <a:pt x="1709" y="1737"/>
                  </a:lnTo>
                  <a:lnTo>
                    <a:pt x="1710" y="1737"/>
                  </a:lnTo>
                  <a:lnTo>
                    <a:pt x="1711" y="1738"/>
                  </a:lnTo>
                  <a:lnTo>
                    <a:pt x="1712" y="1740"/>
                  </a:lnTo>
                  <a:lnTo>
                    <a:pt x="1712" y="1741"/>
                  </a:lnTo>
                  <a:lnTo>
                    <a:pt x="1712" y="1742"/>
                  </a:lnTo>
                  <a:lnTo>
                    <a:pt x="1712" y="1743"/>
                  </a:lnTo>
                  <a:lnTo>
                    <a:pt x="1712" y="1744"/>
                  </a:lnTo>
                  <a:lnTo>
                    <a:pt x="1711" y="1743"/>
                  </a:lnTo>
                  <a:lnTo>
                    <a:pt x="1711" y="1744"/>
                  </a:lnTo>
                  <a:lnTo>
                    <a:pt x="1710" y="1743"/>
                  </a:lnTo>
                  <a:lnTo>
                    <a:pt x="1709" y="1743"/>
                  </a:lnTo>
                  <a:lnTo>
                    <a:pt x="1708" y="1743"/>
                  </a:lnTo>
                  <a:lnTo>
                    <a:pt x="1708" y="1742"/>
                  </a:lnTo>
                  <a:lnTo>
                    <a:pt x="1707" y="1742"/>
                  </a:lnTo>
                  <a:lnTo>
                    <a:pt x="1706" y="1743"/>
                  </a:lnTo>
                  <a:lnTo>
                    <a:pt x="1704" y="1743"/>
                  </a:lnTo>
                  <a:lnTo>
                    <a:pt x="1703" y="1744"/>
                  </a:lnTo>
                  <a:lnTo>
                    <a:pt x="1702" y="1745"/>
                  </a:lnTo>
                  <a:lnTo>
                    <a:pt x="1702" y="1743"/>
                  </a:lnTo>
                  <a:lnTo>
                    <a:pt x="1701" y="1743"/>
                  </a:lnTo>
                  <a:lnTo>
                    <a:pt x="1701" y="1745"/>
                  </a:lnTo>
                  <a:lnTo>
                    <a:pt x="1701" y="1746"/>
                  </a:lnTo>
                  <a:lnTo>
                    <a:pt x="1700" y="1745"/>
                  </a:lnTo>
                  <a:lnTo>
                    <a:pt x="1700" y="1746"/>
                  </a:lnTo>
                  <a:lnTo>
                    <a:pt x="1699" y="1746"/>
                  </a:lnTo>
                  <a:lnTo>
                    <a:pt x="1699" y="1747"/>
                  </a:lnTo>
                  <a:lnTo>
                    <a:pt x="1698" y="1747"/>
                  </a:lnTo>
                  <a:lnTo>
                    <a:pt x="1697" y="1747"/>
                  </a:lnTo>
                  <a:lnTo>
                    <a:pt x="1696" y="1747"/>
                  </a:lnTo>
                  <a:lnTo>
                    <a:pt x="1694" y="1746"/>
                  </a:lnTo>
                  <a:lnTo>
                    <a:pt x="1693" y="1746"/>
                  </a:lnTo>
                  <a:lnTo>
                    <a:pt x="1692" y="1745"/>
                  </a:lnTo>
                  <a:lnTo>
                    <a:pt x="1692" y="1744"/>
                  </a:lnTo>
                  <a:lnTo>
                    <a:pt x="1691" y="1744"/>
                  </a:lnTo>
                  <a:lnTo>
                    <a:pt x="1691" y="1743"/>
                  </a:lnTo>
                  <a:lnTo>
                    <a:pt x="1690" y="1743"/>
                  </a:lnTo>
                  <a:lnTo>
                    <a:pt x="1689" y="1743"/>
                  </a:lnTo>
                  <a:lnTo>
                    <a:pt x="1689" y="1743"/>
                  </a:lnTo>
                  <a:lnTo>
                    <a:pt x="1689" y="1742"/>
                  </a:lnTo>
                  <a:lnTo>
                    <a:pt x="1688" y="1743"/>
                  </a:lnTo>
                  <a:lnTo>
                    <a:pt x="1687" y="1743"/>
                  </a:lnTo>
                  <a:lnTo>
                    <a:pt x="1685" y="1742"/>
                  </a:lnTo>
                  <a:lnTo>
                    <a:pt x="1685" y="1743"/>
                  </a:lnTo>
                  <a:lnTo>
                    <a:pt x="1685" y="1744"/>
                  </a:lnTo>
                  <a:lnTo>
                    <a:pt x="1685" y="1745"/>
                  </a:lnTo>
                  <a:lnTo>
                    <a:pt x="1685" y="1746"/>
                  </a:lnTo>
                  <a:lnTo>
                    <a:pt x="1685" y="1747"/>
                  </a:lnTo>
                  <a:lnTo>
                    <a:pt x="1684" y="1747"/>
                  </a:lnTo>
                  <a:lnTo>
                    <a:pt x="1683" y="1749"/>
                  </a:lnTo>
                  <a:lnTo>
                    <a:pt x="1682" y="1750"/>
                  </a:lnTo>
                  <a:lnTo>
                    <a:pt x="1681" y="1751"/>
                  </a:lnTo>
                  <a:lnTo>
                    <a:pt x="1680" y="1751"/>
                  </a:lnTo>
                  <a:lnTo>
                    <a:pt x="1679" y="1751"/>
                  </a:lnTo>
                  <a:lnTo>
                    <a:pt x="1678" y="1751"/>
                  </a:lnTo>
                  <a:lnTo>
                    <a:pt x="1677" y="1751"/>
                  </a:lnTo>
                  <a:lnTo>
                    <a:pt x="1677" y="1751"/>
                  </a:lnTo>
                  <a:lnTo>
                    <a:pt x="1675" y="1752"/>
                  </a:lnTo>
                  <a:lnTo>
                    <a:pt x="1674" y="1752"/>
                  </a:lnTo>
                  <a:lnTo>
                    <a:pt x="1674" y="1753"/>
                  </a:lnTo>
                  <a:lnTo>
                    <a:pt x="1673" y="1753"/>
                  </a:lnTo>
                  <a:lnTo>
                    <a:pt x="1673" y="1754"/>
                  </a:lnTo>
                  <a:lnTo>
                    <a:pt x="1672" y="1755"/>
                  </a:lnTo>
                  <a:lnTo>
                    <a:pt x="1671" y="1755"/>
                  </a:lnTo>
                  <a:lnTo>
                    <a:pt x="1671" y="1756"/>
                  </a:lnTo>
                  <a:lnTo>
                    <a:pt x="1670" y="1756"/>
                  </a:lnTo>
                  <a:lnTo>
                    <a:pt x="1669" y="1756"/>
                  </a:lnTo>
                  <a:lnTo>
                    <a:pt x="1669" y="1758"/>
                  </a:lnTo>
                  <a:lnTo>
                    <a:pt x="1668" y="1756"/>
                  </a:lnTo>
                  <a:lnTo>
                    <a:pt x="1666" y="1756"/>
                  </a:lnTo>
                  <a:lnTo>
                    <a:pt x="1665" y="1756"/>
                  </a:lnTo>
                  <a:lnTo>
                    <a:pt x="1664" y="1756"/>
                  </a:lnTo>
                  <a:lnTo>
                    <a:pt x="1664" y="1755"/>
                  </a:lnTo>
                  <a:lnTo>
                    <a:pt x="1663" y="1755"/>
                  </a:lnTo>
                  <a:lnTo>
                    <a:pt x="1663" y="1754"/>
                  </a:lnTo>
                  <a:lnTo>
                    <a:pt x="1662" y="1754"/>
                  </a:lnTo>
                  <a:lnTo>
                    <a:pt x="1662" y="1753"/>
                  </a:lnTo>
                  <a:lnTo>
                    <a:pt x="1662" y="1753"/>
                  </a:lnTo>
                  <a:lnTo>
                    <a:pt x="1662" y="1752"/>
                  </a:lnTo>
                  <a:lnTo>
                    <a:pt x="1662" y="1751"/>
                  </a:lnTo>
                  <a:lnTo>
                    <a:pt x="1661" y="1751"/>
                  </a:lnTo>
                  <a:lnTo>
                    <a:pt x="1661" y="1751"/>
                  </a:lnTo>
                  <a:lnTo>
                    <a:pt x="1660" y="1751"/>
                  </a:lnTo>
                  <a:lnTo>
                    <a:pt x="1659" y="1751"/>
                  </a:lnTo>
                  <a:lnTo>
                    <a:pt x="1659" y="1752"/>
                  </a:lnTo>
                  <a:lnTo>
                    <a:pt x="1660" y="1752"/>
                  </a:lnTo>
                  <a:lnTo>
                    <a:pt x="1660" y="1753"/>
                  </a:lnTo>
                  <a:lnTo>
                    <a:pt x="1661" y="1753"/>
                  </a:lnTo>
                  <a:lnTo>
                    <a:pt x="1661" y="1754"/>
                  </a:lnTo>
                  <a:lnTo>
                    <a:pt x="1660" y="1755"/>
                  </a:lnTo>
                  <a:lnTo>
                    <a:pt x="1659" y="1755"/>
                  </a:lnTo>
                  <a:lnTo>
                    <a:pt x="1658" y="1755"/>
                  </a:lnTo>
                  <a:lnTo>
                    <a:pt x="1658" y="1754"/>
                  </a:lnTo>
                  <a:lnTo>
                    <a:pt x="1658" y="1753"/>
                  </a:lnTo>
                  <a:lnTo>
                    <a:pt x="1656" y="1753"/>
                  </a:lnTo>
                  <a:lnTo>
                    <a:pt x="1656" y="1752"/>
                  </a:lnTo>
                  <a:lnTo>
                    <a:pt x="1656" y="1751"/>
                  </a:lnTo>
                  <a:lnTo>
                    <a:pt x="1655" y="1751"/>
                  </a:lnTo>
                  <a:lnTo>
                    <a:pt x="1654" y="1751"/>
                  </a:lnTo>
                  <a:lnTo>
                    <a:pt x="1653" y="1751"/>
                  </a:lnTo>
                  <a:lnTo>
                    <a:pt x="1652" y="1751"/>
                  </a:lnTo>
                  <a:lnTo>
                    <a:pt x="1651" y="1751"/>
                  </a:lnTo>
                  <a:lnTo>
                    <a:pt x="1650" y="1751"/>
                  </a:lnTo>
                  <a:lnTo>
                    <a:pt x="1649" y="1751"/>
                  </a:lnTo>
                  <a:lnTo>
                    <a:pt x="1650" y="1750"/>
                  </a:lnTo>
                  <a:lnTo>
                    <a:pt x="1651" y="1750"/>
                  </a:lnTo>
                  <a:lnTo>
                    <a:pt x="1652" y="1750"/>
                  </a:lnTo>
                  <a:lnTo>
                    <a:pt x="1654" y="1750"/>
                  </a:lnTo>
                  <a:lnTo>
                    <a:pt x="1655" y="1750"/>
                  </a:lnTo>
                  <a:lnTo>
                    <a:pt x="1656" y="1750"/>
                  </a:lnTo>
                  <a:lnTo>
                    <a:pt x="1658" y="1750"/>
                  </a:lnTo>
                  <a:lnTo>
                    <a:pt x="1658" y="1749"/>
                  </a:lnTo>
                  <a:lnTo>
                    <a:pt x="1658" y="1747"/>
                  </a:lnTo>
                  <a:lnTo>
                    <a:pt x="1659" y="1747"/>
                  </a:lnTo>
                  <a:lnTo>
                    <a:pt x="1660" y="1749"/>
                  </a:lnTo>
                  <a:lnTo>
                    <a:pt x="1660" y="1747"/>
                  </a:lnTo>
                  <a:lnTo>
                    <a:pt x="1661" y="1746"/>
                  </a:lnTo>
                  <a:lnTo>
                    <a:pt x="1661" y="1743"/>
                  </a:lnTo>
                  <a:lnTo>
                    <a:pt x="1662" y="1743"/>
                  </a:lnTo>
                  <a:lnTo>
                    <a:pt x="1662" y="1742"/>
                  </a:lnTo>
                  <a:lnTo>
                    <a:pt x="1663" y="1742"/>
                  </a:lnTo>
                  <a:lnTo>
                    <a:pt x="1664" y="1742"/>
                  </a:lnTo>
                  <a:lnTo>
                    <a:pt x="1665" y="1742"/>
                  </a:lnTo>
                  <a:lnTo>
                    <a:pt x="1668" y="1741"/>
                  </a:lnTo>
                  <a:lnTo>
                    <a:pt x="1670" y="1741"/>
                  </a:lnTo>
                  <a:lnTo>
                    <a:pt x="1671" y="1741"/>
                  </a:lnTo>
                  <a:lnTo>
                    <a:pt x="1672" y="1741"/>
                  </a:lnTo>
                  <a:lnTo>
                    <a:pt x="1674" y="1740"/>
                  </a:lnTo>
                  <a:lnTo>
                    <a:pt x="1675" y="1740"/>
                  </a:lnTo>
                  <a:lnTo>
                    <a:pt x="1677" y="1740"/>
                  </a:lnTo>
                  <a:lnTo>
                    <a:pt x="1678" y="1738"/>
                  </a:lnTo>
                  <a:lnTo>
                    <a:pt x="1679" y="1737"/>
                  </a:lnTo>
                  <a:lnTo>
                    <a:pt x="1680" y="1736"/>
                  </a:lnTo>
                  <a:lnTo>
                    <a:pt x="1681" y="1736"/>
                  </a:lnTo>
                  <a:lnTo>
                    <a:pt x="1682" y="1736"/>
                  </a:lnTo>
                  <a:lnTo>
                    <a:pt x="1683" y="1736"/>
                  </a:lnTo>
                  <a:lnTo>
                    <a:pt x="1684" y="1737"/>
                  </a:lnTo>
                  <a:lnTo>
                    <a:pt x="1685" y="1738"/>
                  </a:lnTo>
                  <a:lnTo>
                    <a:pt x="1685" y="1737"/>
                  </a:lnTo>
                  <a:lnTo>
                    <a:pt x="1687" y="1736"/>
                  </a:lnTo>
                  <a:lnTo>
                    <a:pt x="1687" y="1735"/>
                  </a:lnTo>
                  <a:lnTo>
                    <a:pt x="1687" y="1734"/>
                  </a:lnTo>
                  <a:lnTo>
                    <a:pt x="1688" y="1734"/>
                  </a:lnTo>
                  <a:lnTo>
                    <a:pt x="1689" y="1734"/>
                  </a:lnTo>
                  <a:lnTo>
                    <a:pt x="1689" y="1734"/>
                  </a:lnTo>
                  <a:lnTo>
                    <a:pt x="1689" y="1733"/>
                  </a:lnTo>
                  <a:lnTo>
                    <a:pt x="1690" y="1733"/>
                  </a:lnTo>
                  <a:lnTo>
                    <a:pt x="1691" y="1733"/>
                  </a:lnTo>
                  <a:lnTo>
                    <a:pt x="1692" y="1733"/>
                  </a:lnTo>
                  <a:lnTo>
                    <a:pt x="1692" y="1734"/>
                  </a:lnTo>
                  <a:lnTo>
                    <a:pt x="1693" y="1734"/>
                  </a:lnTo>
                  <a:lnTo>
                    <a:pt x="1694" y="1734"/>
                  </a:lnTo>
                  <a:lnTo>
                    <a:pt x="1696" y="1732"/>
                  </a:lnTo>
                  <a:lnTo>
                    <a:pt x="1697" y="1732"/>
                  </a:lnTo>
                  <a:lnTo>
                    <a:pt x="1697" y="1731"/>
                  </a:lnTo>
                  <a:lnTo>
                    <a:pt x="1698" y="1731"/>
                  </a:lnTo>
                  <a:lnTo>
                    <a:pt x="1699" y="1731"/>
                  </a:lnTo>
                  <a:lnTo>
                    <a:pt x="1700" y="1731"/>
                  </a:lnTo>
                  <a:lnTo>
                    <a:pt x="1701" y="1730"/>
                  </a:lnTo>
                  <a:lnTo>
                    <a:pt x="1702" y="1731"/>
                  </a:lnTo>
                  <a:lnTo>
                    <a:pt x="1702" y="1732"/>
                  </a:lnTo>
                  <a:lnTo>
                    <a:pt x="1702" y="1733"/>
                  </a:lnTo>
                  <a:lnTo>
                    <a:pt x="1703" y="1733"/>
                  </a:lnTo>
                  <a:lnTo>
                    <a:pt x="1703" y="1734"/>
                  </a:lnTo>
                  <a:lnTo>
                    <a:pt x="1704" y="1734"/>
                  </a:lnTo>
                  <a:lnTo>
                    <a:pt x="1703" y="1732"/>
                  </a:lnTo>
                  <a:lnTo>
                    <a:pt x="1702" y="1731"/>
                  </a:lnTo>
                  <a:lnTo>
                    <a:pt x="1702" y="1730"/>
                  </a:lnTo>
                  <a:lnTo>
                    <a:pt x="1702" y="1728"/>
                  </a:lnTo>
                  <a:lnTo>
                    <a:pt x="1702" y="1727"/>
                  </a:lnTo>
                  <a:lnTo>
                    <a:pt x="1702" y="1726"/>
                  </a:lnTo>
                  <a:lnTo>
                    <a:pt x="1702" y="1725"/>
                  </a:lnTo>
                  <a:lnTo>
                    <a:pt x="1702" y="1724"/>
                  </a:lnTo>
                  <a:lnTo>
                    <a:pt x="1702" y="1723"/>
                  </a:lnTo>
                  <a:lnTo>
                    <a:pt x="1701" y="1723"/>
                  </a:lnTo>
                  <a:lnTo>
                    <a:pt x="1698" y="1723"/>
                  </a:lnTo>
                  <a:lnTo>
                    <a:pt x="1697" y="1723"/>
                  </a:lnTo>
                  <a:lnTo>
                    <a:pt x="1696" y="1723"/>
                  </a:lnTo>
                  <a:lnTo>
                    <a:pt x="1694" y="1723"/>
                  </a:lnTo>
                  <a:lnTo>
                    <a:pt x="1692" y="1724"/>
                  </a:lnTo>
                  <a:lnTo>
                    <a:pt x="1692" y="1725"/>
                  </a:lnTo>
                  <a:lnTo>
                    <a:pt x="1691" y="1726"/>
                  </a:lnTo>
                  <a:lnTo>
                    <a:pt x="1689" y="1726"/>
                  </a:lnTo>
                  <a:lnTo>
                    <a:pt x="1689" y="1726"/>
                  </a:lnTo>
                  <a:lnTo>
                    <a:pt x="1688" y="1726"/>
                  </a:lnTo>
                  <a:lnTo>
                    <a:pt x="1688" y="1727"/>
                  </a:lnTo>
                  <a:lnTo>
                    <a:pt x="1685" y="1727"/>
                  </a:lnTo>
                  <a:lnTo>
                    <a:pt x="1684" y="1726"/>
                  </a:lnTo>
                  <a:lnTo>
                    <a:pt x="1685" y="1726"/>
                  </a:lnTo>
                  <a:lnTo>
                    <a:pt x="1685" y="1725"/>
                  </a:lnTo>
                  <a:lnTo>
                    <a:pt x="1687" y="1724"/>
                  </a:lnTo>
                  <a:lnTo>
                    <a:pt x="1687" y="1723"/>
                  </a:lnTo>
                  <a:lnTo>
                    <a:pt x="1687" y="1723"/>
                  </a:lnTo>
                  <a:lnTo>
                    <a:pt x="1688" y="1723"/>
                  </a:lnTo>
                  <a:lnTo>
                    <a:pt x="1688" y="1724"/>
                  </a:lnTo>
                  <a:lnTo>
                    <a:pt x="1689" y="1724"/>
                  </a:lnTo>
                  <a:lnTo>
                    <a:pt x="1689" y="1725"/>
                  </a:lnTo>
                  <a:lnTo>
                    <a:pt x="1689" y="1724"/>
                  </a:lnTo>
                  <a:lnTo>
                    <a:pt x="1689" y="1724"/>
                  </a:lnTo>
                  <a:lnTo>
                    <a:pt x="1688" y="1723"/>
                  </a:lnTo>
                  <a:lnTo>
                    <a:pt x="1688" y="1723"/>
                  </a:lnTo>
                  <a:lnTo>
                    <a:pt x="1687" y="1722"/>
                  </a:lnTo>
                  <a:lnTo>
                    <a:pt x="1685" y="1721"/>
                  </a:lnTo>
                  <a:lnTo>
                    <a:pt x="1684" y="1721"/>
                  </a:lnTo>
                  <a:lnTo>
                    <a:pt x="1684" y="1719"/>
                  </a:lnTo>
                  <a:lnTo>
                    <a:pt x="1683" y="1719"/>
                  </a:lnTo>
                  <a:lnTo>
                    <a:pt x="1683" y="1718"/>
                  </a:lnTo>
                  <a:lnTo>
                    <a:pt x="1682" y="1717"/>
                  </a:lnTo>
                  <a:lnTo>
                    <a:pt x="1681" y="1716"/>
                  </a:lnTo>
                  <a:lnTo>
                    <a:pt x="1680" y="1716"/>
                  </a:lnTo>
                  <a:lnTo>
                    <a:pt x="1679" y="1716"/>
                  </a:lnTo>
                  <a:lnTo>
                    <a:pt x="1678" y="1716"/>
                  </a:lnTo>
                  <a:lnTo>
                    <a:pt x="1678" y="1717"/>
                  </a:lnTo>
                  <a:lnTo>
                    <a:pt x="1677" y="1717"/>
                  </a:lnTo>
                  <a:lnTo>
                    <a:pt x="1677" y="1718"/>
                  </a:lnTo>
                  <a:lnTo>
                    <a:pt x="1677" y="1719"/>
                  </a:lnTo>
                  <a:lnTo>
                    <a:pt x="1678" y="1721"/>
                  </a:lnTo>
                  <a:lnTo>
                    <a:pt x="1677" y="1721"/>
                  </a:lnTo>
                  <a:lnTo>
                    <a:pt x="1677" y="1722"/>
                  </a:lnTo>
                  <a:lnTo>
                    <a:pt x="1678" y="1722"/>
                  </a:lnTo>
                  <a:lnTo>
                    <a:pt x="1678" y="1723"/>
                  </a:lnTo>
                  <a:lnTo>
                    <a:pt x="1678" y="1723"/>
                  </a:lnTo>
                  <a:lnTo>
                    <a:pt x="1678" y="1724"/>
                  </a:lnTo>
                  <a:lnTo>
                    <a:pt x="1678" y="1725"/>
                  </a:lnTo>
                  <a:lnTo>
                    <a:pt x="1677" y="1725"/>
                  </a:lnTo>
                  <a:lnTo>
                    <a:pt x="1677" y="1726"/>
                  </a:lnTo>
                  <a:lnTo>
                    <a:pt x="1677" y="1727"/>
                  </a:lnTo>
                  <a:lnTo>
                    <a:pt x="1677" y="1728"/>
                  </a:lnTo>
                  <a:lnTo>
                    <a:pt x="1675" y="1728"/>
                  </a:lnTo>
                  <a:lnTo>
                    <a:pt x="1675" y="1730"/>
                  </a:lnTo>
                  <a:lnTo>
                    <a:pt x="1674" y="1730"/>
                  </a:lnTo>
                  <a:lnTo>
                    <a:pt x="1674" y="1731"/>
                  </a:lnTo>
                  <a:lnTo>
                    <a:pt x="1673" y="1731"/>
                  </a:lnTo>
                  <a:lnTo>
                    <a:pt x="1672" y="1732"/>
                  </a:lnTo>
                  <a:lnTo>
                    <a:pt x="1671" y="1733"/>
                  </a:lnTo>
                  <a:lnTo>
                    <a:pt x="1670" y="1734"/>
                  </a:lnTo>
                  <a:lnTo>
                    <a:pt x="1669" y="1734"/>
                  </a:lnTo>
                  <a:lnTo>
                    <a:pt x="1668" y="1734"/>
                  </a:lnTo>
                  <a:lnTo>
                    <a:pt x="1666" y="1734"/>
                  </a:lnTo>
                  <a:lnTo>
                    <a:pt x="1665" y="1735"/>
                  </a:lnTo>
                  <a:lnTo>
                    <a:pt x="1664" y="1735"/>
                  </a:lnTo>
                  <a:lnTo>
                    <a:pt x="1663" y="1734"/>
                  </a:lnTo>
                  <a:lnTo>
                    <a:pt x="1662" y="1734"/>
                  </a:lnTo>
                  <a:lnTo>
                    <a:pt x="1662" y="1734"/>
                  </a:lnTo>
                  <a:lnTo>
                    <a:pt x="1661" y="1734"/>
                  </a:lnTo>
                  <a:lnTo>
                    <a:pt x="1659" y="1734"/>
                  </a:lnTo>
                  <a:lnTo>
                    <a:pt x="1659" y="1733"/>
                  </a:lnTo>
                  <a:lnTo>
                    <a:pt x="1658" y="1733"/>
                  </a:lnTo>
                  <a:lnTo>
                    <a:pt x="1656" y="1732"/>
                  </a:lnTo>
                  <a:lnTo>
                    <a:pt x="1655" y="1732"/>
                  </a:lnTo>
                  <a:lnTo>
                    <a:pt x="1654" y="1731"/>
                  </a:lnTo>
                  <a:lnTo>
                    <a:pt x="1652" y="1730"/>
                  </a:lnTo>
                  <a:lnTo>
                    <a:pt x="1651" y="1730"/>
                  </a:lnTo>
                  <a:lnTo>
                    <a:pt x="1651" y="1728"/>
                  </a:lnTo>
                  <a:lnTo>
                    <a:pt x="1647" y="1727"/>
                  </a:lnTo>
                  <a:lnTo>
                    <a:pt x="1644" y="1724"/>
                  </a:lnTo>
                  <a:lnTo>
                    <a:pt x="1643" y="1724"/>
                  </a:lnTo>
                  <a:lnTo>
                    <a:pt x="1642" y="1723"/>
                  </a:lnTo>
                  <a:lnTo>
                    <a:pt x="1641" y="1722"/>
                  </a:lnTo>
                  <a:lnTo>
                    <a:pt x="1640" y="1721"/>
                  </a:lnTo>
                  <a:lnTo>
                    <a:pt x="1638" y="1719"/>
                  </a:lnTo>
                  <a:lnTo>
                    <a:pt x="1635" y="1717"/>
                  </a:lnTo>
                  <a:lnTo>
                    <a:pt x="1632" y="1716"/>
                  </a:lnTo>
                  <a:lnTo>
                    <a:pt x="1631" y="1716"/>
                  </a:lnTo>
                  <a:lnTo>
                    <a:pt x="1630" y="1716"/>
                  </a:lnTo>
                  <a:lnTo>
                    <a:pt x="1628" y="1716"/>
                  </a:lnTo>
                  <a:lnTo>
                    <a:pt x="1627" y="1716"/>
                  </a:lnTo>
                  <a:lnTo>
                    <a:pt x="1626" y="1716"/>
                  </a:lnTo>
                  <a:lnTo>
                    <a:pt x="1624" y="1716"/>
                  </a:lnTo>
                  <a:lnTo>
                    <a:pt x="1624" y="1715"/>
                  </a:lnTo>
                  <a:lnTo>
                    <a:pt x="1623" y="1715"/>
                  </a:lnTo>
                  <a:lnTo>
                    <a:pt x="1622" y="1715"/>
                  </a:lnTo>
                  <a:lnTo>
                    <a:pt x="1619" y="1715"/>
                  </a:lnTo>
                  <a:lnTo>
                    <a:pt x="1617" y="1714"/>
                  </a:lnTo>
                  <a:lnTo>
                    <a:pt x="1616" y="1714"/>
                  </a:lnTo>
                  <a:lnTo>
                    <a:pt x="1615" y="1713"/>
                  </a:lnTo>
                  <a:lnTo>
                    <a:pt x="1614" y="1713"/>
                  </a:lnTo>
                  <a:lnTo>
                    <a:pt x="1613" y="1713"/>
                  </a:lnTo>
                  <a:lnTo>
                    <a:pt x="1612" y="1713"/>
                  </a:lnTo>
                  <a:lnTo>
                    <a:pt x="1609" y="1713"/>
                  </a:lnTo>
                  <a:lnTo>
                    <a:pt x="1608" y="1714"/>
                  </a:lnTo>
                  <a:lnTo>
                    <a:pt x="1608" y="1713"/>
                  </a:lnTo>
                  <a:lnTo>
                    <a:pt x="1608" y="1714"/>
                  </a:lnTo>
                  <a:lnTo>
                    <a:pt x="1607" y="1714"/>
                  </a:lnTo>
                  <a:lnTo>
                    <a:pt x="1607" y="1713"/>
                  </a:lnTo>
                  <a:lnTo>
                    <a:pt x="1606" y="1713"/>
                  </a:lnTo>
                  <a:lnTo>
                    <a:pt x="1606" y="1712"/>
                  </a:lnTo>
                  <a:lnTo>
                    <a:pt x="1607" y="1710"/>
                  </a:lnTo>
                  <a:lnTo>
                    <a:pt x="1608" y="1710"/>
                  </a:lnTo>
                  <a:lnTo>
                    <a:pt x="1608" y="1709"/>
                  </a:lnTo>
                  <a:lnTo>
                    <a:pt x="1607" y="1709"/>
                  </a:lnTo>
                  <a:lnTo>
                    <a:pt x="1606" y="1709"/>
                  </a:lnTo>
                  <a:lnTo>
                    <a:pt x="1604" y="1707"/>
                  </a:lnTo>
                  <a:lnTo>
                    <a:pt x="1602" y="1707"/>
                  </a:lnTo>
                  <a:lnTo>
                    <a:pt x="1599" y="1705"/>
                  </a:lnTo>
                  <a:lnTo>
                    <a:pt x="1598" y="1705"/>
                  </a:lnTo>
                  <a:lnTo>
                    <a:pt x="1597" y="1705"/>
                  </a:lnTo>
                  <a:lnTo>
                    <a:pt x="1596" y="1705"/>
                  </a:lnTo>
                  <a:lnTo>
                    <a:pt x="1595" y="1705"/>
                  </a:lnTo>
                  <a:lnTo>
                    <a:pt x="1595" y="1704"/>
                  </a:lnTo>
                  <a:lnTo>
                    <a:pt x="1595" y="1703"/>
                  </a:lnTo>
                  <a:lnTo>
                    <a:pt x="1594" y="1702"/>
                  </a:lnTo>
                  <a:lnTo>
                    <a:pt x="1592" y="1700"/>
                  </a:lnTo>
                  <a:lnTo>
                    <a:pt x="1590" y="1699"/>
                  </a:lnTo>
                  <a:lnTo>
                    <a:pt x="1589" y="1699"/>
                  </a:lnTo>
                  <a:lnTo>
                    <a:pt x="1589" y="1698"/>
                  </a:lnTo>
                  <a:lnTo>
                    <a:pt x="1588" y="1699"/>
                  </a:lnTo>
                  <a:lnTo>
                    <a:pt x="1589" y="1700"/>
                  </a:lnTo>
                  <a:lnTo>
                    <a:pt x="1588" y="1702"/>
                  </a:lnTo>
                  <a:lnTo>
                    <a:pt x="1586" y="1704"/>
                  </a:lnTo>
                  <a:lnTo>
                    <a:pt x="1584" y="1704"/>
                  </a:lnTo>
                  <a:lnTo>
                    <a:pt x="1583" y="1705"/>
                  </a:lnTo>
                  <a:lnTo>
                    <a:pt x="1581" y="1705"/>
                  </a:lnTo>
                  <a:lnTo>
                    <a:pt x="1581" y="1704"/>
                  </a:lnTo>
                  <a:lnTo>
                    <a:pt x="1580" y="1704"/>
                  </a:lnTo>
                  <a:lnTo>
                    <a:pt x="1578" y="1704"/>
                  </a:lnTo>
                  <a:lnTo>
                    <a:pt x="1577" y="1705"/>
                  </a:lnTo>
                  <a:lnTo>
                    <a:pt x="1576" y="1705"/>
                  </a:lnTo>
                  <a:lnTo>
                    <a:pt x="1575" y="1705"/>
                  </a:lnTo>
                  <a:lnTo>
                    <a:pt x="1572" y="1705"/>
                  </a:lnTo>
                  <a:lnTo>
                    <a:pt x="1572" y="1704"/>
                  </a:lnTo>
                  <a:lnTo>
                    <a:pt x="1575" y="1702"/>
                  </a:lnTo>
                  <a:lnTo>
                    <a:pt x="1574" y="1699"/>
                  </a:lnTo>
                  <a:lnTo>
                    <a:pt x="1572" y="1700"/>
                  </a:lnTo>
                  <a:lnTo>
                    <a:pt x="1574" y="1702"/>
                  </a:lnTo>
                  <a:lnTo>
                    <a:pt x="1572" y="1703"/>
                  </a:lnTo>
                  <a:lnTo>
                    <a:pt x="1571" y="1703"/>
                  </a:lnTo>
                  <a:lnTo>
                    <a:pt x="1570" y="1703"/>
                  </a:lnTo>
                  <a:lnTo>
                    <a:pt x="1569" y="1704"/>
                  </a:lnTo>
                  <a:lnTo>
                    <a:pt x="1568" y="1704"/>
                  </a:lnTo>
                  <a:lnTo>
                    <a:pt x="1567" y="1705"/>
                  </a:lnTo>
                  <a:lnTo>
                    <a:pt x="1567" y="1706"/>
                  </a:lnTo>
                  <a:lnTo>
                    <a:pt x="1566" y="1706"/>
                  </a:lnTo>
                  <a:lnTo>
                    <a:pt x="1566" y="1705"/>
                  </a:lnTo>
                  <a:lnTo>
                    <a:pt x="1566" y="1704"/>
                  </a:lnTo>
                  <a:lnTo>
                    <a:pt x="1565" y="1704"/>
                  </a:lnTo>
                  <a:lnTo>
                    <a:pt x="1565" y="1703"/>
                  </a:lnTo>
                  <a:lnTo>
                    <a:pt x="1566" y="1703"/>
                  </a:lnTo>
                  <a:lnTo>
                    <a:pt x="1565" y="1702"/>
                  </a:lnTo>
                  <a:lnTo>
                    <a:pt x="1565" y="1700"/>
                  </a:lnTo>
                  <a:lnTo>
                    <a:pt x="1565" y="1699"/>
                  </a:lnTo>
                  <a:lnTo>
                    <a:pt x="1566" y="1699"/>
                  </a:lnTo>
                  <a:lnTo>
                    <a:pt x="1566" y="1698"/>
                  </a:lnTo>
                  <a:lnTo>
                    <a:pt x="1566" y="1697"/>
                  </a:lnTo>
                  <a:lnTo>
                    <a:pt x="1567" y="1697"/>
                  </a:lnTo>
                  <a:lnTo>
                    <a:pt x="1567" y="1696"/>
                  </a:lnTo>
                  <a:lnTo>
                    <a:pt x="1568" y="1696"/>
                  </a:lnTo>
                  <a:lnTo>
                    <a:pt x="1568" y="1696"/>
                  </a:lnTo>
                  <a:lnTo>
                    <a:pt x="1567" y="1696"/>
                  </a:lnTo>
                  <a:lnTo>
                    <a:pt x="1566" y="1695"/>
                  </a:lnTo>
                  <a:lnTo>
                    <a:pt x="1566" y="1694"/>
                  </a:lnTo>
                  <a:lnTo>
                    <a:pt x="1566" y="1693"/>
                  </a:lnTo>
                  <a:lnTo>
                    <a:pt x="1565" y="1693"/>
                  </a:lnTo>
                  <a:lnTo>
                    <a:pt x="1565" y="1691"/>
                  </a:lnTo>
                  <a:lnTo>
                    <a:pt x="1564" y="1691"/>
                  </a:lnTo>
                  <a:lnTo>
                    <a:pt x="1564" y="1690"/>
                  </a:lnTo>
                  <a:lnTo>
                    <a:pt x="1564" y="1689"/>
                  </a:lnTo>
                  <a:lnTo>
                    <a:pt x="1565" y="1689"/>
                  </a:lnTo>
                  <a:lnTo>
                    <a:pt x="1565" y="1690"/>
                  </a:lnTo>
                  <a:lnTo>
                    <a:pt x="1566" y="1690"/>
                  </a:lnTo>
                  <a:lnTo>
                    <a:pt x="1567" y="1690"/>
                  </a:lnTo>
                  <a:lnTo>
                    <a:pt x="1568" y="1689"/>
                  </a:lnTo>
                  <a:lnTo>
                    <a:pt x="1569" y="1689"/>
                  </a:lnTo>
                  <a:lnTo>
                    <a:pt x="1570" y="1690"/>
                  </a:lnTo>
                  <a:lnTo>
                    <a:pt x="1570" y="1689"/>
                  </a:lnTo>
                  <a:lnTo>
                    <a:pt x="1571" y="1690"/>
                  </a:lnTo>
                  <a:lnTo>
                    <a:pt x="1571" y="1691"/>
                  </a:lnTo>
                  <a:lnTo>
                    <a:pt x="1572" y="1691"/>
                  </a:lnTo>
                  <a:lnTo>
                    <a:pt x="1571" y="1690"/>
                  </a:lnTo>
                  <a:lnTo>
                    <a:pt x="1571" y="1689"/>
                  </a:lnTo>
                  <a:lnTo>
                    <a:pt x="1570" y="1689"/>
                  </a:lnTo>
                  <a:lnTo>
                    <a:pt x="1569" y="1689"/>
                  </a:lnTo>
                  <a:lnTo>
                    <a:pt x="1569" y="1688"/>
                  </a:lnTo>
                  <a:lnTo>
                    <a:pt x="1570" y="1688"/>
                  </a:lnTo>
                  <a:lnTo>
                    <a:pt x="1569" y="1687"/>
                  </a:lnTo>
                  <a:lnTo>
                    <a:pt x="1569" y="1688"/>
                  </a:lnTo>
                  <a:lnTo>
                    <a:pt x="1568" y="1687"/>
                  </a:lnTo>
                  <a:lnTo>
                    <a:pt x="1568" y="1686"/>
                  </a:lnTo>
                  <a:lnTo>
                    <a:pt x="1568" y="1685"/>
                  </a:lnTo>
                  <a:lnTo>
                    <a:pt x="1569" y="1686"/>
                  </a:lnTo>
                  <a:lnTo>
                    <a:pt x="1569" y="1685"/>
                  </a:lnTo>
                  <a:lnTo>
                    <a:pt x="1568" y="1684"/>
                  </a:lnTo>
                  <a:lnTo>
                    <a:pt x="1568" y="1683"/>
                  </a:lnTo>
                  <a:lnTo>
                    <a:pt x="1568" y="1681"/>
                  </a:lnTo>
                  <a:lnTo>
                    <a:pt x="1568" y="1680"/>
                  </a:lnTo>
                  <a:lnTo>
                    <a:pt x="1568" y="1679"/>
                  </a:lnTo>
                  <a:lnTo>
                    <a:pt x="1568" y="1678"/>
                  </a:lnTo>
                  <a:lnTo>
                    <a:pt x="1568" y="1677"/>
                  </a:lnTo>
                  <a:lnTo>
                    <a:pt x="1568" y="1676"/>
                  </a:lnTo>
                  <a:lnTo>
                    <a:pt x="1569" y="1675"/>
                  </a:lnTo>
                  <a:lnTo>
                    <a:pt x="1569" y="1674"/>
                  </a:lnTo>
                  <a:lnTo>
                    <a:pt x="1570" y="1674"/>
                  </a:lnTo>
                  <a:lnTo>
                    <a:pt x="1571" y="1674"/>
                  </a:lnTo>
                  <a:lnTo>
                    <a:pt x="1572" y="1672"/>
                  </a:lnTo>
                  <a:lnTo>
                    <a:pt x="1572" y="1671"/>
                  </a:lnTo>
                  <a:lnTo>
                    <a:pt x="1572" y="1670"/>
                  </a:lnTo>
                  <a:lnTo>
                    <a:pt x="1574" y="1669"/>
                  </a:lnTo>
                  <a:lnTo>
                    <a:pt x="1574" y="1669"/>
                  </a:lnTo>
                  <a:lnTo>
                    <a:pt x="1574" y="1668"/>
                  </a:lnTo>
                  <a:lnTo>
                    <a:pt x="1574" y="1667"/>
                  </a:lnTo>
                  <a:lnTo>
                    <a:pt x="1575" y="1667"/>
                  </a:lnTo>
                  <a:lnTo>
                    <a:pt x="1575" y="1666"/>
                  </a:lnTo>
                  <a:lnTo>
                    <a:pt x="1575" y="1665"/>
                  </a:lnTo>
                  <a:lnTo>
                    <a:pt x="1576" y="1663"/>
                  </a:lnTo>
                  <a:lnTo>
                    <a:pt x="1576" y="1662"/>
                  </a:lnTo>
                  <a:lnTo>
                    <a:pt x="1576" y="1661"/>
                  </a:lnTo>
                  <a:lnTo>
                    <a:pt x="1577" y="1661"/>
                  </a:lnTo>
                  <a:lnTo>
                    <a:pt x="1578" y="1660"/>
                  </a:lnTo>
                  <a:lnTo>
                    <a:pt x="1579" y="1660"/>
                  </a:lnTo>
                  <a:lnTo>
                    <a:pt x="1579" y="1661"/>
                  </a:lnTo>
                  <a:lnTo>
                    <a:pt x="1580" y="1661"/>
                  </a:lnTo>
                  <a:lnTo>
                    <a:pt x="1581" y="1661"/>
                  </a:lnTo>
                  <a:lnTo>
                    <a:pt x="1581" y="1660"/>
                  </a:lnTo>
                  <a:lnTo>
                    <a:pt x="1581" y="1660"/>
                  </a:lnTo>
                  <a:lnTo>
                    <a:pt x="1581" y="1659"/>
                  </a:lnTo>
                  <a:lnTo>
                    <a:pt x="1583" y="1658"/>
                  </a:lnTo>
                  <a:lnTo>
                    <a:pt x="1583" y="1656"/>
                  </a:lnTo>
                  <a:lnTo>
                    <a:pt x="1583" y="1655"/>
                  </a:lnTo>
                  <a:lnTo>
                    <a:pt x="1583" y="1653"/>
                  </a:lnTo>
                  <a:lnTo>
                    <a:pt x="1583" y="1652"/>
                  </a:lnTo>
                  <a:lnTo>
                    <a:pt x="1583" y="1651"/>
                  </a:lnTo>
                  <a:lnTo>
                    <a:pt x="1583" y="1650"/>
                  </a:lnTo>
                  <a:lnTo>
                    <a:pt x="1584" y="1649"/>
                  </a:lnTo>
                  <a:lnTo>
                    <a:pt x="1584" y="1648"/>
                  </a:lnTo>
                  <a:lnTo>
                    <a:pt x="1584" y="1647"/>
                  </a:lnTo>
                  <a:lnTo>
                    <a:pt x="1584" y="1646"/>
                  </a:lnTo>
                  <a:lnTo>
                    <a:pt x="1585" y="1644"/>
                  </a:lnTo>
                  <a:lnTo>
                    <a:pt x="1585" y="1643"/>
                  </a:lnTo>
                  <a:lnTo>
                    <a:pt x="1586" y="1643"/>
                  </a:lnTo>
                  <a:lnTo>
                    <a:pt x="1586" y="1642"/>
                  </a:lnTo>
                  <a:lnTo>
                    <a:pt x="1587" y="1642"/>
                  </a:lnTo>
                  <a:lnTo>
                    <a:pt x="1588" y="1642"/>
                  </a:lnTo>
                  <a:lnTo>
                    <a:pt x="1587" y="1642"/>
                  </a:lnTo>
                  <a:lnTo>
                    <a:pt x="1588" y="1642"/>
                  </a:lnTo>
                  <a:lnTo>
                    <a:pt x="1589" y="1642"/>
                  </a:lnTo>
                  <a:lnTo>
                    <a:pt x="1590" y="1642"/>
                  </a:lnTo>
                  <a:lnTo>
                    <a:pt x="1592" y="1642"/>
                  </a:lnTo>
                  <a:lnTo>
                    <a:pt x="1593" y="1642"/>
                  </a:lnTo>
                  <a:lnTo>
                    <a:pt x="1594" y="1642"/>
                  </a:lnTo>
                  <a:lnTo>
                    <a:pt x="1594" y="1643"/>
                  </a:lnTo>
                  <a:lnTo>
                    <a:pt x="1594" y="1644"/>
                  </a:lnTo>
                  <a:lnTo>
                    <a:pt x="1595" y="1643"/>
                  </a:lnTo>
                  <a:lnTo>
                    <a:pt x="1594" y="1643"/>
                  </a:lnTo>
                  <a:lnTo>
                    <a:pt x="1595" y="1642"/>
                  </a:lnTo>
                  <a:lnTo>
                    <a:pt x="1595" y="1642"/>
                  </a:lnTo>
                  <a:lnTo>
                    <a:pt x="1596" y="1642"/>
                  </a:lnTo>
                  <a:lnTo>
                    <a:pt x="1596" y="1641"/>
                  </a:lnTo>
                  <a:lnTo>
                    <a:pt x="1595" y="1641"/>
                  </a:lnTo>
                  <a:lnTo>
                    <a:pt x="1595" y="1640"/>
                  </a:lnTo>
                  <a:lnTo>
                    <a:pt x="1595" y="1639"/>
                  </a:lnTo>
                  <a:lnTo>
                    <a:pt x="1595" y="1637"/>
                  </a:lnTo>
                  <a:lnTo>
                    <a:pt x="1596" y="1635"/>
                  </a:lnTo>
                  <a:lnTo>
                    <a:pt x="1596" y="1634"/>
                  </a:lnTo>
                  <a:lnTo>
                    <a:pt x="1596" y="1633"/>
                  </a:lnTo>
                  <a:lnTo>
                    <a:pt x="1597" y="1633"/>
                  </a:lnTo>
                  <a:lnTo>
                    <a:pt x="1597" y="1632"/>
                  </a:lnTo>
                  <a:lnTo>
                    <a:pt x="1598" y="1631"/>
                  </a:lnTo>
                  <a:lnTo>
                    <a:pt x="1599" y="1630"/>
                  </a:lnTo>
                  <a:lnTo>
                    <a:pt x="1599" y="1629"/>
                  </a:lnTo>
                  <a:lnTo>
                    <a:pt x="1600" y="1629"/>
                  </a:lnTo>
                  <a:lnTo>
                    <a:pt x="1600" y="1630"/>
                  </a:lnTo>
                  <a:lnTo>
                    <a:pt x="1602" y="1630"/>
                  </a:lnTo>
                  <a:lnTo>
                    <a:pt x="1603" y="1630"/>
                  </a:lnTo>
                  <a:lnTo>
                    <a:pt x="1603" y="1629"/>
                  </a:lnTo>
                  <a:lnTo>
                    <a:pt x="1604" y="1629"/>
                  </a:lnTo>
                  <a:lnTo>
                    <a:pt x="1604" y="1628"/>
                  </a:lnTo>
                  <a:lnTo>
                    <a:pt x="1605" y="1628"/>
                  </a:lnTo>
                  <a:lnTo>
                    <a:pt x="1604" y="1627"/>
                  </a:lnTo>
                  <a:lnTo>
                    <a:pt x="1604" y="1628"/>
                  </a:lnTo>
                  <a:lnTo>
                    <a:pt x="1603" y="1628"/>
                  </a:lnTo>
                  <a:lnTo>
                    <a:pt x="1602" y="1629"/>
                  </a:lnTo>
                  <a:lnTo>
                    <a:pt x="1600" y="1629"/>
                  </a:lnTo>
                  <a:lnTo>
                    <a:pt x="1600" y="1628"/>
                  </a:lnTo>
                  <a:lnTo>
                    <a:pt x="1602" y="1628"/>
                  </a:lnTo>
                  <a:lnTo>
                    <a:pt x="1602" y="1627"/>
                  </a:lnTo>
                  <a:lnTo>
                    <a:pt x="1603" y="1627"/>
                  </a:lnTo>
                  <a:lnTo>
                    <a:pt x="1602" y="1625"/>
                  </a:lnTo>
                  <a:lnTo>
                    <a:pt x="1603" y="1625"/>
                  </a:lnTo>
                  <a:lnTo>
                    <a:pt x="1603" y="1624"/>
                  </a:lnTo>
                  <a:lnTo>
                    <a:pt x="1602" y="1623"/>
                  </a:lnTo>
                  <a:lnTo>
                    <a:pt x="1603" y="1623"/>
                  </a:lnTo>
                  <a:lnTo>
                    <a:pt x="1603" y="1622"/>
                  </a:lnTo>
                  <a:lnTo>
                    <a:pt x="1604" y="1622"/>
                  </a:lnTo>
                  <a:lnTo>
                    <a:pt x="1605" y="1621"/>
                  </a:lnTo>
                  <a:lnTo>
                    <a:pt x="1605" y="1622"/>
                  </a:lnTo>
                  <a:lnTo>
                    <a:pt x="1606" y="1622"/>
                  </a:lnTo>
                  <a:lnTo>
                    <a:pt x="1607" y="1622"/>
                  </a:lnTo>
                  <a:lnTo>
                    <a:pt x="1608" y="1622"/>
                  </a:lnTo>
                  <a:lnTo>
                    <a:pt x="1608" y="1621"/>
                  </a:lnTo>
                  <a:lnTo>
                    <a:pt x="1607" y="1621"/>
                  </a:lnTo>
                  <a:lnTo>
                    <a:pt x="1606" y="1621"/>
                  </a:lnTo>
                  <a:lnTo>
                    <a:pt x="1605" y="1620"/>
                  </a:lnTo>
                  <a:lnTo>
                    <a:pt x="1605" y="1619"/>
                  </a:lnTo>
                  <a:lnTo>
                    <a:pt x="1605" y="1618"/>
                  </a:lnTo>
                  <a:lnTo>
                    <a:pt x="1604" y="1616"/>
                  </a:lnTo>
                  <a:lnTo>
                    <a:pt x="1605" y="1615"/>
                  </a:lnTo>
                  <a:lnTo>
                    <a:pt x="1605" y="1615"/>
                  </a:lnTo>
                  <a:lnTo>
                    <a:pt x="1605" y="1614"/>
                  </a:lnTo>
                  <a:lnTo>
                    <a:pt x="1604" y="1614"/>
                  </a:lnTo>
                  <a:lnTo>
                    <a:pt x="1604" y="1613"/>
                  </a:lnTo>
                  <a:lnTo>
                    <a:pt x="1604" y="1612"/>
                  </a:lnTo>
                  <a:lnTo>
                    <a:pt x="1604" y="1611"/>
                  </a:lnTo>
                  <a:lnTo>
                    <a:pt x="1604" y="1610"/>
                  </a:lnTo>
                  <a:lnTo>
                    <a:pt x="1603" y="1610"/>
                  </a:lnTo>
                  <a:lnTo>
                    <a:pt x="1603" y="1609"/>
                  </a:lnTo>
                  <a:lnTo>
                    <a:pt x="1602" y="1608"/>
                  </a:lnTo>
                  <a:lnTo>
                    <a:pt x="1603" y="1608"/>
                  </a:lnTo>
                  <a:lnTo>
                    <a:pt x="1604" y="1608"/>
                  </a:lnTo>
                  <a:lnTo>
                    <a:pt x="1604" y="1606"/>
                  </a:lnTo>
                  <a:lnTo>
                    <a:pt x="1604" y="1605"/>
                  </a:lnTo>
                  <a:lnTo>
                    <a:pt x="1603" y="1605"/>
                  </a:lnTo>
                  <a:lnTo>
                    <a:pt x="1603" y="1604"/>
                  </a:lnTo>
                  <a:lnTo>
                    <a:pt x="1603" y="1603"/>
                  </a:lnTo>
                  <a:lnTo>
                    <a:pt x="1603" y="1602"/>
                  </a:lnTo>
                  <a:lnTo>
                    <a:pt x="1603" y="1601"/>
                  </a:lnTo>
                  <a:lnTo>
                    <a:pt x="1603" y="1600"/>
                  </a:lnTo>
                  <a:lnTo>
                    <a:pt x="1602" y="1600"/>
                  </a:lnTo>
                  <a:lnTo>
                    <a:pt x="1603" y="1599"/>
                  </a:lnTo>
                  <a:lnTo>
                    <a:pt x="1604" y="1599"/>
                  </a:lnTo>
                  <a:lnTo>
                    <a:pt x="1603" y="1597"/>
                  </a:lnTo>
                  <a:lnTo>
                    <a:pt x="1604" y="1597"/>
                  </a:lnTo>
                  <a:lnTo>
                    <a:pt x="1605" y="1599"/>
                  </a:lnTo>
                  <a:lnTo>
                    <a:pt x="1605" y="1600"/>
                  </a:lnTo>
                  <a:lnTo>
                    <a:pt x="1605" y="1601"/>
                  </a:lnTo>
                  <a:lnTo>
                    <a:pt x="1605" y="1602"/>
                  </a:lnTo>
                  <a:lnTo>
                    <a:pt x="1605" y="1603"/>
                  </a:lnTo>
                  <a:lnTo>
                    <a:pt x="1605" y="1604"/>
                  </a:lnTo>
                  <a:lnTo>
                    <a:pt x="1606" y="1605"/>
                  </a:lnTo>
                  <a:lnTo>
                    <a:pt x="1607" y="1605"/>
                  </a:lnTo>
                  <a:lnTo>
                    <a:pt x="1607" y="1604"/>
                  </a:lnTo>
                  <a:lnTo>
                    <a:pt x="1608" y="1604"/>
                  </a:lnTo>
                  <a:lnTo>
                    <a:pt x="1608" y="1605"/>
                  </a:lnTo>
                  <a:lnTo>
                    <a:pt x="1608" y="1605"/>
                  </a:lnTo>
                  <a:lnTo>
                    <a:pt x="1608" y="1604"/>
                  </a:lnTo>
                  <a:lnTo>
                    <a:pt x="1608" y="1603"/>
                  </a:lnTo>
                  <a:lnTo>
                    <a:pt x="1608" y="1602"/>
                  </a:lnTo>
                  <a:lnTo>
                    <a:pt x="1608" y="1601"/>
                  </a:lnTo>
                  <a:lnTo>
                    <a:pt x="1608" y="1600"/>
                  </a:lnTo>
                  <a:lnTo>
                    <a:pt x="1608" y="1599"/>
                  </a:lnTo>
                  <a:lnTo>
                    <a:pt x="1609" y="1597"/>
                  </a:lnTo>
                  <a:lnTo>
                    <a:pt x="1609" y="1596"/>
                  </a:lnTo>
                  <a:lnTo>
                    <a:pt x="1611" y="1596"/>
                  </a:lnTo>
                  <a:lnTo>
                    <a:pt x="1612" y="1597"/>
                  </a:lnTo>
                  <a:lnTo>
                    <a:pt x="1612" y="1596"/>
                  </a:lnTo>
                  <a:lnTo>
                    <a:pt x="1612" y="1595"/>
                  </a:lnTo>
                  <a:lnTo>
                    <a:pt x="1612" y="1594"/>
                  </a:lnTo>
                  <a:lnTo>
                    <a:pt x="1611" y="1594"/>
                  </a:lnTo>
                  <a:lnTo>
                    <a:pt x="1609" y="1594"/>
                  </a:lnTo>
                  <a:lnTo>
                    <a:pt x="1609" y="1593"/>
                  </a:lnTo>
                  <a:lnTo>
                    <a:pt x="1609" y="1592"/>
                  </a:lnTo>
                  <a:lnTo>
                    <a:pt x="1608" y="1591"/>
                  </a:lnTo>
                  <a:lnTo>
                    <a:pt x="1608" y="1590"/>
                  </a:lnTo>
                  <a:lnTo>
                    <a:pt x="1608" y="1588"/>
                  </a:lnTo>
                  <a:lnTo>
                    <a:pt x="1608" y="1588"/>
                  </a:lnTo>
                  <a:lnTo>
                    <a:pt x="1608" y="1587"/>
                  </a:lnTo>
                  <a:lnTo>
                    <a:pt x="1608" y="1586"/>
                  </a:lnTo>
                  <a:lnTo>
                    <a:pt x="1608" y="1585"/>
                  </a:lnTo>
                  <a:lnTo>
                    <a:pt x="1608" y="1584"/>
                  </a:lnTo>
                  <a:lnTo>
                    <a:pt x="1608" y="1583"/>
                  </a:lnTo>
                  <a:lnTo>
                    <a:pt x="1608" y="1582"/>
                  </a:lnTo>
                  <a:lnTo>
                    <a:pt x="1607" y="1582"/>
                  </a:lnTo>
                  <a:lnTo>
                    <a:pt x="1607" y="1581"/>
                  </a:lnTo>
                  <a:lnTo>
                    <a:pt x="1606" y="1582"/>
                  </a:lnTo>
                  <a:lnTo>
                    <a:pt x="1606" y="1581"/>
                  </a:lnTo>
                  <a:lnTo>
                    <a:pt x="1606" y="1580"/>
                  </a:lnTo>
                  <a:lnTo>
                    <a:pt x="1606" y="1578"/>
                  </a:lnTo>
                  <a:lnTo>
                    <a:pt x="1606" y="1577"/>
                  </a:lnTo>
                  <a:lnTo>
                    <a:pt x="1607" y="1576"/>
                  </a:lnTo>
                  <a:lnTo>
                    <a:pt x="1607" y="1575"/>
                  </a:lnTo>
                  <a:lnTo>
                    <a:pt x="1607" y="1574"/>
                  </a:lnTo>
                  <a:lnTo>
                    <a:pt x="1608" y="1574"/>
                  </a:lnTo>
                  <a:lnTo>
                    <a:pt x="1608" y="1573"/>
                  </a:lnTo>
                  <a:lnTo>
                    <a:pt x="1608" y="1572"/>
                  </a:lnTo>
                  <a:lnTo>
                    <a:pt x="1607" y="1572"/>
                  </a:lnTo>
                  <a:lnTo>
                    <a:pt x="1607" y="1573"/>
                  </a:lnTo>
                  <a:lnTo>
                    <a:pt x="1608" y="1573"/>
                  </a:lnTo>
                  <a:lnTo>
                    <a:pt x="1607" y="1574"/>
                  </a:lnTo>
                  <a:lnTo>
                    <a:pt x="1606" y="1574"/>
                  </a:lnTo>
                  <a:lnTo>
                    <a:pt x="1606" y="1573"/>
                  </a:lnTo>
                  <a:lnTo>
                    <a:pt x="1605" y="1573"/>
                  </a:lnTo>
                  <a:lnTo>
                    <a:pt x="1605" y="1572"/>
                  </a:lnTo>
                  <a:lnTo>
                    <a:pt x="1605" y="1571"/>
                  </a:lnTo>
                  <a:lnTo>
                    <a:pt x="1605" y="1569"/>
                  </a:lnTo>
                  <a:lnTo>
                    <a:pt x="1606" y="1568"/>
                  </a:lnTo>
                  <a:lnTo>
                    <a:pt x="1607" y="1568"/>
                  </a:lnTo>
                  <a:lnTo>
                    <a:pt x="1607" y="1567"/>
                  </a:lnTo>
                  <a:lnTo>
                    <a:pt x="1608" y="1567"/>
                  </a:lnTo>
                  <a:lnTo>
                    <a:pt x="1608" y="1566"/>
                  </a:lnTo>
                  <a:lnTo>
                    <a:pt x="1608" y="1565"/>
                  </a:lnTo>
                  <a:lnTo>
                    <a:pt x="1608" y="1564"/>
                  </a:lnTo>
                  <a:lnTo>
                    <a:pt x="1608" y="1563"/>
                  </a:lnTo>
                  <a:lnTo>
                    <a:pt x="1609" y="1562"/>
                  </a:lnTo>
                  <a:lnTo>
                    <a:pt x="1609" y="1562"/>
                  </a:lnTo>
                  <a:lnTo>
                    <a:pt x="1609" y="1560"/>
                  </a:lnTo>
                  <a:lnTo>
                    <a:pt x="1609" y="1559"/>
                  </a:lnTo>
                  <a:lnTo>
                    <a:pt x="1611" y="1558"/>
                  </a:lnTo>
                  <a:lnTo>
                    <a:pt x="1611" y="1557"/>
                  </a:lnTo>
                  <a:lnTo>
                    <a:pt x="1612" y="1556"/>
                  </a:lnTo>
                  <a:lnTo>
                    <a:pt x="1612" y="1555"/>
                  </a:lnTo>
                  <a:lnTo>
                    <a:pt x="1613" y="1554"/>
                  </a:lnTo>
                  <a:lnTo>
                    <a:pt x="1613" y="1553"/>
                  </a:lnTo>
                  <a:lnTo>
                    <a:pt x="1614" y="1552"/>
                  </a:lnTo>
                  <a:lnTo>
                    <a:pt x="1614" y="1550"/>
                  </a:lnTo>
                  <a:lnTo>
                    <a:pt x="1615" y="1549"/>
                  </a:lnTo>
                  <a:lnTo>
                    <a:pt x="1616" y="1548"/>
                  </a:lnTo>
                  <a:lnTo>
                    <a:pt x="1617" y="1548"/>
                  </a:lnTo>
                  <a:lnTo>
                    <a:pt x="1618" y="1547"/>
                  </a:lnTo>
                  <a:lnTo>
                    <a:pt x="1619" y="1547"/>
                  </a:lnTo>
                  <a:lnTo>
                    <a:pt x="1619" y="1546"/>
                  </a:lnTo>
                  <a:lnTo>
                    <a:pt x="1621" y="1546"/>
                  </a:lnTo>
                  <a:lnTo>
                    <a:pt x="1622" y="1546"/>
                  </a:lnTo>
                  <a:lnTo>
                    <a:pt x="1622" y="1545"/>
                  </a:lnTo>
                  <a:lnTo>
                    <a:pt x="1623" y="1545"/>
                  </a:lnTo>
                  <a:lnTo>
                    <a:pt x="1624" y="1544"/>
                  </a:lnTo>
                  <a:lnTo>
                    <a:pt x="1625" y="1543"/>
                  </a:lnTo>
                  <a:lnTo>
                    <a:pt x="1626" y="1543"/>
                  </a:lnTo>
                  <a:lnTo>
                    <a:pt x="1626" y="1541"/>
                  </a:lnTo>
                  <a:lnTo>
                    <a:pt x="1627" y="1540"/>
                  </a:lnTo>
                  <a:lnTo>
                    <a:pt x="1628" y="1539"/>
                  </a:lnTo>
                  <a:lnTo>
                    <a:pt x="1630" y="1538"/>
                  </a:lnTo>
                  <a:lnTo>
                    <a:pt x="1631" y="1538"/>
                  </a:lnTo>
                  <a:lnTo>
                    <a:pt x="1632" y="1538"/>
                  </a:lnTo>
                  <a:lnTo>
                    <a:pt x="1633" y="1538"/>
                  </a:lnTo>
                  <a:lnTo>
                    <a:pt x="1634" y="1537"/>
                  </a:lnTo>
                  <a:lnTo>
                    <a:pt x="1635" y="1537"/>
                  </a:lnTo>
                  <a:lnTo>
                    <a:pt x="1635" y="1537"/>
                  </a:lnTo>
                  <a:lnTo>
                    <a:pt x="1637" y="1537"/>
                  </a:lnTo>
                  <a:lnTo>
                    <a:pt x="1638" y="1536"/>
                  </a:lnTo>
                  <a:lnTo>
                    <a:pt x="1638" y="1535"/>
                  </a:lnTo>
                  <a:lnTo>
                    <a:pt x="1638" y="1535"/>
                  </a:lnTo>
                  <a:lnTo>
                    <a:pt x="1640" y="1534"/>
                  </a:lnTo>
                  <a:lnTo>
                    <a:pt x="1640" y="1533"/>
                  </a:lnTo>
                  <a:lnTo>
                    <a:pt x="1641" y="1531"/>
                  </a:lnTo>
                  <a:lnTo>
                    <a:pt x="1642" y="1530"/>
                  </a:lnTo>
                  <a:lnTo>
                    <a:pt x="1643" y="1530"/>
                  </a:lnTo>
                  <a:lnTo>
                    <a:pt x="1643" y="1529"/>
                  </a:lnTo>
                  <a:lnTo>
                    <a:pt x="1644" y="1528"/>
                  </a:lnTo>
                  <a:lnTo>
                    <a:pt x="1644" y="1527"/>
                  </a:lnTo>
                  <a:lnTo>
                    <a:pt x="1644" y="1526"/>
                  </a:lnTo>
                  <a:lnTo>
                    <a:pt x="1644" y="1525"/>
                  </a:lnTo>
                  <a:lnTo>
                    <a:pt x="1645" y="1524"/>
                  </a:lnTo>
                  <a:lnTo>
                    <a:pt x="1644" y="1524"/>
                  </a:lnTo>
                  <a:lnTo>
                    <a:pt x="1644" y="1522"/>
                  </a:lnTo>
                  <a:lnTo>
                    <a:pt x="1644" y="1521"/>
                  </a:lnTo>
                  <a:lnTo>
                    <a:pt x="1644" y="1520"/>
                  </a:lnTo>
                  <a:lnTo>
                    <a:pt x="1644" y="1519"/>
                  </a:lnTo>
                  <a:lnTo>
                    <a:pt x="1645" y="1519"/>
                  </a:lnTo>
                  <a:lnTo>
                    <a:pt x="1645" y="1518"/>
                  </a:lnTo>
                  <a:lnTo>
                    <a:pt x="1645" y="1517"/>
                  </a:lnTo>
                  <a:lnTo>
                    <a:pt x="1646" y="1518"/>
                  </a:lnTo>
                  <a:lnTo>
                    <a:pt x="1646" y="1517"/>
                  </a:lnTo>
                  <a:lnTo>
                    <a:pt x="1645" y="1517"/>
                  </a:lnTo>
                  <a:lnTo>
                    <a:pt x="1645" y="1516"/>
                  </a:lnTo>
                  <a:lnTo>
                    <a:pt x="1645" y="1515"/>
                  </a:lnTo>
                  <a:lnTo>
                    <a:pt x="1645" y="1513"/>
                  </a:lnTo>
                  <a:lnTo>
                    <a:pt x="1645" y="1512"/>
                  </a:lnTo>
                  <a:lnTo>
                    <a:pt x="1644" y="1511"/>
                  </a:lnTo>
                  <a:lnTo>
                    <a:pt x="1643" y="1511"/>
                  </a:lnTo>
                  <a:lnTo>
                    <a:pt x="1643" y="1510"/>
                  </a:lnTo>
                  <a:lnTo>
                    <a:pt x="1644" y="1510"/>
                  </a:lnTo>
                  <a:lnTo>
                    <a:pt x="1644" y="1509"/>
                  </a:lnTo>
                  <a:lnTo>
                    <a:pt x="1643" y="1508"/>
                  </a:lnTo>
                  <a:lnTo>
                    <a:pt x="1642" y="1508"/>
                  </a:lnTo>
                  <a:lnTo>
                    <a:pt x="1642" y="1508"/>
                  </a:lnTo>
                  <a:lnTo>
                    <a:pt x="1642" y="1507"/>
                  </a:lnTo>
                  <a:lnTo>
                    <a:pt x="1643" y="1507"/>
                  </a:lnTo>
                  <a:lnTo>
                    <a:pt x="1642" y="1506"/>
                  </a:lnTo>
                  <a:lnTo>
                    <a:pt x="1643" y="1506"/>
                  </a:lnTo>
                  <a:lnTo>
                    <a:pt x="1643" y="1505"/>
                  </a:lnTo>
                  <a:lnTo>
                    <a:pt x="1642" y="1505"/>
                  </a:lnTo>
                  <a:lnTo>
                    <a:pt x="1642" y="1503"/>
                  </a:lnTo>
                  <a:lnTo>
                    <a:pt x="1642" y="1502"/>
                  </a:lnTo>
                  <a:lnTo>
                    <a:pt x="1642" y="1501"/>
                  </a:lnTo>
                  <a:lnTo>
                    <a:pt x="1642" y="1500"/>
                  </a:lnTo>
                  <a:lnTo>
                    <a:pt x="1642" y="1499"/>
                  </a:lnTo>
                  <a:lnTo>
                    <a:pt x="1642" y="1498"/>
                  </a:lnTo>
                  <a:lnTo>
                    <a:pt x="1642" y="1497"/>
                  </a:lnTo>
                  <a:lnTo>
                    <a:pt x="1643" y="1496"/>
                  </a:lnTo>
                  <a:lnTo>
                    <a:pt x="1643" y="1494"/>
                  </a:lnTo>
                  <a:lnTo>
                    <a:pt x="1644" y="1493"/>
                  </a:lnTo>
                  <a:lnTo>
                    <a:pt x="1644" y="1492"/>
                  </a:lnTo>
                  <a:lnTo>
                    <a:pt x="1645" y="1491"/>
                  </a:lnTo>
                  <a:lnTo>
                    <a:pt x="1645" y="1490"/>
                  </a:lnTo>
                  <a:lnTo>
                    <a:pt x="1646" y="1490"/>
                  </a:lnTo>
                  <a:lnTo>
                    <a:pt x="1645" y="1489"/>
                  </a:lnTo>
                  <a:lnTo>
                    <a:pt x="1645" y="1488"/>
                  </a:lnTo>
                  <a:lnTo>
                    <a:pt x="1646" y="1488"/>
                  </a:lnTo>
                  <a:lnTo>
                    <a:pt x="1646" y="1487"/>
                  </a:lnTo>
                  <a:lnTo>
                    <a:pt x="1647" y="1487"/>
                  </a:lnTo>
                  <a:lnTo>
                    <a:pt x="1647" y="1485"/>
                  </a:lnTo>
                  <a:lnTo>
                    <a:pt x="1649" y="1484"/>
                  </a:lnTo>
                  <a:lnTo>
                    <a:pt x="1650" y="1484"/>
                  </a:lnTo>
                  <a:lnTo>
                    <a:pt x="1651" y="1484"/>
                  </a:lnTo>
                  <a:lnTo>
                    <a:pt x="1652" y="1483"/>
                  </a:lnTo>
                  <a:lnTo>
                    <a:pt x="1653" y="1483"/>
                  </a:lnTo>
                  <a:lnTo>
                    <a:pt x="1654" y="1483"/>
                  </a:lnTo>
                  <a:lnTo>
                    <a:pt x="1655" y="1483"/>
                  </a:lnTo>
                  <a:lnTo>
                    <a:pt x="1656" y="1484"/>
                  </a:lnTo>
                  <a:lnTo>
                    <a:pt x="1658" y="1484"/>
                  </a:lnTo>
                  <a:lnTo>
                    <a:pt x="1656" y="1483"/>
                  </a:lnTo>
                  <a:lnTo>
                    <a:pt x="1658" y="1483"/>
                  </a:lnTo>
                  <a:lnTo>
                    <a:pt x="1656" y="1482"/>
                  </a:lnTo>
                  <a:lnTo>
                    <a:pt x="1656" y="1481"/>
                  </a:lnTo>
                  <a:lnTo>
                    <a:pt x="1655" y="1481"/>
                  </a:lnTo>
                  <a:lnTo>
                    <a:pt x="1655" y="1481"/>
                  </a:lnTo>
                  <a:lnTo>
                    <a:pt x="1655" y="1480"/>
                  </a:lnTo>
                  <a:lnTo>
                    <a:pt x="1656" y="1479"/>
                  </a:lnTo>
                  <a:lnTo>
                    <a:pt x="1658" y="1479"/>
                  </a:lnTo>
                  <a:lnTo>
                    <a:pt x="1658" y="1478"/>
                  </a:lnTo>
                  <a:lnTo>
                    <a:pt x="1656" y="1478"/>
                  </a:lnTo>
                  <a:lnTo>
                    <a:pt x="1655" y="1478"/>
                  </a:lnTo>
                  <a:lnTo>
                    <a:pt x="1654" y="1478"/>
                  </a:lnTo>
                  <a:lnTo>
                    <a:pt x="1655" y="1477"/>
                  </a:lnTo>
                  <a:lnTo>
                    <a:pt x="1653" y="1477"/>
                  </a:lnTo>
                  <a:lnTo>
                    <a:pt x="1652" y="1475"/>
                  </a:lnTo>
                  <a:lnTo>
                    <a:pt x="1651" y="1475"/>
                  </a:lnTo>
                  <a:lnTo>
                    <a:pt x="1650" y="1474"/>
                  </a:lnTo>
                  <a:lnTo>
                    <a:pt x="1649" y="1474"/>
                  </a:lnTo>
                  <a:lnTo>
                    <a:pt x="1649" y="1473"/>
                  </a:lnTo>
                  <a:lnTo>
                    <a:pt x="1649" y="1471"/>
                  </a:lnTo>
                  <a:lnTo>
                    <a:pt x="1649" y="1470"/>
                  </a:lnTo>
                  <a:lnTo>
                    <a:pt x="1649" y="1468"/>
                  </a:lnTo>
                  <a:lnTo>
                    <a:pt x="1650" y="1466"/>
                  </a:lnTo>
                  <a:lnTo>
                    <a:pt x="1652" y="1464"/>
                  </a:lnTo>
                  <a:lnTo>
                    <a:pt x="1653" y="1464"/>
                  </a:lnTo>
                  <a:lnTo>
                    <a:pt x="1654" y="1464"/>
                  </a:lnTo>
                  <a:lnTo>
                    <a:pt x="1655" y="1464"/>
                  </a:lnTo>
                  <a:lnTo>
                    <a:pt x="1658" y="1463"/>
                  </a:lnTo>
                  <a:lnTo>
                    <a:pt x="1658" y="1462"/>
                  </a:lnTo>
                  <a:lnTo>
                    <a:pt x="1658" y="1461"/>
                  </a:lnTo>
                  <a:lnTo>
                    <a:pt x="1658" y="1460"/>
                  </a:lnTo>
                  <a:lnTo>
                    <a:pt x="1659" y="1459"/>
                  </a:lnTo>
                  <a:lnTo>
                    <a:pt x="1660" y="1459"/>
                  </a:lnTo>
                  <a:lnTo>
                    <a:pt x="1661" y="1459"/>
                  </a:lnTo>
                  <a:lnTo>
                    <a:pt x="1662" y="1459"/>
                  </a:lnTo>
                  <a:lnTo>
                    <a:pt x="1662" y="1458"/>
                  </a:lnTo>
                  <a:lnTo>
                    <a:pt x="1662" y="1456"/>
                  </a:lnTo>
                  <a:lnTo>
                    <a:pt x="1662" y="1455"/>
                  </a:lnTo>
                  <a:lnTo>
                    <a:pt x="1663" y="1455"/>
                  </a:lnTo>
                  <a:lnTo>
                    <a:pt x="1665" y="1455"/>
                  </a:lnTo>
                  <a:lnTo>
                    <a:pt x="1665" y="1454"/>
                  </a:lnTo>
                  <a:lnTo>
                    <a:pt x="1666" y="1454"/>
                  </a:lnTo>
                  <a:lnTo>
                    <a:pt x="1668" y="1454"/>
                  </a:lnTo>
                  <a:lnTo>
                    <a:pt x="1669" y="1454"/>
                  </a:lnTo>
                  <a:lnTo>
                    <a:pt x="1670" y="1454"/>
                  </a:lnTo>
                  <a:lnTo>
                    <a:pt x="1672" y="1454"/>
                  </a:lnTo>
                  <a:lnTo>
                    <a:pt x="1674" y="1455"/>
                  </a:lnTo>
                  <a:lnTo>
                    <a:pt x="1675" y="1456"/>
                  </a:lnTo>
                  <a:lnTo>
                    <a:pt x="1675" y="1455"/>
                  </a:lnTo>
                  <a:lnTo>
                    <a:pt x="1677" y="1455"/>
                  </a:lnTo>
                  <a:lnTo>
                    <a:pt x="1678" y="1455"/>
                  </a:lnTo>
                  <a:lnTo>
                    <a:pt x="1679" y="1455"/>
                  </a:lnTo>
                  <a:lnTo>
                    <a:pt x="1680" y="1456"/>
                  </a:lnTo>
                  <a:lnTo>
                    <a:pt x="1681" y="1458"/>
                  </a:lnTo>
                  <a:lnTo>
                    <a:pt x="1681" y="1459"/>
                  </a:lnTo>
                  <a:lnTo>
                    <a:pt x="1681" y="1461"/>
                  </a:lnTo>
                  <a:lnTo>
                    <a:pt x="1681" y="1462"/>
                  </a:lnTo>
                  <a:lnTo>
                    <a:pt x="1680" y="1463"/>
                  </a:lnTo>
                  <a:lnTo>
                    <a:pt x="1679" y="1464"/>
                  </a:lnTo>
                  <a:lnTo>
                    <a:pt x="1679" y="1463"/>
                  </a:lnTo>
                  <a:lnTo>
                    <a:pt x="1678" y="1463"/>
                  </a:lnTo>
                  <a:lnTo>
                    <a:pt x="1677" y="1464"/>
                  </a:lnTo>
                  <a:lnTo>
                    <a:pt x="1677" y="1465"/>
                  </a:lnTo>
                  <a:lnTo>
                    <a:pt x="1678" y="1466"/>
                  </a:lnTo>
                  <a:lnTo>
                    <a:pt x="1677" y="1466"/>
                  </a:lnTo>
                  <a:lnTo>
                    <a:pt x="1675" y="1466"/>
                  </a:lnTo>
                  <a:lnTo>
                    <a:pt x="1674" y="1464"/>
                  </a:lnTo>
                  <a:lnTo>
                    <a:pt x="1673" y="1465"/>
                  </a:lnTo>
                  <a:lnTo>
                    <a:pt x="1674" y="1466"/>
                  </a:lnTo>
                  <a:lnTo>
                    <a:pt x="1675" y="1466"/>
                  </a:lnTo>
                  <a:lnTo>
                    <a:pt x="1675" y="1468"/>
                  </a:lnTo>
                  <a:lnTo>
                    <a:pt x="1674" y="1469"/>
                  </a:lnTo>
                  <a:lnTo>
                    <a:pt x="1673" y="1468"/>
                  </a:lnTo>
                  <a:lnTo>
                    <a:pt x="1672" y="1468"/>
                  </a:lnTo>
                  <a:lnTo>
                    <a:pt x="1673" y="1469"/>
                  </a:lnTo>
                  <a:lnTo>
                    <a:pt x="1672" y="1469"/>
                  </a:lnTo>
                  <a:lnTo>
                    <a:pt x="1672" y="1470"/>
                  </a:lnTo>
                  <a:lnTo>
                    <a:pt x="1673" y="1471"/>
                  </a:lnTo>
                  <a:lnTo>
                    <a:pt x="1672" y="1471"/>
                  </a:lnTo>
                  <a:lnTo>
                    <a:pt x="1672" y="1472"/>
                  </a:lnTo>
                  <a:lnTo>
                    <a:pt x="1671" y="1471"/>
                  </a:lnTo>
                  <a:lnTo>
                    <a:pt x="1671" y="1472"/>
                  </a:lnTo>
                  <a:lnTo>
                    <a:pt x="1672" y="1473"/>
                  </a:lnTo>
                  <a:lnTo>
                    <a:pt x="1673" y="1472"/>
                  </a:lnTo>
                  <a:lnTo>
                    <a:pt x="1674" y="1472"/>
                  </a:lnTo>
                  <a:lnTo>
                    <a:pt x="1674" y="1471"/>
                  </a:lnTo>
                  <a:lnTo>
                    <a:pt x="1675" y="1472"/>
                  </a:lnTo>
                  <a:lnTo>
                    <a:pt x="1674" y="1473"/>
                  </a:lnTo>
                  <a:lnTo>
                    <a:pt x="1673" y="1473"/>
                  </a:lnTo>
                  <a:lnTo>
                    <a:pt x="1672" y="1474"/>
                  </a:lnTo>
                  <a:lnTo>
                    <a:pt x="1671" y="1474"/>
                  </a:lnTo>
                  <a:lnTo>
                    <a:pt x="1670" y="1474"/>
                  </a:lnTo>
                  <a:lnTo>
                    <a:pt x="1669" y="1473"/>
                  </a:lnTo>
                  <a:lnTo>
                    <a:pt x="1668" y="1474"/>
                  </a:lnTo>
                  <a:lnTo>
                    <a:pt x="1668" y="1475"/>
                  </a:lnTo>
                  <a:lnTo>
                    <a:pt x="1668" y="1477"/>
                  </a:lnTo>
                  <a:lnTo>
                    <a:pt x="1668" y="1478"/>
                  </a:lnTo>
                  <a:lnTo>
                    <a:pt x="1669" y="1478"/>
                  </a:lnTo>
                  <a:lnTo>
                    <a:pt x="1669" y="1477"/>
                  </a:lnTo>
                  <a:lnTo>
                    <a:pt x="1670" y="1475"/>
                  </a:lnTo>
                  <a:lnTo>
                    <a:pt x="1670" y="1474"/>
                  </a:lnTo>
                  <a:lnTo>
                    <a:pt x="1671" y="1475"/>
                  </a:lnTo>
                  <a:lnTo>
                    <a:pt x="1672" y="1475"/>
                  </a:lnTo>
                  <a:lnTo>
                    <a:pt x="1673" y="1474"/>
                  </a:lnTo>
                  <a:lnTo>
                    <a:pt x="1673" y="1475"/>
                  </a:lnTo>
                  <a:lnTo>
                    <a:pt x="1674" y="1474"/>
                  </a:lnTo>
                  <a:lnTo>
                    <a:pt x="1674" y="1475"/>
                  </a:lnTo>
                  <a:lnTo>
                    <a:pt x="1675" y="1475"/>
                  </a:lnTo>
                  <a:lnTo>
                    <a:pt x="1675" y="1474"/>
                  </a:lnTo>
                  <a:lnTo>
                    <a:pt x="1675" y="1473"/>
                  </a:lnTo>
                  <a:lnTo>
                    <a:pt x="1675" y="1472"/>
                  </a:lnTo>
                  <a:lnTo>
                    <a:pt x="1677" y="1472"/>
                  </a:lnTo>
                  <a:lnTo>
                    <a:pt x="1677" y="1471"/>
                  </a:lnTo>
                  <a:lnTo>
                    <a:pt x="1679" y="1470"/>
                  </a:lnTo>
                  <a:lnTo>
                    <a:pt x="1679" y="1471"/>
                  </a:lnTo>
                  <a:lnTo>
                    <a:pt x="1679" y="1472"/>
                  </a:lnTo>
                  <a:lnTo>
                    <a:pt x="1680" y="1473"/>
                  </a:lnTo>
                  <a:lnTo>
                    <a:pt x="1679" y="1473"/>
                  </a:lnTo>
                  <a:lnTo>
                    <a:pt x="1679" y="1474"/>
                  </a:lnTo>
                  <a:lnTo>
                    <a:pt x="1679" y="1475"/>
                  </a:lnTo>
                  <a:lnTo>
                    <a:pt x="1678" y="1475"/>
                  </a:lnTo>
                  <a:lnTo>
                    <a:pt x="1677" y="1474"/>
                  </a:lnTo>
                  <a:lnTo>
                    <a:pt x="1677" y="1475"/>
                  </a:lnTo>
                  <a:lnTo>
                    <a:pt x="1678" y="1475"/>
                  </a:lnTo>
                  <a:lnTo>
                    <a:pt x="1677" y="1479"/>
                  </a:lnTo>
                  <a:lnTo>
                    <a:pt x="1675" y="1480"/>
                  </a:lnTo>
                  <a:lnTo>
                    <a:pt x="1674" y="1480"/>
                  </a:lnTo>
                  <a:lnTo>
                    <a:pt x="1674" y="1481"/>
                  </a:lnTo>
                  <a:lnTo>
                    <a:pt x="1673" y="1482"/>
                  </a:lnTo>
                  <a:lnTo>
                    <a:pt x="1673" y="1483"/>
                  </a:lnTo>
                  <a:lnTo>
                    <a:pt x="1672" y="1483"/>
                  </a:lnTo>
                  <a:lnTo>
                    <a:pt x="1672" y="1484"/>
                  </a:lnTo>
                  <a:lnTo>
                    <a:pt x="1673" y="1483"/>
                  </a:lnTo>
                  <a:lnTo>
                    <a:pt x="1674" y="1482"/>
                  </a:lnTo>
                  <a:lnTo>
                    <a:pt x="1674" y="1483"/>
                  </a:lnTo>
                  <a:lnTo>
                    <a:pt x="1675" y="1483"/>
                  </a:lnTo>
                  <a:lnTo>
                    <a:pt x="1675" y="1482"/>
                  </a:lnTo>
                  <a:lnTo>
                    <a:pt x="1675" y="1481"/>
                  </a:lnTo>
                  <a:lnTo>
                    <a:pt x="1677" y="1481"/>
                  </a:lnTo>
                  <a:lnTo>
                    <a:pt x="1678" y="1481"/>
                  </a:lnTo>
                  <a:lnTo>
                    <a:pt x="1679" y="1481"/>
                  </a:lnTo>
                  <a:lnTo>
                    <a:pt x="1679" y="1480"/>
                  </a:lnTo>
                  <a:lnTo>
                    <a:pt x="1680" y="1479"/>
                  </a:lnTo>
                  <a:lnTo>
                    <a:pt x="1681" y="1479"/>
                  </a:lnTo>
                  <a:lnTo>
                    <a:pt x="1681" y="1478"/>
                  </a:lnTo>
                  <a:lnTo>
                    <a:pt x="1682" y="1477"/>
                  </a:lnTo>
                  <a:lnTo>
                    <a:pt x="1683" y="1477"/>
                  </a:lnTo>
                  <a:lnTo>
                    <a:pt x="1683" y="1478"/>
                  </a:lnTo>
                  <a:lnTo>
                    <a:pt x="1684" y="1479"/>
                  </a:lnTo>
                  <a:lnTo>
                    <a:pt x="1684" y="1480"/>
                  </a:lnTo>
                  <a:lnTo>
                    <a:pt x="1685" y="1481"/>
                  </a:lnTo>
                  <a:lnTo>
                    <a:pt x="1684" y="1481"/>
                  </a:lnTo>
                  <a:lnTo>
                    <a:pt x="1683" y="1481"/>
                  </a:lnTo>
                  <a:lnTo>
                    <a:pt x="1680" y="1482"/>
                  </a:lnTo>
                  <a:lnTo>
                    <a:pt x="1680" y="1483"/>
                  </a:lnTo>
                  <a:lnTo>
                    <a:pt x="1679" y="1484"/>
                  </a:lnTo>
                  <a:lnTo>
                    <a:pt x="1679" y="1485"/>
                  </a:lnTo>
                  <a:lnTo>
                    <a:pt x="1678" y="1485"/>
                  </a:lnTo>
                  <a:lnTo>
                    <a:pt x="1678" y="1487"/>
                  </a:lnTo>
                  <a:lnTo>
                    <a:pt x="1679" y="1485"/>
                  </a:lnTo>
                  <a:lnTo>
                    <a:pt x="1680" y="1485"/>
                  </a:lnTo>
                  <a:lnTo>
                    <a:pt x="1681" y="1483"/>
                  </a:lnTo>
                  <a:lnTo>
                    <a:pt x="1682" y="1482"/>
                  </a:lnTo>
                  <a:lnTo>
                    <a:pt x="1683" y="1482"/>
                  </a:lnTo>
                  <a:lnTo>
                    <a:pt x="1684" y="1482"/>
                  </a:lnTo>
                  <a:lnTo>
                    <a:pt x="1685" y="1482"/>
                  </a:lnTo>
                  <a:lnTo>
                    <a:pt x="1687" y="1483"/>
                  </a:lnTo>
                  <a:lnTo>
                    <a:pt x="1688" y="1483"/>
                  </a:lnTo>
                  <a:lnTo>
                    <a:pt x="1689" y="1483"/>
                  </a:lnTo>
                  <a:lnTo>
                    <a:pt x="1689" y="1483"/>
                  </a:lnTo>
                  <a:lnTo>
                    <a:pt x="1690" y="1482"/>
                  </a:lnTo>
                  <a:lnTo>
                    <a:pt x="1690" y="1481"/>
                  </a:lnTo>
                  <a:lnTo>
                    <a:pt x="1690" y="1481"/>
                  </a:lnTo>
                  <a:lnTo>
                    <a:pt x="1691" y="1479"/>
                  </a:lnTo>
                  <a:lnTo>
                    <a:pt x="1692" y="1478"/>
                  </a:lnTo>
                  <a:lnTo>
                    <a:pt x="1693" y="1477"/>
                  </a:lnTo>
                  <a:lnTo>
                    <a:pt x="1694" y="1474"/>
                  </a:lnTo>
                  <a:lnTo>
                    <a:pt x="1696" y="1473"/>
                  </a:lnTo>
                  <a:lnTo>
                    <a:pt x="1696" y="1472"/>
                  </a:lnTo>
                  <a:lnTo>
                    <a:pt x="1698" y="1471"/>
                  </a:lnTo>
                  <a:lnTo>
                    <a:pt x="1698" y="1470"/>
                  </a:lnTo>
                  <a:lnTo>
                    <a:pt x="1699" y="1469"/>
                  </a:lnTo>
                  <a:lnTo>
                    <a:pt x="1700" y="1468"/>
                  </a:lnTo>
                  <a:lnTo>
                    <a:pt x="1699" y="1466"/>
                  </a:lnTo>
                  <a:lnTo>
                    <a:pt x="1699" y="1468"/>
                  </a:lnTo>
                  <a:lnTo>
                    <a:pt x="1698" y="1469"/>
                  </a:lnTo>
                  <a:lnTo>
                    <a:pt x="1697" y="1470"/>
                  </a:lnTo>
                  <a:lnTo>
                    <a:pt x="1696" y="1470"/>
                  </a:lnTo>
                  <a:lnTo>
                    <a:pt x="1694" y="1470"/>
                  </a:lnTo>
                  <a:lnTo>
                    <a:pt x="1693" y="1469"/>
                  </a:lnTo>
                  <a:lnTo>
                    <a:pt x="1692" y="1469"/>
                  </a:lnTo>
                  <a:lnTo>
                    <a:pt x="1691" y="1469"/>
                  </a:lnTo>
                  <a:lnTo>
                    <a:pt x="1690" y="1469"/>
                  </a:lnTo>
                  <a:lnTo>
                    <a:pt x="1689" y="1469"/>
                  </a:lnTo>
                  <a:lnTo>
                    <a:pt x="1689" y="1468"/>
                  </a:lnTo>
                  <a:lnTo>
                    <a:pt x="1688" y="1468"/>
                  </a:lnTo>
                  <a:lnTo>
                    <a:pt x="1687" y="1468"/>
                  </a:lnTo>
                  <a:lnTo>
                    <a:pt x="1685" y="1468"/>
                  </a:lnTo>
                  <a:lnTo>
                    <a:pt x="1684" y="1468"/>
                  </a:lnTo>
                  <a:lnTo>
                    <a:pt x="1685" y="1466"/>
                  </a:lnTo>
                  <a:lnTo>
                    <a:pt x="1687" y="1466"/>
                  </a:lnTo>
                  <a:lnTo>
                    <a:pt x="1688" y="1466"/>
                  </a:lnTo>
                  <a:lnTo>
                    <a:pt x="1689" y="1466"/>
                  </a:lnTo>
                  <a:lnTo>
                    <a:pt x="1689" y="1466"/>
                  </a:lnTo>
                  <a:lnTo>
                    <a:pt x="1690" y="1466"/>
                  </a:lnTo>
                  <a:lnTo>
                    <a:pt x="1691" y="1466"/>
                  </a:lnTo>
                  <a:lnTo>
                    <a:pt x="1692" y="1466"/>
                  </a:lnTo>
                  <a:lnTo>
                    <a:pt x="1692" y="1468"/>
                  </a:lnTo>
                  <a:lnTo>
                    <a:pt x="1693" y="1468"/>
                  </a:lnTo>
                  <a:lnTo>
                    <a:pt x="1694" y="1468"/>
                  </a:lnTo>
                  <a:lnTo>
                    <a:pt x="1694" y="1469"/>
                  </a:lnTo>
                  <a:lnTo>
                    <a:pt x="1696" y="1469"/>
                  </a:lnTo>
                  <a:lnTo>
                    <a:pt x="1697" y="1469"/>
                  </a:lnTo>
                  <a:lnTo>
                    <a:pt x="1698" y="1468"/>
                  </a:lnTo>
                  <a:lnTo>
                    <a:pt x="1698" y="1466"/>
                  </a:lnTo>
                  <a:lnTo>
                    <a:pt x="1698" y="1465"/>
                  </a:lnTo>
                  <a:lnTo>
                    <a:pt x="1699" y="1465"/>
                  </a:lnTo>
                  <a:lnTo>
                    <a:pt x="1699" y="1464"/>
                  </a:lnTo>
                  <a:lnTo>
                    <a:pt x="1700" y="1464"/>
                  </a:lnTo>
                  <a:lnTo>
                    <a:pt x="1700" y="1463"/>
                  </a:lnTo>
                  <a:lnTo>
                    <a:pt x="1700" y="1462"/>
                  </a:lnTo>
                  <a:lnTo>
                    <a:pt x="1700" y="1461"/>
                  </a:lnTo>
                  <a:lnTo>
                    <a:pt x="1700" y="1460"/>
                  </a:lnTo>
                  <a:lnTo>
                    <a:pt x="1700" y="1459"/>
                  </a:lnTo>
                  <a:lnTo>
                    <a:pt x="1700" y="1458"/>
                  </a:lnTo>
                  <a:lnTo>
                    <a:pt x="1699" y="1456"/>
                  </a:lnTo>
                  <a:lnTo>
                    <a:pt x="1699" y="1455"/>
                  </a:lnTo>
                  <a:lnTo>
                    <a:pt x="1699" y="1454"/>
                  </a:lnTo>
                  <a:lnTo>
                    <a:pt x="1699" y="1454"/>
                  </a:lnTo>
                  <a:lnTo>
                    <a:pt x="1700" y="1453"/>
                  </a:lnTo>
                  <a:lnTo>
                    <a:pt x="1700" y="1452"/>
                  </a:lnTo>
                  <a:lnTo>
                    <a:pt x="1700" y="1451"/>
                  </a:lnTo>
                  <a:lnTo>
                    <a:pt x="1700" y="1450"/>
                  </a:lnTo>
                  <a:lnTo>
                    <a:pt x="1700" y="1449"/>
                  </a:lnTo>
                  <a:lnTo>
                    <a:pt x="1700" y="1447"/>
                  </a:lnTo>
                  <a:lnTo>
                    <a:pt x="1700" y="1446"/>
                  </a:lnTo>
                  <a:lnTo>
                    <a:pt x="1701" y="1446"/>
                  </a:lnTo>
                  <a:lnTo>
                    <a:pt x="1701" y="1445"/>
                  </a:lnTo>
                  <a:lnTo>
                    <a:pt x="1701" y="1444"/>
                  </a:lnTo>
                  <a:lnTo>
                    <a:pt x="1701" y="1443"/>
                  </a:lnTo>
                  <a:lnTo>
                    <a:pt x="1702" y="1442"/>
                  </a:lnTo>
                  <a:lnTo>
                    <a:pt x="1701" y="1441"/>
                  </a:lnTo>
                  <a:lnTo>
                    <a:pt x="1701" y="1440"/>
                  </a:lnTo>
                  <a:lnTo>
                    <a:pt x="1701" y="1438"/>
                  </a:lnTo>
                  <a:lnTo>
                    <a:pt x="1701" y="1437"/>
                  </a:lnTo>
                  <a:lnTo>
                    <a:pt x="1701" y="1436"/>
                  </a:lnTo>
                  <a:lnTo>
                    <a:pt x="1702" y="1435"/>
                  </a:lnTo>
                  <a:lnTo>
                    <a:pt x="1702" y="1434"/>
                  </a:lnTo>
                  <a:lnTo>
                    <a:pt x="1703" y="1433"/>
                  </a:lnTo>
                  <a:lnTo>
                    <a:pt x="1703" y="1432"/>
                  </a:lnTo>
                  <a:lnTo>
                    <a:pt x="1703" y="1431"/>
                  </a:lnTo>
                  <a:lnTo>
                    <a:pt x="1703" y="1430"/>
                  </a:lnTo>
                  <a:lnTo>
                    <a:pt x="1703" y="1428"/>
                  </a:lnTo>
                  <a:lnTo>
                    <a:pt x="1702" y="1427"/>
                  </a:lnTo>
                  <a:lnTo>
                    <a:pt x="1702" y="1427"/>
                  </a:lnTo>
                  <a:lnTo>
                    <a:pt x="1701" y="1426"/>
                  </a:lnTo>
                  <a:lnTo>
                    <a:pt x="1701" y="1425"/>
                  </a:lnTo>
                  <a:lnTo>
                    <a:pt x="1701" y="1424"/>
                  </a:lnTo>
                  <a:lnTo>
                    <a:pt x="1700" y="1423"/>
                  </a:lnTo>
                  <a:lnTo>
                    <a:pt x="1699" y="1422"/>
                  </a:lnTo>
                  <a:lnTo>
                    <a:pt x="1699" y="1421"/>
                  </a:lnTo>
                  <a:lnTo>
                    <a:pt x="1699" y="1419"/>
                  </a:lnTo>
                  <a:lnTo>
                    <a:pt x="1699" y="1418"/>
                  </a:lnTo>
                  <a:lnTo>
                    <a:pt x="1699" y="1417"/>
                  </a:lnTo>
                  <a:lnTo>
                    <a:pt x="1699" y="1416"/>
                  </a:lnTo>
                  <a:lnTo>
                    <a:pt x="1699" y="1415"/>
                  </a:lnTo>
                  <a:lnTo>
                    <a:pt x="1700" y="1414"/>
                  </a:lnTo>
                  <a:lnTo>
                    <a:pt x="1700" y="1413"/>
                  </a:lnTo>
                  <a:lnTo>
                    <a:pt x="1700" y="1412"/>
                  </a:lnTo>
                  <a:lnTo>
                    <a:pt x="1700" y="1411"/>
                  </a:lnTo>
                  <a:lnTo>
                    <a:pt x="1700" y="1409"/>
                  </a:lnTo>
                  <a:lnTo>
                    <a:pt x="1700" y="1408"/>
                  </a:lnTo>
                  <a:lnTo>
                    <a:pt x="1699" y="1407"/>
                  </a:lnTo>
                  <a:lnTo>
                    <a:pt x="1699" y="1406"/>
                  </a:lnTo>
                  <a:lnTo>
                    <a:pt x="1699" y="1405"/>
                  </a:lnTo>
                  <a:lnTo>
                    <a:pt x="1699" y="1404"/>
                  </a:lnTo>
                  <a:lnTo>
                    <a:pt x="1699" y="1403"/>
                  </a:lnTo>
                  <a:lnTo>
                    <a:pt x="1699" y="1402"/>
                  </a:lnTo>
                  <a:lnTo>
                    <a:pt x="1699" y="1400"/>
                  </a:lnTo>
                  <a:lnTo>
                    <a:pt x="1699" y="1400"/>
                  </a:lnTo>
                  <a:lnTo>
                    <a:pt x="1699" y="1399"/>
                  </a:lnTo>
                  <a:lnTo>
                    <a:pt x="1699" y="1398"/>
                  </a:lnTo>
                  <a:lnTo>
                    <a:pt x="1699" y="1397"/>
                  </a:lnTo>
                  <a:lnTo>
                    <a:pt x="1700" y="1397"/>
                  </a:lnTo>
                  <a:lnTo>
                    <a:pt x="1700" y="1396"/>
                  </a:lnTo>
                  <a:lnTo>
                    <a:pt x="1700" y="1395"/>
                  </a:lnTo>
                  <a:lnTo>
                    <a:pt x="1700" y="1394"/>
                  </a:lnTo>
                  <a:lnTo>
                    <a:pt x="1700" y="1393"/>
                  </a:lnTo>
                  <a:lnTo>
                    <a:pt x="1700" y="1391"/>
                  </a:lnTo>
                  <a:lnTo>
                    <a:pt x="1700" y="1390"/>
                  </a:lnTo>
                  <a:lnTo>
                    <a:pt x="1701" y="1390"/>
                  </a:lnTo>
                  <a:lnTo>
                    <a:pt x="1701" y="1389"/>
                  </a:lnTo>
                  <a:lnTo>
                    <a:pt x="1701" y="1388"/>
                  </a:lnTo>
                  <a:lnTo>
                    <a:pt x="1702" y="1388"/>
                  </a:lnTo>
                  <a:lnTo>
                    <a:pt x="1702" y="1387"/>
                  </a:lnTo>
                  <a:lnTo>
                    <a:pt x="1703" y="1387"/>
                  </a:lnTo>
                  <a:lnTo>
                    <a:pt x="1703" y="1386"/>
                  </a:lnTo>
                  <a:lnTo>
                    <a:pt x="1703" y="1385"/>
                  </a:lnTo>
                  <a:lnTo>
                    <a:pt x="1704" y="1384"/>
                  </a:lnTo>
                  <a:lnTo>
                    <a:pt x="1704" y="1383"/>
                  </a:lnTo>
                  <a:lnTo>
                    <a:pt x="1704" y="1381"/>
                  </a:lnTo>
                  <a:lnTo>
                    <a:pt x="1704" y="1380"/>
                  </a:lnTo>
                  <a:lnTo>
                    <a:pt x="1704" y="1379"/>
                  </a:lnTo>
                  <a:lnTo>
                    <a:pt x="1703" y="1378"/>
                  </a:lnTo>
                  <a:lnTo>
                    <a:pt x="1702" y="1377"/>
                  </a:lnTo>
                  <a:lnTo>
                    <a:pt x="1702" y="1376"/>
                  </a:lnTo>
                  <a:lnTo>
                    <a:pt x="1702" y="1375"/>
                  </a:lnTo>
                  <a:lnTo>
                    <a:pt x="1702" y="1374"/>
                  </a:lnTo>
                  <a:lnTo>
                    <a:pt x="1702" y="1374"/>
                  </a:lnTo>
                  <a:lnTo>
                    <a:pt x="1702" y="1372"/>
                  </a:lnTo>
                  <a:lnTo>
                    <a:pt x="1701" y="1371"/>
                  </a:lnTo>
                  <a:lnTo>
                    <a:pt x="1701" y="1370"/>
                  </a:lnTo>
                  <a:lnTo>
                    <a:pt x="1700" y="1370"/>
                  </a:lnTo>
                  <a:lnTo>
                    <a:pt x="1700" y="1369"/>
                  </a:lnTo>
                  <a:lnTo>
                    <a:pt x="1700" y="1368"/>
                  </a:lnTo>
                  <a:lnTo>
                    <a:pt x="1699" y="1367"/>
                  </a:lnTo>
                  <a:lnTo>
                    <a:pt x="1698" y="1366"/>
                  </a:lnTo>
                  <a:lnTo>
                    <a:pt x="1698" y="1365"/>
                  </a:lnTo>
                  <a:lnTo>
                    <a:pt x="1697" y="1365"/>
                  </a:lnTo>
                  <a:lnTo>
                    <a:pt x="1697" y="1363"/>
                  </a:lnTo>
                  <a:lnTo>
                    <a:pt x="1696" y="1362"/>
                  </a:lnTo>
                  <a:lnTo>
                    <a:pt x="1694" y="1361"/>
                  </a:lnTo>
                  <a:lnTo>
                    <a:pt x="1694" y="1360"/>
                  </a:lnTo>
                  <a:lnTo>
                    <a:pt x="1693" y="1359"/>
                  </a:lnTo>
                  <a:lnTo>
                    <a:pt x="1693" y="1358"/>
                  </a:lnTo>
                  <a:lnTo>
                    <a:pt x="1692" y="1357"/>
                  </a:lnTo>
                  <a:lnTo>
                    <a:pt x="1691" y="1356"/>
                  </a:lnTo>
                  <a:lnTo>
                    <a:pt x="1691" y="1355"/>
                  </a:lnTo>
                  <a:lnTo>
                    <a:pt x="1690" y="1355"/>
                  </a:lnTo>
                  <a:lnTo>
                    <a:pt x="1690" y="1353"/>
                  </a:lnTo>
                  <a:lnTo>
                    <a:pt x="1690" y="1352"/>
                  </a:lnTo>
                  <a:lnTo>
                    <a:pt x="1689" y="1352"/>
                  </a:lnTo>
                  <a:lnTo>
                    <a:pt x="1689" y="1351"/>
                  </a:lnTo>
                  <a:lnTo>
                    <a:pt x="1689" y="1350"/>
                  </a:lnTo>
                  <a:lnTo>
                    <a:pt x="1689" y="1349"/>
                  </a:lnTo>
                  <a:lnTo>
                    <a:pt x="1689" y="1348"/>
                  </a:lnTo>
                  <a:lnTo>
                    <a:pt x="1689" y="1347"/>
                  </a:lnTo>
                  <a:lnTo>
                    <a:pt x="1689" y="1347"/>
                  </a:lnTo>
                  <a:lnTo>
                    <a:pt x="1688" y="1347"/>
                  </a:lnTo>
                  <a:lnTo>
                    <a:pt x="1688" y="1344"/>
                  </a:lnTo>
                  <a:lnTo>
                    <a:pt x="1688" y="1343"/>
                  </a:lnTo>
                  <a:lnTo>
                    <a:pt x="1687" y="1343"/>
                  </a:lnTo>
                  <a:lnTo>
                    <a:pt x="1687" y="1342"/>
                  </a:lnTo>
                  <a:lnTo>
                    <a:pt x="1687" y="1341"/>
                  </a:lnTo>
                  <a:lnTo>
                    <a:pt x="1685" y="1341"/>
                  </a:lnTo>
                  <a:lnTo>
                    <a:pt x="1685" y="1340"/>
                  </a:lnTo>
                  <a:lnTo>
                    <a:pt x="1685" y="1339"/>
                  </a:lnTo>
                  <a:lnTo>
                    <a:pt x="1684" y="1338"/>
                  </a:lnTo>
                  <a:lnTo>
                    <a:pt x="1684" y="1337"/>
                  </a:lnTo>
                  <a:lnTo>
                    <a:pt x="1684" y="1336"/>
                  </a:lnTo>
                  <a:lnTo>
                    <a:pt x="1684" y="1334"/>
                  </a:lnTo>
                  <a:lnTo>
                    <a:pt x="1684" y="1333"/>
                  </a:lnTo>
                  <a:lnTo>
                    <a:pt x="1683" y="1333"/>
                  </a:lnTo>
                  <a:lnTo>
                    <a:pt x="1683" y="1332"/>
                  </a:lnTo>
                  <a:lnTo>
                    <a:pt x="1683" y="1331"/>
                  </a:lnTo>
                  <a:lnTo>
                    <a:pt x="1682" y="1330"/>
                  </a:lnTo>
                  <a:lnTo>
                    <a:pt x="1681" y="1329"/>
                  </a:lnTo>
                  <a:lnTo>
                    <a:pt x="1681" y="1328"/>
                  </a:lnTo>
                  <a:lnTo>
                    <a:pt x="1680" y="1328"/>
                  </a:lnTo>
                  <a:lnTo>
                    <a:pt x="1680" y="1327"/>
                  </a:lnTo>
                  <a:lnTo>
                    <a:pt x="1680" y="1325"/>
                  </a:lnTo>
                  <a:lnTo>
                    <a:pt x="1679" y="1324"/>
                  </a:lnTo>
                  <a:lnTo>
                    <a:pt x="1679" y="1323"/>
                  </a:lnTo>
                  <a:lnTo>
                    <a:pt x="1679" y="1322"/>
                  </a:lnTo>
                  <a:lnTo>
                    <a:pt x="1679" y="1321"/>
                  </a:lnTo>
                  <a:lnTo>
                    <a:pt x="1679" y="1320"/>
                  </a:lnTo>
                  <a:lnTo>
                    <a:pt x="1678" y="1320"/>
                  </a:lnTo>
                  <a:lnTo>
                    <a:pt x="1678" y="1319"/>
                  </a:lnTo>
                  <a:lnTo>
                    <a:pt x="1678" y="1318"/>
                  </a:lnTo>
                  <a:lnTo>
                    <a:pt x="1678" y="1316"/>
                  </a:lnTo>
                  <a:lnTo>
                    <a:pt x="1677" y="1315"/>
                  </a:lnTo>
                  <a:lnTo>
                    <a:pt x="1677" y="1314"/>
                  </a:lnTo>
                  <a:lnTo>
                    <a:pt x="1677" y="1313"/>
                  </a:lnTo>
                  <a:lnTo>
                    <a:pt x="1677" y="1312"/>
                  </a:lnTo>
                  <a:lnTo>
                    <a:pt x="1677" y="1311"/>
                  </a:lnTo>
                  <a:lnTo>
                    <a:pt x="1677" y="1310"/>
                  </a:lnTo>
                  <a:lnTo>
                    <a:pt x="1675" y="1309"/>
                  </a:lnTo>
                  <a:lnTo>
                    <a:pt x="1675" y="1308"/>
                  </a:lnTo>
                  <a:lnTo>
                    <a:pt x="1675" y="1306"/>
                  </a:lnTo>
                  <a:lnTo>
                    <a:pt x="1674" y="1305"/>
                  </a:lnTo>
                  <a:lnTo>
                    <a:pt x="1674" y="1304"/>
                  </a:lnTo>
                  <a:lnTo>
                    <a:pt x="1675" y="1304"/>
                  </a:lnTo>
                  <a:lnTo>
                    <a:pt x="1675" y="1303"/>
                  </a:lnTo>
                  <a:lnTo>
                    <a:pt x="1674" y="1303"/>
                  </a:lnTo>
                  <a:lnTo>
                    <a:pt x="1674" y="1302"/>
                  </a:lnTo>
                  <a:lnTo>
                    <a:pt x="1674" y="1301"/>
                  </a:lnTo>
                  <a:lnTo>
                    <a:pt x="1674" y="1300"/>
                  </a:lnTo>
                  <a:lnTo>
                    <a:pt x="1674" y="1299"/>
                  </a:lnTo>
                  <a:lnTo>
                    <a:pt x="1673" y="1299"/>
                  </a:lnTo>
                  <a:lnTo>
                    <a:pt x="1673" y="1297"/>
                  </a:lnTo>
                  <a:lnTo>
                    <a:pt x="1673" y="1296"/>
                  </a:lnTo>
                  <a:lnTo>
                    <a:pt x="1672" y="1296"/>
                  </a:lnTo>
                  <a:lnTo>
                    <a:pt x="1672" y="1295"/>
                  </a:lnTo>
                  <a:lnTo>
                    <a:pt x="1672" y="1294"/>
                  </a:lnTo>
                  <a:lnTo>
                    <a:pt x="1672" y="1293"/>
                  </a:lnTo>
                  <a:lnTo>
                    <a:pt x="1672" y="1292"/>
                  </a:lnTo>
                  <a:lnTo>
                    <a:pt x="1672" y="1291"/>
                  </a:lnTo>
                  <a:lnTo>
                    <a:pt x="1672" y="1290"/>
                  </a:lnTo>
                  <a:lnTo>
                    <a:pt x="1672" y="1288"/>
                  </a:lnTo>
                  <a:lnTo>
                    <a:pt x="1671" y="1287"/>
                  </a:lnTo>
                  <a:lnTo>
                    <a:pt x="1671" y="1286"/>
                  </a:lnTo>
                  <a:lnTo>
                    <a:pt x="1671" y="1285"/>
                  </a:lnTo>
                  <a:lnTo>
                    <a:pt x="1670" y="1284"/>
                  </a:lnTo>
                  <a:lnTo>
                    <a:pt x="1670" y="1283"/>
                  </a:lnTo>
                  <a:lnTo>
                    <a:pt x="1670" y="1282"/>
                  </a:lnTo>
                  <a:lnTo>
                    <a:pt x="1670" y="1281"/>
                  </a:lnTo>
                  <a:lnTo>
                    <a:pt x="1669" y="1280"/>
                  </a:lnTo>
                  <a:lnTo>
                    <a:pt x="1669" y="1278"/>
                  </a:lnTo>
                  <a:lnTo>
                    <a:pt x="1669" y="1277"/>
                  </a:lnTo>
                  <a:lnTo>
                    <a:pt x="1669" y="1276"/>
                  </a:lnTo>
                  <a:lnTo>
                    <a:pt x="1669" y="1275"/>
                  </a:lnTo>
                  <a:lnTo>
                    <a:pt x="1668" y="1273"/>
                  </a:lnTo>
                  <a:lnTo>
                    <a:pt x="1666" y="1271"/>
                  </a:lnTo>
                  <a:lnTo>
                    <a:pt x="1665" y="1269"/>
                  </a:lnTo>
                  <a:lnTo>
                    <a:pt x="1665" y="1268"/>
                  </a:lnTo>
                  <a:lnTo>
                    <a:pt x="1664" y="1267"/>
                  </a:lnTo>
                  <a:lnTo>
                    <a:pt x="1664" y="1265"/>
                  </a:lnTo>
                  <a:lnTo>
                    <a:pt x="1663" y="1265"/>
                  </a:lnTo>
                  <a:lnTo>
                    <a:pt x="1663" y="1264"/>
                  </a:lnTo>
                  <a:lnTo>
                    <a:pt x="1662" y="1264"/>
                  </a:lnTo>
                  <a:lnTo>
                    <a:pt x="1662" y="1263"/>
                  </a:lnTo>
                  <a:lnTo>
                    <a:pt x="1662" y="1261"/>
                  </a:lnTo>
                  <a:lnTo>
                    <a:pt x="1661" y="1257"/>
                  </a:lnTo>
                  <a:lnTo>
                    <a:pt x="1661" y="1256"/>
                  </a:lnTo>
                  <a:lnTo>
                    <a:pt x="1659" y="1252"/>
                  </a:lnTo>
                  <a:lnTo>
                    <a:pt x="1658" y="1247"/>
                  </a:lnTo>
                  <a:lnTo>
                    <a:pt x="1656" y="1246"/>
                  </a:lnTo>
                  <a:lnTo>
                    <a:pt x="1656" y="1245"/>
                  </a:lnTo>
                  <a:lnTo>
                    <a:pt x="1655" y="1244"/>
                  </a:lnTo>
                  <a:lnTo>
                    <a:pt x="1655" y="1241"/>
                  </a:lnTo>
                  <a:lnTo>
                    <a:pt x="1655" y="1240"/>
                  </a:lnTo>
                  <a:lnTo>
                    <a:pt x="1654" y="1239"/>
                  </a:lnTo>
                  <a:lnTo>
                    <a:pt x="1653" y="1238"/>
                  </a:lnTo>
                  <a:lnTo>
                    <a:pt x="1653" y="1237"/>
                  </a:lnTo>
                  <a:lnTo>
                    <a:pt x="1653" y="1236"/>
                  </a:lnTo>
                  <a:lnTo>
                    <a:pt x="1654" y="1236"/>
                  </a:lnTo>
                  <a:lnTo>
                    <a:pt x="1653" y="1231"/>
                  </a:lnTo>
                  <a:lnTo>
                    <a:pt x="1652" y="1229"/>
                  </a:lnTo>
                  <a:lnTo>
                    <a:pt x="1652" y="1228"/>
                  </a:lnTo>
                  <a:lnTo>
                    <a:pt x="1652" y="1227"/>
                  </a:lnTo>
                  <a:lnTo>
                    <a:pt x="1651" y="1225"/>
                  </a:lnTo>
                  <a:lnTo>
                    <a:pt x="1651" y="1224"/>
                  </a:lnTo>
                  <a:lnTo>
                    <a:pt x="1651" y="1222"/>
                  </a:lnTo>
                  <a:lnTo>
                    <a:pt x="1650" y="1220"/>
                  </a:lnTo>
                  <a:lnTo>
                    <a:pt x="1650" y="1219"/>
                  </a:lnTo>
                  <a:lnTo>
                    <a:pt x="1650" y="1218"/>
                  </a:lnTo>
                  <a:lnTo>
                    <a:pt x="1650" y="1217"/>
                  </a:lnTo>
                  <a:lnTo>
                    <a:pt x="1649" y="1216"/>
                  </a:lnTo>
                  <a:lnTo>
                    <a:pt x="1649" y="1215"/>
                  </a:lnTo>
                  <a:lnTo>
                    <a:pt x="1649" y="1213"/>
                  </a:lnTo>
                  <a:lnTo>
                    <a:pt x="1649" y="1212"/>
                  </a:lnTo>
                  <a:lnTo>
                    <a:pt x="1649" y="1211"/>
                  </a:lnTo>
                  <a:lnTo>
                    <a:pt x="1647" y="1210"/>
                  </a:lnTo>
                  <a:lnTo>
                    <a:pt x="1647" y="1209"/>
                  </a:lnTo>
                  <a:lnTo>
                    <a:pt x="1647" y="1208"/>
                  </a:lnTo>
                  <a:lnTo>
                    <a:pt x="1646" y="1207"/>
                  </a:lnTo>
                  <a:lnTo>
                    <a:pt x="1646" y="1206"/>
                  </a:lnTo>
                  <a:lnTo>
                    <a:pt x="1645" y="1205"/>
                  </a:lnTo>
                  <a:lnTo>
                    <a:pt x="1645" y="1203"/>
                  </a:lnTo>
                  <a:lnTo>
                    <a:pt x="1645" y="1202"/>
                  </a:lnTo>
                  <a:lnTo>
                    <a:pt x="1645" y="1201"/>
                  </a:lnTo>
                  <a:lnTo>
                    <a:pt x="1645" y="1200"/>
                  </a:lnTo>
                  <a:lnTo>
                    <a:pt x="1645" y="1199"/>
                  </a:lnTo>
                  <a:lnTo>
                    <a:pt x="1645" y="1198"/>
                  </a:lnTo>
                  <a:lnTo>
                    <a:pt x="1645" y="1197"/>
                  </a:lnTo>
                  <a:lnTo>
                    <a:pt x="1644" y="1196"/>
                  </a:lnTo>
                  <a:lnTo>
                    <a:pt x="1643" y="1196"/>
                  </a:lnTo>
                  <a:lnTo>
                    <a:pt x="1643" y="1194"/>
                  </a:lnTo>
                  <a:lnTo>
                    <a:pt x="1643" y="1193"/>
                  </a:lnTo>
                  <a:lnTo>
                    <a:pt x="1643" y="1192"/>
                  </a:lnTo>
                  <a:lnTo>
                    <a:pt x="1642" y="1190"/>
                  </a:lnTo>
                  <a:lnTo>
                    <a:pt x="1641" y="1188"/>
                  </a:lnTo>
                  <a:lnTo>
                    <a:pt x="1641" y="1187"/>
                  </a:lnTo>
                  <a:lnTo>
                    <a:pt x="1640" y="1184"/>
                  </a:lnTo>
                  <a:lnTo>
                    <a:pt x="1638" y="1184"/>
                  </a:lnTo>
                  <a:lnTo>
                    <a:pt x="1637" y="1184"/>
                  </a:lnTo>
                  <a:lnTo>
                    <a:pt x="1637" y="1183"/>
                  </a:lnTo>
                  <a:lnTo>
                    <a:pt x="1637" y="1182"/>
                  </a:lnTo>
                  <a:lnTo>
                    <a:pt x="1636" y="1182"/>
                  </a:lnTo>
                  <a:lnTo>
                    <a:pt x="1636" y="1181"/>
                  </a:lnTo>
                  <a:lnTo>
                    <a:pt x="1635" y="1181"/>
                  </a:lnTo>
                  <a:lnTo>
                    <a:pt x="1635" y="1177"/>
                  </a:lnTo>
                  <a:lnTo>
                    <a:pt x="1634" y="1177"/>
                  </a:lnTo>
                  <a:lnTo>
                    <a:pt x="1633" y="1177"/>
                  </a:lnTo>
                  <a:lnTo>
                    <a:pt x="1633" y="1175"/>
                  </a:lnTo>
                  <a:lnTo>
                    <a:pt x="1632" y="1175"/>
                  </a:lnTo>
                  <a:lnTo>
                    <a:pt x="1632" y="1174"/>
                  </a:lnTo>
                  <a:lnTo>
                    <a:pt x="1631" y="1174"/>
                  </a:lnTo>
                  <a:lnTo>
                    <a:pt x="1631" y="1173"/>
                  </a:lnTo>
                  <a:lnTo>
                    <a:pt x="1631" y="1172"/>
                  </a:lnTo>
                  <a:lnTo>
                    <a:pt x="1630" y="1170"/>
                  </a:lnTo>
                  <a:lnTo>
                    <a:pt x="1628" y="1170"/>
                  </a:lnTo>
                  <a:lnTo>
                    <a:pt x="1628" y="1169"/>
                  </a:lnTo>
                  <a:lnTo>
                    <a:pt x="1630" y="1169"/>
                  </a:lnTo>
                  <a:lnTo>
                    <a:pt x="1628" y="1168"/>
                  </a:lnTo>
                  <a:lnTo>
                    <a:pt x="1628" y="1166"/>
                  </a:lnTo>
                  <a:lnTo>
                    <a:pt x="1627" y="1166"/>
                  </a:lnTo>
                  <a:lnTo>
                    <a:pt x="1627" y="1165"/>
                  </a:lnTo>
                  <a:lnTo>
                    <a:pt x="1626" y="1164"/>
                  </a:lnTo>
                  <a:lnTo>
                    <a:pt x="1626" y="1163"/>
                  </a:lnTo>
                  <a:lnTo>
                    <a:pt x="1625" y="1163"/>
                  </a:lnTo>
                  <a:lnTo>
                    <a:pt x="1625" y="1162"/>
                  </a:lnTo>
                  <a:lnTo>
                    <a:pt x="1625" y="1161"/>
                  </a:lnTo>
                  <a:lnTo>
                    <a:pt x="1624" y="1161"/>
                  </a:lnTo>
                  <a:lnTo>
                    <a:pt x="1623" y="1160"/>
                  </a:lnTo>
                  <a:lnTo>
                    <a:pt x="1623" y="1159"/>
                  </a:lnTo>
                  <a:lnTo>
                    <a:pt x="1622" y="1159"/>
                  </a:lnTo>
                  <a:lnTo>
                    <a:pt x="1622" y="1158"/>
                  </a:lnTo>
                  <a:lnTo>
                    <a:pt x="1621" y="1158"/>
                  </a:lnTo>
                  <a:lnTo>
                    <a:pt x="1621" y="1158"/>
                  </a:lnTo>
                  <a:lnTo>
                    <a:pt x="1621" y="1156"/>
                  </a:lnTo>
                  <a:lnTo>
                    <a:pt x="1619" y="1156"/>
                  </a:lnTo>
                  <a:lnTo>
                    <a:pt x="1619" y="1155"/>
                  </a:lnTo>
                  <a:lnTo>
                    <a:pt x="1619" y="1154"/>
                  </a:lnTo>
                  <a:lnTo>
                    <a:pt x="1618" y="1154"/>
                  </a:lnTo>
                  <a:lnTo>
                    <a:pt x="1618" y="1153"/>
                  </a:lnTo>
                  <a:lnTo>
                    <a:pt x="1617" y="1153"/>
                  </a:lnTo>
                  <a:lnTo>
                    <a:pt x="1617" y="1152"/>
                  </a:lnTo>
                  <a:lnTo>
                    <a:pt x="1616" y="1151"/>
                  </a:lnTo>
                  <a:lnTo>
                    <a:pt x="1615" y="1151"/>
                  </a:lnTo>
                  <a:lnTo>
                    <a:pt x="1615" y="1150"/>
                  </a:lnTo>
                  <a:lnTo>
                    <a:pt x="1615" y="1149"/>
                  </a:lnTo>
                  <a:lnTo>
                    <a:pt x="1614" y="1149"/>
                  </a:lnTo>
                  <a:lnTo>
                    <a:pt x="1613" y="1149"/>
                  </a:lnTo>
                  <a:lnTo>
                    <a:pt x="1613" y="1147"/>
                  </a:lnTo>
                  <a:lnTo>
                    <a:pt x="1612" y="1147"/>
                  </a:lnTo>
                  <a:lnTo>
                    <a:pt x="1611" y="1147"/>
                  </a:lnTo>
                  <a:lnTo>
                    <a:pt x="1609" y="1147"/>
                  </a:lnTo>
                  <a:lnTo>
                    <a:pt x="1608" y="1147"/>
                  </a:lnTo>
                  <a:lnTo>
                    <a:pt x="1608" y="1146"/>
                  </a:lnTo>
                  <a:lnTo>
                    <a:pt x="1608" y="1146"/>
                  </a:lnTo>
                  <a:lnTo>
                    <a:pt x="1608" y="1145"/>
                  </a:lnTo>
                  <a:lnTo>
                    <a:pt x="1608" y="1144"/>
                  </a:lnTo>
                  <a:lnTo>
                    <a:pt x="1607" y="1144"/>
                  </a:lnTo>
                  <a:lnTo>
                    <a:pt x="1606" y="1143"/>
                  </a:lnTo>
                  <a:lnTo>
                    <a:pt x="1605" y="1143"/>
                  </a:lnTo>
                  <a:lnTo>
                    <a:pt x="1605" y="1142"/>
                  </a:lnTo>
                  <a:lnTo>
                    <a:pt x="1604" y="1142"/>
                  </a:lnTo>
                  <a:lnTo>
                    <a:pt x="1603" y="1142"/>
                  </a:lnTo>
                  <a:lnTo>
                    <a:pt x="1602" y="1142"/>
                  </a:lnTo>
                  <a:lnTo>
                    <a:pt x="1600" y="1142"/>
                  </a:lnTo>
                  <a:lnTo>
                    <a:pt x="1599" y="1142"/>
                  </a:lnTo>
                  <a:lnTo>
                    <a:pt x="1598" y="1142"/>
                  </a:lnTo>
                  <a:lnTo>
                    <a:pt x="1597" y="1141"/>
                  </a:lnTo>
                  <a:lnTo>
                    <a:pt x="1596" y="1141"/>
                  </a:lnTo>
                  <a:lnTo>
                    <a:pt x="1595" y="1141"/>
                  </a:lnTo>
                  <a:lnTo>
                    <a:pt x="1594" y="1141"/>
                  </a:lnTo>
                  <a:lnTo>
                    <a:pt x="1593" y="1141"/>
                  </a:lnTo>
                  <a:lnTo>
                    <a:pt x="1592" y="1141"/>
                  </a:lnTo>
                  <a:lnTo>
                    <a:pt x="1590" y="1141"/>
                  </a:lnTo>
                  <a:lnTo>
                    <a:pt x="1590" y="1140"/>
                  </a:lnTo>
                  <a:lnTo>
                    <a:pt x="1589" y="1140"/>
                  </a:lnTo>
                  <a:lnTo>
                    <a:pt x="1587" y="1138"/>
                  </a:lnTo>
                  <a:lnTo>
                    <a:pt x="1585" y="1137"/>
                  </a:lnTo>
                  <a:lnTo>
                    <a:pt x="1585" y="1136"/>
                  </a:lnTo>
                  <a:lnTo>
                    <a:pt x="1584" y="1136"/>
                  </a:lnTo>
                  <a:lnTo>
                    <a:pt x="1583" y="1136"/>
                  </a:lnTo>
                  <a:lnTo>
                    <a:pt x="1581" y="1137"/>
                  </a:lnTo>
                  <a:lnTo>
                    <a:pt x="1581" y="1138"/>
                  </a:lnTo>
                  <a:lnTo>
                    <a:pt x="1580" y="1138"/>
                  </a:lnTo>
                  <a:lnTo>
                    <a:pt x="1579" y="1138"/>
                  </a:lnTo>
                  <a:lnTo>
                    <a:pt x="1578" y="1138"/>
                  </a:lnTo>
                  <a:lnTo>
                    <a:pt x="1578" y="1137"/>
                  </a:lnTo>
                  <a:lnTo>
                    <a:pt x="1577" y="1137"/>
                  </a:lnTo>
                  <a:lnTo>
                    <a:pt x="1577" y="1138"/>
                  </a:lnTo>
                  <a:lnTo>
                    <a:pt x="1576" y="1138"/>
                  </a:lnTo>
                  <a:lnTo>
                    <a:pt x="1576" y="1140"/>
                  </a:lnTo>
                  <a:lnTo>
                    <a:pt x="1576" y="1141"/>
                  </a:lnTo>
                  <a:lnTo>
                    <a:pt x="1575" y="1141"/>
                  </a:lnTo>
                  <a:lnTo>
                    <a:pt x="1574" y="1142"/>
                  </a:lnTo>
                  <a:lnTo>
                    <a:pt x="1574" y="1143"/>
                  </a:lnTo>
                  <a:lnTo>
                    <a:pt x="1572" y="1143"/>
                  </a:lnTo>
                  <a:lnTo>
                    <a:pt x="1571" y="1143"/>
                  </a:lnTo>
                  <a:lnTo>
                    <a:pt x="1570" y="1143"/>
                  </a:lnTo>
                  <a:lnTo>
                    <a:pt x="1570" y="1144"/>
                  </a:lnTo>
                  <a:lnTo>
                    <a:pt x="1569" y="1144"/>
                  </a:lnTo>
                  <a:lnTo>
                    <a:pt x="1568" y="1144"/>
                  </a:lnTo>
                  <a:lnTo>
                    <a:pt x="1567" y="1145"/>
                  </a:lnTo>
                  <a:lnTo>
                    <a:pt x="1566" y="1145"/>
                  </a:lnTo>
                  <a:lnTo>
                    <a:pt x="1566" y="1146"/>
                  </a:lnTo>
                  <a:lnTo>
                    <a:pt x="1565" y="1149"/>
                  </a:lnTo>
                  <a:lnTo>
                    <a:pt x="1565" y="1150"/>
                  </a:lnTo>
                  <a:lnTo>
                    <a:pt x="1565" y="1151"/>
                  </a:lnTo>
                  <a:lnTo>
                    <a:pt x="1565" y="1152"/>
                  </a:lnTo>
                  <a:lnTo>
                    <a:pt x="1564" y="1153"/>
                  </a:lnTo>
                  <a:lnTo>
                    <a:pt x="1562" y="1155"/>
                  </a:lnTo>
                  <a:lnTo>
                    <a:pt x="1561" y="1155"/>
                  </a:lnTo>
                  <a:lnTo>
                    <a:pt x="1560" y="1156"/>
                  </a:lnTo>
                  <a:lnTo>
                    <a:pt x="1558" y="1156"/>
                  </a:lnTo>
                  <a:lnTo>
                    <a:pt x="1557" y="1156"/>
                  </a:lnTo>
                  <a:lnTo>
                    <a:pt x="1555" y="1156"/>
                  </a:lnTo>
                  <a:lnTo>
                    <a:pt x="1555" y="1156"/>
                  </a:lnTo>
                  <a:lnTo>
                    <a:pt x="1553" y="1158"/>
                  </a:lnTo>
                  <a:lnTo>
                    <a:pt x="1553" y="1158"/>
                  </a:lnTo>
                  <a:lnTo>
                    <a:pt x="1551" y="1158"/>
                  </a:lnTo>
                  <a:lnTo>
                    <a:pt x="1550" y="1159"/>
                  </a:lnTo>
                  <a:lnTo>
                    <a:pt x="1548" y="1161"/>
                  </a:lnTo>
                  <a:lnTo>
                    <a:pt x="1547" y="1161"/>
                  </a:lnTo>
                  <a:lnTo>
                    <a:pt x="1545" y="1161"/>
                  </a:lnTo>
                  <a:lnTo>
                    <a:pt x="1545" y="1162"/>
                  </a:lnTo>
                  <a:lnTo>
                    <a:pt x="1542" y="1162"/>
                  </a:lnTo>
                  <a:lnTo>
                    <a:pt x="1541" y="1162"/>
                  </a:lnTo>
                  <a:lnTo>
                    <a:pt x="1541" y="1163"/>
                  </a:lnTo>
                  <a:lnTo>
                    <a:pt x="1540" y="1163"/>
                  </a:lnTo>
                  <a:lnTo>
                    <a:pt x="1539" y="1163"/>
                  </a:lnTo>
                  <a:lnTo>
                    <a:pt x="1536" y="1164"/>
                  </a:lnTo>
                  <a:lnTo>
                    <a:pt x="1534" y="1164"/>
                  </a:lnTo>
                  <a:lnTo>
                    <a:pt x="1533" y="1165"/>
                  </a:lnTo>
                  <a:lnTo>
                    <a:pt x="1532" y="1165"/>
                  </a:lnTo>
                  <a:lnTo>
                    <a:pt x="1531" y="1165"/>
                  </a:lnTo>
                  <a:lnTo>
                    <a:pt x="1530" y="1166"/>
                  </a:lnTo>
                  <a:lnTo>
                    <a:pt x="1529" y="1168"/>
                  </a:lnTo>
                  <a:lnTo>
                    <a:pt x="1529" y="1170"/>
                  </a:lnTo>
                  <a:lnTo>
                    <a:pt x="1529" y="1171"/>
                  </a:lnTo>
                  <a:lnTo>
                    <a:pt x="1528" y="1172"/>
                  </a:lnTo>
                  <a:lnTo>
                    <a:pt x="1528" y="1174"/>
                  </a:lnTo>
                  <a:lnTo>
                    <a:pt x="1528" y="1175"/>
                  </a:lnTo>
                  <a:lnTo>
                    <a:pt x="1528" y="1177"/>
                  </a:lnTo>
                  <a:lnTo>
                    <a:pt x="1527" y="1178"/>
                  </a:lnTo>
                  <a:lnTo>
                    <a:pt x="1524" y="1179"/>
                  </a:lnTo>
                  <a:lnTo>
                    <a:pt x="1524" y="1180"/>
                  </a:lnTo>
                  <a:lnTo>
                    <a:pt x="1523" y="1181"/>
                  </a:lnTo>
                  <a:lnTo>
                    <a:pt x="1522" y="1182"/>
                  </a:lnTo>
                  <a:lnTo>
                    <a:pt x="1520" y="1182"/>
                  </a:lnTo>
                  <a:lnTo>
                    <a:pt x="1517" y="1183"/>
                  </a:lnTo>
                  <a:lnTo>
                    <a:pt x="1514" y="1183"/>
                  </a:lnTo>
                  <a:lnTo>
                    <a:pt x="1512" y="1183"/>
                  </a:lnTo>
                  <a:lnTo>
                    <a:pt x="1511" y="1184"/>
                  </a:lnTo>
                  <a:lnTo>
                    <a:pt x="1509" y="1184"/>
                  </a:lnTo>
                  <a:lnTo>
                    <a:pt x="1509" y="1184"/>
                  </a:lnTo>
                  <a:lnTo>
                    <a:pt x="1510" y="1184"/>
                  </a:lnTo>
                  <a:lnTo>
                    <a:pt x="1511" y="1184"/>
                  </a:lnTo>
                  <a:lnTo>
                    <a:pt x="1512" y="1184"/>
                  </a:lnTo>
                  <a:lnTo>
                    <a:pt x="1513" y="1184"/>
                  </a:lnTo>
                  <a:lnTo>
                    <a:pt x="1514" y="1184"/>
                  </a:lnTo>
                  <a:lnTo>
                    <a:pt x="1519" y="1184"/>
                  </a:lnTo>
                  <a:lnTo>
                    <a:pt x="1521" y="1184"/>
                  </a:lnTo>
                  <a:lnTo>
                    <a:pt x="1521" y="1184"/>
                  </a:lnTo>
                  <a:lnTo>
                    <a:pt x="1522" y="1186"/>
                  </a:lnTo>
                  <a:lnTo>
                    <a:pt x="1522" y="1187"/>
                  </a:lnTo>
                  <a:lnTo>
                    <a:pt x="1522" y="1188"/>
                  </a:lnTo>
                  <a:lnTo>
                    <a:pt x="1521" y="1190"/>
                  </a:lnTo>
                  <a:lnTo>
                    <a:pt x="1520" y="1190"/>
                  </a:lnTo>
                  <a:lnTo>
                    <a:pt x="1520" y="1191"/>
                  </a:lnTo>
                  <a:lnTo>
                    <a:pt x="1520" y="1192"/>
                  </a:lnTo>
                  <a:lnTo>
                    <a:pt x="1519" y="1193"/>
                  </a:lnTo>
                  <a:lnTo>
                    <a:pt x="1519" y="1194"/>
                  </a:lnTo>
                  <a:lnTo>
                    <a:pt x="1518" y="1196"/>
                  </a:lnTo>
                  <a:lnTo>
                    <a:pt x="1515" y="1197"/>
                  </a:lnTo>
                  <a:lnTo>
                    <a:pt x="1514" y="1197"/>
                  </a:lnTo>
                  <a:lnTo>
                    <a:pt x="1513" y="1197"/>
                  </a:lnTo>
                  <a:lnTo>
                    <a:pt x="1513" y="1198"/>
                  </a:lnTo>
                  <a:lnTo>
                    <a:pt x="1512" y="1199"/>
                  </a:lnTo>
                  <a:lnTo>
                    <a:pt x="1512" y="1201"/>
                  </a:lnTo>
                  <a:lnTo>
                    <a:pt x="1513" y="1201"/>
                  </a:lnTo>
                  <a:lnTo>
                    <a:pt x="1513" y="1202"/>
                  </a:lnTo>
                  <a:lnTo>
                    <a:pt x="1512" y="1202"/>
                  </a:lnTo>
                  <a:lnTo>
                    <a:pt x="1512" y="1205"/>
                  </a:lnTo>
                  <a:lnTo>
                    <a:pt x="1511" y="1208"/>
                  </a:lnTo>
                  <a:lnTo>
                    <a:pt x="1511" y="1209"/>
                  </a:lnTo>
                  <a:lnTo>
                    <a:pt x="1510" y="1210"/>
                  </a:lnTo>
                  <a:lnTo>
                    <a:pt x="1509" y="1211"/>
                  </a:lnTo>
                  <a:lnTo>
                    <a:pt x="1508" y="1211"/>
                  </a:lnTo>
                  <a:lnTo>
                    <a:pt x="1507" y="1212"/>
                  </a:lnTo>
                  <a:lnTo>
                    <a:pt x="1507" y="1213"/>
                  </a:lnTo>
                  <a:lnTo>
                    <a:pt x="1508" y="1213"/>
                  </a:lnTo>
                  <a:lnTo>
                    <a:pt x="1507" y="1215"/>
                  </a:lnTo>
                  <a:lnTo>
                    <a:pt x="1507" y="1217"/>
                  </a:lnTo>
                  <a:lnTo>
                    <a:pt x="1505" y="1218"/>
                  </a:lnTo>
                  <a:lnTo>
                    <a:pt x="1505" y="1219"/>
                  </a:lnTo>
                  <a:lnTo>
                    <a:pt x="1504" y="1221"/>
                  </a:lnTo>
                  <a:lnTo>
                    <a:pt x="1504" y="1224"/>
                  </a:lnTo>
                  <a:lnTo>
                    <a:pt x="1503" y="1225"/>
                  </a:lnTo>
                  <a:lnTo>
                    <a:pt x="1502" y="1226"/>
                  </a:lnTo>
                  <a:lnTo>
                    <a:pt x="1502" y="1228"/>
                  </a:lnTo>
                  <a:lnTo>
                    <a:pt x="1502" y="1230"/>
                  </a:lnTo>
                  <a:lnTo>
                    <a:pt x="1501" y="1231"/>
                  </a:lnTo>
                  <a:lnTo>
                    <a:pt x="1500" y="1235"/>
                  </a:lnTo>
                  <a:lnTo>
                    <a:pt x="1500" y="1236"/>
                  </a:lnTo>
                  <a:lnTo>
                    <a:pt x="1500" y="1236"/>
                  </a:lnTo>
                  <a:lnTo>
                    <a:pt x="1500" y="1237"/>
                  </a:lnTo>
                  <a:lnTo>
                    <a:pt x="1499" y="1237"/>
                  </a:lnTo>
                  <a:lnTo>
                    <a:pt x="1499" y="1236"/>
                  </a:lnTo>
                  <a:lnTo>
                    <a:pt x="1498" y="1235"/>
                  </a:lnTo>
                  <a:lnTo>
                    <a:pt x="1498" y="1236"/>
                  </a:lnTo>
                  <a:lnTo>
                    <a:pt x="1496" y="1236"/>
                  </a:lnTo>
                  <a:lnTo>
                    <a:pt x="1496" y="1235"/>
                  </a:lnTo>
                  <a:lnTo>
                    <a:pt x="1496" y="1234"/>
                  </a:lnTo>
                  <a:lnTo>
                    <a:pt x="1496" y="1233"/>
                  </a:lnTo>
                  <a:lnTo>
                    <a:pt x="1495" y="1231"/>
                  </a:lnTo>
                  <a:lnTo>
                    <a:pt x="1494" y="1231"/>
                  </a:lnTo>
                  <a:lnTo>
                    <a:pt x="1494" y="1233"/>
                  </a:lnTo>
                  <a:lnTo>
                    <a:pt x="1493" y="1234"/>
                  </a:lnTo>
                  <a:lnTo>
                    <a:pt x="1493" y="1235"/>
                  </a:lnTo>
                  <a:lnTo>
                    <a:pt x="1492" y="1235"/>
                  </a:lnTo>
                  <a:lnTo>
                    <a:pt x="1491" y="1237"/>
                  </a:lnTo>
                  <a:lnTo>
                    <a:pt x="1491" y="1238"/>
                  </a:lnTo>
                  <a:lnTo>
                    <a:pt x="1490" y="1239"/>
                  </a:lnTo>
                  <a:lnTo>
                    <a:pt x="1490" y="1240"/>
                  </a:lnTo>
                  <a:lnTo>
                    <a:pt x="1489" y="1240"/>
                  </a:lnTo>
                  <a:lnTo>
                    <a:pt x="1487" y="1243"/>
                  </a:lnTo>
                  <a:lnTo>
                    <a:pt x="1485" y="1246"/>
                  </a:lnTo>
                  <a:lnTo>
                    <a:pt x="1483" y="1250"/>
                  </a:lnTo>
                  <a:lnTo>
                    <a:pt x="1482" y="1253"/>
                  </a:lnTo>
                  <a:lnTo>
                    <a:pt x="1480" y="1256"/>
                  </a:lnTo>
                  <a:lnTo>
                    <a:pt x="1480" y="1257"/>
                  </a:lnTo>
                  <a:lnTo>
                    <a:pt x="1479" y="1258"/>
                  </a:lnTo>
                  <a:lnTo>
                    <a:pt x="1479" y="1259"/>
                  </a:lnTo>
                  <a:lnTo>
                    <a:pt x="1477" y="1261"/>
                  </a:lnTo>
                  <a:lnTo>
                    <a:pt x="1476" y="1263"/>
                  </a:lnTo>
                  <a:lnTo>
                    <a:pt x="1475" y="1263"/>
                  </a:lnTo>
                  <a:lnTo>
                    <a:pt x="1474" y="1264"/>
                  </a:lnTo>
                  <a:lnTo>
                    <a:pt x="1473" y="1265"/>
                  </a:lnTo>
                  <a:lnTo>
                    <a:pt x="1473" y="1265"/>
                  </a:lnTo>
                  <a:lnTo>
                    <a:pt x="1473" y="1266"/>
                  </a:lnTo>
                  <a:lnTo>
                    <a:pt x="1472" y="1266"/>
                  </a:lnTo>
                  <a:lnTo>
                    <a:pt x="1471" y="1266"/>
                  </a:lnTo>
                  <a:lnTo>
                    <a:pt x="1470" y="1265"/>
                  </a:lnTo>
                  <a:lnTo>
                    <a:pt x="1470" y="1266"/>
                  </a:lnTo>
                  <a:lnTo>
                    <a:pt x="1468" y="1266"/>
                  </a:lnTo>
                  <a:lnTo>
                    <a:pt x="1468" y="1265"/>
                  </a:lnTo>
                  <a:lnTo>
                    <a:pt x="1468" y="1265"/>
                  </a:lnTo>
                  <a:lnTo>
                    <a:pt x="1467" y="1265"/>
                  </a:lnTo>
                  <a:lnTo>
                    <a:pt x="1467" y="1264"/>
                  </a:lnTo>
                  <a:lnTo>
                    <a:pt x="1466" y="1263"/>
                  </a:lnTo>
                  <a:lnTo>
                    <a:pt x="1464" y="1263"/>
                  </a:lnTo>
                  <a:lnTo>
                    <a:pt x="1463" y="1263"/>
                  </a:lnTo>
                  <a:lnTo>
                    <a:pt x="1463" y="1262"/>
                  </a:lnTo>
                  <a:lnTo>
                    <a:pt x="1463" y="1261"/>
                  </a:lnTo>
                  <a:lnTo>
                    <a:pt x="1462" y="1261"/>
                  </a:lnTo>
                  <a:lnTo>
                    <a:pt x="1461" y="1261"/>
                  </a:lnTo>
                  <a:lnTo>
                    <a:pt x="1460" y="1261"/>
                  </a:lnTo>
                  <a:lnTo>
                    <a:pt x="1460" y="1259"/>
                  </a:lnTo>
                  <a:lnTo>
                    <a:pt x="1458" y="1259"/>
                  </a:lnTo>
                  <a:lnTo>
                    <a:pt x="1457" y="1259"/>
                  </a:lnTo>
                  <a:lnTo>
                    <a:pt x="1453" y="1258"/>
                  </a:lnTo>
                  <a:lnTo>
                    <a:pt x="1452" y="1258"/>
                  </a:lnTo>
                  <a:lnTo>
                    <a:pt x="1451" y="1258"/>
                  </a:lnTo>
                  <a:lnTo>
                    <a:pt x="1448" y="1257"/>
                  </a:lnTo>
                  <a:lnTo>
                    <a:pt x="1447" y="1257"/>
                  </a:lnTo>
                  <a:lnTo>
                    <a:pt x="1447" y="1258"/>
                  </a:lnTo>
                  <a:lnTo>
                    <a:pt x="1446" y="1258"/>
                  </a:lnTo>
                  <a:lnTo>
                    <a:pt x="1446" y="1257"/>
                  </a:lnTo>
                  <a:lnTo>
                    <a:pt x="1446" y="1256"/>
                  </a:lnTo>
                  <a:lnTo>
                    <a:pt x="1447" y="1256"/>
                  </a:lnTo>
                  <a:lnTo>
                    <a:pt x="1446" y="1255"/>
                  </a:lnTo>
                  <a:lnTo>
                    <a:pt x="1446" y="1255"/>
                  </a:lnTo>
                  <a:lnTo>
                    <a:pt x="1445" y="1255"/>
                  </a:lnTo>
                  <a:lnTo>
                    <a:pt x="1445" y="1254"/>
                  </a:lnTo>
                  <a:lnTo>
                    <a:pt x="1445" y="1253"/>
                  </a:lnTo>
                  <a:lnTo>
                    <a:pt x="1444" y="1253"/>
                  </a:lnTo>
                  <a:lnTo>
                    <a:pt x="1444" y="1254"/>
                  </a:lnTo>
                  <a:lnTo>
                    <a:pt x="1444" y="1255"/>
                  </a:lnTo>
                  <a:lnTo>
                    <a:pt x="1444" y="1256"/>
                  </a:lnTo>
                  <a:lnTo>
                    <a:pt x="1444" y="1257"/>
                  </a:lnTo>
                  <a:lnTo>
                    <a:pt x="1444" y="1258"/>
                  </a:lnTo>
                  <a:lnTo>
                    <a:pt x="1442" y="1258"/>
                  </a:lnTo>
                  <a:lnTo>
                    <a:pt x="1441" y="1256"/>
                  </a:lnTo>
                  <a:lnTo>
                    <a:pt x="1439" y="1256"/>
                  </a:lnTo>
                  <a:lnTo>
                    <a:pt x="1438" y="1255"/>
                  </a:lnTo>
                  <a:lnTo>
                    <a:pt x="1435" y="1254"/>
                  </a:lnTo>
                  <a:lnTo>
                    <a:pt x="1432" y="1252"/>
                  </a:lnTo>
                  <a:lnTo>
                    <a:pt x="1430" y="1252"/>
                  </a:lnTo>
                  <a:lnTo>
                    <a:pt x="1430" y="1250"/>
                  </a:lnTo>
                  <a:lnTo>
                    <a:pt x="1429" y="1250"/>
                  </a:lnTo>
                  <a:lnTo>
                    <a:pt x="1429" y="1249"/>
                  </a:lnTo>
                  <a:lnTo>
                    <a:pt x="1429" y="1248"/>
                  </a:lnTo>
                  <a:lnTo>
                    <a:pt x="1429" y="1247"/>
                  </a:lnTo>
                  <a:lnTo>
                    <a:pt x="1428" y="1247"/>
                  </a:lnTo>
                  <a:lnTo>
                    <a:pt x="1428" y="1246"/>
                  </a:lnTo>
                  <a:lnTo>
                    <a:pt x="1427" y="1245"/>
                  </a:lnTo>
                  <a:lnTo>
                    <a:pt x="1426" y="1244"/>
                  </a:lnTo>
                  <a:lnTo>
                    <a:pt x="1425" y="1243"/>
                  </a:lnTo>
                  <a:lnTo>
                    <a:pt x="1425" y="1241"/>
                  </a:lnTo>
                  <a:lnTo>
                    <a:pt x="1424" y="1240"/>
                  </a:lnTo>
                  <a:lnTo>
                    <a:pt x="1424" y="1239"/>
                  </a:lnTo>
                  <a:lnTo>
                    <a:pt x="1423" y="1239"/>
                  </a:lnTo>
                  <a:lnTo>
                    <a:pt x="1423" y="1238"/>
                  </a:lnTo>
                  <a:lnTo>
                    <a:pt x="1423" y="1237"/>
                  </a:lnTo>
                  <a:lnTo>
                    <a:pt x="1421" y="1236"/>
                  </a:lnTo>
                  <a:lnTo>
                    <a:pt x="1420" y="1235"/>
                  </a:lnTo>
                  <a:lnTo>
                    <a:pt x="1420" y="1234"/>
                  </a:lnTo>
                  <a:lnTo>
                    <a:pt x="1419" y="1230"/>
                  </a:lnTo>
                  <a:lnTo>
                    <a:pt x="1420" y="1228"/>
                  </a:lnTo>
                  <a:lnTo>
                    <a:pt x="1421" y="1228"/>
                  </a:lnTo>
                  <a:lnTo>
                    <a:pt x="1421" y="1227"/>
                  </a:lnTo>
                  <a:lnTo>
                    <a:pt x="1423" y="1226"/>
                  </a:lnTo>
                  <a:lnTo>
                    <a:pt x="1424" y="1226"/>
                  </a:lnTo>
                  <a:lnTo>
                    <a:pt x="1424" y="1225"/>
                  </a:lnTo>
                  <a:lnTo>
                    <a:pt x="1424" y="1224"/>
                  </a:lnTo>
                  <a:lnTo>
                    <a:pt x="1424" y="1222"/>
                  </a:lnTo>
                  <a:lnTo>
                    <a:pt x="1424" y="1219"/>
                  </a:lnTo>
                  <a:lnTo>
                    <a:pt x="1424" y="1218"/>
                  </a:lnTo>
                  <a:lnTo>
                    <a:pt x="1424" y="1216"/>
                  </a:lnTo>
                  <a:lnTo>
                    <a:pt x="1424" y="1215"/>
                  </a:lnTo>
                  <a:lnTo>
                    <a:pt x="1423" y="1213"/>
                  </a:lnTo>
                  <a:lnTo>
                    <a:pt x="1424" y="1212"/>
                  </a:lnTo>
                  <a:lnTo>
                    <a:pt x="1423" y="1209"/>
                  </a:lnTo>
                  <a:lnTo>
                    <a:pt x="1423" y="1208"/>
                  </a:lnTo>
                  <a:lnTo>
                    <a:pt x="1424" y="1208"/>
                  </a:lnTo>
                  <a:lnTo>
                    <a:pt x="1424" y="1209"/>
                  </a:lnTo>
                  <a:lnTo>
                    <a:pt x="1425" y="1209"/>
                  </a:lnTo>
                  <a:lnTo>
                    <a:pt x="1425" y="1208"/>
                  </a:lnTo>
                  <a:lnTo>
                    <a:pt x="1424" y="1207"/>
                  </a:lnTo>
                  <a:lnTo>
                    <a:pt x="1424" y="1206"/>
                  </a:lnTo>
                  <a:lnTo>
                    <a:pt x="1423" y="1205"/>
                  </a:lnTo>
                  <a:lnTo>
                    <a:pt x="1423" y="1202"/>
                  </a:lnTo>
                  <a:lnTo>
                    <a:pt x="1424" y="1201"/>
                  </a:lnTo>
                  <a:lnTo>
                    <a:pt x="1423" y="1200"/>
                  </a:lnTo>
                  <a:lnTo>
                    <a:pt x="1423" y="1199"/>
                  </a:lnTo>
                  <a:lnTo>
                    <a:pt x="1424" y="1198"/>
                  </a:lnTo>
                  <a:lnTo>
                    <a:pt x="1423" y="1197"/>
                  </a:lnTo>
                  <a:lnTo>
                    <a:pt x="1424" y="1196"/>
                  </a:lnTo>
                  <a:lnTo>
                    <a:pt x="1423" y="1196"/>
                  </a:lnTo>
                  <a:lnTo>
                    <a:pt x="1424" y="1194"/>
                  </a:lnTo>
                  <a:lnTo>
                    <a:pt x="1424" y="1193"/>
                  </a:lnTo>
                  <a:lnTo>
                    <a:pt x="1425" y="1192"/>
                  </a:lnTo>
                  <a:lnTo>
                    <a:pt x="1426" y="1192"/>
                  </a:lnTo>
                  <a:lnTo>
                    <a:pt x="1426" y="1191"/>
                  </a:lnTo>
                  <a:lnTo>
                    <a:pt x="1426" y="1190"/>
                  </a:lnTo>
                  <a:lnTo>
                    <a:pt x="1426" y="1189"/>
                  </a:lnTo>
                  <a:lnTo>
                    <a:pt x="1426" y="1187"/>
                  </a:lnTo>
                  <a:lnTo>
                    <a:pt x="1426" y="1186"/>
                  </a:lnTo>
                  <a:lnTo>
                    <a:pt x="1427" y="1184"/>
                  </a:lnTo>
                  <a:lnTo>
                    <a:pt x="1427" y="1184"/>
                  </a:lnTo>
                  <a:lnTo>
                    <a:pt x="1428" y="1183"/>
                  </a:lnTo>
                  <a:lnTo>
                    <a:pt x="1429" y="1184"/>
                  </a:lnTo>
                  <a:lnTo>
                    <a:pt x="1429" y="1183"/>
                  </a:lnTo>
                  <a:lnTo>
                    <a:pt x="1429" y="1181"/>
                  </a:lnTo>
                  <a:lnTo>
                    <a:pt x="1430" y="1180"/>
                  </a:lnTo>
                  <a:lnTo>
                    <a:pt x="1430" y="1179"/>
                  </a:lnTo>
                  <a:lnTo>
                    <a:pt x="1430" y="1178"/>
                  </a:lnTo>
                  <a:lnTo>
                    <a:pt x="1430" y="1177"/>
                  </a:lnTo>
                  <a:lnTo>
                    <a:pt x="1432" y="1175"/>
                  </a:lnTo>
                  <a:lnTo>
                    <a:pt x="1433" y="1174"/>
                  </a:lnTo>
                  <a:lnTo>
                    <a:pt x="1434" y="1174"/>
                  </a:lnTo>
                  <a:lnTo>
                    <a:pt x="1435" y="1174"/>
                  </a:lnTo>
                  <a:lnTo>
                    <a:pt x="1436" y="1174"/>
                  </a:lnTo>
                  <a:lnTo>
                    <a:pt x="1437" y="1173"/>
                  </a:lnTo>
                  <a:lnTo>
                    <a:pt x="1438" y="1173"/>
                  </a:lnTo>
                  <a:lnTo>
                    <a:pt x="1439" y="1173"/>
                  </a:lnTo>
                  <a:lnTo>
                    <a:pt x="1439" y="1175"/>
                  </a:lnTo>
                  <a:lnTo>
                    <a:pt x="1441" y="1174"/>
                  </a:lnTo>
                  <a:lnTo>
                    <a:pt x="1442" y="1175"/>
                  </a:lnTo>
                  <a:lnTo>
                    <a:pt x="1443" y="1174"/>
                  </a:lnTo>
                  <a:lnTo>
                    <a:pt x="1443" y="1175"/>
                  </a:lnTo>
                  <a:lnTo>
                    <a:pt x="1445" y="1175"/>
                  </a:lnTo>
                  <a:lnTo>
                    <a:pt x="1446" y="1175"/>
                  </a:lnTo>
                  <a:lnTo>
                    <a:pt x="1446" y="1174"/>
                  </a:lnTo>
                  <a:lnTo>
                    <a:pt x="1446" y="1173"/>
                  </a:lnTo>
                  <a:lnTo>
                    <a:pt x="1447" y="1173"/>
                  </a:lnTo>
                  <a:lnTo>
                    <a:pt x="1447" y="1172"/>
                  </a:lnTo>
                  <a:lnTo>
                    <a:pt x="1446" y="1171"/>
                  </a:lnTo>
                  <a:lnTo>
                    <a:pt x="1447" y="1171"/>
                  </a:lnTo>
                  <a:lnTo>
                    <a:pt x="1447" y="1170"/>
                  </a:lnTo>
                  <a:lnTo>
                    <a:pt x="1448" y="1170"/>
                  </a:lnTo>
                  <a:lnTo>
                    <a:pt x="1449" y="1170"/>
                  </a:lnTo>
                  <a:lnTo>
                    <a:pt x="1451" y="1170"/>
                  </a:lnTo>
                  <a:lnTo>
                    <a:pt x="1452" y="1170"/>
                  </a:lnTo>
                  <a:lnTo>
                    <a:pt x="1452" y="1171"/>
                  </a:lnTo>
                  <a:lnTo>
                    <a:pt x="1453" y="1171"/>
                  </a:lnTo>
                  <a:lnTo>
                    <a:pt x="1454" y="1170"/>
                  </a:lnTo>
                  <a:lnTo>
                    <a:pt x="1455" y="1170"/>
                  </a:lnTo>
                  <a:lnTo>
                    <a:pt x="1456" y="1170"/>
                  </a:lnTo>
                  <a:lnTo>
                    <a:pt x="1456" y="1171"/>
                  </a:lnTo>
                  <a:lnTo>
                    <a:pt x="1457" y="1172"/>
                  </a:lnTo>
                  <a:lnTo>
                    <a:pt x="1458" y="1172"/>
                  </a:lnTo>
                  <a:lnTo>
                    <a:pt x="1460" y="1172"/>
                  </a:lnTo>
                  <a:lnTo>
                    <a:pt x="1460" y="1171"/>
                  </a:lnTo>
                  <a:lnTo>
                    <a:pt x="1460" y="1170"/>
                  </a:lnTo>
                  <a:lnTo>
                    <a:pt x="1460" y="1169"/>
                  </a:lnTo>
                  <a:lnTo>
                    <a:pt x="1458" y="1169"/>
                  </a:lnTo>
                  <a:lnTo>
                    <a:pt x="1458" y="1168"/>
                  </a:lnTo>
                  <a:lnTo>
                    <a:pt x="1458" y="1166"/>
                  </a:lnTo>
                  <a:lnTo>
                    <a:pt x="1458" y="1165"/>
                  </a:lnTo>
                  <a:lnTo>
                    <a:pt x="1457" y="1164"/>
                  </a:lnTo>
                  <a:lnTo>
                    <a:pt x="1457" y="1163"/>
                  </a:lnTo>
                  <a:lnTo>
                    <a:pt x="1458" y="1163"/>
                  </a:lnTo>
                  <a:lnTo>
                    <a:pt x="1458" y="1162"/>
                  </a:lnTo>
                  <a:lnTo>
                    <a:pt x="1458" y="1161"/>
                  </a:lnTo>
                  <a:lnTo>
                    <a:pt x="1458" y="1160"/>
                  </a:lnTo>
                  <a:lnTo>
                    <a:pt x="1460" y="1160"/>
                  </a:lnTo>
                  <a:lnTo>
                    <a:pt x="1461" y="1159"/>
                  </a:lnTo>
                  <a:lnTo>
                    <a:pt x="1462" y="1158"/>
                  </a:lnTo>
                  <a:lnTo>
                    <a:pt x="1463" y="1158"/>
                  </a:lnTo>
                  <a:lnTo>
                    <a:pt x="1464" y="1158"/>
                  </a:lnTo>
                  <a:lnTo>
                    <a:pt x="1466" y="1156"/>
                  </a:lnTo>
                  <a:lnTo>
                    <a:pt x="1467" y="1156"/>
                  </a:lnTo>
                  <a:lnTo>
                    <a:pt x="1470" y="1155"/>
                  </a:lnTo>
                  <a:lnTo>
                    <a:pt x="1471" y="1155"/>
                  </a:lnTo>
                  <a:lnTo>
                    <a:pt x="1472" y="1155"/>
                  </a:lnTo>
                  <a:lnTo>
                    <a:pt x="1473" y="1156"/>
                  </a:lnTo>
                  <a:lnTo>
                    <a:pt x="1473" y="1156"/>
                  </a:lnTo>
                  <a:lnTo>
                    <a:pt x="1474" y="1156"/>
                  </a:lnTo>
                  <a:lnTo>
                    <a:pt x="1474" y="1155"/>
                  </a:lnTo>
                  <a:lnTo>
                    <a:pt x="1473" y="1154"/>
                  </a:lnTo>
                  <a:lnTo>
                    <a:pt x="1473" y="1154"/>
                  </a:lnTo>
                  <a:lnTo>
                    <a:pt x="1473" y="1153"/>
                  </a:lnTo>
                  <a:lnTo>
                    <a:pt x="1473" y="1152"/>
                  </a:lnTo>
                  <a:lnTo>
                    <a:pt x="1473" y="1151"/>
                  </a:lnTo>
                  <a:lnTo>
                    <a:pt x="1473" y="1150"/>
                  </a:lnTo>
                  <a:lnTo>
                    <a:pt x="1473" y="1149"/>
                  </a:lnTo>
                  <a:lnTo>
                    <a:pt x="1473" y="1146"/>
                  </a:lnTo>
                  <a:lnTo>
                    <a:pt x="1474" y="1143"/>
                  </a:lnTo>
                  <a:lnTo>
                    <a:pt x="1474" y="1142"/>
                  </a:lnTo>
                  <a:lnTo>
                    <a:pt x="1475" y="1141"/>
                  </a:lnTo>
                  <a:lnTo>
                    <a:pt x="1474" y="1135"/>
                  </a:lnTo>
                  <a:lnTo>
                    <a:pt x="1474" y="1134"/>
                  </a:lnTo>
                  <a:lnTo>
                    <a:pt x="1474" y="1132"/>
                  </a:lnTo>
                  <a:lnTo>
                    <a:pt x="1474" y="1130"/>
                  </a:lnTo>
                  <a:lnTo>
                    <a:pt x="1474" y="1127"/>
                  </a:lnTo>
                  <a:lnTo>
                    <a:pt x="1474" y="1126"/>
                  </a:lnTo>
                  <a:lnTo>
                    <a:pt x="1474" y="1125"/>
                  </a:lnTo>
                  <a:lnTo>
                    <a:pt x="1474" y="1124"/>
                  </a:lnTo>
                  <a:lnTo>
                    <a:pt x="1474" y="1123"/>
                  </a:lnTo>
                  <a:lnTo>
                    <a:pt x="1474" y="1122"/>
                  </a:lnTo>
                  <a:lnTo>
                    <a:pt x="1474" y="1121"/>
                  </a:lnTo>
                  <a:lnTo>
                    <a:pt x="1474" y="1119"/>
                  </a:lnTo>
                  <a:lnTo>
                    <a:pt x="1474" y="1118"/>
                  </a:lnTo>
                  <a:lnTo>
                    <a:pt x="1475" y="1118"/>
                  </a:lnTo>
                  <a:lnTo>
                    <a:pt x="1474" y="1116"/>
                  </a:lnTo>
                  <a:lnTo>
                    <a:pt x="1474" y="1113"/>
                  </a:lnTo>
                  <a:lnTo>
                    <a:pt x="1475" y="1113"/>
                  </a:lnTo>
                  <a:lnTo>
                    <a:pt x="1475" y="1112"/>
                  </a:lnTo>
                  <a:lnTo>
                    <a:pt x="1475" y="1111"/>
                  </a:lnTo>
                  <a:lnTo>
                    <a:pt x="1475" y="1109"/>
                  </a:lnTo>
                  <a:lnTo>
                    <a:pt x="1476" y="1108"/>
                  </a:lnTo>
                  <a:lnTo>
                    <a:pt x="1476" y="1107"/>
                  </a:lnTo>
                  <a:lnTo>
                    <a:pt x="1476" y="1106"/>
                  </a:lnTo>
                  <a:lnTo>
                    <a:pt x="1477" y="1105"/>
                  </a:lnTo>
                  <a:lnTo>
                    <a:pt x="1479" y="1104"/>
                  </a:lnTo>
                  <a:lnTo>
                    <a:pt x="1479" y="1104"/>
                  </a:lnTo>
                  <a:lnTo>
                    <a:pt x="1480" y="1103"/>
                  </a:lnTo>
                  <a:lnTo>
                    <a:pt x="1481" y="1103"/>
                  </a:lnTo>
                  <a:lnTo>
                    <a:pt x="1481" y="1102"/>
                  </a:lnTo>
                  <a:lnTo>
                    <a:pt x="1482" y="1102"/>
                  </a:lnTo>
                  <a:lnTo>
                    <a:pt x="1483" y="1100"/>
                  </a:lnTo>
                  <a:lnTo>
                    <a:pt x="1484" y="1100"/>
                  </a:lnTo>
                  <a:lnTo>
                    <a:pt x="1485" y="1100"/>
                  </a:lnTo>
                  <a:lnTo>
                    <a:pt x="1487" y="1100"/>
                  </a:lnTo>
                  <a:lnTo>
                    <a:pt x="1489" y="1100"/>
                  </a:lnTo>
                  <a:lnTo>
                    <a:pt x="1491" y="1102"/>
                  </a:lnTo>
                  <a:lnTo>
                    <a:pt x="1491" y="1103"/>
                  </a:lnTo>
                  <a:lnTo>
                    <a:pt x="1491" y="1104"/>
                  </a:lnTo>
                  <a:lnTo>
                    <a:pt x="1491" y="1104"/>
                  </a:lnTo>
                  <a:lnTo>
                    <a:pt x="1490" y="1105"/>
                  </a:lnTo>
                  <a:lnTo>
                    <a:pt x="1490" y="1106"/>
                  </a:lnTo>
                  <a:lnTo>
                    <a:pt x="1490" y="1107"/>
                  </a:lnTo>
                  <a:lnTo>
                    <a:pt x="1491" y="1106"/>
                  </a:lnTo>
                  <a:lnTo>
                    <a:pt x="1492" y="1104"/>
                  </a:lnTo>
                  <a:lnTo>
                    <a:pt x="1493" y="1104"/>
                  </a:lnTo>
                  <a:lnTo>
                    <a:pt x="1494" y="1100"/>
                  </a:lnTo>
                  <a:lnTo>
                    <a:pt x="1495" y="1096"/>
                  </a:lnTo>
                  <a:lnTo>
                    <a:pt x="1498" y="1093"/>
                  </a:lnTo>
                  <a:lnTo>
                    <a:pt x="1499" y="1090"/>
                  </a:lnTo>
                  <a:lnTo>
                    <a:pt x="1500" y="1089"/>
                  </a:lnTo>
                  <a:lnTo>
                    <a:pt x="1500" y="1088"/>
                  </a:lnTo>
                  <a:lnTo>
                    <a:pt x="1500" y="1087"/>
                  </a:lnTo>
                  <a:lnTo>
                    <a:pt x="1500" y="1087"/>
                  </a:lnTo>
                  <a:lnTo>
                    <a:pt x="1500" y="1086"/>
                  </a:lnTo>
                  <a:lnTo>
                    <a:pt x="1501" y="1086"/>
                  </a:lnTo>
                  <a:lnTo>
                    <a:pt x="1502" y="1085"/>
                  </a:lnTo>
                  <a:lnTo>
                    <a:pt x="1505" y="1084"/>
                  </a:lnTo>
                  <a:lnTo>
                    <a:pt x="1507" y="1084"/>
                  </a:lnTo>
                  <a:lnTo>
                    <a:pt x="1505" y="1079"/>
                  </a:lnTo>
                  <a:lnTo>
                    <a:pt x="1505" y="1077"/>
                  </a:lnTo>
                  <a:lnTo>
                    <a:pt x="1505" y="1076"/>
                  </a:lnTo>
                  <a:lnTo>
                    <a:pt x="1505" y="1072"/>
                  </a:lnTo>
                  <a:lnTo>
                    <a:pt x="1505" y="1070"/>
                  </a:lnTo>
                  <a:lnTo>
                    <a:pt x="1507" y="1069"/>
                  </a:lnTo>
                  <a:lnTo>
                    <a:pt x="1507" y="1068"/>
                  </a:lnTo>
                  <a:lnTo>
                    <a:pt x="1507" y="1067"/>
                  </a:lnTo>
                  <a:lnTo>
                    <a:pt x="1505" y="1066"/>
                  </a:lnTo>
                  <a:lnTo>
                    <a:pt x="1504" y="1061"/>
                  </a:lnTo>
                  <a:lnTo>
                    <a:pt x="1504" y="1060"/>
                  </a:lnTo>
                  <a:lnTo>
                    <a:pt x="1504" y="1051"/>
                  </a:lnTo>
                  <a:lnTo>
                    <a:pt x="1504" y="1049"/>
                  </a:lnTo>
                  <a:lnTo>
                    <a:pt x="1504" y="1046"/>
                  </a:lnTo>
                  <a:lnTo>
                    <a:pt x="1504" y="1044"/>
                  </a:lnTo>
                  <a:lnTo>
                    <a:pt x="1504" y="1042"/>
                  </a:lnTo>
                  <a:lnTo>
                    <a:pt x="1503" y="1039"/>
                  </a:lnTo>
                  <a:lnTo>
                    <a:pt x="1504" y="1036"/>
                  </a:lnTo>
                  <a:lnTo>
                    <a:pt x="1502" y="1027"/>
                  </a:lnTo>
                  <a:lnTo>
                    <a:pt x="1501" y="1025"/>
                  </a:lnTo>
                  <a:lnTo>
                    <a:pt x="1501" y="1023"/>
                  </a:lnTo>
                  <a:lnTo>
                    <a:pt x="1501" y="1022"/>
                  </a:lnTo>
                  <a:lnTo>
                    <a:pt x="1501" y="1021"/>
                  </a:lnTo>
                  <a:lnTo>
                    <a:pt x="1501" y="1020"/>
                  </a:lnTo>
                  <a:lnTo>
                    <a:pt x="1502" y="1020"/>
                  </a:lnTo>
                  <a:lnTo>
                    <a:pt x="1502" y="1019"/>
                  </a:lnTo>
                  <a:lnTo>
                    <a:pt x="1502" y="1018"/>
                  </a:lnTo>
                  <a:lnTo>
                    <a:pt x="1502" y="1016"/>
                  </a:lnTo>
                  <a:lnTo>
                    <a:pt x="1502" y="1015"/>
                  </a:lnTo>
                  <a:lnTo>
                    <a:pt x="1502" y="1013"/>
                  </a:lnTo>
                  <a:lnTo>
                    <a:pt x="1503" y="1012"/>
                  </a:lnTo>
                  <a:lnTo>
                    <a:pt x="1503" y="1010"/>
                  </a:lnTo>
                  <a:lnTo>
                    <a:pt x="1504" y="1008"/>
                  </a:lnTo>
                  <a:lnTo>
                    <a:pt x="1504" y="1006"/>
                  </a:lnTo>
                  <a:lnTo>
                    <a:pt x="1504" y="1005"/>
                  </a:lnTo>
                  <a:lnTo>
                    <a:pt x="1504" y="1004"/>
                  </a:lnTo>
                  <a:lnTo>
                    <a:pt x="1504" y="1001"/>
                  </a:lnTo>
                  <a:lnTo>
                    <a:pt x="1504" y="1000"/>
                  </a:lnTo>
                  <a:lnTo>
                    <a:pt x="1505" y="999"/>
                  </a:lnTo>
                  <a:lnTo>
                    <a:pt x="1505" y="997"/>
                  </a:lnTo>
                  <a:lnTo>
                    <a:pt x="1505" y="996"/>
                  </a:lnTo>
                  <a:lnTo>
                    <a:pt x="1505" y="996"/>
                  </a:lnTo>
                  <a:lnTo>
                    <a:pt x="1504" y="995"/>
                  </a:lnTo>
                  <a:lnTo>
                    <a:pt x="1503" y="994"/>
                  </a:lnTo>
                  <a:lnTo>
                    <a:pt x="1503" y="993"/>
                  </a:lnTo>
                  <a:lnTo>
                    <a:pt x="1502" y="993"/>
                  </a:lnTo>
                  <a:lnTo>
                    <a:pt x="1502" y="992"/>
                  </a:lnTo>
                  <a:lnTo>
                    <a:pt x="1502" y="991"/>
                  </a:lnTo>
                  <a:lnTo>
                    <a:pt x="1501" y="991"/>
                  </a:lnTo>
                  <a:lnTo>
                    <a:pt x="1501" y="990"/>
                  </a:lnTo>
                  <a:lnTo>
                    <a:pt x="1501" y="989"/>
                  </a:lnTo>
                  <a:lnTo>
                    <a:pt x="1500" y="989"/>
                  </a:lnTo>
                  <a:lnTo>
                    <a:pt x="1500" y="987"/>
                  </a:lnTo>
                  <a:lnTo>
                    <a:pt x="1500" y="986"/>
                  </a:lnTo>
                  <a:lnTo>
                    <a:pt x="1500" y="984"/>
                  </a:lnTo>
                  <a:lnTo>
                    <a:pt x="1500" y="982"/>
                  </a:lnTo>
                  <a:lnTo>
                    <a:pt x="1500" y="981"/>
                  </a:lnTo>
                  <a:lnTo>
                    <a:pt x="1500" y="980"/>
                  </a:lnTo>
                  <a:lnTo>
                    <a:pt x="1500" y="976"/>
                  </a:lnTo>
                  <a:lnTo>
                    <a:pt x="1500" y="975"/>
                  </a:lnTo>
                  <a:lnTo>
                    <a:pt x="1500" y="973"/>
                  </a:lnTo>
                  <a:lnTo>
                    <a:pt x="1499" y="973"/>
                  </a:lnTo>
                  <a:lnTo>
                    <a:pt x="1499" y="972"/>
                  </a:lnTo>
                  <a:lnTo>
                    <a:pt x="1498" y="972"/>
                  </a:lnTo>
                  <a:lnTo>
                    <a:pt x="1498" y="971"/>
                  </a:lnTo>
                  <a:lnTo>
                    <a:pt x="1498" y="969"/>
                  </a:lnTo>
                  <a:lnTo>
                    <a:pt x="1496" y="967"/>
                  </a:lnTo>
                  <a:lnTo>
                    <a:pt x="1495" y="967"/>
                  </a:lnTo>
                  <a:lnTo>
                    <a:pt x="1494" y="965"/>
                  </a:lnTo>
                  <a:lnTo>
                    <a:pt x="1493" y="963"/>
                  </a:lnTo>
                  <a:lnTo>
                    <a:pt x="1493" y="962"/>
                  </a:lnTo>
                  <a:lnTo>
                    <a:pt x="1493" y="961"/>
                  </a:lnTo>
                  <a:lnTo>
                    <a:pt x="1493" y="959"/>
                  </a:lnTo>
                  <a:lnTo>
                    <a:pt x="1493" y="958"/>
                  </a:lnTo>
                  <a:lnTo>
                    <a:pt x="1493" y="957"/>
                  </a:lnTo>
                  <a:lnTo>
                    <a:pt x="1492" y="957"/>
                  </a:lnTo>
                  <a:lnTo>
                    <a:pt x="1489" y="956"/>
                  </a:lnTo>
                  <a:lnTo>
                    <a:pt x="1487" y="957"/>
                  </a:lnTo>
                  <a:lnTo>
                    <a:pt x="1485" y="956"/>
                  </a:lnTo>
                  <a:lnTo>
                    <a:pt x="1484" y="955"/>
                  </a:lnTo>
                  <a:lnTo>
                    <a:pt x="1483" y="955"/>
                  </a:lnTo>
                  <a:lnTo>
                    <a:pt x="1483" y="954"/>
                  </a:lnTo>
                  <a:lnTo>
                    <a:pt x="1482" y="954"/>
                  </a:lnTo>
                  <a:lnTo>
                    <a:pt x="1482" y="953"/>
                  </a:lnTo>
                  <a:lnTo>
                    <a:pt x="1480" y="953"/>
                  </a:lnTo>
                  <a:lnTo>
                    <a:pt x="1479" y="953"/>
                  </a:lnTo>
                  <a:lnTo>
                    <a:pt x="1479" y="952"/>
                  </a:lnTo>
                  <a:lnTo>
                    <a:pt x="1477" y="952"/>
                  </a:lnTo>
                  <a:lnTo>
                    <a:pt x="1476" y="950"/>
                  </a:lnTo>
                  <a:lnTo>
                    <a:pt x="1476" y="949"/>
                  </a:lnTo>
                  <a:lnTo>
                    <a:pt x="1475" y="949"/>
                  </a:lnTo>
                  <a:lnTo>
                    <a:pt x="1474" y="949"/>
                  </a:lnTo>
                  <a:lnTo>
                    <a:pt x="1473" y="948"/>
                  </a:lnTo>
                  <a:lnTo>
                    <a:pt x="1473" y="948"/>
                  </a:lnTo>
                  <a:lnTo>
                    <a:pt x="1472" y="947"/>
                  </a:lnTo>
                  <a:lnTo>
                    <a:pt x="1472" y="946"/>
                  </a:lnTo>
                  <a:lnTo>
                    <a:pt x="1471" y="945"/>
                  </a:lnTo>
                  <a:lnTo>
                    <a:pt x="1471" y="944"/>
                  </a:lnTo>
                  <a:lnTo>
                    <a:pt x="1470" y="943"/>
                  </a:lnTo>
                  <a:lnTo>
                    <a:pt x="1470" y="943"/>
                  </a:lnTo>
                  <a:lnTo>
                    <a:pt x="1470" y="941"/>
                  </a:lnTo>
                  <a:lnTo>
                    <a:pt x="1470" y="940"/>
                  </a:lnTo>
                  <a:lnTo>
                    <a:pt x="1470" y="939"/>
                  </a:lnTo>
                  <a:lnTo>
                    <a:pt x="1470" y="938"/>
                  </a:lnTo>
                  <a:lnTo>
                    <a:pt x="1468" y="937"/>
                  </a:lnTo>
                  <a:lnTo>
                    <a:pt x="1468" y="936"/>
                  </a:lnTo>
                  <a:lnTo>
                    <a:pt x="1468" y="935"/>
                  </a:lnTo>
                  <a:lnTo>
                    <a:pt x="1467" y="934"/>
                  </a:lnTo>
                  <a:lnTo>
                    <a:pt x="1466" y="934"/>
                  </a:lnTo>
                  <a:lnTo>
                    <a:pt x="1465" y="934"/>
                  </a:lnTo>
                  <a:lnTo>
                    <a:pt x="1465" y="933"/>
                  </a:lnTo>
                  <a:lnTo>
                    <a:pt x="1465" y="931"/>
                  </a:lnTo>
                  <a:lnTo>
                    <a:pt x="1465" y="930"/>
                  </a:lnTo>
                  <a:lnTo>
                    <a:pt x="1466" y="930"/>
                  </a:lnTo>
                  <a:lnTo>
                    <a:pt x="1467" y="930"/>
                  </a:lnTo>
                  <a:lnTo>
                    <a:pt x="1468" y="930"/>
                  </a:lnTo>
                  <a:lnTo>
                    <a:pt x="1470" y="931"/>
                  </a:lnTo>
                  <a:lnTo>
                    <a:pt x="1470" y="930"/>
                  </a:lnTo>
                  <a:lnTo>
                    <a:pt x="1470" y="929"/>
                  </a:lnTo>
                  <a:lnTo>
                    <a:pt x="1468" y="928"/>
                  </a:lnTo>
                  <a:lnTo>
                    <a:pt x="1467" y="928"/>
                  </a:lnTo>
                  <a:lnTo>
                    <a:pt x="1466" y="928"/>
                  </a:lnTo>
                  <a:lnTo>
                    <a:pt x="1466" y="927"/>
                  </a:lnTo>
                  <a:lnTo>
                    <a:pt x="1466" y="926"/>
                  </a:lnTo>
                  <a:lnTo>
                    <a:pt x="1466" y="925"/>
                  </a:lnTo>
                  <a:lnTo>
                    <a:pt x="1465" y="925"/>
                  </a:lnTo>
                  <a:lnTo>
                    <a:pt x="1466" y="924"/>
                  </a:lnTo>
                  <a:lnTo>
                    <a:pt x="1466" y="922"/>
                  </a:lnTo>
                  <a:lnTo>
                    <a:pt x="1466" y="921"/>
                  </a:lnTo>
                  <a:lnTo>
                    <a:pt x="1466" y="920"/>
                  </a:lnTo>
                  <a:lnTo>
                    <a:pt x="1467" y="919"/>
                  </a:lnTo>
                  <a:lnTo>
                    <a:pt x="1467" y="918"/>
                  </a:lnTo>
                  <a:lnTo>
                    <a:pt x="1468" y="917"/>
                  </a:lnTo>
                  <a:lnTo>
                    <a:pt x="1470" y="917"/>
                  </a:lnTo>
                  <a:lnTo>
                    <a:pt x="1471" y="917"/>
                  </a:lnTo>
                  <a:lnTo>
                    <a:pt x="1472" y="917"/>
                  </a:lnTo>
                  <a:lnTo>
                    <a:pt x="1472" y="916"/>
                  </a:lnTo>
                  <a:lnTo>
                    <a:pt x="1473" y="916"/>
                  </a:lnTo>
                  <a:lnTo>
                    <a:pt x="1473" y="916"/>
                  </a:lnTo>
                  <a:lnTo>
                    <a:pt x="1474" y="915"/>
                  </a:lnTo>
                  <a:lnTo>
                    <a:pt x="1474" y="914"/>
                  </a:lnTo>
                  <a:lnTo>
                    <a:pt x="1475" y="914"/>
                  </a:lnTo>
                  <a:lnTo>
                    <a:pt x="1476" y="914"/>
                  </a:lnTo>
                  <a:lnTo>
                    <a:pt x="1477" y="914"/>
                  </a:lnTo>
                  <a:lnTo>
                    <a:pt x="1477" y="915"/>
                  </a:lnTo>
                  <a:lnTo>
                    <a:pt x="1479" y="915"/>
                  </a:lnTo>
                  <a:lnTo>
                    <a:pt x="1479" y="916"/>
                  </a:lnTo>
                  <a:lnTo>
                    <a:pt x="1479" y="916"/>
                  </a:lnTo>
                  <a:lnTo>
                    <a:pt x="1480" y="916"/>
                  </a:lnTo>
                  <a:lnTo>
                    <a:pt x="1480" y="917"/>
                  </a:lnTo>
                  <a:lnTo>
                    <a:pt x="1481" y="918"/>
                  </a:lnTo>
                  <a:lnTo>
                    <a:pt x="1482" y="918"/>
                  </a:lnTo>
                  <a:lnTo>
                    <a:pt x="1482" y="919"/>
                  </a:lnTo>
                  <a:lnTo>
                    <a:pt x="1483" y="919"/>
                  </a:lnTo>
                  <a:lnTo>
                    <a:pt x="1484" y="919"/>
                  </a:lnTo>
                  <a:lnTo>
                    <a:pt x="1485" y="920"/>
                  </a:lnTo>
                  <a:lnTo>
                    <a:pt x="1487" y="920"/>
                  </a:lnTo>
                  <a:lnTo>
                    <a:pt x="1489" y="921"/>
                  </a:lnTo>
                  <a:lnTo>
                    <a:pt x="1490" y="921"/>
                  </a:lnTo>
                  <a:lnTo>
                    <a:pt x="1491" y="921"/>
                  </a:lnTo>
                  <a:lnTo>
                    <a:pt x="1492" y="922"/>
                  </a:lnTo>
                  <a:lnTo>
                    <a:pt x="1495" y="922"/>
                  </a:lnTo>
                  <a:lnTo>
                    <a:pt x="1496" y="922"/>
                  </a:lnTo>
                  <a:lnTo>
                    <a:pt x="1498" y="922"/>
                  </a:lnTo>
                  <a:lnTo>
                    <a:pt x="1498" y="921"/>
                  </a:lnTo>
                  <a:lnTo>
                    <a:pt x="1498" y="920"/>
                  </a:lnTo>
                  <a:lnTo>
                    <a:pt x="1496" y="920"/>
                  </a:lnTo>
                  <a:lnTo>
                    <a:pt x="1495" y="919"/>
                  </a:lnTo>
                  <a:lnTo>
                    <a:pt x="1495" y="918"/>
                  </a:lnTo>
                  <a:lnTo>
                    <a:pt x="1494" y="917"/>
                  </a:lnTo>
                  <a:lnTo>
                    <a:pt x="1493" y="918"/>
                  </a:lnTo>
                  <a:lnTo>
                    <a:pt x="1492" y="918"/>
                  </a:lnTo>
                  <a:lnTo>
                    <a:pt x="1491" y="917"/>
                  </a:lnTo>
                  <a:lnTo>
                    <a:pt x="1490" y="917"/>
                  </a:lnTo>
                  <a:lnTo>
                    <a:pt x="1489" y="917"/>
                  </a:lnTo>
                  <a:lnTo>
                    <a:pt x="1489" y="916"/>
                  </a:lnTo>
                  <a:lnTo>
                    <a:pt x="1487" y="915"/>
                  </a:lnTo>
                  <a:lnTo>
                    <a:pt x="1487" y="914"/>
                  </a:lnTo>
                  <a:lnTo>
                    <a:pt x="1487" y="912"/>
                  </a:lnTo>
                  <a:lnTo>
                    <a:pt x="1486" y="911"/>
                  </a:lnTo>
                  <a:lnTo>
                    <a:pt x="1486" y="910"/>
                  </a:lnTo>
                  <a:lnTo>
                    <a:pt x="1486" y="909"/>
                  </a:lnTo>
                  <a:lnTo>
                    <a:pt x="1485" y="910"/>
                  </a:lnTo>
                  <a:lnTo>
                    <a:pt x="1485" y="909"/>
                  </a:lnTo>
                  <a:lnTo>
                    <a:pt x="1485" y="908"/>
                  </a:lnTo>
                  <a:lnTo>
                    <a:pt x="1486" y="908"/>
                  </a:lnTo>
                  <a:lnTo>
                    <a:pt x="1487" y="909"/>
                  </a:lnTo>
                  <a:lnTo>
                    <a:pt x="1487" y="908"/>
                  </a:lnTo>
                  <a:lnTo>
                    <a:pt x="1489" y="908"/>
                  </a:lnTo>
                  <a:lnTo>
                    <a:pt x="1489" y="907"/>
                  </a:lnTo>
                  <a:lnTo>
                    <a:pt x="1487" y="906"/>
                  </a:lnTo>
                  <a:lnTo>
                    <a:pt x="1485" y="905"/>
                  </a:lnTo>
                  <a:lnTo>
                    <a:pt x="1486" y="903"/>
                  </a:lnTo>
                  <a:lnTo>
                    <a:pt x="1485" y="902"/>
                  </a:lnTo>
                  <a:lnTo>
                    <a:pt x="1485" y="901"/>
                  </a:lnTo>
                  <a:lnTo>
                    <a:pt x="1485" y="900"/>
                  </a:lnTo>
                  <a:lnTo>
                    <a:pt x="1485" y="899"/>
                  </a:lnTo>
                  <a:lnTo>
                    <a:pt x="1484" y="898"/>
                  </a:lnTo>
                  <a:lnTo>
                    <a:pt x="1484" y="897"/>
                  </a:lnTo>
                  <a:lnTo>
                    <a:pt x="1483" y="896"/>
                  </a:lnTo>
                  <a:lnTo>
                    <a:pt x="1482" y="896"/>
                  </a:lnTo>
                  <a:lnTo>
                    <a:pt x="1481" y="894"/>
                  </a:lnTo>
                  <a:lnTo>
                    <a:pt x="1480" y="894"/>
                  </a:lnTo>
                  <a:lnTo>
                    <a:pt x="1480" y="893"/>
                  </a:lnTo>
                  <a:lnTo>
                    <a:pt x="1479" y="892"/>
                  </a:lnTo>
                  <a:lnTo>
                    <a:pt x="1477" y="892"/>
                  </a:lnTo>
                  <a:lnTo>
                    <a:pt x="1476" y="891"/>
                  </a:lnTo>
                  <a:lnTo>
                    <a:pt x="1476" y="890"/>
                  </a:lnTo>
                  <a:lnTo>
                    <a:pt x="1475" y="890"/>
                  </a:lnTo>
                  <a:lnTo>
                    <a:pt x="1474" y="889"/>
                  </a:lnTo>
                  <a:lnTo>
                    <a:pt x="1474" y="888"/>
                  </a:lnTo>
                  <a:lnTo>
                    <a:pt x="1474" y="887"/>
                  </a:lnTo>
                  <a:lnTo>
                    <a:pt x="1473" y="884"/>
                  </a:lnTo>
                  <a:lnTo>
                    <a:pt x="1473" y="884"/>
                  </a:lnTo>
                  <a:lnTo>
                    <a:pt x="1471" y="882"/>
                  </a:lnTo>
                  <a:lnTo>
                    <a:pt x="1470" y="881"/>
                  </a:lnTo>
                  <a:lnTo>
                    <a:pt x="1470" y="880"/>
                  </a:lnTo>
                  <a:lnTo>
                    <a:pt x="1467" y="878"/>
                  </a:lnTo>
                  <a:lnTo>
                    <a:pt x="1467" y="877"/>
                  </a:lnTo>
                  <a:lnTo>
                    <a:pt x="1466" y="875"/>
                  </a:lnTo>
                  <a:lnTo>
                    <a:pt x="1466" y="874"/>
                  </a:lnTo>
                  <a:lnTo>
                    <a:pt x="1465" y="874"/>
                  </a:lnTo>
                  <a:lnTo>
                    <a:pt x="1465" y="873"/>
                  </a:lnTo>
                  <a:lnTo>
                    <a:pt x="1465" y="872"/>
                  </a:lnTo>
                  <a:lnTo>
                    <a:pt x="1465" y="871"/>
                  </a:lnTo>
                  <a:lnTo>
                    <a:pt x="1468" y="871"/>
                  </a:lnTo>
                  <a:lnTo>
                    <a:pt x="1470" y="871"/>
                  </a:lnTo>
                  <a:lnTo>
                    <a:pt x="1470" y="870"/>
                  </a:lnTo>
                  <a:lnTo>
                    <a:pt x="1470" y="869"/>
                  </a:lnTo>
                  <a:lnTo>
                    <a:pt x="1470" y="868"/>
                  </a:lnTo>
                  <a:lnTo>
                    <a:pt x="1470" y="866"/>
                  </a:lnTo>
                  <a:lnTo>
                    <a:pt x="1468" y="865"/>
                  </a:lnTo>
                  <a:lnTo>
                    <a:pt x="1467" y="865"/>
                  </a:lnTo>
                  <a:lnTo>
                    <a:pt x="1466" y="865"/>
                  </a:lnTo>
                  <a:lnTo>
                    <a:pt x="1466" y="864"/>
                  </a:lnTo>
                  <a:lnTo>
                    <a:pt x="1465" y="863"/>
                  </a:lnTo>
                  <a:lnTo>
                    <a:pt x="1464" y="864"/>
                  </a:lnTo>
                  <a:lnTo>
                    <a:pt x="1464" y="863"/>
                  </a:lnTo>
                  <a:lnTo>
                    <a:pt x="1463" y="863"/>
                  </a:lnTo>
                  <a:lnTo>
                    <a:pt x="1463" y="862"/>
                  </a:lnTo>
                  <a:lnTo>
                    <a:pt x="1462" y="862"/>
                  </a:lnTo>
                  <a:lnTo>
                    <a:pt x="1462" y="862"/>
                  </a:lnTo>
                  <a:lnTo>
                    <a:pt x="1461" y="862"/>
                  </a:lnTo>
                  <a:lnTo>
                    <a:pt x="1460" y="861"/>
                  </a:lnTo>
                  <a:lnTo>
                    <a:pt x="1458" y="860"/>
                  </a:lnTo>
                  <a:lnTo>
                    <a:pt x="1457" y="859"/>
                  </a:lnTo>
                  <a:lnTo>
                    <a:pt x="1456" y="859"/>
                  </a:lnTo>
                  <a:lnTo>
                    <a:pt x="1456" y="858"/>
                  </a:lnTo>
                  <a:lnTo>
                    <a:pt x="1455" y="858"/>
                  </a:lnTo>
                  <a:lnTo>
                    <a:pt x="1454" y="858"/>
                  </a:lnTo>
                  <a:lnTo>
                    <a:pt x="1454" y="856"/>
                  </a:lnTo>
                  <a:lnTo>
                    <a:pt x="1454" y="855"/>
                  </a:lnTo>
                  <a:lnTo>
                    <a:pt x="1453" y="855"/>
                  </a:lnTo>
                  <a:lnTo>
                    <a:pt x="1453" y="856"/>
                  </a:lnTo>
                  <a:lnTo>
                    <a:pt x="1452" y="856"/>
                  </a:lnTo>
                  <a:lnTo>
                    <a:pt x="1451" y="856"/>
                  </a:lnTo>
                  <a:lnTo>
                    <a:pt x="1451" y="855"/>
                  </a:lnTo>
                  <a:lnTo>
                    <a:pt x="1451" y="854"/>
                  </a:lnTo>
                  <a:lnTo>
                    <a:pt x="1451" y="853"/>
                  </a:lnTo>
                  <a:lnTo>
                    <a:pt x="1452" y="853"/>
                  </a:lnTo>
                  <a:lnTo>
                    <a:pt x="1452" y="852"/>
                  </a:lnTo>
                  <a:lnTo>
                    <a:pt x="1451" y="852"/>
                  </a:lnTo>
                  <a:lnTo>
                    <a:pt x="1451" y="851"/>
                  </a:lnTo>
                  <a:lnTo>
                    <a:pt x="1449" y="851"/>
                  </a:lnTo>
                  <a:lnTo>
                    <a:pt x="1449" y="850"/>
                  </a:lnTo>
                  <a:lnTo>
                    <a:pt x="1448" y="851"/>
                  </a:lnTo>
                  <a:lnTo>
                    <a:pt x="1449" y="852"/>
                  </a:lnTo>
                  <a:lnTo>
                    <a:pt x="1449" y="853"/>
                  </a:lnTo>
                  <a:lnTo>
                    <a:pt x="1448" y="853"/>
                  </a:lnTo>
                  <a:lnTo>
                    <a:pt x="1448" y="854"/>
                  </a:lnTo>
                  <a:lnTo>
                    <a:pt x="1447" y="854"/>
                  </a:lnTo>
                  <a:lnTo>
                    <a:pt x="1446" y="854"/>
                  </a:lnTo>
                  <a:lnTo>
                    <a:pt x="1446" y="853"/>
                  </a:lnTo>
                  <a:lnTo>
                    <a:pt x="1446" y="853"/>
                  </a:lnTo>
                  <a:lnTo>
                    <a:pt x="1445" y="853"/>
                  </a:lnTo>
                  <a:lnTo>
                    <a:pt x="1445" y="852"/>
                  </a:lnTo>
                  <a:lnTo>
                    <a:pt x="1444" y="852"/>
                  </a:lnTo>
                  <a:lnTo>
                    <a:pt x="1444" y="851"/>
                  </a:lnTo>
                  <a:lnTo>
                    <a:pt x="1443" y="851"/>
                  </a:lnTo>
                  <a:lnTo>
                    <a:pt x="1442" y="851"/>
                  </a:lnTo>
                  <a:lnTo>
                    <a:pt x="1441" y="851"/>
                  </a:lnTo>
                  <a:lnTo>
                    <a:pt x="1441" y="852"/>
                  </a:lnTo>
                  <a:lnTo>
                    <a:pt x="1439" y="853"/>
                  </a:lnTo>
                  <a:lnTo>
                    <a:pt x="1438" y="853"/>
                  </a:lnTo>
                  <a:lnTo>
                    <a:pt x="1437" y="853"/>
                  </a:lnTo>
                  <a:lnTo>
                    <a:pt x="1436" y="854"/>
                  </a:lnTo>
                  <a:lnTo>
                    <a:pt x="1435" y="853"/>
                  </a:lnTo>
                  <a:lnTo>
                    <a:pt x="1434" y="853"/>
                  </a:lnTo>
                  <a:lnTo>
                    <a:pt x="1432" y="853"/>
                  </a:lnTo>
                  <a:lnTo>
                    <a:pt x="1430" y="852"/>
                  </a:lnTo>
                  <a:lnTo>
                    <a:pt x="1429" y="851"/>
                  </a:lnTo>
                  <a:lnTo>
                    <a:pt x="1428" y="851"/>
                  </a:lnTo>
                  <a:lnTo>
                    <a:pt x="1427" y="851"/>
                  </a:lnTo>
                  <a:lnTo>
                    <a:pt x="1424" y="850"/>
                  </a:lnTo>
                  <a:lnTo>
                    <a:pt x="1423" y="850"/>
                  </a:lnTo>
                  <a:lnTo>
                    <a:pt x="1421" y="847"/>
                  </a:lnTo>
                  <a:lnTo>
                    <a:pt x="1420" y="847"/>
                  </a:lnTo>
                  <a:lnTo>
                    <a:pt x="1419" y="846"/>
                  </a:lnTo>
                  <a:lnTo>
                    <a:pt x="1419" y="847"/>
                  </a:lnTo>
                  <a:lnTo>
                    <a:pt x="1419" y="846"/>
                  </a:lnTo>
                  <a:lnTo>
                    <a:pt x="1418" y="846"/>
                  </a:lnTo>
                  <a:lnTo>
                    <a:pt x="1417" y="846"/>
                  </a:lnTo>
                  <a:lnTo>
                    <a:pt x="1416" y="845"/>
                  </a:lnTo>
                  <a:lnTo>
                    <a:pt x="1415" y="845"/>
                  </a:lnTo>
                  <a:lnTo>
                    <a:pt x="1413" y="843"/>
                  </a:lnTo>
                  <a:lnTo>
                    <a:pt x="1411" y="842"/>
                  </a:lnTo>
                  <a:lnTo>
                    <a:pt x="1411" y="841"/>
                  </a:lnTo>
                  <a:lnTo>
                    <a:pt x="1410" y="841"/>
                  </a:lnTo>
                  <a:lnTo>
                    <a:pt x="1410" y="842"/>
                  </a:lnTo>
                  <a:lnTo>
                    <a:pt x="1409" y="842"/>
                  </a:lnTo>
                  <a:lnTo>
                    <a:pt x="1408" y="842"/>
                  </a:lnTo>
                  <a:lnTo>
                    <a:pt x="1408" y="843"/>
                  </a:lnTo>
                  <a:lnTo>
                    <a:pt x="1407" y="843"/>
                  </a:lnTo>
                  <a:lnTo>
                    <a:pt x="1407" y="844"/>
                  </a:lnTo>
                  <a:lnTo>
                    <a:pt x="1406" y="844"/>
                  </a:lnTo>
                  <a:lnTo>
                    <a:pt x="1406" y="843"/>
                  </a:lnTo>
                  <a:lnTo>
                    <a:pt x="1405" y="843"/>
                  </a:lnTo>
                  <a:lnTo>
                    <a:pt x="1404" y="843"/>
                  </a:lnTo>
                  <a:lnTo>
                    <a:pt x="1402" y="843"/>
                  </a:lnTo>
                  <a:lnTo>
                    <a:pt x="1401" y="843"/>
                  </a:lnTo>
                  <a:lnTo>
                    <a:pt x="1400" y="843"/>
                  </a:lnTo>
                  <a:lnTo>
                    <a:pt x="1399" y="843"/>
                  </a:lnTo>
                  <a:lnTo>
                    <a:pt x="1400" y="842"/>
                  </a:lnTo>
                  <a:lnTo>
                    <a:pt x="1399" y="842"/>
                  </a:lnTo>
                  <a:lnTo>
                    <a:pt x="1397" y="842"/>
                  </a:lnTo>
                  <a:lnTo>
                    <a:pt x="1396" y="842"/>
                  </a:lnTo>
                  <a:lnTo>
                    <a:pt x="1392" y="840"/>
                  </a:lnTo>
                  <a:lnTo>
                    <a:pt x="1392" y="840"/>
                  </a:lnTo>
                  <a:lnTo>
                    <a:pt x="1391" y="839"/>
                  </a:lnTo>
                  <a:lnTo>
                    <a:pt x="1390" y="839"/>
                  </a:lnTo>
                  <a:lnTo>
                    <a:pt x="1388" y="837"/>
                  </a:lnTo>
                  <a:lnTo>
                    <a:pt x="1387" y="836"/>
                  </a:lnTo>
                  <a:lnTo>
                    <a:pt x="1386" y="835"/>
                  </a:lnTo>
                  <a:lnTo>
                    <a:pt x="1382" y="834"/>
                  </a:lnTo>
                  <a:lnTo>
                    <a:pt x="1382" y="833"/>
                  </a:lnTo>
                  <a:lnTo>
                    <a:pt x="1379" y="831"/>
                  </a:lnTo>
                  <a:lnTo>
                    <a:pt x="1378" y="830"/>
                  </a:lnTo>
                  <a:lnTo>
                    <a:pt x="1376" y="828"/>
                  </a:lnTo>
                  <a:lnTo>
                    <a:pt x="1375" y="828"/>
                  </a:lnTo>
                  <a:lnTo>
                    <a:pt x="1373" y="827"/>
                  </a:lnTo>
                  <a:lnTo>
                    <a:pt x="1373" y="828"/>
                  </a:lnTo>
                  <a:lnTo>
                    <a:pt x="1372" y="827"/>
                  </a:lnTo>
                  <a:lnTo>
                    <a:pt x="1369" y="827"/>
                  </a:lnTo>
                  <a:lnTo>
                    <a:pt x="1368" y="828"/>
                  </a:lnTo>
                  <a:lnTo>
                    <a:pt x="1366" y="828"/>
                  </a:lnTo>
                  <a:lnTo>
                    <a:pt x="1364" y="828"/>
                  </a:lnTo>
                  <a:lnTo>
                    <a:pt x="1362" y="830"/>
                  </a:lnTo>
                  <a:lnTo>
                    <a:pt x="1361" y="830"/>
                  </a:lnTo>
                  <a:lnTo>
                    <a:pt x="1360" y="830"/>
                  </a:lnTo>
                  <a:lnTo>
                    <a:pt x="1359" y="830"/>
                  </a:lnTo>
                  <a:lnTo>
                    <a:pt x="1358" y="830"/>
                  </a:lnTo>
                  <a:lnTo>
                    <a:pt x="1357" y="830"/>
                  </a:lnTo>
                  <a:lnTo>
                    <a:pt x="1356" y="830"/>
                  </a:lnTo>
                  <a:lnTo>
                    <a:pt x="1354" y="830"/>
                  </a:lnTo>
                  <a:lnTo>
                    <a:pt x="1354" y="831"/>
                  </a:lnTo>
                  <a:lnTo>
                    <a:pt x="1353" y="831"/>
                  </a:lnTo>
                  <a:lnTo>
                    <a:pt x="1352" y="832"/>
                  </a:lnTo>
                  <a:lnTo>
                    <a:pt x="1351" y="832"/>
                  </a:lnTo>
                  <a:lnTo>
                    <a:pt x="1350" y="832"/>
                  </a:lnTo>
                  <a:lnTo>
                    <a:pt x="1348" y="832"/>
                  </a:lnTo>
                  <a:lnTo>
                    <a:pt x="1345" y="831"/>
                  </a:lnTo>
                  <a:lnTo>
                    <a:pt x="1344" y="830"/>
                  </a:lnTo>
                  <a:lnTo>
                    <a:pt x="1343" y="830"/>
                  </a:lnTo>
                  <a:lnTo>
                    <a:pt x="1341" y="826"/>
                  </a:lnTo>
                  <a:lnTo>
                    <a:pt x="1340" y="824"/>
                  </a:lnTo>
                  <a:lnTo>
                    <a:pt x="1340" y="823"/>
                  </a:lnTo>
                  <a:lnTo>
                    <a:pt x="1340" y="822"/>
                  </a:lnTo>
                  <a:lnTo>
                    <a:pt x="1339" y="819"/>
                  </a:lnTo>
                  <a:lnTo>
                    <a:pt x="1339" y="817"/>
                  </a:lnTo>
                  <a:lnTo>
                    <a:pt x="1339" y="816"/>
                  </a:lnTo>
                  <a:lnTo>
                    <a:pt x="1339" y="814"/>
                  </a:lnTo>
                  <a:lnTo>
                    <a:pt x="1336" y="812"/>
                  </a:lnTo>
                  <a:lnTo>
                    <a:pt x="1334" y="811"/>
                  </a:lnTo>
                  <a:lnTo>
                    <a:pt x="1333" y="809"/>
                  </a:lnTo>
                  <a:lnTo>
                    <a:pt x="1332" y="808"/>
                  </a:lnTo>
                  <a:lnTo>
                    <a:pt x="1331" y="807"/>
                  </a:lnTo>
                  <a:lnTo>
                    <a:pt x="1330" y="807"/>
                  </a:lnTo>
                  <a:lnTo>
                    <a:pt x="1329" y="806"/>
                  </a:lnTo>
                  <a:lnTo>
                    <a:pt x="1329" y="805"/>
                  </a:lnTo>
                  <a:lnTo>
                    <a:pt x="1328" y="805"/>
                  </a:lnTo>
                  <a:lnTo>
                    <a:pt x="1328" y="804"/>
                  </a:lnTo>
                  <a:lnTo>
                    <a:pt x="1326" y="804"/>
                  </a:lnTo>
                  <a:lnTo>
                    <a:pt x="1325" y="803"/>
                  </a:lnTo>
                  <a:lnTo>
                    <a:pt x="1324" y="802"/>
                  </a:lnTo>
                  <a:lnTo>
                    <a:pt x="1324" y="800"/>
                  </a:lnTo>
                  <a:lnTo>
                    <a:pt x="1323" y="800"/>
                  </a:lnTo>
                  <a:lnTo>
                    <a:pt x="1322" y="799"/>
                  </a:lnTo>
                  <a:lnTo>
                    <a:pt x="1321" y="799"/>
                  </a:lnTo>
                  <a:lnTo>
                    <a:pt x="1320" y="799"/>
                  </a:lnTo>
                  <a:lnTo>
                    <a:pt x="1319" y="799"/>
                  </a:lnTo>
                  <a:lnTo>
                    <a:pt x="1317" y="799"/>
                  </a:lnTo>
                  <a:lnTo>
                    <a:pt x="1316" y="799"/>
                  </a:lnTo>
                  <a:lnTo>
                    <a:pt x="1315" y="799"/>
                  </a:lnTo>
                  <a:lnTo>
                    <a:pt x="1315" y="798"/>
                  </a:lnTo>
                  <a:lnTo>
                    <a:pt x="1314" y="798"/>
                  </a:lnTo>
                  <a:lnTo>
                    <a:pt x="1313" y="798"/>
                  </a:lnTo>
                  <a:lnTo>
                    <a:pt x="1312" y="798"/>
                  </a:lnTo>
                  <a:lnTo>
                    <a:pt x="1312" y="798"/>
                  </a:lnTo>
                  <a:lnTo>
                    <a:pt x="1312" y="797"/>
                  </a:lnTo>
                  <a:lnTo>
                    <a:pt x="1311" y="797"/>
                  </a:lnTo>
                  <a:lnTo>
                    <a:pt x="1310" y="797"/>
                  </a:lnTo>
                  <a:lnTo>
                    <a:pt x="1310" y="796"/>
                  </a:lnTo>
                  <a:lnTo>
                    <a:pt x="1309" y="796"/>
                  </a:lnTo>
                  <a:lnTo>
                    <a:pt x="1307" y="796"/>
                  </a:lnTo>
                  <a:lnTo>
                    <a:pt x="1306" y="796"/>
                  </a:lnTo>
                  <a:lnTo>
                    <a:pt x="1304" y="796"/>
                  </a:lnTo>
                  <a:lnTo>
                    <a:pt x="1303" y="796"/>
                  </a:lnTo>
                  <a:lnTo>
                    <a:pt x="1302" y="796"/>
                  </a:lnTo>
                  <a:lnTo>
                    <a:pt x="1301" y="796"/>
                  </a:lnTo>
                  <a:lnTo>
                    <a:pt x="1300" y="796"/>
                  </a:lnTo>
                  <a:lnTo>
                    <a:pt x="1298" y="797"/>
                  </a:lnTo>
                  <a:lnTo>
                    <a:pt x="1296" y="797"/>
                  </a:lnTo>
                  <a:lnTo>
                    <a:pt x="1295" y="798"/>
                  </a:lnTo>
                  <a:lnTo>
                    <a:pt x="1294" y="798"/>
                  </a:lnTo>
                  <a:lnTo>
                    <a:pt x="1293" y="797"/>
                  </a:lnTo>
                  <a:lnTo>
                    <a:pt x="1292" y="797"/>
                  </a:lnTo>
                  <a:lnTo>
                    <a:pt x="1288" y="796"/>
                  </a:lnTo>
                  <a:lnTo>
                    <a:pt x="1287" y="796"/>
                  </a:lnTo>
                  <a:lnTo>
                    <a:pt x="1286" y="796"/>
                  </a:lnTo>
                  <a:lnTo>
                    <a:pt x="1286" y="797"/>
                  </a:lnTo>
                  <a:lnTo>
                    <a:pt x="1286" y="798"/>
                  </a:lnTo>
                  <a:lnTo>
                    <a:pt x="1287" y="798"/>
                  </a:lnTo>
                  <a:lnTo>
                    <a:pt x="1288" y="798"/>
                  </a:lnTo>
                  <a:lnTo>
                    <a:pt x="1290" y="799"/>
                  </a:lnTo>
                  <a:lnTo>
                    <a:pt x="1290" y="800"/>
                  </a:lnTo>
                  <a:lnTo>
                    <a:pt x="1288" y="800"/>
                  </a:lnTo>
                  <a:lnTo>
                    <a:pt x="1287" y="802"/>
                  </a:lnTo>
                  <a:lnTo>
                    <a:pt x="1286" y="802"/>
                  </a:lnTo>
                  <a:lnTo>
                    <a:pt x="1285" y="802"/>
                  </a:lnTo>
                  <a:lnTo>
                    <a:pt x="1285" y="799"/>
                  </a:lnTo>
                  <a:lnTo>
                    <a:pt x="1283" y="800"/>
                  </a:lnTo>
                  <a:lnTo>
                    <a:pt x="1282" y="800"/>
                  </a:lnTo>
                  <a:lnTo>
                    <a:pt x="1281" y="802"/>
                  </a:lnTo>
                  <a:lnTo>
                    <a:pt x="1279" y="802"/>
                  </a:lnTo>
                  <a:lnTo>
                    <a:pt x="1279" y="800"/>
                  </a:lnTo>
                  <a:lnTo>
                    <a:pt x="1279" y="799"/>
                  </a:lnTo>
                  <a:lnTo>
                    <a:pt x="1278" y="798"/>
                  </a:lnTo>
                  <a:lnTo>
                    <a:pt x="1277" y="799"/>
                  </a:lnTo>
                  <a:lnTo>
                    <a:pt x="1276" y="799"/>
                  </a:lnTo>
                  <a:lnTo>
                    <a:pt x="1275" y="799"/>
                  </a:lnTo>
                  <a:lnTo>
                    <a:pt x="1274" y="798"/>
                  </a:lnTo>
                  <a:lnTo>
                    <a:pt x="1273" y="797"/>
                  </a:lnTo>
                  <a:lnTo>
                    <a:pt x="1272" y="797"/>
                  </a:lnTo>
                  <a:lnTo>
                    <a:pt x="1272" y="796"/>
                  </a:lnTo>
                  <a:lnTo>
                    <a:pt x="1270" y="795"/>
                  </a:lnTo>
                  <a:lnTo>
                    <a:pt x="1268" y="794"/>
                  </a:lnTo>
                  <a:lnTo>
                    <a:pt x="1266" y="791"/>
                  </a:lnTo>
                  <a:lnTo>
                    <a:pt x="1265" y="791"/>
                  </a:lnTo>
                  <a:lnTo>
                    <a:pt x="1265" y="790"/>
                  </a:lnTo>
                  <a:lnTo>
                    <a:pt x="1265" y="789"/>
                  </a:lnTo>
                  <a:lnTo>
                    <a:pt x="1264" y="788"/>
                  </a:lnTo>
                  <a:lnTo>
                    <a:pt x="1262" y="789"/>
                  </a:lnTo>
                  <a:lnTo>
                    <a:pt x="1258" y="788"/>
                  </a:lnTo>
                  <a:lnTo>
                    <a:pt x="1255" y="786"/>
                  </a:lnTo>
                  <a:lnTo>
                    <a:pt x="1254" y="785"/>
                  </a:lnTo>
                  <a:lnTo>
                    <a:pt x="1251" y="785"/>
                  </a:lnTo>
                  <a:lnTo>
                    <a:pt x="1251" y="784"/>
                  </a:lnTo>
                  <a:lnTo>
                    <a:pt x="1250" y="784"/>
                  </a:lnTo>
                  <a:lnTo>
                    <a:pt x="1249" y="783"/>
                  </a:lnTo>
                  <a:lnTo>
                    <a:pt x="1248" y="783"/>
                  </a:lnTo>
                  <a:lnTo>
                    <a:pt x="1245" y="783"/>
                  </a:lnTo>
                  <a:lnTo>
                    <a:pt x="1244" y="781"/>
                  </a:lnTo>
                  <a:lnTo>
                    <a:pt x="1243" y="780"/>
                  </a:lnTo>
                  <a:lnTo>
                    <a:pt x="1236" y="779"/>
                  </a:lnTo>
                  <a:lnTo>
                    <a:pt x="1236" y="778"/>
                  </a:lnTo>
                  <a:lnTo>
                    <a:pt x="1235" y="777"/>
                  </a:lnTo>
                  <a:lnTo>
                    <a:pt x="1235" y="776"/>
                  </a:lnTo>
                  <a:lnTo>
                    <a:pt x="1235" y="775"/>
                  </a:lnTo>
                  <a:lnTo>
                    <a:pt x="1234" y="775"/>
                  </a:lnTo>
                  <a:lnTo>
                    <a:pt x="1232" y="775"/>
                  </a:lnTo>
                  <a:lnTo>
                    <a:pt x="1231" y="775"/>
                  </a:lnTo>
                  <a:lnTo>
                    <a:pt x="1231" y="776"/>
                  </a:lnTo>
                  <a:lnTo>
                    <a:pt x="1230" y="776"/>
                  </a:lnTo>
                  <a:lnTo>
                    <a:pt x="1227" y="775"/>
                  </a:lnTo>
                  <a:lnTo>
                    <a:pt x="1226" y="775"/>
                  </a:lnTo>
                  <a:lnTo>
                    <a:pt x="1226" y="776"/>
                  </a:lnTo>
                  <a:lnTo>
                    <a:pt x="1225" y="776"/>
                  </a:lnTo>
                  <a:lnTo>
                    <a:pt x="1225" y="778"/>
                  </a:lnTo>
                  <a:lnTo>
                    <a:pt x="1225" y="779"/>
                  </a:lnTo>
                  <a:lnTo>
                    <a:pt x="1226" y="779"/>
                  </a:lnTo>
                  <a:lnTo>
                    <a:pt x="1226" y="780"/>
                  </a:lnTo>
                  <a:lnTo>
                    <a:pt x="1226" y="783"/>
                  </a:lnTo>
                  <a:lnTo>
                    <a:pt x="1224" y="785"/>
                  </a:lnTo>
                  <a:lnTo>
                    <a:pt x="1221" y="785"/>
                  </a:lnTo>
                  <a:lnTo>
                    <a:pt x="1220" y="784"/>
                  </a:lnTo>
                  <a:lnTo>
                    <a:pt x="1219" y="784"/>
                  </a:lnTo>
                  <a:lnTo>
                    <a:pt x="1218" y="785"/>
                  </a:lnTo>
                  <a:lnTo>
                    <a:pt x="1217" y="786"/>
                  </a:lnTo>
                  <a:lnTo>
                    <a:pt x="1215" y="785"/>
                  </a:lnTo>
                  <a:lnTo>
                    <a:pt x="1213" y="785"/>
                  </a:lnTo>
                  <a:lnTo>
                    <a:pt x="1209" y="784"/>
                  </a:lnTo>
                  <a:lnTo>
                    <a:pt x="1208" y="784"/>
                  </a:lnTo>
                  <a:lnTo>
                    <a:pt x="1208" y="786"/>
                  </a:lnTo>
                  <a:lnTo>
                    <a:pt x="1207" y="786"/>
                  </a:lnTo>
                  <a:lnTo>
                    <a:pt x="1206" y="786"/>
                  </a:lnTo>
                  <a:lnTo>
                    <a:pt x="1205" y="785"/>
                  </a:lnTo>
                  <a:lnTo>
                    <a:pt x="1200" y="784"/>
                  </a:lnTo>
                  <a:lnTo>
                    <a:pt x="1197" y="785"/>
                  </a:lnTo>
                  <a:lnTo>
                    <a:pt x="1190" y="785"/>
                  </a:lnTo>
                  <a:lnTo>
                    <a:pt x="1190" y="786"/>
                  </a:lnTo>
                  <a:lnTo>
                    <a:pt x="1189" y="785"/>
                  </a:lnTo>
                  <a:lnTo>
                    <a:pt x="1188" y="785"/>
                  </a:lnTo>
                  <a:lnTo>
                    <a:pt x="1188" y="786"/>
                  </a:lnTo>
                  <a:lnTo>
                    <a:pt x="1189" y="787"/>
                  </a:lnTo>
                  <a:lnTo>
                    <a:pt x="1191" y="786"/>
                  </a:lnTo>
                  <a:lnTo>
                    <a:pt x="1192" y="786"/>
                  </a:lnTo>
                  <a:lnTo>
                    <a:pt x="1193" y="786"/>
                  </a:lnTo>
                  <a:lnTo>
                    <a:pt x="1193" y="787"/>
                  </a:lnTo>
                  <a:lnTo>
                    <a:pt x="1194" y="786"/>
                  </a:lnTo>
                  <a:lnTo>
                    <a:pt x="1194" y="788"/>
                  </a:lnTo>
                  <a:lnTo>
                    <a:pt x="1198" y="788"/>
                  </a:lnTo>
                  <a:lnTo>
                    <a:pt x="1199" y="790"/>
                  </a:lnTo>
                  <a:lnTo>
                    <a:pt x="1200" y="790"/>
                  </a:lnTo>
                  <a:lnTo>
                    <a:pt x="1201" y="791"/>
                  </a:lnTo>
                  <a:lnTo>
                    <a:pt x="1201" y="794"/>
                  </a:lnTo>
                  <a:lnTo>
                    <a:pt x="1201" y="796"/>
                  </a:lnTo>
                  <a:lnTo>
                    <a:pt x="1200" y="796"/>
                  </a:lnTo>
                  <a:lnTo>
                    <a:pt x="1200" y="797"/>
                  </a:lnTo>
                  <a:lnTo>
                    <a:pt x="1199" y="798"/>
                  </a:lnTo>
                  <a:lnTo>
                    <a:pt x="1198" y="800"/>
                  </a:lnTo>
                  <a:lnTo>
                    <a:pt x="1197" y="803"/>
                  </a:lnTo>
                  <a:lnTo>
                    <a:pt x="1196" y="804"/>
                  </a:lnTo>
                  <a:lnTo>
                    <a:pt x="1194" y="804"/>
                  </a:lnTo>
                  <a:lnTo>
                    <a:pt x="1193" y="804"/>
                  </a:lnTo>
                  <a:lnTo>
                    <a:pt x="1193" y="805"/>
                  </a:lnTo>
                  <a:lnTo>
                    <a:pt x="1193" y="806"/>
                  </a:lnTo>
                  <a:lnTo>
                    <a:pt x="1193" y="807"/>
                  </a:lnTo>
                  <a:lnTo>
                    <a:pt x="1192" y="808"/>
                  </a:lnTo>
                  <a:lnTo>
                    <a:pt x="1192" y="807"/>
                  </a:lnTo>
                  <a:lnTo>
                    <a:pt x="1191" y="809"/>
                  </a:lnTo>
                  <a:lnTo>
                    <a:pt x="1190" y="812"/>
                  </a:lnTo>
                  <a:lnTo>
                    <a:pt x="1188" y="812"/>
                  </a:lnTo>
                  <a:lnTo>
                    <a:pt x="1187" y="812"/>
                  </a:lnTo>
                  <a:lnTo>
                    <a:pt x="1184" y="814"/>
                  </a:lnTo>
                  <a:lnTo>
                    <a:pt x="1183" y="814"/>
                  </a:lnTo>
                  <a:lnTo>
                    <a:pt x="1181" y="816"/>
                  </a:lnTo>
                  <a:lnTo>
                    <a:pt x="1181" y="817"/>
                  </a:lnTo>
                  <a:lnTo>
                    <a:pt x="1181" y="819"/>
                  </a:lnTo>
                  <a:lnTo>
                    <a:pt x="1180" y="821"/>
                  </a:lnTo>
                  <a:lnTo>
                    <a:pt x="1179" y="823"/>
                  </a:lnTo>
                  <a:lnTo>
                    <a:pt x="1179" y="824"/>
                  </a:lnTo>
                  <a:lnTo>
                    <a:pt x="1177" y="828"/>
                  </a:lnTo>
                  <a:lnTo>
                    <a:pt x="1175" y="831"/>
                  </a:lnTo>
                  <a:lnTo>
                    <a:pt x="1177" y="834"/>
                  </a:lnTo>
                  <a:lnTo>
                    <a:pt x="1177" y="835"/>
                  </a:lnTo>
                  <a:lnTo>
                    <a:pt x="1177" y="836"/>
                  </a:lnTo>
                  <a:lnTo>
                    <a:pt x="1178" y="836"/>
                  </a:lnTo>
                  <a:lnTo>
                    <a:pt x="1178" y="839"/>
                  </a:lnTo>
                  <a:lnTo>
                    <a:pt x="1178" y="842"/>
                  </a:lnTo>
                  <a:lnTo>
                    <a:pt x="1178" y="843"/>
                  </a:lnTo>
                  <a:lnTo>
                    <a:pt x="1180" y="847"/>
                  </a:lnTo>
                  <a:lnTo>
                    <a:pt x="1181" y="847"/>
                  </a:lnTo>
                  <a:lnTo>
                    <a:pt x="1181" y="851"/>
                  </a:lnTo>
                  <a:lnTo>
                    <a:pt x="1182" y="852"/>
                  </a:lnTo>
                  <a:lnTo>
                    <a:pt x="1182" y="853"/>
                  </a:lnTo>
                  <a:lnTo>
                    <a:pt x="1185" y="856"/>
                  </a:lnTo>
                  <a:lnTo>
                    <a:pt x="1188" y="859"/>
                  </a:lnTo>
                  <a:lnTo>
                    <a:pt x="1192" y="862"/>
                  </a:lnTo>
                  <a:lnTo>
                    <a:pt x="1194" y="862"/>
                  </a:lnTo>
                  <a:lnTo>
                    <a:pt x="1196" y="862"/>
                  </a:lnTo>
                  <a:lnTo>
                    <a:pt x="1198" y="862"/>
                  </a:lnTo>
                  <a:lnTo>
                    <a:pt x="1198" y="863"/>
                  </a:lnTo>
                  <a:lnTo>
                    <a:pt x="1199" y="863"/>
                  </a:lnTo>
                  <a:lnTo>
                    <a:pt x="1201" y="864"/>
                  </a:lnTo>
                  <a:lnTo>
                    <a:pt x="1202" y="864"/>
                  </a:lnTo>
                  <a:lnTo>
                    <a:pt x="1203" y="864"/>
                  </a:lnTo>
                  <a:lnTo>
                    <a:pt x="1202" y="863"/>
                  </a:lnTo>
                  <a:lnTo>
                    <a:pt x="1201" y="863"/>
                  </a:lnTo>
                  <a:lnTo>
                    <a:pt x="1201" y="862"/>
                  </a:lnTo>
                  <a:lnTo>
                    <a:pt x="1202" y="862"/>
                  </a:lnTo>
                  <a:lnTo>
                    <a:pt x="1203" y="862"/>
                  </a:lnTo>
                  <a:lnTo>
                    <a:pt x="1205" y="862"/>
                  </a:lnTo>
                  <a:lnTo>
                    <a:pt x="1205" y="862"/>
                  </a:lnTo>
                  <a:lnTo>
                    <a:pt x="1208" y="862"/>
                  </a:lnTo>
                  <a:lnTo>
                    <a:pt x="1209" y="862"/>
                  </a:lnTo>
                  <a:lnTo>
                    <a:pt x="1210" y="862"/>
                  </a:lnTo>
                  <a:lnTo>
                    <a:pt x="1211" y="862"/>
                  </a:lnTo>
                  <a:lnTo>
                    <a:pt x="1212" y="863"/>
                  </a:lnTo>
                  <a:lnTo>
                    <a:pt x="1213" y="864"/>
                  </a:lnTo>
                  <a:lnTo>
                    <a:pt x="1213" y="865"/>
                  </a:lnTo>
                  <a:lnTo>
                    <a:pt x="1213" y="866"/>
                  </a:lnTo>
                  <a:lnTo>
                    <a:pt x="1213" y="869"/>
                  </a:lnTo>
                  <a:lnTo>
                    <a:pt x="1213" y="870"/>
                  </a:lnTo>
                  <a:lnTo>
                    <a:pt x="1213" y="871"/>
                  </a:lnTo>
                  <a:lnTo>
                    <a:pt x="1211" y="871"/>
                  </a:lnTo>
                  <a:lnTo>
                    <a:pt x="1209" y="871"/>
                  </a:lnTo>
                  <a:lnTo>
                    <a:pt x="1209" y="872"/>
                  </a:lnTo>
                  <a:lnTo>
                    <a:pt x="1208" y="873"/>
                  </a:lnTo>
                  <a:lnTo>
                    <a:pt x="1207" y="874"/>
                  </a:lnTo>
                  <a:lnTo>
                    <a:pt x="1206" y="874"/>
                  </a:lnTo>
                  <a:lnTo>
                    <a:pt x="1205" y="874"/>
                  </a:lnTo>
                  <a:lnTo>
                    <a:pt x="1205" y="875"/>
                  </a:lnTo>
                  <a:lnTo>
                    <a:pt x="1202" y="877"/>
                  </a:lnTo>
                  <a:lnTo>
                    <a:pt x="1200" y="877"/>
                  </a:lnTo>
                  <a:lnTo>
                    <a:pt x="1199" y="877"/>
                  </a:lnTo>
                  <a:lnTo>
                    <a:pt x="1198" y="877"/>
                  </a:lnTo>
                  <a:lnTo>
                    <a:pt x="1197" y="878"/>
                  </a:lnTo>
                  <a:lnTo>
                    <a:pt x="1196" y="879"/>
                  </a:lnTo>
                  <a:lnTo>
                    <a:pt x="1194" y="879"/>
                  </a:lnTo>
                  <a:lnTo>
                    <a:pt x="1193" y="879"/>
                  </a:lnTo>
                  <a:lnTo>
                    <a:pt x="1192" y="879"/>
                  </a:lnTo>
                  <a:lnTo>
                    <a:pt x="1189" y="879"/>
                  </a:lnTo>
                  <a:lnTo>
                    <a:pt x="1185" y="879"/>
                  </a:lnTo>
                  <a:lnTo>
                    <a:pt x="1185" y="880"/>
                  </a:lnTo>
                  <a:lnTo>
                    <a:pt x="1184" y="880"/>
                  </a:lnTo>
                  <a:lnTo>
                    <a:pt x="1183" y="880"/>
                  </a:lnTo>
                  <a:lnTo>
                    <a:pt x="1181" y="879"/>
                  </a:lnTo>
                  <a:lnTo>
                    <a:pt x="1178" y="879"/>
                  </a:lnTo>
                  <a:lnTo>
                    <a:pt x="1178" y="879"/>
                  </a:lnTo>
                  <a:lnTo>
                    <a:pt x="1178" y="880"/>
                  </a:lnTo>
                  <a:lnTo>
                    <a:pt x="1177" y="880"/>
                  </a:lnTo>
                  <a:lnTo>
                    <a:pt x="1175" y="880"/>
                  </a:lnTo>
                  <a:lnTo>
                    <a:pt x="1173" y="880"/>
                  </a:lnTo>
                  <a:lnTo>
                    <a:pt x="1172" y="882"/>
                  </a:lnTo>
                  <a:lnTo>
                    <a:pt x="1171" y="882"/>
                  </a:lnTo>
                  <a:lnTo>
                    <a:pt x="1169" y="882"/>
                  </a:lnTo>
                  <a:lnTo>
                    <a:pt x="1168" y="882"/>
                  </a:lnTo>
                  <a:lnTo>
                    <a:pt x="1166" y="883"/>
                  </a:lnTo>
                  <a:lnTo>
                    <a:pt x="1166" y="884"/>
                  </a:lnTo>
                  <a:lnTo>
                    <a:pt x="1165" y="884"/>
                  </a:lnTo>
                  <a:lnTo>
                    <a:pt x="1165" y="886"/>
                  </a:lnTo>
                  <a:lnTo>
                    <a:pt x="1163" y="888"/>
                  </a:lnTo>
                  <a:lnTo>
                    <a:pt x="1162" y="889"/>
                  </a:lnTo>
                  <a:lnTo>
                    <a:pt x="1161" y="889"/>
                  </a:lnTo>
                  <a:lnTo>
                    <a:pt x="1160" y="889"/>
                  </a:lnTo>
                  <a:lnTo>
                    <a:pt x="1160" y="890"/>
                  </a:lnTo>
                  <a:lnTo>
                    <a:pt x="1160" y="891"/>
                  </a:lnTo>
                  <a:lnTo>
                    <a:pt x="1160" y="892"/>
                  </a:lnTo>
                  <a:lnTo>
                    <a:pt x="1159" y="892"/>
                  </a:lnTo>
                  <a:lnTo>
                    <a:pt x="1158" y="893"/>
                  </a:lnTo>
                  <a:lnTo>
                    <a:pt x="1156" y="893"/>
                  </a:lnTo>
                  <a:lnTo>
                    <a:pt x="1155" y="894"/>
                  </a:lnTo>
                  <a:lnTo>
                    <a:pt x="1154" y="894"/>
                  </a:lnTo>
                  <a:lnTo>
                    <a:pt x="1153" y="894"/>
                  </a:lnTo>
                  <a:lnTo>
                    <a:pt x="1153" y="893"/>
                  </a:lnTo>
                  <a:lnTo>
                    <a:pt x="1152" y="893"/>
                  </a:lnTo>
                  <a:lnTo>
                    <a:pt x="1151" y="894"/>
                  </a:lnTo>
                  <a:lnTo>
                    <a:pt x="1151" y="896"/>
                  </a:lnTo>
                  <a:lnTo>
                    <a:pt x="1151" y="897"/>
                  </a:lnTo>
                  <a:lnTo>
                    <a:pt x="1150" y="898"/>
                  </a:lnTo>
                  <a:lnTo>
                    <a:pt x="1149" y="898"/>
                  </a:lnTo>
                  <a:lnTo>
                    <a:pt x="1149" y="899"/>
                  </a:lnTo>
                  <a:lnTo>
                    <a:pt x="1147" y="899"/>
                  </a:lnTo>
                  <a:lnTo>
                    <a:pt x="1146" y="902"/>
                  </a:lnTo>
                  <a:lnTo>
                    <a:pt x="1145" y="903"/>
                  </a:lnTo>
                  <a:lnTo>
                    <a:pt x="1144" y="903"/>
                  </a:lnTo>
                  <a:lnTo>
                    <a:pt x="1144" y="902"/>
                  </a:lnTo>
                  <a:lnTo>
                    <a:pt x="1143" y="902"/>
                  </a:lnTo>
                  <a:lnTo>
                    <a:pt x="1143" y="903"/>
                  </a:lnTo>
                  <a:lnTo>
                    <a:pt x="1144" y="903"/>
                  </a:lnTo>
                  <a:lnTo>
                    <a:pt x="1144" y="905"/>
                  </a:lnTo>
                  <a:lnTo>
                    <a:pt x="1143" y="906"/>
                  </a:lnTo>
                  <a:lnTo>
                    <a:pt x="1142" y="910"/>
                  </a:lnTo>
                  <a:lnTo>
                    <a:pt x="1141" y="910"/>
                  </a:lnTo>
                  <a:lnTo>
                    <a:pt x="1141" y="911"/>
                  </a:lnTo>
                  <a:lnTo>
                    <a:pt x="1141" y="912"/>
                  </a:lnTo>
                  <a:lnTo>
                    <a:pt x="1141" y="914"/>
                  </a:lnTo>
                  <a:lnTo>
                    <a:pt x="1141" y="916"/>
                  </a:lnTo>
                  <a:lnTo>
                    <a:pt x="1140" y="916"/>
                  </a:lnTo>
                  <a:lnTo>
                    <a:pt x="1141" y="916"/>
                  </a:lnTo>
                  <a:lnTo>
                    <a:pt x="1141" y="918"/>
                  </a:lnTo>
                  <a:lnTo>
                    <a:pt x="1141" y="919"/>
                  </a:lnTo>
                  <a:lnTo>
                    <a:pt x="1141" y="921"/>
                  </a:lnTo>
                  <a:lnTo>
                    <a:pt x="1142" y="926"/>
                  </a:lnTo>
                  <a:lnTo>
                    <a:pt x="1143" y="929"/>
                  </a:lnTo>
                  <a:lnTo>
                    <a:pt x="1144" y="929"/>
                  </a:lnTo>
                  <a:lnTo>
                    <a:pt x="1143" y="930"/>
                  </a:lnTo>
                  <a:lnTo>
                    <a:pt x="1144" y="936"/>
                  </a:lnTo>
                  <a:lnTo>
                    <a:pt x="1144" y="937"/>
                  </a:lnTo>
                  <a:lnTo>
                    <a:pt x="1145" y="938"/>
                  </a:lnTo>
                  <a:lnTo>
                    <a:pt x="1145" y="940"/>
                  </a:lnTo>
                  <a:lnTo>
                    <a:pt x="1146" y="941"/>
                  </a:lnTo>
                  <a:lnTo>
                    <a:pt x="1146" y="943"/>
                  </a:lnTo>
                  <a:lnTo>
                    <a:pt x="1147" y="944"/>
                  </a:lnTo>
                  <a:lnTo>
                    <a:pt x="1147" y="945"/>
                  </a:lnTo>
                  <a:lnTo>
                    <a:pt x="1147" y="947"/>
                  </a:lnTo>
                  <a:lnTo>
                    <a:pt x="1149" y="952"/>
                  </a:lnTo>
                  <a:lnTo>
                    <a:pt x="1147" y="953"/>
                  </a:lnTo>
                  <a:lnTo>
                    <a:pt x="1149" y="953"/>
                  </a:lnTo>
                  <a:lnTo>
                    <a:pt x="1149" y="954"/>
                  </a:lnTo>
                  <a:lnTo>
                    <a:pt x="1149" y="955"/>
                  </a:lnTo>
                  <a:lnTo>
                    <a:pt x="1147" y="956"/>
                  </a:lnTo>
                  <a:lnTo>
                    <a:pt x="1147" y="957"/>
                  </a:lnTo>
                  <a:lnTo>
                    <a:pt x="1147" y="959"/>
                  </a:lnTo>
                  <a:lnTo>
                    <a:pt x="1146" y="961"/>
                  </a:lnTo>
                  <a:lnTo>
                    <a:pt x="1147" y="963"/>
                  </a:lnTo>
                  <a:lnTo>
                    <a:pt x="1146" y="964"/>
                  </a:lnTo>
                  <a:lnTo>
                    <a:pt x="1147" y="965"/>
                  </a:lnTo>
                  <a:lnTo>
                    <a:pt x="1147" y="967"/>
                  </a:lnTo>
                  <a:lnTo>
                    <a:pt x="1149" y="968"/>
                  </a:lnTo>
                  <a:lnTo>
                    <a:pt x="1149" y="969"/>
                  </a:lnTo>
                  <a:lnTo>
                    <a:pt x="1149" y="969"/>
                  </a:lnTo>
                  <a:lnTo>
                    <a:pt x="1147" y="972"/>
                  </a:lnTo>
                  <a:lnTo>
                    <a:pt x="1147" y="973"/>
                  </a:lnTo>
                  <a:lnTo>
                    <a:pt x="1149" y="978"/>
                  </a:lnTo>
                  <a:lnTo>
                    <a:pt x="1147" y="980"/>
                  </a:lnTo>
                  <a:lnTo>
                    <a:pt x="1147" y="981"/>
                  </a:lnTo>
                  <a:lnTo>
                    <a:pt x="1147" y="982"/>
                  </a:lnTo>
                  <a:lnTo>
                    <a:pt x="1147" y="983"/>
                  </a:lnTo>
                  <a:lnTo>
                    <a:pt x="1147" y="984"/>
                  </a:lnTo>
                  <a:lnTo>
                    <a:pt x="1147" y="985"/>
                  </a:lnTo>
                  <a:lnTo>
                    <a:pt x="1146" y="989"/>
                  </a:lnTo>
                  <a:lnTo>
                    <a:pt x="1146" y="991"/>
                  </a:lnTo>
                  <a:lnTo>
                    <a:pt x="1146" y="992"/>
                  </a:lnTo>
                  <a:lnTo>
                    <a:pt x="1145" y="994"/>
                  </a:lnTo>
                  <a:lnTo>
                    <a:pt x="1144" y="995"/>
                  </a:lnTo>
                  <a:lnTo>
                    <a:pt x="1143" y="996"/>
                  </a:lnTo>
                  <a:lnTo>
                    <a:pt x="1143" y="997"/>
                  </a:lnTo>
                  <a:lnTo>
                    <a:pt x="1143" y="999"/>
                  </a:lnTo>
                  <a:lnTo>
                    <a:pt x="1143" y="1001"/>
                  </a:lnTo>
                  <a:lnTo>
                    <a:pt x="1142" y="1003"/>
                  </a:lnTo>
                  <a:lnTo>
                    <a:pt x="1141" y="1004"/>
                  </a:lnTo>
                  <a:lnTo>
                    <a:pt x="1140" y="1005"/>
                  </a:lnTo>
                  <a:lnTo>
                    <a:pt x="1140" y="1006"/>
                  </a:lnTo>
                  <a:lnTo>
                    <a:pt x="1140" y="1009"/>
                  </a:lnTo>
                  <a:lnTo>
                    <a:pt x="1139" y="1011"/>
                  </a:lnTo>
                  <a:lnTo>
                    <a:pt x="1139" y="1013"/>
                  </a:lnTo>
                  <a:lnTo>
                    <a:pt x="1137" y="1014"/>
                  </a:lnTo>
                  <a:lnTo>
                    <a:pt x="1134" y="1018"/>
                  </a:lnTo>
                  <a:lnTo>
                    <a:pt x="1133" y="1019"/>
                  </a:lnTo>
                  <a:lnTo>
                    <a:pt x="1132" y="1020"/>
                  </a:lnTo>
                  <a:lnTo>
                    <a:pt x="1132" y="1023"/>
                  </a:lnTo>
                  <a:lnTo>
                    <a:pt x="1131" y="1023"/>
                  </a:lnTo>
                  <a:lnTo>
                    <a:pt x="1132" y="1023"/>
                  </a:lnTo>
                  <a:lnTo>
                    <a:pt x="1132" y="1025"/>
                  </a:lnTo>
                  <a:lnTo>
                    <a:pt x="1133" y="1027"/>
                  </a:lnTo>
                  <a:lnTo>
                    <a:pt x="1132" y="1028"/>
                  </a:lnTo>
                  <a:lnTo>
                    <a:pt x="1131" y="1029"/>
                  </a:lnTo>
                  <a:lnTo>
                    <a:pt x="1130" y="1030"/>
                  </a:lnTo>
                  <a:lnTo>
                    <a:pt x="1130" y="1031"/>
                  </a:lnTo>
                  <a:lnTo>
                    <a:pt x="1128" y="1032"/>
                  </a:lnTo>
                  <a:lnTo>
                    <a:pt x="1126" y="1032"/>
                  </a:lnTo>
                  <a:lnTo>
                    <a:pt x="1125" y="1032"/>
                  </a:lnTo>
                  <a:lnTo>
                    <a:pt x="1124" y="1032"/>
                  </a:lnTo>
                  <a:lnTo>
                    <a:pt x="1123" y="1031"/>
                  </a:lnTo>
                  <a:lnTo>
                    <a:pt x="1122" y="1030"/>
                  </a:lnTo>
                  <a:lnTo>
                    <a:pt x="1122" y="1029"/>
                  </a:lnTo>
                  <a:lnTo>
                    <a:pt x="1122" y="1028"/>
                  </a:lnTo>
                  <a:lnTo>
                    <a:pt x="1123" y="1027"/>
                  </a:lnTo>
                  <a:lnTo>
                    <a:pt x="1123" y="1025"/>
                  </a:lnTo>
                  <a:lnTo>
                    <a:pt x="1123" y="1024"/>
                  </a:lnTo>
                  <a:lnTo>
                    <a:pt x="1123" y="1023"/>
                  </a:lnTo>
                  <a:lnTo>
                    <a:pt x="1123" y="1021"/>
                  </a:lnTo>
                  <a:lnTo>
                    <a:pt x="1123" y="1020"/>
                  </a:lnTo>
                  <a:lnTo>
                    <a:pt x="1123" y="1019"/>
                  </a:lnTo>
                  <a:lnTo>
                    <a:pt x="1123" y="1018"/>
                  </a:lnTo>
                  <a:lnTo>
                    <a:pt x="1123" y="1016"/>
                  </a:lnTo>
                  <a:lnTo>
                    <a:pt x="1124" y="1015"/>
                  </a:lnTo>
                  <a:lnTo>
                    <a:pt x="1124" y="1014"/>
                  </a:lnTo>
                  <a:lnTo>
                    <a:pt x="1124" y="1014"/>
                  </a:lnTo>
                  <a:lnTo>
                    <a:pt x="1124" y="1013"/>
                  </a:lnTo>
                  <a:lnTo>
                    <a:pt x="1126" y="1011"/>
                  </a:lnTo>
                  <a:lnTo>
                    <a:pt x="1127" y="1010"/>
                  </a:lnTo>
                  <a:lnTo>
                    <a:pt x="1128" y="1009"/>
                  </a:lnTo>
                  <a:lnTo>
                    <a:pt x="1130" y="1008"/>
                  </a:lnTo>
                  <a:lnTo>
                    <a:pt x="1131" y="1005"/>
                  </a:lnTo>
                  <a:lnTo>
                    <a:pt x="1131" y="1004"/>
                  </a:lnTo>
                  <a:lnTo>
                    <a:pt x="1132" y="1003"/>
                  </a:lnTo>
                  <a:lnTo>
                    <a:pt x="1131" y="1002"/>
                  </a:lnTo>
                  <a:lnTo>
                    <a:pt x="1131" y="1001"/>
                  </a:lnTo>
                  <a:lnTo>
                    <a:pt x="1131" y="1000"/>
                  </a:lnTo>
                  <a:lnTo>
                    <a:pt x="1131" y="996"/>
                  </a:lnTo>
                  <a:lnTo>
                    <a:pt x="1132" y="996"/>
                  </a:lnTo>
                  <a:lnTo>
                    <a:pt x="1132" y="995"/>
                  </a:lnTo>
                  <a:lnTo>
                    <a:pt x="1131" y="995"/>
                  </a:lnTo>
                  <a:lnTo>
                    <a:pt x="1131" y="993"/>
                  </a:lnTo>
                  <a:lnTo>
                    <a:pt x="1131" y="992"/>
                  </a:lnTo>
                  <a:lnTo>
                    <a:pt x="1131" y="989"/>
                  </a:lnTo>
                  <a:lnTo>
                    <a:pt x="1131" y="985"/>
                  </a:lnTo>
                  <a:lnTo>
                    <a:pt x="1132" y="985"/>
                  </a:lnTo>
                  <a:lnTo>
                    <a:pt x="1131" y="983"/>
                  </a:lnTo>
                  <a:lnTo>
                    <a:pt x="1131" y="982"/>
                  </a:lnTo>
                  <a:lnTo>
                    <a:pt x="1132" y="981"/>
                  </a:lnTo>
                  <a:lnTo>
                    <a:pt x="1133" y="982"/>
                  </a:lnTo>
                  <a:lnTo>
                    <a:pt x="1134" y="982"/>
                  </a:lnTo>
                  <a:lnTo>
                    <a:pt x="1134" y="981"/>
                  </a:lnTo>
                  <a:lnTo>
                    <a:pt x="1134" y="980"/>
                  </a:lnTo>
                  <a:lnTo>
                    <a:pt x="1134" y="978"/>
                  </a:lnTo>
                  <a:lnTo>
                    <a:pt x="1133" y="977"/>
                  </a:lnTo>
                  <a:lnTo>
                    <a:pt x="1133" y="976"/>
                  </a:lnTo>
                  <a:lnTo>
                    <a:pt x="1133" y="975"/>
                  </a:lnTo>
                  <a:lnTo>
                    <a:pt x="1132" y="974"/>
                  </a:lnTo>
                  <a:lnTo>
                    <a:pt x="1132" y="973"/>
                  </a:lnTo>
                  <a:lnTo>
                    <a:pt x="1131" y="973"/>
                  </a:lnTo>
                  <a:lnTo>
                    <a:pt x="1131" y="974"/>
                  </a:lnTo>
                  <a:lnTo>
                    <a:pt x="1130" y="974"/>
                  </a:lnTo>
                  <a:lnTo>
                    <a:pt x="1130" y="975"/>
                  </a:lnTo>
                  <a:lnTo>
                    <a:pt x="1128" y="974"/>
                  </a:lnTo>
                  <a:lnTo>
                    <a:pt x="1128" y="973"/>
                  </a:lnTo>
                  <a:lnTo>
                    <a:pt x="1128" y="972"/>
                  </a:lnTo>
                  <a:lnTo>
                    <a:pt x="1127" y="972"/>
                  </a:lnTo>
                  <a:lnTo>
                    <a:pt x="1128" y="974"/>
                  </a:lnTo>
                  <a:lnTo>
                    <a:pt x="1128" y="975"/>
                  </a:lnTo>
                  <a:lnTo>
                    <a:pt x="1127" y="976"/>
                  </a:lnTo>
                  <a:lnTo>
                    <a:pt x="1126" y="977"/>
                  </a:lnTo>
                  <a:lnTo>
                    <a:pt x="1125" y="977"/>
                  </a:lnTo>
                  <a:lnTo>
                    <a:pt x="1124" y="978"/>
                  </a:lnTo>
                  <a:lnTo>
                    <a:pt x="1124" y="980"/>
                  </a:lnTo>
                  <a:lnTo>
                    <a:pt x="1124" y="981"/>
                  </a:lnTo>
                  <a:lnTo>
                    <a:pt x="1125" y="982"/>
                  </a:lnTo>
                  <a:lnTo>
                    <a:pt x="1124" y="983"/>
                  </a:lnTo>
                  <a:lnTo>
                    <a:pt x="1124" y="985"/>
                  </a:lnTo>
                  <a:lnTo>
                    <a:pt x="1124" y="986"/>
                  </a:lnTo>
                  <a:lnTo>
                    <a:pt x="1124" y="989"/>
                  </a:lnTo>
                  <a:lnTo>
                    <a:pt x="1124" y="990"/>
                  </a:lnTo>
                  <a:lnTo>
                    <a:pt x="1124" y="990"/>
                  </a:lnTo>
                  <a:lnTo>
                    <a:pt x="1124" y="991"/>
                  </a:lnTo>
                  <a:lnTo>
                    <a:pt x="1124" y="992"/>
                  </a:lnTo>
                  <a:lnTo>
                    <a:pt x="1123" y="994"/>
                  </a:lnTo>
                  <a:lnTo>
                    <a:pt x="1122" y="996"/>
                  </a:lnTo>
                  <a:lnTo>
                    <a:pt x="1121" y="997"/>
                  </a:lnTo>
                  <a:lnTo>
                    <a:pt x="1121" y="999"/>
                  </a:lnTo>
                  <a:lnTo>
                    <a:pt x="1122" y="1000"/>
                  </a:lnTo>
                  <a:lnTo>
                    <a:pt x="1123" y="999"/>
                  </a:lnTo>
                  <a:lnTo>
                    <a:pt x="1122" y="997"/>
                  </a:lnTo>
                  <a:lnTo>
                    <a:pt x="1123" y="997"/>
                  </a:lnTo>
                  <a:lnTo>
                    <a:pt x="1123" y="996"/>
                  </a:lnTo>
                  <a:lnTo>
                    <a:pt x="1124" y="996"/>
                  </a:lnTo>
                  <a:lnTo>
                    <a:pt x="1124" y="996"/>
                  </a:lnTo>
                  <a:lnTo>
                    <a:pt x="1125" y="996"/>
                  </a:lnTo>
                  <a:lnTo>
                    <a:pt x="1125" y="997"/>
                  </a:lnTo>
                  <a:lnTo>
                    <a:pt x="1125" y="999"/>
                  </a:lnTo>
                  <a:lnTo>
                    <a:pt x="1125" y="1001"/>
                  </a:lnTo>
                  <a:lnTo>
                    <a:pt x="1125" y="1002"/>
                  </a:lnTo>
                  <a:lnTo>
                    <a:pt x="1124" y="1004"/>
                  </a:lnTo>
                  <a:lnTo>
                    <a:pt x="1124" y="1005"/>
                  </a:lnTo>
                  <a:lnTo>
                    <a:pt x="1123" y="1005"/>
                  </a:lnTo>
                  <a:lnTo>
                    <a:pt x="1123" y="1006"/>
                  </a:lnTo>
                  <a:lnTo>
                    <a:pt x="1123" y="1009"/>
                  </a:lnTo>
                  <a:lnTo>
                    <a:pt x="1123" y="1010"/>
                  </a:lnTo>
                  <a:lnTo>
                    <a:pt x="1123" y="1011"/>
                  </a:lnTo>
                  <a:lnTo>
                    <a:pt x="1122" y="1012"/>
                  </a:lnTo>
                  <a:lnTo>
                    <a:pt x="1122" y="1013"/>
                  </a:lnTo>
                  <a:lnTo>
                    <a:pt x="1122" y="1014"/>
                  </a:lnTo>
                  <a:lnTo>
                    <a:pt x="1122" y="1015"/>
                  </a:lnTo>
                  <a:lnTo>
                    <a:pt x="1121" y="1015"/>
                  </a:lnTo>
                  <a:lnTo>
                    <a:pt x="1121" y="1016"/>
                  </a:lnTo>
                  <a:lnTo>
                    <a:pt x="1119" y="1016"/>
                  </a:lnTo>
                  <a:lnTo>
                    <a:pt x="1119" y="1018"/>
                  </a:lnTo>
                  <a:lnTo>
                    <a:pt x="1119" y="1019"/>
                  </a:lnTo>
                  <a:lnTo>
                    <a:pt x="1119" y="1021"/>
                  </a:lnTo>
                  <a:lnTo>
                    <a:pt x="1119" y="1022"/>
                  </a:lnTo>
                  <a:lnTo>
                    <a:pt x="1119" y="1023"/>
                  </a:lnTo>
                  <a:lnTo>
                    <a:pt x="1118" y="1023"/>
                  </a:lnTo>
                  <a:lnTo>
                    <a:pt x="1118" y="1024"/>
                  </a:lnTo>
                  <a:lnTo>
                    <a:pt x="1118" y="1025"/>
                  </a:lnTo>
                  <a:lnTo>
                    <a:pt x="1118" y="1027"/>
                  </a:lnTo>
                  <a:lnTo>
                    <a:pt x="1118" y="1028"/>
                  </a:lnTo>
                  <a:lnTo>
                    <a:pt x="1118" y="1029"/>
                  </a:lnTo>
                  <a:lnTo>
                    <a:pt x="1117" y="1029"/>
                  </a:lnTo>
                  <a:lnTo>
                    <a:pt x="1116" y="1029"/>
                  </a:lnTo>
                  <a:lnTo>
                    <a:pt x="1114" y="1030"/>
                  </a:lnTo>
                  <a:lnTo>
                    <a:pt x="1114" y="1029"/>
                  </a:lnTo>
                  <a:lnTo>
                    <a:pt x="1113" y="1029"/>
                  </a:lnTo>
                  <a:lnTo>
                    <a:pt x="1111" y="1029"/>
                  </a:lnTo>
                  <a:lnTo>
                    <a:pt x="1111" y="1028"/>
                  </a:lnTo>
                  <a:lnTo>
                    <a:pt x="1111" y="1027"/>
                  </a:lnTo>
                  <a:lnTo>
                    <a:pt x="1111" y="1025"/>
                  </a:lnTo>
                  <a:lnTo>
                    <a:pt x="1111" y="1024"/>
                  </a:lnTo>
                  <a:lnTo>
                    <a:pt x="1111" y="1023"/>
                  </a:lnTo>
                  <a:lnTo>
                    <a:pt x="1111" y="1023"/>
                  </a:lnTo>
                  <a:lnTo>
                    <a:pt x="1111" y="1022"/>
                  </a:lnTo>
                  <a:lnTo>
                    <a:pt x="1111" y="1021"/>
                  </a:lnTo>
                  <a:lnTo>
                    <a:pt x="1109" y="1021"/>
                  </a:lnTo>
                  <a:lnTo>
                    <a:pt x="1109" y="1020"/>
                  </a:lnTo>
                  <a:lnTo>
                    <a:pt x="1109" y="1019"/>
                  </a:lnTo>
                  <a:lnTo>
                    <a:pt x="1108" y="1018"/>
                  </a:lnTo>
                  <a:lnTo>
                    <a:pt x="1108" y="1016"/>
                  </a:lnTo>
                  <a:lnTo>
                    <a:pt x="1107" y="1015"/>
                  </a:lnTo>
                  <a:lnTo>
                    <a:pt x="1107" y="1014"/>
                  </a:lnTo>
                  <a:lnTo>
                    <a:pt x="1106" y="1013"/>
                  </a:lnTo>
                  <a:lnTo>
                    <a:pt x="1107" y="1013"/>
                  </a:lnTo>
                  <a:lnTo>
                    <a:pt x="1106" y="1012"/>
                  </a:lnTo>
                  <a:lnTo>
                    <a:pt x="1106" y="1011"/>
                  </a:lnTo>
                  <a:lnTo>
                    <a:pt x="1106" y="1010"/>
                  </a:lnTo>
                  <a:lnTo>
                    <a:pt x="1106" y="1009"/>
                  </a:lnTo>
                  <a:lnTo>
                    <a:pt x="1107" y="1009"/>
                  </a:lnTo>
                  <a:lnTo>
                    <a:pt x="1106" y="1005"/>
                  </a:lnTo>
                  <a:lnTo>
                    <a:pt x="1106" y="1004"/>
                  </a:lnTo>
                  <a:lnTo>
                    <a:pt x="1106" y="1003"/>
                  </a:lnTo>
                  <a:lnTo>
                    <a:pt x="1107" y="1002"/>
                  </a:lnTo>
                  <a:lnTo>
                    <a:pt x="1107" y="1001"/>
                  </a:lnTo>
                  <a:lnTo>
                    <a:pt x="1107" y="1000"/>
                  </a:lnTo>
                  <a:lnTo>
                    <a:pt x="1108" y="999"/>
                  </a:lnTo>
                  <a:lnTo>
                    <a:pt x="1108" y="997"/>
                  </a:lnTo>
                  <a:lnTo>
                    <a:pt x="1108" y="996"/>
                  </a:lnTo>
                  <a:lnTo>
                    <a:pt x="1108" y="996"/>
                  </a:lnTo>
                  <a:lnTo>
                    <a:pt x="1108" y="995"/>
                  </a:lnTo>
                  <a:lnTo>
                    <a:pt x="1108" y="994"/>
                  </a:lnTo>
                  <a:lnTo>
                    <a:pt x="1109" y="993"/>
                  </a:lnTo>
                  <a:lnTo>
                    <a:pt x="1112" y="993"/>
                  </a:lnTo>
                  <a:lnTo>
                    <a:pt x="1113" y="992"/>
                  </a:lnTo>
                  <a:lnTo>
                    <a:pt x="1113" y="991"/>
                  </a:lnTo>
                  <a:lnTo>
                    <a:pt x="1112" y="987"/>
                  </a:lnTo>
                  <a:lnTo>
                    <a:pt x="1113" y="986"/>
                  </a:lnTo>
                  <a:lnTo>
                    <a:pt x="1112" y="982"/>
                  </a:lnTo>
                  <a:lnTo>
                    <a:pt x="1112" y="981"/>
                  </a:lnTo>
                  <a:lnTo>
                    <a:pt x="1112" y="980"/>
                  </a:lnTo>
                  <a:lnTo>
                    <a:pt x="1112" y="978"/>
                  </a:lnTo>
                  <a:lnTo>
                    <a:pt x="1112" y="976"/>
                  </a:lnTo>
                  <a:lnTo>
                    <a:pt x="1111" y="976"/>
                  </a:lnTo>
                  <a:lnTo>
                    <a:pt x="1109" y="977"/>
                  </a:lnTo>
                  <a:lnTo>
                    <a:pt x="1111" y="977"/>
                  </a:lnTo>
                  <a:lnTo>
                    <a:pt x="1109" y="978"/>
                  </a:lnTo>
                  <a:lnTo>
                    <a:pt x="1108" y="980"/>
                  </a:lnTo>
                  <a:lnTo>
                    <a:pt x="1108" y="981"/>
                  </a:lnTo>
                  <a:lnTo>
                    <a:pt x="1107" y="981"/>
                  </a:lnTo>
                  <a:lnTo>
                    <a:pt x="1107" y="982"/>
                  </a:lnTo>
                  <a:lnTo>
                    <a:pt x="1106" y="983"/>
                  </a:lnTo>
                  <a:lnTo>
                    <a:pt x="1105" y="982"/>
                  </a:lnTo>
                  <a:lnTo>
                    <a:pt x="1104" y="982"/>
                  </a:lnTo>
                  <a:lnTo>
                    <a:pt x="1104" y="981"/>
                  </a:lnTo>
                  <a:lnTo>
                    <a:pt x="1104" y="980"/>
                  </a:lnTo>
                  <a:lnTo>
                    <a:pt x="1104" y="978"/>
                  </a:lnTo>
                  <a:lnTo>
                    <a:pt x="1105" y="977"/>
                  </a:lnTo>
                  <a:lnTo>
                    <a:pt x="1105" y="976"/>
                  </a:lnTo>
                  <a:lnTo>
                    <a:pt x="1106" y="975"/>
                  </a:lnTo>
                  <a:lnTo>
                    <a:pt x="1106" y="974"/>
                  </a:lnTo>
                  <a:lnTo>
                    <a:pt x="1107" y="973"/>
                  </a:lnTo>
                  <a:lnTo>
                    <a:pt x="1108" y="973"/>
                  </a:lnTo>
                  <a:lnTo>
                    <a:pt x="1108" y="972"/>
                  </a:lnTo>
                  <a:lnTo>
                    <a:pt x="1109" y="971"/>
                  </a:lnTo>
                  <a:lnTo>
                    <a:pt x="1109" y="969"/>
                  </a:lnTo>
                  <a:lnTo>
                    <a:pt x="1111" y="969"/>
                  </a:lnTo>
                  <a:lnTo>
                    <a:pt x="1111" y="969"/>
                  </a:lnTo>
                  <a:lnTo>
                    <a:pt x="1111" y="968"/>
                  </a:lnTo>
                  <a:lnTo>
                    <a:pt x="1111" y="967"/>
                  </a:lnTo>
                  <a:lnTo>
                    <a:pt x="1111" y="966"/>
                  </a:lnTo>
                  <a:lnTo>
                    <a:pt x="1111" y="965"/>
                  </a:lnTo>
                  <a:lnTo>
                    <a:pt x="1111" y="964"/>
                  </a:lnTo>
                  <a:lnTo>
                    <a:pt x="1112" y="964"/>
                  </a:lnTo>
                  <a:lnTo>
                    <a:pt x="1112" y="963"/>
                  </a:lnTo>
                  <a:lnTo>
                    <a:pt x="1112" y="962"/>
                  </a:lnTo>
                  <a:lnTo>
                    <a:pt x="1113" y="961"/>
                  </a:lnTo>
                  <a:lnTo>
                    <a:pt x="1113" y="962"/>
                  </a:lnTo>
                  <a:lnTo>
                    <a:pt x="1114" y="962"/>
                  </a:lnTo>
                  <a:lnTo>
                    <a:pt x="1114" y="963"/>
                  </a:lnTo>
                  <a:lnTo>
                    <a:pt x="1114" y="964"/>
                  </a:lnTo>
                  <a:lnTo>
                    <a:pt x="1115" y="964"/>
                  </a:lnTo>
                  <a:lnTo>
                    <a:pt x="1116" y="964"/>
                  </a:lnTo>
                  <a:lnTo>
                    <a:pt x="1115" y="961"/>
                  </a:lnTo>
                  <a:lnTo>
                    <a:pt x="1115" y="959"/>
                  </a:lnTo>
                  <a:lnTo>
                    <a:pt x="1115" y="958"/>
                  </a:lnTo>
                  <a:lnTo>
                    <a:pt x="1114" y="958"/>
                  </a:lnTo>
                  <a:lnTo>
                    <a:pt x="1113" y="958"/>
                  </a:lnTo>
                  <a:lnTo>
                    <a:pt x="1112" y="956"/>
                  </a:lnTo>
                  <a:lnTo>
                    <a:pt x="1111" y="955"/>
                  </a:lnTo>
                  <a:lnTo>
                    <a:pt x="1109" y="953"/>
                  </a:lnTo>
                  <a:lnTo>
                    <a:pt x="1109" y="952"/>
                  </a:lnTo>
                  <a:lnTo>
                    <a:pt x="1109" y="950"/>
                  </a:lnTo>
                  <a:lnTo>
                    <a:pt x="1108" y="949"/>
                  </a:lnTo>
                  <a:lnTo>
                    <a:pt x="1107" y="948"/>
                  </a:lnTo>
                  <a:lnTo>
                    <a:pt x="1106" y="947"/>
                  </a:lnTo>
                  <a:lnTo>
                    <a:pt x="1106" y="946"/>
                  </a:lnTo>
                  <a:lnTo>
                    <a:pt x="1105" y="945"/>
                  </a:lnTo>
                  <a:lnTo>
                    <a:pt x="1105" y="944"/>
                  </a:lnTo>
                  <a:lnTo>
                    <a:pt x="1106" y="944"/>
                  </a:lnTo>
                  <a:lnTo>
                    <a:pt x="1106" y="943"/>
                  </a:lnTo>
                  <a:lnTo>
                    <a:pt x="1107" y="940"/>
                  </a:lnTo>
                  <a:lnTo>
                    <a:pt x="1108" y="939"/>
                  </a:lnTo>
                  <a:lnTo>
                    <a:pt x="1108" y="938"/>
                  </a:lnTo>
                  <a:lnTo>
                    <a:pt x="1109" y="938"/>
                  </a:lnTo>
                  <a:lnTo>
                    <a:pt x="1111" y="938"/>
                  </a:lnTo>
                  <a:lnTo>
                    <a:pt x="1112" y="938"/>
                  </a:lnTo>
                  <a:lnTo>
                    <a:pt x="1113" y="938"/>
                  </a:lnTo>
                  <a:lnTo>
                    <a:pt x="1113" y="939"/>
                  </a:lnTo>
                  <a:lnTo>
                    <a:pt x="1114" y="941"/>
                  </a:lnTo>
                  <a:lnTo>
                    <a:pt x="1114" y="943"/>
                  </a:lnTo>
                  <a:lnTo>
                    <a:pt x="1115" y="943"/>
                  </a:lnTo>
                  <a:lnTo>
                    <a:pt x="1114" y="940"/>
                  </a:lnTo>
                  <a:lnTo>
                    <a:pt x="1115" y="940"/>
                  </a:lnTo>
                  <a:lnTo>
                    <a:pt x="1114" y="938"/>
                  </a:lnTo>
                  <a:lnTo>
                    <a:pt x="1114" y="937"/>
                  </a:lnTo>
                  <a:lnTo>
                    <a:pt x="1114" y="936"/>
                  </a:lnTo>
                  <a:lnTo>
                    <a:pt x="1115" y="936"/>
                  </a:lnTo>
                  <a:lnTo>
                    <a:pt x="1115" y="935"/>
                  </a:lnTo>
                  <a:lnTo>
                    <a:pt x="1115" y="934"/>
                  </a:lnTo>
                  <a:lnTo>
                    <a:pt x="1117" y="933"/>
                  </a:lnTo>
                  <a:lnTo>
                    <a:pt x="1118" y="930"/>
                  </a:lnTo>
                  <a:lnTo>
                    <a:pt x="1118" y="928"/>
                  </a:lnTo>
                  <a:lnTo>
                    <a:pt x="1118" y="927"/>
                  </a:lnTo>
                  <a:lnTo>
                    <a:pt x="1117" y="927"/>
                  </a:lnTo>
                  <a:lnTo>
                    <a:pt x="1117" y="926"/>
                  </a:lnTo>
                  <a:lnTo>
                    <a:pt x="1116" y="924"/>
                  </a:lnTo>
                  <a:lnTo>
                    <a:pt x="1115" y="924"/>
                  </a:lnTo>
                  <a:lnTo>
                    <a:pt x="1115" y="925"/>
                  </a:lnTo>
                  <a:lnTo>
                    <a:pt x="1114" y="925"/>
                  </a:lnTo>
                  <a:lnTo>
                    <a:pt x="1113" y="926"/>
                  </a:lnTo>
                  <a:lnTo>
                    <a:pt x="1112" y="927"/>
                  </a:lnTo>
                  <a:lnTo>
                    <a:pt x="1112" y="929"/>
                  </a:lnTo>
                  <a:lnTo>
                    <a:pt x="1109" y="931"/>
                  </a:lnTo>
                  <a:lnTo>
                    <a:pt x="1107" y="933"/>
                  </a:lnTo>
                  <a:lnTo>
                    <a:pt x="1105" y="933"/>
                  </a:lnTo>
                  <a:lnTo>
                    <a:pt x="1104" y="933"/>
                  </a:lnTo>
                  <a:lnTo>
                    <a:pt x="1104" y="931"/>
                  </a:lnTo>
                  <a:lnTo>
                    <a:pt x="1103" y="931"/>
                  </a:lnTo>
                  <a:lnTo>
                    <a:pt x="1102" y="935"/>
                  </a:lnTo>
                  <a:lnTo>
                    <a:pt x="1100" y="936"/>
                  </a:lnTo>
                  <a:lnTo>
                    <a:pt x="1100" y="937"/>
                  </a:lnTo>
                  <a:lnTo>
                    <a:pt x="1099" y="939"/>
                  </a:lnTo>
                  <a:lnTo>
                    <a:pt x="1099" y="940"/>
                  </a:lnTo>
                  <a:lnTo>
                    <a:pt x="1098" y="940"/>
                  </a:lnTo>
                  <a:lnTo>
                    <a:pt x="1098" y="941"/>
                  </a:lnTo>
                  <a:lnTo>
                    <a:pt x="1097" y="943"/>
                  </a:lnTo>
                  <a:lnTo>
                    <a:pt x="1097" y="943"/>
                  </a:lnTo>
                  <a:lnTo>
                    <a:pt x="1097" y="944"/>
                  </a:lnTo>
                  <a:lnTo>
                    <a:pt x="1096" y="947"/>
                  </a:lnTo>
                  <a:lnTo>
                    <a:pt x="1096" y="948"/>
                  </a:lnTo>
                  <a:lnTo>
                    <a:pt x="1096" y="949"/>
                  </a:lnTo>
                  <a:lnTo>
                    <a:pt x="1096" y="950"/>
                  </a:lnTo>
                  <a:lnTo>
                    <a:pt x="1096" y="954"/>
                  </a:lnTo>
                  <a:lnTo>
                    <a:pt x="1095" y="955"/>
                  </a:lnTo>
                  <a:lnTo>
                    <a:pt x="1095" y="956"/>
                  </a:lnTo>
                  <a:lnTo>
                    <a:pt x="1094" y="957"/>
                  </a:lnTo>
                  <a:lnTo>
                    <a:pt x="1094" y="958"/>
                  </a:lnTo>
                  <a:lnTo>
                    <a:pt x="1092" y="961"/>
                  </a:lnTo>
                  <a:lnTo>
                    <a:pt x="1087" y="964"/>
                  </a:lnTo>
                  <a:lnTo>
                    <a:pt x="1086" y="965"/>
                  </a:lnTo>
                  <a:lnTo>
                    <a:pt x="1085" y="968"/>
                  </a:lnTo>
                  <a:lnTo>
                    <a:pt x="1085" y="969"/>
                  </a:lnTo>
                  <a:lnTo>
                    <a:pt x="1084" y="969"/>
                  </a:lnTo>
                  <a:lnTo>
                    <a:pt x="1084" y="969"/>
                  </a:lnTo>
                  <a:lnTo>
                    <a:pt x="1084" y="971"/>
                  </a:lnTo>
                  <a:lnTo>
                    <a:pt x="1084" y="972"/>
                  </a:lnTo>
                  <a:lnTo>
                    <a:pt x="1083" y="974"/>
                  </a:lnTo>
                  <a:lnTo>
                    <a:pt x="1081" y="974"/>
                  </a:lnTo>
                  <a:lnTo>
                    <a:pt x="1081" y="975"/>
                  </a:lnTo>
                  <a:lnTo>
                    <a:pt x="1081" y="976"/>
                  </a:lnTo>
                  <a:lnTo>
                    <a:pt x="1081" y="978"/>
                  </a:lnTo>
                  <a:lnTo>
                    <a:pt x="1083" y="978"/>
                  </a:lnTo>
                  <a:lnTo>
                    <a:pt x="1083" y="980"/>
                  </a:lnTo>
                  <a:lnTo>
                    <a:pt x="1081" y="980"/>
                  </a:lnTo>
                  <a:lnTo>
                    <a:pt x="1081" y="982"/>
                  </a:lnTo>
                  <a:lnTo>
                    <a:pt x="1079" y="986"/>
                  </a:lnTo>
                  <a:lnTo>
                    <a:pt x="1079" y="987"/>
                  </a:lnTo>
                  <a:lnTo>
                    <a:pt x="1078" y="990"/>
                  </a:lnTo>
                  <a:lnTo>
                    <a:pt x="1076" y="991"/>
                  </a:lnTo>
                  <a:lnTo>
                    <a:pt x="1075" y="992"/>
                  </a:lnTo>
                  <a:lnTo>
                    <a:pt x="1073" y="993"/>
                  </a:lnTo>
                  <a:lnTo>
                    <a:pt x="1070" y="994"/>
                  </a:lnTo>
                  <a:lnTo>
                    <a:pt x="1069" y="994"/>
                  </a:lnTo>
                  <a:lnTo>
                    <a:pt x="1069" y="993"/>
                  </a:lnTo>
                  <a:lnTo>
                    <a:pt x="1067" y="992"/>
                  </a:lnTo>
                  <a:lnTo>
                    <a:pt x="1066" y="991"/>
                  </a:lnTo>
                  <a:lnTo>
                    <a:pt x="1065" y="990"/>
                  </a:lnTo>
                  <a:lnTo>
                    <a:pt x="1064" y="989"/>
                  </a:lnTo>
                  <a:lnTo>
                    <a:pt x="1062" y="987"/>
                  </a:lnTo>
                  <a:lnTo>
                    <a:pt x="1060" y="987"/>
                  </a:lnTo>
                  <a:lnTo>
                    <a:pt x="1058" y="987"/>
                  </a:lnTo>
                  <a:lnTo>
                    <a:pt x="1057" y="989"/>
                  </a:lnTo>
                  <a:lnTo>
                    <a:pt x="1056" y="990"/>
                  </a:lnTo>
                  <a:lnTo>
                    <a:pt x="1056" y="991"/>
                  </a:lnTo>
                  <a:lnTo>
                    <a:pt x="1056" y="992"/>
                  </a:lnTo>
                  <a:lnTo>
                    <a:pt x="1056" y="993"/>
                  </a:lnTo>
                  <a:lnTo>
                    <a:pt x="1055" y="994"/>
                  </a:lnTo>
                  <a:lnTo>
                    <a:pt x="1052" y="996"/>
                  </a:lnTo>
                  <a:lnTo>
                    <a:pt x="1052" y="997"/>
                  </a:lnTo>
                  <a:lnTo>
                    <a:pt x="1051" y="999"/>
                  </a:lnTo>
                  <a:lnTo>
                    <a:pt x="1051" y="1001"/>
                  </a:lnTo>
                  <a:lnTo>
                    <a:pt x="1051" y="1002"/>
                  </a:lnTo>
                  <a:lnTo>
                    <a:pt x="1050" y="1003"/>
                  </a:lnTo>
                  <a:lnTo>
                    <a:pt x="1049" y="1003"/>
                  </a:lnTo>
                  <a:lnTo>
                    <a:pt x="1049" y="1004"/>
                  </a:lnTo>
                  <a:lnTo>
                    <a:pt x="1048" y="1004"/>
                  </a:lnTo>
                  <a:lnTo>
                    <a:pt x="1045" y="1005"/>
                  </a:lnTo>
                  <a:lnTo>
                    <a:pt x="1043" y="1004"/>
                  </a:lnTo>
                  <a:lnTo>
                    <a:pt x="1042" y="1004"/>
                  </a:lnTo>
                  <a:lnTo>
                    <a:pt x="1041" y="1002"/>
                  </a:lnTo>
                  <a:lnTo>
                    <a:pt x="1040" y="1002"/>
                  </a:lnTo>
                  <a:lnTo>
                    <a:pt x="1038" y="1003"/>
                  </a:lnTo>
                  <a:lnTo>
                    <a:pt x="1037" y="1004"/>
                  </a:lnTo>
                  <a:lnTo>
                    <a:pt x="1036" y="1006"/>
                  </a:lnTo>
                  <a:lnTo>
                    <a:pt x="1036" y="1008"/>
                  </a:lnTo>
                  <a:lnTo>
                    <a:pt x="1037" y="1015"/>
                  </a:lnTo>
                  <a:lnTo>
                    <a:pt x="1038" y="1019"/>
                  </a:lnTo>
                  <a:lnTo>
                    <a:pt x="1039" y="1023"/>
                  </a:lnTo>
                  <a:lnTo>
                    <a:pt x="1039" y="1028"/>
                  </a:lnTo>
                  <a:lnTo>
                    <a:pt x="1038" y="1029"/>
                  </a:lnTo>
                  <a:lnTo>
                    <a:pt x="1038" y="1031"/>
                  </a:lnTo>
                  <a:lnTo>
                    <a:pt x="1038" y="1032"/>
                  </a:lnTo>
                  <a:lnTo>
                    <a:pt x="1039" y="1034"/>
                  </a:lnTo>
                  <a:lnTo>
                    <a:pt x="1039" y="1037"/>
                  </a:lnTo>
                  <a:lnTo>
                    <a:pt x="1039" y="1040"/>
                  </a:lnTo>
                  <a:lnTo>
                    <a:pt x="1038" y="1041"/>
                  </a:lnTo>
                  <a:lnTo>
                    <a:pt x="1038" y="1042"/>
                  </a:lnTo>
                  <a:lnTo>
                    <a:pt x="1037" y="1043"/>
                  </a:lnTo>
                  <a:lnTo>
                    <a:pt x="1037" y="1044"/>
                  </a:lnTo>
                  <a:lnTo>
                    <a:pt x="1036" y="1046"/>
                  </a:lnTo>
                  <a:lnTo>
                    <a:pt x="1036" y="1047"/>
                  </a:lnTo>
                  <a:lnTo>
                    <a:pt x="1034" y="1047"/>
                  </a:lnTo>
                  <a:lnTo>
                    <a:pt x="1033" y="1048"/>
                  </a:lnTo>
                  <a:lnTo>
                    <a:pt x="1032" y="1048"/>
                  </a:lnTo>
                  <a:lnTo>
                    <a:pt x="1031" y="1048"/>
                  </a:lnTo>
                  <a:lnTo>
                    <a:pt x="1028" y="1048"/>
                  </a:lnTo>
                  <a:lnTo>
                    <a:pt x="1026" y="1048"/>
                  </a:lnTo>
                  <a:lnTo>
                    <a:pt x="1024" y="1049"/>
                  </a:lnTo>
                  <a:lnTo>
                    <a:pt x="1023" y="1050"/>
                  </a:lnTo>
                  <a:lnTo>
                    <a:pt x="1022" y="1050"/>
                  </a:lnTo>
                  <a:lnTo>
                    <a:pt x="1021" y="1050"/>
                  </a:lnTo>
                  <a:lnTo>
                    <a:pt x="1020" y="1050"/>
                  </a:lnTo>
                  <a:lnTo>
                    <a:pt x="1019" y="1051"/>
                  </a:lnTo>
                  <a:lnTo>
                    <a:pt x="1018" y="1051"/>
                  </a:lnTo>
                  <a:lnTo>
                    <a:pt x="1012" y="1055"/>
                  </a:lnTo>
                  <a:lnTo>
                    <a:pt x="1011" y="1057"/>
                  </a:lnTo>
                  <a:lnTo>
                    <a:pt x="1011" y="1058"/>
                  </a:lnTo>
                  <a:lnTo>
                    <a:pt x="1010" y="1058"/>
                  </a:lnTo>
                  <a:lnTo>
                    <a:pt x="1010" y="1059"/>
                  </a:lnTo>
                  <a:lnTo>
                    <a:pt x="1010" y="1062"/>
                  </a:lnTo>
                  <a:lnTo>
                    <a:pt x="1011" y="1065"/>
                  </a:lnTo>
                  <a:lnTo>
                    <a:pt x="1012" y="1069"/>
                  </a:lnTo>
                  <a:lnTo>
                    <a:pt x="1013" y="1070"/>
                  </a:lnTo>
                  <a:lnTo>
                    <a:pt x="1012" y="1070"/>
                  </a:lnTo>
                  <a:lnTo>
                    <a:pt x="1013" y="1071"/>
                  </a:lnTo>
                  <a:lnTo>
                    <a:pt x="1013" y="1072"/>
                  </a:lnTo>
                  <a:lnTo>
                    <a:pt x="1014" y="1072"/>
                  </a:lnTo>
                  <a:lnTo>
                    <a:pt x="1014" y="1074"/>
                  </a:lnTo>
                  <a:lnTo>
                    <a:pt x="1015" y="1074"/>
                  </a:lnTo>
                  <a:lnTo>
                    <a:pt x="1015" y="1075"/>
                  </a:lnTo>
                  <a:lnTo>
                    <a:pt x="1015" y="1076"/>
                  </a:lnTo>
                  <a:lnTo>
                    <a:pt x="1015" y="1077"/>
                  </a:lnTo>
                  <a:lnTo>
                    <a:pt x="1015" y="1077"/>
                  </a:lnTo>
                  <a:lnTo>
                    <a:pt x="1015" y="1078"/>
                  </a:lnTo>
                  <a:lnTo>
                    <a:pt x="1017" y="1079"/>
                  </a:lnTo>
                  <a:lnTo>
                    <a:pt x="1017" y="1080"/>
                  </a:lnTo>
                  <a:lnTo>
                    <a:pt x="1018" y="1081"/>
                  </a:lnTo>
                  <a:lnTo>
                    <a:pt x="1018" y="1083"/>
                  </a:lnTo>
                  <a:lnTo>
                    <a:pt x="1019" y="1090"/>
                  </a:lnTo>
                  <a:lnTo>
                    <a:pt x="1019" y="1091"/>
                  </a:lnTo>
                  <a:lnTo>
                    <a:pt x="1018" y="1093"/>
                  </a:lnTo>
                  <a:lnTo>
                    <a:pt x="1018" y="1096"/>
                  </a:lnTo>
                  <a:lnTo>
                    <a:pt x="1018" y="1097"/>
                  </a:lnTo>
                  <a:lnTo>
                    <a:pt x="1018" y="1098"/>
                  </a:lnTo>
                  <a:lnTo>
                    <a:pt x="1018" y="1100"/>
                  </a:lnTo>
                  <a:lnTo>
                    <a:pt x="1017" y="1104"/>
                  </a:lnTo>
                  <a:lnTo>
                    <a:pt x="1017" y="1105"/>
                  </a:lnTo>
                  <a:lnTo>
                    <a:pt x="1018" y="1105"/>
                  </a:lnTo>
                  <a:lnTo>
                    <a:pt x="1018" y="1106"/>
                  </a:lnTo>
                  <a:lnTo>
                    <a:pt x="1018" y="1107"/>
                  </a:lnTo>
                  <a:lnTo>
                    <a:pt x="1017" y="1107"/>
                  </a:lnTo>
                  <a:lnTo>
                    <a:pt x="1015" y="1109"/>
                  </a:lnTo>
                  <a:lnTo>
                    <a:pt x="1015" y="1114"/>
                  </a:lnTo>
                  <a:lnTo>
                    <a:pt x="1018" y="1118"/>
                  </a:lnTo>
                  <a:lnTo>
                    <a:pt x="1018" y="1122"/>
                  </a:lnTo>
                  <a:lnTo>
                    <a:pt x="1018" y="1128"/>
                  </a:lnTo>
                  <a:lnTo>
                    <a:pt x="1017" y="1130"/>
                  </a:lnTo>
                  <a:lnTo>
                    <a:pt x="1017" y="1131"/>
                  </a:lnTo>
                  <a:lnTo>
                    <a:pt x="1017" y="1134"/>
                  </a:lnTo>
                  <a:lnTo>
                    <a:pt x="1017" y="1135"/>
                  </a:lnTo>
                  <a:lnTo>
                    <a:pt x="1015" y="1136"/>
                  </a:lnTo>
                  <a:lnTo>
                    <a:pt x="1017" y="1137"/>
                  </a:lnTo>
                  <a:lnTo>
                    <a:pt x="1015" y="1141"/>
                  </a:lnTo>
                  <a:lnTo>
                    <a:pt x="1015" y="1143"/>
                  </a:lnTo>
                  <a:lnTo>
                    <a:pt x="1015" y="1144"/>
                  </a:lnTo>
                  <a:lnTo>
                    <a:pt x="1014" y="1144"/>
                  </a:lnTo>
                  <a:lnTo>
                    <a:pt x="1013" y="1147"/>
                  </a:lnTo>
                  <a:lnTo>
                    <a:pt x="1013" y="1149"/>
                  </a:lnTo>
                  <a:lnTo>
                    <a:pt x="1012" y="1151"/>
                  </a:lnTo>
                  <a:lnTo>
                    <a:pt x="1011" y="1153"/>
                  </a:lnTo>
                  <a:lnTo>
                    <a:pt x="1011" y="1154"/>
                  </a:lnTo>
                  <a:lnTo>
                    <a:pt x="1010" y="1158"/>
                  </a:lnTo>
                  <a:lnTo>
                    <a:pt x="1009" y="1159"/>
                  </a:lnTo>
                  <a:lnTo>
                    <a:pt x="1009" y="1160"/>
                  </a:lnTo>
                  <a:lnTo>
                    <a:pt x="1008" y="1161"/>
                  </a:lnTo>
                  <a:lnTo>
                    <a:pt x="1008" y="1162"/>
                  </a:lnTo>
                  <a:lnTo>
                    <a:pt x="1007" y="1162"/>
                  </a:lnTo>
                  <a:lnTo>
                    <a:pt x="1008" y="1163"/>
                  </a:lnTo>
                  <a:lnTo>
                    <a:pt x="1007" y="1163"/>
                  </a:lnTo>
                  <a:lnTo>
                    <a:pt x="1007" y="1164"/>
                  </a:lnTo>
                  <a:lnTo>
                    <a:pt x="1007" y="1165"/>
                  </a:lnTo>
                  <a:lnTo>
                    <a:pt x="1005" y="1168"/>
                  </a:lnTo>
                  <a:lnTo>
                    <a:pt x="1005" y="1169"/>
                  </a:lnTo>
                  <a:lnTo>
                    <a:pt x="1005" y="1170"/>
                  </a:lnTo>
                  <a:lnTo>
                    <a:pt x="1005" y="1172"/>
                  </a:lnTo>
                  <a:lnTo>
                    <a:pt x="1004" y="1173"/>
                  </a:lnTo>
                  <a:lnTo>
                    <a:pt x="1000" y="1181"/>
                  </a:lnTo>
                  <a:lnTo>
                    <a:pt x="1000" y="1184"/>
                  </a:lnTo>
                  <a:lnTo>
                    <a:pt x="999" y="1184"/>
                  </a:lnTo>
                  <a:lnTo>
                    <a:pt x="999" y="1186"/>
                  </a:lnTo>
                  <a:lnTo>
                    <a:pt x="999" y="1187"/>
                  </a:lnTo>
                  <a:lnTo>
                    <a:pt x="998" y="1190"/>
                  </a:lnTo>
                  <a:lnTo>
                    <a:pt x="994" y="1196"/>
                  </a:lnTo>
                  <a:lnTo>
                    <a:pt x="991" y="1200"/>
                  </a:lnTo>
                  <a:lnTo>
                    <a:pt x="989" y="1202"/>
                  </a:lnTo>
                  <a:lnTo>
                    <a:pt x="985" y="1207"/>
                  </a:lnTo>
                  <a:lnTo>
                    <a:pt x="984" y="1208"/>
                  </a:lnTo>
                  <a:lnTo>
                    <a:pt x="983" y="1208"/>
                  </a:lnTo>
                  <a:lnTo>
                    <a:pt x="983" y="1209"/>
                  </a:lnTo>
                  <a:lnTo>
                    <a:pt x="982" y="1210"/>
                  </a:lnTo>
                  <a:lnTo>
                    <a:pt x="982" y="1211"/>
                  </a:lnTo>
                  <a:lnTo>
                    <a:pt x="982" y="1211"/>
                  </a:lnTo>
                  <a:lnTo>
                    <a:pt x="982" y="1212"/>
                  </a:lnTo>
                  <a:lnTo>
                    <a:pt x="983" y="1213"/>
                  </a:lnTo>
                  <a:lnTo>
                    <a:pt x="984" y="1216"/>
                  </a:lnTo>
                  <a:lnTo>
                    <a:pt x="984" y="1217"/>
                  </a:lnTo>
                  <a:lnTo>
                    <a:pt x="985" y="1218"/>
                  </a:lnTo>
                  <a:lnTo>
                    <a:pt x="986" y="1219"/>
                  </a:lnTo>
                  <a:lnTo>
                    <a:pt x="988" y="1221"/>
                  </a:lnTo>
                  <a:lnTo>
                    <a:pt x="989" y="1222"/>
                  </a:lnTo>
                  <a:lnTo>
                    <a:pt x="989" y="1224"/>
                  </a:lnTo>
                  <a:lnTo>
                    <a:pt x="989" y="1225"/>
                  </a:lnTo>
                  <a:lnTo>
                    <a:pt x="990" y="1226"/>
                  </a:lnTo>
                  <a:lnTo>
                    <a:pt x="992" y="1231"/>
                  </a:lnTo>
                  <a:lnTo>
                    <a:pt x="993" y="1233"/>
                  </a:lnTo>
                  <a:lnTo>
                    <a:pt x="993" y="1234"/>
                  </a:lnTo>
                  <a:lnTo>
                    <a:pt x="994" y="1235"/>
                  </a:lnTo>
                  <a:lnTo>
                    <a:pt x="994" y="1236"/>
                  </a:lnTo>
                  <a:lnTo>
                    <a:pt x="993" y="1236"/>
                  </a:lnTo>
                  <a:lnTo>
                    <a:pt x="994" y="1237"/>
                  </a:lnTo>
                  <a:lnTo>
                    <a:pt x="994" y="1238"/>
                  </a:lnTo>
                  <a:lnTo>
                    <a:pt x="995" y="1238"/>
                  </a:lnTo>
                  <a:lnTo>
                    <a:pt x="996" y="1241"/>
                  </a:lnTo>
                  <a:lnTo>
                    <a:pt x="996" y="1246"/>
                  </a:lnTo>
                  <a:lnTo>
                    <a:pt x="998" y="1248"/>
                  </a:lnTo>
                  <a:lnTo>
                    <a:pt x="998" y="1249"/>
                  </a:lnTo>
                  <a:lnTo>
                    <a:pt x="998" y="1250"/>
                  </a:lnTo>
                  <a:lnTo>
                    <a:pt x="999" y="1252"/>
                  </a:lnTo>
                  <a:lnTo>
                    <a:pt x="999" y="1254"/>
                  </a:lnTo>
                  <a:lnTo>
                    <a:pt x="1000" y="1256"/>
                  </a:lnTo>
                  <a:lnTo>
                    <a:pt x="1001" y="1257"/>
                  </a:lnTo>
                  <a:lnTo>
                    <a:pt x="1001" y="1259"/>
                  </a:lnTo>
                  <a:lnTo>
                    <a:pt x="1002" y="1265"/>
                  </a:lnTo>
                  <a:lnTo>
                    <a:pt x="1002" y="1266"/>
                  </a:lnTo>
                  <a:lnTo>
                    <a:pt x="1002" y="1268"/>
                  </a:lnTo>
                  <a:lnTo>
                    <a:pt x="1002" y="1271"/>
                  </a:lnTo>
                  <a:lnTo>
                    <a:pt x="1002" y="1272"/>
                  </a:lnTo>
                  <a:lnTo>
                    <a:pt x="1001" y="1274"/>
                  </a:lnTo>
                  <a:lnTo>
                    <a:pt x="1001" y="1275"/>
                  </a:lnTo>
                  <a:lnTo>
                    <a:pt x="1001" y="1276"/>
                  </a:lnTo>
                  <a:lnTo>
                    <a:pt x="1001" y="1277"/>
                  </a:lnTo>
                  <a:lnTo>
                    <a:pt x="1001" y="1278"/>
                  </a:lnTo>
                  <a:lnTo>
                    <a:pt x="1000" y="1281"/>
                  </a:lnTo>
                  <a:lnTo>
                    <a:pt x="999" y="1282"/>
                  </a:lnTo>
                  <a:lnTo>
                    <a:pt x="999" y="1283"/>
                  </a:lnTo>
                  <a:lnTo>
                    <a:pt x="999" y="1284"/>
                  </a:lnTo>
                  <a:lnTo>
                    <a:pt x="998" y="1284"/>
                  </a:lnTo>
                  <a:lnTo>
                    <a:pt x="998" y="1286"/>
                  </a:lnTo>
                  <a:lnTo>
                    <a:pt x="996" y="1287"/>
                  </a:lnTo>
                  <a:lnTo>
                    <a:pt x="995" y="1288"/>
                  </a:lnTo>
                  <a:lnTo>
                    <a:pt x="995" y="1290"/>
                  </a:lnTo>
                  <a:lnTo>
                    <a:pt x="994" y="1291"/>
                  </a:lnTo>
                  <a:lnTo>
                    <a:pt x="993" y="1292"/>
                  </a:lnTo>
                  <a:lnTo>
                    <a:pt x="993" y="1293"/>
                  </a:lnTo>
                  <a:lnTo>
                    <a:pt x="992" y="1294"/>
                  </a:lnTo>
                  <a:lnTo>
                    <a:pt x="991" y="1295"/>
                  </a:lnTo>
                  <a:lnTo>
                    <a:pt x="991" y="1296"/>
                  </a:lnTo>
                  <a:lnTo>
                    <a:pt x="990" y="1297"/>
                  </a:lnTo>
                  <a:lnTo>
                    <a:pt x="989" y="1299"/>
                  </a:lnTo>
                  <a:lnTo>
                    <a:pt x="989" y="1301"/>
                  </a:lnTo>
                  <a:lnTo>
                    <a:pt x="989" y="1303"/>
                  </a:lnTo>
                  <a:lnTo>
                    <a:pt x="988" y="1306"/>
                  </a:lnTo>
                  <a:lnTo>
                    <a:pt x="988" y="1308"/>
                  </a:lnTo>
                  <a:lnTo>
                    <a:pt x="988" y="1310"/>
                  </a:lnTo>
                  <a:lnTo>
                    <a:pt x="989" y="1311"/>
                  </a:lnTo>
                  <a:lnTo>
                    <a:pt x="989" y="1312"/>
                  </a:lnTo>
                  <a:lnTo>
                    <a:pt x="989" y="1313"/>
                  </a:lnTo>
                  <a:lnTo>
                    <a:pt x="989" y="1314"/>
                  </a:lnTo>
                  <a:lnTo>
                    <a:pt x="989" y="1315"/>
                  </a:lnTo>
                  <a:lnTo>
                    <a:pt x="990" y="1320"/>
                  </a:lnTo>
                  <a:lnTo>
                    <a:pt x="991" y="1322"/>
                  </a:lnTo>
                  <a:lnTo>
                    <a:pt x="992" y="1323"/>
                  </a:lnTo>
                  <a:lnTo>
                    <a:pt x="992" y="1324"/>
                  </a:lnTo>
                  <a:lnTo>
                    <a:pt x="994" y="1328"/>
                  </a:lnTo>
                  <a:lnTo>
                    <a:pt x="995" y="1329"/>
                  </a:lnTo>
                  <a:lnTo>
                    <a:pt x="995" y="1330"/>
                  </a:lnTo>
                  <a:lnTo>
                    <a:pt x="998" y="1332"/>
                  </a:lnTo>
                  <a:lnTo>
                    <a:pt x="999" y="1333"/>
                  </a:lnTo>
                  <a:lnTo>
                    <a:pt x="999" y="1334"/>
                  </a:lnTo>
                  <a:lnTo>
                    <a:pt x="1000" y="1336"/>
                  </a:lnTo>
                  <a:lnTo>
                    <a:pt x="1000" y="1338"/>
                  </a:lnTo>
                  <a:lnTo>
                    <a:pt x="1001" y="1338"/>
                  </a:lnTo>
                  <a:lnTo>
                    <a:pt x="1002" y="1340"/>
                  </a:lnTo>
                  <a:lnTo>
                    <a:pt x="1004" y="1344"/>
                  </a:lnTo>
                  <a:lnTo>
                    <a:pt x="1004" y="1346"/>
                  </a:lnTo>
                  <a:lnTo>
                    <a:pt x="1004" y="1347"/>
                  </a:lnTo>
                  <a:lnTo>
                    <a:pt x="1005" y="1347"/>
                  </a:lnTo>
                  <a:lnTo>
                    <a:pt x="1005" y="1348"/>
                  </a:lnTo>
                  <a:lnTo>
                    <a:pt x="1007" y="1351"/>
                  </a:lnTo>
                  <a:lnTo>
                    <a:pt x="1008" y="1352"/>
                  </a:lnTo>
                  <a:lnTo>
                    <a:pt x="1008" y="1356"/>
                  </a:lnTo>
                  <a:lnTo>
                    <a:pt x="1009" y="1357"/>
                  </a:lnTo>
                  <a:lnTo>
                    <a:pt x="1009" y="1358"/>
                  </a:lnTo>
                  <a:lnTo>
                    <a:pt x="1010" y="1361"/>
                  </a:lnTo>
                  <a:lnTo>
                    <a:pt x="1011" y="1363"/>
                  </a:lnTo>
                  <a:lnTo>
                    <a:pt x="1011" y="1365"/>
                  </a:lnTo>
                  <a:lnTo>
                    <a:pt x="1012" y="1366"/>
                  </a:lnTo>
                  <a:lnTo>
                    <a:pt x="1012" y="1368"/>
                  </a:lnTo>
                  <a:lnTo>
                    <a:pt x="1013" y="1368"/>
                  </a:lnTo>
                  <a:lnTo>
                    <a:pt x="1013" y="1369"/>
                  </a:lnTo>
                  <a:lnTo>
                    <a:pt x="1013" y="1370"/>
                  </a:lnTo>
                  <a:lnTo>
                    <a:pt x="1014" y="1370"/>
                  </a:lnTo>
                  <a:lnTo>
                    <a:pt x="1014" y="1371"/>
                  </a:lnTo>
                  <a:lnTo>
                    <a:pt x="1014" y="1372"/>
                  </a:lnTo>
                  <a:lnTo>
                    <a:pt x="1015" y="1374"/>
                  </a:lnTo>
                  <a:lnTo>
                    <a:pt x="1015" y="1375"/>
                  </a:lnTo>
                  <a:lnTo>
                    <a:pt x="1015" y="1376"/>
                  </a:lnTo>
                  <a:lnTo>
                    <a:pt x="1018" y="1379"/>
                  </a:lnTo>
                  <a:lnTo>
                    <a:pt x="1018" y="1380"/>
                  </a:lnTo>
                  <a:lnTo>
                    <a:pt x="1018" y="1381"/>
                  </a:lnTo>
                  <a:lnTo>
                    <a:pt x="1019" y="1381"/>
                  </a:lnTo>
                  <a:lnTo>
                    <a:pt x="1020" y="1384"/>
                  </a:lnTo>
                  <a:lnTo>
                    <a:pt x="1020" y="1385"/>
                  </a:lnTo>
                  <a:lnTo>
                    <a:pt x="1021" y="1386"/>
                  </a:lnTo>
                  <a:lnTo>
                    <a:pt x="1021" y="1387"/>
                  </a:lnTo>
                  <a:lnTo>
                    <a:pt x="1022" y="1388"/>
                  </a:lnTo>
                  <a:lnTo>
                    <a:pt x="1024" y="1390"/>
                  </a:lnTo>
                  <a:lnTo>
                    <a:pt x="1024" y="1391"/>
                  </a:lnTo>
                  <a:lnTo>
                    <a:pt x="1026" y="1393"/>
                  </a:lnTo>
                  <a:lnTo>
                    <a:pt x="1027" y="1394"/>
                  </a:lnTo>
                  <a:lnTo>
                    <a:pt x="1027" y="1395"/>
                  </a:lnTo>
                  <a:lnTo>
                    <a:pt x="1028" y="1396"/>
                  </a:lnTo>
                  <a:lnTo>
                    <a:pt x="1030" y="1399"/>
                  </a:lnTo>
                  <a:lnTo>
                    <a:pt x="1030" y="1400"/>
                  </a:lnTo>
                  <a:lnTo>
                    <a:pt x="1030" y="1400"/>
                  </a:lnTo>
                  <a:lnTo>
                    <a:pt x="1031" y="1402"/>
                  </a:lnTo>
                  <a:lnTo>
                    <a:pt x="1030" y="1402"/>
                  </a:lnTo>
                  <a:lnTo>
                    <a:pt x="1030" y="1403"/>
                  </a:lnTo>
                  <a:lnTo>
                    <a:pt x="1031" y="1402"/>
                  </a:lnTo>
                  <a:lnTo>
                    <a:pt x="1032" y="1403"/>
                  </a:lnTo>
                  <a:lnTo>
                    <a:pt x="1032" y="1404"/>
                  </a:lnTo>
                  <a:lnTo>
                    <a:pt x="1034" y="1406"/>
                  </a:lnTo>
                  <a:lnTo>
                    <a:pt x="1034" y="1407"/>
                  </a:lnTo>
                  <a:lnTo>
                    <a:pt x="1036" y="1408"/>
                  </a:lnTo>
                  <a:lnTo>
                    <a:pt x="1037" y="1409"/>
                  </a:lnTo>
                  <a:lnTo>
                    <a:pt x="1037" y="1412"/>
                  </a:lnTo>
                  <a:lnTo>
                    <a:pt x="1038" y="1412"/>
                  </a:lnTo>
                  <a:lnTo>
                    <a:pt x="1039" y="1415"/>
                  </a:lnTo>
                  <a:lnTo>
                    <a:pt x="1041" y="1417"/>
                  </a:lnTo>
                  <a:lnTo>
                    <a:pt x="1041" y="1418"/>
                  </a:lnTo>
                  <a:lnTo>
                    <a:pt x="1042" y="1419"/>
                  </a:lnTo>
                  <a:lnTo>
                    <a:pt x="1042" y="1421"/>
                  </a:lnTo>
                  <a:lnTo>
                    <a:pt x="1042" y="1422"/>
                  </a:lnTo>
                  <a:lnTo>
                    <a:pt x="1042" y="1423"/>
                  </a:lnTo>
                  <a:lnTo>
                    <a:pt x="1043" y="1424"/>
                  </a:lnTo>
                  <a:lnTo>
                    <a:pt x="1043" y="1425"/>
                  </a:lnTo>
                  <a:lnTo>
                    <a:pt x="1045" y="1425"/>
                  </a:lnTo>
                  <a:lnTo>
                    <a:pt x="1045" y="1426"/>
                  </a:lnTo>
                  <a:lnTo>
                    <a:pt x="1046" y="1427"/>
                  </a:lnTo>
                  <a:lnTo>
                    <a:pt x="1046" y="1427"/>
                  </a:lnTo>
                  <a:lnTo>
                    <a:pt x="1047" y="1428"/>
                  </a:lnTo>
                  <a:lnTo>
                    <a:pt x="1047" y="1430"/>
                  </a:lnTo>
                  <a:lnTo>
                    <a:pt x="1048" y="1431"/>
                  </a:lnTo>
                  <a:lnTo>
                    <a:pt x="1048" y="1433"/>
                  </a:lnTo>
                  <a:lnTo>
                    <a:pt x="1049" y="1434"/>
                  </a:lnTo>
                  <a:lnTo>
                    <a:pt x="1049" y="1435"/>
                  </a:lnTo>
                  <a:lnTo>
                    <a:pt x="1049" y="1436"/>
                  </a:lnTo>
                  <a:lnTo>
                    <a:pt x="1050" y="1437"/>
                  </a:lnTo>
                  <a:lnTo>
                    <a:pt x="1050" y="1441"/>
                  </a:lnTo>
                  <a:lnTo>
                    <a:pt x="1051" y="1442"/>
                  </a:lnTo>
                  <a:lnTo>
                    <a:pt x="1051" y="1443"/>
                  </a:lnTo>
                  <a:lnTo>
                    <a:pt x="1052" y="1443"/>
                  </a:lnTo>
                  <a:lnTo>
                    <a:pt x="1052" y="1444"/>
                  </a:lnTo>
                  <a:lnTo>
                    <a:pt x="1055" y="1452"/>
                  </a:lnTo>
                  <a:lnTo>
                    <a:pt x="1055" y="1453"/>
                  </a:lnTo>
                  <a:lnTo>
                    <a:pt x="1056" y="1453"/>
                  </a:lnTo>
                  <a:lnTo>
                    <a:pt x="1056" y="1454"/>
                  </a:lnTo>
                  <a:lnTo>
                    <a:pt x="1056" y="1454"/>
                  </a:lnTo>
                  <a:lnTo>
                    <a:pt x="1057" y="1456"/>
                  </a:lnTo>
                  <a:lnTo>
                    <a:pt x="1057" y="1459"/>
                  </a:lnTo>
                  <a:lnTo>
                    <a:pt x="1057" y="1462"/>
                  </a:lnTo>
                  <a:lnTo>
                    <a:pt x="1059" y="1465"/>
                  </a:lnTo>
                  <a:lnTo>
                    <a:pt x="1060" y="1474"/>
                  </a:lnTo>
                  <a:lnTo>
                    <a:pt x="1060" y="1475"/>
                  </a:lnTo>
                  <a:lnTo>
                    <a:pt x="1061" y="1478"/>
                  </a:lnTo>
                  <a:lnTo>
                    <a:pt x="1060" y="1478"/>
                  </a:lnTo>
                  <a:lnTo>
                    <a:pt x="1061" y="1480"/>
                  </a:lnTo>
                  <a:lnTo>
                    <a:pt x="1061" y="1483"/>
                  </a:lnTo>
                  <a:lnTo>
                    <a:pt x="1062" y="1484"/>
                  </a:lnTo>
                  <a:lnTo>
                    <a:pt x="1062" y="1485"/>
                  </a:lnTo>
                  <a:lnTo>
                    <a:pt x="1062" y="1494"/>
                  </a:lnTo>
                  <a:lnTo>
                    <a:pt x="1064" y="1496"/>
                  </a:lnTo>
                  <a:lnTo>
                    <a:pt x="1064" y="1498"/>
                  </a:lnTo>
                  <a:lnTo>
                    <a:pt x="1065" y="1506"/>
                  </a:lnTo>
                  <a:lnTo>
                    <a:pt x="1065" y="1507"/>
                  </a:lnTo>
                  <a:lnTo>
                    <a:pt x="1065" y="1508"/>
                  </a:lnTo>
                  <a:lnTo>
                    <a:pt x="1065" y="1509"/>
                  </a:lnTo>
                  <a:lnTo>
                    <a:pt x="1066" y="1511"/>
                  </a:lnTo>
                  <a:lnTo>
                    <a:pt x="1067" y="1527"/>
                  </a:lnTo>
                  <a:lnTo>
                    <a:pt x="1067" y="1528"/>
                  </a:lnTo>
                  <a:lnTo>
                    <a:pt x="1067" y="1529"/>
                  </a:lnTo>
                  <a:lnTo>
                    <a:pt x="1067" y="1530"/>
                  </a:lnTo>
                  <a:lnTo>
                    <a:pt x="1067" y="1531"/>
                  </a:lnTo>
                  <a:lnTo>
                    <a:pt x="1067" y="1534"/>
                  </a:lnTo>
                  <a:lnTo>
                    <a:pt x="1066" y="1535"/>
                  </a:lnTo>
                  <a:lnTo>
                    <a:pt x="1066" y="1536"/>
                  </a:lnTo>
                  <a:lnTo>
                    <a:pt x="1065" y="1539"/>
                  </a:lnTo>
                  <a:lnTo>
                    <a:pt x="1065" y="1540"/>
                  </a:lnTo>
                  <a:lnTo>
                    <a:pt x="1065" y="1543"/>
                  </a:lnTo>
                  <a:lnTo>
                    <a:pt x="1066" y="1544"/>
                  </a:lnTo>
                  <a:lnTo>
                    <a:pt x="1067" y="1552"/>
                  </a:lnTo>
                  <a:lnTo>
                    <a:pt x="1067" y="1554"/>
                  </a:lnTo>
                  <a:lnTo>
                    <a:pt x="1066" y="1555"/>
                  </a:lnTo>
                  <a:lnTo>
                    <a:pt x="1066" y="1556"/>
                  </a:lnTo>
                  <a:lnTo>
                    <a:pt x="1066" y="1557"/>
                  </a:lnTo>
                  <a:lnTo>
                    <a:pt x="1066" y="1562"/>
                  </a:lnTo>
                  <a:lnTo>
                    <a:pt x="1065" y="1562"/>
                  </a:lnTo>
                  <a:lnTo>
                    <a:pt x="1065" y="1565"/>
                  </a:lnTo>
                  <a:lnTo>
                    <a:pt x="1065" y="1567"/>
                  </a:lnTo>
                  <a:lnTo>
                    <a:pt x="1065" y="1568"/>
                  </a:lnTo>
                  <a:lnTo>
                    <a:pt x="1065" y="1572"/>
                  </a:lnTo>
                  <a:lnTo>
                    <a:pt x="1066" y="1573"/>
                  </a:lnTo>
                  <a:lnTo>
                    <a:pt x="1065" y="1573"/>
                  </a:lnTo>
                  <a:lnTo>
                    <a:pt x="1065" y="1575"/>
                  </a:lnTo>
                  <a:lnTo>
                    <a:pt x="1065" y="1577"/>
                  </a:lnTo>
                  <a:lnTo>
                    <a:pt x="1065" y="1582"/>
                  </a:lnTo>
                  <a:lnTo>
                    <a:pt x="1064" y="1588"/>
                  </a:lnTo>
                  <a:lnTo>
                    <a:pt x="1062" y="1592"/>
                  </a:lnTo>
                  <a:lnTo>
                    <a:pt x="1062" y="1593"/>
                  </a:lnTo>
                  <a:lnTo>
                    <a:pt x="1062" y="1594"/>
                  </a:lnTo>
                  <a:lnTo>
                    <a:pt x="1061" y="1595"/>
                  </a:lnTo>
                  <a:lnTo>
                    <a:pt x="1061" y="1597"/>
                  </a:lnTo>
                  <a:lnTo>
                    <a:pt x="1061" y="1600"/>
                  </a:lnTo>
                  <a:lnTo>
                    <a:pt x="1060" y="1601"/>
                  </a:lnTo>
                  <a:lnTo>
                    <a:pt x="1060" y="1603"/>
                  </a:lnTo>
                  <a:lnTo>
                    <a:pt x="1060" y="1604"/>
                  </a:lnTo>
                  <a:lnTo>
                    <a:pt x="1060" y="1605"/>
                  </a:lnTo>
                  <a:lnTo>
                    <a:pt x="1059" y="1608"/>
                  </a:lnTo>
                  <a:lnTo>
                    <a:pt x="1059" y="1609"/>
                  </a:lnTo>
                  <a:lnTo>
                    <a:pt x="1059" y="1611"/>
                  </a:lnTo>
                  <a:lnTo>
                    <a:pt x="1058" y="1611"/>
                  </a:lnTo>
                  <a:lnTo>
                    <a:pt x="1058" y="1612"/>
                  </a:lnTo>
                  <a:lnTo>
                    <a:pt x="1058" y="1613"/>
                  </a:lnTo>
                  <a:lnTo>
                    <a:pt x="1058" y="1614"/>
                  </a:lnTo>
                  <a:lnTo>
                    <a:pt x="1058" y="1615"/>
                  </a:lnTo>
                  <a:lnTo>
                    <a:pt x="1058" y="1615"/>
                  </a:lnTo>
                  <a:lnTo>
                    <a:pt x="1057" y="1615"/>
                  </a:lnTo>
                  <a:lnTo>
                    <a:pt x="1057" y="1616"/>
                  </a:lnTo>
                  <a:lnTo>
                    <a:pt x="1057" y="1618"/>
                  </a:lnTo>
                  <a:lnTo>
                    <a:pt x="1056" y="1618"/>
                  </a:lnTo>
                  <a:lnTo>
                    <a:pt x="1056" y="1619"/>
                  </a:lnTo>
                  <a:lnTo>
                    <a:pt x="1056" y="1620"/>
                  </a:lnTo>
                  <a:lnTo>
                    <a:pt x="1056" y="1621"/>
                  </a:lnTo>
                  <a:lnTo>
                    <a:pt x="1056" y="1622"/>
                  </a:lnTo>
                  <a:lnTo>
                    <a:pt x="1054" y="1625"/>
                  </a:lnTo>
                  <a:lnTo>
                    <a:pt x="1054" y="1627"/>
                  </a:lnTo>
                  <a:lnTo>
                    <a:pt x="1052" y="1631"/>
                  </a:lnTo>
                  <a:lnTo>
                    <a:pt x="1052" y="1632"/>
                  </a:lnTo>
                  <a:lnTo>
                    <a:pt x="1051" y="1633"/>
                  </a:lnTo>
                  <a:lnTo>
                    <a:pt x="1051" y="1634"/>
                  </a:lnTo>
                  <a:lnTo>
                    <a:pt x="1050" y="1635"/>
                  </a:lnTo>
                  <a:lnTo>
                    <a:pt x="1049" y="1639"/>
                  </a:lnTo>
                  <a:lnTo>
                    <a:pt x="1048" y="1640"/>
                  </a:lnTo>
                  <a:lnTo>
                    <a:pt x="1046" y="1644"/>
                  </a:lnTo>
                  <a:lnTo>
                    <a:pt x="1043" y="1649"/>
                  </a:lnTo>
                  <a:lnTo>
                    <a:pt x="1042" y="1650"/>
                  </a:lnTo>
                  <a:lnTo>
                    <a:pt x="1042" y="1651"/>
                  </a:lnTo>
                  <a:lnTo>
                    <a:pt x="1037" y="1662"/>
                  </a:lnTo>
                  <a:lnTo>
                    <a:pt x="1034" y="1666"/>
                  </a:lnTo>
                  <a:lnTo>
                    <a:pt x="1034" y="1667"/>
                  </a:lnTo>
                  <a:lnTo>
                    <a:pt x="1033" y="1667"/>
                  </a:lnTo>
                  <a:lnTo>
                    <a:pt x="1033" y="1668"/>
                  </a:lnTo>
                  <a:lnTo>
                    <a:pt x="1036" y="1668"/>
                  </a:lnTo>
                  <a:lnTo>
                    <a:pt x="1037" y="1668"/>
                  </a:lnTo>
                  <a:lnTo>
                    <a:pt x="1039" y="1667"/>
                  </a:lnTo>
                  <a:lnTo>
                    <a:pt x="1039" y="1668"/>
                  </a:lnTo>
                  <a:lnTo>
                    <a:pt x="1038" y="1668"/>
                  </a:lnTo>
                  <a:lnTo>
                    <a:pt x="1038" y="1669"/>
                  </a:lnTo>
                  <a:lnTo>
                    <a:pt x="1038" y="1669"/>
                  </a:lnTo>
                  <a:lnTo>
                    <a:pt x="1037" y="1669"/>
                  </a:lnTo>
                  <a:lnTo>
                    <a:pt x="1037" y="1669"/>
                  </a:lnTo>
                  <a:lnTo>
                    <a:pt x="1036" y="1669"/>
                  </a:lnTo>
                  <a:lnTo>
                    <a:pt x="1034" y="1669"/>
                  </a:lnTo>
                  <a:lnTo>
                    <a:pt x="1032" y="1669"/>
                  </a:lnTo>
                  <a:lnTo>
                    <a:pt x="1032" y="1669"/>
                  </a:lnTo>
                  <a:lnTo>
                    <a:pt x="1032" y="1670"/>
                  </a:lnTo>
                  <a:lnTo>
                    <a:pt x="1032" y="1671"/>
                  </a:lnTo>
                  <a:lnTo>
                    <a:pt x="1031" y="1675"/>
                  </a:lnTo>
                  <a:lnTo>
                    <a:pt x="1030" y="1677"/>
                  </a:lnTo>
                  <a:lnTo>
                    <a:pt x="1030" y="1678"/>
                  </a:lnTo>
                  <a:lnTo>
                    <a:pt x="1029" y="1683"/>
                  </a:lnTo>
                  <a:lnTo>
                    <a:pt x="1027" y="1686"/>
                  </a:lnTo>
                  <a:lnTo>
                    <a:pt x="1027" y="1687"/>
                  </a:lnTo>
                  <a:lnTo>
                    <a:pt x="1027" y="1688"/>
                  </a:lnTo>
                  <a:lnTo>
                    <a:pt x="1026" y="1689"/>
                  </a:lnTo>
                  <a:lnTo>
                    <a:pt x="1026" y="1690"/>
                  </a:lnTo>
                  <a:lnTo>
                    <a:pt x="1026" y="1691"/>
                  </a:lnTo>
                  <a:lnTo>
                    <a:pt x="1023" y="1696"/>
                  </a:lnTo>
                  <a:lnTo>
                    <a:pt x="1023" y="1696"/>
                  </a:lnTo>
                  <a:lnTo>
                    <a:pt x="1023" y="1697"/>
                  </a:lnTo>
                  <a:lnTo>
                    <a:pt x="1022" y="1698"/>
                  </a:lnTo>
                  <a:lnTo>
                    <a:pt x="1022" y="1702"/>
                  </a:lnTo>
                  <a:lnTo>
                    <a:pt x="1022" y="1703"/>
                  </a:lnTo>
                  <a:lnTo>
                    <a:pt x="1021" y="1704"/>
                  </a:lnTo>
                  <a:lnTo>
                    <a:pt x="1021" y="1706"/>
                  </a:lnTo>
                  <a:lnTo>
                    <a:pt x="1021" y="1707"/>
                  </a:lnTo>
                  <a:lnTo>
                    <a:pt x="1021" y="1709"/>
                  </a:lnTo>
                  <a:lnTo>
                    <a:pt x="1018" y="1717"/>
                  </a:lnTo>
                  <a:lnTo>
                    <a:pt x="1017" y="1717"/>
                  </a:lnTo>
                  <a:lnTo>
                    <a:pt x="1015" y="1719"/>
                  </a:lnTo>
                  <a:lnTo>
                    <a:pt x="1015" y="1723"/>
                  </a:lnTo>
                  <a:lnTo>
                    <a:pt x="1013" y="1724"/>
                  </a:lnTo>
                  <a:lnTo>
                    <a:pt x="1009" y="1731"/>
                  </a:lnTo>
                  <a:lnTo>
                    <a:pt x="1008" y="1732"/>
                  </a:lnTo>
                  <a:lnTo>
                    <a:pt x="1007" y="1733"/>
                  </a:lnTo>
                  <a:lnTo>
                    <a:pt x="1007" y="1734"/>
                  </a:lnTo>
                  <a:lnTo>
                    <a:pt x="1005" y="1735"/>
                  </a:lnTo>
                  <a:lnTo>
                    <a:pt x="1004" y="1737"/>
                  </a:lnTo>
                  <a:lnTo>
                    <a:pt x="1003" y="1737"/>
                  </a:lnTo>
                  <a:lnTo>
                    <a:pt x="1000" y="1741"/>
                  </a:lnTo>
                  <a:lnTo>
                    <a:pt x="998" y="1744"/>
                  </a:lnTo>
                  <a:lnTo>
                    <a:pt x="996" y="1745"/>
                  </a:lnTo>
                  <a:lnTo>
                    <a:pt x="994" y="1746"/>
                  </a:lnTo>
                  <a:lnTo>
                    <a:pt x="993" y="1747"/>
                  </a:lnTo>
                  <a:lnTo>
                    <a:pt x="993" y="1749"/>
                  </a:lnTo>
                  <a:lnTo>
                    <a:pt x="992" y="1749"/>
                  </a:lnTo>
                  <a:lnTo>
                    <a:pt x="992" y="1750"/>
                  </a:lnTo>
                  <a:lnTo>
                    <a:pt x="991" y="1751"/>
                  </a:lnTo>
                  <a:lnTo>
                    <a:pt x="990" y="1751"/>
                  </a:lnTo>
                  <a:lnTo>
                    <a:pt x="983" y="1756"/>
                  </a:lnTo>
                  <a:lnTo>
                    <a:pt x="982" y="1759"/>
                  </a:lnTo>
                  <a:lnTo>
                    <a:pt x="982" y="1758"/>
                  </a:lnTo>
                  <a:lnTo>
                    <a:pt x="981" y="1759"/>
                  </a:lnTo>
                  <a:lnTo>
                    <a:pt x="976" y="1762"/>
                  </a:lnTo>
                  <a:lnTo>
                    <a:pt x="975" y="1762"/>
                  </a:lnTo>
                  <a:lnTo>
                    <a:pt x="975" y="1763"/>
                  </a:lnTo>
                  <a:lnTo>
                    <a:pt x="974" y="1763"/>
                  </a:lnTo>
                  <a:lnTo>
                    <a:pt x="973" y="1764"/>
                  </a:lnTo>
                  <a:lnTo>
                    <a:pt x="970" y="1765"/>
                  </a:lnTo>
                  <a:lnTo>
                    <a:pt x="970" y="1766"/>
                  </a:lnTo>
                  <a:lnTo>
                    <a:pt x="971" y="1768"/>
                  </a:lnTo>
                  <a:lnTo>
                    <a:pt x="970" y="1768"/>
                  </a:lnTo>
                  <a:lnTo>
                    <a:pt x="968" y="1768"/>
                  </a:lnTo>
                  <a:lnTo>
                    <a:pt x="967" y="1768"/>
                  </a:lnTo>
                  <a:lnTo>
                    <a:pt x="967" y="1769"/>
                  </a:lnTo>
                  <a:lnTo>
                    <a:pt x="966" y="1769"/>
                  </a:lnTo>
                  <a:lnTo>
                    <a:pt x="966" y="1770"/>
                  </a:lnTo>
                  <a:lnTo>
                    <a:pt x="965" y="1770"/>
                  </a:lnTo>
                  <a:lnTo>
                    <a:pt x="965" y="1771"/>
                  </a:lnTo>
                  <a:lnTo>
                    <a:pt x="964" y="1771"/>
                  </a:lnTo>
                  <a:lnTo>
                    <a:pt x="963" y="1772"/>
                  </a:lnTo>
                  <a:lnTo>
                    <a:pt x="962" y="1772"/>
                  </a:lnTo>
                  <a:lnTo>
                    <a:pt x="957" y="1777"/>
                  </a:lnTo>
                  <a:lnTo>
                    <a:pt x="953" y="1779"/>
                  </a:lnTo>
                  <a:lnTo>
                    <a:pt x="946" y="1782"/>
                  </a:lnTo>
                  <a:lnTo>
                    <a:pt x="945" y="1782"/>
                  </a:lnTo>
                  <a:lnTo>
                    <a:pt x="937" y="1787"/>
                  </a:lnTo>
                  <a:lnTo>
                    <a:pt x="935" y="1788"/>
                  </a:lnTo>
                  <a:lnTo>
                    <a:pt x="935" y="1788"/>
                  </a:lnTo>
                  <a:lnTo>
                    <a:pt x="935" y="1789"/>
                  </a:lnTo>
                  <a:lnTo>
                    <a:pt x="934" y="1788"/>
                  </a:lnTo>
                  <a:lnTo>
                    <a:pt x="933" y="1788"/>
                  </a:lnTo>
                  <a:lnTo>
                    <a:pt x="932" y="1789"/>
                  </a:lnTo>
                  <a:lnTo>
                    <a:pt x="930" y="1789"/>
                  </a:lnTo>
                  <a:lnTo>
                    <a:pt x="930" y="1790"/>
                  </a:lnTo>
                  <a:lnTo>
                    <a:pt x="930" y="1791"/>
                  </a:lnTo>
                  <a:lnTo>
                    <a:pt x="929" y="1790"/>
                  </a:lnTo>
                  <a:lnTo>
                    <a:pt x="928" y="1792"/>
                  </a:lnTo>
                  <a:lnTo>
                    <a:pt x="928" y="1791"/>
                  </a:lnTo>
                  <a:lnTo>
                    <a:pt x="927" y="1791"/>
                  </a:lnTo>
                  <a:lnTo>
                    <a:pt x="927" y="1792"/>
                  </a:lnTo>
                  <a:lnTo>
                    <a:pt x="926" y="1792"/>
                  </a:lnTo>
                  <a:lnTo>
                    <a:pt x="925" y="1793"/>
                  </a:lnTo>
                  <a:lnTo>
                    <a:pt x="923" y="1794"/>
                  </a:lnTo>
                  <a:lnTo>
                    <a:pt x="920" y="1794"/>
                  </a:lnTo>
                  <a:lnTo>
                    <a:pt x="918" y="1796"/>
                  </a:lnTo>
                  <a:lnTo>
                    <a:pt x="916" y="1796"/>
                  </a:lnTo>
                  <a:lnTo>
                    <a:pt x="915" y="1797"/>
                  </a:lnTo>
                  <a:lnTo>
                    <a:pt x="914" y="1797"/>
                  </a:lnTo>
                  <a:lnTo>
                    <a:pt x="913" y="1797"/>
                  </a:lnTo>
                  <a:lnTo>
                    <a:pt x="908" y="1798"/>
                  </a:lnTo>
                  <a:lnTo>
                    <a:pt x="908" y="1798"/>
                  </a:lnTo>
                  <a:lnTo>
                    <a:pt x="908" y="1797"/>
                  </a:lnTo>
                  <a:lnTo>
                    <a:pt x="907" y="1797"/>
                  </a:lnTo>
                  <a:lnTo>
                    <a:pt x="905" y="1797"/>
                  </a:lnTo>
                  <a:lnTo>
                    <a:pt x="901" y="1797"/>
                  </a:lnTo>
                  <a:lnTo>
                    <a:pt x="901" y="1801"/>
                  </a:lnTo>
                  <a:lnTo>
                    <a:pt x="900" y="1797"/>
                  </a:lnTo>
                  <a:lnTo>
                    <a:pt x="899" y="1797"/>
                  </a:lnTo>
                  <a:lnTo>
                    <a:pt x="898" y="1797"/>
                  </a:lnTo>
                  <a:lnTo>
                    <a:pt x="895" y="1797"/>
                  </a:lnTo>
                  <a:lnTo>
                    <a:pt x="894" y="1797"/>
                  </a:lnTo>
                  <a:lnTo>
                    <a:pt x="891" y="1797"/>
                  </a:lnTo>
                  <a:lnTo>
                    <a:pt x="890" y="1796"/>
                  </a:lnTo>
                  <a:lnTo>
                    <a:pt x="889" y="1796"/>
                  </a:lnTo>
                  <a:lnTo>
                    <a:pt x="888" y="1796"/>
                  </a:lnTo>
                  <a:lnTo>
                    <a:pt x="887" y="1794"/>
                  </a:lnTo>
                  <a:lnTo>
                    <a:pt x="886" y="1794"/>
                  </a:lnTo>
                  <a:lnTo>
                    <a:pt x="885" y="1794"/>
                  </a:lnTo>
                  <a:lnTo>
                    <a:pt x="883" y="1794"/>
                  </a:lnTo>
                  <a:lnTo>
                    <a:pt x="881" y="1794"/>
                  </a:lnTo>
                  <a:lnTo>
                    <a:pt x="880" y="1793"/>
                  </a:lnTo>
                  <a:lnTo>
                    <a:pt x="878" y="1790"/>
                  </a:lnTo>
                  <a:lnTo>
                    <a:pt x="877" y="1790"/>
                  </a:lnTo>
                  <a:lnTo>
                    <a:pt x="878" y="1788"/>
                  </a:lnTo>
                  <a:lnTo>
                    <a:pt x="879" y="1788"/>
                  </a:lnTo>
                  <a:lnTo>
                    <a:pt x="879" y="1787"/>
                  </a:lnTo>
                  <a:lnTo>
                    <a:pt x="879" y="1785"/>
                  </a:lnTo>
                  <a:lnTo>
                    <a:pt x="878" y="1785"/>
                  </a:lnTo>
                  <a:lnTo>
                    <a:pt x="877" y="1784"/>
                  </a:lnTo>
                  <a:lnTo>
                    <a:pt x="873" y="1787"/>
                  </a:lnTo>
                  <a:lnTo>
                    <a:pt x="873" y="1788"/>
                  </a:lnTo>
                  <a:lnTo>
                    <a:pt x="871" y="1788"/>
                  </a:lnTo>
                  <a:lnTo>
                    <a:pt x="870" y="1785"/>
                  </a:lnTo>
                  <a:lnTo>
                    <a:pt x="869" y="1785"/>
                  </a:lnTo>
                  <a:lnTo>
                    <a:pt x="869" y="1784"/>
                  </a:lnTo>
                  <a:lnTo>
                    <a:pt x="868" y="1784"/>
                  </a:lnTo>
                  <a:lnTo>
                    <a:pt x="867" y="1784"/>
                  </a:lnTo>
                  <a:lnTo>
                    <a:pt x="866" y="1783"/>
                  </a:lnTo>
                  <a:lnTo>
                    <a:pt x="866" y="1782"/>
                  </a:lnTo>
                  <a:lnTo>
                    <a:pt x="864" y="1782"/>
                  </a:lnTo>
                  <a:lnTo>
                    <a:pt x="864" y="1781"/>
                  </a:lnTo>
                  <a:lnTo>
                    <a:pt x="864" y="1780"/>
                  </a:lnTo>
                  <a:lnTo>
                    <a:pt x="863" y="1780"/>
                  </a:lnTo>
                  <a:lnTo>
                    <a:pt x="862" y="1779"/>
                  </a:lnTo>
                  <a:lnTo>
                    <a:pt x="862" y="1778"/>
                  </a:lnTo>
                  <a:lnTo>
                    <a:pt x="862" y="1777"/>
                  </a:lnTo>
                  <a:lnTo>
                    <a:pt x="861" y="1777"/>
                  </a:lnTo>
                  <a:lnTo>
                    <a:pt x="860" y="1775"/>
                  </a:lnTo>
                  <a:lnTo>
                    <a:pt x="861" y="1775"/>
                  </a:lnTo>
                  <a:lnTo>
                    <a:pt x="861" y="1774"/>
                  </a:lnTo>
                  <a:lnTo>
                    <a:pt x="861" y="1773"/>
                  </a:lnTo>
                  <a:lnTo>
                    <a:pt x="860" y="1772"/>
                  </a:lnTo>
                  <a:lnTo>
                    <a:pt x="859" y="1771"/>
                  </a:lnTo>
                  <a:lnTo>
                    <a:pt x="858" y="1770"/>
                  </a:lnTo>
                  <a:lnTo>
                    <a:pt x="859" y="1769"/>
                  </a:lnTo>
                  <a:lnTo>
                    <a:pt x="858" y="1769"/>
                  </a:lnTo>
                  <a:lnTo>
                    <a:pt x="857" y="1769"/>
                  </a:lnTo>
                  <a:lnTo>
                    <a:pt x="856" y="1769"/>
                  </a:lnTo>
                  <a:lnTo>
                    <a:pt x="854" y="1768"/>
                  </a:lnTo>
                  <a:lnTo>
                    <a:pt x="854" y="1766"/>
                  </a:lnTo>
                  <a:lnTo>
                    <a:pt x="854" y="1765"/>
                  </a:lnTo>
                  <a:lnTo>
                    <a:pt x="853" y="1764"/>
                  </a:lnTo>
                  <a:lnTo>
                    <a:pt x="852" y="1764"/>
                  </a:lnTo>
                  <a:lnTo>
                    <a:pt x="852" y="1763"/>
                  </a:lnTo>
                  <a:lnTo>
                    <a:pt x="852" y="1762"/>
                  </a:lnTo>
                  <a:lnTo>
                    <a:pt x="851" y="1761"/>
                  </a:lnTo>
                  <a:lnTo>
                    <a:pt x="852" y="1761"/>
                  </a:lnTo>
                  <a:lnTo>
                    <a:pt x="851" y="1760"/>
                  </a:lnTo>
                  <a:lnTo>
                    <a:pt x="851" y="1759"/>
                  </a:lnTo>
                  <a:lnTo>
                    <a:pt x="851" y="1758"/>
                  </a:lnTo>
                  <a:lnTo>
                    <a:pt x="850" y="1758"/>
                  </a:lnTo>
                  <a:lnTo>
                    <a:pt x="850" y="1756"/>
                  </a:lnTo>
                  <a:lnTo>
                    <a:pt x="849" y="1756"/>
                  </a:lnTo>
                  <a:lnTo>
                    <a:pt x="849" y="1755"/>
                  </a:lnTo>
                  <a:lnTo>
                    <a:pt x="848" y="1754"/>
                  </a:lnTo>
                  <a:lnTo>
                    <a:pt x="848" y="1753"/>
                  </a:lnTo>
                  <a:lnTo>
                    <a:pt x="847" y="1753"/>
                  </a:lnTo>
                  <a:lnTo>
                    <a:pt x="847" y="1752"/>
                  </a:lnTo>
                  <a:lnTo>
                    <a:pt x="845" y="1751"/>
                  </a:lnTo>
                  <a:lnTo>
                    <a:pt x="845" y="1751"/>
                  </a:lnTo>
                  <a:lnTo>
                    <a:pt x="844" y="1750"/>
                  </a:lnTo>
                  <a:lnTo>
                    <a:pt x="844" y="1749"/>
                  </a:lnTo>
                  <a:lnTo>
                    <a:pt x="844" y="1747"/>
                  </a:lnTo>
                  <a:lnTo>
                    <a:pt x="845" y="1747"/>
                  </a:lnTo>
                  <a:lnTo>
                    <a:pt x="845" y="1746"/>
                  </a:lnTo>
                  <a:lnTo>
                    <a:pt x="844" y="1745"/>
                  </a:lnTo>
                  <a:lnTo>
                    <a:pt x="844" y="1744"/>
                  </a:lnTo>
                  <a:lnTo>
                    <a:pt x="843" y="1744"/>
                  </a:lnTo>
                  <a:lnTo>
                    <a:pt x="843" y="1743"/>
                  </a:lnTo>
                  <a:lnTo>
                    <a:pt x="843" y="1742"/>
                  </a:lnTo>
                  <a:lnTo>
                    <a:pt x="843" y="1741"/>
                  </a:lnTo>
                  <a:lnTo>
                    <a:pt x="842" y="1740"/>
                  </a:lnTo>
                  <a:lnTo>
                    <a:pt x="842" y="1738"/>
                  </a:lnTo>
                  <a:lnTo>
                    <a:pt x="843" y="1738"/>
                  </a:lnTo>
                  <a:lnTo>
                    <a:pt x="844" y="1738"/>
                  </a:lnTo>
                  <a:lnTo>
                    <a:pt x="845" y="1738"/>
                  </a:lnTo>
                  <a:lnTo>
                    <a:pt x="845" y="1737"/>
                  </a:lnTo>
                  <a:lnTo>
                    <a:pt x="844" y="1737"/>
                  </a:lnTo>
                  <a:lnTo>
                    <a:pt x="843" y="1738"/>
                  </a:lnTo>
                  <a:lnTo>
                    <a:pt x="842" y="1737"/>
                  </a:lnTo>
                  <a:lnTo>
                    <a:pt x="842" y="1736"/>
                  </a:lnTo>
                  <a:lnTo>
                    <a:pt x="841" y="1736"/>
                  </a:lnTo>
                  <a:lnTo>
                    <a:pt x="841" y="1734"/>
                  </a:lnTo>
                  <a:lnTo>
                    <a:pt x="841" y="1733"/>
                  </a:lnTo>
                  <a:lnTo>
                    <a:pt x="840" y="1733"/>
                  </a:lnTo>
                  <a:lnTo>
                    <a:pt x="839" y="1730"/>
                  </a:lnTo>
                  <a:lnTo>
                    <a:pt x="839" y="1728"/>
                  </a:lnTo>
                  <a:lnTo>
                    <a:pt x="838" y="1726"/>
                  </a:lnTo>
                  <a:lnTo>
                    <a:pt x="837" y="1724"/>
                  </a:lnTo>
                  <a:lnTo>
                    <a:pt x="837" y="1723"/>
                  </a:lnTo>
                  <a:lnTo>
                    <a:pt x="835" y="1723"/>
                  </a:lnTo>
                  <a:lnTo>
                    <a:pt x="837" y="1723"/>
                  </a:lnTo>
                  <a:lnTo>
                    <a:pt x="838" y="1723"/>
                  </a:lnTo>
                  <a:lnTo>
                    <a:pt x="839" y="1722"/>
                  </a:lnTo>
                  <a:lnTo>
                    <a:pt x="838" y="1722"/>
                  </a:lnTo>
                  <a:lnTo>
                    <a:pt x="837" y="1722"/>
                  </a:lnTo>
                  <a:lnTo>
                    <a:pt x="837" y="1721"/>
                  </a:lnTo>
                  <a:lnTo>
                    <a:pt x="835" y="1721"/>
                  </a:lnTo>
                  <a:lnTo>
                    <a:pt x="835" y="1719"/>
                  </a:lnTo>
                  <a:lnTo>
                    <a:pt x="835" y="1718"/>
                  </a:lnTo>
                  <a:lnTo>
                    <a:pt x="834" y="1718"/>
                  </a:lnTo>
                  <a:lnTo>
                    <a:pt x="834" y="1717"/>
                  </a:lnTo>
                  <a:lnTo>
                    <a:pt x="833" y="1716"/>
                  </a:lnTo>
                  <a:lnTo>
                    <a:pt x="833" y="1715"/>
                  </a:lnTo>
                  <a:lnTo>
                    <a:pt x="833" y="1714"/>
                  </a:lnTo>
                  <a:lnTo>
                    <a:pt x="832" y="1713"/>
                  </a:lnTo>
                  <a:lnTo>
                    <a:pt x="832" y="1710"/>
                  </a:lnTo>
                  <a:lnTo>
                    <a:pt x="831" y="1710"/>
                  </a:lnTo>
                  <a:lnTo>
                    <a:pt x="831" y="1708"/>
                  </a:lnTo>
                  <a:lnTo>
                    <a:pt x="830" y="1706"/>
                  </a:lnTo>
                  <a:lnTo>
                    <a:pt x="830" y="1703"/>
                  </a:lnTo>
                  <a:lnTo>
                    <a:pt x="829" y="1703"/>
                  </a:lnTo>
                  <a:lnTo>
                    <a:pt x="829" y="1702"/>
                  </a:lnTo>
                  <a:lnTo>
                    <a:pt x="829" y="1700"/>
                  </a:lnTo>
                  <a:lnTo>
                    <a:pt x="829" y="1699"/>
                  </a:lnTo>
                  <a:lnTo>
                    <a:pt x="829" y="1698"/>
                  </a:lnTo>
                  <a:lnTo>
                    <a:pt x="828" y="1698"/>
                  </a:lnTo>
                  <a:lnTo>
                    <a:pt x="828" y="1697"/>
                  </a:lnTo>
                  <a:lnTo>
                    <a:pt x="828" y="1696"/>
                  </a:lnTo>
                  <a:lnTo>
                    <a:pt x="828" y="1696"/>
                  </a:lnTo>
                  <a:lnTo>
                    <a:pt x="826" y="1696"/>
                  </a:lnTo>
                  <a:lnTo>
                    <a:pt x="825" y="1695"/>
                  </a:lnTo>
                  <a:lnTo>
                    <a:pt x="824" y="1695"/>
                  </a:lnTo>
                  <a:lnTo>
                    <a:pt x="824" y="1694"/>
                  </a:lnTo>
                  <a:lnTo>
                    <a:pt x="823" y="1693"/>
                  </a:lnTo>
                  <a:lnTo>
                    <a:pt x="822" y="1691"/>
                  </a:lnTo>
                  <a:lnTo>
                    <a:pt x="821" y="1691"/>
                  </a:lnTo>
                  <a:lnTo>
                    <a:pt x="821" y="1690"/>
                  </a:lnTo>
                  <a:lnTo>
                    <a:pt x="820" y="1689"/>
                  </a:lnTo>
                  <a:lnTo>
                    <a:pt x="819" y="1689"/>
                  </a:lnTo>
                  <a:lnTo>
                    <a:pt x="819" y="1688"/>
                  </a:lnTo>
                  <a:lnTo>
                    <a:pt x="817" y="1687"/>
                  </a:lnTo>
                  <a:lnTo>
                    <a:pt x="816" y="1686"/>
                  </a:lnTo>
                  <a:lnTo>
                    <a:pt x="813" y="1681"/>
                  </a:lnTo>
                  <a:lnTo>
                    <a:pt x="812" y="1679"/>
                  </a:lnTo>
                  <a:lnTo>
                    <a:pt x="812" y="1678"/>
                  </a:lnTo>
                  <a:lnTo>
                    <a:pt x="811" y="1677"/>
                  </a:lnTo>
                  <a:lnTo>
                    <a:pt x="810" y="1675"/>
                  </a:lnTo>
                  <a:lnTo>
                    <a:pt x="809" y="1674"/>
                  </a:lnTo>
                  <a:lnTo>
                    <a:pt x="807" y="1672"/>
                  </a:lnTo>
                  <a:lnTo>
                    <a:pt x="806" y="1671"/>
                  </a:lnTo>
                  <a:lnTo>
                    <a:pt x="806" y="1670"/>
                  </a:lnTo>
                  <a:lnTo>
                    <a:pt x="805" y="1669"/>
                  </a:lnTo>
                  <a:lnTo>
                    <a:pt x="805" y="1669"/>
                  </a:lnTo>
                  <a:lnTo>
                    <a:pt x="803" y="1667"/>
                  </a:lnTo>
                  <a:lnTo>
                    <a:pt x="803" y="1666"/>
                  </a:lnTo>
                  <a:lnTo>
                    <a:pt x="802" y="1666"/>
                  </a:lnTo>
                  <a:lnTo>
                    <a:pt x="802" y="1663"/>
                  </a:lnTo>
                  <a:lnTo>
                    <a:pt x="801" y="1662"/>
                  </a:lnTo>
                  <a:lnTo>
                    <a:pt x="801" y="1661"/>
                  </a:lnTo>
                  <a:lnTo>
                    <a:pt x="801" y="1660"/>
                  </a:lnTo>
                  <a:lnTo>
                    <a:pt x="801" y="1659"/>
                  </a:lnTo>
                  <a:lnTo>
                    <a:pt x="801" y="1658"/>
                  </a:lnTo>
                  <a:lnTo>
                    <a:pt x="801" y="1657"/>
                  </a:lnTo>
                  <a:lnTo>
                    <a:pt x="800" y="1656"/>
                  </a:lnTo>
                  <a:lnTo>
                    <a:pt x="800" y="1655"/>
                  </a:lnTo>
                  <a:lnTo>
                    <a:pt x="798" y="1653"/>
                  </a:lnTo>
                  <a:lnTo>
                    <a:pt x="797" y="1650"/>
                  </a:lnTo>
                  <a:lnTo>
                    <a:pt x="797" y="1649"/>
                  </a:lnTo>
                  <a:lnTo>
                    <a:pt x="797" y="1648"/>
                  </a:lnTo>
                  <a:lnTo>
                    <a:pt x="797" y="1647"/>
                  </a:lnTo>
                  <a:lnTo>
                    <a:pt x="797" y="1646"/>
                  </a:lnTo>
                  <a:lnTo>
                    <a:pt x="796" y="1646"/>
                  </a:lnTo>
                  <a:lnTo>
                    <a:pt x="796" y="1644"/>
                  </a:lnTo>
                  <a:lnTo>
                    <a:pt x="796" y="1643"/>
                  </a:lnTo>
                  <a:lnTo>
                    <a:pt x="796" y="1642"/>
                  </a:lnTo>
                  <a:lnTo>
                    <a:pt x="797" y="1642"/>
                  </a:lnTo>
                  <a:lnTo>
                    <a:pt x="796" y="1639"/>
                  </a:lnTo>
                  <a:lnTo>
                    <a:pt x="797" y="1638"/>
                  </a:lnTo>
                  <a:lnTo>
                    <a:pt x="797" y="1635"/>
                  </a:lnTo>
                  <a:lnTo>
                    <a:pt x="797" y="1634"/>
                  </a:lnTo>
                  <a:lnTo>
                    <a:pt x="797" y="1632"/>
                  </a:lnTo>
                  <a:lnTo>
                    <a:pt x="797" y="1631"/>
                  </a:lnTo>
                  <a:lnTo>
                    <a:pt x="798" y="1630"/>
                  </a:lnTo>
                  <a:lnTo>
                    <a:pt x="798" y="1627"/>
                  </a:lnTo>
                  <a:lnTo>
                    <a:pt x="800" y="1624"/>
                  </a:lnTo>
                  <a:lnTo>
                    <a:pt x="800" y="1621"/>
                  </a:lnTo>
                  <a:lnTo>
                    <a:pt x="800" y="1615"/>
                  </a:lnTo>
                  <a:lnTo>
                    <a:pt x="800" y="1615"/>
                  </a:lnTo>
                  <a:lnTo>
                    <a:pt x="800" y="1612"/>
                  </a:lnTo>
                  <a:lnTo>
                    <a:pt x="800" y="1609"/>
                  </a:lnTo>
                  <a:lnTo>
                    <a:pt x="800" y="1603"/>
                  </a:lnTo>
                  <a:lnTo>
                    <a:pt x="798" y="1602"/>
                  </a:lnTo>
                  <a:lnTo>
                    <a:pt x="798" y="1601"/>
                  </a:lnTo>
                  <a:lnTo>
                    <a:pt x="798" y="1600"/>
                  </a:lnTo>
                  <a:lnTo>
                    <a:pt x="797" y="1597"/>
                  </a:lnTo>
                  <a:lnTo>
                    <a:pt x="797" y="1596"/>
                  </a:lnTo>
                  <a:lnTo>
                    <a:pt x="797" y="1595"/>
                  </a:lnTo>
                  <a:lnTo>
                    <a:pt x="795" y="1591"/>
                  </a:lnTo>
                  <a:lnTo>
                    <a:pt x="795" y="1585"/>
                  </a:lnTo>
                  <a:lnTo>
                    <a:pt x="795" y="1584"/>
                  </a:lnTo>
                  <a:lnTo>
                    <a:pt x="795" y="1581"/>
                  </a:lnTo>
                  <a:lnTo>
                    <a:pt x="794" y="1578"/>
                  </a:lnTo>
                  <a:lnTo>
                    <a:pt x="794" y="1577"/>
                  </a:lnTo>
                  <a:lnTo>
                    <a:pt x="794" y="1576"/>
                  </a:lnTo>
                  <a:lnTo>
                    <a:pt x="793" y="1575"/>
                  </a:lnTo>
                  <a:lnTo>
                    <a:pt x="793" y="1574"/>
                  </a:lnTo>
                  <a:lnTo>
                    <a:pt x="793" y="1573"/>
                  </a:lnTo>
                  <a:lnTo>
                    <a:pt x="793" y="1572"/>
                  </a:lnTo>
                  <a:lnTo>
                    <a:pt x="792" y="1571"/>
                  </a:lnTo>
                  <a:lnTo>
                    <a:pt x="793" y="1568"/>
                  </a:lnTo>
                  <a:lnTo>
                    <a:pt x="793" y="1566"/>
                  </a:lnTo>
                  <a:lnTo>
                    <a:pt x="793" y="1565"/>
                  </a:lnTo>
                  <a:lnTo>
                    <a:pt x="793" y="1563"/>
                  </a:lnTo>
                  <a:lnTo>
                    <a:pt x="793" y="1562"/>
                  </a:lnTo>
                  <a:lnTo>
                    <a:pt x="793" y="1562"/>
                  </a:lnTo>
                  <a:lnTo>
                    <a:pt x="794" y="1559"/>
                  </a:lnTo>
                  <a:lnTo>
                    <a:pt x="795" y="1554"/>
                  </a:lnTo>
                  <a:lnTo>
                    <a:pt x="797" y="1549"/>
                  </a:lnTo>
                  <a:lnTo>
                    <a:pt x="797" y="1546"/>
                  </a:lnTo>
                  <a:lnTo>
                    <a:pt x="797" y="1544"/>
                  </a:lnTo>
                  <a:lnTo>
                    <a:pt x="796" y="1544"/>
                  </a:lnTo>
                  <a:lnTo>
                    <a:pt x="796" y="1541"/>
                  </a:lnTo>
                  <a:lnTo>
                    <a:pt x="796" y="1538"/>
                  </a:lnTo>
                  <a:lnTo>
                    <a:pt x="796" y="1537"/>
                  </a:lnTo>
                  <a:lnTo>
                    <a:pt x="796" y="1535"/>
                  </a:lnTo>
                  <a:lnTo>
                    <a:pt x="797" y="1535"/>
                  </a:lnTo>
                  <a:lnTo>
                    <a:pt x="797" y="1534"/>
                  </a:lnTo>
                  <a:lnTo>
                    <a:pt x="800" y="1533"/>
                  </a:lnTo>
                  <a:lnTo>
                    <a:pt x="800" y="1531"/>
                  </a:lnTo>
                  <a:lnTo>
                    <a:pt x="800" y="1530"/>
                  </a:lnTo>
                  <a:lnTo>
                    <a:pt x="794" y="1527"/>
                  </a:lnTo>
                  <a:lnTo>
                    <a:pt x="791" y="1524"/>
                  </a:lnTo>
                  <a:lnTo>
                    <a:pt x="788" y="1521"/>
                  </a:lnTo>
                  <a:lnTo>
                    <a:pt x="787" y="1519"/>
                  </a:lnTo>
                  <a:lnTo>
                    <a:pt x="786" y="1518"/>
                  </a:lnTo>
                  <a:lnTo>
                    <a:pt x="786" y="1517"/>
                  </a:lnTo>
                  <a:lnTo>
                    <a:pt x="786" y="1516"/>
                  </a:lnTo>
                  <a:lnTo>
                    <a:pt x="785" y="1516"/>
                  </a:lnTo>
                  <a:lnTo>
                    <a:pt x="785" y="1515"/>
                  </a:lnTo>
                  <a:lnTo>
                    <a:pt x="785" y="1513"/>
                  </a:lnTo>
                  <a:lnTo>
                    <a:pt x="784" y="1513"/>
                  </a:lnTo>
                  <a:lnTo>
                    <a:pt x="784" y="1512"/>
                  </a:lnTo>
                  <a:lnTo>
                    <a:pt x="783" y="1509"/>
                  </a:lnTo>
                  <a:lnTo>
                    <a:pt x="782" y="1509"/>
                  </a:lnTo>
                  <a:lnTo>
                    <a:pt x="782" y="1508"/>
                  </a:lnTo>
                  <a:lnTo>
                    <a:pt x="782" y="1508"/>
                  </a:lnTo>
                  <a:lnTo>
                    <a:pt x="782" y="1507"/>
                  </a:lnTo>
                  <a:lnTo>
                    <a:pt x="781" y="1507"/>
                  </a:lnTo>
                  <a:lnTo>
                    <a:pt x="782" y="1506"/>
                  </a:lnTo>
                  <a:lnTo>
                    <a:pt x="782" y="1503"/>
                  </a:lnTo>
                  <a:lnTo>
                    <a:pt x="783" y="1501"/>
                  </a:lnTo>
                  <a:lnTo>
                    <a:pt x="782" y="1499"/>
                  </a:lnTo>
                  <a:lnTo>
                    <a:pt x="781" y="1496"/>
                  </a:lnTo>
                  <a:lnTo>
                    <a:pt x="781" y="1492"/>
                  </a:lnTo>
                  <a:lnTo>
                    <a:pt x="781" y="1491"/>
                  </a:lnTo>
                  <a:lnTo>
                    <a:pt x="779" y="1489"/>
                  </a:lnTo>
                  <a:lnTo>
                    <a:pt x="778" y="1488"/>
                  </a:lnTo>
                  <a:lnTo>
                    <a:pt x="778" y="1487"/>
                  </a:lnTo>
                  <a:lnTo>
                    <a:pt x="776" y="1485"/>
                  </a:lnTo>
                  <a:lnTo>
                    <a:pt x="774" y="1482"/>
                  </a:lnTo>
                  <a:lnTo>
                    <a:pt x="774" y="1481"/>
                  </a:lnTo>
                  <a:lnTo>
                    <a:pt x="772" y="1481"/>
                  </a:lnTo>
                  <a:lnTo>
                    <a:pt x="772" y="1478"/>
                  </a:lnTo>
                  <a:lnTo>
                    <a:pt x="771" y="1477"/>
                  </a:lnTo>
                  <a:lnTo>
                    <a:pt x="769" y="1477"/>
                  </a:lnTo>
                  <a:lnTo>
                    <a:pt x="771" y="1475"/>
                  </a:lnTo>
                  <a:lnTo>
                    <a:pt x="771" y="1473"/>
                  </a:lnTo>
                  <a:lnTo>
                    <a:pt x="771" y="1471"/>
                  </a:lnTo>
                  <a:lnTo>
                    <a:pt x="772" y="1470"/>
                  </a:lnTo>
                  <a:lnTo>
                    <a:pt x="773" y="1469"/>
                  </a:lnTo>
                  <a:lnTo>
                    <a:pt x="774" y="1466"/>
                  </a:lnTo>
                  <a:lnTo>
                    <a:pt x="775" y="1465"/>
                  </a:lnTo>
                  <a:lnTo>
                    <a:pt x="775" y="1464"/>
                  </a:lnTo>
                  <a:lnTo>
                    <a:pt x="774" y="1463"/>
                  </a:lnTo>
                  <a:lnTo>
                    <a:pt x="774" y="1462"/>
                  </a:lnTo>
                  <a:lnTo>
                    <a:pt x="774" y="1461"/>
                  </a:lnTo>
                  <a:lnTo>
                    <a:pt x="774" y="1460"/>
                  </a:lnTo>
                  <a:lnTo>
                    <a:pt x="773" y="1458"/>
                  </a:lnTo>
                  <a:lnTo>
                    <a:pt x="769" y="1454"/>
                  </a:lnTo>
                  <a:lnTo>
                    <a:pt x="768" y="1452"/>
                  </a:lnTo>
                  <a:lnTo>
                    <a:pt x="768" y="1451"/>
                  </a:lnTo>
                  <a:lnTo>
                    <a:pt x="768" y="1450"/>
                  </a:lnTo>
                  <a:lnTo>
                    <a:pt x="768" y="1449"/>
                  </a:lnTo>
                  <a:lnTo>
                    <a:pt x="769" y="1447"/>
                  </a:lnTo>
                  <a:lnTo>
                    <a:pt x="769" y="1446"/>
                  </a:lnTo>
                  <a:lnTo>
                    <a:pt x="769" y="1444"/>
                  </a:lnTo>
                  <a:lnTo>
                    <a:pt x="771" y="1443"/>
                  </a:lnTo>
                  <a:lnTo>
                    <a:pt x="771" y="1441"/>
                  </a:lnTo>
                  <a:lnTo>
                    <a:pt x="769" y="1437"/>
                  </a:lnTo>
                  <a:lnTo>
                    <a:pt x="768" y="1437"/>
                  </a:lnTo>
                  <a:lnTo>
                    <a:pt x="768" y="1436"/>
                  </a:lnTo>
                  <a:lnTo>
                    <a:pt x="767" y="1435"/>
                  </a:lnTo>
                  <a:lnTo>
                    <a:pt x="767" y="1434"/>
                  </a:lnTo>
                  <a:lnTo>
                    <a:pt x="767" y="1433"/>
                  </a:lnTo>
                  <a:lnTo>
                    <a:pt x="767" y="1431"/>
                  </a:lnTo>
                  <a:lnTo>
                    <a:pt x="766" y="1430"/>
                  </a:lnTo>
                  <a:lnTo>
                    <a:pt x="765" y="1428"/>
                  </a:lnTo>
                  <a:lnTo>
                    <a:pt x="765" y="1427"/>
                  </a:lnTo>
                  <a:lnTo>
                    <a:pt x="764" y="1427"/>
                  </a:lnTo>
                  <a:lnTo>
                    <a:pt x="764" y="1426"/>
                  </a:lnTo>
                  <a:lnTo>
                    <a:pt x="764" y="1421"/>
                  </a:lnTo>
                  <a:lnTo>
                    <a:pt x="764" y="1418"/>
                  </a:lnTo>
                  <a:lnTo>
                    <a:pt x="764" y="1416"/>
                  </a:lnTo>
                  <a:lnTo>
                    <a:pt x="765" y="1415"/>
                  </a:lnTo>
                  <a:lnTo>
                    <a:pt x="766" y="1411"/>
                  </a:lnTo>
                  <a:lnTo>
                    <a:pt x="766" y="1409"/>
                  </a:lnTo>
                  <a:lnTo>
                    <a:pt x="766" y="1408"/>
                  </a:lnTo>
                  <a:lnTo>
                    <a:pt x="766" y="1405"/>
                  </a:lnTo>
                  <a:lnTo>
                    <a:pt x="766" y="1404"/>
                  </a:lnTo>
                  <a:lnTo>
                    <a:pt x="766" y="1403"/>
                  </a:lnTo>
                  <a:lnTo>
                    <a:pt x="766" y="1402"/>
                  </a:lnTo>
                  <a:lnTo>
                    <a:pt x="767" y="1400"/>
                  </a:lnTo>
                  <a:lnTo>
                    <a:pt x="767" y="1400"/>
                  </a:lnTo>
                  <a:lnTo>
                    <a:pt x="767" y="1398"/>
                  </a:lnTo>
                  <a:lnTo>
                    <a:pt x="767" y="1397"/>
                  </a:lnTo>
                  <a:lnTo>
                    <a:pt x="767" y="1395"/>
                  </a:lnTo>
                  <a:lnTo>
                    <a:pt x="768" y="1394"/>
                  </a:lnTo>
                  <a:lnTo>
                    <a:pt x="768" y="1393"/>
                  </a:lnTo>
                  <a:lnTo>
                    <a:pt x="768" y="1391"/>
                  </a:lnTo>
                  <a:lnTo>
                    <a:pt x="769" y="1391"/>
                  </a:lnTo>
                  <a:lnTo>
                    <a:pt x="771" y="1390"/>
                  </a:lnTo>
                  <a:lnTo>
                    <a:pt x="769" y="1389"/>
                  </a:lnTo>
                  <a:lnTo>
                    <a:pt x="769" y="1388"/>
                  </a:lnTo>
                  <a:lnTo>
                    <a:pt x="769" y="1387"/>
                  </a:lnTo>
                  <a:lnTo>
                    <a:pt x="771" y="1386"/>
                  </a:lnTo>
                  <a:lnTo>
                    <a:pt x="771" y="1385"/>
                  </a:lnTo>
                  <a:lnTo>
                    <a:pt x="773" y="1383"/>
                  </a:lnTo>
                  <a:lnTo>
                    <a:pt x="774" y="1381"/>
                  </a:lnTo>
                  <a:lnTo>
                    <a:pt x="774" y="1380"/>
                  </a:lnTo>
                  <a:lnTo>
                    <a:pt x="774" y="1379"/>
                  </a:lnTo>
                  <a:lnTo>
                    <a:pt x="774" y="1378"/>
                  </a:lnTo>
                  <a:lnTo>
                    <a:pt x="774" y="1377"/>
                  </a:lnTo>
                  <a:lnTo>
                    <a:pt x="776" y="1375"/>
                  </a:lnTo>
                  <a:lnTo>
                    <a:pt x="776" y="1374"/>
                  </a:lnTo>
                  <a:lnTo>
                    <a:pt x="776" y="1374"/>
                  </a:lnTo>
                  <a:lnTo>
                    <a:pt x="777" y="1372"/>
                  </a:lnTo>
                  <a:lnTo>
                    <a:pt x="777" y="1371"/>
                  </a:lnTo>
                  <a:lnTo>
                    <a:pt x="777" y="1369"/>
                  </a:lnTo>
                  <a:lnTo>
                    <a:pt x="778" y="1368"/>
                  </a:lnTo>
                  <a:lnTo>
                    <a:pt x="778" y="1367"/>
                  </a:lnTo>
                  <a:lnTo>
                    <a:pt x="778" y="1365"/>
                  </a:lnTo>
                  <a:lnTo>
                    <a:pt x="778" y="1363"/>
                  </a:lnTo>
                  <a:lnTo>
                    <a:pt x="778" y="1358"/>
                  </a:lnTo>
                  <a:lnTo>
                    <a:pt x="777" y="1357"/>
                  </a:lnTo>
                  <a:lnTo>
                    <a:pt x="777" y="1355"/>
                  </a:lnTo>
                  <a:lnTo>
                    <a:pt x="777" y="1352"/>
                  </a:lnTo>
                  <a:lnTo>
                    <a:pt x="777" y="1351"/>
                  </a:lnTo>
                  <a:lnTo>
                    <a:pt x="778" y="1350"/>
                  </a:lnTo>
                  <a:lnTo>
                    <a:pt x="777" y="1348"/>
                  </a:lnTo>
                  <a:lnTo>
                    <a:pt x="777" y="1347"/>
                  </a:lnTo>
                  <a:lnTo>
                    <a:pt x="777" y="1347"/>
                  </a:lnTo>
                  <a:lnTo>
                    <a:pt x="778" y="1346"/>
                  </a:lnTo>
                  <a:lnTo>
                    <a:pt x="778" y="1344"/>
                  </a:lnTo>
                  <a:lnTo>
                    <a:pt x="779" y="1343"/>
                  </a:lnTo>
                  <a:lnTo>
                    <a:pt x="779" y="1342"/>
                  </a:lnTo>
                  <a:lnTo>
                    <a:pt x="779" y="1341"/>
                  </a:lnTo>
                  <a:lnTo>
                    <a:pt x="781" y="1339"/>
                  </a:lnTo>
                  <a:lnTo>
                    <a:pt x="782" y="1338"/>
                  </a:lnTo>
                  <a:lnTo>
                    <a:pt x="782" y="1337"/>
                  </a:lnTo>
                  <a:lnTo>
                    <a:pt x="783" y="1334"/>
                  </a:lnTo>
                  <a:lnTo>
                    <a:pt x="785" y="1330"/>
                  </a:lnTo>
                  <a:lnTo>
                    <a:pt x="785" y="1329"/>
                  </a:lnTo>
                  <a:lnTo>
                    <a:pt x="787" y="1325"/>
                  </a:lnTo>
                  <a:lnTo>
                    <a:pt x="788" y="1322"/>
                  </a:lnTo>
                  <a:lnTo>
                    <a:pt x="790" y="1321"/>
                  </a:lnTo>
                  <a:lnTo>
                    <a:pt x="790" y="1320"/>
                  </a:lnTo>
                  <a:lnTo>
                    <a:pt x="790" y="1320"/>
                  </a:lnTo>
                  <a:lnTo>
                    <a:pt x="791" y="1316"/>
                  </a:lnTo>
                  <a:lnTo>
                    <a:pt x="791" y="1315"/>
                  </a:lnTo>
                  <a:lnTo>
                    <a:pt x="790" y="1311"/>
                  </a:lnTo>
                  <a:lnTo>
                    <a:pt x="790" y="1310"/>
                  </a:lnTo>
                  <a:lnTo>
                    <a:pt x="788" y="1309"/>
                  </a:lnTo>
                  <a:lnTo>
                    <a:pt x="788" y="1308"/>
                  </a:lnTo>
                  <a:lnTo>
                    <a:pt x="788" y="1306"/>
                  </a:lnTo>
                  <a:lnTo>
                    <a:pt x="788" y="1305"/>
                  </a:lnTo>
                  <a:lnTo>
                    <a:pt x="788" y="1304"/>
                  </a:lnTo>
                  <a:lnTo>
                    <a:pt x="788" y="1303"/>
                  </a:lnTo>
                  <a:lnTo>
                    <a:pt x="790" y="1302"/>
                  </a:lnTo>
                  <a:lnTo>
                    <a:pt x="790" y="1301"/>
                  </a:lnTo>
                  <a:lnTo>
                    <a:pt x="788" y="1301"/>
                  </a:lnTo>
                  <a:lnTo>
                    <a:pt x="788" y="1300"/>
                  </a:lnTo>
                  <a:lnTo>
                    <a:pt x="790" y="1300"/>
                  </a:lnTo>
                  <a:lnTo>
                    <a:pt x="790" y="1299"/>
                  </a:lnTo>
                  <a:lnTo>
                    <a:pt x="788" y="1297"/>
                  </a:lnTo>
                  <a:lnTo>
                    <a:pt x="787" y="1296"/>
                  </a:lnTo>
                  <a:lnTo>
                    <a:pt x="787" y="1295"/>
                  </a:lnTo>
                  <a:lnTo>
                    <a:pt x="787" y="1294"/>
                  </a:lnTo>
                  <a:lnTo>
                    <a:pt x="786" y="1293"/>
                  </a:lnTo>
                  <a:lnTo>
                    <a:pt x="785" y="1293"/>
                  </a:lnTo>
                  <a:lnTo>
                    <a:pt x="785" y="1292"/>
                  </a:lnTo>
                  <a:lnTo>
                    <a:pt x="784" y="1291"/>
                  </a:lnTo>
                  <a:lnTo>
                    <a:pt x="784" y="1290"/>
                  </a:lnTo>
                  <a:lnTo>
                    <a:pt x="783" y="1288"/>
                  </a:lnTo>
                  <a:lnTo>
                    <a:pt x="783" y="1285"/>
                  </a:lnTo>
                  <a:lnTo>
                    <a:pt x="783" y="1284"/>
                  </a:lnTo>
                  <a:lnTo>
                    <a:pt x="783" y="1283"/>
                  </a:lnTo>
                  <a:lnTo>
                    <a:pt x="782" y="1278"/>
                  </a:lnTo>
                  <a:lnTo>
                    <a:pt x="781" y="1273"/>
                  </a:lnTo>
                  <a:lnTo>
                    <a:pt x="781" y="1271"/>
                  </a:lnTo>
                  <a:lnTo>
                    <a:pt x="781" y="1269"/>
                  </a:lnTo>
                  <a:lnTo>
                    <a:pt x="781" y="1268"/>
                  </a:lnTo>
                  <a:lnTo>
                    <a:pt x="782" y="1267"/>
                  </a:lnTo>
                  <a:lnTo>
                    <a:pt x="782" y="1265"/>
                  </a:lnTo>
                  <a:lnTo>
                    <a:pt x="783" y="1256"/>
                  </a:lnTo>
                  <a:lnTo>
                    <a:pt x="785" y="1252"/>
                  </a:lnTo>
                  <a:lnTo>
                    <a:pt x="785" y="1248"/>
                  </a:lnTo>
                  <a:lnTo>
                    <a:pt x="785" y="1246"/>
                  </a:lnTo>
                  <a:lnTo>
                    <a:pt x="785" y="1245"/>
                  </a:lnTo>
                  <a:lnTo>
                    <a:pt x="785" y="1244"/>
                  </a:lnTo>
                  <a:lnTo>
                    <a:pt x="786" y="1241"/>
                  </a:lnTo>
                  <a:lnTo>
                    <a:pt x="786" y="1239"/>
                  </a:lnTo>
                  <a:lnTo>
                    <a:pt x="787" y="1237"/>
                  </a:lnTo>
                  <a:lnTo>
                    <a:pt x="787" y="1236"/>
                  </a:lnTo>
                  <a:lnTo>
                    <a:pt x="790" y="1234"/>
                  </a:lnTo>
                  <a:lnTo>
                    <a:pt x="791" y="1230"/>
                  </a:lnTo>
                  <a:lnTo>
                    <a:pt x="791" y="1228"/>
                  </a:lnTo>
                  <a:lnTo>
                    <a:pt x="791" y="1225"/>
                  </a:lnTo>
                  <a:lnTo>
                    <a:pt x="791" y="1224"/>
                  </a:lnTo>
                  <a:lnTo>
                    <a:pt x="791" y="1222"/>
                  </a:lnTo>
                  <a:lnTo>
                    <a:pt x="791" y="1221"/>
                  </a:lnTo>
                  <a:lnTo>
                    <a:pt x="791" y="1220"/>
                  </a:lnTo>
                  <a:lnTo>
                    <a:pt x="791" y="1219"/>
                  </a:lnTo>
                  <a:lnTo>
                    <a:pt x="792" y="1218"/>
                  </a:lnTo>
                  <a:lnTo>
                    <a:pt x="792" y="1217"/>
                  </a:lnTo>
                  <a:lnTo>
                    <a:pt x="794" y="1215"/>
                  </a:lnTo>
                  <a:lnTo>
                    <a:pt x="794" y="1213"/>
                  </a:lnTo>
                  <a:lnTo>
                    <a:pt x="796" y="1211"/>
                  </a:lnTo>
                  <a:lnTo>
                    <a:pt x="798" y="1211"/>
                  </a:lnTo>
                  <a:lnTo>
                    <a:pt x="800" y="1211"/>
                  </a:lnTo>
                  <a:lnTo>
                    <a:pt x="801" y="1209"/>
                  </a:lnTo>
                  <a:lnTo>
                    <a:pt x="802" y="1209"/>
                  </a:lnTo>
                  <a:lnTo>
                    <a:pt x="803" y="1208"/>
                  </a:lnTo>
                  <a:lnTo>
                    <a:pt x="804" y="1207"/>
                  </a:lnTo>
                  <a:lnTo>
                    <a:pt x="805" y="1207"/>
                  </a:lnTo>
                  <a:lnTo>
                    <a:pt x="805" y="1206"/>
                  </a:lnTo>
                  <a:lnTo>
                    <a:pt x="806" y="1206"/>
                  </a:lnTo>
                  <a:lnTo>
                    <a:pt x="807" y="1205"/>
                  </a:lnTo>
                  <a:lnTo>
                    <a:pt x="809" y="1202"/>
                  </a:lnTo>
                  <a:lnTo>
                    <a:pt x="810" y="1201"/>
                  </a:lnTo>
                  <a:lnTo>
                    <a:pt x="811" y="1200"/>
                  </a:lnTo>
                  <a:lnTo>
                    <a:pt x="812" y="1198"/>
                  </a:lnTo>
                  <a:lnTo>
                    <a:pt x="812" y="1197"/>
                  </a:lnTo>
                  <a:lnTo>
                    <a:pt x="812" y="1196"/>
                  </a:lnTo>
                  <a:lnTo>
                    <a:pt x="812" y="1194"/>
                  </a:lnTo>
                  <a:lnTo>
                    <a:pt x="812" y="1193"/>
                  </a:lnTo>
                  <a:lnTo>
                    <a:pt x="813" y="1192"/>
                  </a:lnTo>
                  <a:lnTo>
                    <a:pt x="813" y="1191"/>
                  </a:lnTo>
                  <a:lnTo>
                    <a:pt x="812" y="1190"/>
                  </a:lnTo>
                  <a:lnTo>
                    <a:pt x="812" y="1187"/>
                  </a:lnTo>
                  <a:lnTo>
                    <a:pt x="812" y="1186"/>
                  </a:lnTo>
                  <a:lnTo>
                    <a:pt x="812" y="1184"/>
                  </a:lnTo>
                  <a:lnTo>
                    <a:pt x="811" y="1183"/>
                  </a:lnTo>
                  <a:lnTo>
                    <a:pt x="810" y="1182"/>
                  </a:lnTo>
                  <a:lnTo>
                    <a:pt x="810" y="1181"/>
                  </a:lnTo>
                  <a:lnTo>
                    <a:pt x="809" y="1180"/>
                  </a:lnTo>
                  <a:lnTo>
                    <a:pt x="809" y="1179"/>
                  </a:lnTo>
                  <a:lnTo>
                    <a:pt x="807" y="1178"/>
                  </a:lnTo>
                  <a:lnTo>
                    <a:pt x="807" y="1177"/>
                  </a:lnTo>
                  <a:lnTo>
                    <a:pt x="806" y="1177"/>
                  </a:lnTo>
                  <a:lnTo>
                    <a:pt x="806" y="1175"/>
                  </a:lnTo>
                  <a:lnTo>
                    <a:pt x="805" y="1174"/>
                  </a:lnTo>
                  <a:lnTo>
                    <a:pt x="804" y="1170"/>
                  </a:lnTo>
                  <a:lnTo>
                    <a:pt x="804" y="1168"/>
                  </a:lnTo>
                  <a:lnTo>
                    <a:pt x="803" y="1166"/>
                  </a:lnTo>
                  <a:lnTo>
                    <a:pt x="804" y="1164"/>
                  </a:lnTo>
                  <a:lnTo>
                    <a:pt x="804" y="1163"/>
                  </a:lnTo>
                  <a:lnTo>
                    <a:pt x="804" y="1162"/>
                  </a:lnTo>
                  <a:lnTo>
                    <a:pt x="805" y="1161"/>
                  </a:lnTo>
                  <a:lnTo>
                    <a:pt x="804" y="1159"/>
                  </a:lnTo>
                  <a:lnTo>
                    <a:pt x="805" y="1159"/>
                  </a:lnTo>
                  <a:lnTo>
                    <a:pt x="805" y="1158"/>
                  </a:lnTo>
                  <a:lnTo>
                    <a:pt x="806" y="1154"/>
                  </a:lnTo>
                  <a:lnTo>
                    <a:pt x="807" y="1153"/>
                  </a:lnTo>
                  <a:lnTo>
                    <a:pt x="806" y="1150"/>
                  </a:lnTo>
                  <a:lnTo>
                    <a:pt x="806" y="1147"/>
                  </a:lnTo>
                  <a:lnTo>
                    <a:pt x="806" y="1145"/>
                  </a:lnTo>
                  <a:lnTo>
                    <a:pt x="807" y="1144"/>
                  </a:lnTo>
                  <a:lnTo>
                    <a:pt x="807" y="1143"/>
                  </a:lnTo>
                  <a:lnTo>
                    <a:pt x="807" y="1142"/>
                  </a:lnTo>
                  <a:lnTo>
                    <a:pt x="809" y="1140"/>
                  </a:lnTo>
                  <a:lnTo>
                    <a:pt x="809" y="1138"/>
                  </a:lnTo>
                  <a:lnTo>
                    <a:pt x="809" y="1135"/>
                  </a:lnTo>
                  <a:lnTo>
                    <a:pt x="809" y="1133"/>
                  </a:lnTo>
                  <a:lnTo>
                    <a:pt x="809" y="1132"/>
                  </a:lnTo>
                  <a:lnTo>
                    <a:pt x="809" y="1131"/>
                  </a:lnTo>
                  <a:lnTo>
                    <a:pt x="809" y="1131"/>
                  </a:lnTo>
                  <a:lnTo>
                    <a:pt x="810" y="1128"/>
                  </a:lnTo>
                  <a:lnTo>
                    <a:pt x="810" y="1126"/>
                  </a:lnTo>
                  <a:lnTo>
                    <a:pt x="810" y="1125"/>
                  </a:lnTo>
                  <a:lnTo>
                    <a:pt x="811" y="1125"/>
                  </a:lnTo>
                  <a:lnTo>
                    <a:pt x="811" y="1123"/>
                  </a:lnTo>
                  <a:lnTo>
                    <a:pt x="810" y="1122"/>
                  </a:lnTo>
                  <a:lnTo>
                    <a:pt x="811" y="1119"/>
                  </a:lnTo>
                  <a:lnTo>
                    <a:pt x="811" y="1116"/>
                  </a:lnTo>
                  <a:lnTo>
                    <a:pt x="811" y="1115"/>
                  </a:lnTo>
                  <a:lnTo>
                    <a:pt x="811" y="1112"/>
                  </a:lnTo>
                  <a:lnTo>
                    <a:pt x="812" y="1109"/>
                  </a:lnTo>
                  <a:lnTo>
                    <a:pt x="813" y="1108"/>
                  </a:lnTo>
                  <a:lnTo>
                    <a:pt x="813" y="1107"/>
                  </a:lnTo>
                  <a:lnTo>
                    <a:pt x="814" y="1105"/>
                  </a:lnTo>
                  <a:lnTo>
                    <a:pt x="814" y="1104"/>
                  </a:lnTo>
                  <a:lnTo>
                    <a:pt x="815" y="1100"/>
                  </a:lnTo>
                  <a:lnTo>
                    <a:pt x="815" y="1099"/>
                  </a:lnTo>
                  <a:lnTo>
                    <a:pt x="816" y="1098"/>
                  </a:lnTo>
                  <a:lnTo>
                    <a:pt x="815" y="1098"/>
                  </a:lnTo>
                  <a:lnTo>
                    <a:pt x="817" y="1097"/>
                  </a:lnTo>
                  <a:lnTo>
                    <a:pt x="817" y="1096"/>
                  </a:lnTo>
                  <a:lnTo>
                    <a:pt x="819" y="1095"/>
                  </a:lnTo>
                  <a:lnTo>
                    <a:pt x="819" y="1094"/>
                  </a:lnTo>
                  <a:lnTo>
                    <a:pt x="820" y="1093"/>
                  </a:lnTo>
                  <a:lnTo>
                    <a:pt x="821" y="1093"/>
                  </a:lnTo>
                  <a:lnTo>
                    <a:pt x="821" y="1091"/>
                  </a:lnTo>
                  <a:lnTo>
                    <a:pt x="822" y="1091"/>
                  </a:lnTo>
                  <a:lnTo>
                    <a:pt x="822" y="1090"/>
                  </a:lnTo>
                  <a:lnTo>
                    <a:pt x="822" y="1089"/>
                  </a:lnTo>
                  <a:lnTo>
                    <a:pt x="823" y="1088"/>
                  </a:lnTo>
                  <a:lnTo>
                    <a:pt x="824" y="1085"/>
                  </a:lnTo>
                  <a:lnTo>
                    <a:pt x="824" y="1083"/>
                  </a:lnTo>
                  <a:lnTo>
                    <a:pt x="825" y="1081"/>
                  </a:lnTo>
                  <a:lnTo>
                    <a:pt x="825" y="1079"/>
                  </a:lnTo>
                  <a:lnTo>
                    <a:pt x="826" y="1077"/>
                  </a:lnTo>
                  <a:lnTo>
                    <a:pt x="828" y="1075"/>
                  </a:lnTo>
                  <a:lnTo>
                    <a:pt x="828" y="1074"/>
                  </a:lnTo>
                  <a:lnTo>
                    <a:pt x="828" y="1072"/>
                  </a:lnTo>
                  <a:lnTo>
                    <a:pt x="829" y="1070"/>
                  </a:lnTo>
                  <a:lnTo>
                    <a:pt x="829" y="1066"/>
                  </a:lnTo>
                  <a:lnTo>
                    <a:pt x="829" y="1062"/>
                  </a:lnTo>
                  <a:lnTo>
                    <a:pt x="830" y="1061"/>
                  </a:lnTo>
                  <a:lnTo>
                    <a:pt x="831" y="1058"/>
                  </a:lnTo>
                  <a:lnTo>
                    <a:pt x="832" y="1056"/>
                  </a:lnTo>
                  <a:lnTo>
                    <a:pt x="831" y="1053"/>
                  </a:lnTo>
                  <a:lnTo>
                    <a:pt x="831" y="1052"/>
                  </a:lnTo>
                  <a:lnTo>
                    <a:pt x="832" y="1051"/>
                  </a:lnTo>
                  <a:lnTo>
                    <a:pt x="832" y="1050"/>
                  </a:lnTo>
                  <a:lnTo>
                    <a:pt x="833" y="1050"/>
                  </a:lnTo>
                  <a:lnTo>
                    <a:pt x="833" y="1049"/>
                  </a:lnTo>
                  <a:lnTo>
                    <a:pt x="834" y="1048"/>
                  </a:lnTo>
                  <a:lnTo>
                    <a:pt x="837" y="1047"/>
                  </a:lnTo>
                  <a:lnTo>
                    <a:pt x="838" y="1046"/>
                  </a:lnTo>
                  <a:lnTo>
                    <a:pt x="838" y="1044"/>
                  </a:lnTo>
                  <a:lnTo>
                    <a:pt x="838" y="1040"/>
                  </a:lnTo>
                  <a:lnTo>
                    <a:pt x="839" y="1039"/>
                  </a:lnTo>
                  <a:lnTo>
                    <a:pt x="840" y="1037"/>
                  </a:lnTo>
                  <a:lnTo>
                    <a:pt x="844" y="1034"/>
                  </a:lnTo>
                  <a:lnTo>
                    <a:pt x="845" y="1033"/>
                  </a:lnTo>
                  <a:lnTo>
                    <a:pt x="847" y="1032"/>
                  </a:lnTo>
                  <a:lnTo>
                    <a:pt x="848" y="1031"/>
                  </a:lnTo>
                  <a:lnTo>
                    <a:pt x="849" y="1031"/>
                  </a:lnTo>
                  <a:lnTo>
                    <a:pt x="849" y="1030"/>
                  </a:lnTo>
                  <a:lnTo>
                    <a:pt x="849" y="1028"/>
                  </a:lnTo>
                  <a:lnTo>
                    <a:pt x="848" y="1027"/>
                  </a:lnTo>
                  <a:lnTo>
                    <a:pt x="847" y="1024"/>
                  </a:lnTo>
                  <a:lnTo>
                    <a:pt x="847" y="1023"/>
                  </a:lnTo>
                  <a:lnTo>
                    <a:pt x="848" y="1023"/>
                  </a:lnTo>
                  <a:lnTo>
                    <a:pt x="851" y="1019"/>
                  </a:lnTo>
                  <a:lnTo>
                    <a:pt x="852" y="1019"/>
                  </a:lnTo>
                  <a:lnTo>
                    <a:pt x="853" y="1019"/>
                  </a:lnTo>
                  <a:lnTo>
                    <a:pt x="853" y="1018"/>
                  </a:lnTo>
                  <a:lnTo>
                    <a:pt x="853" y="1016"/>
                  </a:lnTo>
                  <a:lnTo>
                    <a:pt x="853" y="1015"/>
                  </a:lnTo>
                  <a:lnTo>
                    <a:pt x="852" y="1014"/>
                  </a:lnTo>
                  <a:lnTo>
                    <a:pt x="851" y="1014"/>
                  </a:lnTo>
                  <a:lnTo>
                    <a:pt x="851" y="1013"/>
                  </a:lnTo>
                  <a:lnTo>
                    <a:pt x="850" y="1012"/>
                  </a:lnTo>
                  <a:lnTo>
                    <a:pt x="850" y="1009"/>
                  </a:lnTo>
                  <a:lnTo>
                    <a:pt x="850" y="1008"/>
                  </a:lnTo>
                  <a:lnTo>
                    <a:pt x="851" y="1006"/>
                  </a:lnTo>
                  <a:lnTo>
                    <a:pt x="851" y="1005"/>
                  </a:lnTo>
                  <a:lnTo>
                    <a:pt x="852" y="1004"/>
                  </a:lnTo>
                  <a:lnTo>
                    <a:pt x="852" y="1001"/>
                  </a:lnTo>
                  <a:lnTo>
                    <a:pt x="853" y="999"/>
                  </a:lnTo>
                  <a:lnTo>
                    <a:pt x="854" y="997"/>
                  </a:lnTo>
                  <a:lnTo>
                    <a:pt x="856" y="997"/>
                  </a:lnTo>
                  <a:lnTo>
                    <a:pt x="857" y="996"/>
                  </a:lnTo>
                  <a:lnTo>
                    <a:pt x="857" y="995"/>
                  </a:lnTo>
                  <a:lnTo>
                    <a:pt x="857" y="993"/>
                  </a:lnTo>
                  <a:lnTo>
                    <a:pt x="858" y="992"/>
                  </a:lnTo>
                  <a:lnTo>
                    <a:pt x="858" y="990"/>
                  </a:lnTo>
                  <a:lnTo>
                    <a:pt x="858" y="989"/>
                  </a:lnTo>
                  <a:lnTo>
                    <a:pt x="858" y="984"/>
                  </a:lnTo>
                  <a:lnTo>
                    <a:pt x="859" y="984"/>
                  </a:lnTo>
                  <a:lnTo>
                    <a:pt x="859" y="983"/>
                  </a:lnTo>
                  <a:lnTo>
                    <a:pt x="861" y="983"/>
                  </a:lnTo>
                  <a:lnTo>
                    <a:pt x="862" y="983"/>
                  </a:lnTo>
                  <a:lnTo>
                    <a:pt x="862" y="984"/>
                  </a:lnTo>
                  <a:lnTo>
                    <a:pt x="862" y="985"/>
                  </a:lnTo>
                  <a:lnTo>
                    <a:pt x="863" y="985"/>
                  </a:lnTo>
                  <a:lnTo>
                    <a:pt x="863" y="986"/>
                  </a:lnTo>
                  <a:lnTo>
                    <a:pt x="864" y="986"/>
                  </a:lnTo>
                  <a:lnTo>
                    <a:pt x="866" y="986"/>
                  </a:lnTo>
                  <a:lnTo>
                    <a:pt x="866" y="985"/>
                  </a:lnTo>
                  <a:lnTo>
                    <a:pt x="866" y="984"/>
                  </a:lnTo>
                  <a:lnTo>
                    <a:pt x="863" y="982"/>
                  </a:lnTo>
                  <a:lnTo>
                    <a:pt x="862" y="981"/>
                  </a:lnTo>
                  <a:lnTo>
                    <a:pt x="861" y="978"/>
                  </a:lnTo>
                  <a:lnTo>
                    <a:pt x="862" y="977"/>
                  </a:lnTo>
                  <a:lnTo>
                    <a:pt x="863" y="977"/>
                  </a:lnTo>
                  <a:lnTo>
                    <a:pt x="863" y="976"/>
                  </a:lnTo>
                  <a:lnTo>
                    <a:pt x="864" y="977"/>
                  </a:lnTo>
                  <a:lnTo>
                    <a:pt x="864" y="978"/>
                  </a:lnTo>
                  <a:lnTo>
                    <a:pt x="866" y="978"/>
                  </a:lnTo>
                  <a:lnTo>
                    <a:pt x="867" y="980"/>
                  </a:lnTo>
                  <a:lnTo>
                    <a:pt x="867" y="981"/>
                  </a:lnTo>
                  <a:lnTo>
                    <a:pt x="868" y="981"/>
                  </a:lnTo>
                  <a:lnTo>
                    <a:pt x="868" y="980"/>
                  </a:lnTo>
                  <a:lnTo>
                    <a:pt x="869" y="978"/>
                  </a:lnTo>
                  <a:lnTo>
                    <a:pt x="869" y="977"/>
                  </a:lnTo>
                  <a:lnTo>
                    <a:pt x="870" y="978"/>
                  </a:lnTo>
                  <a:lnTo>
                    <a:pt x="870" y="977"/>
                  </a:lnTo>
                  <a:lnTo>
                    <a:pt x="870" y="976"/>
                  </a:lnTo>
                  <a:lnTo>
                    <a:pt x="869" y="975"/>
                  </a:lnTo>
                  <a:lnTo>
                    <a:pt x="870" y="974"/>
                  </a:lnTo>
                  <a:lnTo>
                    <a:pt x="869" y="972"/>
                  </a:lnTo>
                  <a:lnTo>
                    <a:pt x="868" y="971"/>
                  </a:lnTo>
                  <a:lnTo>
                    <a:pt x="868" y="969"/>
                  </a:lnTo>
                  <a:lnTo>
                    <a:pt x="866" y="969"/>
                  </a:lnTo>
                  <a:lnTo>
                    <a:pt x="864" y="969"/>
                  </a:lnTo>
                  <a:lnTo>
                    <a:pt x="864" y="968"/>
                  </a:lnTo>
                  <a:lnTo>
                    <a:pt x="863" y="967"/>
                  </a:lnTo>
                  <a:lnTo>
                    <a:pt x="862" y="966"/>
                  </a:lnTo>
                  <a:lnTo>
                    <a:pt x="863" y="965"/>
                  </a:lnTo>
                  <a:lnTo>
                    <a:pt x="863" y="964"/>
                  </a:lnTo>
                  <a:lnTo>
                    <a:pt x="863" y="963"/>
                  </a:lnTo>
                  <a:lnTo>
                    <a:pt x="866" y="963"/>
                  </a:lnTo>
                  <a:lnTo>
                    <a:pt x="866" y="964"/>
                  </a:lnTo>
                  <a:lnTo>
                    <a:pt x="867" y="965"/>
                  </a:lnTo>
                  <a:lnTo>
                    <a:pt x="868" y="966"/>
                  </a:lnTo>
                  <a:lnTo>
                    <a:pt x="869" y="967"/>
                  </a:lnTo>
                  <a:lnTo>
                    <a:pt x="870" y="967"/>
                  </a:lnTo>
                  <a:lnTo>
                    <a:pt x="871" y="965"/>
                  </a:lnTo>
                  <a:lnTo>
                    <a:pt x="872" y="965"/>
                  </a:lnTo>
                  <a:lnTo>
                    <a:pt x="871" y="964"/>
                  </a:lnTo>
                  <a:lnTo>
                    <a:pt x="870" y="963"/>
                  </a:lnTo>
                  <a:lnTo>
                    <a:pt x="869" y="962"/>
                  </a:lnTo>
                  <a:lnTo>
                    <a:pt x="869" y="961"/>
                  </a:lnTo>
                  <a:lnTo>
                    <a:pt x="869" y="959"/>
                  </a:lnTo>
                  <a:lnTo>
                    <a:pt x="869" y="958"/>
                  </a:lnTo>
                  <a:lnTo>
                    <a:pt x="869" y="957"/>
                  </a:lnTo>
                  <a:lnTo>
                    <a:pt x="869" y="955"/>
                  </a:lnTo>
                  <a:lnTo>
                    <a:pt x="869" y="953"/>
                  </a:lnTo>
                  <a:lnTo>
                    <a:pt x="869" y="952"/>
                  </a:lnTo>
                  <a:lnTo>
                    <a:pt x="869" y="950"/>
                  </a:lnTo>
                  <a:lnTo>
                    <a:pt x="869" y="949"/>
                  </a:lnTo>
                  <a:lnTo>
                    <a:pt x="869" y="948"/>
                  </a:lnTo>
                  <a:lnTo>
                    <a:pt x="870" y="948"/>
                  </a:lnTo>
                  <a:lnTo>
                    <a:pt x="870" y="947"/>
                  </a:lnTo>
                  <a:lnTo>
                    <a:pt x="869" y="946"/>
                  </a:lnTo>
                  <a:lnTo>
                    <a:pt x="868" y="945"/>
                  </a:lnTo>
                  <a:lnTo>
                    <a:pt x="869" y="944"/>
                  </a:lnTo>
                  <a:lnTo>
                    <a:pt x="871" y="944"/>
                  </a:lnTo>
                  <a:lnTo>
                    <a:pt x="872" y="945"/>
                  </a:lnTo>
                  <a:lnTo>
                    <a:pt x="873" y="945"/>
                  </a:lnTo>
                  <a:lnTo>
                    <a:pt x="873" y="946"/>
                  </a:lnTo>
                  <a:lnTo>
                    <a:pt x="875" y="947"/>
                  </a:lnTo>
                  <a:lnTo>
                    <a:pt x="875" y="948"/>
                  </a:lnTo>
                  <a:lnTo>
                    <a:pt x="876" y="948"/>
                  </a:lnTo>
                  <a:lnTo>
                    <a:pt x="877" y="947"/>
                  </a:lnTo>
                  <a:lnTo>
                    <a:pt x="878" y="947"/>
                  </a:lnTo>
                  <a:lnTo>
                    <a:pt x="879" y="946"/>
                  </a:lnTo>
                  <a:lnTo>
                    <a:pt x="878" y="945"/>
                  </a:lnTo>
                  <a:lnTo>
                    <a:pt x="879" y="944"/>
                  </a:lnTo>
                  <a:lnTo>
                    <a:pt x="878" y="944"/>
                  </a:lnTo>
                  <a:lnTo>
                    <a:pt x="878" y="943"/>
                  </a:lnTo>
                  <a:lnTo>
                    <a:pt x="878" y="943"/>
                  </a:lnTo>
                  <a:lnTo>
                    <a:pt x="879" y="941"/>
                  </a:lnTo>
                  <a:lnTo>
                    <a:pt x="879" y="940"/>
                  </a:lnTo>
                  <a:lnTo>
                    <a:pt x="878" y="940"/>
                  </a:lnTo>
                  <a:lnTo>
                    <a:pt x="877" y="938"/>
                  </a:lnTo>
                  <a:lnTo>
                    <a:pt x="877" y="937"/>
                  </a:lnTo>
                  <a:lnTo>
                    <a:pt x="878" y="936"/>
                  </a:lnTo>
                  <a:lnTo>
                    <a:pt x="878" y="935"/>
                  </a:lnTo>
                  <a:lnTo>
                    <a:pt x="879" y="935"/>
                  </a:lnTo>
                  <a:lnTo>
                    <a:pt x="879" y="934"/>
                  </a:lnTo>
                  <a:lnTo>
                    <a:pt x="879" y="933"/>
                  </a:lnTo>
                  <a:lnTo>
                    <a:pt x="879" y="931"/>
                  </a:lnTo>
                  <a:lnTo>
                    <a:pt x="878" y="930"/>
                  </a:lnTo>
                  <a:lnTo>
                    <a:pt x="878" y="929"/>
                  </a:lnTo>
                  <a:lnTo>
                    <a:pt x="877" y="928"/>
                  </a:lnTo>
                  <a:lnTo>
                    <a:pt x="876" y="928"/>
                  </a:lnTo>
                  <a:lnTo>
                    <a:pt x="875" y="928"/>
                  </a:lnTo>
                  <a:lnTo>
                    <a:pt x="873" y="929"/>
                  </a:lnTo>
                  <a:lnTo>
                    <a:pt x="872" y="929"/>
                  </a:lnTo>
                  <a:lnTo>
                    <a:pt x="871" y="928"/>
                  </a:lnTo>
                  <a:lnTo>
                    <a:pt x="870" y="928"/>
                  </a:lnTo>
                  <a:lnTo>
                    <a:pt x="870" y="929"/>
                  </a:lnTo>
                  <a:lnTo>
                    <a:pt x="870" y="930"/>
                  </a:lnTo>
                  <a:lnTo>
                    <a:pt x="870" y="931"/>
                  </a:lnTo>
                  <a:lnTo>
                    <a:pt x="869" y="931"/>
                  </a:lnTo>
                  <a:lnTo>
                    <a:pt x="868" y="931"/>
                  </a:lnTo>
                  <a:lnTo>
                    <a:pt x="867" y="931"/>
                  </a:lnTo>
                  <a:lnTo>
                    <a:pt x="867" y="933"/>
                  </a:lnTo>
                  <a:lnTo>
                    <a:pt x="866" y="933"/>
                  </a:lnTo>
                  <a:lnTo>
                    <a:pt x="864" y="931"/>
                  </a:lnTo>
                  <a:lnTo>
                    <a:pt x="863" y="930"/>
                  </a:lnTo>
                  <a:lnTo>
                    <a:pt x="863" y="929"/>
                  </a:lnTo>
                  <a:lnTo>
                    <a:pt x="862" y="929"/>
                  </a:lnTo>
                  <a:lnTo>
                    <a:pt x="862" y="930"/>
                  </a:lnTo>
                  <a:lnTo>
                    <a:pt x="862" y="933"/>
                  </a:lnTo>
                  <a:lnTo>
                    <a:pt x="862" y="934"/>
                  </a:lnTo>
                  <a:lnTo>
                    <a:pt x="861" y="934"/>
                  </a:lnTo>
                  <a:lnTo>
                    <a:pt x="861" y="935"/>
                  </a:lnTo>
                  <a:lnTo>
                    <a:pt x="861" y="936"/>
                  </a:lnTo>
                  <a:lnTo>
                    <a:pt x="861" y="937"/>
                  </a:lnTo>
                  <a:lnTo>
                    <a:pt x="861" y="938"/>
                  </a:lnTo>
                  <a:lnTo>
                    <a:pt x="862" y="940"/>
                  </a:lnTo>
                  <a:lnTo>
                    <a:pt x="861" y="940"/>
                  </a:lnTo>
                  <a:lnTo>
                    <a:pt x="860" y="940"/>
                  </a:lnTo>
                  <a:lnTo>
                    <a:pt x="859" y="940"/>
                  </a:lnTo>
                  <a:lnTo>
                    <a:pt x="858" y="939"/>
                  </a:lnTo>
                  <a:lnTo>
                    <a:pt x="857" y="939"/>
                  </a:lnTo>
                  <a:lnTo>
                    <a:pt x="856" y="940"/>
                  </a:lnTo>
                  <a:lnTo>
                    <a:pt x="856" y="941"/>
                  </a:lnTo>
                  <a:lnTo>
                    <a:pt x="856" y="943"/>
                  </a:lnTo>
                  <a:lnTo>
                    <a:pt x="856" y="943"/>
                  </a:lnTo>
                  <a:lnTo>
                    <a:pt x="854" y="943"/>
                  </a:lnTo>
                  <a:lnTo>
                    <a:pt x="854" y="946"/>
                  </a:lnTo>
                  <a:lnTo>
                    <a:pt x="854" y="950"/>
                  </a:lnTo>
                  <a:lnTo>
                    <a:pt x="854" y="952"/>
                  </a:lnTo>
                  <a:lnTo>
                    <a:pt x="856" y="953"/>
                  </a:lnTo>
                  <a:lnTo>
                    <a:pt x="856" y="955"/>
                  </a:lnTo>
                  <a:lnTo>
                    <a:pt x="854" y="956"/>
                  </a:lnTo>
                  <a:lnTo>
                    <a:pt x="854" y="955"/>
                  </a:lnTo>
                  <a:lnTo>
                    <a:pt x="854" y="956"/>
                  </a:lnTo>
                  <a:lnTo>
                    <a:pt x="853" y="956"/>
                  </a:lnTo>
                  <a:lnTo>
                    <a:pt x="852" y="956"/>
                  </a:lnTo>
                  <a:lnTo>
                    <a:pt x="852" y="957"/>
                  </a:lnTo>
                  <a:lnTo>
                    <a:pt x="850" y="957"/>
                  </a:lnTo>
                  <a:lnTo>
                    <a:pt x="850" y="958"/>
                  </a:lnTo>
                  <a:lnTo>
                    <a:pt x="849" y="958"/>
                  </a:lnTo>
                  <a:lnTo>
                    <a:pt x="848" y="961"/>
                  </a:lnTo>
                  <a:lnTo>
                    <a:pt x="849" y="965"/>
                  </a:lnTo>
                  <a:lnTo>
                    <a:pt x="848" y="966"/>
                  </a:lnTo>
                  <a:lnTo>
                    <a:pt x="847" y="966"/>
                  </a:lnTo>
                  <a:lnTo>
                    <a:pt x="845" y="966"/>
                  </a:lnTo>
                  <a:lnTo>
                    <a:pt x="845" y="965"/>
                  </a:lnTo>
                  <a:lnTo>
                    <a:pt x="845" y="964"/>
                  </a:lnTo>
                  <a:lnTo>
                    <a:pt x="844" y="964"/>
                  </a:lnTo>
                  <a:lnTo>
                    <a:pt x="843" y="963"/>
                  </a:lnTo>
                  <a:lnTo>
                    <a:pt x="842" y="963"/>
                  </a:lnTo>
                  <a:lnTo>
                    <a:pt x="841" y="963"/>
                  </a:lnTo>
                  <a:lnTo>
                    <a:pt x="840" y="963"/>
                  </a:lnTo>
                  <a:lnTo>
                    <a:pt x="839" y="963"/>
                  </a:lnTo>
                  <a:lnTo>
                    <a:pt x="840" y="962"/>
                  </a:lnTo>
                  <a:lnTo>
                    <a:pt x="840" y="961"/>
                  </a:lnTo>
                  <a:lnTo>
                    <a:pt x="839" y="961"/>
                  </a:lnTo>
                  <a:lnTo>
                    <a:pt x="839" y="962"/>
                  </a:lnTo>
                  <a:lnTo>
                    <a:pt x="838" y="962"/>
                  </a:lnTo>
                  <a:lnTo>
                    <a:pt x="838" y="963"/>
                  </a:lnTo>
                  <a:lnTo>
                    <a:pt x="838" y="964"/>
                  </a:lnTo>
                  <a:lnTo>
                    <a:pt x="837" y="965"/>
                  </a:lnTo>
                  <a:lnTo>
                    <a:pt x="837" y="966"/>
                  </a:lnTo>
                  <a:lnTo>
                    <a:pt x="837" y="967"/>
                  </a:lnTo>
                  <a:lnTo>
                    <a:pt x="837" y="968"/>
                  </a:lnTo>
                  <a:lnTo>
                    <a:pt x="837" y="969"/>
                  </a:lnTo>
                  <a:lnTo>
                    <a:pt x="838" y="969"/>
                  </a:lnTo>
                  <a:lnTo>
                    <a:pt x="838" y="971"/>
                  </a:lnTo>
                  <a:lnTo>
                    <a:pt x="837" y="972"/>
                  </a:lnTo>
                  <a:lnTo>
                    <a:pt x="837" y="971"/>
                  </a:lnTo>
                  <a:lnTo>
                    <a:pt x="835" y="971"/>
                  </a:lnTo>
                  <a:lnTo>
                    <a:pt x="834" y="972"/>
                  </a:lnTo>
                  <a:lnTo>
                    <a:pt x="834" y="973"/>
                  </a:lnTo>
                  <a:lnTo>
                    <a:pt x="834" y="974"/>
                  </a:lnTo>
                  <a:lnTo>
                    <a:pt x="834" y="975"/>
                  </a:lnTo>
                  <a:lnTo>
                    <a:pt x="834" y="976"/>
                  </a:lnTo>
                  <a:lnTo>
                    <a:pt x="834" y="981"/>
                  </a:lnTo>
                  <a:lnTo>
                    <a:pt x="834" y="983"/>
                  </a:lnTo>
                  <a:lnTo>
                    <a:pt x="833" y="984"/>
                  </a:lnTo>
                  <a:lnTo>
                    <a:pt x="832" y="984"/>
                  </a:lnTo>
                  <a:lnTo>
                    <a:pt x="831" y="985"/>
                  </a:lnTo>
                  <a:lnTo>
                    <a:pt x="831" y="987"/>
                  </a:lnTo>
                  <a:lnTo>
                    <a:pt x="832" y="991"/>
                  </a:lnTo>
                  <a:lnTo>
                    <a:pt x="831" y="992"/>
                  </a:lnTo>
                  <a:lnTo>
                    <a:pt x="830" y="992"/>
                  </a:lnTo>
                  <a:lnTo>
                    <a:pt x="829" y="991"/>
                  </a:lnTo>
                  <a:lnTo>
                    <a:pt x="828" y="992"/>
                  </a:lnTo>
                  <a:lnTo>
                    <a:pt x="828" y="993"/>
                  </a:lnTo>
                  <a:lnTo>
                    <a:pt x="828" y="994"/>
                  </a:lnTo>
                  <a:lnTo>
                    <a:pt x="826" y="994"/>
                  </a:lnTo>
                  <a:lnTo>
                    <a:pt x="826" y="995"/>
                  </a:lnTo>
                  <a:lnTo>
                    <a:pt x="826" y="996"/>
                  </a:lnTo>
                  <a:lnTo>
                    <a:pt x="825" y="996"/>
                  </a:lnTo>
                  <a:lnTo>
                    <a:pt x="826" y="997"/>
                  </a:lnTo>
                  <a:lnTo>
                    <a:pt x="825" y="997"/>
                  </a:lnTo>
                  <a:lnTo>
                    <a:pt x="825" y="1000"/>
                  </a:lnTo>
                  <a:lnTo>
                    <a:pt x="824" y="1000"/>
                  </a:lnTo>
                  <a:lnTo>
                    <a:pt x="823" y="1001"/>
                  </a:lnTo>
                  <a:lnTo>
                    <a:pt x="823" y="1002"/>
                  </a:lnTo>
                  <a:lnTo>
                    <a:pt x="822" y="1004"/>
                  </a:lnTo>
                  <a:lnTo>
                    <a:pt x="821" y="1005"/>
                  </a:lnTo>
                  <a:lnTo>
                    <a:pt x="821" y="1006"/>
                  </a:lnTo>
                  <a:lnTo>
                    <a:pt x="821" y="1009"/>
                  </a:lnTo>
                  <a:lnTo>
                    <a:pt x="820" y="1010"/>
                  </a:lnTo>
                  <a:lnTo>
                    <a:pt x="820" y="1011"/>
                  </a:lnTo>
                  <a:lnTo>
                    <a:pt x="820" y="1012"/>
                  </a:lnTo>
                  <a:lnTo>
                    <a:pt x="820" y="1013"/>
                  </a:lnTo>
                  <a:lnTo>
                    <a:pt x="819" y="1014"/>
                  </a:lnTo>
                  <a:lnTo>
                    <a:pt x="817" y="1016"/>
                  </a:lnTo>
                  <a:lnTo>
                    <a:pt x="817" y="1018"/>
                  </a:lnTo>
                  <a:lnTo>
                    <a:pt x="816" y="1020"/>
                  </a:lnTo>
                  <a:lnTo>
                    <a:pt x="815" y="1022"/>
                  </a:lnTo>
                  <a:lnTo>
                    <a:pt x="815" y="1023"/>
                  </a:lnTo>
                  <a:lnTo>
                    <a:pt x="814" y="1024"/>
                  </a:lnTo>
                  <a:lnTo>
                    <a:pt x="814" y="1025"/>
                  </a:lnTo>
                  <a:lnTo>
                    <a:pt x="814" y="1027"/>
                  </a:lnTo>
                  <a:lnTo>
                    <a:pt x="815" y="1027"/>
                  </a:lnTo>
                  <a:lnTo>
                    <a:pt x="816" y="1028"/>
                  </a:lnTo>
                  <a:lnTo>
                    <a:pt x="817" y="1028"/>
                  </a:lnTo>
                  <a:lnTo>
                    <a:pt x="819" y="1030"/>
                  </a:lnTo>
                  <a:lnTo>
                    <a:pt x="819" y="1034"/>
                  </a:lnTo>
                  <a:lnTo>
                    <a:pt x="820" y="1037"/>
                  </a:lnTo>
                  <a:lnTo>
                    <a:pt x="820" y="1039"/>
                  </a:lnTo>
                  <a:lnTo>
                    <a:pt x="820" y="1040"/>
                  </a:lnTo>
                  <a:lnTo>
                    <a:pt x="820" y="1042"/>
                  </a:lnTo>
                  <a:lnTo>
                    <a:pt x="821" y="1043"/>
                  </a:lnTo>
                  <a:lnTo>
                    <a:pt x="821" y="1044"/>
                  </a:lnTo>
                  <a:lnTo>
                    <a:pt x="820" y="1043"/>
                  </a:lnTo>
                  <a:lnTo>
                    <a:pt x="819" y="1043"/>
                  </a:lnTo>
                  <a:lnTo>
                    <a:pt x="817" y="1041"/>
                  </a:lnTo>
                  <a:lnTo>
                    <a:pt x="817" y="1040"/>
                  </a:lnTo>
                  <a:lnTo>
                    <a:pt x="816" y="1039"/>
                  </a:lnTo>
                  <a:lnTo>
                    <a:pt x="816" y="1038"/>
                  </a:lnTo>
                  <a:lnTo>
                    <a:pt x="815" y="1037"/>
                  </a:lnTo>
                  <a:lnTo>
                    <a:pt x="814" y="1034"/>
                  </a:lnTo>
                  <a:lnTo>
                    <a:pt x="813" y="1033"/>
                  </a:lnTo>
                  <a:lnTo>
                    <a:pt x="811" y="1033"/>
                  </a:lnTo>
                  <a:lnTo>
                    <a:pt x="810" y="1032"/>
                  </a:lnTo>
                  <a:lnTo>
                    <a:pt x="810" y="1031"/>
                  </a:lnTo>
                  <a:lnTo>
                    <a:pt x="811" y="1031"/>
                  </a:lnTo>
                  <a:lnTo>
                    <a:pt x="812" y="1031"/>
                  </a:lnTo>
                  <a:lnTo>
                    <a:pt x="813" y="1032"/>
                  </a:lnTo>
                  <a:lnTo>
                    <a:pt x="813" y="1031"/>
                  </a:lnTo>
                  <a:lnTo>
                    <a:pt x="812" y="1030"/>
                  </a:lnTo>
                  <a:lnTo>
                    <a:pt x="811" y="1030"/>
                  </a:lnTo>
                  <a:lnTo>
                    <a:pt x="810" y="1030"/>
                  </a:lnTo>
                  <a:lnTo>
                    <a:pt x="809" y="1030"/>
                  </a:lnTo>
                  <a:lnTo>
                    <a:pt x="809" y="1031"/>
                  </a:lnTo>
                  <a:lnTo>
                    <a:pt x="807" y="1032"/>
                  </a:lnTo>
                  <a:lnTo>
                    <a:pt x="806" y="1033"/>
                  </a:lnTo>
                  <a:lnTo>
                    <a:pt x="805" y="1034"/>
                  </a:lnTo>
                  <a:lnTo>
                    <a:pt x="805" y="1036"/>
                  </a:lnTo>
                  <a:lnTo>
                    <a:pt x="804" y="1036"/>
                  </a:lnTo>
                  <a:lnTo>
                    <a:pt x="804" y="1037"/>
                  </a:lnTo>
                  <a:lnTo>
                    <a:pt x="803" y="1037"/>
                  </a:lnTo>
                  <a:lnTo>
                    <a:pt x="803" y="1038"/>
                  </a:lnTo>
                  <a:lnTo>
                    <a:pt x="802" y="1040"/>
                  </a:lnTo>
                  <a:lnTo>
                    <a:pt x="801" y="1040"/>
                  </a:lnTo>
                  <a:lnTo>
                    <a:pt x="801" y="1039"/>
                  </a:lnTo>
                  <a:lnTo>
                    <a:pt x="801" y="1038"/>
                  </a:lnTo>
                  <a:lnTo>
                    <a:pt x="800" y="1038"/>
                  </a:lnTo>
                  <a:lnTo>
                    <a:pt x="798" y="1037"/>
                  </a:lnTo>
                  <a:lnTo>
                    <a:pt x="798" y="1038"/>
                  </a:lnTo>
                  <a:lnTo>
                    <a:pt x="798" y="1039"/>
                  </a:lnTo>
                  <a:lnTo>
                    <a:pt x="800" y="1039"/>
                  </a:lnTo>
                  <a:lnTo>
                    <a:pt x="800" y="1040"/>
                  </a:lnTo>
                  <a:lnTo>
                    <a:pt x="798" y="1041"/>
                  </a:lnTo>
                  <a:lnTo>
                    <a:pt x="797" y="1041"/>
                  </a:lnTo>
                  <a:lnTo>
                    <a:pt x="796" y="1041"/>
                  </a:lnTo>
                  <a:lnTo>
                    <a:pt x="795" y="1041"/>
                  </a:lnTo>
                  <a:lnTo>
                    <a:pt x="795" y="1042"/>
                  </a:lnTo>
                  <a:lnTo>
                    <a:pt x="794" y="1043"/>
                  </a:lnTo>
                  <a:lnTo>
                    <a:pt x="794" y="1044"/>
                  </a:lnTo>
                  <a:lnTo>
                    <a:pt x="794" y="1047"/>
                  </a:lnTo>
                  <a:lnTo>
                    <a:pt x="793" y="1047"/>
                  </a:lnTo>
                  <a:lnTo>
                    <a:pt x="792" y="1048"/>
                  </a:lnTo>
                  <a:lnTo>
                    <a:pt x="791" y="1048"/>
                  </a:lnTo>
                  <a:lnTo>
                    <a:pt x="791" y="1047"/>
                  </a:lnTo>
                  <a:lnTo>
                    <a:pt x="790" y="1048"/>
                  </a:lnTo>
                  <a:lnTo>
                    <a:pt x="790" y="1047"/>
                  </a:lnTo>
                  <a:lnTo>
                    <a:pt x="791" y="1046"/>
                  </a:lnTo>
                  <a:lnTo>
                    <a:pt x="791" y="1043"/>
                  </a:lnTo>
                  <a:lnTo>
                    <a:pt x="792" y="1043"/>
                  </a:lnTo>
                  <a:lnTo>
                    <a:pt x="792" y="1042"/>
                  </a:lnTo>
                  <a:lnTo>
                    <a:pt x="792" y="1041"/>
                  </a:lnTo>
                  <a:lnTo>
                    <a:pt x="791" y="1041"/>
                  </a:lnTo>
                  <a:lnTo>
                    <a:pt x="788" y="1041"/>
                  </a:lnTo>
                  <a:lnTo>
                    <a:pt x="787" y="1041"/>
                  </a:lnTo>
                  <a:lnTo>
                    <a:pt x="786" y="1042"/>
                  </a:lnTo>
                  <a:lnTo>
                    <a:pt x="785" y="1043"/>
                  </a:lnTo>
                  <a:lnTo>
                    <a:pt x="785" y="1044"/>
                  </a:lnTo>
                  <a:lnTo>
                    <a:pt x="784" y="1044"/>
                  </a:lnTo>
                  <a:lnTo>
                    <a:pt x="784" y="1046"/>
                  </a:lnTo>
                  <a:lnTo>
                    <a:pt x="783" y="1046"/>
                  </a:lnTo>
                  <a:lnTo>
                    <a:pt x="782" y="1046"/>
                  </a:lnTo>
                  <a:lnTo>
                    <a:pt x="782" y="1047"/>
                  </a:lnTo>
                  <a:lnTo>
                    <a:pt x="781" y="1048"/>
                  </a:lnTo>
                  <a:lnTo>
                    <a:pt x="779" y="1049"/>
                  </a:lnTo>
                  <a:lnTo>
                    <a:pt x="778" y="1050"/>
                  </a:lnTo>
                  <a:lnTo>
                    <a:pt x="778" y="1051"/>
                  </a:lnTo>
                  <a:lnTo>
                    <a:pt x="777" y="1051"/>
                  </a:lnTo>
                  <a:lnTo>
                    <a:pt x="777" y="1052"/>
                  </a:lnTo>
                  <a:lnTo>
                    <a:pt x="777" y="1053"/>
                  </a:lnTo>
                  <a:lnTo>
                    <a:pt x="776" y="1055"/>
                  </a:lnTo>
                  <a:lnTo>
                    <a:pt x="776" y="1056"/>
                  </a:lnTo>
                  <a:lnTo>
                    <a:pt x="775" y="1056"/>
                  </a:lnTo>
                  <a:lnTo>
                    <a:pt x="774" y="1058"/>
                  </a:lnTo>
                  <a:lnTo>
                    <a:pt x="774" y="1059"/>
                  </a:lnTo>
                  <a:lnTo>
                    <a:pt x="774" y="1060"/>
                  </a:lnTo>
                  <a:lnTo>
                    <a:pt x="773" y="1062"/>
                  </a:lnTo>
                  <a:lnTo>
                    <a:pt x="773" y="1063"/>
                  </a:lnTo>
                  <a:lnTo>
                    <a:pt x="772" y="1065"/>
                  </a:lnTo>
                  <a:lnTo>
                    <a:pt x="769" y="1069"/>
                  </a:lnTo>
                  <a:lnTo>
                    <a:pt x="768" y="1070"/>
                  </a:lnTo>
                  <a:lnTo>
                    <a:pt x="766" y="1072"/>
                  </a:lnTo>
                  <a:lnTo>
                    <a:pt x="766" y="1074"/>
                  </a:lnTo>
                  <a:lnTo>
                    <a:pt x="766" y="1077"/>
                  </a:lnTo>
                  <a:lnTo>
                    <a:pt x="767" y="1077"/>
                  </a:lnTo>
                  <a:lnTo>
                    <a:pt x="767" y="1080"/>
                  </a:lnTo>
                  <a:lnTo>
                    <a:pt x="766" y="1083"/>
                  </a:lnTo>
                  <a:lnTo>
                    <a:pt x="765" y="1084"/>
                  </a:lnTo>
                  <a:lnTo>
                    <a:pt x="764" y="1085"/>
                  </a:lnTo>
                  <a:lnTo>
                    <a:pt x="763" y="1087"/>
                  </a:lnTo>
                  <a:lnTo>
                    <a:pt x="762" y="1089"/>
                  </a:lnTo>
                  <a:lnTo>
                    <a:pt x="762" y="1090"/>
                  </a:lnTo>
                  <a:lnTo>
                    <a:pt x="762" y="1091"/>
                  </a:lnTo>
                  <a:lnTo>
                    <a:pt x="760" y="1093"/>
                  </a:lnTo>
                  <a:lnTo>
                    <a:pt x="759" y="1094"/>
                  </a:lnTo>
                  <a:lnTo>
                    <a:pt x="757" y="1095"/>
                  </a:lnTo>
                  <a:lnTo>
                    <a:pt x="756" y="1095"/>
                  </a:lnTo>
                  <a:lnTo>
                    <a:pt x="754" y="1096"/>
                  </a:lnTo>
                  <a:lnTo>
                    <a:pt x="753" y="1095"/>
                  </a:lnTo>
                  <a:lnTo>
                    <a:pt x="753" y="1096"/>
                  </a:lnTo>
                  <a:lnTo>
                    <a:pt x="748" y="1099"/>
                  </a:lnTo>
                  <a:lnTo>
                    <a:pt x="747" y="1100"/>
                  </a:lnTo>
                  <a:lnTo>
                    <a:pt x="746" y="1100"/>
                  </a:lnTo>
                  <a:lnTo>
                    <a:pt x="745" y="1102"/>
                  </a:lnTo>
                  <a:lnTo>
                    <a:pt x="744" y="1104"/>
                  </a:lnTo>
                  <a:lnTo>
                    <a:pt x="743" y="1104"/>
                  </a:lnTo>
                  <a:lnTo>
                    <a:pt x="740" y="1107"/>
                  </a:lnTo>
                  <a:lnTo>
                    <a:pt x="739" y="1108"/>
                  </a:lnTo>
                  <a:lnTo>
                    <a:pt x="736" y="1111"/>
                  </a:lnTo>
                  <a:lnTo>
                    <a:pt x="738" y="1111"/>
                  </a:lnTo>
                  <a:lnTo>
                    <a:pt x="739" y="1112"/>
                  </a:lnTo>
                  <a:lnTo>
                    <a:pt x="738" y="1114"/>
                  </a:lnTo>
                  <a:lnTo>
                    <a:pt x="738" y="1115"/>
                  </a:lnTo>
                  <a:lnTo>
                    <a:pt x="735" y="1122"/>
                  </a:lnTo>
                  <a:lnTo>
                    <a:pt x="732" y="1123"/>
                  </a:lnTo>
                  <a:lnTo>
                    <a:pt x="729" y="1123"/>
                  </a:lnTo>
                  <a:lnTo>
                    <a:pt x="725" y="1123"/>
                  </a:lnTo>
                  <a:lnTo>
                    <a:pt x="724" y="1122"/>
                  </a:lnTo>
                  <a:lnTo>
                    <a:pt x="725" y="1122"/>
                  </a:lnTo>
                  <a:lnTo>
                    <a:pt x="726" y="1122"/>
                  </a:lnTo>
                  <a:lnTo>
                    <a:pt x="725" y="1121"/>
                  </a:lnTo>
                  <a:lnTo>
                    <a:pt x="724" y="1121"/>
                  </a:lnTo>
                  <a:lnTo>
                    <a:pt x="724" y="1122"/>
                  </a:lnTo>
                  <a:lnTo>
                    <a:pt x="722" y="1122"/>
                  </a:lnTo>
                  <a:lnTo>
                    <a:pt x="721" y="1122"/>
                  </a:lnTo>
                  <a:lnTo>
                    <a:pt x="720" y="1123"/>
                  </a:lnTo>
                  <a:lnTo>
                    <a:pt x="720" y="1121"/>
                  </a:lnTo>
                  <a:lnTo>
                    <a:pt x="719" y="1119"/>
                  </a:lnTo>
                  <a:lnTo>
                    <a:pt x="719" y="1118"/>
                  </a:lnTo>
                  <a:lnTo>
                    <a:pt x="719" y="1118"/>
                  </a:lnTo>
                  <a:lnTo>
                    <a:pt x="719" y="1117"/>
                  </a:lnTo>
                  <a:lnTo>
                    <a:pt x="718" y="1117"/>
                  </a:lnTo>
                  <a:lnTo>
                    <a:pt x="719" y="1116"/>
                  </a:lnTo>
                  <a:lnTo>
                    <a:pt x="719" y="1115"/>
                  </a:lnTo>
                  <a:lnTo>
                    <a:pt x="717" y="1114"/>
                  </a:lnTo>
                  <a:lnTo>
                    <a:pt x="717" y="1113"/>
                  </a:lnTo>
                  <a:lnTo>
                    <a:pt x="717" y="1112"/>
                  </a:lnTo>
                  <a:lnTo>
                    <a:pt x="718" y="1113"/>
                  </a:lnTo>
                  <a:lnTo>
                    <a:pt x="719" y="1112"/>
                  </a:lnTo>
                  <a:lnTo>
                    <a:pt x="719" y="1113"/>
                  </a:lnTo>
                  <a:lnTo>
                    <a:pt x="720" y="1116"/>
                  </a:lnTo>
                  <a:lnTo>
                    <a:pt x="721" y="1116"/>
                  </a:lnTo>
                  <a:lnTo>
                    <a:pt x="721" y="1115"/>
                  </a:lnTo>
                  <a:lnTo>
                    <a:pt x="720" y="1115"/>
                  </a:lnTo>
                  <a:lnTo>
                    <a:pt x="720" y="1114"/>
                  </a:lnTo>
                  <a:lnTo>
                    <a:pt x="719" y="1113"/>
                  </a:lnTo>
                  <a:lnTo>
                    <a:pt x="719" y="1112"/>
                  </a:lnTo>
                  <a:lnTo>
                    <a:pt x="719" y="1108"/>
                  </a:lnTo>
                  <a:lnTo>
                    <a:pt x="719" y="1107"/>
                  </a:lnTo>
                  <a:lnTo>
                    <a:pt x="719" y="1106"/>
                  </a:lnTo>
                  <a:lnTo>
                    <a:pt x="719" y="1105"/>
                  </a:lnTo>
                  <a:lnTo>
                    <a:pt x="719" y="1104"/>
                  </a:lnTo>
                  <a:lnTo>
                    <a:pt x="719" y="1104"/>
                  </a:lnTo>
                  <a:lnTo>
                    <a:pt x="719" y="1103"/>
                  </a:lnTo>
                  <a:lnTo>
                    <a:pt x="719" y="1103"/>
                  </a:lnTo>
                  <a:lnTo>
                    <a:pt x="720" y="1104"/>
                  </a:lnTo>
                  <a:lnTo>
                    <a:pt x="721" y="1104"/>
                  </a:lnTo>
                  <a:lnTo>
                    <a:pt x="721" y="1104"/>
                  </a:lnTo>
                  <a:lnTo>
                    <a:pt x="720" y="1104"/>
                  </a:lnTo>
                  <a:lnTo>
                    <a:pt x="720" y="1103"/>
                  </a:lnTo>
                  <a:lnTo>
                    <a:pt x="720" y="1102"/>
                  </a:lnTo>
                  <a:lnTo>
                    <a:pt x="719" y="1102"/>
                  </a:lnTo>
                  <a:lnTo>
                    <a:pt x="719" y="1100"/>
                  </a:lnTo>
                  <a:lnTo>
                    <a:pt x="719" y="1099"/>
                  </a:lnTo>
                  <a:lnTo>
                    <a:pt x="719" y="1098"/>
                  </a:lnTo>
                  <a:lnTo>
                    <a:pt x="719" y="1097"/>
                  </a:lnTo>
                  <a:lnTo>
                    <a:pt x="719" y="1096"/>
                  </a:lnTo>
                  <a:lnTo>
                    <a:pt x="719" y="1095"/>
                  </a:lnTo>
                  <a:lnTo>
                    <a:pt x="719" y="1094"/>
                  </a:lnTo>
                  <a:lnTo>
                    <a:pt x="719" y="1093"/>
                  </a:lnTo>
                  <a:lnTo>
                    <a:pt x="719" y="1091"/>
                  </a:lnTo>
                  <a:lnTo>
                    <a:pt x="719" y="1090"/>
                  </a:lnTo>
                  <a:lnTo>
                    <a:pt x="720" y="1089"/>
                  </a:lnTo>
                  <a:lnTo>
                    <a:pt x="720" y="1088"/>
                  </a:lnTo>
                  <a:lnTo>
                    <a:pt x="721" y="1088"/>
                  </a:lnTo>
                  <a:lnTo>
                    <a:pt x="721" y="1086"/>
                  </a:lnTo>
                  <a:lnTo>
                    <a:pt x="721" y="1084"/>
                  </a:lnTo>
                  <a:lnTo>
                    <a:pt x="720" y="1083"/>
                  </a:lnTo>
                  <a:lnTo>
                    <a:pt x="721" y="1083"/>
                  </a:lnTo>
                  <a:lnTo>
                    <a:pt x="720" y="1081"/>
                  </a:lnTo>
                  <a:lnTo>
                    <a:pt x="721" y="1081"/>
                  </a:lnTo>
                  <a:lnTo>
                    <a:pt x="721" y="1078"/>
                  </a:lnTo>
                  <a:lnTo>
                    <a:pt x="722" y="1077"/>
                  </a:lnTo>
                  <a:lnTo>
                    <a:pt x="722" y="1076"/>
                  </a:lnTo>
                  <a:lnTo>
                    <a:pt x="724" y="1074"/>
                  </a:lnTo>
                  <a:lnTo>
                    <a:pt x="726" y="1070"/>
                  </a:lnTo>
                  <a:lnTo>
                    <a:pt x="728" y="1069"/>
                  </a:lnTo>
                  <a:lnTo>
                    <a:pt x="729" y="1068"/>
                  </a:lnTo>
                  <a:lnTo>
                    <a:pt x="729" y="1067"/>
                  </a:lnTo>
                  <a:lnTo>
                    <a:pt x="730" y="1065"/>
                  </a:lnTo>
                  <a:lnTo>
                    <a:pt x="730" y="1063"/>
                  </a:lnTo>
                  <a:lnTo>
                    <a:pt x="731" y="1060"/>
                  </a:lnTo>
                  <a:lnTo>
                    <a:pt x="731" y="1059"/>
                  </a:lnTo>
                  <a:lnTo>
                    <a:pt x="732" y="1056"/>
                  </a:lnTo>
                  <a:lnTo>
                    <a:pt x="732" y="1055"/>
                  </a:lnTo>
                  <a:lnTo>
                    <a:pt x="734" y="1055"/>
                  </a:lnTo>
                  <a:lnTo>
                    <a:pt x="734" y="1053"/>
                  </a:lnTo>
                  <a:lnTo>
                    <a:pt x="734" y="1052"/>
                  </a:lnTo>
                  <a:lnTo>
                    <a:pt x="735" y="1051"/>
                  </a:lnTo>
                  <a:lnTo>
                    <a:pt x="735" y="1050"/>
                  </a:lnTo>
                  <a:lnTo>
                    <a:pt x="736" y="1050"/>
                  </a:lnTo>
                  <a:lnTo>
                    <a:pt x="736" y="1050"/>
                  </a:lnTo>
                  <a:lnTo>
                    <a:pt x="737" y="1050"/>
                  </a:lnTo>
                  <a:lnTo>
                    <a:pt x="738" y="1049"/>
                  </a:lnTo>
                  <a:lnTo>
                    <a:pt x="739" y="1049"/>
                  </a:lnTo>
                  <a:lnTo>
                    <a:pt x="739" y="1048"/>
                  </a:lnTo>
                  <a:lnTo>
                    <a:pt x="739" y="1046"/>
                  </a:lnTo>
                  <a:lnTo>
                    <a:pt x="740" y="1046"/>
                  </a:lnTo>
                  <a:lnTo>
                    <a:pt x="740" y="1044"/>
                  </a:lnTo>
                  <a:lnTo>
                    <a:pt x="741" y="1043"/>
                  </a:lnTo>
                  <a:lnTo>
                    <a:pt x="741" y="1042"/>
                  </a:lnTo>
                  <a:lnTo>
                    <a:pt x="743" y="1041"/>
                  </a:lnTo>
                  <a:lnTo>
                    <a:pt x="744" y="1040"/>
                  </a:lnTo>
                  <a:lnTo>
                    <a:pt x="744" y="1039"/>
                  </a:lnTo>
                  <a:lnTo>
                    <a:pt x="745" y="1037"/>
                  </a:lnTo>
                  <a:lnTo>
                    <a:pt x="745" y="1036"/>
                  </a:lnTo>
                  <a:lnTo>
                    <a:pt x="745" y="1034"/>
                  </a:lnTo>
                  <a:lnTo>
                    <a:pt x="744" y="1034"/>
                  </a:lnTo>
                  <a:lnTo>
                    <a:pt x="744" y="1033"/>
                  </a:lnTo>
                  <a:lnTo>
                    <a:pt x="743" y="1033"/>
                  </a:lnTo>
                  <a:lnTo>
                    <a:pt x="743" y="1032"/>
                  </a:lnTo>
                  <a:lnTo>
                    <a:pt x="741" y="1031"/>
                  </a:lnTo>
                  <a:lnTo>
                    <a:pt x="741" y="1028"/>
                  </a:lnTo>
                  <a:lnTo>
                    <a:pt x="743" y="1025"/>
                  </a:lnTo>
                  <a:lnTo>
                    <a:pt x="744" y="1025"/>
                  </a:lnTo>
                  <a:lnTo>
                    <a:pt x="744" y="1024"/>
                  </a:lnTo>
                  <a:lnTo>
                    <a:pt x="745" y="1023"/>
                  </a:lnTo>
                  <a:lnTo>
                    <a:pt x="745" y="1022"/>
                  </a:lnTo>
                  <a:lnTo>
                    <a:pt x="747" y="1021"/>
                  </a:lnTo>
                  <a:lnTo>
                    <a:pt x="748" y="1020"/>
                  </a:lnTo>
                  <a:lnTo>
                    <a:pt x="750" y="1019"/>
                  </a:lnTo>
                  <a:lnTo>
                    <a:pt x="754" y="1018"/>
                  </a:lnTo>
                  <a:lnTo>
                    <a:pt x="755" y="1018"/>
                  </a:lnTo>
                  <a:lnTo>
                    <a:pt x="756" y="1018"/>
                  </a:lnTo>
                  <a:lnTo>
                    <a:pt x="759" y="1016"/>
                  </a:lnTo>
                  <a:lnTo>
                    <a:pt x="762" y="1015"/>
                  </a:lnTo>
                  <a:lnTo>
                    <a:pt x="769" y="1014"/>
                  </a:lnTo>
                  <a:lnTo>
                    <a:pt x="772" y="1015"/>
                  </a:lnTo>
                  <a:lnTo>
                    <a:pt x="774" y="1013"/>
                  </a:lnTo>
                  <a:lnTo>
                    <a:pt x="775" y="1012"/>
                  </a:lnTo>
                  <a:lnTo>
                    <a:pt x="775" y="1008"/>
                  </a:lnTo>
                  <a:lnTo>
                    <a:pt x="775" y="1006"/>
                  </a:lnTo>
                  <a:lnTo>
                    <a:pt x="775" y="1001"/>
                  </a:lnTo>
                  <a:lnTo>
                    <a:pt x="774" y="1000"/>
                  </a:lnTo>
                  <a:lnTo>
                    <a:pt x="775" y="999"/>
                  </a:lnTo>
                  <a:lnTo>
                    <a:pt x="774" y="996"/>
                  </a:lnTo>
                  <a:lnTo>
                    <a:pt x="775" y="995"/>
                  </a:lnTo>
                  <a:lnTo>
                    <a:pt x="776" y="993"/>
                  </a:lnTo>
                  <a:lnTo>
                    <a:pt x="776" y="992"/>
                  </a:lnTo>
                  <a:lnTo>
                    <a:pt x="777" y="990"/>
                  </a:lnTo>
                  <a:lnTo>
                    <a:pt x="778" y="989"/>
                  </a:lnTo>
                  <a:lnTo>
                    <a:pt x="778" y="987"/>
                  </a:lnTo>
                  <a:lnTo>
                    <a:pt x="779" y="989"/>
                  </a:lnTo>
                  <a:lnTo>
                    <a:pt x="779" y="990"/>
                  </a:lnTo>
                  <a:lnTo>
                    <a:pt x="781" y="990"/>
                  </a:lnTo>
                  <a:lnTo>
                    <a:pt x="781" y="991"/>
                  </a:lnTo>
                  <a:lnTo>
                    <a:pt x="782" y="990"/>
                  </a:lnTo>
                  <a:lnTo>
                    <a:pt x="782" y="991"/>
                  </a:lnTo>
                  <a:lnTo>
                    <a:pt x="781" y="992"/>
                  </a:lnTo>
                  <a:lnTo>
                    <a:pt x="782" y="992"/>
                  </a:lnTo>
                  <a:lnTo>
                    <a:pt x="783" y="992"/>
                  </a:lnTo>
                  <a:lnTo>
                    <a:pt x="783" y="991"/>
                  </a:lnTo>
                  <a:lnTo>
                    <a:pt x="783" y="990"/>
                  </a:lnTo>
                  <a:lnTo>
                    <a:pt x="782" y="989"/>
                  </a:lnTo>
                  <a:lnTo>
                    <a:pt x="781" y="986"/>
                  </a:lnTo>
                  <a:lnTo>
                    <a:pt x="779" y="986"/>
                  </a:lnTo>
                  <a:lnTo>
                    <a:pt x="779" y="985"/>
                  </a:lnTo>
                  <a:lnTo>
                    <a:pt x="779" y="984"/>
                  </a:lnTo>
                  <a:lnTo>
                    <a:pt x="778" y="984"/>
                  </a:lnTo>
                  <a:lnTo>
                    <a:pt x="776" y="981"/>
                  </a:lnTo>
                  <a:lnTo>
                    <a:pt x="776" y="978"/>
                  </a:lnTo>
                  <a:lnTo>
                    <a:pt x="776" y="977"/>
                  </a:lnTo>
                  <a:lnTo>
                    <a:pt x="776" y="976"/>
                  </a:lnTo>
                  <a:lnTo>
                    <a:pt x="777" y="975"/>
                  </a:lnTo>
                  <a:lnTo>
                    <a:pt x="777" y="974"/>
                  </a:lnTo>
                  <a:lnTo>
                    <a:pt x="777" y="973"/>
                  </a:lnTo>
                  <a:lnTo>
                    <a:pt x="777" y="972"/>
                  </a:lnTo>
                  <a:lnTo>
                    <a:pt x="778" y="972"/>
                  </a:lnTo>
                  <a:lnTo>
                    <a:pt x="778" y="971"/>
                  </a:lnTo>
                  <a:lnTo>
                    <a:pt x="779" y="969"/>
                  </a:lnTo>
                  <a:lnTo>
                    <a:pt x="778" y="969"/>
                  </a:lnTo>
                  <a:lnTo>
                    <a:pt x="778" y="968"/>
                  </a:lnTo>
                  <a:lnTo>
                    <a:pt x="782" y="966"/>
                  </a:lnTo>
                  <a:lnTo>
                    <a:pt x="782" y="965"/>
                  </a:lnTo>
                  <a:lnTo>
                    <a:pt x="784" y="963"/>
                  </a:lnTo>
                  <a:lnTo>
                    <a:pt x="785" y="962"/>
                  </a:lnTo>
                  <a:lnTo>
                    <a:pt x="786" y="961"/>
                  </a:lnTo>
                  <a:lnTo>
                    <a:pt x="787" y="961"/>
                  </a:lnTo>
                  <a:lnTo>
                    <a:pt x="787" y="958"/>
                  </a:lnTo>
                  <a:lnTo>
                    <a:pt x="788" y="956"/>
                  </a:lnTo>
                  <a:lnTo>
                    <a:pt x="790" y="955"/>
                  </a:lnTo>
                  <a:lnTo>
                    <a:pt x="791" y="954"/>
                  </a:lnTo>
                  <a:lnTo>
                    <a:pt x="791" y="953"/>
                  </a:lnTo>
                  <a:lnTo>
                    <a:pt x="792" y="950"/>
                  </a:lnTo>
                  <a:lnTo>
                    <a:pt x="792" y="949"/>
                  </a:lnTo>
                  <a:lnTo>
                    <a:pt x="793" y="949"/>
                  </a:lnTo>
                  <a:lnTo>
                    <a:pt x="794" y="947"/>
                  </a:lnTo>
                  <a:lnTo>
                    <a:pt x="795" y="945"/>
                  </a:lnTo>
                  <a:lnTo>
                    <a:pt x="797" y="943"/>
                  </a:lnTo>
                  <a:lnTo>
                    <a:pt x="797" y="943"/>
                  </a:lnTo>
                  <a:lnTo>
                    <a:pt x="797" y="941"/>
                  </a:lnTo>
                  <a:lnTo>
                    <a:pt x="798" y="940"/>
                  </a:lnTo>
                  <a:lnTo>
                    <a:pt x="800" y="938"/>
                  </a:lnTo>
                  <a:lnTo>
                    <a:pt x="801" y="938"/>
                  </a:lnTo>
                  <a:lnTo>
                    <a:pt x="801" y="937"/>
                  </a:lnTo>
                  <a:lnTo>
                    <a:pt x="801" y="935"/>
                  </a:lnTo>
                  <a:lnTo>
                    <a:pt x="801" y="933"/>
                  </a:lnTo>
                  <a:lnTo>
                    <a:pt x="802" y="930"/>
                  </a:lnTo>
                  <a:lnTo>
                    <a:pt x="802" y="929"/>
                  </a:lnTo>
                  <a:lnTo>
                    <a:pt x="803" y="928"/>
                  </a:lnTo>
                  <a:lnTo>
                    <a:pt x="804" y="927"/>
                  </a:lnTo>
                  <a:lnTo>
                    <a:pt x="805" y="926"/>
                  </a:lnTo>
                  <a:lnTo>
                    <a:pt x="805" y="924"/>
                  </a:lnTo>
                  <a:lnTo>
                    <a:pt x="805" y="922"/>
                  </a:lnTo>
                  <a:lnTo>
                    <a:pt x="806" y="921"/>
                  </a:lnTo>
                  <a:lnTo>
                    <a:pt x="807" y="919"/>
                  </a:lnTo>
                  <a:lnTo>
                    <a:pt x="807" y="917"/>
                  </a:lnTo>
                  <a:lnTo>
                    <a:pt x="807" y="916"/>
                  </a:lnTo>
                  <a:lnTo>
                    <a:pt x="809" y="916"/>
                  </a:lnTo>
                  <a:lnTo>
                    <a:pt x="810" y="915"/>
                  </a:lnTo>
                  <a:lnTo>
                    <a:pt x="812" y="911"/>
                  </a:lnTo>
                  <a:lnTo>
                    <a:pt x="812" y="910"/>
                  </a:lnTo>
                  <a:lnTo>
                    <a:pt x="813" y="909"/>
                  </a:lnTo>
                  <a:lnTo>
                    <a:pt x="813" y="908"/>
                  </a:lnTo>
                  <a:lnTo>
                    <a:pt x="814" y="907"/>
                  </a:lnTo>
                  <a:lnTo>
                    <a:pt x="816" y="906"/>
                  </a:lnTo>
                  <a:lnTo>
                    <a:pt x="816" y="903"/>
                  </a:lnTo>
                  <a:lnTo>
                    <a:pt x="816" y="902"/>
                  </a:lnTo>
                  <a:lnTo>
                    <a:pt x="815" y="901"/>
                  </a:lnTo>
                  <a:lnTo>
                    <a:pt x="815" y="898"/>
                  </a:lnTo>
                  <a:lnTo>
                    <a:pt x="817" y="896"/>
                  </a:lnTo>
                  <a:lnTo>
                    <a:pt x="817" y="893"/>
                  </a:lnTo>
                  <a:lnTo>
                    <a:pt x="820" y="892"/>
                  </a:lnTo>
                  <a:lnTo>
                    <a:pt x="820" y="889"/>
                  </a:lnTo>
                  <a:lnTo>
                    <a:pt x="821" y="887"/>
                  </a:lnTo>
                  <a:lnTo>
                    <a:pt x="822" y="884"/>
                  </a:lnTo>
                  <a:lnTo>
                    <a:pt x="822" y="882"/>
                  </a:lnTo>
                  <a:lnTo>
                    <a:pt x="823" y="880"/>
                  </a:lnTo>
                  <a:lnTo>
                    <a:pt x="824" y="878"/>
                  </a:lnTo>
                  <a:lnTo>
                    <a:pt x="825" y="875"/>
                  </a:lnTo>
                  <a:lnTo>
                    <a:pt x="825" y="873"/>
                  </a:lnTo>
                  <a:lnTo>
                    <a:pt x="825" y="870"/>
                  </a:lnTo>
                  <a:lnTo>
                    <a:pt x="826" y="869"/>
                  </a:lnTo>
                  <a:lnTo>
                    <a:pt x="828" y="866"/>
                  </a:lnTo>
                  <a:lnTo>
                    <a:pt x="829" y="863"/>
                  </a:lnTo>
                  <a:lnTo>
                    <a:pt x="829" y="862"/>
                  </a:lnTo>
                  <a:lnTo>
                    <a:pt x="831" y="858"/>
                  </a:lnTo>
                  <a:lnTo>
                    <a:pt x="832" y="856"/>
                  </a:lnTo>
                  <a:lnTo>
                    <a:pt x="832" y="855"/>
                  </a:lnTo>
                  <a:lnTo>
                    <a:pt x="833" y="853"/>
                  </a:lnTo>
                  <a:lnTo>
                    <a:pt x="833" y="852"/>
                  </a:lnTo>
                  <a:lnTo>
                    <a:pt x="835" y="850"/>
                  </a:lnTo>
                  <a:lnTo>
                    <a:pt x="837" y="849"/>
                  </a:lnTo>
                  <a:lnTo>
                    <a:pt x="837" y="846"/>
                  </a:lnTo>
                  <a:lnTo>
                    <a:pt x="838" y="845"/>
                  </a:lnTo>
                  <a:lnTo>
                    <a:pt x="842" y="843"/>
                  </a:lnTo>
                  <a:lnTo>
                    <a:pt x="842" y="842"/>
                  </a:lnTo>
                  <a:lnTo>
                    <a:pt x="843" y="842"/>
                  </a:lnTo>
                  <a:lnTo>
                    <a:pt x="843" y="841"/>
                  </a:lnTo>
                  <a:lnTo>
                    <a:pt x="844" y="840"/>
                  </a:lnTo>
                  <a:lnTo>
                    <a:pt x="845" y="840"/>
                  </a:lnTo>
                  <a:lnTo>
                    <a:pt x="847" y="839"/>
                  </a:lnTo>
                  <a:lnTo>
                    <a:pt x="849" y="839"/>
                  </a:lnTo>
                  <a:lnTo>
                    <a:pt x="849" y="836"/>
                  </a:lnTo>
                  <a:lnTo>
                    <a:pt x="850" y="835"/>
                  </a:lnTo>
                  <a:lnTo>
                    <a:pt x="851" y="834"/>
                  </a:lnTo>
                  <a:lnTo>
                    <a:pt x="852" y="834"/>
                  </a:lnTo>
                  <a:lnTo>
                    <a:pt x="853" y="834"/>
                  </a:lnTo>
                  <a:lnTo>
                    <a:pt x="854" y="834"/>
                  </a:lnTo>
                  <a:lnTo>
                    <a:pt x="854" y="834"/>
                  </a:lnTo>
                  <a:lnTo>
                    <a:pt x="854" y="833"/>
                  </a:lnTo>
                  <a:lnTo>
                    <a:pt x="854" y="833"/>
                  </a:lnTo>
                  <a:lnTo>
                    <a:pt x="853" y="833"/>
                  </a:lnTo>
                  <a:lnTo>
                    <a:pt x="853" y="834"/>
                  </a:lnTo>
                  <a:lnTo>
                    <a:pt x="852" y="834"/>
                  </a:lnTo>
                  <a:lnTo>
                    <a:pt x="851" y="834"/>
                  </a:lnTo>
                  <a:lnTo>
                    <a:pt x="850" y="834"/>
                  </a:lnTo>
                  <a:lnTo>
                    <a:pt x="849" y="834"/>
                  </a:lnTo>
                  <a:lnTo>
                    <a:pt x="850" y="833"/>
                  </a:lnTo>
                  <a:lnTo>
                    <a:pt x="851" y="834"/>
                  </a:lnTo>
                  <a:lnTo>
                    <a:pt x="852" y="833"/>
                  </a:lnTo>
                  <a:lnTo>
                    <a:pt x="854" y="828"/>
                  </a:lnTo>
                  <a:lnTo>
                    <a:pt x="854" y="827"/>
                  </a:lnTo>
                  <a:lnTo>
                    <a:pt x="854" y="826"/>
                  </a:lnTo>
                  <a:lnTo>
                    <a:pt x="856" y="826"/>
                  </a:lnTo>
                  <a:lnTo>
                    <a:pt x="856" y="825"/>
                  </a:lnTo>
                  <a:lnTo>
                    <a:pt x="857" y="825"/>
                  </a:lnTo>
                  <a:lnTo>
                    <a:pt x="857" y="824"/>
                  </a:lnTo>
                  <a:lnTo>
                    <a:pt x="856" y="824"/>
                  </a:lnTo>
                  <a:lnTo>
                    <a:pt x="854" y="824"/>
                  </a:lnTo>
                  <a:lnTo>
                    <a:pt x="854" y="824"/>
                  </a:lnTo>
                  <a:lnTo>
                    <a:pt x="854" y="823"/>
                  </a:lnTo>
                  <a:lnTo>
                    <a:pt x="853" y="818"/>
                  </a:lnTo>
                  <a:lnTo>
                    <a:pt x="854" y="817"/>
                  </a:lnTo>
                  <a:lnTo>
                    <a:pt x="853" y="816"/>
                  </a:lnTo>
                  <a:lnTo>
                    <a:pt x="853" y="814"/>
                  </a:lnTo>
                  <a:lnTo>
                    <a:pt x="854" y="814"/>
                  </a:lnTo>
                  <a:lnTo>
                    <a:pt x="854" y="813"/>
                  </a:lnTo>
                  <a:lnTo>
                    <a:pt x="853" y="813"/>
                  </a:lnTo>
                  <a:lnTo>
                    <a:pt x="853" y="808"/>
                  </a:lnTo>
                  <a:lnTo>
                    <a:pt x="853" y="807"/>
                  </a:lnTo>
                  <a:lnTo>
                    <a:pt x="853" y="807"/>
                  </a:lnTo>
                  <a:lnTo>
                    <a:pt x="853" y="806"/>
                  </a:lnTo>
                  <a:lnTo>
                    <a:pt x="854" y="806"/>
                  </a:lnTo>
                  <a:lnTo>
                    <a:pt x="854" y="804"/>
                  </a:lnTo>
                  <a:lnTo>
                    <a:pt x="857" y="804"/>
                  </a:lnTo>
                  <a:lnTo>
                    <a:pt x="858" y="803"/>
                  </a:lnTo>
                  <a:lnTo>
                    <a:pt x="859" y="803"/>
                  </a:lnTo>
                  <a:lnTo>
                    <a:pt x="859" y="802"/>
                  </a:lnTo>
                  <a:lnTo>
                    <a:pt x="860" y="800"/>
                  </a:lnTo>
                  <a:lnTo>
                    <a:pt x="861" y="800"/>
                  </a:lnTo>
                  <a:lnTo>
                    <a:pt x="861" y="799"/>
                  </a:lnTo>
                  <a:lnTo>
                    <a:pt x="860" y="799"/>
                  </a:lnTo>
                  <a:lnTo>
                    <a:pt x="858" y="798"/>
                  </a:lnTo>
                  <a:lnTo>
                    <a:pt x="857" y="798"/>
                  </a:lnTo>
                  <a:lnTo>
                    <a:pt x="857" y="797"/>
                  </a:lnTo>
                  <a:lnTo>
                    <a:pt x="858" y="797"/>
                  </a:lnTo>
                  <a:lnTo>
                    <a:pt x="859" y="795"/>
                  </a:lnTo>
                  <a:lnTo>
                    <a:pt x="859" y="794"/>
                  </a:lnTo>
                  <a:lnTo>
                    <a:pt x="859" y="793"/>
                  </a:lnTo>
                  <a:lnTo>
                    <a:pt x="860" y="793"/>
                  </a:lnTo>
                  <a:lnTo>
                    <a:pt x="860" y="791"/>
                  </a:lnTo>
                  <a:lnTo>
                    <a:pt x="861" y="791"/>
                  </a:lnTo>
                  <a:lnTo>
                    <a:pt x="861" y="790"/>
                  </a:lnTo>
                  <a:lnTo>
                    <a:pt x="861" y="789"/>
                  </a:lnTo>
                  <a:lnTo>
                    <a:pt x="862" y="789"/>
                  </a:lnTo>
                  <a:lnTo>
                    <a:pt x="863" y="788"/>
                  </a:lnTo>
                  <a:lnTo>
                    <a:pt x="862" y="788"/>
                  </a:lnTo>
                  <a:lnTo>
                    <a:pt x="862" y="787"/>
                  </a:lnTo>
                  <a:lnTo>
                    <a:pt x="862" y="786"/>
                  </a:lnTo>
                  <a:lnTo>
                    <a:pt x="863" y="786"/>
                  </a:lnTo>
                  <a:lnTo>
                    <a:pt x="863" y="785"/>
                  </a:lnTo>
                  <a:lnTo>
                    <a:pt x="863" y="784"/>
                  </a:lnTo>
                  <a:lnTo>
                    <a:pt x="864" y="784"/>
                  </a:lnTo>
                  <a:lnTo>
                    <a:pt x="866" y="784"/>
                  </a:lnTo>
                  <a:lnTo>
                    <a:pt x="866" y="783"/>
                  </a:lnTo>
                  <a:lnTo>
                    <a:pt x="867" y="783"/>
                  </a:lnTo>
                  <a:lnTo>
                    <a:pt x="867" y="784"/>
                  </a:lnTo>
                  <a:lnTo>
                    <a:pt x="867" y="785"/>
                  </a:lnTo>
                  <a:lnTo>
                    <a:pt x="867" y="786"/>
                  </a:lnTo>
                  <a:lnTo>
                    <a:pt x="868" y="787"/>
                  </a:lnTo>
                  <a:lnTo>
                    <a:pt x="869" y="787"/>
                  </a:lnTo>
                  <a:lnTo>
                    <a:pt x="869" y="788"/>
                  </a:lnTo>
                  <a:lnTo>
                    <a:pt x="869" y="791"/>
                  </a:lnTo>
                  <a:lnTo>
                    <a:pt x="869" y="793"/>
                  </a:lnTo>
                  <a:lnTo>
                    <a:pt x="867" y="795"/>
                  </a:lnTo>
                  <a:lnTo>
                    <a:pt x="867" y="796"/>
                  </a:lnTo>
                  <a:lnTo>
                    <a:pt x="866" y="798"/>
                  </a:lnTo>
                  <a:lnTo>
                    <a:pt x="864" y="799"/>
                  </a:lnTo>
                  <a:lnTo>
                    <a:pt x="863" y="799"/>
                  </a:lnTo>
                  <a:lnTo>
                    <a:pt x="862" y="800"/>
                  </a:lnTo>
                  <a:lnTo>
                    <a:pt x="862" y="802"/>
                  </a:lnTo>
                  <a:lnTo>
                    <a:pt x="861" y="803"/>
                  </a:lnTo>
                  <a:lnTo>
                    <a:pt x="860" y="804"/>
                  </a:lnTo>
                  <a:lnTo>
                    <a:pt x="861" y="805"/>
                  </a:lnTo>
                  <a:lnTo>
                    <a:pt x="861" y="806"/>
                  </a:lnTo>
                  <a:lnTo>
                    <a:pt x="862" y="807"/>
                  </a:lnTo>
                  <a:lnTo>
                    <a:pt x="863" y="807"/>
                  </a:lnTo>
                  <a:lnTo>
                    <a:pt x="863" y="808"/>
                  </a:lnTo>
                  <a:lnTo>
                    <a:pt x="864" y="809"/>
                  </a:lnTo>
                  <a:lnTo>
                    <a:pt x="864" y="811"/>
                  </a:lnTo>
                  <a:lnTo>
                    <a:pt x="864" y="812"/>
                  </a:lnTo>
                  <a:lnTo>
                    <a:pt x="866" y="812"/>
                  </a:lnTo>
                  <a:lnTo>
                    <a:pt x="866" y="813"/>
                  </a:lnTo>
                  <a:lnTo>
                    <a:pt x="866" y="814"/>
                  </a:lnTo>
                  <a:lnTo>
                    <a:pt x="866" y="815"/>
                  </a:lnTo>
                  <a:lnTo>
                    <a:pt x="866" y="816"/>
                  </a:lnTo>
                  <a:lnTo>
                    <a:pt x="866" y="817"/>
                  </a:lnTo>
                  <a:lnTo>
                    <a:pt x="867" y="818"/>
                  </a:lnTo>
                  <a:lnTo>
                    <a:pt x="867" y="819"/>
                  </a:lnTo>
                  <a:lnTo>
                    <a:pt x="867" y="821"/>
                  </a:lnTo>
                  <a:lnTo>
                    <a:pt x="868" y="821"/>
                  </a:lnTo>
                  <a:lnTo>
                    <a:pt x="868" y="822"/>
                  </a:lnTo>
                  <a:lnTo>
                    <a:pt x="868" y="823"/>
                  </a:lnTo>
                  <a:lnTo>
                    <a:pt x="868" y="825"/>
                  </a:lnTo>
                  <a:lnTo>
                    <a:pt x="868" y="827"/>
                  </a:lnTo>
                  <a:lnTo>
                    <a:pt x="867" y="828"/>
                  </a:lnTo>
                  <a:lnTo>
                    <a:pt x="867" y="830"/>
                  </a:lnTo>
                  <a:lnTo>
                    <a:pt x="867" y="831"/>
                  </a:lnTo>
                  <a:lnTo>
                    <a:pt x="867" y="834"/>
                  </a:lnTo>
                  <a:lnTo>
                    <a:pt x="868" y="834"/>
                  </a:lnTo>
                  <a:lnTo>
                    <a:pt x="869" y="834"/>
                  </a:lnTo>
                  <a:lnTo>
                    <a:pt x="870" y="835"/>
                  </a:lnTo>
                  <a:lnTo>
                    <a:pt x="870" y="839"/>
                  </a:lnTo>
                  <a:lnTo>
                    <a:pt x="870" y="841"/>
                  </a:lnTo>
                  <a:lnTo>
                    <a:pt x="871" y="841"/>
                  </a:lnTo>
                  <a:lnTo>
                    <a:pt x="872" y="836"/>
                  </a:lnTo>
                  <a:lnTo>
                    <a:pt x="873" y="836"/>
                  </a:lnTo>
                  <a:lnTo>
                    <a:pt x="873" y="835"/>
                  </a:lnTo>
                  <a:lnTo>
                    <a:pt x="873" y="834"/>
                  </a:lnTo>
                  <a:lnTo>
                    <a:pt x="875" y="834"/>
                  </a:lnTo>
                  <a:lnTo>
                    <a:pt x="875" y="833"/>
                  </a:lnTo>
                  <a:lnTo>
                    <a:pt x="876" y="833"/>
                  </a:lnTo>
                  <a:lnTo>
                    <a:pt x="877" y="833"/>
                  </a:lnTo>
                  <a:lnTo>
                    <a:pt x="878" y="833"/>
                  </a:lnTo>
                  <a:lnTo>
                    <a:pt x="878" y="834"/>
                  </a:lnTo>
                  <a:lnTo>
                    <a:pt x="879" y="833"/>
                  </a:lnTo>
                  <a:lnTo>
                    <a:pt x="880" y="831"/>
                  </a:lnTo>
                  <a:lnTo>
                    <a:pt x="881" y="831"/>
                  </a:lnTo>
                  <a:lnTo>
                    <a:pt x="882" y="831"/>
                  </a:lnTo>
                  <a:lnTo>
                    <a:pt x="886" y="831"/>
                  </a:lnTo>
                  <a:lnTo>
                    <a:pt x="887" y="828"/>
                  </a:lnTo>
                  <a:lnTo>
                    <a:pt x="890" y="827"/>
                  </a:lnTo>
                  <a:lnTo>
                    <a:pt x="890" y="826"/>
                  </a:lnTo>
                  <a:lnTo>
                    <a:pt x="889" y="824"/>
                  </a:lnTo>
                  <a:lnTo>
                    <a:pt x="889" y="823"/>
                  </a:lnTo>
                  <a:lnTo>
                    <a:pt x="889" y="822"/>
                  </a:lnTo>
                  <a:lnTo>
                    <a:pt x="890" y="822"/>
                  </a:lnTo>
                  <a:lnTo>
                    <a:pt x="890" y="821"/>
                  </a:lnTo>
                  <a:lnTo>
                    <a:pt x="891" y="819"/>
                  </a:lnTo>
                  <a:lnTo>
                    <a:pt x="892" y="818"/>
                  </a:lnTo>
                  <a:lnTo>
                    <a:pt x="892" y="817"/>
                  </a:lnTo>
                  <a:lnTo>
                    <a:pt x="892" y="816"/>
                  </a:lnTo>
                  <a:lnTo>
                    <a:pt x="892" y="815"/>
                  </a:lnTo>
                  <a:lnTo>
                    <a:pt x="895" y="813"/>
                  </a:lnTo>
                  <a:lnTo>
                    <a:pt x="895" y="812"/>
                  </a:lnTo>
                  <a:lnTo>
                    <a:pt x="895" y="809"/>
                  </a:lnTo>
                  <a:lnTo>
                    <a:pt x="895" y="808"/>
                  </a:lnTo>
                  <a:lnTo>
                    <a:pt x="897" y="808"/>
                  </a:lnTo>
                  <a:lnTo>
                    <a:pt x="898" y="808"/>
                  </a:lnTo>
                  <a:lnTo>
                    <a:pt x="899" y="808"/>
                  </a:lnTo>
                  <a:lnTo>
                    <a:pt x="899" y="807"/>
                  </a:lnTo>
                  <a:lnTo>
                    <a:pt x="899" y="807"/>
                  </a:lnTo>
                  <a:lnTo>
                    <a:pt x="899" y="804"/>
                  </a:lnTo>
                  <a:lnTo>
                    <a:pt x="899" y="802"/>
                  </a:lnTo>
                  <a:lnTo>
                    <a:pt x="898" y="802"/>
                  </a:lnTo>
                  <a:lnTo>
                    <a:pt x="897" y="800"/>
                  </a:lnTo>
                  <a:lnTo>
                    <a:pt x="896" y="799"/>
                  </a:lnTo>
                  <a:lnTo>
                    <a:pt x="897" y="799"/>
                  </a:lnTo>
                  <a:lnTo>
                    <a:pt x="897" y="798"/>
                  </a:lnTo>
                  <a:lnTo>
                    <a:pt x="897" y="796"/>
                  </a:lnTo>
                  <a:lnTo>
                    <a:pt x="897" y="795"/>
                  </a:lnTo>
                  <a:lnTo>
                    <a:pt x="897" y="794"/>
                  </a:lnTo>
                  <a:lnTo>
                    <a:pt x="898" y="793"/>
                  </a:lnTo>
                  <a:lnTo>
                    <a:pt x="899" y="791"/>
                  </a:lnTo>
                  <a:lnTo>
                    <a:pt x="900" y="791"/>
                  </a:lnTo>
                  <a:lnTo>
                    <a:pt x="901" y="791"/>
                  </a:lnTo>
                  <a:lnTo>
                    <a:pt x="903" y="791"/>
                  </a:lnTo>
                  <a:lnTo>
                    <a:pt x="904" y="791"/>
                  </a:lnTo>
                  <a:lnTo>
                    <a:pt x="904" y="793"/>
                  </a:lnTo>
                  <a:lnTo>
                    <a:pt x="905" y="793"/>
                  </a:lnTo>
                  <a:lnTo>
                    <a:pt x="906" y="794"/>
                  </a:lnTo>
                  <a:lnTo>
                    <a:pt x="906" y="795"/>
                  </a:lnTo>
                  <a:lnTo>
                    <a:pt x="907" y="795"/>
                  </a:lnTo>
                  <a:lnTo>
                    <a:pt x="907" y="796"/>
                  </a:lnTo>
                  <a:lnTo>
                    <a:pt x="908" y="797"/>
                  </a:lnTo>
                  <a:lnTo>
                    <a:pt x="908" y="797"/>
                  </a:lnTo>
                  <a:lnTo>
                    <a:pt x="908" y="796"/>
                  </a:lnTo>
                  <a:lnTo>
                    <a:pt x="909" y="796"/>
                  </a:lnTo>
                  <a:lnTo>
                    <a:pt x="915" y="797"/>
                  </a:lnTo>
                  <a:lnTo>
                    <a:pt x="917" y="797"/>
                  </a:lnTo>
                  <a:lnTo>
                    <a:pt x="918" y="797"/>
                  </a:lnTo>
                  <a:lnTo>
                    <a:pt x="919" y="797"/>
                  </a:lnTo>
                  <a:lnTo>
                    <a:pt x="919" y="795"/>
                  </a:lnTo>
                  <a:lnTo>
                    <a:pt x="920" y="795"/>
                  </a:lnTo>
                  <a:lnTo>
                    <a:pt x="922" y="795"/>
                  </a:lnTo>
                  <a:lnTo>
                    <a:pt x="922" y="794"/>
                  </a:lnTo>
                  <a:lnTo>
                    <a:pt x="920" y="793"/>
                  </a:lnTo>
                  <a:lnTo>
                    <a:pt x="920" y="791"/>
                  </a:lnTo>
                  <a:lnTo>
                    <a:pt x="922" y="789"/>
                  </a:lnTo>
                  <a:lnTo>
                    <a:pt x="923" y="789"/>
                  </a:lnTo>
                  <a:lnTo>
                    <a:pt x="924" y="788"/>
                  </a:lnTo>
                  <a:lnTo>
                    <a:pt x="924" y="787"/>
                  </a:lnTo>
                  <a:lnTo>
                    <a:pt x="925" y="787"/>
                  </a:lnTo>
                  <a:lnTo>
                    <a:pt x="926" y="787"/>
                  </a:lnTo>
                  <a:lnTo>
                    <a:pt x="926" y="786"/>
                  </a:lnTo>
                  <a:lnTo>
                    <a:pt x="927" y="785"/>
                  </a:lnTo>
                  <a:lnTo>
                    <a:pt x="927" y="784"/>
                  </a:lnTo>
                  <a:lnTo>
                    <a:pt x="928" y="783"/>
                  </a:lnTo>
                  <a:lnTo>
                    <a:pt x="928" y="781"/>
                  </a:lnTo>
                  <a:lnTo>
                    <a:pt x="930" y="780"/>
                  </a:lnTo>
                  <a:lnTo>
                    <a:pt x="933" y="780"/>
                  </a:lnTo>
                  <a:lnTo>
                    <a:pt x="935" y="781"/>
                  </a:lnTo>
                  <a:lnTo>
                    <a:pt x="935" y="783"/>
                  </a:lnTo>
                  <a:lnTo>
                    <a:pt x="935" y="783"/>
                  </a:lnTo>
                  <a:lnTo>
                    <a:pt x="936" y="784"/>
                  </a:lnTo>
                  <a:lnTo>
                    <a:pt x="937" y="787"/>
                  </a:lnTo>
                  <a:lnTo>
                    <a:pt x="937" y="790"/>
                  </a:lnTo>
                  <a:lnTo>
                    <a:pt x="937" y="791"/>
                  </a:lnTo>
                  <a:lnTo>
                    <a:pt x="937" y="793"/>
                  </a:lnTo>
                  <a:lnTo>
                    <a:pt x="936" y="793"/>
                  </a:lnTo>
                  <a:lnTo>
                    <a:pt x="936" y="794"/>
                  </a:lnTo>
                  <a:lnTo>
                    <a:pt x="936" y="795"/>
                  </a:lnTo>
                  <a:lnTo>
                    <a:pt x="935" y="795"/>
                  </a:lnTo>
                  <a:lnTo>
                    <a:pt x="935" y="796"/>
                  </a:lnTo>
                  <a:lnTo>
                    <a:pt x="935" y="797"/>
                  </a:lnTo>
                  <a:lnTo>
                    <a:pt x="934" y="799"/>
                  </a:lnTo>
                  <a:lnTo>
                    <a:pt x="935" y="800"/>
                  </a:lnTo>
                  <a:lnTo>
                    <a:pt x="935" y="802"/>
                  </a:lnTo>
                  <a:lnTo>
                    <a:pt x="934" y="803"/>
                  </a:lnTo>
                  <a:lnTo>
                    <a:pt x="933" y="803"/>
                  </a:lnTo>
                  <a:lnTo>
                    <a:pt x="933" y="804"/>
                  </a:lnTo>
                  <a:lnTo>
                    <a:pt x="932" y="804"/>
                  </a:lnTo>
                  <a:lnTo>
                    <a:pt x="932" y="805"/>
                  </a:lnTo>
                  <a:lnTo>
                    <a:pt x="930" y="806"/>
                  </a:lnTo>
                  <a:lnTo>
                    <a:pt x="933" y="807"/>
                  </a:lnTo>
                  <a:lnTo>
                    <a:pt x="934" y="807"/>
                  </a:lnTo>
                  <a:lnTo>
                    <a:pt x="933" y="808"/>
                  </a:lnTo>
                  <a:lnTo>
                    <a:pt x="935" y="808"/>
                  </a:lnTo>
                  <a:lnTo>
                    <a:pt x="935" y="809"/>
                  </a:lnTo>
                  <a:lnTo>
                    <a:pt x="935" y="811"/>
                  </a:lnTo>
                  <a:lnTo>
                    <a:pt x="934" y="811"/>
                  </a:lnTo>
                  <a:lnTo>
                    <a:pt x="932" y="809"/>
                  </a:lnTo>
                  <a:lnTo>
                    <a:pt x="932" y="808"/>
                  </a:lnTo>
                  <a:lnTo>
                    <a:pt x="929" y="809"/>
                  </a:lnTo>
                  <a:lnTo>
                    <a:pt x="928" y="811"/>
                  </a:lnTo>
                  <a:lnTo>
                    <a:pt x="928" y="809"/>
                  </a:lnTo>
                  <a:lnTo>
                    <a:pt x="927" y="809"/>
                  </a:lnTo>
                  <a:lnTo>
                    <a:pt x="926" y="809"/>
                  </a:lnTo>
                  <a:lnTo>
                    <a:pt x="926" y="808"/>
                  </a:lnTo>
                  <a:lnTo>
                    <a:pt x="925" y="808"/>
                  </a:lnTo>
                  <a:lnTo>
                    <a:pt x="924" y="808"/>
                  </a:lnTo>
                  <a:lnTo>
                    <a:pt x="923" y="808"/>
                  </a:lnTo>
                  <a:lnTo>
                    <a:pt x="924" y="811"/>
                  </a:lnTo>
                  <a:lnTo>
                    <a:pt x="925" y="811"/>
                  </a:lnTo>
                  <a:lnTo>
                    <a:pt x="925" y="812"/>
                  </a:lnTo>
                  <a:lnTo>
                    <a:pt x="924" y="812"/>
                  </a:lnTo>
                  <a:lnTo>
                    <a:pt x="923" y="812"/>
                  </a:lnTo>
                  <a:lnTo>
                    <a:pt x="923" y="813"/>
                  </a:lnTo>
                  <a:lnTo>
                    <a:pt x="924" y="814"/>
                  </a:lnTo>
                  <a:lnTo>
                    <a:pt x="925" y="813"/>
                  </a:lnTo>
                  <a:lnTo>
                    <a:pt x="926" y="814"/>
                  </a:lnTo>
                  <a:lnTo>
                    <a:pt x="925" y="815"/>
                  </a:lnTo>
                  <a:lnTo>
                    <a:pt x="925" y="816"/>
                  </a:lnTo>
                  <a:lnTo>
                    <a:pt x="924" y="815"/>
                  </a:lnTo>
                  <a:lnTo>
                    <a:pt x="923" y="816"/>
                  </a:lnTo>
                  <a:lnTo>
                    <a:pt x="924" y="817"/>
                  </a:lnTo>
                  <a:lnTo>
                    <a:pt x="923" y="818"/>
                  </a:lnTo>
                  <a:lnTo>
                    <a:pt x="922" y="819"/>
                  </a:lnTo>
                  <a:lnTo>
                    <a:pt x="922" y="822"/>
                  </a:lnTo>
                  <a:lnTo>
                    <a:pt x="920" y="822"/>
                  </a:lnTo>
                  <a:lnTo>
                    <a:pt x="919" y="822"/>
                  </a:lnTo>
                  <a:lnTo>
                    <a:pt x="918" y="823"/>
                  </a:lnTo>
                  <a:lnTo>
                    <a:pt x="918" y="825"/>
                  </a:lnTo>
                  <a:lnTo>
                    <a:pt x="918" y="826"/>
                  </a:lnTo>
                  <a:lnTo>
                    <a:pt x="919" y="827"/>
                  </a:lnTo>
                  <a:lnTo>
                    <a:pt x="919" y="828"/>
                  </a:lnTo>
                  <a:lnTo>
                    <a:pt x="919" y="830"/>
                  </a:lnTo>
                  <a:lnTo>
                    <a:pt x="917" y="832"/>
                  </a:lnTo>
                  <a:lnTo>
                    <a:pt x="916" y="833"/>
                  </a:lnTo>
                  <a:lnTo>
                    <a:pt x="915" y="833"/>
                  </a:lnTo>
                  <a:lnTo>
                    <a:pt x="914" y="832"/>
                  </a:lnTo>
                  <a:lnTo>
                    <a:pt x="913" y="832"/>
                  </a:lnTo>
                  <a:lnTo>
                    <a:pt x="911" y="834"/>
                  </a:lnTo>
                  <a:lnTo>
                    <a:pt x="911" y="837"/>
                  </a:lnTo>
                  <a:lnTo>
                    <a:pt x="911" y="839"/>
                  </a:lnTo>
                  <a:lnTo>
                    <a:pt x="913" y="839"/>
                  </a:lnTo>
                  <a:lnTo>
                    <a:pt x="913" y="841"/>
                  </a:lnTo>
                  <a:lnTo>
                    <a:pt x="914" y="841"/>
                  </a:lnTo>
                  <a:lnTo>
                    <a:pt x="914" y="840"/>
                  </a:lnTo>
                  <a:lnTo>
                    <a:pt x="915" y="840"/>
                  </a:lnTo>
                  <a:lnTo>
                    <a:pt x="915" y="842"/>
                  </a:lnTo>
                  <a:lnTo>
                    <a:pt x="916" y="842"/>
                  </a:lnTo>
                  <a:lnTo>
                    <a:pt x="917" y="844"/>
                  </a:lnTo>
                  <a:lnTo>
                    <a:pt x="918" y="845"/>
                  </a:lnTo>
                  <a:lnTo>
                    <a:pt x="919" y="846"/>
                  </a:lnTo>
                  <a:lnTo>
                    <a:pt x="920" y="847"/>
                  </a:lnTo>
                  <a:lnTo>
                    <a:pt x="922" y="847"/>
                  </a:lnTo>
                  <a:lnTo>
                    <a:pt x="924" y="849"/>
                  </a:lnTo>
                  <a:lnTo>
                    <a:pt x="925" y="847"/>
                  </a:lnTo>
                  <a:lnTo>
                    <a:pt x="926" y="847"/>
                  </a:lnTo>
                  <a:lnTo>
                    <a:pt x="927" y="849"/>
                  </a:lnTo>
                  <a:lnTo>
                    <a:pt x="928" y="849"/>
                  </a:lnTo>
                  <a:lnTo>
                    <a:pt x="928" y="850"/>
                  </a:lnTo>
                  <a:lnTo>
                    <a:pt x="929" y="850"/>
                  </a:lnTo>
                  <a:lnTo>
                    <a:pt x="930" y="852"/>
                  </a:lnTo>
                  <a:lnTo>
                    <a:pt x="932" y="851"/>
                  </a:lnTo>
                  <a:lnTo>
                    <a:pt x="932" y="850"/>
                  </a:lnTo>
                  <a:lnTo>
                    <a:pt x="929" y="846"/>
                  </a:lnTo>
                  <a:lnTo>
                    <a:pt x="928" y="845"/>
                  </a:lnTo>
                  <a:lnTo>
                    <a:pt x="928" y="843"/>
                  </a:lnTo>
                  <a:lnTo>
                    <a:pt x="927" y="842"/>
                  </a:lnTo>
                  <a:lnTo>
                    <a:pt x="927" y="836"/>
                  </a:lnTo>
                  <a:lnTo>
                    <a:pt x="929" y="834"/>
                  </a:lnTo>
                  <a:lnTo>
                    <a:pt x="930" y="835"/>
                  </a:lnTo>
                  <a:lnTo>
                    <a:pt x="932" y="835"/>
                  </a:lnTo>
                  <a:lnTo>
                    <a:pt x="933" y="835"/>
                  </a:lnTo>
                  <a:lnTo>
                    <a:pt x="933" y="834"/>
                  </a:lnTo>
                  <a:lnTo>
                    <a:pt x="933" y="834"/>
                  </a:lnTo>
                  <a:lnTo>
                    <a:pt x="933" y="833"/>
                  </a:lnTo>
                  <a:lnTo>
                    <a:pt x="934" y="832"/>
                  </a:lnTo>
                  <a:lnTo>
                    <a:pt x="934" y="831"/>
                  </a:lnTo>
                  <a:lnTo>
                    <a:pt x="933" y="826"/>
                  </a:lnTo>
                  <a:lnTo>
                    <a:pt x="933" y="825"/>
                  </a:lnTo>
                  <a:lnTo>
                    <a:pt x="934" y="825"/>
                  </a:lnTo>
                  <a:lnTo>
                    <a:pt x="935" y="824"/>
                  </a:lnTo>
                  <a:lnTo>
                    <a:pt x="936" y="825"/>
                  </a:lnTo>
                  <a:lnTo>
                    <a:pt x="938" y="824"/>
                  </a:lnTo>
                  <a:lnTo>
                    <a:pt x="938" y="825"/>
                  </a:lnTo>
                  <a:lnTo>
                    <a:pt x="939" y="825"/>
                  </a:lnTo>
                  <a:lnTo>
                    <a:pt x="941" y="825"/>
                  </a:lnTo>
                  <a:lnTo>
                    <a:pt x="939" y="823"/>
                  </a:lnTo>
                  <a:lnTo>
                    <a:pt x="942" y="822"/>
                  </a:lnTo>
                  <a:lnTo>
                    <a:pt x="941" y="822"/>
                  </a:lnTo>
                  <a:lnTo>
                    <a:pt x="939" y="821"/>
                  </a:lnTo>
                  <a:lnTo>
                    <a:pt x="941" y="819"/>
                  </a:lnTo>
                  <a:lnTo>
                    <a:pt x="942" y="819"/>
                  </a:lnTo>
                  <a:lnTo>
                    <a:pt x="942" y="818"/>
                  </a:lnTo>
                  <a:lnTo>
                    <a:pt x="939" y="817"/>
                  </a:lnTo>
                  <a:lnTo>
                    <a:pt x="939" y="816"/>
                  </a:lnTo>
                  <a:lnTo>
                    <a:pt x="942" y="815"/>
                  </a:lnTo>
                  <a:lnTo>
                    <a:pt x="943" y="814"/>
                  </a:lnTo>
                  <a:lnTo>
                    <a:pt x="944" y="814"/>
                  </a:lnTo>
                  <a:lnTo>
                    <a:pt x="946" y="815"/>
                  </a:lnTo>
                  <a:lnTo>
                    <a:pt x="947" y="815"/>
                  </a:lnTo>
                  <a:lnTo>
                    <a:pt x="947" y="814"/>
                  </a:lnTo>
                  <a:lnTo>
                    <a:pt x="948" y="813"/>
                  </a:lnTo>
                  <a:lnTo>
                    <a:pt x="948" y="812"/>
                  </a:lnTo>
                  <a:lnTo>
                    <a:pt x="948" y="811"/>
                  </a:lnTo>
                  <a:lnTo>
                    <a:pt x="951" y="812"/>
                  </a:lnTo>
                  <a:lnTo>
                    <a:pt x="952" y="812"/>
                  </a:lnTo>
                  <a:lnTo>
                    <a:pt x="953" y="812"/>
                  </a:lnTo>
                  <a:lnTo>
                    <a:pt x="953" y="811"/>
                  </a:lnTo>
                  <a:lnTo>
                    <a:pt x="954" y="811"/>
                  </a:lnTo>
                  <a:lnTo>
                    <a:pt x="955" y="811"/>
                  </a:lnTo>
                  <a:lnTo>
                    <a:pt x="955" y="809"/>
                  </a:lnTo>
                  <a:lnTo>
                    <a:pt x="956" y="809"/>
                  </a:lnTo>
                  <a:lnTo>
                    <a:pt x="956" y="808"/>
                  </a:lnTo>
                  <a:lnTo>
                    <a:pt x="957" y="807"/>
                  </a:lnTo>
                  <a:lnTo>
                    <a:pt x="956" y="806"/>
                  </a:lnTo>
                  <a:lnTo>
                    <a:pt x="957" y="805"/>
                  </a:lnTo>
                  <a:lnTo>
                    <a:pt x="957" y="804"/>
                  </a:lnTo>
                  <a:lnTo>
                    <a:pt x="958" y="804"/>
                  </a:lnTo>
                  <a:lnTo>
                    <a:pt x="961" y="803"/>
                  </a:lnTo>
                  <a:lnTo>
                    <a:pt x="962" y="804"/>
                  </a:lnTo>
                  <a:lnTo>
                    <a:pt x="962" y="804"/>
                  </a:lnTo>
                  <a:lnTo>
                    <a:pt x="962" y="803"/>
                  </a:lnTo>
                  <a:lnTo>
                    <a:pt x="962" y="803"/>
                  </a:lnTo>
                  <a:lnTo>
                    <a:pt x="963" y="803"/>
                  </a:lnTo>
                  <a:lnTo>
                    <a:pt x="963" y="804"/>
                  </a:lnTo>
                  <a:lnTo>
                    <a:pt x="964" y="804"/>
                  </a:lnTo>
                  <a:lnTo>
                    <a:pt x="965" y="804"/>
                  </a:lnTo>
                  <a:lnTo>
                    <a:pt x="965" y="803"/>
                  </a:lnTo>
                  <a:lnTo>
                    <a:pt x="966" y="804"/>
                  </a:lnTo>
                  <a:lnTo>
                    <a:pt x="967" y="803"/>
                  </a:lnTo>
                  <a:lnTo>
                    <a:pt x="967" y="802"/>
                  </a:lnTo>
                  <a:lnTo>
                    <a:pt x="967" y="800"/>
                  </a:lnTo>
                  <a:lnTo>
                    <a:pt x="968" y="802"/>
                  </a:lnTo>
                  <a:lnTo>
                    <a:pt x="968" y="800"/>
                  </a:lnTo>
                  <a:lnTo>
                    <a:pt x="967" y="800"/>
                  </a:lnTo>
                  <a:lnTo>
                    <a:pt x="967" y="799"/>
                  </a:lnTo>
                  <a:lnTo>
                    <a:pt x="967" y="798"/>
                  </a:lnTo>
                  <a:lnTo>
                    <a:pt x="967" y="797"/>
                  </a:lnTo>
                  <a:lnTo>
                    <a:pt x="967" y="796"/>
                  </a:lnTo>
                  <a:lnTo>
                    <a:pt x="968" y="795"/>
                  </a:lnTo>
                  <a:lnTo>
                    <a:pt x="967" y="793"/>
                  </a:lnTo>
                  <a:lnTo>
                    <a:pt x="967" y="791"/>
                  </a:lnTo>
                  <a:lnTo>
                    <a:pt x="967" y="790"/>
                  </a:lnTo>
                  <a:lnTo>
                    <a:pt x="968" y="790"/>
                  </a:lnTo>
                  <a:lnTo>
                    <a:pt x="968" y="788"/>
                  </a:lnTo>
                  <a:lnTo>
                    <a:pt x="970" y="788"/>
                  </a:lnTo>
                  <a:lnTo>
                    <a:pt x="970" y="787"/>
                  </a:lnTo>
                  <a:lnTo>
                    <a:pt x="971" y="786"/>
                  </a:lnTo>
                  <a:lnTo>
                    <a:pt x="970" y="785"/>
                  </a:lnTo>
                  <a:lnTo>
                    <a:pt x="968" y="784"/>
                  </a:lnTo>
                  <a:lnTo>
                    <a:pt x="968" y="781"/>
                  </a:lnTo>
                  <a:lnTo>
                    <a:pt x="970" y="781"/>
                  </a:lnTo>
                  <a:lnTo>
                    <a:pt x="970" y="780"/>
                  </a:lnTo>
                  <a:lnTo>
                    <a:pt x="970" y="780"/>
                  </a:lnTo>
                  <a:lnTo>
                    <a:pt x="970" y="779"/>
                  </a:lnTo>
                  <a:lnTo>
                    <a:pt x="971" y="777"/>
                  </a:lnTo>
                  <a:lnTo>
                    <a:pt x="971" y="776"/>
                  </a:lnTo>
                  <a:lnTo>
                    <a:pt x="970" y="776"/>
                  </a:lnTo>
                  <a:lnTo>
                    <a:pt x="972" y="772"/>
                  </a:lnTo>
                  <a:lnTo>
                    <a:pt x="974" y="770"/>
                  </a:lnTo>
                  <a:lnTo>
                    <a:pt x="975" y="770"/>
                  </a:lnTo>
                  <a:lnTo>
                    <a:pt x="976" y="769"/>
                  </a:lnTo>
                  <a:lnTo>
                    <a:pt x="976" y="768"/>
                  </a:lnTo>
                  <a:lnTo>
                    <a:pt x="976" y="767"/>
                  </a:lnTo>
                  <a:lnTo>
                    <a:pt x="976" y="766"/>
                  </a:lnTo>
                  <a:lnTo>
                    <a:pt x="979" y="765"/>
                  </a:lnTo>
                  <a:lnTo>
                    <a:pt x="980" y="764"/>
                  </a:lnTo>
                  <a:lnTo>
                    <a:pt x="981" y="764"/>
                  </a:lnTo>
                  <a:lnTo>
                    <a:pt x="982" y="765"/>
                  </a:lnTo>
                  <a:lnTo>
                    <a:pt x="983" y="764"/>
                  </a:lnTo>
                  <a:lnTo>
                    <a:pt x="984" y="764"/>
                  </a:lnTo>
                  <a:lnTo>
                    <a:pt x="985" y="764"/>
                  </a:lnTo>
                  <a:lnTo>
                    <a:pt x="985" y="762"/>
                  </a:lnTo>
                  <a:lnTo>
                    <a:pt x="986" y="761"/>
                  </a:lnTo>
                  <a:lnTo>
                    <a:pt x="986" y="760"/>
                  </a:lnTo>
                  <a:lnTo>
                    <a:pt x="988" y="760"/>
                  </a:lnTo>
                  <a:lnTo>
                    <a:pt x="989" y="759"/>
                  </a:lnTo>
                  <a:lnTo>
                    <a:pt x="989" y="759"/>
                  </a:lnTo>
                  <a:lnTo>
                    <a:pt x="990" y="759"/>
                  </a:lnTo>
                  <a:lnTo>
                    <a:pt x="991" y="759"/>
                  </a:lnTo>
                  <a:lnTo>
                    <a:pt x="991" y="760"/>
                  </a:lnTo>
                  <a:lnTo>
                    <a:pt x="992" y="760"/>
                  </a:lnTo>
                  <a:lnTo>
                    <a:pt x="993" y="760"/>
                  </a:lnTo>
                  <a:lnTo>
                    <a:pt x="994" y="761"/>
                  </a:lnTo>
                  <a:lnTo>
                    <a:pt x="995" y="761"/>
                  </a:lnTo>
                  <a:lnTo>
                    <a:pt x="998" y="760"/>
                  </a:lnTo>
                  <a:lnTo>
                    <a:pt x="999" y="760"/>
                  </a:lnTo>
                  <a:lnTo>
                    <a:pt x="999" y="759"/>
                  </a:lnTo>
                  <a:lnTo>
                    <a:pt x="1000" y="758"/>
                  </a:lnTo>
                  <a:lnTo>
                    <a:pt x="1003" y="757"/>
                  </a:lnTo>
                  <a:lnTo>
                    <a:pt x="1005" y="757"/>
                  </a:lnTo>
                  <a:lnTo>
                    <a:pt x="1007" y="757"/>
                  </a:lnTo>
                  <a:lnTo>
                    <a:pt x="1009" y="757"/>
                  </a:lnTo>
                  <a:lnTo>
                    <a:pt x="1010" y="757"/>
                  </a:lnTo>
                  <a:lnTo>
                    <a:pt x="1011" y="757"/>
                  </a:lnTo>
                  <a:lnTo>
                    <a:pt x="1013" y="757"/>
                  </a:lnTo>
                  <a:lnTo>
                    <a:pt x="1014" y="757"/>
                  </a:lnTo>
                  <a:lnTo>
                    <a:pt x="1021" y="758"/>
                  </a:lnTo>
                  <a:lnTo>
                    <a:pt x="1023" y="759"/>
                  </a:lnTo>
                  <a:lnTo>
                    <a:pt x="1028" y="760"/>
                  </a:lnTo>
                  <a:lnTo>
                    <a:pt x="1030" y="761"/>
                  </a:lnTo>
                  <a:lnTo>
                    <a:pt x="1030" y="762"/>
                  </a:lnTo>
                  <a:lnTo>
                    <a:pt x="1031" y="762"/>
                  </a:lnTo>
                  <a:lnTo>
                    <a:pt x="1032" y="762"/>
                  </a:lnTo>
                  <a:lnTo>
                    <a:pt x="1034" y="764"/>
                  </a:lnTo>
                  <a:lnTo>
                    <a:pt x="1036" y="765"/>
                  </a:lnTo>
                  <a:lnTo>
                    <a:pt x="1037" y="764"/>
                  </a:lnTo>
                  <a:lnTo>
                    <a:pt x="1036" y="762"/>
                  </a:lnTo>
                  <a:lnTo>
                    <a:pt x="1034" y="762"/>
                  </a:lnTo>
                  <a:lnTo>
                    <a:pt x="1034" y="761"/>
                  </a:lnTo>
                  <a:lnTo>
                    <a:pt x="1034" y="760"/>
                  </a:lnTo>
                  <a:lnTo>
                    <a:pt x="1034" y="759"/>
                  </a:lnTo>
                  <a:lnTo>
                    <a:pt x="1034" y="758"/>
                  </a:lnTo>
                  <a:lnTo>
                    <a:pt x="1034" y="757"/>
                  </a:lnTo>
                  <a:lnTo>
                    <a:pt x="1036" y="756"/>
                  </a:lnTo>
                  <a:lnTo>
                    <a:pt x="1037" y="756"/>
                  </a:lnTo>
                  <a:lnTo>
                    <a:pt x="1037" y="755"/>
                  </a:lnTo>
                  <a:lnTo>
                    <a:pt x="1038" y="755"/>
                  </a:lnTo>
                  <a:lnTo>
                    <a:pt x="1038" y="753"/>
                  </a:lnTo>
                  <a:lnTo>
                    <a:pt x="1039" y="753"/>
                  </a:lnTo>
                  <a:lnTo>
                    <a:pt x="1041" y="752"/>
                  </a:lnTo>
                  <a:lnTo>
                    <a:pt x="1041" y="753"/>
                  </a:lnTo>
                  <a:lnTo>
                    <a:pt x="1042" y="753"/>
                  </a:lnTo>
                  <a:lnTo>
                    <a:pt x="1042" y="753"/>
                  </a:lnTo>
                  <a:lnTo>
                    <a:pt x="1043" y="753"/>
                  </a:lnTo>
                  <a:lnTo>
                    <a:pt x="1046" y="752"/>
                  </a:lnTo>
                  <a:lnTo>
                    <a:pt x="1047" y="753"/>
                  </a:lnTo>
                  <a:lnTo>
                    <a:pt x="1048" y="752"/>
                  </a:lnTo>
                  <a:lnTo>
                    <a:pt x="1048" y="751"/>
                  </a:lnTo>
                  <a:lnTo>
                    <a:pt x="1049" y="751"/>
                  </a:lnTo>
                  <a:lnTo>
                    <a:pt x="1049" y="750"/>
                  </a:lnTo>
                  <a:lnTo>
                    <a:pt x="1051" y="749"/>
                  </a:lnTo>
                  <a:lnTo>
                    <a:pt x="1052" y="749"/>
                  </a:lnTo>
                  <a:lnTo>
                    <a:pt x="1056" y="749"/>
                  </a:lnTo>
                  <a:lnTo>
                    <a:pt x="1058" y="750"/>
                  </a:lnTo>
                  <a:lnTo>
                    <a:pt x="1059" y="751"/>
                  </a:lnTo>
                  <a:lnTo>
                    <a:pt x="1060" y="751"/>
                  </a:lnTo>
                  <a:lnTo>
                    <a:pt x="1062" y="751"/>
                  </a:lnTo>
                  <a:lnTo>
                    <a:pt x="1064" y="752"/>
                  </a:lnTo>
                  <a:lnTo>
                    <a:pt x="1065" y="751"/>
                  </a:lnTo>
                  <a:lnTo>
                    <a:pt x="1066" y="751"/>
                  </a:lnTo>
                  <a:lnTo>
                    <a:pt x="1067" y="751"/>
                  </a:lnTo>
                  <a:lnTo>
                    <a:pt x="1068" y="751"/>
                  </a:lnTo>
                  <a:lnTo>
                    <a:pt x="1069" y="751"/>
                  </a:lnTo>
                  <a:lnTo>
                    <a:pt x="1070" y="752"/>
                  </a:lnTo>
                  <a:lnTo>
                    <a:pt x="1071" y="752"/>
                  </a:lnTo>
                  <a:lnTo>
                    <a:pt x="1073" y="750"/>
                  </a:lnTo>
                  <a:lnTo>
                    <a:pt x="1075" y="749"/>
                  </a:lnTo>
                  <a:lnTo>
                    <a:pt x="1077" y="750"/>
                  </a:lnTo>
                  <a:lnTo>
                    <a:pt x="1077" y="749"/>
                  </a:lnTo>
                  <a:lnTo>
                    <a:pt x="1077" y="748"/>
                  </a:lnTo>
                  <a:lnTo>
                    <a:pt x="1077" y="747"/>
                  </a:lnTo>
                  <a:lnTo>
                    <a:pt x="1077" y="746"/>
                  </a:lnTo>
                  <a:lnTo>
                    <a:pt x="1079" y="743"/>
                  </a:lnTo>
                  <a:lnTo>
                    <a:pt x="1080" y="742"/>
                  </a:lnTo>
                  <a:lnTo>
                    <a:pt x="1080" y="741"/>
                  </a:lnTo>
                  <a:lnTo>
                    <a:pt x="1083" y="739"/>
                  </a:lnTo>
                  <a:lnTo>
                    <a:pt x="1083" y="737"/>
                  </a:lnTo>
                  <a:lnTo>
                    <a:pt x="1084" y="736"/>
                  </a:lnTo>
                  <a:lnTo>
                    <a:pt x="1084" y="734"/>
                  </a:lnTo>
                  <a:lnTo>
                    <a:pt x="1085" y="733"/>
                  </a:lnTo>
                  <a:lnTo>
                    <a:pt x="1085" y="732"/>
                  </a:lnTo>
                  <a:lnTo>
                    <a:pt x="1087" y="730"/>
                  </a:lnTo>
                  <a:lnTo>
                    <a:pt x="1088" y="729"/>
                  </a:lnTo>
                  <a:lnTo>
                    <a:pt x="1089" y="727"/>
                  </a:lnTo>
                  <a:lnTo>
                    <a:pt x="1094" y="721"/>
                  </a:lnTo>
                  <a:lnTo>
                    <a:pt x="1095" y="720"/>
                  </a:lnTo>
                  <a:lnTo>
                    <a:pt x="1096" y="718"/>
                  </a:lnTo>
                  <a:lnTo>
                    <a:pt x="1097" y="716"/>
                  </a:lnTo>
                  <a:lnTo>
                    <a:pt x="1098" y="716"/>
                  </a:lnTo>
                  <a:lnTo>
                    <a:pt x="1100" y="715"/>
                  </a:lnTo>
                  <a:lnTo>
                    <a:pt x="1104" y="716"/>
                  </a:lnTo>
                  <a:lnTo>
                    <a:pt x="1105" y="716"/>
                  </a:lnTo>
                  <a:lnTo>
                    <a:pt x="1106" y="716"/>
                  </a:lnTo>
                  <a:lnTo>
                    <a:pt x="1106" y="718"/>
                  </a:lnTo>
                  <a:lnTo>
                    <a:pt x="1108" y="718"/>
                  </a:lnTo>
                  <a:lnTo>
                    <a:pt x="1108" y="716"/>
                  </a:lnTo>
                  <a:lnTo>
                    <a:pt x="1109" y="716"/>
                  </a:lnTo>
                  <a:lnTo>
                    <a:pt x="1109" y="715"/>
                  </a:lnTo>
                  <a:lnTo>
                    <a:pt x="1111" y="715"/>
                  </a:lnTo>
                  <a:lnTo>
                    <a:pt x="1111" y="714"/>
                  </a:lnTo>
                  <a:lnTo>
                    <a:pt x="1112" y="713"/>
                  </a:lnTo>
                  <a:lnTo>
                    <a:pt x="1113" y="713"/>
                  </a:lnTo>
                  <a:lnTo>
                    <a:pt x="1115" y="714"/>
                  </a:lnTo>
                  <a:lnTo>
                    <a:pt x="1117" y="715"/>
                  </a:lnTo>
                  <a:lnTo>
                    <a:pt x="1118" y="716"/>
                  </a:lnTo>
                  <a:lnTo>
                    <a:pt x="1119" y="718"/>
                  </a:lnTo>
                  <a:lnTo>
                    <a:pt x="1119" y="719"/>
                  </a:lnTo>
                  <a:lnTo>
                    <a:pt x="1121" y="719"/>
                  </a:lnTo>
                  <a:lnTo>
                    <a:pt x="1122" y="718"/>
                  </a:lnTo>
                  <a:lnTo>
                    <a:pt x="1122" y="716"/>
                  </a:lnTo>
                  <a:lnTo>
                    <a:pt x="1122" y="715"/>
                  </a:lnTo>
                  <a:lnTo>
                    <a:pt x="1123" y="715"/>
                  </a:lnTo>
                  <a:lnTo>
                    <a:pt x="1124" y="714"/>
                  </a:lnTo>
                  <a:lnTo>
                    <a:pt x="1124" y="714"/>
                  </a:lnTo>
                  <a:lnTo>
                    <a:pt x="1125" y="714"/>
                  </a:lnTo>
                  <a:lnTo>
                    <a:pt x="1125" y="713"/>
                  </a:lnTo>
                  <a:lnTo>
                    <a:pt x="1128" y="714"/>
                  </a:lnTo>
                  <a:lnTo>
                    <a:pt x="1130" y="715"/>
                  </a:lnTo>
                  <a:lnTo>
                    <a:pt x="1131" y="716"/>
                  </a:lnTo>
                  <a:lnTo>
                    <a:pt x="1132" y="716"/>
                  </a:lnTo>
                  <a:lnTo>
                    <a:pt x="1133" y="718"/>
                  </a:lnTo>
                  <a:lnTo>
                    <a:pt x="1135" y="718"/>
                  </a:lnTo>
                  <a:lnTo>
                    <a:pt x="1136" y="719"/>
                  </a:lnTo>
                  <a:lnTo>
                    <a:pt x="1137" y="719"/>
                  </a:lnTo>
                  <a:lnTo>
                    <a:pt x="1139" y="720"/>
                  </a:lnTo>
                  <a:lnTo>
                    <a:pt x="1141" y="719"/>
                  </a:lnTo>
                  <a:lnTo>
                    <a:pt x="1143" y="720"/>
                  </a:lnTo>
                  <a:lnTo>
                    <a:pt x="1144" y="721"/>
                  </a:lnTo>
                  <a:lnTo>
                    <a:pt x="1145" y="720"/>
                  </a:lnTo>
                  <a:lnTo>
                    <a:pt x="1146" y="720"/>
                  </a:lnTo>
                  <a:lnTo>
                    <a:pt x="1146" y="721"/>
                  </a:lnTo>
                  <a:lnTo>
                    <a:pt x="1147" y="721"/>
                  </a:lnTo>
                  <a:lnTo>
                    <a:pt x="1149" y="721"/>
                  </a:lnTo>
                  <a:lnTo>
                    <a:pt x="1150" y="721"/>
                  </a:lnTo>
                  <a:lnTo>
                    <a:pt x="1151" y="721"/>
                  </a:lnTo>
                  <a:lnTo>
                    <a:pt x="1151" y="722"/>
                  </a:lnTo>
                  <a:lnTo>
                    <a:pt x="1151" y="723"/>
                  </a:lnTo>
                  <a:lnTo>
                    <a:pt x="1151" y="722"/>
                  </a:lnTo>
                  <a:lnTo>
                    <a:pt x="1151" y="721"/>
                  </a:lnTo>
                  <a:lnTo>
                    <a:pt x="1151" y="720"/>
                  </a:lnTo>
                  <a:lnTo>
                    <a:pt x="1151" y="719"/>
                  </a:lnTo>
                  <a:lnTo>
                    <a:pt x="1152" y="719"/>
                  </a:lnTo>
                  <a:lnTo>
                    <a:pt x="1152" y="720"/>
                  </a:lnTo>
                  <a:lnTo>
                    <a:pt x="1153" y="720"/>
                  </a:lnTo>
                  <a:lnTo>
                    <a:pt x="1153" y="721"/>
                  </a:lnTo>
                  <a:lnTo>
                    <a:pt x="1154" y="721"/>
                  </a:lnTo>
                  <a:lnTo>
                    <a:pt x="1154" y="722"/>
                  </a:lnTo>
                  <a:lnTo>
                    <a:pt x="1155" y="722"/>
                  </a:lnTo>
                  <a:lnTo>
                    <a:pt x="1155" y="721"/>
                  </a:lnTo>
                  <a:lnTo>
                    <a:pt x="1156" y="721"/>
                  </a:lnTo>
                  <a:lnTo>
                    <a:pt x="1159" y="721"/>
                  </a:lnTo>
                  <a:lnTo>
                    <a:pt x="1160" y="721"/>
                  </a:lnTo>
                  <a:lnTo>
                    <a:pt x="1164" y="723"/>
                  </a:lnTo>
                  <a:lnTo>
                    <a:pt x="1165" y="724"/>
                  </a:lnTo>
                  <a:lnTo>
                    <a:pt x="1168" y="725"/>
                  </a:lnTo>
                  <a:lnTo>
                    <a:pt x="1170" y="725"/>
                  </a:lnTo>
                  <a:lnTo>
                    <a:pt x="1171" y="725"/>
                  </a:lnTo>
                  <a:lnTo>
                    <a:pt x="1174" y="725"/>
                  </a:lnTo>
                  <a:lnTo>
                    <a:pt x="1178" y="727"/>
                  </a:lnTo>
                  <a:lnTo>
                    <a:pt x="1180" y="727"/>
                  </a:lnTo>
                  <a:lnTo>
                    <a:pt x="1181" y="727"/>
                  </a:lnTo>
                  <a:lnTo>
                    <a:pt x="1183" y="728"/>
                  </a:lnTo>
                  <a:lnTo>
                    <a:pt x="1184" y="729"/>
                  </a:lnTo>
                  <a:lnTo>
                    <a:pt x="1187" y="730"/>
                  </a:lnTo>
                  <a:lnTo>
                    <a:pt x="1189" y="732"/>
                  </a:lnTo>
                  <a:lnTo>
                    <a:pt x="1189" y="733"/>
                  </a:lnTo>
                  <a:lnTo>
                    <a:pt x="1193" y="737"/>
                  </a:lnTo>
                  <a:lnTo>
                    <a:pt x="1197" y="740"/>
                  </a:lnTo>
                  <a:lnTo>
                    <a:pt x="1199" y="743"/>
                  </a:lnTo>
                  <a:lnTo>
                    <a:pt x="1199" y="744"/>
                  </a:lnTo>
                  <a:lnTo>
                    <a:pt x="1200" y="744"/>
                  </a:lnTo>
                  <a:lnTo>
                    <a:pt x="1200" y="746"/>
                  </a:lnTo>
                  <a:lnTo>
                    <a:pt x="1201" y="746"/>
                  </a:lnTo>
                  <a:lnTo>
                    <a:pt x="1202" y="746"/>
                  </a:lnTo>
                  <a:lnTo>
                    <a:pt x="1203" y="746"/>
                  </a:lnTo>
                  <a:lnTo>
                    <a:pt x="1203" y="744"/>
                  </a:lnTo>
                  <a:lnTo>
                    <a:pt x="1205" y="744"/>
                  </a:lnTo>
                  <a:lnTo>
                    <a:pt x="1206" y="747"/>
                  </a:lnTo>
                  <a:lnTo>
                    <a:pt x="1207" y="747"/>
                  </a:lnTo>
                  <a:lnTo>
                    <a:pt x="1207" y="748"/>
                  </a:lnTo>
                  <a:lnTo>
                    <a:pt x="1208" y="749"/>
                  </a:lnTo>
                  <a:lnTo>
                    <a:pt x="1209" y="750"/>
                  </a:lnTo>
                  <a:lnTo>
                    <a:pt x="1210" y="750"/>
                  </a:lnTo>
                  <a:lnTo>
                    <a:pt x="1212" y="750"/>
                  </a:lnTo>
                  <a:lnTo>
                    <a:pt x="1212" y="751"/>
                  </a:lnTo>
                  <a:lnTo>
                    <a:pt x="1213" y="752"/>
                  </a:lnTo>
                  <a:lnTo>
                    <a:pt x="1213" y="753"/>
                  </a:lnTo>
                  <a:lnTo>
                    <a:pt x="1213" y="755"/>
                  </a:lnTo>
                  <a:lnTo>
                    <a:pt x="1215" y="755"/>
                  </a:lnTo>
                  <a:lnTo>
                    <a:pt x="1215" y="756"/>
                  </a:lnTo>
                  <a:lnTo>
                    <a:pt x="1216" y="757"/>
                  </a:lnTo>
                  <a:lnTo>
                    <a:pt x="1217" y="757"/>
                  </a:lnTo>
                  <a:lnTo>
                    <a:pt x="1218" y="757"/>
                  </a:lnTo>
                  <a:lnTo>
                    <a:pt x="1219" y="757"/>
                  </a:lnTo>
                  <a:lnTo>
                    <a:pt x="1220" y="757"/>
                  </a:lnTo>
                  <a:lnTo>
                    <a:pt x="1221" y="758"/>
                  </a:lnTo>
                  <a:lnTo>
                    <a:pt x="1222" y="758"/>
                  </a:lnTo>
                  <a:lnTo>
                    <a:pt x="1224" y="759"/>
                  </a:lnTo>
                  <a:lnTo>
                    <a:pt x="1226" y="760"/>
                  </a:lnTo>
                  <a:lnTo>
                    <a:pt x="1229" y="761"/>
                  </a:lnTo>
                  <a:lnTo>
                    <a:pt x="1230" y="760"/>
                  </a:lnTo>
                  <a:lnTo>
                    <a:pt x="1231" y="759"/>
                  </a:lnTo>
                  <a:lnTo>
                    <a:pt x="1231" y="760"/>
                  </a:lnTo>
                  <a:lnTo>
                    <a:pt x="1232" y="759"/>
                  </a:lnTo>
                  <a:lnTo>
                    <a:pt x="1234" y="759"/>
                  </a:lnTo>
                  <a:lnTo>
                    <a:pt x="1235" y="759"/>
                  </a:lnTo>
                  <a:lnTo>
                    <a:pt x="1236" y="758"/>
                  </a:lnTo>
                  <a:lnTo>
                    <a:pt x="1237" y="758"/>
                  </a:lnTo>
                  <a:lnTo>
                    <a:pt x="1237" y="757"/>
                  </a:lnTo>
                  <a:lnTo>
                    <a:pt x="1236" y="757"/>
                  </a:lnTo>
                  <a:lnTo>
                    <a:pt x="1236" y="756"/>
                  </a:lnTo>
                  <a:lnTo>
                    <a:pt x="1234" y="755"/>
                  </a:lnTo>
                  <a:lnTo>
                    <a:pt x="1232" y="755"/>
                  </a:lnTo>
                  <a:lnTo>
                    <a:pt x="1231" y="753"/>
                  </a:lnTo>
                  <a:lnTo>
                    <a:pt x="1231" y="753"/>
                  </a:lnTo>
                  <a:lnTo>
                    <a:pt x="1232" y="753"/>
                  </a:lnTo>
                  <a:lnTo>
                    <a:pt x="1232" y="751"/>
                  </a:lnTo>
                  <a:lnTo>
                    <a:pt x="1231" y="750"/>
                  </a:lnTo>
                  <a:lnTo>
                    <a:pt x="1231" y="749"/>
                  </a:lnTo>
                  <a:lnTo>
                    <a:pt x="1231" y="748"/>
                  </a:lnTo>
                  <a:lnTo>
                    <a:pt x="1231" y="747"/>
                  </a:lnTo>
                  <a:lnTo>
                    <a:pt x="1230" y="747"/>
                  </a:lnTo>
                  <a:lnTo>
                    <a:pt x="1230" y="746"/>
                  </a:lnTo>
                  <a:lnTo>
                    <a:pt x="1230" y="743"/>
                  </a:lnTo>
                  <a:lnTo>
                    <a:pt x="1231" y="743"/>
                  </a:lnTo>
                  <a:lnTo>
                    <a:pt x="1231" y="742"/>
                  </a:lnTo>
                  <a:lnTo>
                    <a:pt x="1231" y="741"/>
                  </a:lnTo>
                  <a:lnTo>
                    <a:pt x="1231" y="740"/>
                  </a:lnTo>
                  <a:lnTo>
                    <a:pt x="1230" y="740"/>
                  </a:lnTo>
                  <a:lnTo>
                    <a:pt x="1229" y="738"/>
                  </a:lnTo>
                  <a:lnTo>
                    <a:pt x="1229" y="737"/>
                  </a:lnTo>
                  <a:lnTo>
                    <a:pt x="1229" y="733"/>
                  </a:lnTo>
                  <a:lnTo>
                    <a:pt x="1230" y="731"/>
                  </a:lnTo>
                  <a:lnTo>
                    <a:pt x="1231" y="731"/>
                  </a:lnTo>
                  <a:lnTo>
                    <a:pt x="1231" y="731"/>
                  </a:lnTo>
                  <a:lnTo>
                    <a:pt x="1231" y="730"/>
                  </a:lnTo>
                  <a:lnTo>
                    <a:pt x="1231" y="729"/>
                  </a:lnTo>
                  <a:lnTo>
                    <a:pt x="1232" y="729"/>
                  </a:lnTo>
                  <a:lnTo>
                    <a:pt x="1232" y="730"/>
                  </a:lnTo>
                  <a:lnTo>
                    <a:pt x="1234" y="730"/>
                  </a:lnTo>
                  <a:lnTo>
                    <a:pt x="1235" y="729"/>
                  </a:lnTo>
                  <a:lnTo>
                    <a:pt x="1236" y="729"/>
                  </a:lnTo>
                  <a:lnTo>
                    <a:pt x="1234" y="727"/>
                  </a:lnTo>
                  <a:lnTo>
                    <a:pt x="1235" y="725"/>
                  </a:lnTo>
                  <a:lnTo>
                    <a:pt x="1235" y="724"/>
                  </a:lnTo>
                  <a:lnTo>
                    <a:pt x="1235" y="722"/>
                  </a:lnTo>
                  <a:lnTo>
                    <a:pt x="1234" y="720"/>
                  </a:lnTo>
                  <a:lnTo>
                    <a:pt x="1234" y="719"/>
                  </a:lnTo>
                  <a:lnTo>
                    <a:pt x="1232" y="718"/>
                  </a:lnTo>
                  <a:lnTo>
                    <a:pt x="1232" y="716"/>
                  </a:lnTo>
                  <a:lnTo>
                    <a:pt x="1234" y="716"/>
                  </a:lnTo>
                  <a:lnTo>
                    <a:pt x="1234" y="714"/>
                  </a:lnTo>
                  <a:lnTo>
                    <a:pt x="1234" y="713"/>
                  </a:lnTo>
                  <a:lnTo>
                    <a:pt x="1235" y="712"/>
                  </a:lnTo>
                  <a:lnTo>
                    <a:pt x="1236" y="710"/>
                  </a:lnTo>
                  <a:lnTo>
                    <a:pt x="1238" y="710"/>
                  </a:lnTo>
                  <a:lnTo>
                    <a:pt x="1239" y="710"/>
                  </a:lnTo>
                  <a:lnTo>
                    <a:pt x="1239" y="711"/>
                  </a:lnTo>
                  <a:lnTo>
                    <a:pt x="1240" y="711"/>
                  </a:lnTo>
                  <a:lnTo>
                    <a:pt x="1243" y="713"/>
                  </a:lnTo>
                  <a:lnTo>
                    <a:pt x="1244" y="713"/>
                  </a:lnTo>
                  <a:lnTo>
                    <a:pt x="1245" y="713"/>
                  </a:lnTo>
                  <a:lnTo>
                    <a:pt x="1246" y="714"/>
                  </a:lnTo>
                  <a:lnTo>
                    <a:pt x="1246" y="715"/>
                  </a:lnTo>
                  <a:lnTo>
                    <a:pt x="1247" y="715"/>
                  </a:lnTo>
                  <a:lnTo>
                    <a:pt x="1248" y="715"/>
                  </a:lnTo>
                  <a:lnTo>
                    <a:pt x="1249" y="715"/>
                  </a:lnTo>
                  <a:lnTo>
                    <a:pt x="1250" y="715"/>
                  </a:lnTo>
                  <a:lnTo>
                    <a:pt x="1251" y="715"/>
                  </a:lnTo>
                  <a:lnTo>
                    <a:pt x="1251" y="714"/>
                  </a:lnTo>
                  <a:lnTo>
                    <a:pt x="1253" y="714"/>
                  </a:lnTo>
                  <a:lnTo>
                    <a:pt x="1254" y="713"/>
                  </a:lnTo>
                  <a:lnTo>
                    <a:pt x="1255" y="713"/>
                  </a:lnTo>
                  <a:lnTo>
                    <a:pt x="1256" y="714"/>
                  </a:lnTo>
                  <a:lnTo>
                    <a:pt x="1257" y="714"/>
                  </a:lnTo>
                  <a:lnTo>
                    <a:pt x="1258" y="715"/>
                  </a:lnTo>
                  <a:lnTo>
                    <a:pt x="1258" y="718"/>
                  </a:lnTo>
                  <a:lnTo>
                    <a:pt x="1259" y="719"/>
                  </a:lnTo>
                  <a:lnTo>
                    <a:pt x="1259" y="720"/>
                  </a:lnTo>
                  <a:lnTo>
                    <a:pt x="1259" y="721"/>
                  </a:lnTo>
                  <a:lnTo>
                    <a:pt x="1260" y="723"/>
                  </a:lnTo>
                  <a:lnTo>
                    <a:pt x="1260" y="727"/>
                  </a:lnTo>
                  <a:lnTo>
                    <a:pt x="1260" y="727"/>
                  </a:lnTo>
                  <a:lnTo>
                    <a:pt x="1262" y="727"/>
                  </a:lnTo>
                  <a:lnTo>
                    <a:pt x="1263" y="727"/>
                  </a:lnTo>
                  <a:lnTo>
                    <a:pt x="1264" y="727"/>
                  </a:lnTo>
                  <a:lnTo>
                    <a:pt x="1264" y="725"/>
                  </a:lnTo>
                  <a:lnTo>
                    <a:pt x="1264" y="724"/>
                  </a:lnTo>
                  <a:lnTo>
                    <a:pt x="1264" y="723"/>
                  </a:lnTo>
                  <a:lnTo>
                    <a:pt x="1263" y="723"/>
                  </a:lnTo>
                  <a:lnTo>
                    <a:pt x="1263" y="722"/>
                  </a:lnTo>
                  <a:lnTo>
                    <a:pt x="1264" y="721"/>
                  </a:lnTo>
                  <a:lnTo>
                    <a:pt x="1264" y="722"/>
                  </a:lnTo>
                  <a:lnTo>
                    <a:pt x="1265" y="722"/>
                  </a:lnTo>
                  <a:lnTo>
                    <a:pt x="1265" y="721"/>
                  </a:lnTo>
                  <a:lnTo>
                    <a:pt x="1266" y="720"/>
                  </a:lnTo>
                  <a:lnTo>
                    <a:pt x="1267" y="720"/>
                  </a:lnTo>
                  <a:lnTo>
                    <a:pt x="1268" y="721"/>
                  </a:lnTo>
                  <a:lnTo>
                    <a:pt x="1268" y="722"/>
                  </a:lnTo>
                  <a:lnTo>
                    <a:pt x="1268" y="723"/>
                  </a:lnTo>
                  <a:lnTo>
                    <a:pt x="1268" y="724"/>
                  </a:lnTo>
                  <a:lnTo>
                    <a:pt x="1269" y="724"/>
                  </a:lnTo>
                  <a:lnTo>
                    <a:pt x="1272" y="727"/>
                  </a:lnTo>
                  <a:lnTo>
                    <a:pt x="1272" y="724"/>
                  </a:lnTo>
                  <a:lnTo>
                    <a:pt x="1272" y="723"/>
                  </a:lnTo>
                  <a:lnTo>
                    <a:pt x="1272" y="722"/>
                  </a:lnTo>
                  <a:lnTo>
                    <a:pt x="1272" y="721"/>
                  </a:lnTo>
                  <a:lnTo>
                    <a:pt x="1272" y="720"/>
                  </a:lnTo>
                  <a:lnTo>
                    <a:pt x="1270" y="720"/>
                  </a:lnTo>
                  <a:lnTo>
                    <a:pt x="1270" y="719"/>
                  </a:lnTo>
                  <a:lnTo>
                    <a:pt x="1270" y="718"/>
                  </a:lnTo>
                  <a:lnTo>
                    <a:pt x="1269" y="716"/>
                  </a:lnTo>
                  <a:lnTo>
                    <a:pt x="1270" y="716"/>
                  </a:lnTo>
                  <a:lnTo>
                    <a:pt x="1272" y="716"/>
                  </a:lnTo>
                  <a:lnTo>
                    <a:pt x="1272" y="718"/>
                  </a:lnTo>
                  <a:lnTo>
                    <a:pt x="1273" y="718"/>
                  </a:lnTo>
                  <a:lnTo>
                    <a:pt x="1274" y="718"/>
                  </a:lnTo>
                  <a:lnTo>
                    <a:pt x="1274" y="716"/>
                  </a:lnTo>
                  <a:lnTo>
                    <a:pt x="1275" y="716"/>
                  </a:lnTo>
                  <a:lnTo>
                    <a:pt x="1276" y="716"/>
                  </a:lnTo>
                  <a:lnTo>
                    <a:pt x="1277" y="716"/>
                  </a:lnTo>
                  <a:lnTo>
                    <a:pt x="1277" y="718"/>
                  </a:lnTo>
                  <a:lnTo>
                    <a:pt x="1278" y="718"/>
                  </a:lnTo>
                  <a:lnTo>
                    <a:pt x="1279" y="718"/>
                  </a:lnTo>
                  <a:lnTo>
                    <a:pt x="1279" y="719"/>
                  </a:lnTo>
                  <a:lnTo>
                    <a:pt x="1281" y="719"/>
                  </a:lnTo>
                  <a:lnTo>
                    <a:pt x="1279" y="718"/>
                  </a:lnTo>
                  <a:lnTo>
                    <a:pt x="1279" y="716"/>
                  </a:lnTo>
                  <a:lnTo>
                    <a:pt x="1281" y="716"/>
                  </a:lnTo>
                  <a:lnTo>
                    <a:pt x="1282" y="716"/>
                  </a:lnTo>
                  <a:lnTo>
                    <a:pt x="1283" y="718"/>
                  </a:lnTo>
                  <a:lnTo>
                    <a:pt x="1284" y="719"/>
                  </a:lnTo>
                  <a:lnTo>
                    <a:pt x="1284" y="720"/>
                  </a:lnTo>
                  <a:lnTo>
                    <a:pt x="1285" y="720"/>
                  </a:lnTo>
                  <a:lnTo>
                    <a:pt x="1285" y="720"/>
                  </a:lnTo>
                  <a:lnTo>
                    <a:pt x="1285" y="721"/>
                  </a:lnTo>
                  <a:lnTo>
                    <a:pt x="1285" y="721"/>
                  </a:lnTo>
                  <a:lnTo>
                    <a:pt x="1285" y="722"/>
                  </a:lnTo>
                  <a:lnTo>
                    <a:pt x="1284" y="722"/>
                  </a:lnTo>
                  <a:lnTo>
                    <a:pt x="1283" y="722"/>
                  </a:lnTo>
                  <a:lnTo>
                    <a:pt x="1282" y="722"/>
                  </a:lnTo>
                  <a:lnTo>
                    <a:pt x="1281" y="721"/>
                  </a:lnTo>
                  <a:lnTo>
                    <a:pt x="1279" y="721"/>
                  </a:lnTo>
                  <a:lnTo>
                    <a:pt x="1278" y="720"/>
                  </a:lnTo>
                  <a:lnTo>
                    <a:pt x="1278" y="721"/>
                  </a:lnTo>
                  <a:lnTo>
                    <a:pt x="1279" y="721"/>
                  </a:lnTo>
                  <a:lnTo>
                    <a:pt x="1281" y="722"/>
                  </a:lnTo>
                  <a:lnTo>
                    <a:pt x="1281" y="723"/>
                  </a:lnTo>
                  <a:lnTo>
                    <a:pt x="1281" y="724"/>
                  </a:lnTo>
                  <a:lnTo>
                    <a:pt x="1281" y="725"/>
                  </a:lnTo>
                  <a:lnTo>
                    <a:pt x="1281" y="727"/>
                  </a:lnTo>
                  <a:lnTo>
                    <a:pt x="1281" y="727"/>
                  </a:lnTo>
                  <a:lnTo>
                    <a:pt x="1279" y="727"/>
                  </a:lnTo>
                  <a:lnTo>
                    <a:pt x="1278" y="727"/>
                  </a:lnTo>
                  <a:lnTo>
                    <a:pt x="1277" y="727"/>
                  </a:lnTo>
                  <a:lnTo>
                    <a:pt x="1278" y="728"/>
                  </a:lnTo>
                  <a:lnTo>
                    <a:pt x="1279" y="728"/>
                  </a:lnTo>
                  <a:lnTo>
                    <a:pt x="1283" y="730"/>
                  </a:lnTo>
                  <a:lnTo>
                    <a:pt x="1284" y="730"/>
                  </a:lnTo>
                  <a:lnTo>
                    <a:pt x="1285" y="731"/>
                  </a:lnTo>
                  <a:lnTo>
                    <a:pt x="1285" y="731"/>
                  </a:lnTo>
                  <a:lnTo>
                    <a:pt x="1285" y="730"/>
                  </a:lnTo>
                  <a:lnTo>
                    <a:pt x="1285" y="729"/>
                  </a:lnTo>
                  <a:lnTo>
                    <a:pt x="1286" y="729"/>
                  </a:lnTo>
                  <a:lnTo>
                    <a:pt x="1287" y="730"/>
                  </a:lnTo>
                  <a:lnTo>
                    <a:pt x="1288" y="730"/>
                  </a:lnTo>
                  <a:lnTo>
                    <a:pt x="1291" y="730"/>
                  </a:lnTo>
                  <a:lnTo>
                    <a:pt x="1292" y="730"/>
                  </a:lnTo>
                  <a:lnTo>
                    <a:pt x="1292" y="729"/>
                  </a:lnTo>
                  <a:lnTo>
                    <a:pt x="1292" y="728"/>
                  </a:lnTo>
                  <a:lnTo>
                    <a:pt x="1291" y="728"/>
                  </a:lnTo>
                  <a:lnTo>
                    <a:pt x="1290" y="728"/>
                  </a:lnTo>
                  <a:lnTo>
                    <a:pt x="1290" y="727"/>
                  </a:lnTo>
                  <a:lnTo>
                    <a:pt x="1288" y="727"/>
                  </a:lnTo>
                  <a:lnTo>
                    <a:pt x="1287" y="727"/>
                  </a:lnTo>
                  <a:lnTo>
                    <a:pt x="1286" y="727"/>
                  </a:lnTo>
                  <a:lnTo>
                    <a:pt x="1285" y="727"/>
                  </a:lnTo>
                  <a:lnTo>
                    <a:pt x="1285" y="725"/>
                  </a:lnTo>
                  <a:lnTo>
                    <a:pt x="1285" y="724"/>
                  </a:lnTo>
                  <a:lnTo>
                    <a:pt x="1285" y="724"/>
                  </a:lnTo>
                  <a:lnTo>
                    <a:pt x="1286" y="724"/>
                  </a:lnTo>
                  <a:lnTo>
                    <a:pt x="1287" y="724"/>
                  </a:lnTo>
                  <a:lnTo>
                    <a:pt x="1287" y="723"/>
                  </a:lnTo>
                  <a:lnTo>
                    <a:pt x="1286" y="723"/>
                  </a:lnTo>
                  <a:lnTo>
                    <a:pt x="1285" y="721"/>
                  </a:lnTo>
                  <a:lnTo>
                    <a:pt x="1286" y="721"/>
                  </a:lnTo>
                  <a:lnTo>
                    <a:pt x="1286" y="722"/>
                  </a:lnTo>
                  <a:lnTo>
                    <a:pt x="1287" y="722"/>
                  </a:lnTo>
                  <a:lnTo>
                    <a:pt x="1288" y="723"/>
                  </a:lnTo>
                  <a:lnTo>
                    <a:pt x="1290" y="723"/>
                  </a:lnTo>
                  <a:lnTo>
                    <a:pt x="1288" y="722"/>
                  </a:lnTo>
                  <a:lnTo>
                    <a:pt x="1287" y="721"/>
                  </a:lnTo>
                  <a:lnTo>
                    <a:pt x="1288" y="721"/>
                  </a:lnTo>
                  <a:lnTo>
                    <a:pt x="1290" y="721"/>
                  </a:lnTo>
                  <a:lnTo>
                    <a:pt x="1288" y="720"/>
                  </a:lnTo>
                  <a:lnTo>
                    <a:pt x="1288" y="719"/>
                  </a:lnTo>
                  <a:lnTo>
                    <a:pt x="1287" y="719"/>
                  </a:lnTo>
                  <a:lnTo>
                    <a:pt x="1288" y="718"/>
                  </a:lnTo>
                  <a:lnTo>
                    <a:pt x="1288" y="716"/>
                  </a:lnTo>
                  <a:lnTo>
                    <a:pt x="1290" y="716"/>
                  </a:lnTo>
                  <a:lnTo>
                    <a:pt x="1291" y="716"/>
                  </a:lnTo>
                  <a:lnTo>
                    <a:pt x="1292" y="716"/>
                  </a:lnTo>
                  <a:lnTo>
                    <a:pt x="1293" y="716"/>
                  </a:lnTo>
                  <a:lnTo>
                    <a:pt x="1294" y="716"/>
                  </a:lnTo>
                  <a:lnTo>
                    <a:pt x="1295" y="716"/>
                  </a:lnTo>
                  <a:lnTo>
                    <a:pt x="1295" y="718"/>
                  </a:lnTo>
                  <a:lnTo>
                    <a:pt x="1296" y="718"/>
                  </a:lnTo>
                  <a:lnTo>
                    <a:pt x="1297" y="718"/>
                  </a:lnTo>
                  <a:lnTo>
                    <a:pt x="1297" y="719"/>
                  </a:lnTo>
                  <a:lnTo>
                    <a:pt x="1298" y="719"/>
                  </a:lnTo>
                  <a:lnTo>
                    <a:pt x="1298" y="720"/>
                  </a:lnTo>
                  <a:lnTo>
                    <a:pt x="1300" y="720"/>
                  </a:lnTo>
                  <a:lnTo>
                    <a:pt x="1301" y="721"/>
                  </a:lnTo>
                  <a:lnTo>
                    <a:pt x="1301" y="722"/>
                  </a:lnTo>
                  <a:lnTo>
                    <a:pt x="1302" y="722"/>
                  </a:lnTo>
                  <a:lnTo>
                    <a:pt x="1302" y="721"/>
                  </a:lnTo>
                  <a:lnTo>
                    <a:pt x="1301" y="720"/>
                  </a:lnTo>
                  <a:lnTo>
                    <a:pt x="1301" y="719"/>
                  </a:lnTo>
                  <a:lnTo>
                    <a:pt x="1300" y="718"/>
                  </a:lnTo>
                  <a:lnTo>
                    <a:pt x="1298" y="718"/>
                  </a:lnTo>
                  <a:lnTo>
                    <a:pt x="1298" y="716"/>
                  </a:lnTo>
                  <a:lnTo>
                    <a:pt x="1298" y="715"/>
                  </a:lnTo>
                  <a:lnTo>
                    <a:pt x="1300" y="716"/>
                  </a:lnTo>
                  <a:lnTo>
                    <a:pt x="1301" y="718"/>
                  </a:lnTo>
                  <a:lnTo>
                    <a:pt x="1302" y="718"/>
                  </a:lnTo>
                  <a:lnTo>
                    <a:pt x="1303" y="718"/>
                  </a:lnTo>
                  <a:lnTo>
                    <a:pt x="1304" y="718"/>
                  </a:lnTo>
                  <a:lnTo>
                    <a:pt x="1305" y="718"/>
                  </a:lnTo>
                  <a:lnTo>
                    <a:pt x="1305" y="719"/>
                  </a:lnTo>
                  <a:lnTo>
                    <a:pt x="1306" y="719"/>
                  </a:lnTo>
                  <a:lnTo>
                    <a:pt x="1307" y="719"/>
                  </a:lnTo>
                  <a:lnTo>
                    <a:pt x="1309" y="719"/>
                  </a:lnTo>
                  <a:lnTo>
                    <a:pt x="1309" y="720"/>
                  </a:lnTo>
                  <a:lnTo>
                    <a:pt x="1310" y="720"/>
                  </a:lnTo>
                  <a:lnTo>
                    <a:pt x="1311" y="719"/>
                  </a:lnTo>
                  <a:lnTo>
                    <a:pt x="1311" y="720"/>
                  </a:lnTo>
                  <a:lnTo>
                    <a:pt x="1312" y="720"/>
                  </a:lnTo>
                  <a:lnTo>
                    <a:pt x="1312" y="721"/>
                  </a:lnTo>
                  <a:lnTo>
                    <a:pt x="1313" y="721"/>
                  </a:lnTo>
                  <a:lnTo>
                    <a:pt x="1312" y="720"/>
                  </a:lnTo>
                  <a:lnTo>
                    <a:pt x="1312" y="719"/>
                  </a:lnTo>
                  <a:lnTo>
                    <a:pt x="1311" y="719"/>
                  </a:lnTo>
                  <a:lnTo>
                    <a:pt x="1311" y="718"/>
                  </a:lnTo>
                  <a:lnTo>
                    <a:pt x="1312" y="718"/>
                  </a:lnTo>
                  <a:lnTo>
                    <a:pt x="1312" y="718"/>
                  </a:lnTo>
                  <a:lnTo>
                    <a:pt x="1313" y="718"/>
                  </a:lnTo>
                  <a:lnTo>
                    <a:pt x="1314" y="719"/>
                  </a:lnTo>
                  <a:lnTo>
                    <a:pt x="1315" y="720"/>
                  </a:lnTo>
                  <a:lnTo>
                    <a:pt x="1315" y="719"/>
                  </a:lnTo>
                  <a:lnTo>
                    <a:pt x="1316" y="719"/>
                  </a:lnTo>
                  <a:lnTo>
                    <a:pt x="1317" y="719"/>
                  </a:lnTo>
                  <a:lnTo>
                    <a:pt x="1319" y="720"/>
                  </a:lnTo>
                  <a:lnTo>
                    <a:pt x="1319" y="721"/>
                  </a:lnTo>
                  <a:lnTo>
                    <a:pt x="1320" y="721"/>
                  </a:lnTo>
                  <a:lnTo>
                    <a:pt x="1320" y="720"/>
                  </a:lnTo>
                  <a:lnTo>
                    <a:pt x="1319" y="720"/>
                  </a:lnTo>
                  <a:lnTo>
                    <a:pt x="1319" y="719"/>
                  </a:lnTo>
                  <a:lnTo>
                    <a:pt x="1320" y="719"/>
                  </a:lnTo>
                  <a:lnTo>
                    <a:pt x="1321" y="719"/>
                  </a:lnTo>
                  <a:lnTo>
                    <a:pt x="1321" y="720"/>
                  </a:lnTo>
                  <a:lnTo>
                    <a:pt x="1322" y="720"/>
                  </a:lnTo>
                  <a:lnTo>
                    <a:pt x="1322" y="719"/>
                  </a:lnTo>
                  <a:lnTo>
                    <a:pt x="1323" y="719"/>
                  </a:lnTo>
                  <a:lnTo>
                    <a:pt x="1324" y="718"/>
                  </a:lnTo>
                  <a:lnTo>
                    <a:pt x="1325" y="718"/>
                  </a:lnTo>
                  <a:lnTo>
                    <a:pt x="1326" y="718"/>
                  </a:lnTo>
                  <a:lnTo>
                    <a:pt x="1328" y="716"/>
                  </a:lnTo>
                  <a:lnTo>
                    <a:pt x="1329" y="716"/>
                  </a:lnTo>
                  <a:lnTo>
                    <a:pt x="1329" y="718"/>
                  </a:lnTo>
                  <a:lnTo>
                    <a:pt x="1330" y="718"/>
                  </a:lnTo>
                  <a:lnTo>
                    <a:pt x="1331" y="718"/>
                  </a:lnTo>
                  <a:lnTo>
                    <a:pt x="1332" y="718"/>
                  </a:lnTo>
                  <a:lnTo>
                    <a:pt x="1332" y="719"/>
                  </a:lnTo>
                  <a:lnTo>
                    <a:pt x="1333" y="719"/>
                  </a:lnTo>
                  <a:lnTo>
                    <a:pt x="1333" y="720"/>
                  </a:lnTo>
                  <a:lnTo>
                    <a:pt x="1334" y="719"/>
                  </a:lnTo>
                  <a:lnTo>
                    <a:pt x="1335" y="719"/>
                  </a:lnTo>
                  <a:lnTo>
                    <a:pt x="1336" y="719"/>
                  </a:lnTo>
                  <a:lnTo>
                    <a:pt x="1336" y="720"/>
                  </a:lnTo>
                  <a:lnTo>
                    <a:pt x="1338" y="719"/>
                  </a:lnTo>
                  <a:lnTo>
                    <a:pt x="1339" y="719"/>
                  </a:lnTo>
                  <a:lnTo>
                    <a:pt x="1339" y="719"/>
                  </a:lnTo>
                  <a:lnTo>
                    <a:pt x="1340" y="720"/>
                  </a:lnTo>
                  <a:lnTo>
                    <a:pt x="1343" y="720"/>
                  </a:lnTo>
                  <a:lnTo>
                    <a:pt x="1344" y="720"/>
                  </a:lnTo>
                  <a:lnTo>
                    <a:pt x="1345" y="721"/>
                  </a:lnTo>
                  <a:lnTo>
                    <a:pt x="1347" y="721"/>
                  </a:lnTo>
                  <a:lnTo>
                    <a:pt x="1348" y="722"/>
                  </a:lnTo>
                  <a:lnTo>
                    <a:pt x="1348" y="723"/>
                  </a:lnTo>
                  <a:lnTo>
                    <a:pt x="1349" y="722"/>
                  </a:lnTo>
                  <a:lnTo>
                    <a:pt x="1348" y="721"/>
                  </a:lnTo>
                  <a:lnTo>
                    <a:pt x="1348" y="720"/>
                  </a:lnTo>
                  <a:lnTo>
                    <a:pt x="1348" y="719"/>
                  </a:lnTo>
                  <a:lnTo>
                    <a:pt x="1349" y="719"/>
                  </a:lnTo>
                  <a:lnTo>
                    <a:pt x="1350" y="718"/>
                  </a:lnTo>
                  <a:lnTo>
                    <a:pt x="1351" y="718"/>
                  </a:lnTo>
                  <a:lnTo>
                    <a:pt x="1351" y="716"/>
                  </a:lnTo>
                  <a:lnTo>
                    <a:pt x="1352" y="718"/>
                  </a:lnTo>
                  <a:lnTo>
                    <a:pt x="1353" y="716"/>
                  </a:lnTo>
                  <a:lnTo>
                    <a:pt x="1354" y="716"/>
                  </a:lnTo>
                  <a:lnTo>
                    <a:pt x="1356" y="716"/>
                  </a:lnTo>
                  <a:lnTo>
                    <a:pt x="1357" y="716"/>
                  </a:lnTo>
                  <a:lnTo>
                    <a:pt x="1357" y="715"/>
                  </a:lnTo>
                  <a:lnTo>
                    <a:pt x="1358" y="715"/>
                  </a:lnTo>
                  <a:lnTo>
                    <a:pt x="1359" y="715"/>
                  </a:lnTo>
                  <a:lnTo>
                    <a:pt x="1359" y="714"/>
                  </a:lnTo>
                  <a:lnTo>
                    <a:pt x="1360" y="714"/>
                  </a:lnTo>
                  <a:lnTo>
                    <a:pt x="1360" y="715"/>
                  </a:lnTo>
                  <a:lnTo>
                    <a:pt x="1360" y="716"/>
                  </a:lnTo>
                  <a:lnTo>
                    <a:pt x="1361" y="716"/>
                  </a:lnTo>
                  <a:lnTo>
                    <a:pt x="1362" y="716"/>
                  </a:lnTo>
                  <a:lnTo>
                    <a:pt x="1362" y="719"/>
                  </a:lnTo>
                  <a:lnTo>
                    <a:pt x="1363" y="718"/>
                  </a:lnTo>
                  <a:lnTo>
                    <a:pt x="1363" y="716"/>
                  </a:lnTo>
                  <a:lnTo>
                    <a:pt x="1362" y="715"/>
                  </a:lnTo>
                  <a:lnTo>
                    <a:pt x="1363" y="715"/>
                  </a:lnTo>
                  <a:lnTo>
                    <a:pt x="1362" y="714"/>
                  </a:lnTo>
                  <a:lnTo>
                    <a:pt x="1363" y="714"/>
                  </a:lnTo>
                  <a:lnTo>
                    <a:pt x="1362" y="713"/>
                  </a:lnTo>
                  <a:lnTo>
                    <a:pt x="1363" y="712"/>
                  </a:lnTo>
                  <a:lnTo>
                    <a:pt x="1363" y="711"/>
                  </a:lnTo>
                  <a:lnTo>
                    <a:pt x="1363" y="710"/>
                  </a:lnTo>
                  <a:lnTo>
                    <a:pt x="1363" y="709"/>
                  </a:lnTo>
                  <a:lnTo>
                    <a:pt x="1361" y="705"/>
                  </a:lnTo>
                  <a:lnTo>
                    <a:pt x="1360" y="704"/>
                  </a:lnTo>
                  <a:lnTo>
                    <a:pt x="1359" y="704"/>
                  </a:lnTo>
                  <a:lnTo>
                    <a:pt x="1358" y="704"/>
                  </a:lnTo>
                  <a:lnTo>
                    <a:pt x="1357" y="703"/>
                  </a:lnTo>
                  <a:lnTo>
                    <a:pt x="1357" y="702"/>
                  </a:lnTo>
                  <a:lnTo>
                    <a:pt x="1357" y="701"/>
                  </a:lnTo>
                  <a:lnTo>
                    <a:pt x="1356" y="701"/>
                  </a:lnTo>
                  <a:lnTo>
                    <a:pt x="1356" y="702"/>
                  </a:lnTo>
                  <a:lnTo>
                    <a:pt x="1356" y="703"/>
                  </a:lnTo>
                  <a:lnTo>
                    <a:pt x="1354" y="703"/>
                  </a:lnTo>
                  <a:lnTo>
                    <a:pt x="1354" y="702"/>
                  </a:lnTo>
                  <a:lnTo>
                    <a:pt x="1353" y="702"/>
                  </a:lnTo>
                  <a:lnTo>
                    <a:pt x="1352" y="702"/>
                  </a:lnTo>
                  <a:lnTo>
                    <a:pt x="1352" y="703"/>
                  </a:lnTo>
                  <a:lnTo>
                    <a:pt x="1351" y="704"/>
                  </a:lnTo>
                  <a:lnTo>
                    <a:pt x="1351" y="705"/>
                  </a:lnTo>
                  <a:lnTo>
                    <a:pt x="1350" y="704"/>
                  </a:lnTo>
                  <a:lnTo>
                    <a:pt x="1349" y="704"/>
                  </a:lnTo>
                  <a:lnTo>
                    <a:pt x="1349" y="703"/>
                  </a:lnTo>
                  <a:lnTo>
                    <a:pt x="1349" y="702"/>
                  </a:lnTo>
                  <a:lnTo>
                    <a:pt x="1348" y="702"/>
                  </a:lnTo>
                  <a:lnTo>
                    <a:pt x="1348" y="701"/>
                  </a:lnTo>
                  <a:lnTo>
                    <a:pt x="1347" y="701"/>
                  </a:lnTo>
                  <a:lnTo>
                    <a:pt x="1347" y="700"/>
                  </a:lnTo>
                  <a:lnTo>
                    <a:pt x="1345" y="700"/>
                  </a:lnTo>
                  <a:lnTo>
                    <a:pt x="1345" y="700"/>
                  </a:lnTo>
                  <a:lnTo>
                    <a:pt x="1344" y="700"/>
                  </a:lnTo>
                  <a:lnTo>
                    <a:pt x="1343" y="700"/>
                  </a:lnTo>
                  <a:lnTo>
                    <a:pt x="1342" y="700"/>
                  </a:lnTo>
                  <a:lnTo>
                    <a:pt x="1341" y="699"/>
                  </a:lnTo>
                  <a:lnTo>
                    <a:pt x="1340" y="699"/>
                  </a:lnTo>
                  <a:lnTo>
                    <a:pt x="1339" y="697"/>
                  </a:lnTo>
                  <a:lnTo>
                    <a:pt x="1339" y="696"/>
                  </a:lnTo>
                  <a:lnTo>
                    <a:pt x="1339" y="695"/>
                  </a:lnTo>
                  <a:lnTo>
                    <a:pt x="1338" y="694"/>
                  </a:lnTo>
                  <a:lnTo>
                    <a:pt x="1336" y="692"/>
                  </a:lnTo>
                  <a:lnTo>
                    <a:pt x="1335" y="692"/>
                  </a:lnTo>
                  <a:lnTo>
                    <a:pt x="1334" y="691"/>
                  </a:lnTo>
                  <a:lnTo>
                    <a:pt x="1333" y="691"/>
                  </a:lnTo>
                  <a:lnTo>
                    <a:pt x="1333" y="690"/>
                  </a:lnTo>
                  <a:lnTo>
                    <a:pt x="1332" y="690"/>
                  </a:lnTo>
                  <a:lnTo>
                    <a:pt x="1332" y="689"/>
                  </a:lnTo>
                  <a:lnTo>
                    <a:pt x="1332" y="687"/>
                  </a:lnTo>
                  <a:lnTo>
                    <a:pt x="1333" y="686"/>
                  </a:lnTo>
                  <a:lnTo>
                    <a:pt x="1333" y="685"/>
                  </a:lnTo>
                  <a:lnTo>
                    <a:pt x="1333" y="684"/>
                  </a:lnTo>
                  <a:lnTo>
                    <a:pt x="1334" y="684"/>
                  </a:lnTo>
                  <a:lnTo>
                    <a:pt x="1335" y="684"/>
                  </a:lnTo>
                  <a:lnTo>
                    <a:pt x="1335" y="683"/>
                  </a:lnTo>
                  <a:lnTo>
                    <a:pt x="1336" y="683"/>
                  </a:lnTo>
                  <a:lnTo>
                    <a:pt x="1336" y="682"/>
                  </a:lnTo>
                  <a:lnTo>
                    <a:pt x="1338" y="682"/>
                  </a:lnTo>
                  <a:lnTo>
                    <a:pt x="1339" y="681"/>
                  </a:lnTo>
                  <a:lnTo>
                    <a:pt x="1339" y="680"/>
                  </a:lnTo>
                  <a:lnTo>
                    <a:pt x="1338" y="680"/>
                  </a:lnTo>
                  <a:lnTo>
                    <a:pt x="1338" y="678"/>
                  </a:lnTo>
                  <a:lnTo>
                    <a:pt x="1336" y="678"/>
                  </a:lnTo>
                  <a:lnTo>
                    <a:pt x="1335" y="678"/>
                  </a:lnTo>
                  <a:lnTo>
                    <a:pt x="1334" y="678"/>
                  </a:lnTo>
                  <a:lnTo>
                    <a:pt x="1334" y="677"/>
                  </a:lnTo>
                  <a:lnTo>
                    <a:pt x="1333" y="677"/>
                  </a:lnTo>
                  <a:lnTo>
                    <a:pt x="1332" y="677"/>
                  </a:lnTo>
                  <a:lnTo>
                    <a:pt x="1331" y="677"/>
                  </a:lnTo>
                  <a:lnTo>
                    <a:pt x="1330" y="677"/>
                  </a:lnTo>
                  <a:lnTo>
                    <a:pt x="1330" y="676"/>
                  </a:lnTo>
                  <a:lnTo>
                    <a:pt x="1329" y="676"/>
                  </a:lnTo>
                  <a:lnTo>
                    <a:pt x="1329" y="677"/>
                  </a:lnTo>
                  <a:lnTo>
                    <a:pt x="1328" y="677"/>
                  </a:lnTo>
                  <a:lnTo>
                    <a:pt x="1326" y="677"/>
                  </a:lnTo>
                  <a:lnTo>
                    <a:pt x="1326" y="676"/>
                  </a:lnTo>
                  <a:lnTo>
                    <a:pt x="1325" y="676"/>
                  </a:lnTo>
                  <a:lnTo>
                    <a:pt x="1325" y="675"/>
                  </a:lnTo>
                  <a:lnTo>
                    <a:pt x="1324" y="675"/>
                  </a:lnTo>
                  <a:lnTo>
                    <a:pt x="1323" y="674"/>
                  </a:lnTo>
                  <a:lnTo>
                    <a:pt x="1323" y="673"/>
                  </a:lnTo>
                  <a:lnTo>
                    <a:pt x="1323" y="673"/>
                  </a:lnTo>
                  <a:lnTo>
                    <a:pt x="1323" y="672"/>
                  </a:lnTo>
                  <a:lnTo>
                    <a:pt x="1322" y="672"/>
                  </a:lnTo>
                  <a:lnTo>
                    <a:pt x="1321" y="672"/>
                  </a:lnTo>
                  <a:lnTo>
                    <a:pt x="1320" y="672"/>
                  </a:lnTo>
                  <a:lnTo>
                    <a:pt x="1320" y="673"/>
                  </a:lnTo>
                  <a:lnTo>
                    <a:pt x="1320" y="673"/>
                  </a:lnTo>
                  <a:lnTo>
                    <a:pt x="1319" y="673"/>
                  </a:lnTo>
                  <a:lnTo>
                    <a:pt x="1319" y="673"/>
                  </a:lnTo>
                  <a:lnTo>
                    <a:pt x="1317" y="673"/>
                  </a:lnTo>
                  <a:lnTo>
                    <a:pt x="1317" y="672"/>
                  </a:lnTo>
                  <a:lnTo>
                    <a:pt x="1316" y="671"/>
                  </a:lnTo>
                  <a:lnTo>
                    <a:pt x="1316" y="672"/>
                  </a:lnTo>
                  <a:lnTo>
                    <a:pt x="1315" y="673"/>
                  </a:lnTo>
                  <a:lnTo>
                    <a:pt x="1314" y="673"/>
                  </a:lnTo>
                  <a:lnTo>
                    <a:pt x="1314" y="672"/>
                  </a:lnTo>
                  <a:lnTo>
                    <a:pt x="1314" y="671"/>
                  </a:lnTo>
                  <a:lnTo>
                    <a:pt x="1313" y="671"/>
                  </a:lnTo>
                  <a:lnTo>
                    <a:pt x="1312" y="671"/>
                  </a:lnTo>
                  <a:lnTo>
                    <a:pt x="1312" y="672"/>
                  </a:lnTo>
                  <a:lnTo>
                    <a:pt x="1312" y="673"/>
                  </a:lnTo>
                  <a:lnTo>
                    <a:pt x="1312" y="673"/>
                  </a:lnTo>
                  <a:lnTo>
                    <a:pt x="1311" y="673"/>
                  </a:lnTo>
                  <a:lnTo>
                    <a:pt x="1311" y="673"/>
                  </a:lnTo>
                  <a:lnTo>
                    <a:pt x="1311" y="674"/>
                  </a:lnTo>
                  <a:lnTo>
                    <a:pt x="1310" y="674"/>
                  </a:lnTo>
                  <a:lnTo>
                    <a:pt x="1309" y="674"/>
                  </a:lnTo>
                  <a:lnTo>
                    <a:pt x="1309" y="675"/>
                  </a:lnTo>
                  <a:lnTo>
                    <a:pt x="1307" y="675"/>
                  </a:lnTo>
                  <a:lnTo>
                    <a:pt x="1306" y="675"/>
                  </a:lnTo>
                  <a:lnTo>
                    <a:pt x="1305" y="675"/>
                  </a:lnTo>
                  <a:lnTo>
                    <a:pt x="1305" y="674"/>
                  </a:lnTo>
                  <a:lnTo>
                    <a:pt x="1304" y="674"/>
                  </a:lnTo>
                  <a:lnTo>
                    <a:pt x="1303" y="674"/>
                  </a:lnTo>
                  <a:lnTo>
                    <a:pt x="1302" y="674"/>
                  </a:lnTo>
                  <a:lnTo>
                    <a:pt x="1302" y="673"/>
                  </a:lnTo>
                  <a:lnTo>
                    <a:pt x="1301" y="673"/>
                  </a:lnTo>
                  <a:lnTo>
                    <a:pt x="1302" y="673"/>
                  </a:lnTo>
                  <a:lnTo>
                    <a:pt x="1302" y="672"/>
                  </a:lnTo>
                  <a:lnTo>
                    <a:pt x="1302" y="671"/>
                  </a:lnTo>
                  <a:lnTo>
                    <a:pt x="1301" y="671"/>
                  </a:lnTo>
                  <a:lnTo>
                    <a:pt x="1301" y="672"/>
                  </a:lnTo>
                  <a:lnTo>
                    <a:pt x="1300" y="672"/>
                  </a:lnTo>
                  <a:lnTo>
                    <a:pt x="1300" y="671"/>
                  </a:lnTo>
                  <a:lnTo>
                    <a:pt x="1298" y="671"/>
                  </a:lnTo>
                  <a:lnTo>
                    <a:pt x="1298" y="669"/>
                  </a:lnTo>
                  <a:lnTo>
                    <a:pt x="1297" y="669"/>
                  </a:lnTo>
                  <a:lnTo>
                    <a:pt x="1296" y="669"/>
                  </a:lnTo>
                  <a:lnTo>
                    <a:pt x="1296" y="668"/>
                  </a:lnTo>
                  <a:lnTo>
                    <a:pt x="1297" y="667"/>
                  </a:lnTo>
                  <a:lnTo>
                    <a:pt x="1298" y="667"/>
                  </a:lnTo>
                  <a:lnTo>
                    <a:pt x="1298" y="666"/>
                  </a:lnTo>
                  <a:lnTo>
                    <a:pt x="1298" y="665"/>
                  </a:lnTo>
                  <a:lnTo>
                    <a:pt x="1298" y="664"/>
                  </a:lnTo>
                  <a:lnTo>
                    <a:pt x="1300" y="664"/>
                  </a:lnTo>
                  <a:lnTo>
                    <a:pt x="1301" y="664"/>
                  </a:lnTo>
                  <a:lnTo>
                    <a:pt x="1301" y="663"/>
                  </a:lnTo>
                  <a:lnTo>
                    <a:pt x="1302" y="663"/>
                  </a:lnTo>
                  <a:lnTo>
                    <a:pt x="1303" y="663"/>
                  </a:lnTo>
                  <a:lnTo>
                    <a:pt x="1303" y="662"/>
                  </a:lnTo>
                  <a:lnTo>
                    <a:pt x="1304" y="661"/>
                  </a:lnTo>
                  <a:lnTo>
                    <a:pt x="1304" y="659"/>
                  </a:lnTo>
                  <a:lnTo>
                    <a:pt x="1305" y="659"/>
                  </a:lnTo>
                  <a:lnTo>
                    <a:pt x="1306" y="659"/>
                  </a:lnTo>
                  <a:lnTo>
                    <a:pt x="1306" y="658"/>
                  </a:lnTo>
                  <a:lnTo>
                    <a:pt x="1306" y="657"/>
                  </a:lnTo>
                  <a:lnTo>
                    <a:pt x="1305" y="656"/>
                  </a:lnTo>
                  <a:lnTo>
                    <a:pt x="1306" y="656"/>
                  </a:lnTo>
                  <a:lnTo>
                    <a:pt x="1307" y="656"/>
                  </a:lnTo>
                  <a:lnTo>
                    <a:pt x="1309" y="656"/>
                  </a:lnTo>
                  <a:lnTo>
                    <a:pt x="1310" y="656"/>
                  </a:lnTo>
                  <a:lnTo>
                    <a:pt x="1310" y="657"/>
                  </a:lnTo>
                  <a:lnTo>
                    <a:pt x="1311" y="658"/>
                  </a:lnTo>
                  <a:lnTo>
                    <a:pt x="1311" y="657"/>
                  </a:lnTo>
                  <a:lnTo>
                    <a:pt x="1311" y="656"/>
                  </a:lnTo>
                  <a:lnTo>
                    <a:pt x="1311" y="655"/>
                  </a:lnTo>
                  <a:lnTo>
                    <a:pt x="1310" y="655"/>
                  </a:lnTo>
                  <a:lnTo>
                    <a:pt x="1310" y="654"/>
                  </a:lnTo>
                  <a:lnTo>
                    <a:pt x="1309" y="653"/>
                  </a:lnTo>
                  <a:lnTo>
                    <a:pt x="1307" y="652"/>
                  </a:lnTo>
                  <a:lnTo>
                    <a:pt x="1307" y="650"/>
                  </a:lnTo>
                  <a:lnTo>
                    <a:pt x="1306" y="650"/>
                  </a:lnTo>
                  <a:lnTo>
                    <a:pt x="1306" y="649"/>
                  </a:lnTo>
                  <a:lnTo>
                    <a:pt x="1305" y="648"/>
                  </a:lnTo>
                  <a:lnTo>
                    <a:pt x="1303" y="647"/>
                  </a:lnTo>
                  <a:lnTo>
                    <a:pt x="1302" y="646"/>
                  </a:lnTo>
                  <a:lnTo>
                    <a:pt x="1302" y="646"/>
                  </a:lnTo>
                  <a:lnTo>
                    <a:pt x="1302" y="645"/>
                  </a:lnTo>
                  <a:lnTo>
                    <a:pt x="1302" y="644"/>
                  </a:lnTo>
                  <a:lnTo>
                    <a:pt x="1302" y="640"/>
                  </a:lnTo>
                  <a:lnTo>
                    <a:pt x="1301" y="639"/>
                  </a:lnTo>
                  <a:lnTo>
                    <a:pt x="1301" y="638"/>
                  </a:lnTo>
                  <a:lnTo>
                    <a:pt x="1301" y="636"/>
                  </a:lnTo>
                  <a:lnTo>
                    <a:pt x="1301" y="634"/>
                  </a:lnTo>
                  <a:lnTo>
                    <a:pt x="1300" y="633"/>
                  </a:lnTo>
                  <a:lnTo>
                    <a:pt x="1300" y="631"/>
                  </a:lnTo>
                  <a:lnTo>
                    <a:pt x="1298" y="630"/>
                  </a:lnTo>
                  <a:lnTo>
                    <a:pt x="1297" y="629"/>
                  </a:lnTo>
                  <a:lnTo>
                    <a:pt x="1297" y="628"/>
                  </a:lnTo>
                  <a:lnTo>
                    <a:pt x="1296" y="627"/>
                  </a:lnTo>
                  <a:lnTo>
                    <a:pt x="1295" y="626"/>
                  </a:lnTo>
                  <a:lnTo>
                    <a:pt x="1295" y="625"/>
                  </a:lnTo>
                  <a:lnTo>
                    <a:pt x="1294" y="624"/>
                  </a:lnTo>
                  <a:lnTo>
                    <a:pt x="1294" y="622"/>
                  </a:lnTo>
                  <a:lnTo>
                    <a:pt x="1293" y="621"/>
                  </a:lnTo>
                  <a:lnTo>
                    <a:pt x="1293" y="620"/>
                  </a:lnTo>
                  <a:lnTo>
                    <a:pt x="1293" y="619"/>
                  </a:lnTo>
                  <a:lnTo>
                    <a:pt x="1293" y="618"/>
                  </a:lnTo>
                  <a:lnTo>
                    <a:pt x="1292" y="617"/>
                  </a:lnTo>
                  <a:lnTo>
                    <a:pt x="1292" y="615"/>
                  </a:lnTo>
                  <a:lnTo>
                    <a:pt x="1291" y="614"/>
                  </a:lnTo>
                  <a:lnTo>
                    <a:pt x="1290" y="611"/>
                  </a:lnTo>
                  <a:lnTo>
                    <a:pt x="1288" y="610"/>
                  </a:lnTo>
                  <a:lnTo>
                    <a:pt x="1287" y="609"/>
                  </a:lnTo>
                  <a:lnTo>
                    <a:pt x="1286" y="608"/>
                  </a:lnTo>
                  <a:lnTo>
                    <a:pt x="1285" y="607"/>
                  </a:lnTo>
                  <a:lnTo>
                    <a:pt x="1284" y="606"/>
                  </a:lnTo>
                  <a:lnTo>
                    <a:pt x="1284" y="603"/>
                  </a:lnTo>
                  <a:lnTo>
                    <a:pt x="1285" y="605"/>
                  </a:lnTo>
                  <a:lnTo>
                    <a:pt x="1285" y="605"/>
                  </a:lnTo>
                  <a:lnTo>
                    <a:pt x="1285" y="603"/>
                  </a:lnTo>
                  <a:lnTo>
                    <a:pt x="1284" y="602"/>
                  </a:lnTo>
                  <a:lnTo>
                    <a:pt x="1283" y="602"/>
                  </a:lnTo>
                  <a:lnTo>
                    <a:pt x="1282" y="601"/>
                  </a:lnTo>
                  <a:lnTo>
                    <a:pt x="1279" y="600"/>
                  </a:lnTo>
                  <a:lnTo>
                    <a:pt x="1278" y="601"/>
                  </a:lnTo>
                  <a:lnTo>
                    <a:pt x="1277" y="601"/>
                  </a:lnTo>
                  <a:lnTo>
                    <a:pt x="1278" y="600"/>
                  </a:lnTo>
                  <a:lnTo>
                    <a:pt x="1277" y="599"/>
                  </a:lnTo>
                  <a:lnTo>
                    <a:pt x="1276" y="599"/>
                  </a:lnTo>
                  <a:lnTo>
                    <a:pt x="1276" y="598"/>
                  </a:lnTo>
                  <a:lnTo>
                    <a:pt x="1275" y="598"/>
                  </a:lnTo>
                  <a:lnTo>
                    <a:pt x="1274" y="598"/>
                  </a:lnTo>
                  <a:lnTo>
                    <a:pt x="1273" y="598"/>
                  </a:lnTo>
                  <a:lnTo>
                    <a:pt x="1272" y="599"/>
                  </a:lnTo>
                  <a:lnTo>
                    <a:pt x="1274" y="599"/>
                  </a:lnTo>
                  <a:lnTo>
                    <a:pt x="1275" y="599"/>
                  </a:lnTo>
                  <a:lnTo>
                    <a:pt x="1276" y="599"/>
                  </a:lnTo>
                  <a:lnTo>
                    <a:pt x="1275" y="600"/>
                  </a:lnTo>
                  <a:lnTo>
                    <a:pt x="1274" y="600"/>
                  </a:lnTo>
                  <a:lnTo>
                    <a:pt x="1273" y="600"/>
                  </a:lnTo>
                  <a:lnTo>
                    <a:pt x="1272" y="600"/>
                  </a:lnTo>
                  <a:lnTo>
                    <a:pt x="1273" y="601"/>
                  </a:lnTo>
                  <a:lnTo>
                    <a:pt x="1272" y="601"/>
                  </a:lnTo>
                  <a:lnTo>
                    <a:pt x="1270" y="602"/>
                  </a:lnTo>
                  <a:lnTo>
                    <a:pt x="1269" y="602"/>
                  </a:lnTo>
                  <a:lnTo>
                    <a:pt x="1268" y="603"/>
                  </a:lnTo>
                  <a:lnTo>
                    <a:pt x="1266" y="603"/>
                  </a:lnTo>
                  <a:lnTo>
                    <a:pt x="1265" y="603"/>
                  </a:lnTo>
                  <a:lnTo>
                    <a:pt x="1262" y="607"/>
                  </a:lnTo>
                  <a:lnTo>
                    <a:pt x="1259" y="609"/>
                  </a:lnTo>
                  <a:lnTo>
                    <a:pt x="1259" y="610"/>
                  </a:lnTo>
                  <a:lnTo>
                    <a:pt x="1259" y="615"/>
                  </a:lnTo>
                  <a:lnTo>
                    <a:pt x="1258" y="616"/>
                  </a:lnTo>
                  <a:lnTo>
                    <a:pt x="1257" y="619"/>
                  </a:lnTo>
                  <a:lnTo>
                    <a:pt x="1255" y="619"/>
                  </a:lnTo>
                  <a:lnTo>
                    <a:pt x="1255" y="617"/>
                  </a:lnTo>
                  <a:lnTo>
                    <a:pt x="1254" y="617"/>
                  </a:lnTo>
                  <a:lnTo>
                    <a:pt x="1253" y="618"/>
                  </a:lnTo>
                  <a:lnTo>
                    <a:pt x="1251" y="619"/>
                  </a:lnTo>
                  <a:lnTo>
                    <a:pt x="1250" y="619"/>
                  </a:lnTo>
                  <a:lnTo>
                    <a:pt x="1249" y="619"/>
                  </a:lnTo>
                  <a:lnTo>
                    <a:pt x="1247" y="621"/>
                  </a:lnTo>
                  <a:lnTo>
                    <a:pt x="1245" y="624"/>
                  </a:lnTo>
                  <a:lnTo>
                    <a:pt x="1244" y="624"/>
                  </a:lnTo>
                  <a:lnTo>
                    <a:pt x="1243" y="625"/>
                  </a:lnTo>
                  <a:lnTo>
                    <a:pt x="1240" y="625"/>
                  </a:lnTo>
                  <a:lnTo>
                    <a:pt x="1239" y="625"/>
                  </a:lnTo>
                  <a:lnTo>
                    <a:pt x="1238" y="625"/>
                  </a:lnTo>
                  <a:lnTo>
                    <a:pt x="1237" y="624"/>
                  </a:lnTo>
                  <a:lnTo>
                    <a:pt x="1236" y="622"/>
                  </a:lnTo>
                  <a:lnTo>
                    <a:pt x="1236" y="620"/>
                  </a:lnTo>
                  <a:lnTo>
                    <a:pt x="1237" y="619"/>
                  </a:lnTo>
                  <a:lnTo>
                    <a:pt x="1237" y="619"/>
                  </a:lnTo>
                  <a:lnTo>
                    <a:pt x="1238" y="619"/>
                  </a:lnTo>
                  <a:lnTo>
                    <a:pt x="1238" y="619"/>
                  </a:lnTo>
                  <a:lnTo>
                    <a:pt x="1239" y="620"/>
                  </a:lnTo>
                  <a:lnTo>
                    <a:pt x="1240" y="620"/>
                  </a:lnTo>
                  <a:lnTo>
                    <a:pt x="1239" y="619"/>
                  </a:lnTo>
                  <a:lnTo>
                    <a:pt x="1238" y="618"/>
                  </a:lnTo>
                  <a:lnTo>
                    <a:pt x="1236" y="617"/>
                  </a:lnTo>
                  <a:lnTo>
                    <a:pt x="1235" y="615"/>
                  </a:lnTo>
                  <a:lnTo>
                    <a:pt x="1232" y="614"/>
                  </a:lnTo>
                  <a:lnTo>
                    <a:pt x="1232" y="612"/>
                  </a:lnTo>
                  <a:lnTo>
                    <a:pt x="1231" y="611"/>
                  </a:lnTo>
                  <a:lnTo>
                    <a:pt x="1231" y="610"/>
                  </a:lnTo>
                  <a:lnTo>
                    <a:pt x="1231" y="610"/>
                  </a:lnTo>
                  <a:lnTo>
                    <a:pt x="1230" y="610"/>
                  </a:lnTo>
                  <a:lnTo>
                    <a:pt x="1228" y="610"/>
                  </a:lnTo>
                  <a:lnTo>
                    <a:pt x="1226" y="610"/>
                  </a:lnTo>
                  <a:lnTo>
                    <a:pt x="1222" y="610"/>
                  </a:lnTo>
                  <a:lnTo>
                    <a:pt x="1221" y="611"/>
                  </a:lnTo>
                  <a:lnTo>
                    <a:pt x="1219" y="614"/>
                  </a:lnTo>
                  <a:lnTo>
                    <a:pt x="1215" y="616"/>
                  </a:lnTo>
                  <a:lnTo>
                    <a:pt x="1215" y="617"/>
                  </a:lnTo>
                  <a:lnTo>
                    <a:pt x="1212" y="618"/>
                  </a:lnTo>
                  <a:lnTo>
                    <a:pt x="1211" y="618"/>
                  </a:lnTo>
                  <a:lnTo>
                    <a:pt x="1208" y="619"/>
                  </a:lnTo>
                  <a:lnTo>
                    <a:pt x="1206" y="621"/>
                  </a:lnTo>
                  <a:lnTo>
                    <a:pt x="1203" y="622"/>
                  </a:lnTo>
                  <a:lnTo>
                    <a:pt x="1200" y="622"/>
                  </a:lnTo>
                  <a:lnTo>
                    <a:pt x="1198" y="621"/>
                  </a:lnTo>
                  <a:lnTo>
                    <a:pt x="1197" y="619"/>
                  </a:lnTo>
                  <a:lnTo>
                    <a:pt x="1194" y="618"/>
                  </a:lnTo>
                  <a:lnTo>
                    <a:pt x="1192" y="618"/>
                  </a:lnTo>
                  <a:lnTo>
                    <a:pt x="1191" y="619"/>
                  </a:lnTo>
                  <a:lnTo>
                    <a:pt x="1188" y="619"/>
                  </a:lnTo>
                  <a:lnTo>
                    <a:pt x="1187" y="619"/>
                  </a:lnTo>
                  <a:lnTo>
                    <a:pt x="1185" y="619"/>
                  </a:lnTo>
                  <a:lnTo>
                    <a:pt x="1184" y="619"/>
                  </a:lnTo>
                  <a:lnTo>
                    <a:pt x="1182" y="617"/>
                  </a:lnTo>
                  <a:lnTo>
                    <a:pt x="1181" y="616"/>
                  </a:lnTo>
                  <a:lnTo>
                    <a:pt x="1181" y="615"/>
                  </a:lnTo>
                  <a:lnTo>
                    <a:pt x="1180" y="615"/>
                  </a:lnTo>
                  <a:lnTo>
                    <a:pt x="1179" y="615"/>
                  </a:lnTo>
                  <a:lnTo>
                    <a:pt x="1179" y="616"/>
                  </a:lnTo>
                  <a:lnTo>
                    <a:pt x="1178" y="617"/>
                  </a:lnTo>
                  <a:lnTo>
                    <a:pt x="1178" y="618"/>
                  </a:lnTo>
                  <a:lnTo>
                    <a:pt x="1177" y="618"/>
                  </a:lnTo>
                  <a:lnTo>
                    <a:pt x="1171" y="618"/>
                  </a:lnTo>
                  <a:lnTo>
                    <a:pt x="1169" y="618"/>
                  </a:lnTo>
                  <a:lnTo>
                    <a:pt x="1168" y="618"/>
                  </a:lnTo>
                  <a:lnTo>
                    <a:pt x="1165" y="617"/>
                  </a:lnTo>
                  <a:lnTo>
                    <a:pt x="1165" y="616"/>
                  </a:lnTo>
                  <a:lnTo>
                    <a:pt x="1164" y="615"/>
                  </a:lnTo>
                  <a:lnTo>
                    <a:pt x="1163" y="614"/>
                  </a:lnTo>
                  <a:lnTo>
                    <a:pt x="1162" y="612"/>
                  </a:lnTo>
                  <a:lnTo>
                    <a:pt x="1161" y="609"/>
                  </a:lnTo>
                  <a:lnTo>
                    <a:pt x="1160" y="608"/>
                  </a:lnTo>
                  <a:lnTo>
                    <a:pt x="1161" y="608"/>
                  </a:lnTo>
                  <a:lnTo>
                    <a:pt x="1161" y="607"/>
                  </a:lnTo>
                  <a:lnTo>
                    <a:pt x="1162" y="605"/>
                  </a:lnTo>
                  <a:lnTo>
                    <a:pt x="1163" y="605"/>
                  </a:lnTo>
                  <a:lnTo>
                    <a:pt x="1163" y="603"/>
                  </a:lnTo>
                  <a:lnTo>
                    <a:pt x="1165" y="602"/>
                  </a:lnTo>
                  <a:lnTo>
                    <a:pt x="1164" y="601"/>
                  </a:lnTo>
                  <a:lnTo>
                    <a:pt x="1164" y="600"/>
                  </a:lnTo>
                  <a:lnTo>
                    <a:pt x="1164" y="598"/>
                  </a:lnTo>
                  <a:lnTo>
                    <a:pt x="1163" y="596"/>
                  </a:lnTo>
                  <a:lnTo>
                    <a:pt x="1162" y="592"/>
                  </a:lnTo>
                  <a:lnTo>
                    <a:pt x="1161" y="589"/>
                  </a:lnTo>
                  <a:lnTo>
                    <a:pt x="1161" y="588"/>
                  </a:lnTo>
                  <a:lnTo>
                    <a:pt x="1161" y="587"/>
                  </a:lnTo>
                  <a:lnTo>
                    <a:pt x="1161" y="582"/>
                  </a:lnTo>
                  <a:lnTo>
                    <a:pt x="1161" y="581"/>
                  </a:lnTo>
                  <a:lnTo>
                    <a:pt x="1161" y="577"/>
                  </a:lnTo>
                  <a:lnTo>
                    <a:pt x="1161" y="575"/>
                  </a:lnTo>
                  <a:lnTo>
                    <a:pt x="1161" y="573"/>
                  </a:lnTo>
                  <a:lnTo>
                    <a:pt x="1160" y="573"/>
                  </a:lnTo>
                  <a:lnTo>
                    <a:pt x="1160" y="572"/>
                  </a:lnTo>
                  <a:lnTo>
                    <a:pt x="1160" y="571"/>
                  </a:lnTo>
                  <a:lnTo>
                    <a:pt x="1160" y="565"/>
                  </a:lnTo>
                  <a:lnTo>
                    <a:pt x="1161" y="563"/>
                  </a:lnTo>
                  <a:lnTo>
                    <a:pt x="1162" y="561"/>
                  </a:lnTo>
                  <a:lnTo>
                    <a:pt x="1163" y="559"/>
                  </a:lnTo>
                  <a:lnTo>
                    <a:pt x="1164" y="558"/>
                  </a:lnTo>
                  <a:lnTo>
                    <a:pt x="1165" y="556"/>
                  </a:lnTo>
                  <a:lnTo>
                    <a:pt x="1166" y="555"/>
                  </a:lnTo>
                  <a:lnTo>
                    <a:pt x="1168" y="554"/>
                  </a:lnTo>
                  <a:lnTo>
                    <a:pt x="1168" y="552"/>
                  </a:lnTo>
                  <a:lnTo>
                    <a:pt x="1169" y="551"/>
                  </a:lnTo>
                  <a:lnTo>
                    <a:pt x="1170" y="550"/>
                  </a:lnTo>
                  <a:lnTo>
                    <a:pt x="1170" y="549"/>
                  </a:lnTo>
                  <a:lnTo>
                    <a:pt x="1169" y="549"/>
                  </a:lnTo>
                  <a:lnTo>
                    <a:pt x="1168" y="549"/>
                  </a:lnTo>
                  <a:lnTo>
                    <a:pt x="1164" y="549"/>
                  </a:lnTo>
                  <a:lnTo>
                    <a:pt x="1160" y="550"/>
                  </a:lnTo>
                  <a:lnTo>
                    <a:pt x="1156" y="552"/>
                  </a:lnTo>
                  <a:lnTo>
                    <a:pt x="1153" y="553"/>
                  </a:lnTo>
                  <a:lnTo>
                    <a:pt x="1152" y="553"/>
                  </a:lnTo>
                  <a:lnTo>
                    <a:pt x="1152" y="554"/>
                  </a:lnTo>
                  <a:lnTo>
                    <a:pt x="1150" y="554"/>
                  </a:lnTo>
                  <a:lnTo>
                    <a:pt x="1149" y="554"/>
                  </a:lnTo>
                  <a:lnTo>
                    <a:pt x="1146" y="553"/>
                  </a:lnTo>
                  <a:lnTo>
                    <a:pt x="1145" y="553"/>
                  </a:lnTo>
                  <a:lnTo>
                    <a:pt x="1144" y="553"/>
                  </a:lnTo>
                  <a:lnTo>
                    <a:pt x="1142" y="553"/>
                  </a:lnTo>
                  <a:lnTo>
                    <a:pt x="1140" y="554"/>
                  </a:lnTo>
                  <a:lnTo>
                    <a:pt x="1137" y="554"/>
                  </a:lnTo>
                  <a:lnTo>
                    <a:pt x="1136" y="554"/>
                  </a:lnTo>
                  <a:lnTo>
                    <a:pt x="1134" y="554"/>
                  </a:lnTo>
                  <a:lnTo>
                    <a:pt x="1125" y="558"/>
                  </a:lnTo>
                  <a:lnTo>
                    <a:pt x="1124" y="558"/>
                  </a:lnTo>
                  <a:lnTo>
                    <a:pt x="1119" y="560"/>
                  </a:lnTo>
                  <a:lnTo>
                    <a:pt x="1117" y="561"/>
                  </a:lnTo>
                  <a:lnTo>
                    <a:pt x="1113" y="565"/>
                  </a:lnTo>
                  <a:lnTo>
                    <a:pt x="1106" y="568"/>
                  </a:lnTo>
                  <a:lnTo>
                    <a:pt x="1104" y="570"/>
                  </a:lnTo>
                  <a:lnTo>
                    <a:pt x="1100" y="571"/>
                  </a:lnTo>
                  <a:lnTo>
                    <a:pt x="1098" y="572"/>
                  </a:lnTo>
                  <a:lnTo>
                    <a:pt x="1097" y="573"/>
                  </a:lnTo>
                  <a:lnTo>
                    <a:pt x="1096" y="574"/>
                  </a:lnTo>
                  <a:lnTo>
                    <a:pt x="1095" y="575"/>
                  </a:lnTo>
                  <a:lnTo>
                    <a:pt x="1092" y="577"/>
                  </a:lnTo>
                  <a:lnTo>
                    <a:pt x="1087" y="579"/>
                  </a:lnTo>
                  <a:lnTo>
                    <a:pt x="1086" y="580"/>
                  </a:lnTo>
                  <a:lnTo>
                    <a:pt x="1085" y="580"/>
                  </a:lnTo>
                  <a:lnTo>
                    <a:pt x="1083" y="580"/>
                  </a:lnTo>
                  <a:lnTo>
                    <a:pt x="1080" y="581"/>
                  </a:lnTo>
                  <a:lnTo>
                    <a:pt x="1079" y="581"/>
                  </a:lnTo>
                  <a:lnTo>
                    <a:pt x="1078" y="581"/>
                  </a:lnTo>
                  <a:lnTo>
                    <a:pt x="1075" y="581"/>
                  </a:lnTo>
                  <a:lnTo>
                    <a:pt x="1073" y="582"/>
                  </a:lnTo>
                  <a:lnTo>
                    <a:pt x="1071" y="582"/>
                  </a:lnTo>
                  <a:lnTo>
                    <a:pt x="1070" y="582"/>
                  </a:lnTo>
                  <a:lnTo>
                    <a:pt x="1069" y="582"/>
                  </a:lnTo>
                  <a:lnTo>
                    <a:pt x="1068" y="582"/>
                  </a:lnTo>
                  <a:lnTo>
                    <a:pt x="1065" y="582"/>
                  </a:lnTo>
                  <a:lnTo>
                    <a:pt x="1064" y="582"/>
                  </a:lnTo>
                  <a:lnTo>
                    <a:pt x="1062" y="582"/>
                  </a:lnTo>
                  <a:lnTo>
                    <a:pt x="1061" y="582"/>
                  </a:lnTo>
                  <a:lnTo>
                    <a:pt x="1059" y="582"/>
                  </a:lnTo>
                  <a:lnTo>
                    <a:pt x="1058" y="582"/>
                  </a:lnTo>
                  <a:lnTo>
                    <a:pt x="1056" y="582"/>
                  </a:lnTo>
                  <a:lnTo>
                    <a:pt x="1054" y="583"/>
                  </a:lnTo>
                  <a:lnTo>
                    <a:pt x="1052" y="583"/>
                  </a:lnTo>
                  <a:lnTo>
                    <a:pt x="1050" y="584"/>
                  </a:lnTo>
                  <a:lnTo>
                    <a:pt x="1046" y="584"/>
                  </a:lnTo>
                  <a:lnTo>
                    <a:pt x="1039" y="586"/>
                  </a:lnTo>
                  <a:lnTo>
                    <a:pt x="1039" y="584"/>
                  </a:lnTo>
                  <a:lnTo>
                    <a:pt x="1036" y="584"/>
                  </a:lnTo>
                  <a:lnTo>
                    <a:pt x="1031" y="584"/>
                  </a:lnTo>
                  <a:lnTo>
                    <a:pt x="1028" y="583"/>
                  </a:lnTo>
                  <a:lnTo>
                    <a:pt x="1026" y="584"/>
                  </a:lnTo>
                  <a:lnTo>
                    <a:pt x="1024" y="584"/>
                  </a:lnTo>
                  <a:lnTo>
                    <a:pt x="1023" y="584"/>
                  </a:lnTo>
                  <a:lnTo>
                    <a:pt x="1021" y="584"/>
                  </a:lnTo>
                  <a:lnTo>
                    <a:pt x="1019" y="586"/>
                  </a:lnTo>
                  <a:lnTo>
                    <a:pt x="1018" y="586"/>
                  </a:lnTo>
                  <a:lnTo>
                    <a:pt x="1015" y="587"/>
                  </a:lnTo>
                  <a:lnTo>
                    <a:pt x="1015" y="587"/>
                  </a:lnTo>
                  <a:lnTo>
                    <a:pt x="1014" y="588"/>
                  </a:lnTo>
                  <a:lnTo>
                    <a:pt x="1013" y="588"/>
                  </a:lnTo>
                  <a:lnTo>
                    <a:pt x="1012" y="589"/>
                  </a:lnTo>
                  <a:lnTo>
                    <a:pt x="1012" y="590"/>
                  </a:lnTo>
                  <a:lnTo>
                    <a:pt x="1011" y="590"/>
                  </a:lnTo>
                  <a:lnTo>
                    <a:pt x="1010" y="591"/>
                  </a:lnTo>
                  <a:lnTo>
                    <a:pt x="1009" y="591"/>
                  </a:lnTo>
                  <a:lnTo>
                    <a:pt x="1008" y="591"/>
                  </a:lnTo>
                  <a:lnTo>
                    <a:pt x="1008" y="590"/>
                  </a:lnTo>
                  <a:lnTo>
                    <a:pt x="1005" y="590"/>
                  </a:lnTo>
                  <a:lnTo>
                    <a:pt x="1004" y="591"/>
                  </a:lnTo>
                  <a:lnTo>
                    <a:pt x="1003" y="591"/>
                  </a:lnTo>
                  <a:lnTo>
                    <a:pt x="1000" y="592"/>
                  </a:lnTo>
                  <a:lnTo>
                    <a:pt x="999" y="592"/>
                  </a:lnTo>
                  <a:lnTo>
                    <a:pt x="996" y="593"/>
                  </a:lnTo>
                  <a:lnTo>
                    <a:pt x="994" y="594"/>
                  </a:lnTo>
                  <a:lnTo>
                    <a:pt x="992" y="594"/>
                  </a:lnTo>
                  <a:lnTo>
                    <a:pt x="991" y="596"/>
                  </a:lnTo>
                  <a:lnTo>
                    <a:pt x="990" y="596"/>
                  </a:lnTo>
                  <a:lnTo>
                    <a:pt x="990" y="597"/>
                  </a:lnTo>
                  <a:lnTo>
                    <a:pt x="989" y="597"/>
                  </a:lnTo>
                  <a:lnTo>
                    <a:pt x="988" y="597"/>
                  </a:lnTo>
                  <a:lnTo>
                    <a:pt x="985" y="596"/>
                  </a:lnTo>
                  <a:lnTo>
                    <a:pt x="985" y="594"/>
                  </a:lnTo>
                  <a:lnTo>
                    <a:pt x="984" y="594"/>
                  </a:lnTo>
                  <a:lnTo>
                    <a:pt x="983" y="593"/>
                  </a:lnTo>
                  <a:lnTo>
                    <a:pt x="982" y="593"/>
                  </a:lnTo>
                  <a:lnTo>
                    <a:pt x="981" y="593"/>
                  </a:lnTo>
                  <a:lnTo>
                    <a:pt x="980" y="593"/>
                  </a:lnTo>
                  <a:lnTo>
                    <a:pt x="979" y="593"/>
                  </a:lnTo>
                  <a:lnTo>
                    <a:pt x="977" y="594"/>
                  </a:lnTo>
                  <a:lnTo>
                    <a:pt x="976" y="596"/>
                  </a:lnTo>
                  <a:lnTo>
                    <a:pt x="975" y="597"/>
                  </a:lnTo>
                  <a:lnTo>
                    <a:pt x="974" y="599"/>
                  </a:lnTo>
                  <a:lnTo>
                    <a:pt x="973" y="599"/>
                  </a:lnTo>
                  <a:lnTo>
                    <a:pt x="972" y="600"/>
                  </a:lnTo>
                  <a:lnTo>
                    <a:pt x="970" y="601"/>
                  </a:lnTo>
                  <a:lnTo>
                    <a:pt x="968" y="602"/>
                  </a:lnTo>
                  <a:lnTo>
                    <a:pt x="967" y="603"/>
                  </a:lnTo>
                  <a:lnTo>
                    <a:pt x="966" y="605"/>
                  </a:lnTo>
                  <a:lnTo>
                    <a:pt x="964" y="607"/>
                  </a:lnTo>
                  <a:lnTo>
                    <a:pt x="962" y="608"/>
                  </a:lnTo>
                  <a:lnTo>
                    <a:pt x="961" y="610"/>
                  </a:lnTo>
                  <a:lnTo>
                    <a:pt x="960" y="611"/>
                  </a:lnTo>
                  <a:lnTo>
                    <a:pt x="957" y="614"/>
                  </a:lnTo>
                  <a:lnTo>
                    <a:pt x="947" y="620"/>
                  </a:lnTo>
                  <a:lnTo>
                    <a:pt x="943" y="624"/>
                  </a:lnTo>
                  <a:lnTo>
                    <a:pt x="941" y="625"/>
                  </a:lnTo>
                  <a:lnTo>
                    <a:pt x="936" y="627"/>
                  </a:lnTo>
                  <a:lnTo>
                    <a:pt x="935" y="628"/>
                  </a:lnTo>
                  <a:lnTo>
                    <a:pt x="935" y="628"/>
                  </a:lnTo>
                  <a:lnTo>
                    <a:pt x="934" y="627"/>
                  </a:lnTo>
                  <a:lnTo>
                    <a:pt x="933" y="627"/>
                  </a:lnTo>
                  <a:lnTo>
                    <a:pt x="932" y="627"/>
                  </a:lnTo>
                  <a:lnTo>
                    <a:pt x="932" y="628"/>
                  </a:lnTo>
                  <a:lnTo>
                    <a:pt x="930" y="628"/>
                  </a:lnTo>
                  <a:lnTo>
                    <a:pt x="930" y="629"/>
                  </a:lnTo>
                  <a:lnTo>
                    <a:pt x="929" y="629"/>
                  </a:lnTo>
                  <a:lnTo>
                    <a:pt x="929" y="631"/>
                  </a:lnTo>
                  <a:lnTo>
                    <a:pt x="928" y="633"/>
                  </a:lnTo>
                  <a:lnTo>
                    <a:pt x="928" y="634"/>
                  </a:lnTo>
                  <a:lnTo>
                    <a:pt x="927" y="634"/>
                  </a:lnTo>
                  <a:lnTo>
                    <a:pt x="927" y="635"/>
                  </a:lnTo>
                  <a:lnTo>
                    <a:pt x="925" y="637"/>
                  </a:lnTo>
                  <a:lnTo>
                    <a:pt x="920" y="641"/>
                  </a:lnTo>
                  <a:lnTo>
                    <a:pt x="919" y="643"/>
                  </a:lnTo>
                  <a:lnTo>
                    <a:pt x="915" y="648"/>
                  </a:lnTo>
                  <a:lnTo>
                    <a:pt x="914" y="650"/>
                  </a:lnTo>
                  <a:lnTo>
                    <a:pt x="914" y="652"/>
                  </a:lnTo>
                  <a:lnTo>
                    <a:pt x="914" y="653"/>
                  </a:lnTo>
                  <a:lnTo>
                    <a:pt x="913" y="653"/>
                  </a:lnTo>
                  <a:lnTo>
                    <a:pt x="913" y="652"/>
                  </a:lnTo>
                  <a:lnTo>
                    <a:pt x="911" y="652"/>
                  </a:lnTo>
                  <a:lnTo>
                    <a:pt x="911" y="653"/>
                  </a:lnTo>
                  <a:lnTo>
                    <a:pt x="911" y="654"/>
                  </a:lnTo>
                  <a:lnTo>
                    <a:pt x="911" y="655"/>
                  </a:lnTo>
                  <a:lnTo>
                    <a:pt x="910" y="656"/>
                  </a:lnTo>
                  <a:lnTo>
                    <a:pt x="910" y="657"/>
                  </a:lnTo>
                  <a:lnTo>
                    <a:pt x="909" y="658"/>
                  </a:lnTo>
                  <a:lnTo>
                    <a:pt x="909" y="659"/>
                  </a:lnTo>
                  <a:lnTo>
                    <a:pt x="908" y="661"/>
                  </a:lnTo>
                  <a:lnTo>
                    <a:pt x="908" y="663"/>
                  </a:lnTo>
                  <a:lnTo>
                    <a:pt x="907" y="663"/>
                  </a:lnTo>
                  <a:lnTo>
                    <a:pt x="906" y="663"/>
                  </a:lnTo>
                  <a:lnTo>
                    <a:pt x="905" y="663"/>
                  </a:lnTo>
                  <a:lnTo>
                    <a:pt x="905" y="662"/>
                  </a:lnTo>
                  <a:lnTo>
                    <a:pt x="904" y="662"/>
                  </a:lnTo>
                  <a:lnTo>
                    <a:pt x="904" y="661"/>
                  </a:lnTo>
                  <a:lnTo>
                    <a:pt x="904" y="659"/>
                  </a:lnTo>
                  <a:lnTo>
                    <a:pt x="905" y="658"/>
                  </a:lnTo>
                  <a:lnTo>
                    <a:pt x="905" y="657"/>
                  </a:lnTo>
                  <a:lnTo>
                    <a:pt x="904" y="656"/>
                  </a:lnTo>
                  <a:lnTo>
                    <a:pt x="904" y="655"/>
                  </a:lnTo>
                  <a:lnTo>
                    <a:pt x="903" y="655"/>
                  </a:lnTo>
                  <a:lnTo>
                    <a:pt x="899" y="657"/>
                  </a:lnTo>
                  <a:lnTo>
                    <a:pt x="898" y="657"/>
                  </a:lnTo>
                  <a:lnTo>
                    <a:pt x="897" y="657"/>
                  </a:lnTo>
                  <a:lnTo>
                    <a:pt x="896" y="656"/>
                  </a:lnTo>
                  <a:lnTo>
                    <a:pt x="895" y="656"/>
                  </a:lnTo>
                  <a:lnTo>
                    <a:pt x="892" y="653"/>
                  </a:lnTo>
                  <a:lnTo>
                    <a:pt x="890" y="650"/>
                  </a:lnTo>
                  <a:lnTo>
                    <a:pt x="890" y="649"/>
                  </a:lnTo>
                  <a:lnTo>
                    <a:pt x="889" y="648"/>
                  </a:lnTo>
                  <a:lnTo>
                    <a:pt x="888" y="648"/>
                  </a:lnTo>
                  <a:lnTo>
                    <a:pt x="887" y="648"/>
                  </a:lnTo>
                  <a:lnTo>
                    <a:pt x="886" y="648"/>
                  </a:lnTo>
                  <a:lnTo>
                    <a:pt x="885" y="648"/>
                  </a:lnTo>
                  <a:lnTo>
                    <a:pt x="883" y="649"/>
                  </a:lnTo>
                  <a:lnTo>
                    <a:pt x="881" y="649"/>
                  </a:lnTo>
                  <a:lnTo>
                    <a:pt x="881" y="649"/>
                  </a:lnTo>
                  <a:lnTo>
                    <a:pt x="880" y="650"/>
                  </a:lnTo>
                  <a:lnTo>
                    <a:pt x="880" y="652"/>
                  </a:lnTo>
                  <a:lnTo>
                    <a:pt x="879" y="653"/>
                  </a:lnTo>
                  <a:lnTo>
                    <a:pt x="879" y="654"/>
                  </a:lnTo>
                  <a:lnTo>
                    <a:pt x="878" y="655"/>
                  </a:lnTo>
                  <a:lnTo>
                    <a:pt x="878" y="657"/>
                  </a:lnTo>
                  <a:lnTo>
                    <a:pt x="878" y="658"/>
                  </a:lnTo>
                  <a:lnTo>
                    <a:pt x="877" y="659"/>
                  </a:lnTo>
                  <a:lnTo>
                    <a:pt x="876" y="661"/>
                  </a:lnTo>
                  <a:lnTo>
                    <a:pt x="875" y="661"/>
                  </a:lnTo>
                  <a:lnTo>
                    <a:pt x="873" y="661"/>
                  </a:lnTo>
                  <a:lnTo>
                    <a:pt x="872" y="661"/>
                  </a:lnTo>
                  <a:lnTo>
                    <a:pt x="871" y="661"/>
                  </a:lnTo>
                  <a:lnTo>
                    <a:pt x="870" y="661"/>
                  </a:lnTo>
                  <a:lnTo>
                    <a:pt x="869" y="661"/>
                  </a:lnTo>
                  <a:lnTo>
                    <a:pt x="868" y="661"/>
                  </a:lnTo>
                  <a:lnTo>
                    <a:pt x="867" y="661"/>
                  </a:lnTo>
                  <a:lnTo>
                    <a:pt x="866" y="661"/>
                  </a:lnTo>
                  <a:lnTo>
                    <a:pt x="866" y="659"/>
                  </a:lnTo>
                  <a:lnTo>
                    <a:pt x="866" y="658"/>
                  </a:lnTo>
                  <a:lnTo>
                    <a:pt x="864" y="657"/>
                  </a:lnTo>
                  <a:lnTo>
                    <a:pt x="864" y="656"/>
                  </a:lnTo>
                  <a:lnTo>
                    <a:pt x="862" y="654"/>
                  </a:lnTo>
                  <a:lnTo>
                    <a:pt x="861" y="654"/>
                  </a:lnTo>
                  <a:lnTo>
                    <a:pt x="859" y="655"/>
                  </a:lnTo>
                  <a:lnTo>
                    <a:pt x="856" y="654"/>
                  </a:lnTo>
                  <a:lnTo>
                    <a:pt x="854" y="653"/>
                  </a:lnTo>
                  <a:lnTo>
                    <a:pt x="854" y="652"/>
                  </a:lnTo>
                  <a:lnTo>
                    <a:pt x="854" y="650"/>
                  </a:lnTo>
                  <a:lnTo>
                    <a:pt x="854" y="649"/>
                  </a:lnTo>
                  <a:lnTo>
                    <a:pt x="854" y="648"/>
                  </a:lnTo>
                  <a:lnTo>
                    <a:pt x="853" y="647"/>
                  </a:lnTo>
                  <a:lnTo>
                    <a:pt x="852" y="646"/>
                  </a:lnTo>
                  <a:lnTo>
                    <a:pt x="851" y="645"/>
                  </a:lnTo>
                  <a:lnTo>
                    <a:pt x="851" y="643"/>
                  </a:lnTo>
                  <a:lnTo>
                    <a:pt x="850" y="641"/>
                  </a:lnTo>
                  <a:lnTo>
                    <a:pt x="848" y="640"/>
                  </a:lnTo>
                  <a:lnTo>
                    <a:pt x="847" y="640"/>
                  </a:lnTo>
                  <a:lnTo>
                    <a:pt x="844" y="639"/>
                  </a:lnTo>
                  <a:lnTo>
                    <a:pt x="842" y="639"/>
                  </a:lnTo>
                  <a:lnTo>
                    <a:pt x="842" y="640"/>
                  </a:lnTo>
                  <a:lnTo>
                    <a:pt x="841" y="641"/>
                  </a:lnTo>
                  <a:lnTo>
                    <a:pt x="838" y="641"/>
                  </a:lnTo>
                  <a:lnTo>
                    <a:pt x="838" y="643"/>
                  </a:lnTo>
                  <a:lnTo>
                    <a:pt x="837" y="644"/>
                  </a:lnTo>
                  <a:lnTo>
                    <a:pt x="833" y="645"/>
                  </a:lnTo>
                  <a:lnTo>
                    <a:pt x="832" y="645"/>
                  </a:lnTo>
                  <a:lnTo>
                    <a:pt x="831" y="645"/>
                  </a:lnTo>
                  <a:lnTo>
                    <a:pt x="831" y="646"/>
                  </a:lnTo>
                  <a:lnTo>
                    <a:pt x="830" y="646"/>
                  </a:lnTo>
                  <a:lnTo>
                    <a:pt x="829" y="647"/>
                  </a:lnTo>
                  <a:lnTo>
                    <a:pt x="828" y="649"/>
                  </a:lnTo>
                  <a:lnTo>
                    <a:pt x="825" y="650"/>
                  </a:lnTo>
                  <a:lnTo>
                    <a:pt x="823" y="649"/>
                  </a:lnTo>
                  <a:lnTo>
                    <a:pt x="822" y="649"/>
                  </a:lnTo>
                  <a:lnTo>
                    <a:pt x="821" y="648"/>
                  </a:lnTo>
                  <a:lnTo>
                    <a:pt x="820" y="647"/>
                  </a:lnTo>
                  <a:lnTo>
                    <a:pt x="819" y="648"/>
                  </a:lnTo>
                  <a:lnTo>
                    <a:pt x="819" y="649"/>
                  </a:lnTo>
                  <a:lnTo>
                    <a:pt x="815" y="652"/>
                  </a:lnTo>
                  <a:lnTo>
                    <a:pt x="813" y="652"/>
                  </a:lnTo>
                  <a:lnTo>
                    <a:pt x="812" y="652"/>
                  </a:lnTo>
                  <a:lnTo>
                    <a:pt x="811" y="653"/>
                  </a:lnTo>
                  <a:lnTo>
                    <a:pt x="809" y="653"/>
                  </a:lnTo>
                  <a:lnTo>
                    <a:pt x="806" y="654"/>
                  </a:lnTo>
                  <a:lnTo>
                    <a:pt x="804" y="654"/>
                  </a:lnTo>
                  <a:lnTo>
                    <a:pt x="800" y="654"/>
                  </a:lnTo>
                  <a:lnTo>
                    <a:pt x="797" y="653"/>
                  </a:lnTo>
                  <a:lnTo>
                    <a:pt x="795" y="653"/>
                  </a:lnTo>
                  <a:lnTo>
                    <a:pt x="793" y="653"/>
                  </a:lnTo>
                  <a:lnTo>
                    <a:pt x="792" y="653"/>
                  </a:lnTo>
                  <a:lnTo>
                    <a:pt x="790" y="652"/>
                  </a:lnTo>
                  <a:lnTo>
                    <a:pt x="787" y="650"/>
                  </a:lnTo>
                  <a:lnTo>
                    <a:pt x="786" y="649"/>
                  </a:lnTo>
                  <a:lnTo>
                    <a:pt x="785" y="648"/>
                  </a:lnTo>
                  <a:lnTo>
                    <a:pt x="784" y="647"/>
                  </a:lnTo>
                  <a:lnTo>
                    <a:pt x="784" y="646"/>
                  </a:lnTo>
                  <a:lnTo>
                    <a:pt x="783" y="646"/>
                  </a:lnTo>
                  <a:lnTo>
                    <a:pt x="783" y="645"/>
                  </a:lnTo>
                  <a:lnTo>
                    <a:pt x="784" y="644"/>
                  </a:lnTo>
                  <a:lnTo>
                    <a:pt x="785" y="644"/>
                  </a:lnTo>
                  <a:lnTo>
                    <a:pt x="785" y="641"/>
                  </a:lnTo>
                  <a:lnTo>
                    <a:pt x="784" y="640"/>
                  </a:lnTo>
                  <a:lnTo>
                    <a:pt x="784" y="639"/>
                  </a:lnTo>
                  <a:lnTo>
                    <a:pt x="783" y="638"/>
                  </a:lnTo>
                  <a:lnTo>
                    <a:pt x="782" y="637"/>
                  </a:lnTo>
                  <a:lnTo>
                    <a:pt x="782" y="636"/>
                  </a:lnTo>
                  <a:lnTo>
                    <a:pt x="782" y="635"/>
                  </a:lnTo>
                  <a:lnTo>
                    <a:pt x="783" y="635"/>
                  </a:lnTo>
                  <a:lnTo>
                    <a:pt x="784" y="634"/>
                  </a:lnTo>
                  <a:lnTo>
                    <a:pt x="784" y="633"/>
                  </a:lnTo>
                  <a:lnTo>
                    <a:pt x="784" y="631"/>
                  </a:lnTo>
                  <a:lnTo>
                    <a:pt x="783" y="631"/>
                  </a:lnTo>
                  <a:lnTo>
                    <a:pt x="783" y="633"/>
                  </a:lnTo>
                  <a:lnTo>
                    <a:pt x="782" y="633"/>
                  </a:lnTo>
                  <a:lnTo>
                    <a:pt x="782" y="634"/>
                  </a:lnTo>
                  <a:lnTo>
                    <a:pt x="779" y="634"/>
                  </a:lnTo>
                  <a:lnTo>
                    <a:pt x="779" y="633"/>
                  </a:lnTo>
                  <a:lnTo>
                    <a:pt x="779" y="631"/>
                  </a:lnTo>
                  <a:lnTo>
                    <a:pt x="778" y="631"/>
                  </a:lnTo>
                  <a:lnTo>
                    <a:pt x="778" y="633"/>
                  </a:lnTo>
                  <a:lnTo>
                    <a:pt x="777" y="633"/>
                  </a:lnTo>
                  <a:lnTo>
                    <a:pt x="776" y="633"/>
                  </a:lnTo>
                  <a:lnTo>
                    <a:pt x="774" y="631"/>
                  </a:lnTo>
                  <a:lnTo>
                    <a:pt x="774" y="630"/>
                  </a:lnTo>
                  <a:lnTo>
                    <a:pt x="773" y="629"/>
                  </a:lnTo>
                  <a:lnTo>
                    <a:pt x="772" y="628"/>
                  </a:lnTo>
                  <a:lnTo>
                    <a:pt x="771" y="627"/>
                  </a:lnTo>
                  <a:lnTo>
                    <a:pt x="769" y="626"/>
                  </a:lnTo>
                  <a:lnTo>
                    <a:pt x="769" y="625"/>
                  </a:lnTo>
                  <a:lnTo>
                    <a:pt x="769" y="624"/>
                  </a:lnTo>
                  <a:lnTo>
                    <a:pt x="769" y="622"/>
                  </a:lnTo>
                  <a:lnTo>
                    <a:pt x="766" y="621"/>
                  </a:lnTo>
                  <a:lnTo>
                    <a:pt x="763" y="620"/>
                  </a:lnTo>
                  <a:lnTo>
                    <a:pt x="763" y="619"/>
                  </a:lnTo>
                  <a:lnTo>
                    <a:pt x="762" y="619"/>
                  </a:lnTo>
                  <a:lnTo>
                    <a:pt x="760" y="618"/>
                  </a:lnTo>
                  <a:lnTo>
                    <a:pt x="760" y="617"/>
                  </a:lnTo>
                  <a:lnTo>
                    <a:pt x="759" y="615"/>
                  </a:lnTo>
                  <a:lnTo>
                    <a:pt x="758" y="614"/>
                  </a:lnTo>
                  <a:lnTo>
                    <a:pt x="758" y="612"/>
                  </a:lnTo>
                  <a:lnTo>
                    <a:pt x="758" y="611"/>
                  </a:lnTo>
                  <a:lnTo>
                    <a:pt x="758" y="610"/>
                  </a:lnTo>
                  <a:lnTo>
                    <a:pt x="757" y="610"/>
                  </a:lnTo>
                  <a:lnTo>
                    <a:pt x="756" y="609"/>
                  </a:lnTo>
                  <a:lnTo>
                    <a:pt x="755" y="608"/>
                  </a:lnTo>
                  <a:lnTo>
                    <a:pt x="754" y="608"/>
                  </a:lnTo>
                  <a:lnTo>
                    <a:pt x="753" y="607"/>
                  </a:lnTo>
                  <a:lnTo>
                    <a:pt x="752" y="606"/>
                  </a:lnTo>
                  <a:lnTo>
                    <a:pt x="750" y="605"/>
                  </a:lnTo>
                  <a:lnTo>
                    <a:pt x="749" y="603"/>
                  </a:lnTo>
                  <a:lnTo>
                    <a:pt x="747" y="600"/>
                  </a:lnTo>
                  <a:lnTo>
                    <a:pt x="747" y="599"/>
                  </a:lnTo>
                  <a:lnTo>
                    <a:pt x="747" y="599"/>
                  </a:lnTo>
                  <a:lnTo>
                    <a:pt x="747" y="598"/>
                  </a:lnTo>
                  <a:lnTo>
                    <a:pt x="747" y="597"/>
                  </a:lnTo>
                  <a:lnTo>
                    <a:pt x="747" y="596"/>
                  </a:lnTo>
                  <a:lnTo>
                    <a:pt x="746" y="592"/>
                  </a:lnTo>
                  <a:lnTo>
                    <a:pt x="746" y="591"/>
                  </a:lnTo>
                  <a:lnTo>
                    <a:pt x="746" y="590"/>
                  </a:lnTo>
                  <a:lnTo>
                    <a:pt x="744" y="590"/>
                  </a:lnTo>
                  <a:lnTo>
                    <a:pt x="743" y="589"/>
                  </a:lnTo>
                  <a:lnTo>
                    <a:pt x="739" y="586"/>
                  </a:lnTo>
                  <a:lnTo>
                    <a:pt x="738" y="584"/>
                  </a:lnTo>
                  <a:lnTo>
                    <a:pt x="738" y="583"/>
                  </a:lnTo>
                  <a:lnTo>
                    <a:pt x="737" y="583"/>
                  </a:lnTo>
                  <a:lnTo>
                    <a:pt x="735" y="583"/>
                  </a:lnTo>
                  <a:lnTo>
                    <a:pt x="734" y="583"/>
                  </a:lnTo>
                  <a:lnTo>
                    <a:pt x="732" y="583"/>
                  </a:lnTo>
                  <a:lnTo>
                    <a:pt x="732" y="582"/>
                  </a:lnTo>
                  <a:lnTo>
                    <a:pt x="731" y="581"/>
                  </a:lnTo>
                  <a:lnTo>
                    <a:pt x="731" y="580"/>
                  </a:lnTo>
                  <a:lnTo>
                    <a:pt x="730" y="578"/>
                  </a:lnTo>
                  <a:lnTo>
                    <a:pt x="729" y="578"/>
                  </a:lnTo>
                  <a:lnTo>
                    <a:pt x="728" y="578"/>
                  </a:lnTo>
                  <a:lnTo>
                    <a:pt x="728" y="580"/>
                  </a:lnTo>
                  <a:lnTo>
                    <a:pt x="727" y="581"/>
                  </a:lnTo>
                  <a:lnTo>
                    <a:pt x="726" y="582"/>
                  </a:lnTo>
                  <a:lnTo>
                    <a:pt x="724" y="582"/>
                  </a:lnTo>
                  <a:lnTo>
                    <a:pt x="721" y="581"/>
                  </a:lnTo>
                  <a:lnTo>
                    <a:pt x="720" y="580"/>
                  </a:lnTo>
                  <a:lnTo>
                    <a:pt x="720" y="578"/>
                  </a:lnTo>
                  <a:lnTo>
                    <a:pt x="720" y="577"/>
                  </a:lnTo>
                  <a:lnTo>
                    <a:pt x="720" y="575"/>
                  </a:lnTo>
                  <a:lnTo>
                    <a:pt x="719" y="572"/>
                  </a:lnTo>
                  <a:lnTo>
                    <a:pt x="719" y="572"/>
                  </a:lnTo>
                  <a:lnTo>
                    <a:pt x="717" y="573"/>
                  </a:lnTo>
                  <a:lnTo>
                    <a:pt x="716" y="573"/>
                  </a:lnTo>
                  <a:lnTo>
                    <a:pt x="715" y="573"/>
                  </a:lnTo>
                  <a:lnTo>
                    <a:pt x="713" y="572"/>
                  </a:lnTo>
                  <a:lnTo>
                    <a:pt x="713" y="570"/>
                  </a:lnTo>
                  <a:lnTo>
                    <a:pt x="712" y="570"/>
                  </a:lnTo>
                  <a:lnTo>
                    <a:pt x="712" y="569"/>
                  </a:lnTo>
                  <a:lnTo>
                    <a:pt x="710" y="569"/>
                  </a:lnTo>
                  <a:lnTo>
                    <a:pt x="709" y="569"/>
                  </a:lnTo>
                  <a:lnTo>
                    <a:pt x="708" y="568"/>
                  </a:lnTo>
                  <a:lnTo>
                    <a:pt x="707" y="568"/>
                  </a:lnTo>
                  <a:lnTo>
                    <a:pt x="706" y="568"/>
                  </a:lnTo>
                  <a:lnTo>
                    <a:pt x="705" y="568"/>
                  </a:lnTo>
                  <a:lnTo>
                    <a:pt x="703" y="569"/>
                  </a:lnTo>
                  <a:lnTo>
                    <a:pt x="700" y="569"/>
                  </a:lnTo>
                  <a:lnTo>
                    <a:pt x="692" y="565"/>
                  </a:lnTo>
                  <a:lnTo>
                    <a:pt x="692" y="565"/>
                  </a:lnTo>
                  <a:lnTo>
                    <a:pt x="691" y="565"/>
                  </a:lnTo>
                  <a:lnTo>
                    <a:pt x="690" y="565"/>
                  </a:lnTo>
                  <a:lnTo>
                    <a:pt x="689" y="565"/>
                  </a:lnTo>
                  <a:lnTo>
                    <a:pt x="688" y="565"/>
                  </a:lnTo>
                  <a:lnTo>
                    <a:pt x="686" y="565"/>
                  </a:lnTo>
                  <a:lnTo>
                    <a:pt x="684" y="565"/>
                  </a:lnTo>
                  <a:lnTo>
                    <a:pt x="683" y="565"/>
                  </a:lnTo>
                  <a:lnTo>
                    <a:pt x="681" y="565"/>
                  </a:lnTo>
                  <a:lnTo>
                    <a:pt x="680" y="567"/>
                  </a:lnTo>
                  <a:lnTo>
                    <a:pt x="679" y="567"/>
                  </a:lnTo>
                  <a:lnTo>
                    <a:pt x="677" y="567"/>
                  </a:lnTo>
                  <a:lnTo>
                    <a:pt x="675" y="565"/>
                  </a:lnTo>
                  <a:lnTo>
                    <a:pt x="674" y="565"/>
                  </a:lnTo>
                  <a:lnTo>
                    <a:pt x="671" y="565"/>
                  </a:lnTo>
                  <a:lnTo>
                    <a:pt x="669" y="565"/>
                  </a:lnTo>
                  <a:lnTo>
                    <a:pt x="666" y="565"/>
                  </a:lnTo>
                  <a:lnTo>
                    <a:pt x="665" y="565"/>
                  </a:lnTo>
                  <a:lnTo>
                    <a:pt x="663" y="565"/>
                  </a:lnTo>
                  <a:lnTo>
                    <a:pt x="661" y="565"/>
                  </a:lnTo>
                  <a:lnTo>
                    <a:pt x="660" y="565"/>
                  </a:lnTo>
                  <a:lnTo>
                    <a:pt x="659" y="567"/>
                  </a:lnTo>
                  <a:lnTo>
                    <a:pt x="656" y="567"/>
                  </a:lnTo>
                  <a:lnTo>
                    <a:pt x="654" y="568"/>
                  </a:lnTo>
                  <a:lnTo>
                    <a:pt x="653" y="568"/>
                  </a:lnTo>
                  <a:lnTo>
                    <a:pt x="652" y="568"/>
                  </a:lnTo>
                  <a:lnTo>
                    <a:pt x="652" y="569"/>
                  </a:lnTo>
                  <a:lnTo>
                    <a:pt x="651" y="569"/>
                  </a:lnTo>
                  <a:lnTo>
                    <a:pt x="650" y="569"/>
                  </a:lnTo>
                  <a:lnTo>
                    <a:pt x="649" y="569"/>
                  </a:lnTo>
                  <a:lnTo>
                    <a:pt x="647" y="569"/>
                  </a:lnTo>
                  <a:lnTo>
                    <a:pt x="646" y="569"/>
                  </a:lnTo>
                  <a:lnTo>
                    <a:pt x="646" y="570"/>
                  </a:lnTo>
                  <a:lnTo>
                    <a:pt x="645" y="571"/>
                  </a:lnTo>
                  <a:lnTo>
                    <a:pt x="644" y="571"/>
                  </a:lnTo>
                  <a:lnTo>
                    <a:pt x="643" y="571"/>
                  </a:lnTo>
                  <a:lnTo>
                    <a:pt x="643" y="572"/>
                  </a:lnTo>
                  <a:lnTo>
                    <a:pt x="643" y="573"/>
                  </a:lnTo>
                  <a:lnTo>
                    <a:pt x="643" y="574"/>
                  </a:lnTo>
                  <a:lnTo>
                    <a:pt x="642" y="575"/>
                  </a:lnTo>
                  <a:lnTo>
                    <a:pt x="641" y="575"/>
                  </a:lnTo>
                  <a:lnTo>
                    <a:pt x="640" y="577"/>
                  </a:lnTo>
                  <a:lnTo>
                    <a:pt x="640" y="579"/>
                  </a:lnTo>
                  <a:lnTo>
                    <a:pt x="639" y="580"/>
                  </a:lnTo>
                  <a:lnTo>
                    <a:pt x="639" y="582"/>
                  </a:lnTo>
                  <a:lnTo>
                    <a:pt x="639" y="583"/>
                  </a:lnTo>
                  <a:lnTo>
                    <a:pt x="639" y="584"/>
                  </a:lnTo>
                  <a:lnTo>
                    <a:pt x="639" y="586"/>
                  </a:lnTo>
                  <a:lnTo>
                    <a:pt x="637" y="587"/>
                  </a:lnTo>
                  <a:lnTo>
                    <a:pt x="636" y="588"/>
                  </a:lnTo>
                  <a:lnTo>
                    <a:pt x="635" y="589"/>
                  </a:lnTo>
                  <a:lnTo>
                    <a:pt x="635" y="590"/>
                  </a:lnTo>
                  <a:lnTo>
                    <a:pt x="634" y="590"/>
                  </a:lnTo>
                  <a:lnTo>
                    <a:pt x="633" y="589"/>
                  </a:lnTo>
                  <a:lnTo>
                    <a:pt x="634" y="588"/>
                  </a:lnTo>
                  <a:lnTo>
                    <a:pt x="634" y="587"/>
                  </a:lnTo>
                  <a:lnTo>
                    <a:pt x="635" y="586"/>
                  </a:lnTo>
                  <a:lnTo>
                    <a:pt x="636" y="583"/>
                  </a:lnTo>
                  <a:lnTo>
                    <a:pt x="636" y="581"/>
                  </a:lnTo>
                  <a:lnTo>
                    <a:pt x="637" y="580"/>
                  </a:lnTo>
                  <a:lnTo>
                    <a:pt x="637" y="579"/>
                  </a:lnTo>
                  <a:lnTo>
                    <a:pt x="637" y="578"/>
                  </a:lnTo>
                  <a:lnTo>
                    <a:pt x="639" y="575"/>
                  </a:lnTo>
                  <a:lnTo>
                    <a:pt x="639" y="574"/>
                  </a:lnTo>
                  <a:lnTo>
                    <a:pt x="639" y="572"/>
                  </a:lnTo>
                  <a:lnTo>
                    <a:pt x="640" y="570"/>
                  </a:lnTo>
                  <a:lnTo>
                    <a:pt x="641" y="570"/>
                  </a:lnTo>
                  <a:lnTo>
                    <a:pt x="642" y="569"/>
                  </a:lnTo>
                  <a:lnTo>
                    <a:pt x="643" y="569"/>
                  </a:lnTo>
                  <a:lnTo>
                    <a:pt x="644" y="567"/>
                  </a:lnTo>
                  <a:lnTo>
                    <a:pt x="646" y="565"/>
                  </a:lnTo>
                  <a:lnTo>
                    <a:pt x="652" y="560"/>
                  </a:lnTo>
                  <a:lnTo>
                    <a:pt x="652" y="559"/>
                  </a:lnTo>
                  <a:lnTo>
                    <a:pt x="652" y="558"/>
                  </a:lnTo>
                  <a:lnTo>
                    <a:pt x="653" y="556"/>
                  </a:lnTo>
                  <a:lnTo>
                    <a:pt x="654" y="555"/>
                  </a:lnTo>
                  <a:lnTo>
                    <a:pt x="654" y="554"/>
                  </a:lnTo>
                  <a:lnTo>
                    <a:pt x="653" y="554"/>
                  </a:lnTo>
                  <a:lnTo>
                    <a:pt x="652" y="554"/>
                  </a:lnTo>
                  <a:lnTo>
                    <a:pt x="651" y="554"/>
                  </a:lnTo>
                  <a:lnTo>
                    <a:pt x="650" y="555"/>
                  </a:lnTo>
                  <a:lnTo>
                    <a:pt x="647" y="558"/>
                  </a:lnTo>
                  <a:lnTo>
                    <a:pt x="645" y="559"/>
                  </a:lnTo>
                  <a:lnTo>
                    <a:pt x="644" y="561"/>
                  </a:lnTo>
                  <a:lnTo>
                    <a:pt x="639" y="564"/>
                  </a:lnTo>
                  <a:lnTo>
                    <a:pt x="637" y="565"/>
                  </a:lnTo>
                  <a:lnTo>
                    <a:pt x="635" y="567"/>
                  </a:lnTo>
                  <a:lnTo>
                    <a:pt x="634" y="569"/>
                  </a:lnTo>
                  <a:lnTo>
                    <a:pt x="630" y="572"/>
                  </a:lnTo>
                  <a:lnTo>
                    <a:pt x="628" y="572"/>
                  </a:lnTo>
                  <a:lnTo>
                    <a:pt x="627" y="573"/>
                  </a:lnTo>
                  <a:lnTo>
                    <a:pt x="627" y="574"/>
                  </a:lnTo>
                  <a:lnTo>
                    <a:pt x="627" y="575"/>
                  </a:lnTo>
                  <a:lnTo>
                    <a:pt x="626" y="575"/>
                  </a:lnTo>
                  <a:lnTo>
                    <a:pt x="625" y="577"/>
                  </a:lnTo>
                  <a:lnTo>
                    <a:pt x="625" y="578"/>
                  </a:lnTo>
                  <a:lnTo>
                    <a:pt x="624" y="580"/>
                  </a:lnTo>
                  <a:lnTo>
                    <a:pt x="623" y="580"/>
                  </a:lnTo>
                  <a:lnTo>
                    <a:pt x="621" y="582"/>
                  </a:lnTo>
                  <a:lnTo>
                    <a:pt x="621" y="583"/>
                  </a:lnTo>
                  <a:lnTo>
                    <a:pt x="620" y="583"/>
                  </a:lnTo>
                  <a:lnTo>
                    <a:pt x="618" y="583"/>
                  </a:lnTo>
                  <a:lnTo>
                    <a:pt x="617" y="583"/>
                  </a:lnTo>
                  <a:lnTo>
                    <a:pt x="617" y="582"/>
                  </a:lnTo>
                  <a:lnTo>
                    <a:pt x="617" y="581"/>
                  </a:lnTo>
                  <a:lnTo>
                    <a:pt x="617" y="580"/>
                  </a:lnTo>
                  <a:lnTo>
                    <a:pt x="616" y="580"/>
                  </a:lnTo>
                  <a:lnTo>
                    <a:pt x="615" y="580"/>
                  </a:lnTo>
                  <a:lnTo>
                    <a:pt x="614" y="581"/>
                  </a:lnTo>
                  <a:lnTo>
                    <a:pt x="613" y="583"/>
                  </a:lnTo>
                  <a:lnTo>
                    <a:pt x="613" y="584"/>
                  </a:lnTo>
                  <a:lnTo>
                    <a:pt x="612" y="586"/>
                  </a:lnTo>
                  <a:lnTo>
                    <a:pt x="613" y="587"/>
                  </a:lnTo>
                  <a:lnTo>
                    <a:pt x="613" y="586"/>
                  </a:lnTo>
                  <a:lnTo>
                    <a:pt x="614" y="586"/>
                  </a:lnTo>
                  <a:lnTo>
                    <a:pt x="614" y="584"/>
                  </a:lnTo>
                  <a:lnTo>
                    <a:pt x="615" y="584"/>
                  </a:lnTo>
                  <a:lnTo>
                    <a:pt x="616" y="586"/>
                  </a:lnTo>
                  <a:lnTo>
                    <a:pt x="616" y="587"/>
                  </a:lnTo>
                  <a:lnTo>
                    <a:pt x="616" y="588"/>
                  </a:lnTo>
                  <a:lnTo>
                    <a:pt x="616" y="589"/>
                  </a:lnTo>
                  <a:lnTo>
                    <a:pt x="615" y="590"/>
                  </a:lnTo>
                  <a:lnTo>
                    <a:pt x="614" y="591"/>
                  </a:lnTo>
                  <a:lnTo>
                    <a:pt x="613" y="592"/>
                  </a:lnTo>
                  <a:lnTo>
                    <a:pt x="612" y="592"/>
                  </a:lnTo>
                  <a:lnTo>
                    <a:pt x="612" y="594"/>
                  </a:lnTo>
                  <a:lnTo>
                    <a:pt x="611" y="596"/>
                  </a:lnTo>
                  <a:lnTo>
                    <a:pt x="611" y="598"/>
                  </a:lnTo>
                  <a:lnTo>
                    <a:pt x="609" y="600"/>
                  </a:lnTo>
                  <a:lnTo>
                    <a:pt x="608" y="601"/>
                  </a:lnTo>
                  <a:lnTo>
                    <a:pt x="608" y="603"/>
                  </a:lnTo>
                  <a:lnTo>
                    <a:pt x="607" y="606"/>
                  </a:lnTo>
                  <a:lnTo>
                    <a:pt x="607" y="607"/>
                  </a:lnTo>
                  <a:lnTo>
                    <a:pt x="606" y="608"/>
                  </a:lnTo>
                  <a:lnTo>
                    <a:pt x="605" y="609"/>
                  </a:lnTo>
                  <a:lnTo>
                    <a:pt x="604" y="609"/>
                  </a:lnTo>
                  <a:lnTo>
                    <a:pt x="603" y="609"/>
                  </a:lnTo>
                  <a:lnTo>
                    <a:pt x="602" y="609"/>
                  </a:lnTo>
                  <a:lnTo>
                    <a:pt x="601" y="609"/>
                  </a:lnTo>
                  <a:lnTo>
                    <a:pt x="599" y="608"/>
                  </a:lnTo>
                  <a:lnTo>
                    <a:pt x="599" y="607"/>
                  </a:lnTo>
                  <a:lnTo>
                    <a:pt x="601" y="606"/>
                  </a:lnTo>
                  <a:lnTo>
                    <a:pt x="602" y="605"/>
                  </a:lnTo>
                  <a:lnTo>
                    <a:pt x="602" y="603"/>
                  </a:lnTo>
                  <a:lnTo>
                    <a:pt x="602" y="602"/>
                  </a:lnTo>
                  <a:lnTo>
                    <a:pt x="602" y="601"/>
                  </a:lnTo>
                  <a:lnTo>
                    <a:pt x="603" y="601"/>
                  </a:lnTo>
                  <a:lnTo>
                    <a:pt x="604" y="601"/>
                  </a:lnTo>
                  <a:lnTo>
                    <a:pt x="605" y="600"/>
                  </a:lnTo>
                  <a:lnTo>
                    <a:pt x="604" y="599"/>
                  </a:lnTo>
                  <a:lnTo>
                    <a:pt x="604" y="598"/>
                  </a:lnTo>
                  <a:lnTo>
                    <a:pt x="604" y="597"/>
                  </a:lnTo>
                  <a:lnTo>
                    <a:pt x="603" y="596"/>
                  </a:lnTo>
                  <a:lnTo>
                    <a:pt x="603" y="594"/>
                  </a:lnTo>
                  <a:lnTo>
                    <a:pt x="602" y="593"/>
                  </a:lnTo>
                  <a:lnTo>
                    <a:pt x="602" y="592"/>
                  </a:lnTo>
                  <a:lnTo>
                    <a:pt x="601" y="592"/>
                  </a:lnTo>
                  <a:lnTo>
                    <a:pt x="601" y="590"/>
                  </a:lnTo>
                  <a:lnTo>
                    <a:pt x="601" y="589"/>
                  </a:lnTo>
                  <a:lnTo>
                    <a:pt x="601" y="588"/>
                  </a:lnTo>
                  <a:lnTo>
                    <a:pt x="602" y="587"/>
                  </a:lnTo>
                  <a:lnTo>
                    <a:pt x="601" y="584"/>
                  </a:lnTo>
                  <a:lnTo>
                    <a:pt x="601" y="582"/>
                  </a:lnTo>
                  <a:lnTo>
                    <a:pt x="602" y="582"/>
                  </a:lnTo>
                  <a:lnTo>
                    <a:pt x="602" y="580"/>
                  </a:lnTo>
                  <a:lnTo>
                    <a:pt x="602" y="579"/>
                  </a:lnTo>
                  <a:lnTo>
                    <a:pt x="602" y="578"/>
                  </a:lnTo>
                  <a:lnTo>
                    <a:pt x="602" y="577"/>
                  </a:lnTo>
                  <a:lnTo>
                    <a:pt x="602" y="575"/>
                  </a:lnTo>
                  <a:lnTo>
                    <a:pt x="602" y="574"/>
                  </a:lnTo>
                  <a:lnTo>
                    <a:pt x="603" y="573"/>
                  </a:lnTo>
                  <a:lnTo>
                    <a:pt x="603" y="571"/>
                  </a:lnTo>
                  <a:lnTo>
                    <a:pt x="604" y="569"/>
                  </a:lnTo>
                  <a:lnTo>
                    <a:pt x="604" y="568"/>
                  </a:lnTo>
                  <a:lnTo>
                    <a:pt x="604" y="567"/>
                  </a:lnTo>
                  <a:lnTo>
                    <a:pt x="604" y="565"/>
                  </a:lnTo>
                  <a:lnTo>
                    <a:pt x="604" y="564"/>
                  </a:lnTo>
                  <a:lnTo>
                    <a:pt x="604" y="562"/>
                  </a:lnTo>
                  <a:lnTo>
                    <a:pt x="605" y="560"/>
                  </a:lnTo>
                  <a:lnTo>
                    <a:pt x="604" y="558"/>
                  </a:lnTo>
                  <a:lnTo>
                    <a:pt x="605" y="555"/>
                  </a:lnTo>
                  <a:lnTo>
                    <a:pt x="605" y="554"/>
                  </a:lnTo>
                  <a:lnTo>
                    <a:pt x="605" y="552"/>
                  </a:lnTo>
                  <a:lnTo>
                    <a:pt x="604" y="551"/>
                  </a:lnTo>
                  <a:lnTo>
                    <a:pt x="603" y="549"/>
                  </a:lnTo>
                  <a:lnTo>
                    <a:pt x="605" y="550"/>
                  </a:lnTo>
                  <a:lnTo>
                    <a:pt x="606" y="551"/>
                  </a:lnTo>
                  <a:lnTo>
                    <a:pt x="607" y="553"/>
                  </a:lnTo>
                  <a:lnTo>
                    <a:pt x="607" y="554"/>
                  </a:lnTo>
                  <a:lnTo>
                    <a:pt x="606" y="554"/>
                  </a:lnTo>
                  <a:lnTo>
                    <a:pt x="606" y="555"/>
                  </a:lnTo>
                  <a:lnTo>
                    <a:pt x="607" y="555"/>
                  </a:lnTo>
                  <a:lnTo>
                    <a:pt x="608" y="555"/>
                  </a:lnTo>
                  <a:lnTo>
                    <a:pt x="609" y="555"/>
                  </a:lnTo>
                  <a:lnTo>
                    <a:pt x="609" y="554"/>
                  </a:lnTo>
                  <a:lnTo>
                    <a:pt x="611" y="554"/>
                  </a:lnTo>
                  <a:lnTo>
                    <a:pt x="611" y="553"/>
                  </a:lnTo>
                  <a:lnTo>
                    <a:pt x="612" y="550"/>
                  </a:lnTo>
                  <a:lnTo>
                    <a:pt x="612" y="549"/>
                  </a:lnTo>
                  <a:lnTo>
                    <a:pt x="614" y="544"/>
                  </a:lnTo>
                  <a:lnTo>
                    <a:pt x="615" y="542"/>
                  </a:lnTo>
                  <a:lnTo>
                    <a:pt x="616" y="539"/>
                  </a:lnTo>
                  <a:lnTo>
                    <a:pt x="616" y="537"/>
                  </a:lnTo>
                  <a:lnTo>
                    <a:pt x="616" y="536"/>
                  </a:lnTo>
                  <a:lnTo>
                    <a:pt x="616" y="534"/>
                  </a:lnTo>
                  <a:lnTo>
                    <a:pt x="616" y="532"/>
                  </a:lnTo>
                  <a:lnTo>
                    <a:pt x="617" y="531"/>
                  </a:lnTo>
                  <a:lnTo>
                    <a:pt x="618" y="530"/>
                  </a:lnTo>
                  <a:lnTo>
                    <a:pt x="620" y="530"/>
                  </a:lnTo>
                  <a:lnTo>
                    <a:pt x="621" y="528"/>
                  </a:lnTo>
                  <a:lnTo>
                    <a:pt x="624" y="525"/>
                  </a:lnTo>
                  <a:lnTo>
                    <a:pt x="625" y="524"/>
                  </a:lnTo>
                  <a:lnTo>
                    <a:pt x="625" y="523"/>
                  </a:lnTo>
                  <a:lnTo>
                    <a:pt x="626" y="521"/>
                  </a:lnTo>
                  <a:lnTo>
                    <a:pt x="626" y="519"/>
                  </a:lnTo>
                  <a:lnTo>
                    <a:pt x="626" y="518"/>
                  </a:lnTo>
                  <a:lnTo>
                    <a:pt x="626" y="516"/>
                  </a:lnTo>
                  <a:lnTo>
                    <a:pt x="628" y="514"/>
                  </a:lnTo>
                  <a:lnTo>
                    <a:pt x="631" y="514"/>
                  </a:lnTo>
                  <a:lnTo>
                    <a:pt x="632" y="515"/>
                  </a:lnTo>
                  <a:lnTo>
                    <a:pt x="633" y="516"/>
                  </a:lnTo>
                  <a:lnTo>
                    <a:pt x="634" y="514"/>
                  </a:lnTo>
                  <a:lnTo>
                    <a:pt x="635" y="514"/>
                  </a:lnTo>
                  <a:lnTo>
                    <a:pt x="635" y="513"/>
                  </a:lnTo>
                  <a:lnTo>
                    <a:pt x="633" y="512"/>
                  </a:lnTo>
                  <a:lnTo>
                    <a:pt x="633" y="512"/>
                  </a:lnTo>
                  <a:lnTo>
                    <a:pt x="632" y="508"/>
                  </a:lnTo>
                  <a:lnTo>
                    <a:pt x="633" y="505"/>
                  </a:lnTo>
                  <a:lnTo>
                    <a:pt x="633" y="503"/>
                  </a:lnTo>
                  <a:lnTo>
                    <a:pt x="634" y="502"/>
                  </a:lnTo>
                  <a:lnTo>
                    <a:pt x="635" y="500"/>
                  </a:lnTo>
                  <a:lnTo>
                    <a:pt x="636" y="499"/>
                  </a:lnTo>
                  <a:lnTo>
                    <a:pt x="641" y="497"/>
                  </a:lnTo>
                  <a:lnTo>
                    <a:pt x="644" y="496"/>
                  </a:lnTo>
                  <a:lnTo>
                    <a:pt x="644" y="495"/>
                  </a:lnTo>
                  <a:lnTo>
                    <a:pt x="645" y="493"/>
                  </a:lnTo>
                  <a:lnTo>
                    <a:pt x="649" y="489"/>
                  </a:lnTo>
                  <a:lnTo>
                    <a:pt x="650" y="487"/>
                  </a:lnTo>
                  <a:lnTo>
                    <a:pt x="651" y="486"/>
                  </a:lnTo>
                  <a:lnTo>
                    <a:pt x="652" y="486"/>
                  </a:lnTo>
                  <a:lnTo>
                    <a:pt x="653" y="485"/>
                  </a:lnTo>
                  <a:lnTo>
                    <a:pt x="653" y="485"/>
                  </a:lnTo>
                  <a:lnTo>
                    <a:pt x="654" y="484"/>
                  </a:lnTo>
                  <a:lnTo>
                    <a:pt x="656" y="479"/>
                  </a:lnTo>
                  <a:lnTo>
                    <a:pt x="659" y="477"/>
                  </a:lnTo>
                  <a:lnTo>
                    <a:pt x="659" y="476"/>
                  </a:lnTo>
                  <a:lnTo>
                    <a:pt x="661" y="475"/>
                  </a:lnTo>
                  <a:lnTo>
                    <a:pt x="662" y="475"/>
                  </a:lnTo>
                  <a:lnTo>
                    <a:pt x="663" y="475"/>
                  </a:lnTo>
                  <a:lnTo>
                    <a:pt x="664" y="474"/>
                  </a:lnTo>
                  <a:lnTo>
                    <a:pt x="665" y="474"/>
                  </a:lnTo>
                  <a:lnTo>
                    <a:pt x="665" y="474"/>
                  </a:lnTo>
                  <a:lnTo>
                    <a:pt x="672" y="466"/>
                  </a:lnTo>
                  <a:lnTo>
                    <a:pt x="674" y="466"/>
                  </a:lnTo>
                  <a:lnTo>
                    <a:pt x="675" y="465"/>
                  </a:lnTo>
                  <a:lnTo>
                    <a:pt x="677" y="465"/>
                  </a:lnTo>
                  <a:lnTo>
                    <a:pt x="677" y="464"/>
                  </a:lnTo>
                  <a:lnTo>
                    <a:pt x="677" y="462"/>
                  </a:lnTo>
                  <a:lnTo>
                    <a:pt x="674" y="460"/>
                  </a:lnTo>
                  <a:lnTo>
                    <a:pt x="672" y="458"/>
                  </a:lnTo>
                  <a:lnTo>
                    <a:pt x="672" y="458"/>
                  </a:lnTo>
                  <a:lnTo>
                    <a:pt x="672" y="457"/>
                  </a:lnTo>
                  <a:lnTo>
                    <a:pt x="673" y="455"/>
                  </a:lnTo>
                  <a:lnTo>
                    <a:pt x="674" y="453"/>
                  </a:lnTo>
                  <a:lnTo>
                    <a:pt x="680" y="452"/>
                  </a:lnTo>
                  <a:lnTo>
                    <a:pt x="682" y="452"/>
                  </a:lnTo>
                  <a:lnTo>
                    <a:pt x="686" y="451"/>
                  </a:lnTo>
                  <a:lnTo>
                    <a:pt x="687" y="451"/>
                  </a:lnTo>
                  <a:lnTo>
                    <a:pt x="688" y="451"/>
                  </a:lnTo>
                  <a:lnTo>
                    <a:pt x="690" y="451"/>
                  </a:lnTo>
                  <a:lnTo>
                    <a:pt x="691" y="451"/>
                  </a:lnTo>
                  <a:lnTo>
                    <a:pt x="692" y="451"/>
                  </a:lnTo>
                  <a:lnTo>
                    <a:pt x="692" y="452"/>
                  </a:lnTo>
                  <a:lnTo>
                    <a:pt x="693" y="452"/>
                  </a:lnTo>
                  <a:lnTo>
                    <a:pt x="694" y="452"/>
                  </a:lnTo>
                  <a:lnTo>
                    <a:pt x="696" y="452"/>
                  </a:lnTo>
                  <a:lnTo>
                    <a:pt x="697" y="452"/>
                  </a:lnTo>
                  <a:lnTo>
                    <a:pt x="698" y="451"/>
                  </a:lnTo>
                  <a:lnTo>
                    <a:pt x="699" y="450"/>
                  </a:lnTo>
                  <a:lnTo>
                    <a:pt x="702" y="450"/>
                  </a:lnTo>
                  <a:lnTo>
                    <a:pt x="703" y="449"/>
                  </a:lnTo>
                  <a:lnTo>
                    <a:pt x="706" y="447"/>
                  </a:lnTo>
                  <a:lnTo>
                    <a:pt x="708" y="447"/>
                  </a:lnTo>
                  <a:lnTo>
                    <a:pt x="710" y="447"/>
                  </a:lnTo>
                  <a:lnTo>
                    <a:pt x="712" y="447"/>
                  </a:lnTo>
                  <a:lnTo>
                    <a:pt x="712" y="446"/>
                  </a:lnTo>
                  <a:lnTo>
                    <a:pt x="712" y="444"/>
                  </a:lnTo>
                  <a:lnTo>
                    <a:pt x="712" y="443"/>
                  </a:lnTo>
                  <a:lnTo>
                    <a:pt x="711" y="441"/>
                  </a:lnTo>
                  <a:lnTo>
                    <a:pt x="712" y="440"/>
                  </a:lnTo>
                  <a:lnTo>
                    <a:pt x="711" y="440"/>
                  </a:lnTo>
                  <a:lnTo>
                    <a:pt x="711" y="438"/>
                  </a:lnTo>
                  <a:lnTo>
                    <a:pt x="711" y="437"/>
                  </a:lnTo>
                  <a:lnTo>
                    <a:pt x="709" y="436"/>
                  </a:lnTo>
                  <a:lnTo>
                    <a:pt x="708" y="436"/>
                  </a:lnTo>
                  <a:lnTo>
                    <a:pt x="707" y="434"/>
                  </a:lnTo>
                  <a:lnTo>
                    <a:pt x="705" y="433"/>
                  </a:lnTo>
                  <a:lnTo>
                    <a:pt x="702" y="433"/>
                  </a:lnTo>
                  <a:lnTo>
                    <a:pt x="700" y="432"/>
                  </a:lnTo>
                  <a:lnTo>
                    <a:pt x="697" y="431"/>
                  </a:lnTo>
                  <a:lnTo>
                    <a:pt x="694" y="431"/>
                  </a:lnTo>
                  <a:lnTo>
                    <a:pt x="691" y="431"/>
                  </a:lnTo>
                  <a:lnTo>
                    <a:pt x="689" y="431"/>
                  </a:lnTo>
                  <a:lnTo>
                    <a:pt x="690" y="432"/>
                  </a:lnTo>
                  <a:lnTo>
                    <a:pt x="689" y="432"/>
                  </a:lnTo>
                  <a:lnTo>
                    <a:pt x="688" y="433"/>
                  </a:lnTo>
                  <a:lnTo>
                    <a:pt x="687" y="433"/>
                  </a:lnTo>
                  <a:lnTo>
                    <a:pt x="687" y="432"/>
                  </a:lnTo>
                  <a:lnTo>
                    <a:pt x="686" y="433"/>
                  </a:lnTo>
                  <a:lnTo>
                    <a:pt x="684" y="433"/>
                  </a:lnTo>
                  <a:lnTo>
                    <a:pt x="682" y="433"/>
                  </a:lnTo>
                  <a:lnTo>
                    <a:pt x="681" y="433"/>
                  </a:lnTo>
                  <a:lnTo>
                    <a:pt x="681" y="432"/>
                  </a:lnTo>
                  <a:lnTo>
                    <a:pt x="682" y="432"/>
                  </a:lnTo>
                  <a:lnTo>
                    <a:pt x="683" y="432"/>
                  </a:lnTo>
                  <a:lnTo>
                    <a:pt x="684" y="432"/>
                  </a:lnTo>
                  <a:lnTo>
                    <a:pt x="684" y="431"/>
                  </a:lnTo>
                  <a:lnTo>
                    <a:pt x="683" y="431"/>
                  </a:lnTo>
                  <a:lnTo>
                    <a:pt x="681" y="431"/>
                  </a:lnTo>
                  <a:lnTo>
                    <a:pt x="679" y="431"/>
                  </a:lnTo>
                  <a:lnTo>
                    <a:pt x="678" y="431"/>
                  </a:lnTo>
                  <a:lnTo>
                    <a:pt x="674" y="431"/>
                  </a:lnTo>
                  <a:lnTo>
                    <a:pt x="671" y="432"/>
                  </a:lnTo>
                  <a:lnTo>
                    <a:pt x="668" y="432"/>
                  </a:lnTo>
                  <a:lnTo>
                    <a:pt x="665" y="432"/>
                  </a:lnTo>
                  <a:lnTo>
                    <a:pt x="665" y="432"/>
                  </a:lnTo>
                  <a:lnTo>
                    <a:pt x="664" y="433"/>
                  </a:lnTo>
                  <a:lnTo>
                    <a:pt x="663" y="433"/>
                  </a:lnTo>
                  <a:lnTo>
                    <a:pt x="661" y="433"/>
                  </a:lnTo>
                  <a:lnTo>
                    <a:pt x="659" y="433"/>
                  </a:lnTo>
                  <a:lnTo>
                    <a:pt x="659" y="434"/>
                  </a:lnTo>
                  <a:lnTo>
                    <a:pt x="660" y="434"/>
                  </a:lnTo>
                  <a:lnTo>
                    <a:pt x="659" y="436"/>
                  </a:lnTo>
                  <a:lnTo>
                    <a:pt x="658" y="436"/>
                  </a:lnTo>
                  <a:lnTo>
                    <a:pt x="656" y="436"/>
                  </a:lnTo>
                  <a:lnTo>
                    <a:pt x="654" y="437"/>
                  </a:lnTo>
                  <a:lnTo>
                    <a:pt x="652" y="437"/>
                  </a:lnTo>
                  <a:lnTo>
                    <a:pt x="650" y="437"/>
                  </a:lnTo>
                  <a:lnTo>
                    <a:pt x="647" y="438"/>
                  </a:lnTo>
                  <a:lnTo>
                    <a:pt x="646" y="439"/>
                  </a:lnTo>
                  <a:lnTo>
                    <a:pt x="645" y="439"/>
                  </a:lnTo>
                  <a:lnTo>
                    <a:pt x="645" y="438"/>
                  </a:lnTo>
                  <a:lnTo>
                    <a:pt x="643" y="438"/>
                  </a:lnTo>
                  <a:lnTo>
                    <a:pt x="642" y="438"/>
                  </a:lnTo>
                  <a:lnTo>
                    <a:pt x="641" y="439"/>
                  </a:lnTo>
                  <a:lnTo>
                    <a:pt x="642" y="439"/>
                  </a:lnTo>
                  <a:lnTo>
                    <a:pt x="643" y="439"/>
                  </a:lnTo>
                  <a:lnTo>
                    <a:pt x="643" y="440"/>
                  </a:lnTo>
                  <a:lnTo>
                    <a:pt x="642" y="440"/>
                  </a:lnTo>
                  <a:lnTo>
                    <a:pt x="641" y="440"/>
                  </a:lnTo>
                  <a:lnTo>
                    <a:pt x="640" y="440"/>
                  </a:lnTo>
                  <a:lnTo>
                    <a:pt x="639" y="440"/>
                  </a:lnTo>
                  <a:lnTo>
                    <a:pt x="639" y="440"/>
                  </a:lnTo>
                  <a:lnTo>
                    <a:pt x="636" y="440"/>
                  </a:lnTo>
                  <a:lnTo>
                    <a:pt x="634" y="441"/>
                  </a:lnTo>
                  <a:lnTo>
                    <a:pt x="633" y="442"/>
                  </a:lnTo>
                  <a:lnTo>
                    <a:pt x="632" y="442"/>
                  </a:lnTo>
                  <a:lnTo>
                    <a:pt x="632" y="443"/>
                  </a:lnTo>
                  <a:lnTo>
                    <a:pt x="632" y="444"/>
                  </a:lnTo>
                  <a:lnTo>
                    <a:pt x="631" y="446"/>
                  </a:lnTo>
                  <a:lnTo>
                    <a:pt x="628" y="447"/>
                  </a:lnTo>
                  <a:lnTo>
                    <a:pt x="628" y="448"/>
                  </a:lnTo>
                  <a:lnTo>
                    <a:pt x="622" y="449"/>
                  </a:lnTo>
                  <a:lnTo>
                    <a:pt x="618" y="452"/>
                  </a:lnTo>
                  <a:lnTo>
                    <a:pt x="615" y="455"/>
                  </a:lnTo>
                  <a:lnTo>
                    <a:pt x="612" y="457"/>
                  </a:lnTo>
                  <a:lnTo>
                    <a:pt x="612" y="457"/>
                  </a:lnTo>
                  <a:lnTo>
                    <a:pt x="609" y="458"/>
                  </a:lnTo>
                  <a:lnTo>
                    <a:pt x="607" y="458"/>
                  </a:lnTo>
                  <a:lnTo>
                    <a:pt x="606" y="459"/>
                  </a:lnTo>
                  <a:lnTo>
                    <a:pt x="605" y="460"/>
                  </a:lnTo>
                  <a:lnTo>
                    <a:pt x="604" y="460"/>
                  </a:lnTo>
                  <a:lnTo>
                    <a:pt x="602" y="462"/>
                  </a:lnTo>
                  <a:lnTo>
                    <a:pt x="599" y="464"/>
                  </a:lnTo>
                  <a:lnTo>
                    <a:pt x="598" y="466"/>
                  </a:lnTo>
                  <a:lnTo>
                    <a:pt x="596" y="469"/>
                  </a:lnTo>
                  <a:lnTo>
                    <a:pt x="594" y="470"/>
                  </a:lnTo>
                  <a:lnTo>
                    <a:pt x="594" y="471"/>
                  </a:lnTo>
                  <a:lnTo>
                    <a:pt x="593" y="472"/>
                  </a:lnTo>
                  <a:lnTo>
                    <a:pt x="593" y="474"/>
                  </a:lnTo>
                  <a:lnTo>
                    <a:pt x="593" y="475"/>
                  </a:lnTo>
                  <a:lnTo>
                    <a:pt x="592" y="476"/>
                  </a:lnTo>
                  <a:lnTo>
                    <a:pt x="589" y="480"/>
                  </a:lnTo>
                  <a:lnTo>
                    <a:pt x="588" y="480"/>
                  </a:lnTo>
                  <a:lnTo>
                    <a:pt x="586" y="484"/>
                  </a:lnTo>
                  <a:lnTo>
                    <a:pt x="585" y="485"/>
                  </a:lnTo>
                  <a:lnTo>
                    <a:pt x="585" y="485"/>
                  </a:lnTo>
                  <a:lnTo>
                    <a:pt x="581" y="488"/>
                  </a:lnTo>
                  <a:lnTo>
                    <a:pt x="581" y="489"/>
                  </a:lnTo>
                  <a:lnTo>
                    <a:pt x="579" y="492"/>
                  </a:lnTo>
                  <a:lnTo>
                    <a:pt x="576" y="494"/>
                  </a:lnTo>
                  <a:lnTo>
                    <a:pt x="575" y="495"/>
                  </a:lnTo>
                  <a:lnTo>
                    <a:pt x="574" y="495"/>
                  </a:lnTo>
                  <a:lnTo>
                    <a:pt x="573" y="496"/>
                  </a:lnTo>
                  <a:lnTo>
                    <a:pt x="571" y="496"/>
                  </a:lnTo>
                  <a:lnTo>
                    <a:pt x="570" y="496"/>
                  </a:lnTo>
                  <a:lnTo>
                    <a:pt x="570" y="497"/>
                  </a:lnTo>
                  <a:lnTo>
                    <a:pt x="570" y="498"/>
                  </a:lnTo>
                  <a:lnTo>
                    <a:pt x="570" y="499"/>
                  </a:lnTo>
                  <a:lnTo>
                    <a:pt x="571" y="500"/>
                  </a:lnTo>
                  <a:lnTo>
                    <a:pt x="571" y="502"/>
                  </a:lnTo>
                  <a:lnTo>
                    <a:pt x="571" y="503"/>
                  </a:lnTo>
                  <a:lnTo>
                    <a:pt x="570" y="502"/>
                  </a:lnTo>
                  <a:lnTo>
                    <a:pt x="570" y="500"/>
                  </a:lnTo>
                  <a:lnTo>
                    <a:pt x="569" y="499"/>
                  </a:lnTo>
                  <a:lnTo>
                    <a:pt x="568" y="499"/>
                  </a:lnTo>
                  <a:lnTo>
                    <a:pt x="567" y="499"/>
                  </a:lnTo>
                  <a:lnTo>
                    <a:pt x="566" y="499"/>
                  </a:lnTo>
                  <a:lnTo>
                    <a:pt x="565" y="499"/>
                  </a:lnTo>
                  <a:lnTo>
                    <a:pt x="564" y="499"/>
                  </a:lnTo>
                  <a:lnTo>
                    <a:pt x="562" y="500"/>
                  </a:lnTo>
                  <a:lnTo>
                    <a:pt x="561" y="502"/>
                  </a:lnTo>
                  <a:lnTo>
                    <a:pt x="560" y="502"/>
                  </a:lnTo>
                  <a:lnTo>
                    <a:pt x="559" y="503"/>
                  </a:lnTo>
                  <a:lnTo>
                    <a:pt x="558" y="506"/>
                  </a:lnTo>
                  <a:lnTo>
                    <a:pt x="557" y="507"/>
                  </a:lnTo>
                  <a:lnTo>
                    <a:pt x="556" y="508"/>
                  </a:lnTo>
                  <a:lnTo>
                    <a:pt x="555" y="508"/>
                  </a:lnTo>
                  <a:lnTo>
                    <a:pt x="554" y="511"/>
                  </a:lnTo>
                  <a:lnTo>
                    <a:pt x="552" y="512"/>
                  </a:lnTo>
                  <a:lnTo>
                    <a:pt x="551" y="513"/>
                  </a:lnTo>
                  <a:lnTo>
                    <a:pt x="551" y="514"/>
                  </a:lnTo>
                  <a:lnTo>
                    <a:pt x="549" y="517"/>
                  </a:lnTo>
                  <a:lnTo>
                    <a:pt x="548" y="518"/>
                  </a:lnTo>
                  <a:lnTo>
                    <a:pt x="547" y="518"/>
                  </a:lnTo>
                  <a:lnTo>
                    <a:pt x="545" y="518"/>
                  </a:lnTo>
                  <a:lnTo>
                    <a:pt x="543" y="519"/>
                  </a:lnTo>
                  <a:lnTo>
                    <a:pt x="540" y="522"/>
                  </a:lnTo>
                  <a:lnTo>
                    <a:pt x="538" y="525"/>
                  </a:lnTo>
                  <a:lnTo>
                    <a:pt x="537" y="527"/>
                  </a:lnTo>
                  <a:lnTo>
                    <a:pt x="536" y="528"/>
                  </a:lnTo>
                  <a:lnTo>
                    <a:pt x="533" y="528"/>
                  </a:lnTo>
                  <a:lnTo>
                    <a:pt x="531" y="532"/>
                  </a:lnTo>
                  <a:lnTo>
                    <a:pt x="529" y="534"/>
                  </a:lnTo>
                  <a:lnTo>
                    <a:pt x="528" y="535"/>
                  </a:lnTo>
                  <a:lnTo>
                    <a:pt x="528" y="539"/>
                  </a:lnTo>
                  <a:lnTo>
                    <a:pt x="527" y="539"/>
                  </a:lnTo>
                  <a:lnTo>
                    <a:pt x="527" y="540"/>
                  </a:lnTo>
                  <a:lnTo>
                    <a:pt x="527" y="541"/>
                  </a:lnTo>
                  <a:lnTo>
                    <a:pt x="526" y="544"/>
                  </a:lnTo>
                  <a:lnTo>
                    <a:pt x="526" y="545"/>
                  </a:lnTo>
                  <a:lnTo>
                    <a:pt x="523" y="547"/>
                  </a:lnTo>
                  <a:lnTo>
                    <a:pt x="521" y="553"/>
                  </a:lnTo>
                  <a:lnTo>
                    <a:pt x="520" y="554"/>
                  </a:lnTo>
                  <a:lnTo>
                    <a:pt x="518" y="555"/>
                  </a:lnTo>
                  <a:lnTo>
                    <a:pt x="517" y="555"/>
                  </a:lnTo>
                  <a:lnTo>
                    <a:pt x="515" y="556"/>
                  </a:lnTo>
                  <a:lnTo>
                    <a:pt x="514" y="556"/>
                  </a:lnTo>
                  <a:lnTo>
                    <a:pt x="513" y="558"/>
                  </a:lnTo>
                  <a:lnTo>
                    <a:pt x="511" y="558"/>
                  </a:lnTo>
                  <a:lnTo>
                    <a:pt x="510" y="558"/>
                  </a:lnTo>
                  <a:lnTo>
                    <a:pt x="509" y="558"/>
                  </a:lnTo>
                  <a:lnTo>
                    <a:pt x="508" y="556"/>
                  </a:lnTo>
                  <a:lnTo>
                    <a:pt x="507" y="558"/>
                  </a:lnTo>
                  <a:lnTo>
                    <a:pt x="505" y="558"/>
                  </a:lnTo>
                  <a:lnTo>
                    <a:pt x="505" y="559"/>
                  </a:lnTo>
                  <a:lnTo>
                    <a:pt x="504" y="560"/>
                  </a:lnTo>
                  <a:lnTo>
                    <a:pt x="503" y="560"/>
                  </a:lnTo>
                  <a:lnTo>
                    <a:pt x="501" y="561"/>
                  </a:lnTo>
                  <a:lnTo>
                    <a:pt x="500" y="561"/>
                  </a:lnTo>
                  <a:lnTo>
                    <a:pt x="499" y="561"/>
                  </a:lnTo>
                  <a:lnTo>
                    <a:pt x="498" y="561"/>
                  </a:lnTo>
                  <a:lnTo>
                    <a:pt x="496" y="561"/>
                  </a:lnTo>
                  <a:lnTo>
                    <a:pt x="495" y="560"/>
                  </a:lnTo>
                  <a:lnTo>
                    <a:pt x="494" y="560"/>
                  </a:lnTo>
                  <a:lnTo>
                    <a:pt x="493" y="560"/>
                  </a:lnTo>
                  <a:lnTo>
                    <a:pt x="492" y="560"/>
                  </a:lnTo>
                  <a:lnTo>
                    <a:pt x="491" y="562"/>
                  </a:lnTo>
                  <a:lnTo>
                    <a:pt x="490" y="563"/>
                  </a:lnTo>
                  <a:lnTo>
                    <a:pt x="490" y="564"/>
                  </a:lnTo>
                  <a:lnTo>
                    <a:pt x="489" y="565"/>
                  </a:lnTo>
                  <a:lnTo>
                    <a:pt x="488" y="565"/>
                  </a:lnTo>
                  <a:lnTo>
                    <a:pt x="485" y="567"/>
                  </a:lnTo>
                  <a:lnTo>
                    <a:pt x="485" y="568"/>
                  </a:lnTo>
                  <a:lnTo>
                    <a:pt x="483" y="573"/>
                  </a:lnTo>
                  <a:lnTo>
                    <a:pt x="481" y="577"/>
                  </a:lnTo>
                  <a:lnTo>
                    <a:pt x="477" y="580"/>
                  </a:lnTo>
                  <a:lnTo>
                    <a:pt x="476" y="582"/>
                  </a:lnTo>
                  <a:lnTo>
                    <a:pt x="473" y="584"/>
                  </a:lnTo>
                  <a:lnTo>
                    <a:pt x="471" y="587"/>
                  </a:lnTo>
                  <a:lnTo>
                    <a:pt x="466" y="589"/>
                  </a:lnTo>
                  <a:lnTo>
                    <a:pt x="465" y="589"/>
                  </a:lnTo>
                  <a:lnTo>
                    <a:pt x="464" y="590"/>
                  </a:lnTo>
                  <a:lnTo>
                    <a:pt x="463" y="590"/>
                  </a:lnTo>
                  <a:lnTo>
                    <a:pt x="458" y="593"/>
                  </a:lnTo>
                  <a:lnTo>
                    <a:pt x="456" y="594"/>
                  </a:lnTo>
                  <a:lnTo>
                    <a:pt x="455" y="594"/>
                  </a:lnTo>
                  <a:lnTo>
                    <a:pt x="451" y="598"/>
                  </a:lnTo>
                  <a:lnTo>
                    <a:pt x="451" y="598"/>
                  </a:lnTo>
                  <a:lnTo>
                    <a:pt x="447" y="599"/>
                  </a:lnTo>
                  <a:lnTo>
                    <a:pt x="445" y="599"/>
                  </a:lnTo>
                  <a:lnTo>
                    <a:pt x="443" y="600"/>
                  </a:lnTo>
                  <a:lnTo>
                    <a:pt x="439" y="600"/>
                  </a:lnTo>
                  <a:lnTo>
                    <a:pt x="438" y="600"/>
                  </a:lnTo>
                  <a:lnTo>
                    <a:pt x="436" y="600"/>
                  </a:lnTo>
                  <a:lnTo>
                    <a:pt x="434" y="600"/>
                  </a:lnTo>
                  <a:lnTo>
                    <a:pt x="433" y="601"/>
                  </a:lnTo>
                  <a:lnTo>
                    <a:pt x="432" y="601"/>
                  </a:lnTo>
                  <a:lnTo>
                    <a:pt x="429" y="601"/>
                  </a:lnTo>
                  <a:lnTo>
                    <a:pt x="427" y="602"/>
                  </a:lnTo>
                  <a:lnTo>
                    <a:pt x="426" y="602"/>
                  </a:lnTo>
                  <a:lnTo>
                    <a:pt x="424" y="603"/>
                  </a:lnTo>
                  <a:lnTo>
                    <a:pt x="417" y="607"/>
                  </a:lnTo>
                  <a:lnTo>
                    <a:pt x="416" y="607"/>
                  </a:lnTo>
                  <a:lnTo>
                    <a:pt x="416" y="606"/>
                  </a:lnTo>
                  <a:lnTo>
                    <a:pt x="415" y="606"/>
                  </a:lnTo>
                  <a:lnTo>
                    <a:pt x="413" y="605"/>
                  </a:lnTo>
                  <a:lnTo>
                    <a:pt x="411" y="605"/>
                  </a:lnTo>
                  <a:lnTo>
                    <a:pt x="411" y="603"/>
                  </a:lnTo>
                  <a:lnTo>
                    <a:pt x="409" y="603"/>
                  </a:lnTo>
                  <a:lnTo>
                    <a:pt x="408" y="603"/>
                  </a:lnTo>
                  <a:lnTo>
                    <a:pt x="406" y="605"/>
                  </a:lnTo>
                  <a:lnTo>
                    <a:pt x="403" y="605"/>
                  </a:lnTo>
                  <a:lnTo>
                    <a:pt x="400" y="605"/>
                  </a:lnTo>
                  <a:lnTo>
                    <a:pt x="397" y="606"/>
                  </a:lnTo>
                  <a:lnTo>
                    <a:pt x="396" y="606"/>
                  </a:lnTo>
                  <a:lnTo>
                    <a:pt x="396" y="607"/>
                  </a:lnTo>
                  <a:lnTo>
                    <a:pt x="394" y="607"/>
                  </a:lnTo>
                  <a:lnTo>
                    <a:pt x="392" y="608"/>
                  </a:lnTo>
                  <a:lnTo>
                    <a:pt x="391" y="608"/>
                  </a:lnTo>
                  <a:lnTo>
                    <a:pt x="389" y="609"/>
                  </a:lnTo>
                  <a:lnTo>
                    <a:pt x="388" y="609"/>
                  </a:lnTo>
                  <a:lnTo>
                    <a:pt x="386" y="611"/>
                  </a:lnTo>
                  <a:lnTo>
                    <a:pt x="385" y="611"/>
                  </a:lnTo>
                  <a:lnTo>
                    <a:pt x="384" y="612"/>
                  </a:lnTo>
                  <a:lnTo>
                    <a:pt x="382" y="614"/>
                  </a:lnTo>
                  <a:lnTo>
                    <a:pt x="380" y="616"/>
                  </a:lnTo>
                  <a:lnTo>
                    <a:pt x="379" y="617"/>
                  </a:lnTo>
                  <a:lnTo>
                    <a:pt x="373" y="621"/>
                  </a:lnTo>
                  <a:lnTo>
                    <a:pt x="373" y="622"/>
                  </a:lnTo>
                  <a:lnTo>
                    <a:pt x="372" y="624"/>
                  </a:lnTo>
                  <a:lnTo>
                    <a:pt x="371" y="625"/>
                  </a:lnTo>
                  <a:lnTo>
                    <a:pt x="371" y="626"/>
                  </a:lnTo>
                  <a:lnTo>
                    <a:pt x="370" y="627"/>
                  </a:lnTo>
                  <a:lnTo>
                    <a:pt x="370" y="628"/>
                  </a:lnTo>
                  <a:lnTo>
                    <a:pt x="370" y="628"/>
                  </a:lnTo>
                  <a:lnTo>
                    <a:pt x="369" y="629"/>
                  </a:lnTo>
                  <a:lnTo>
                    <a:pt x="368" y="630"/>
                  </a:lnTo>
                  <a:lnTo>
                    <a:pt x="367" y="631"/>
                  </a:lnTo>
                  <a:lnTo>
                    <a:pt x="366" y="633"/>
                  </a:lnTo>
                  <a:lnTo>
                    <a:pt x="366" y="634"/>
                  </a:lnTo>
                  <a:lnTo>
                    <a:pt x="364" y="634"/>
                  </a:lnTo>
                  <a:lnTo>
                    <a:pt x="363" y="635"/>
                  </a:lnTo>
                  <a:lnTo>
                    <a:pt x="362" y="635"/>
                  </a:lnTo>
                  <a:lnTo>
                    <a:pt x="361" y="636"/>
                  </a:lnTo>
                  <a:lnTo>
                    <a:pt x="361" y="637"/>
                  </a:lnTo>
                  <a:lnTo>
                    <a:pt x="358" y="639"/>
                  </a:lnTo>
                  <a:lnTo>
                    <a:pt x="357" y="641"/>
                  </a:lnTo>
                  <a:lnTo>
                    <a:pt x="353" y="645"/>
                  </a:lnTo>
                  <a:lnTo>
                    <a:pt x="352" y="646"/>
                  </a:lnTo>
                  <a:lnTo>
                    <a:pt x="351" y="646"/>
                  </a:lnTo>
                  <a:lnTo>
                    <a:pt x="350" y="646"/>
                  </a:lnTo>
                  <a:lnTo>
                    <a:pt x="349" y="646"/>
                  </a:lnTo>
                  <a:lnTo>
                    <a:pt x="348" y="647"/>
                  </a:lnTo>
                  <a:lnTo>
                    <a:pt x="347" y="647"/>
                  </a:lnTo>
                  <a:lnTo>
                    <a:pt x="345" y="647"/>
                  </a:lnTo>
                  <a:lnTo>
                    <a:pt x="344" y="648"/>
                  </a:lnTo>
                  <a:lnTo>
                    <a:pt x="343" y="648"/>
                  </a:lnTo>
                  <a:lnTo>
                    <a:pt x="342" y="649"/>
                  </a:lnTo>
                  <a:lnTo>
                    <a:pt x="342" y="649"/>
                  </a:lnTo>
                  <a:lnTo>
                    <a:pt x="341" y="649"/>
                  </a:lnTo>
                  <a:lnTo>
                    <a:pt x="340" y="650"/>
                  </a:lnTo>
                  <a:lnTo>
                    <a:pt x="339" y="650"/>
                  </a:lnTo>
                  <a:lnTo>
                    <a:pt x="338" y="650"/>
                  </a:lnTo>
                  <a:lnTo>
                    <a:pt x="337" y="652"/>
                  </a:lnTo>
                  <a:lnTo>
                    <a:pt x="335" y="652"/>
                  </a:lnTo>
                  <a:lnTo>
                    <a:pt x="334" y="652"/>
                  </a:lnTo>
                  <a:lnTo>
                    <a:pt x="333" y="653"/>
                  </a:lnTo>
                  <a:lnTo>
                    <a:pt x="332" y="653"/>
                  </a:lnTo>
                  <a:lnTo>
                    <a:pt x="331" y="653"/>
                  </a:lnTo>
                  <a:lnTo>
                    <a:pt x="330" y="654"/>
                  </a:lnTo>
                  <a:lnTo>
                    <a:pt x="329" y="654"/>
                  </a:lnTo>
                  <a:lnTo>
                    <a:pt x="328" y="654"/>
                  </a:lnTo>
                  <a:lnTo>
                    <a:pt x="328" y="655"/>
                  </a:lnTo>
                  <a:lnTo>
                    <a:pt x="326" y="655"/>
                  </a:lnTo>
                  <a:lnTo>
                    <a:pt x="324" y="656"/>
                  </a:lnTo>
                  <a:lnTo>
                    <a:pt x="322" y="657"/>
                  </a:lnTo>
                  <a:lnTo>
                    <a:pt x="321" y="657"/>
                  </a:lnTo>
                  <a:lnTo>
                    <a:pt x="319" y="658"/>
                  </a:lnTo>
                  <a:lnTo>
                    <a:pt x="316" y="659"/>
                  </a:lnTo>
                  <a:lnTo>
                    <a:pt x="315" y="659"/>
                  </a:lnTo>
                  <a:lnTo>
                    <a:pt x="315" y="661"/>
                  </a:lnTo>
                  <a:lnTo>
                    <a:pt x="314" y="661"/>
                  </a:lnTo>
                  <a:lnTo>
                    <a:pt x="313" y="662"/>
                  </a:lnTo>
                  <a:lnTo>
                    <a:pt x="310" y="664"/>
                  </a:lnTo>
                  <a:lnTo>
                    <a:pt x="309" y="664"/>
                  </a:lnTo>
                  <a:lnTo>
                    <a:pt x="307" y="664"/>
                  </a:lnTo>
                  <a:lnTo>
                    <a:pt x="306" y="664"/>
                  </a:lnTo>
                  <a:lnTo>
                    <a:pt x="305" y="663"/>
                  </a:lnTo>
                  <a:lnTo>
                    <a:pt x="304" y="664"/>
                  </a:lnTo>
                  <a:lnTo>
                    <a:pt x="303" y="664"/>
                  </a:lnTo>
                  <a:lnTo>
                    <a:pt x="297" y="669"/>
                  </a:lnTo>
                  <a:lnTo>
                    <a:pt x="296" y="671"/>
                  </a:lnTo>
                  <a:lnTo>
                    <a:pt x="296" y="672"/>
                  </a:lnTo>
                  <a:lnTo>
                    <a:pt x="294" y="672"/>
                  </a:lnTo>
                  <a:lnTo>
                    <a:pt x="293" y="673"/>
                  </a:lnTo>
                  <a:lnTo>
                    <a:pt x="293" y="673"/>
                  </a:lnTo>
                  <a:lnTo>
                    <a:pt x="292" y="673"/>
                  </a:lnTo>
                  <a:lnTo>
                    <a:pt x="291" y="674"/>
                  </a:lnTo>
                  <a:lnTo>
                    <a:pt x="288" y="674"/>
                  </a:lnTo>
                  <a:lnTo>
                    <a:pt x="287" y="674"/>
                  </a:lnTo>
                  <a:lnTo>
                    <a:pt x="283" y="673"/>
                  </a:lnTo>
                  <a:lnTo>
                    <a:pt x="278" y="671"/>
                  </a:lnTo>
                  <a:lnTo>
                    <a:pt x="277" y="669"/>
                  </a:lnTo>
                  <a:lnTo>
                    <a:pt x="275" y="669"/>
                  </a:lnTo>
                  <a:lnTo>
                    <a:pt x="272" y="672"/>
                  </a:lnTo>
                  <a:lnTo>
                    <a:pt x="269" y="671"/>
                  </a:lnTo>
                  <a:lnTo>
                    <a:pt x="267" y="671"/>
                  </a:lnTo>
                  <a:lnTo>
                    <a:pt x="260" y="665"/>
                  </a:lnTo>
                  <a:lnTo>
                    <a:pt x="259" y="664"/>
                  </a:lnTo>
                  <a:lnTo>
                    <a:pt x="257" y="663"/>
                  </a:lnTo>
                  <a:lnTo>
                    <a:pt x="256" y="662"/>
                  </a:lnTo>
                  <a:lnTo>
                    <a:pt x="254" y="661"/>
                  </a:lnTo>
                  <a:lnTo>
                    <a:pt x="253" y="659"/>
                  </a:lnTo>
                  <a:lnTo>
                    <a:pt x="252" y="659"/>
                  </a:lnTo>
                  <a:lnTo>
                    <a:pt x="250" y="658"/>
                  </a:lnTo>
                  <a:lnTo>
                    <a:pt x="250" y="657"/>
                  </a:lnTo>
                  <a:lnTo>
                    <a:pt x="248" y="656"/>
                  </a:lnTo>
                  <a:lnTo>
                    <a:pt x="246" y="654"/>
                  </a:lnTo>
                  <a:lnTo>
                    <a:pt x="244" y="652"/>
                  </a:lnTo>
                  <a:lnTo>
                    <a:pt x="241" y="650"/>
                  </a:lnTo>
                  <a:lnTo>
                    <a:pt x="240" y="648"/>
                  </a:lnTo>
                  <a:lnTo>
                    <a:pt x="239" y="648"/>
                  </a:lnTo>
                  <a:lnTo>
                    <a:pt x="240" y="649"/>
                  </a:lnTo>
                  <a:lnTo>
                    <a:pt x="241" y="652"/>
                  </a:lnTo>
                  <a:lnTo>
                    <a:pt x="243" y="653"/>
                  </a:lnTo>
                  <a:lnTo>
                    <a:pt x="241" y="653"/>
                  </a:lnTo>
                  <a:lnTo>
                    <a:pt x="240" y="653"/>
                  </a:lnTo>
                  <a:lnTo>
                    <a:pt x="238" y="652"/>
                  </a:lnTo>
                  <a:lnTo>
                    <a:pt x="235" y="652"/>
                  </a:lnTo>
                  <a:lnTo>
                    <a:pt x="235" y="653"/>
                  </a:lnTo>
                  <a:lnTo>
                    <a:pt x="234" y="653"/>
                  </a:lnTo>
                  <a:lnTo>
                    <a:pt x="234" y="654"/>
                  </a:lnTo>
                  <a:lnTo>
                    <a:pt x="235" y="655"/>
                  </a:lnTo>
                  <a:lnTo>
                    <a:pt x="235" y="654"/>
                  </a:lnTo>
                  <a:lnTo>
                    <a:pt x="235" y="655"/>
                  </a:lnTo>
                  <a:lnTo>
                    <a:pt x="235" y="656"/>
                  </a:lnTo>
                  <a:lnTo>
                    <a:pt x="236" y="656"/>
                  </a:lnTo>
                  <a:lnTo>
                    <a:pt x="234" y="661"/>
                  </a:lnTo>
                  <a:lnTo>
                    <a:pt x="233" y="661"/>
                  </a:lnTo>
                  <a:lnTo>
                    <a:pt x="228" y="664"/>
                  </a:lnTo>
                  <a:lnTo>
                    <a:pt x="227" y="664"/>
                  </a:lnTo>
                  <a:lnTo>
                    <a:pt x="225" y="665"/>
                  </a:lnTo>
                  <a:lnTo>
                    <a:pt x="225" y="666"/>
                  </a:lnTo>
                  <a:lnTo>
                    <a:pt x="221" y="667"/>
                  </a:lnTo>
                  <a:lnTo>
                    <a:pt x="222" y="667"/>
                  </a:lnTo>
                  <a:lnTo>
                    <a:pt x="220" y="668"/>
                  </a:lnTo>
                  <a:lnTo>
                    <a:pt x="219" y="669"/>
                  </a:lnTo>
                  <a:lnTo>
                    <a:pt x="216" y="671"/>
                  </a:lnTo>
                  <a:lnTo>
                    <a:pt x="216" y="672"/>
                  </a:lnTo>
                  <a:lnTo>
                    <a:pt x="215" y="672"/>
                  </a:lnTo>
                  <a:lnTo>
                    <a:pt x="215" y="673"/>
                  </a:lnTo>
                  <a:lnTo>
                    <a:pt x="213" y="673"/>
                  </a:lnTo>
                  <a:lnTo>
                    <a:pt x="213" y="673"/>
                  </a:lnTo>
                  <a:lnTo>
                    <a:pt x="212" y="673"/>
                  </a:lnTo>
                  <a:lnTo>
                    <a:pt x="212" y="673"/>
                  </a:lnTo>
                  <a:lnTo>
                    <a:pt x="212" y="674"/>
                  </a:lnTo>
                  <a:lnTo>
                    <a:pt x="211" y="673"/>
                  </a:lnTo>
                  <a:lnTo>
                    <a:pt x="211" y="674"/>
                  </a:lnTo>
                  <a:lnTo>
                    <a:pt x="210" y="674"/>
                  </a:lnTo>
                  <a:lnTo>
                    <a:pt x="209" y="674"/>
                  </a:lnTo>
                  <a:lnTo>
                    <a:pt x="208" y="674"/>
                  </a:lnTo>
                  <a:lnTo>
                    <a:pt x="208" y="673"/>
                  </a:lnTo>
                  <a:lnTo>
                    <a:pt x="207" y="674"/>
                  </a:lnTo>
                  <a:lnTo>
                    <a:pt x="206" y="674"/>
                  </a:lnTo>
                  <a:lnTo>
                    <a:pt x="206" y="673"/>
                  </a:lnTo>
                  <a:lnTo>
                    <a:pt x="205" y="673"/>
                  </a:lnTo>
                  <a:lnTo>
                    <a:pt x="205" y="673"/>
                  </a:lnTo>
                  <a:lnTo>
                    <a:pt x="205" y="672"/>
                  </a:lnTo>
                  <a:lnTo>
                    <a:pt x="205" y="671"/>
                  </a:lnTo>
                  <a:lnTo>
                    <a:pt x="206" y="669"/>
                  </a:lnTo>
                  <a:lnTo>
                    <a:pt x="207" y="669"/>
                  </a:lnTo>
                  <a:lnTo>
                    <a:pt x="207" y="668"/>
                  </a:lnTo>
                  <a:lnTo>
                    <a:pt x="208" y="667"/>
                  </a:lnTo>
                  <a:lnTo>
                    <a:pt x="208" y="666"/>
                  </a:lnTo>
                  <a:lnTo>
                    <a:pt x="208" y="665"/>
                  </a:lnTo>
                  <a:lnTo>
                    <a:pt x="208" y="665"/>
                  </a:lnTo>
                  <a:lnTo>
                    <a:pt x="208" y="663"/>
                  </a:lnTo>
                  <a:lnTo>
                    <a:pt x="208" y="662"/>
                  </a:lnTo>
                  <a:lnTo>
                    <a:pt x="209" y="661"/>
                  </a:lnTo>
                  <a:lnTo>
                    <a:pt x="209" y="659"/>
                  </a:lnTo>
                  <a:lnTo>
                    <a:pt x="209" y="658"/>
                  </a:lnTo>
                  <a:lnTo>
                    <a:pt x="209" y="657"/>
                  </a:lnTo>
                  <a:lnTo>
                    <a:pt x="209" y="656"/>
                  </a:lnTo>
                  <a:lnTo>
                    <a:pt x="210" y="655"/>
                  </a:lnTo>
                  <a:lnTo>
                    <a:pt x="211" y="655"/>
                  </a:lnTo>
                  <a:lnTo>
                    <a:pt x="212" y="654"/>
                  </a:lnTo>
                  <a:lnTo>
                    <a:pt x="213" y="654"/>
                  </a:lnTo>
                  <a:lnTo>
                    <a:pt x="215" y="653"/>
                  </a:lnTo>
                  <a:lnTo>
                    <a:pt x="216" y="652"/>
                  </a:lnTo>
                  <a:lnTo>
                    <a:pt x="217" y="650"/>
                  </a:lnTo>
                  <a:lnTo>
                    <a:pt x="217" y="649"/>
                  </a:lnTo>
                  <a:lnTo>
                    <a:pt x="218" y="648"/>
                  </a:lnTo>
                  <a:lnTo>
                    <a:pt x="218" y="647"/>
                  </a:lnTo>
                  <a:lnTo>
                    <a:pt x="218" y="646"/>
                  </a:lnTo>
                  <a:lnTo>
                    <a:pt x="218" y="646"/>
                  </a:lnTo>
                  <a:lnTo>
                    <a:pt x="217" y="646"/>
                  </a:lnTo>
                  <a:lnTo>
                    <a:pt x="217" y="645"/>
                  </a:lnTo>
                  <a:lnTo>
                    <a:pt x="217" y="644"/>
                  </a:lnTo>
                  <a:lnTo>
                    <a:pt x="216" y="643"/>
                  </a:lnTo>
                  <a:lnTo>
                    <a:pt x="215" y="641"/>
                  </a:lnTo>
                  <a:lnTo>
                    <a:pt x="215" y="640"/>
                  </a:lnTo>
                  <a:lnTo>
                    <a:pt x="215" y="639"/>
                  </a:lnTo>
                  <a:lnTo>
                    <a:pt x="213" y="638"/>
                  </a:lnTo>
                  <a:lnTo>
                    <a:pt x="213" y="637"/>
                  </a:lnTo>
                  <a:lnTo>
                    <a:pt x="213" y="636"/>
                  </a:lnTo>
                  <a:lnTo>
                    <a:pt x="215" y="635"/>
                  </a:lnTo>
                  <a:lnTo>
                    <a:pt x="215" y="634"/>
                  </a:lnTo>
                  <a:lnTo>
                    <a:pt x="216" y="633"/>
                  </a:lnTo>
                  <a:lnTo>
                    <a:pt x="216" y="631"/>
                  </a:lnTo>
                  <a:lnTo>
                    <a:pt x="216" y="630"/>
                  </a:lnTo>
                  <a:lnTo>
                    <a:pt x="217" y="630"/>
                  </a:lnTo>
                  <a:lnTo>
                    <a:pt x="217" y="629"/>
                  </a:lnTo>
                  <a:lnTo>
                    <a:pt x="216" y="628"/>
                  </a:lnTo>
                  <a:lnTo>
                    <a:pt x="217" y="627"/>
                  </a:lnTo>
                  <a:lnTo>
                    <a:pt x="217" y="626"/>
                  </a:lnTo>
                  <a:lnTo>
                    <a:pt x="218" y="626"/>
                  </a:lnTo>
                  <a:lnTo>
                    <a:pt x="219" y="626"/>
                  </a:lnTo>
                  <a:lnTo>
                    <a:pt x="220" y="625"/>
                  </a:lnTo>
                  <a:lnTo>
                    <a:pt x="221" y="624"/>
                  </a:lnTo>
                  <a:lnTo>
                    <a:pt x="221" y="622"/>
                  </a:lnTo>
                  <a:lnTo>
                    <a:pt x="221" y="621"/>
                  </a:lnTo>
                  <a:lnTo>
                    <a:pt x="222" y="621"/>
                  </a:lnTo>
                  <a:lnTo>
                    <a:pt x="222" y="620"/>
                  </a:lnTo>
                  <a:lnTo>
                    <a:pt x="224" y="619"/>
                  </a:lnTo>
                  <a:lnTo>
                    <a:pt x="225" y="619"/>
                  </a:lnTo>
                  <a:lnTo>
                    <a:pt x="226" y="618"/>
                  </a:lnTo>
                  <a:lnTo>
                    <a:pt x="226" y="617"/>
                  </a:lnTo>
                  <a:lnTo>
                    <a:pt x="227" y="615"/>
                  </a:lnTo>
                  <a:lnTo>
                    <a:pt x="228" y="612"/>
                  </a:lnTo>
                  <a:lnTo>
                    <a:pt x="227" y="610"/>
                  </a:lnTo>
                  <a:lnTo>
                    <a:pt x="229" y="606"/>
                  </a:lnTo>
                  <a:lnTo>
                    <a:pt x="229" y="605"/>
                  </a:lnTo>
                  <a:lnTo>
                    <a:pt x="229" y="603"/>
                  </a:lnTo>
                  <a:lnTo>
                    <a:pt x="230" y="602"/>
                  </a:lnTo>
                  <a:lnTo>
                    <a:pt x="231" y="602"/>
                  </a:lnTo>
                  <a:lnTo>
                    <a:pt x="233" y="602"/>
                  </a:lnTo>
                  <a:lnTo>
                    <a:pt x="233" y="601"/>
                  </a:lnTo>
                  <a:lnTo>
                    <a:pt x="233" y="599"/>
                  </a:lnTo>
                  <a:lnTo>
                    <a:pt x="230" y="597"/>
                  </a:lnTo>
                  <a:lnTo>
                    <a:pt x="229" y="597"/>
                  </a:lnTo>
                  <a:lnTo>
                    <a:pt x="228" y="597"/>
                  </a:lnTo>
                  <a:lnTo>
                    <a:pt x="228" y="596"/>
                  </a:lnTo>
                  <a:lnTo>
                    <a:pt x="227" y="594"/>
                  </a:lnTo>
                  <a:lnTo>
                    <a:pt x="227" y="593"/>
                  </a:lnTo>
                  <a:lnTo>
                    <a:pt x="227" y="592"/>
                  </a:lnTo>
                  <a:lnTo>
                    <a:pt x="226" y="592"/>
                  </a:lnTo>
                  <a:lnTo>
                    <a:pt x="225" y="591"/>
                  </a:lnTo>
                  <a:lnTo>
                    <a:pt x="224" y="591"/>
                  </a:lnTo>
                  <a:lnTo>
                    <a:pt x="222" y="591"/>
                  </a:lnTo>
                  <a:lnTo>
                    <a:pt x="222" y="592"/>
                  </a:lnTo>
                  <a:lnTo>
                    <a:pt x="221" y="592"/>
                  </a:lnTo>
                  <a:lnTo>
                    <a:pt x="220" y="592"/>
                  </a:lnTo>
                  <a:lnTo>
                    <a:pt x="220" y="591"/>
                  </a:lnTo>
                  <a:lnTo>
                    <a:pt x="219" y="591"/>
                  </a:lnTo>
                  <a:lnTo>
                    <a:pt x="219" y="590"/>
                  </a:lnTo>
                  <a:lnTo>
                    <a:pt x="219" y="589"/>
                  </a:lnTo>
                  <a:lnTo>
                    <a:pt x="219" y="588"/>
                  </a:lnTo>
                  <a:lnTo>
                    <a:pt x="218" y="587"/>
                  </a:lnTo>
                  <a:lnTo>
                    <a:pt x="217" y="587"/>
                  </a:lnTo>
                  <a:lnTo>
                    <a:pt x="216" y="586"/>
                  </a:lnTo>
                  <a:lnTo>
                    <a:pt x="213" y="586"/>
                  </a:lnTo>
                  <a:lnTo>
                    <a:pt x="212" y="586"/>
                  </a:lnTo>
                  <a:lnTo>
                    <a:pt x="212" y="587"/>
                  </a:lnTo>
                  <a:lnTo>
                    <a:pt x="211" y="587"/>
                  </a:lnTo>
                  <a:lnTo>
                    <a:pt x="211" y="588"/>
                  </a:lnTo>
                  <a:lnTo>
                    <a:pt x="210" y="589"/>
                  </a:lnTo>
                  <a:lnTo>
                    <a:pt x="209" y="590"/>
                  </a:lnTo>
                  <a:lnTo>
                    <a:pt x="209" y="591"/>
                  </a:lnTo>
                  <a:lnTo>
                    <a:pt x="208" y="592"/>
                  </a:lnTo>
                  <a:lnTo>
                    <a:pt x="208" y="592"/>
                  </a:lnTo>
                  <a:lnTo>
                    <a:pt x="207" y="592"/>
                  </a:lnTo>
                  <a:lnTo>
                    <a:pt x="206" y="592"/>
                  </a:lnTo>
                  <a:lnTo>
                    <a:pt x="205" y="592"/>
                  </a:lnTo>
                  <a:lnTo>
                    <a:pt x="203" y="592"/>
                  </a:lnTo>
                  <a:lnTo>
                    <a:pt x="202" y="592"/>
                  </a:lnTo>
                  <a:lnTo>
                    <a:pt x="201" y="592"/>
                  </a:lnTo>
                  <a:lnTo>
                    <a:pt x="200" y="592"/>
                  </a:lnTo>
                  <a:lnTo>
                    <a:pt x="199" y="591"/>
                  </a:lnTo>
                  <a:lnTo>
                    <a:pt x="198" y="591"/>
                  </a:lnTo>
                  <a:lnTo>
                    <a:pt x="197" y="591"/>
                  </a:lnTo>
                  <a:lnTo>
                    <a:pt x="196" y="592"/>
                  </a:lnTo>
                  <a:lnTo>
                    <a:pt x="196" y="593"/>
                  </a:lnTo>
                  <a:lnTo>
                    <a:pt x="193" y="597"/>
                  </a:lnTo>
                  <a:lnTo>
                    <a:pt x="190" y="598"/>
                  </a:lnTo>
                  <a:lnTo>
                    <a:pt x="189" y="599"/>
                  </a:lnTo>
                  <a:lnTo>
                    <a:pt x="187" y="600"/>
                  </a:lnTo>
                  <a:lnTo>
                    <a:pt x="187" y="601"/>
                  </a:lnTo>
                  <a:lnTo>
                    <a:pt x="187" y="602"/>
                  </a:lnTo>
                  <a:lnTo>
                    <a:pt x="187" y="603"/>
                  </a:lnTo>
                  <a:lnTo>
                    <a:pt x="186" y="605"/>
                  </a:lnTo>
                  <a:lnTo>
                    <a:pt x="184" y="605"/>
                  </a:lnTo>
                  <a:lnTo>
                    <a:pt x="184" y="606"/>
                  </a:lnTo>
                  <a:lnTo>
                    <a:pt x="183" y="606"/>
                  </a:lnTo>
                  <a:lnTo>
                    <a:pt x="182" y="607"/>
                  </a:lnTo>
                  <a:lnTo>
                    <a:pt x="181" y="607"/>
                  </a:lnTo>
                  <a:lnTo>
                    <a:pt x="181" y="606"/>
                  </a:lnTo>
                  <a:lnTo>
                    <a:pt x="180" y="606"/>
                  </a:lnTo>
                  <a:lnTo>
                    <a:pt x="179" y="606"/>
                  </a:lnTo>
                  <a:lnTo>
                    <a:pt x="178" y="606"/>
                  </a:lnTo>
                  <a:lnTo>
                    <a:pt x="178" y="608"/>
                  </a:lnTo>
                  <a:lnTo>
                    <a:pt x="178" y="609"/>
                  </a:lnTo>
                  <a:lnTo>
                    <a:pt x="178" y="610"/>
                  </a:lnTo>
                  <a:lnTo>
                    <a:pt x="178" y="611"/>
                  </a:lnTo>
                  <a:lnTo>
                    <a:pt x="178" y="612"/>
                  </a:lnTo>
                  <a:lnTo>
                    <a:pt x="177" y="612"/>
                  </a:lnTo>
                  <a:lnTo>
                    <a:pt x="175" y="612"/>
                  </a:lnTo>
                  <a:lnTo>
                    <a:pt x="174" y="612"/>
                  </a:lnTo>
                  <a:lnTo>
                    <a:pt x="173" y="612"/>
                  </a:lnTo>
                  <a:lnTo>
                    <a:pt x="172" y="612"/>
                  </a:lnTo>
                  <a:lnTo>
                    <a:pt x="171" y="611"/>
                  </a:lnTo>
                  <a:lnTo>
                    <a:pt x="171" y="610"/>
                  </a:lnTo>
                  <a:lnTo>
                    <a:pt x="171" y="609"/>
                  </a:lnTo>
                  <a:lnTo>
                    <a:pt x="170" y="609"/>
                  </a:lnTo>
                  <a:lnTo>
                    <a:pt x="170" y="610"/>
                  </a:lnTo>
                  <a:lnTo>
                    <a:pt x="169" y="612"/>
                  </a:lnTo>
                  <a:lnTo>
                    <a:pt x="167" y="614"/>
                  </a:lnTo>
                  <a:lnTo>
                    <a:pt x="167" y="615"/>
                  </a:lnTo>
                  <a:lnTo>
                    <a:pt x="167" y="616"/>
                  </a:lnTo>
                  <a:lnTo>
                    <a:pt x="165" y="616"/>
                  </a:lnTo>
                  <a:lnTo>
                    <a:pt x="164" y="616"/>
                  </a:lnTo>
                  <a:lnTo>
                    <a:pt x="163" y="616"/>
                  </a:lnTo>
                  <a:lnTo>
                    <a:pt x="162" y="615"/>
                  </a:lnTo>
                  <a:lnTo>
                    <a:pt x="161" y="615"/>
                  </a:lnTo>
                  <a:lnTo>
                    <a:pt x="161" y="614"/>
                  </a:lnTo>
                  <a:lnTo>
                    <a:pt x="160" y="614"/>
                  </a:lnTo>
                  <a:lnTo>
                    <a:pt x="160" y="612"/>
                  </a:lnTo>
                  <a:lnTo>
                    <a:pt x="161" y="611"/>
                  </a:lnTo>
                  <a:lnTo>
                    <a:pt x="161" y="610"/>
                  </a:lnTo>
                  <a:lnTo>
                    <a:pt x="162" y="609"/>
                  </a:lnTo>
                  <a:lnTo>
                    <a:pt x="163" y="608"/>
                  </a:lnTo>
                  <a:lnTo>
                    <a:pt x="163" y="607"/>
                  </a:lnTo>
                  <a:lnTo>
                    <a:pt x="163" y="606"/>
                  </a:lnTo>
                  <a:lnTo>
                    <a:pt x="162" y="606"/>
                  </a:lnTo>
                  <a:lnTo>
                    <a:pt x="161" y="609"/>
                  </a:lnTo>
                  <a:lnTo>
                    <a:pt x="159" y="610"/>
                  </a:lnTo>
                  <a:lnTo>
                    <a:pt x="158" y="611"/>
                  </a:lnTo>
                  <a:lnTo>
                    <a:pt x="155" y="614"/>
                  </a:lnTo>
                  <a:lnTo>
                    <a:pt x="154" y="615"/>
                  </a:lnTo>
                  <a:lnTo>
                    <a:pt x="154" y="616"/>
                  </a:lnTo>
                  <a:lnTo>
                    <a:pt x="154" y="617"/>
                  </a:lnTo>
                  <a:lnTo>
                    <a:pt x="154" y="618"/>
                  </a:lnTo>
                  <a:lnTo>
                    <a:pt x="153" y="618"/>
                  </a:lnTo>
                  <a:lnTo>
                    <a:pt x="153" y="619"/>
                  </a:lnTo>
                  <a:lnTo>
                    <a:pt x="152" y="619"/>
                  </a:lnTo>
                  <a:lnTo>
                    <a:pt x="151" y="619"/>
                  </a:lnTo>
                  <a:lnTo>
                    <a:pt x="150" y="619"/>
                  </a:lnTo>
                  <a:lnTo>
                    <a:pt x="149" y="619"/>
                  </a:lnTo>
                  <a:lnTo>
                    <a:pt x="148" y="619"/>
                  </a:lnTo>
                  <a:lnTo>
                    <a:pt x="146" y="620"/>
                  </a:lnTo>
                  <a:lnTo>
                    <a:pt x="145" y="620"/>
                  </a:lnTo>
                  <a:lnTo>
                    <a:pt x="144" y="620"/>
                  </a:lnTo>
                  <a:lnTo>
                    <a:pt x="144" y="621"/>
                  </a:lnTo>
                  <a:lnTo>
                    <a:pt x="143" y="621"/>
                  </a:lnTo>
                  <a:lnTo>
                    <a:pt x="142" y="621"/>
                  </a:lnTo>
                  <a:lnTo>
                    <a:pt x="141" y="622"/>
                  </a:lnTo>
                  <a:lnTo>
                    <a:pt x="140" y="622"/>
                  </a:lnTo>
                  <a:lnTo>
                    <a:pt x="139" y="624"/>
                  </a:lnTo>
                  <a:lnTo>
                    <a:pt x="137" y="625"/>
                  </a:lnTo>
                  <a:lnTo>
                    <a:pt x="136" y="626"/>
                  </a:lnTo>
                  <a:lnTo>
                    <a:pt x="136" y="627"/>
                  </a:lnTo>
                  <a:lnTo>
                    <a:pt x="135" y="628"/>
                  </a:lnTo>
                  <a:lnTo>
                    <a:pt x="134" y="629"/>
                  </a:lnTo>
                  <a:lnTo>
                    <a:pt x="133" y="629"/>
                  </a:lnTo>
                  <a:lnTo>
                    <a:pt x="133" y="630"/>
                  </a:lnTo>
                  <a:lnTo>
                    <a:pt x="132" y="630"/>
                  </a:lnTo>
                  <a:lnTo>
                    <a:pt x="132" y="631"/>
                  </a:lnTo>
                  <a:lnTo>
                    <a:pt x="131" y="633"/>
                  </a:lnTo>
                  <a:lnTo>
                    <a:pt x="131" y="631"/>
                  </a:lnTo>
                  <a:lnTo>
                    <a:pt x="130" y="630"/>
                  </a:lnTo>
                  <a:lnTo>
                    <a:pt x="128" y="629"/>
                  </a:lnTo>
                  <a:lnTo>
                    <a:pt x="127" y="630"/>
                  </a:lnTo>
                  <a:lnTo>
                    <a:pt x="127" y="630"/>
                  </a:lnTo>
                  <a:lnTo>
                    <a:pt x="127" y="631"/>
                  </a:lnTo>
                  <a:lnTo>
                    <a:pt x="126" y="631"/>
                  </a:lnTo>
                  <a:lnTo>
                    <a:pt x="125" y="633"/>
                  </a:lnTo>
                  <a:lnTo>
                    <a:pt x="122" y="635"/>
                  </a:lnTo>
                  <a:lnTo>
                    <a:pt x="120" y="636"/>
                  </a:lnTo>
                  <a:lnTo>
                    <a:pt x="118" y="636"/>
                  </a:lnTo>
                  <a:lnTo>
                    <a:pt x="117" y="636"/>
                  </a:lnTo>
                  <a:lnTo>
                    <a:pt x="114" y="636"/>
                  </a:lnTo>
                  <a:lnTo>
                    <a:pt x="114" y="637"/>
                  </a:lnTo>
                  <a:lnTo>
                    <a:pt x="114" y="638"/>
                  </a:lnTo>
                  <a:lnTo>
                    <a:pt x="112" y="639"/>
                  </a:lnTo>
                  <a:lnTo>
                    <a:pt x="111" y="639"/>
                  </a:lnTo>
                  <a:lnTo>
                    <a:pt x="109" y="639"/>
                  </a:lnTo>
                  <a:lnTo>
                    <a:pt x="108" y="640"/>
                  </a:lnTo>
                  <a:lnTo>
                    <a:pt x="105" y="640"/>
                  </a:lnTo>
                  <a:lnTo>
                    <a:pt x="103" y="640"/>
                  </a:lnTo>
                  <a:lnTo>
                    <a:pt x="101" y="639"/>
                  </a:lnTo>
                  <a:lnTo>
                    <a:pt x="99" y="640"/>
                  </a:lnTo>
                  <a:lnTo>
                    <a:pt x="97" y="641"/>
                  </a:lnTo>
                  <a:lnTo>
                    <a:pt x="94" y="644"/>
                  </a:lnTo>
                  <a:lnTo>
                    <a:pt x="92" y="645"/>
                  </a:lnTo>
                  <a:lnTo>
                    <a:pt x="88" y="646"/>
                  </a:lnTo>
                  <a:lnTo>
                    <a:pt x="85" y="647"/>
                  </a:lnTo>
                  <a:lnTo>
                    <a:pt x="83" y="647"/>
                  </a:lnTo>
                  <a:lnTo>
                    <a:pt x="82" y="648"/>
                  </a:lnTo>
                  <a:lnTo>
                    <a:pt x="79" y="649"/>
                  </a:lnTo>
                  <a:lnTo>
                    <a:pt x="78" y="649"/>
                  </a:lnTo>
                  <a:lnTo>
                    <a:pt x="76" y="650"/>
                  </a:lnTo>
                  <a:lnTo>
                    <a:pt x="74" y="652"/>
                  </a:lnTo>
                  <a:lnTo>
                    <a:pt x="73" y="653"/>
                  </a:lnTo>
                  <a:lnTo>
                    <a:pt x="71" y="653"/>
                  </a:lnTo>
                  <a:lnTo>
                    <a:pt x="70" y="654"/>
                  </a:lnTo>
                  <a:lnTo>
                    <a:pt x="69" y="654"/>
                  </a:lnTo>
                  <a:lnTo>
                    <a:pt x="65" y="656"/>
                  </a:lnTo>
                  <a:lnTo>
                    <a:pt x="60" y="657"/>
                  </a:lnTo>
                  <a:lnTo>
                    <a:pt x="59" y="657"/>
                  </a:lnTo>
                  <a:lnTo>
                    <a:pt x="56" y="656"/>
                  </a:lnTo>
                  <a:lnTo>
                    <a:pt x="54" y="656"/>
                  </a:lnTo>
                  <a:lnTo>
                    <a:pt x="49" y="658"/>
                  </a:lnTo>
                  <a:lnTo>
                    <a:pt x="47" y="658"/>
                  </a:lnTo>
                  <a:lnTo>
                    <a:pt x="45" y="661"/>
                  </a:lnTo>
                  <a:lnTo>
                    <a:pt x="42" y="661"/>
                  </a:lnTo>
                  <a:lnTo>
                    <a:pt x="41" y="661"/>
                  </a:lnTo>
                  <a:lnTo>
                    <a:pt x="40" y="661"/>
                  </a:lnTo>
                  <a:lnTo>
                    <a:pt x="38" y="659"/>
                  </a:lnTo>
                  <a:lnTo>
                    <a:pt x="37" y="659"/>
                  </a:lnTo>
                  <a:lnTo>
                    <a:pt x="35" y="657"/>
                  </a:lnTo>
                  <a:lnTo>
                    <a:pt x="33" y="657"/>
                  </a:lnTo>
                  <a:lnTo>
                    <a:pt x="35" y="658"/>
                  </a:lnTo>
                  <a:lnTo>
                    <a:pt x="36" y="659"/>
                  </a:lnTo>
                  <a:lnTo>
                    <a:pt x="36" y="661"/>
                  </a:lnTo>
                  <a:lnTo>
                    <a:pt x="36" y="662"/>
                  </a:lnTo>
                  <a:lnTo>
                    <a:pt x="35" y="663"/>
                  </a:lnTo>
                  <a:lnTo>
                    <a:pt x="33" y="663"/>
                  </a:lnTo>
                  <a:lnTo>
                    <a:pt x="32" y="661"/>
                  </a:lnTo>
                  <a:lnTo>
                    <a:pt x="31" y="659"/>
                  </a:lnTo>
                  <a:lnTo>
                    <a:pt x="30" y="658"/>
                  </a:lnTo>
                  <a:lnTo>
                    <a:pt x="30" y="657"/>
                  </a:lnTo>
                  <a:lnTo>
                    <a:pt x="29" y="657"/>
                  </a:lnTo>
                  <a:lnTo>
                    <a:pt x="28" y="657"/>
                  </a:lnTo>
                  <a:lnTo>
                    <a:pt x="27" y="656"/>
                  </a:lnTo>
                  <a:lnTo>
                    <a:pt x="23" y="654"/>
                  </a:lnTo>
                  <a:lnTo>
                    <a:pt x="21" y="650"/>
                  </a:lnTo>
                  <a:lnTo>
                    <a:pt x="20" y="649"/>
                  </a:lnTo>
                  <a:lnTo>
                    <a:pt x="20" y="648"/>
                  </a:lnTo>
                  <a:lnTo>
                    <a:pt x="20" y="648"/>
                  </a:lnTo>
                  <a:lnTo>
                    <a:pt x="20" y="647"/>
                  </a:lnTo>
                  <a:lnTo>
                    <a:pt x="19" y="647"/>
                  </a:lnTo>
                  <a:lnTo>
                    <a:pt x="19" y="646"/>
                  </a:lnTo>
                  <a:lnTo>
                    <a:pt x="18" y="646"/>
                  </a:lnTo>
                  <a:lnTo>
                    <a:pt x="17" y="646"/>
                  </a:lnTo>
                  <a:lnTo>
                    <a:pt x="17" y="646"/>
                  </a:lnTo>
                  <a:lnTo>
                    <a:pt x="16" y="646"/>
                  </a:lnTo>
                  <a:lnTo>
                    <a:pt x="14" y="646"/>
                  </a:lnTo>
                  <a:lnTo>
                    <a:pt x="13" y="647"/>
                  </a:lnTo>
                  <a:lnTo>
                    <a:pt x="12" y="648"/>
                  </a:lnTo>
                  <a:lnTo>
                    <a:pt x="11" y="649"/>
                  </a:lnTo>
                  <a:lnTo>
                    <a:pt x="10" y="650"/>
                  </a:lnTo>
                  <a:lnTo>
                    <a:pt x="9" y="652"/>
                  </a:lnTo>
                  <a:lnTo>
                    <a:pt x="9" y="653"/>
                  </a:lnTo>
                  <a:lnTo>
                    <a:pt x="9" y="654"/>
                  </a:lnTo>
                  <a:lnTo>
                    <a:pt x="9" y="655"/>
                  </a:lnTo>
                  <a:lnTo>
                    <a:pt x="8" y="656"/>
                  </a:lnTo>
                  <a:lnTo>
                    <a:pt x="7" y="656"/>
                  </a:lnTo>
                  <a:lnTo>
                    <a:pt x="7" y="655"/>
                  </a:lnTo>
                  <a:lnTo>
                    <a:pt x="5" y="654"/>
                  </a:lnTo>
                  <a:lnTo>
                    <a:pt x="4" y="655"/>
                  </a:lnTo>
                  <a:lnTo>
                    <a:pt x="4" y="656"/>
                  </a:lnTo>
                  <a:lnTo>
                    <a:pt x="5" y="657"/>
                  </a:lnTo>
                  <a:lnTo>
                    <a:pt x="7" y="658"/>
                  </a:lnTo>
                  <a:lnTo>
                    <a:pt x="8" y="659"/>
                  </a:lnTo>
                  <a:lnTo>
                    <a:pt x="8" y="662"/>
                  </a:lnTo>
                  <a:lnTo>
                    <a:pt x="9" y="662"/>
                  </a:lnTo>
                  <a:lnTo>
                    <a:pt x="8" y="663"/>
                  </a:lnTo>
                  <a:lnTo>
                    <a:pt x="5" y="662"/>
                  </a:lnTo>
                  <a:lnTo>
                    <a:pt x="4" y="661"/>
                  </a:lnTo>
                  <a:lnTo>
                    <a:pt x="4" y="659"/>
                  </a:lnTo>
                  <a:lnTo>
                    <a:pt x="3" y="657"/>
                  </a:lnTo>
                  <a:lnTo>
                    <a:pt x="3" y="656"/>
                  </a:lnTo>
                  <a:lnTo>
                    <a:pt x="3" y="655"/>
                  </a:lnTo>
                  <a:lnTo>
                    <a:pt x="2" y="654"/>
                  </a:lnTo>
                  <a:lnTo>
                    <a:pt x="1" y="654"/>
                  </a:lnTo>
                  <a:lnTo>
                    <a:pt x="1" y="655"/>
                  </a:lnTo>
                  <a:lnTo>
                    <a:pt x="0" y="653"/>
                  </a:lnTo>
                  <a:lnTo>
                    <a:pt x="1" y="653"/>
                  </a:lnTo>
                  <a:lnTo>
                    <a:pt x="1" y="652"/>
                  </a:lnTo>
                  <a:lnTo>
                    <a:pt x="2" y="652"/>
                  </a:lnTo>
                  <a:lnTo>
                    <a:pt x="3" y="652"/>
                  </a:lnTo>
                  <a:lnTo>
                    <a:pt x="4" y="652"/>
                  </a:lnTo>
                  <a:lnTo>
                    <a:pt x="5" y="652"/>
                  </a:lnTo>
                  <a:lnTo>
                    <a:pt x="7" y="650"/>
                  </a:lnTo>
                  <a:lnTo>
                    <a:pt x="8" y="650"/>
                  </a:lnTo>
                  <a:lnTo>
                    <a:pt x="9" y="650"/>
                  </a:lnTo>
                  <a:lnTo>
                    <a:pt x="8" y="649"/>
                  </a:lnTo>
                  <a:lnTo>
                    <a:pt x="8" y="648"/>
                  </a:lnTo>
                  <a:lnTo>
                    <a:pt x="8" y="647"/>
                  </a:lnTo>
                  <a:lnTo>
                    <a:pt x="8" y="646"/>
                  </a:lnTo>
                  <a:lnTo>
                    <a:pt x="9" y="646"/>
                  </a:lnTo>
                  <a:lnTo>
                    <a:pt x="10" y="646"/>
                  </a:lnTo>
                  <a:lnTo>
                    <a:pt x="10" y="646"/>
                  </a:lnTo>
                  <a:lnTo>
                    <a:pt x="11" y="646"/>
                  </a:lnTo>
                  <a:lnTo>
                    <a:pt x="10" y="645"/>
                  </a:lnTo>
                  <a:lnTo>
                    <a:pt x="11" y="645"/>
                  </a:lnTo>
                  <a:lnTo>
                    <a:pt x="12" y="645"/>
                  </a:lnTo>
                  <a:lnTo>
                    <a:pt x="12" y="644"/>
                  </a:lnTo>
                  <a:lnTo>
                    <a:pt x="12" y="643"/>
                  </a:lnTo>
                  <a:lnTo>
                    <a:pt x="13" y="641"/>
                  </a:lnTo>
                  <a:lnTo>
                    <a:pt x="14" y="643"/>
                  </a:lnTo>
                  <a:lnTo>
                    <a:pt x="14" y="644"/>
                  </a:lnTo>
                  <a:lnTo>
                    <a:pt x="16" y="644"/>
                  </a:lnTo>
                  <a:lnTo>
                    <a:pt x="16" y="645"/>
                  </a:lnTo>
                  <a:lnTo>
                    <a:pt x="17" y="645"/>
                  </a:lnTo>
                  <a:lnTo>
                    <a:pt x="17" y="644"/>
                  </a:lnTo>
                  <a:lnTo>
                    <a:pt x="17" y="643"/>
                  </a:lnTo>
                  <a:lnTo>
                    <a:pt x="16" y="643"/>
                  </a:lnTo>
                  <a:lnTo>
                    <a:pt x="16" y="641"/>
                  </a:lnTo>
                  <a:lnTo>
                    <a:pt x="16" y="639"/>
                  </a:lnTo>
                  <a:lnTo>
                    <a:pt x="16" y="638"/>
                  </a:lnTo>
                  <a:lnTo>
                    <a:pt x="17" y="637"/>
                  </a:lnTo>
                  <a:lnTo>
                    <a:pt x="18" y="637"/>
                  </a:lnTo>
                  <a:lnTo>
                    <a:pt x="18" y="636"/>
                  </a:lnTo>
                  <a:lnTo>
                    <a:pt x="18" y="635"/>
                  </a:lnTo>
                  <a:lnTo>
                    <a:pt x="19" y="635"/>
                  </a:lnTo>
                  <a:lnTo>
                    <a:pt x="20" y="634"/>
                  </a:lnTo>
                  <a:lnTo>
                    <a:pt x="20" y="633"/>
                  </a:lnTo>
                  <a:lnTo>
                    <a:pt x="21" y="633"/>
                  </a:lnTo>
                  <a:lnTo>
                    <a:pt x="21" y="631"/>
                  </a:lnTo>
                  <a:lnTo>
                    <a:pt x="22" y="630"/>
                  </a:lnTo>
                  <a:lnTo>
                    <a:pt x="23" y="629"/>
                  </a:lnTo>
                  <a:lnTo>
                    <a:pt x="23" y="628"/>
                  </a:lnTo>
                  <a:lnTo>
                    <a:pt x="24" y="628"/>
                  </a:lnTo>
                  <a:lnTo>
                    <a:pt x="26" y="628"/>
                  </a:lnTo>
                  <a:lnTo>
                    <a:pt x="27" y="627"/>
                  </a:lnTo>
                  <a:lnTo>
                    <a:pt x="28" y="626"/>
                  </a:lnTo>
                  <a:lnTo>
                    <a:pt x="29" y="625"/>
                  </a:lnTo>
                  <a:lnTo>
                    <a:pt x="29" y="624"/>
                  </a:lnTo>
                  <a:lnTo>
                    <a:pt x="30" y="624"/>
                  </a:lnTo>
                  <a:lnTo>
                    <a:pt x="31" y="624"/>
                  </a:lnTo>
                  <a:lnTo>
                    <a:pt x="32" y="622"/>
                  </a:lnTo>
                  <a:lnTo>
                    <a:pt x="33" y="621"/>
                  </a:lnTo>
                  <a:lnTo>
                    <a:pt x="35" y="620"/>
                  </a:lnTo>
                  <a:lnTo>
                    <a:pt x="38" y="618"/>
                  </a:lnTo>
                  <a:lnTo>
                    <a:pt x="39" y="617"/>
                  </a:lnTo>
                  <a:lnTo>
                    <a:pt x="41" y="616"/>
                  </a:lnTo>
                  <a:lnTo>
                    <a:pt x="42" y="615"/>
                  </a:lnTo>
                  <a:lnTo>
                    <a:pt x="43" y="615"/>
                  </a:lnTo>
                  <a:lnTo>
                    <a:pt x="45" y="614"/>
                  </a:lnTo>
                  <a:lnTo>
                    <a:pt x="46" y="612"/>
                  </a:lnTo>
                  <a:lnTo>
                    <a:pt x="47" y="611"/>
                  </a:lnTo>
                  <a:lnTo>
                    <a:pt x="47" y="610"/>
                  </a:lnTo>
                  <a:lnTo>
                    <a:pt x="47" y="609"/>
                  </a:lnTo>
                  <a:lnTo>
                    <a:pt x="48" y="609"/>
                  </a:lnTo>
                  <a:lnTo>
                    <a:pt x="48" y="608"/>
                  </a:lnTo>
                  <a:lnTo>
                    <a:pt x="49" y="607"/>
                  </a:lnTo>
                  <a:lnTo>
                    <a:pt x="50" y="607"/>
                  </a:lnTo>
                  <a:lnTo>
                    <a:pt x="51" y="606"/>
                  </a:lnTo>
                  <a:lnTo>
                    <a:pt x="52" y="606"/>
                  </a:lnTo>
                  <a:lnTo>
                    <a:pt x="54" y="605"/>
                  </a:lnTo>
                  <a:lnTo>
                    <a:pt x="55" y="603"/>
                  </a:lnTo>
                  <a:lnTo>
                    <a:pt x="55" y="602"/>
                  </a:lnTo>
                  <a:lnTo>
                    <a:pt x="56" y="602"/>
                  </a:lnTo>
                  <a:lnTo>
                    <a:pt x="57" y="601"/>
                  </a:lnTo>
                  <a:lnTo>
                    <a:pt x="58" y="601"/>
                  </a:lnTo>
                  <a:lnTo>
                    <a:pt x="59" y="601"/>
                  </a:lnTo>
                  <a:lnTo>
                    <a:pt x="60" y="601"/>
                  </a:lnTo>
                  <a:lnTo>
                    <a:pt x="60" y="600"/>
                  </a:lnTo>
                  <a:lnTo>
                    <a:pt x="61" y="600"/>
                  </a:lnTo>
                  <a:lnTo>
                    <a:pt x="61" y="599"/>
                  </a:lnTo>
                  <a:lnTo>
                    <a:pt x="62" y="599"/>
                  </a:lnTo>
                  <a:lnTo>
                    <a:pt x="64" y="598"/>
                  </a:lnTo>
                  <a:lnTo>
                    <a:pt x="65" y="598"/>
                  </a:lnTo>
                  <a:lnTo>
                    <a:pt x="66" y="597"/>
                  </a:lnTo>
                  <a:lnTo>
                    <a:pt x="66" y="596"/>
                  </a:lnTo>
                  <a:lnTo>
                    <a:pt x="67" y="594"/>
                  </a:lnTo>
                  <a:lnTo>
                    <a:pt x="67" y="593"/>
                  </a:lnTo>
                  <a:lnTo>
                    <a:pt x="68" y="593"/>
                  </a:lnTo>
                  <a:lnTo>
                    <a:pt x="69" y="593"/>
                  </a:lnTo>
                  <a:lnTo>
                    <a:pt x="69" y="592"/>
                  </a:lnTo>
                  <a:lnTo>
                    <a:pt x="70" y="590"/>
                  </a:lnTo>
                  <a:lnTo>
                    <a:pt x="71" y="590"/>
                  </a:lnTo>
                  <a:lnTo>
                    <a:pt x="74" y="588"/>
                  </a:lnTo>
                  <a:lnTo>
                    <a:pt x="75" y="586"/>
                  </a:lnTo>
                  <a:lnTo>
                    <a:pt x="75" y="584"/>
                  </a:lnTo>
                  <a:lnTo>
                    <a:pt x="77" y="582"/>
                  </a:lnTo>
                  <a:lnTo>
                    <a:pt x="78" y="581"/>
                  </a:lnTo>
                  <a:lnTo>
                    <a:pt x="79" y="581"/>
                  </a:lnTo>
                  <a:lnTo>
                    <a:pt x="80" y="581"/>
                  </a:lnTo>
                  <a:lnTo>
                    <a:pt x="82" y="580"/>
                  </a:lnTo>
                  <a:lnTo>
                    <a:pt x="82" y="579"/>
                  </a:lnTo>
                  <a:lnTo>
                    <a:pt x="83" y="579"/>
                  </a:lnTo>
                  <a:lnTo>
                    <a:pt x="84" y="579"/>
                  </a:lnTo>
                  <a:lnTo>
                    <a:pt x="85" y="578"/>
                  </a:lnTo>
                  <a:lnTo>
                    <a:pt x="85" y="577"/>
                  </a:lnTo>
                  <a:lnTo>
                    <a:pt x="85" y="575"/>
                  </a:lnTo>
                  <a:lnTo>
                    <a:pt x="86" y="575"/>
                  </a:lnTo>
                  <a:lnTo>
                    <a:pt x="87" y="575"/>
                  </a:lnTo>
                  <a:lnTo>
                    <a:pt x="88" y="575"/>
                  </a:lnTo>
                  <a:lnTo>
                    <a:pt x="88" y="574"/>
                  </a:lnTo>
                  <a:lnTo>
                    <a:pt x="87" y="573"/>
                  </a:lnTo>
                  <a:lnTo>
                    <a:pt x="88" y="572"/>
                  </a:lnTo>
                  <a:lnTo>
                    <a:pt x="88" y="571"/>
                  </a:lnTo>
                  <a:lnTo>
                    <a:pt x="89" y="571"/>
                  </a:lnTo>
                  <a:lnTo>
                    <a:pt x="89" y="570"/>
                  </a:lnTo>
                  <a:lnTo>
                    <a:pt x="90" y="570"/>
                  </a:lnTo>
                  <a:lnTo>
                    <a:pt x="90" y="569"/>
                  </a:lnTo>
                  <a:lnTo>
                    <a:pt x="93" y="568"/>
                  </a:lnTo>
                  <a:lnTo>
                    <a:pt x="93" y="567"/>
                  </a:lnTo>
                  <a:lnTo>
                    <a:pt x="94" y="567"/>
                  </a:lnTo>
                  <a:lnTo>
                    <a:pt x="95" y="567"/>
                  </a:lnTo>
                  <a:lnTo>
                    <a:pt x="96" y="565"/>
                  </a:lnTo>
                  <a:lnTo>
                    <a:pt x="96" y="564"/>
                  </a:lnTo>
                  <a:lnTo>
                    <a:pt x="96" y="563"/>
                  </a:lnTo>
                  <a:lnTo>
                    <a:pt x="97" y="563"/>
                  </a:lnTo>
                  <a:lnTo>
                    <a:pt x="98" y="561"/>
                  </a:lnTo>
                  <a:lnTo>
                    <a:pt x="99" y="560"/>
                  </a:lnTo>
                  <a:lnTo>
                    <a:pt x="101" y="560"/>
                  </a:lnTo>
                  <a:lnTo>
                    <a:pt x="101" y="560"/>
                  </a:lnTo>
                  <a:lnTo>
                    <a:pt x="102" y="559"/>
                  </a:lnTo>
                  <a:lnTo>
                    <a:pt x="103" y="558"/>
                  </a:lnTo>
                  <a:lnTo>
                    <a:pt x="104" y="558"/>
                  </a:lnTo>
                  <a:lnTo>
                    <a:pt x="105" y="558"/>
                  </a:lnTo>
                  <a:lnTo>
                    <a:pt x="106" y="556"/>
                  </a:lnTo>
                  <a:lnTo>
                    <a:pt x="107" y="554"/>
                  </a:lnTo>
                  <a:lnTo>
                    <a:pt x="109" y="553"/>
                  </a:lnTo>
                  <a:lnTo>
                    <a:pt x="111" y="552"/>
                  </a:lnTo>
                  <a:lnTo>
                    <a:pt x="112" y="552"/>
                  </a:lnTo>
                  <a:lnTo>
                    <a:pt x="113" y="552"/>
                  </a:lnTo>
                  <a:lnTo>
                    <a:pt x="114" y="551"/>
                  </a:lnTo>
                  <a:lnTo>
                    <a:pt x="115" y="550"/>
                  </a:lnTo>
                  <a:lnTo>
                    <a:pt x="115" y="549"/>
                  </a:lnTo>
                  <a:lnTo>
                    <a:pt x="116" y="549"/>
                  </a:lnTo>
                  <a:lnTo>
                    <a:pt x="116" y="547"/>
                  </a:lnTo>
                  <a:lnTo>
                    <a:pt x="117" y="546"/>
                  </a:lnTo>
                  <a:lnTo>
                    <a:pt x="120" y="543"/>
                  </a:lnTo>
                  <a:lnTo>
                    <a:pt x="122" y="541"/>
                  </a:lnTo>
                  <a:lnTo>
                    <a:pt x="123" y="539"/>
                  </a:lnTo>
                  <a:lnTo>
                    <a:pt x="124" y="539"/>
                  </a:lnTo>
                  <a:lnTo>
                    <a:pt x="125" y="539"/>
                  </a:lnTo>
                  <a:lnTo>
                    <a:pt x="125" y="536"/>
                  </a:lnTo>
                  <a:lnTo>
                    <a:pt x="127" y="536"/>
                  </a:lnTo>
                  <a:lnTo>
                    <a:pt x="127" y="535"/>
                  </a:lnTo>
                  <a:lnTo>
                    <a:pt x="127" y="535"/>
                  </a:lnTo>
                  <a:lnTo>
                    <a:pt x="128" y="533"/>
                  </a:lnTo>
                  <a:lnTo>
                    <a:pt x="130" y="533"/>
                  </a:lnTo>
                  <a:lnTo>
                    <a:pt x="131" y="532"/>
                  </a:lnTo>
                  <a:lnTo>
                    <a:pt x="132" y="532"/>
                  </a:lnTo>
                  <a:lnTo>
                    <a:pt x="132" y="531"/>
                  </a:lnTo>
                  <a:lnTo>
                    <a:pt x="132" y="530"/>
                  </a:lnTo>
                  <a:lnTo>
                    <a:pt x="133" y="528"/>
                  </a:lnTo>
                  <a:lnTo>
                    <a:pt x="134" y="527"/>
                  </a:lnTo>
                  <a:lnTo>
                    <a:pt x="134" y="526"/>
                  </a:lnTo>
                  <a:lnTo>
                    <a:pt x="135" y="526"/>
                  </a:lnTo>
                  <a:lnTo>
                    <a:pt x="135" y="525"/>
                  </a:lnTo>
                  <a:lnTo>
                    <a:pt x="136" y="524"/>
                  </a:lnTo>
                  <a:lnTo>
                    <a:pt x="136" y="523"/>
                  </a:lnTo>
                  <a:lnTo>
                    <a:pt x="139" y="522"/>
                  </a:lnTo>
                  <a:lnTo>
                    <a:pt x="140" y="521"/>
                  </a:lnTo>
                  <a:lnTo>
                    <a:pt x="140" y="519"/>
                  </a:lnTo>
                  <a:lnTo>
                    <a:pt x="141" y="519"/>
                  </a:lnTo>
                  <a:lnTo>
                    <a:pt x="141" y="518"/>
                  </a:lnTo>
                  <a:lnTo>
                    <a:pt x="142" y="517"/>
                  </a:lnTo>
                  <a:lnTo>
                    <a:pt x="143" y="516"/>
                  </a:lnTo>
                  <a:lnTo>
                    <a:pt x="144" y="516"/>
                  </a:lnTo>
                  <a:lnTo>
                    <a:pt x="145" y="515"/>
                  </a:lnTo>
                  <a:lnTo>
                    <a:pt x="145" y="513"/>
                  </a:lnTo>
                  <a:lnTo>
                    <a:pt x="146" y="512"/>
                  </a:lnTo>
                  <a:lnTo>
                    <a:pt x="148" y="512"/>
                  </a:lnTo>
                  <a:lnTo>
                    <a:pt x="149" y="511"/>
                  </a:lnTo>
                  <a:lnTo>
                    <a:pt x="149" y="509"/>
                  </a:lnTo>
                  <a:lnTo>
                    <a:pt x="150" y="509"/>
                  </a:lnTo>
                  <a:lnTo>
                    <a:pt x="150" y="508"/>
                  </a:lnTo>
                  <a:lnTo>
                    <a:pt x="151" y="507"/>
                  </a:lnTo>
                  <a:lnTo>
                    <a:pt x="152" y="506"/>
                  </a:lnTo>
                  <a:lnTo>
                    <a:pt x="153" y="505"/>
                  </a:lnTo>
                  <a:lnTo>
                    <a:pt x="154" y="504"/>
                  </a:lnTo>
                  <a:lnTo>
                    <a:pt x="154" y="503"/>
                  </a:lnTo>
                  <a:lnTo>
                    <a:pt x="154" y="502"/>
                  </a:lnTo>
                  <a:lnTo>
                    <a:pt x="155" y="500"/>
                  </a:lnTo>
                  <a:lnTo>
                    <a:pt x="156" y="499"/>
                  </a:lnTo>
                  <a:lnTo>
                    <a:pt x="156" y="498"/>
                  </a:lnTo>
                  <a:lnTo>
                    <a:pt x="158" y="496"/>
                  </a:lnTo>
                  <a:lnTo>
                    <a:pt x="159" y="495"/>
                  </a:lnTo>
                  <a:lnTo>
                    <a:pt x="159" y="494"/>
                  </a:lnTo>
                  <a:lnTo>
                    <a:pt x="159" y="493"/>
                  </a:lnTo>
                  <a:lnTo>
                    <a:pt x="160" y="493"/>
                  </a:lnTo>
                  <a:lnTo>
                    <a:pt x="160" y="492"/>
                  </a:lnTo>
                  <a:lnTo>
                    <a:pt x="161" y="490"/>
                  </a:lnTo>
                  <a:lnTo>
                    <a:pt x="162" y="489"/>
                  </a:lnTo>
                  <a:lnTo>
                    <a:pt x="163" y="488"/>
                  </a:lnTo>
                  <a:lnTo>
                    <a:pt x="164" y="487"/>
                  </a:lnTo>
                  <a:lnTo>
                    <a:pt x="164" y="486"/>
                  </a:lnTo>
                  <a:lnTo>
                    <a:pt x="165" y="485"/>
                  </a:lnTo>
                  <a:lnTo>
                    <a:pt x="167" y="484"/>
                  </a:lnTo>
                  <a:lnTo>
                    <a:pt x="168" y="484"/>
                  </a:lnTo>
                  <a:lnTo>
                    <a:pt x="169" y="483"/>
                  </a:lnTo>
                  <a:lnTo>
                    <a:pt x="170" y="483"/>
                  </a:lnTo>
                  <a:lnTo>
                    <a:pt x="170" y="481"/>
                  </a:lnTo>
                  <a:lnTo>
                    <a:pt x="171" y="480"/>
                  </a:lnTo>
                  <a:lnTo>
                    <a:pt x="173" y="478"/>
                  </a:lnTo>
                  <a:lnTo>
                    <a:pt x="174" y="477"/>
                  </a:lnTo>
                  <a:lnTo>
                    <a:pt x="175" y="476"/>
                  </a:lnTo>
                  <a:lnTo>
                    <a:pt x="175" y="475"/>
                  </a:lnTo>
                  <a:lnTo>
                    <a:pt x="177" y="475"/>
                  </a:lnTo>
                  <a:lnTo>
                    <a:pt x="178" y="472"/>
                  </a:lnTo>
                  <a:lnTo>
                    <a:pt x="178" y="471"/>
                  </a:lnTo>
                  <a:lnTo>
                    <a:pt x="179" y="471"/>
                  </a:lnTo>
                  <a:lnTo>
                    <a:pt x="180" y="470"/>
                  </a:lnTo>
                  <a:lnTo>
                    <a:pt x="181" y="469"/>
                  </a:lnTo>
                  <a:lnTo>
                    <a:pt x="181" y="468"/>
                  </a:lnTo>
                  <a:lnTo>
                    <a:pt x="183" y="467"/>
                  </a:lnTo>
                  <a:lnTo>
                    <a:pt x="184" y="466"/>
                  </a:lnTo>
                  <a:lnTo>
                    <a:pt x="186" y="465"/>
                  </a:lnTo>
                  <a:lnTo>
                    <a:pt x="187" y="464"/>
                  </a:lnTo>
                  <a:lnTo>
                    <a:pt x="188" y="462"/>
                  </a:lnTo>
                  <a:lnTo>
                    <a:pt x="189" y="461"/>
                  </a:lnTo>
                  <a:lnTo>
                    <a:pt x="190" y="460"/>
                  </a:lnTo>
                  <a:lnTo>
                    <a:pt x="190" y="459"/>
                  </a:lnTo>
                  <a:lnTo>
                    <a:pt x="191" y="459"/>
                  </a:lnTo>
                  <a:lnTo>
                    <a:pt x="192" y="458"/>
                  </a:lnTo>
                  <a:lnTo>
                    <a:pt x="193" y="458"/>
                  </a:lnTo>
                  <a:lnTo>
                    <a:pt x="194" y="458"/>
                  </a:lnTo>
                  <a:lnTo>
                    <a:pt x="197" y="455"/>
                  </a:lnTo>
                  <a:lnTo>
                    <a:pt x="198" y="455"/>
                  </a:lnTo>
                  <a:lnTo>
                    <a:pt x="199" y="452"/>
                  </a:lnTo>
                  <a:lnTo>
                    <a:pt x="200" y="451"/>
                  </a:lnTo>
                  <a:lnTo>
                    <a:pt x="201" y="450"/>
                  </a:lnTo>
                  <a:lnTo>
                    <a:pt x="201" y="449"/>
                  </a:lnTo>
                  <a:lnTo>
                    <a:pt x="205" y="447"/>
                  </a:lnTo>
                  <a:lnTo>
                    <a:pt x="206" y="447"/>
                  </a:lnTo>
                  <a:lnTo>
                    <a:pt x="206" y="446"/>
                  </a:lnTo>
                  <a:lnTo>
                    <a:pt x="208" y="444"/>
                  </a:lnTo>
                  <a:lnTo>
                    <a:pt x="210" y="441"/>
                  </a:lnTo>
                  <a:lnTo>
                    <a:pt x="211" y="440"/>
                  </a:lnTo>
                  <a:lnTo>
                    <a:pt x="216" y="437"/>
                  </a:lnTo>
                  <a:lnTo>
                    <a:pt x="217" y="436"/>
                  </a:lnTo>
                  <a:lnTo>
                    <a:pt x="218" y="434"/>
                  </a:lnTo>
                  <a:lnTo>
                    <a:pt x="219" y="433"/>
                  </a:lnTo>
                  <a:lnTo>
                    <a:pt x="221" y="432"/>
                  </a:lnTo>
                  <a:lnTo>
                    <a:pt x="222" y="431"/>
                  </a:lnTo>
                  <a:lnTo>
                    <a:pt x="224" y="431"/>
                  </a:lnTo>
                  <a:lnTo>
                    <a:pt x="225" y="430"/>
                  </a:lnTo>
                  <a:lnTo>
                    <a:pt x="226" y="429"/>
                  </a:lnTo>
                  <a:lnTo>
                    <a:pt x="227" y="429"/>
                  </a:lnTo>
                  <a:lnTo>
                    <a:pt x="229" y="428"/>
                  </a:lnTo>
                  <a:lnTo>
                    <a:pt x="230" y="427"/>
                  </a:lnTo>
                  <a:lnTo>
                    <a:pt x="231" y="425"/>
                  </a:lnTo>
                  <a:lnTo>
                    <a:pt x="234" y="424"/>
                  </a:lnTo>
                  <a:lnTo>
                    <a:pt x="235" y="424"/>
                  </a:lnTo>
                  <a:lnTo>
                    <a:pt x="236" y="423"/>
                  </a:lnTo>
                  <a:lnTo>
                    <a:pt x="237" y="422"/>
                  </a:lnTo>
                  <a:lnTo>
                    <a:pt x="238" y="421"/>
                  </a:lnTo>
                  <a:lnTo>
                    <a:pt x="239" y="421"/>
                  </a:lnTo>
                  <a:lnTo>
                    <a:pt x="240" y="420"/>
                  </a:lnTo>
                  <a:lnTo>
                    <a:pt x="241" y="419"/>
                  </a:lnTo>
                  <a:lnTo>
                    <a:pt x="244" y="418"/>
                  </a:lnTo>
                  <a:lnTo>
                    <a:pt x="246" y="417"/>
                  </a:lnTo>
                  <a:lnTo>
                    <a:pt x="247" y="417"/>
                  </a:lnTo>
                  <a:lnTo>
                    <a:pt x="249" y="415"/>
                  </a:lnTo>
                  <a:lnTo>
                    <a:pt x="250" y="414"/>
                  </a:lnTo>
                  <a:lnTo>
                    <a:pt x="252" y="413"/>
                  </a:lnTo>
                  <a:lnTo>
                    <a:pt x="253" y="413"/>
                  </a:lnTo>
                  <a:lnTo>
                    <a:pt x="254" y="412"/>
                  </a:lnTo>
                  <a:lnTo>
                    <a:pt x="255" y="412"/>
                  </a:lnTo>
                  <a:lnTo>
                    <a:pt x="255" y="411"/>
                  </a:lnTo>
                  <a:lnTo>
                    <a:pt x="256" y="410"/>
                  </a:lnTo>
                  <a:lnTo>
                    <a:pt x="257" y="409"/>
                  </a:lnTo>
                  <a:lnTo>
                    <a:pt x="258" y="409"/>
                  </a:lnTo>
                  <a:lnTo>
                    <a:pt x="259" y="408"/>
                  </a:lnTo>
                  <a:lnTo>
                    <a:pt x="260" y="408"/>
                  </a:lnTo>
                  <a:lnTo>
                    <a:pt x="262" y="408"/>
                  </a:lnTo>
                  <a:lnTo>
                    <a:pt x="262" y="406"/>
                  </a:lnTo>
                  <a:lnTo>
                    <a:pt x="263" y="406"/>
                  </a:lnTo>
                  <a:lnTo>
                    <a:pt x="266" y="405"/>
                  </a:lnTo>
                  <a:lnTo>
                    <a:pt x="267" y="404"/>
                  </a:lnTo>
                  <a:lnTo>
                    <a:pt x="268" y="404"/>
                  </a:lnTo>
                  <a:lnTo>
                    <a:pt x="269" y="404"/>
                  </a:lnTo>
                  <a:lnTo>
                    <a:pt x="271" y="404"/>
                  </a:lnTo>
                  <a:lnTo>
                    <a:pt x="272" y="403"/>
                  </a:lnTo>
                  <a:lnTo>
                    <a:pt x="272" y="402"/>
                  </a:lnTo>
                  <a:lnTo>
                    <a:pt x="273" y="402"/>
                  </a:lnTo>
                  <a:lnTo>
                    <a:pt x="274" y="402"/>
                  </a:lnTo>
                  <a:lnTo>
                    <a:pt x="274" y="401"/>
                  </a:lnTo>
                  <a:lnTo>
                    <a:pt x="275" y="401"/>
                  </a:lnTo>
                  <a:lnTo>
                    <a:pt x="276" y="401"/>
                  </a:lnTo>
                  <a:lnTo>
                    <a:pt x="277" y="401"/>
                  </a:lnTo>
                  <a:lnTo>
                    <a:pt x="277" y="400"/>
                  </a:lnTo>
                  <a:lnTo>
                    <a:pt x="278" y="400"/>
                  </a:lnTo>
                  <a:lnTo>
                    <a:pt x="279" y="400"/>
                  </a:lnTo>
                  <a:lnTo>
                    <a:pt x="279" y="399"/>
                  </a:lnTo>
                  <a:lnTo>
                    <a:pt x="281" y="399"/>
                  </a:lnTo>
                  <a:lnTo>
                    <a:pt x="282" y="399"/>
                  </a:lnTo>
                  <a:lnTo>
                    <a:pt x="283" y="399"/>
                  </a:lnTo>
                  <a:lnTo>
                    <a:pt x="284" y="399"/>
                  </a:lnTo>
                  <a:lnTo>
                    <a:pt x="285" y="399"/>
                  </a:lnTo>
                  <a:lnTo>
                    <a:pt x="285" y="397"/>
                  </a:lnTo>
                  <a:lnTo>
                    <a:pt x="286" y="397"/>
                  </a:lnTo>
                  <a:lnTo>
                    <a:pt x="287" y="397"/>
                  </a:lnTo>
                  <a:lnTo>
                    <a:pt x="288" y="397"/>
                  </a:lnTo>
                  <a:lnTo>
                    <a:pt x="288" y="396"/>
                  </a:lnTo>
                  <a:lnTo>
                    <a:pt x="288" y="396"/>
                  </a:lnTo>
                  <a:lnTo>
                    <a:pt x="290" y="395"/>
                  </a:lnTo>
                  <a:lnTo>
                    <a:pt x="291" y="395"/>
                  </a:lnTo>
                  <a:lnTo>
                    <a:pt x="291" y="394"/>
                  </a:lnTo>
                  <a:lnTo>
                    <a:pt x="292" y="394"/>
                  </a:lnTo>
                  <a:lnTo>
                    <a:pt x="293" y="394"/>
                  </a:lnTo>
                  <a:lnTo>
                    <a:pt x="294" y="394"/>
                  </a:lnTo>
                  <a:lnTo>
                    <a:pt x="295" y="393"/>
                  </a:lnTo>
                  <a:lnTo>
                    <a:pt x="296" y="392"/>
                  </a:lnTo>
                  <a:lnTo>
                    <a:pt x="297" y="392"/>
                  </a:lnTo>
                  <a:lnTo>
                    <a:pt x="299" y="391"/>
                  </a:lnTo>
                  <a:lnTo>
                    <a:pt x="300" y="391"/>
                  </a:lnTo>
                  <a:lnTo>
                    <a:pt x="301" y="390"/>
                  </a:lnTo>
                  <a:lnTo>
                    <a:pt x="302" y="390"/>
                  </a:lnTo>
                  <a:lnTo>
                    <a:pt x="303" y="390"/>
                  </a:lnTo>
                  <a:lnTo>
                    <a:pt x="304" y="389"/>
                  </a:lnTo>
                  <a:lnTo>
                    <a:pt x="305" y="389"/>
                  </a:lnTo>
                  <a:lnTo>
                    <a:pt x="306" y="389"/>
                  </a:lnTo>
                  <a:lnTo>
                    <a:pt x="307" y="389"/>
                  </a:lnTo>
                  <a:lnTo>
                    <a:pt x="309" y="389"/>
                  </a:lnTo>
                  <a:lnTo>
                    <a:pt x="310" y="389"/>
                  </a:lnTo>
                  <a:lnTo>
                    <a:pt x="311" y="389"/>
                  </a:lnTo>
                  <a:lnTo>
                    <a:pt x="311" y="387"/>
                  </a:lnTo>
                  <a:lnTo>
                    <a:pt x="311" y="386"/>
                  </a:lnTo>
                  <a:lnTo>
                    <a:pt x="312" y="386"/>
                  </a:lnTo>
                  <a:lnTo>
                    <a:pt x="312" y="385"/>
                  </a:lnTo>
                  <a:lnTo>
                    <a:pt x="313" y="385"/>
                  </a:lnTo>
                  <a:lnTo>
                    <a:pt x="314" y="385"/>
                  </a:lnTo>
                  <a:lnTo>
                    <a:pt x="314" y="384"/>
                  </a:lnTo>
                  <a:lnTo>
                    <a:pt x="315" y="384"/>
                  </a:lnTo>
                  <a:lnTo>
                    <a:pt x="315" y="384"/>
                  </a:lnTo>
                  <a:lnTo>
                    <a:pt x="316" y="384"/>
                  </a:lnTo>
                  <a:lnTo>
                    <a:pt x="318" y="383"/>
                  </a:lnTo>
                  <a:lnTo>
                    <a:pt x="319" y="383"/>
                  </a:lnTo>
                  <a:lnTo>
                    <a:pt x="320" y="383"/>
                  </a:lnTo>
                  <a:lnTo>
                    <a:pt x="321" y="383"/>
                  </a:lnTo>
                  <a:lnTo>
                    <a:pt x="322" y="383"/>
                  </a:lnTo>
                  <a:lnTo>
                    <a:pt x="323" y="382"/>
                  </a:lnTo>
                  <a:lnTo>
                    <a:pt x="324" y="382"/>
                  </a:lnTo>
                  <a:lnTo>
                    <a:pt x="325" y="381"/>
                  </a:lnTo>
                  <a:lnTo>
                    <a:pt x="326" y="381"/>
                  </a:lnTo>
                  <a:lnTo>
                    <a:pt x="328" y="381"/>
                  </a:lnTo>
                  <a:lnTo>
                    <a:pt x="328" y="380"/>
                  </a:lnTo>
                  <a:lnTo>
                    <a:pt x="329" y="380"/>
                  </a:lnTo>
                  <a:lnTo>
                    <a:pt x="330" y="378"/>
                  </a:lnTo>
                  <a:lnTo>
                    <a:pt x="331" y="378"/>
                  </a:lnTo>
                  <a:lnTo>
                    <a:pt x="332" y="377"/>
                  </a:lnTo>
                  <a:lnTo>
                    <a:pt x="333" y="377"/>
                  </a:lnTo>
                  <a:lnTo>
                    <a:pt x="334" y="377"/>
                  </a:lnTo>
                  <a:lnTo>
                    <a:pt x="335" y="377"/>
                  </a:lnTo>
                  <a:lnTo>
                    <a:pt x="337" y="376"/>
                  </a:lnTo>
                  <a:lnTo>
                    <a:pt x="338" y="376"/>
                  </a:lnTo>
                  <a:lnTo>
                    <a:pt x="339" y="376"/>
                  </a:lnTo>
                  <a:lnTo>
                    <a:pt x="340" y="376"/>
                  </a:lnTo>
                  <a:lnTo>
                    <a:pt x="340" y="375"/>
                  </a:lnTo>
                  <a:lnTo>
                    <a:pt x="341" y="375"/>
                  </a:lnTo>
                  <a:lnTo>
                    <a:pt x="342" y="375"/>
                  </a:lnTo>
                  <a:lnTo>
                    <a:pt x="342" y="375"/>
                  </a:lnTo>
                  <a:lnTo>
                    <a:pt x="343" y="374"/>
                  </a:lnTo>
                  <a:lnTo>
                    <a:pt x="344" y="374"/>
                  </a:lnTo>
                  <a:lnTo>
                    <a:pt x="343" y="373"/>
                  </a:lnTo>
                  <a:lnTo>
                    <a:pt x="344" y="373"/>
                  </a:lnTo>
                  <a:lnTo>
                    <a:pt x="345" y="372"/>
                  </a:lnTo>
                  <a:lnTo>
                    <a:pt x="347" y="372"/>
                  </a:lnTo>
                  <a:lnTo>
                    <a:pt x="348" y="372"/>
                  </a:lnTo>
                  <a:lnTo>
                    <a:pt x="348" y="371"/>
                  </a:lnTo>
                  <a:lnTo>
                    <a:pt x="349" y="371"/>
                  </a:lnTo>
                  <a:lnTo>
                    <a:pt x="349" y="369"/>
                  </a:lnTo>
                  <a:lnTo>
                    <a:pt x="350" y="369"/>
                  </a:lnTo>
                  <a:lnTo>
                    <a:pt x="350" y="368"/>
                  </a:lnTo>
                  <a:lnTo>
                    <a:pt x="350" y="367"/>
                  </a:lnTo>
                  <a:lnTo>
                    <a:pt x="351" y="366"/>
                  </a:lnTo>
                  <a:lnTo>
                    <a:pt x="352" y="366"/>
                  </a:lnTo>
                  <a:lnTo>
                    <a:pt x="353" y="366"/>
                  </a:lnTo>
                  <a:lnTo>
                    <a:pt x="354" y="365"/>
                  </a:lnTo>
                  <a:lnTo>
                    <a:pt x="356" y="365"/>
                  </a:lnTo>
                  <a:lnTo>
                    <a:pt x="357" y="365"/>
                  </a:lnTo>
                  <a:lnTo>
                    <a:pt x="358" y="365"/>
                  </a:lnTo>
                  <a:lnTo>
                    <a:pt x="359" y="364"/>
                  </a:lnTo>
                  <a:lnTo>
                    <a:pt x="360" y="364"/>
                  </a:lnTo>
                  <a:lnTo>
                    <a:pt x="360" y="363"/>
                  </a:lnTo>
                  <a:lnTo>
                    <a:pt x="361" y="363"/>
                  </a:lnTo>
                  <a:lnTo>
                    <a:pt x="362" y="363"/>
                  </a:lnTo>
                  <a:lnTo>
                    <a:pt x="363" y="363"/>
                  </a:lnTo>
                  <a:lnTo>
                    <a:pt x="363" y="362"/>
                  </a:lnTo>
                  <a:lnTo>
                    <a:pt x="364" y="362"/>
                  </a:lnTo>
                  <a:lnTo>
                    <a:pt x="366" y="362"/>
                  </a:lnTo>
                  <a:lnTo>
                    <a:pt x="367" y="361"/>
                  </a:lnTo>
                  <a:lnTo>
                    <a:pt x="368" y="361"/>
                  </a:lnTo>
                  <a:lnTo>
                    <a:pt x="369" y="361"/>
                  </a:lnTo>
                  <a:lnTo>
                    <a:pt x="369" y="359"/>
                  </a:lnTo>
                  <a:lnTo>
                    <a:pt x="370" y="359"/>
                  </a:lnTo>
                  <a:lnTo>
                    <a:pt x="370" y="359"/>
                  </a:lnTo>
                  <a:lnTo>
                    <a:pt x="370" y="358"/>
                  </a:lnTo>
                  <a:lnTo>
                    <a:pt x="371" y="358"/>
                  </a:lnTo>
                  <a:lnTo>
                    <a:pt x="372" y="357"/>
                  </a:lnTo>
                  <a:lnTo>
                    <a:pt x="373" y="357"/>
                  </a:lnTo>
                  <a:lnTo>
                    <a:pt x="373" y="356"/>
                  </a:lnTo>
                  <a:lnTo>
                    <a:pt x="375" y="356"/>
                  </a:lnTo>
                  <a:lnTo>
                    <a:pt x="377" y="355"/>
                  </a:lnTo>
                  <a:lnTo>
                    <a:pt x="378" y="354"/>
                  </a:lnTo>
                  <a:lnTo>
                    <a:pt x="379" y="354"/>
                  </a:lnTo>
                  <a:lnTo>
                    <a:pt x="380" y="353"/>
                  </a:lnTo>
                  <a:lnTo>
                    <a:pt x="382" y="349"/>
                  </a:lnTo>
                  <a:lnTo>
                    <a:pt x="384" y="349"/>
                  </a:lnTo>
                  <a:lnTo>
                    <a:pt x="385" y="348"/>
                  </a:lnTo>
                  <a:lnTo>
                    <a:pt x="387" y="347"/>
                  </a:lnTo>
                  <a:lnTo>
                    <a:pt x="389" y="346"/>
                  </a:lnTo>
                  <a:lnTo>
                    <a:pt x="389" y="345"/>
                  </a:lnTo>
                  <a:lnTo>
                    <a:pt x="389" y="344"/>
                  </a:lnTo>
                  <a:lnTo>
                    <a:pt x="389" y="343"/>
                  </a:lnTo>
                  <a:lnTo>
                    <a:pt x="391" y="340"/>
                  </a:lnTo>
                  <a:lnTo>
                    <a:pt x="394" y="340"/>
                  </a:lnTo>
                  <a:lnTo>
                    <a:pt x="394" y="342"/>
                  </a:lnTo>
                  <a:lnTo>
                    <a:pt x="395" y="343"/>
                  </a:lnTo>
                  <a:lnTo>
                    <a:pt x="396" y="343"/>
                  </a:lnTo>
                  <a:lnTo>
                    <a:pt x="397" y="343"/>
                  </a:lnTo>
                  <a:lnTo>
                    <a:pt x="396" y="339"/>
                  </a:lnTo>
                  <a:lnTo>
                    <a:pt x="395" y="338"/>
                  </a:lnTo>
                  <a:lnTo>
                    <a:pt x="395" y="337"/>
                  </a:lnTo>
                  <a:lnTo>
                    <a:pt x="396" y="336"/>
                  </a:lnTo>
                  <a:lnTo>
                    <a:pt x="396" y="335"/>
                  </a:lnTo>
                  <a:lnTo>
                    <a:pt x="397" y="335"/>
                  </a:lnTo>
                  <a:lnTo>
                    <a:pt x="397" y="334"/>
                  </a:lnTo>
                  <a:lnTo>
                    <a:pt x="398" y="334"/>
                  </a:lnTo>
                  <a:lnTo>
                    <a:pt x="399" y="335"/>
                  </a:lnTo>
                  <a:lnTo>
                    <a:pt x="400" y="336"/>
                  </a:lnTo>
                  <a:lnTo>
                    <a:pt x="401" y="336"/>
                  </a:lnTo>
                  <a:lnTo>
                    <a:pt x="403" y="336"/>
                  </a:lnTo>
                  <a:lnTo>
                    <a:pt x="404" y="336"/>
                  </a:lnTo>
                  <a:lnTo>
                    <a:pt x="405" y="335"/>
                  </a:lnTo>
                  <a:lnTo>
                    <a:pt x="406" y="335"/>
                  </a:lnTo>
                  <a:lnTo>
                    <a:pt x="407" y="334"/>
                  </a:lnTo>
                  <a:lnTo>
                    <a:pt x="407" y="333"/>
                  </a:lnTo>
                  <a:lnTo>
                    <a:pt x="409" y="331"/>
                  </a:lnTo>
                  <a:lnTo>
                    <a:pt x="410" y="331"/>
                  </a:lnTo>
                  <a:lnTo>
                    <a:pt x="411" y="331"/>
                  </a:lnTo>
                  <a:lnTo>
                    <a:pt x="413" y="331"/>
                  </a:lnTo>
                  <a:lnTo>
                    <a:pt x="414" y="330"/>
                  </a:lnTo>
                  <a:lnTo>
                    <a:pt x="415" y="330"/>
                  </a:lnTo>
                  <a:lnTo>
                    <a:pt x="416" y="330"/>
                  </a:lnTo>
                  <a:lnTo>
                    <a:pt x="417" y="330"/>
                  </a:lnTo>
                  <a:lnTo>
                    <a:pt x="417" y="329"/>
                  </a:lnTo>
                  <a:lnTo>
                    <a:pt x="418" y="329"/>
                  </a:lnTo>
                  <a:lnTo>
                    <a:pt x="419" y="329"/>
                  </a:lnTo>
                  <a:lnTo>
                    <a:pt x="419" y="328"/>
                  </a:lnTo>
                  <a:lnTo>
                    <a:pt x="418" y="328"/>
                  </a:lnTo>
                  <a:lnTo>
                    <a:pt x="417" y="328"/>
                  </a:lnTo>
                  <a:lnTo>
                    <a:pt x="417" y="329"/>
                  </a:lnTo>
                  <a:lnTo>
                    <a:pt x="416" y="329"/>
                  </a:lnTo>
                  <a:lnTo>
                    <a:pt x="415" y="329"/>
                  </a:lnTo>
                  <a:lnTo>
                    <a:pt x="414" y="330"/>
                  </a:lnTo>
                  <a:lnTo>
                    <a:pt x="413" y="330"/>
                  </a:lnTo>
                  <a:lnTo>
                    <a:pt x="411" y="330"/>
                  </a:lnTo>
                  <a:lnTo>
                    <a:pt x="409" y="330"/>
                  </a:lnTo>
                  <a:lnTo>
                    <a:pt x="408" y="330"/>
                  </a:lnTo>
                  <a:lnTo>
                    <a:pt x="407" y="330"/>
                  </a:lnTo>
                  <a:lnTo>
                    <a:pt x="409" y="329"/>
                  </a:lnTo>
                  <a:lnTo>
                    <a:pt x="409" y="328"/>
                  </a:lnTo>
                  <a:lnTo>
                    <a:pt x="408" y="328"/>
                  </a:lnTo>
                  <a:lnTo>
                    <a:pt x="407" y="328"/>
                  </a:lnTo>
                  <a:lnTo>
                    <a:pt x="407" y="327"/>
                  </a:lnTo>
                  <a:lnTo>
                    <a:pt x="410" y="327"/>
                  </a:lnTo>
                  <a:lnTo>
                    <a:pt x="415" y="326"/>
                  </a:lnTo>
                  <a:lnTo>
                    <a:pt x="416" y="325"/>
                  </a:lnTo>
                  <a:lnTo>
                    <a:pt x="416" y="324"/>
                  </a:lnTo>
                  <a:lnTo>
                    <a:pt x="415" y="324"/>
                  </a:lnTo>
                  <a:lnTo>
                    <a:pt x="414" y="324"/>
                  </a:lnTo>
                  <a:lnTo>
                    <a:pt x="414" y="322"/>
                  </a:lnTo>
                  <a:lnTo>
                    <a:pt x="415" y="321"/>
                  </a:lnTo>
                  <a:lnTo>
                    <a:pt x="417" y="321"/>
                  </a:lnTo>
                  <a:lnTo>
                    <a:pt x="417" y="322"/>
                  </a:lnTo>
                  <a:lnTo>
                    <a:pt x="418" y="324"/>
                  </a:lnTo>
                  <a:lnTo>
                    <a:pt x="422" y="322"/>
                  </a:lnTo>
                  <a:lnTo>
                    <a:pt x="422" y="322"/>
                  </a:lnTo>
                  <a:lnTo>
                    <a:pt x="424" y="322"/>
                  </a:lnTo>
                  <a:lnTo>
                    <a:pt x="424" y="320"/>
                  </a:lnTo>
                  <a:lnTo>
                    <a:pt x="423" y="320"/>
                  </a:lnTo>
                  <a:lnTo>
                    <a:pt x="419" y="319"/>
                  </a:lnTo>
                  <a:lnTo>
                    <a:pt x="420" y="319"/>
                  </a:lnTo>
                  <a:lnTo>
                    <a:pt x="423" y="318"/>
                  </a:lnTo>
                  <a:lnTo>
                    <a:pt x="424" y="317"/>
                  </a:lnTo>
                  <a:lnTo>
                    <a:pt x="424" y="316"/>
                  </a:lnTo>
                  <a:lnTo>
                    <a:pt x="426" y="317"/>
                  </a:lnTo>
                  <a:lnTo>
                    <a:pt x="428" y="316"/>
                  </a:lnTo>
                  <a:lnTo>
                    <a:pt x="429" y="315"/>
                  </a:lnTo>
                  <a:lnTo>
                    <a:pt x="430" y="315"/>
                  </a:lnTo>
                  <a:lnTo>
                    <a:pt x="430" y="314"/>
                  </a:lnTo>
                  <a:lnTo>
                    <a:pt x="427" y="314"/>
                  </a:lnTo>
                  <a:lnTo>
                    <a:pt x="426" y="314"/>
                  </a:lnTo>
                  <a:lnTo>
                    <a:pt x="425" y="315"/>
                  </a:lnTo>
                  <a:lnTo>
                    <a:pt x="424" y="316"/>
                  </a:lnTo>
                  <a:lnTo>
                    <a:pt x="424" y="316"/>
                  </a:lnTo>
                  <a:lnTo>
                    <a:pt x="423" y="316"/>
                  </a:lnTo>
                  <a:lnTo>
                    <a:pt x="422" y="316"/>
                  </a:lnTo>
                  <a:lnTo>
                    <a:pt x="423" y="315"/>
                  </a:lnTo>
                  <a:lnTo>
                    <a:pt x="424" y="315"/>
                  </a:lnTo>
                  <a:lnTo>
                    <a:pt x="425" y="312"/>
                  </a:lnTo>
                  <a:lnTo>
                    <a:pt x="424" y="311"/>
                  </a:lnTo>
                  <a:lnTo>
                    <a:pt x="424" y="310"/>
                  </a:lnTo>
                  <a:lnTo>
                    <a:pt x="427" y="310"/>
                  </a:lnTo>
                  <a:lnTo>
                    <a:pt x="427" y="311"/>
                  </a:lnTo>
                  <a:lnTo>
                    <a:pt x="428" y="311"/>
                  </a:lnTo>
                  <a:lnTo>
                    <a:pt x="430" y="310"/>
                  </a:lnTo>
                  <a:lnTo>
                    <a:pt x="432" y="310"/>
                  </a:lnTo>
                  <a:lnTo>
                    <a:pt x="435" y="309"/>
                  </a:lnTo>
                  <a:lnTo>
                    <a:pt x="436" y="307"/>
                  </a:lnTo>
                  <a:lnTo>
                    <a:pt x="437" y="307"/>
                  </a:lnTo>
                  <a:lnTo>
                    <a:pt x="439" y="308"/>
                  </a:lnTo>
                  <a:lnTo>
                    <a:pt x="441" y="307"/>
                  </a:lnTo>
                  <a:lnTo>
                    <a:pt x="441" y="306"/>
                  </a:lnTo>
                  <a:lnTo>
                    <a:pt x="443" y="302"/>
                  </a:lnTo>
                  <a:lnTo>
                    <a:pt x="438" y="303"/>
                  </a:lnTo>
                  <a:lnTo>
                    <a:pt x="437" y="303"/>
                  </a:lnTo>
                  <a:lnTo>
                    <a:pt x="438" y="302"/>
                  </a:lnTo>
                  <a:lnTo>
                    <a:pt x="438" y="301"/>
                  </a:lnTo>
                  <a:lnTo>
                    <a:pt x="439" y="300"/>
                  </a:lnTo>
                  <a:lnTo>
                    <a:pt x="441" y="299"/>
                  </a:lnTo>
                  <a:lnTo>
                    <a:pt x="442" y="299"/>
                  </a:lnTo>
                  <a:lnTo>
                    <a:pt x="443" y="300"/>
                  </a:lnTo>
                  <a:lnTo>
                    <a:pt x="444" y="300"/>
                  </a:lnTo>
                  <a:lnTo>
                    <a:pt x="446" y="297"/>
                  </a:lnTo>
                  <a:lnTo>
                    <a:pt x="445" y="296"/>
                  </a:lnTo>
                  <a:lnTo>
                    <a:pt x="444" y="296"/>
                  </a:lnTo>
                  <a:lnTo>
                    <a:pt x="443" y="296"/>
                  </a:lnTo>
                  <a:lnTo>
                    <a:pt x="444" y="292"/>
                  </a:lnTo>
                  <a:lnTo>
                    <a:pt x="447" y="290"/>
                  </a:lnTo>
                  <a:lnTo>
                    <a:pt x="448" y="289"/>
                  </a:lnTo>
                  <a:lnTo>
                    <a:pt x="447" y="288"/>
                  </a:lnTo>
                  <a:lnTo>
                    <a:pt x="446" y="287"/>
                  </a:lnTo>
                  <a:lnTo>
                    <a:pt x="444" y="287"/>
                  </a:lnTo>
                  <a:lnTo>
                    <a:pt x="444" y="286"/>
                  </a:lnTo>
                  <a:lnTo>
                    <a:pt x="444" y="284"/>
                  </a:lnTo>
                  <a:lnTo>
                    <a:pt x="444" y="283"/>
                  </a:lnTo>
                  <a:lnTo>
                    <a:pt x="445" y="282"/>
                  </a:lnTo>
                  <a:lnTo>
                    <a:pt x="446" y="281"/>
                  </a:lnTo>
                  <a:lnTo>
                    <a:pt x="446" y="282"/>
                  </a:lnTo>
                  <a:lnTo>
                    <a:pt x="445" y="286"/>
                  </a:lnTo>
                  <a:lnTo>
                    <a:pt x="447" y="286"/>
                  </a:lnTo>
                  <a:lnTo>
                    <a:pt x="450" y="284"/>
                  </a:lnTo>
                  <a:lnTo>
                    <a:pt x="451" y="282"/>
                  </a:lnTo>
                  <a:lnTo>
                    <a:pt x="450" y="281"/>
                  </a:lnTo>
                  <a:lnTo>
                    <a:pt x="451" y="275"/>
                  </a:lnTo>
                  <a:lnTo>
                    <a:pt x="450" y="273"/>
                  </a:lnTo>
                  <a:lnTo>
                    <a:pt x="451" y="269"/>
                  </a:lnTo>
                  <a:lnTo>
                    <a:pt x="451" y="268"/>
                  </a:lnTo>
                  <a:lnTo>
                    <a:pt x="453" y="263"/>
                  </a:lnTo>
                  <a:lnTo>
                    <a:pt x="453" y="261"/>
                  </a:lnTo>
                  <a:lnTo>
                    <a:pt x="453" y="259"/>
                  </a:lnTo>
                  <a:lnTo>
                    <a:pt x="453" y="256"/>
                  </a:lnTo>
                  <a:lnTo>
                    <a:pt x="456" y="259"/>
                  </a:lnTo>
                  <a:lnTo>
                    <a:pt x="457" y="258"/>
                  </a:lnTo>
                  <a:lnTo>
                    <a:pt x="457" y="256"/>
                  </a:lnTo>
                  <a:lnTo>
                    <a:pt x="458" y="256"/>
                  </a:lnTo>
                  <a:lnTo>
                    <a:pt x="458" y="255"/>
                  </a:lnTo>
                  <a:lnTo>
                    <a:pt x="457" y="253"/>
                  </a:lnTo>
                  <a:lnTo>
                    <a:pt x="457" y="250"/>
                  </a:lnTo>
                  <a:lnTo>
                    <a:pt x="456" y="250"/>
                  </a:lnTo>
                  <a:lnTo>
                    <a:pt x="456" y="249"/>
                  </a:lnTo>
                  <a:lnTo>
                    <a:pt x="456" y="247"/>
                  </a:lnTo>
                  <a:lnTo>
                    <a:pt x="455" y="245"/>
                  </a:lnTo>
                  <a:lnTo>
                    <a:pt x="454" y="245"/>
                  </a:lnTo>
                  <a:lnTo>
                    <a:pt x="452" y="242"/>
                  </a:lnTo>
                  <a:lnTo>
                    <a:pt x="451" y="242"/>
                  </a:lnTo>
                  <a:lnTo>
                    <a:pt x="450" y="243"/>
                  </a:lnTo>
                  <a:lnTo>
                    <a:pt x="451" y="239"/>
                  </a:lnTo>
                  <a:lnTo>
                    <a:pt x="453" y="237"/>
                  </a:lnTo>
                  <a:lnTo>
                    <a:pt x="454" y="236"/>
                  </a:lnTo>
                  <a:lnTo>
                    <a:pt x="454" y="235"/>
                  </a:lnTo>
                  <a:lnTo>
                    <a:pt x="454" y="234"/>
                  </a:lnTo>
                  <a:lnTo>
                    <a:pt x="453" y="232"/>
                  </a:lnTo>
                  <a:lnTo>
                    <a:pt x="452" y="230"/>
                  </a:lnTo>
                  <a:lnTo>
                    <a:pt x="454" y="226"/>
                  </a:lnTo>
                  <a:lnTo>
                    <a:pt x="456" y="224"/>
                  </a:lnTo>
                  <a:lnTo>
                    <a:pt x="458" y="223"/>
                  </a:lnTo>
                  <a:lnTo>
                    <a:pt x="460" y="222"/>
                  </a:lnTo>
                  <a:lnTo>
                    <a:pt x="461" y="221"/>
                  </a:lnTo>
                  <a:lnTo>
                    <a:pt x="463" y="217"/>
                  </a:lnTo>
                  <a:lnTo>
                    <a:pt x="465" y="215"/>
                  </a:lnTo>
                  <a:lnTo>
                    <a:pt x="470" y="214"/>
                  </a:lnTo>
                  <a:lnTo>
                    <a:pt x="473" y="214"/>
                  </a:lnTo>
                  <a:lnTo>
                    <a:pt x="475" y="214"/>
                  </a:lnTo>
                  <a:lnTo>
                    <a:pt x="477" y="213"/>
                  </a:lnTo>
                  <a:lnTo>
                    <a:pt x="479" y="211"/>
                  </a:lnTo>
                  <a:lnTo>
                    <a:pt x="483" y="209"/>
                  </a:lnTo>
                  <a:lnTo>
                    <a:pt x="485" y="208"/>
                  </a:lnTo>
                  <a:lnTo>
                    <a:pt x="488" y="206"/>
                  </a:lnTo>
                  <a:lnTo>
                    <a:pt x="491" y="206"/>
                  </a:lnTo>
                  <a:lnTo>
                    <a:pt x="492" y="206"/>
                  </a:lnTo>
                  <a:lnTo>
                    <a:pt x="494" y="206"/>
                  </a:lnTo>
                  <a:lnTo>
                    <a:pt x="494" y="205"/>
                  </a:lnTo>
                  <a:lnTo>
                    <a:pt x="493" y="204"/>
                  </a:lnTo>
                  <a:lnTo>
                    <a:pt x="494" y="204"/>
                  </a:lnTo>
                  <a:lnTo>
                    <a:pt x="495" y="204"/>
                  </a:lnTo>
                  <a:lnTo>
                    <a:pt x="496" y="202"/>
                  </a:lnTo>
                  <a:lnTo>
                    <a:pt x="499" y="204"/>
                  </a:lnTo>
                  <a:lnTo>
                    <a:pt x="499" y="203"/>
                  </a:lnTo>
                  <a:lnTo>
                    <a:pt x="499" y="200"/>
                  </a:lnTo>
                  <a:lnTo>
                    <a:pt x="501" y="198"/>
                  </a:lnTo>
                  <a:lnTo>
                    <a:pt x="504" y="197"/>
                  </a:lnTo>
                  <a:lnTo>
                    <a:pt x="505" y="197"/>
                  </a:lnTo>
                  <a:lnTo>
                    <a:pt x="507" y="198"/>
                  </a:lnTo>
                  <a:lnTo>
                    <a:pt x="507" y="196"/>
                  </a:lnTo>
                  <a:lnTo>
                    <a:pt x="510" y="194"/>
                  </a:lnTo>
                  <a:lnTo>
                    <a:pt x="513" y="193"/>
                  </a:lnTo>
                  <a:lnTo>
                    <a:pt x="515" y="192"/>
                  </a:lnTo>
                  <a:lnTo>
                    <a:pt x="517" y="190"/>
                  </a:lnTo>
                  <a:lnTo>
                    <a:pt x="518" y="189"/>
                  </a:lnTo>
                  <a:lnTo>
                    <a:pt x="519" y="188"/>
                  </a:lnTo>
                  <a:lnTo>
                    <a:pt x="522" y="188"/>
                  </a:lnTo>
                  <a:lnTo>
                    <a:pt x="524" y="192"/>
                  </a:lnTo>
                  <a:lnTo>
                    <a:pt x="523" y="199"/>
                  </a:lnTo>
                  <a:lnTo>
                    <a:pt x="518" y="207"/>
                  </a:lnTo>
                  <a:lnTo>
                    <a:pt x="515" y="209"/>
                  </a:lnTo>
                  <a:lnTo>
                    <a:pt x="515" y="211"/>
                  </a:lnTo>
                  <a:lnTo>
                    <a:pt x="514" y="213"/>
                  </a:lnTo>
                  <a:lnTo>
                    <a:pt x="513" y="216"/>
                  </a:lnTo>
                  <a:lnTo>
                    <a:pt x="514" y="218"/>
                  </a:lnTo>
                  <a:lnTo>
                    <a:pt x="513" y="219"/>
                  </a:lnTo>
                  <a:lnTo>
                    <a:pt x="511" y="226"/>
                  </a:lnTo>
                  <a:lnTo>
                    <a:pt x="510" y="228"/>
                  </a:lnTo>
                  <a:lnTo>
                    <a:pt x="510" y="230"/>
                  </a:lnTo>
                  <a:lnTo>
                    <a:pt x="512" y="230"/>
                  </a:lnTo>
                  <a:lnTo>
                    <a:pt x="512" y="231"/>
                  </a:lnTo>
                  <a:lnTo>
                    <a:pt x="509" y="236"/>
                  </a:lnTo>
                  <a:lnTo>
                    <a:pt x="509" y="237"/>
                  </a:lnTo>
                  <a:lnTo>
                    <a:pt x="510" y="240"/>
                  </a:lnTo>
                  <a:lnTo>
                    <a:pt x="509" y="240"/>
                  </a:lnTo>
                  <a:lnTo>
                    <a:pt x="508" y="239"/>
                  </a:lnTo>
                  <a:lnTo>
                    <a:pt x="505" y="239"/>
                  </a:lnTo>
                  <a:lnTo>
                    <a:pt x="504" y="241"/>
                  </a:lnTo>
                  <a:lnTo>
                    <a:pt x="503" y="243"/>
                  </a:lnTo>
                  <a:lnTo>
                    <a:pt x="502" y="250"/>
                  </a:lnTo>
                  <a:lnTo>
                    <a:pt x="500" y="254"/>
                  </a:lnTo>
                  <a:lnTo>
                    <a:pt x="501" y="254"/>
                  </a:lnTo>
                  <a:lnTo>
                    <a:pt x="503" y="253"/>
                  </a:lnTo>
                  <a:lnTo>
                    <a:pt x="503" y="252"/>
                  </a:lnTo>
                  <a:lnTo>
                    <a:pt x="504" y="250"/>
                  </a:lnTo>
                  <a:lnTo>
                    <a:pt x="505" y="251"/>
                  </a:lnTo>
                  <a:lnTo>
                    <a:pt x="507" y="251"/>
                  </a:lnTo>
                  <a:lnTo>
                    <a:pt x="508" y="251"/>
                  </a:lnTo>
                  <a:lnTo>
                    <a:pt x="509" y="250"/>
                  </a:lnTo>
                  <a:lnTo>
                    <a:pt x="511" y="249"/>
                  </a:lnTo>
                  <a:lnTo>
                    <a:pt x="513" y="249"/>
                  </a:lnTo>
                  <a:lnTo>
                    <a:pt x="517" y="245"/>
                  </a:lnTo>
                  <a:lnTo>
                    <a:pt x="518" y="245"/>
                  </a:lnTo>
                  <a:lnTo>
                    <a:pt x="519" y="246"/>
                  </a:lnTo>
                  <a:lnTo>
                    <a:pt x="520" y="246"/>
                  </a:lnTo>
                  <a:lnTo>
                    <a:pt x="521" y="244"/>
                  </a:lnTo>
                  <a:lnTo>
                    <a:pt x="522" y="244"/>
                  </a:lnTo>
                  <a:lnTo>
                    <a:pt x="523" y="243"/>
                  </a:lnTo>
                  <a:lnTo>
                    <a:pt x="524" y="245"/>
                  </a:lnTo>
                  <a:lnTo>
                    <a:pt x="526" y="243"/>
                  </a:lnTo>
                  <a:lnTo>
                    <a:pt x="526" y="242"/>
                  </a:lnTo>
                  <a:lnTo>
                    <a:pt x="527" y="242"/>
                  </a:lnTo>
                  <a:lnTo>
                    <a:pt x="528" y="242"/>
                  </a:lnTo>
                  <a:lnTo>
                    <a:pt x="529" y="242"/>
                  </a:lnTo>
                  <a:lnTo>
                    <a:pt x="530" y="242"/>
                  </a:lnTo>
                  <a:lnTo>
                    <a:pt x="530" y="241"/>
                  </a:lnTo>
                  <a:lnTo>
                    <a:pt x="530" y="240"/>
                  </a:lnTo>
                  <a:lnTo>
                    <a:pt x="531" y="241"/>
                  </a:lnTo>
                  <a:lnTo>
                    <a:pt x="531" y="240"/>
                  </a:lnTo>
                  <a:lnTo>
                    <a:pt x="531" y="239"/>
                  </a:lnTo>
                  <a:lnTo>
                    <a:pt x="531" y="239"/>
                  </a:lnTo>
                  <a:lnTo>
                    <a:pt x="530" y="237"/>
                  </a:lnTo>
                  <a:lnTo>
                    <a:pt x="531" y="237"/>
                  </a:lnTo>
                  <a:lnTo>
                    <a:pt x="531" y="236"/>
                  </a:lnTo>
                  <a:lnTo>
                    <a:pt x="531" y="235"/>
                  </a:lnTo>
                  <a:lnTo>
                    <a:pt x="531" y="234"/>
                  </a:lnTo>
                  <a:lnTo>
                    <a:pt x="532" y="233"/>
                  </a:lnTo>
                  <a:lnTo>
                    <a:pt x="532" y="232"/>
                  </a:lnTo>
                  <a:lnTo>
                    <a:pt x="533" y="230"/>
                  </a:lnTo>
                  <a:lnTo>
                    <a:pt x="533" y="227"/>
                  </a:lnTo>
                  <a:lnTo>
                    <a:pt x="535" y="224"/>
                  </a:lnTo>
                  <a:lnTo>
                    <a:pt x="536" y="219"/>
                  </a:lnTo>
                  <a:lnTo>
                    <a:pt x="536" y="218"/>
                  </a:lnTo>
                  <a:lnTo>
                    <a:pt x="536" y="217"/>
                  </a:lnTo>
                  <a:lnTo>
                    <a:pt x="537" y="214"/>
                  </a:lnTo>
                  <a:lnTo>
                    <a:pt x="537" y="212"/>
                  </a:lnTo>
                  <a:lnTo>
                    <a:pt x="536" y="212"/>
                  </a:lnTo>
                  <a:lnTo>
                    <a:pt x="535" y="212"/>
                  </a:lnTo>
                  <a:lnTo>
                    <a:pt x="535" y="211"/>
                  </a:lnTo>
                  <a:lnTo>
                    <a:pt x="533" y="211"/>
                  </a:lnTo>
                  <a:lnTo>
                    <a:pt x="535" y="208"/>
                  </a:lnTo>
                  <a:lnTo>
                    <a:pt x="536" y="207"/>
                  </a:lnTo>
                  <a:lnTo>
                    <a:pt x="538" y="206"/>
                  </a:lnTo>
                  <a:lnTo>
                    <a:pt x="538" y="207"/>
                  </a:lnTo>
                  <a:lnTo>
                    <a:pt x="539" y="208"/>
                  </a:lnTo>
                  <a:lnTo>
                    <a:pt x="540" y="208"/>
                  </a:lnTo>
                  <a:lnTo>
                    <a:pt x="541" y="206"/>
                  </a:lnTo>
                  <a:lnTo>
                    <a:pt x="543" y="204"/>
                  </a:lnTo>
                  <a:lnTo>
                    <a:pt x="545" y="203"/>
                  </a:lnTo>
                  <a:lnTo>
                    <a:pt x="543" y="202"/>
                  </a:lnTo>
                  <a:lnTo>
                    <a:pt x="543" y="200"/>
                  </a:lnTo>
                  <a:lnTo>
                    <a:pt x="542" y="200"/>
                  </a:lnTo>
                  <a:lnTo>
                    <a:pt x="542" y="199"/>
                  </a:lnTo>
                  <a:lnTo>
                    <a:pt x="543" y="195"/>
                  </a:lnTo>
                  <a:lnTo>
                    <a:pt x="543" y="194"/>
                  </a:lnTo>
                  <a:lnTo>
                    <a:pt x="543" y="190"/>
                  </a:lnTo>
                  <a:lnTo>
                    <a:pt x="543" y="188"/>
                  </a:lnTo>
                  <a:lnTo>
                    <a:pt x="545" y="186"/>
                  </a:lnTo>
                  <a:lnTo>
                    <a:pt x="545" y="184"/>
                  </a:lnTo>
                  <a:lnTo>
                    <a:pt x="543" y="183"/>
                  </a:lnTo>
                  <a:lnTo>
                    <a:pt x="543" y="181"/>
                  </a:lnTo>
                  <a:lnTo>
                    <a:pt x="545" y="178"/>
                  </a:lnTo>
                  <a:lnTo>
                    <a:pt x="546" y="177"/>
                  </a:lnTo>
                  <a:lnTo>
                    <a:pt x="546" y="176"/>
                  </a:lnTo>
                  <a:lnTo>
                    <a:pt x="548" y="176"/>
                  </a:lnTo>
                  <a:lnTo>
                    <a:pt x="549" y="176"/>
                  </a:lnTo>
                  <a:lnTo>
                    <a:pt x="550" y="176"/>
                  </a:lnTo>
                  <a:lnTo>
                    <a:pt x="552" y="175"/>
                  </a:lnTo>
                  <a:lnTo>
                    <a:pt x="554" y="175"/>
                  </a:lnTo>
                  <a:lnTo>
                    <a:pt x="555" y="174"/>
                  </a:lnTo>
                  <a:lnTo>
                    <a:pt x="557" y="174"/>
                  </a:lnTo>
                  <a:lnTo>
                    <a:pt x="558" y="170"/>
                  </a:lnTo>
                  <a:lnTo>
                    <a:pt x="558" y="169"/>
                  </a:lnTo>
                  <a:lnTo>
                    <a:pt x="556" y="169"/>
                  </a:lnTo>
                  <a:lnTo>
                    <a:pt x="556" y="167"/>
                  </a:lnTo>
                  <a:lnTo>
                    <a:pt x="556" y="165"/>
                  </a:lnTo>
                  <a:lnTo>
                    <a:pt x="554" y="161"/>
                  </a:lnTo>
                  <a:lnTo>
                    <a:pt x="555" y="161"/>
                  </a:lnTo>
                  <a:lnTo>
                    <a:pt x="555" y="160"/>
                  </a:lnTo>
                  <a:lnTo>
                    <a:pt x="557" y="159"/>
                  </a:lnTo>
                  <a:lnTo>
                    <a:pt x="558" y="158"/>
                  </a:lnTo>
                  <a:lnTo>
                    <a:pt x="558" y="158"/>
                  </a:lnTo>
                  <a:lnTo>
                    <a:pt x="559" y="157"/>
                  </a:lnTo>
                  <a:lnTo>
                    <a:pt x="559" y="155"/>
                  </a:lnTo>
                  <a:lnTo>
                    <a:pt x="558" y="153"/>
                  </a:lnTo>
                  <a:lnTo>
                    <a:pt x="557" y="152"/>
                  </a:lnTo>
                  <a:lnTo>
                    <a:pt x="556" y="150"/>
                  </a:lnTo>
                  <a:lnTo>
                    <a:pt x="555" y="150"/>
                  </a:lnTo>
                  <a:lnTo>
                    <a:pt x="555" y="149"/>
                  </a:lnTo>
                  <a:lnTo>
                    <a:pt x="555" y="146"/>
                  </a:lnTo>
                  <a:lnTo>
                    <a:pt x="555" y="142"/>
                  </a:lnTo>
                  <a:lnTo>
                    <a:pt x="556" y="140"/>
                  </a:lnTo>
                  <a:lnTo>
                    <a:pt x="557" y="137"/>
                  </a:lnTo>
                  <a:lnTo>
                    <a:pt x="557" y="136"/>
                  </a:lnTo>
                  <a:lnTo>
                    <a:pt x="558" y="134"/>
                  </a:lnTo>
                  <a:lnTo>
                    <a:pt x="561" y="131"/>
                  </a:lnTo>
                  <a:lnTo>
                    <a:pt x="561" y="129"/>
                  </a:lnTo>
                  <a:lnTo>
                    <a:pt x="561" y="125"/>
                  </a:lnTo>
                  <a:lnTo>
                    <a:pt x="560" y="128"/>
                  </a:lnTo>
                  <a:lnTo>
                    <a:pt x="560" y="127"/>
                  </a:lnTo>
                  <a:lnTo>
                    <a:pt x="560" y="124"/>
                  </a:lnTo>
                  <a:lnTo>
                    <a:pt x="564" y="122"/>
                  </a:lnTo>
                  <a:lnTo>
                    <a:pt x="567" y="122"/>
                  </a:lnTo>
                  <a:lnTo>
                    <a:pt x="570" y="122"/>
                  </a:lnTo>
                  <a:lnTo>
                    <a:pt x="574" y="124"/>
                  </a:lnTo>
                  <a:lnTo>
                    <a:pt x="576" y="124"/>
                  </a:lnTo>
                  <a:lnTo>
                    <a:pt x="578" y="125"/>
                  </a:lnTo>
                  <a:lnTo>
                    <a:pt x="580" y="127"/>
                  </a:lnTo>
                  <a:lnTo>
                    <a:pt x="583" y="125"/>
                  </a:lnTo>
                  <a:lnTo>
                    <a:pt x="585" y="128"/>
                  </a:lnTo>
                  <a:lnTo>
                    <a:pt x="587" y="130"/>
                  </a:lnTo>
                  <a:lnTo>
                    <a:pt x="587" y="131"/>
                  </a:lnTo>
                  <a:lnTo>
                    <a:pt x="587" y="134"/>
                  </a:lnTo>
                  <a:lnTo>
                    <a:pt x="586" y="134"/>
                  </a:lnTo>
                  <a:lnTo>
                    <a:pt x="585" y="136"/>
                  </a:lnTo>
                  <a:lnTo>
                    <a:pt x="586" y="136"/>
                  </a:lnTo>
                  <a:lnTo>
                    <a:pt x="592" y="139"/>
                  </a:lnTo>
                  <a:lnTo>
                    <a:pt x="593" y="140"/>
                  </a:lnTo>
                  <a:lnTo>
                    <a:pt x="593" y="141"/>
                  </a:lnTo>
                  <a:lnTo>
                    <a:pt x="590" y="151"/>
                  </a:lnTo>
                  <a:lnTo>
                    <a:pt x="589" y="153"/>
                  </a:lnTo>
                  <a:lnTo>
                    <a:pt x="588" y="155"/>
                  </a:lnTo>
                  <a:lnTo>
                    <a:pt x="588" y="157"/>
                  </a:lnTo>
                  <a:lnTo>
                    <a:pt x="588" y="158"/>
                  </a:lnTo>
                  <a:lnTo>
                    <a:pt x="588" y="161"/>
                  </a:lnTo>
                  <a:lnTo>
                    <a:pt x="584" y="164"/>
                  </a:lnTo>
                  <a:lnTo>
                    <a:pt x="581" y="167"/>
                  </a:lnTo>
                  <a:lnTo>
                    <a:pt x="579" y="168"/>
                  </a:lnTo>
                  <a:lnTo>
                    <a:pt x="576" y="172"/>
                  </a:lnTo>
                  <a:lnTo>
                    <a:pt x="573" y="177"/>
                  </a:lnTo>
                  <a:lnTo>
                    <a:pt x="571" y="178"/>
                  </a:lnTo>
                  <a:lnTo>
                    <a:pt x="570" y="181"/>
                  </a:lnTo>
                  <a:lnTo>
                    <a:pt x="565" y="188"/>
                  </a:lnTo>
                  <a:lnTo>
                    <a:pt x="561" y="192"/>
                  </a:lnTo>
                  <a:lnTo>
                    <a:pt x="558" y="195"/>
                  </a:lnTo>
                  <a:lnTo>
                    <a:pt x="558" y="195"/>
                  </a:lnTo>
                  <a:lnTo>
                    <a:pt x="558" y="194"/>
                  </a:lnTo>
                  <a:lnTo>
                    <a:pt x="557" y="197"/>
                  </a:lnTo>
                  <a:lnTo>
                    <a:pt x="556" y="200"/>
                  </a:lnTo>
                  <a:lnTo>
                    <a:pt x="556" y="203"/>
                  </a:lnTo>
                  <a:lnTo>
                    <a:pt x="556" y="204"/>
                  </a:lnTo>
                  <a:lnTo>
                    <a:pt x="554" y="205"/>
                  </a:lnTo>
                  <a:lnTo>
                    <a:pt x="551" y="207"/>
                  </a:lnTo>
                  <a:lnTo>
                    <a:pt x="551" y="208"/>
                  </a:lnTo>
                  <a:lnTo>
                    <a:pt x="551" y="209"/>
                  </a:lnTo>
                  <a:lnTo>
                    <a:pt x="554" y="209"/>
                  </a:lnTo>
                  <a:lnTo>
                    <a:pt x="555" y="207"/>
                  </a:lnTo>
                  <a:lnTo>
                    <a:pt x="556" y="207"/>
                  </a:lnTo>
                  <a:lnTo>
                    <a:pt x="556" y="208"/>
                  </a:lnTo>
                  <a:lnTo>
                    <a:pt x="556" y="212"/>
                  </a:lnTo>
                  <a:lnTo>
                    <a:pt x="555" y="215"/>
                  </a:lnTo>
                  <a:lnTo>
                    <a:pt x="556" y="215"/>
                  </a:lnTo>
                  <a:lnTo>
                    <a:pt x="556" y="216"/>
                  </a:lnTo>
                  <a:lnTo>
                    <a:pt x="557" y="217"/>
                  </a:lnTo>
                  <a:lnTo>
                    <a:pt x="558" y="218"/>
                  </a:lnTo>
                  <a:lnTo>
                    <a:pt x="558" y="218"/>
                  </a:lnTo>
                  <a:lnTo>
                    <a:pt x="558" y="219"/>
                  </a:lnTo>
                  <a:lnTo>
                    <a:pt x="558" y="223"/>
                  </a:lnTo>
                  <a:lnTo>
                    <a:pt x="558" y="224"/>
                  </a:lnTo>
                  <a:lnTo>
                    <a:pt x="559" y="224"/>
                  </a:lnTo>
                  <a:lnTo>
                    <a:pt x="560" y="221"/>
                  </a:lnTo>
                  <a:lnTo>
                    <a:pt x="561" y="221"/>
                  </a:lnTo>
                  <a:lnTo>
                    <a:pt x="562" y="219"/>
                  </a:lnTo>
                  <a:lnTo>
                    <a:pt x="562" y="218"/>
                  </a:lnTo>
                  <a:lnTo>
                    <a:pt x="562" y="217"/>
                  </a:lnTo>
                  <a:lnTo>
                    <a:pt x="562" y="215"/>
                  </a:lnTo>
                  <a:lnTo>
                    <a:pt x="562" y="215"/>
                  </a:lnTo>
                  <a:lnTo>
                    <a:pt x="564" y="213"/>
                  </a:lnTo>
                  <a:lnTo>
                    <a:pt x="565" y="211"/>
                  </a:lnTo>
                  <a:lnTo>
                    <a:pt x="566" y="211"/>
                  </a:lnTo>
                  <a:lnTo>
                    <a:pt x="567" y="212"/>
                  </a:lnTo>
                  <a:lnTo>
                    <a:pt x="568" y="212"/>
                  </a:lnTo>
                  <a:lnTo>
                    <a:pt x="568" y="208"/>
                  </a:lnTo>
                  <a:lnTo>
                    <a:pt x="567" y="207"/>
                  </a:lnTo>
                  <a:lnTo>
                    <a:pt x="566" y="204"/>
                  </a:lnTo>
                  <a:lnTo>
                    <a:pt x="567" y="200"/>
                  </a:lnTo>
                  <a:lnTo>
                    <a:pt x="568" y="198"/>
                  </a:lnTo>
                  <a:lnTo>
                    <a:pt x="569" y="197"/>
                  </a:lnTo>
                  <a:lnTo>
                    <a:pt x="570" y="199"/>
                  </a:lnTo>
                  <a:lnTo>
                    <a:pt x="573" y="196"/>
                  </a:lnTo>
                  <a:lnTo>
                    <a:pt x="573" y="194"/>
                  </a:lnTo>
                  <a:lnTo>
                    <a:pt x="573" y="193"/>
                  </a:lnTo>
                  <a:lnTo>
                    <a:pt x="575" y="189"/>
                  </a:lnTo>
                  <a:lnTo>
                    <a:pt x="575" y="188"/>
                  </a:lnTo>
                  <a:lnTo>
                    <a:pt x="577" y="187"/>
                  </a:lnTo>
                  <a:lnTo>
                    <a:pt x="578" y="186"/>
                  </a:lnTo>
                  <a:lnTo>
                    <a:pt x="578" y="190"/>
                  </a:lnTo>
                  <a:lnTo>
                    <a:pt x="578" y="192"/>
                  </a:lnTo>
                  <a:lnTo>
                    <a:pt x="578" y="193"/>
                  </a:lnTo>
                  <a:lnTo>
                    <a:pt x="579" y="193"/>
                  </a:lnTo>
                  <a:lnTo>
                    <a:pt x="580" y="192"/>
                  </a:lnTo>
                  <a:lnTo>
                    <a:pt x="583" y="190"/>
                  </a:lnTo>
                  <a:lnTo>
                    <a:pt x="583" y="192"/>
                  </a:lnTo>
                  <a:lnTo>
                    <a:pt x="581" y="194"/>
                  </a:lnTo>
                  <a:lnTo>
                    <a:pt x="581" y="195"/>
                  </a:lnTo>
                  <a:lnTo>
                    <a:pt x="583" y="195"/>
                  </a:lnTo>
                  <a:lnTo>
                    <a:pt x="583" y="193"/>
                  </a:lnTo>
                  <a:lnTo>
                    <a:pt x="584" y="193"/>
                  </a:lnTo>
                  <a:lnTo>
                    <a:pt x="584" y="192"/>
                  </a:lnTo>
                  <a:lnTo>
                    <a:pt x="585" y="192"/>
                  </a:lnTo>
                  <a:lnTo>
                    <a:pt x="584" y="194"/>
                  </a:lnTo>
                  <a:lnTo>
                    <a:pt x="585" y="192"/>
                  </a:lnTo>
                  <a:lnTo>
                    <a:pt x="586" y="188"/>
                  </a:lnTo>
                  <a:lnTo>
                    <a:pt x="590" y="184"/>
                  </a:lnTo>
                  <a:lnTo>
                    <a:pt x="592" y="185"/>
                  </a:lnTo>
                  <a:lnTo>
                    <a:pt x="592" y="186"/>
                  </a:lnTo>
                  <a:lnTo>
                    <a:pt x="592" y="188"/>
                  </a:lnTo>
                  <a:lnTo>
                    <a:pt x="592" y="188"/>
                  </a:lnTo>
                  <a:lnTo>
                    <a:pt x="593" y="188"/>
                  </a:lnTo>
                  <a:lnTo>
                    <a:pt x="593" y="188"/>
                  </a:lnTo>
                  <a:lnTo>
                    <a:pt x="593" y="187"/>
                  </a:lnTo>
                  <a:lnTo>
                    <a:pt x="594" y="184"/>
                  </a:lnTo>
                  <a:lnTo>
                    <a:pt x="595" y="186"/>
                  </a:lnTo>
                  <a:lnTo>
                    <a:pt x="595" y="185"/>
                  </a:lnTo>
                  <a:lnTo>
                    <a:pt x="596" y="184"/>
                  </a:lnTo>
                  <a:lnTo>
                    <a:pt x="596" y="183"/>
                  </a:lnTo>
                  <a:lnTo>
                    <a:pt x="594" y="180"/>
                  </a:lnTo>
                  <a:lnTo>
                    <a:pt x="593" y="181"/>
                  </a:lnTo>
                  <a:lnTo>
                    <a:pt x="592" y="181"/>
                  </a:lnTo>
                  <a:lnTo>
                    <a:pt x="590" y="180"/>
                  </a:lnTo>
                  <a:lnTo>
                    <a:pt x="590" y="176"/>
                  </a:lnTo>
                  <a:lnTo>
                    <a:pt x="589" y="174"/>
                  </a:lnTo>
                  <a:lnTo>
                    <a:pt x="589" y="172"/>
                  </a:lnTo>
                  <a:lnTo>
                    <a:pt x="588" y="170"/>
                  </a:lnTo>
                  <a:lnTo>
                    <a:pt x="588" y="168"/>
                  </a:lnTo>
                  <a:lnTo>
                    <a:pt x="588" y="167"/>
                  </a:lnTo>
                  <a:lnTo>
                    <a:pt x="590" y="166"/>
                  </a:lnTo>
                  <a:lnTo>
                    <a:pt x="590" y="167"/>
                  </a:lnTo>
                  <a:lnTo>
                    <a:pt x="592" y="167"/>
                  </a:lnTo>
                  <a:lnTo>
                    <a:pt x="592" y="168"/>
                  </a:lnTo>
                  <a:lnTo>
                    <a:pt x="593" y="169"/>
                  </a:lnTo>
                  <a:lnTo>
                    <a:pt x="594" y="171"/>
                  </a:lnTo>
                  <a:lnTo>
                    <a:pt x="595" y="172"/>
                  </a:lnTo>
                  <a:lnTo>
                    <a:pt x="596" y="174"/>
                  </a:lnTo>
                  <a:lnTo>
                    <a:pt x="596" y="178"/>
                  </a:lnTo>
                  <a:lnTo>
                    <a:pt x="597" y="178"/>
                  </a:lnTo>
                  <a:lnTo>
                    <a:pt x="597" y="177"/>
                  </a:lnTo>
                  <a:lnTo>
                    <a:pt x="598" y="177"/>
                  </a:lnTo>
                  <a:lnTo>
                    <a:pt x="598" y="179"/>
                  </a:lnTo>
                  <a:lnTo>
                    <a:pt x="599" y="179"/>
                  </a:lnTo>
                  <a:lnTo>
                    <a:pt x="601" y="178"/>
                  </a:lnTo>
                  <a:lnTo>
                    <a:pt x="601" y="177"/>
                  </a:lnTo>
                  <a:lnTo>
                    <a:pt x="602" y="176"/>
                  </a:lnTo>
                  <a:lnTo>
                    <a:pt x="602" y="174"/>
                  </a:lnTo>
                  <a:lnTo>
                    <a:pt x="604" y="174"/>
                  </a:lnTo>
                  <a:lnTo>
                    <a:pt x="603" y="176"/>
                  </a:lnTo>
                  <a:lnTo>
                    <a:pt x="604" y="178"/>
                  </a:lnTo>
                  <a:lnTo>
                    <a:pt x="603" y="180"/>
                  </a:lnTo>
                  <a:lnTo>
                    <a:pt x="603" y="181"/>
                  </a:lnTo>
                  <a:lnTo>
                    <a:pt x="604" y="181"/>
                  </a:lnTo>
                  <a:lnTo>
                    <a:pt x="606" y="181"/>
                  </a:lnTo>
                  <a:lnTo>
                    <a:pt x="611" y="177"/>
                  </a:lnTo>
                  <a:lnTo>
                    <a:pt x="612" y="177"/>
                  </a:lnTo>
                  <a:lnTo>
                    <a:pt x="612" y="178"/>
                  </a:lnTo>
                  <a:lnTo>
                    <a:pt x="612" y="178"/>
                  </a:lnTo>
                  <a:lnTo>
                    <a:pt x="612" y="177"/>
                  </a:lnTo>
                  <a:lnTo>
                    <a:pt x="612" y="175"/>
                  </a:lnTo>
                  <a:lnTo>
                    <a:pt x="612" y="172"/>
                  </a:lnTo>
                  <a:lnTo>
                    <a:pt x="612" y="171"/>
                  </a:lnTo>
                  <a:lnTo>
                    <a:pt x="616" y="168"/>
                  </a:lnTo>
                  <a:lnTo>
                    <a:pt x="616" y="166"/>
                  </a:lnTo>
                  <a:lnTo>
                    <a:pt x="617" y="162"/>
                  </a:lnTo>
                  <a:lnTo>
                    <a:pt x="620" y="161"/>
                  </a:lnTo>
                  <a:lnTo>
                    <a:pt x="622" y="158"/>
                  </a:lnTo>
                  <a:lnTo>
                    <a:pt x="623" y="155"/>
                  </a:lnTo>
                  <a:lnTo>
                    <a:pt x="624" y="153"/>
                  </a:lnTo>
                  <a:lnTo>
                    <a:pt x="625" y="152"/>
                  </a:lnTo>
                  <a:lnTo>
                    <a:pt x="625" y="151"/>
                  </a:lnTo>
                  <a:lnTo>
                    <a:pt x="625" y="149"/>
                  </a:lnTo>
                  <a:lnTo>
                    <a:pt x="624" y="143"/>
                  </a:lnTo>
                  <a:lnTo>
                    <a:pt x="623" y="141"/>
                  </a:lnTo>
                  <a:lnTo>
                    <a:pt x="625" y="133"/>
                  </a:lnTo>
                  <a:lnTo>
                    <a:pt x="624" y="132"/>
                  </a:lnTo>
                  <a:lnTo>
                    <a:pt x="623" y="130"/>
                  </a:lnTo>
                  <a:lnTo>
                    <a:pt x="622" y="130"/>
                  </a:lnTo>
                  <a:lnTo>
                    <a:pt x="620" y="130"/>
                  </a:lnTo>
                  <a:lnTo>
                    <a:pt x="618" y="130"/>
                  </a:lnTo>
                  <a:lnTo>
                    <a:pt x="613" y="125"/>
                  </a:lnTo>
                  <a:lnTo>
                    <a:pt x="612" y="123"/>
                  </a:lnTo>
                  <a:lnTo>
                    <a:pt x="611" y="123"/>
                  </a:lnTo>
                  <a:lnTo>
                    <a:pt x="605" y="122"/>
                  </a:lnTo>
                  <a:lnTo>
                    <a:pt x="604" y="122"/>
                  </a:lnTo>
                  <a:lnTo>
                    <a:pt x="604" y="121"/>
                  </a:lnTo>
                  <a:lnTo>
                    <a:pt x="601" y="118"/>
                  </a:lnTo>
                  <a:lnTo>
                    <a:pt x="601" y="114"/>
                  </a:lnTo>
                  <a:lnTo>
                    <a:pt x="599" y="112"/>
                  </a:lnTo>
                  <a:lnTo>
                    <a:pt x="599" y="108"/>
                  </a:lnTo>
                  <a:lnTo>
                    <a:pt x="602" y="105"/>
                  </a:lnTo>
                  <a:lnTo>
                    <a:pt x="602" y="102"/>
                  </a:lnTo>
                  <a:lnTo>
                    <a:pt x="601" y="102"/>
                  </a:lnTo>
                  <a:lnTo>
                    <a:pt x="599" y="101"/>
                  </a:lnTo>
                  <a:lnTo>
                    <a:pt x="598" y="99"/>
                  </a:lnTo>
                  <a:lnTo>
                    <a:pt x="596" y="96"/>
                  </a:lnTo>
                  <a:lnTo>
                    <a:pt x="595" y="93"/>
                  </a:lnTo>
                  <a:lnTo>
                    <a:pt x="594" y="90"/>
                  </a:lnTo>
                  <a:lnTo>
                    <a:pt x="594" y="89"/>
                  </a:lnTo>
                  <a:lnTo>
                    <a:pt x="595" y="89"/>
                  </a:lnTo>
                  <a:lnTo>
                    <a:pt x="595" y="87"/>
                  </a:lnTo>
                  <a:lnTo>
                    <a:pt x="594" y="84"/>
                  </a:lnTo>
                  <a:lnTo>
                    <a:pt x="594" y="81"/>
                  </a:lnTo>
                  <a:lnTo>
                    <a:pt x="595" y="81"/>
                  </a:lnTo>
                  <a:lnTo>
                    <a:pt x="595" y="82"/>
                  </a:lnTo>
                  <a:lnTo>
                    <a:pt x="595" y="84"/>
                  </a:lnTo>
                  <a:lnTo>
                    <a:pt x="595" y="85"/>
                  </a:lnTo>
                  <a:lnTo>
                    <a:pt x="596" y="90"/>
                  </a:lnTo>
                  <a:lnTo>
                    <a:pt x="598" y="93"/>
                  </a:lnTo>
                  <a:lnTo>
                    <a:pt x="599" y="94"/>
                  </a:lnTo>
                  <a:lnTo>
                    <a:pt x="601" y="94"/>
                  </a:lnTo>
                  <a:lnTo>
                    <a:pt x="603" y="93"/>
                  </a:lnTo>
                  <a:lnTo>
                    <a:pt x="604" y="92"/>
                  </a:lnTo>
                  <a:lnTo>
                    <a:pt x="606" y="92"/>
                  </a:lnTo>
                  <a:lnTo>
                    <a:pt x="608" y="92"/>
                  </a:lnTo>
                  <a:lnTo>
                    <a:pt x="609" y="94"/>
                  </a:lnTo>
                  <a:lnTo>
                    <a:pt x="611" y="94"/>
                  </a:lnTo>
                  <a:lnTo>
                    <a:pt x="611" y="92"/>
                  </a:lnTo>
                  <a:lnTo>
                    <a:pt x="612" y="90"/>
                  </a:lnTo>
                  <a:lnTo>
                    <a:pt x="613" y="87"/>
                  </a:lnTo>
                  <a:lnTo>
                    <a:pt x="614" y="87"/>
                  </a:lnTo>
                  <a:lnTo>
                    <a:pt x="615" y="85"/>
                  </a:lnTo>
                  <a:lnTo>
                    <a:pt x="617" y="83"/>
                  </a:lnTo>
                  <a:lnTo>
                    <a:pt x="618" y="83"/>
                  </a:lnTo>
                  <a:lnTo>
                    <a:pt x="622" y="83"/>
                  </a:lnTo>
                  <a:lnTo>
                    <a:pt x="622" y="84"/>
                  </a:lnTo>
                  <a:lnTo>
                    <a:pt x="624" y="86"/>
                  </a:lnTo>
                  <a:lnTo>
                    <a:pt x="625" y="82"/>
                  </a:lnTo>
                  <a:lnTo>
                    <a:pt x="626" y="81"/>
                  </a:lnTo>
                  <a:lnTo>
                    <a:pt x="627" y="80"/>
                  </a:lnTo>
                  <a:lnTo>
                    <a:pt x="630" y="81"/>
                  </a:lnTo>
                  <a:lnTo>
                    <a:pt x="630" y="81"/>
                  </a:lnTo>
                  <a:lnTo>
                    <a:pt x="630" y="84"/>
                  </a:lnTo>
                  <a:lnTo>
                    <a:pt x="630" y="85"/>
                  </a:lnTo>
                  <a:lnTo>
                    <a:pt x="631" y="86"/>
                  </a:lnTo>
                  <a:lnTo>
                    <a:pt x="633" y="86"/>
                  </a:lnTo>
                  <a:lnTo>
                    <a:pt x="635" y="89"/>
                  </a:lnTo>
                  <a:lnTo>
                    <a:pt x="636" y="90"/>
                  </a:lnTo>
                  <a:lnTo>
                    <a:pt x="637" y="91"/>
                  </a:lnTo>
                  <a:lnTo>
                    <a:pt x="639" y="92"/>
                  </a:lnTo>
                  <a:lnTo>
                    <a:pt x="639" y="93"/>
                  </a:lnTo>
                  <a:lnTo>
                    <a:pt x="640" y="93"/>
                  </a:lnTo>
                  <a:lnTo>
                    <a:pt x="642" y="95"/>
                  </a:lnTo>
                  <a:lnTo>
                    <a:pt x="644" y="96"/>
                  </a:lnTo>
                  <a:lnTo>
                    <a:pt x="645" y="95"/>
                  </a:lnTo>
                  <a:lnTo>
                    <a:pt x="646" y="96"/>
                  </a:lnTo>
                  <a:lnTo>
                    <a:pt x="650" y="96"/>
                  </a:lnTo>
                  <a:lnTo>
                    <a:pt x="651" y="95"/>
                  </a:lnTo>
                  <a:lnTo>
                    <a:pt x="652" y="95"/>
                  </a:lnTo>
                  <a:lnTo>
                    <a:pt x="654" y="95"/>
                  </a:lnTo>
                  <a:lnTo>
                    <a:pt x="661" y="99"/>
                  </a:lnTo>
                  <a:lnTo>
                    <a:pt x="662" y="100"/>
                  </a:lnTo>
                  <a:lnTo>
                    <a:pt x="664" y="100"/>
                  </a:lnTo>
                  <a:lnTo>
                    <a:pt x="666" y="96"/>
                  </a:lnTo>
                  <a:lnTo>
                    <a:pt x="669" y="96"/>
                  </a:lnTo>
                  <a:lnTo>
                    <a:pt x="671" y="99"/>
                  </a:lnTo>
                  <a:lnTo>
                    <a:pt x="672" y="99"/>
                  </a:lnTo>
                  <a:lnTo>
                    <a:pt x="672" y="100"/>
                  </a:lnTo>
                  <a:lnTo>
                    <a:pt x="672" y="102"/>
                  </a:lnTo>
                  <a:lnTo>
                    <a:pt x="673" y="102"/>
                  </a:lnTo>
                  <a:lnTo>
                    <a:pt x="674" y="102"/>
                  </a:lnTo>
                  <a:lnTo>
                    <a:pt x="677" y="100"/>
                  </a:lnTo>
                  <a:lnTo>
                    <a:pt x="679" y="100"/>
                  </a:lnTo>
                  <a:lnTo>
                    <a:pt x="682" y="102"/>
                  </a:lnTo>
                  <a:lnTo>
                    <a:pt x="687" y="102"/>
                  </a:lnTo>
                  <a:lnTo>
                    <a:pt x="688" y="103"/>
                  </a:lnTo>
                  <a:lnTo>
                    <a:pt x="691" y="108"/>
                  </a:lnTo>
                  <a:lnTo>
                    <a:pt x="692" y="110"/>
                  </a:lnTo>
                  <a:lnTo>
                    <a:pt x="692" y="110"/>
                  </a:lnTo>
                  <a:lnTo>
                    <a:pt x="693" y="110"/>
                  </a:lnTo>
                  <a:lnTo>
                    <a:pt x="697" y="109"/>
                  </a:lnTo>
                  <a:lnTo>
                    <a:pt x="698" y="108"/>
                  </a:lnTo>
                  <a:lnTo>
                    <a:pt x="701" y="108"/>
                  </a:lnTo>
                  <a:lnTo>
                    <a:pt x="701" y="106"/>
                  </a:lnTo>
                  <a:lnTo>
                    <a:pt x="701" y="105"/>
                  </a:lnTo>
                  <a:lnTo>
                    <a:pt x="702" y="104"/>
                  </a:lnTo>
                  <a:lnTo>
                    <a:pt x="703" y="104"/>
                  </a:lnTo>
                  <a:lnTo>
                    <a:pt x="705" y="105"/>
                  </a:lnTo>
                  <a:lnTo>
                    <a:pt x="707" y="105"/>
                  </a:lnTo>
                  <a:lnTo>
                    <a:pt x="708" y="108"/>
                  </a:lnTo>
                  <a:lnTo>
                    <a:pt x="708" y="109"/>
                  </a:lnTo>
                  <a:lnTo>
                    <a:pt x="707" y="114"/>
                  </a:lnTo>
                  <a:lnTo>
                    <a:pt x="708" y="115"/>
                  </a:lnTo>
                  <a:lnTo>
                    <a:pt x="709" y="115"/>
                  </a:lnTo>
                  <a:lnTo>
                    <a:pt x="712" y="114"/>
                  </a:lnTo>
                  <a:lnTo>
                    <a:pt x="713" y="114"/>
                  </a:lnTo>
                  <a:lnTo>
                    <a:pt x="713" y="113"/>
                  </a:lnTo>
                  <a:lnTo>
                    <a:pt x="715" y="111"/>
                  </a:lnTo>
                  <a:lnTo>
                    <a:pt x="718" y="111"/>
                  </a:lnTo>
                  <a:lnTo>
                    <a:pt x="719" y="111"/>
                  </a:lnTo>
                  <a:lnTo>
                    <a:pt x="725" y="111"/>
                  </a:lnTo>
                  <a:lnTo>
                    <a:pt x="727" y="111"/>
                  </a:lnTo>
                  <a:lnTo>
                    <a:pt x="729" y="113"/>
                  </a:lnTo>
                  <a:lnTo>
                    <a:pt x="730" y="113"/>
                  </a:lnTo>
                  <a:lnTo>
                    <a:pt x="731" y="117"/>
                  </a:lnTo>
                  <a:lnTo>
                    <a:pt x="734" y="118"/>
                  </a:lnTo>
                  <a:lnTo>
                    <a:pt x="737" y="120"/>
                  </a:lnTo>
                  <a:lnTo>
                    <a:pt x="739" y="119"/>
                  </a:lnTo>
                  <a:lnTo>
                    <a:pt x="741" y="119"/>
                  </a:lnTo>
                  <a:lnTo>
                    <a:pt x="744" y="119"/>
                  </a:lnTo>
                  <a:lnTo>
                    <a:pt x="745" y="118"/>
                  </a:lnTo>
                  <a:lnTo>
                    <a:pt x="747" y="118"/>
                  </a:lnTo>
                  <a:lnTo>
                    <a:pt x="748" y="118"/>
                  </a:lnTo>
                  <a:lnTo>
                    <a:pt x="749" y="119"/>
                  </a:lnTo>
                  <a:lnTo>
                    <a:pt x="749" y="120"/>
                  </a:lnTo>
                  <a:lnTo>
                    <a:pt x="748" y="123"/>
                  </a:lnTo>
                  <a:lnTo>
                    <a:pt x="748" y="124"/>
                  </a:lnTo>
                  <a:lnTo>
                    <a:pt x="749" y="125"/>
                  </a:lnTo>
                  <a:lnTo>
                    <a:pt x="752" y="125"/>
                  </a:lnTo>
                  <a:lnTo>
                    <a:pt x="755" y="127"/>
                  </a:lnTo>
                  <a:lnTo>
                    <a:pt x="755" y="125"/>
                  </a:lnTo>
                  <a:lnTo>
                    <a:pt x="754" y="124"/>
                  </a:lnTo>
                  <a:lnTo>
                    <a:pt x="755" y="124"/>
                  </a:lnTo>
                  <a:lnTo>
                    <a:pt x="758" y="125"/>
                  </a:lnTo>
                  <a:lnTo>
                    <a:pt x="760" y="125"/>
                  </a:lnTo>
                  <a:lnTo>
                    <a:pt x="763" y="125"/>
                  </a:lnTo>
                  <a:lnTo>
                    <a:pt x="765" y="125"/>
                  </a:lnTo>
                  <a:lnTo>
                    <a:pt x="765" y="124"/>
                  </a:lnTo>
                  <a:lnTo>
                    <a:pt x="766" y="124"/>
                  </a:lnTo>
                  <a:lnTo>
                    <a:pt x="766" y="122"/>
                  </a:lnTo>
                  <a:lnTo>
                    <a:pt x="767" y="122"/>
                  </a:lnTo>
                  <a:lnTo>
                    <a:pt x="767" y="123"/>
                  </a:lnTo>
                  <a:lnTo>
                    <a:pt x="768" y="123"/>
                  </a:lnTo>
                  <a:lnTo>
                    <a:pt x="768" y="122"/>
                  </a:lnTo>
                  <a:lnTo>
                    <a:pt x="768" y="121"/>
                  </a:lnTo>
                  <a:lnTo>
                    <a:pt x="768" y="120"/>
                  </a:lnTo>
                  <a:lnTo>
                    <a:pt x="772" y="120"/>
                  </a:lnTo>
                  <a:lnTo>
                    <a:pt x="773" y="122"/>
                  </a:lnTo>
                  <a:lnTo>
                    <a:pt x="774" y="122"/>
                  </a:lnTo>
                  <a:lnTo>
                    <a:pt x="774" y="122"/>
                  </a:lnTo>
                  <a:lnTo>
                    <a:pt x="775" y="122"/>
                  </a:lnTo>
                  <a:lnTo>
                    <a:pt x="777" y="122"/>
                  </a:lnTo>
                  <a:lnTo>
                    <a:pt x="777" y="121"/>
                  </a:lnTo>
                  <a:lnTo>
                    <a:pt x="778" y="121"/>
                  </a:lnTo>
                  <a:lnTo>
                    <a:pt x="779" y="120"/>
                  </a:lnTo>
                  <a:lnTo>
                    <a:pt x="782" y="121"/>
                  </a:lnTo>
                  <a:lnTo>
                    <a:pt x="782" y="120"/>
                  </a:lnTo>
                  <a:lnTo>
                    <a:pt x="783" y="120"/>
                  </a:lnTo>
                  <a:lnTo>
                    <a:pt x="785" y="120"/>
                  </a:lnTo>
                  <a:lnTo>
                    <a:pt x="786" y="119"/>
                  </a:lnTo>
                  <a:lnTo>
                    <a:pt x="787" y="118"/>
                  </a:lnTo>
                  <a:lnTo>
                    <a:pt x="788" y="117"/>
                  </a:lnTo>
                  <a:lnTo>
                    <a:pt x="791" y="117"/>
                  </a:lnTo>
                  <a:lnTo>
                    <a:pt x="790" y="115"/>
                  </a:lnTo>
                  <a:lnTo>
                    <a:pt x="791" y="115"/>
                  </a:lnTo>
                  <a:lnTo>
                    <a:pt x="791" y="114"/>
                  </a:lnTo>
                  <a:lnTo>
                    <a:pt x="792" y="114"/>
                  </a:lnTo>
                  <a:lnTo>
                    <a:pt x="793" y="115"/>
                  </a:lnTo>
                  <a:lnTo>
                    <a:pt x="793" y="118"/>
                  </a:lnTo>
                  <a:lnTo>
                    <a:pt x="793" y="119"/>
                  </a:lnTo>
                  <a:lnTo>
                    <a:pt x="795" y="119"/>
                  </a:lnTo>
                  <a:lnTo>
                    <a:pt x="796" y="118"/>
                  </a:lnTo>
                  <a:lnTo>
                    <a:pt x="797" y="117"/>
                  </a:lnTo>
                  <a:lnTo>
                    <a:pt x="796" y="115"/>
                  </a:lnTo>
                  <a:lnTo>
                    <a:pt x="795" y="112"/>
                  </a:lnTo>
                  <a:lnTo>
                    <a:pt x="795" y="111"/>
                  </a:lnTo>
                  <a:lnTo>
                    <a:pt x="796" y="110"/>
                  </a:lnTo>
                  <a:lnTo>
                    <a:pt x="797" y="111"/>
                  </a:lnTo>
                  <a:lnTo>
                    <a:pt x="798" y="111"/>
                  </a:lnTo>
                  <a:lnTo>
                    <a:pt x="800" y="111"/>
                  </a:lnTo>
                  <a:lnTo>
                    <a:pt x="801" y="110"/>
                  </a:lnTo>
                  <a:lnTo>
                    <a:pt x="801" y="109"/>
                  </a:lnTo>
                  <a:lnTo>
                    <a:pt x="801" y="110"/>
                  </a:lnTo>
                  <a:lnTo>
                    <a:pt x="801" y="111"/>
                  </a:lnTo>
                  <a:lnTo>
                    <a:pt x="801" y="112"/>
                  </a:lnTo>
                  <a:lnTo>
                    <a:pt x="801" y="113"/>
                  </a:lnTo>
                  <a:lnTo>
                    <a:pt x="802" y="115"/>
                  </a:lnTo>
                  <a:lnTo>
                    <a:pt x="803" y="118"/>
                  </a:lnTo>
                  <a:lnTo>
                    <a:pt x="804" y="118"/>
                  </a:lnTo>
                  <a:lnTo>
                    <a:pt x="805" y="119"/>
                  </a:lnTo>
                  <a:lnTo>
                    <a:pt x="807" y="118"/>
                  </a:lnTo>
                  <a:lnTo>
                    <a:pt x="810" y="118"/>
                  </a:lnTo>
                  <a:lnTo>
                    <a:pt x="811" y="118"/>
                  </a:lnTo>
                  <a:lnTo>
                    <a:pt x="813" y="118"/>
                  </a:lnTo>
                  <a:lnTo>
                    <a:pt x="813" y="119"/>
                  </a:lnTo>
                  <a:lnTo>
                    <a:pt x="813" y="121"/>
                  </a:lnTo>
                  <a:lnTo>
                    <a:pt x="815" y="122"/>
                  </a:lnTo>
                  <a:lnTo>
                    <a:pt x="819" y="123"/>
                  </a:lnTo>
                  <a:lnTo>
                    <a:pt x="820" y="122"/>
                  </a:lnTo>
                  <a:lnTo>
                    <a:pt x="823" y="121"/>
                  </a:lnTo>
                  <a:lnTo>
                    <a:pt x="828" y="117"/>
                  </a:lnTo>
                  <a:lnTo>
                    <a:pt x="828" y="114"/>
                  </a:lnTo>
                  <a:lnTo>
                    <a:pt x="830" y="113"/>
                  </a:lnTo>
                  <a:lnTo>
                    <a:pt x="832" y="114"/>
                  </a:lnTo>
                  <a:lnTo>
                    <a:pt x="835" y="113"/>
                  </a:lnTo>
                  <a:lnTo>
                    <a:pt x="837" y="112"/>
                  </a:lnTo>
                  <a:lnTo>
                    <a:pt x="837" y="110"/>
                  </a:lnTo>
                  <a:lnTo>
                    <a:pt x="838" y="111"/>
                  </a:lnTo>
                  <a:lnTo>
                    <a:pt x="838" y="110"/>
                  </a:lnTo>
                  <a:lnTo>
                    <a:pt x="838" y="109"/>
                  </a:lnTo>
                  <a:lnTo>
                    <a:pt x="841" y="108"/>
                  </a:lnTo>
                  <a:lnTo>
                    <a:pt x="841" y="108"/>
                  </a:lnTo>
                  <a:lnTo>
                    <a:pt x="842" y="106"/>
                  </a:lnTo>
                  <a:lnTo>
                    <a:pt x="843" y="108"/>
                  </a:lnTo>
                  <a:lnTo>
                    <a:pt x="844" y="109"/>
                  </a:lnTo>
                  <a:lnTo>
                    <a:pt x="844" y="110"/>
                  </a:lnTo>
                  <a:lnTo>
                    <a:pt x="845" y="110"/>
                  </a:lnTo>
                  <a:lnTo>
                    <a:pt x="848" y="110"/>
                  </a:lnTo>
                  <a:lnTo>
                    <a:pt x="849" y="110"/>
                  </a:lnTo>
                  <a:lnTo>
                    <a:pt x="851" y="110"/>
                  </a:lnTo>
                  <a:lnTo>
                    <a:pt x="853" y="109"/>
                  </a:lnTo>
                  <a:lnTo>
                    <a:pt x="853" y="110"/>
                  </a:lnTo>
                  <a:lnTo>
                    <a:pt x="856" y="111"/>
                  </a:lnTo>
                  <a:lnTo>
                    <a:pt x="856" y="117"/>
                  </a:lnTo>
                  <a:lnTo>
                    <a:pt x="856" y="118"/>
                  </a:lnTo>
                  <a:lnTo>
                    <a:pt x="854" y="118"/>
                  </a:lnTo>
                  <a:lnTo>
                    <a:pt x="854" y="119"/>
                  </a:lnTo>
                  <a:lnTo>
                    <a:pt x="853" y="122"/>
                  </a:lnTo>
                  <a:lnTo>
                    <a:pt x="854" y="122"/>
                  </a:lnTo>
                  <a:lnTo>
                    <a:pt x="854" y="123"/>
                  </a:lnTo>
                  <a:lnTo>
                    <a:pt x="854" y="123"/>
                  </a:lnTo>
                  <a:lnTo>
                    <a:pt x="859" y="122"/>
                  </a:lnTo>
                  <a:lnTo>
                    <a:pt x="861" y="122"/>
                  </a:lnTo>
                  <a:lnTo>
                    <a:pt x="862" y="123"/>
                  </a:lnTo>
                  <a:lnTo>
                    <a:pt x="863" y="122"/>
                  </a:lnTo>
                  <a:lnTo>
                    <a:pt x="866" y="122"/>
                  </a:lnTo>
                  <a:lnTo>
                    <a:pt x="867" y="122"/>
                  </a:lnTo>
                  <a:lnTo>
                    <a:pt x="868" y="122"/>
                  </a:lnTo>
                  <a:lnTo>
                    <a:pt x="869" y="123"/>
                  </a:lnTo>
                  <a:lnTo>
                    <a:pt x="870" y="122"/>
                  </a:lnTo>
                  <a:lnTo>
                    <a:pt x="869" y="121"/>
                  </a:lnTo>
                  <a:lnTo>
                    <a:pt x="869" y="120"/>
                  </a:lnTo>
                  <a:lnTo>
                    <a:pt x="869" y="119"/>
                  </a:lnTo>
                  <a:lnTo>
                    <a:pt x="869" y="117"/>
                  </a:lnTo>
                  <a:lnTo>
                    <a:pt x="869" y="115"/>
                  </a:lnTo>
                  <a:lnTo>
                    <a:pt x="870" y="115"/>
                  </a:lnTo>
                  <a:lnTo>
                    <a:pt x="871" y="118"/>
                  </a:lnTo>
                  <a:lnTo>
                    <a:pt x="872" y="118"/>
                  </a:lnTo>
                  <a:lnTo>
                    <a:pt x="873" y="114"/>
                  </a:lnTo>
                  <a:lnTo>
                    <a:pt x="875" y="113"/>
                  </a:lnTo>
                  <a:lnTo>
                    <a:pt x="877" y="111"/>
                  </a:lnTo>
                  <a:lnTo>
                    <a:pt x="878" y="113"/>
                  </a:lnTo>
                  <a:lnTo>
                    <a:pt x="879" y="114"/>
                  </a:lnTo>
                  <a:lnTo>
                    <a:pt x="880" y="112"/>
                  </a:lnTo>
                  <a:lnTo>
                    <a:pt x="881" y="112"/>
                  </a:lnTo>
                  <a:lnTo>
                    <a:pt x="882" y="111"/>
                  </a:lnTo>
                  <a:lnTo>
                    <a:pt x="883" y="111"/>
                  </a:lnTo>
                  <a:lnTo>
                    <a:pt x="885" y="112"/>
                  </a:lnTo>
                  <a:lnTo>
                    <a:pt x="885" y="110"/>
                  </a:lnTo>
                  <a:lnTo>
                    <a:pt x="886" y="110"/>
                  </a:lnTo>
                  <a:lnTo>
                    <a:pt x="886" y="113"/>
                  </a:lnTo>
                  <a:lnTo>
                    <a:pt x="887" y="113"/>
                  </a:lnTo>
                  <a:lnTo>
                    <a:pt x="887" y="114"/>
                  </a:lnTo>
                  <a:lnTo>
                    <a:pt x="886" y="114"/>
                  </a:lnTo>
                  <a:lnTo>
                    <a:pt x="886" y="115"/>
                  </a:lnTo>
                  <a:lnTo>
                    <a:pt x="886" y="117"/>
                  </a:lnTo>
                  <a:lnTo>
                    <a:pt x="883" y="118"/>
                  </a:lnTo>
                  <a:lnTo>
                    <a:pt x="883" y="119"/>
                  </a:lnTo>
                  <a:lnTo>
                    <a:pt x="885" y="119"/>
                  </a:lnTo>
                  <a:lnTo>
                    <a:pt x="886" y="119"/>
                  </a:lnTo>
                  <a:lnTo>
                    <a:pt x="887" y="119"/>
                  </a:lnTo>
                  <a:lnTo>
                    <a:pt x="888" y="115"/>
                  </a:lnTo>
                  <a:lnTo>
                    <a:pt x="889" y="117"/>
                  </a:lnTo>
                  <a:lnTo>
                    <a:pt x="890" y="115"/>
                  </a:lnTo>
                  <a:lnTo>
                    <a:pt x="891" y="117"/>
                  </a:lnTo>
                  <a:lnTo>
                    <a:pt x="894" y="119"/>
                  </a:lnTo>
                  <a:lnTo>
                    <a:pt x="894" y="121"/>
                  </a:lnTo>
                  <a:lnTo>
                    <a:pt x="892" y="122"/>
                  </a:lnTo>
                  <a:lnTo>
                    <a:pt x="891" y="121"/>
                  </a:lnTo>
                  <a:lnTo>
                    <a:pt x="890" y="122"/>
                  </a:lnTo>
                  <a:lnTo>
                    <a:pt x="890" y="123"/>
                  </a:lnTo>
                  <a:lnTo>
                    <a:pt x="890" y="124"/>
                  </a:lnTo>
                  <a:lnTo>
                    <a:pt x="892" y="124"/>
                  </a:lnTo>
                  <a:lnTo>
                    <a:pt x="895" y="127"/>
                  </a:lnTo>
                  <a:lnTo>
                    <a:pt x="896" y="130"/>
                  </a:lnTo>
                  <a:lnTo>
                    <a:pt x="899" y="133"/>
                  </a:lnTo>
                  <a:lnTo>
                    <a:pt x="899" y="134"/>
                  </a:lnTo>
                  <a:lnTo>
                    <a:pt x="900" y="136"/>
                  </a:lnTo>
                  <a:lnTo>
                    <a:pt x="901" y="136"/>
                  </a:lnTo>
                  <a:lnTo>
                    <a:pt x="901" y="137"/>
                  </a:lnTo>
                  <a:lnTo>
                    <a:pt x="901" y="138"/>
                  </a:lnTo>
                  <a:lnTo>
                    <a:pt x="903" y="138"/>
                  </a:lnTo>
                  <a:lnTo>
                    <a:pt x="905" y="137"/>
                  </a:lnTo>
                  <a:lnTo>
                    <a:pt x="908" y="136"/>
                  </a:lnTo>
                  <a:lnTo>
                    <a:pt x="908" y="138"/>
                  </a:lnTo>
                  <a:lnTo>
                    <a:pt x="907" y="138"/>
                  </a:lnTo>
                  <a:lnTo>
                    <a:pt x="905" y="140"/>
                  </a:lnTo>
                  <a:lnTo>
                    <a:pt x="905" y="141"/>
                  </a:lnTo>
                  <a:lnTo>
                    <a:pt x="907" y="141"/>
                  </a:lnTo>
                  <a:lnTo>
                    <a:pt x="908" y="142"/>
                  </a:lnTo>
                  <a:lnTo>
                    <a:pt x="907" y="142"/>
                  </a:lnTo>
                  <a:lnTo>
                    <a:pt x="904" y="143"/>
                  </a:lnTo>
                  <a:lnTo>
                    <a:pt x="905" y="143"/>
                  </a:lnTo>
                  <a:lnTo>
                    <a:pt x="906" y="144"/>
                  </a:lnTo>
                  <a:lnTo>
                    <a:pt x="905" y="146"/>
                  </a:lnTo>
                  <a:lnTo>
                    <a:pt x="908" y="147"/>
                  </a:lnTo>
                  <a:lnTo>
                    <a:pt x="909" y="148"/>
                  </a:lnTo>
                  <a:lnTo>
                    <a:pt x="909" y="149"/>
                  </a:lnTo>
                  <a:lnTo>
                    <a:pt x="909" y="150"/>
                  </a:lnTo>
                  <a:lnTo>
                    <a:pt x="910" y="151"/>
                  </a:lnTo>
                  <a:lnTo>
                    <a:pt x="913" y="149"/>
                  </a:lnTo>
                  <a:lnTo>
                    <a:pt x="914" y="150"/>
                  </a:lnTo>
                  <a:lnTo>
                    <a:pt x="913" y="150"/>
                  </a:lnTo>
                  <a:lnTo>
                    <a:pt x="913" y="151"/>
                  </a:lnTo>
                  <a:lnTo>
                    <a:pt x="911" y="151"/>
                  </a:lnTo>
                  <a:lnTo>
                    <a:pt x="910" y="152"/>
                  </a:lnTo>
                  <a:lnTo>
                    <a:pt x="917" y="152"/>
                  </a:lnTo>
                  <a:lnTo>
                    <a:pt x="918" y="152"/>
                  </a:lnTo>
                  <a:lnTo>
                    <a:pt x="918" y="153"/>
                  </a:lnTo>
                  <a:lnTo>
                    <a:pt x="915" y="153"/>
                  </a:lnTo>
                  <a:lnTo>
                    <a:pt x="914" y="153"/>
                  </a:lnTo>
                  <a:lnTo>
                    <a:pt x="913" y="155"/>
                  </a:lnTo>
                  <a:lnTo>
                    <a:pt x="914" y="155"/>
                  </a:lnTo>
                  <a:lnTo>
                    <a:pt x="915" y="155"/>
                  </a:lnTo>
                  <a:lnTo>
                    <a:pt x="916" y="156"/>
                  </a:lnTo>
                  <a:lnTo>
                    <a:pt x="916" y="157"/>
                  </a:lnTo>
                  <a:lnTo>
                    <a:pt x="915" y="158"/>
                  </a:lnTo>
                  <a:lnTo>
                    <a:pt x="915" y="160"/>
                  </a:lnTo>
                  <a:lnTo>
                    <a:pt x="916" y="160"/>
                  </a:lnTo>
                  <a:lnTo>
                    <a:pt x="916" y="161"/>
                  </a:lnTo>
                  <a:lnTo>
                    <a:pt x="918" y="165"/>
                  </a:lnTo>
                  <a:lnTo>
                    <a:pt x="922" y="170"/>
                  </a:lnTo>
                  <a:lnTo>
                    <a:pt x="920" y="170"/>
                  </a:lnTo>
                  <a:lnTo>
                    <a:pt x="919" y="170"/>
                  </a:lnTo>
                  <a:lnTo>
                    <a:pt x="919" y="171"/>
                  </a:lnTo>
                  <a:lnTo>
                    <a:pt x="920" y="174"/>
                  </a:lnTo>
                  <a:lnTo>
                    <a:pt x="924" y="177"/>
                  </a:lnTo>
                  <a:lnTo>
                    <a:pt x="924" y="179"/>
                  </a:lnTo>
                  <a:lnTo>
                    <a:pt x="924" y="180"/>
                  </a:lnTo>
                  <a:lnTo>
                    <a:pt x="924" y="183"/>
                  </a:lnTo>
                  <a:lnTo>
                    <a:pt x="927" y="187"/>
                  </a:lnTo>
                  <a:lnTo>
                    <a:pt x="926" y="188"/>
                  </a:lnTo>
                  <a:lnTo>
                    <a:pt x="925" y="188"/>
                  </a:lnTo>
                  <a:lnTo>
                    <a:pt x="926" y="188"/>
                  </a:lnTo>
                  <a:lnTo>
                    <a:pt x="926" y="189"/>
                  </a:lnTo>
                  <a:lnTo>
                    <a:pt x="928" y="190"/>
                  </a:lnTo>
                  <a:lnTo>
                    <a:pt x="928" y="193"/>
                  </a:lnTo>
                  <a:lnTo>
                    <a:pt x="929" y="193"/>
                  </a:lnTo>
                  <a:lnTo>
                    <a:pt x="930" y="192"/>
                  </a:lnTo>
                  <a:lnTo>
                    <a:pt x="934" y="194"/>
                  </a:lnTo>
                  <a:lnTo>
                    <a:pt x="933" y="196"/>
                  </a:lnTo>
                  <a:lnTo>
                    <a:pt x="930" y="197"/>
                  </a:lnTo>
                  <a:lnTo>
                    <a:pt x="932" y="198"/>
                  </a:lnTo>
                  <a:lnTo>
                    <a:pt x="933" y="198"/>
                  </a:lnTo>
                  <a:lnTo>
                    <a:pt x="933" y="200"/>
                  </a:lnTo>
                  <a:lnTo>
                    <a:pt x="935" y="202"/>
                  </a:lnTo>
                  <a:lnTo>
                    <a:pt x="934" y="203"/>
                  </a:lnTo>
                  <a:lnTo>
                    <a:pt x="935" y="207"/>
                  </a:lnTo>
                  <a:lnTo>
                    <a:pt x="935" y="209"/>
                  </a:lnTo>
                  <a:lnTo>
                    <a:pt x="937" y="213"/>
                  </a:lnTo>
                  <a:lnTo>
                    <a:pt x="937" y="214"/>
                  </a:lnTo>
                  <a:lnTo>
                    <a:pt x="938" y="215"/>
                  </a:lnTo>
                  <a:lnTo>
                    <a:pt x="939" y="216"/>
                  </a:lnTo>
                  <a:lnTo>
                    <a:pt x="941" y="218"/>
                  </a:lnTo>
                  <a:lnTo>
                    <a:pt x="942" y="221"/>
                  </a:lnTo>
                  <a:lnTo>
                    <a:pt x="942" y="222"/>
                  </a:lnTo>
                  <a:lnTo>
                    <a:pt x="943" y="221"/>
                  </a:lnTo>
                  <a:lnTo>
                    <a:pt x="945" y="223"/>
                  </a:lnTo>
                  <a:lnTo>
                    <a:pt x="944" y="224"/>
                  </a:lnTo>
                  <a:lnTo>
                    <a:pt x="943" y="223"/>
                  </a:lnTo>
                  <a:lnTo>
                    <a:pt x="943" y="224"/>
                  </a:lnTo>
                  <a:lnTo>
                    <a:pt x="944" y="226"/>
                  </a:lnTo>
                  <a:lnTo>
                    <a:pt x="943" y="227"/>
                  </a:lnTo>
                  <a:lnTo>
                    <a:pt x="945" y="230"/>
                  </a:lnTo>
                  <a:lnTo>
                    <a:pt x="945" y="231"/>
                  </a:lnTo>
                  <a:lnTo>
                    <a:pt x="947" y="233"/>
                  </a:lnTo>
                  <a:lnTo>
                    <a:pt x="947" y="234"/>
                  </a:lnTo>
                  <a:lnTo>
                    <a:pt x="948" y="235"/>
                  </a:lnTo>
                  <a:lnTo>
                    <a:pt x="951" y="236"/>
                  </a:lnTo>
                  <a:lnTo>
                    <a:pt x="948" y="239"/>
                  </a:lnTo>
                  <a:lnTo>
                    <a:pt x="951" y="240"/>
                  </a:lnTo>
                  <a:lnTo>
                    <a:pt x="952" y="242"/>
                  </a:lnTo>
                  <a:lnTo>
                    <a:pt x="953" y="242"/>
                  </a:lnTo>
                  <a:lnTo>
                    <a:pt x="954" y="243"/>
                  </a:lnTo>
                  <a:lnTo>
                    <a:pt x="954" y="244"/>
                  </a:lnTo>
                  <a:lnTo>
                    <a:pt x="955" y="245"/>
                  </a:lnTo>
                  <a:lnTo>
                    <a:pt x="954" y="246"/>
                  </a:lnTo>
                  <a:lnTo>
                    <a:pt x="957" y="249"/>
                  </a:lnTo>
                  <a:lnTo>
                    <a:pt x="958" y="251"/>
                  </a:lnTo>
                  <a:lnTo>
                    <a:pt x="961" y="252"/>
                  </a:lnTo>
                  <a:lnTo>
                    <a:pt x="962" y="255"/>
                  </a:lnTo>
                  <a:lnTo>
                    <a:pt x="962" y="255"/>
                  </a:lnTo>
                  <a:lnTo>
                    <a:pt x="962" y="256"/>
                  </a:lnTo>
                  <a:lnTo>
                    <a:pt x="964" y="259"/>
                  </a:lnTo>
                  <a:lnTo>
                    <a:pt x="966" y="261"/>
                  </a:lnTo>
                  <a:lnTo>
                    <a:pt x="968" y="261"/>
                  </a:lnTo>
                  <a:lnTo>
                    <a:pt x="972" y="263"/>
                  </a:lnTo>
                  <a:lnTo>
                    <a:pt x="970" y="263"/>
                  </a:lnTo>
                  <a:lnTo>
                    <a:pt x="967" y="262"/>
                  </a:lnTo>
                  <a:lnTo>
                    <a:pt x="964" y="262"/>
                  </a:lnTo>
                  <a:lnTo>
                    <a:pt x="966" y="264"/>
                  </a:lnTo>
                  <a:lnTo>
                    <a:pt x="965" y="264"/>
                  </a:lnTo>
                  <a:lnTo>
                    <a:pt x="968" y="267"/>
                  </a:lnTo>
                  <a:lnTo>
                    <a:pt x="971" y="267"/>
                  </a:lnTo>
                  <a:lnTo>
                    <a:pt x="973" y="268"/>
                  </a:lnTo>
                  <a:lnTo>
                    <a:pt x="974" y="269"/>
                  </a:lnTo>
                  <a:lnTo>
                    <a:pt x="975" y="269"/>
                  </a:lnTo>
                  <a:lnTo>
                    <a:pt x="976" y="269"/>
                  </a:lnTo>
                  <a:lnTo>
                    <a:pt x="976" y="270"/>
                  </a:lnTo>
                  <a:lnTo>
                    <a:pt x="981" y="271"/>
                  </a:lnTo>
                  <a:lnTo>
                    <a:pt x="981" y="272"/>
                  </a:lnTo>
                  <a:lnTo>
                    <a:pt x="979" y="272"/>
                  </a:lnTo>
                  <a:lnTo>
                    <a:pt x="979" y="273"/>
                  </a:lnTo>
                  <a:lnTo>
                    <a:pt x="981" y="274"/>
                  </a:lnTo>
                  <a:lnTo>
                    <a:pt x="980" y="275"/>
                  </a:lnTo>
                  <a:lnTo>
                    <a:pt x="982" y="277"/>
                  </a:lnTo>
                  <a:lnTo>
                    <a:pt x="983" y="277"/>
                  </a:lnTo>
                  <a:lnTo>
                    <a:pt x="982" y="275"/>
                  </a:lnTo>
                  <a:lnTo>
                    <a:pt x="984" y="274"/>
                  </a:lnTo>
                  <a:lnTo>
                    <a:pt x="986" y="277"/>
                  </a:lnTo>
                  <a:lnTo>
                    <a:pt x="986" y="278"/>
                  </a:lnTo>
                  <a:lnTo>
                    <a:pt x="986" y="279"/>
                  </a:lnTo>
                  <a:lnTo>
                    <a:pt x="988" y="279"/>
                  </a:lnTo>
                  <a:lnTo>
                    <a:pt x="989" y="280"/>
                  </a:lnTo>
                  <a:lnTo>
                    <a:pt x="989" y="281"/>
                  </a:lnTo>
                  <a:lnTo>
                    <a:pt x="991" y="282"/>
                  </a:lnTo>
                  <a:lnTo>
                    <a:pt x="991" y="283"/>
                  </a:lnTo>
                  <a:lnTo>
                    <a:pt x="995" y="287"/>
                  </a:lnTo>
                  <a:lnTo>
                    <a:pt x="1003" y="290"/>
                  </a:lnTo>
                  <a:lnTo>
                    <a:pt x="1008" y="292"/>
                  </a:lnTo>
                  <a:lnTo>
                    <a:pt x="1012" y="293"/>
                  </a:lnTo>
                  <a:lnTo>
                    <a:pt x="1015" y="294"/>
                  </a:lnTo>
                  <a:lnTo>
                    <a:pt x="1017" y="293"/>
                  </a:lnTo>
                  <a:lnTo>
                    <a:pt x="1020" y="296"/>
                  </a:lnTo>
                  <a:lnTo>
                    <a:pt x="1021" y="294"/>
                  </a:lnTo>
                  <a:lnTo>
                    <a:pt x="1027" y="296"/>
                  </a:lnTo>
                  <a:lnTo>
                    <a:pt x="1032" y="296"/>
                  </a:lnTo>
                  <a:lnTo>
                    <a:pt x="1037" y="294"/>
                  </a:lnTo>
                  <a:lnTo>
                    <a:pt x="1038" y="294"/>
                  </a:lnTo>
                  <a:lnTo>
                    <a:pt x="1041" y="294"/>
                  </a:lnTo>
                  <a:lnTo>
                    <a:pt x="1042" y="294"/>
                  </a:lnTo>
                  <a:lnTo>
                    <a:pt x="1043" y="294"/>
                  </a:lnTo>
                  <a:lnTo>
                    <a:pt x="1048" y="293"/>
                  </a:lnTo>
                  <a:lnTo>
                    <a:pt x="1049" y="294"/>
                  </a:lnTo>
                  <a:lnTo>
                    <a:pt x="1057" y="293"/>
                  </a:lnTo>
                  <a:lnTo>
                    <a:pt x="1062" y="291"/>
                  </a:lnTo>
                  <a:lnTo>
                    <a:pt x="1068" y="291"/>
                  </a:lnTo>
                  <a:lnTo>
                    <a:pt x="1069" y="290"/>
                  </a:lnTo>
                  <a:lnTo>
                    <a:pt x="1076" y="286"/>
                  </a:lnTo>
                  <a:lnTo>
                    <a:pt x="1079" y="283"/>
                  </a:lnTo>
                  <a:lnTo>
                    <a:pt x="1086" y="282"/>
                  </a:lnTo>
                  <a:lnTo>
                    <a:pt x="1089" y="281"/>
                  </a:lnTo>
                  <a:lnTo>
                    <a:pt x="1092" y="280"/>
                  </a:lnTo>
                  <a:lnTo>
                    <a:pt x="1093" y="280"/>
                  </a:lnTo>
                  <a:lnTo>
                    <a:pt x="1095" y="281"/>
                  </a:lnTo>
                  <a:lnTo>
                    <a:pt x="1096" y="281"/>
                  </a:lnTo>
                  <a:lnTo>
                    <a:pt x="1098" y="280"/>
                  </a:lnTo>
                  <a:lnTo>
                    <a:pt x="1099" y="279"/>
                  </a:lnTo>
                  <a:lnTo>
                    <a:pt x="1102" y="278"/>
                  </a:lnTo>
                  <a:lnTo>
                    <a:pt x="1107" y="278"/>
                  </a:lnTo>
                  <a:lnTo>
                    <a:pt x="1109" y="279"/>
                  </a:lnTo>
                  <a:lnTo>
                    <a:pt x="1114" y="278"/>
                  </a:lnTo>
                  <a:lnTo>
                    <a:pt x="1122" y="277"/>
                  </a:lnTo>
                  <a:lnTo>
                    <a:pt x="1125" y="275"/>
                  </a:lnTo>
                  <a:lnTo>
                    <a:pt x="1128" y="274"/>
                  </a:lnTo>
                  <a:lnTo>
                    <a:pt x="1131" y="274"/>
                  </a:lnTo>
                  <a:lnTo>
                    <a:pt x="1132" y="274"/>
                  </a:lnTo>
                  <a:lnTo>
                    <a:pt x="1133" y="274"/>
                  </a:lnTo>
                  <a:lnTo>
                    <a:pt x="1134" y="273"/>
                  </a:lnTo>
                  <a:lnTo>
                    <a:pt x="1136" y="274"/>
                  </a:lnTo>
                  <a:lnTo>
                    <a:pt x="1139" y="272"/>
                  </a:lnTo>
                  <a:lnTo>
                    <a:pt x="1143" y="273"/>
                  </a:lnTo>
                  <a:lnTo>
                    <a:pt x="1145" y="275"/>
                  </a:lnTo>
                  <a:lnTo>
                    <a:pt x="1146" y="277"/>
                  </a:lnTo>
                  <a:lnTo>
                    <a:pt x="1147" y="277"/>
                  </a:lnTo>
                  <a:lnTo>
                    <a:pt x="1146" y="274"/>
                  </a:lnTo>
                  <a:lnTo>
                    <a:pt x="1146" y="273"/>
                  </a:lnTo>
                  <a:lnTo>
                    <a:pt x="1149" y="272"/>
                  </a:lnTo>
                  <a:lnTo>
                    <a:pt x="1151" y="273"/>
                  </a:lnTo>
                  <a:lnTo>
                    <a:pt x="1153" y="272"/>
                  </a:lnTo>
                  <a:lnTo>
                    <a:pt x="1154" y="273"/>
                  </a:lnTo>
                  <a:lnTo>
                    <a:pt x="1155" y="274"/>
                  </a:lnTo>
                  <a:lnTo>
                    <a:pt x="1155" y="277"/>
                  </a:lnTo>
                  <a:lnTo>
                    <a:pt x="1156" y="277"/>
                  </a:lnTo>
                  <a:lnTo>
                    <a:pt x="1156" y="279"/>
                  </a:lnTo>
                  <a:lnTo>
                    <a:pt x="1158" y="281"/>
                  </a:lnTo>
                  <a:lnTo>
                    <a:pt x="1158" y="282"/>
                  </a:lnTo>
                  <a:lnTo>
                    <a:pt x="1156" y="282"/>
                  </a:lnTo>
                  <a:lnTo>
                    <a:pt x="1155" y="283"/>
                  </a:lnTo>
                  <a:lnTo>
                    <a:pt x="1154" y="287"/>
                  </a:lnTo>
                  <a:lnTo>
                    <a:pt x="1152" y="289"/>
                  </a:lnTo>
                  <a:lnTo>
                    <a:pt x="1151" y="294"/>
                  </a:lnTo>
                  <a:lnTo>
                    <a:pt x="1150" y="297"/>
                  </a:lnTo>
                  <a:lnTo>
                    <a:pt x="1149" y="297"/>
                  </a:lnTo>
                  <a:lnTo>
                    <a:pt x="1146" y="298"/>
                  </a:lnTo>
                  <a:lnTo>
                    <a:pt x="1145" y="300"/>
                  </a:lnTo>
                  <a:lnTo>
                    <a:pt x="1145" y="302"/>
                  </a:lnTo>
                  <a:lnTo>
                    <a:pt x="1144" y="306"/>
                  </a:lnTo>
                  <a:lnTo>
                    <a:pt x="1145" y="306"/>
                  </a:lnTo>
                  <a:lnTo>
                    <a:pt x="1145" y="308"/>
                  </a:lnTo>
                  <a:lnTo>
                    <a:pt x="1146" y="309"/>
                  </a:lnTo>
                  <a:lnTo>
                    <a:pt x="1150" y="311"/>
                  </a:lnTo>
                  <a:lnTo>
                    <a:pt x="1151" y="311"/>
                  </a:lnTo>
                  <a:lnTo>
                    <a:pt x="1152" y="311"/>
                  </a:lnTo>
                  <a:lnTo>
                    <a:pt x="1152" y="312"/>
                  </a:lnTo>
                  <a:lnTo>
                    <a:pt x="1151" y="314"/>
                  </a:lnTo>
                  <a:lnTo>
                    <a:pt x="1151" y="315"/>
                  </a:lnTo>
                  <a:lnTo>
                    <a:pt x="1150" y="316"/>
                  </a:lnTo>
                  <a:lnTo>
                    <a:pt x="1147" y="322"/>
                  </a:lnTo>
                  <a:lnTo>
                    <a:pt x="1146" y="324"/>
                  </a:lnTo>
                  <a:lnTo>
                    <a:pt x="1146" y="326"/>
                  </a:lnTo>
                  <a:lnTo>
                    <a:pt x="1144" y="326"/>
                  </a:lnTo>
                  <a:lnTo>
                    <a:pt x="1142" y="326"/>
                  </a:lnTo>
                  <a:lnTo>
                    <a:pt x="1142" y="327"/>
                  </a:lnTo>
                  <a:lnTo>
                    <a:pt x="1141" y="329"/>
                  </a:lnTo>
                  <a:lnTo>
                    <a:pt x="1139" y="330"/>
                  </a:lnTo>
                  <a:lnTo>
                    <a:pt x="1137" y="333"/>
                  </a:lnTo>
                  <a:lnTo>
                    <a:pt x="1137" y="334"/>
                  </a:lnTo>
                  <a:lnTo>
                    <a:pt x="1137" y="335"/>
                  </a:lnTo>
                  <a:lnTo>
                    <a:pt x="1139" y="335"/>
                  </a:lnTo>
                  <a:lnTo>
                    <a:pt x="1141" y="336"/>
                  </a:lnTo>
                  <a:lnTo>
                    <a:pt x="1143" y="339"/>
                  </a:lnTo>
                  <a:lnTo>
                    <a:pt x="1143" y="342"/>
                  </a:lnTo>
                  <a:lnTo>
                    <a:pt x="1142" y="344"/>
                  </a:lnTo>
                  <a:lnTo>
                    <a:pt x="1141" y="345"/>
                  </a:lnTo>
                  <a:lnTo>
                    <a:pt x="1140" y="347"/>
                  </a:lnTo>
                  <a:lnTo>
                    <a:pt x="1137" y="349"/>
                  </a:lnTo>
                  <a:lnTo>
                    <a:pt x="1137" y="350"/>
                  </a:lnTo>
                  <a:lnTo>
                    <a:pt x="1139" y="353"/>
                  </a:lnTo>
                  <a:lnTo>
                    <a:pt x="1137" y="354"/>
                  </a:lnTo>
                  <a:lnTo>
                    <a:pt x="1139" y="356"/>
                  </a:lnTo>
                  <a:lnTo>
                    <a:pt x="1137" y="356"/>
                  </a:lnTo>
                  <a:lnTo>
                    <a:pt x="1135" y="357"/>
                  </a:lnTo>
                  <a:lnTo>
                    <a:pt x="1136" y="359"/>
                  </a:lnTo>
                  <a:lnTo>
                    <a:pt x="1135" y="359"/>
                  </a:lnTo>
                  <a:lnTo>
                    <a:pt x="1134" y="361"/>
                  </a:lnTo>
                  <a:lnTo>
                    <a:pt x="1135" y="361"/>
                  </a:lnTo>
                  <a:lnTo>
                    <a:pt x="1137" y="361"/>
                  </a:lnTo>
                  <a:lnTo>
                    <a:pt x="1140" y="363"/>
                  </a:lnTo>
                  <a:lnTo>
                    <a:pt x="1141" y="362"/>
                  </a:lnTo>
                  <a:lnTo>
                    <a:pt x="1142" y="362"/>
                  </a:lnTo>
                  <a:lnTo>
                    <a:pt x="1143" y="363"/>
                  </a:lnTo>
                  <a:lnTo>
                    <a:pt x="1144" y="363"/>
                  </a:lnTo>
                  <a:lnTo>
                    <a:pt x="1147" y="365"/>
                  </a:lnTo>
                  <a:lnTo>
                    <a:pt x="1150" y="365"/>
                  </a:lnTo>
                  <a:lnTo>
                    <a:pt x="1151" y="366"/>
                  </a:lnTo>
                  <a:lnTo>
                    <a:pt x="1151" y="367"/>
                  </a:lnTo>
                  <a:lnTo>
                    <a:pt x="1150" y="371"/>
                  </a:lnTo>
                  <a:lnTo>
                    <a:pt x="1150" y="372"/>
                  </a:lnTo>
                  <a:lnTo>
                    <a:pt x="1151" y="373"/>
                  </a:lnTo>
                  <a:lnTo>
                    <a:pt x="1151" y="373"/>
                  </a:lnTo>
                  <a:lnTo>
                    <a:pt x="1152" y="373"/>
                  </a:lnTo>
                  <a:lnTo>
                    <a:pt x="1153" y="374"/>
                  </a:lnTo>
                  <a:lnTo>
                    <a:pt x="1153" y="375"/>
                  </a:lnTo>
                  <a:lnTo>
                    <a:pt x="1155" y="375"/>
                  </a:lnTo>
                  <a:lnTo>
                    <a:pt x="1156" y="376"/>
                  </a:lnTo>
                  <a:lnTo>
                    <a:pt x="1159" y="376"/>
                  </a:lnTo>
                  <a:lnTo>
                    <a:pt x="1162" y="378"/>
                  </a:lnTo>
                  <a:lnTo>
                    <a:pt x="1163" y="378"/>
                  </a:lnTo>
                  <a:lnTo>
                    <a:pt x="1165" y="380"/>
                  </a:lnTo>
                  <a:lnTo>
                    <a:pt x="1171" y="381"/>
                  </a:lnTo>
                  <a:lnTo>
                    <a:pt x="1172" y="381"/>
                  </a:lnTo>
                  <a:lnTo>
                    <a:pt x="1173" y="382"/>
                  </a:lnTo>
                  <a:lnTo>
                    <a:pt x="1178" y="382"/>
                  </a:lnTo>
                  <a:lnTo>
                    <a:pt x="1179" y="385"/>
                  </a:lnTo>
                  <a:lnTo>
                    <a:pt x="1182" y="387"/>
                  </a:lnTo>
                  <a:lnTo>
                    <a:pt x="1183" y="389"/>
                  </a:lnTo>
                  <a:lnTo>
                    <a:pt x="1185" y="389"/>
                  </a:lnTo>
                  <a:lnTo>
                    <a:pt x="1187" y="391"/>
                  </a:lnTo>
                  <a:lnTo>
                    <a:pt x="1189" y="393"/>
                  </a:lnTo>
                  <a:lnTo>
                    <a:pt x="1190" y="394"/>
                  </a:lnTo>
                  <a:lnTo>
                    <a:pt x="1191" y="394"/>
                  </a:lnTo>
                  <a:lnTo>
                    <a:pt x="1193" y="396"/>
                  </a:lnTo>
                  <a:lnTo>
                    <a:pt x="1194" y="399"/>
                  </a:lnTo>
                  <a:lnTo>
                    <a:pt x="1194" y="401"/>
                  </a:lnTo>
                  <a:lnTo>
                    <a:pt x="1196" y="402"/>
                  </a:lnTo>
                  <a:lnTo>
                    <a:pt x="1194" y="403"/>
                  </a:lnTo>
                  <a:lnTo>
                    <a:pt x="1194" y="404"/>
                  </a:lnTo>
                  <a:lnTo>
                    <a:pt x="1196" y="405"/>
                  </a:lnTo>
                  <a:lnTo>
                    <a:pt x="1198" y="406"/>
                  </a:lnTo>
                  <a:lnTo>
                    <a:pt x="1199" y="406"/>
                  </a:lnTo>
                  <a:lnTo>
                    <a:pt x="1200" y="408"/>
                  </a:lnTo>
                  <a:lnTo>
                    <a:pt x="1203" y="406"/>
                  </a:lnTo>
                  <a:lnTo>
                    <a:pt x="1205" y="406"/>
                  </a:lnTo>
                  <a:lnTo>
                    <a:pt x="1206" y="408"/>
                  </a:lnTo>
                  <a:lnTo>
                    <a:pt x="1207" y="410"/>
                  </a:lnTo>
                  <a:lnTo>
                    <a:pt x="1209" y="411"/>
                  </a:lnTo>
                  <a:lnTo>
                    <a:pt x="1212" y="418"/>
                  </a:lnTo>
                  <a:lnTo>
                    <a:pt x="1212" y="419"/>
                  </a:lnTo>
                  <a:lnTo>
                    <a:pt x="1215" y="419"/>
                  </a:lnTo>
                  <a:lnTo>
                    <a:pt x="1216" y="420"/>
                  </a:lnTo>
                  <a:lnTo>
                    <a:pt x="1215" y="421"/>
                  </a:lnTo>
                  <a:lnTo>
                    <a:pt x="1215" y="423"/>
                  </a:lnTo>
                  <a:lnTo>
                    <a:pt x="1213" y="425"/>
                  </a:lnTo>
                  <a:lnTo>
                    <a:pt x="1212" y="428"/>
                  </a:lnTo>
                  <a:lnTo>
                    <a:pt x="1211" y="429"/>
                  </a:lnTo>
                  <a:lnTo>
                    <a:pt x="1210" y="430"/>
                  </a:lnTo>
                  <a:lnTo>
                    <a:pt x="1209" y="431"/>
                  </a:lnTo>
                  <a:lnTo>
                    <a:pt x="1207" y="433"/>
                  </a:lnTo>
                  <a:lnTo>
                    <a:pt x="1206" y="436"/>
                  </a:lnTo>
                  <a:lnTo>
                    <a:pt x="1206" y="439"/>
                  </a:lnTo>
                  <a:lnTo>
                    <a:pt x="1205" y="440"/>
                  </a:lnTo>
                  <a:lnTo>
                    <a:pt x="1205" y="441"/>
                  </a:lnTo>
                  <a:lnTo>
                    <a:pt x="1205" y="442"/>
                  </a:lnTo>
                  <a:lnTo>
                    <a:pt x="1205" y="443"/>
                  </a:lnTo>
                  <a:lnTo>
                    <a:pt x="1203" y="444"/>
                  </a:lnTo>
                  <a:lnTo>
                    <a:pt x="1202" y="446"/>
                  </a:lnTo>
                  <a:lnTo>
                    <a:pt x="1201" y="447"/>
                  </a:lnTo>
                  <a:lnTo>
                    <a:pt x="1201" y="448"/>
                  </a:lnTo>
                  <a:lnTo>
                    <a:pt x="1200" y="449"/>
                  </a:lnTo>
                  <a:lnTo>
                    <a:pt x="1199" y="450"/>
                  </a:lnTo>
                  <a:lnTo>
                    <a:pt x="1200" y="451"/>
                  </a:lnTo>
                  <a:lnTo>
                    <a:pt x="1202" y="451"/>
                  </a:lnTo>
                  <a:lnTo>
                    <a:pt x="1202" y="452"/>
                  </a:lnTo>
                  <a:lnTo>
                    <a:pt x="1201" y="456"/>
                  </a:lnTo>
                  <a:lnTo>
                    <a:pt x="1200" y="458"/>
                  </a:lnTo>
                  <a:lnTo>
                    <a:pt x="1198" y="458"/>
                  </a:lnTo>
                  <a:lnTo>
                    <a:pt x="1196" y="459"/>
                  </a:lnTo>
                  <a:lnTo>
                    <a:pt x="1196" y="460"/>
                  </a:lnTo>
                  <a:lnTo>
                    <a:pt x="1196" y="461"/>
                  </a:lnTo>
                  <a:lnTo>
                    <a:pt x="1198" y="460"/>
                  </a:lnTo>
                  <a:lnTo>
                    <a:pt x="1198" y="461"/>
                  </a:lnTo>
                  <a:lnTo>
                    <a:pt x="1198" y="462"/>
                  </a:lnTo>
                  <a:lnTo>
                    <a:pt x="1198" y="464"/>
                  </a:lnTo>
                  <a:lnTo>
                    <a:pt x="1199" y="466"/>
                  </a:lnTo>
                  <a:lnTo>
                    <a:pt x="1200" y="466"/>
                  </a:lnTo>
                  <a:lnTo>
                    <a:pt x="1201" y="467"/>
                  </a:lnTo>
                  <a:lnTo>
                    <a:pt x="1201" y="468"/>
                  </a:lnTo>
                  <a:lnTo>
                    <a:pt x="1200" y="470"/>
                  </a:lnTo>
                  <a:lnTo>
                    <a:pt x="1198" y="475"/>
                  </a:lnTo>
                  <a:lnTo>
                    <a:pt x="1198" y="476"/>
                  </a:lnTo>
                  <a:lnTo>
                    <a:pt x="1196" y="478"/>
                  </a:lnTo>
                  <a:lnTo>
                    <a:pt x="1194" y="479"/>
                  </a:lnTo>
                  <a:lnTo>
                    <a:pt x="1193" y="481"/>
                  </a:lnTo>
                  <a:lnTo>
                    <a:pt x="1192" y="481"/>
                  </a:lnTo>
                  <a:lnTo>
                    <a:pt x="1191" y="483"/>
                  </a:lnTo>
                  <a:lnTo>
                    <a:pt x="1191" y="485"/>
                  </a:lnTo>
                  <a:lnTo>
                    <a:pt x="1191" y="485"/>
                  </a:lnTo>
                  <a:lnTo>
                    <a:pt x="1192" y="487"/>
                  </a:lnTo>
                  <a:lnTo>
                    <a:pt x="1193" y="489"/>
                  </a:lnTo>
                  <a:lnTo>
                    <a:pt x="1192" y="489"/>
                  </a:lnTo>
                  <a:lnTo>
                    <a:pt x="1191" y="492"/>
                  </a:lnTo>
                  <a:lnTo>
                    <a:pt x="1191" y="493"/>
                  </a:lnTo>
                  <a:lnTo>
                    <a:pt x="1191" y="494"/>
                  </a:lnTo>
                  <a:lnTo>
                    <a:pt x="1192" y="497"/>
                  </a:lnTo>
                  <a:lnTo>
                    <a:pt x="1193" y="499"/>
                  </a:lnTo>
                  <a:lnTo>
                    <a:pt x="1197" y="499"/>
                  </a:lnTo>
                  <a:lnTo>
                    <a:pt x="1198" y="500"/>
                  </a:lnTo>
                  <a:lnTo>
                    <a:pt x="1202" y="504"/>
                  </a:lnTo>
                  <a:lnTo>
                    <a:pt x="1205" y="504"/>
                  </a:lnTo>
                  <a:lnTo>
                    <a:pt x="1206" y="499"/>
                  </a:lnTo>
                  <a:lnTo>
                    <a:pt x="1208" y="499"/>
                  </a:lnTo>
                  <a:lnTo>
                    <a:pt x="1210" y="499"/>
                  </a:lnTo>
                  <a:lnTo>
                    <a:pt x="1212" y="502"/>
                  </a:lnTo>
                  <a:lnTo>
                    <a:pt x="1215" y="508"/>
                  </a:lnTo>
                  <a:lnTo>
                    <a:pt x="1216" y="511"/>
                  </a:lnTo>
                  <a:lnTo>
                    <a:pt x="1222" y="515"/>
                  </a:lnTo>
                  <a:lnTo>
                    <a:pt x="1225" y="513"/>
                  </a:lnTo>
                  <a:lnTo>
                    <a:pt x="1225" y="512"/>
                  </a:lnTo>
                  <a:lnTo>
                    <a:pt x="1226" y="512"/>
                  </a:lnTo>
                  <a:lnTo>
                    <a:pt x="1224" y="511"/>
                  </a:lnTo>
                  <a:lnTo>
                    <a:pt x="1224" y="509"/>
                  </a:lnTo>
                  <a:lnTo>
                    <a:pt x="1224" y="507"/>
                  </a:lnTo>
                  <a:lnTo>
                    <a:pt x="1224" y="506"/>
                  </a:lnTo>
                  <a:lnTo>
                    <a:pt x="1225" y="506"/>
                  </a:lnTo>
                  <a:lnTo>
                    <a:pt x="1226" y="505"/>
                  </a:lnTo>
                  <a:lnTo>
                    <a:pt x="1227" y="502"/>
                  </a:lnTo>
                  <a:lnTo>
                    <a:pt x="1228" y="502"/>
                  </a:lnTo>
                  <a:lnTo>
                    <a:pt x="1231" y="503"/>
                  </a:lnTo>
                  <a:lnTo>
                    <a:pt x="1234" y="504"/>
                  </a:lnTo>
                  <a:lnTo>
                    <a:pt x="1235" y="505"/>
                  </a:lnTo>
                  <a:lnTo>
                    <a:pt x="1236" y="507"/>
                  </a:lnTo>
                  <a:lnTo>
                    <a:pt x="1237" y="507"/>
                  </a:lnTo>
                  <a:lnTo>
                    <a:pt x="1238" y="505"/>
                  </a:lnTo>
                  <a:lnTo>
                    <a:pt x="1240" y="503"/>
                  </a:lnTo>
                  <a:lnTo>
                    <a:pt x="1243" y="503"/>
                  </a:lnTo>
                  <a:lnTo>
                    <a:pt x="1249" y="504"/>
                  </a:lnTo>
                  <a:lnTo>
                    <a:pt x="1250" y="505"/>
                  </a:lnTo>
                  <a:lnTo>
                    <a:pt x="1250" y="506"/>
                  </a:lnTo>
                  <a:lnTo>
                    <a:pt x="1251" y="506"/>
                  </a:lnTo>
                  <a:lnTo>
                    <a:pt x="1253" y="506"/>
                  </a:lnTo>
                  <a:lnTo>
                    <a:pt x="1256" y="506"/>
                  </a:lnTo>
                  <a:lnTo>
                    <a:pt x="1258" y="508"/>
                  </a:lnTo>
                  <a:lnTo>
                    <a:pt x="1259" y="511"/>
                  </a:lnTo>
                  <a:lnTo>
                    <a:pt x="1262" y="512"/>
                  </a:lnTo>
                  <a:lnTo>
                    <a:pt x="1263" y="512"/>
                  </a:lnTo>
                  <a:lnTo>
                    <a:pt x="1264" y="514"/>
                  </a:lnTo>
                  <a:lnTo>
                    <a:pt x="1264" y="515"/>
                  </a:lnTo>
                  <a:lnTo>
                    <a:pt x="1263" y="517"/>
                  </a:lnTo>
                  <a:lnTo>
                    <a:pt x="1262" y="518"/>
                  </a:lnTo>
                  <a:lnTo>
                    <a:pt x="1262" y="522"/>
                  </a:lnTo>
                  <a:lnTo>
                    <a:pt x="1260" y="523"/>
                  </a:lnTo>
                  <a:lnTo>
                    <a:pt x="1258" y="525"/>
                  </a:lnTo>
                  <a:lnTo>
                    <a:pt x="1258" y="526"/>
                  </a:lnTo>
                  <a:lnTo>
                    <a:pt x="1258" y="527"/>
                  </a:lnTo>
                  <a:lnTo>
                    <a:pt x="1258" y="528"/>
                  </a:lnTo>
                  <a:lnTo>
                    <a:pt x="1256" y="530"/>
                  </a:lnTo>
                  <a:lnTo>
                    <a:pt x="1256" y="528"/>
                  </a:lnTo>
                  <a:lnTo>
                    <a:pt x="1256" y="527"/>
                  </a:lnTo>
                  <a:lnTo>
                    <a:pt x="1254" y="526"/>
                  </a:lnTo>
                  <a:lnTo>
                    <a:pt x="1253" y="525"/>
                  </a:lnTo>
                  <a:lnTo>
                    <a:pt x="1253" y="524"/>
                  </a:lnTo>
                  <a:lnTo>
                    <a:pt x="1251" y="523"/>
                  </a:lnTo>
                  <a:lnTo>
                    <a:pt x="1248" y="524"/>
                  </a:lnTo>
                  <a:lnTo>
                    <a:pt x="1246" y="523"/>
                  </a:lnTo>
                  <a:lnTo>
                    <a:pt x="1245" y="524"/>
                  </a:lnTo>
                  <a:lnTo>
                    <a:pt x="1244" y="524"/>
                  </a:lnTo>
                  <a:lnTo>
                    <a:pt x="1243" y="530"/>
                  </a:lnTo>
                  <a:lnTo>
                    <a:pt x="1241" y="530"/>
                  </a:lnTo>
                  <a:lnTo>
                    <a:pt x="1240" y="528"/>
                  </a:lnTo>
                  <a:lnTo>
                    <a:pt x="1239" y="528"/>
                  </a:lnTo>
                  <a:lnTo>
                    <a:pt x="1236" y="528"/>
                  </a:lnTo>
                  <a:lnTo>
                    <a:pt x="1235" y="528"/>
                  </a:lnTo>
                  <a:lnTo>
                    <a:pt x="1234" y="530"/>
                  </a:lnTo>
                  <a:lnTo>
                    <a:pt x="1232" y="532"/>
                  </a:lnTo>
                  <a:lnTo>
                    <a:pt x="1234" y="533"/>
                  </a:lnTo>
                  <a:lnTo>
                    <a:pt x="1236" y="533"/>
                  </a:lnTo>
                  <a:lnTo>
                    <a:pt x="1236" y="534"/>
                  </a:lnTo>
                  <a:lnTo>
                    <a:pt x="1236" y="537"/>
                  </a:lnTo>
                  <a:lnTo>
                    <a:pt x="1236" y="540"/>
                  </a:lnTo>
                  <a:lnTo>
                    <a:pt x="1236" y="541"/>
                  </a:lnTo>
                  <a:lnTo>
                    <a:pt x="1235" y="543"/>
                  </a:lnTo>
                  <a:lnTo>
                    <a:pt x="1235" y="544"/>
                  </a:lnTo>
                  <a:lnTo>
                    <a:pt x="1235" y="545"/>
                  </a:lnTo>
                  <a:lnTo>
                    <a:pt x="1237" y="546"/>
                  </a:lnTo>
                  <a:lnTo>
                    <a:pt x="1237" y="549"/>
                  </a:lnTo>
                  <a:lnTo>
                    <a:pt x="1237" y="550"/>
                  </a:lnTo>
                  <a:lnTo>
                    <a:pt x="1236" y="550"/>
                  </a:lnTo>
                  <a:lnTo>
                    <a:pt x="1235" y="550"/>
                  </a:lnTo>
                  <a:lnTo>
                    <a:pt x="1234" y="549"/>
                  </a:lnTo>
                  <a:lnTo>
                    <a:pt x="1234" y="550"/>
                  </a:lnTo>
                  <a:lnTo>
                    <a:pt x="1232" y="550"/>
                  </a:lnTo>
                  <a:lnTo>
                    <a:pt x="1232" y="553"/>
                  </a:lnTo>
                  <a:lnTo>
                    <a:pt x="1234" y="560"/>
                  </a:lnTo>
                  <a:lnTo>
                    <a:pt x="1235" y="562"/>
                  </a:lnTo>
                  <a:lnTo>
                    <a:pt x="1236" y="562"/>
                  </a:lnTo>
                  <a:lnTo>
                    <a:pt x="1237" y="563"/>
                  </a:lnTo>
                  <a:lnTo>
                    <a:pt x="1238" y="562"/>
                  </a:lnTo>
                  <a:lnTo>
                    <a:pt x="1241" y="561"/>
                  </a:lnTo>
                  <a:lnTo>
                    <a:pt x="1243" y="560"/>
                  </a:lnTo>
                  <a:lnTo>
                    <a:pt x="1243" y="559"/>
                  </a:lnTo>
                  <a:lnTo>
                    <a:pt x="1243" y="556"/>
                  </a:lnTo>
                  <a:lnTo>
                    <a:pt x="1243" y="555"/>
                  </a:lnTo>
                  <a:lnTo>
                    <a:pt x="1244" y="553"/>
                  </a:lnTo>
                  <a:lnTo>
                    <a:pt x="1245" y="546"/>
                  </a:lnTo>
                  <a:lnTo>
                    <a:pt x="1247" y="544"/>
                  </a:lnTo>
                  <a:lnTo>
                    <a:pt x="1250" y="544"/>
                  </a:lnTo>
                  <a:lnTo>
                    <a:pt x="1255" y="545"/>
                  </a:lnTo>
                  <a:lnTo>
                    <a:pt x="1255" y="547"/>
                  </a:lnTo>
                  <a:lnTo>
                    <a:pt x="1257" y="549"/>
                  </a:lnTo>
                  <a:lnTo>
                    <a:pt x="1256" y="550"/>
                  </a:lnTo>
                  <a:lnTo>
                    <a:pt x="1256" y="553"/>
                  </a:lnTo>
                  <a:lnTo>
                    <a:pt x="1255" y="554"/>
                  </a:lnTo>
                  <a:lnTo>
                    <a:pt x="1255" y="555"/>
                  </a:lnTo>
                  <a:lnTo>
                    <a:pt x="1256" y="556"/>
                  </a:lnTo>
                  <a:lnTo>
                    <a:pt x="1258" y="559"/>
                  </a:lnTo>
                  <a:lnTo>
                    <a:pt x="1258" y="560"/>
                  </a:lnTo>
                  <a:lnTo>
                    <a:pt x="1258" y="561"/>
                  </a:lnTo>
                  <a:lnTo>
                    <a:pt x="1258" y="562"/>
                  </a:lnTo>
                  <a:lnTo>
                    <a:pt x="1257" y="563"/>
                  </a:lnTo>
                  <a:lnTo>
                    <a:pt x="1253" y="565"/>
                  </a:lnTo>
                  <a:lnTo>
                    <a:pt x="1253" y="565"/>
                  </a:lnTo>
                  <a:lnTo>
                    <a:pt x="1250" y="565"/>
                  </a:lnTo>
                  <a:lnTo>
                    <a:pt x="1249" y="567"/>
                  </a:lnTo>
                  <a:lnTo>
                    <a:pt x="1249" y="570"/>
                  </a:lnTo>
                  <a:lnTo>
                    <a:pt x="1247" y="572"/>
                  </a:lnTo>
                  <a:lnTo>
                    <a:pt x="1246" y="573"/>
                  </a:lnTo>
                  <a:lnTo>
                    <a:pt x="1240" y="582"/>
                  </a:lnTo>
                  <a:lnTo>
                    <a:pt x="1238" y="584"/>
                  </a:lnTo>
                  <a:lnTo>
                    <a:pt x="1235" y="589"/>
                  </a:lnTo>
                  <a:lnTo>
                    <a:pt x="1234" y="591"/>
                  </a:lnTo>
                  <a:lnTo>
                    <a:pt x="1234" y="594"/>
                  </a:lnTo>
                  <a:lnTo>
                    <a:pt x="1236" y="598"/>
                  </a:lnTo>
                  <a:lnTo>
                    <a:pt x="1237" y="599"/>
                  </a:lnTo>
                  <a:lnTo>
                    <a:pt x="1241" y="600"/>
                  </a:lnTo>
                  <a:lnTo>
                    <a:pt x="1245" y="603"/>
                  </a:lnTo>
                  <a:lnTo>
                    <a:pt x="1246" y="603"/>
                  </a:lnTo>
                  <a:lnTo>
                    <a:pt x="1247" y="605"/>
                  </a:lnTo>
                  <a:lnTo>
                    <a:pt x="1247" y="606"/>
                  </a:lnTo>
                  <a:lnTo>
                    <a:pt x="1248" y="609"/>
                  </a:lnTo>
                  <a:lnTo>
                    <a:pt x="1248" y="610"/>
                  </a:lnTo>
                  <a:lnTo>
                    <a:pt x="1249" y="611"/>
                  </a:lnTo>
                  <a:lnTo>
                    <a:pt x="1255" y="612"/>
                  </a:lnTo>
                  <a:lnTo>
                    <a:pt x="1258" y="607"/>
                  </a:lnTo>
                  <a:lnTo>
                    <a:pt x="1259" y="603"/>
                  </a:lnTo>
                  <a:lnTo>
                    <a:pt x="1262" y="601"/>
                  </a:lnTo>
                  <a:lnTo>
                    <a:pt x="1266" y="599"/>
                  </a:lnTo>
                  <a:lnTo>
                    <a:pt x="1269" y="597"/>
                  </a:lnTo>
                  <a:lnTo>
                    <a:pt x="1274" y="597"/>
                  </a:lnTo>
                  <a:lnTo>
                    <a:pt x="1279" y="596"/>
                  </a:lnTo>
                  <a:lnTo>
                    <a:pt x="1283" y="597"/>
                  </a:lnTo>
                  <a:lnTo>
                    <a:pt x="1285" y="598"/>
                  </a:lnTo>
                  <a:lnTo>
                    <a:pt x="1286" y="597"/>
                  </a:lnTo>
                  <a:lnTo>
                    <a:pt x="1288" y="596"/>
                  </a:lnTo>
                  <a:lnTo>
                    <a:pt x="1291" y="592"/>
                  </a:lnTo>
                  <a:lnTo>
                    <a:pt x="1294" y="588"/>
                  </a:lnTo>
                  <a:lnTo>
                    <a:pt x="1295" y="587"/>
                  </a:lnTo>
                  <a:lnTo>
                    <a:pt x="1296" y="586"/>
                  </a:lnTo>
                  <a:lnTo>
                    <a:pt x="1298" y="584"/>
                  </a:lnTo>
                  <a:lnTo>
                    <a:pt x="1301" y="586"/>
                  </a:lnTo>
                  <a:lnTo>
                    <a:pt x="1303" y="588"/>
                  </a:lnTo>
                  <a:lnTo>
                    <a:pt x="1306" y="588"/>
                  </a:lnTo>
                  <a:lnTo>
                    <a:pt x="1309" y="587"/>
                  </a:lnTo>
                  <a:lnTo>
                    <a:pt x="1311" y="586"/>
                  </a:lnTo>
                  <a:lnTo>
                    <a:pt x="1314" y="587"/>
                  </a:lnTo>
                  <a:lnTo>
                    <a:pt x="1315" y="589"/>
                  </a:lnTo>
                  <a:lnTo>
                    <a:pt x="1316" y="592"/>
                  </a:lnTo>
                  <a:lnTo>
                    <a:pt x="1317" y="592"/>
                  </a:lnTo>
                  <a:lnTo>
                    <a:pt x="1320" y="593"/>
                  </a:lnTo>
                  <a:lnTo>
                    <a:pt x="1323" y="593"/>
                  </a:lnTo>
                  <a:lnTo>
                    <a:pt x="1324" y="596"/>
                  </a:lnTo>
                  <a:lnTo>
                    <a:pt x="1323" y="597"/>
                  </a:lnTo>
                  <a:lnTo>
                    <a:pt x="1322" y="597"/>
                  </a:lnTo>
                  <a:lnTo>
                    <a:pt x="1322" y="598"/>
                  </a:lnTo>
                  <a:lnTo>
                    <a:pt x="1319" y="606"/>
                  </a:lnTo>
                  <a:lnTo>
                    <a:pt x="1319" y="614"/>
                  </a:lnTo>
                  <a:lnTo>
                    <a:pt x="1319" y="615"/>
                  </a:lnTo>
                  <a:lnTo>
                    <a:pt x="1317" y="617"/>
                  </a:lnTo>
                  <a:lnTo>
                    <a:pt x="1317" y="618"/>
                  </a:lnTo>
                  <a:lnTo>
                    <a:pt x="1316" y="619"/>
                  </a:lnTo>
                  <a:lnTo>
                    <a:pt x="1316" y="619"/>
                  </a:lnTo>
                  <a:lnTo>
                    <a:pt x="1315" y="619"/>
                  </a:lnTo>
                  <a:lnTo>
                    <a:pt x="1315" y="620"/>
                  </a:lnTo>
                  <a:lnTo>
                    <a:pt x="1316" y="624"/>
                  </a:lnTo>
                  <a:lnTo>
                    <a:pt x="1316" y="625"/>
                  </a:lnTo>
                  <a:lnTo>
                    <a:pt x="1315" y="626"/>
                  </a:lnTo>
                  <a:lnTo>
                    <a:pt x="1315" y="627"/>
                  </a:lnTo>
                  <a:lnTo>
                    <a:pt x="1316" y="628"/>
                  </a:lnTo>
                  <a:lnTo>
                    <a:pt x="1317" y="629"/>
                  </a:lnTo>
                  <a:lnTo>
                    <a:pt x="1319" y="630"/>
                  </a:lnTo>
                  <a:lnTo>
                    <a:pt x="1321" y="630"/>
                  </a:lnTo>
                  <a:lnTo>
                    <a:pt x="1321" y="631"/>
                  </a:lnTo>
                  <a:lnTo>
                    <a:pt x="1322" y="633"/>
                  </a:lnTo>
                  <a:lnTo>
                    <a:pt x="1323" y="635"/>
                  </a:lnTo>
                  <a:lnTo>
                    <a:pt x="1324" y="635"/>
                  </a:lnTo>
                  <a:lnTo>
                    <a:pt x="1323" y="633"/>
                  </a:lnTo>
                  <a:lnTo>
                    <a:pt x="1324" y="633"/>
                  </a:lnTo>
                  <a:lnTo>
                    <a:pt x="1325" y="634"/>
                  </a:lnTo>
                  <a:lnTo>
                    <a:pt x="1328" y="635"/>
                  </a:lnTo>
                  <a:lnTo>
                    <a:pt x="1330" y="638"/>
                  </a:lnTo>
                  <a:lnTo>
                    <a:pt x="1331" y="638"/>
                  </a:lnTo>
                  <a:lnTo>
                    <a:pt x="1332" y="638"/>
                  </a:lnTo>
                  <a:lnTo>
                    <a:pt x="1333" y="637"/>
                  </a:lnTo>
                  <a:lnTo>
                    <a:pt x="1334" y="637"/>
                  </a:lnTo>
                  <a:lnTo>
                    <a:pt x="1336" y="637"/>
                  </a:lnTo>
                  <a:lnTo>
                    <a:pt x="1338" y="637"/>
                  </a:lnTo>
                  <a:lnTo>
                    <a:pt x="1339" y="636"/>
                  </a:lnTo>
                  <a:lnTo>
                    <a:pt x="1339" y="635"/>
                  </a:lnTo>
                  <a:lnTo>
                    <a:pt x="1341" y="635"/>
                  </a:lnTo>
                  <a:lnTo>
                    <a:pt x="1345" y="635"/>
                  </a:lnTo>
                  <a:lnTo>
                    <a:pt x="1344" y="634"/>
                  </a:lnTo>
                  <a:lnTo>
                    <a:pt x="1347" y="634"/>
                  </a:lnTo>
                  <a:lnTo>
                    <a:pt x="1348" y="634"/>
                  </a:lnTo>
                  <a:lnTo>
                    <a:pt x="1349" y="630"/>
                  </a:lnTo>
                  <a:lnTo>
                    <a:pt x="1350" y="630"/>
                  </a:lnTo>
                  <a:lnTo>
                    <a:pt x="1351" y="631"/>
                  </a:lnTo>
                  <a:lnTo>
                    <a:pt x="1353" y="631"/>
                  </a:lnTo>
                  <a:lnTo>
                    <a:pt x="1354" y="630"/>
                  </a:lnTo>
                  <a:lnTo>
                    <a:pt x="1356" y="630"/>
                  </a:lnTo>
                  <a:lnTo>
                    <a:pt x="1357" y="630"/>
                  </a:lnTo>
                  <a:lnTo>
                    <a:pt x="1358" y="631"/>
                  </a:lnTo>
                  <a:lnTo>
                    <a:pt x="1358" y="635"/>
                  </a:lnTo>
                  <a:lnTo>
                    <a:pt x="1360" y="637"/>
                  </a:lnTo>
                  <a:lnTo>
                    <a:pt x="1363" y="639"/>
                  </a:lnTo>
                  <a:lnTo>
                    <a:pt x="1364" y="639"/>
                  </a:lnTo>
                  <a:lnTo>
                    <a:pt x="1366" y="638"/>
                  </a:lnTo>
                  <a:lnTo>
                    <a:pt x="1366" y="638"/>
                  </a:lnTo>
                  <a:lnTo>
                    <a:pt x="1370" y="639"/>
                  </a:lnTo>
                  <a:lnTo>
                    <a:pt x="1372" y="639"/>
                  </a:lnTo>
                  <a:lnTo>
                    <a:pt x="1372" y="637"/>
                  </a:lnTo>
                  <a:lnTo>
                    <a:pt x="1377" y="637"/>
                  </a:lnTo>
                  <a:lnTo>
                    <a:pt x="1378" y="637"/>
                  </a:lnTo>
                  <a:lnTo>
                    <a:pt x="1378" y="636"/>
                  </a:lnTo>
                  <a:lnTo>
                    <a:pt x="1380" y="637"/>
                  </a:lnTo>
                  <a:lnTo>
                    <a:pt x="1379" y="639"/>
                  </a:lnTo>
                  <a:lnTo>
                    <a:pt x="1380" y="640"/>
                  </a:lnTo>
                  <a:lnTo>
                    <a:pt x="1381" y="640"/>
                  </a:lnTo>
                  <a:lnTo>
                    <a:pt x="1381" y="639"/>
                  </a:lnTo>
                  <a:lnTo>
                    <a:pt x="1383" y="638"/>
                  </a:lnTo>
                  <a:lnTo>
                    <a:pt x="1385" y="638"/>
                  </a:lnTo>
                  <a:lnTo>
                    <a:pt x="1387" y="640"/>
                  </a:lnTo>
                  <a:lnTo>
                    <a:pt x="1386" y="640"/>
                  </a:lnTo>
                  <a:lnTo>
                    <a:pt x="1385" y="639"/>
                  </a:lnTo>
                  <a:lnTo>
                    <a:pt x="1383" y="640"/>
                  </a:lnTo>
                  <a:lnTo>
                    <a:pt x="1386" y="643"/>
                  </a:lnTo>
                  <a:lnTo>
                    <a:pt x="1387" y="643"/>
                  </a:lnTo>
                  <a:lnTo>
                    <a:pt x="1388" y="641"/>
                  </a:lnTo>
                  <a:lnTo>
                    <a:pt x="1387" y="640"/>
                  </a:lnTo>
                  <a:lnTo>
                    <a:pt x="1388" y="640"/>
                  </a:lnTo>
                  <a:lnTo>
                    <a:pt x="1390" y="641"/>
                  </a:lnTo>
                  <a:lnTo>
                    <a:pt x="1392" y="641"/>
                  </a:lnTo>
                  <a:lnTo>
                    <a:pt x="1392" y="640"/>
                  </a:lnTo>
                  <a:lnTo>
                    <a:pt x="1394" y="640"/>
                  </a:lnTo>
                  <a:lnTo>
                    <a:pt x="1395" y="640"/>
                  </a:lnTo>
                  <a:lnTo>
                    <a:pt x="1398" y="640"/>
                  </a:lnTo>
                  <a:lnTo>
                    <a:pt x="1399" y="639"/>
                  </a:lnTo>
                  <a:lnTo>
                    <a:pt x="1401" y="636"/>
                  </a:lnTo>
                  <a:lnTo>
                    <a:pt x="1404" y="638"/>
                  </a:lnTo>
                  <a:lnTo>
                    <a:pt x="1406" y="638"/>
                  </a:lnTo>
                  <a:lnTo>
                    <a:pt x="1408" y="639"/>
                  </a:lnTo>
                  <a:lnTo>
                    <a:pt x="1410" y="641"/>
                  </a:lnTo>
                  <a:lnTo>
                    <a:pt x="1410" y="644"/>
                  </a:lnTo>
                  <a:lnTo>
                    <a:pt x="1410" y="645"/>
                  </a:lnTo>
                  <a:lnTo>
                    <a:pt x="1411" y="646"/>
                  </a:lnTo>
                  <a:lnTo>
                    <a:pt x="1411" y="644"/>
                  </a:lnTo>
                  <a:lnTo>
                    <a:pt x="1413" y="643"/>
                  </a:lnTo>
                  <a:lnTo>
                    <a:pt x="1415" y="641"/>
                  </a:lnTo>
                  <a:lnTo>
                    <a:pt x="1416" y="641"/>
                  </a:lnTo>
                  <a:lnTo>
                    <a:pt x="1417" y="641"/>
                  </a:lnTo>
                  <a:lnTo>
                    <a:pt x="1419" y="643"/>
                  </a:lnTo>
                  <a:lnTo>
                    <a:pt x="1424" y="643"/>
                  </a:lnTo>
                  <a:lnTo>
                    <a:pt x="1428" y="643"/>
                  </a:lnTo>
                  <a:lnTo>
                    <a:pt x="1429" y="644"/>
                  </a:lnTo>
                  <a:lnTo>
                    <a:pt x="1433" y="643"/>
                  </a:lnTo>
                  <a:lnTo>
                    <a:pt x="1436" y="643"/>
                  </a:lnTo>
                  <a:lnTo>
                    <a:pt x="1442" y="643"/>
                  </a:lnTo>
                  <a:lnTo>
                    <a:pt x="1445" y="644"/>
                  </a:lnTo>
                  <a:lnTo>
                    <a:pt x="1446" y="645"/>
                  </a:lnTo>
                  <a:lnTo>
                    <a:pt x="1448" y="646"/>
                  </a:lnTo>
                  <a:lnTo>
                    <a:pt x="1451" y="646"/>
                  </a:lnTo>
                  <a:lnTo>
                    <a:pt x="1453" y="646"/>
                  </a:lnTo>
                  <a:lnTo>
                    <a:pt x="1454" y="646"/>
                  </a:lnTo>
                  <a:lnTo>
                    <a:pt x="1456" y="646"/>
                  </a:lnTo>
                  <a:lnTo>
                    <a:pt x="1456" y="646"/>
                  </a:lnTo>
                  <a:lnTo>
                    <a:pt x="1457" y="646"/>
                  </a:lnTo>
                  <a:lnTo>
                    <a:pt x="1458" y="646"/>
                  </a:lnTo>
                  <a:lnTo>
                    <a:pt x="1461" y="646"/>
                  </a:lnTo>
                  <a:lnTo>
                    <a:pt x="1463" y="646"/>
                  </a:lnTo>
                  <a:lnTo>
                    <a:pt x="1468" y="646"/>
                  </a:lnTo>
                  <a:lnTo>
                    <a:pt x="1472" y="647"/>
                  </a:lnTo>
                  <a:lnTo>
                    <a:pt x="1473" y="647"/>
                  </a:lnTo>
                  <a:lnTo>
                    <a:pt x="1473" y="646"/>
                  </a:lnTo>
                  <a:lnTo>
                    <a:pt x="1475" y="646"/>
                  </a:lnTo>
                  <a:lnTo>
                    <a:pt x="1479" y="647"/>
                  </a:lnTo>
                  <a:lnTo>
                    <a:pt x="1480" y="649"/>
                  </a:lnTo>
                  <a:lnTo>
                    <a:pt x="1481" y="649"/>
                  </a:lnTo>
                  <a:lnTo>
                    <a:pt x="1483" y="648"/>
                  </a:lnTo>
                  <a:lnTo>
                    <a:pt x="1484" y="648"/>
                  </a:lnTo>
                  <a:lnTo>
                    <a:pt x="1486" y="646"/>
                  </a:lnTo>
                  <a:lnTo>
                    <a:pt x="1489" y="646"/>
                  </a:lnTo>
                  <a:lnTo>
                    <a:pt x="1490" y="646"/>
                  </a:lnTo>
                  <a:lnTo>
                    <a:pt x="1491" y="646"/>
                  </a:lnTo>
                  <a:lnTo>
                    <a:pt x="1492" y="647"/>
                  </a:lnTo>
                  <a:lnTo>
                    <a:pt x="1496" y="646"/>
                  </a:lnTo>
                  <a:lnTo>
                    <a:pt x="1495" y="648"/>
                  </a:lnTo>
                  <a:lnTo>
                    <a:pt x="1495" y="649"/>
                  </a:lnTo>
                  <a:lnTo>
                    <a:pt x="1494" y="650"/>
                  </a:lnTo>
                  <a:lnTo>
                    <a:pt x="1487" y="652"/>
                  </a:lnTo>
                  <a:lnTo>
                    <a:pt x="1487" y="653"/>
                  </a:lnTo>
                  <a:lnTo>
                    <a:pt x="1490" y="653"/>
                  </a:lnTo>
                  <a:lnTo>
                    <a:pt x="1494" y="652"/>
                  </a:lnTo>
                  <a:lnTo>
                    <a:pt x="1496" y="650"/>
                  </a:lnTo>
                  <a:lnTo>
                    <a:pt x="1500" y="650"/>
                  </a:lnTo>
                  <a:lnTo>
                    <a:pt x="1502" y="649"/>
                  </a:lnTo>
                  <a:lnTo>
                    <a:pt x="1504" y="650"/>
                  </a:lnTo>
                  <a:lnTo>
                    <a:pt x="1510" y="648"/>
                  </a:lnTo>
                  <a:lnTo>
                    <a:pt x="1510" y="647"/>
                  </a:lnTo>
                  <a:lnTo>
                    <a:pt x="1510" y="646"/>
                  </a:lnTo>
                  <a:lnTo>
                    <a:pt x="1514" y="646"/>
                  </a:lnTo>
                  <a:lnTo>
                    <a:pt x="1514" y="646"/>
                  </a:lnTo>
                  <a:lnTo>
                    <a:pt x="1517" y="646"/>
                  </a:lnTo>
                  <a:lnTo>
                    <a:pt x="1519" y="645"/>
                  </a:lnTo>
                  <a:lnTo>
                    <a:pt x="1523" y="646"/>
                  </a:lnTo>
                  <a:lnTo>
                    <a:pt x="1526" y="646"/>
                  </a:lnTo>
                  <a:lnTo>
                    <a:pt x="1528" y="645"/>
                  </a:lnTo>
                  <a:lnTo>
                    <a:pt x="1529" y="646"/>
                  </a:lnTo>
                  <a:lnTo>
                    <a:pt x="1533" y="646"/>
                  </a:lnTo>
                  <a:lnTo>
                    <a:pt x="1534" y="644"/>
                  </a:lnTo>
                  <a:lnTo>
                    <a:pt x="1537" y="644"/>
                  </a:lnTo>
                  <a:lnTo>
                    <a:pt x="1537" y="643"/>
                  </a:lnTo>
                  <a:lnTo>
                    <a:pt x="1538" y="641"/>
                  </a:lnTo>
                  <a:lnTo>
                    <a:pt x="1542" y="640"/>
                  </a:lnTo>
                  <a:lnTo>
                    <a:pt x="1546" y="639"/>
                  </a:lnTo>
                  <a:lnTo>
                    <a:pt x="1551" y="638"/>
                  </a:lnTo>
                  <a:lnTo>
                    <a:pt x="1556" y="635"/>
                  </a:lnTo>
                  <a:lnTo>
                    <a:pt x="1559" y="634"/>
                  </a:lnTo>
                  <a:lnTo>
                    <a:pt x="1564" y="633"/>
                  </a:lnTo>
                  <a:lnTo>
                    <a:pt x="1565" y="633"/>
                  </a:lnTo>
                  <a:lnTo>
                    <a:pt x="1560" y="636"/>
                  </a:lnTo>
                  <a:lnTo>
                    <a:pt x="1557" y="636"/>
                  </a:lnTo>
                  <a:lnTo>
                    <a:pt x="1556" y="637"/>
                  </a:lnTo>
                  <a:lnTo>
                    <a:pt x="1556" y="638"/>
                  </a:lnTo>
                  <a:lnTo>
                    <a:pt x="1556" y="640"/>
                  </a:lnTo>
                  <a:lnTo>
                    <a:pt x="1555" y="643"/>
                  </a:lnTo>
                  <a:lnTo>
                    <a:pt x="1553" y="644"/>
                  </a:lnTo>
                  <a:lnTo>
                    <a:pt x="1555" y="643"/>
                  </a:lnTo>
                  <a:lnTo>
                    <a:pt x="1556" y="641"/>
                  </a:lnTo>
                  <a:lnTo>
                    <a:pt x="1557" y="643"/>
                  </a:lnTo>
                  <a:lnTo>
                    <a:pt x="1555" y="644"/>
                  </a:lnTo>
                  <a:lnTo>
                    <a:pt x="1556" y="645"/>
                  </a:lnTo>
                  <a:lnTo>
                    <a:pt x="1558" y="646"/>
                  </a:lnTo>
                  <a:lnTo>
                    <a:pt x="1564" y="645"/>
                  </a:lnTo>
                  <a:lnTo>
                    <a:pt x="1565" y="645"/>
                  </a:lnTo>
                  <a:lnTo>
                    <a:pt x="1566" y="645"/>
                  </a:lnTo>
                  <a:lnTo>
                    <a:pt x="1566" y="643"/>
                  </a:lnTo>
                  <a:lnTo>
                    <a:pt x="1569" y="641"/>
                  </a:lnTo>
                  <a:lnTo>
                    <a:pt x="1570" y="641"/>
                  </a:lnTo>
                  <a:lnTo>
                    <a:pt x="1571" y="641"/>
                  </a:lnTo>
                  <a:lnTo>
                    <a:pt x="1571" y="640"/>
                  </a:lnTo>
                  <a:lnTo>
                    <a:pt x="1572" y="640"/>
                  </a:lnTo>
                  <a:lnTo>
                    <a:pt x="1575" y="640"/>
                  </a:lnTo>
                  <a:lnTo>
                    <a:pt x="1577" y="640"/>
                  </a:lnTo>
                  <a:lnTo>
                    <a:pt x="1579" y="640"/>
                  </a:lnTo>
                  <a:lnTo>
                    <a:pt x="1580" y="639"/>
                  </a:lnTo>
                  <a:lnTo>
                    <a:pt x="1581" y="639"/>
                  </a:lnTo>
                  <a:lnTo>
                    <a:pt x="1585" y="636"/>
                  </a:lnTo>
                  <a:lnTo>
                    <a:pt x="1586" y="635"/>
                  </a:lnTo>
                  <a:lnTo>
                    <a:pt x="1587" y="635"/>
                  </a:lnTo>
                  <a:lnTo>
                    <a:pt x="1588" y="633"/>
                  </a:lnTo>
                  <a:lnTo>
                    <a:pt x="1589" y="631"/>
                  </a:lnTo>
                  <a:lnTo>
                    <a:pt x="1590" y="630"/>
                  </a:lnTo>
                  <a:lnTo>
                    <a:pt x="1593" y="630"/>
                  </a:lnTo>
                  <a:lnTo>
                    <a:pt x="1594" y="630"/>
                  </a:lnTo>
                  <a:lnTo>
                    <a:pt x="1593" y="631"/>
                  </a:lnTo>
                  <a:lnTo>
                    <a:pt x="1592" y="633"/>
                  </a:lnTo>
                  <a:lnTo>
                    <a:pt x="1592" y="637"/>
                  </a:lnTo>
                  <a:lnTo>
                    <a:pt x="1594" y="636"/>
                  </a:lnTo>
                  <a:lnTo>
                    <a:pt x="1596" y="634"/>
                  </a:lnTo>
                  <a:lnTo>
                    <a:pt x="1598" y="633"/>
                  </a:lnTo>
                  <a:lnTo>
                    <a:pt x="1600" y="631"/>
                  </a:lnTo>
                  <a:lnTo>
                    <a:pt x="1602" y="631"/>
                  </a:lnTo>
                  <a:lnTo>
                    <a:pt x="1605" y="631"/>
                  </a:lnTo>
                  <a:lnTo>
                    <a:pt x="1606" y="633"/>
                  </a:lnTo>
                  <a:lnTo>
                    <a:pt x="1609" y="631"/>
                  </a:lnTo>
                  <a:lnTo>
                    <a:pt x="1614" y="629"/>
                  </a:lnTo>
                  <a:lnTo>
                    <a:pt x="1618" y="629"/>
                  </a:lnTo>
                  <a:lnTo>
                    <a:pt x="1622" y="628"/>
                  </a:lnTo>
                  <a:lnTo>
                    <a:pt x="1627" y="627"/>
                  </a:lnTo>
                  <a:lnTo>
                    <a:pt x="1630" y="629"/>
                  </a:lnTo>
                  <a:lnTo>
                    <a:pt x="1626" y="628"/>
                  </a:lnTo>
                  <a:lnTo>
                    <a:pt x="1624" y="629"/>
                  </a:lnTo>
                  <a:lnTo>
                    <a:pt x="1622" y="629"/>
                  </a:lnTo>
                  <a:lnTo>
                    <a:pt x="1621" y="630"/>
                  </a:lnTo>
                  <a:lnTo>
                    <a:pt x="1618" y="631"/>
                  </a:lnTo>
                  <a:lnTo>
                    <a:pt x="1615" y="630"/>
                  </a:lnTo>
                  <a:lnTo>
                    <a:pt x="1614" y="631"/>
                  </a:lnTo>
                  <a:lnTo>
                    <a:pt x="1614" y="633"/>
                  </a:lnTo>
                  <a:lnTo>
                    <a:pt x="1615" y="634"/>
                  </a:lnTo>
                  <a:lnTo>
                    <a:pt x="1614" y="635"/>
                  </a:lnTo>
                  <a:lnTo>
                    <a:pt x="1613" y="635"/>
                  </a:lnTo>
                  <a:lnTo>
                    <a:pt x="1608" y="635"/>
                  </a:lnTo>
                  <a:lnTo>
                    <a:pt x="1608" y="635"/>
                  </a:lnTo>
                  <a:lnTo>
                    <a:pt x="1607" y="636"/>
                  </a:lnTo>
                  <a:lnTo>
                    <a:pt x="1607" y="638"/>
                  </a:lnTo>
                  <a:lnTo>
                    <a:pt x="1607" y="639"/>
                  </a:lnTo>
                  <a:lnTo>
                    <a:pt x="1608" y="639"/>
                  </a:lnTo>
                  <a:lnTo>
                    <a:pt x="1608" y="638"/>
                  </a:lnTo>
                  <a:lnTo>
                    <a:pt x="1608" y="636"/>
                  </a:lnTo>
                  <a:lnTo>
                    <a:pt x="1608" y="636"/>
                  </a:lnTo>
                  <a:lnTo>
                    <a:pt x="1609" y="638"/>
                  </a:lnTo>
                  <a:lnTo>
                    <a:pt x="1612" y="637"/>
                  </a:lnTo>
                  <a:lnTo>
                    <a:pt x="1613" y="639"/>
                  </a:lnTo>
                  <a:lnTo>
                    <a:pt x="1619" y="641"/>
                  </a:lnTo>
                  <a:lnTo>
                    <a:pt x="1621" y="641"/>
                  </a:lnTo>
                  <a:lnTo>
                    <a:pt x="1622" y="640"/>
                  </a:lnTo>
                  <a:lnTo>
                    <a:pt x="1618" y="638"/>
                  </a:lnTo>
                  <a:lnTo>
                    <a:pt x="1622" y="639"/>
                  </a:lnTo>
                  <a:lnTo>
                    <a:pt x="1625" y="638"/>
                  </a:lnTo>
                  <a:lnTo>
                    <a:pt x="1627" y="638"/>
                  </a:lnTo>
                  <a:lnTo>
                    <a:pt x="1628" y="638"/>
                  </a:lnTo>
                  <a:lnTo>
                    <a:pt x="1631" y="638"/>
                  </a:lnTo>
                  <a:lnTo>
                    <a:pt x="1632" y="638"/>
                  </a:lnTo>
                  <a:lnTo>
                    <a:pt x="1632" y="639"/>
                  </a:lnTo>
                  <a:lnTo>
                    <a:pt x="1634" y="640"/>
                  </a:lnTo>
                  <a:lnTo>
                    <a:pt x="1635" y="640"/>
                  </a:lnTo>
                  <a:lnTo>
                    <a:pt x="1634" y="638"/>
                  </a:lnTo>
                  <a:lnTo>
                    <a:pt x="1636" y="640"/>
                  </a:lnTo>
                  <a:lnTo>
                    <a:pt x="1636" y="641"/>
                  </a:lnTo>
                  <a:lnTo>
                    <a:pt x="1642" y="645"/>
                  </a:lnTo>
                  <a:lnTo>
                    <a:pt x="1642" y="644"/>
                  </a:lnTo>
                  <a:lnTo>
                    <a:pt x="1642" y="643"/>
                  </a:lnTo>
                  <a:lnTo>
                    <a:pt x="1643" y="643"/>
                  </a:lnTo>
                  <a:lnTo>
                    <a:pt x="1644" y="646"/>
                  </a:lnTo>
                  <a:lnTo>
                    <a:pt x="1645" y="646"/>
                  </a:lnTo>
                  <a:lnTo>
                    <a:pt x="1646" y="646"/>
                  </a:lnTo>
                  <a:lnTo>
                    <a:pt x="1646" y="646"/>
                  </a:lnTo>
                  <a:lnTo>
                    <a:pt x="1645" y="645"/>
                  </a:lnTo>
                  <a:lnTo>
                    <a:pt x="1646" y="644"/>
                  </a:lnTo>
                  <a:lnTo>
                    <a:pt x="1647" y="645"/>
                  </a:lnTo>
                  <a:lnTo>
                    <a:pt x="1650" y="645"/>
                  </a:lnTo>
                  <a:lnTo>
                    <a:pt x="1649" y="644"/>
                  </a:lnTo>
                  <a:lnTo>
                    <a:pt x="1649" y="643"/>
                  </a:lnTo>
                  <a:lnTo>
                    <a:pt x="1654" y="643"/>
                  </a:lnTo>
                  <a:lnTo>
                    <a:pt x="1656" y="641"/>
                  </a:lnTo>
                  <a:lnTo>
                    <a:pt x="1658" y="641"/>
                  </a:lnTo>
                  <a:lnTo>
                    <a:pt x="1661" y="644"/>
                  </a:lnTo>
                  <a:lnTo>
                    <a:pt x="1662" y="644"/>
                  </a:lnTo>
                  <a:lnTo>
                    <a:pt x="1662" y="643"/>
                  </a:lnTo>
                  <a:lnTo>
                    <a:pt x="1664" y="643"/>
                  </a:lnTo>
                  <a:lnTo>
                    <a:pt x="1666" y="644"/>
                  </a:lnTo>
                  <a:lnTo>
                    <a:pt x="1669" y="644"/>
                  </a:lnTo>
                  <a:lnTo>
                    <a:pt x="1673" y="644"/>
                  </a:lnTo>
                  <a:lnTo>
                    <a:pt x="1677" y="644"/>
                  </a:lnTo>
                  <a:lnTo>
                    <a:pt x="1687" y="640"/>
                  </a:lnTo>
                  <a:lnTo>
                    <a:pt x="1689" y="641"/>
                  </a:lnTo>
                  <a:lnTo>
                    <a:pt x="1689" y="640"/>
                  </a:lnTo>
                  <a:lnTo>
                    <a:pt x="1694" y="638"/>
                  </a:lnTo>
                  <a:lnTo>
                    <a:pt x="1697" y="637"/>
                  </a:lnTo>
                  <a:lnTo>
                    <a:pt x="1698" y="638"/>
                  </a:lnTo>
                  <a:lnTo>
                    <a:pt x="1700" y="637"/>
                  </a:lnTo>
                  <a:lnTo>
                    <a:pt x="1703" y="637"/>
                  </a:lnTo>
                  <a:lnTo>
                    <a:pt x="1704" y="637"/>
                  </a:lnTo>
                  <a:lnTo>
                    <a:pt x="1707" y="635"/>
                  </a:lnTo>
                  <a:lnTo>
                    <a:pt x="1710" y="635"/>
                  </a:lnTo>
                  <a:lnTo>
                    <a:pt x="1713" y="635"/>
                  </a:lnTo>
                  <a:lnTo>
                    <a:pt x="1715" y="635"/>
                  </a:lnTo>
                  <a:lnTo>
                    <a:pt x="1715" y="636"/>
                  </a:lnTo>
                  <a:lnTo>
                    <a:pt x="1713" y="636"/>
                  </a:lnTo>
                  <a:lnTo>
                    <a:pt x="1711" y="637"/>
                  </a:lnTo>
                  <a:lnTo>
                    <a:pt x="1712" y="638"/>
                  </a:lnTo>
                  <a:lnTo>
                    <a:pt x="1713" y="638"/>
                  </a:lnTo>
                  <a:lnTo>
                    <a:pt x="1712" y="639"/>
                  </a:lnTo>
                  <a:lnTo>
                    <a:pt x="1712" y="640"/>
                  </a:lnTo>
                  <a:lnTo>
                    <a:pt x="1710" y="640"/>
                  </a:lnTo>
                  <a:lnTo>
                    <a:pt x="1709" y="641"/>
                  </a:lnTo>
                  <a:lnTo>
                    <a:pt x="1706" y="645"/>
                  </a:lnTo>
                  <a:lnTo>
                    <a:pt x="1704" y="645"/>
                  </a:lnTo>
                  <a:lnTo>
                    <a:pt x="1704" y="646"/>
                  </a:lnTo>
                  <a:lnTo>
                    <a:pt x="1709" y="653"/>
                  </a:lnTo>
                  <a:lnTo>
                    <a:pt x="1709" y="656"/>
                  </a:lnTo>
                  <a:lnTo>
                    <a:pt x="1710" y="657"/>
                  </a:lnTo>
                  <a:lnTo>
                    <a:pt x="1711" y="658"/>
                  </a:lnTo>
                  <a:lnTo>
                    <a:pt x="1709" y="658"/>
                  </a:lnTo>
                  <a:lnTo>
                    <a:pt x="1709" y="659"/>
                  </a:lnTo>
                  <a:lnTo>
                    <a:pt x="1710" y="659"/>
                  </a:lnTo>
                  <a:lnTo>
                    <a:pt x="1711" y="659"/>
                  </a:lnTo>
                  <a:lnTo>
                    <a:pt x="1711" y="658"/>
                  </a:lnTo>
                  <a:lnTo>
                    <a:pt x="1712" y="657"/>
                  </a:lnTo>
                  <a:lnTo>
                    <a:pt x="1713" y="657"/>
                  </a:lnTo>
                  <a:lnTo>
                    <a:pt x="1713" y="655"/>
                  </a:lnTo>
                  <a:lnTo>
                    <a:pt x="1713" y="654"/>
                  </a:lnTo>
                  <a:lnTo>
                    <a:pt x="1712" y="653"/>
                  </a:lnTo>
                  <a:lnTo>
                    <a:pt x="1712" y="652"/>
                  </a:lnTo>
                  <a:lnTo>
                    <a:pt x="1715" y="649"/>
                  </a:lnTo>
                  <a:lnTo>
                    <a:pt x="1715" y="648"/>
                  </a:lnTo>
                  <a:lnTo>
                    <a:pt x="1715" y="647"/>
                  </a:lnTo>
                  <a:lnTo>
                    <a:pt x="1712" y="646"/>
                  </a:lnTo>
                  <a:lnTo>
                    <a:pt x="1712" y="646"/>
                  </a:lnTo>
                  <a:lnTo>
                    <a:pt x="1713" y="645"/>
                  </a:lnTo>
                  <a:lnTo>
                    <a:pt x="1719" y="644"/>
                  </a:lnTo>
                  <a:lnTo>
                    <a:pt x="1722" y="644"/>
                  </a:lnTo>
                  <a:lnTo>
                    <a:pt x="1725" y="643"/>
                  </a:lnTo>
                  <a:lnTo>
                    <a:pt x="1726" y="641"/>
                  </a:lnTo>
                  <a:lnTo>
                    <a:pt x="1727" y="643"/>
                  </a:lnTo>
                  <a:lnTo>
                    <a:pt x="1727" y="640"/>
                  </a:lnTo>
                  <a:lnTo>
                    <a:pt x="1726" y="640"/>
                  </a:lnTo>
                  <a:lnTo>
                    <a:pt x="1725" y="640"/>
                  </a:lnTo>
                  <a:lnTo>
                    <a:pt x="1723" y="640"/>
                  </a:lnTo>
                  <a:lnTo>
                    <a:pt x="1725" y="638"/>
                  </a:lnTo>
                  <a:lnTo>
                    <a:pt x="1723" y="638"/>
                  </a:lnTo>
                  <a:lnTo>
                    <a:pt x="1722" y="637"/>
                  </a:lnTo>
                  <a:lnTo>
                    <a:pt x="1723" y="636"/>
                  </a:lnTo>
                  <a:lnTo>
                    <a:pt x="1722" y="635"/>
                  </a:lnTo>
                  <a:lnTo>
                    <a:pt x="1723" y="634"/>
                  </a:lnTo>
                  <a:lnTo>
                    <a:pt x="1723" y="633"/>
                  </a:lnTo>
                  <a:lnTo>
                    <a:pt x="1722" y="631"/>
                  </a:lnTo>
                  <a:lnTo>
                    <a:pt x="1722" y="630"/>
                  </a:lnTo>
                  <a:lnTo>
                    <a:pt x="1727" y="630"/>
                  </a:lnTo>
                  <a:lnTo>
                    <a:pt x="1728" y="629"/>
                  </a:lnTo>
                  <a:lnTo>
                    <a:pt x="1729" y="630"/>
                  </a:lnTo>
                  <a:lnTo>
                    <a:pt x="1731" y="629"/>
                  </a:lnTo>
                  <a:lnTo>
                    <a:pt x="1731" y="630"/>
                  </a:lnTo>
                  <a:lnTo>
                    <a:pt x="1730" y="633"/>
                  </a:lnTo>
                  <a:lnTo>
                    <a:pt x="1735" y="631"/>
                  </a:lnTo>
                  <a:lnTo>
                    <a:pt x="1737" y="634"/>
                  </a:lnTo>
                  <a:lnTo>
                    <a:pt x="1739" y="634"/>
                  </a:lnTo>
                  <a:lnTo>
                    <a:pt x="1740" y="634"/>
                  </a:lnTo>
                  <a:lnTo>
                    <a:pt x="1740" y="635"/>
                  </a:lnTo>
                  <a:lnTo>
                    <a:pt x="1737" y="635"/>
                  </a:lnTo>
                  <a:lnTo>
                    <a:pt x="1736" y="635"/>
                  </a:lnTo>
                  <a:lnTo>
                    <a:pt x="1734" y="633"/>
                  </a:lnTo>
                  <a:lnTo>
                    <a:pt x="1731" y="633"/>
                  </a:lnTo>
                  <a:lnTo>
                    <a:pt x="1729" y="634"/>
                  </a:lnTo>
                  <a:lnTo>
                    <a:pt x="1729" y="635"/>
                  </a:lnTo>
                  <a:lnTo>
                    <a:pt x="1731" y="637"/>
                  </a:lnTo>
                  <a:lnTo>
                    <a:pt x="1734" y="638"/>
                  </a:lnTo>
                  <a:lnTo>
                    <a:pt x="1734" y="639"/>
                  </a:lnTo>
                  <a:lnTo>
                    <a:pt x="1735" y="639"/>
                  </a:lnTo>
                  <a:lnTo>
                    <a:pt x="1743" y="637"/>
                  </a:lnTo>
                  <a:lnTo>
                    <a:pt x="1743" y="636"/>
                  </a:lnTo>
                  <a:lnTo>
                    <a:pt x="1743" y="635"/>
                  </a:lnTo>
                  <a:lnTo>
                    <a:pt x="1740" y="634"/>
                  </a:lnTo>
                  <a:lnTo>
                    <a:pt x="1741" y="634"/>
                  </a:lnTo>
                  <a:lnTo>
                    <a:pt x="1741" y="633"/>
                  </a:lnTo>
                  <a:lnTo>
                    <a:pt x="1743" y="634"/>
                  </a:lnTo>
                  <a:lnTo>
                    <a:pt x="1744" y="635"/>
                  </a:lnTo>
                  <a:lnTo>
                    <a:pt x="1744" y="636"/>
                  </a:lnTo>
                  <a:lnTo>
                    <a:pt x="1743" y="637"/>
                  </a:lnTo>
                  <a:lnTo>
                    <a:pt x="1743" y="638"/>
                  </a:lnTo>
                  <a:lnTo>
                    <a:pt x="1741" y="639"/>
                  </a:lnTo>
                  <a:lnTo>
                    <a:pt x="1743" y="640"/>
                  </a:lnTo>
                  <a:lnTo>
                    <a:pt x="1741" y="641"/>
                  </a:lnTo>
                  <a:lnTo>
                    <a:pt x="1743" y="641"/>
                  </a:lnTo>
                  <a:lnTo>
                    <a:pt x="1743" y="640"/>
                  </a:lnTo>
                  <a:lnTo>
                    <a:pt x="1743" y="643"/>
                  </a:lnTo>
                  <a:lnTo>
                    <a:pt x="1744" y="643"/>
                  </a:lnTo>
                  <a:lnTo>
                    <a:pt x="1743" y="644"/>
                  </a:lnTo>
                  <a:lnTo>
                    <a:pt x="1740" y="646"/>
                  </a:lnTo>
                  <a:lnTo>
                    <a:pt x="1737" y="646"/>
                  </a:lnTo>
                  <a:lnTo>
                    <a:pt x="1736" y="647"/>
                  </a:lnTo>
                  <a:lnTo>
                    <a:pt x="1732" y="649"/>
                  </a:lnTo>
                  <a:lnTo>
                    <a:pt x="1731" y="649"/>
                  </a:lnTo>
                  <a:lnTo>
                    <a:pt x="1729" y="649"/>
                  </a:lnTo>
                  <a:lnTo>
                    <a:pt x="1728" y="649"/>
                  </a:lnTo>
                  <a:lnTo>
                    <a:pt x="1726" y="649"/>
                  </a:lnTo>
                  <a:lnTo>
                    <a:pt x="1725" y="650"/>
                  </a:lnTo>
                  <a:lnTo>
                    <a:pt x="1723" y="652"/>
                  </a:lnTo>
                  <a:lnTo>
                    <a:pt x="1718" y="655"/>
                  </a:lnTo>
                  <a:lnTo>
                    <a:pt x="1718" y="656"/>
                  </a:lnTo>
                  <a:lnTo>
                    <a:pt x="1720" y="656"/>
                  </a:lnTo>
                  <a:lnTo>
                    <a:pt x="1722" y="655"/>
                  </a:lnTo>
                  <a:lnTo>
                    <a:pt x="1725" y="655"/>
                  </a:lnTo>
                  <a:lnTo>
                    <a:pt x="1727" y="656"/>
                  </a:lnTo>
                  <a:lnTo>
                    <a:pt x="1729" y="656"/>
                  </a:lnTo>
                  <a:lnTo>
                    <a:pt x="1735" y="655"/>
                  </a:lnTo>
                  <a:lnTo>
                    <a:pt x="1739" y="654"/>
                  </a:lnTo>
                  <a:lnTo>
                    <a:pt x="1741" y="654"/>
                  </a:lnTo>
                  <a:lnTo>
                    <a:pt x="1743" y="655"/>
                  </a:lnTo>
                  <a:lnTo>
                    <a:pt x="1743" y="656"/>
                  </a:lnTo>
                  <a:lnTo>
                    <a:pt x="1741" y="658"/>
                  </a:lnTo>
                  <a:lnTo>
                    <a:pt x="1740" y="658"/>
                  </a:lnTo>
                  <a:lnTo>
                    <a:pt x="1739" y="659"/>
                  </a:lnTo>
                  <a:lnTo>
                    <a:pt x="1735" y="664"/>
                  </a:lnTo>
                  <a:lnTo>
                    <a:pt x="1734" y="665"/>
                  </a:lnTo>
                  <a:lnTo>
                    <a:pt x="1732" y="665"/>
                  </a:lnTo>
                  <a:lnTo>
                    <a:pt x="1731" y="666"/>
                  </a:lnTo>
                  <a:lnTo>
                    <a:pt x="1730" y="667"/>
                  </a:lnTo>
                  <a:lnTo>
                    <a:pt x="1728" y="671"/>
                  </a:lnTo>
                  <a:lnTo>
                    <a:pt x="1727" y="669"/>
                  </a:lnTo>
                  <a:lnTo>
                    <a:pt x="1723" y="671"/>
                  </a:lnTo>
                  <a:lnTo>
                    <a:pt x="1723" y="672"/>
                  </a:lnTo>
                  <a:lnTo>
                    <a:pt x="1727" y="673"/>
                  </a:lnTo>
                  <a:lnTo>
                    <a:pt x="1728" y="673"/>
                  </a:lnTo>
                  <a:lnTo>
                    <a:pt x="1730" y="671"/>
                  </a:lnTo>
                  <a:lnTo>
                    <a:pt x="1732" y="668"/>
                  </a:lnTo>
                  <a:lnTo>
                    <a:pt x="1735" y="667"/>
                  </a:lnTo>
                  <a:lnTo>
                    <a:pt x="1737" y="666"/>
                  </a:lnTo>
                  <a:lnTo>
                    <a:pt x="1740" y="663"/>
                  </a:lnTo>
                  <a:lnTo>
                    <a:pt x="1743" y="658"/>
                  </a:lnTo>
                  <a:lnTo>
                    <a:pt x="1745" y="658"/>
                  </a:lnTo>
                  <a:lnTo>
                    <a:pt x="1747" y="657"/>
                  </a:lnTo>
                  <a:lnTo>
                    <a:pt x="1747" y="656"/>
                  </a:lnTo>
                  <a:lnTo>
                    <a:pt x="1748" y="655"/>
                  </a:lnTo>
                  <a:lnTo>
                    <a:pt x="1747" y="654"/>
                  </a:lnTo>
                  <a:lnTo>
                    <a:pt x="1748" y="654"/>
                  </a:lnTo>
                  <a:lnTo>
                    <a:pt x="1750" y="652"/>
                  </a:lnTo>
                  <a:lnTo>
                    <a:pt x="1754" y="650"/>
                  </a:lnTo>
                  <a:lnTo>
                    <a:pt x="1755" y="650"/>
                  </a:lnTo>
                  <a:lnTo>
                    <a:pt x="1753" y="653"/>
                  </a:lnTo>
                  <a:lnTo>
                    <a:pt x="1755" y="654"/>
                  </a:lnTo>
                  <a:lnTo>
                    <a:pt x="1753" y="656"/>
                  </a:lnTo>
                  <a:lnTo>
                    <a:pt x="1751" y="657"/>
                  </a:lnTo>
                  <a:lnTo>
                    <a:pt x="1751" y="659"/>
                  </a:lnTo>
                  <a:lnTo>
                    <a:pt x="1751" y="661"/>
                  </a:lnTo>
                  <a:lnTo>
                    <a:pt x="1753" y="661"/>
                  </a:lnTo>
                  <a:lnTo>
                    <a:pt x="1753" y="662"/>
                  </a:lnTo>
                  <a:lnTo>
                    <a:pt x="1750" y="661"/>
                  </a:lnTo>
                  <a:lnTo>
                    <a:pt x="1749" y="661"/>
                  </a:lnTo>
                  <a:lnTo>
                    <a:pt x="1749" y="662"/>
                  </a:lnTo>
                  <a:lnTo>
                    <a:pt x="1749" y="664"/>
                  </a:lnTo>
                  <a:lnTo>
                    <a:pt x="1749" y="665"/>
                  </a:lnTo>
                  <a:lnTo>
                    <a:pt x="1750" y="666"/>
                  </a:lnTo>
                  <a:lnTo>
                    <a:pt x="1751" y="666"/>
                  </a:lnTo>
                  <a:lnTo>
                    <a:pt x="1755" y="663"/>
                  </a:lnTo>
                  <a:lnTo>
                    <a:pt x="1755" y="662"/>
                  </a:lnTo>
                  <a:lnTo>
                    <a:pt x="1754" y="662"/>
                  </a:lnTo>
                  <a:lnTo>
                    <a:pt x="1754" y="661"/>
                  </a:lnTo>
                  <a:lnTo>
                    <a:pt x="1757" y="659"/>
                  </a:lnTo>
                  <a:lnTo>
                    <a:pt x="1760" y="658"/>
                  </a:lnTo>
                  <a:lnTo>
                    <a:pt x="1760" y="657"/>
                  </a:lnTo>
                  <a:lnTo>
                    <a:pt x="1760" y="656"/>
                  </a:lnTo>
                  <a:lnTo>
                    <a:pt x="1760" y="655"/>
                  </a:lnTo>
                  <a:lnTo>
                    <a:pt x="1763" y="655"/>
                  </a:lnTo>
                  <a:lnTo>
                    <a:pt x="1766" y="654"/>
                  </a:lnTo>
                  <a:lnTo>
                    <a:pt x="1769" y="653"/>
                  </a:lnTo>
                  <a:lnTo>
                    <a:pt x="1770" y="654"/>
                  </a:lnTo>
                  <a:lnTo>
                    <a:pt x="1770" y="655"/>
                  </a:lnTo>
                  <a:lnTo>
                    <a:pt x="1772" y="655"/>
                  </a:lnTo>
                  <a:lnTo>
                    <a:pt x="1773" y="656"/>
                  </a:lnTo>
                  <a:lnTo>
                    <a:pt x="1776" y="655"/>
                  </a:lnTo>
                  <a:lnTo>
                    <a:pt x="1777" y="655"/>
                  </a:lnTo>
                  <a:lnTo>
                    <a:pt x="1778" y="656"/>
                  </a:lnTo>
                  <a:lnTo>
                    <a:pt x="1778" y="657"/>
                  </a:lnTo>
                  <a:lnTo>
                    <a:pt x="1781" y="658"/>
                  </a:lnTo>
                  <a:lnTo>
                    <a:pt x="1782" y="656"/>
                  </a:lnTo>
                  <a:lnTo>
                    <a:pt x="1783" y="655"/>
                  </a:lnTo>
                  <a:lnTo>
                    <a:pt x="1784" y="654"/>
                  </a:lnTo>
                  <a:lnTo>
                    <a:pt x="1784" y="655"/>
                  </a:lnTo>
                  <a:lnTo>
                    <a:pt x="1785" y="656"/>
                  </a:lnTo>
                  <a:lnTo>
                    <a:pt x="1787" y="656"/>
                  </a:lnTo>
                  <a:lnTo>
                    <a:pt x="1788" y="656"/>
                  </a:lnTo>
                  <a:lnTo>
                    <a:pt x="1789" y="656"/>
                  </a:lnTo>
                  <a:lnTo>
                    <a:pt x="1791" y="659"/>
                  </a:lnTo>
                  <a:lnTo>
                    <a:pt x="1792" y="659"/>
                  </a:lnTo>
                  <a:lnTo>
                    <a:pt x="1794" y="658"/>
                  </a:lnTo>
                  <a:lnTo>
                    <a:pt x="1795" y="659"/>
                  </a:lnTo>
                  <a:lnTo>
                    <a:pt x="1797" y="655"/>
                  </a:lnTo>
                  <a:lnTo>
                    <a:pt x="1798" y="655"/>
                  </a:lnTo>
                  <a:lnTo>
                    <a:pt x="1800" y="656"/>
                  </a:lnTo>
                  <a:lnTo>
                    <a:pt x="1802" y="657"/>
                  </a:lnTo>
                  <a:lnTo>
                    <a:pt x="1803" y="657"/>
                  </a:lnTo>
                  <a:lnTo>
                    <a:pt x="1804" y="657"/>
                  </a:lnTo>
                  <a:lnTo>
                    <a:pt x="1803" y="654"/>
                  </a:lnTo>
                  <a:lnTo>
                    <a:pt x="1804" y="652"/>
                  </a:lnTo>
                  <a:lnTo>
                    <a:pt x="1804" y="650"/>
                  </a:lnTo>
                  <a:lnTo>
                    <a:pt x="1807" y="649"/>
                  </a:lnTo>
                  <a:lnTo>
                    <a:pt x="1809" y="649"/>
                  </a:lnTo>
                  <a:lnTo>
                    <a:pt x="1807" y="648"/>
                  </a:lnTo>
                  <a:lnTo>
                    <a:pt x="1810" y="646"/>
                  </a:lnTo>
                  <a:lnTo>
                    <a:pt x="1809" y="646"/>
                  </a:lnTo>
                  <a:lnTo>
                    <a:pt x="1805" y="646"/>
                  </a:lnTo>
                  <a:lnTo>
                    <a:pt x="1800" y="647"/>
                  </a:lnTo>
                  <a:lnTo>
                    <a:pt x="1798" y="648"/>
                  </a:lnTo>
                  <a:lnTo>
                    <a:pt x="1796" y="653"/>
                  </a:lnTo>
                  <a:lnTo>
                    <a:pt x="1796" y="654"/>
                  </a:lnTo>
                  <a:lnTo>
                    <a:pt x="1796" y="653"/>
                  </a:lnTo>
                  <a:lnTo>
                    <a:pt x="1796" y="652"/>
                  </a:lnTo>
                  <a:lnTo>
                    <a:pt x="1796" y="649"/>
                  </a:lnTo>
                  <a:lnTo>
                    <a:pt x="1796" y="648"/>
                  </a:lnTo>
                  <a:lnTo>
                    <a:pt x="1797" y="647"/>
                  </a:lnTo>
                  <a:lnTo>
                    <a:pt x="1798" y="645"/>
                  </a:lnTo>
                  <a:lnTo>
                    <a:pt x="1800" y="645"/>
                  </a:lnTo>
                  <a:lnTo>
                    <a:pt x="1803" y="645"/>
                  </a:lnTo>
                  <a:lnTo>
                    <a:pt x="1810" y="645"/>
                  </a:lnTo>
                  <a:lnTo>
                    <a:pt x="1811" y="645"/>
                  </a:lnTo>
                  <a:lnTo>
                    <a:pt x="1811" y="646"/>
                  </a:lnTo>
                  <a:lnTo>
                    <a:pt x="1812" y="648"/>
                  </a:lnTo>
                  <a:lnTo>
                    <a:pt x="1811" y="649"/>
                  </a:lnTo>
                  <a:lnTo>
                    <a:pt x="1811" y="650"/>
                  </a:lnTo>
                  <a:lnTo>
                    <a:pt x="1810" y="653"/>
                  </a:lnTo>
                  <a:lnTo>
                    <a:pt x="1809" y="653"/>
                  </a:lnTo>
                  <a:lnTo>
                    <a:pt x="1807" y="655"/>
                  </a:lnTo>
                  <a:lnTo>
                    <a:pt x="1807" y="658"/>
                  </a:lnTo>
                  <a:lnTo>
                    <a:pt x="1809" y="659"/>
                  </a:lnTo>
                  <a:lnTo>
                    <a:pt x="1809" y="661"/>
                  </a:lnTo>
                  <a:lnTo>
                    <a:pt x="1806" y="661"/>
                  </a:lnTo>
                  <a:lnTo>
                    <a:pt x="1806" y="662"/>
                  </a:lnTo>
                  <a:lnTo>
                    <a:pt x="1807" y="662"/>
                  </a:lnTo>
                  <a:lnTo>
                    <a:pt x="1811" y="662"/>
                  </a:lnTo>
                  <a:lnTo>
                    <a:pt x="1814" y="663"/>
                  </a:lnTo>
                  <a:lnTo>
                    <a:pt x="1815" y="663"/>
                  </a:lnTo>
                  <a:lnTo>
                    <a:pt x="1815" y="659"/>
                  </a:lnTo>
                  <a:lnTo>
                    <a:pt x="1816" y="657"/>
                  </a:lnTo>
                  <a:lnTo>
                    <a:pt x="1816" y="656"/>
                  </a:lnTo>
                  <a:lnTo>
                    <a:pt x="1819" y="657"/>
                  </a:lnTo>
                  <a:lnTo>
                    <a:pt x="1821" y="656"/>
                  </a:lnTo>
                  <a:lnTo>
                    <a:pt x="1822" y="657"/>
                  </a:lnTo>
                  <a:lnTo>
                    <a:pt x="1823" y="657"/>
                  </a:lnTo>
                  <a:lnTo>
                    <a:pt x="1824" y="656"/>
                  </a:lnTo>
                  <a:lnTo>
                    <a:pt x="1828" y="653"/>
                  </a:lnTo>
                  <a:lnTo>
                    <a:pt x="1831" y="653"/>
                  </a:lnTo>
                  <a:lnTo>
                    <a:pt x="1834" y="653"/>
                  </a:lnTo>
                  <a:lnTo>
                    <a:pt x="1835" y="650"/>
                  </a:lnTo>
                  <a:lnTo>
                    <a:pt x="1836" y="652"/>
                  </a:lnTo>
                  <a:lnTo>
                    <a:pt x="1839" y="653"/>
                  </a:lnTo>
                  <a:lnTo>
                    <a:pt x="1840" y="653"/>
                  </a:lnTo>
                  <a:lnTo>
                    <a:pt x="1840" y="652"/>
                  </a:lnTo>
                  <a:lnTo>
                    <a:pt x="1842" y="652"/>
                  </a:lnTo>
                  <a:lnTo>
                    <a:pt x="1842" y="654"/>
                  </a:lnTo>
                  <a:lnTo>
                    <a:pt x="1843" y="655"/>
                  </a:lnTo>
                  <a:lnTo>
                    <a:pt x="1845" y="655"/>
                  </a:lnTo>
                  <a:lnTo>
                    <a:pt x="1847" y="656"/>
                  </a:lnTo>
                  <a:lnTo>
                    <a:pt x="1849" y="656"/>
                  </a:lnTo>
                  <a:lnTo>
                    <a:pt x="1850" y="655"/>
                  </a:lnTo>
                  <a:lnTo>
                    <a:pt x="1850" y="656"/>
                  </a:lnTo>
                  <a:lnTo>
                    <a:pt x="1850" y="656"/>
                  </a:lnTo>
                  <a:lnTo>
                    <a:pt x="1851" y="653"/>
                  </a:lnTo>
                  <a:lnTo>
                    <a:pt x="1852" y="653"/>
                  </a:lnTo>
                  <a:lnTo>
                    <a:pt x="1852" y="652"/>
                  </a:lnTo>
                  <a:lnTo>
                    <a:pt x="1853" y="650"/>
                  </a:lnTo>
                  <a:lnTo>
                    <a:pt x="1853" y="652"/>
                  </a:lnTo>
                  <a:lnTo>
                    <a:pt x="1854" y="652"/>
                  </a:lnTo>
                  <a:lnTo>
                    <a:pt x="1857" y="653"/>
                  </a:lnTo>
                  <a:lnTo>
                    <a:pt x="1858" y="649"/>
                  </a:lnTo>
                  <a:lnTo>
                    <a:pt x="1859" y="650"/>
                  </a:lnTo>
                  <a:lnTo>
                    <a:pt x="1859" y="652"/>
                  </a:lnTo>
                  <a:lnTo>
                    <a:pt x="1859" y="654"/>
                  </a:lnTo>
                  <a:lnTo>
                    <a:pt x="1862" y="655"/>
                  </a:lnTo>
                  <a:lnTo>
                    <a:pt x="1863" y="654"/>
                  </a:lnTo>
                  <a:lnTo>
                    <a:pt x="1864" y="654"/>
                  </a:lnTo>
                  <a:lnTo>
                    <a:pt x="1866" y="652"/>
                  </a:lnTo>
                  <a:lnTo>
                    <a:pt x="1866" y="650"/>
                  </a:lnTo>
                  <a:lnTo>
                    <a:pt x="1866" y="649"/>
                  </a:lnTo>
                  <a:lnTo>
                    <a:pt x="1867" y="652"/>
                  </a:lnTo>
                  <a:lnTo>
                    <a:pt x="1867" y="650"/>
                  </a:lnTo>
                  <a:lnTo>
                    <a:pt x="1867" y="646"/>
                  </a:lnTo>
                  <a:lnTo>
                    <a:pt x="1869" y="646"/>
                  </a:lnTo>
                  <a:lnTo>
                    <a:pt x="1870" y="649"/>
                  </a:lnTo>
                  <a:lnTo>
                    <a:pt x="1871" y="649"/>
                  </a:lnTo>
                  <a:lnTo>
                    <a:pt x="1871" y="650"/>
                  </a:lnTo>
                  <a:lnTo>
                    <a:pt x="1870" y="652"/>
                  </a:lnTo>
                  <a:lnTo>
                    <a:pt x="1870" y="650"/>
                  </a:lnTo>
                  <a:lnTo>
                    <a:pt x="1869" y="650"/>
                  </a:lnTo>
                  <a:lnTo>
                    <a:pt x="1868" y="654"/>
                  </a:lnTo>
                  <a:lnTo>
                    <a:pt x="1868" y="655"/>
                  </a:lnTo>
                  <a:lnTo>
                    <a:pt x="1869" y="654"/>
                  </a:lnTo>
                  <a:lnTo>
                    <a:pt x="1870" y="653"/>
                  </a:lnTo>
                  <a:lnTo>
                    <a:pt x="1870" y="656"/>
                  </a:lnTo>
                  <a:lnTo>
                    <a:pt x="1871" y="659"/>
                  </a:lnTo>
                  <a:lnTo>
                    <a:pt x="1871" y="658"/>
                  </a:lnTo>
                  <a:lnTo>
                    <a:pt x="1872" y="657"/>
                  </a:lnTo>
                  <a:lnTo>
                    <a:pt x="1873" y="657"/>
                  </a:lnTo>
                  <a:lnTo>
                    <a:pt x="1873" y="652"/>
                  </a:lnTo>
                  <a:lnTo>
                    <a:pt x="1874" y="649"/>
                  </a:lnTo>
                  <a:lnTo>
                    <a:pt x="1876" y="650"/>
                  </a:lnTo>
                  <a:lnTo>
                    <a:pt x="1876" y="652"/>
                  </a:lnTo>
                  <a:lnTo>
                    <a:pt x="1877" y="652"/>
                  </a:lnTo>
                  <a:lnTo>
                    <a:pt x="1877" y="649"/>
                  </a:lnTo>
                  <a:lnTo>
                    <a:pt x="1878" y="646"/>
                  </a:lnTo>
                  <a:lnTo>
                    <a:pt x="1879" y="646"/>
                  </a:lnTo>
                  <a:lnTo>
                    <a:pt x="1878" y="650"/>
                  </a:lnTo>
                  <a:lnTo>
                    <a:pt x="1878" y="652"/>
                  </a:lnTo>
                  <a:lnTo>
                    <a:pt x="1879" y="653"/>
                  </a:lnTo>
                  <a:lnTo>
                    <a:pt x="1881" y="654"/>
                  </a:lnTo>
                  <a:lnTo>
                    <a:pt x="1880" y="657"/>
                  </a:lnTo>
                  <a:lnTo>
                    <a:pt x="1880" y="658"/>
                  </a:lnTo>
                  <a:lnTo>
                    <a:pt x="1881" y="658"/>
                  </a:lnTo>
                  <a:lnTo>
                    <a:pt x="1882" y="658"/>
                  </a:lnTo>
                  <a:lnTo>
                    <a:pt x="1882" y="661"/>
                  </a:lnTo>
                  <a:lnTo>
                    <a:pt x="1881" y="661"/>
                  </a:lnTo>
                  <a:lnTo>
                    <a:pt x="1881" y="662"/>
                  </a:lnTo>
                  <a:lnTo>
                    <a:pt x="1882" y="665"/>
                  </a:lnTo>
                  <a:lnTo>
                    <a:pt x="1883" y="667"/>
                  </a:lnTo>
                  <a:lnTo>
                    <a:pt x="1885" y="667"/>
                  </a:lnTo>
                  <a:lnTo>
                    <a:pt x="1886" y="666"/>
                  </a:lnTo>
                  <a:lnTo>
                    <a:pt x="1887" y="668"/>
                  </a:lnTo>
                  <a:lnTo>
                    <a:pt x="1889" y="668"/>
                  </a:lnTo>
                  <a:lnTo>
                    <a:pt x="1894" y="668"/>
                  </a:lnTo>
                  <a:lnTo>
                    <a:pt x="1895" y="668"/>
                  </a:lnTo>
                  <a:lnTo>
                    <a:pt x="1895" y="669"/>
                  </a:lnTo>
                  <a:lnTo>
                    <a:pt x="1895" y="671"/>
                  </a:lnTo>
                  <a:lnTo>
                    <a:pt x="1894" y="672"/>
                  </a:lnTo>
                  <a:lnTo>
                    <a:pt x="1891" y="671"/>
                  </a:lnTo>
                  <a:lnTo>
                    <a:pt x="1887" y="672"/>
                  </a:lnTo>
                  <a:lnTo>
                    <a:pt x="1886" y="673"/>
                  </a:lnTo>
                  <a:lnTo>
                    <a:pt x="1888" y="675"/>
                  </a:lnTo>
                  <a:lnTo>
                    <a:pt x="1889" y="675"/>
                  </a:lnTo>
                  <a:lnTo>
                    <a:pt x="1891" y="674"/>
                  </a:lnTo>
                  <a:lnTo>
                    <a:pt x="1894" y="676"/>
                  </a:lnTo>
                  <a:lnTo>
                    <a:pt x="1895" y="675"/>
                  </a:lnTo>
                  <a:lnTo>
                    <a:pt x="1895" y="674"/>
                  </a:lnTo>
                  <a:lnTo>
                    <a:pt x="1896" y="675"/>
                  </a:lnTo>
                  <a:lnTo>
                    <a:pt x="1898" y="675"/>
                  </a:lnTo>
                  <a:lnTo>
                    <a:pt x="1897" y="676"/>
                  </a:lnTo>
                  <a:lnTo>
                    <a:pt x="1895" y="677"/>
                  </a:lnTo>
                  <a:lnTo>
                    <a:pt x="1894" y="677"/>
                  </a:lnTo>
                  <a:lnTo>
                    <a:pt x="1895" y="678"/>
                  </a:lnTo>
                  <a:lnTo>
                    <a:pt x="1896" y="678"/>
                  </a:lnTo>
                  <a:lnTo>
                    <a:pt x="1897" y="678"/>
                  </a:lnTo>
                  <a:lnTo>
                    <a:pt x="1898" y="678"/>
                  </a:lnTo>
                  <a:lnTo>
                    <a:pt x="1899" y="680"/>
                  </a:lnTo>
                  <a:lnTo>
                    <a:pt x="1899" y="681"/>
                  </a:lnTo>
                  <a:lnTo>
                    <a:pt x="1898" y="682"/>
                  </a:lnTo>
                  <a:lnTo>
                    <a:pt x="1899" y="684"/>
                  </a:lnTo>
                  <a:lnTo>
                    <a:pt x="1902" y="690"/>
                  </a:lnTo>
                  <a:lnTo>
                    <a:pt x="1902" y="691"/>
                  </a:lnTo>
                  <a:lnTo>
                    <a:pt x="1901" y="693"/>
                  </a:lnTo>
                  <a:lnTo>
                    <a:pt x="1902" y="692"/>
                  </a:lnTo>
                  <a:lnTo>
                    <a:pt x="1904" y="692"/>
                  </a:lnTo>
                  <a:lnTo>
                    <a:pt x="1904" y="693"/>
                  </a:lnTo>
                  <a:lnTo>
                    <a:pt x="1902" y="693"/>
                  </a:lnTo>
                  <a:lnTo>
                    <a:pt x="1902" y="694"/>
                  </a:lnTo>
                  <a:lnTo>
                    <a:pt x="1902" y="695"/>
                  </a:lnTo>
                  <a:lnTo>
                    <a:pt x="1904" y="694"/>
                  </a:lnTo>
                  <a:lnTo>
                    <a:pt x="1905" y="693"/>
                  </a:lnTo>
                  <a:lnTo>
                    <a:pt x="1905" y="694"/>
                  </a:lnTo>
                  <a:lnTo>
                    <a:pt x="1904" y="695"/>
                  </a:lnTo>
                  <a:lnTo>
                    <a:pt x="1904" y="696"/>
                  </a:lnTo>
                  <a:lnTo>
                    <a:pt x="1905" y="695"/>
                  </a:lnTo>
                  <a:lnTo>
                    <a:pt x="1905" y="696"/>
                  </a:lnTo>
                  <a:lnTo>
                    <a:pt x="1905" y="697"/>
                  </a:lnTo>
                  <a:lnTo>
                    <a:pt x="1906" y="699"/>
                  </a:lnTo>
                  <a:lnTo>
                    <a:pt x="1907" y="699"/>
                  </a:lnTo>
                  <a:lnTo>
                    <a:pt x="1908" y="700"/>
                  </a:lnTo>
                  <a:lnTo>
                    <a:pt x="1911" y="700"/>
                  </a:lnTo>
                  <a:lnTo>
                    <a:pt x="1911" y="700"/>
                  </a:lnTo>
                  <a:lnTo>
                    <a:pt x="1911" y="701"/>
                  </a:lnTo>
                  <a:lnTo>
                    <a:pt x="1914" y="701"/>
                  </a:lnTo>
                  <a:lnTo>
                    <a:pt x="1914" y="702"/>
                  </a:lnTo>
                  <a:lnTo>
                    <a:pt x="1911" y="702"/>
                  </a:lnTo>
                  <a:lnTo>
                    <a:pt x="1911" y="703"/>
                  </a:lnTo>
                  <a:lnTo>
                    <a:pt x="1910" y="703"/>
                  </a:lnTo>
                  <a:lnTo>
                    <a:pt x="1909" y="702"/>
                  </a:lnTo>
                  <a:lnTo>
                    <a:pt x="1909" y="703"/>
                  </a:lnTo>
                  <a:lnTo>
                    <a:pt x="1909" y="704"/>
                  </a:lnTo>
                  <a:lnTo>
                    <a:pt x="1911" y="706"/>
                  </a:lnTo>
                  <a:lnTo>
                    <a:pt x="1913" y="708"/>
                  </a:lnTo>
                  <a:lnTo>
                    <a:pt x="1915" y="706"/>
                  </a:lnTo>
                  <a:lnTo>
                    <a:pt x="1916" y="704"/>
                  </a:lnTo>
                  <a:lnTo>
                    <a:pt x="1917" y="704"/>
                  </a:lnTo>
                  <a:lnTo>
                    <a:pt x="1918" y="705"/>
                  </a:lnTo>
                  <a:lnTo>
                    <a:pt x="1917" y="705"/>
                  </a:lnTo>
                  <a:lnTo>
                    <a:pt x="1916" y="706"/>
                  </a:lnTo>
                  <a:lnTo>
                    <a:pt x="1917" y="708"/>
                  </a:lnTo>
                  <a:lnTo>
                    <a:pt x="1920" y="706"/>
                  </a:lnTo>
                  <a:lnTo>
                    <a:pt x="1920" y="708"/>
                  </a:lnTo>
                  <a:lnTo>
                    <a:pt x="1915" y="709"/>
                  </a:lnTo>
                  <a:lnTo>
                    <a:pt x="1915" y="710"/>
                  </a:lnTo>
                  <a:lnTo>
                    <a:pt x="1916" y="710"/>
                  </a:lnTo>
                  <a:lnTo>
                    <a:pt x="1916" y="712"/>
                  </a:lnTo>
                  <a:lnTo>
                    <a:pt x="1918" y="712"/>
                  </a:lnTo>
                  <a:lnTo>
                    <a:pt x="1917" y="713"/>
                  </a:lnTo>
                  <a:lnTo>
                    <a:pt x="1918" y="714"/>
                  </a:lnTo>
                  <a:lnTo>
                    <a:pt x="1921" y="714"/>
                  </a:lnTo>
                  <a:lnTo>
                    <a:pt x="1924" y="715"/>
                  </a:lnTo>
                  <a:lnTo>
                    <a:pt x="1924" y="713"/>
                  </a:lnTo>
                  <a:lnTo>
                    <a:pt x="1925" y="713"/>
                  </a:lnTo>
                  <a:lnTo>
                    <a:pt x="1925" y="714"/>
                  </a:lnTo>
                  <a:lnTo>
                    <a:pt x="1927" y="715"/>
                  </a:lnTo>
                  <a:lnTo>
                    <a:pt x="1928" y="715"/>
                  </a:lnTo>
                  <a:lnTo>
                    <a:pt x="1929" y="715"/>
                  </a:lnTo>
                  <a:lnTo>
                    <a:pt x="1932" y="716"/>
                  </a:lnTo>
                  <a:lnTo>
                    <a:pt x="1929" y="718"/>
                  </a:lnTo>
                  <a:lnTo>
                    <a:pt x="1929" y="719"/>
                  </a:lnTo>
                  <a:lnTo>
                    <a:pt x="1927" y="721"/>
                  </a:lnTo>
                  <a:lnTo>
                    <a:pt x="1929" y="722"/>
                  </a:lnTo>
                  <a:lnTo>
                    <a:pt x="1928" y="722"/>
                  </a:lnTo>
                  <a:lnTo>
                    <a:pt x="1928" y="723"/>
                  </a:lnTo>
                  <a:lnTo>
                    <a:pt x="1928" y="724"/>
                  </a:lnTo>
                  <a:lnTo>
                    <a:pt x="1929" y="724"/>
                  </a:lnTo>
                  <a:lnTo>
                    <a:pt x="1930" y="725"/>
                  </a:lnTo>
                  <a:lnTo>
                    <a:pt x="1933" y="719"/>
                  </a:lnTo>
                  <a:lnTo>
                    <a:pt x="1933" y="720"/>
                  </a:lnTo>
                  <a:lnTo>
                    <a:pt x="1933" y="722"/>
                  </a:lnTo>
                  <a:lnTo>
                    <a:pt x="1932" y="724"/>
                  </a:lnTo>
                  <a:lnTo>
                    <a:pt x="1932" y="725"/>
                  </a:lnTo>
                  <a:lnTo>
                    <a:pt x="1932" y="725"/>
                  </a:lnTo>
                  <a:lnTo>
                    <a:pt x="1932" y="727"/>
                  </a:lnTo>
                  <a:lnTo>
                    <a:pt x="1930" y="728"/>
                  </a:lnTo>
                  <a:lnTo>
                    <a:pt x="1932" y="728"/>
                  </a:lnTo>
                  <a:lnTo>
                    <a:pt x="1932" y="729"/>
                  </a:lnTo>
                  <a:lnTo>
                    <a:pt x="1932" y="730"/>
                  </a:lnTo>
                  <a:lnTo>
                    <a:pt x="1934" y="730"/>
                  </a:lnTo>
                  <a:lnTo>
                    <a:pt x="1937" y="727"/>
                  </a:lnTo>
                  <a:lnTo>
                    <a:pt x="1939" y="727"/>
                  </a:lnTo>
                  <a:lnTo>
                    <a:pt x="1942" y="725"/>
                  </a:lnTo>
                  <a:lnTo>
                    <a:pt x="1944" y="724"/>
                  </a:lnTo>
                  <a:lnTo>
                    <a:pt x="1945" y="723"/>
                  </a:lnTo>
                  <a:lnTo>
                    <a:pt x="1946" y="722"/>
                  </a:lnTo>
                  <a:lnTo>
                    <a:pt x="1946" y="721"/>
                  </a:lnTo>
                  <a:lnTo>
                    <a:pt x="1946" y="719"/>
                  </a:lnTo>
                  <a:lnTo>
                    <a:pt x="1940" y="716"/>
                  </a:lnTo>
                  <a:lnTo>
                    <a:pt x="1939" y="716"/>
                  </a:lnTo>
                  <a:lnTo>
                    <a:pt x="1939" y="715"/>
                  </a:lnTo>
                  <a:lnTo>
                    <a:pt x="1939" y="714"/>
                  </a:lnTo>
                  <a:lnTo>
                    <a:pt x="1942" y="714"/>
                  </a:lnTo>
                  <a:lnTo>
                    <a:pt x="1944" y="712"/>
                  </a:lnTo>
                  <a:lnTo>
                    <a:pt x="1944" y="713"/>
                  </a:lnTo>
                  <a:lnTo>
                    <a:pt x="1943" y="714"/>
                  </a:lnTo>
                  <a:lnTo>
                    <a:pt x="1946" y="716"/>
                  </a:lnTo>
                  <a:lnTo>
                    <a:pt x="1947" y="716"/>
                  </a:lnTo>
                  <a:lnTo>
                    <a:pt x="1948" y="719"/>
                  </a:lnTo>
                  <a:lnTo>
                    <a:pt x="1949" y="719"/>
                  </a:lnTo>
                  <a:lnTo>
                    <a:pt x="1951" y="718"/>
                  </a:lnTo>
                  <a:lnTo>
                    <a:pt x="1952" y="719"/>
                  </a:lnTo>
                  <a:lnTo>
                    <a:pt x="1949" y="720"/>
                  </a:lnTo>
                  <a:lnTo>
                    <a:pt x="1949" y="721"/>
                  </a:lnTo>
                  <a:lnTo>
                    <a:pt x="1948" y="721"/>
                  </a:lnTo>
                  <a:lnTo>
                    <a:pt x="1948" y="723"/>
                  </a:lnTo>
                  <a:lnTo>
                    <a:pt x="1947" y="723"/>
                  </a:lnTo>
                  <a:lnTo>
                    <a:pt x="1946" y="723"/>
                  </a:lnTo>
                  <a:lnTo>
                    <a:pt x="1946" y="724"/>
                  </a:lnTo>
                  <a:lnTo>
                    <a:pt x="1947" y="724"/>
                  </a:lnTo>
                  <a:lnTo>
                    <a:pt x="1949" y="724"/>
                  </a:lnTo>
                  <a:lnTo>
                    <a:pt x="1951" y="725"/>
                  </a:lnTo>
                  <a:lnTo>
                    <a:pt x="1952" y="727"/>
                  </a:lnTo>
                  <a:lnTo>
                    <a:pt x="1952" y="727"/>
                  </a:lnTo>
                  <a:lnTo>
                    <a:pt x="1953" y="727"/>
                  </a:lnTo>
                  <a:lnTo>
                    <a:pt x="1955" y="727"/>
                  </a:lnTo>
                  <a:lnTo>
                    <a:pt x="1955" y="725"/>
                  </a:lnTo>
                  <a:lnTo>
                    <a:pt x="1956" y="727"/>
                  </a:lnTo>
                  <a:lnTo>
                    <a:pt x="1955" y="727"/>
                  </a:lnTo>
                  <a:lnTo>
                    <a:pt x="1953" y="727"/>
                  </a:lnTo>
                  <a:lnTo>
                    <a:pt x="1952" y="729"/>
                  </a:lnTo>
                  <a:lnTo>
                    <a:pt x="1953" y="730"/>
                  </a:lnTo>
                  <a:lnTo>
                    <a:pt x="1953" y="731"/>
                  </a:lnTo>
                  <a:lnTo>
                    <a:pt x="1953" y="732"/>
                  </a:lnTo>
                  <a:lnTo>
                    <a:pt x="1954" y="733"/>
                  </a:lnTo>
                  <a:lnTo>
                    <a:pt x="1954" y="734"/>
                  </a:lnTo>
                  <a:lnTo>
                    <a:pt x="1954" y="736"/>
                  </a:lnTo>
                  <a:lnTo>
                    <a:pt x="1953" y="736"/>
                  </a:lnTo>
                  <a:lnTo>
                    <a:pt x="1952" y="737"/>
                  </a:lnTo>
                  <a:lnTo>
                    <a:pt x="1953" y="739"/>
                  </a:lnTo>
                  <a:lnTo>
                    <a:pt x="1953" y="741"/>
                  </a:lnTo>
                  <a:lnTo>
                    <a:pt x="1954" y="742"/>
                  </a:lnTo>
                  <a:lnTo>
                    <a:pt x="1953" y="743"/>
                  </a:lnTo>
                  <a:lnTo>
                    <a:pt x="1952" y="744"/>
                  </a:lnTo>
                  <a:lnTo>
                    <a:pt x="1953" y="746"/>
                  </a:lnTo>
                  <a:lnTo>
                    <a:pt x="1953" y="747"/>
                  </a:lnTo>
                  <a:lnTo>
                    <a:pt x="1954" y="748"/>
                  </a:lnTo>
                  <a:lnTo>
                    <a:pt x="1954" y="751"/>
                  </a:lnTo>
                  <a:lnTo>
                    <a:pt x="1956" y="755"/>
                  </a:lnTo>
                  <a:lnTo>
                    <a:pt x="1957" y="755"/>
                  </a:lnTo>
                  <a:lnTo>
                    <a:pt x="1960" y="755"/>
                  </a:lnTo>
                  <a:lnTo>
                    <a:pt x="1961" y="756"/>
                  </a:lnTo>
                  <a:lnTo>
                    <a:pt x="1962" y="757"/>
                  </a:lnTo>
                  <a:lnTo>
                    <a:pt x="1961" y="753"/>
                  </a:lnTo>
                  <a:lnTo>
                    <a:pt x="1962" y="753"/>
                  </a:lnTo>
                  <a:lnTo>
                    <a:pt x="1963" y="753"/>
                  </a:lnTo>
                  <a:lnTo>
                    <a:pt x="1966" y="756"/>
                  </a:lnTo>
                  <a:lnTo>
                    <a:pt x="1972" y="756"/>
                  </a:lnTo>
                  <a:lnTo>
                    <a:pt x="1972" y="757"/>
                  </a:lnTo>
                  <a:lnTo>
                    <a:pt x="1970" y="757"/>
                  </a:lnTo>
                  <a:lnTo>
                    <a:pt x="1968" y="758"/>
                  </a:lnTo>
                  <a:lnTo>
                    <a:pt x="1970" y="759"/>
                  </a:lnTo>
                  <a:lnTo>
                    <a:pt x="1970" y="764"/>
                  </a:lnTo>
                  <a:lnTo>
                    <a:pt x="1970" y="766"/>
                  </a:lnTo>
                  <a:lnTo>
                    <a:pt x="1971" y="767"/>
                  </a:lnTo>
                  <a:lnTo>
                    <a:pt x="1972" y="768"/>
                  </a:lnTo>
                  <a:lnTo>
                    <a:pt x="1972" y="769"/>
                  </a:lnTo>
                  <a:lnTo>
                    <a:pt x="1974" y="771"/>
                  </a:lnTo>
                  <a:lnTo>
                    <a:pt x="1975" y="771"/>
                  </a:lnTo>
                  <a:lnTo>
                    <a:pt x="1976" y="771"/>
                  </a:lnTo>
                  <a:lnTo>
                    <a:pt x="1977" y="770"/>
                  </a:lnTo>
                  <a:lnTo>
                    <a:pt x="1979" y="771"/>
                  </a:lnTo>
                  <a:lnTo>
                    <a:pt x="1981" y="770"/>
                  </a:lnTo>
                  <a:lnTo>
                    <a:pt x="1982" y="771"/>
                  </a:lnTo>
                  <a:lnTo>
                    <a:pt x="1983" y="770"/>
                  </a:lnTo>
                  <a:lnTo>
                    <a:pt x="1984" y="770"/>
                  </a:lnTo>
                  <a:lnTo>
                    <a:pt x="1984" y="771"/>
                  </a:lnTo>
                  <a:lnTo>
                    <a:pt x="1984" y="772"/>
                  </a:lnTo>
                  <a:lnTo>
                    <a:pt x="1985" y="774"/>
                  </a:lnTo>
                  <a:lnTo>
                    <a:pt x="1986" y="774"/>
                  </a:lnTo>
                  <a:lnTo>
                    <a:pt x="1986" y="771"/>
                  </a:lnTo>
                  <a:lnTo>
                    <a:pt x="1987" y="771"/>
                  </a:lnTo>
                  <a:lnTo>
                    <a:pt x="1991" y="771"/>
                  </a:lnTo>
                  <a:lnTo>
                    <a:pt x="1994" y="774"/>
                  </a:lnTo>
                  <a:lnTo>
                    <a:pt x="1995" y="774"/>
                  </a:lnTo>
                  <a:lnTo>
                    <a:pt x="1996" y="772"/>
                  </a:lnTo>
                  <a:lnTo>
                    <a:pt x="1994" y="769"/>
                  </a:lnTo>
                  <a:lnTo>
                    <a:pt x="1993" y="768"/>
                  </a:lnTo>
                  <a:lnTo>
                    <a:pt x="1992" y="767"/>
                  </a:lnTo>
                  <a:lnTo>
                    <a:pt x="1989" y="767"/>
                  </a:lnTo>
                  <a:lnTo>
                    <a:pt x="1985" y="764"/>
                  </a:lnTo>
                  <a:lnTo>
                    <a:pt x="1986" y="764"/>
                  </a:lnTo>
                  <a:lnTo>
                    <a:pt x="1987" y="764"/>
                  </a:lnTo>
                  <a:lnTo>
                    <a:pt x="1989" y="764"/>
                  </a:lnTo>
                  <a:lnTo>
                    <a:pt x="1990" y="764"/>
                  </a:lnTo>
                  <a:lnTo>
                    <a:pt x="1991" y="765"/>
                  </a:lnTo>
                  <a:lnTo>
                    <a:pt x="1994" y="768"/>
                  </a:lnTo>
                  <a:lnTo>
                    <a:pt x="1995" y="768"/>
                  </a:lnTo>
                  <a:lnTo>
                    <a:pt x="1998" y="770"/>
                  </a:lnTo>
                  <a:lnTo>
                    <a:pt x="2003" y="777"/>
                  </a:lnTo>
                  <a:lnTo>
                    <a:pt x="2000" y="777"/>
                  </a:lnTo>
                  <a:lnTo>
                    <a:pt x="1996" y="776"/>
                  </a:lnTo>
                  <a:lnTo>
                    <a:pt x="1995" y="776"/>
                  </a:lnTo>
                  <a:lnTo>
                    <a:pt x="1993" y="776"/>
                  </a:lnTo>
                  <a:lnTo>
                    <a:pt x="1993" y="777"/>
                  </a:lnTo>
                  <a:lnTo>
                    <a:pt x="1992" y="778"/>
                  </a:lnTo>
                  <a:lnTo>
                    <a:pt x="1991" y="778"/>
                  </a:lnTo>
                  <a:lnTo>
                    <a:pt x="1987" y="781"/>
                  </a:lnTo>
                  <a:lnTo>
                    <a:pt x="1987" y="784"/>
                  </a:lnTo>
                  <a:lnTo>
                    <a:pt x="1986" y="785"/>
                  </a:lnTo>
                  <a:lnTo>
                    <a:pt x="1986" y="786"/>
                  </a:lnTo>
                  <a:lnTo>
                    <a:pt x="1989" y="786"/>
                  </a:lnTo>
                  <a:lnTo>
                    <a:pt x="1989" y="787"/>
                  </a:lnTo>
                  <a:lnTo>
                    <a:pt x="1989" y="788"/>
                  </a:lnTo>
                  <a:lnTo>
                    <a:pt x="1990" y="788"/>
                  </a:lnTo>
                  <a:lnTo>
                    <a:pt x="1992" y="790"/>
                  </a:lnTo>
                  <a:lnTo>
                    <a:pt x="1991" y="790"/>
                  </a:lnTo>
                  <a:lnTo>
                    <a:pt x="1991" y="791"/>
                  </a:lnTo>
                  <a:lnTo>
                    <a:pt x="1992" y="793"/>
                  </a:lnTo>
                  <a:lnTo>
                    <a:pt x="1993" y="791"/>
                  </a:lnTo>
                  <a:lnTo>
                    <a:pt x="1994" y="793"/>
                  </a:lnTo>
                  <a:lnTo>
                    <a:pt x="1994" y="794"/>
                  </a:lnTo>
                  <a:lnTo>
                    <a:pt x="1995" y="796"/>
                  </a:lnTo>
                  <a:lnTo>
                    <a:pt x="1996" y="795"/>
                  </a:lnTo>
                  <a:lnTo>
                    <a:pt x="1999" y="795"/>
                  </a:lnTo>
                  <a:lnTo>
                    <a:pt x="1999" y="796"/>
                  </a:lnTo>
                  <a:lnTo>
                    <a:pt x="1998" y="797"/>
                  </a:lnTo>
                  <a:lnTo>
                    <a:pt x="1996" y="798"/>
                  </a:lnTo>
                  <a:lnTo>
                    <a:pt x="1998" y="798"/>
                  </a:lnTo>
                  <a:lnTo>
                    <a:pt x="1998" y="799"/>
                  </a:lnTo>
                  <a:lnTo>
                    <a:pt x="1999" y="799"/>
                  </a:lnTo>
                  <a:lnTo>
                    <a:pt x="2000" y="798"/>
                  </a:lnTo>
                  <a:lnTo>
                    <a:pt x="2001" y="793"/>
                  </a:lnTo>
                  <a:lnTo>
                    <a:pt x="2001" y="789"/>
                  </a:lnTo>
                  <a:lnTo>
                    <a:pt x="2000" y="788"/>
                  </a:lnTo>
                  <a:lnTo>
                    <a:pt x="2002" y="788"/>
                  </a:lnTo>
                  <a:lnTo>
                    <a:pt x="2003" y="787"/>
                  </a:lnTo>
                  <a:lnTo>
                    <a:pt x="2001" y="786"/>
                  </a:lnTo>
                  <a:lnTo>
                    <a:pt x="2001" y="785"/>
                  </a:lnTo>
                  <a:lnTo>
                    <a:pt x="2006" y="784"/>
                  </a:lnTo>
                  <a:lnTo>
                    <a:pt x="2009" y="784"/>
                  </a:lnTo>
                  <a:lnTo>
                    <a:pt x="2010" y="781"/>
                  </a:lnTo>
                  <a:lnTo>
                    <a:pt x="2011" y="783"/>
                  </a:lnTo>
                  <a:lnTo>
                    <a:pt x="2012" y="783"/>
                  </a:lnTo>
                  <a:lnTo>
                    <a:pt x="2012" y="784"/>
                  </a:lnTo>
                  <a:lnTo>
                    <a:pt x="2012" y="787"/>
                  </a:lnTo>
                  <a:lnTo>
                    <a:pt x="2010" y="787"/>
                  </a:lnTo>
                  <a:lnTo>
                    <a:pt x="2011" y="785"/>
                  </a:lnTo>
                  <a:lnTo>
                    <a:pt x="2011" y="784"/>
                  </a:lnTo>
                  <a:lnTo>
                    <a:pt x="2004" y="787"/>
                  </a:lnTo>
                  <a:lnTo>
                    <a:pt x="2003" y="788"/>
                  </a:lnTo>
                  <a:lnTo>
                    <a:pt x="2002" y="789"/>
                  </a:lnTo>
                  <a:lnTo>
                    <a:pt x="2002" y="790"/>
                  </a:lnTo>
                  <a:lnTo>
                    <a:pt x="2002" y="791"/>
                  </a:lnTo>
                  <a:lnTo>
                    <a:pt x="2002" y="793"/>
                  </a:lnTo>
                  <a:lnTo>
                    <a:pt x="2003" y="790"/>
                  </a:lnTo>
                  <a:lnTo>
                    <a:pt x="2004" y="790"/>
                  </a:lnTo>
                  <a:lnTo>
                    <a:pt x="2006" y="790"/>
                  </a:lnTo>
                  <a:lnTo>
                    <a:pt x="2008" y="788"/>
                  </a:lnTo>
                  <a:lnTo>
                    <a:pt x="2010" y="787"/>
                  </a:lnTo>
                  <a:lnTo>
                    <a:pt x="2009" y="788"/>
                  </a:lnTo>
                  <a:lnTo>
                    <a:pt x="2008" y="789"/>
                  </a:lnTo>
                  <a:lnTo>
                    <a:pt x="2008" y="790"/>
                  </a:lnTo>
                  <a:lnTo>
                    <a:pt x="2005" y="791"/>
                  </a:lnTo>
                  <a:lnTo>
                    <a:pt x="2003" y="791"/>
                  </a:lnTo>
                  <a:lnTo>
                    <a:pt x="2003" y="794"/>
                  </a:lnTo>
                  <a:lnTo>
                    <a:pt x="2004" y="795"/>
                  </a:lnTo>
                  <a:lnTo>
                    <a:pt x="2005" y="797"/>
                  </a:lnTo>
                  <a:lnTo>
                    <a:pt x="2006" y="796"/>
                  </a:lnTo>
                  <a:lnTo>
                    <a:pt x="2006" y="797"/>
                  </a:lnTo>
                  <a:lnTo>
                    <a:pt x="2008" y="799"/>
                  </a:lnTo>
                  <a:lnTo>
                    <a:pt x="2009" y="797"/>
                  </a:lnTo>
                  <a:lnTo>
                    <a:pt x="2010" y="797"/>
                  </a:lnTo>
                  <a:lnTo>
                    <a:pt x="2010" y="798"/>
                  </a:lnTo>
                  <a:lnTo>
                    <a:pt x="2011" y="798"/>
                  </a:lnTo>
                  <a:lnTo>
                    <a:pt x="2012" y="796"/>
                  </a:lnTo>
                  <a:lnTo>
                    <a:pt x="2011" y="795"/>
                  </a:lnTo>
                  <a:lnTo>
                    <a:pt x="2012" y="795"/>
                  </a:lnTo>
                  <a:lnTo>
                    <a:pt x="2013" y="795"/>
                  </a:lnTo>
                  <a:lnTo>
                    <a:pt x="2013" y="796"/>
                  </a:lnTo>
                  <a:lnTo>
                    <a:pt x="2013" y="799"/>
                  </a:lnTo>
                  <a:lnTo>
                    <a:pt x="2012" y="799"/>
                  </a:lnTo>
                  <a:lnTo>
                    <a:pt x="2011" y="803"/>
                  </a:lnTo>
                  <a:lnTo>
                    <a:pt x="2010" y="802"/>
                  </a:lnTo>
                  <a:lnTo>
                    <a:pt x="2011" y="800"/>
                  </a:lnTo>
                  <a:lnTo>
                    <a:pt x="2010" y="800"/>
                  </a:lnTo>
                  <a:lnTo>
                    <a:pt x="2009" y="800"/>
                  </a:lnTo>
                  <a:lnTo>
                    <a:pt x="2008" y="803"/>
                  </a:lnTo>
                  <a:lnTo>
                    <a:pt x="2006" y="803"/>
                  </a:lnTo>
                  <a:lnTo>
                    <a:pt x="2006" y="804"/>
                  </a:lnTo>
                  <a:lnTo>
                    <a:pt x="2010" y="805"/>
                  </a:lnTo>
                  <a:lnTo>
                    <a:pt x="2010" y="807"/>
                  </a:lnTo>
                  <a:lnTo>
                    <a:pt x="2011" y="807"/>
                  </a:lnTo>
                  <a:lnTo>
                    <a:pt x="2011" y="806"/>
                  </a:lnTo>
                  <a:lnTo>
                    <a:pt x="2012" y="805"/>
                  </a:lnTo>
                  <a:lnTo>
                    <a:pt x="2012" y="806"/>
                  </a:lnTo>
                  <a:lnTo>
                    <a:pt x="2012" y="807"/>
                  </a:lnTo>
                  <a:lnTo>
                    <a:pt x="2013" y="807"/>
                  </a:lnTo>
                  <a:lnTo>
                    <a:pt x="2012" y="805"/>
                  </a:lnTo>
                  <a:lnTo>
                    <a:pt x="2013" y="805"/>
                  </a:lnTo>
                  <a:lnTo>
                    <a:pt x="2014" y="804"/>
                  </a:lnTo>
                  <a:lnTo>
                    <a:pt x="2013" y="804"/>
                  </a:lnTo>
                  <a:lnTo>
                    <a:pt x="2012" y="803"/>
                  </a:lnTo>
                  <a:lnTo>
                    <a:pt x="2013" y="802"/>
                  </a:lnTo>
                  <a:lnTo>
                    <a:pt x="2014" y="802"/>
                  </a:lnTo>
                  <a:lnTo>
                    <a:pt x="2015" y="800"/>
                  </a:lnTo>
                  <a:lnTo>
                    <a:pt x="2015" y="797"/>
                  </a:lnTo>
                  <a:lnTo>
                    <a:pt x="2017" y="797"/>
                  </a:lnTo>
                  <a:lnTo>
                    <a:pt x="2017" y="798"/>
                  </a:lnTo>
                  <a:lnTo>
                    <a:pt x="2018" y="798"/>
                  </a:lnTo>
                  <a:lnTo>
                    <a:pt x="2019" y="799"/>
                  </a:lnTo>
                  <a:lnTo>
                    <a:pt x="2018" y="800"/>
                  </a:lnTo>
                  <a:lnTo>
                    <a:pt x="2017" y="800"/>
                  </a:lnTo>
                  <a:lnTo>
                    <a:pt x="2018" y="802"/>
                  </a:lnTo>
                  <a:lnTo>
                    <a:pt x="2020" y="804"/>
                  </a:lnTo>
                  <a:lnTo>
                    <a:pt x="2020" y="806"/>
                  </a:lnTo>
                  <a:lnTo>
                    <a:pt x="2021" y="807"/>
                  </a:lnTo>
                  <a:lnTo>
                    <a:pt x="2022" y="807"/>
                  </a:lnTo>
                  <a:lnTo>
                    <a:pt x="2022" y="806"/>
                  </a:lnTo>
                  <a:lnTo>
                    <a:pt x="2022" y="804"/>
                  </a:lnTo>
                  <a:lnTo>
                    <a:pt x="2023" y="804"/>
                  </a:lnTo>
                  <a:lnTo>
                    <a:pt x="2024" y="802"/>
                  </a:lnTo>
                  <a:lnTo>
                    <a:pt x="2025" y="802"/>
                  </a:lnTo>
                  <a:lnTo>
                    <a:pt x="2025" y="803"/>
                  </a:lnTo>
                  <a:lnTo>
                    <a:pt x="2027" y="804"/>
                  </a:lnTo>
                  <a:lnTo>
                    <a:pt x="2025" y="804"/>
                  </a:lnTo>
                  <a:lnTo>
                    <a:pt x="2027" y="806"/>
                  </a:lnTo>
                  <a:lnTo>
                    <a:pt x="2024" y="805"/>
                  </a:lnTo>
                  <a:lnTo>
                    <a:pt x="2024" y="806"/>
                  </a:lnTo>
                  <a:lnTo>
                    <a:pt x="2025" y="807"/>
                  </a:lnTo>
                  <a:lnTo>
                    <a:pt x="2027" y="807"/>
                  </a:lnTo>
                  <a:lnTo>
                    <a:pt x="2028" y="807"/>
                  </a:lnTo>
                  <a:lnTo>
                    <a:pt x="2028" y="811"/>
                  </a:lnTo>
                  <a:lnTo>
                    <a:pt x="2028" y="812"/>
                  </a:lnTo>
                  <a:lnTo>
                    <a:pt x="2029" y="812"/>
                  </a:lnTo>
                  <a:lnTo>
                    <a:pt x="2030" y="812"/>
                  </a:lnTo>
                  <a:lnTo>
                    <a:pt x="2030" y="811"/>
                  </a:lnTo>
                  <a:lnTo>
                    <a:pt x="2032" y="809"/>
                  </a:lnTo>
                  <a:lnTo>
                    <a:pt x="2032" y="808"/>
                  </a:lnTo>
                  <a:lnTo>
                    <a:pt x="2032" y="807"/>
                  </a:lnTo>
                  <a:lnTo>
                    <a:pt x="2031" y="807"/>
                  </a:lnTo>
                  <a:lnTo>
                    <a:pt x="2030" y="807"/>
                  </a:lnTo>
                  <a:lnTo>
                    <a:pt x="2029" y="807"/>
                  </a:lnTo>
                  <a:lnTo>
                    <a:pt x="2030" y="805"/>
                  </a:lnTo>
                  <a:lnTo>
                    <a:pt x="2033" y="807"/>
                  </a:lnTo>
                  <a:lnTo>
                    <a:pt x="2033" y="807"/>
                  </a:lnTo>
                  <a:lnTo>
                    <a:pt x="2034" y="807"/>
                  </a:lnTo>
                  <a:lnTo>
                    <a:pt x="2034" y="807"/>
                  </a:lnTo>
                  <a:lnTo>
                    <a:pt x="2036" y="807"/>
                  </a:lnTo>
                  <a:lnTo>
                    <a:pt x="2033" y="811"/>
                  </a:lnTo>
                  <a:lnTo>
                    <a:pt x="2036" y="814"/>
                  </a:lnTo>
                  <a:lnTo>
                    <a:pt x="2034" y="815"/>
                  </a:lnTo>
                  <a:lnTo>
                    <a:pt x="2033" y="815"/>
                  </a:lnTo>
                  <a:lnTo>
                    <a:pt x="2031" y="816"/>
                  </a:lnTo>
                  <a:lnTo>
                    <a:pt x="2030" y="817"/>
                  </a:lnTo>
                  <a:lnTo>
                    <a:pt x="2030" y="819"/>
                  </a:lnTo>
                  <a:lnTo>
                    <a:pt x="2029" y="819"/>
                  </a:lnTo>
                  <a:lnTo>
                    <a:pt x="2027" y="821"/>
                  </a:lnTo>
                  <a:lnTo>
                    <a:pt x="2023" y="822"/>
                  </a:lnTo>
                  <a:lnTo>
                    <a:pt x="2022" y="822"/>
                  </a:lnTo>
                  <a:lnTo>
                    <a:pt x="2018" y="822"/>
                  </a:lnTo>
                  <a:lnTo>
                    <a:pt x="2017" y="819"/>
                  </a:lnTo>
                  <a:lnTo>
                    <a:pt x="2015" y="821"/>
                  </a:lnTo>
                  <a:lnTo>
                    <a:pt x="2013" y="821"/>
                  </a:lnTo>
                  <a:lnTo>
                    <a:pt x="2013" y="822"/>
                  </a:lnTo>
                  <a:lnTo>
                    <a:pt x="2013" y="823"/>
                  </a:lnTo>
                  <a:lnTo>
                    <a:pt x="2014" y="823"/>
                  </a:lnTo>
                  <a:lnTo>
                    <a:pt x="2018" y="824"/>
                  </a:lnTo>
                  <a:lnTo>
                    <a:pt x="2019" y="824"/>
                  </a:lnTo>
                  <a:lnTo>
                    <a:pt x="2020" y="823"/>
                  </a:lnTo>
                  <a:lnTo>
                    <a:pt x="2021" y="824"/>
                  </a:lnTo>
                  <a:lnTo>
                    <a:pt x="2021" y="825"/>
                  </a:lnTo>
                  <a:lnTo>
                    <a:pt x="2022" y="825"/>
                  </a:lnTo>
                  <a:lnTo>
                    <a:pt x="2024" y="826"/>
                  </a:lnTo>
                  <a:lnTo>
                    <a:pt x="2021" y="827"/>
                  </a:lnTo>
                  <a:lnTo>
                    <a:pt x="2018" y="828"/>
                  </a:lnTo>
                  <a:lnTo>
                    <a:pt x="2025" y="831"/>
                  </a:lnTo>
                  <a:lnTo>
                    <a:pt x="2022" y="832"/>
                  </a:lnTo>
                  <a:lnTo>
                    <a:pt x="2021" y="832"/>
                  </a:lnTo>
                  <a:lnTo>
                    <a:pt x="2027" y="833"/>
                  </a:lnTo>
                  <a:lnTo>
                    <a:pt x="2030" y="833"/>
                  </a:lnTo>
                  <a:lnTo>
                    <a:pt x="2031" y="832"/>
                  </a:lnTo>
                  <a:lnTo>
                    <a:pt x="2033" y="833"/>
                  </a:lnTo>
                  <a:lnTo>
                    <a:pt x="2034" y="834"/>
                  </a:lnTo>
                  <a:lnTo>
                    <a:pt x="2033" y="834"/>
                  </a:lnTo>
                  <a:lnTo>
                    <a:pt x="2034" y="835"/>
                  </a:lnTo>
                  <a:lnTo>
                    <a:pt x="2034" y="836"/>
                  </a:lnTo>
                  <a:lnTo>
                    <a:pt x="2034" y="837"/>
                  </a:lnTo>
                  <a:lnTo>
                    <a:pt x="2033" y="840"/>
                  </a:lnTo>
                  <a:lnTo>
                    <a:pt x="2033" y="841"/>
                  </a:lnTo>
                  <a:lnTo>
                    <a:pt x="2034" y="841"/>
                  </a:lnTo>
                  <a:lnTo>
                    <a:pt x="2039" y="840"/>
                  </a:lnTo>
                  <a:lnTo>
                    <a:pt x="2039" y="840"/>
                  </a:lnTo>
                  <a:lnTo>
                    <a:pt x="2041" y="842"/>
                  </a:lnTo>
                  <a:lnTo>
                    <a:pt x="2039" y="843"/>
                  </a:lnTo>
                  <a:lnTo>
                    <a:pt x="2041" y="844"/>
                  </a:lnTo>
                  <a:lnTo>
                    <a:pt x="2042" y="844"/>
                  </a:lnTo>
                  <a:lnTo>
                    <a:pt x="2043" y="844"/>
                  </a:lnTo>
                  <a:lnTo>
                    <a:pt x="2043" y="845"/>
                  </a:lnTo>
                  <a:lnTo>
                    <a:pt x="2042" y="846"/>
                  </a:lnTo>
                  <a:lnTo>
                    <a:pt x="2043" y="847"/>
                  </a:lnTo>
                  <a:lnTo>
                    <a:pt x="2045" y="847"/>
                  </a:lnTo>
                  <a:lnTo>
                    <a:pt x="2046" y="847"/>
                  </a:lnTo>
                  <a:lnTo>
                    <a:pt x="2046" y="849"/>
                  </a:lnTo>
                  <a:lnTo>
                    <a:pt x="2046" y="850"/>
                  </a:lnTo>
                  <a:lnTo>
                    <a:pt x="2047" y="849"/>
                  </a:lnTo>
                  <a:lnTo>
                    <a:pt x="2048" y="849"/>
                  </a:lnTo>
                  <a:lnTo>
                    <a:pt x="2049" y="850"/>
                  </a:lnTo>
                  <a:lnTo>
                    <a:pt x="2048" y="853"/>
                  </a:lnTo>
                  <a:lnTo>
                    <a:pt x="2050" y="856"/>
                  </a:lnTo>
                  <a:lnTo>
                    <a:pt x="2051" y="858"/>
                  </a:lnTo>
                  <a:lnTo>
                    <a:pt x="2051" y="859"/>
                  </a:lnTo>
                  <a:lnTo>
                    <a:pt x="2051" y="860"/>
                  </a:lnTo>
                  <a:lnTo>
                    <a:pt x="2053" y="860"/>
                  </a:lnTo>
                  <a:lnTo>
                    <a:pt x="2055" y="858"/>
                  </a:lnTo>
                  <a:lnTo>
                    <a:pt x="2057" y="856"/>
                  </a:lnTo>
                  <a:lnTo>
                    <a:pt x="2057" y="854"/>
                  </a:lnTo>
                  <a:lnTo>
                    <a:pt x="2058" y="854"/>
                  </a:lnTo>
                  <a:lnTo>
                    <a:pt x="2058" y="852"/>
                  </a:lnTo>
                  <a:lnTo>
                    <a:pt x="2059" y="852"/>
                  </a:lnTo>
                  <a:lnTo>
                    <a:pt x="2061" y="852"/>
                  </a:lnTo>
                  <a:lnTo>
                    <a:pt x="2062" y="852"/>
                  </a:lnTo>
                  <a:lnTo>
                    <a:pt x="2064" y="853"/>
                  </a:lnTo>
                  <a:lnTo>
                    <a:pt x="2065" y="854"/>
                  </a:lnTo>
                  <a:lnTo>
                    <a:pt x="2066" y="855"/>
                  </a:lnTo>
                  <a:lnTo>
                    <a:pt x="2066" y="854"/>
                  </a:lnTo>
                  <a:lnTo>
                    <a:pt x="2067" y="856"/>
                  </a:lnTo>
                  <a:lnTo>
                    <a:pt x="2068" y="858"/>
                  </a:lnTo>
                  <a:lnTo>
                    <a:pt x="2067" y="858"/>
                  </a:lnTo>
                  <a:lnTo>
                    <a:pt x="2067" y="859"/>
                  </a:lnTo>
                  <a:lnTo>
                    <a:pt x="2067" y="861"/>
                  </a:lnTo>
                  <a:lnTo>
                    <a:pt x="2068" y="861"/>
                  </a:lnTo>
                  <a:lnTo>
                    <a:pt x="2067" y="862"/>
                  </a:lnTo>
                  <a:lnTo>
                    <a:pt x="2066" y="862"/>
                  </a:lnTo>
                  <a:lnTo>
                    <a:pt x="2066" y="862"/>
                  </a:lnTo>
                  <a:lnTo>
                    <a:pt x="2067" y="863"/>
                  </a:lnTo>
                  <a:lnTo>
                    <a:pt x="2071" y="865"/>
                  </a:lnTo>
                  <a:lnTo>
                    <a:pt x="2074" y="864"/>
                  </a:lnTo>
                  <a:lnTo>
                    <a:pt x="2074" y="863"/>
                  </a:lnTo>
                  <a:lnTo>
                    <a:pt x="2075" y="863"/>
                  </a:lnTo>
                  <a:lnTo>
                    <a:pt x="2075" y="864"/>
                  </a:lnTo>
                  <a:lnTo>
                    <a:pt x="2075" y="865"/>
                  </a:lnTo>
                  <a:lnTo>
                    <a:pt x="2072" y="868"/>
                  </a:lnTo>
                  <a:lnTo>
                    <a:pt x="2074" y="869"/>
                  </a:lnTo>
                  <a:lnTo>
                    <a:pt x="2075" y="869"/>
                  </a:lnTo>
                  <a:lnTo>
                    <a:pt x="2076" y="866"/>
                  </a:lnTo>
                  <a:lnTo>
                    <a:pt x="2077" y="866"/>
                  </a:lnTo>
                  <a:lnTo>
                    <a:pt x="2079" y="869"/>
                  </a:lnTo>
                  <a:lnTo>
                    <a:pt x="2078" y="869"/>
                  </a:lnTo>
                  <a:lnTo>
                    <a:pt x="2077" y="869"/>
                  </a:lnTo>
                  <a:lnTo>
                    <a:pt x="2076" y="869"/>
                  </a:lnTo>
                  <a:lnTo>
                    <a:pt x="2077" y="870"/>
                  </a:lnTo>
                  <a:lnTo>
                    <a:pt x="2077" y="871"/>
                  </a:lnTo>
                  <a:lnTo>
                    <a:pt x="2075" y="870"/>
                  </a:lnTo>
                  <a:lnTo>
                    <a:pt x="2072" y="870"/>
                  </a:lnTo>
                  <a:lnTo>
                    <a:pt x="2071" y="870"/>
                  </a:lnTo>
                  <a:lnTo>
                    <a:pt x="2070" y="871"/>
                  </a:lnTo>
                  <a:lnTo>
                    <a:pt x="2071" y="873"/>
                  </a:lnTo>
                  <a:lnTo>
                    <a:pt x="2072" y="874"/>
                  </a:lnTo>
                  <a:lnTo>
                    <a:pt x="2076" y="874"/>
                  </a:lnTo>
                  <a:lnTo>
                    <a:pt x="2079" y="873"/>
                  </a:lnTo>
                  <a:lnTo>
                    <a:pt x="2079" y="874"/>
                  </a:lnTo>
                  <a:lnTo>
                    <a:pt x="2079" y="875"/>
                  </a:lnTo>
                  <a:lnTo>
                    <a:pt x="2080" y="877"/>
                  </a:lnTo>
                  <a:lnTo>
                    <a:pt x="2080" y="878"/>
                  </a:lnTo>
                  <a:lnTo>
                    <a:pt x="2079" y="879"/>
                  </a:lnTo>
                  <a:lnTo>
                    <a:pt x="2078" y="883"/>
                  </a:lnTo>
                  <a:lnTo>
                    <a:pt x="2079" y="883"/>
                  </a:lnTo>
                  <a:lnTo>
                    <a:pt x="2080" y="883"/>
                  </a:lnTo>
                  <a:lnTo>
                    <a:pt x="2081" y="884"/>
                  </a:lnTo>
                  <a:lnTo>
                    <a:pt x="2084" y="884"/>
                  </a:lnTo>
                  <a:lnTo>
                    <a:pt x="2085" y="887"/>
                  </a:lnTo>
                  <a:lnTo>
                    <a:pt x="2086" y="887"/>
                  </a:lnTo>
                  <a:lnTo>
                    <a:pt x="2088" y="888"/>
                  </a:lnTo>
                  <a:lnTo>
                    <a:pt x="2088" y="887"/>
                  </a:lnTo>
                  <a:lnTo>
                    <a:pt x="2088" y="886"/>
                  </a:lnTo>
                  <a:lnTo>
                    <a:pt x="2089" y="886"/>
                  </a:lnTo>
                  <a:lnTo>
                    <a:pt x="2089" y="884"/>
                  </a:lnTo>
                  <a:lnTo>
                    <a:pt x="2088" y="883"/>
                  </a:lnTo>
                  <a:lnTo>
                    <a:pt x="2088" y="882"/>
                  </a:lnTo>
                  <a:lnTo>
                    <a:pt x="2091" y="877"/>
                  </a:lnTo>
                  <a:lnTo>
                    <a:pt x="2093" y="877"/>
                  </a:lnTo>
                  <a:lnTo>
                    <a:pt x="2093" y="877"/>
                  </a:lnTo>
                  <a:lnTo>
                    <a:pt x="2093" y="878"/>
                  </a:lnTo>
                  <a:lnTo>
                    <a:pt x="2093" y="878"/>
                  </a:lnTo>
                  <a:lnTo>
                    <a:pt x="2091" y="881"/>
                  </a:lnTo>
                  <a:lnTo>
                    <a:pt x="2091" y="882"/>
                  </a:lnTo>
                  <a:lnTo>
                    <a:pt x="2090" y="886"/>
                  </a:lnTo>
                  <a:lnTo>
                    <a:pt x="2093" y="888"/>
                  </a:lnTo>
                  <a:lnTo>
                    <a:pt x="2093" y="889"/>
                  </a:lnTo>
                  <a:lnTo>
                    <a:pt x="2093" y="890"/>
                  </a:lnTo>
                  <a:lnTo>
                    <a:pt x="2093" y="891"/>
                  </a:lnTo>
                  <a:lnTo>
                    <a:pt x="2093" y="892"/>
                  </a:lnTo>
                  <a:lnTo>
                    <a:pt x="2093" y="893"/>
                  </a:lnTo>
                  <a:lnTo>
                    <a:pt x="2091" y="899"/>
                  </a:lnTo>
                  <a:lnTo>
                    <a:pt x="2089" y="900"/>
                  </a:lnTo>
                  <a:lnTo>
                    <a:pt x="2088" y="899"/>
                  </a:lnTo>
                  <a:lnTo>
                    <a:pt x="2087" y="897"/>
                  </a:lnTo>
                  <a:lnTo>
                    <a:pt x="2086" y="894"/>
                  </a:lnTo>
                  <a:lnTo>
                    <a:pt x="2086" y="893"/>
                  </a:lnTo>
                  <a:lnTo>
                    <a:pt x="2086" y="892"/>
                  </a:lnTo>
                  <a:lnTo>
                    <a:pt x="2085" y="892"/>
                  </a:lnTo>
                  <a:lnTo>
                    <a:pt x="2084" y="892"/>
                  </a:lnTo>
                  <a:lnTo>
                    <a:pt x="2083" y="896"/>
                  </a:lnTo>
                  <a:lnTo>
                    <a:pt x="2081" y="896"/>
                  </a:lnTo>
                  <a:lnTo>
                    <a:pt x="2083" y="897"/>
                  </a:lnTo>
                  <a:lnTo>
                    <a:pt x="2080" y="902"/>
                  </a:lnTo>
                  <a:lnTo>
                    <a:pt x="2079" y="902"/>
                  </a:lnTo>
                  <a:lnTo>
                    <a:pt x="2079" y="901"/>
                  </a:lnTo>
                  <a:lnTo>
                    <a:pt x="2080" y="898"/>
                  </a:lnTo>
                  <a:lnTo>
                    <a:pt x="2078" y="896"/>
                  </a:lnTo>
                  <a:lnTo>
                    <a:pt x="2077" y="894"/>
                  </a:lnTo>
                  <a:lnTo>
                    <a:pt x="2077" y="892"/>
                  </a:lnTo>
                  <a:lnTo>
                    <a:pt x="2076" y="892"/>
                  </a:lnTo>
                  <a:lnTo>
                    <a:pt x="2076" y="894"/>
                  </a:lnTo>
                  <a:lnTo>
                    <a:pt x="2075" y="894"/>
                  </a:lnTo>
                  <a:lnTo>
                    <a:pt x="2072" y="896"/>
                  </a:lnTo>
                  <a:lnTo>
                    <a:pt x="2071" y="896"/>
                  </a:lnTo>
                  <a:lnTo>
                    <a:pt x="2071" y="897"/>
                  </a:lnTo>
                  <a:lnTo>
                    <a:pt x="2071" y="900"/>
                  </a:lnTo>
                  <a:lnTo>
                    <a:pt x="2070" y="900"/>
                  </a:lnTo>
                  <a:lnTo>
                    <a:pt x="2069" y="900"/>
                  </a:lnTo>
                  <a:lnTo>
                    <a:pt x="2067" y="898"/>
                  </a:lnTo>
                  <a:lnTo>
                    <a:pt x="2066" y="898"/>
                  </a:lnTo>
                  <a:lnTo>
                    <a:pt x="2065" y="899"/>
                  </a:lnTo>
                  <a:lnTo>
                    <a:pt x="2064" y="898"/>
                  </a:lnTo>
                  <a:lnTo>
                    <a:pt x="2065" y="896"/>
                  </a:lnTo>
                  <a:lnTo>
                    <a:pt x="2065" y="894"/>
                  </a:lnTo>
                  <a:lnTo>
                    <a:pt x="2066" y="894"/>
                  </a:lnTo>
                  <a:lnTo>
                    <a:pt x="2066" y="893"/>
                  </a:lnTo>
                  <a:lnTo>
                    <a:pt x="2066" y="892"/>
                  </a:lnTo>
                  <a:lnTo>
                    <a:pt x="2067" y="890"/>
                  </a:lnTo>
                  <a:lnTo>
                    <a:pt x="2066" y="888"/>
                  </a:lnTo>
                  <a:lnTo>
                    <a:pt x="2065" y="887"/>
                  </a:lnTo>
                  <a:lnTo>
                    <a:pt x="2064" y="887"/>
                  </a:lnTo>
                  <a:lnTo>
                    <a:pt x="2062" y="887"/>
                  </a:lnTo>
                  <a:lnTo>
                    <a:pt x="2059" y="888"/>
                  </a:lnTo>
                  <a:lnTo>
                    <a:pt x="2056" y="889"/>
                  </a:lnTo>
                  <a:lnTo>
                    <a:pt x="2056" y="890"/>
                  </a:lnTo>
                  <a:lnTo>
                    <a:pt x="2056" y="891"/>
                  </a:lnTo>
                  <a:lnTo>
                    <a:pt x="2056" y="896"/>
                  </a:lnTo>
                  <a:lnTo>
                    <a:pt x="2055" y="898"/>
                  </a:lnTo>
                  <a:lnTo>
                    <a:pt x="2053" y="898"/>
                  </a:lnTo>
                  <a:lnTo>
                    <a:pt x="2053" y="897"/>
                  </a:lnTo>
                  <a:lnTo>
                    <a:pt x="2053" y="896"/>
                  </a:lnTo>
                  <a:lnTo>
                    <a:pt x="2055" y="893"/>
                  </a:lnTo>
                  <a:lnTo>
                    <a:pt x="2053" y="891"/>
                  </a:lnTo>
                  <a:lnTo>
                    <a:pt x="2052" y="889"/>
                  </a:lnTo>
                  <a:lnTo>
                    <a:pt x="2052" y="889"/>
                  </a:lnTo>
                  <a:lnTo>
                    <a:pt x="2053" y="889"/>
                  </a:lnTo>
                  <a:lnTo>
                    <a:pt x="2053" y="888"/>
                  </a:lnTo>
                  <a:lnTo>
                    <a:pt x="2056" y="888"/>
                  </a:lnTo>
                  <a:lnTo>
                    <a:pt x="2056" y="887"/>
                  </a:lnTo>
                  <a:lnTo>
                    <a:pt x="2057" y="886"/>
                  </a:lnTo>
                  <a:lnTo>
                    <a:pt x="2059" y="880"/>
                  </a:lnTo>
                  <a:lnTo>
                    <a:pt x="2058" y="878"/>
                  </a:lnTo>
                  <a:lnTo>
                    <a:pt x="2056" y="875"/>
                  </a:lnTo>
                  <a:lnTo>
                    <a:pt x="2052" y="877"/>
                  </a:lnTo>
                  <a:lnTo>
                    <a:pt x="2050" y="875"/>
                  </a:lnTo>
                  <a:lnTo>
                    <a:pt x="2049" y="875"/>
                  </a:lnTo>
                  <a:lnTo>
                    <a:pt x="2043" y="879"/>
                  </a:lnTo>
                  <a:lnTo>
                    <a:pt x="2041" y="879"/>
                  </a:lnTo>
                  <a:lnTo>
                    <a:pt x="2040" y="880"/>
                  </a:lnTo>
                  <a:lnTo>
                    <a:pt x="2040" y="881"/>
                  </a:lnTo>
                  <a:lnTo>
                    <a:pt x="2039" y="881"/>
                  </a:lnTo>
                  <a:lnTo>
                    <a:pt x="2039" y="881"/>
                  </a:lnTo>
                  <a:lnTo>
                    <a:pt x="2038" y="881"/>
                  </a:lnTo>
                  <a:lnTo>
                    <a:pt x="2038" y="883"/>
                  </a:lnTo>
                  <a:lnTo>
                    <a:pt x="2037" y="886"/>
                  </a:lnTo>
                  <a:lnTo>
                    <a:pt x="2037" y="888"/>
                  </a:lnTo>
                  <a:lnTo>
                    <a:pt x="2036" y="889"/>
                  </a:lnTo>
                  <a:lnTo>
                    <a:pt x="2037" y="891"/>
                  </a:lnTo>
                  <a:lnTo>
                    <a:pt x="2036" y="892"/>
                  </a:lnTo>
                  <a:lnTo>
                    <a:pt x="2034" y="892"/>
                  </a:lnTo>
                  <a:lnTo>
                    <a:pt x="2033" y="893"/>
                  </a:lnTo>
                  <a:lnTo>
                    <a:pt x="2032" y="892"/>
                  </a:lnTo>
                  <a:lnTo>
                    <a:pt x="2031" y="889"/>
                  </a:lnTo>
                  <a:lnTo>
                    <a:pt x="2030" y="889"/>
                  </a:lnTo>
                  <a:lnTo>
                    <a:pt x="2029" y="889"/>
                  </a:lnTo>
                  <a:lnTo>
                    <a:pt x="2028" y="892"/>
                  </a:lnTo>
                  <a:lnTo>
                    <a:pt x="2025" y="892"/>
                  </a:lnTo>
                  <a:lnTo>
                    <a:pt x="2024" y="892"/>
                  </a:lnTo>
                  <a:lnTo>
                    <a:pt x="2023" y="892"/>
                  </a:lnTo>
                  <a:lnTo>
                    <a:pt x="2023" y="902"/>
                  </a:lnTo>
                  <a:lnTo>
                    <a:pt x="2024" y="907"/>
                  </a:lnTo>
                  <a:lnTo>
                    <a:pt x="2025" y="908"/>
                  </a:lnTo>
                  <a:lnTo>
                    <a:pt x="2029" y="908"/>
                  </a:lnTo>
                  <a:lnTo>
                    <a:pt x="2030" y="909"/>
                  </a:lnTo>
                  <a:lnTo>
                    <a:pt x="2031" y="908"/>
                  </a:lnTo>
                  <a:lnTo>
                    <a:pt x="2033" y="909"/>
                  </a:lnTo>
                  <a:lnTo>
                    <a:pt x="2036" y="911"/>
                  </a:lnTo>
                  <a:lnTo>
                    <a:pt x="2037" y="911"/>
                  </a:lnTo>
                  <a:lnTo>
                    <a:pt x="2038" y="910"/>
                  </a:lnTo>
                  <a:lnTo>
                    <a:pt x="2039" y="911"/>
                  </a:lnTo>
                  <a:lnTo>
                    <a:pt x="2041" y="911"/>
                  </a:lnTo>
                  <a:lnTo>
                    <a:pt x="2043" y="915"/>
                  </a:lnTo>
                  <a:lnTo>
                    <a:pt x="2046" y="915"/>
                  </a:lnTo>
                  <a:lnTo>
                    <a:pt x="2047" y="916"/>
                  </a:lnTo>
                  <a:lnTo>
                    <a:pt x="2049" y="917"/>
                  </a:lnTo>
                  <a:lnTo>
                    <a:pt x="2051" y="920"/>
                  </a:lnTo>
                  <a:lnTo>
                    <a:pt x="2053" y="921"/>
                  </a:lnTo>
                  <a:lnTo>
                    <a:pt x="2053" y="927"/>
                  </a:lnTo>
                  <a:lnTo>
                    <a:pt x="2053" y="928"/>
                  </a:lnTo>
                  <a:lnTo>
                    <a:pt x="2053" y="930"/>
                  </a:lnTo>
                  <a:lnTo>
                    <a:pt x="2051" y="934"/>
                  </a:lnTo>
                  <a:lnTo>
                    <a:pt x="2050" y="938"/>
                  </a:lnTo>
                  <a:lnTo>
                    <a:pt x="2050" y="939"/>
                  </a:lnTo>
                  <a:lnTo>
                    <a:pt x="2050" y="940"/>
                  </a:lnTo>
                  <a:lnTo>
                    <a:pt x="2051" y="941"/>
                  </a:lnTo>
                  <a:lnTo>
                    <a:pt x="2053" y="941"/>
                  </a:lnTo>
                  <a:lnTo>
                    <a:pt x="2055" y="943"/>
                  </a:lnTo>
                  <a:lnTo>
                    <a:pt x="2055" y="944"/>
                  </a:lnTo>
                  <a:lnTo>
                    <a:pt x="2053" y="946"/>
                  </a:lnTo>
                  <a:lnTo>
                    <a:pt x="2055" y="948"/>
                  </a:lnTo>
                  <a:lnTo>
                    <a:pt x="2055" y="950"/>
                  </a:lnTo>
                  <a:lnTo>
                    <a:pt x="2053" y="953"/>
                  </a:lnTo>
                  <a:lnTo>
                    <a:pt x="2052" y="955"/>
                  </a:lnTo>
                  <a:lnTo>
                    <a:pt x="2050" y="959"/>
                  </a:lnTo>
                  <a:lnTo>
                    <a:pt x="2050" y="961"/>
                  </a:lnTo>
                  <a:lnTo>
                    <a:pt x="2047" y="966"/>
                  </a:lnTo>
                  <a:lnTo>
                    <a:pt x="2043" y="969"/>
                  </a:lnTo>
                  <a:lnTo>
                    <a:pt x="2039" y="972"/>
                  </a:lnTo>
                  <a:lnTo>
                    <a:pt x="2039" y="973"/>
                  </a:lnTo>
                  <a:lnTo>
                    <a:pt x="2037" y="972"/>
                  </a:lnTo>
                  <a:lnTo>
                    <a:pt x="2031" y="969"/>
                  </a:lnTo>
                  <a:lnTo>
                    <a:pt x="2029" y="969"/>
                  </a:lnTo>
                  <a:lnTo>
                    <a:pt x="2025" y="968"/>
                  </a:lnTo>
                  <a:lnTo>
                    <a:pt x="2022" y="967"/>
                  </a:lnTo>
                  <a:lnTo>
                    <a:pt x="2021" y="967"/>
                  </a:lnTo>
                  <a:lnTo>
                    <a:pt x="2019" y="967"/>
                  </a:lnTo>
                  <a:lnTo>
                    <a:pt x="2018" y="968"/>
                  </a:lnTo>
                  <a:lnTo>
                    <a:pt x="2017" y="967"/>
                  </a:lnTo>
                  <a:lnTo>
                    <a:pt x="2017" y="966"/>
                  </a:lnTo>
                  <a:lnTo>
                    <a:pt x="2015" y="966"/>
                  </a:lnTo>
                  <a:lnTo>
                    <a:pt x="2013" y="965"/>
                  </a:lnTo>
                  <a:lnTo>
                    <a:pt x="2012" y="965"/>
                  </a:lnTo>
                  <a:lnTo>
                    <a:pt x="2012" y="965"/>
                  </a:lnTo>
                  <a:lnTo>
                    <a:pt x="2011" y="964"/>
                  </a:lnTo>
                  <a:lnTo>
                    <a:pt x="2010" y="965"/>
                  </a:lnTo>
                  <a:lnTo>
                    <a:pt x="2009" y="964"/>
                  </a:lnTo>
                  <a:lnTo>
                    <a:pt x="2009" y="965"/>
                  </a:lnTo>
                  <a:lnTo>
                    <a:pt x="2008" y="965"/>
                  </a:lnTo>
                  <a:lnTo>
                    <a:pt x="2008" y="964"/>
                  </a:lnTo>
                  <a:lnTo>
                    <a:pt x="2006" y="963"/>
                  </a:lnTo>
                  <a:lnTo>
                    <a:pt x="2005" y="964"/>
                  </a:lnTo>
                  <a:lnTo>
                    <a:pt x="2004" y="966"/>
                  </a:lnTo>
                  <a:lnTo>
                    <a:pt x="2002" y="966"/>
                  </a:lnTo>
                  <a:lnTo>
                    <a:pt x="1998" y="964"/>
                  </a:lnTo>
                  <a:lnTo>
                    <a:pt x="1996" y="964"/>
                  </a:lnTo>
                  <a:lnTo>
                    <a:pt x="1993" y="964"/>
                  </a:lnTo>
                  <a:lnTo>
                    <a:pt x="1991" y="964"/>
                  </a:lnTo>
                  <a:lnTo>
                    <a:pt x="1991" y="965"/>
                  </a:lnTo>
                  <a:lnTo>
                    <a:pt x="1990" y="965"/>
                  </a:lnTo>
                  <a:lnTo>
                    <a:pt x="1985" y="963"/>
                  </a:lnTo>
                  <a:lnTo>
                    <a:pt x="1980" y="961"/>
                  </a:lnTo>
                  <a:lnTo>
                    <a:pt x="1975" y="958"/>
                  </a:lnTo>
                  <a:lnTo>
                    <a:pt x="1973" y="958"/>
                  </a:lnTo>
                  <a:lnTo>
                    <a:pt x="1972" y="957"/>
                  </a:lnTo>
                  <a:lnTo>
                    <a:pt x="1972" y="956"/>
                  </a:lnTo>
                  <a:lnTo>
                    <a:pt x="1967" y="954"/>
                  </a:lnTo>
                  <a:lnTo>
                    <a:pt x="1966" y="955"/>
                  </a:lnTo>
                  <a:lnTo>
                    <a:pt x="1964" y="956"/>
                  </a:lnTo>
                  <a:lnTo>
                    <a:pt x="1961" y="956"/>
                  </a:lnTo>
                  <a:lnTo>
                    <a:pt x="1960" y="956"/>
                  </a:lnTo>
                  <a:lnTo>
                    <a:pt x="1960" y="954"/>
                  </a:lnTo>
                  <a:lnTo>
                    <a:pt x="1958" y="954"/>
                  </a:lnTo>
                  <a:lnTo>
                    <a:pt x="1958" y="954"/>
                  </a:lnTo>
                  <a:lnTo>
                    <a:pt x="1956" y="953"/>
                  </a:lnTo>
                  <a:lnTo>
                    <a:pt x="1955" y="952"/>
                  </a:lnTo>
                  <a:lnTo>
                    <a:pt x="1952" y="950"/>
                  </a:lnTo>
                  <a:lnTo>
                    <a:pt x="1949" y="949"/>
                  </a:lnTo>
                  <a:lnTo>
                    <a:pt x="1948" y="947"/>
                  </a:lnTo>
                  <a:lnTo>
                    <a:pt x="1946" y="945"/>
                  </a:lnTo>
                  <a:lnTo>
                    <a:pt x="1946" y="943"/>
                  </a:lnTo>
                  <a:lnTo>
                    <a:pt x="1946" y="941"/>
                  </a:lnTo>
                  <a:lnTo>
                    <a:pt x="1946" y="938"/>
                  </a:lnTo>
                  <a:lnTo>
                    <a:pt x="1945" y="937"/>
                  </a:lnTo>
                  <a:lnTo>
                    <a:pt x="1942" y="931"/>
                  </a:lnTo>
                  <a:lnTo>
                    <a:pt x="1942" y="929"/>
                  </a:lnTo>
                  <a:lnTo>
                    <a:pt x="1940" y="928"/>
                  </a:lnTo>
                  <a:lnTo>
                    <a:pt x="1939" y="928"/>
                  </a:lnTo>
                  <a:lnTo>
                    <a:pt x="1934" y="929"/>
                  </a:lnTo>
                  <a:lnTo>
                    <a:pt x="1930" y="930"/>
                  </a:lnTo>
                  <a:lnTo>
                    <a:pt x="1925" y="931"/>
                  </a:lnTo>
                  <a:lnTo>
                    <a:pt x="1924" y="930"/>
                  </a:lnTo>
                  <a:lnTo>
                    <a:pt x="1923" y="930"/>
                  </a:lnTo>
                  <a:lnTo>
                    <a:pt x="1923" y="931"/>
                  </a:lnTo>
                  <a:lnTo>
                    <a:pt x="1924" y="933"/>
                  </a:lnTo>
                  <a:lnTo>
                    <a:pt x="1923" y="934"/>
                  </a:lnTo>
                  <a:lnTo>
                    <a:pt x="1920" y="935"/>
                  </a:lnTo>
                  <a:lnTo>
                    <a:pt x="1919" y="936"/>
                  </a:lnTo>
                  <a:lnTo>
                    <a:pt x="1918" y="936"/>
                  </a:lnTo>
                  <a:lnTo>
                    <a:pt x="1916" y="937"/>
                  </a:lnTo>
                  <a:lnTo>
                    <a:pt x="1916" y="938"/>
                  </a:lnTo>
                  <a:lnTo>
                    <a:pt x="1915" y="939"/>
                  </a:lnTo>
                  <a:lnTo>
                    <a:pt x="1911" y="943"/>
                  </a:lnTo>
                  <a:lnTo>
                    <a:pt x="1909" y="945"/>
                  </a:lnTo>
                  <a:lnTo>
                    <a:pt x="1906" y="955"/>
                  </a:lnTo>
                  <a:lnTo>
                    <a:pt x="1905" y="958"/>
                  </a:lnTo>
                  <a:lnTo>
                    <a:pt x="1902" y="959"/>
                  </a:lnTo>
                  <a:lnTo>
                    <a:pt x="1901" y="961"/>
                  </a:lnTo>
                  <a:lnTo>
                    <a:pt x="1899" y="967"/>
                  </a:lnTo>
                  <a:lnTo>
                    <a:pt x="1898" y="969"/>
                  </a:lnTo>
                  <a:lnTo>
                    <a:pt x="1897" y="969"/>
                  </a:lnTo>
                  <a:lnTo>
                    <a:pt x="1896" y="962"/>
                  </a:lnTo>
                  <a:lnTo>
                    <a:pt x="1896" y="959"/>
                  </a:lnTo>
                  <a:lnTo>
                    <a:pt x="1897" y="954"/>
                  </a:lnTo>
                  <a:lnTo>
                    <a:pt x="1897" y="953"/>
                  </a:lnTo>
                  <a:lnTo>
                    <a:pt x="1898" y="944"/>
                  </a:lnTo>
                  <a:lnTo>
                    <a:pt x="1898" y="943"/>
                  </a:lnTo>
                  <a:lnTo>
                    <a:pt x="1898" y="938"/>
                  </a:lnTo>
                  <a:lnTo>
                    <a:pt x="1900" y="933"/>
                  </a:lnTo>
                  <a:lnTo>
                    <a:pt x="1900" y="929"/>
                  </a:lnTo>
                  <a:lnTo>
                    <a:pt x="1899" y="925"/>
                  </a:lnTo>
                  <a:lnTo>
                    <a:pt x="1899" y="924"/>
                  </a:lnTo>
                  <a:lnTo>
                    <a:pt x="1897" y="920"/>
                  </a:lnTo>
                  <a:lnTo>
                    <a:pt x="1895" y="918"/>
                  </a:lnTo>
                  <a:lnTo>
                    <a:pt x="1894" y="917"/>
                  </a:lnTo>
                  <a:lnTo>
                    <a:pt x="1892" y="917"/>
                  </a:lnTo>
                  <a:lnTo>
                    <a:pt x="1890" y="919"/>
                  </a:lnTo>
                  <a:lnTo>
                    <a:pt x="1889" y="919"/>
                  </a:lnTo>
                  <a:lnTo>
                    <a:pt x="1888" y="919"/>
                  </a:lnTo>
                  <a:lnTo>
                    <a:pt x="1881" y="917"/>
                  </a:lnTo>
                  <a:lnTo>
                    <a:pt x="1880" y="917"/>
                  </a:lnTo>
                  <a:lnTo>
                    <a:pt x="1877" y="918"/>
                  </a:lnTo>
                  <a:lnTo>
                    <a:pt x="1876" y="920"/>
                  </a:lnTo>
                  <a:lnTo>
                    <a:pt x="1870" y="924"/>
                  </a:lnTo>
                  <a:lnTo>
                    <a:pt x="1868" y="925"/>
                  </a:lnTo>
                  <a:lnTo>
                    <a:pt x="1867" y="927"/>
                  </a:lnTo>
                  <a:lnTo>
                    <a:pt x="1861" y="936"/>
                  </a:lnTo>
                  <a:lnTo>
                    <a:pt x="1859" y="937"/>
                  </a:lnTo>
                  <a:lnTo>
                    <a:pt x="1858" y="936"/>
                  </a:lnTo>
                  <a:lnTo>
                    <a:pt x="1859" y="934"/>
                  </a:lnTo>
                  <a:lnTo>
                    <a:pt x="1859" y="931"/>
                  </a:lnTo>
                  <a:lnTo>
                    <a:pt x="1858" y="929"/>
                  </a:lnTo>
                  <a:lnTo>
                    <a:pt x="1866" y="920"/>
                  </a:lnTo>
                  <a:lnTo>
                    <a:pt x="1870" y="915"/>
                  </a:lnTo>
                  <a:lnTo>
                    <a:pt x="1872" y="912"/>
                  </a:lnTo>
                  <a:lnTo>
                    <a:pt x="1873" y="911"/>
                  </a:lnTo>
                  <a:lnTo>
                    <a:pt x="1874" y="907"/>
                  </a:lnTo>
                  <a:lnTo>
                    <a:pt x="1874" y="905"/>
                  </a:lnTo>
                  <a:lnTo>
                    <a:pt x="1876" y="902"/>
                  </a:lnTo>
                  <a:lnTo>
                    <a:pt x="1876" y="901"/>
                  </a:lnTo>
                  <a:lnTo>
                    <a:pt x="1876" y="900"/>
                  </a:lnTo>
                  <a:lnTo>
                    <a:pt x="1874" y="899"/>
                  </a:lnTo>
                  <a:lnTo>
                    <a:pt x="1872" y="899"/>
                  </a:lnTo>
                  <a:lnTo>
                    <a:pt x="1871" y="898"/>
                  </a:lnTo>
                  <a:lnTo>
                    <a:pt x="1871" y="894"/>
                  </a:lnTo>
                  <a:lnTo>
                    <a:pt x="1872" y="892"/>
                  </a:lnTo>
                  <a:lnTo>
                    <a:pt x="1874" y="889"/>
                  </a:lnTo>
                  <a:lnTo>
                    <a:pt x="1878" y="886"/>
                  </a:lnTo>
                  <a:lnTo>
                    <a:pt x="1879" y="884"/>
                  </a:lnTo>
                  <a:lnTo>
                    <a:pt x="1879" y="883"/>
                  </a:lnTo>
                  <a:lnTo>
                    <a:pt x="1879" y="882"/>
                  </a:lnTo>
                  <a:lnTo>
                    <a:pt x="1877" y="881"/>
                  </a:lnTo>
                  <a:lnTo>
                    <a:pt x="1877" y="881"/>
                  </a:lnTo>
                  <a:lnTo>
                    <a:pt x="1876" y="879"/>
                  </a:lnTo>
                  <a:lnTo>
                    <a:pt x="1874" y="879"/>
                  </a:lnTo>
                  <a:lnTo>
                    <a:pt x="1873" y="883"/>
                  </a:lnTo>
                  <a:lnTo>
                    <a:pt x="1872" y="883"/>
                  </a:lnTo>
                  <a:lnTo>
                    <a:pt x="1870" y="881"/>
                  </a:lnTo>
                  <a:lnTo>
                    <a:pt x="1869" y="881"/>
                  </a:lnTo>
                  <a:lnTo>
                    <a:pt x="1867" y="883"/>
                  </a:lnTo>
                  <a:lnTo>
                    <a:pt x="1864" y="886"/>
                  </a:lnTo>
                  <a:lnTo>
                    <a:pt x="1866" y="887"/>
                  </a:lnTo>
                  <a:lnTo>
                    <a:pt x="1864" y="888"/>
                  </a:lnTo>
                  <a:lnTo>
                    <a:pt x="1866" y="889"/>
                  </a:lnTo>
                  <a:lnTo>
                    <a:pt x="1867" y="890"/>
                  </a:lnTo>
                  <a:lnTo>
                    <a:pt x="1868" y="891"/>
                  </a:lnTo>
                  <a:lnTo>
                    <a:pt x="1869" y="891"/>
                  </a:lnTo>
                  <a:lnTo>
                    <a:pt x="1870" y="890"/>
                  </a:lnTo>
                  <a:lnTo>
                    <a:pt x="1871" y="891"/>
                  </a:lnTo>
                  <a:lnTo>
                    <a:pt x="1870" y="892"/>
                  </a:lnTo>
                  <a:lnTo>
                    <a:pt x="1869" y="893"/>
                  </a:lnTo>
                  <a:lnTo>
                    <a:pt x="1867" y="893"/>
                  </a:lnTo>
                  <a:lnTo>
                    <a:pt x="1866" y="894"/>
                  </a:lnTo>
                  <a:lnTo>
                    <a:pt x="1864" y="896"/>
                  </a:lnTo>
                  <a:lnTo>
                    <a:pt x="1866" y="897"/>
                  </a:lnTo>
                  <a:lnTo>
                    <a:pt x="1866" y="898"/>
                  </a:lnTo>
                  <a:lnTo>
                    <a:pt x="1864" y="899"/>
                  </a:lnTo>
                  <a:lnTo>
                    <a:pt x="1862" y="900"/>
                  </a:lnTo>
                  <a:lnTo>
                    <a:pt x="1860" y="900"/>
                  </a:lnTo>
                  <a:lnTo>
                    <a:pt x="1859" y="900"/>
                  </a:lnTo>
                  <a:lnTo>
                    <a:pt x="1859" y="899"/>
                  </a:lnTo>
                  <a:lnTo>
                    <a:pt x="1859" y="898"/>
                  </a:lnTo>
                  <a:lnTo>
                    <a:pt x="1861" y="897"/>
                  </a:lnTo>
                  <a:lnTo>
                    <a:pt x="1861" y="894"/>
                  </a:lnTo>
                  <a:lnTo>
                    <a:pt x="1860" y="894"/>
                  </a:lnTo>
                  <a:lnTo>
                    <a:pt x="1860" y="893"/>
                  </a:lnTo>
                  <a:lnTo>
                    <a:pt x="1859" y="893"/>
                  </a:lnTo>
                  <a:lnTo>
                    <a:pt x="1855" y="893"/>
                  </a:lnTo>
                  <a:lnTo>
                    <a:pt x="1854" y="894"/>
                  </a:lnTo>
                  <a:lnTo>
                    <a:pt x="1851" y="899"/>
                  </a:lnTo>
                  <a:lnTo>
                    <a:pt x="1850" y="899"/>
                  </a:lnTo>
                  <a:lnTo>
                    <a:pt x="1850" y="893"/>
                  </a:lnTo>
                  <a:lnTo>
                    <a:pt x="1852" y="893"/>
                  </a:lnTo>
                  <a:lnTo>
                    <a:pt x="1852" y="891"/>
                  </a:lnTo>
                  <a:lnTo>
                    <a:pt x="1853" y="890"/>
                  </a:lnTo>
                  <a:lnTo>
                    <a:pt x="1854" y="890"/>
                  </a:lnTo>
                  <a:lnTo>
                    <a:pt x="1854" y="889"/>
                  </a:lnTo>
                  <a:lnTo>
                    <a:pt x="1854" y="888"/>
                  </a:lnTo>
                  <a:lnTo>
                    <a:pt x="1854" y="887"/>
                  </a:lnTo>
                  <a:lnTo>
                    <a:pt x="1853" y="886"/>
                  </a:lnTo>
                  <a:lnTo>
                    <a:pt x="1852" y="886"/>
                  </a:lnTo>
                  <a:lnTo>
                    <a:pt x="1851" y="886"/>
                  </a:lnTo>
                  <a:lnTo>
                    <a:pt x="1843" y="888"/>
                  </a:lnTo>
                  <a:lnTo>
                    <a:pt x="1841" y="888"/>
                  </a:lnTo>
                  <a:lnTo>
                    <a:pt x="1839" y="888"/>
                  </a:lnTo>
                  <a:lnTo>
                    <a:pt x="1838" y="887"/>
                  </a:lnTo>
                  <a:lnTo>
                    <a:pt x="1838" y="886"/>
                  </a:lnTo>
                  <a:lnTo>
                    <a:pt x="1839" y="881"/>
                  </a:lnTo>
                  <a:lnTo>
                    <a:pt x="1840" y="879"/>
                  </a:lnTo>
                  <a:lnTo>
                    <a:pt x="1840" y="878"/>
                  </a:lnTo>
                  <a:lnTo>
                    <a:pt x="1839" y="877"/>
                  </a:lnTo>
                  <a:lnTo>
                    <a:pt x="1838" y="878"/>
                  </a:lnTo>
                  <a:lnTo>
                    <a:pt x="1835" y="877"/>
                  </a:lnTo>
                  <a:lnTo>
                    <a:pt x="1834" y="878"/>
                  </a:lnTo>
                  <a:lnTo>
                    <a:pt x="1833" y="879"/>
                  </a:lnTo>
                  <a:lnTo>
                    <a:pt x="1832" y="882"/>
                  </a:lnTo>
                  <a:lnTo>
                    <a:pt x="1831" y="882"/>
                  </a:lnTo>
                  <a:lnTo>
                    <a:pt x="1830" y="881"/>
                  </a:lnTo>
                  <a:lnTo>
                    <a:pt x="1828" y="879"/>
                  </a:lnTo>
                  <a:lnTo>
                    <a:pt x="1825" y="875"/>
                  </a:lnTo>
                  <a:lnTo>
                    <a:pt x="1825" y="874"/>
                  </a:lnTo>
                  <a:lnTo>
                    <a:pt x="1826" y="872"/>
                  </a:lnTo>
                  <a:lnTo>
                    <a:pt x="1825" y="870"/>
                  </a:lnTo>
                  <a:lnTo>
                    <a:pt x="1825" y="868"/>
                  </a:lnTo>
                  <a:lnTo>
                    <a:pt x="1825" y="866"/>
                  </a:lnTo>
                  <a:lnTo>
                    <a:pt x="1825" y="862"/>
                  </a:lnTo>
                  <a:lnTo>
                    <a:pt x="1823" y="859"/>
                  </a:lnTo>
                  <a:lnTo>
                    <a:pt x="1822" y="855"/>
                  </a:lnTo>
                  <a:lnTo>
                    <a:pt x="1822" y="853"/>
                  </a:lnTo>
                  <a:lnTo>
                    <a:pt x="1821" y="853"/>
                  </a:lnTo>
                  <a:lnTo>
                    <a:pt x="1817" y="853"/>
                  </a:lnTo>
                  <a:lnTo>
                    <a:pt x="1815" y="852"/>
                  </a:lnTo>
                  <a:lnTo>
                    <a:pt x="1812" y="849"/>
                  </a:lnTo>
                  <a:lnTo>
                    <a:pt x="1811" y="845"/>
                  </a:lnTo>
                  <a:lnTo>
                    <a:pt x="1811" y="843"/>
                  </a:lnTo>
                  <a:lnTo>
                    <a:pt x="1811" y="841"/>
                  </a:lnTo>
                  <a:lnTo>
                    <a:pt x="1812" y="836"/>
                  </a:lnTo>
                  <a:lnTo>
                    <a:pt x="1815" y="833"/>
                  </a:lnTo>
                  <a:lnTo>
                    <a:pt x="1816" y="828"/>
                  </a:lnTo>
                  <a:lnTo>
                    <a:pt x="1817" y="826"/>
                  </a:lnTo>
                  <a:lnTo>
                    <a:pt x="1816" y="824"/>
                  </a:lnTo>
                  <a:lnTo>
                    <a:pt x="1815" y="823"/>
                  </a:lnTo>
                  <a:lnTo>
                    <a:pt x="1814" y="825"/>
                  </a:lnTo>
                  <a:lnTo>
                    <a:pt x="1813" y="823"/>
                  </a:lnTo>
                  <a:lnTo>
                    <a:pt x="1811" y="824"/>
                  </a:lnTo>
                  <a:lnTo>
                    <a:pt x="1809" y="825"/>
                  </a:lnTo>
                  <a:lnTo>
                    <a:pt x="1806" y="826"/>
                  </a:lnTo>
                  <a:lnTo>
                    <a:pt x="1798" y="827"/>
                  </a:lnTo>
                  <a:lnTo>
                    <a:pt x="1796" y="830"/>
                  </a:lnTo>
                  <a:lnTo>
                    <a:pt x="1787" y="832"/>
                  </a:lnTo>
                  <a:lnTo>
                    <a:pt x="1785" y="832"/>
                  </a:lnTo>
                  <a:lnTo>
                    <a:pt x="1783" y="831"/>
                  </a:lnTo>
                  <a:lnTo>
                    <a:pt x="1782" y="830"/>
                  </a:lnTo>
                  <a:lnTo>
                    <a:pt x="1777" y="831"/>
                  </a:lnTo>
                  <a:lnTo>
                    <a:pt x="1775" y="830"/>
                  </a:lnTo>
                  <a:lnTo>
                    <a:pt x="1773" y="830"/>
                  </a:lnTo>
                  <a:lnTo>
                    <a:pt x="1773" y="831"/>
                  </a:lnTo>
                  <a:lnTo>
                    <a:pt x="1773" y="832"/>
                  </a:lnTo>
                  <a:lnTo>
                    <a:pt x="1770" y="831"/>
                  </a:lnTo>
                  <a:lnTo>
                    <a:pt x="1769" y="831"/>
                  </a:lnTo>
                  <a:lnTo>
                    <a:pt x="1769" y="833"/>
                  </a:lnTo>
                  <a:lnTo>
                    <a:pt x="1767" y="832"/>
                  </a:lnTo>
                  <a:lnTo>
                    <a:pt x="1767" y="831"/>
                  </a:lnTo>
                  <a:lnTo>
                    <a:pt x="1767" y="830"/>
                  </a:lnTo>
                  <a:lnTo>
                    <a:pt x="1766" y="831"/>
                  </a:lnTo>
                  <a:lnTo>
                    <a:pt x="1763" y="832"/>
                  </a:lnTo>
                  <a:lnTo>
                    <a:pt x="1760" y="831"/>
                  </a:lnTo>
                  <a:lnTo>
                    <a:pt x="1759" y="831"/>
                  </a:lnTo>
                  <a:lnTo>
                    <a:pt x="1757" y="832"/>
                  </a:lnTo>
                  <a:lnTo>
                    <a:pt x="1757" y="830"/>
                  </a:lnTo>
                  <a:lnTo>
                    <a:pt x="1758" y="828"/>
                  </a:lnTo>
                  <a:lnTo>
                    <a:pt x="1757" y="827"/>
                  </a:lnTo>
                  <a:lnTo>
                    <a:pt x="1756" y="828"/>
                  </a:lnTo>
                  <a:lnTo>
                    <a:pt x="1754" y="828"/>
                  </a:lnTo>
                  <a:lnTo>
                    <a:pt x="1754" y="830"/>
                  </a:lnTo>
                  <a:lnTo>
                    <a:pt x="1754" y="831"/>
                  </a:lnTo>
                  <a:lnTo>
                    <a:pt x="1753" y="831"/>
                  </a:lnTo>
                  <a:lnTo>
                    <a:pt x="1751" y="831"/>
                  </a:lnTo>
                  <a:lnTo>
                    <a:pt x="1750" y="830"/>
                  </a:lnTo>
                  <a:lnTo>
                    <a:pt x="1748" y="834"/>
                  </a:lnTo>
                  <a:lnTo>
                    <a:pt x="1750" y="834"/>
                  </a:lnTo>
                  <a:lnTo>
                    <a:pt x="1749" y="836"/>
                  </a:lnTo>
                  <a:lnTo>
                    <a:pt x="1747" y="836"/>
                  </a:lnTo>
                  <a:lnTo>
                    <a:pt x="1746" y="836"/>
                  </a:lnTo>
                  <a:lnTo>
                    <a:pt x="1745" y="837"/>
                  </a:lnTo>
                  <a:lnTo>
                    <a:pt x="1744" y="840"/>
                  </a:lnTo>
                  <a:lnTo>
                    <a:pt x="1744" y="841"/>
                  </a:lnTo>
                  <a:lnTo>
                    <a:pt x="1746" y="842"/>
                  </a:lnTo>
                  <a:lnTo>
                    <a:pt x="1747" y="842"/>
                  </a:lnTo>
                  <a:lnTo>
                    <a:pt x="1749" y="841"/>
                  </a:lnTo>
                  <a:lnTo>
                    <a:pt x="1748" y="844"/>
                  </a:lnTo>
                  <a:lnTo>
                    <a:pt x="1749" y="844"/>
                  </a:lnTo>
                  <a:lnTo>
                    <a:pt x="1749" y="845"/>
                  </a:lnTo>
                  <a:lnTo>
                    <a:pt x="1751" y="844"/>
                  </a:lnTo>
                  <a:lnTo>
                    <a:pt x="1753" y="844"/>
                  </a:lnTo>
                  <a:lnTo>
                    <a:pt x="1753" y="840"/>
                  </a:lnTo>
                  <a:lnTo>
                    <a:pt x="1754" y="840"/>
                  </a:lnTo>
                  <a:lnTo>
                    <a:pt x="1754" y="841"/>
                  </a:lnTo>
                  <a:lnTo>
                    <a:pt x="1754" y="844"/>
                  </a:lnTo>
                  <a:lnTo>
                    <a:pt x="1756" y="843"/>
                  </a:lnTo>
                  <a:lnTo>
                    <a:pt x="1757" y="843"/>
                  </a:lnTo>
                  <a:lnTo>
                    <a:pt x="1757" y="844"/>
                  </a:lnTo>
                  <a:lnTo>
                    <a:pt x="1757" y="845"/>
                  </a:lnTo>
                  <a:lnTo>
                    <a:pt x="1756" y="846"/>
                  </a:lnTo>
                  <a:lnTo>
                    <a:pt x="1756" y="847"/>
                  </a:lnTo>
                  <a:lnTo>
                    <a:pt x="1759" y="844"/>
                  </a:lnTo>
                  <a:lnTo>
                    <a:pt x="1760" y="844"/>
                  </a:lnTo>
                  <a:lnTo>
                    <a:pt x="1762" y="844"/>
                  </a:lnTo>
                  <a:lnTo>
                    <a:pt x="1762" y="845"/>
                  </a:lnTo>
                  <a:lnTo>
                    <a:pt x="1760" y="846"/>
                  </a:lnTo>
                  <a:lnTo>
                    <a:pt x="1762" y="847"/>
                  </a:lnTo>
                  <a:lnTo>
                    <a:pt x="1763" y="844"/>
                  </a:lnTo>
                  <a:lnTo>
                    <a:pt x="1764" y="844"/>
                  </a:lnTo>
                  <a:lnTo>
                    <a:pt x="1765" y="846"/>
                  </a:lnTo>
                  <a:lnTo>
                    <a:pt x="1765" y="847"/>
                  </a:lnTo>
                  <a:lnTo>
                    <a:pt x="1768" y="843"/>
                  </a:lnTo>
                  <a:lnTo>
                    <a:pt x="1769" y="843"/>
                  </a:lnTo>
                  <a:lnTo>
                    <a:pt x="1769" y="844"/>
                  </a:lnTo>
                  <a:lnTo>
                    <a:pt x="1769" y="845"/>
                  </a:lnTo>
                  <a:lnTo>
                    <a:pt x="1769" y="846"/>
                  </a:lnTo>
                  <a:lnTo>
                    <a:pt x="1769" y="849"/>
                  </a:lnTo>
                  <a:lnTo>
                    <a:pt x="1769" y="852"/>
                  </a:lnTo>
                  <a:lnTo>
                    <a:pt x="1769" y="853"/>
                  </a:lnTo>
                  <a:lnTo>
                    <a:pt x="1770" y="853"/>
                  </a:lnTo>
                  <a:lnTo>
                    <a:pt x="1772" y="853"/>
                  </a:lnTo>
                  <a:lnTo>
                    <a:pt x="1773" y="855"/>
                  </a:lnTo>
                  <a:lnTo>
                    <a:pt x="1770" y="856"/>
                  </a:lnTo>
                  <a:lnTo>
                    <a:pt x="1773" y="856"/>
                  </a:lnTo>
                  <a:lnTo>
                    <a:pt x="1774" y="856"/>
                  </a:lnTo>
                  <a:lnTo>
                    <a:pt x="1774" y="859"/>
                  </a:lnTo>
                  <a:lnTo>
                    <a:pt x="1775" y="859"/>
                  </a:lnTo>
                  <a:lnTo>
                    <a:pt x="1776" y="861"/>
                  </a:lnTo>
                  <a:lnTo>
                    <a:pt x="1777" y="860"/>
                  </a:lnTo>
                  <a:lnTo>
                    <a:pt x="1777" y="859"/>
                  </a:lnTo>
                  <a:lnTo>
                    <a:pt x="1778" y="861"/>
                  </a:lnTo>
                  <a:lnTo>
                    <a:pt x="1779" y="860"/>
                  </a:lnTo>
                  <a:lnTo>
                    <a:pt x="1781" y="861"/>
                  </a:lnTo>
                  <a:lnTo>
                    <a:pt x="1782" y="862"/>
                  </a:lnTo>
                  <a:lnTo>
                    <a:pt x="1783" y="864"/>
                  </a:lnTo>
                  <a:lnTo>
                    <a:pt x="1784" y="868"/>
                  </a:lnTo>
                  <a:lnTo>
                    <a:pt x="1785" y="868"/>
                  </a:lnTo>
                  <a:lnTo>
                    <a:pt x="1786" y="869"/>
                  </a:lnTo>
                  <a:lnTo>
                    <a:pt x="1785" y="870"/>
                  </a:lnTo>
                  <a:lnTo>
                    <a:pt x="1786" y="870"/>
                  </a:lnTo>
                  <a:lnTo>
                    <a:pt x="1787" y="868"/>
                  </a:lnTo>
                  <a:lnTo>
                    <a:pt x="1788" y="868"/>
                  </a:lnTo>
                  <a:lnTo>
                    <a:pt x="1787" y="869"/>
                  </a:lnTo>
                  <a:lnTo>
                    <a:pt x="1788" y="869"/>
                  </a:lnTo>
                  <a:lnTo>
                    <a:pt x="1789" y="870"/>
                  </a:lnTo>
                  <a:lnTo>
                    <a:pt x="1788" y="870"/>
                  </a:lnTo>
                  <a:lnTo>
                    <a:pt x="1787" y="871"/>
                  </a:lnTo>
                  <a:lnTo>
                    <a:pt x="1787" y="872"/>
                  </a:lnTo>
                  <a:lnTo>
                    <a:pt x="1789" y="873"/>
                  </a:lnTo>
                  <a:lnTo>
                    <a:pt x="1791" y="874"/>
                  </a:lnTo>
                  <a:lnTo>
                    <a:pt x="1792" y="874"/>
                  </a:lnTo>
                  <a:lnTo>
                    <a:pt x="1794" y="874"/>
                  </a:lnTo>
                  <a:lnTo>
                    <a:pt x="1795" y="878"/>
                  </a:lnTo>
                  <a:lnTo>
                    <a:pt x="1796" y="879"/>
                  </a:lnTo>
                  <a:lnTo>
                    <a:pt x="1796" y="881"/>
                  </a:lnTo>
                  <a:lnTo>
                    <a:pt x="1796" y="883"/>
                  </a:lnTo>
                  <a:lnTo>
                    <a:pt x="1797" y="884"/>
                  </a:lnTo>
                  <a:lnTo>
                    <a:pt x="1801" y="888"/>
                  </a:lnTo>
                  <a:lnTo>
                    <a:pt x="1800" y="889"/>
                  </a:lnTo>
                  <a:lnTo>
                    <a:pt x="1800" y="889"/>
                  </a:lnTo>
                  <a:lnTo>
                    <a:pt x="1801" y="890"/>
                  </a:lnTo>
                  <a:lnTo>
                    <a:pt x="1802" y="890"/>
                  </a:lnTo>
                  <a:lnTo>
                    <a:pt x="1803" y="889"/>
                  </a:lnTo>
                  <a:lnTo>
                    <a:pt x="1803" y="886"/>
                  </a:lnTo>
                  <a:lnTo>
                    <a:pt x="1804" y="884"/>
                  </a:lnTo>
                  <a:lnTo>
                    <a:pt x="1805" y="884"/>
                  </a:lnTo>
                  <a:lnTo>
                    <a:pt x="1804" y="887"/>
                  </a:lnTo>
                  <a:lnTo>
                    <a:pt x="1805" y="888"/>
                  </a:lnTo>
                  <a:lnTo>
                    <a:pt x="1806" y="889"/>
                  </a:lnTo>
                  <a:lnTo>
                    <a:pt x="1809" y="887"/>
                  </a:lnTo>
                  <a:lnTo>
                    <a:pt x="1809" y="886"/>
                  </a:lnTo>
                  <a:lnTo>
                    <a:pt x="1809" y="884"/>
                  </a:lnTo>
                  <a:lnTo>
                    <a:pt x="1810" y="883"/>
                  </a:lnTo>
                  <a:lnTo>
                    <a:pt x="1811" y="882"/>
                  </a:lnTo>
                  <a:lnTo>
                    <a:pt x="1811" y="883"/>
                  </a:lnTo>
                  <a:lnTo>
                    <a:pt x="1811" y="884"/>
                  </a:lnTo>
                  <a:lnTo>
                    <a:pt x="1812" y="886"/>
                  </a:lnTo>
                  <a:lnTo>
                    <a:pt x="1813" y="887"/>
                  </a:lnTo>
                  <a:lnTo>
                    <a:pt x="1812" y="888"/>
                  </a:lnTo>
                  <a:lnTo>
                    <a:pt x="1811" y="889"/>
                  </a:lnTo>
                  <a:lnTo>
                    <a:pt x="1811" y="889"/>
                  </a:lnTo>
                  <a:lnTo>
                    <a:pt x="1811" y="890"/>
                  </a:lnTo>
                  <a:lnTo>
                    <a:pt x="1812" y="890"/>
                  </a:lnTo>
                  <a:lnTo>
                    <a:pt x="1813" y="890"/>
                  </a:lnTo>
                  <a:lnTo>
                    <a:pt x="1814" y="890"/>
                  </a:lnTo>
                  <a:lnTo>
                    <a:pt x="1814" y="891"/>
                  </a:lnTo>
                  <a:lnTo>
                    <a:pt x="1813" y="897"/>
                  </a:lnTo>
                  <a:lnTo>
                    <a:pt x="1813" y="901"/>
                  </a:lnTo>
                  <a:lnTo>
                    <a:pt x="1813" y="902"/>
                  </a:lnTo>
                  <a:lnTo>
                    <a:pt x="1814" y="905"/>
                  </a:lnTo>
                  <a:lnTo>
                    <a:pt x="1815" y="905"/>
                  </a:lnTo>
                  <a:lnTo>
                    <a:pt x="1817" y="903"/>
                  </a:lnTo>
                  <a:lnTo>
                    <a:pt x="1817" y="905"/>
                  </a:lnTo>
                  <a:lnTo>
                    <a:pt x="1817" y="906"/>
                  </a:lnTo>
                  <a:lnTo>
                    <a:pt x="1816" y="906"/>
                  </a:lnTo>
                  <a:lnTo>
                    <a:pt x="1815" y="907"/>
                  </a:lnTo>
                  <a:lnTo>
                    <a:pt x="1817" y="909"/>
                  </a:lnTo>
                  <a:lnTo>
                    <a:pt x="1817" y="910"/>
                  </a:lnTo>
                  <a:lnTo>
                    <a:pt x="1817" y="911"/>
                  </a:lnTo>
                  <a:lnTo>
                    <a:pt x="1819" y="911"/>
                  </a:lnTo>
                  <a:lnTo>
                    <a:pt x="1820" y="912"/>
                  </a:lnTo>
                  <a:lnTo>
                    <a:pt x="1821" y="915"/>
                  </a:lnTo>
                  <a:lnTo>
                    <a:pt x="1822" y="910"/>
                  </a:lnTo>
                  <a:lnTo>
                    <a:pt x="1823" y="910"/>
                  </a:lnTo>
                  <a:lnTo>
                    <a:pt x="1823" y="911"/>
                  </a:lnTo>
                  <a:lnTo>
                    <a:pt x="1823" y="915"/>
                  </a:lnTo>
                  <a:lnTo>
                    <a:pt x="1823" y="916"/>
                  </a:lnTo>
                  <a:lnTo>
                    <a:pt x="1823" y="916"/>
                  </a:lnTo>
                  <a:lnTo>
                    <a:pt x="1825" y="921"/>
                  </a:lnTo>
                  <a:lnTo>
                    <a:pt x="1825" y="922"/>
                  </a:lnTo>
                  <a:lnTo>
                    <a:pt x="1828" y="921"/>
                  </a:lnTo>
                  <a:lnTo>
                    <a:pt x="1829" y="922"/>
                  </a:lnTo>
                  <a:lnTo>
                    <a:pt x="1830" y="922"/>
                  </a:lnTo>
                  <a:lnTo>
                    <a:pt x="1830" y="925"/>
                  </a:lnTo>
                  <a:lnTo>
                    <a:pt x="1831" y="926"/>
                  </a:lnTo>
                  <a:lnTo>
                    <a:pt x="1832" y="926"/>
                  </a:lnTo>
                  <a:lnTo>
                    <a:pt x="1831" y="928"/>
                  </a:lnTo>
                  <a:lnTo>
                    <a:pt x="1830" y="928"/>
                  </a:lnTo>
                  <a:lnTo>
                    <a:pt x="1830" y="929"/>
                  </a:lnTo>
                  <a:lnTo>
                    <a:pt x="1830" y="930"/>
                  </a:lnTo>
                  <a:lnTo>
                    <a:pt x="1830" y="931"/>
                  </a:lnTo>
                  <a:lnTo>
                    <a:pt x="1833" y="934"/>
                  </a:lnTo>
                  <a:lnTo>
                    <a:pt x="1833" y="935"/>
                  </a:lnTo>
                  <a:lnTo>
                    <a:pt x="1834" y="937"/>
                  </a:lnTo>
                  <a:lnTo>
                    <a:pt x="1834" y="939"/>
                  </a:lnTo>
                  <a:lnTo>
                    <a:pt x="1834" y="943"/>
                  </a:lnTo>
                  <a:lnTo>
                    <a:pt x="1835" y="943"/>
                  </a:lnTo>
                  <a:lnTo>
                    <a:pt x="1836" y="949"/>
                  </a:lnTo>
                  <a:lnTo>
                    <a:pt x="1835" y="952"/>
                  </a:lnTo>
                  <a:lnTo>
                    <a:pt x="1834" y="950"/>
                  </a:lnTo>
                  <a:lnTo>
                    <a:pt x="1833" y="952"/>
                  </a:lnTo>
                  <a:lnTo>
                    <a:pt x="1832" y="952"/>
                  </a:lnTo>
                  <a:lnTo>
                    <a:pt x="1834" y="956"/>
                  </a:lnTo>
                  <a:lnTo>
                    <a:pt x="1835" y="957"/>
                  </a:lnTo>
                  <a:lnTo>
                    <a:pt x="1836" y="959"/>
                  </a:lnTo>
                  <a:lnTo>
                    <a:pt x="1839" y="959"/>
                  </a:lnTo>
                  <a:lnTo>
                    <a:pt x="1839" y="962"/>
                  </a:lnTo>
                  <a:lnTo>
                    <a:pt x="1840" y="964"/>
                  </a:lnTo>
                  <a:lnTo>
                    <a:pt x="1841" y="969"/>
                  </a:lnTo>
                  <a:lnTo>
                    <a:pt x="1839" y="975"/>
                  </a:lnTo>
                  <a:lnTo>
                    <a:pt x="1839" y="976"/>
                  </a:lnTo>
                  <a:lnTo>
                    <a:pt x="1838" y="980"/>
                  </a:lnTo>
                  <a:lnTo>
                    <a:pt x="1834" y="987"/>
                  </a:lnTo>
                  <a:lnTo>
                    <a:pt x="1833" y="987"/>
                  </a:lnTo>
                  <a:lnTo>
                    <a:pt x="1833" y="989"/>
                  </a:lnTo>
                  <a:lnTo>
                    <a:pt x="1830" y="992"/>
                  </a:lnTo>
                  <a:lnTo>
                    <a:pt x="1830" y="996"/>
                  </a:lnTo>
                  <a:lnTo>
                    <a:pt x="1828" y="999"/>
                  </a:lnTo>
                  <a:lnTo>
                    <a:pt x="1826" y="1002"/>
                  </a:lnTo>
                  <a:lnTo>
                    <a:pt x="1826" y="1004"/>
                  </a:lnTo>
                  <a:lnTo>
                    <a:pt x="1825" y="1009"/>
                  </a:lnTo>
                  <a:lnTo>
                    <a:pt x="1824" y="1010"/>
                  </a:lnTo>
                  <a:lnTo>
                    <a:pt x="1824" y="1012"/>
                  </a:lnTo>
                  <a:lnTo>
                    <a:pt x="1825" y="1014"/>
                  </a:lnTo>
                  <a:lnTo>
                    <a:pt x="1824" y="1015"/>
                  </a:lnTo>
                  <a:lnTo>
                    <a:pt x="1823" y="1019"/>
                  </a:lnTo>
                  <a:lnTo>
                    <a:pt x="1821" y="1019"/>
                  </a:lnTo>
                  <a:lnTo>
                    <a:pt x="1821" y="1020"/>
                  </a:lnTo>
                  <a:lnTo>
                    <a:pt x="1819" y="1020"/>
                  </a:lnTo>
                  <a:lnTo>
                    <a:pt x="1819" y="1021"/>
                  </a:lnTo>
                  <a:lnTo>
                    <a:pt x="1816" y="1020"/>
                  </a:lnTo>
                  <a:lnTo>
                    <a:pt x="1816" y="1021"/>
                  </a:lnTo>
                  <a:lnTo>
                    <a:pt x="1815" y="1022"/>
                  </a:lnTo>
                  <a:lnTo>
                    <a:pt x="1813" y="1022"/>
                  </a:lnTo>
                  <a:lnTo>
                    <a:pt x="1811" y="1023"/>
                  </a:lnTo>
                  <a:lnTo>
                    <a:pt x="1810" y="1025"/>
                  </a:lnTo>
                  <a:lnTo>
                    <a:pt x="1809" y="1027"/>
                  </a:lnTo>
                  <a:lnTo>
                    <a:pt x="1807" y="1031"/>
                  </a:lnTo>
                  <a:lnTo>
                    <a:pt x="1807" y="1033"/>
                  </a:lnTo>
                  <a:lnTo>
                    <a:pt x="1806" y="1036"/>
                  </a:lnTo>
                  <a:lnTo>
                    <a:pt x="1804" y="1037"/>
                  </a:lnTo>
                  <a:lnTo>
                    <a:pt x="1804" y="1038"/>
                  </a:lnTo>
                  <a:lnTo>
                    <a:pt x="1804" y="1040"/>
                  </a:lnTo>
                  <a:lnTo>
                    <a:pt x="1804" y="1041"/>
                  </a:lnTo>
                  <a:lnTo>
                    <a:pt x="1803" y="1042"/>
                  </a:lnTo>
                  <a:lnTo>
                    <a:pt x="1802" y="1042"/>
                  </a:lnTo>
                  <a:lnTo>
                    <a:pt x="1801" y="1041"/>
                  </a:lnTo>
                  <a:lnTo>
                    <a:pt x="1800" y="1042"/>
                  </a:lnTo>
                  <a:lnTo>
                    <a:pt x="1798" y="1043"/>
                  </a:lnTo>
                  <a:lnTo>
                    <a:pt x="1796" y="1044"/>
                  </a:lnTo>
                  <a:lnTo>
                    <a:pt x="1796" y="1047"/>
                  </a:lnTo>
                  <a:lnTo>
                    <a:pt x="1796" y="1050"/>
                  </a:lnTo>
                  <a:lnTo>
                    <a:pt x="1797" y="1050"/>
                  </a:lnTo>
                  <a:lnTo>
                    <a:pt x="1796" y="1051"/>
                  </a:lnTo>
                  <a:lnTo>
                    <a:pt x="1797" y="1052"/>
                  </a:lnTo>
                  <a:lnTo>
                    <a:pt x="1798" y="1052"/>
                  </a:lnTo>
                  <a:lnTo>
                    <a:pt x="1798" y="1053"/>
                  </a:lnTo>
                  <a:lnTo>
                    <a:pt x="1798" y="1055"/>
                  </a:lnTo>
                  <a:lnTo>
                    <a:pt x="1797" y="1057"/>
                  </a:lnTo>
                  <a:lnTo>
                    <a:pt x="1797" y="1059"/>
                  </a:lnTo>
                  <a:lnTo>
                    <a:pt x="1798" y="1061"/>
                  </a:lnTo>
                  <a:lnTo>
                    <a:pt x="1798" y="1063"/>
                  </a:lnTo>
                  <a:lnTo>
                    <a:pt x="1797" y="1066"/>
                  </a:lnTo>
                  <a:lnTo>
                    <a:pt x="1797" y="1072"/>
                  </a:lnTo>
                  <a:lnTo>
                    <a:pt x="1796" y="1078"/>
                  </a:lnTo>
                  <a:lnTo>
                    <a:pt x="1795" y="1081"/>
                  </a:lnTo>
                  <a:lnTo>
                    <a:pt x="1793" y="1087"/>
                  </a:lnTo>
                  <a:lnTo>
                    <a:pt x="1791" y="1089"/>
                  </a:lnTo>
                  <a:lnTo>
                    <a:pt x="1788" y="1095"/>
                  </a:lnTo>
                  <a:lnTo>
                    <a:pt x="1783" y="1102"/>
                  </a:lnTo>
                  <a:lnTo>
                    <a:pt x="1782" y="1104"/>
                  </a:lnTo>
                  <a:lnTo>
                    <a:pt x="1781" y="1106"/>
                  </a:lnTo>
                  <a:lnTo>
                    <a:pt x="1779" y="1108"/>
                  </a:lnTo>
                  <a:lnTo>
                    <a:pt x="1781" y="1109"/>
                  </a:lnTo>
                  <a:lnTo>
                    <a:pt x="1783" y="1114"/>
                  </a:lnTo>
                  <a:lnTo>
                    <a:pt x="1785" y="1117"/>
                  </a:lnTo>
                  <a:lnTo>
                    <a:pt x="1786" y="1122"/>
                  </a:lnTo>
                  <a:lnTo>
                    <a:pt x="1786" y="1125"/>
                  </a:lnTo>
                  <a:lnTo>
                    <a:pt x="1788" y="1131"/>
                  </a:lnTo>
                  <a:lnTo>
                    <a:pt x="1788" y="1132"/>
                  </a:lnTo>
                  <a:lnTo>
                    <a:pt x="1791" y="1140"/>
                  </a:lnTo>
                  <a:lnTo>
                    <a:pt x="1792" y="1144"/>
                  </a:lnTo>
                  <a:lnTo>
                    <a:pt x="1793" y="1152"/>
                  </a:lnTo>
                  <a:lnTo>
                    <a:pt x="1795" y="1165"/>
                  </a:lnTo>
                  <a:lnTo>
                    <a:pt x="1794" y="1169"/>
                  </a:lnTo>
                  <a:lnTo>
                    <a:pt x="1795" y="1171"/>
                  </a:lnTo>
                  <a:lnTo>
                    <a:pt x="1796" y="1172"/>
                  </a:lnTo>
                  <a:lnTo>
                    <a:pt x="1796" y="1177"/>
                  </a:lnTo>
                  <a:lnTo>
                    <a:pt x="1796" y="1181"/>
                  </a:lnTo>
                  <a:lnTo>
                    <a:pt x="1796" y="1182"/>
                  </a:lnTo>
                  <a:lnTo>
                    <a:pt x="1796" y="1183"/>
                  </a:lnTo>
                  <a:lnTo>
                    <a:pt x="1796" y="1184"/>
                  </a:lnTo>
                  <a:lnTo>
                    <a:pt x="1797" y="1191"/>
                  </a:lnTo>
                  <a:lnTo>
                    <a:pt x="1797" y="1194"/>
                  </a:lnTo>
                  <a:lnTo>
                    <a:pt x="1802" y="1210"/>
                  </a:lnTo>
                  <a:lnTo>
                    <a:pt x="1802" y="1211"/>
                  </a:lnTo>
                  <a:lnTo>
                    <a:pt x="1805" y="1224"/>
                  </a:lnTo>
                  <a:lnTo>
                    <a:pt x="1805" y="1226"/>
                  </a:lnTo>
                  <a:lnTo>
                    <a:pt x="1807" y="1235"/>
                  </a:lnTo>
                  <a:lnTo>
                    <a:pt x="1807" y="1238"/>
                  </a:lnTo>
                  <a:lnTo>
                    <a:pt x="1807" y="1240"/>
                  </a:lnTo>
                  <a:lnTo>
                    <a:pt x="1807" y="1248"/>
                  </a:lnTo>
                  <a:lnTo>
                    <a:pt x="1807" y="1254"/>
                  </a:lnTo>
                  <a:lnTo>
                    <a:pt x="1809" y="1255"/>
                  </a:lnTo>
                  <a:lnTo>
                    <a:pt x="1809" y="1258"/>
                  </a:lnTo>
                  <a:lnTo>
                    <a:pt x="1811" y="1262"/>
                  </a:lnTo>
                  <a:lnTo>
                    <a:pt x="1812" y="1265"/>
                  </a:lnTo>
                  <a:lnTo>
                    <a:pt x="1810" y="1276"/>
                  </a:lnTo>
                  <a:lnTo>
                    <a:pt x="1807" y="1282"/>
                  </a:lnTo>
                  <a:lnTo>
                    <a:pt x="1804" y="1286"/>
                  </a:lnTo>
                  <a:lnTo>
                    <a:pt x="1804" y="1287"/>
                  </a:lnTo>
                  <a:lnTo>
                    <a:pt x="1797" y="1295"/>
                  </a:lnTo>
                  <a:lnTo>
                    <a:pt x="1793" y="1300"/>
                  </a:lnTo>
                  <a:lnTo>
                    <a:pt x="1791" y="1303"/>
                  </a:lnTo>
                  <a:lnTo>
                    <a:pt x="1785" y="1306"/>
                  </a:lnTo>
                  <a:lnTo>
                    <a:pt x="1785" y="1308"/>
                  </a:lnTo>
                  <a:lnTo>
                    <a:pt x="1783" y="1309"/>
                  </a:lnTo>
                  <a:lnTo>
                    <a:pt x="1778" y="1312"/>
                  </a:lnTo>
                  <a:lnTo>
                    <a:pt x="1777" y="1312"/>
                  </a:lnTo>
                  <a:lnTo>
                    <a:pt x="1776" y="1313"/>
                  </a:lnTo>
                  <a:lnTo>
                    <a:pt x="1772" y="1315"/>
                  </a:lnTo>
                  <a:lnTo>
                    <a:pt x="1769" y="1316"/>
                  </a:lnTo>
                  <a:lnTo>
                    <a:pt x="1768" y="1316"/>
                  </a:lnTo>
                  <a:lnTo>
                    <a:pt x="1767" y="1316"/>
                  </a:lnTo>
                  <a:lnTo>
                    <a:pt x="1766" y="1314"/>
                  </a:lnTo>
                  <a:lnTo>
                    <a:pt x="1766" y="1316"/>
                  </a:lnTo>
                  <a:lnTo>
                    <a:pt x="1765" y="1318"/>
                  </a:lnTo>
                  <a:lnTo>
                    <a:pt x="1765" y="1320"/>
                  </a:lnTo>
                  <a:lnTo>
                    <a:pt x="1764" y="1320"/>
                  </a:lnTo>
                  <a:lnTo>
                    <a:pt x="1766" y="1321"/>
                  </a:lnTo>
                  <a:lnTo>
                    <a:pt x="1766" y="1322"/>
                  </a:lnTo>
                  <a:lnTo>
                    <a:pt x="1766" y="1325"/>
                  </a:lnTo>
                  <a:lnTo>
                    <a:pt x="1765" y="1328"/>
                  </a:lnTo>
                  <a:lnTo>
                    <a:pt x="1762" y="1332"/>
                  </a:lnTo>
                  <a:lnTo>
                    <a:pt x="1757" y="1340"/>
                  </a:lnTo>
                  <a:lnTo>
                    <a:pt x="1755" y="1342"/>
                  </a:lnTo>
                  <a:lnTo>
                    <a:pt x="1753" y="1344"/>
                  </a:lnTo>
                  <a:lnTo>
                    <a:pt x="1749" y="1346"/>
                  </a:lnTo>
                  <a:lnTo>
                    <a:pt x="1747" y="1347"/>
                  </a:lnTo>
                  <a:lnTo>
                    <a:pt x="1747" y="1348"/>
                  </a:lnTo>
                  <a:lnTo>
                    <a:pt x="1748" y="1350"/>
                  </a:lnTo>
                  <a:lnTo>
                    <a:pt x="1747" y="1351"/>
                  </a:lnTo>
                  <a:lnTo>
                    <a:pt x="1747" y="1352"/>
                  </a:lnTo>
                  <a:lnTo>
                    <a:pt x="1744" y="1357"/>
                  </a:lnTo>
                  <a:lnTo>
                    <a:pt x="1741" y="1359"/>
                  </a:lnTo>
                  <a:lnTo>
                    <a:pt x="1734" y="1363"/>
                  </a:lnTo>
                  <a:lnTo>
                    <a:pt x="1726" y="1365"/>
                  </a:lnTo>
                  <a:lnTo>
                    <a:pt x="1717" y="1369"/>
                  </a:lnTo>
                  <a:lnTo>
                    <a:pt x="1716" y="1369"/>
                  </a:lnTo>
                  <a:lnTo>
                    <a:pt x="1713" y="1370"/>
                  </a:lnTo>
                  <a:lnTo>
                    <a:pt x="1710" y="1372"/>
                  </a:lnTo>
                  <a:lnTo>
                    <a:pt x="1708" y="1374"/>
                  </a:lnTo>
                  <a:lnTo>
                    <a:pt x="1706" y="1374"/>
                  </a:lnTo>
                  <a:lnTo>
                    <a:pt x="1706" y="1375"/>
                  </a:lnTo>
                  <a:lnTo>
                    <a:pt x="1707" y="1378"/>
                  </a:lnTo>
                  <a:lnTo>
                    <a:pt x="1708" y="1379"/>
                  </a:lnTo>
                  <a:lnTo>
                    <a:pt x="1708" y="1380"/>
                  </a:lnTo>
                  <a:lnTo>
                    <a:pt x="1707" y="1385"/>
                  </a:lnTo>
                  <a:lnTo>
                    <a:pt x="1706" y="1386"/>
                  </a:lnTo>
                  <a:lnTo>
                    <a:pt x="1704" y="1387"/>
                  </a:lnTo>
                  <a:lnTo>
                    <a:pt x="1702" y="1395"/>
                  </a:lnTo>
                  <a:lnTo>
                    <a:pt x="1701" y="1398"/>
                  </a:lnTo>
                  <a:lnTo>
                    <a:pt x="1702" y="1398"/>
                  </a:lnTo>
                  <a:lnTo>
                    <a:pt x="1702" y="1402"/>
                  </a:lnTo>
                  <a:lnTo>
                    <a:pt x="1703" y="1406"/>
                  </a:lnTo>
                  <a:lnTo>
                    <a:pt x="1702" y="1409"/>
                  </a:lnTo>
                  <a:lnTo>
                    <a:pt x="1702" y="1422"/>
                  </a:lnTo>
                  <a:lnTo>
                    <a:pt x="1702" y="1424"/>
                  </a:lnTo>
                  <a:lnTo>
                    <a:pt x="1704" y="1427"/>
                  </a:lnTo>
                  <a:lnTo>
                    <a:pt x="1706" y="1427"/>
                  </a:lnTo>
                  <a:lnTo>
                    <a:pt x="1706" y="1430"/>
                  </a:lnTo>
                  <a:lnTo>
                    <a:pt x="1706" y="1434"/>
                  </a:lnTo>
                  <a:lnTo>
                    <a:pt x="1704" y="1437"/>
                  </a:lnTo>
                  <a:lnTo>
                    <a:pt x="1704" y="1443"/>
                  </a:lnTo>
                  <a:lnTo>
                    <a:pt x="1704" y="1444"/>
                  </a:lnTo>
                  <a:lnTo>
                    <a:pt x="1704" y="1446"/>
                  </a:lnTo>
                  <a:lnTo>
                    <a:pt x="1702" y="1454"/>
                  </a:lnTo>
                  <a:lnTo>
                    <a:pt x="1701" y="1455"/>
                  </a:lnTo>
                  <a:lnTo>
                    <a:pt x="1701" y="1456"/>
                  </a:lnTo>
                  <a:lnTo>
                    <a:pt x="1702" y="1461"/>
                  </a:lnTo>
                  <a:lnTo>
                    <a:pt x="1703" y="1462"/>
                  </a:lnTo>
                  <a:lnTo>
                    <a:pt x="1703" y="1463"/>
                  </a:lnTo>
                  <a:lnTo>
                    <a:pt x="1704" y="1463"/>
                  </a:lnTo>
                  <a:lnTo>
                    <a:pt x="1703" y="1464"/>
                  </a:lnTo>
                  <a:lnTo>
                    <a:pt x="1702" y="1466"/>
                  </a:lnTo>
                  <a:lnTo>
                    <a:pt x="1701" y="1471"/>
                  </a:lnTo>
                  <a:lnTo>
                    <a:pt x="1700" y="1473"/>
                  </a:lnTo>
                  <a:lnTo>
                    <a:pt x="1699" y="1473"/>
                  </a:lnTo>
                  <a:lnTo>
                    <a:pt x="1698" y="1474"/>
                  </a:lnTo>
                  <a:lnTo>
                    <a:pt x="1692" y="1482"/>
                  </a:lnTo>
                  <a:lnTo>
                    <a:pt x="1692" y="1483"/>
                  </a:lnTo>
                  <a:lnTo>
                    <a:pt x="1693" y="1487"/>
                  </a:lnTo>
                  <a:lnTo>
                    <a:pt x="1696" y="1489"/>
                  </a:lnTo>
                  <a:lnTo>
                    <a:pt x="1696" y="1491"/>
                  </a:lnTo>
                  <a:lnTo>
                    <a:pt x="1696" y="1493"/>
                  </a:lnTo>
                  <a:lnTo>
                    <a:pt x="1694" y="1494"/>
                  </a:lnTo>
                  <a:lnTo>
                    <a:pt x="1694" y="1492"/>
                  </a:lnTo>
                  <a:lnTo>
                    <a:pt x="1694" y="1490"/>
                  </a:lnTo>
                  <a:lnTo>
                    <a:pt x="1692" y="1487"/>
                  </a:lnTo>
                  <a:lnTo>
                    <a:pt x="1691" y="1484"/>
                  </a:lnTo>
                  <a:lnTo>
                    <a:pt x="1690" y="1484"/>
                  </a:lnTo>
                  <a:lnTo>
                    <a:pt x="1689" y="1488"/>
                  </a:lnTo>
                  <a:lnTo>
                    <a:pt x="1687" y="1489"/>
                  </a:lnTo>
                  <a:lnTo>
                    <a:pt x="1687" y="1490"/>
                  </a:lnTo>
                  <a:lnTo>
                    <a:pt x="1688" y="1489"/>
                  </a:lnTo>
                  <a:lnTo>
                    <a:pt x="1689" y="1489"/>
                  </a:lnTo>
                  <a:lnTo>
                    <a:pt x="1689" y="1490"/>
                  </a:lnTo>
                  <a:lnTo>
                    <a:pt x="1688" y="1491"/>
                  </a:lnTo>
                  <a:lnTo>
                    <a:pt x="1689" y="1491"/>
                  </a:lnTo>
                  <a:lnTo>
                    <a:pt x="1690" y="1492"/>
                  </a:lnTo>
                  <a:lnTo>
                    <a:pt x="1691" y="1492"/>
                  </a:lnTo>
                  <a:lnTo>
                    <a:pt x="1691" y="1494"/>
                  </a:lnTo>
                  <a:lnTo>
                    <a:pt x="1692" y="1499"/>
                  </a:lnTo>
                  <a:lnTo>
                    <a:pt x="1693" y="1496"/>
                  </a:lnTo>
                  <a:lnTo>
                    <a:pt x="1693" y="1494"/>
                  </a:lnTo>
                  <a:lnTo>
                    <a:pt x="1694" y="1494"/>
                  </a:lnTo>
                  <a:lnTo>
                    <a:pt x="1694" y="1496"/>
                  </a:lnTo>
                  <a:lnTo>
                    <a:pt x="1696" y="1496"/>
                  </a:lnTo>
                  <a:lnTo>
                    <a:pt x="1698" y="1497"/>
                  </a:lnTo>
                  <a:lnTo>
                    <a:pt x="1698" y="1494"/>
                  </a:lnTo>
                  <a:lnTo>
                    <a:pt x="1700" y="1494"/>
                  </a:lnTo>
                  <a:lnTo>
                    <a:pt x="1701" y="1496"/>
                  </a:lnTo>
                  <a:lnTo>
                    <a:pt x="1701" y="1494"/>
                  </a:lnTo>
                  <a:lnTo>
                    <a:pt x="1699" y="1493"/>
                  </a:lnTo>
                  <a:lnTo>
                    <a:pt x="1698" y="1492"/>
                  </a:lnTo>
                  <a:lnTo>
                    <a:pt x="1698" y="1485"/>
                  </a:lnTo>
                  <a:lnTo>
                    <a:pt x="1698" y="1484"/>
                  </a:lnTo>
                  <a:lnTo>
                    <a:pt x="1699" y="1487"/>
                  </a:lnTo>
                  <a:lnTo>
                    <a:pt x="1699" y="1492"/>
                  </a:lnTo>
                  <a:lnTo>
                    <a:pt x="1700" y="1493"/>
                  </a:lnTo>
                  <a:lnTo>
                    <a:pt x="1702" y="1493"/>
                  </a:lnTo>
                  <a:lnTo>
                    <a:pt x="1702" y="1494"/>
                  </a:lnTo>
                  <a:lnTo>
                    <a:pt x="1702" y="1496"/>
                  </a:lnTo>
                  <a:lnTo>
                    <a:pt x="1703" y="1497"/>
                  </a:lnTo>
                  <a:lnTo>
                    <a:pt x="1704" y="1498"/>
                  </a:lnTo>
                  <a:lnTo>
                    <a:pt x="1706" y="1494"/>
                  </a:lnTo>
                  <a:lnTo>
                    <a:pt x="1707" y="1493"/>
                  </a:lnTo>
                  <a:lnTo>
                    <a:pt x="1709" y="1492"/>
                  </a:lnTo>
                  <a:lnTo>
                    <a:pt x="1711" y="1490"/>
                  </a:lnTo>
                  <a:lnTo>
                    <a:pt x="1712" y="1490"/>
                  </a:lnTo>
                  <a:lnTo>
                    <a:pt x="1713" y="1491"/>
                  </a:lnTo>
                  <a:lnTo>
                    <a:pt x="1712" y="1493"/>
                  </a:lnTo>
                  <a:lnTo>
                    <a:pt x="1712" y="1494"/>
                  </a:lnTo>
                  <a:lnTo>
                    <a:pt x="1715" y="1494"/>
                  </a:lnTo>
                  <a:lnTo>
                    <a:pt x="1716" y="1494"/>
                  </a:lnTo>
                  <a:lnTo>
                    <a:pt x="1717" y="1497"/>
                  </a:lnTo>
                  <a:lnTo>
                    <a:pt x="1718" y="1497"/>
                  </a:lnTo>
                  <a:lnTo>
                    <a:pt x="1719" y="1496"/>
                  </a:lnTo>
                  <a:lnTo>
                    <a:pt x="1721" y="1494"/>
                  </a:lnTo>
                  <a:lnTo>
                    <a:pt x="1722" y="1496"/>
                  </a:lnTo>
                  <a:lnTo>
                    <a:pt x="1723" y="1498"/>
                  </a:lnTo>
                  <a:lnTo>
                    <a:pt x="1725" y="1500"/>
                  </a:lnTo>
                  <a:lnTo>
                    <a:pt x="1725" y="1503"/>
                  </a:lnTo>
                  <a:lnTo>
                    <a:pt x="1725" y="1507"/>
                  </a:lnTo>
                  <a:lnTo>
                    <a:pt x="1727" y="1515"/>
                  </a:lnTo>
                  <a:lnTo>
                    <a:pt x="1727" y="1520"/>
                  </a:lnTo>
                  <a:lnTo>
                    <a:pt x="1727" y="1522"/>
                  </a:lnTo>
                  <a:lnTo>
                    <a:pt x="1727" y="1525"/>
                  </a:lnTo>
                  <a:lnTo>
                    <a:pt x="1725" y="1531"/>
                  </a:lnTo>
                  <a:lnTo>
                    <a:pt x="1722" y="1535"/>
                  </a:lnTo>
                  <a:lnTo>
                    <a:pt x="1723" y="1537"/>
                  </a:lnTo>
                  <a:lnTo>
                    <a:pt x="1722" y="1537"/>
                  </a:lnTo>
                  <a:lnTo>
                    <a:pt x="1720" y="1537"/>
                  </a:lnTo>
                  <a:lnTo>
                    <a:pt x="1720" y="1538"/>
                  </a:lnTo>
                  <a:lnTo>
                    <a:pt x="1719" y="1538"/>
                  </a:lnTo>
                  <a:lnTo>
                    <a:pt x="1718" y="1539"/>
                  </a:lnTo>
                  <a:lnTo>
                    <a:pt x="1716" y="1539"/>
                  </a:lnTo>
                  <a:lnTo>
                    <a:pt x="1713" y="1540"/>
                  </a:lnTo>
                  <a:lnTo>
                    <a:pt x="1709" y="1539"/>
                  </a:lnTo>
                  <a:lnTo>
                    <a:pt x="1706" y="1539"/>
                  </a:lnTo>
                  <a:lnTo>
                    <a:pt x="1703" y="1539"/>
                  </a:lnTo>
                  <a:lnTo>
                    <a:pt x="1694" y="1544"/>
                  </a:lnTo>
                  <a:lnTo>
                    <a:pt x="1691" y="1545"/>
                  </a:lnTo>
                  <a:lnTo>
                    <a:pt x="1689" y="1545"/>
                  </a:lnTo>
                  <a:lnTo>
                    <a:pt x="1683" y="1547"/>
                  </a:lnTo>
                  <a:lnTo>
                    <a:pt x="1679" y="1547"/>
                  </a:lnTo>
                  <a:lnTo>
                    <a:pt x="1670" y="1548"/>
                  </a:lnTo>
                  <a:lnTo>
                    <a:pt x="1665" y="1548"/>
                  </a:lnTo>
                  <a:lnTo>
                    <a:pt x="1651" y="1544"/>
                  </a:lnTo>
                  <a:lnTo>
                    <a:pt x="1650" y="1544"/>
                  </a:lnTo>
                  <a:lnTo>
                    <a:pt x="1649" y="1544"/>
                  </a:lnTo>
                  <a:lnTo>
                    <a:pt x="1647" y="1544"/>
                  </a:lnTo>
                  <a:lnTo>
                    <a:pt x="1643" y="1544"/>
                  </a:lnTo>
                  <a:lnTo>
                    <a:pt x="1638" y="1543"/>
                  </a:lnTo>
                  <a:lnTo>
                    <a:pt x="1637" y="1543"/>
                  </a:lnTo>
                  <a:lnTo>
                    <a:pt x="1635" y="1545"/>
                  </a:lnTo>
                  <a:lnTo>
                    <a:pt x="1633" y="1546"/>
                  </a:lnTo>
                  <a:lnTo>
                    <a:pt x="1631" y="1547"/>
                  </a:lnTo>
                  <a:lnTo>
                    <a:pt x="1628" y="1547"/>
                  </a:lnTo>
                  <a:lnTo>
                    <a:pt x="1625" y="1548"/>
                  </a:lnTo>
                  <a:lnTo>
                    <a:pt x="1623" y="1549"/>
                  </a:lnTo>
                  <a:lnTo>
                    <a:pt x="1621" y="1550"/>
                  </a:lnTo>
                  <a:lnTo>
                    <a:pt x="1617" y="1554"/>
                  </a:lnTo>
                  <a:lnTo>
                    <a:pt x="1616" y="1555"/>
                  </a:lnTo>
                  <a:lnTo>
                    <a:pt x="1613" y="1562"/>
                  </a:lnTo>
                  <a:lnTo>
                    <a:pt x="1612" y="1566"/>
                  </a:lnTo>
                  <a:lnTo>
                    <a:pt x="1612" y="1571"/>
                  </a:lnTo>
                  <a:lnTo>
                    <a:pt x="1611" y="1571"/>
                  </a:lnTo>
                  <a:lnTo>
                    <a:pt x="1609" y="1571"/>
                  </a:lnTo>
                  <a:lnTo>
                    <a:pt x="1609" y="1573"/>
                  </a:lnTo>
                  <a:lnTo>
                    <a:pt x="1609" y="1575"/>
                  </a:lnTo>
                  <a:lnTo>
                    <a:pt x="1612" y="1581"/>
                  </a:lnTo>
                  <a:lnTo>
                    <a:pt x="1611" y="1584"/>
                  </a:lnTo>
                  <a:lnTo>
                    <a:pt x="1612" y="1586"/>
                  </a:lnTo>
                  <a:lnTo>
                    <a:pt x="1612" y="1583"/>
                  </a:lnTo>
                  <a:lnTo>
                    <a:pt x="1613" y="1582"/>
                  </a:lnTo>
                  <a:lnTo>
                    <a:pt x="1613" y="1581"/>
                  </a:lnTo>
                  <a:lnTo>
                    <a:pt x="1612" y="1576"/>
                  </a:lnTo>
                  <a:lnTo>
                    <a:pt x="1612" y="1574"/>
                  </a:lnTo>
                  <a:lnTo>
                    <a:pt x="1612" y="1571"/>
                  </a:lnTo>
                  <a:lnTo>
                    <a:pt x="1614" y="1575"/>
                  </a:lnTo>
                  <a:lnTo>
                    <a:pt x="1614" y="1577"/>
                  </a:lnTo>
                  <a:lnTo>
                    <a:pt x="1614" y="1581"/>
                  </a:lnTo>
                  <a:lnTo>
                    <a:pt x="1615" y="1583"/>
                  </a:lnTo>
                  <a:lnTo>
                    <a:pt x="1614" y="1585"/>
                  </a:lnTo>
                  <a:lnTo>
                    <a:pt x="1613" y="1587"/>
                  </a:lnTo>
                  <a:lnTo>
                    <a:pt x="1614" y="1587"/>
                  </a:lnTo>
                  <a:lnTo>
                    <a:pt x="1614" y="1588"/>
                  </a:lnTo>
                  <a:lnTo>
                    <a:pt x="1614" y="1590"/>
                  </a:lnTo>
                  <a:lnTo>
                    <a:pt x="1615" y="1588"/>
                  </a:lnTo>
                  <a:lnTo>
                    <a:pt x="1615" y="1591"/>
                  </a:lnTo>
                  <a:lnTo>
                    <a:pt x="1614" y="1592"/>
                  </a:lnTo>
                  <a:lnTo>
                    <a:pt x="1614" y="1594"/>
                  </a:lnTo>
                  <a:lnTo>
                    <a:pt x="1614" y="1596"/>
                  </a:lnTo>
                  <a:lnTo>
                    <a:pt x="1615" y="1596"/>
                  </a:lnTo>
                  <a:lnTo>
                    <a:pt x="1615" y="1599"/>
                  </a:lnTo>
                  <a:lnTo>
                    <a:pt x="1616" y="1603"/>
                  </a:lnTo>
                  <a:lnTo>
                    <a:pt x="1617" y="1606"/>
                  </a:lnTo>
                  <a:lnTo>
                    <a:pt x="1616" y="1610"/>
                  </a:lnTo>
                  <a:lnTo>
                    <a:pt x="1618" y="1615"/>
                  </a:lnTo>
                  <a:lnTo>
                    <a:pt x="1618" y="1615"/>
                  </a:lnTo>
                  <a:lnTo>
                    <a:pt x="1623" y="1616"/>
                  </a:lnTo>
                  <a:lnTo>
                    <a:pt x="1626" y="1616"/>
                  </a:lnTo>
                  <a:lnTo>
                    <a:pt x="1626" y="1615"/>
                  </a:lnTo>
                  <a:lnTo>
                    <a:pt x="1627" y="1615"/>
                  </a:lnTo>
                  <a:lnTo>
                    <a:pt x="1628" y="1616"/>
                  </a:lnTo>
                  <a:lnTo>
                    <a:pt x="1628" y="1618"/>
                  </a:lnTo>
                  <a:lnTo>
                    <a:pt x="1637" y="1620"/>
                  </a:lnTo>
                  <a:lnTo>
                    <a:pt x="1642" y="1622"/>
                  </a:lnTo>
                  <a:lnTo>
                    <a:pt x="1643" y="1622"/>
                  </a:lnTo>
                  <a:lnTo>
                    <a:pt x="1650" y="1627"/>
                  </a:lnTo>
                  <a:lnTo>
                    <a:pt x="1653" y="1627"/>
                  </a:lnTo>
                  <a:lnTo>
                    <a:pt x="1656" y="1627"/>
                  </a:lnTo>
                  <a:lnTo>
                    <a:pt x="1658" y="1624"/>
                  </a:lnTo>
                  <a:lnTo>
                    <a:pt x="1669" y="1622"/>
                  </a:lnTo>
                  <a:lnTo>
                    <a:pt x="1669" y="1621"/>
                  </a:lnTo>
                  <a:lnTo>
                    <a:pt x="1674" y="1618"/>
                  </a:lnTo>
                  <a:lnTo>
                    <a:pt x="1682" y="1613"/>
                  </a:lnTo>
                  <a:lnTo>
                    <a:pt x="1685" y="1611"/>
                  </a:lnTo>
                  <a:lnTo>
                    <a:pt x="1689" y="1611"/>
                  </a:lnTo>
                  <a:lnTo>
                    <a:pt x="1693" y="1609"/>
                  </a:lnTo>
                  <a:lnTo>
                    <a:pt x="1694" y="1608"/>
                  </a:lnTo>
                  <a:lnTo>
                    <a:pt x="1696" y="1608"/>
                  </a:lnTo>
                  <a:lnTo>
                    <a:pt x="1699" y="1608"/>
                  </a:lnTo>
                  <a:lnTo>
                    <a:pt x="1702" y="1609"/>
                  </a:lnTo>
                  <a:lnTo>
                    <a:pt x="1704" y="1608"/>
                  </a:lnTo>
                  <a:lnTo>
                    <a:pt x="1708" y="1609"/>
                  </a:lnTo>
                  <a:lnTo>
                    <a:pt x="1718" y="1618"/>
                  </a:lnTo>
                  <a:lnTo>
                    <a:pt x="1719" y="1620"/>
                  </a:lnTo>
                  <a:lnTo>
                    <a:pt x="1720" y="1620"/>
                  </a:lnTo>
                  <a:lnTo>
                    <a:pt x="1723" y="1625"/>
                  </a:lnTo>
                  <a:lnTo>
                    <a:pt x="1725" y="1629"/>
                  </a:lnTo>
                  <a:lnTo>
                    <a:pt x="1726" y="1633"/>
                  </a:lnTo>
                  <a:lnTo>
                    <a:pt x="1726" y="1634"/>
                  </a:lnTo>
                  <a:lnTo>
                    <a:pt x="1727" y="1627"/>
                  </a:lnTo>
                  <a:lnTo>
                    <a:pt x="1726" y="1620"/>
                  </a:lnTo>
                  <a:lnTo>
                    <a:pt x="1725" y="1616"/>
                  </a:lnTo>
                  <a:lnTo>
                    <a:pt x="1726" y="1611"/>
                  </a:lnTo>
                  <a:lnTo>
                    <a:pt x="1727" y="1606"/>
                  </a:lnTo>
                  <a:lnTo>
                    <a:pt x="1728" y="1600"/>
                  </a:lnTo>
                  <a:lnTo>
                    <a:pt x="1731" y="1593"/>
                  </a:lnTo>
                  <a:lnTo>
                    <a:pt x="1732" y="1591"/>
                  </a:lnTo>
                  <a:lnTo>
                    <a:pt x="1734" y="1588"/>
                  </a:lnTo>
                  <a:lnTo>
                    <a:pt x="1738" y="1583"/>
                  </a:lnTo>
                  <a:lnTo>
                    <a:pt x="1740" y="1581"/>
                  </a:lnTo>
                  <a:lnTo>
                    <a:pt x="1743" y="1578"/>
                  </a:lnTo>
                  <a:lnTo>
                    <a:pt x="1745" y="1577"/>
                  </a:lnTo>
                  <a:lnTo>
                    <a:pt x="1748" y="1575"/>
                  </a:lnTo>
                  <a:lnTo>
                    <a:pt x="1751" y="1572"/>
                  </a:lnTo>
                  <a:lnTo>
                    <a:pt x="1753" y="1571"/>
                  </a:lnTo>
                  <a:lnTo>
                    <a:pt x="1754" y="1569"/>
                  </a:lnTo>
                  <a:lnTo>
                    <a:pt x="1768" y="1562"/>
                  </a:lnTo>
                  <a:lnTo>
                    <a:pt x="1774" y="1556"/>
                  </a:lnTo>
                  <a:lnTo>
                    <a:pt x="1775" y="1554"/>
                  </a:lnTo>
                  <a:lnTo>
                    <a:pt x="1776" y="1553"/>
                  </a:lnTo>
                  <a:lnTo>
                    <a:pt x="1779" y="1549"/>
                  </a:lnTo>
                  <a:lnTo>
                    <a:pt x="1782" y="1547"/>
                  </a:lnTo>
                  <a:lnTo>
                    <a:pt x="1785" y="1545"/>
                  </a:lnTo>
                  <a:lnTo>
                    <a:pt x="1793" y="1540"/>
                  </a:lnTo>
                  <a:lnTo>
                    <a:pt x="1795" y="1539"/>
                  </a:lnTo>
                  <a:lnTo>
                    <a:pt x="1801" y="1538"/>
                  </a:lnTo>
                  <a:lnTo>
                    <a:pt x="1805" y="1536"/>
                  </a:lnTo>
                  <a:lnTo>
                    <a:pt x="1810" y="1536"/>
                  </a:lnTo>
                  <a:lnTo>
                    <a:pt x="1815" y="1537"/>
                  </a:lnTo>
                  <a:lnTo>
                    <a:pt x="1819" y="1537"/>
                  </a:lnTo>
                  <a:lnTo>
                    <a:pt x="1817" y="1536"/>
                  </a:lnTo>
                  <a:lnTo>
                    <a:pt x="1814" y="1536"/>
                  </a:lnTo>
                  <a:lnTo>
                    <a:pt x="1813" y="1535"/>
                  </a:lnTo>
                  <a:lnTo>
                    <a:pt x="1813" y="1535"/>
                  </a:lnTo>
                  <a:lnTo>
                    <a:pt x="1813" y="1534"/>
                  </a:lnTo>
                  <a:lnTo>
                    <a:pt x="1813" y="1531"/>
                  </a:lnTo>
                  <a:lnTo>
                    <a:pt x="1814" y="1530"/>
                  </a:lnTo>
                  <a:lnTo>
                    <a:pt x="1815" y="1530"/>
                  </a:lnTo>
                  <a:lnTo>
                    <a:pt x="1816" y="1529"/>
                  </a:lnTo>
                  <a:lnTo>
                    <a:pt x="1817" y="1526"/>
                  </a:lnTo>
                  <a:lnTo>
                    <a:pt x="1819" y="1524"/>
                  </a:lnTo>
                  <a:lnTo>
                    <a:pt x="1820" y="1522"/>
                  </a:lnTo>
                  <a:lnTo>
                    <a:pt x="1821" y="1521"/>
                  </a:lnTo>
                  <a:lnTo>
                    <a:pt x="1822" y="1520"/>
                  </a:lnTo>
                  <a:lnTo>
                    <a:pt x="1824" y="1518"/>
                  </a:lnTo>
                  <a:lnTo>
                    <a:pt x="1825" y="1518"/>
                  </a:lnTo>
                  <a:lnTo>
                    <a:pt x="1825" y="1519"/>
                  </a:lnTo>
                  <a:lnTo>
                    <a:pt x="1823" y="1526"/>
                  </a:lnTo>
                  <a:lnTo>
                    <a:pt x="1823" y="1527"/>
                  </a:lnTo>
                  <a:lnTo>
                    <a:pt x="1823" y="1529"/>
                  </a:lnTo>
                  <a:lnTo>
                    <a:pt x="1823" y="1529"/>
                  </a:lnTo>
                  <a:lnTo>
                    <a:pt x="1822" y="1529"/>
                  </a:lnTo>
                  <a:lnTo>
                    <a:pt x="1823" y="1535"/>
                  </a:lnTo>
                  <a:lnTo>
                    <a:pt x="1823" y="1536"/>
                  </a:lnTo>
                  <a:lnTo>
                    <a:pt x="1821" y="1536"/>
                  </a:lnTo>
                  <a:lnTo>
                    <a:pt x="1820" y="1536"/>
                  </a:lnTo>
                  <a:lnTo>
                    <a:pt x="1820" y="1537"/>
                  </a:lnTo>
                  <a:lnTo>
                    <a:pt x="1821" y="1537"/>
                  </a:lnTo>
                  <a:lnTo>
                    <a:pt x="1824" y="1537"/>
                  </a:lnTo>
                  <a:lnTo>
                    <a:pt x="1826" y="1536"/>
                  </a:lnTo>
                  <a:lnTo>
                    <a:pt x="1828" y="1535"/>
                  </a:lnTo>
                  <a:lnTo>
                    <a:pt x="1829" y="1535"/>
                  </a:lnTo>
                  <a:lnTo>
                    <a:pt x="1829" y="1531"/>
                  </a:lnTo>
                  <a:lnTo>
                    <a:pt x="1828" y="1529"/>
                  </a:lnTo>
                  <a:lnTo>
                    <a:pt x="1826" y="1521"/>
                  </a:lnTo>
                  <a:lnTo>
                    <a:pt x="1826" y="1516"/>
                  </a:lnTo>
                  <a:lnTo>
                    <a:pt x="1828" y="1509"/>
                  </a:lnTo>
                  <a:lnTo>
                    <a:pt x="1829" y="1507"/>
                  </a:lnTo>
                  <a:lnTo>
                    <a:pt x="1832" y="1500"/>
                  </a:lnTo>
                  <a:lnTo>
                    <a:pt x="1834" y="1498"/>
                  </a:lnTo>
                  <a:lnTo>
                    <a:pt x="1844" y="1489"/>
                  </a:lnTo>
                  <a:lnTo>
                    <a:pt x="1850" y="1481"/>
                  </a:lnTo>
                  <a:lnTo>
                    <a:pt x="1852" y="1479"/>
                  </a:lnTo>
                  <a:lnTo>
                    <a:pt x="1858" y="1472"/>
                  </a:lnTo>
                  <a:lnTo>
                    <a:pt x="1864" y="1463"/>
                  </a:lnTo>
                  <a:lnTo>
                    <a:pt x="1871" y="1455"/>
                  </a:lnTo>
                  <a:lnTo>
                    <a:pt x="1873" y="1454"/>
                  </a:lnTo>
                  <a:lnTo>
                    <a:pt x="1876" y="1452"/>
                  </a:lnTo>
                  <a:lnTo>
                    <a:pt x="1877" y="1451"/>
                  </a:lnTo>
                  <a:lnTo>
                    <a:pt x="1881" y="1449"/>
                  </a:lnTo>
                  <a:lnTo>
                    <a:pt x="1882" y="1445"/>
                  </a:lnTo>
                  <a:lnTo>
                    <a:pt x="1883" y="1444"/>
                  </a:lnTo>
                  <a:lnTo>
                    <a:pt x="1886" y="1443"/>
                  </a:lnTo>
                  <a:lnTo>
                    <a:pt x="1891" y="1442"/>
                  </a:lnTo>
                  <a:lnTo>
                    <a:pt x="1892" y="1442"/>
                  </a:lnTo>
                  <a:lnTo>
                    <a:pt x="1894" y="1440"/>
                  </a:lnTo>
                  <a:lnTo>
                    <a:pt x="1898" y="1433"/>
                  </a:lnTo>
                  <a:lnTo>
                    <a:pt x="1900" y="1431"/>
                  </a:lnTo>
                  <a:lnTo>
                    <a:pt x="1902" y="1430"/>
                  </a:lnTo>
                  <a:lnTo>
                    <a:pt x="1905" y="1428"/>
                  </a:lnTo>
                  <a:lnTo>
                    <a:pt x="1907" y="1427"/>
                  </a:lnTo>
                  <a:lnTo>
                    <a:pt x="1917" y="1424"/>
                  </a:lnTo>
                  <a:lnTo>
                    <a:pt x="1919" y="1424"/>
                  </a:lnTo>
                  <a:lnTo>
                    <a:pt x="1920" y="1424"/>
                  </a:lnTo>
                  <a:lnTo>
                    <a:pt x="1921" y="1424"/>
                  </a:lnTo>
                  <a:lnTo>
                    <a:pt x="1923" y="1424"/>
                  </a:lnTo>
                  <a:lnTo>
                    <a:pt x="1929" y="1423"/>
                  </a:lnTo>
                  <a:lnTo>
                    <a:pt x="1934" y="1422"/>
                  </a:lnTo>
                  <a:lnTo>
                    <a:pt x="1940" y="1421"/>
                  </a:lnTo>
                  <a:lnTo>
                    <a:pt x="1947" y="1421"/>
                  </a:lnTo>
                  <a:lnTo>
                    <a:pt x="1951" y="1421"/>
                  </a:lnTo>
                  <a:lnTo>
                    <a:pt x="1955" y="1419"/>
                  </a:lnTo>
                  <a:lnTo>
                    <a:pt x="1963" y="1417"/>
                  </a:lnTo>
                  <a:lnTo>
                    <a:pt x="1980" y="1416"/>
                  </a:lnTo>
                  <a:lnTo>
                    <a:pt x="1981" y="1415"/>
                  </a:lnTo>
                  <a:lnTo>
                    <a:pt x="1991" y="1416"/>
                  </a:lnTo>
                  <a:lnTo>
                    <a:pt x="1995" y="1416"/>
                  </a:lnTo>
                  <a:lnTo>
                    <a:pt x="2001" y="1418"/>
                  </a:lnTo>
                  <a:lnTo>
                    <a:pt x="2005" y="1419"/>
                  </a:lnTo>
                  <a:lnTo>
                    <a:pt x="2020" y="1425"/>
                  </a:lnTo>
                  <a:lnTo>
                    <a:pt x="2027" y="1427"/>
                  </a:lnTo>
                  <a:lnTo>
                    <a:pt x="2029" y="1427"/>
                  </a:lnTo>
                  <a:lnTo>
                    <a:pt x="2040" y="1426"/>
                  </a:lnTo>
                  <a:lnTo>
                    <a:pt x="2049" y="1425"/>
                  </a:lnTo>
                  <a:lnTo>
                    <a:pt x="2053" y="1424"/>
                  </a:lnTo>
                  <a:lnTo>
                    <a:pt x="2059" y="1423"/>
                  </a:lnTo>
                  <a:lnTo>
                    <a:pt x="2067" y="1421"/>
                  </a:lnTo>
                  <a:lnTo>
                    <a:pt x="2076" y="1422"/>
                  </a:lnTo>
                  <a:lnTo>
                    <a:pt x="2086" y="1423"/>
                  </a:lnTo>
                  <a:lnTo>
                    <a:pt x="2091" y="1423"/>
                  </a:lnTo>
                  <a:lnTo>
                    <a:pt x="2095" y="1423"/>
                  </a:lnTo>
                  <a:lnTo>
                    <a:pt x="2099" y="1423"/>
                  </a:lnTo>
                  <a:lnTo>
                    <a:pt x="2102" y="1424"/>
                  </a:lnTo>
                  <a:lnTo>
                    <a:pt x="2107" y="1423"/>
                  </a:lnTo>
                  <a:lnTo>
                    <a:pt x="2113" y="1423"/>
                  </a:lnTo>
                  <a:lnTo>
                    <a:pt x="2116" y="1421"/>
                  </a:lnTo>
                  <a:lnTo>
                    <a:pt x="2121" y="1419"/>
                  </a:lnTo>
                  <a:lnTo>
                    <a:pt x="2124" y="1418"/>
                  </a:lnTo>
                  <a:lnTo>
                    <a:pt x="2125" y="1417"/>
                  </a:lnTo>
                  <a:lnTo>
                    <a:pt x="2119" y="1418"/>
                  </a:lnTo>
                  <a:lnTo>
                    <a:pt x="2118" y="1417"/>
                  </a:lnTo>
                  <a:lnTo>
                    <a:pt x="2117" y="1417"/>
                  </a:lnTo>
                  <a:lnTo>
                    <a:pt x="2117" y="1418"/>
                  </a:lnTo>
                  <a:lnTo>
                    <a:pt x="2118" y="1418"/>
                  </a:lnTo>
                  <a:lnTo>
                    <a:pt x="2118" y="1419"/>
                  </a:lnTo>
                  <a:lnTo>
                    <a:pt x="2116" y="1419"/>
                  </a:lnTo>
                  <a:lnTo>
                    <a:pt x="2116" y="1418"/>
                  </a:lnTo>
                  <a:lnTo>
                    <a:pt x="2114" y="1418"/>
                  </a:lnTo>
                  <a:lnTo>
                    <a:pt x="2111" y="1419"/>
                  </a:lnTo>
                  <a:lnTo>
                    <a:pt x="2111" y="1418"/>
                  </a:lnTo>
                  <a:lnTo>
                    <a:pt x="2112" y="1418"/>
                  </a:lnTo>
                  <a:lnTo>
                    <a:pt x="2112" y="1417"/>
                  </a:lnTo>
                  <a:lnTo>
                    <a:pt x="2113" y="1417"/>
                  </a:lnTo>
                  <a:lnTo>
                    <a:pt x="2112" y="1416"/>
                  </a:lnTo>
                  <a:lnTo>
                    <a:pt x="2109" y="1415"/>
                  </a:lnTo>
                  <a:lnTo>
                    <a:pt x="2108" y="1413"/>
                  </a:lnTo>
                  <a:lnTo>
                    <a:pt x="2106" y="1412"/>
                  </a:lnTo>
                  <a:lnTo>
                    <a:pt x="2104" y="1412"/>
                  </a:lnTo>
                  <a:lnTo>
                    <a:pt x="2107" y="1413"/>
                  </a:lnTo>
                  <a:lnTo>
                    <a:pt x="2108" y="1416"/>
                  </a:lnTo>
                  <a:lnTo>
                    <a:pt x="2108" y="1417"/>
                  </a:lnTo>
                  <a:lnTo>
                    <a:pt x="2107" y="1417"/>
                  </a:lnTo>
                  <a:lnTo>
                    <a:pt x="2106" y="1417"/>
                  </a:lnTo>
                  <a:lnTo>
                    <a:pt x="2106" y="1418"/>
                  </a:lnTo>
                  <a:lnTo>
                    <a:pt x="2105" y="1419"/>
                  </a:lnTo>
                  <a:lnTo>
                    <a:pt x="2104" y="1417"/>
                  </a:lnTo>
                  <a:lnTo>
                    <a:pt x="2102" y="1418"/>
                  </a:lnTo>
                  <a:lnTo>
                    <a:pt x="2100" y="1419"/>
                  </a:lnTo>
                  <a:lnTo>
                    <a:pt x="2097" y="1421"/>
                  </a:lnTo>
                  <a:lnTo>
                    <a:pt x="2094" y="1422"/>
                  </a:lnTo>
                  <a:lnTo>
                    <a:pt x="2094" y="1421"/>
                  </a:lnTo>
                  <a:lnTo>
                    <a:pt x="2096" y="1419"/>
                  </a:lnTo>
                  <a:lnTo>
                    <a:pt x="2097" y="1419"/>
                  </a:lnTo>
                  <a:lnTo>
                    <a:pt x="2098" y="1418"/>
                  </a:lnTo>
                  <a:lnTo>
                    <a:pt x="2097" y="1418"/>
                  </a:lnTo>
                  <a:lnTo>
                    <a:pt x="2093" y="1419"/>
                  </a:lnTo>
                  <a:lnTo>
                    <a:pt x="2093" y="1419"/>
                  </a:lnTo>
                  <a:lnTo>
                    <a:pt x="2091" y="1419"/>
                  </a:lnTo>
                  <a:lnTo>
                    <a:pt x="2090" y="1418"/>
                  </a:lnTo>
                  <a:lnTo>
                    <a:pt x="2089" y="1418"/>
                  </a:lnTo>
                  <a:lnTo>
                    <a:pt x="2088" y="1419"/>
                  </a:lnTo>
                  <a:lnTo>
                    <a:pt x="2086" y="1421"/>
                  </a:lnTo>
                  <a:lnTo>
                    <a:pt x="2085" y="1421"/>
                  </a:lnTo>
                  <a:lnTo>
                    <a:pt x="2084" y="1422"/>
                  </a:lnTo>
                  <a:lnTo>
                    <a:pt x="2083" y="1422"/>
                  </a:lnTo>
                  <a:lnTo>
                    <a:pt x="2083" y="1421"/>
                  </a:lnTo>
                  <a:lnTo>
                    <a:pt x="2085" y="1419"/>
                  </a:lnTo>
                  <a:lnTo>
                    <a:pt x="2087" y="1418"/>
                  </a:lnTo>
                  <a:lnTo>
                    <a:pt x="2088" y="1416"/>
                  </a:lnTo>
                  <a:lnTo>
                    <a:pt x="2087" y="1416"/>
                  </a:lnTo>
                  <a:lnTo>
                    <a:pt x="2085" y="1418"/>
                  </a:lnTo>
                  <a:lnTo>
                    <a:pt x="2080" y="1421"/>
                  </a:lnTo>
                  <a:lnTo>
                    <a:pt x="2079" y="1421"/>
                  </a:lnTo>
                  <a:lnTo>
                    <a:pt x="2076" y="1421"/>
                  </a:lnTo>
                  <a:lnTo>
                    <a:pt x="2076" y="1418"/>
                  </a:lnTo>
                  <a:lnTo>
                    <a:pt x="2075" y="1418"/>
                  </a:lnTo>
                  <a:lnTo>
                    <a:pt x="2075" y="1421"/>
                  </a:lnTo>
                  <a:lnTo>
                    <a:pt x="2071" y="1419"/>
                  </a:lnTo>
                  <a:lnTo>
                    <a:pt x="2072" y="1417"/>
                  </a:lnTo>
                  <a:lnTo>
                    <a:pt x="2074" y="1417"/>
                  </a:lnTo>
                  <a:lnTo>
                    <a:pt x="2074" y="1416"/>
                  </a:lnTo>
                  <a:lnTo>
                    <a:pt x="2075" y="1415"/>
                  </a:lnTo>
                  <a:lnTo>
                    <a:pt x="2074" y="1414"/>
                  </a:lnTo>
                  <a:lnTo>
                    <a:pt x="2072" y="1415"/>
                  </a:lnTo>
                  <a:lnTo>
                    <a:pt x="2072" y="1416"/>
                  </a:lnTo>
                  <a:lnTo>
                    <a:pt x="2071" y="1417"/>
                  </a:lnTo>
                  <a:lnTo>
                    <a:pt x="2070" y="1417"/>
                  </a:lnTo>
                  <a:lnTo>
                    <a:pt x="2069" y="1418"/>
                  </a:lnTo>
                  <a:lnTo>
                    <a:pt x="2066" y="1419"/>
                  </a:lnTo>
                  <a:lnTo>
                    <a:pt x="2065" y="1419"/>
                  </a:lnTo>
                  <a:lnTo>
                    <a:pt x="2065" y="1417"/>
                  </a:lnTo>
                  <a:lnTo>
                    <a:pt x="2064" y="1419"/>
                  </a:lnTo>
                  <a:lnTo>
                    <a:pt x="2062" y="1421"/>
                  </a:lnTo>
                  <a:lnTo>
                    <a:pt x="2061" y="1421"/>
                  </a:lnTo>
                  <a:lnTo>
                    <a:pt x="2061" y="1419"/>
                  </a:lnTo>
                  <a:lnTo>
                    <a:pt x="2061" y="1418"/>
                  </a:lnTo>
                  <a:lnTo>
                    <a:pt x="2061" y="1417"/>
                  </a:lnTo>
                  <a:lnTo>
                    <a:pt x="2060" y="1417"/>
                  </a:lnTo>
                  <a:lnTo>
                    <a:pt x="2059" y="1417"/>
                  </a:lnTo>
                  <a:lnTo>
                    <a:pt x="2059" y="1421"/>
                  </a:lnTo>
                  <a:lnTo>
                    <a:pt x="2058" y="1422"/>
                  </a:lnTo>
                  <a:lnTo>
                    <a:pt x="2056" y="1419"/>
                  </a:lnTo>
                  <a:lnTo>
                    <a:pt x="2055" y="1417"/>
                  </a:lnTo>
                  <a:lnTo>
                    <a:pt x="2053" y="1415"/>
                  </a:lnTo>
                  <a:lnTo>
                    <a:pt x="2056" y="1409"/>
                  </a:lnTo>
                  <a:lnTo>
                    <a:pt x="2058" y="1405"/>
                  </a:lnTo>
                  <a:lnTo>
                    <a:pt x="2060" y="1402"/>
                  </a:lnTo>
                  <a:lnTo>
                    <a:pt x="2064" y="1400"/>
                  </a:lnTo>
                  <a:lnTo>
                    <a:pt x="2066" y="1400"/>
                  </a:lnTo>
                  <a:lnTo>
                    <a:pt x="2066" y="1402"/>
                  </a:lnTo>
                  <a:lnTo>
                    <a:pt x="2068" y="1402"/>
                  </a:lnTo>
                  <a:lnTo>
                    <a:pt x="2069" y="1402"/>
                  </a:lnTo>
                  <a:lnTo>
                    <a:pt x="2070" y="1402"/>
                  </a:lnTo>
                  <a:lnTo>
                    <a:pt x="2071" y="1402"/>
                  </a:lnTo>
                  <a:lnTo>
                    <a:pt x="2071" y="1400"/>
                  </a:lnTo>
                  <a:lnTo>
                    <a:pt x="2071" y="1400"/>
                  </a:lnTo>
                  <a:lnTo>
                    <a:pt x="2071" y="1398"/>
                  </a:lnTo>
                  <a:lnTo>
                    <a:pt x="2071" y="1394"/>
                  </a:lnTo>
                  <a:lnTo>
                    <a:pt x="2072" y="1389"/>
                  </a:lnTo>
                  <a:lnTo>
                    <a:pt x="2074" y="1388"/>
                  </a:lnTo>
                  <a:lnTo>
                    <a:pt x="2077" y="1385"/>
                  </a:lnTo>
                  <a:lnTo>
                    <a:pt x="2080" y="1377"/>
                  </a:lnTo>
                  <a:lnTo>
                    <a:pt x="2083" y="1375"/>
                  </a:lnTo>
                  <a:lnTo>
                    <a:pt x="2084" y="1374"/>
                  </a:lnTo>
                  <a:lnTo>
                    <a:pt x="2085" y="1370"/>
                  </a:lnTo>
                  <a:lnTo>
                    <a:pt x="2087" y="1369"/>
                  </a:lnTo>
                  <a:lnTo>
                    <a:pt x="2088" y="1368"/>
                  </a:lnTo>
                  <a:lnTo>
                    <a:pt x="2093" y="1367"/>
                  </a:lnTo>
                  <a:lnTo>
                    <a:pt x="2095" y="1366"/>
                  </a:lnTo>
                  <a:lnTo>
                    <a:pt x="2100" y="1365"/>
                  </a:lnTo>
                  <a:lnTo>
                    <a:pt x="2103" y="1363"/>
                  </a:lnTo>
                  <a:lnTo>
                    <a:pt x="2107" y="1362"/>
                  </a:lnTo>
                  <a:lnTo>
                    <a:pt x="2109" y="1362"/>
                  </a:lnTo>
                  <a:lnTo>
                    <a:pt x="2112" y="1361"/>
                  </a:lnTo>
                  <a:lnTo>
                    <a:pt x="2113" y="1360"/>
                  </a:lnTo>
                  <a:lnTo>
                    <a:pt x="2115" y="1359"/>
                  </a:lnTo>
                  <a:lnTo>
                    <a:pt x="2116" y="1359"/>
                  </a:lnTo>
                  <a:lnTo>
                    <a:pt x="2117" y="1357"/>
                  </a:lnTo>
                  <a:lnTo>
                    <a:pt x="2118" y="1357"/>
                  </a:lnTo>
                  <a:lnTo>
                    <a:pt x="2119" y="1357"/>
                  </a:lnTo>
                  <a:lnTo>
                    <a:pt x="2122" y="1357"/>
                  </a:lnTo>
                  <a:lnTo>
                    <a:pt x="2126" y="1359"/>
                  </a:lnTo>
                  <a:lnTo>
                    <a:pt x="2127" y="1356"/>
                  </a:lnTo>
                  <a:lnTo>
                    <a:pt x="2127" y="1355"/>
                  </a:lnTo>
                  <a:lnTo>
                    <a:pt x="2130" y="1355"/>
                  </a:lnTo>
                  <a:lnTo>
                    <a:pt x="2133" y="1353"/>
                  </a:lnTo>
                  <a:lnTo>
                    <a:pt x="2134" y="1353"/>
                  </a:lnTo>
                  <a:lnTo>
                    <a:pt x="2134" y="1352"/>
                  </a:lnTo>
                  <a:lnTo>
                    <a:pt x="2135" y="1351"/>
                  </a:lnTo>
                  <a:lnTo>
                    <a:pt x="2136" y="1350"/>
                  </a:lnTo>
                  <a:lnTo>
                    <a:pt x="2142" y="1350"/>
                  </a:lnTo>
                  <a:lnTo>
                    <a:pt x="2143" y="1350"/>
                  </a:lnTo>
                  <a:lnTo>
                    <a:pt x="2143" y="1349"/>
                  </a:lnTo>
                  <a:lnTo>
                    <a:pt x="2144" y="1348"/>
                  </a:lnTo>
                  <a:lnTo>
                    <a:pt x="2146" y="1347"/>
                  </a:lnTo>
                  <a:lnTo>
                    <a:pt x="2149" y="1347"/>
                  </a:lnTo>
                  <a:lnTo>
                    <a:pt x="2150" y="1347"/>
                  </a:lnTo>
                  <a:lnTo>
                    <a:pt x="2150" y="1347"/>
                  </a:lnTo>
                  <a:lnTo>
                    <a:pt x="2152" y="1344"/>
                  </a:lnTo>
                  <a:lnTo>
                    <a:pt x="2154" y="1344"/>
                  </a:lnTo>
                  <a:lnTo>
                    <a:pt x="2155" y="1344"/>
                  </a:lnTo>
                  <a:lnTo>
                    <a:pt x="2156" y="1342"/>
                  </a:lnTo>
                  <a:lnTo>
                    <a:pt x="2160" y="1341"/>
                  </a:lnTo>
                  <a:lnTo>
                    <a:pt x="2162" y="1340"/>
                  </a:lnTo>
                  <a:lnTo>
                    <a:pt x="2163" y="1341"/>
                  </a:lnTo>
                  <a:lnTo>
                    <a:pt x="2164" y="1341"/>
                  </a:lnTo>
                  <a:lnTo>
                    <a:pt x="2165" y="1339"/>
                  </a:lnTo>
                  <a:lnTo>
                    <a:pt x="2166" y="1338"/>
                  </a:lnTo>
                  <a:lnTo>
                    <a:pt x="2169" y="1337"/>
                  </a:lnTo>
                  <a:lnTo>
                    <a:pt x="2171" y="1336"/>
                  </a:lnTo>
                  <a:lnTo>
                    <a:pt x="2172" y="1336"/>
                  </a:lnTo>
                  <a:lnTo>
                    <a:pt x="2173" y="1336"/>
                  </a:lnTo>
                  <a:lnTo>
                    <a:pt x="2174" y="1336"/>
                  </a:lnTo>
                  <a:lnTo>
                    <a:pt x="2176" y="1336"/>
                  </a:lnTo>
                  <a:lnTo>
                    <a:pt x="2178" y="1337"/>
                  </a:lnTo>
                  <a:lnTo>
                    <a:pt x="2178" y="1339"/>
                  </a:lnTo>
                  <a:lnTo>
                    <a:pt x="2179" y="1339"/>
                  </a:lnTo>
                  <a:lnTo>
                    <a:pt x="2179" y="1338"/>
                  </a:lnTo>
                  <a:lnTo>
                    <a:pt x="2180" y="1337"/>
                  </a:lnTo>
                  <a:lnTo>
                    <a:pt x="2182" y="1339"/>
                  </a:lnTo>
                  <a:lnTo>
                    <a:pt x="2183" y="1339"/>
                  </a:lnTo>
                  <a:lnTo>
                    <a:pt x="2190" y="1334"/>
                  </a:lnTo>
                  <a:lnTo>
                    <a:pt x="2193" y="1331"/>
                  </a:lnTo>
                  <a:lnTo>
                    <a:pt x="2193" y="1332"/>
                  </a:lnTo>
                  <a:lnTo>
                    <a:pt x="2197" y="1333"/>
                  </a:lnTo>
                  <a:lnTo>
                    <a:pt x="2197" y="1334"/>
                  </a:lnTo>
                  <a:lnTo>
                    <a:pt x="2199" y="1334"/>
                  </a:lnTo>
                  <a:lnTo>
                    <a:pt x="2199" y="1333"/>
                  </a:lnTo>
                  <a:lnTo>
                    <a:pt x="2200" y="1333"/>
                  </a:lnTo>
                  <a:lnTo>
                    <a:pt x="2200" y="1332"/>
                  </a:lnTo>
                  <a:lnTo>
                    <a:pt x="2200" y="1331"/>
                  </a:lnTo>
                  <a:lnTo>
                    <a:pt x="2200" y="1331"/>
                  </a:lnTo>
                  <a:lnTo>
                    <a:pt x="2202" y="1331"/>
                  </a:lnTo>
                  <a:lnTo>
                    <a:pt x="2209" y="1333"/>
                  </a:lnTo>
                  <a:lnTo>
                    <a:pt x="2210" y="1332"/>
                  </a:lnTo>
                  <a:lnTo>
                    <a:pt x="2210" y="1328"/>
                  </a:lnTo>
                  <a:lnTo>
                    <a:pt x="2211" y="1325"/>
                  </a:lnTo>
                  <a:lnTo>
                    <a:pt x="2213" y="1323"/>
                  </a:lnTo>
                  <a:lnTo>
                    <a:pt x="2216" y="1323"/>
                  </a:lnTo>
                  <a:lnTo>
                    <a:pt x="2217" y="1323"/>
                  </a:lnTo>
                  <a:lnTo>
                    <a:pt x="2218" y="1323"/>
                  </a:lnTo>
                  <a:lnTo>
                    <a:pt x="2219" y="1323"/>
                  </a:lnTo>
                  <a:lnTo>
                    <a:pt x="2222" y="1323"/>
                  </a:lnTo>
                  <a:lnTo>
                    <a:pt x="2223" y="1323"/>
                  </a:lnTo>
                  <a:lnTo>
                    <a:pt x="2226" y="1324"/>
                  </a:lnTo>
                  <a:lnTo>
                    <a:pt x="2227" y="1323"/>
                  </a:lnTo>
                  <a:lnTo>
                    <a:pt x="2228" y="1323"/>
                  </a:lnTo>
                  <a:lnTo>
                    <a:pt x="2230" y="1323"/>
                  </a:lnTo>
                  <a:lnTo>
                    <a:pt x="2231" y="1324"/>
                  </a:lnTo>
                  <a:lnTo>
                    <a:pt x="2232" y="1321"/>
                  </a:lnTo>
                  <a:lnTo>
                    <a:pt x="2234" y="1320"/>
                  </a:lnTo>
                  <a:lnTo>
                    <a:pt x="2235" y="1320"/>
                  </a:lnTo>
                  <a:lnTo>
                    <a:pt x="2236" y="1320"/>
                  </a:lnTo>
                  <a:lnTo>
                    <a:pt x="2238" y="1320"/>
                  </a:lnTo>
                  <a:lnTo>
                    <a:pt x="2239" y="1320"/>
                  </a:lnTo>
                  <a:lnTo>
                    <a:pt x="2241" y="1320"/>
                  </a:lnTo>
                  <a:lnTo>
                    <a:pt x="2244" y="1320"/>
                  </a:lnTo>
                  <a:lnTo>
                    <a:pt x="2244" y="1319"/>
                  </a:lnTo>
                  <a:lnTo>
                    <a:pt x="2245" y="1318"/>
                  </a:lnTo>
                  <a:lnTo>
                    <a:pt x="2246" y="1318"/>
                  </a:lnTo>
                  <a:lnTo>
                    <a:pt x="2247" y="1318"/>
                  </a:lnTo>
                  <a:lnTo>
                    <a:pt x="2251" y="1318"/>
                  </a:lnTo>
                  <a:lnTo>
                    <a:pt x="2253" y="1319"/>
                  </a:lnTo>
                  <a:lnTo>
                    <a:pt x="2254" y="1318"/>
                  </a:lnTo>
                  <a:lnTo>
                    <a:pt x="2257" y="1318"/>
                  </a:lnTo>
                  <a:lnTo>
                    <a:pt x="2258" y="1316"/>
                  </a:lnTo>
                  <a:lnTo>
                    <a:pt x="2260" y="1315"/>
                  </a:lnTo>
                  <a:lnTo>
                    <a:pt x="2262" y="1315"/>
                  </a:lnTo>
                  <a:lnTo>
                    <a:pt x="2263" y="1315"/>
                  </a:lnTo>
                  <a:lnTo>
                    <a:pt x="2265" y="1316"/>
                  </a:lnTo>
                  <a:lnTo>
                    <a:pt x="2272" y="1319"/>
                  </a:lnTo>
                  <a:lnTo>
                    <a:pt x="2273" y="1320"/>
                  </a:lnTo>
                  <a:lnTo>
                    <a:pt x="2275" y="1322"/>
                  </a:lnTo>
                  <a:lnTo>
                    <a:pt x="2275" y="1321"/>
                  </a:lnTo>
                  <a:lnTo>
                    <a:pt x="2276" y="1320"/>
                  </a:lnTo>
                  <a:lnTo>
                    <a:pt x="2274" y="1319"/>
                  </a:lnTo>
                  <a:lnTo>
                    <a:pt x="2275" y="1316"/>
                  </a:lnTo>
                  <a:lnTo>
                    <a:pt x="2279" y="1316"/>
                  </a:lnTo>
                  <a:lnTo>
                    <a:pt x="2282" y="1315"/>
                  </a:lnTo>
                  <a:lnTo>
                    <a:pt x="2282" y="1314"/>
                  </a:lnTo>
                  <a:lnTo>
                    <a:pt x="2283" y="1312"/>
                  </a:lnTo>
                  <a:lnTo>
                    <a:pt x="2284" y="1312"/>
                  </a:lnTo>
                  <a:lnTo>
                    <a:pt x="2286" y="1312"/>
                  </a:lnTo>
                  <a:lnTo>
                    <a:pt x="2288" y="1312"/>
                  </a:lnTo>
                  <a:lnTo>
                    <a:pt x="2289" y="1309"/>
                  </a:lnTo>
                  <a:lnTo>
                    <a:pt x="2293" y="1309"/>
                  </a:lnTo>
                  <a:lnTo>
                    <a:pt x="2294" y="1308"/>
                  </a:lnTo>
                  <a:lnTo>
                    <a:pt x="2295" y="1306"/>
                  </a:lnTo>
                  <a:lnTo>
                    <a:pt x="2297" y="1308"/>
                  </a:lnTo>
                  <a:lnTo>
                    <a:pt x="2297" y="1306"/>
                  </a:lnTo>
                  <a:lnTo>
                    <a:pt x="2301" y="1305"/>
                  </a:lnTo>
                  <a:lnTo>
                    <a:pt x="2302" y="1302"/>
                  </a:lnTo>
                  <a:lnTo>
                    <a:pt x="2303" y="1301"/>
                  </a:lnTo>
                  <a:lnTo>
                    <a:pt x="2303" y="1297"/>
                  </a:lnTo>
                  <a:lnTo>
                    <a:pt x="2302" y="1294"/>
                  </a:lnTo>
                  <a:lnTo>
                    <a:pt x="2301" y="1293"/>
                  </a:lnTo>
                  <a:lnTo>
                    <a:pt x="2298" y="1293"/>
                  </a:lnTo>
                  <a:lnTo>
                    <a:pt x="2297" y="1292"/>
                  </a:lnTo>
                  <a:lnTo>
                    <a:pt x="2296" y="1292"/>
                  </a:lnTo>
                  <a:lnTo>
                    <a:pt x="2292" y="1292"/>
                  </a:lnTo>
                  <a:lnTo>
                    <a:pt x="2291" y="1292"/>
                  </a:lnTo>
                  <a:lnTo>
                    <a:pt x="2287" y="1288"/>
                  </a:lnTo>
                  <a:lnTo>
                    <a:pt x="2286" y="1288"/>
                  </a:lnTo>
                  <a:lnTo>
                    <a:pt x="2284" y="1288"/>
                  </a:lnTo>
                  <a:lnTo>
                    <a:pt x="2282" y="1287"/>
                  </a:lnTo>
                  <a:lnTo>
                    <a:pt x="2282" y="1287"/>
                  </a:lnTo>
                  <a:lnTo>
                    <a:pt x="2281" y="1285"/>
                  </a:lnTo>
                  <a:lnTo>
                    <a:pt x="2279" y="1283"/>
                  </a:lnTo>
                  <a:lnTo>
                    <a:pt x="2278" y="1280"/>
                  </a:lnTo>
                  <a:lnTo>
                    <a:pt x="2277" y="1277"/>
                  </a:lnTo>
                  <a:lnTo>
                    <a:pt x="2278" y="1274"/>
                  </a:lnTo>
                  <a:lnTo>
                    <a:pt x="2279" y="1272"/>
                  </a:lnTo>
                  <a:lnTo>
                    <a:pt x="2278" y="1269"/>
                  </a:lnTo>
                  <a:lnTo>
                    <a:pt x="2277" y="1268"/>
                  </a:lnTo>
                  <a:lnTo>
                    <a:pt x="2276" y="1267"/>
                  </a:lnTo>
                  <a:lnTo>
                    <a:pt x="2275" y="1268"/>
                  </a:lnTo>
                  <a:lnTo>
                    <a:pt x="2274" y="1268"/>
                  </a:lnTo>
                  <a:lnTo>
                    <a:pt x="2273" y="1267"/>
                  </a:lnTo>
                  <a:lnTo>
                    <a:pt x="2273" y="1266"/>
                  </a:lnTo>
                  <a:lnTo>
                    <a:pt x="2269" y="1267"/>
                  </a:lnTo>
                  <a:lnTo>
                    <a:pt x="2267" y="1267"/>
                  </a:lnTo>
                  <a:lnTo>
                    <a:pt x="2265" y="1266"/>
                  </a:lnTo>
                  <a:lnTo>
                    <a:pt x="2265" y="1265"/>
                  </a:lnTo>
                  <a:lnTo>
                    <a:pt x="2265" y="1263"/>
                  </a:lnTo>
                  <a:lnTo>
                    <a:pt x="2266" y="1262"/>
                  </a:lnTo>
                  <a:lnTo>
                    <a:pt x="2267" y="1259"/>
                  </a:lnTo>
                  <a:lnTo>
                    <a:pt x="2267" y="1258"/>
                  </a:lnTo>
                  <a:lnTo>
                    <a:pt x="2267" y="1257"/>
                  </a:lnTo>
                  <a:lnTo>
                    <a:pt x="2266" y="1256"/>
                  </a:lnTo>
                  <a:lnTo>
                    <a:pt x="2266" y="1254"/>
                  </a:lnTo>
                  <a:lnTo>
                    <a:pt x="2266" y="1253"/>
                  </a:lnTo>
                  <a:lnTo>
                    <a:pt x="2267" y="1250"/>
                  </a:lnTo>
                  <a:lnTo>
                    <a:pt x="2268" y="1249"/>
                  </a:lnTo>
                  <a:lnTo>
                    <a:pt x="2267" y="1246"/>
                  </a:lnTo>
                  <a:lnTo>
                    <a:pt x="2266" y="1244"/>
                  </a:lnTo>
                  <a:lnTo>
                    <a:pt x="2266" y="1243"/>
                  </a:lnTo>
                  <a:lnTo>
                    <a:pt x="2265" y="1238"/>
                  </a:lnTo>
                  <a:lnTo>
                    <a:pt x="2265" y="1237"/>
                  </a:lnTo>
                  <a:lnTo>
                    <a:pt x="2265" y="1236"/>
                  </a:lnTo>
                  <a:lnTo>
                    <a:pt x="2264" y="1234"/>
                  </a:lnTo>
                  <a:lnTo>
                    <a:pt x="2264" y="1231"/>
                  </a:lnTo>
                  <a:lnTo>
                    <a:pt x="2263" y="1229"/>
                  </a:lnTo>
                  <a:lnTo>
                    <a:pt x="2262" y="1225"/>
                  </a:lnTo>
                  <a:lnTo>
                    <a:pt x="2260" y="1222"/>
                  </a:lnTo>
                  <a:lnTo>
                    <a:pt x="2257" y="1224"/>
                  </a:lnTo>
                  <a:lnTo>
                    <a:pt x="2254" y="1225"/>
                  </a:lnTo>
                  <a:lnTo>
                    <a:pt x="2251" y="1226"/>
                  </a:lnTo>
                  <a:lnTo>
                    <a:pt x="2244" y="1233"/>
                  </a:lnTo>
                  <a:lnTo>
                    <a:pt x="2240" y="1235"/>
                  </a:lnTo>
                  <a:lnTo>
                    <a:pt x="2239" y="1235"/>
                  </a:lnTo>
                  <a:lnTo>
                    <a:pt x="2239" y="1233"/>
                  </a:lnTo>
                  <a:lnTo>
                    <a:pt x="2238" y="1231"/>
                  </a:lnTo>
                  <a:lnTo>
                    <a:pt x="2238" y="1234"/>
                  </a:lnTo>
                  <a:lnTo>
                    <a:pt x="2238" y="1235"/>
                  </a:lnTo>
                  <a:lnTo>
                    <a:pt x="2237" y="1233"/>
                  </a:lnTo>
                  <a:lnTo>
                    <a:pt x="2236" y="1234"/>
                  </a:lnTo>
                  <a:lnTo>
                    <a:pt x="2237" y="1235"/>
                  </a:lnTo>
                  <a:lnTo>
                    <a:pt x="2237" y="1236"/>
                  </a:lnTo>
                  <a:lnTo>
                    <a:pt x="2232" y="1240"/>
                  </a:lnTo>
                  <a:lnTo>
                    <a:pt x="2231" y="1241"/>
                  </a:lnTo>
                  <a:lnTo>
                    <a:pt x="2227" y="1244"/>
                  </a:lnTo>
                  <a:lnTo>
                    <a:pt x="2226" y="1245"/>
                  </a:lnTo>
                  <a:lnTo>
                    <a:pt x="2223" y="1247"/>
                  </a:lnTo>
                  <a:lnTo>
                    <a:pt x="2220" y="1248"/>
                  </a:lnTo>
                  <a:lnTo>
                    <a:pt x="2213" y="1248"/>
                  </a:lnTo>
                  <a:lnTo>
                    <a:pt x="2208" y="1247"/>
                  </a:lnTo>
                  <a:lnTo>
                    <a:pt x="2206" y="1247"/>
                  </a:lnTo>
                  <a:lnTo>
                    <a:pt x="2201" y="1248"/>
                  </a:lnTo>
                  <a:lnTo>
                    <a:pt x="2193" y="1250"/>
                  </a:lnTo>
                  <a:lnTo>
                    <a:pt x="2190" y="1250"/>
                  </a:lnTo>
                  <a:lnTo>
                    <a:pt x="2188" y="1252"/>
                  </a:lnTo>
                  <a:lnTo>
                    <a:pt x="2185" y="1250"/>
                  </a:lnTo>
                  <a:lnTo>
                    <a:pt x="2181" y="1250"/>
                  </a:lnTo>
                  <a:lnTo>
                    <a:pt x="2175" y="1250"/>
                  </a:lnTo>
                  <a:lnTo>
                    <a:pt x="2170" y="1247"/>
                  </a:lnTo>
                  <a:lnTo>
                    <a:pt x="2169" y="1247"/>
                  </a:lnTo>
                  <a:lnTo>
                    <a:pt x="2164" y="1248"/>
                  </a:lnTo>
                  <a:lnTo>
                    <a:pt x="2163" y="1248"/>
                  </a:lnTo>
                  <a:lnTo>
                    <a:pt x="2161" y="1248"/>
                  </a:lnTo>
                  <a:lnTo>
                    <a:pt x="2157" y="1247"/>
                  </a:lnTo>
                  <a:lnTo>
                    <a:pt x="2152" y="1246"/>
                  </a:lnTo>
                  <a:lnTo>
                    <a:pt x="2151" y="1246"/>
                  </a:lnTo>
                  <a:lnTo>
                    <a:pt x="2147" y="1245"/>
                  </a:lnTo>
                  <a:lnTo>
                    <a:pt x="2146" y="1245"/>
                  </a:lnTo>
                  <a:lnTo>
                    <a:pt x="2144" y="1243"/>
                  </a:lnTo>
                  <a:lnTo>
                    <a:pt x="2140" y="1238"/>
                  </a:lnTo>
                  <a:lnTo>
                    <a:pt x="2140" y="1237"/>
                  </a:lnTo>
                  <a:lnTo>
                    <a:pt x="2137" y="1234"/>
                  </a:lnTo>
                  <a:lnTo>
                    <a:pt x="2137" y="1233"/>
                  </a:lnTo>
                  <a:lnTo>
                    <a:pt x="2137" y="1230"/>
                  </a:lnTo>
                  <a:lnTo>
                    <a:pt x="2141" y="1226"/>
                  </a:lnTo>
                  <a:lnTo>
                    <a:pt x="2146" y="1218"/>
                  </a:lnTo>
                  <a:lnTo>
                    <a:pt x="2147" y="1216"/>
                  </a:lnTo>
                  <a:lnTo>
                    <a:pt x="2149" y="1211"/>
                  </a:lnTo>
                  <a:lnTo>
                    <a:pt x="2151" y="1208"/>
                  </a:lnTo>
                  <a:lnTo>
                    <a:pt x="2151" y="1206"/>
                  </a:lnTo>
                  <a:lnTo>
                    <a:pt x="2153" y="1199"/>
                  </a:lnTo>
                  <a:lnTo>
                    <a:pt x="2154" y="1198"/>
                  </a:lnTo>
                  <a:lnTo>
                    <a:pt x="2156" y="1191"/>
                  </a:lnTo>
                  <a:lnTo>
                    <a:pt x="2159" y="1189"/>
                  </a:lnTo>
                  <a:lnTo>
                    <a:pt x="2161" y="1184"/>
                  </a:lnTo>
                  <a:lnTo>
                    <a:pt x="2161" y="1183"/>
                  </a:lnTo>
                  <a:lnTo>
                    <a:pt x="2162" y="1181"/>
                  </a:lnTo>
                  <a:lnTo>
                    <a:pt x="2161" y="1177"/>
                  </a:lnTo>
                  <a:lnTo>
                    <a:pt x="2163" y="1171"/>
                  </a:lnTo>
                  <a:lnTo>
                    <a:pt x="2169" y="1163"/>
                  </a:lnTo>
                  <a:lnTo>
                    <a:pt x="2169" y="1161"/>
                  </a:lnTo>
                  <a:lnTo>
                    <a:pt x="2170" y="1161"/>
                  </a:lnTo>
                  <a:lnTo>
                    <a:pt x="2172" y="1159"/>
                  </a:lnTo>
                  <a:lnTo>
                    <a:pt x="2174" y="1158"/>
                  </a:lnTo>
                  <a:lnTo>
                    <a:pt x="2175" y="1156"/>
                  </a:lnTo>
                  <a:lnTo>
                    <a:pt x="2176" y="1153"/>
                  </a:lnTo>
                  <a:lnTo>
                    <a:pt x="2176" y="1152"/>
                  </a:lnTo>
                  <a:lnTo>
                    <a:pt x="2179" y="1149"/>
                  </a:lnTo>
                  <a:lnTo>
                    <a:pt x="2179" y="1146"/>
                  </a:lnTo>
                  <a:lnTo>
                    <a:pt x="2181" y="1146"/>
                  </a:lnTo>
                  <a:lnTo>
                    <a:pt x="2185" y="1147"/>
                  </a:lnTo>
                  <a:lnTo>
                    <a:pt x="2188" y="1146"/>
                  </a:lnTo>
                  <a:lnTo>
                    <a:pt x="2190" y="1146"/>
                  </a:lnTo>
                  <a:lnTo>
                    <a:pt x="2191" y="1145"/>
                  </a:lnTo>
                  <a:lnTo>
                    <a:pt x="2193" y="1144"/>
                  </a:lnTo>
                  <a:lnTo>
                    <a:pt x="2196" y="1143"/>
                  </a:lnTo>
                  <a:lnTo>
                    <a:pt x="2197" y="1143"/>
                  </a:lnTo>
                  <a:lnTo>
                    <a:pt x="2199" y="1143"/>
                  </a:lnTo>
                  <a:lnTo>
                    <a:pt x="2200" y="1143"/>
                  </a:lnTo>
                  <a:lnTo>
                    <a:pt x="2201" y="1141"/>
                  </a:lnTo>
                  <a:lnTo>
                    <a:pt x="2202" y="1142"/>
                  </a:lnTo>
                  <a:lnTo>
                    <a:pt x="2202" y="1143"/>
                  </a:lnTo>
                  <a:lnTo>
                    <a:pt x="2201" y="1144"/>
                  </a:lnTo>
                  <a:lnTo>
                    <a:pt x="2200" y="1147"/>
                  </a:lnTo>
                  <a:lnTo>
                    <a:pt x="2200" y="1149"/>
                  </a:lnTo>
                  <a:lnTo>
                    <a:pt x="2201" y="1147"/>
                  </a:lnTo>
                  <a:lnTo>
                    <a:pt x="2202" y="1144"/>
                  </a:lnTo>
                  <a:lnTo>
                    <a:pt x="2203" y="1141"/>
                  </a:lnTo>
                  <a:lnTo>
                    <a:pt x="2202" y="1138"/>
                  </a:lnTo>
                  <a:lnTo>
                    <a:pt x="2204" y="1138"/>
                  </a:lnTo>
                  <a:lnTo>
                    <a:pt x="2204" y="1137"/>
                  </a:lnTo>
                  <a:lnTo>
                    <a:pt x="2206" y="1134"/>
                  </a:lnTo>
                  <a:lnTo>
                    <a:pt x="2209" y="1133"/>
                  </a:lnTo>
                  <a:lnTo>
                    <a:pt x="2210" y="1131"/>
                  </a:lnTo>
                  <a:lnTo>
                    <a:pt x="2211" y="1130"/>
                  </a:lnTo>
                  <a:lnTo>
                    <a:pt x="2215" y="1124"/>
                  </a:lnTo>
                  <a:lnTo>
                    <a:pt x="2216" y="1123"/>
                  </a:lnTo>
                  <a:lnTo>
                    <a:pt x="2222" y="1112"/>
                  </a:lnTo>
                  <a:lnTo>
                    <a:pt x="2226" y="1109"/>
                  </a:lnTo>
                  <a:lnTo>
                    <a:pt x="2227" y="1107"/>
                  </a:lnTo>
                  <a:lnTo>
                    <a:pt x="2228" y="1106"/>
                  </a:lnTo>
                  <a:lnTo>
                    <a:pt x="2229" y="1105"/>
                  </a:lnTo>
                  <a:lnTo>
                    <a:pt x="2231" y="1102"/>
                  </a:lnTo>
                  <a:lnTo>
                    <a:pt x="2235" y="1095"/>
                  </a:lnTo>
                  <a:lnTo>
                    <a:pt x="2234" y="1094"/>
                  </a:lnTo>
                  <a:lnTo>
                    <a:pt x="2234" y="1093"/>
                  </a:lnTo>
                  <a:lnTo>
                    <a:pt x="2235" y="1093"/>
                  </a:lnTo>
                  <a:lnTo>
                    <a:pt x="2236" y="1094"/>
                  </a:lnTo>
                  <a:lnTo>
                    <a:pt x="2238" y="1095"/>
                  </a:lnTo>
                  <a:lnTo>
                    <a:pt x="2241" y="1095"/>
                  </a:lnTo>
                  <a:lnTo>
                    <a:pt x="2242" y="1094"/>
                  </a:lnTo>
                  <a:lnTo>
                    <a:pt x="2245" y="1093"/>
                  </a:lnTo>
                  <a:lnTo>
                    <a:pt x="2247" y="1091"/>
                  </a:lnTo>
                  <a:lnTo>
                    <a:pt x="2250" y="1089"/>
                  </a:lnTo>
                  <a:lnTo>
                    <a:pt x="2253" y="1088"/>
                  </a:lnTo>
                  <a:lnTo>
                    <a:pt x="2254" y="1087"/>
                  </a:lnTo>
                  <a:lnTo>
                    <a:pt x="2254" y="1086"/>
                  </a:lnTo>
                  <a:lnTo>
                    <a:pt x="2258" y="1081"/>
                  </a:lnTo>
                  <a:lnTo>
                    <a:pt x="2258" y="1079"/>
                  </a:lnTo>
                  <a:lnTo>
                    <a:pt x="2259" y="1079"/>
                  </a:lnTo>
                  <a:lnTo>
                    <a:pt x="2265" y="1080"/>
                  </a:lnTo>
                  <a:lnTo>
                    <a:pt x="2265" y="1079"/>
                  </a:lnTo>
                  <a:lnTo>
                    <a:pt x="2266" y="1079"/>
                  </a:lnTo>
                  <a:lnTo>
                    <a:pt x="2266" y="1078"/>
                  </a:lnTo>
                  <a:lnTo>
                    <a:pt x="2270" y="1078"/>
                  </a:lnTo>
                  <a:lnTo>
                    <a:pt x="2275" y="1077"/>
                  </a:lnTo>
                  <a:lnTo>
                    <a:pt x="2277" y="1075"/>
                  </a:lnTo>
                  <a:lnTo>
                    <a:pt x="2279" y="1074"/>
                  </a:lnTo>
                  <a:lnTo>
                    <a:pt x="2281" y="1074"/>
                  </a:lnTo>
                  <a:lnTo>
                    <a:pt x="2282" y="1074"/>
                  </a:lnTo>
                  <a:lnTo>
                    <a:pt x="2283" y="1072"/>
                  </a:lnTo>
                  <a:lnTo>
                    <a:pt x="2288" y="1071"/>
                  </a:lnTo>
                  <a:lnTo>
                    <a:pt x="2293" y="1071"/>
                  </a:lnTo>
                  <a:lnTo>
                    <a:pt x="2295" y="1071"/>
                  </a:lnTo>
                  <a:lnTo>
                    <a:pt x="2298" y="1068"/>
                  </a:lnTo>
                  <a:lnTo>
                    <a:pt x="2300" y="1067"/>
                  </a:lnTo>
                  <a:lnTo>
                    <a:pt x="2302" y="1063"/>
                  </a:lnTo>
                  <a:lnTo>
                    <a:pt x="2303" y="1063"/>
                  </a:lnTo>
                  <a:lnTo>
                    <a:pt x="2304" y="1063"/>
                  </a:lnTo>
                  <a:lnTo>
                    <a:pt x="2310" y="1060"/>
                  </a:lnTo>
                  <a:lnTo>
                    <a:pt x="2319" y="1059"/>
                  </a:lnTo>
                  <a:lnTo>
                    <a:pt x="2323" y="1058"/>
                  </a:lnTo>
                  <a:lnTo>
                    <a:pt x="2324" y="1057"/>
                  </a:lnTo>
                  <a:lnTo>
                    <a:pt x="2330" y="1056"/>
                  </a:lnTo>
                  <a:lnTo>
                    <a:pt x="2332" y="1056"/>
                  </a:lnTo>
                  <a:lnTo>
                    <a:pt x="2334" y="1056"/>
                  </a:lnTo>
                  <a:lnTo>
                    <a:pt x="2335" y="1053"/>
                  </a:lnTo>
                  <a:lnTo>
                    <a:pt x="2336" y="1052"/>
                  </a:lnTo>
                  <a:lnTo>
                    <a:pt x="2339" y="1051"/>
                  </a:lnTo>
                  <a:lnTo>
                    <a:pt x="2342" y="1050"/>
                  </a:lnTo>
                  <a:lnTo>
                    <a:pt x="2344" y="1050"/>
                  </a:lnTo>
                  <a:lnTo>
                    <a:pt x="2345" y="1050"/>
                  </a:lnTo>
                  <a:lnTo>
                    <a:pt x="2349" y="1047"/>
                  </a:lnTo>
                  <a:lnTo>
                    <a:pt x="2350" y="1046"/>
                  </a:lnTo>
                  <a:lnTo>
                    <a:pt x="2353" y="1044"/>
                  </a:lnTo>
                  <a:lnTo>
                    <a:pt x="2357" y="1042"/>
                  </a:lnTo>
                  <a:lnTo>
                    <a:pt x="2362" y="1040"/>
                  </a:lnTo>
                  <a:lnTo>
                    <a:pt x="2362" y="1039"/>
                  </a:lnTo>
                  <a:lnTo>
                    <a:pt x="2367" y="1037"/>
                  </a:lnTo>
                  <a:lnTo>
                    <a:pt x="2370" y="1036"/>
                  </a:lnTo>
                  <a:lnTo>
                    <a:pt x="2371" y="1036"/>
                  </a:lnTo>
                  <a:lnTo>
                    <a:pt x="2374" y="1036"/>
                  </a:lnTo>
                  <a:lnTo>
                    <a:pt x="2377" y="1034"/>
                  </a:lnTo>
                  <a:lnTo>
                    <a:pt x="2379" y="1033"/>
                  </a:lnTo>
                  <a:lnTo>
                    <a:pt x="2390" y="1031"/>
                  </a:lnTo>
                  <a:lnTo>
                    <a:pt x="2391" y="1030"/>
                  </a:lnTo>
                  <a:lnTo>
                    <a:pt x="2393" y="1028"/>
                  </a:lnTo>
                  <a:lnTo>
                    <a:pt x="2397" y="1028"/>
                  </a:lnTo>
                  <a:lnTo>
                    <a:pt x="2398" y="1027"/>
                  </a:lnTo>
                  <a:lnTo>
                    <a:pt x="2400" y="1025"/>
                  </a:lnTo>
                  <a:lnTo>
                    <a:pt x="2402" y="1025"/>
                  </a:lnTo>
                  <a:lnTo>
                    <a:pt x="2406" y="1027"/>
                  </a:lnTo>
                  <a:lnTo>
                    <a:pt x="2408" y="1025"/>
                  </a:lnTo>
                  <a:lnTo>
                    <a:pt x="2411" y="1023"/>
                  </a:lnTo>
                  <a:lnTo>
                    <a:pt x="2414" y="1022"/>
                  </a:lnTo>
                  <a:lnTo>
                    <a:pt x="2416" y="1022"/>
                  </a:lnTo>
                  <a:lnTo>
                    <a:pt x="2419" y="1023"/>
                  </a:lnTo>
                  <a:lnTo>
                    <a:pt x="2420" y="1022"/>
                  </a:lnTo>
                  <a:lnTo>
                    <a:pt x="2424" y="1021"/>
                  </a:lnTo>
                  <a:lnTo>
                    <a:pt x="2425" y="1020"/>
                  </a:lnTo>
                  <a:lnTo>
                    <a:pt x="2426" y="1019"/>
                  </a:lnTo>
                  <a:lnTo>
                    <a:pt x="2429" y="1019"/>
                  </a:lnTo>
                  <a:lnTo>
                    <a:pt x="2432" y="1016"/>
                  </a:lnTo>
                  <a:lnTo>
                    <a:pt x="2438" y="1011"/>
                  </a:lnTo>
                  <a:lnTo>
                    <a:pt x="2442" y="1010"/>
                  </a:lnTo>
                  <a:lnTo>
                    <a:pt x="2443" y="1009"/>
                  </a:lnTo>
                  <a:lnTo>
                    <a:pt x="2449" y="1009"/>
                  </a:lnTo>
                  <a:lnTo>
                    <a:pt x="2451" y="1009"/>
                  </a:lnTo>
                  <a:lnTo>
                    <a:pt x="2453" y="1010"/>
                  </a:lnTo>
                  <a:lnTo>
                    <a:pt x="2454" y="1011"/>
                  </a:lnTo>
                  <a:lnTo>
                    <a:pt x="2457" y="1011"/>
                  </a:lnTo>
                  <a:lnTo>
                    <a:pt x="2461" y="1009"/>
                  </a:lnTo>
                  <a:lnTo>
                    <a:pt x="2462" y="1008"/>
                  </a:lnTo>
                  <a:lnTo>
                    <a:pt x="2463" y="1008"/>
                  </a:lnTo>
                  <a:lnTo>
                    <a:pt x="2462" y="1006"/>
                  </a:lnTo>
                  <a:lnTo>
                    <a:pt x="2461" y="1006"/>
                  </a:lnTo>
                  <a:lnTo>
                    <a:pt x="2457" y="1008"/>
                  </a:lnTo>
                  <a:lnTo>
                    <a:pt x="2455" y="1009"/>
                  </a:lnTo>
                  <a:lnTo>
                    <a:pt x="2454" y="1009"/>
                  </a:lnTo>
                  <a:lnTo>
                    <a:pt x="2453" y="1008"/>
                  </a:lnTo>
                  <a:lnTo>
                    <a:pt x="2451" y="1006"/>
                  </a:lnTo>
                  <a:lnTo>
                    <a:pt x="2452" y="1004"/>
                  </a:lnTo>
                  <a:lnTo>
                    <a:pt x="2453" y="1004"/>
                  </a:lnTo>
                  <a:lnTo>
                    <a:pt x="2454" y="1003"/>
                  </a:lnTo>
                  <a:lnTo>
                    <a:pt x="2453" y="1002"/>
                  </a:lnTo>
                  <a:lnTo>
                    <a:pt x="2454" y="1002"/>
                  </a:lnTo>
                  <a:lnTo>
                    <a:pt x="2455" y="1001"/>
                  </a:lnTo>
                  <a:lnTo>
                    <a:pt x="2456" y="1001"/>
                  </a:lnTo>
                  <a:lnTo>
                    <a:pt x="2459" y="999"/>
                  </a:lnTo>
                  <a:lnTo>
                    <a:pt x="2459" y="1001"/>
                  </a:lnTo>
                  <a:lnTo>
                    <a:pt x="2458" y="1002"/>
                  </a:lnTo>
                  <a:lnTo>
                    <a:pt x="2458" y="1003"/>
                  </a:lnTo>
                  <a:lnTo>
                    <a:pt x="2458" y="1004"/>
                  </a:lnTo>
                  <a:lnTo>
                    <a:pt x="2459" y="1004"/>
                  </a:lnTo>
                  <a:lnTo>
                    <a:pt x="2462" y="1003"/>
                  </a:lnTo>
                  <a:lnTo>
                    <a:pt x="2463" y="1002"/>
                  </a:lnTo>
                  <a:lnTo>
                    <a:pt x="2466" y="1002"/>
                  </a:lnTo>
                  <a:lnTo>
                    <a:pt x="2468" y="1001"/>
                  </a:lnTo>
                  <a:lnTo>
                    <a:pt x="2470" y="999"/>
                  </a:lnTo>
                  <a:lnTo>
                    <a:pt x="2471" y="997"/>
                  </a:lnTo>
                  <a:lnTo>
                    <a:pt x="2472" y="996"/>
                  </a:lnTo>
                  <a:lnTo>
                    <a:pt x="2473" y="997"/>
                  </a:lnTo>
                  <a:lnTo>
                    <a:pt x="2473" y="999"/>
                  </a:lnTo>
                  <a:lnTo>
                    <a:pt x="2474" y="999"/>
                  </a:lnTo>
                  <a:lnTo>
                    <a:pt x="2475" y="999"/>
                  </a:lnTo>
                  <a:lnTo>
                    <a:pt x="2475" y="1001"/>
                  </a:lnTo>
                  <a:lnTo>
                    <a:pt x="2478" y="1002"/>
                  </a:lnTo>
                  <a:lnTo>
                    <a:pt x="2480" y="1001"/>
                  </a:lnTo>
                  <a:lnTo>
                    <a:pt x="2484" y="1001"/>
                  </a:lnTo>
                  <a:lnTo>
                    <a:pt x="2486" y="1002"/>
                  </a:lnTo>
                  <a:lnTo>
                    <a:pt x="2487" y="1003"/>
                  </a:lnTo>
                  <a:lnTo>
                    <a:pt x="2486" y="1004"/>
                  </a:lnTo>
                  <a:lnTo>
                    <a:pt x="2485" y="1004"/>
                  </a:lnTo>
                  <a:lnTo>
                    <a:pt x="2484" y="1005"/>
                  </a:lnTo>
                  <a:lnTo>
                    <a:pt x="2482" y="1006"/>
                  </a:lnTo>
                  <a:lnTo>
                    <a:pt x="2481" y="1005"/>
                  </a:lnTo>
                  <a:lnTo>
                    <a:pt x="2480" y="1005"/>
                  </a:lnTo>
                  <a:lnTo>
                    <a:pt x="2481" y="1006"/>
                  </a:lnTo>
                  <a:lnTo>
                    <a:pt x="2480" y="1006"/>
                  </a:lnTo>
                  <a:lnTo>
                    <a:pt x="2477" y="1004"/>
                  </a:lnTo>
                  <a:lnTo>
                    <a:pt x="2476" y="1004"/>
                  </a:lnTo>
                  <a:lnTo>
                    <a:pt x="2476" y="1005"/>
                  </a:lnTo>
                  <a:lnTo>
                    <a:pt x="2482" y="1010"/>
                  </a:lnTo>
                  <a:lnTo>
                    <a:pt x="2484" y="1010"/>
                  </a:lnTo>
                  <a:lnTo>
                    <a:pt x="2487" y="1011"/>
                  </a:lnTo>
                  <a:lnTo>
                    <a:pt x="2489" y="1012"/>
                  </a:lnTo>
                  <a:lnTo>
                    <a:pt x="2491" y="1015"/>
                  </a:lnTo>
                  <a:lnTo>
                    <a:pt x="2493" y="1015"/>
                  </a:lnTo>
                  <a:lnTo>
                    <a:pt x="2492" y="1014"/>
                  </a:lnTo>
                  <a:lnTo>
                    <a:pt x="2492" y="1013"/>
                  </a:lnTo>
                  <a:lnTo>
                    <a:pt x="2493" y="1013"/>
                  </a:lnTo>
                  <a:lnTo>
                    <a:pt x="2494" y="1011"/>
                  </a:lnTo>
                  <a:lnTo>
                    <a:pt x="2495" y="1010"/>
                  </a:lnTo>
                  <a:lnTo>
                    <a:pt x="2496" y="1010"/>
                  </a:lnTo>
                  <a:lnTo>
                    <a:pt x="2494" y="1012"/>
                  </a:lnTo>
                  <a:lnTo>
                    <a:pt x="2494" y="1014"/>
                  </a:lnTo>
                  <a:lnTo>
                    <a:pt x="2494" y="1015"/>
                  </a:lnTo>
                  <a:lnTo>
                    <a:pt x="2495" y="1015"/>
                  </a:lnTo>
                  <a:lnTo>
                    <a:pt x="2496" y="1014"/>
                  </a:lnTo>
                  <a:lnTo>
                    <a:pt x="2496" y="1015"/>
                  </a:lnTo>
                  <a:lnTo>
                    <a:pt x="2496" y="1016"/>
                  </a:lnTo>
                  <a:lnTo>
                    <a:pt x="2496" y="1016"/>
                  </a:lnTo>
                  <a:lnTo>
                    <a:pt x="2495" y="1016"/>
                  </a:lnTo>
                  <a:lnTo>
                    <a:pt x="2496" y="1019"/>
                  </a:lnTo>
                  <a:lnTo>
                    <a:pt x="2496" y="1019"/>
                  </a:lnTo>
                  <a:lnTo>
                    <a:pt x="2499" y="1016"/>
                  </a:lnTo>
                  <a:lnTo>
                    <a:pt x="2504" y="1016"/>
                  </a:lnTo>
                  <a:lnTo>
                    <a:pt x="2506" y="1015"/>
                  </a:lnTo>
                  <a:lnTo>
                    <a:pt x="2508" y="1014"/>
                  </a:lnTo>
                  <a:lnTo>
                    <a:pt x="2512" y="1013"/>
                  </a:lnTo>
                  <a:lnTo>
                    <a:pt x="2518" y="1009"/>
                  </a:lnTo>
                  <a:lnTo>
                    <a:pt x="2520" y="1008"/>
                  </a:lnTo>
                  <a:lnTo>
                    <a:pt x="2523" y="1006"/>
                  </a:lnTo>
                  <a:lnTo>
                    <a:pt x="2524" y="1004"/>
                  </a:lnTo>
                  <a:lnTo>
                    <a:pt x="2527" y="1004"/>
                  </a:lnTo>
                  <a:lnTo>
                    <a:pt x="2528" y="1005"/>
                  </a:lnTo>
                  <a:lnTo>
                    <a:pt x="2528" y="1006"/>
                  </a:lnTo>
                  <a:lnTo>
                    <a:pt x="2527" y="1009"/>
                  </a:lnTo>
                  <a:lnTo>
                    <a:pt x="2529" y="1009"/>
                  </a:lnTo>
                  <a:lnTo>
                    <a:pt x="2530" y="1006"/>
                  </a:lnTo>
                  <a:lnTo>
                    <a:pt x="2531" y="1005"/>
                  </a:lnTo>
                  <a:lnTo>
                    <a:pt x="2532" y="1005"/>
                  </a:lnTo>
                  <a:lnTo>
                    <a:pt x="2534" y="1002"/>
                  </a:lnTo>
                  <a:lnTo>
                    <a:pt x="2536" y="1003"/>
                  </a:lnTo>
                  <a:lnTo>
                    <a:pt x="2536" y="1008"/>
                  </a:lnTo>
                  <a:lnTo>
                    <a:pt x="2534" y="1008"/>
                  </a:lnTo>
                  <a:lnTo>
                    <a:pt x="2532" y="1009"/>
                  </a:lnTo>
                  <a:lnTo>
                    <a:pt x="2531" y="1009"/>
                  </a:lnTo>
                  <a:lnTo>
                    <a:pt x="2531" y="1010"/>
                  </a:lnTo>
                  <a:lnTo>
                    <a:pt x="2534" y="1009"/>
                  </a:lnTo>
                  <a:lnTo>
                    <a:pt x="2534" y="1010"/>
                  </a:lnTo>
                  <a:lnTo>
                    <a:pt x="2533" y="1013"/>
                  </a:lnTo>
                  <a:lnTo>
                    <a:pt x="2533" y="1014"/>
                  </a:lnTo>
                  <a:lnTo>
                    <a:pt x="2532" y="1014"/>
                  </a:lnTo>
                  <a:lnTo>
                    <a:pt x="2530" y="1013"/>
                  </a:lnTo>
                  <a:lnTo>
                    <a:pt x="2528" y="1012"/>
                  </a:lnTo>
                  <a:lnTo>
                    <a:pt x="2525" y="1010"/>
                  </a:lnTo>
                  <a:lnTo>
                    <a:pt x="2527" y="1006"/>
                  </a:lnTo>
                  <a:lnTo>
                    <a:pt x="2523" y="1009"/>
                  </a:lnTo>
                  <a:lnTo>
                    <a:pt x="2522" y="1008"/>
                  </a:lnTo>
                  <a:lnTo>
                    <a:pt x="2531" y="1016"/>
                  </a:lnTo>
                  <a:lnTo>
                    <a:pt x="2532" y="1018"/>
                  </a:lnTo>
                  <a:lnTo>
                    <a:pt x="2532" y="1020"/>
                  </a:lnTo>
                  <a:lnTo>
                    <a:pt x="2533" y="1020"/>
                  </a:lnTo>
                  <a:lnTo>
                    <a:pt x="2534" y="1019"/>
                  </a:lnTo>
                  <a:lnTo>
                    <a:pt x="2537" y="1018"/>
                  </a:lnTo>
                  <a:lnTo>
                    <a:pt x="2538" y="1015"/>
                  </a:lnTo>
                  <a:lnTo>
                    <a:pt x="2539" y="1015"/>
                  </a:lnTo>
                  <a:lnTo>
                    <a:pt x="2540" y="1015"/>
                  </a:lnTo>
                  <a:lnTo>
                    <a:pt x="2541" y="1016"/>
                  </a:lnTo>
                  <a:lnTo>
                    <a:pt x="2543" y="1018"/>
                  </a:lnTo>
                  <a:lnTo>
                    <a:pt x="2543" y="1019"/>
                  </a:lnTo>
                  <a:lnTo>
                    <a:pt x="2543" y="1020"/>
                  </a:lnTo>
                  <a:lnTo>
                    <a:pt x="2542" y="1023"/>
                  </a:lnTo>
                  <a:lnTo>
                    <a:pt x="2540" y="1023"/>
                  </a:lnTo>
                  <a:lnTo>
                    <a:pt x="2540" y="1024"/>
                  </a:lnTo>
                  <a:lnTo>
                    <a:pt x="2540" y="1025"/>
                  </a:lnTo>
                  <a:lnTo>
                    <a:pt x="2544" y="1025"/>
                  </a:lnTo>
                  <a:lnTo>
                    <a:pt x="2547" y="1024"/>
                  </a:lnTo>
                  <a:lnTo>
                    <a:pt x="2547" y="1023"/>
                  </a:lnTo>
                  <a:lnTo>
                    <a:pt x="2550" y="1022"/>
                  </a:lnTo>
                  <a:lnTo>
                    <a:pt x="2551" y="1022"/>
                  </a:lnTo>
                  <a:lnTo>
                    <a:pt x="2553" y="1023"/>
                  </a:lnTo>
                  <a:lnTo>
                    <a:pt x="2553" y="1024"/>
                  </a:lnTo>
                  <a:lnTo>
                    <a:pt x="2555" y="1025"/>
                  </a:lnTo>
                  <a:lnTo>
                    <a:pt x="2555" y="1027"/>
                  </a:lnTo>
                  <a:lnTo>
                    <a:pt x="2556" y="1027"/>
                  </a:lnTo>
                  <a:lnTo>
                    <a:pt x="2558" y="1025"/>
                  </a:lnTo>
                  <a:lnTo>
                    <a:pt x="2559" y="1024"/>
                  </a:lnTo>
                  <a:lnTo>
                    <a:pt x="2561" y="1022"/>
                  </a:lnTo>
                  <a:lnTo>
                    <a:pt x="2566" y="1020"/>
                  </a:lnTo>
                  <a:lnTo>
                    <a:pt x="2567" y="1019"/>
                  </a:lnTo>
                  <a:lnTo>
                    <a:pt x="2572" y="1012"/>
                  </a:lnTo>
                  <a:lnTo>
                    <a:pt x="2574" y="1012"/>
                  </a:lnTo>
                  <a:lnTo>
                    <a:pt x="2575" y="1012"/>
                  </a:lnTo>
                  <a:lnTo>
                    <a:pt x="2577" y="1012"/>
                  </a:lnTo>
                  <a:lnTo>
                    <a:pt x="2577" y="1011"/>
                  </a:lnTo>
                  <a:lnTo>
                    <a:pt x="2578" y="1009"/>
                  </a:lnTo>
                  <a:lnTo>
                    <a:pt x="2579" y="1005"/>
                  </a:lnTo>
                  <a:lnTo>
                    <a:pt x="2583" y="1003"/>
                  </a:lnTo>
                  <a:lnTo>
                    <a:pt x="2585" y="1002"/>
                  </a:lnTo>
                  <a:lnTo>
                    <a:pt x="2586" y="999"/>
                  </a:lnTo>
                  <a:lnTo>
                    <a:pt x="2587" y="999"/>
                  </a:lnTo>
                  <a:lnTo>
                    <a:pt x="2591" y="999"/>
                  </a:lnTo>
                  <a:lnTo>
                    <a:pt x="2594" y="996"/>
                  </a:lnTo>
                  <a:lnTo>
                    <a:pt x="2596" y="996"/>
                  </a:lnTo>
                  <a:lnTo>
                    <a:pt x="2597" y="995"/>
                  </a:lnTo>
                  <a:lnTo>
                    <a:pt x="2598" y="995"/>
                  </a:lnTo>
                  <a:lnTo>
                    <a:pt x="2598" y="994"/>
                  </a:lnTo>
                  <a:lnTo>
                    <a:pt x="2597" y="992"/>
                  </a:lnTo>
                  <a:lnTo>
                    <a:pt x="2594" y="993"/>
                  </a:lnTo>
                  <a:lnTo>
                    <a:pt x="2585" y="997"/>
                  </a:lnTo>
                  <a:lnTo>
                    <a:pt x="2584" y="997"/>
                  </a:lnTo>
                  <a:lnTo>
                    <a:pt x="2583" y="996"/>
                  </a:lnTo>
                  <a:lnTo>
                    <a:pt x="2581" y="996"/>
                  </a:lnTo>
                  <a:lnTo>
                    <a:pt x="2580" y="996"/>
                  </a:lnTo>
                  <a:lnTo>
                    <a:pt x="2578" y="997"/>
                  </a:lnTo>
                  <a:lnTo>
                    <a:pt x="2577" y="999"/>
                  </a:lnTo>
                  <a:lnTo>
                    <a:pt x="2576" y="997"/>
                  </a:lnTo>
                  <a:lnTo>
                    <a:pt x="2575" y="997"/>
                  </a:lnTo>
                  <a:lnTo>
                    <a:pt x="2575" y="999"/>
                  </a:lnTo>
                  <a:lnTo>
                    <a:pt x="2575" y="1000"/>
                  </a:lnTo>
                  <a:lnTo>
                    <a:pt x="2575" y="1002"/>
                  </a:lnTo>
                  <a:lnTo>
                    <a:pt x="2574" y="1004"/>
                  </a:lnTo>
                  <a:lnTo>
                    <a:pt x="2572" y="1006"/>
                  </a:lnTo>
                  <a:lnTo>
                    <a:pt x="2571" y="1005"/>
                  </a:lnTo>
                  <a:lnTo>
                    <a:pt x="2570" y="1004"/>
                  </a:lnTo>
                  <a:lnTo>
                    <a:pt x="2571" y="1001"/>
                  </a:lnTo>
                  <a:lnTo>
                    <a:pt x="2570" y="997"/>
                  </a:lnTo>
                  <a:lnTo>
                    <a:pt x="2572" y="995"/>
                  </a:lnTo>
                  <a:lnTo>
                    <a:pt x="2571" y="994"/>
                  </a:lnTo>
                  <a:lnTo>
                    <a:pt x="2571" y="993"/>
                  </a:lnTo>
                  <a:lnTo>
                    <a:pt x="2575" y="993"/>
                  </a:lnTo>
                  <a:lnTo>
                    <a:pt x="2574" y="987"/>
                  </a:lnTo>
                  <a:lnTo>
                    <a:pt x="2571" y="990"/>
                  </a:lnTo>
                  <a:lnTo>
                    <a:pt x="2570" y="989"/>
                  </a:lnTo>
                  <a:lnTo>
                    <a:pt x="2571" y="987"/>
                  </a:lnTo>
                  <a:lnTo>
                    <a:pt x="2571" y="986"/>
                  </a:lnTo>
                  <a:lnTo>
                    <a:pt x="2574" y="985"/>
                  </a:lnTo>
                  <a:lnTo>
                    <a:pt x="2575" y="983"/>
                  </a:lnTo>
                  <a:lnTo>
                    <a:pt x="2577" y="981"/>
                  </a:lnTo>
                  <a:lnTo>
                    <a:pt x="2577" y="980"/>
                  </a:lnTo>
                  <a:lnTo>
                    <a:pt x="2577" y="977"/>
                  </a:lnTo>
                  <a:lnTo>
                    <a:pt x="2578" y="978"/>
                  </a:lnTo>
                  <a:lnTo>
                    <a:pt x="2579" y="978"/>
                  </a:lnTo>
                  <a:lnTo>
                    <a:pt x="2581" y="977"/>
                  </a:lnTo>
                  <a:lnTo>
                    <a:pt x="2587" y="973"/>
                  </a:lnTo>
                  <a:lnTo>
                    <a:pt x="2587" y="972"/>
                  </a:lnTo>
                  <a:lnTo>
                    <a:pt x="2587" y="971"/>
                  </a:lnTo>
                  <a:lnTo>
                    <a:pt x="2586" y="971"/>
                  </a:lnTo>
                  <a:lnTo>
                    <a:pt x="2587" y="967"/>
                  </a:lnTo>
                  <a:lnTo>
                    <a:pt x="2588" y="966"/>
                  </a:lnTo>
                  <a:lnTo>
                    <a:pt x="2589" y="965"/>
                  </a:lnTo>
                  <a:lnTo>
                    <a:pt x="2593" y="962"/>
                  </a:lnTo>
                  <a:lnTo>
                    <a:pt x="2594" y="961"/>
                  </a:lnTo>
                  <a:lnTo>
                    <a:pt x="2594" y="957"/>
                  </a:lnTo>
                  <a:lnTo>
                    <a:pt x="2594" y="955"/>
                  </a:lnTo>
                  <a:lnTo>
                    <a:pt x="2593" y="954"/>
                  </a:lnTo>
                  <a:lnTo>
                    <a:pt x="2591" y="954"/>
                  </a:lnTo>
                  <a:lnTo>
                    <a:pt x="2588" y="958"/>
                  </a:lnTo>
                  <a:lnTo>
                    <a:pt x="2587" y="958"/>
                  </a:lnTo>
                  <a:lnTo>
                    <a:pt x="2586" y="959"/>
                  </a:lnTo>
                  <a:lnTo>
                    <a:pt x="2585" y="961"/>
                  </a:lnTo>
                  <a:lnTo>
                    <a:pt x="2584" y="963"/>
                  </a:lnTo>
                  <a:lnTo>
                    <a:pt x="2583" y="965"/>
                  </a:lnTo>
                  <a:lnTo>
                    <a:pt x="2579" y="969"/>
                  </a:lnTo>
                  <a:lnTo>
                    <a:pt x="2578" y="969"/>
                  </a:lnTo>
                  <a:lnTo>
                    <a:pt x="2577" y="972"/>
                  </a:lnTo>
                  <a:lnTo>
                    <a:pt x="2571" y="975"/>
                  </a:lnTo>
                  <a:lnTo>
                    <a:pt x="2570" y="971"/>
                  </a:lnTo>
                  <a:lnTo>
                    <a:pt x="2571" y="969"/>
                  </a:lnTo>
                  <a:lnTo>
                    <a:pt x="2574" y="969"/>
                  </a:lnTo>
                  <a:lnTo>
                    <a:pt x="2575" y="969"/>
                  </a:lnTo>
                  <a:lnTo>
                    <a:pt x="2576" y="968"/>
                  </a:lnTo>
                  <a:lnTo>
                    <a:pt x="2577" y="967"/>
                  </a:lnTo>
                  <a:lnTo>
                    <a:pt x="2576" y="966"/>
                  </a:lnTo>
                  <a:lnTo>
                    <a:pt x="2577" y="964"/>
                  </a:lnTo>
                  <a:lnTo>
                    <a:pt x="2577" y="963"/>
                  </a:lnTo>
                  <a:lnTo>
                    <a:pt x="2577" y="962"/>
                  </a:lnTo>
                  <a:lnTo>
                    <a:pt x="2578" y="961"/>
                  </a:lnTo>
                  <a:lnTo>
                    <a:pt x="2579" y="958"/>
                  </a:lnTo>
                  <a:lnTo>
                    <a:pt x="2580" y="958"/>
                  </a:lnTo>
                  <a:lnTo>
                    <a:pt x="2581" y="956"/>
                  </a:lnTo>
                  <a:lnTo>
                    <a:pt x="2583" y="956"/>
                  </a:lnTo>
                  <a:lnTo>
                    <a:pt x="2584" y="955"/>
                  </a:lnTo>
                  <a:lnTo>
                    <a:pt x="2586" y="953"/>
                  </a:lnTo>
                  <a:lnTo>
                    <a:pt x="2587" y="952"/>
                  </a:lnTo>
                  <a:lnTo>
                    <a:pt x="2589" y="949"/>
                  </a:lnTo>
                  <a:lnTo>
                    <a:pt x="2590" y="947"/>
                  </a:lnTo>
                  <a:lnTo>
                    <a:pt x="2596" y="943"/>
                  </a:lnTo>
                  <a:lnTo>
                    <a:pt x="2599" y="939"/>
                  </a:lnTo>
                  <a:lnTo>
                    <a:pt x="2600" y="937"/>
                  </a:lnTo>
                  <a:lnTo>
                    <a:pt x="2603" y="936"/>
                  </a:lnTo>
                  <a:lnTo>
                    <a:pt x="2603" y="935"/>
                  </a:lnTo>
                  <a:lnTo>
                    <a:pt x="2604" y="935"/>
                  </a:lnTo>
                  <a:lnTo>
                    <a:pt x="2605" y="934"/>
                  </a:lnTo>
                  <a:lnTo>
                    <a:pt x="2606" y="933"/>
                  </a:lnTo>
                  <a:lnTo>
                    <a:pt x="2608" y="929"/>
                  </a:lnTo>
                  <a:lnTo>
                    <a:pt x="2612" y="927"/>
                  </a:lnTo>
                  <a:lnTo>
                    <a:pt x="2612" y="926"/>
                  </a:lnTo>
                  <a:lnTo>
                    <a:pt x="2613" y="925"/>
                  </a:lnTo>
                  <a:lnTo>
                    <a:pt x="2614" y="927"/>
                  </a:lnTo>
                  <a:lnTo>
                    <a:pt x="2616" y="926"/>
                  </a:lnTo>
                  <a:lnTo>
                    <a:pt x="2617" y="925"/>
                  </a:lnTo>
                  <a:lnTo>
                    <a:pt x="2623" y="921"/>
                  </a:lnTo>
                  <a:lnTo>
                    <a:pt x="2624" y="919"/>
                  </a:lnTo>
                  <a:lnTo>
                    <a:pt x="2624" y="917"/>
                  </a:lnTo>
                  <a:lnTo>
                    <a:pt x="2624" y="916"/>
                  </a:lnTo>
                  <a:lnTo>
                    <a:pt x="2626" y="916"/>
                  </a:lnTo>
                  <a:lnTo>
                    <a:pt x="2625" y="920"/>
                  </a:lnTo>
                  <a:lnTo>
                    <a:pt x="2625" y="921"/>
                  </a:lnTo>
                  <a:lnTo>
                    <a:pt x="2625" y="925"/>
                  </a:lnTo>
                  <a:lnTo>
                    <a:pt x="2626" y="922"/>
                  </a:lnTo>
                  <a:lnTo>
                    <a:pt x="2628" y="922"/>
                  </a:lnTo>
                  <a:lnTo>
                    <a:pt x="2629" y="921"/>
                  </a:lnTo>
                  <a:lnTo>
                    <a:pt x="2631" y="921"/>
                  </a:lnTo>
                  <a:lnTo>
                    <a:pt x="2631" y="920"/>
                  </a:lnTo>
                  <a:lnTo>
                    <a:pt x="2634" y="922"/>
                  </a:lnTo>
                  <a:lnTo>
                    <a:pt x="2634" y="921"/>
                  </a:lnTo>
                  <a:lnTo>
                    <a:pt x="2635" y="920"/>
                  </a:lnTo>
                  <a:lnTo>
                    <a:pt x="2636" y="920"/>
                  </a:lnTo>
                  <a:lnTo>
                    <a:pt x="2636" y="922"/>
                  </a:lnTo>
                  <a:lnTo>
                    <a:pt x="2637" y="921"/>
                  </a:lnTo>
                  <a:lnTo>
                    <a:pt x="2638" y="920"/>
                  </a:lnTo>
                  <a:lnTo>
                    <a:pt x="2638" y="919"/>
                  </a:lnTo>
                  <a:lnTo>
                    <a:pt x="2641" y="919"/>
                  </a:lnTo>
                  <a:lnTo>
                    <a:pt x="2644" y="917"/>
                  </a:lnTo>
                  <a:lnTo>
                    <a:pt x="2646" y="916"/>
                  </a:lnTo>
                  <a:lnTo>
                    <a:pt x="2647" y="916"/>
                  </a:lnTo>
                  <a:lnTo>
                    <a:pt x="2650" y="915"/>
                  </a:lnTo>
                  <a:lnTo>
                    <a:pt x="2651" y="915"/>
                  </a:lnTo>
                  <a:lnTo>
                    <a:pt x="2652" y="914"/>
                  </a:lnTo>
                  <a:lnTo>
                    <a:pt x="2652" y="915"/>
                  </a:lnTo>
                  <a:lnTo>
                    <a:pt x="2653" y="915"/>
                  </a:lnTo>
                  <a:lnTo>
                    <a:pt x="2653" y="914"/>
                  </a:lnTo>
                  <a:lnTo>
                    <a:pt x="2655" y="912"/>
                  </a:lnTo>
                  <a:lnTo>
                    <a:pt x="2659" y="909"/>
                  </a:lnTo>
                  <a:lnTo>
                    <a:pt x="2659" y="908"/>
                  </a:lnTo>
                  <a:lnTo>
                    <a:pt x="2659" y="907"/>
                  </a:lnTo>
                  <a:lnTo>
                    <a:pt x="2661" y="905"/>
                  </a:lnTo>
                  <a:lnTo>
                    <a:pt x="2662" y="902"/>
                  </a:lnTo>
                  <a:lnTo>
                    <a:pt x="2664" y="901"/>
                  </a:lnTo>
                  <a:lnTo>
                    <a:pt x="2665" y="900"/>
                  </a:lnTo>
                  <a:lnTo>
                    <a:pt x="2668" y="899"/>
                  </a:lnTo>
                  <a:lnTo>
                    <a:pt x="2672" y="893"/>
                  </a:lnTo>
                  <a:lnTo>
                    <a:pt x="2671" y="893"/>
                  </a:lnTo>
                  <a:lnTo>
                    <a:pt x="2672" y="892"/>
                  </a:lnTo>
                  <a:lnTo>
                    <a:pt x="2680" y="889"/>
                  </a:lnTo>
                  <a:lnTo>
                    <a:pt x="2683" y="888"/>
                  </a:lnTo>
                  <a:lnTo>
                    <a:pt x="2685" y="884"/>
                  </a:lnTo>
                  <a:lnTo>
                    <a:pt x="2685" y="883"/>
                  </a:lnTo>
                  <a:lnTo>
                    <a:pt x="2685" y="884"/>
                  </a:lnTo>
                  <a:lnTo>
                    <a:pt x="2687" y="886"/>
                  </a:lnTo>
                  <a:lnTo>
                    <a:pt x="2689" y="886"/>
                  </a:lnTo>
                  <a:lnTo>
                    <a:pt x="2690" y="887"/>
                  </a:lnTo>
                  <a:lnTo>
                    <a:pt x="2691" y="884"/>
                  </a:lnTo>
                  <a:lnTo>
                    <a:pt x="2693" y="882"/>
                  </a:lnTo>
                  <a:lnTo>
                    <a:pt x="2694" y="881"/>
                  </a:lnTo>
                  <a:lnTo>
                    <a:pt x="2697" y="880"/>
                  </a:lnTo>
                  <a:lnTo>
                    <a:pt x="2702" y="875"/>
                  </a:lnTo>
                  <a:lnTo>
                    <a:pt x="2703" y="875"/>
                  </a:lnTo>
                  <a:lnTo>
                    <a:pt x="2704" y="873"/>
                  </a:lnTo>
                  <a:lnTo>
                    <a:pt x="2706" y="872"/>
                  </a:lnTo>
                  <a:lnTo>
                    <a:pt x="2708" y="871"/>
                  </a:lnTo>
                  <a:lnTo>
                    <a:pt x="2712" y="871"/>
                  </a:lnTo>
                  <a:lnTo>
                    <a:pt x="2712" y="871"/>
                  </a:lnTo>
                  <a:lnTo>
                    <a:pt x="2715" y="868"/>
                  </a:lnTo>
                  <a:lnTo>
                    <a:pt x="2717" y="866"/>
                  </a:lnTo>
                  <a:lnTo>
                    <a:pt x="2717" y="865"/>
                  </a:lnTo>
                  <a:lnTo>
                    <a:pt x="2719" y="864"/>
                  </a:lnTo>
                  <a:lnTo>
                    <a:pt x="2723" y="863"/>
                  </a:lnTo>
                  <a:lnTo>
                    <a:pt x="2726" y="862"/>
                  </a:lnTo>
                  <a:lnTo>
                    <a:pt x="2728" y="862"/>
                  </a:lnTo>
                  <a:lnTo>
                    <a:pt x="2729" y="860"/>
                  </a:lnTo>
                  <a:lnTo>
                    <a:pt x="2731" y="856"/>
                  </a:lnTo>
                  <a:lnTo>
                    <a:pt x="2734" y="853"/>
                  </a:lnTo>
                  <a:lnTo>
                    <a:pt x="2732" y="853"/>
                  </a:lnTo>
                  <a:lnTo>
                    <a:pt x="2737" y="842"/>
                  </a:lnTo>
                  <a:lnTo>
                    <a:pt x="2738" y="840"/>
                  </a:lnTo>
                  <a:lnTo>
                    <a:pt x="2741" y="833"/>
                  </a:lnTo>
                  <a:lnTo>
                    <a:pt x="2742" y="832"/>
                  </a:lnTo>
                  <a:lnTo>
                    <a:pt x="2744" y="831"/>
                  </a:lnTo>
                  <a:lnTo>
                    <a:pt x="2744" y="826"/>
                  </a:lnTo>
                  <a:lnTo>
                    <a:pt x="2745" y="825"/>
                  </a:lnTo>
                  <a:lnTo>
                    <a:pt x="2748" y="821"/>
                  </a:lnTo>
                  <a:lnTo>
                    <a:pt x="2748" y="819"/>
                  </a:lnTo>
                  <a:lnTo>
                    <a:pt x="2750" y="816"/>
                  </a:lnTo>
                  <a:lnTo>
                    <a:pt x="2751" y="816"/>
                  </a:lnTo>
                  <a:lnTo>
                    <a:pt x="2751" y="815"/>
                  </a:lnTo>
                  <a:lnTo>
                    <a:pt x="2753" y="814"/>
                  </a:lnTo>
                  <a:lnTo>
                    <a:pt x="2754" y="814"/>
                  </a:lnTo>
                  <a:lnTo>
                    <a:pt x="2754" y="813"/>
                  </a:lnTo>
                  <a:lnTo>
                    <a:pt x="2755" y="812"/>
                  </a:lnTo>
                  <a:lnTo>
                    <a:pt x="2755" y="811"/>
                  </a:lnTo>
                  <a:lnTo>
                    <a:pt x="2755" y="808"/>
                  </a:lnTo>
                  <a:lnTo>
                    <a:pt x="2758" y="804"/>
                  </a:lnTo>
                  <a:lnTo>
                    <a:pt x="2761" y="802"/>
                  </a:lnTo>
                  <a:lnTo>
                    <a:pt x="2766" y="794"/>
                  </a:lnTo>
                  <a:lnTo>
                    <a:pt x="2767" y="791"/>
                  </a:lnTo>
                  <a:lnTo>
                    <a:pt x="2768" y="788"/>
                  </a:lnTo>
                  <a:lnTo>
                    <a:pt x="2769" y="787"/>
                  </a:lnTo>
                  <a:lnTo>
                    <a:pt x="2772" y="784"/>
                  </a:lnTo>
                  <a:lnTo>
                    <a:pt x="2773" y="783"/>
                  </a:lnTo>
                  <a:lnTo>
                    <a:pt x="2774" y="780"/>
                  </a:lnTo>
                  <a:lnTo>
                    <a:pt x="2774" y="779"/>
                  </a:lnTo>
                  <a:lnTo>
                    <a:pt x="2775" y="778"/>
                  </a:lnTo>
                  <a:lnTo>
                    <a:pt x="2776" y="777"/>
                  </a:lnTo>
                  <a:lnTo>
                    <a:pt x="2776" y="775"/>
                  </a:lnTo>
                  <a:lnTo>
                    <a:pt x="2777" y="774"/>
                  </a:lnTo>
                  <a:lnTo>
                    <a:pt x="2782" y="769"/>
                  </a:lnTo>
                  <a:lnTo>
                    <a:pt x="2783" y="767"/>
                  </a:lnTo>
                  <a:lnTo>
                    <a:pt x="2784" y="766"/>
                  </a:lnTo>
                  <a:lnTo>
                    <a:pt x="2786" y="765"/>
                  </a:lnTo>
                  <a:lnTo>
                    <a:pt x="2787" y="764"/>
                  </a:lnTo>
                  <a:lnTo>
                    <a:pt x="2787" y="759"/>
                  </a:lnTo>
                  <a:lnTo>
                    <a:pt x="2789" y="758"/>
                  </a:lnTo>
                  <a:lnTo>
                    <a:pt x="2791" y="755"/>
                  </a:lnTo>
                  <a:lnTo>
                    <a:pt x="2792" y="755"/>
                  </a:lnTo>
                  <a:lnTo>
                    <a:pt x="2792" y="756"/>
                  </a:lnTo>
                  <a:lnTo>
                    <a:pt x="2792" y="757"/>
                  </a:lnTo>
                  <a:lnTo>
                    <a:pt x="2793" y="755"/>
                  </a:lnTo>
                  <a:lnTo>
                    <a:pt x="2793" y="751"/>
                  </a:lnTo>
                  <a:lnTo>
                    <a:pt x="2793" y="750"/>
                  </a:lnTo>
                  <a:lnTo>
                    <a:pt x="2793" y="750"/>
                  </a:lnTo>
                  <a:lnTo>
                    <a:pt x="2796" y="749"/>
                  </a:lnTo>
                  <a:lnTo>
                    <a:pt x="2797" y="747"/>
                  </a:lnTo>
                  <a:lnTo>
                    <a:pt x="2800" y="746"/>
                  </a:lnTo>
                  <a:lnTo>
                    <a:pt x="2801" y="742"/>
                  </a:lnTo>
                  <a:lnTo>
                    <a:pt x="2803" y="737"/>
                  </a:lnTo>
                  <a:lnTo>
                    <a:pt x="2805" y="737"/>
                  </a:lnTo>
                  <a:lnTo>
                    <a:pt x="2807" y="736"/>
                  </a:lnTo>
                  <a:lnTo>
                    <a:pt x="2808" y="734"/>
                  </a:lnTo>
                  <a:lnTo>
                    <a:pt x="2810" y="733"/>
                  </a:lnTo>
                  <a:lnTo>
                    <a:pt x="2808" y="731"/>
                  </a:lnTo>
                  <a:lnTo>
                    <a:pt x="2810" y="728"/>
                  </a:lnTo>
                  <a:lnTo>
                    <a:pt x="2812" y="727"/>
                  </a:lnTo>
                  <a:lnTo>
                    <a:pt x="2813" y="727"/>
                  </a:lnTo>
                  <a:lnTo>
                    <a:pt x="2815" y="725"/>
                  </a:lnTo>
                  <a:lnTo>
                    <a:pt x="2816" y="725"/>
                  </a:lnTo>
                  <a:lnTo>
                    <a:pt x="2817" y="723"/>
                  </a:lnTo>
                  <a:lnTo>
                    <a:pt x="2820" y="720"/>
                  </a:lnTo>
                  <a:lnTo>
                    <a:pt x="2823" y="718"/>
                  </a:lnTo>
                  <a:lnTo>
                    <a:pt x="2825" y="715"/>
                  </a:lnTo>
                  <a:lnTo>
                    <a:pt x="2827" y="712"/>
                  </a:lnTo>
                  <a:lnTo>
                    <a:pt x="2830" y="712"/>
                  </a:lnTo>
                  <a:lnTo>
                    <a:pt x="2831" y="711"/>
                  </a:lnTo>
                  <a:lnTo>
                    <a:pt x="2833" y="708"/>
                  </a:lnTo>
                  <a:lnTo>
                    <a:pt x="2834" y="705"/>
                  </a:lnTo>
                  <a:lnTo>
                    <a:pt x="2838" y="704"/>
                  </a:lnTo>
                  <a:lnTo>
                    <a:pt x="2839" y="703"/>
                  </a:lnTo>
                  <a:lnTo>
                    <a:pt x="2843" y="701"/>
                  </a:lnTo>
                  <a:lnTo>
                    <a:pt x="2843" y="700"/>
                  </a:lnTo>
                  <a:lnTo>
                    <a:pt x="2846" y="697"/>
                  </a:lnTo>
                  <a:lnTo>
                    <a:pt x="2850" y="694"/>
                  </a:lnTo>
                  <a:lnTo>
                    <a:pt x="2851" y="692"/>
                  </a:lnTo>
                  <a:lnTo>
                    <a:pt x="2851" y="689"/>
                  </a:lnTo>
                  <a:lnTo>
                    <a:pt x="2852" y="687"/>
                  </a:lnTo>
                  <a:lnTo>
                    <a:pt x="2857" y="685"/>
                  </a:lnTo>
                  <a:lnTo>
                    <a:pt x="2858" y="685"/>
                  </a:lnTo>
                  <a:lnTo>
                    <a:pt x="2862" y="684"/>
                  </a:lnTo>
                  <a:lnTo>
                    <a:pt x="2868" y="681"/>
                  </a:lnTo>
                  <a:lnTo>
                    <a:pt x="2869" y="680"/>
                  </a:lnTo>
                  <a:lnTo>
                    <a:pt x="2869" y="678"/>
                  </a:lnTo>
                  <a:lnTo>
                    <a:pt x="2870" y="678"/>
                  </a:lnTo>
                  <a:lnTo>
                    <a:pt x="2873" y="673"/>
                  </a:lnTo>
                  <a:lnTo>
                    <a:pt x="2873" y="672"/>
                  </a:lnTo>
                  <a:lnTo>
                    <a:pt x="2876" y="672"/>
                  </a:lnTo>
                  <a:lnTo>
                    <a:pt x="2877" y="672"/>
                  </a:lnTo>
                  <a:lnTo>
                    <a:pt x="2879" y="673"/>
                  </a:lnTo>
                  <a:lnTo>
                    <a:pt x="2881" y="672"/>
                  </a:lnTo>
                  <a:lnTo>
                    <a:pt x="2882" y="673"/>
                  </a:lnTo>
                  <a:lnTo>
                    <a:pt x="2885" y="673"/>
                  </a:lnTo>
                  <a:lnTo>
                    <a:pt x="2887" y="673"/>
                  </a:lnTo>
                  <a:lnTo>
                    <a:pt x="2892" y="672"/>
                  </a:lnTo>
                  <a:lnTo>
                    <a:pt x="2893" y="672"/>
                  </a:lnTo>
                  <a:lnTo>
                    <a:pt x="2896" y="671"/>
                  </a:lnTo>
                  <a:lnTo>
                    <a:pt x="2899" y="668"/>
                  </a:lnTo>
                  <a:lnTo>
                    <a:pt x="2902" y="664"/>
                  </a:lnTo>
                  <a:lnTo>
                    <a:pt x="2909" y="662"/>
                  </a:lnTo>
                  <a:lnTo>
                    <a:pt x="2911" y="661"/>
                  </a:lnTo>
                  <a:lnTo>
                    <a:pt x="2912" y="658"/>
                  </a:lnTo>
                  <a:lnTo>
                    <a:pt x="2914" y="658"/>
                  </a:lnTo>
                  <a:lnTo>
                    <a:pt x="2918" y="656"/>
                  </a:lnTo>
                  <a:lnTo>
                    <a:pt x="2918" y="655"/>
                  </a:lnTo>
                  <a:lnTo>
                    <a:pt x="2919" y="654"/>
                  </a:lnTo>
                  <a:lnTo>
                    <a:pt x="2923" y="647"/>
                  </a:lnTo>
                  <a:lnTo>
                    <a:pt x="2925" y="646"/>
                  </a:lnTo>
                  <a:lnTo>
                    <a:pt x="2925" y="641"/>
                  </a:lnTo>
                  <a:lnTo>
                    <a:pt x="2926" y="640"/>
                  </a:lnTo>
                  <a:lnTo>
                    <a:pt x="2925" y="639"/>
                  </a:lnTo>
                  <a:lnTo>
                    <a:pt x="2926" y="638"/>
                  </a:lnTo>
                  <a:lnTo>
                    <a:pt x="2927" y="635"/>
                  </a:lnTo>
                  <a:lnTo>
                    <a:pt x="2929" y="631"/>
                  </a:lnTo>
                  <a:lnTo>
                    <a:pt x="2933" y="627"/>
                  </a:lnTo>
                  <a:lnTo>
                    <a:pt x="2935" y="627"/>
                  </a:lnTo>
                  <a:lnTo>
                    <a:pt x="2935" y="626"/>
                  </a:lnTo>
                  <a:lnTo>
                    <a:pt x="2937" y="625"/>
                  </a:lnTo>
                  <a:lnTo>
                    <a:pt x="2938" y="624"/>
                  </a:lnTo>
                  <a:lnTo>
                    <a:pt x="2942" y="622"/>
                  </a:lnTo>
                  <a:lnTo>
                    <a:pt x="2942" y="621"/>
                  </a:lnTo>
                  <a:lnTo>
                    <a:pt x="2942" y="620"/>
                  </a:lnTo>
                  <a:lnTo>
                    <a:pt x="2940" y="620"/>
                  </a:lnTo>
                  <a:lnTo>
                    <a:pt x="2940" y="619"/>
                  </a:lnTo>
                  <a:lnTo>
                    <a:pt x="2943" y="619"/>
                  </a:lnTo>
                  <a:lnTo>
                    <a:pt x="2945" y="617"/>
                  </a:lnTo>
                  <a:lnTo>
                    <a:pt x="2947" y="614"/>
                  </a:lnTo>
                  <a:lnTo>
                    <a:pt x="2947" y="612"/>
                  </a:lnTo>
                  <a:lnTo>
                    <a:pt x="2948" y="612"/>
                  </a:lnTo>
                  <a:lnTo>
                    <a:pt x="2951" y="614"/>
                  </a:lnTo>
                  <a:lnTo>
                    <a:pt x="2954" y="608"/>
                  </a:lnTo>
                  <a:lnTo>
                    <a:pt x="2956" y="606"/>
                  </a:lnTo>
                  <a:lnTo>
                    <a:pt x="2957" y="603"/>
                  </a:lnTo>
                  <a:lnTo>
                    <a:pt x="2961" y="601"/>
                  </a:lnTo>
                  <a:lnTo>
                    <a:pt x="2963" y="597"/>
                  </a:lnTo>
                  <a:lnTo>
                    <a:pt x="2964" y="597"/>
                  </a:lnTo>
                  <a:lnTo>
                    <a:pt x="2964" y="596"/>
                  </a:lnTo>
                  <a:lnTo>
                    <a:pt x="2966" y="596"/>
                  </a:lnTo>
                  <a:lnTo>
                    <a:pt x="2967" y="594"/>
                  </a:lnTo>
                  <a:lnTo>
                    <a:pt x="2967" y="592"/>
                  </a:lnTo>
                  <a:lnTo>
                    <a:pt x="2967" y="591"/>
                  </a:lnTo>
                  <a:lnTo>
                    <a:pt x="2967" y="590"/>
                  </a:lnTo>
                  <a:lnTo>
                    <a:pt x="2970" y="586"/>
                  </a:lnTo>
                  <a:lnTo>
                    <a:pt x="2972" y="584"/>
                  </a:lnTo>
                  <a:lnTo>
                    <a:pt x="2973" y="584"/>
                  </a:lnTo>
                  <a:lnTo>
                    <a:pt x="2975" y="582"/>
                  </a:lnTo>
                  <a:lnTo>
                    <a:pt x="2980" y="580"/>
                  </a:lnTo>
                  <a:lnTo>
                    <a:pt x="2982" y="579"/>
                  </a:lnTo>
                  <a:lnTo>
                    <a:pt x="2984" y="579"/>
                  </a:lnTo>
                  <a:lnTo>
                    <a:pt x="2985" y="579"/>
                  </a:lnTo>
                  <a:lnTo>
                    <a:pt x="2986" y="578"/>
                  </a:lnTo>
                  <a:lnTo>
                    <a:pt x="2989" y="579"/>
                  </a:lnTo>
                  <a:lnTo>
                    <a:pt x="2990" y="579"/>
                  </a:lnTo>
                  <a:lnTo>
                    <a:pt x="2993" y="575"/>
                  </a:lnTo>
                  <a:lnTo>
                    <a:pt x="2994" y="574"/>
                  </a:lnTo>
                  <a:lnTo>
                    <a:pt x="2997" y="574"/>
                  </a:lnTo>
                  <a:lnTo>
                    <a:pt x="2999" y="573"/>
                  </a:lnTo>
                  <a:lnTo>
                    <a:pt x="2999" y="572"/>
                  </a:lnTo>
                  <a:lnTo>
                    <a:pt x="3001" y="570"/>
                  </a:lnTo>
                  <a:lnTo>
                    <a:pt x="3002" y="570"/>
                  </a:lnTo>
                  <a:lnTo>
                    <a:pt x="3005" y="570"/>
                  </a:lnTo>
                  <a:lnTo>
                    <a:pt x="3006" y="568"/>
                  </a:lnTo>
                  <a:lnTo>
                    <a:pt x="3005" y="568"/>
                  </a:lnTo>
                  <a:lnTo>
                    <a:pt x="3004" y="569"/>
                  </a:lnTo>
                  <a:lnTo>
                    <a:pt x="3003" y="568"/>
                  </a:lnTo>
                  <a:lnTo>
                    <a:pt x="3001" y="569"/>
                  </a:lnTo>
                  <a:lnTo>
                    <a:pt x="3000" y="567"/>
                  </a:lnTo>
                  <a:lnTo>
                    <a:pt x="2993" y="564"/>
                  </a:lnTo>
                  <a:lnTo>
                    <a:pt x="2991" y="560"/>
                  </a:lnTo>
                  <a:lnTo>
                    <a:pt x="2991" y="559"/>
                  </a:lnTo>
                  <a:lnTo>
                    <a:pt x="2992" y="559"/>
                  </a:lnTo>
                  <a:lnTo>
                    <a:pt x="2991" y="558"/>
                  </a:lnTo>
                  <a:lnTo>
                    <a:pt x="2989" y="558"/>
                  </a:lnTo>
                  <a:lnTo>
                    <a:pt x="2989" y="556"/>
                  </a:lnTo>
                  <a:lnTo>
                    <a:pt x="2989" y="553"/>
                  </a:lnTo>
                  <a:lnTo>
                    <a:pt x="2989" y="552"/>
                  </a:lnTo>
                  <a:lnTo>
                    <a:pt x="2990" y="551"/>
                  </a:lnTo>
                  <a:lnTo>
                    <a:pt x="2991" y="552"/>
                  </a:lnTo>
                  <a:lnTo>
                    <a:pt x="2992" y="550"/>
                  </a:lnTo>
                  <a:lnTo>
                    <a:pt x="2995" y="549"/>
                  </a:lnTo>
                  <a:lnTo>
                    <a:pt x="2999" y="552"/>
                  </a:lnTo>
                  <a:lnTo>
                    <a:pt x="3000" y="552"/>
                  </a:lnTo>
                  <a:lnTo>
                    <a:pt x="3003" y="552"/>
                  </a:lnTo>
                  <a:lnTo>
                    <a:pt x="3004" y="552"/>
                  </a:lnTo>
                  <a:lnTo>
                    <a:pt x="3005" y="551"/>
                  </a:lnTo>
                  <a:lnTo>
                    <a:pt x="3006" y="550"/>
                  </a:lnTo>
                  <a:lnTo>
                    <a:pt x="3010" y="546"/>
                  </a:lnTo>
                  <a:lnTo>
                    <a:pt x="3014" y="543"/>
                  </a:lnTo>
                  <a:lnTo>
                    <a:pt x="3015" y="543"/>
                  </a:lnTo>
                  <a:lnTo>
                    <a:pt x="3017" y="543"/>
                  </a:lnTo>
                  <a:lnTo>
                    <a:pt x="3018" y="542"/>
                  </a:lnTo>
                  <a:lnTo>
                    <a:pt x="3019" y="543"/>
                  </a:lnTo>
                  <a:lnTo>
                    <a:pt x="3020" y="540"/>
                  </a:lnTo>
                  <a:lnTo>
                    <a:pt x="3021" y="540"/>
                  </a:lnTo>
                  <a:lnTo>
                    <a:pt x="3022" y="539"/>
                  </a:lnTo>
                  <a:lnTo>
                    <a:pt x="3023" y="539"/>
                  </a:lnTo>
                  <a:lnTo>
                    <a:pt x="3024" y="537"/>
                  </a:lnTo>
                  <a:lnTo>
                    <a:pt x="3027" y="539"/>
                  </a:lnTo>
                  <a:lnTo>
                    <a:pt x="3028" y="539"/>
                  </a:lnTo>
                  <a:lnTo>
                    <a:pt x="3029" y="539"/>
                  </a:lnTo>
                  <a:lnTo>
                    <a:pt x="3030" y="539"/>
                  </a:lnTo>
                  <a:lnTo>
                    <a:pt x="3032" y="537"/>
                  </a:lnTo>
                  <a:lnTo>
                    <a:pt x="3033" y="537"/>
                  </a:lnTo>
                  <a:lnTo>
                    <a:pt x="3034" y="536"/>
                  </a:lnTo>
                  <a:lnTo>
                    <a:pt x="3036" y="536"/>
                  </a:lnTo>
                  <a:lnTo>
                    <a:pt x="3038" y="536"/>
                  </a:lnTo>
                  <a:lnTo>
                    <a:pt x="3039" y="536"/>
                  </a:lnTo>
                  <a:lnTo>
                    <a:pt x="3041" y="535"/>
                  </a:lnTo>
                  <a:lnTo>
                    <a:pt x="3042" y="536"/>
                  </a:lnTo>
                  <a:lnTo>
                    <a:pt x="3041" y="537"/>
                  </a:lnTo>
                  <a:lnTo>
                    <a:pt x="3044" y="536"/>
                  </a:lnTo>
                  <a:lnTo>
                    <a:pt x="3049" y="539"/>
                  </a:lnTo>
                  <a:lnTo>
                    <a:pt x="3050" y="537"/>
                  </a:lnTo>
                  <a:lnTo>
                    <a:pt x="3051" y="539"/>
                  </a:lnTo>
                  <a:lnTo>
                    <a:pt x="3053" y="537"/>
                  </a:lnTo>
                  <a:lnTo>
                    <a:pt x="3055" y="536"/>
                  </a:lnTo>
                  <a:lnTo>
                    <a:pt x="3057" y="534"/>
                  </a:lnTo>
                  <a:lnTo>
                    <a:pt x="3058" y="532"/>
                  </a:lnTo>
                  <a:lnTo>
                    <a:pt x="3058" y="531"/>
                  </a:lnTo>
                  <a:lnTo>
                    <a:pt x="3060" y="524"/>
                  </a:lnTo>
                  <a:lnTo>
                    <a:pt x="3060" y="525"/>
                  </a:lnTo>
                  <a:lnTo>
                    <a:pt x="3061" y="526"/>
                  </a:lnTo>
                  <a:lnTo>
                    <a:pt x="3062" y="526"/>
                  </a:lnTo>
                  <a:lnTo>
                    <a:pt x="3062" y="523"/>
                  </a:lnTo>
                  <a:lnTo>
                    <a:pt x="3062" y="522"/>
                  </a:lnTo>
                  <a:lnTo>
                    <a:pt x="3062" y="521"/>
                  </a:lnTo>
                  <a:lnTo>
                    <a:pt x="3061" y="523"/>
                  </a:lnTo>
                  <a:lnTo>
                    <a:pt x="3060" y="523"/>
                  </a:lnTo>
                  <a:lnTo>
                    <a:pt x="3060" y="524"/>
                  </a:lnTo>
                  <a:lnTo>
                    <a:pt x="3059" y="523"/>
                  </a:lnTo>
                  <a:lnTo>
                    <a:pt x="3059" y="522"/>
                  </a:lnTo>
                  <a:lnTo>
                    <a:pt x="3060" y="522"/>
                  </a:lnTo>
                  <a:lnTo>
                    <a:pt x="3061" y="521"/>
                  </a:lnTo>
                  <a:lnTo>
                    <a:pt x="3061" y="518"/>
                  </a:lnTo>
                  <a:lnTo>
                    <a:pt x="3060" y="514"/>
                  </a:lnTo>
                  <a:lnTo>
                    <a:pt x="3059" y="516"/>
                  </a:lnTo>
                  <a:lnTo>
                    <a:pt x="3059" y="515"/>
                  </a:lnTo>
                  <a:lnTo>
                    <a:pt x="3059" y="513"/>
                  </a:lnTo>
                  <a:lnTo>
                    <a:pt x="3059" y="506"/>
                  </a:lnTo>
                  <a:lnTo>
                    <a:pt x="3060" y="504"/>
                  </a:lnTo>
                  <a:lnTo>
                    <a:pt x="3060" y="499"/>
                  </a:lnTo>
                  <a:lnTo>
                    <a:pt x="3061" y="495"/>
                  </a:lnTo>
                  <a:lnTo>
                    <a:pt x="3060" y="490"/>
                  </a:lnTo>
                  <a:lnTo>
                    <a:pt x="3060" y="487"/>
                  </a:lnTo>
                  <a:lnTo>
                    <a:pt x="3062" y="483"/>
                  </a:lnTo>
                  <a:lnTo>
                    <a:pt x="3061" y="477"/>
                  </a:lnTo>
                  <a:lnTo>
                    <a:pt x="3060" y="476"/>
                  </a:lnTo>
                  <a:lnTo>
                    <a:pt x="3060" y="474"/>
                  </a:lnTo>
                  <a:lnTo>
                    <a:pt x="3059" y="472"/>
                  </a:lnTo>
                  <a:lnTo>
                    <a:pt x="3059" y="470"/>
                  </a:lnTo>
                  <a:lnTo>
                    <a:pt x="3060" y="467"/>
                  </a:lnTo>
                  <a:lnTo>
                    <a:pt x="3060" y="466"/>
                  </a:lnTo>
                  <a:lnTo>
                    <a:pt x="3060" y="462"/>
                  </a:lnTo>
                  <a:lnTo>
                    <a:pt x="3062" y="458"/>
                  </a:lnTo>
                  <a:lnTo>
                    <a:pt x="3063" y="457"/>
                  </a:lnTo>
                  <a:lnTo>
                    <a:pt x="3062" y="456"/>
                  </a:lnTo>
                  <a:lnTo>
                    <a:pt x="3065" y="452"/>
                  </a:lnTo>
                  <a:lnTo>
                    <a:pt x="3068" y="442"/>
                  </a:lnTo>
                  <a:lnTo>
                    <a:pt x="3069" y="440"/>
                  </a:lnTo>
                  <a:lnTo>
                    <a:pt x="3070" y="438"/>
                  </a:lnTo>
                  <a:lnTo>
                    <a:pt x="3071" y="434"/>
                  </a:lnTo>
                  <a:lnTo>
                    <a:pt x="3074" y="431"/>
                  </a:lnTo>
                  <a:lnTo>
                    <a:pt x="3077" y="431"/>
                  </a:lnTo>
                  <a:lnTo>
                    <a:pt x="3078" y="428"/>
                  </a:lnTo>
                  <a:lnTo>
                    <a:pt x="3081" y="418"/>
                  </a:lnTo>
                  <a:lnTo>
                    <a:pt x="3082" y="414"/>
                  </a:lnTo>
                  <a:lnTo>
                    <a:pt x="3082" y="413"/>
                  </a:lnTo>
                  <a:lnTo>
                    <a:pt x="3085" y="408"/>
                  </a:lnTo>
                  <a:lnTo>
                    <a:pt x="3085" y="404"/>
                  </a:lnTo>
                  <a:lnTo>
                    <a:pt x="3087" y="396"/>
                  </a:lnTo>
                  <a:lnTo>
                    <a:pt x="3089" y="392"/>
                  </a:lnTo>
                  <a:lnTo>
                    <a:pt x="3089" y="391"/>
                  </a:lnTo>
                  <a:lnTo>
                    <a:pt x="3089" y="385"/>
                  </a:lnTo>
                  <a:lnTo>
                    <a:pt x="3089" y="382"/>
                  </a:lnTo>
                  <a:lnTo>
                    <a:pt x="3089" y="380"/>
                  </a:lnTo>
                  <a:lnTo>
                    <a:pt x="3087" y="372"/>
                  </a:lnTo>
                  <a:lnTo>
                    <a:pt x="3086" y="369"/>
                  </a:lnTo>
                  <a:lnTo>
                    <a:pt x="3087" y="367"/>
                  </a:lnTo>
                  <a:lnTo>
                    <a:pt x="3087" y="369"/>
                  </a:lnTo>
                  <a:lnTo>
                    <a:pt x="3088" y="374"/>
                  </a:lnTo>
                  <a:lnTo>
                    <a:pt x="3089" y="375"/>
                  </a:lnTo>
                  <a:lnTo>
                    <a:pt x="3089" y="372"/>
                  </a:lnTo>
                  <a:lnTo>
                    <a:pt x="3089" y="369"/>
                  </a:lnTo>
                  <a:lnTo>
                    <a:pt x="3089" y="366"/>
                  </a:lnTo>
                  <a:lnTo>
                    <a:pt x="3091" y="361"/>
                  </a:lnTo>
                  <a:lnTo>
                    <a:pt x="3093" y="357"/>
                  </a:lnTo>
                  <a:lnTo>
                    <a:pt x="3091" y="357"/>
                  </a:lnTo>
                  <a:lnTo>
                    <a:pt x="3089" y="359"/>
                  </a:lnTo>
                  <a:lnTo>
                    <a:pt x="3089" y="361"/>
                  </a:lnTo>
                  <a:lnTo>
                    <a:pt x="3089" y="364"/>
                  </a:lnTo>
                  <a:lnTo>
                    <a:pt x="3087" y="367"/>
                  </a:lnTo>
                  <a:lnTo>
                    <a:pt x="3087" y="366"/>
                  </a:lnTo>
                  <a:lnTo>
                    <a:pt x="3088" y="362"/>
                  </a:lnTo>
                  <a:lnTo>
                    <a:pt x="3089" y="359"/>
                  </a:lnTo>
                  <a:lnTo>
                    <a:pt x="3090" y="357"/>
                  </a:lnTo>
                  <a:lnTo>
                    <a:pt x="3093" y="355"/>
                  </a:lnTo>
                  <a:lnTo>
                    <a:pt x="3094" y="352"/>
                  </a:lnTo>
                  <a:lnTo>
                    <a:pt x="3097" y="349"/>
                  </a:lnTo>
                  <a:lnTo>
                    <a:pt x="3103" y="346"/>
                  </a:lnTo>
                  <a:lnTo>
                    <a:pt x="3106" y="343"/>
                  </a:lnTo>
                  <a:lnTo>
                    <a:pt x="3108" y="340"/>
                  </a:lnTo>
                  <a:lnTo>
                    <a:pt x="3109" y="340"/>
                  </a:lnTo>
                  <a:lnTo>
                    <a:pt x="3109" y="342"/>
                  </a:lnTo>
                  <a:lnTo>
                    <a:pt x="3108" y="343"/>
                  </a:lnTo>
                  <a:lnTo>
                    <a:pt x="3105" y="345"/>
                  </a:lnTo>
                  <a:lnTo>
                    <a:pt x="3105" y="346"/>
                  </a:lnTo>
                  <a:lnTo>
                    <a:pt x="3108" y="345"/>
                  </a:lnTo>
                  <a:lnTo>
                    <a:pt x="3110" y="343"/>
                  </a:lnTo>
                  <a:lnTo>
                    <a:pt x="3109" y="342"/>
                  </a:lnTo>
                  <a:lnTo>
                    <a:pt x="3110" y="340"/>
                  </a:lnTo>
                  <a:lnTo>
                    <a:pt x="3110" y="339"/>
                  </a:lnTo>
                  <a:lnTo>
                    <a:pt x="3109" y="339"/>
                  </a:lnTo>
                  <a:lnTo>
                    <a:pt x="3108" y="339"/>
                  </a:lnTo>
                  <a:lnTo>
                    <a:pt x="3108" y="338"/>
                  </a:lnTo>
                  <a:lnTo>
                    <a:pt x="3109" y="338"/>
                  </a:lnTo>
                  <a:lnTo>
                    <a:pt x="3109" y="336"/>
                  </a:lnTo>
                  <a:lnTo>
                    <a:pt x="3107" y="335"/>
                  </a:lnTo>
                  <a:lnTo>
                    <a:pt x="3108" y="334"/>
                  </a:lnTo>
                  <a:lnTo>
                    <a:pt x="3109" y="333"/>
                  </a:lnTo>
                  <a:lnTo>
                    <a:pt x="3112" y="331"/>
                  </a:lnTo>
                  <a:lnTo>
                    <a:pt x="3113" y="330"/>
                  </a:lnTo>
                  <a:lnTo>
                    <a:pt x="3116" y="328"/>
                  </a:lnTo>
                  <a:lnTo>
                    <a:pt x="3116" y="326"/>
                  </a:lnTo>
                  <a:lnTo>
                    <a:pt x="3118" y="325"/>
                  </a:lnTo>
                  <a:lnTo>
                    <a:pt x="3119" y="324"/>
                  </a:lnTo>
                  <a:lnTo>
                    <a:pt x="3121" y="322"/>
                  </a:lnTo>
                  <a:lnTo>
                    <a:pt x="3121" y="321"/>
                  </a:lnTo>
                  <a:lnTo>
                    <a:pt x="3123" y="320"/>
                  </a:lnTo>
                  <a:lnTo>
                    <a:pt x="3124" y="319"/>
                  </a:lnTo>
                  <a:lnTo>
                    <a:pt x="3125" y="318"/>
                  </a:lnTo>
                  <a:lnTo>
                    <a:pt x="3127" y="316"/>
                  </a:lnTo>
                  <a:lnTo>
                    <a:pt x="3127" y="315"/>
                  </a:lnTo>
                  <a:lnTo>
                    <a:pt x="3126" y="315"/>
                  </a:lnTo>
                  <a:lnTo>
                    <a:pt x="3126" y="314"/>
                  </a:lnTo>
                  <a:lnTo>
                    <a:pt x="3127" y="312"/>
                  </a:lnTo>
                  <a:lnTo>
                    <a:pt x="3128" y="312"/>
                  </a:lnTo>
                  <a:lnTo>
                    <a:pt x="3129" y="312"/>
                  </a:lnTo>
                  <a:lnTo>
                    <a:pt x="3133" y="311"/>
                  </a:lnTo>
                  <a:lnTo>
                    <a:pt x="3134" y="311"/>
                  </a:lnTo>
                  <a:lnTo>
                    <a:pt x="3135" y="311"/>
                  </a:lnTo>
                  <a:lnTo>
                    <a:pt x="3136" y="311"/>
                  </a:lnTo>
                  <a:lnTo>
                    <a:pt x="3138" y="308"/>
                  </a:lnTo>
                  <a:lnTo>
                    <a:pt x="3141" y="307"/>
                  </a:lnTo>
                  <a:lnTo>
                    <a:pt x="3143" y="305"/>
                  </a:lnTo>
                  <a:lnTo>
                    <a:pt x="3143" y="302"/>
                  </a:lnTo>
                  <a:lnTo>
                    <a:pt x="3144" y="301"/>
                  </a:lnTo>
                  <a:lnTo>
                    <a:pt x="3145" y="301"/>
                  </a:lnTo>
                  <a:lnTo>
                    <a:pt x="3150" y="301"/>
                  </a:lnTo>
                  <a:lnTo>
                    <a:pt x="3155" y="302"/>
                  </a:lnTo>
                  <a:lnTo>
                    <a:pt x="3156" y="302"/>
                  </a:lnTo>
                  <a:lnTo>
                    <a:pt x="3157" y="301"/>
                  </a:lnTo>
                  <a:lnTo>
                    <a:pt x="3160" y="300"/>
                  </a:lnTo>
                  <a:lnTo>
                    <a:pt x="3162" y="298"/>
                  </a:lnTo>
                  <a:lnTo>
                    <a:pt x="3163" y="297"/>
                  </a:lnTo>
                  <a:lnTo>
                    <a:pt x="3165" y="296"/>
                  </a:lnTo>
                  <a:lnTo>
                    <a:pt x="3169" y="294"/>
                  </a:lnTo>
                  <a:lnTo>
                    <a:pt x="3170" y="291"/>
                  </a:lnTo>
                  <a:lnTo>
                    <a:pt x="3170" y="290"/>
                  </a:lnTo>
                  <a:lnTo>
                    <a:pt x="3173" y="282"/>
                  </a:lnTo>
                  <a:lnTo>
                    <a:pt x="3173" y="281"/>
                  </a:lnTo>
                  <a:lnTo>
                    <a:pt x="3172" y="281"/>
                  </a:lnTo>
                  <a:lnTo>
                    <a:pt x="3175" y="278"/>
                  </a:lnTo>
                  <a:lnTo>
                    <a:pt x="3176" y="277"/>
                  </a:lnTo>
                  <a:lnTo>
                    <a:pt x="3178" y="275"/>
                  </a:lnTo>
                  <a:lnTo>
                    <a:pt x="3180" y="271"/>
                  </a:lnTo>
                  <a:lnTo>
                    <a:pt x="3181" y="269"/>
                  </a:lnTo>
                  <a:lnTo>
                    <a:pt x="3184" y="269"/>
                  </a:lnTo>
                  <a:lnTo>
                    <a:pt x="3187" y="265"/>
                  </a:lnTo>
                  <a:lnTo>
                    <a:pt x="3189" y="263"/>
                  </a:lnTo>
                  <a:lnTo>
                    <a:pt x="3190" y="262"/>
                  </a:lnTo>
                  <a:lnTo>
                    <a:pt x="3192" y="262"/>
                  </a:lnTo>
                  <a:lnTo>
                    <a:pt x="3192" y="261"/>
                  </a:lnTo>
                  <a:lnTo>
                    <a:pt x="3194" y="260"/>
                  </a:lnTo>
                  <a:lnTo>
                    <a:pt x="3195" y="258"/>
                  </a:lnTo>
                  <a:lnTo>
                    <a:pt x="3195" y="256"/>
                  </a:lnTo>
                  <a:lnTo>
                    <a:pt x="3198" y="253"/>
                  </a:lnTo>
                  <a:lnTo>
                    <a:pt x="3206" y="250"/>
                  </a:lnTo>
                  <a:lnTo>
                    <a:pt x="3208" y="247"/>
                  </a:lnTo>
                  <a:lnTo>
                    <a:pt x="3209" y="246"/>
                  </a:lnTo>
                  <a:lnTo>
                    <a:pt x="3209" y="239"/>
                  </a:lnTo>
                  <a:lnTo>
                    <a:pt x="3210" y="236"/>
                  </a:lnTo>
                  <a:lnTo>
                    <a:pt x="3210" y="235"/>
                  </a:lnTo>
                  <a:lnTo>
                    <a:pt x="3209" y="233"/>
                  </a:lnTo>
                  <a:lnTo>
                    <a:pt x="3208" y="232"/>
                  </a:lnTo>
                  <a:lnTo>
                    <a:pt x="3206" y="232"/>
                  </a:lnTo>
                  <a:lnTo>
                    <a:pt x="3206" y="231"/>
                  </a:lnTo>
                  <a:lnTo>
                    <a:pt x="3209" y="230"/>
                  </a:lnTo>
                  <a:lnTo>
                    <a:pt x="3210" y="228"/>
                  </a:lnTo>
                  <a:lnTo>
                    <a:pt x="3210" y="225"/>
                  </a:lnTo>
                  <a:lnTo>
                    <a:pt x="3211" y="222"/>
                  </a:lnTo>
                  <a:lnTo>
                    <a:pt x="3211" y="221"/>
                  </a:lnTo>
                  <a:lnTo>
                    <a:pt x="3212" y="219"/>
                  </a:lnTo>
                  <a:lnTo>
                    <a:pt x="3212" y="221"/>
                  </a:lnTo>
                  <a:lnTo>
                    <a:pt x="3214" y="221"/>
                  </a:lnTo>
                  <a:lnTo>
                    <a:pt x="3216" y="218"/>
                  </a:lnTo>
                  <a:lnTo>
                    <a:pt x="3221" y="214"/>
                  </a:lnTo>
                  <a:lnTo>
                    <a:pt x="3223" y="212"/>
                  </a:lnTo>
                  <a:lnTo>
                    <a:pt x="3229" y="209"/>
                  </a:lnTo>
                  <a:lnTo>
                    <a:pt x="3230" y="209"/>
                  </a:lnTo>
                  <a:lnTo>
                    <a:pt x="3232" y="209"/>
                  </a:lnTo>
                  <a:lnTo>
                    <a:pt x="3236" y="208"/>
                  </a:lnTo>
                  <a:lnTo>
                    <a:pt x="3236" y="207"/>
                  </a:lnTo>
                  <a:lnTo>
                    <a:pt x="3237" y="206"/>
                  </a:lnTo>
                  <a:lnTo>
                    <a:pt x="3238" y="204"/>
                  </a:lnTo>
                  <a:lnTo>
                    <a:pt x="3240" y="200"/>
                  </a:lnTo>
                  <a:lnTo>
                    <a:pt x="3241" y="199"/>
                  </a:lnTo>
                  <a:lnTo>
                    <a:pt x="3242" y="199"/>
                  </a:lnTo>
                  <a:lnTo>
                    <a:pt x="3244" y="198"/>
                  </a:lnTo>
                  <a:lnTo>
                    <a:pt x="3245" y="197"/>
                  </a:lnTo>
                  <a:lnTo>
                    <a:pt x="3247" y="195"/>
                  </a:lnTo>
                  <a:lnTo>
                    <a:pt x="3250" y="193"/>
                  </a:lnTo>
                  <a:lnTo>
                    <a:pt x="3250" y="190"/>
                  </a:lnTo>
                  <a:lnTo>
                    <a:pt x="3251" y="190"/>
                  </a:lnTo>
                  <a:lnTo>
                    <a:pt x="3251" y="188"/>
                  </a:lnTo>
                  <a:lnTo>
                    <a:pt x="3253" y="188"/>
                  </a:lnTo>
                  <a:lnTo>
                    <a:pt x="3253" y="185"/>
                  </a:lnTo>
                  <a:lnTo>
                    <a:pt x="3254" y="183"/>
                  </a:lnTo>
                  <a:lnTo>
                    <a:pt x="3254" y="180"/>
                  </a:lnTo>
                  <a:lnTo>
                    <a:pt x="3256" y="179"/>
                  </a:lnTo>
                  <a:lnTo>
                    <a:pt x="3261" y="177"/>
                  </a:lnTo>
                  <a:lnTo>
                    <a:pt x="3267" y="178"/>
                  </a:lnTo>
                  <a:lnTo>
                    <a:pt x="3272" y="180"/>
                  </a:lnTo>
                  <a:lnTo>
                    <a:pt x="3274" y="180"/>
                  </a:lnTo>
                  <a:lnTo>
                    <a:pt x="3277" y="179"/>
                  </a:lnTo>
                  <a:lnTo>
                    <a:pt x="3277" y="178"/>
                  </a:lnTo>
                  <a:lnTo>
                    <a:pt x="3279" y="178"/>
                  </a:lnTo>
                  <a:lnTo>
                    <a:pt x="3282" y="178"/>
                  </a:lnTo>
                  <a:lnTo>
                    <a:pt x="3284" y="177"/>
                  </a:lnTo>
                  <a:lnTo>
                    <a:pt x="3284" y="176"/>
                  </a:lnTo>
                  <a:lnTo>
                    <a:pt x="3286" y="177"/>
                  </a:lnTo>
                  <a:lnTo>
                    <a:pt x="3289" y="174"/>
                  </a:lnTo>
                  <a:lnTo>
                    <a:pt x="3291" y="174"/>
                  </a:lnTo>
                  <a:lnTo>
                    <a:pt x="3293" y="170"/>
                  </a:lnTo>
                  <a:lnTo>
                    <a:pt x="3296" y="167"/>
                  </a:lnTo>
                  <a:lnTo>
                    <a:pt x="3298" y="166"/>
                  </a:lnTo>
                  <a:lnTo>
                    <a:pt x="3303" y="165"/>
                  </a:lnTo>
                  <a:lnTo>
                    <a:pt x="3304" y="165"/>
                  </a:lnTo>
                  <a:lnTo>
                    <a:pt x="3304" y="164"/>
                  </a:lnTo>
                  <a:lnTo>
                    <a:pt x="3305" y="161"/>
                  </a:lnTo>
                  <a:lnTo>
                    <a:pt x="3306" y="161"/>
                  </a:lnTo>
                  <a:lnTo>
                    <a:pt x="3313" y="158"/>
                  </a:lnTo>
                  <a:lnTo>
                    <a:pt x="3316" y="155"/>
                  </a:lnTo>
                  <a:lnTo>
                    <a:pt x="3324" y="151"/>
                  </a:lnTo>
                  <a:lnTo>
                    <a:pt x="3326" y="149"/>
                  </a:lnTo>
                  <a:lnTo>
                    <a:pt x="3327" y="149"/>
                  </a:lnTo>
                  <a:lnTo>
                    <a:pt x="3334" y="147"/>
                  </a:lnTo>
                  <a:lnTo>
                    <a:pt x="3336" y="143"/>
                  </a:lnTo>
                  <a:lnTo>
                    <a:pt x="3340" y="142"/>
                  </a:lnTo>
                  <a:lnTo>
                    <a:pt x="3342" y="141"/>
                  </a:lnTo>
                  <a:lnTo>
                    <a:pt x="3345" y="140"/>
                  </a:lnTo>
                  <a:lnTo>
                    <a:pt x="3348" y="139"/>
                  </a:lnTo>
                  <a:lnTo>
                    <a:pt x="3349" y="136"/>
                  </a:lnTo>
                  <a:lnTo>
                    <a:pt x="3351" y="134"/>
                  </a:lnTo>
                  <a:lnTo>
                    <a:pt x="3352" y="133"/>
                  </a:lnTo>
                  <a:lnTo>
                    <a:pt x="3352" y="131"/>
                  </a:lnTo>
                  <a:lnTo>
                    <a:pt x="3357" y="125"/>
                  </a:lnTo>
                  <a:lnTo>
                    <a:pt x="3357" y="121"/>
                  </a:lnTo>
                  <a:lnTo>
                    <a:pt x="3357" y="120"/>
                  </a:lnTo>
                  <a:lnTo>
                    <a:pt x="3355" y="119"/>
                  </a:lnTo>
                  <a:lnTo>
                    <a:pt x="3354" y="120"/>
                  </a:lnTo>
                  <a:lnTo>
                    <a:pt x="3354" y="119"/>
                  </a:lnTo>
                  <a:lnTo>
                    <a:pt x="3355" y="118"/>
                  </a:lnTo>
                  <a:lnTo>
                    <a:pt x="3353" y="118"/>
                  </a:lnTo>
                  <a:lnTo>
                    <a:pt x="3354" y="114"/>
                  </a:lnTo>
                  <a:lnTo>
                    <a:pt x="3354" y="113"/>
                  </a:lnTo>
                  <a:lnTo>
                    <a:pt x="3357" y="112"/>
                  </a:lnTo>
                  <a:lnTo>
                    <a:pt x="3358" y="110"/>
                  </a:lnTo>
                  <a:lnTo>
                    <a:pt x="3358" y="108"/>
                  </a:lnTo>
                  <a:lnTo>
                    <a:pt x="3359" y="106"/>
                  </a:lnTo>
                  <a:lnTo>
                    <a:pt x="3360" y="104"/>
                  </a:lnTo>
                  <a:lnTo>
                    <a:pt x="3360" y="103"/>
                  </a:lnTo>
                  <a:lnTo>
                    <a:pt x="3361" y="102"/>
                  </a:lnTo>
                  <a:lnTo>
                    <a:pt x="3362" y="100"/>
                  </a:lnTo>
                  <a:lnTo>
                    <a:pt x="3364" y="99"/>
                  </a:lnTo>
                  <a:lnTo>
                    <a:pt x="3365" y="96"/>
                  </a:lnTo>
                  <a:lnTo>
                    <a:pt x="3367" y="94"/>
                  </a:lnTo>
                  <a:lnTo>
                    <a:pt x="3370" y="90"/>
                  </a:lnTo>
                  <a:lnTo>
                    <a:pt x="3371" y="89"/>
                  </a:lnTo>
                  <a:lnTo>
                    <a:pt x="3371" y="84"/>
                  </a:lnTo>
                  <a:lnTo>
                    <a:pt x="3376" y="77"/>
                  </a:lnTo>
                  <a:lnTo>
                    <a:pt x="3378" y="76"/>
                  </a:lnTo>
                  <a:lnTo>
                    <a:pt x="3379" y="74"/>
                  </a:lnTo>
                  <a:lnTo>
                    <a:pt x="3380" y="70"/>
                  </a:lnTo>
                  <a:lnTo>
                    <a:pt x="3381" y="70"/>
                  </a:lnTo>
                  <a:lnTo>
                    <a:pt x="3384" y="65"/>
                  </a:lnTo>
                  <a:lnTo>
                    <a:pt x="3384" y="64"/>
                  </a:lnTo>
                  <a:lnTo>
                    <a:pt x="3387" y="61"/>
                  </a:lnTo>
                  <a:lnTo>
                    <a:pt x="3389" y="58"/>
                  </a:lnTo>
                  <a:lnTo>
                    <a:pt x="3391" y="56"/>
                  </a:lnTo>
                  <a:lnTo>
                    <a:pt x="3393" y="54"/>
                  </a:lnTo>
                  <a:lnTo>
                    <a:pt x="3395" y="54"/>
                  </a:lnTo>
                  <a:lnTo>
                    <a:pt x="3401" y="53"/>
                  </a:lnTo>
                  <a:lnTo>
                    <a:pt x="3401" y="52"/>
                  </a:lnTo>
                  <a:lnTo>
                    <a:pt x="3404" y="49"/>
                  </a:lnTo>
                  <a:lnTo>
                    <a:pt x="3407" y="44"/>
                  </a:lnTo>
                  <a:lnTo>
                    <a:pt x="3408" y="43"/>
                  </a:lnTo>
                  <a:lnTo>
                    <a:pt x="3410" y="40"/>
                  </a:lnTo>
                  <a:lnTo>
                    <a:pt x="3411" y="39"/>
                  </a:lnTo>
                  <a:lnTo>
                    <a:pt x="3411" y="36"/>
                  </a:lnTo>
                  <a:lnTo>
                    <a:pt x="3412" y="34"/>
                  </a:lnTo>
                  <a:lnTo>
                    <a:pt x="3414" y="31"/>
                  </a:lnTo>
                  <a:lnTo>
                    <a:pt x="3415" y="29"/>
                  </a:lnTo>
                  <a:lnTo>
                    <a:pt x="3415" y="27"/>
                  </a:lnTo>
                  <a:lnTo>
                    <a:pt x="3416" y="26"/>
                  </a:lnTo>
                  <a:lnTo>
                    <a:pt x="3417" y="20"/>
                  </a:lnTo>
                  <a:lnTo>
                    <a:pt x="3418" y="18"/>
                  </a:lnTo>
                  <a:lnTo>
                    <a:pt x="3418" y="15"/>
                  </a:lnTo>
                  <a:lnTo>
                    <a:pt x="3419" y="12"/>
                  </a:lnTo>
                  <a:lnTo>
                    <a:pt x="3420" y="9"/>
                  </a:lnTo>
                  <a:lnTo>
                    <a:pt x="3420" y="7"/>
                  </a:lnTo>
                  <a:lnTo>
                    <a:pt x="3420" y="6"/>
                  </a:lnTo>
                  <a:lnTo>
                    <a:pt x="3421" y="3"/>
                  </a:lnTo>
                  <a:lnTo>
                    <a:pt x="3423" y="1"/>
                  </a:lnTo>
                  <a:lnTo>
                    <a:pt x="3423" y="0"/>
                  </a:lnTo>
                  <a:lnTo>
                    <a:pt x="3457" y="34"/>
                  </a:lnTo>
                  <a:close/>
                  <a:moveTo>
                    <a:pt x="2578" y="986"/>
                  </a:moveTo>
                  <a:lnTo>
                    <a:pt x="2577" y="984"/>
                  </a:lnTo>
                  <a:lnTo>
                    <a:pt x="2577" y="984"/>
                  </a:lnTo>
                  <a:lnTo>
                    <a:pt x="2574" y="986"/>
                  </a:lnTo>
                  <a:lnTo>
                    <a:pt x="2575" y="987"/>
                  </a:lnTo>
                  <a:lnTo>
                    <a:pt x="2576" y="987"/>
                  </a:lnTo>
                  <a:lnTo>
                    <a:pt x="2576" y="989"/>
                  </a:lnTo>
                  <a:lnTo>
                    <a:pt x="2576" y="990"/>
                  </a:lnTo>
                  <a:lnTo>
                    <a:pt x="2577" y="989"/>
                  </a:lnTo>
                  <a:lnTo>
                    <a:pt x="2577" y="987"/>
                  </a:lnTo>
                  <a:lnTo>
                    <a:pt x="2578" y="986"/>
                  </a:lnTo>
                  <a:close/>
                  <a:moveTo>
                    <a:pt x="2198" y="1145"/>
                  </a:moveTo>
                  <a:lnTo>
                    <a:pt x="2197" y="1146"/>
                  </a:lnTo>
                  <a:lnTo>
                    <a:pt x="2196" y="1147"/>
                  </a:lnTo>
                  <a:lnTo>
                    <a:pt x="2193" y="1147"/>
                  </a:lnTo>
                  <a:lnTo>
                    <a:pt x="2194" y="1149"/>
                  </a:lnTo>
                  <a:lnTo>
                    <a:pt x="2193" y="1149"/>
                  </a:lnTo>
                  <a:lnTo>
                    <a:pt x="2192" y="1150"/>
                  </a:lnTo>
                  <a:lnTo>
                    <a:pt x="2192" y="1149"/>
                  </a:lnTo>
                  <a:lnTo>
                    <a:pt x="2192" y="1146"/>
                  </a:lnTo>
                  <a:lnTo>
                    <a:pt x="2190" y="1147"/>
                  </a:lnTo>
                  <a:lnTo>
                    <a:pt x="2190" y="1149"/>
                  </a:lnTo>
                  <a:lnTo>
                    <a:pt x="2193" y="1151"/>
                  </a:lnTo>
                  <a:lnTo>
                    <a:pt x="2194" y="1151"/>
                  </a:lnTo>
                  <a:lnTo>
                    <a:pt x="2198" y="1146"/>
                  </a:lnTo>
                  <a:lnTo>
                    <a:pt x="2198" y="1145"/>
                  </a:lnTo>
                  <a:close/>
                  <a:moveTo>
                    <a:pt x="2080" y="1415"/>
                  </a:moveTo>
                  <a:lnTo>
                    <a:pt x="2080" y="1413"/>
                  </a:lnTo>
                  <a:lnTo>
                    <a:pt x="2080" y="1412"/>
                  </a:lnTo>
                  <a:lnTo>
                    <a:pt x="2078" y="1414"/>
                  </a:lnTo>
                  <a:lnTo>
                    <a:pt x="2077" y="1414"/>
                  </a:lnTo>
                  <a:lnTo>
                    <a:pt x="2078" y="1417"/>
                  </a:lnTo>
                  <a:lnTo>
                    <a:pt x="2078" y="1418"/>
                  </a:lnTo>
                  <a:lnTo>
                    <a:pt x="2079" y="1416"/>
                  </a:lnTo>
                  <a:lnTo>
                    <a:pt x="2080" y="1415"/>
                  </a:lnTo>
                  <a:close/>
                  <a:moveTo>
                    <a:pt x="2083" y="1416"/>
                  </a:moveTo>
                  <a:lnTo>
                    <a:pt x="2081" y="1416"/>
                  </a:lnTo>
                  <a:lnTo>
                    <a:pt x="2080" y="1417"/>
                  </a:lnTo>
                  <a:lnTo>
                    <a:pt x="2080" y="1419"/>
                  </a:lnTo>
                  <a:lnTo>
                    <a:pt x="2081" y="1419"/>
                  </a:lnTo>
                  <a:lnTo>
                    <a:pt x="2083" y="1417"/>
                  </a:lnTo>
                  <a:lnTo>
                    <a:pt x="2083" y="1416"/>
                  </a:lnTo>
                  <a:close/>
                  <a:moveTo>
                    <a:pt x="2085" y="1414"/>
                  </a:moveTo>
                  <a:lnTo>
                    <a:pt x="2084" y="1412"/>
                  </a:lnTo>
                  <a:lnTo>
                    <a:pt x="2083" y="1411"/>
                  </a:lnTo>
                  <a:lnTo>
                    <a:pt x="2081" y="1411"/>
                  </a:lnTo>
                  <a:lnTo>
                    <a:pt x="2081" y="1412"/>
                  </a:lnTo>
                  <a:lnTo>
                    <a:pt x="2084" y="1413"/>
                  </a:lnTo>
                  <a:lnTo>
                    <a:pt x="2084" y="1415"/>
                  </a:lnTo>
                  <a:lnTo>
                    <a:pt x="2085" y="1415"/>
                  </a:lnTo>
                  <a:lnTo>
                    <a:pt x="2085" y="1414"/>
                  </a:lnTo>
                  <a:close/>
                  <a:moveTo>
                    <a:pt x="1830" y="944"/>
                  </a:moveTo>
                  <a:lnTo>
                    <a:pt x="1831" y="945"/>
                  </a:lnTo>
                  <a:lnTo>
                    <a:pt x="1832" y="943"/>
                  </a:lnTo>
                  <a:lnTo>
                    <a:pt x="1831" y="943"/>
                  </a:lnTo>
                  <a:lnTo>
                    <a:pt x="1830" y="944"/>
                  </a:lnTo>
                  <a:close/>
                  <a:moveTo>
                    <a:pt x="1804" y="894"/>
                  </a:moveTo>
                  <a:lnTo>
                    <a:pt x="1806" y="897"/>
                  </a:lnTo>
                  <a:lnTo>
                    <a:pt x="1806" y="898"/>
                  </a:lnTo>
                  <a:lnTo>
                    <a:pt x="1807" y="898"/>
                  </a:lnTo>
                  <a:lnTo>
                    <a:pt x="1809" y="893"/>
                  </a:lnTo>
                  <a:lnTo>
                    <a:pt x="1810" y="892"/>
                  </a:lnTo>
                  <a:lnTo>
                    <a:pt x="1809" y="892"/>
                  </a:lnTo>
                  <a:lnTo>
                    <a:pt x="1805" y="893"/>
                  </a:lnTo>
                  <a:lnTo>
                    <a:pt x="1804" y="894"/>
                  </a:lnTo>
                  <a:close/>
                  <a:moveTo>
                    <a:pt x="2074" y="877"/>
                  </a:moveTo>
                  <a:lnTo>
                    <a:pt x="2075" y="878"/>
                  </a:lnTo>
                  <a:lnTo>
                    <a:pt x="2076" y="877"/>
                  </a:lnTo>
                  <a:lnTo>
                    <a:pt x="2076" y="875"/>
                  </a:lnTo>
                  <a:lnTo>
                    <a:pt x="2074" y="875"/>
                  </a:lnTo>
                  <a:lnTo>
                    <a:pt x="2074" y="877"/>
                  </a:lnTo>
                  <a:close/>
                  <a:moveTo>
                    <a:pt x="2071" y="879"/>
                  </a:moveTo>
                  <a:lnTo>
                    <a:pt x="2074" y="880"/>
                  </a:lnTo>
                  <a:lnTo>
                    <a:pt x="2075" y="880"/>
                  </a:lnTo>
                  <a:lnTo>
                    <a:pt x="2075" y="879"/>
                  </a:lnTo>
                  <a:lnTo>
                    <a:pt x="2074" y="879"/>
                  </a:lnTo>
                  <a:lnTo>
                    <a:pt x="2074" y="878"/>
                  </a:lnTo>
                  <a:lnTo>
                    <a:pt x="2071" y="879"/>
                  </a:lnTo>
                  <a:close/>
                  <a:moveTo>
                    <a:pt x="2070" y="875"/>
                  </a:moveTo>
                  <a:lnTo>
                    <a:pt x="2069" y="873"/>
                  </a:lnTo>
                  <a:lnTo>
                    <a:pt x="2068" y="870"/>
                  </a:lnTo>
                  <a:lnTo>
                    <a:pt x="2068" y="869"/>
                  </a:lnTo>
                  <a:lnTo>
                    <a:pt x="2068" y="868"/>
                  </a:lnTo>
                  <a:lnTo>
                    <a:pt x="2067" y="869"/>
                  </a:lnTo>
                  <a:lnTo>
                    <a:pt x="2067" y="870"/>
                  </a:lnTo>
                  <a:lnTo>
                    <a:pt x="2067" y="872"/>
                  </a:lnTo>
                  <a:lnTo>
                    <a:pt x="2068" y="873"/>
                  </a:lnTo>
                  <a:lnTo>
                    <a:pt x="2068" y="874"/>
                  </a:lnTo>
                  <a:lnTo>
                    <a:pt x="2068" y="875"/>
                  </a:lnTo>
                  <a:lnTo>
                    <a:pt x="2069" y="875"/>
                  </a:lnTo>
                  <a:lnTo>
                    <a:pt x="2070" y="875"/>
                  </a:lnTo>
                  <a:close/>
                  <a:moveTo>
                    <a:pt x="2059" y="854"/>
                  </a:moveTo>
                  <a:lnTo>
                    <a:pt x="2060" y="855"/>
                  </a:lnTo>
                  <a:lnTo>
                    <a:pt x="2060" y="859"/>
                  </a:lnTo>
                  <a:lnTo>
                    <a:pt x="2060" y="860"/>
                  </a:lnTo>
                  <a:lnTo>
                    <a:pt x="2060" y="861"/>
                  </a:lnTo>
                  <a:lnTo>
                    <a:pt x="2061" y="860"/>
                  </a:lnTo>
                  <a:lnTo>
                    <a:pt x="2060" y="859"/>
                  </a:lnTo>
                  <a:lnTo>
                    <a:pt x="2062" y="856"/>
                  </a:lnTo>
                  <a:lnTo>
                    <a:pt x="2064" y="856"/>
                  </a:lnTo>
                  <a:lnTo>
                    <a:pt x="2064" y="858"/>
                  </a:lnTo>
                  <a:lnTo>
                    <a:pt x="2065" y="859"/>
                  </a:lnTo>
                  <a:lnTo>
                    <a:pt x="2066" y="859"/>
                  </a:lnTo>
                  <a:lnTo>
                    <a:pt x="2066" y="858"/>
                  </a:lnTo>
                  <a:lnTo>
                    <a:pt x="2066" y="856"/>
                  </a:lnTo>
                  <a:lnTo>
                    <a:pt x="2062" y="854"/>
                  </a:lnTo>
                  <a:lnTo>
                    <a:pt x="2060" y="854"/>
                  </a:lnTo>
                  <a:lnTo>
                    <a:pt x="2059" y="854"/>
                  </a:lnTo>
                  <a:close/>
                  <a:moveTo>
                    <a:pt x="2059" y="869"/>
                  </a:moveTo>
                  <a:lnTo>
                    <a:pt x="2060" y="869"/>
                  </a:lnTo>
                  <a:lnTo>
                    <a:pt x="2061" y="869"/>
                  </a:lnTo>
                  <a:lnTo>
                    <a:pt x="2062" y="869"/>
                  </a:lnTo>
                  <a:lnTo>
                    <a:pt x="2062" y="870"/>
                  </a:lnTo>
                  <a:lnTo>
                    <a:pt x="2062" y="871"/>
                  </a:lnTo>
                  <a:lnTo>
                    <a:pt x="2062" y="877"/>
                  </a:lnTo>
                  <a:lnTo>
                    <a:pt x="2064" y="881"/>
                  </a:lnTo>
                  <a:lnTo>
                    <a:pt x="2065" y="881"/>
                  </a:lnTo>
                  <a:lnTo>
                    <a:pt x="2066" y="881"/>
                  </a:lnTo>
                  <a:lnTo>
                    <a:pt x="2065" y="872"/>
                  </a:lnTo>
                  <a:lnTo>
                    <a:pt x="2066" y="872"/>
                  </a:lnTo>
                  <a:lnTo>
                    <a:pt x="2066" y="871"/>
                  </a:lnTo>
                  <a:lnTo>
                    <a:pt x="2066" y="870"/>
                  </a:lnTo>
                  <a:lnTo>
                    <a:pt x="2065" y="868"/>
                  </a:lnTo>
                  <a:lnTo>
                    <a:pt x="2066" y="866"/>
                  </a:lnTo>
                  <a:lnTo>
                    <a:pt x="2068" y="866"/>
                  </a:lnTo>
                  <a:lnTo>
                    <a:pt x="2069" y="868"/>
                  </a:lnTo>
                  <a:lnTo>
                    <a:pt x="2070" y="866"/>
                  </a:lnTo>
                  <a:lnTo>
                    <a:pt x="2069" y="865"/>
                  </a:lnTo>
                  <a:lnTo>
                    <a:pt x="2068" y="865"/>
                  </a:lnTo>
                  <a:lnTo>
                    <a:pt x="2068" y="866"/>
                  </a:lnTo>
                  <a:lnTo>
                    <a:pt x="2066" y="864"/>
                  </a:lnTo>
                  <a:lnTo>
                    <a:pt x="2065" y="864"/>
                  </a:lnTo>
                  <a:lnTo>
                    <a:pt x="2064" y="864"/>
                  </a:lnTo>
                  <a:lnTo>
                    <a:pt x="2062" y="865"/>
                  </a:lnTo>
                  <a:lnTo>
                    <a:pt x="2064" y="866"/>
                  </a:lnTo>
                  <a:lnTo>
                    <a:pt x="2060" y="866"/>
                  </a:lnTo>
                  <a:lnTo>
                    <a:pt x="2059" y="869"/>
                  </a:lnTo>
                  <a:close/>
                  <a:moveTo>
                    <a:pt x="2056" y="859"/>
                  </a:moveTo>
                  <a:lnTo>
                    <a:pt x="2057" y="861"/>
                  </a:lnTo>
                  <a:lnTo>
                    <a:pt x="2058" y="861"/>
                  </a:lnTo>
                  <a:lnTo>
                    <a:pt x="2058" y="860"/>
                  </a:lnTo>
                  <a:lnTo>
                    <a:pt x="2057" y="859"/>
                  </a:lnTo>
                  <a:lnTo>
                    <a:pt x="2056" y="859"/>
                  </a:lnTo>
                  <a:close/>
                  <a:moveTo>
                    <a:pt x="2038" y="843"/>
                  </a:moveTo>
                  <a:lnTo>
                    <a:pt x="2039" y="844"/>
                  </a:lnTo>
                  <a:lnTo>
                    <a:pt x="2039" y="846"/>
                  </a:lnTo>
                  <a:lnTo>
                    <a:pt x="2039" y="845"/>
                  </a:lnTo>
                  <a:lnTo>
                    <a:pt x="2039" y="844"/>
                  </a:lnTo>
                  <a:lnTo>
                    <a:pt x="2039" y="843"/>
                  </a:lnTo>
                  <a:lnTo>
                    <a:pt x="2038" y="842"/>
                  </a:lnTo>
                  <a:lnTo>
                    <a:pt x="2038" y="843"/>
                  </a:lnTo>
                  <a:close/>
                  <a:moveTo>
                    <a:pt x="2038" y="869"/>
                  </a:moveTo>
                  <a:lnTo>
                    <a:pt x="2039" y="873"/>
                  </a:lnTo>
                  <a:lnTo>
                    <a:pt x="2040" y="873"/>
                  </a:lnTo>
                  <a:lnTo>
                    <a:pt x="2040" y="870"/>
                  </a:lnTo>
                  <a:lnTo>
                    <a:pt x="2041" y="868"/>
                  </a:lnTo>
                  <a:lnTo>
                    <a:pt x="2041" y="864"/>
                  </a:lnTo>
                  <a:lnTo>
                    <a:pt x="2041" y="862"/>
                  </a:lnTo>
                  <a:lnTo>
                    <a:pt x="2041" y="861"/>
                  </a:lnTo>
                  <a:lnTo>
                    <a:pt x="2040" y="861"/>
                  </a:lnTo>
                  <a:lnTo>
                    <a:pt x="2039" y="863"/>
                  </a:lnTo>
                  <a:lnTo>
                    <a:pt x="2039" y="864"/>
                  </a:lnTo>
                  <a:lnTo>
                    <a:pt x="2039" y="865"/>
                  </a:lnTo>
                  <a:lnTo>
                    <a:pt x="2038" y="868"/>
                  </a:lnTo>
                  <a:lnTo>
                    <a:pt x="2038" y="869"/>
                  </a:lnTo>
                  <a:close/>
                  <a:moveTo>
                    <a:pt x="2023" y="816"/>
                  </a:moveTo>
                  <a:lnTo>
                    <a:pt x="2021" y="816"/>
                  </a:lnTo>
                  <a:lnTo>
                    <a:pt x="2020" y="816"/>
                  </a:lnTo>
                  <a:lnTo>
                    <a:pt x="2019" y="816"/>
                  </a:lnTo>
                  <a:lnTo>
                    <a:pt x="2018" y="817"/>
                  </a:lnTo>
                  <a:lnTo>
                    <a:pt x="2019" y="817"/>
                  </a:lnTo>
                  <a:lnTo>
                    <a:pt x="2021" y="817"/>
                  </a:lnTo>
                  <a:lnTo>
                    <a:pt x="2022" y="818"/>
                  </a:lnTo>
                  <a:lnTo>
                    <a:pt x="2023" y="817"/>
                  </a:lnTo>
                  <a:lnTo>
                    <a:pt x="2023" y="816"/>
                  </a:lnTo>
                  <a:close/>
                  <a:moveTo>
                    <a:pt x="2015" y="807"/>
                  </a:moveTo>
                  <a:lnTo>
                    <a:pt x="2017" y="805"/>
                  </a:lnTo>
                  <a:lnTo>
                    <a:pt x="2017" y="804"/>
                  </a:lnTo>
                  <a:lnTo>
                    <a:pt x="2015" y="805"/>
                  </a:lnTo>
                  <a:lnTo>
                    <a:pt x="2015" y="806"/>
                  </a:lnTo>
                  <a:lnTo>
                    <a:pt x="2015" y="807"/>
                  </a:lnTo>
                  <a:close/>
                  <a:moveTo>
                    <a:pt x="2015" y="812"/>
                  </a:moveTo>
                  <a:lnTo>
                    <a:pt x="2017" y="813"/>
                  </a:lnTo>
                  <a:lnTo>
                    <a:pt x="2017" y="812"/>
                  </a:lnTo>
                  <a:lnTo>
                    <a:pt x="2018" y="812"/>
                  </a:lnTo>
                  <a:lnTo>
                    <a:pt x="2019" y="812"/>
                  </a:lnTo>
                  <a:lnTo>
                    <a:pt x="2021" y="811"/>
                  </a:lnTo>
                  <a:lnTo>
                    <a:pt x="2022" y="811"/>
                  </a:lnTo>
                  <a:lnTo>
                    <a:pt x="2022" y="812"/>
                  </a:lnTo>
                  <a:lnTo>
                    <a:pt x="2023" y="813"/>
                  </a:lnTo>
                  <a:lnTo>
                    <a:pt x="2022" y="814"/>
                  </a:lnTo>
                  <a:lnTo>
                    <a:pt x="2023" y="815"/>
                  </a:lnTo>
                  <a:lnTo>
                    <a:pt x="2025" y="814"/>
                  </a:lnTo>
                  <a:lnTo>
                    <a:pt x="2027" y="814"/>
                  </a:lnTo>
                  <a:lnTo>
                    <a:pt x="2027" y="816"/>
                  </a:lnTo>
                  <a:lnTo>
                    <a:pt x="2027" y="817"/>
                  </a:lnTo>
                  <a:lnTo>
                    <a:pt x="2029" y="817"/>
                  </a:lnTo>
                  <a:lnTo>
                    <a:pt x="2030" y="816"/>
                  </a:lnTo>
                  <a:lnTo>
                    <a:pt x="2030" y="815"/>
                  </a:lnTo>
                  <a:lnTo>
                    <a:pt x="2029" y="815"/>
                  </a:lnTo>
                  <a:lnTo>
                    <a:pt x="2028" y="813"/>
                  </a:lnTo>
                  <a:lnTo>
                    <a:pt x="2027" y="813"/>
                  </a:lnTo>
                  <a:lnTo>
                    <a:pt x="2025" y="811"/>
                  </a:lnTo>
                  <a:lnTo>
                    <a:pt x="2025" y="808"/>
                  </a:lnTo>
                  <a:lnTo>
                    <a:pt x="2023" y="807"/>
                  </a:lnTo>
                  <a:lnTo>
                    <a:pt x="2022" y="807"/>
                  </a:lnTo>
                  <a:lnTo>
                    <a:pt x="2023" y="808"/>
                  </a:lnTo>
                  <a:lnTo>
                    <a:pt x="2021" y="808"/>
                  </a:lnTo>
                  <a:lnTo>
                    <a:pt x="2021" y="807"/>
                  </a:lnTo>
                  <a:lnTo>
                    <a:pt x="2020" y="807"/>
                  </a:lnTo>
                  <a:lnTo>
                    <a:pt x="2019" y="807"/>
                  </a:lnTo>
                  <a:lnTo>
                    <a:pt x="2018" y="807"/>
                  </a:lnTo>
                  <a:lnTo>
                    <a:pt x="2017" y="808"/>
                  </a:lnTo>
                  <a:lnTo>
                    <a:pt x="2017" y="809"/>
                  </a:lnTo>
                  <a:lnTo>
                    <a:pt x="2019" y="809"/>
                  </a:lnTo>
                  <a:lnTo>
                    <a:pt x="2018" y="811"/>
                  </a:lnTo>
                  <a:lnTo>
                    <a:pt x="2017" y="811"/>
                  </a:lnTo>
                  <a:lnTo>
                    <a:pt x="2015" y="812"/>
                  </a:lnTo>
                  <a:close/>
                  <a:moveTo>
                    <a:pt x="2018" y="878"/>
                  </a:moveTo>
                  <a:lnTo>
                    <a:pt x="2019" y="880"/>
                  </a:lnTo>
                  <a:lnTo>
                    <a:pt x="2021" y="880"/>
                  </a:lnTo>
                  <a:lnTo>
                    <a:pt x="2021" y="881"/>
                  </a:lnTo>
                  <a:lnTo>
                    <a:pt x="2020" y="883"/>
                  </a:lnTo>
                  <a:lnTo>
                    <a:pt x="2021" y="884"/>
                  </a:lnTo>
                  <a:lnTo>
                    <a:pt x="2021" y="886"/>
                  </a:lnTo>
                  <a:lnTo>
                    <a:pt x="2021" y="887"/>
                  </a:lnTo>
                  <a:lnTo>
                    <a:pt x="2021" y="888"/>
                  </a:lnTo>
                  <a:lnTo>
                    <a:pt x="2022" y="887"/>
                  </a:lnTo>
                  <a:lnTo>
                    <a:pt x="2024" y="887"/>
                  </a:lnTo>
                  <a:lnTo>
                    <a:pt x="2025" y="886"/>
                  </a:lnTo>
                  <a:lnTo>
                    <a:pt x="2025" y="883"/>
                  </a:lnTo>
                  <a:lnTo>
                    <a:pt x="2025" y="881"/>
                  </a:lnTo>
                  <a:lnTo>
                    <a:pt x="2024" y="880"/>
                  </a:lnTo>
                  <a:lnTo>
                    <a:pt x="2023" y="879"/>
                  </a:lnTo>
                  <a:lnTo>
                    <a:pt x="2022" y="880"/>
                  </a:lnTo>
                  <a:lnTo>
                    <a:pt x="2021" y="879"/>
                  </a:lnTo>
                  <a:lnTo>
                    <a:pt x="2021" y="878"/>
                  </a:lnTo>
                  <a:lnTo>
                    <a:pt x="2020" y="877"/>
                  </a:lnTo>
                  <a:lnTo>
                    <a:pt x="2018" y="878"/>
                  </a:lnTo>
                  <a:close/>
                  <a:moveTo>
                    <a:pt x="2009" y="871"/>
                  </a:moveTo>
                  <a:lnTo>
                    <a:pt x="2008" y="871"/>
                  </a:lnTo>
                  <a:lnTo>
                    <a:pt x="2008" y="874"/>
                  </a:lnTo>
                  <a:lnTo>
                    <a:pt x="2011" y="875"/>
                  </a:lnTo>
                  <a:lnTo>
                    <a:pt x="2012" y="874"/>
                  </a:lnTo>
                  <a:lnTo>
                    <a:pt x="2012" y="874"/>
                  </a:lnTo>
                  <a:lnTo>
                    <a:pt x="2013" y="874"/>
                  </a:lnTo>
                  <a:lnTo>
                    <a:pt x="2013" y="873"/>
                  </a:lnTo>
                  <a:lnTo>
                    <a:pt x="2013" y="872"/>
                  </a:lnTo>
                  <a:lnTo>
                    <a:pt x="2012" y="871"/>
                  </a:lnTo>
                  <a:lnTo>
                    <a:pt x="2012" y="870"/>
                  </a:lnTo>
                  <a:lnTo>
                    <a:pt x="2011" y="871"/>
                  </a:lnTo>
                  <a:lnTo>
                    <a:pt x="2009" y="871"/>
                  </a:lnTo>
                  <a:close/>
                  <a:moveTo>
                    <a:pt x="2008" y="806"/>
                  </a:moveTo>
                  <a:lnTo>
                    <a:pt x="2009" y="809"/>
                  </a:lnTo>
                  <a:lnTo>
                    <a:pt x="2010" y="807"/>
                  </a:lnTo>
                  <a:lnTo>
                    <a:pt x="2009" y="806"/>
                  </a:lnTo>
                  <a:lnTo>
                    <a:pt x="2008" y="806"/>
                  </a:lnTo>
                  <a:close/>
                  <a:moveTo>
                    <a:pt x="2006" y="809"/>
                  </a:moveTo>
                  <a:lnTo>
                    <a:pt x="2006" y="811"/>
                  </a:lnTo>
                  <a:lnTo>
                    <a:pt x="2009" y="812"/>
                  </a:lnTo>
                  <a:lnTo>
                    <a:pt x="2009" y="811"/>
                  </a:lnTo>
                  <a:lnTo>
                    <a:pt x="2008" y="809"/>
                  </a:lnTo>
                  <a:lnTo>
                    <a:pt x="2006" y="809"/>
                  </a:lnTo>
                  <a:close/>
                  <a:moveTo>
                    <a:pt x="2003" y="802"/>
                  </a:moveTo>
                  <a:lnTo>
                    <a:pt x="2004" y="803"/>
                  </a:lnTo>
                  <a:lnTo>
                    <a:pt x="2006" y="802"/>
                  </a:lnTo>
                  <a:lnTo>
                    <a:pt x="2006" y="800"/>
                  </a:lnTo>
                  <a:lnTo>
                    <a:pt x="2004" y="800"/>
                  </a:lnTo>
                  <a:lnTo>
                    <a:pt x="2003" y="802"/>
                  </a:lnTo>
                  <a:close/>
                  <a:moveTo>
                    <a:pt x="2001" y="880"/>
                  </a:moveTo>
                  <a:lnTo>
                    <a:pt x="2002" y="884"/>
                  </a:lnTo>
                  <a:lnTo>
                    <a:pt x="2002" y="886"/>
                  </a:lnTo>
                  <a:lnTo>
                    <a:pt x="2003" y="886"/>
                  </a:lnTo>
                  <a:lnTo>
                    <a:pt x="2003" y="887"/>
                  </a:lnTo>
                  <a:lnTo>
                    <a:pt x="2002" y="889"/>
                  </a:lnTo>
                  <a:lnTo>
                    <a:pt x="2002" y="890"/>
                  </a:lnTo>
                  <a:lnTo>
                    <a:pt x="2003" y="891"/>
                  </a:lnTo>
                  <a:lnTo>
                    <a:pt x="2006" y="893"/>
                  </a:lnTo>
                  <a:lnTo>
                    <a:pt x="2008" y="894"/>
                  </a:lnTo>
                  <a:lnTo>
                    <a:pt x="2010" y="897"/>
                  </a:lnTo>
                  <a:lnTo>
                    <a:pt x="2011" y="898"/>
                  </a:lnTo>
                  <a:lnTo>
                    <a:pt x="2012" y="899"/>
                  </a:lnTo>
                  <a:lnTo>
                    <a:pt x="2013" y="900"/>
                  </a:lnTo>
                  <a:lnTo>
                    <a:pt x="2018" y="901"/>
                  </a:lnTo>
                  <a:lnTo>
                    <a:pt x="2019" y="900"/>
                  </a:lnTo>
                  <a:lnTo>
                    <a:pt x="2018" y="899"/>
                  </a:lnTo>
                  <a:lnTo>
                    <a:pt x="2014" y="899"/>
                  </a:lnTo>
                  <a:lnTo>
                    <a:pt x="2013" y="898"/>
                  </a:lnTo>
                  <a:lnTo>
                    <a:pt x="2012" y="897"/>
                  </a:lnTo>
                  <a:lnTo>
                    <a:pt x="2012" y="896"/>
                  </a:lnTo>
                  <a:lnTo>
                    <a:pt x="2012" y="893"/>
                  </a:lnTo>
                  <a:lnTo>
                    <a:pt x="2013" y="892"/>
                  </a:lnTo>
                  <a:lnTo>
                    <a:pt x="2017" y="891"/>
                  </a:lnTo>
                  <a:lnTo>
                    <a:pt x="2018" y="890"/>
                  </a:lnTo>
                  <a:lnTo>
                    <a:pt x="2018" y="889"/>
                  </a:lnTo>
                  <a:lnTo>
                    <a:pt x="2017" y="888"/>
                  </a:lnTo>
                  <a:lnTo>
                    <a:pt x="2015" y="884"/>
                  </a:lnTo>
                  <a:lnTo>
                    <a:pt x="2013" y="883"/>
                  </a:lnTo>
                  <a:lnTo>
                    <a:pt x="2012" y="881"/>
                  </a:lnTo>
                  <a:lnTo>
                    <a:pt x="2012" y="880"/>
                  </a:lnTo>
                  <a:lnTo>
                    <a:pt x="2012" y="880"/>
                  </a:lnTo>
                  <a:lnTo>
                    <a:pt x="2010" y="884"/>
                  </a:lnTo>
                  <a:lnTo>
                    <a:pt x="2009" y="884"/>
                  </a:lnTo>
                  <a:lnTo>
                    <a:pt x="2008" y="886"/>
                  </a:lnTo>
                  <a:lnTo>
                    <a:pt x="2006" y="884"/>
                  </a:lnTo>
                  <a:lnTo>
                    <a:pt x="2004" y="882"/>
                  </a:lnTo>
                  <a:lnTo>
                    <a:pt x="2002" y="879"/>
                  </a:lnTo>
                  <a:lnTo>
                    <a:pt x="2002" y="880"/>
                  </a:lnTo>
                  <a:lnTo>
                    <a:pt x="2001" y="880"/>
                  </a:lnTo>
                  <a:close/>
                  <a:moveTo>
                    <a:pt x="1985" y="780"/>
                  </a:moveTo>
                  <a:lnTo>
                    <a:pt x="1986" y="779"/>
                  </a:lnTo>
                  <a:lnTo>
                    <a:pt x="1987" y="780"/>
                  </a:lnTo>
                  <a:lnTo>
                    <a:pt x="1989" y="779"/>
                  </a:lnTo>
                  <a:lnTo>
                    <a:pt x="1990" y="777"/>
                  </a:lnTo>
                  <a:lnTo>
                    <a:pt x="1991" y="777"/>
                  </a:lnTo>
                  <a:lnTo>
                    <a:pt x="1992" y="776"/>
                  </a:lnTo>
                  <a:lnTo>
                    <a:pt x="1991" y="775"/>
                  </a:lnTo>
                  <a:lnTo>
                    <a:pt x="1989" y="776"/>
                  </a:lnTo>
                  <a:lnTo>
                    <a:pt x="1989" y="777"/>
                  </a:lnTo>
                  <a:lnTo>
                    <a:pt x="1987" y="776"/>
                  </a:lnTo>
                  <a:lnTo>
                    <a:pt x="1986" y="777"/>
                  </a:lnTo>
                  <a:lnTo>
                    <a:pt x="1985" y="779"/>
                  </a:lnTo>
                  <a:lnTo>
                    <a:pt x="1985" y="780"/>
                  </a:lnTo>
                  <a:close/>
                  <a:moveTo>
                    <a:pt x="1982" y="785"/>
                  </a:moveTo>
                  <a:lnTo>
                    <a:pt x="1982" y="788"/>
                  </a:lnTo>
                  <a:lnTo>
                    <a:pt x="1982" y="789"/>
                  </a:lnTo>
                  <a:lnTo>
                    <a:pt x="1982" y="793"/>
                  </a:lnTo>
                  <a:lnTo>
                    <a:pt x="1982" y="794"/>
                  </a:lnTo>
                  <a:lnTo>
                    <a:pt x="1983" y="793"/>
                  </a:lnTo>
                  <a:lnTo>
                    <a:pt x="1984" y="791"/>
                  </a:lnTo>
                  <a:lnTo>
                    <a:pt x="1985" y="790"/>
                  </a:lnTo>
                  <a:lnTo>
                    <a:pt x="1985" y="789"/>
                  </a:lnTo>
                  <a:lnTo>
                    <a:pt x="1984" y="788"/>
                  </a:lnTo>
                  <a:lnTo>
                    <a:pt x="1984" y="787"/>
                  </a:lnTo>
                  <a:lnTo>
                    <a:pt x="1983" y="786"/>
                  </a:lnTo>
                  <a:lnTo>
                    <a:pt x="1983" y="785"/>
                  </a:lnTo>
                  <a:lnTo>
                    <a:pt x="1982" y="785"/>
                  </a:lnTo>
                  <a:close/>
                  <a:moveTo>
                    <a:pt x="1980" y="774"/>
                  </a:moveTo>
                  <a:lnTo>
                    <a:pt x="1981" y="775"/>
                  </a:lnTo>
                  <a:lnTo>
                    <a:pt x="1982" y="775"/>
                  </a:lnTo>
                  <a:lnTo>
                    <a:pt x="1982" y="772"/>
                  </a:lnTo>
                  <a:lnTo>
                    <a:pt x="1980" y="772"/>
                  </a:lnTo>
                  <a:lnTo>
                    <a:pt x="1980" y="774"/>
                  </a:lnTo>
                  <a:close/>
                  <a:moveTo>
                    <a:pt x="1975" y="784"/>
                  </a:moveTo>
                  <a:lnTo>
                    <a:pt x="1976" y="786"/>
                  </a:lnTo>
                  <a:lnTo>
                    <a:pt x="1977" y="786"/>
                  </a:lnTo>
                  <a:lnTo>
                    <a:pt x="1977" y="785"/>
                  </a:lnTo>
                  <a:lnTo>
                    <a:pt x="1979" y="784"/>
                  </a:lnTo>
                  <a:lnTo>
                    <a:pt x="1979" y="783"/>
                  </a:lnTo>
                  <a:lnTo>
                    <a:pt x="1976" y="783"/>
                  </a:lnTo>
                  <a:lnTo>
                    <a:pt x="1975" y="783"/>
                  </a:lnTo>
                  <a:lnTo>
                    <a:pt x="1975" y="784"/>
                  </a:lnTo>
                  <a:close/>
                  <a:moveTo>
                    <a:pt x="1962" y="765"/>
                  </a:moveTo>
                  <a:lnTo>
                    <a:pt x="1963" y="766"/>
                  </a:lnTo>
                  <a:lnTo>
                    <a:pt x="1965" y="769"/>
                  </a:lnTo>
                  <a:lnTo>
                    <a:pt x="1966" y="769"/>
                  </a:lnTo>
                  <a:lnTo>
                    <a:pt x="1967" y="769"/>
                  </a:lnTo>
                  <a:lnTo>
                    <a:pt x="1967" y="766"/>
                  </a:lnTo>
                  <a:lnTo>
                    <a:pt x="1967" y="765"/>
                  </a:lnTo>
                  <a:lnTo>
                    <a:pt x="1968" y="765"/>
                  </a:lnTo>
                  <a:lnTo>
                    <a:pt x="1968" y="764"/>
                  </a:lnTo>
                  <a:lnTo>
                    <a:pt x="1967" y="760"/>
                  </a:lnTo>
                  <a:lnTo>
                    <a:pt x="1967" y="758"/>
                  </a:lnTo>
                  <a:lnTo>
                    <a:pt x="1966" y="758"/>
                  </a:lnTo>
                  <a:lnTo>
                    <a:pt x="1966" y="759"/>
                  </a:lnTo>
                  <a:lnTo>
                    <a:pt x="1965" y="759"/>
                  </a:lnTo>
                  <a:lnTo>
                    <a:pt x="1965" y="757"/>
                  </a:lnTo>
                  <a:lnTo>
                    <a:pt x="1963" y="758"/>
                  </a:lnTo>
                  <a:lnTo>
                    <a:pt x="1964" y="759"/>
                  </a:lnTo>
                  <a:lnTo>
                    <a:pt x="1963" y="760"/>
                  </a:lnTo>
                  <a:lnTo>
                    <a:pt x="1962" y="760"/>
                  </a:lnTo>
                  <a:lnTo>
                    <a:pt x="1962" y="762"/>
                  </a:lnTo>
                  <a:lnTo>
                    <a:pt x="1962" y="765"/>
                  </a:lnTo>
                  <a:close/>
                  <a:moveTo>
                    <a:pt x="1949" y="749"/>
                  </a:moveTo>
                  <a:lnTo>
                    <a:pt x="1948" y="748"/>
                  </a:lnTo>
                  <a:lnTo>
                    <a:pt x="1947" y="747"/>
                  </a:lnTo>
                  <a:lnTo>
                    <a:pt x="1946" y="746"/>
                  </a:lnTo>
                  <a:lnTo>
                    <a:pt x="1945" y="747"/>
                  </a:lnTo>
                  <a:lnTo>
                    <a:pt x="1944" y="748"/>
                  </a:lnTo>
                  <a:lnTo>
                    <a:pt x="1945" y="749"/>
                  </a:lnTo>
                  <a:lnTo>
                    <a:pt x="1946" y="749"/>
                  </a:lnTo>
                  <a:lnTo>
                    <a:pt x="1948" y="749"/>
                  </a:lnTo>
                  <a:lnTo>
                    <a:pt x="1949" y="749"/>
                  </a:lnTo>
                  <a:close/>
                  <a:moveTo>
                    <a:pt x="1944" y="725"/>
                  </a:moveTo>
                  <a:lnTo>
                    <a:pt x="1945" y="725"/>
                  </a:lnTo>
                  <a:lnTo>
                    <a:pt x="1946" y="727"/>
                  </a:lnTo>
                  <a:lnTo>
                    <a:pt x="1947" y="727"/>
                  </a:lnTo>
                  <a:lnTo>
                    <a:pt x="1947" y="725"/>
                  </a:lnTo>
                  <a:lnTo>
                    <a:pt x="1946" y="725"/>
                  </a:lnTo>
                  <a:lnTo>
                    <a:pt x="1945" y="724"/>
                  </a:lnTo>
                  <a:lnTo>
                    <a:pt x="1944" y="725"/>
                  </a:lnTo>
                  <a:close/>
                  <a:moveTo>
                    <a:pt x="1943" y="733"/>
                  </a:moveTo>
                  <a:lnTo>
                    <a:pt x="1943" y="734"/>
                  </a:lnTo>
                  <a:lnTo>
                    <a:pt x="1943" y="736"/>
                  </a:lnTo>
                  <a:lnTo>
                    <a:pt x="1944" y="736"/>
                  </a:lnTo>
                  <a:lnTo>
                    <a:pt x="1945" y="734"/>
                  </a:lnTo>
                  <a:lnTo>
                    <a:pt x="1945" y="733"/>
                  </a:lnTo>
                  <a:lnTo>
                    <a:pt x="1943" y="733"/>
                  </a:lnTo>
                  <a:close/>
                  <a:moveTo>
                    <a:pt x="1939" y="729"/>
                  </a:moveTo>
                  <a:lnTo>
                    <a:pt x="1940" y="729"/>
                  </a:lnTo>
                  <a:lnTo>
                    <a:pt x="1943" y="729"/>
                  </a:lnTo>
                  <a:lnTo>
                    <a:pt x="1944" y="728"/>
                  </a:lnTo>
                  <a:lnTo>
                    <a:pt x="1944" y="727"/>
                  </a:lnTo>
                  <a:lnTo>
                    <a:pt x="1944" y="727"/>
                  </a:lnTo>
                  <a:lnTo>
                    <a:pt x="1943" y="727"/>
                  </a:lnTo>
                  <a:lnTo>
                    <a:pt x="1942" y="727"/>
                  </a:lnTo>
                  <a:lnTo>
                    <a:pt x="1940" y="727"/>
                  </a:lnTo>
                  <a:lnTo>
                    <a:pt x="1939" y="729"/>
                  </a:lnTo>
                  <a:close/>
                  <a:moveTo>
                    <a:pt x="1939" y="732"/>
                  </a:moveTo>
                  <a:lnTo>
                    <a:pt x="1940" y="732"/>
                  </a:lnTo>
                  <a:lnTo>
                    <a:pt x="1942" y="732"/>
                  </a:lnTo>
                  <a:lnTo>
                    <a:pt x="1942" y="731"/>
                  </a:lnTo>
                  <a:lnTo>
                    <a:pt x="1942" y="730"/>
                  </a:lnTo>
                  <a:lnTo>
                    <a:pt x="1939" y="731"/>
                  </a:lnTo>
                  <a:lnTo>
                    <a:pt x="1939" y="732"/>
                  </a:lnTo>
                  <a:close/>
                  <a:moveTo>
                    <a:pt x="1937" y="738"/>
                  </a:moveTo>
                  <a:lnTo>
                    <a:pt x="1938" y="738"/>
                  </a:lnTo>
                  <a:lnTo>
                    <a:pt x="1940" y="738"/>
                  </a:lnTo>
                  <a:lnTo>
                    <a:pt x="1940" y="736"/>
                  </a:lnTo>
                  <a:lnTo>
                    <a:pt x="1939" y="736"/>
                  </a:lnTo>
                  <a:lnTo>
                    <a:pt x="1938" y="734"/>
                  </a:lnTo>
                  <a:lnTo>
                    <a:pt x="1938" y="736"/>
                  </a:lnTo>
                  <a:lnTo>
                    <a:pt x="1937" y="738"/>
                  </a:lnTo>
                  <a:close/>
                  <a:moveTo>
                    <a:pt x="1937" y="740"/>
                  </a:moveTo>
                  <a:lnTo>
                    <a:pt x="1938" y="741"/>
                  </a:lnTo>
                  <a:lnTo>
                    <a:pt x="1939" y="742"/>
                  </a:lnTo>
                  <a:lnTo>
                    <a:pt x="1940" y="742"/>
                  </a:lnTo>
                  <a:lnTo>
                    <a:pt x="1940" y="741"/>
                  </a:lnTo>
                  <a:lnTo>
                    <a:pt x="1942" y="740"/>
                  </a:lnTo>
                  <a:lnTo>
                    <a:pt x="1943" y="740"/>
                  </a:lnTo>
                  <a:lnTo>
                    <a:pt x="1943" y="742"/>
                  </a:lnTo>
                  <a:lnTo>
                    <a:pt x="1944" y="744"/>
                  </a:lnTo>
                  <a:lnTo>
                    <a:pt x="1946" y="743"/>
                  </a:lnTo>
                  <a:lnTo>
                    <a:pt x="1947" y="743"/>
                  </a:lnTo>
                  <a:lnTo>
                    <a:pt x="1948" y="742"/>
                  </a:lnTo>
                  <a:lnTo>
                    <a:pt x="1948" y="740"/>
                  </a:lnTo>
                  <a:lnTo>
                    <a:pt x="1947" y="740"/>
                  </a:lnTo>
                  <a:lnTo>
                    <a:pt x="1946" y="739"/>
                  </a:lnTo>
                  <a:lnTo>
                    <a:pt x="1947" y="738"/>
                  </a:lnTo>
                  <a:lnTo>
                    <a:pt x="1947" y="737"/>
                  </a:lnTo>
                  <a:lnTo>
                    <a:pt x="1948" y="736"/>
                  </a:lnTo>
                  <a:lnTo>
                    <a:pt x="1949" y="736"/>
                  </a:lnTo>
                  <a:lnTo>
                    <a:pt x="1949" y="734"/>
                  </a:lnTo>
                  <a:lnTo>
                    <a:pt x="1945" y="737"/>
                  </a:lnTo>
                  <a:lnTo>
                    <a:pt x="1944" y="738"/>
                  </a:lnTo>
                  <a:lnTo>
                    <a:pt x="1943" y="737"/>
                  </a:lnTo>
                  <a:lnTo>
                    <a:pt x="1942" y="738"/>
                  </a:lnTo>
                  <a:lnTo>
                    <a:pt x="1940" y="739"/>
                  </a:lnTo>
                  <a:lnTo>
                    <a:pt x="1937" y="740"/>
                  </a:lnTo>
                  <a:close/>
                  <a:moveTo>
                    <a:pt x="1918" y="718"/>
                  </a:moveTo>
                  <a:lnTo>
                    <a:pt x="1919" y="719"/>
                  </a:lnTo>
                  <a:lnTo>
                    <a:pt x="1920" y="718"/>
                  </a:lnTo>
                  <a:lnTo>
                    <a:pt x="1920" y="716"/>
                  </a:lnTo>
                  <a:lnTo>
                    <a:pt x="1920" y="715"/>
                  </a:lnTo>
                  <a:lnTo>
                    <a:pt x="1919" y="715"/>
                  </a:lnTo>
                  <a:lnTo>
                    <a:pt x="1918" y="716"/>
                  </a:lnTo>
                  <a:lnTo>
                    <a:pt x="1918" y="718"/>
                  </a:lnTo>
                  <a:close/>
                  <a:moveTo>
                    <a:pt x="1890" y="910"/>
                  </a:moveTo>
                  <a:lnTo>
                    <a:pt x="1891" y="911"/>
                  </a:lnTo>
                  <a:lnTo>
                    <a:pt x="1896" y="910"/>
                  </a:lnTo>
                  <a:lnTo>
                    <a:pt x="1897" y="909"/>
                  </a:lnTo>
                  <a:lnTo>
                    <a:pt x="1896" y="905"/>
                  </a:lnTo>
                  <a:lnTo>
                    <a:pt x="1895" y="903"/>
                  </a:lnTo>
                  <a:lnTo>
                    <a:pt x="1894" y="903"/>
                  </a:lnTo>
                  <a:lnTo>
                    <a:pt x="1892" y="903"/>
                  </a:lnTo>
                  <a:lnTo>
                    <a:pt x="1891" y="903"/>
                  </a:lnTo>
                  <a:lnTo>
                    <a:pt x="1891" y="907"/>
                  </a:lnTo>
                  <a:lnTo>
                    <a:pt x="1890" y="908"/>
                  </a:lnTo>
                  <a:lnTo>
                    <a:pt x="1890" y="909"/>
                  </a:lnTo>
                  <a:lnTo>
                    <a:pt x="1890" y="910"/>
                  </a:lnTo>
                  <a:close/>
                  <a:moveTo>
                    <a:pt x="1882" y="909"/>
                  </a:moveTo>
                  <a:lnTo>
                    <a:pt x="1882" y="907"/>
                  </a:lnTo>
                  <a:lnTo>
                    <a:pt x="1881" y="907"/>
                  </a:lnTo>
                  <a:lnTo>
                    <a:pt x="1879" y="909"/>
                  </a:lnTo>
                  <a:lnTo>
                    <a:pt x="1879" y="910"/>
                  </a:lnTo>
                  <a:lnTo>
                    <a:pt x="1880" y="910"/>
                  </a:lnTo>
                  <a:lnTo>
                    <a:pt x="1880" y="911"/>
                  </a:lnTo>
                  <a:lnTo>
                    <a:pt x="1879" y="912"/>
                  </a:lnTo>
                  <a:lnTo>
                    <a:pt x="1878" y="914"/>
                  </a:lnTo>
                  <a:lnTo>
                    <a:pt x="1881" y="915"/>
                  </a:lnTo>
                  <a:lnTo>
                    <a:pt x="1882" y="914"/>
                  </a:lnTo>
                  <a:lnTo>
                    <a:pt x="1883" y="912"/>
                  </a:lnTo>
                  <a:lnTo>
                    <a:pt x="1883" y="911"/>
                  </a:lnTo>
                  <a:lnTo>
                    <a:pt x="1882" y="909"/>
                  </a:lnTo>
                  <a:close/>
                  <a:moveTo>
                    <a:pt x="1879" y="893"/>
                  </a:moveTo>
                  <a:lnTo>
                    <a:pt x="1878" y="893"/>
                  </a:lnTo>
                  <a:lnTo>
                    <a:pt x="1878" y="894"/>
                  </a:lnTo>
                  <a:lnTo>
                    <a:pt x="1878" y="897"/>
                  </a:lnTo>
                  <a:lnTo>
                    <a:pt x="1880" y="902"/>
                  </a:lnTo>
                  <a:lnTo>
                    <a:pt x="1881" y="902"/>
                  </a:lnTo>
                  <a:lnTo>
                    <a:pt x="1882" y="900"/>
                  </a:lnTo>
                  <a:lnTo>
                    <a:pt x="1882" y="897"/>
                  </a:lnTo>
                  <a:lnTo>
                    <a:pt x="1882" y="896"/>
                  </a:lnTo>
                  <a:lnTo>
                    <a:pt x="1879" y="893"/>
                  </a:lnTo>
                  <a:close/>
                  <a:moveTo>
                    <a:pt x="1876" y="654"/>
                  </a:moveTo>
                  <a:lnTo>
                    <a:pt x="1877" y="658"/>
                  </a:lnTo>
                  <a:lnTo>
                    <a:pt x="1877" y="655"/>
                  </a:lnTo>
                  <a:lnTo>
                    <a:pt x="1877" y="653"/>
                  </a:lnTo>
                  <a:lnTo>
                    <a:pt x="1876" y="654"/>
                  </a:lnTo>
                  <a:close/>
                  <a:moveTo>
                    <a:pt x="1874" y="656"/>
                  </a:moveTo>
                  <a:lnTo>
                    <a:pt x="1876" y="653"/>
                  </a:lnTo>
                  <a:lnTo>
                    <a:pt x="1874" y="653"/>
                  </a:lnTo>
                  <a:lnTo>
                    <a:pt x="1874" y="655"/>
                  </a:lnTo>
                  <a:lnTo>
                    <a:pt x="1874" y="656"/>
                  </a:lnTo>
                  <a:close/>
                  <a:moveTo>
                    <a:pt x="1854" y="657"/>
                  </a:moveTo>
                  <a:lnTo>
                    <a:pt x="1858" y="656"/>
                  </a:lnTo>
                  <a:lnTo>
                    <a:pt x="1858" y="655"/>
                  </a:lnTo>
                  <a:lnTo>
                    <a:pt x="1857" y="655"/>
                  </a:lnTo>
                  <a:lnTo>
                    <a:pt x="1855" y="654"/>
                  </a:lnTo>
                  <a:lnTo>
                    <a:pt x="1854" y="654"/>
                  </a:lnTo>
                  <a:lnTo>
                    <a:pt x="1854" y="657"/>
                  </a:lnTo>
                  <a:close/>
                  <a:moveTo>
                    <a:pt x="1852" y="665"/>
                  </a:moveTo>
                  <a:lnTo>
                    <a:pt x="1853" y="664"/>
                  </a:lnTo>
                  <a:lnTo>
                    <a:pt x="1854" y="665"/>
                  </a:lnTo>
                  <a:lnTo>
                    <a:pt x="1855" y="664"/>
                  </a:lnTo>
                  <a:lnTo>
                    <a:pt x="1857" y="664"/>
                  </a:lnTo>
                  <a:lnTo>
                    <a:pt x="1855" y="663"/>
                  </a:lnTo>
                  <a:lnTo>
                    <a:pt x="1854" y="663"/>
                  </a:lnTo>
                  <a:lnTo>
                    <a:pt x="1853" y="662"/>
                  </a:lnTo>
                  <a:lnTo>
                    <a:pt x="1852" y="664"/>
                  </a:lnTo>
                  <a:lnTo>
                    <a:pt x="1852" y="665"/>
                  </a:lnTo>
                  <a:close/>
                  <a:moveTo>
                    <a:pt x="1842" y="658"/>
                  </a:moveTo>
                  <a:lnTo>
                    <a:pt x="1844" y="658"/>
                  </a:lnTo>
                  <a:lnTo>
                    <a:pt x="1845" y="657"/>
                  </a:lnTo>
                  <a:lnTo>
                    <a:pt x="1845" y="656"/>
                  </a:lnTo>
                  <a:lnTo>
                    <a:pt x="1842" y="656"/>
                  </a:lnTo>
                  <a:lnTo>
                    <a:pt x="1842" y="657"/>
                  </a:lnTo>
                  <a:lnTo>
                    <a:pt x="1842" y="658"/>
                  </a:lnTo>
                  <a:close/>
                  <a:moveTo>
                    <a:pt x="1832" y="656"/>
                  </a:moveTo>
                  <a:lnTo>
                    <a:pt x="1833" y="657"/>
                  </a:lnTo>
                  <a:lnTo>
                    <a:pt x="1835" y="656"/>
                  </a:lnTo>
                  <a:lnTo>
                    <a:pt x="1835" y="658"/>
                  </a:lnTo>
                  <a:lnTo>
                    <a:pt x="1836" y="658"/>
                  </a:lnTo>
                  <a:lnTo>
                    <a:pt x="1838" y="658"/>
                  </a:lnTo>
                  <a:lnTo>
                    <a:pt x="1839" y="657"/>
                  </a:lnTo>
                  <a:lnTo>
                    <a:pt x="1840" y="656"/>
                  </a:lnTo>
                  <a:lnTo>
                    <a:pt x="1841" y="655"/>
                  </a:lnTo>
                  <a:lnTo>
                    <a:pt x="1840" y="655"/>
                  </a:lnTo>
                  <a:lnTo>
                    <a:pt x="1838" y="654"/>
                  </a:lnTo>
                  <a:lnTo>
                    <a:pt x="1836" y="654"/>
                  </a:lnTo>
                  <a:lnTo>
                    <a:pt x="1835" y="654"/>
                  </a:lnTo>
                  <a:lnTo>
                    <a:pt x="1834" y="655"/>
                  </a:lnTo>
                  <a:lnTo>
                    <a:pt x="1833" y="655"/>
                  </a:lnTo>
                  <a:lnTo>
                    <a:pt x="1832" y="656"/>
                  </a:lnTo>
                  <a:close/>
                  <a:moveTo>
                    <a:pt x="1826" y="658"/>
                  </a:moveTo>
                  <a:lnTo>
                    <a:pt x="1829" y="658"/>
                  </a:lnTo>
                  <a:lnTo>
                    <a:pt x="1830" y="657"/>
                  </a:lnTo>
                  <a:lnTo>
                    <a:pt x="1831" y="655"/>
                  </a:lnTo>
                  <a:lnTo>
                    <a:pt x="1831" y="654"/>
                  </a:lnTo>
                  <a:lnTo>
                    <a:pt x="1829" y="654"/>
                  </a:lnTo>
                  <a:lnTo>
                    <a:pt x="1829" y="656"/>
                  </a:lnTo>
                  <a:lnTo>
                    <a:pt x="1828" y="657"/>
                  </a:lnTo>
                  <a:lnTo>
                    <a:pt x="1826" y="658"/>
                  </a:lnTo>
                  <a:close/>
                  <a:moveTo>
                    <a:pt x="1770" y="755"/>
                  </a:moveTo>
                  <a:lnTo>
                    <a:pt x="1772" y="756"/>
                  </a:lnTo>
                  <a:lnTo>
                    <a:pt x="1774" y="757"/>
                  </a:lnTo>
                  <a:lnTo>
                    <a:pt x="1775" y="758"/>
                  </a:lnTo>
                  <a:lnTo>
                    <a:pt x="1776" y="757"/>
                  </a:lnTo>
                  <a:lnTo>
                    <a:pt x="1777" y="756"/>
                  </a:lnTo>
                  <a:lnTo>
                    <a:pt x="1777" y="755"/>
                  </a:lnTo>
                  <a:lnTo>
                    <a:pt x="1775" y="752"/>
                  </a:lnTo>
                  <a:lnTo>
                    <a:pt x="1774" y="751"/>
                  </a:lnTo>
                  <a:lnTo>
                    <a:pt x="1773" y="752"/>
                  </a:lnTo>
                  <a:lnTo>
                    <a:pt x="1770" y="755"/>
                  </a:lnTo>
                  <a:close/>
                  <a:moveTo>
                    <a:pt x="1768" y="813"/>
                  </a:moveTo>
                  <a:lnTo>
                    <a:pt x="1767" y="813"/>
                  </a:lnTo>
                  <a:lnTo>
                    <a:pt x="1766" y="815"/>
                  </a:lnTo>
                  <a:lnTo>
                    <a:pt x="1766" y="816"/>
                  </a:lnTo>
                  <a:lnTo>
                    <a:pt x="1767" y="815"/>
                  </a:lnTo>
                  <a:lnTo>
                    <a:pt x="1768" y="813"/>
                  </a:lnTo>
                  <a:close/>
                  <a:moveTo>
                    <a:pt x="1765" y="694"/>
                  </a:moveTo>
                  <a:lnTo>
                    <a:pt x="1766" y="695"/>
                  </a:lnTo>
                  <a:lnTo>
                    <a:pt x="1766" y="696"/>
                  </a:lnTo>
                  <a:lnTo>
                    <a:pt x="1767" y="695"/>
                  </a:lnTo>
                  <a:lnTo>
                    <a:pt x="1767" y="694"/>
                  </a:lnTo>
                  <a:lnTo>
                    <a:pt x="1767" y="692"/>
                  </a:lnTo>
                  <a:lnTo>
                    <a:pt x="1766" y="692"/>
                  </a:lnTo>
                  <a:lnTo>
                    <a:pt x="1766" y="691"/>
                  </a:lnTo>
                  <a:lnTo>
                    <a:pt x="1765" y="694"/>
                  </a:lnTo>
                  <a:close/>
                  <a:moveTo>
                    <a:pt x="1755" y="819"/>
                  </a:moveTo>
                  <a:lnTo>
                    <a:pt x="1757" y="821"/>
                  </a:lnTo>
                  <a:lnTo>
                    <a:pt x="1758" y="821"/>
                  </a:lnTo>
                  <a:lnTo>
                    <a:pt x="1759" y="821"/>
                  </a:lnTo>
                  <a:lnTo>
                    <a:pt x="1759" y="819"/>
                  </a:lnTo>
                  <a:lnTo>
                    <a:pt x="1760" y="818"/>
                  </a:lnTo>
                  <a:lnTo>
                    <a:pt x="1759" y="817"/>
                  </a:lnTo>
                  <a:lnTo>
                    <a:pt x="1758" y="818"/>
                  </a:lnTo>
                  <a:lnTo>
                    <a:pt x="1755" y="819"/>
                  </a:lnTo>
                  <a:close/>
                  <a:moveTo>
                    <a:pt x="1751" y="756"/>
                  </a:moveTo>
                  <a:lnTo>
                    <a:pt x="1753" y="759"/>
                  </a:lnTo>
                  <a:lnTo>
                    <a:pt x="1754" y="760"/>
                  </a:lnTo>
                  <a:lnTo>
                    <a:pt x="1755" y="760"/>
                  </a:lnTo>
                  <a:lnTo>
                    <a:pt x="1755" y="757"/>
                  </a:lnTo>
                  <a:lnTo>
                    <a:pt x="1754" y="757"/>
                  </a:lnTo>
                  <a:lnTo>
                    <a:pt x="1755" y="755"/>
                  </a:lnTo>
                  <a:lnTo>
                    <a:pt x="1754" y="753"/>
                  </a:lnTo>
                  <a:lnTo>
                    <a:pt x="1753" y="755"/>
                  </a:lnTo>
                  <a:lnTo>
                    <a:pt x="1751" y="756"/>
                  </a:lnTo>
                  <a:close/>
                  <a:moveTo>
                    <a:pt x="1741" y="644"/>
                  </a:moveTo>
                  <a:lnTo>
                    <a:pt x="1740" y="643"/>
                  </a:lnTo>
                  <a:lnTo>
                    <a:pt x="1739" y="643"/>
                  </a:lnTo>
                  <a:lnTo>
                    <a:pt x="1738" y="644"/>
                  </a:lnTo>
                  <a:lnTo>
                    <a:pt x="1739" y="645"/>
                  </a:lnTo>
                  <a:lnTo>
                    <a:pt x="1740" y="644"/>
                  </a:lnTo>
                  <a:lnTo>
                    <a:pt x="1741" y="644"/>
                  </a:lnTo>
                  <a:close/>
                  <a:moveTo>
                    <a:pt x="1736" y="641"/>
                  </a:moveTo>
                  <a:lnTo>
                    <a:pt x="1737" y="643"/>
                  </a:lnTo>
                  <a:lnTo>
                    <a:pt x="1738" y="643"/>
                  </a:lnTo>
                  <a:lnTo>
                    <a:pt x="1738" y="641"/>
                  </a:lnTo>
                  <a:lnTo>
                    <a:pt x="1740" y="641"/>
                  </a:lnTo>
                  <a:lnTo>
                    <a:pt x="1740" y="640"/>
                  </a:lnTo>
                  <a:lnTo>
                    <a:pt x="1739" y="639"/>
                  </a:lnTo>
                  <a:lnTo>
                    <a:pt x="1737" y="640"/>
                  </a:lnTo>
                  <a:lnTo>
                    <a:pt x="1736" y="640"/>
                  </a:lnTo>
                  <a:lnTo>
                    <a:pt x="1736" y="641"/>
                  </a:lnTo>
                  <a:close/>
                  <a:moveTo>
                    <a:pt x="1729" y="641"/>
                  </a:moveTo>
                  <a:lnTo>
                    <a:pt x="1732" y="643"/>
                  </a:lnTo>
                  <a:lnTo>
                    <a:pt x="1732" y="644"/>
                  </a:lnTo>
                  <a:lnTo>
                    <a:pt x="1731" y="645"/>
                  </a:lnTo>
                  <a:lnTo>
                    <a:pt x="1735" y="645"/>
                  </a:lnTo>
                  <a:lnTo>
                    <a:pt x="1735" y="643"/>
                  </a:lnTo>
                  <a:lnTo>
                    <a:pt x="1734" y="641"/>
                  </a:lnTo>
                  <a:lnTo>
                    <a:pt x="1732" y="640"/>
                  </a:lnTo>
                  <a:lnTo>
                    <a:pt x="1729" y="640"/>
                  </a:lnTo>
                  <a:lnTo>
                    <a:pt x="1729" y="641"/>
                  </a:lnTo>
                  <a:close/>
                  <a:moveTo>
                    <a:pt x="1727" y="638"/>
                  </a:moveTo>
                  <a:lnTo>
                    <a:pt x="1728" y="637"/>
                  </a:lnTo>
                  <a:lnTo>
                    <a:pt x="1728" y="636"/>
                  </a:lnTo>
                  <a:lnTo>
                    <a:pt x="1728" y="635"/>
                  </a:lnTo>
                  <a:lnTo>
                    <a:pt x="1728" y="633"/>
                  </a:lnTo>
                  <a:lnTo>
                    <a:pt x="1727" y="633"/>
                  </a:lnTo>
                  <a:lnTo>
                    <a:pt x="1725" y="634"/>
                  </a:lnTo>
                  <a:lnTo>
                    <a:pt x="1725" y="636"/>
                  </a:lnTo>
                  <a:lnTo>
                    <a:pt x="1727" y="638"/>
                  </a:lnTo>
                  <a:close/>
                  <a:moveTo>
                    <a:pt x="1727" y="645"/>
                  </a:moveTo>
                  <a:lnTo>
                    <a:pt x="1728" y="646"/>
                  </a:lnTo>
                  <a:lnTo>
                    <a:pt x="1729" y="646"/>
                  </a:lnTo>
                  <a:lnTo>
                    <a:pt x="1730" y="645"/>
                  </a:lnTo>
                  <a:lnTo>
                    <a:pt x="1729" y="644"/>
                  </a:lnTo>
                  <a:lnTo>
                    <a:pt x="1728" y="644"/>
                  </a:lnTo>
                  <a:lnTo>
                    <a:pt x="1727" y="644"/>
                  </a:lnTo>
                  <a:lnTo>
                    <a:pt x="1727" y="645"/>
                  </a:lnTo>
                  <a:close/>
                  <a:moveTo>
                    <a:pt x="1706" y="640"/>
                  </a:moveTo>
                  <a:lnTo>
                    <a:pt x="1708" y="640"/>
                  </a:lnTo>
                  <a:lnTo>
                    <a:pt x="1709" y="639"/>
                  </a:lnTo>
                  <a:lnTo>
                    <a:pt x="1708" y="639"/>
                  </a:lnTo>
                  <a:lnTo>
                    <a:pt x="1707" y="638"/>
                  </a:lnTo>
                  <a:lnTo>
                    <a:pt x="1706" y="638"/>
                  </a:lnTo>
                  <a:lnTo>
                    <a:pt x="1706" y="639"/>
                  </a:lnTo>
                  <a:lnTo>
                    <a:pt x="1706" y="640"/>
                  </a:lnTo>
                  <a:close/>
                  <a:moveTo>
                    <a:pt x="1232" y="515"/>
                  </a:moveTo>
                  <a:lnTo>
                    <a:pt x="1234" y="518"/>
                  </a:lnTo>
                  <a:lnTo>
                    <a:pt x="1235" y="519"/>
                  </a:lnTo>
                  <a:lnTo>
                    <a:pt x="1237" y="519"/>
                  </a:lnTo>
                  <a:lnTo>
                    <a:pt x="1238" y="519"/>
                  </a:lnTo>
                  <a:lnTo>
                    <a:pt x="1239" y="517"/>
                  </a:lnTo>
                  <a:lnTo>
                    <a:pt x="1240" y="516"/>
                  </a:lnTo>
                  <a:lnTo>
                    <a:pt x="1243" y="515"/>
                  </a:lnTo>
                  <a:lnTo>
                    <a:pt x="1245" y="514"/>
                  </a:lnTo>
                  <a:lnTo>
                    <a:pt x="1247" y="514"/>
                  </a:lnTo>
                  <a:lnTo>
                    <a:pt x="1248" y="516"/>
                  </a:lnTo>
                  <a:lnTo>
                    <a:pt x="1250" y="515"/>
                  </a:lnTo>
                  <a:lnTo>
                    <a:pt x="1250" y="514"/>
                  </a:lnTo>
                  <a:lnTo>
                    <a:pt x="1251" y="515"/>
                  </a:lnTo>
                  <a:lnTo>
                    <a:pt x="1253" y="515"/>
                  </a:lnTo>
                  <a:lnTo>
                    <a:pt x="1254" y="512"/>
                  </a:lnTo>
                  <a:lnTo>
                    <a:pt x="1253" y="512"/>
                  </a:lnTo>
                  <a:lnTo>
                    <a:pt x="1250" y="513"/>
                  </a:lnTo>
                  <a:lnTo>
                    <a:pt x="1250" y="512"/>
                  </a:lnTo>
                  <a:lnTo>
                    <a:pt x="1249" y="512"/>
                  </a:lnTo>
                  <a:lnTo>
                    <a:pt x="1247" y="512"/>
                  </a:lnTo>
                  <a:lnTo>
                    <a:pt x="1247" y="512"/>
                  </a:lnTo>
                  <a:lnTo>
                    <a:pt x="1245" y="513"/>
                  </a:lnTo>
                  <a:lnTo>
                    <a:pt x="1244" y="513"/>
                  </a:lnTo>
                  <a:lnTo>
                    <a:pt x="1241" y="512"/>
                  </a:lnTo>
                  <a:lnTo>
                    <a:pt x="1239" y="509"/>
                  </a:lnTo>
                  <a:lnTo>
                    <a:pt x="1238" y="508"/>
                  </a:lnTo>
                  <a:lnTo>
                    <a:pt x="1237" y="508"/>
                  </a:lnTo>
                  <a:lnTo>
                    <a:pt x="1235" y="511"/>
                  </a:lnTo>
                  <a:lnTo>
                    <a:pt x="1232" y="515"/>
                  </a:lnTo>
                  <a:close/>
                  <a:moveTo>
                    <a:pt x="609" y="106"/>
                  </a:moveTo>
                  <a:lnTo>
                    <a:pt x="608" y="105"/>
                  </a:lnTo>
                  <a:lnTo>
                    <a:pt x="607" y="104"/>
                  </a:lnTo>
                  <a:lnTo>
                    <a:pt x="606" y="104"/>
                  </a:lnTo>
                  <a:lnTo>
                    <a:pt x="608" y="106"/>
                  </a:lnTo>
                  <a:lnTo>
                    <a:pt x="609" y="106"/>
                  </a:lnTo>
                  <a:close/>
                  <a:moveTo>
                    <a:pt x="507" y="202"/>
                  </a:moveTo>
                  <a:lnTo>
                    <a:pt x="508" y="202"/>
                  </a:lnTo>
                  <a:lnTo>
                    <a:pt x="509" y="203"/>
                  </a:lnTo>
                  <a:lnTo>
                    <a:pt x="511" y="202"/>
                  </a:lnTo>
                  <a:lnTo>
                    <a:pt x="514" y="200"/>
                  </a:lnTo>
                  <a:lnTo>
                    <a:pt x="511" y="200"/>
                  </a:lnTo>
                  <a:lnTo>
                    <a:pt x="510" y="200"/>
                  </a:lnTo>
                  <a:lnTo>
                    <a:pt x="508" y="200"/>
                  </a:lnTo>
                  <a:lnTo>
                    <a:pt x="507" y="200"/>
                  </a:lnTo>
                  <a:lnTo>
                    <a:pt x="507" y="202"/>
                  </a:lnTo>
                  <a:close/>
                  <a:moveTo>
                    <a:pt x="455" y="242"/>
                  </a:moveTo>
                  <a:lnTo>
                    <a:pt x="454" y="241"/>
                  </a:lnTo>
                  <a:lnTo>
                    <a:pt x="451" y="242"/>
                  </a:lnTo>
                  <a:lnTo>
                    <a:pt x="453" y="242"/>
                  </a:lnTo>
                  <a:lnTo>
                    <a:pt x="454" y="244"/>
                  </a:lnTo>
                  <a:lnTo>
                    <a:pt x="455" y="244"/>
                  </a:lnTo>
                  <a:lnTo>
                    <a:pt x="455" y="242"/>
                  </a:lnTo>
                  <a:lnTo>
                    <a:pt x="455" y="242"/>
                  </a:lnTo>
                  <a:close/>
                  <a:moveTo>
                    <a:pt x="455" y="237"/>
                  </a:moveTo>
                  <a:lnTo>
                    <a:pt x="454" y="237"/>
                  </a:lnTo>
                  <a:lnTo>
                    <a:pt x="452" y="239"/>
                  </a:lnTo>
                  <a:lnTo>
                    <a:pt x="451" y="240"/>
                  </a:lnTo>
                  <a:lnTo>
                    <a:pt x="453" y="241"/>
                  </a:lnTo>
                  <a:lnTo>
                    <a:pt x="455" y="240"/>
                  </a:lnTo>
                  <a:lnTo>
                    <a:pt x="455" y="237"/>
                  </a:lnTo>
                  <a:close/>
                  <a:moveTo>
                    <a:pt x="30" y="654"/>
                  </a:moveTo>
                  <a:lnTo>
                    <a:pt x="29" y="653"/>
                  </a:lnTo>
                  <a:lnTo>
                    <a:pt x="27" y="652"/>
                  </a:lnTo>
                  <a:lnTo>
                    <a:pt x="26" y="650"/>
                  </a:lnTo>
                  <a:lnTo>
                    <a:pt x="24" y="648"/>
                  </a:lnTo>
                  <a:lnTo>
                    <a:pt x="22" y="646"/>
                  </a:lnTo>
                  <a:lnTo>
                    <a:pt x="21" y="645"/>
                  </a:lnTo>
                  <a:lnTo>
                    <a:pt x="20" y="643"/>
                  </a:lnTo>
                  <a:lnTo>
                    <a:pt x="20" y="640"/>
                  </a:lnTo>
                  <a:lnTo>
                    <a:pt x="19" y="640"/>
                  </a:lnTo>
                  <a:lnTo>
                    <a:pt x="18" y="640"/>
                  </a:lnTo>
                  <a:lnTo>
                    <a:pt x="19" y="641"/>
                  </a:lnTo>
                  <a:lnTo>
                    <a:pt x="20" y="643"/>
                  </a:lnTo>
                  <a:lnTo>
                    <a:pt x="20" y="645"/>
                  </a:lnTo>
                  <a:lnTo>
                    <a:pt x="21" y="646"/>
                  </a:lnTo>
                  <a:lnTo>
                    <a:pt x="21" y="646"/>
                  </a:lnTo>
                  <a:lnTo>
                    <a:pt x="21" y="647"/>
                  </a:lnTo>
                  <a:lnTo>
                    <a:pt x="22" y="647"/>
                  </a:lnTo>
                  <a:lnTo>
                    <a:pt x="23" y="648"/>
                  </a:lnTo>
                  <a:lnTo>
                    <a:pt x="23" y="649"/>
                  </a:lnTo>
                  <a:lnTo>
                    <a:pt x="24" y="650"/>
                  </a:lnTo>
                  <a:lnTo>
                    <a:pt x="26" y="652"/>
                  </a:lnTo>
                  <a:lnTo>
                    <a:pt x="27" y="654"/>
                  </a:lnTo>
                  <a:lnTo>
                    <a:pt x="28" y="655"/>
                  </a:lnTo>
                  <a:lnTo>
                    <a:pt x="29" y="655"/>
                  </a:lnTo>
                  <a:lnTo>
                    <a:pt x="29" y="654"/>
                  </a:lnTo>
                  <a:lnTo>
                    <a:pt x="30" y="654"/>
                  </a:lnTo>
                  <a:close/>
                  <a:moveTo>
                    <a:pt x="32" y="656"/>
                  </a:moveTo>
                  <a:lnTo>
                    <a:pt x="31" y="655"/>
                  </a:lnTo>
                  <a:lnTo>
                    <a:pt x="30" y="655"/>
                  </a:lnTo>
                  <a:lnTo>
                    <a:pt x="31" y="656"/>
                  </a:lnTo>
                  <a:lnTo>
                    <a:pt x="32" y="656"/>
                  </a:lnTo>
                  <a:close/>
                  <a:moveTo>
                    <a:pt x="205" y="580"/>
                  </a:moveTo>
                  <a:lnTo>
                    <a:pt x="203" y="580"/>
                  </a:lnTo>
                  <a:lnTo>
                    <a:pt x="203" y="579"/>
                  </a:lnTo>
                  <a:lnTo>
                    <a:pt x="203" y="578"/>
                  </a:lnTo>
                  <a:lnTo>
                    <a:pt x="203" y="577"/>
                  </a:lnTo>
                  <a:lnTo>
                    <a:pt x="202" y="577"/>
                  </a:lnTo>
                  <a:lnTo>
                    <a:pt x="201" y="575"/>
                  </a:lnTo>
                  <a:lnTo>
                    <a:pt x="201" y="577"/>
                  </a:lnTo>
                  <a:lnTo>
                    <a:pt x="201" y="578"/>
                  </a:lnTo>
                  <a:lnTo>
                    <a:pt x="201" y="579"/>
                  </a:lnTo>
                  <a:lnTo>
                    <a:pt x="200" y="579"/>
                  </a:lnTo>
                  <a:lnTo>
                    <a:pt x="200" y="580"/>
                  </a:lnTo>
                  <a:lnTo>
                    <a:pt x="199" y="580"/>
                  </a:lnTo>
                  <a:lnTo>
                    <a:pt x="198" y="580"/>
                  </a:lnTo>
                  <a:lnTo>
                    <a:pt x="197" y="580"/>
                  </a:lnTo>
                  <a:lnTo>
                    <a:pt x="196" y="581"/>
                  </a:lnTo>
                  <a:lnTo>
                    <a:pt x="194" y="582"/>
                  </a:lnTo>
                  <a:lnTo>
                    <a:pt x="194" y="583"/>
                  </a:lnTo>
                  <a:lnTo>
                    <a:pt x="196" y="584"/>
                  </a:lnTo>
                  <a:lnTo>
                    <a:pt x="197" y="584"/>
                  </a:lnTo>
                  <a:lnTo>
                    <a:pt x="197" y="586"/>
                  </a:lnTo>
                  <a:lnTo>
                    <a:pt x="198" y="586"/>
                  </a:lnTo>
                  <a:lnTo>
                    <a:pt x="199" y="587"/>
                  </a:lnTo>
                  <a:lnTo>
                    <a:pt x="200" y="587"/>
                  </a:lnTo>
                  <a:lnTo>
                    <a:pt x="201" y="587"/>
                  </a:lnTo>
                  <a:lnTo>
                    <a:pt x="202" y="587"/>
                  </a:lnTo>
                  <a:lnTo>
                    <a:pt x="203" y="587"/>
                  </a:lnTo>
                  <a:lnTo>
                    <a:pt x="203" y="586"/>
                  </a:lnTo>
                  <a:lnTo>
                    <a:pt x="203" y="584"/>
                  </a:lnTo>
                  <a:lnTo>
                    <a:pt x="203" y="583"/>
                  </a:lnTo>
                  <a:lnTo>
                    <a:pt x="203" y="582"/>
                  </a:lnTo>
                  <a:lnTo>
                    <a:pt x="203" y="581"/>
                  </a:lnTo>
                  <a:lnTo>
                    <a:pt x="205" y="580"/>
                  </a:lnTo>
                  <a:close/>
                  <a:moveTo>
                    <a:pt x="216" y="580"/>
                  </a:moveTo>
                  <a:lnTo>
                    <a:pt x="215" y="580"/>
                  </a:lnTo>
                  <a:lnTo>
                    <a:pt x="215" y="579"/>
                  </a:lnTo>
                  <a:lnTo>
                    <a:pt x="213" y="579"/>
                  </a:lnTo>
                  <a:lnTo>
                    <a:pt x="213" y="580"/>
                  </a:lnTo>
                  <a:lnTo>
                    <a:pt x="212" y="579"/>
                  </a:lnTo>
                  <a:lnTo>
                    <a:pt x="211" y="579"/>
                  </a:lnTo>
                  <a:lnTo>
                    <a:pt x="212" y="580"/>
                  </a:lnTo>
                  <a:lnTo>
                    <a:pt x="213" y="581"/>
                  </a:lnTo>
                  <a:lnTo>
                    <a:pt x="215" y="581"/>
                  </a:lnTo>
                  <a:lnTo>
                    <a:pt x="216" y="581"/>
                  </a:lnTo>
                  <a:lnTo>
                    <a:pt x="216" y="580"/>
                  </a:lnTo>
                  <a:close/>
                  <a:moveTo>
                    <a:pt x="226" y="580"/>
                  </a:moveTo>
                  <a:lnTo>
                    <a:pt x="225" y="580"/>
                  </a:lnTo>
                  <a:lnTo>
                    <a:pt x="224" y="581"/>
                  </a:lnTo>
                  <a:lnTo>
                    <a:pt x="224" y="582"/>
                  </a:lnTo>
                  <a:lnTo>
                    <a:pt x="224" y="583"/>
                  </a:lnTo>
                  <a:lnTo>
                    <a:pt x="226" y="582"/>
                  </a:lnTo>
                  <a:lnTo>
                    <a:pt x="226" y="581"/>
                  </a:lnTo>
                  <a:lnTo>
                    <a:pt x="226" y="580"/>
                  </a:lnTo>
                  <a:close/>
                  <a:moveTo>
                    <a:pt x="260" y="567"/>
                  </a:moveTo>
                  <a:lnTo>
                    <a:pt x="262" y="567"/>
                  </a:lnTo>
                  <a:lnTo>
                    <a:pt x="262" y="568"/>
                  </a:lnTo>
                  <a:lnTo>
                    <a:pt x="262" y="569"/>
                  </a:lnTo>
                  <a:lnTo>
                    <a:pt x="262" y="570"/>
                  </a:lnTo>
                  <a:lnTo>
                    <a:pt x="262" y="571"/>
                  </a:lnTo>
                  <a:lnTo>
                    <a:pt x="262" y="572"/>
                  </a:lnTo>
                  <a:lnTo>
                    <a:pt x="262" y="573"/>
                  </a:lnTo>
                  <a:lnTo>
                    <a:pt x="263" y="573"/>
                  </a:lnTo>
                  <a:lnTo>
                    <a:pt x="264" y="573"/>
                  </a:lnTo>
                  <a:lnTo>
                    <a:pt x="264" y="572"/>
                  </a:lnTo>
                  <a:lnTo>
                    <a:pt x="264" y="571"/>
                  </a:lnTo>
                  <a:lnTo>
                    <a:pt x="264" y="570"/>
                  </a:lnTo>
                  <a:lnTo>
                    <a:pt x="264" y="569"/>
                  </a:lnTo>
                  <a:lnTo>
                    <a:pt x="264" y="568"/>
                  </a:lnTo>
                  <a:lnTo>
                    <a:pt x="262" y="567"/>
                  </a:lnTo>
                  <a:lnTo>
                    <a:pt x="262" y="565"/>
                  </a:lnTo>
                  <a:lnTo>
                    <a:pt x="262" y="564"/>
                  </a:lnTo>
                  <a:lnTo>
                    <a:pt x="262" y="564"/>
                  </a:lnTo>
                  <a:lnTo>
                    <a:pt x="260" y="564"/>
                  </a:lnTo>
                  <a:lnTo>
                    <a:pt x="260" y="565"/>
                  </a:lnTo>
                  <a:lnTo>
                    <a:pt x="260" y="565"/>
                  </a:lnTo>
                  <a:lnTo>
                    <a:pt x="260" y="567"/>
                  </a:lnTo>
                  <a:close/>
                  <a:moveTo>
                    <a:pt x="257" y="560"/>
                  </a:moveTo>
                  <a:lnTo>
                    <a:pt x="258" y="560"/>
                  </a:lnTo>
                  <a:lnTo>
                    <a:pt x="258" y="559"/>
                  </a:lnTo>
                  <a:lnTo>
                    <a:pt x="258" y="558"/>
                  </a:lnTo>
                  <a:lnTo>
                    <a:pt x="258" y="556"/>
                  </a:lnTo>
                  <a:lnTo>
                    <a:pt x="257" y="556"/>
                  </a:lnTo>
                  <a:lnTo>
                    <a:pt x="257" y="558"/>
                  </a:lnTo>
                  <a:lnTo>
                    <a:pt x="257" y="559"/>
                  </a:lnTo>
                  <a:lnTo>
                    <a:pt x="257" y="560"/>
                  </a:lnTo>
                  <a:close/>
                  <a:moveTo>
                    <a:pt x="252" y="574"/>
                  </a:moveTo>
                  <a:lnTo>
                    <a:pt x="253" y="575"/>
                  </a:lnTo>
                  <a:lnTo>
                    <a:pt x="253" y="577"/>
                  </a:lnTo>
                  <a:lnTo>
                    <a:pt x="254" y="577"/>
                  </a:lnTo>
                  <a:lnTo>
                    <a:pt x="255" y="575"/>
                  </a:lnTo>
                  <a:lnTo>
                    <a:pt x="256" y="574"/>
                  </a:lnTo>
                  <a:lnTo>
                    <a:pt x="255" y="573"/>
                  </a:lnTo>
                  <a:lnTo>
                    <a:pt x="255" y="572"/>
                  </a:lnTo>
                  <a:lnTo>
                    <a:pt x="254" y="572"/>
                  </a:lnTo>
                  <a:lnTo>
                    <a:pt x="253" y="572"/>
                  </a:lnTo>
                  <a:lnTo>
                    <a:pt x="252" y="573"/>
                  </a:lnTo>
                  <a:lnTo>
                    <a:pt x="252" y="574"/>
                  </a:lnTo>
                  <a:close/>
                  <a:moveTo>
                    <a:pt x="249" y="579"/>
                  </a:moveTo>
                  <a:lnTo>
                    <a:pt x="248" y="580"/>
                  </a:lnTo>
                  <a:lnTo>
                    <a:pt x="247" y="581"/>
                  </a:lnTo>
                  <a:lnTo>
                    <a:pt x="246" y="582"/>
                  </a:lnTo>
                  <a:lnTo>
                    <a:pt x="245" y="583"/>
                  </a:lnTo>
                  <a:lnTo>
                    <a:pt x="245" y="584"/>
                  </a:lnTo>
                  <a:lnTo>
                    <a:pt x="244" y="584"/>
                  </a:lnTo>
                  <a:lnTo>
                    <a:pt x="244" y="586"/>
                  </a:lnTo>
                  <a:lnTo>
                    <a:pt x="245" y="587"/>
                  </a:lnTo>
                  <a:lnTo>
                    <a:pt x="246" y="586"/>
                  </a:lnTo>
                  <a:lnTo>
                    <a:pt x="247" y="586"/>
                  </a:lnTo>
                  <a:lnTo>
                    <a:pt x="248" y="584"/>
                  </a:lnTo>
                  <a:lnTo>
                    <a:pt x="249" y="583"/>
                  </a:lnTo>
                  <a:lnTo>
                    <a:pt x="249" y="582"/>
                  </a:lnTo>
                  <a:lnTo>
                    <a:pt x="250" y="581"/>
                  </a:lnTo>
                  <a:lnTo>
                    <a:pt x="250" y="580"/>
                  </a:lnTo>
                  <a:lnTo>
                    <a:pt x="249" y="579"/>
                  </a:lnTo>
                  <a:close/>
                  <a:moveTo>
                    <a:pt x="245" y="599"/>
                  </a:moveTo>
                  <a:lnTo>
                    <a:pt x="244" y="599"/>
                  </a:lnTo>
                  <a:lnTo>
                    <a:pt x="244" y="600"/>
                  </a:lnTo>
                  <a:lnTo>
                    <a:pt x="243" y="600"/>
                  </a:lnTo>
                  <a:lnTo>
                    <a:pt x="241" y="600"/>
                  </a:lnTo>
                  <a:lnTo>
                    <a:pt x="240" y="601"/>
                  </a:lnTo>
                  <a:lnTo>
                    <a:pt x="240" y="602"/>
                  </a:lnTo>
                  <a:lnTo>
                    <a:pt x="241" y="602"/>
                  </a:lnTo>
                  <a:lnTo>
                    <a:pt x="243" y="602"/>
                  </a:lnTo>
                  <a:lnTo>
                    <a:pt x="244" y="602"/>
                  </a:lnTo>
                  <a:lnTo>
                    <a:pt x="245" y="602"/>
                  </a:lnTo>
                  <a:lnTo>
                    <a:pt x="246" y="601"/>
                  </a:lnTo>
                  <a:lnTo>
                    <a:pt x="246" y="600"/>
                  </a:lnTo>
                  <a:lnTo>
                    <a:pt x="245" y="599"/>
                  </a:lnTo>
                  <a:close/>
                  <a:moveTo>
                    <a:pt x="247" y="565"/>
                  </a:moveTo>
                  <a:lnTo>
                    <a:pt x="247" y="567"/>
                  </a:lnTo>
                  <a:lnTo>
                    <a:pt x="248" y="568"/>
                  </a:lnTo>
                  <a:lnTo>
                    <a:pt x="249" y="568"/>
                  </a:lnTo>
                  <a:lnTo>
                    <a:pt x="249" y="567"/>
                  </a:lnTo>
                  <a:lnTo>
                    <a:pt x="249" y="565"/>
                  </a:lnTo>
                  <a:lnTo>
                    <a:pt x="249" y="565"/>
                  </a:lnTo>
                  <a:lnTo>
                    <a:pt x="248" y="565"/>
                  </a:lnTo>
                  <a:lnTo>
                    <a:pt x="247" y="565"/>
                  </a:lnTo>
                  <a:close/>
                  <a:moveTo>
                    <a:pt x="240" y="569"/>
                  </a:moveTo>
                  <a:lnTo>
                    <a:pt x="241" y="570"/>
                  </a:lnTo>
                  <a:lnTo>
                    <a:pt x="243" y="570"/>
                  </a:lnTo>
                  <a:lnTo>
                    <a:pt x="243" y="569"/>
                  </a:lnTo>
                  <a:lnTo>
                    <a:pt x="243" y="568"/>
                  </a:lnTo>
                  <a:lnTo>
                    <a:pt x="244" y="567"/>
                  </a:lnTo>
                  <a:lnTo>
                    <a:pt x="244" y="565"/>
                  </a:lnTo>
                  <a:lnTo>
                    <a:pt x="244" y="565"/>
                  </a:lnTo>
                  <a:lnTo>
                    <a:pt x="245" y="565"/>
                  </a:lnTo>
                  <a:lnTo>
                    <a:pt x="246" y="564"/>
                  </a:lnTo>
                  <a:lnTo>
                    <a:pt x="247" y="563"/>
                  </a:lnTo>
                  <a:lnTo>
                    <a:pt x="247" y="562"/>
                  </a:lnTo>
                  <a:lnTo>
                    <a:pt x="246" y="562"/>
                  </a:lnTo>
                  <a:lnTo>
                    <a:pt x="246" y="563"/>
                  </a:lnTo>
                  <a:lnTo>
                    <a:pt x="245" y="564"/>
                  </a:lnTo>
                  <a:lnTo>
                    <a:pt x="241" y="564"/>
                  </a:lnTo>
                  <a:lnTo>
                    <a:pt x="241" y="565"/>
                  </a:lnTo>
                  <a:lnTo>
                    <a:pt x="240" y="567"/>
                  </a:lnTo>
                  <a:lnTo>
                    <a:pt x="240" y="569"/>
                  </a:lnTo>
                  <a:close/>
                  <a:moveTo>
                    <a:pt x="238" y="579"/>
                  </a:moveTo>
                  <a:lnTo>
                    <a:pt x="239" y="579"/>
                  </a:lnTo>
                  <a:lnTo>
                    <a:pt x="240" y="579"/>
                  </a:lnTo>
                  <a:lnTo>
                    <a:pt x="241" y="578"/>
                  </a:lnTo>
                  <a:lnTo>
                    <a:pt x="241" y="577"/>
                  </a:lnTo>
                  <a:lnTo>
                    <a:pt x="243" y="577"/>
                  </a:lnTo>
                  <a:lnTo>
                    <a:pt x="244" y="575"/>
                  </a:lnTo>
                  <a:lnTo>
                    <a:pt x="244" y="574"/>
                  </a:lnTo>
                  <a:lnTo>
                    <a:pt x="244" y="573"/>
                  </a:lnTo>
                  <a:lnTo>
                    <a:pt x="243" y="573"/>
                  </a:lnTo>
                  <a:lnTo>
                    <a:pt x="241" y="572"/>
                  </a:lnTo>
                  <a:lnTo>
                    <a:pt x="240" y="573"/>
                  </a:lnTo>
                  <a:lnTo>
                    <a:pt x="239" y="573"/>
                  </a:lnTo>
                  <a:lnTo>
                    <a:pt x="239" y="574"/>
                  </a:lnTo>
                  <a:lnTo>
                    <a:pt x="238" y="575"/>
                  </a:lnTo>
                  <a:lnTo>
                    <a:pt x="238" y="577"/>
                  </a:lnTo>
                  <a:lnTo>
                    <a:pt x="238" y="578"/>
                  </a:lnTo>
                  <a:lnTo>
                    <a:pt x="238" y="579"/>
                  </a:lnTo>
                  <a:close/>
                  <a:moveTo>
                    <a:pt x="234" y="559"/>
                  </a:moveTo>
                  <a:lnTo>
                    <a:pt x="235" y="560"/>
                  </a:lnTo>
                  <a:lnTo>
                    <a:pt x="235" y="560"/>
                  </a:lnTo>
                  <a:lnTo>
                    <a:pt x="235" y="559"/>
                  </a:lnTo>
                  <a:lnTo>
                    <a:pt x="235" y="558"/>
                  </a:lnTo>
                  <a:lnTo>
                    <a:pt x="235" y="558"/>
                  </a:lnTo>
                  <a:lnTo>
                    <a:pt x="234" y="558"/>
                  </a:lnTo>
                  <a:lnTo>
                    <a:pt x="234" y="559"/>
                  </a:lnTo>
                  <a:close/>
                  <a:moveTo>
                    <a:pt x="230" y="575"/>
                  </a:moveTo>
                  <a:lnTo>
                    <a:pt x="231" y="575"/>
                  </a:lnTo>
                  <a:lnTo>
                    <a:pt x="233" y="575"/>
                  </a:lnTo>
                  <a:lnTo>
                    <a:pt x="233" y="574"/>
                  </a:lnTo>
                  <a:lnTo>
                    <a:pt x="233" y="573"/>
                  </a:lnTo>
                  <a:lnTo>
                    <a:pt x="234" y="572"/>
                  </a:lnTo>
                  <a:lnTo>
                    <a:pt x="234" y="570"/>
                  </a:lnTo>
                  <a:lnTo>
                    <a:pt x="233" y="569"/>
                  </a:lnTo>
                  <a:lnTo>
                    <a:pt x="231" y="568"/>
                  </a:lnTo>
                  <a:lnTo>
                    <a:pt x="230" y="568"/>
                  </a:lnTo>
                  <a:lnTo>
                    <a:pt x="229" y="567"/>
                  </a:lnTo>
                  <a:lnTo>
                    <a:pt x="228" y="568"/>
                  </a:lnTo>
                  <a:lnTo>
                    <a:pt x="227" y="569"/>
                  </a:lnTo>
                  <a:lnTo>
                    <a:pt x="228" y="571"/>
                  </a:lnTo>
                  <a:lnTo>
                    <a:pt x="228" y="572"/>
                  </a:lnTo>
                  <a:lnTo>
                    <a:pt x="229" y="573"/>
                  </a:lnTo>
                  <a:lnTo>
                    <a:pt x="229" y="574"/>
                  </a:lnTo>
                  <a:lnTo>
                    <a:pt x="230" y="575"/>
                  </a:lnTo>
                  <a:close/>
                  <a:moveTo>
                    <a:pt x="233" y="592"/>
                  </a:moveTo>
                  <a:lnTo>
                    <a:pt x="234" y="592"/>
                  </a:lnTo>
                  <a:lnTo>
                    <a:pt x="234" y="593"/>
                  </a:lnTo>
                  <a:lnTo>
                    <a:pt x="235" y="593"/>
                  </a:lnTo>
                  <a:lnTo>
                    <a:pt x="235" y="594"/>
                  </a:lnTo>
                  <a:lnTo>
                    <a:pt x="235" y="594"/>
                  </a:lnTo>
                  <a:lnTo>
                    <a:pt x="236" y="594"/>
                  </a:lnTo>
                  <a:lnTo>
                    <a:pt x="237" y="594"/>
                  </a:lnTo>
                  <a:lnTo>
                    <a:pt x="238" y="593"/>
                  </a:lnTo>
                  <a:lnTo>
                    <a:pt x="240" y="593"/>
                  </a:lnTo>
                  <a:lnTo>
                    <a:pt x="241" y="594"/>
                  </a:lnTo>
                  <a:lnTo>
                    <a:pt x="241" y="593"/>
                  </a:lnTo>
                  <a:lnTo>
                    <a:pt x="241" y="592"/>
                  </a:lnTo>
                  <a:lnTo>
                    <a:pt x="241" y="592"/>
                  </a:lnTo>
                  <a:lnTo>
                    <a:pt x="241" y="591"/>
                  </a:lnTo>
                  <a:lnTo>
                    <a:pt x="240" y="590"/>
                  </a:lnTo>
                  <a:lnTo>
                    <a:pt x="239" y="589"/>
                  </a:lnTo>
                  <a:lnTo>
                    <a:pt x="239" y="588"/>
                  </a:lnTo>
                  <a:lnTo>
                    <a:pt x="238" y="587"/>
                  </a:lnTo>
                  <a:lnTo>
                    <a:pt x="238" y="586"/>
                  </a:lnTo>
                  <a:lnTo>
                    <a:pt x="237" y="586"/>
                  </a:lnTo>
                  <a:lnTo>
                    <a:pt x="236" y="586"/>
                  </a:lnTo>
                  <a:lnTo>
                    <a:pt x="235" y="584"/>
                  </a:lnTo>
                  <a:lnTo>
                    <a:pt x="234" y="584"/>
                  </a:lnTo>
                  <a:lnTo>
                    <a:pt x="233" y="584"/>
                  </a:lnTo>
                  <a:lnTo>
                    <a:pt x="233" y="586"/>
                  </a:lnTo>
                  <a:lnTo>
                    <a:pt x="231" y="587"/>
                  </a:lnTo>
                  <a:lnTo>
                    <a:pt x="230" y="588"/>
                  </a:lnTo>
                  <a:lnTo>
                    <a:pt x="230" y="589"/>
                  </a:lnTo>
                  <a:lnTo>
                    <a:pt x="231" y="591"/>
                  </a:lnTo>
                  <a:lnTo>
                    <a:pt x="233" y="592"/>
                  </a:lnTo>
                  <a:close/>
                  <a:moveTo>
                    <a:pt x="233" y="615"/>
                  </a:moveTo>
                  <a:lnTo>
                    <a:pt x="234" y="615"/>
                  </a:lnTo>
                  <a:lnTo>
                    <a:pt x="234" y="614"/>
                  </a:lnTo>
                  <a:lnTo>
                    <a:pt x="235" y="614"/>
                  </a:lnTo>
                  <a:lnTo>
                    <a:pt x="235" y="612"/>
                  </a:lnTo>
                  <a:lnTo>
                    <a:pt x="235" y="611"/>
                  </a:lnTo>
                  <a:lnTo>
                    <a:pt x="236" y="610"/>
                  </a:lnTo>
                  <a:lnTo>
                    <a:pt x="236" y="609"/>
                  </a:lnTo>
                  <a:lnTo>
                    <a:pt x="237" y="609"/>
                  </a:lnTo>
                  <a:lnTo>
                    <a:pt x="237" y="608"/>
                  </a:lnTo>
                  <a:lnTo>
                    <a:pt x="237" y="607"/>
                  </a:lnTo>
                  <a:lnTo>
                    <a:pt x="236" y="606"/>
                  </a:lnTo>
                  <a:lnTo>
                    <a:pt x="236" y="605"/>
                  </a:lnTo>
                  <a:lnTo>
                    <a:pt x="235" y="605"/>
                  </a:lnTo>
                  <a:lnTo>
                    <a:pt x="235" y="606"/>
                  </a:lnTo>
                  <a:lnTo>
                    <a:pt x="234" y="607"/>
                  </a:lnTo>
                  <a:lnTo>
                    <a:pt x="234" y="608"/>
                  </a:lnTo>
                  <a:lnTo>
                    <a:pt x="234" y="609"/>
                  </a:lnTo>
                  <a:lnTo>
                    <a:pt x="233" y="610"/>
                  </a:lnTo>
                  <a:lnTo>
                    <a:pt x="233" y="612"/>
                  </a:lnTo>
                  <a:lnTo>
                    <a:pt x="233" y="614"/>
                  </a:lnTo>
                  <a:lnTo>
                    <a:pt x="233" y="615"/>
                  </a:lnTo>
                  <a:close/>
                  <a:moveTo>
                    <a:pt x="234" y="643"/>
                  </a:moveTo>
                  <a:lnTo>
                    <a:pt x="233" y="643"/>
                  </a:lnTo>
                  <a:lnTo>
                    <a:pt x="231" y="640"/>
                  </a:lnTo>
                  <a:lnTo>
                    <a:pt x="230" y="640"/>
                  </a:lnTo>
                  <a:lnTo>
                    <a:pt x="230" y="639"/>
                  </a:lnTo>
                  <a:lnTo>
                    <a:pt x="229" y="639"/>
                  </a:lnTo>
                  <a:lnTo>
                    <a:pt x="228" y="639"/>
                  </a:lnTo>
                  <a:lnTo>
                    <a:pt x="227" y="639"/>
                  </a:lnTo>
                  <a:lnTo>
                    <a:pt x="226" y="639"/>
                  </a:lnTo>
                  <a:lnTo>
                    <a:pt x="226" y="640"/>
                  </a:lnTo>
                  <a:lnTo>
                    <a:pt x="227" y="640"/>
                  </a:lnTo>
                  <a:lnTo>
                    <a:pt x="228" y="640"/>
                  </a:lnTo>
                  <a:lnTo>
                    <a:pt x="229" y="640"/>
                  </a:lnTo>
                  <a:lnTo>
                    <a:pt x="230" y="640"/>
                  </a:lnTo>
                  <a:lnTo>
                    <a:pt x="230" y="641"/>
                  </a:lnTo>
                  <a:lnTo>
                    <a:pt x="231" y="641"/>
                  </a:lnTo>
                  <a:lnTo>
                    <a:pt x="233" y="643"/>
                  </a:lnTo>
                  <a:lnTo>
                    <a:pt x="234" y="644"/>
                  </a:lnTo>
                  <a:lnTo>
                    <a:pt x="234" y="643"/>
                  </a:lnTo>
                  <a:close/>
                  <a:moveTo>
                    <a:pt x="236" y="646"/>
                  </a:moveTo>
                  <a:lnTo>
                    <a:pt x="235" y="646"/>
                  </a:lnTo>
                  <a:lnTo>
                    <a:pt x="236" y="646"/>
                  </a:lnTo>
                  <a:lnTo>
                    <a:pt x="236" y="646"/>
                  </a:lnTo>
                  <a:close/>
                  <a:moveTo>
                    <a:pt x="263" y="609"/>
                  </a:moveTo>
                  <a:lnTo>
                    <a:pt x="262" y="609"/>
                  </a:lnTo>
                  <a:lnTo>
                    <a:pt x="260" y="608"/>
                  </a:lnTo>
                  <a:lnTo>
                    <a:pt x="257" y="605"/>
                  </a:lnTo>
                  <a:lnTo>
                    <a:pt x="256" y="603"/>
                  </a:lnTo>
                  <a:lnTo>
                    <a:pt x="255" y="605"/>
                  </a:lnTo>
                  <a:lnTo>
                    <a:pt x="254" y="605"/>
                  </a:lnTo>
                  <a:lnTo>
                    <a:pt x="253" y="606"/>
                  </a:lnTo>
                  <a:lnTo>
                    <a:pt x="252" y="608"/>
                  </a:lnTo>
                  <a:lnTo>
                    <a:pt x="252" y="609"/>
                  </a:lnTo>
                  <a:lnTo>
                    <a:pt x="249" y="610"/>
                  </a:lnTo>
                  <a:lnTo>
                    <a:pt x="248" y="612"/>
                  </a:lnTo>
                  <a:lnTo>
                    <a:pt x="247" y="614"/>
                  </a:lnTo>
                  <a:lnTo>
                    <a:pt x="245" y="615"/>
                  </a:lnTo>
                  <a:lnTo>
                    <a:pt x="244" y="616"/>
                  </a:lnTo>
                  <a:lnTo>
                    <a:pt x="243" y="617"/>
                  </a:lnTo>
                  <a:lnTo>
                    <a:pt x="240" y="617"/>
                  </a:lnTo>
                  <a:lnTo>
                    <a:pt x="239" y="618"/>
                  </a:lnTo>
                  <a:lnTo>
                    <a:pt x="238" y="619"/>
                  </a:lnTo>
                  <a:lnTo>
                    <a:pt x="237" y="619"/>
                  </a:lnTo>
                  <a:lnTo>
                    <a:pt x="237" y="620"/>
                  </a:lnTo>
                  <a:lnTo>
                    <a:pt x="236" y="621"/>
                  </a:lnTo>
                  <a:lnTo>
                    <a:pt x="236" y="622"/>
                  </a:lnTo>
                  <a:lnTo>
                    <a:pt x="235" y="622"/>
                  </a:lnTo>
                  <a:lnTo>
                    <a:pt x="235" y="624"/>
                  </a:lnTo>
                  <a:lnTo>
                    <a:pt x="234" y="624"/>
                  </a:lnTo>
                  <a:lnTo>
                    <a:pt x="233" y="625"/>
                  </a:lnTo>
                  <a:lnTo>
                    <a:pt x="229" y="626"/>
                  </a:lnTo>
                  <a:lnTo>
                    <a:pt x="228" y="626"/>
                  </a:lnTo>
                  <a:lnTo>
                    <a:pt x="228" y="627"/>
                  </a:lnTo>
                  <a:lnTo>
                    <a:pt x="228" y="628"/>
                  </a:lnTo>
                  <a:lnTo>
                    <a:pt x="229" y="628"/>
                  </a:lnTo>
                  <a:lnTo>
                    <a:pt x="229" y="629"/>
                  </a:lnTo>
                  <a:lnTo>
                    <a:pt x="229" y="631"/>
                  </a:lnTo>
                  <a:lnTo>
                    <a:pt x="229" y="634"/>
                  </a:lnTo>
                  <a:lnTo>
                    <a:pt x="230" y="634"/>
                  </a:lnTo>
                  <a:lnTo>
                    <a:pt x="231" y="634"/>
                  </a:lnTo>
                  <a:lnTo>
                    <a:pt x="234" y="633"/>
                  </a:lnTo>
                  <a:lnTo>
                    <a:pt x="235" y="630"/>
                  </a:lnTo>
                  <a:lnTo>
                    <a:pt x="236" y="629"/>
                  </a:lnTo>
                  <a:lnTo>
                    <a:pt x="237" y="628"/>
                  </a:lnTo>
                  <a:lnTo>
                    <a:pt x="237" y="627"/>
                  </a:lnTo>
                  <a:lnTo>
                    <a:pt x="238" y="626"/>
                  </a:lnTo>
                  <a:lnTo>
                    <a:pt x="239" y="625"/>
                  </a:lnTo>
                  <a:lnTo>
                    <a:pt x="240" y="626"/>
                  </a:lnTo>
                  <a:lnTo>
                    <a:pt x="241" y="626"/>
                  </a:lnTo>
                  <a:lnTo>
                    <a:pt x="243" y="626"/>
                  </a:lnTo>
                  <a:lnTo>
                    <a:pt x="245" y="626"/>
                  </a:lnTo>
                  <a:lnTo>
                    <a:pt x="246" y="625"/>
                  </a:lnTo>
                  <a:lnTo>
                    <a:pt x="248" y="624"/>
                  </a:lnTo>
                  <a:lnTo>
                    <a:pt x="249" y="624"/>
                  </a:lnTo>
                  <a:lnTo>
                    <a:pt x="250" y="624"/>
                  </a:lnTo>
                  <a:lnTo>
                    <a:pt x="250" y="622"/>
                  </a:lnTo>
                  <a:lnTo>
                    <a:pt x="250" y="621"/>
                  </a:lnTo>
                  <a:lnTo>
                    <a:pt x="249" y="621"/>
                  </a:lnTo>
                  <a:lnTo>
                    <a:pt x="247" y="620"/>
                  </a:lnTo>
                  <a:lnTo>
                    <a:pt x="246" y="619"/>
                  </a:lnTo>
                  <a:lnTo>
                    <a:pt x="247" y="618"/>
                  </a:lnTo>
                  <a:lnTo>
                    <a:pt x="247" y="617"/>
                  </a:lnTo>
                  <a:lnTo>
                    <a:pt x="248" y="617"/>
                  </a:lnTo>
                  <a:lnTo>
                    <a:pt x="249" y="617"/>
                  </a:lnTo>
                  <a:lnTo>
                    <a:pt x="250" y="616"/>
                  </a:lnTo>
                  <a:lnTo>
                    <a:pt x="254" y="614"/>
                  </a:lnTo>
                  <a:lnTo>
                    <a:pt x="256" y="612"/>
                  </a:lnTo>
                  <a:lnTo>
                    <a:pt x="260" y="612"/>
                  </a:lnTo>
                  <a:lnTo>
                    <a:pt x="262" y="611"/>
                  </a:lnTo>
                  <a:lnTo>
                    <a:pt x="262" y="610"/>
                  </a:lnTo>
                  <a:lnTo>
                    <a:pt x="263" y="610"/>
                  </a:lnTo>
                  <a:lnTo>
                    <a:pt x="263" y="609"/>
                  </a:lnTo>
                  <a:close/>
                  <a:moveTo>
                    <a:pt x="271" y="583"/>
                  </a:moveTo>
                  <a:lnTo>
                    <a:pt x="269" y="581"/>
                  </a:lnTo>
                  <a:lnTo>
                    <a:pt x="268" y="581"/>
                  </a:lnTo>
                  <a:lnTo>
                    <a:pt x="267" y="581"/>
                  </a:lnTo>
                  <a:lnTo>
                    <a:pt x="264" y="582"/>
                  </a:lnTo>
                  <a:lnTo>
                    <a:pt x="263" y="583"/>
                  </a:lnTo>
                  <a:lnTo>
                    <a:pt x="262" y="583"/>
                  </a:lnTo>
                  <a:lnTo>
                    <a:pt x="260" y="583"/>
                  </a:lnTo>
                  <a:lnTo>
                    <a:pt x="260" y="584"/>
                  </a:lnTo>
                  <a:lnTo>
                    <a:pt x="258" y="584"/>
                  </a:lnTo>
                  <a:lnTo>
                    <a:pt x="256" y="586"/>
                  </a:lnTo>
                  <a:lnTo>
                    <a:pt x="255" y="587"/>
                  </a:lnTo>
                  <a:lnTo>
                    <a:pt x="253" y="588"/>
                  </a:lnTo>
                  <a:lnTo>
                    <a:pt x="252" y="588"/>
                  </a:lnTo>
                  <a:lnTo>
                    <a:pt x="250" y="589"/>
                  </a:lnTo>
                  <a:lnTo>
                    <a:pt x="250" y="590"/>
                  </a:lnTo>
                  <a:lnTo>
                    <a:pt x="249" y="591"/>
                  </a:lnTo>
                  <a:lnTo>
                    <a:pt x="249" y="592"/>
                  </a:lnTo>
                  <a:lnTo>
                    <a:pt x="248" y="592"/>
                  </a:lnTo>
                  <a:lnTo>
                    <a:pt x="248" y="592"/>
                  </a:lnTo>
                  <a:lnTo>
                    <a:pt x="248" y="593"/>
                  </a:lnTo>
                  <a:lnTo>
                    <a:pt x="249" y="594"/>
                  </a:lnTo>
                  <a:lnTo>
                    <a:pt x="250" y="596"/>
                  </a:lnTo>
                  <a:lnTo>
                    <a:pt x="252" y="596"/>
                  </a:lnTo>
                  <a:lnTo>
                    <a:pt x="253" y="596"/>
                  </a:lnTo>
                  <a:lnTo>
                    <a:pt x="255" y="594"/>
                  </a:lnTo>
                  <a:lnTo>
                    <a:pt x="255" y="593"/>
                  </a:lnTo>
                  <a:lnTo>
                    <a:pt x="256" y="592"/>
                  </a:lnTo>
                  <a:lnTo>
                    <a:pt x="257" y="592"/>
                  </a:lnTo>
                  <a:lnTo>
                    <a:pt x="257" y="593"/>
                  </a:lnTo>
                  <a:lnTo>
                    <a:pt x="258" y="593"/>
                  </a:lnTo>
                  <a:lnTo>
                    <a:pt x="259" y="593"/>
                  </a:lnTo>
                  <a:lnTo>
                    <a:pt x="260" y="592"/>
                  </a:lnTo>
                  <a:lnTo>
                    <a:pt x="262" y="592"/>
                  </a:lnTo>
                  <a:lnTo>
                    <a:pt x="262" y="592"/>
                  </a:lnTo>
                  <a:lnTo>
                    <a:pt x="263" y="592"/>
                  </a:lnTo>
                  <a:lnTo>
                    <a:pt x="264" y="592"/>
                  </a:lnTo>
                  <a:lnTo>
                    <a:pt x="264" y="592"/>
                  </a:lnTo>
                  <a:lnTo>
                    <a:pt x="264" y="593"/>
                  </a:lnTo>
                  <a:lnTo>
                    <a:pt x="265" y="594"/>
                  </a:lnTo>
                  <a:lnTo>
                    <a:pt x="266" y="593"/>
                  </a:lnTo>
                  <a:lnTo>
                    <a:pt x="265" y="593"/>
                  </a:lnTo>
                  <a:lnTo>
                    <a:pt x="265" y="592"/>
                  </a:lnTo>
                  <a:lnTo>
                    <a:pt x="265" y="591"/>
                  </a:lnTo>
                  <a:lnTo>
                    <a:pt x="265" y="590"/>
                  </a:lnTo>
                  <a:lnTo>
                    <a:pt x="266" y="589"/>
                  </a:lnTo>
                  <a:lnTo>
                    <a:pt x="267" y="589"/>
                  </a:lnTo>
                  <a:lnTo>
                    <a:pt x="268" y="589"/>
                  </a:lnTo>
                  <a:lnTo>
                    <a:pt x="268" y="588"/>
                  </a:lnTo>
                  <a:lnTo>
                    <a:pt x="268" y="587"/>
                  </a:lnTo>
                  <a:lnTo>
                    <a:pt x="271" y="583"/>
                  </a:lnTo>
                  <a:close/>
                  <a:moveTo>
                    <a:pt x="276" y="403"/>
                  </a:moveTo>
                  <a:lnTo>
                    <a:pt x="277" y="403"/>
                  </a:lnTo>
                  <a:lnTo>
                    <a:pt x="277" y="402"/>
                  </a:lnTo>
                  <a:lnTo>
                    <a:pt x="276" y="402"/>
                  </a:lnTo>
                  <a:lnTo>
                    <a:pt x="276" y="403"/>
                  </a:lnTo>
                  <a:close/>
                  <a:moveTo>
                    <a:pt x="282" y="596"/>
                  </a:moveTo>
                  <a:lnTo>
                    <a:pt x="277" y="599"/>
                  </a:lnTo>
                  <a:lnTo>
                    <a:pt x="275" y="599"/>
                  </a:lnTo>
                  <a:lnTo>
                    <a:pt x="274" y="600"/>
                  </a:lnTo>
                  <a:lnTo>
                    <a:pt x="273" y="601"/>
                  </a:lnTo>
                  <a:lnTo>
                    <a:pt x="272" y="601"/>
                  </a:lnTo>
                  <a:lnTo>
                    <a:pt x="272" y="602"/>
                  </a:lnTo>
                  <a:lnTo>
                    <a:pt x="273" y="602"/>
                  </a:lnTo>
                  <a:lnTo>
                    <a:pt x="274" y="603"/>
                  </a:lnTo>
                  <a:lnTo>
                    <a:pt x="275" y="603"/>
                  </a:lnTo>
                  <a:lnTo>
                    <a:pt x="276" y="603"/>
                  </a:lnTo>
                  <a:lnTo>
                    <a:pt x="277" y="602"/>
                  </a:lnTo>
                  <a:lnTo>
                    <a:pt x="278" y="602"/>
                  </a:lnTo>
                  <a:lnTo>
                    <a:pt x="278" y="601"/>
                  </a:lnTo>
                  <a:lnTo>
                    <a:pt x="279" y="600"/>
                  </a:lnTo>
                  <a:lnTo>
                    <a:pt x="282" y="598"/>
                  </a:lnTo>
                  <a:lnTo>
                    <a:pt x="282" y="597"/>
                  </a:lnTo>
                  <a:lnTo>
                    <a:pt x="282" y="596"/>
                  </a:lnTo>
                  <a:close/>
                  <a:moveTo>
                    <a:pt x="288" y="556"/>
                  </a:moveTo>
                  <a:lnTo>
                    <a:pt x="288" y="556"/>
                  </a:lnTo>
                  <a:lnTo>
                    <a:pt x="288" y="554"/>
                  </a:lnTo>
                  <a:lnTo>
                    <a:pt x="287" y="554"/>
                  </a:lnTo>
                  <a:lnTo>
                    <a:pt x="285" y="554"/>
                  </a:lnTo>
                  <a:lnTo>
                    <a:pt x="284" y="554"/>
                  </a:lnTo>
                  <a:lnTo>
                    <a:pt x="282" y="554"/>
                  </a:lnTo>
                  <a:lnTo>
                    <a:pt x="281" y="556"/>
                  </a:lnTo>
                  <a:lnTo>
                    <a:pt x="279" y="558"/>
                  </a:lnTo>
                  <a:lnTo>
                    <a:pt x="278" y="561"/>
                  </a:lnTo>
                  <a:lnTo>
                    <a:pt x="278" y="565"/>
                  </a:lnTo>
                  <a:lnTo>
                    <a:pt x="279" y="567"/>
                  </a:lnTo>
                  <a:lnTo>
                    <a:pt x="279" y="568"/>
                  </a:lnTo>
                  <a:lnTo>
                    <a:pt x="277" y="572"/>
                  </a:lnTo>
                  <a:lnTo>
                    <a:pt x="277" y="573"/>
                  </a:lnTo>
                  <a:lnTo>
                    <a:pt x="278" y="574"/>
                  </a:lnTo>
                  <a:lnTo>
                    <a:pt x="278" y="573"/>
                  </a:lnTo>
                  <a:lnTo>
                    <a:pt x="279" y="573"/>
                  </a:lnTo>
                  <a:lnTo>
                    <a:pt x="281" y="572"/>
                  </a:lnTo>
                  <a:lnTo>
                    <a:pt x="282" y="572"/>
                  </a:lnTo>
                  <a:lnTo>
                    <a:pt x="283" y="571"/>
                  </a:lnTo>
                  <a:lnTo>
                    <a:pt x="285" y="569"/>
                  </a:lnTo>
                  <a:lnTo>
                    <a:pt x="286" y="569"/>
                  </a:lnTo>
                  <a:lnTo>
                    <a:pt x="287" y="568"/>
                  </a:lnTo>
                  <a:lnTo>
                    <a:pt x="287" y="567"/>
                  </a:lnTo>
                  <a:lnTo>
                    <a:pt x="287" y="565"/>
                  </a:lnTo>
                  <a:lnTo>
                    <a:pt x="287" y="564"/>
                  </a:lnTo>
                  <a:lnTo>
                    <a:pt x="288" y="559"/>
                  </a:lnTo>
                  <a:lnTo>
                    <a:pt x="288" y="558"/>
                  </a:lnTo>
                  <a:lnTo>
                    <a:pt x="288" y="556"/>
                  </a:lnTo>
                  <a:close/>
                  <a:moveTo>
                    <a:pt x="394" y="344"/>
                  </a:moveTo>
                  <a:lnTo>
                    <a:pt x="392" y="344"/>
                  </a:lnTo>
                  <a:lnTo>
                    <a:pt x="392" y="345"/>
                  </a:lnTo>
                  <a:lnTo>
                    <a:pt x="394" y="345"/>
                  </a:lnTo>
                  <a:lnTo>
                    <a:pt x="394" y="344"/>
                  </a:lnTo>
                  <a:close/>
                  <a:moveTo>
                    <a:pt x="405" y="339"/>
                  </a:moveTo>
                  <a:lnTo>
                    <a:pt x="406" y="338"/>
                  </a:lnTo>
                  <a:lnTo>
                    <a:pt x="406" y="337"/>
                  </a:lnTo>
                  <a:lnTo>
                    <a:pt x="407" y="336"/>
                  </a:lnTo>
                  <a:lnTo>
                    <a:pt x="406" y="336"/>
                  </a:lnTo>
                  <a:lnTo>
                    <a:pt x="405" y="336"/>
                  </a:lnTo>
                  <a:lnTo>
                    <a:pt x="405" y="337"/>
                  </a:lnTo>
                  <a:lnTo>
                    <a:pt x="405" y="338"/>
                  </a:lnTo>
                  <a:lnTo>
                    <a:pt x="404" y="338"/>
                  </a:lnTo>
                  <a:lnTo>
                    <a:pt x="404" y="339"/>
                  </a:lnTo>
                  <a:lnTo>
                    <a:pt x="405" y="339"/>
                  </a:lnTo>
                  <a:lnTo>
                    <a:pt x="405" y="340"/>
                  </a:lnTo>
                  <a:lnTo>
                    <a:pt x="406" y="340"/>
                  </a:lnTo>
                  <a:lnTo>
                    <a:pt x="406" y="339"/>
                  </a:lnTo>
                  <a:lnTo>
                    <a:pt x="407" y="339"/>
                  </a:lnTo>
                  <a:lnTo>
                    <a:pt x="407" y="338"/>
                  </a:lnTo>
                  <a:lnTo>
                    <a:pt x="406" y="339"/>
                  </a:lnTo>
                  <a:lnTo>
                    <a:pt x="405" y="339"/>
                  </a:lnTo>
                  <a:close/>
                  <a:moveTo>
                    <a:pt x="409" y="337"/>
                  </a:moveTo>
                  <a:lnTo>
                    <a:pt x="408" y="337"/>
                  </a:lnTo>
                  <a:lnTo>
                    <a:pt x="408" y="338"/>
                  </a:lnTo>
                  <a:lnTo>
                    <a:pt x="409" y="338"/>
                  </a:lnTo>
                  <a:lnTo>
                    <a:pt x="409" y="337"/>
                  </a:lnTo>
                  <a:close/>
                  <a:moveTo>
                    <a:pt x="444" y="308"/>
                  </a:moveTo>
                  <a:lnTo>
                    <a:pt x="443" y="308"/>
                  </a:lnTo>
                  <a:lnTo>
                    <a:pt x="438" y="310"/>
                  </a:lnTo>
                  <a:lnTo>
                    <a:pt x="438" y="311"/>
                  </a:lnTo>
                  <a:lnTo>
                    <a:pt x="438" y="312"/>
                  </a:lnTo>
                  <a:lnTo>
                    <a:pt x="442" y="311"/>
                  </a:lnTo>
                  <a:lnTo>
                    <a:pt x="442" y="310"/>
                  </a:lnTo>
                  <a:lnTo>
                    <a:pt x="442" y="309"/>
                  </a:lnTo>
                  <a:lnTo>
                    <a:pt x="444" y="309"/>
                  </a:lnTo>
                  <a:lnTo>
                    <a:pt x="444" y="308"/>
                  </a:lnTo>
                  <a:close/>
                  <a:moveTo>
                    <a:pt x="588" y="189"/>
                  </a:moveTo>
                  <a:lnTo>
                    <a:pt x="589" y="189"/>
                  </a:lnTo>
                  <a:lnTo>
                    <a:pt x="590" y="189"/>
                  </a:lnTo>
                  <a:lnTo>
                    <a:pt x="590" y="188"/>
                  </a:lnTo>
                  <a:lnTo>
                    <a:pt x="590" y="188"/>
                  </a:lnTo>
                  <a:lnTo>
                    <a:pt x="589" y="188"/>
                  </a:lnTo>
                  <a:lnTo>
                    <a:pt x="588" y="189"/>
                  </a:lnTo>
                  <a:close/>
                  <a:moveTo>
                    <a:pt x="581" y="202"/>
                  </a:moveTo>
                  <a:lnTo>
                    <a:pt x="585" y="198"/>
                  </a:lnTo>
                  <a:lnTo>
                    <a:pt x="585" y="197"/>
                  </a:lnTo>
                  <a:lnTo>
                    <a:pt x="584" y="197"/>
                  </a:lnTo>
                  <a:lnTo>
                    <a:pt x="583" y="197"/>
                  </a:lnTo>
                  <a:lnTo>
                    <a:pt x="581" y="199"/>
                  </a:lnTo>
                  <a:lnTo>
                    <a:pt x="581" y="202"/>
                  </a:lnTo>
                  <a:close/>
                  <a:moveTo>
                    <a:pt x="573" y="200"/>
                  </a:moveTo>
                  <a:lnTo>
                    <a:pt x="574" y="199"/>
                  </a:lnTo>
                  <a:lnTo>
                    <a:pt x="574" y="198"/>
                  </a:lnTo>
                  <a:lnTo>
                    <a:pt x="573" y="198"/>
                  </a:lnTo>
                  <a:lnTo>
                    <a:pt x="573" y="200"/>
                  </a:lnTo>
                  <a:close/>
                  <a:moveTo>
                    <a:pt x="569" y="221"/>
                  </a:moveTo>
                  <a:lnTo>
                    <a:pt x="570" y="221"/>
                  </a:lnTo>
                  <a:lnTo>
                    <a:pt x="571" y="219"/>
                  </a:lnTo>
                  <a:lnTo>
                    <a:pt x="571" y="218"/>
                  </a:lnTo>
                  <a:lnTo>
                    <a:pt x="573" y="216"/>
                  </a:lnTo>
                  <a:lnTo>
                    <a:pt x="571" y="217"/>
                  </a:lnTo>
                  <a:lnTo>
                    <a:pt x="570" y="218"/>
                  </a:lnTo>
                  <a:lnTo>
                    <a:pt x="569" y="221"/>
                  </a:lnTo>
                  <a:close/>
                  <a:moveTo>
                    <a:pt x="556" y="228"/>
                  </a:moveTo>
                  <a:lnTo>
                    <a:pt x="557" y="228"/>
                  </a:lnTo>
                  <a:lnTo>
                    <a:pt x="558" y="227"/>
                  </a:lnTo>
                  <a:lnTo>
                    <a:pt x="558" y="226"/>
                  </a:lnTo>
                  <a:lnTo>
                    <a:pt x="558" y="225"/>
                  </a:lnTo>
                  <a:lnTo>
                    <a:pt x="556" y="228"/>
                  </a:lnTo>
                  <a:close/>
                  <a:moveTo>
                    <a:pt x="543" y="223"/>
                  </a:moveTo>
                  <a:lnTo>
                    <a:pt x="545" y="224"/>
                  </a:lnTo>
                  <a:lnTo>
                    <a:pt x="547" y="222"/>
                  </a:lnTo>
                  <a:lnTo>
                    <a:pt x="548" y="219"/>
                  </a:lnTo>
                  <a:lnTo>
                    <a:pt x="547" y="219"/>
                  </a:lnTo>
                  <a:lnTo>
                    <a:pt x="546" y="219"/>
                  </a:lnTo>
                  <a:lnTo>
                    <a:pt x="543" y="223"/>
                  </a:lnTo>
                  <a:close/>
                  <a:moveTo>
                    <a:pt x="546" y="234"/>
                  </a:moveTo>
                  <a:lnTo>
                    <a:pt x="546" y="236"/>
                  </a:lnTo>
                  <a:lnTo>
                    <a:pt x="543" y="237"/>
                  </a:lnTo>
                  <a:lnTo>
                    <a:pt x="545" y="239"/>
                  </a:lnTo>
                  <a:lnTo>
                    <a:pt x="546" y="239"/>
                  </a:lnTo>
                  <a:lnTo>
                    <a:pt x="551" y="233"/>
                  </a:lnTo>
                  <a:lnTo>
                    <a:pt x="551" y="231"/>
                  </a:lnTo>
                  <a:lnTo>
                    <a:pt x="551" y="228"/>
                  </a:lnTo>
                  <a:lnTo>
                    <a:pt x="552" y="227"/>
                  </a:lnTo>
                  <a:lnTo>
                    <a:pt x="554" y="225"/>
                  </a:lnTo>
                  <a:lnTo>
                    <a:pt x="554" y="222"/>
                  </a:lnTo>
                  <a:lnTo>
                    <a:pt x="552" y="224"/>
                  </a:lnTo>
                  <a:lnTo>
                    <a:pt x="550" y="225"/>
                  </a:lnTo>
                  <a:lnTo>
                    <a:pt x="548" y="225"/>
                  </a:lnTo>
                  <a:lnTo>
                    <a:pt x="546" y="226"/>
                  </a:lnTo>
                  <a:lnTo>
                    <a:pt x="546" y="227"/>
                  </a:lnTo>
                  <a:lnTo>
                    <a:pt x="545" y="227"/>
                  </a:lnTo>
                  <a:lnTo>
                    <a:pt x="543" y="230"/>
                  </a:lnTo>
                  <a:lnTo>
                    <a:pt x="543" y="231"/>
                  </a:lnTo>
                  <a:lnTo>
                    <a:pt x="546" y="230"/>
                  </a:lnTo>
                  <a:lnTo>
                    <a:pt x="547" y="231"/>
                  </a:lnTo>
                  <a:lnTo>
                    <a:pt x="543" y="235"/>
                  </a:lnTo>
                  <a:lnTo>
                    <a:pt x="543" y="236"/>
                  </a:lnTo>
                  <a:lnTo>
                    <a:pt x="546" y="234"/>
                  </a:lnTo>
                  <a:close/>
                  <a:moveTo>
                    <a:pt x="548" y="237"/>
                  </a:moveTo>
                  <a:lnTo>
                    <a:pt x="548" y="239"/>
                  </a:lnTo>
                  <a:lnTo>
                    <a:pt x="546" y="240"/>
                  </a:lnTo>
                  <a:lnTo>
                    <a:pt x="546" y="242"/>
                  </a:lnTo>
                  <a:lnTo>
                    <a:pt x="546" y="242"/>
                  </a:lnTo>
                  <a:lnTo>
                    <a:pt x="547" y="242"/>
                  </a:lnTo>
                  <a:lnTo>
                    <a:pt x="549" y="239"/>
                  </a:lnTo>
                  <a:lnTo>
                    <a:pt x="548" y="237"/>
                  </a:lnTo>
                  <a:close/>
                  <a:moveTo>
                    <a:pt x="470" y="242"/>
                  </a:moveTo>
                  <a:lnTo>
                    <a:pt x="471" y="242"/>
                  </a:lnTo>
                  <a:lnTo>
                    <a:pt x="472" y="242"/>
                  </a:lnTo>
                  <a:lnTo>
                    <a:pt x="472" y="241"/>
                  </a:lnTo>
                  <a:lnTo>
                    <a:pt x="471" y="241"/>
                  </a:lnTo>
                  <a:lnTo>
                    <a:pt x="470" y="242"/>
                  </a:lnTo>
                  <a:lnTo>
                    <a:pt x="470" y="242"/>
                  </a:lnTo>
                  <a:close/>
                  <a:moveTo>
                    <a:pt x="464" y="273"/>
                  </a:moveTo>
                  <a:lnTo>
                    <a:pt x="465" y="275"/>
                  </a:lnTo>
                  <a:lnTo>
                    <a:pt x="466" y="278"/>
                  </a:lnTo>
                  <a:lnTo>
                    <a:pt x="467" y="278"/>
                  </a:lnTo>
                  <a:lnTo>
                    <a:pt x="470" y="274"/>
                  </a:lnTo>
                  <a:lnTo>
                    <a:pt x="471" y="275"/>
                  </a:lnTo>
                  <a:lnTo>
                    <a:pt x="472" y="275"/>
                  </a:lnTo>
                  <a:lnTo>
                    <a:pt x="473" y="275"/>
                  </a:lnTo>
                  <a:lnTo>
                    <a:pt x="474" y="275"/>
                  </a:lnTo>
                  <a:lnTo>
                    <a:pt x="473" y="278"/>
                  </a:lnTo>
                  <a:lnTo>
                    <a:pt x="473" y="279"/>
                  </a:lnTo>
                  <a:lnTo>
                    <a:pt x="474" y="279"/>
                  </a:lnTo>
                  <a:lnTo>
                    <a:pt x="482" y="273"/>
                  </a:lnTo>
                  <a:lnTo>
                    <a:pt x="484" y="272"/>
                  </a:lnTo>
                  <a:lnTo>
                    <a:pt x="486" y="269"/>
                  </a:lnTo>
                  <a:lnTo>
                    <a:pt x="486" y="269"/>
                  </a:lnTo>
                  <a:lnTo>
                    <a:pt x="484" y="268"/>
                  </a:lnTo>
                  <a:lnTo>
                    <a:pt x="483" y="267"/>
                  </a:lnTo>
                  <a:lnTo>
                    <a:pt x="483" y="264"/>
                  </a:lnTo>
                  <a:lnTo>
                    <a:pt x="481" y="264"/>
                  </a:lnTo>
                  <a:lnTo>
                    <a:pt x="480" y="263"/>
                  </a:lnTo>
                  <a:lnTo>
                    <a:pt x="477" y="263"/>
                  </a:lnTo>
                  <a:lnTo>
                    <a:pt x="477" y="264"/>
                  </a:lnTo>
                  <a:lnTo>
                    <a:pt x="476" y="265"/>
                  </a:lnTo>
                  <a:lnTo>
                    <a:pt x="474" y="264"/>
                  </a:lnTo>
                  <a:lnTo>
                    <a:pt x="473" y="265"/>
                  </a:lnTo>
                  <a:lnTo>
                    <a:pt x="466" y="269"/>
                  </a:lnTo>
                  <a:lnTo>
                    <a:pt x="464" y="271"/>
                  </a:lnTo>
                  <a:lnTo>
                    <a:pt x="464" y="273"/>
                  </a:lnTo>
                  <a:close/>
                  <a:moveTo>
                    <a:pt x="461" y="294"/>
                  </a:moveTo>
                  <a:lnTo>
                    <a:pt x="463" y="293"/>
                  </a:lnTo>
                  <a:lnTo>
                    <a:pt x="465" y="291"/>
                  </a:lnTo>
                  <a:lnTo>
                    <a:pt x="466" y="290"/>
                  </a:lnTo>
                  <a:lnTo>
                    <a:pt x="469" y="289"/>
                  </a:lnTo>
                  <a:lnTo>
                    <a:pt x="470" y="288"/>
                  </a:lnTo>
                  <a:lnTo>
                    <a:pt x="471" y="287"/>
                  </a:lnTo>
                  <a:lnTo>
                    <a:pt x="470" y="286"/>
                  </a:lnTo>
                  <a:lnTo>
                    <a:pt x="466" y="289"/>
                  </a:lnTo>
                  <a:lnTo>
                    <a:pt x="463" y="291"/>
                  </a:lnTo>
                  <a:lnTo>
                    <a:pt x="462" y="293"/>
                  </a:lnTo>
                  <a:lnTo>
                    <a:pt x="461" y="294"/>
                  </a:lnTo>
                  <a:close/>
                  <a:moveTo>
                    <a:pt x="448" y="296"/>
                  </a:moveTo>
                  <a:lnTo>
                    <a:pt x="451" y="294"/>
                  </a:lnTo>
                  <a:lnTo>
                    <a:pt x="451" y="293"/>
                  </a:lnTo>
                  <a:lnTo>
                    <a:pt x="447" y="296"/>
                  </a:lnTo>
                  <a:lnTo>
                    <a:pt x="447" y="296"/>
                  </a:lnTo>
                  <a:lnTo>
                    <a:pt x="448" y="296"/>
                  </a:lnTo>
                  <a:close/>
                  <a:moveTo>
                    <a:pt x="455" y="299"/>
                  </a:moveTo>
                  <a:lnTo>
                    <a:pt x="452" y="300"/>
                  </a:lnTo>
                  <a:lnTo>
                    <a:pt x="451" y="303"/>
                  </a:lnTo>
                  <a:lnTo>
                    <a:pt x="450" y="303"/>
                  </a:lnTo>
                  <a:lnTo>
                    <a:pt x="451" y="305"/>
                  </a:lnTo>
                  <a:lnTo>
                    <a:pt x="451" y="303"/>
                  </a:lnTo>
                  <a:lnTo>
                    <a:pt x="455" y="300"/>
                  </a:lnTo>
                  <a:lnTo>
                    <a:pt x="455" y="299"/>
                  </a:lnTo>
                  <a:close/>
                  <a:moveTo>
                    <a:pt x="456" y="280"/>
                  </a:moveTo>
                  <a:lnTo>
                    <a:pt x="457" y="279"/>
                  </a:lnTo>
                  <a:lnTo>
                    <a:pt x="457" y="277"/>
                  </a:lnTo>
                  <a:lnTo>
                    <a:pt x="456" y="275"/>
                  </a:lnTo>
                  <a:lnTo>
                    <a:pt x="455" y="274"/>
                  </a:lnTo>
                  <a:lnTo>
                    <a:pt x="454" y="275"/>
                  </a:lnTo>
                  <a:lnTo>
                    <a:pt x="453" y="279"/>
                  </a:lnTo>
                  <a:lnTo>
                    <a:pt x="453" y="281"/>
                  </a:lnTo>
                  <a:lnTo>
                    <a:pt x="456" y="280"/>
                  </a:lnTo>
                  <a:close/>
                  <a:moveTo>
                    <a:pt x="461" y="356"/>
                  </a:moveTo>
                  <a:lnTo>
                    <a:pt x="460" y="356"/>
                  </a:lnTo>
                  <a:lnTo>
                    <a:pt x="458" y="356"/>
                  </a:lnTo>
                  <a:lnTo>
                    <a:pt x="457" y="357"/>
                  </a:lnTo>
                  <a:lnTo>
                    <a:pt x="458" y="357"/>
                  </a:lnTo>
                  <a:lnTo>
                    <a:pt x="460" y="357"/>
                  </a:lnTo>
                  <a:lnTo>
                    <a:pt x="461" y="357"/>
                  </a:lnTo>
                  <a:lnTo>
                    <a:pt x="461" y="356"/>
                  </a:lnTo>
                  <a:close/>
                  <a:moveTo>
                    <a:pt x="461" y="353"/>
                  </a:moveTo>
                  <a:lnTo>
                    <a:pt x="462" y="353"/>
                  </a:lnTo>
                  <a:lnTo>
                    <a:pt x="462" y="352"/>
                  </a:lnTo>
                  <a:lnTo>
                    <a:pt x="462" y="350"/>
                  </a:lnTo>
                  <a:lnTo>
                    <a:pt x="461" y="352"/>
                  </a:lnTo>
                  <a:lnTo>
                    <a:pt x="461" y="353"/>
                  </a:lnTo>
                  <a:lnTo>
                    <a:pt x="460" y="353"/>
                  </a:lnTo>
                  <a:lnTo>
                    <a:pt x="460" y="354"/>
                  </a:lnTo>
                  <a:lnTo>
                    <a:pt x="461" y="353"/>
                  </a:lnTo>
                  <a:close/>
                  <a:moveTo>
                    <a:pt x="526" y="328"/>
                  </a:moveTo>
                  <a:lnTo>
                    <a:pt x="524" y="328"/>
                  </a:lnTo>
                  <a:lnTo>
                    <a:pt x="524" y="329"/>
                  </a:lnTo>
                  <a:lnTo>
                    <a:pt x="526" y="329"/>
                  </a:lnTo>
                  <a:lnTo>
                    <a:pt x="526" y="328"/>
                  </a:lnTo>
                  <a:close/>
                  <a:moveTo>
                    <a:pt x="531" y="335"/>
                  </a:moveTo>
                  <a:lnTo>
                    <a:pt x="531" y="336"/>
                  </a:lnTo>
                  <a:lnTo>
                    <a:pt x="530" y="336"/>
                  </a:lnTo>
                  <a:lnTo>
                    <a:pt x="529" y="337"/>
                  </a:lnTo>
                  <a:lnTo>
                    <a:pt x="528" y="338"/>
                  </a:lnTo>
                  <a:lnTo>
                    <a:pt x="529" y="338"/>
                  </a:lnTo>
                  <a:lnTo>
                    <a:pt x="530" y="337"/>
                  </a:lnTo>
                  <a:lnTo>
                    <a:pt x="531" y="337"/>
                  </a:lnTo>
                  <a:lnTo>
                    <a:pt x="531" y="336"/>
                  </a:lnTo>
                  <a:lnTo>
                    <a:pt x="531" y="335"/>
                  </a:lnTo>
                  <a:close/>
                  <a:moveTo>
                    <a:pt x="585" y="273"/>
                  </a:moveTo>
                  <a:lnTo>
                    <a:pt x="584" y="273"/>
                  </a:lnTo>
                  <a:lnTo>
                    <a:pt x="583" y="274"/>
                  </a:lnTo>
                  <a:lnTo>
                    <a:pt x="581" y="275"/>
                  </a:lnTo>
                  <a:lnTo>
                    <a:pt x="579" y="277"/>
                  </a:lnTo>
                  <a:lnTo>
                    <a:pt x="578" y="278"/>
                  </a:lnTo>
                  <a:lnTo>
                    <a:pt x="577" y="279"/>
                  </a:lnTo>
                  <a:lnTo>
                    <a:pt x="576" y="279"/>
                  </a:lnTo>
                  <a:lnTo>
                    <a:pt x="576" y="278"/>
                  </a:lnTo>
                  <a:lnTo>
                    <a:pt x="577" y="278"/>
                  </a:lnTo>
                  <a:lnTo>
                    <a:pt x="577" y="277"/>
                  </a:lnTo>
                  <a:lnTo>
                    <a:pt x="576" y="277"/>
                  </a:lnTo>
                  <a:lnTo>
                    <a:pt x="575" y="277"/>
                  </a:lnTo>
                  <a:lnTo>
                    <a:pt x="574" y="278"/>
                  </a:lnTo>
                  <a:lnTo>
                    <a:pt x="573" y="279"/>
                  </a:lnTo>
                  <a:lnTo>
                    <a:pt x="573" y="280"/>
                  </a:lnTo>
                  <a:lnTo>
                    <a:pt x="574" y="280"/>
                  </a:lnTo>
                  <a:lnTo>
                    <a:pt x="575" y="279"/>
                  </a:lnTo>
                  <a:lnTo>
                    <a:pt x="576" y="279"/>
                  </a:lnTo>
                  <a:lnTo>
                    <a:pt x="575" y="280"/>
                  </a:lnTo>
                  <a:lnTo>
                    <a:pt x="574" y="281"/>
                  </a:lnTo>
                  <a:lnTo>
                    <a:pt x="573" y="282"/>
                  </a:lnTo>
                  <a:lnTo>
                    <a:pt x="571" y="282"/>
                  </a:lnTo>
                  <a:lnTo>
                    <a:pt x="569" y="284"/>
                  </a:lnTo>
                  <a:lnTo>
                    <a:pt x="568" y="284"/>
                  </a:lnTo>
                  <a:lnTo>
                    <a:pt x="567" y="284"/>
                  </a:lnTo>
                  <a:lnTo>
                    <a:pt x="567" y="283"/>
                  </a:lnTo>
                  <a:lnTo>
                    <a:pt x="568" y="283"/>
                  </a:lnTo>
                  <a:lnTo>
                    <a:pt x="568" y="282"/>
                  </a:lnTo>
                  <a:lnTo>
                    <a:pt x="569" y="281"/>
                  </a:lnTo>
                  <a:lnTo>
                    <a:pt x="568" y="281"/>
                  </a:lnTo>
                  <a:lnTo>
                    <a:pt x="567" y="282"/>
                  </a:lnTo>
                  <a:lnTo>
                    <a:pt x="566" y="283"/>
                  </a:lnTo>
                  <a:lnTo>
                    <a:pt x="565" y="284"/>
                  </a:lnTo>
                  <a:lnTo>
                    <a:pt x="566" y="284"/>
                  </a:lnTo>
                  <a:lnTo>
                    <a:pt x="567" y="284"/>
                  </a:lnTo>
                  <a:lnTo>
                    <a:pt x="566" y="286"/>
                  </a:lnTo>
                  <a:lnTo>
                    <a:pt x="565" y="286"/>
                  </a:lnTo>
                  <a:lnTo>
                    <a:pt x="564" y="286"/>
                  </a:lnTo>
                  <a:lnTo>
                    <a:pt x="562" y="286"/>
                  </a:lnTo>
                  <a:lnTo>
                    <a:pt x="561" y="286"/>
                  </a:lnTo>
                  <a:lnTo>
                    <a:pt x="560" y="287"/>
                  </a:lnTo>
                  <a:lnTo>
                    <a:pt x="559" y="288"/>
                  </a:lnTo>
                  <a:lnTo>
                    <a:pt x="558" y="288"/>
                  </a:lnTo>
                  <a:lnTo>
                    <a:pt x="556" y="289"/>
                  </a:lnTo>
                  <a:lnTo>
                    <a:pt x="556" y="288"/>
                  </a:lnTo>
                  <a:lnTo>
                    <a:pt x="555" y="289"/>
                  </a:lnTo>
                  <a:lnTo>
                    <a:pt x="552" y="290"/>
                  </a:lnTo>
                  <a:lnTo>
                    <a:pt x="555" y="290"/>
                  </a:lnTo>
                  <a:lnTo>
                    <a:pt x="554" y="291"/>
                  </a:lnTo>
                  <a:lnTo>
                    <a:pt x="552" y="291"/>
                  </a:lnTo>
                  <a:lnTo>
                    <a:pt x="552" y="292"/>
                  </a:lnTo>
                  <a:lnTo>
                    <a:pt x="551" y="292"/>
                  </a:lnTo>
                  <a:lnTo>
                    <a:pt x="551" y="291"/>
                  </a:lnTo>
                  <a:lnTo>
                    <a:pt x="550" y="290"/>
                  </a:lnTo>
                  <a:lnTo>
                    <a:pt x="551" y="290"/>
                  </a:lnTo>
                  <a:lnTo>
                    <a:pt x="551" y="289"/>
                  </a:lnTo>
                  <a:lnTo>
                    <a:pt x="552" y="289"/>
                  </a:lnTo>
                  <a:lnTo>
                    <a:pt x="554" y="288"/>
                  </a:lnTo>
                  <a:lnTo>
                    <a:pt x="555" y="288"/>
                  </a:lnTo>
                  <a:lnTo>
                    <a:pt x="555" y="287"/>
                  </a:lnTo>
                  <a:lnTo>
                    <a:pt x="554" y="288"/>
                  </a:lnTo>
                  <a:lnTo>
                    <a:pt x="552" y="288"/>
                  </a:lnTo>
                  <a:lnTo>
                    <a:pt x="554" y="287"/>
                  </a:lnTo>
                  <a:lnTo>
                    <a:pt x="555" y="286"/>
                  </a:lnTo>
                  <a:lnTo>
                    <a:pt x="556" y="286"/>
                  </a:lnTo>
                  <a:lnTo>
                    <a:pt x="557" y="284"/>
                  </a:lnTo>
                  <a:lnTo>
                    <a:pt x="558" y="284"/>
                  </a:lnTo>
                  <a:lnTo>
                    <a:pt x="558" y="284"/>
                  </a:lnTo>
                  <a:lnTo>
                    <a:pt x="558" y="283"/>
                  </a:lnTo>
                  <a:lnTo>
                    <a:pt x="558" y="283"/>
                  </a:lnTo>
                  <a:lnTo>
                    <a:pt x="557" y="284"/>
                  </a:lnTo>
                  <a:lnTo>
                    <a:pt x="555" y="284"/>
                  </a:lnTo>
                  <a:lnTo>
                    <a:pt x="554" y="286"/>
                  </a:lnTo>
                  <a:lnTo>
                    <a:pt x="552" y="286"/>
                  </a:lnTo>
                  <a:lnTo>
                    <a:pt x="551" y="287"/>
                  </a:lnTo>
                  <a:lnTo>
                    <a:pt x="550" y="288"/>
                  </a:lnTo>
                  <a:lnTo>
                    <a:pt x="549" y="288"/>
                  </a:lnTo>
                  <a:lnTo>
                    <a:pt x="549" y="289"/>
                  </a:lnTo>
                  <a:lnTo>
                    <a:pt x="550" y="289"/>
                  </a:lnTo>
                  <a:lnTo>
                    <a:pt x="551" y="288"/>
                  </a:lnTo>
                  <a:lnTo>
                    <a:pt x="552" y="288"/>
                  </a:lnTo>
                  <a:lnTo>
                    <a:pt x="551" y="289"/>
                  </a:lnTo>
                  <a:lnTo>
                    <a:pt x="550" y="290"/>
                  </a:lnTo>
                  <a:lnTo>
                    <a:pt x="549" y="290"/>
                  </a:lnTo>
                  <a:lnTo>
                    <a:pt x="549" y="291"/>
                  </a:lnTo>
                  <a:lnTo>
                    <a:pt x="550" y="292"/>
                  </a:lnTo>
                  <a:lnTo>
                    <a:pt x="549" y="292"/>
                  </a:lnTo>
                  <a:lnTo>
                    <a:pt x="548" y="293"/>
                  </a:lnTo>
                  <a:lnTo>
                    <a:pt x="546" y="294"/>
                  </a:lnTo>
                  <a:lnTo>
                    <a:pt x="545" y="296"/>
                  </a:lnTo>
                  <a:lnTo>
                    <a:pt x="546" y="296"/>
                  </a:lnTo>
                  <a:lnTo>
                    <a:pt x="546" y="296"/>
                  </a:lnTo>
                  <a:lnTo>
                    <a:pt x="545" y="296"/>
                  </a:lnTo>
                  <a:lnTo>
                    <a:pt x="543" y="296"/>
                  </a:lnTo>
                  <a:lnTo>
                    <a:pt x="540" y="298"/>
                  </a:lnTo>
                  <a:lnTo>
                    <a:pt x="539" y="298"/>
                  </a:lnTo>
                  <a:lnTo>
                    <a:pt x="538" y="299"/>
                  </a:lnTo>
                  <a:lnTo>
                    <a:pt x="537" y="299"/>
                  </a:lnTo>
                  <a:lnTo>
                    <a:pt x="532" y="301"/>
                  </a:lnTo>
                  <a:lnTo>
                    <a:pt x="531" y="303"/>
                  </a:lnTo>
                  <a:lnTo>
                    <a:pt x="531" y="306"/>
                  </a:lnTo>
                  <a:lnTo>
                    <a:pt x="531" y="307"/>
                  </a:lnTo>
                  <a:lnTo>
                    <a:pt x="530" y="308"/>
                  </a:lnTo>
                  <a:lnTo>
                    <a:pt x="529" y="309"/>
                  </a:lnTo>
                  <a:lnTo>
                    <a:pt x="528" y="309"/>
                  </a:lnTo>
                  <a:lnTo>
                    <a:pt x="527" y="309"/>
                  </a:lnTo>
                  <a:lnTo>
                    <a:pt x="526" y="309"/>
                  </a:lnTo>
                  <a:lnTo>
                    <a:pt x="524" y="309"/>
                  </a:lnTo>
                  <a:lnTo>
                    <a:pt x="524" y="310"/>
                  </a:lnTo>
                  <a:lnTo>
                    <a:pt x="524" y="311"/>
                  </a:lnTo>
                  <a:lnTo>
                    <a:pt x="523" y="312"/>
                  </a:lnTo>
                  <a:lnTo>
                    <a:pt x="522" y="312"/>
                  </a:lnTo>
                  <a:lnTo>
                    <a:pt x="521" y="312"/>
                  </a:lnTo>
                  <a:lnTo>
                    <a:pt x="520" y="312"/>
                  </a:lnTo>
                  <a:lnTo>
                    <a:pt x="519" y="312"/>
                  </a:lnTo>
                  <a:lnTo>
                    <a:pt x="519" y="311"/>
                  </a:lnTo>
                  <a:lnTo>
                    <a:pt x="519" y="310"/>
                  </a:lnTo>
                  <a:lnTo>
                    <a:pt x="518" y="311"/>
                  </a:lnTo>
                  <a:lnTo>
                    <a:pt x="517" y="312"/>
                  </a:lnTo>
                  <a:lnTo>
                    <a:pt x="515" y="312"/>
                  </a:lnTo>
                  <a:lnTo>
                    <a:pt x="514" y="314"/>
                  </a:lnTo>
                  <a:lnTo>
                    <a:pt x="513" y="314"/>
                  </a:lnTo>
                  <a:lnTo>
                    <a:pt x="513" y="315"/>
                  </a:lnTo>
                  <a:lnTo>
                    <a:pt x="512" y="316"/>
                  </a:lnTo>
                  <a:lnTo>
                    <a:pt x="512" y="317"/>
                  </a:lnTo>
                  <a:lnTo>
                    <a:pt x="511" y="318"/>
                  </a:lnTo>
                  <a:lnTo>
                    <a:pt x="510" y="318"/>
                  </a:lnTo>
                  <a:lnTo>
                    <a:pt x="509" y="318"/>
                  </a:lnTo>
                  <a:lnTo>
                    <a:pt x="508" y="319"/>
                  </a:lnTo>
                  <a:lnTo>
                    <a:pt x="507" y="319"/>
                  </a:lnTo>
                  <a:lnTo>
                    <a:pt x="505" y="319"/>
                  </a:lnTo>
                  <a:lnTo>
                    <a:pt x="504" y="320"/>
                  </a:lnTo>
                  <a:lnTo>
                    <a:pt x="504" y="321"/>
                  </a:lnTo>
                  <a:lnTo>
                    <a:pt x="502" y="322"/>
                  </a:lnTo>
                  <a:lnTo>
                    <a:pt x="501" y="322"/>
                  </a:lnTo>
                  <a:lnTo>
                    <a:pt x="500" y="322"/>
                  </a:lnTo>
                  <a:lnTo>
                    <a:pt x="500" y="322"/>
                  </a:lnTo>
                  <a:lnTo>
                    <a:pt x="499" y="322"/>
                  </a:lnTo>
                  <a:lnTo>
                    <a:pt x="498" y="324"/>
                  </a:lnTo>
                  <a:lnTo>
                    <a:pt x="496" y="325"/>
                  </a:lnTo>
                  <a:lnTo>
                    <a:pt x="495" y="325"/>
                  </a:lnTo>
                  <a:lnTo>
                    <a:pt x="493" y="326"/>
                  </a:lnTo>
                  <a:lnTo>
                    <a:pt x="493" y="327"/>
                  </a:lnTo>
                  <a:lnTo>
                    <a:pt x="492" y="327"/>
                  </a:lnTo>
                  <a:lnTo>
                    <a:pt x="490" y="328"/>
                  </a:lnTo>
                  <a:lnTo>
                    <a:pt x="489" y="329"/>
                  </a:lnTo>
                  <a:lnTo>
                    <a:pt x="488" y="329"/>
                  </a:lnTo>
                  <a:lnTo>
                    <a:pt x="486" y="330"/>
                  </a:lnTo>
                  <a:lnTo>
                    <a:pt x="485" y="330"/>
                  </a:lnTo>
                  <a:lnTo>
                    <a:pt x="484" y="331"/>
                  </a:lnTo>
                  <a:lnTo>
                    <a:pt x="477" y="336"/>
                  </a:lnTo>
                  <a:lnTo>
                    <a:pt x="475" y="338"/>
                  </a:lnTo>
                  <a:lnTo>
                    <a:pt x="473" y="339"/>
                  </a:lnTo>
                  <a:lnTo>
                    <a:pt x="471" y="340"/>
                  </a:lnTo>
                  <a:lnTo>
                    <a:pt x="470" y="342"/>
                  </a:lnTo>
                  <a:lnTo>
                    <a:pt x="470" y="343"/>
                  </a:lnTo>
                  <a:lnTo>
                    <a:pt x="469" y="343"/>
                  </a:lnTo>
                  <a:lnTo>
                    <a:pt x="469" y="344"/>
                  </a:lnTo>
                  <a:lnTo>
                    <a:pt x="467" y="344"/>
                  </a:lnTo>
                  <a:lnTo>
                    <a:pt x="467" y="345"/>
                  </a:lnTo>
                  <a:lnTo>
                    <a:pt x="466" y="345"/>
                  </a:lnTo>
                  <a:lnTo>
                    <a:pt x="466" y="346"/>
                  </a:lnTo>
                  <a:lnTo>
                    <a:pt x="465" y="347"/>
                  </a:lnTo>
                  <a:lnTo>
                    <a:pt x="464" y="348"/>
                  </a:lnTo>
                  <a:lnTo>
                    <a:pt x="463" y="348"/>
                  </a:lnTo>
                  <a:lnTo>
                    <a:pt x="463" y="349"/>
                  </a:lnTo>
                  <a:lnTo>
                    <a:pt x="463" y="349"/>
                  </a:lnTo>
                  <a:lnTo>
                    <a:pt x="464" y="349"/>
                  </a:lnTo>
                  <a:lnTo>
                    <a:pt x="464" y="350"/>
                  </a:lnTo>
                  <a:lnTo>
                    <a:pt x="464" y="352"/>
                  </a:lnTo>
                  <a:lnTo>
                    <a:pt x="469" y="349"/>
                  </a:lnTo>
                  <a:lnTo>
                    <a:pt x="470" y="348"/>
                  </a:lnTo>
                  <a:lnTo>
                    <a:pt x="471" y="347"/>
                  </a:lnTo>
                  <a:lnTo>
                    <a:pt x="472" y="347"/>
                  </a:lnTo>
                  <a:lnTo>
                    <a:pt x="472" y="346"/>
                  </a:lnTo>
                  <a:lnTo>
                    <a:pt x="473" y="347"/>
                  </a:lnTo>
                  <a:lnTo>
                    <a:pt x="474" y="348"/>
                  </a:lnTo>
                  <a:lnTo>
                    <a:pt x="474" y="349"/>
                  </a:lnTo>
                  <a:lnTo>
                    <a:pt x="473" y="349"/>
                  </a:lnTo>
                  <a:lnTo>
                    <a:pt x="472" y="350"/>
                  </a:lnTo>
                  <a:lnTo>
                    <a:pt x="471" y="352"/>
                  </a:lnTo>
                  <a:lnTo>
                    <a:pt x="470" y="352"/>
                  </a:lnTo>
                  <a:lnTo>
                    <a:pt x="466" y="354"/>
                  </a:lnTo>
                  <a:lnTo>
                    <a:pt x="465" y="356"/>
                  </a:lnTo>
                  <a:lnTo>
                    <a:pt x="464" y="357"/>
                  </a:lnTo>
                  <a:lnTo>
                    <a:pt x="463" y="359"/>
                  </a:lnTo>
                  <a:lnTo>
                    <a:pt x="462" y="362"/>
                  </a:lnTo>
                  <a:lnTo>
                    <a:pt x="465" y="362"/>
                  </a:lnTo>
                  <a:lnTo>
                    <a:pt x="469" y="362"/>
                  </a:lnTo>
                  <a:lnTo>
                    <a:pt x="469" y="363"/>
                  </a:lnTo>
                  <a:lnTo>
                    <a:pt x="469" y="364"/>
                  </a:lnTo>
                  <a:lnTo>
                    <a:pt x="470" y="365"/>
                  </a:lnTo>
                  <a:lnTo>
                    <a:pt x="470" y="366"/>
                  </a:lnTo>
                  <a:lnTo>
                    <a:pt x="471" y="366"/>
                  </a:lnTo>
                  <a:lnTo>
                    <a:pt x="472" y="366"/>
                  </a:lnTo>
                  <a:lnTo>
                    <a:pt x="473" y="366"/>
                  </a:lnTo>
                  <a:lnTo>
                    <a:pt x="474" y="367"/>
                  </a:lnTo>
                  <a:lnTo>
                    <a:pt x="475" y="367"/>
                  </a:lnTo>
                  <a:lnTo>
                    <a:pt x="476" y="366"/>
                  </a:lnTo>
                  <a:lnTo>
                    <a:pt x="477" y="366"/>
                  </a:lnTo>
                  <a:lnTo>
                    <a:pt x="477" y="365"/>
                  </a:lnTo>
                  <a:lnTo>
                    <a:pt x="479" y="365"/>
                  </a:lnTo>
                  <a:lnTo>
                    <a:pt x="480" y="365"/>
                  </a:lnTo>
                  <a:lnTo>
                    <a:pt x="481" y="365"/>
                  </a:lnTo>
                  <a:lnTo>
                    <a:pt x="481" y="364"/>
                  </a:lnTo>
                  <a:lnTo>
                    <a:pt x="483" y="363"/>
                  </a:lnTo>
                  <a:lnTo>
                    <a:pt x="486" y="361"/>
                  </a:lnTo>
                  <a:lnTo>
                    <a:pt x="492" y="357"/>
                  </a:lnTo>
                  <a:lnTo>
                    <a:pt x="493" y="357"/>
                  </a:lnTo>
                  <a:lnTo>
                    <a:pt x="494" y="357"/>
                  </a:lnTo>
                  <a:lnTo>
                    <a:pt x="502" y="354"/>
                  </a:lnTo>
                  <a:lnTo>
                    <a:pt x="503" y="354"/>
                  </a:lnTo>
                  <a:lnTo>
                    <a:pt x="508" y="350"/>
                  </a:lnTo>
                  <a:lnTo>
                    <a:pt x="509" y="349"/>
                  </a:lnTo>
                  <a:lnTo>
                    <a:pt x="510" y="349"/>
                  </a:lnTo>
                  <a:lnTo>
                    <a:pt x="512" y="349"/>
                  </a:lnTo>
                  <a:lnTo>
                    <a:pt x="513" y="348"/>
                  </a:lnTo>
                  <a:lnTo>
                    <a:pt x="513" y="347"/>
                  </a:lnTo>
                  <a:lnTo>
                    <a:pt x="513" y="346"/>
                  </a:lnTo>
                  <a:lnTo>
                    <a:pt x="512" y="347"/>
                  </a:lnTo>
                  <a:lnTo>
                    <a:pt x="510" y="347"/>
                  </a:lnTo>
                  <a:lnTo>
                    <a:pt x="509" y="348"/>
                  </a:lnTo>
                  <a:lnTo>
                    <a:pt x="508" y="349"/>
                  </a:lnTo>
                  <a:lnTo>
                    <a:pt x="505" y="349"/>
                  </a:lnTo>
                  <a:lnTo>
                    <a:pt x="504" y="349"/>
                  </a:lnTo>
                  <a:lnTo>
                    <a:pt x="504" y="349"/>
                  </a:lnTo>
                  <a:lnTo>
                    <a:pt x="504" y="349"/>
                  </a:lnTo>
                  <a:lnTo>
                    <a:pt x="503" y="349"/>
                  </a:lnTo>
                  <a:lnTo>
                    <a:pt x="501" y="349"/>
                  </a:lnTo>
                  <a:lnTo>
                    <a:pt x="501" y="349"/>
                  </a:lnTo>
                  <a:lnTo>
                    <a:pt x="499" y="349"/>
                  </a:lnTo>
                  <a:lnTo>
                    <a:pt x="499" y="349"/>
                  </a:lnTo>
                  <a:lnTo>
                    <a:pt x="498" y="349"/>
                  </a:lnTo>
                  <a:lnTo>
                    <a:pt x="498" y="348"/>
                  </a:lnTo>
                  <a:lnTo>
                    <a:pt x="498" y="347"/>
                  </a:lnTo>
                  <a:lnTo>
                    <a:pt x="499" y="346"/>
                  </a:lnTo>
                  <a:lnTo>
                    <a:pt x="500" y="345"/>
                  </a:lnTo>
                  <a:lnTo>
                    <a:pt x="502" y="344"/>
                  </a:lnTo>
                  <a:lnTo>
                    <a:pt x="504" y="342"/>
                  </a:lnTo>
                  <a:lnTo>
                    <a:pt x="505" y="340"/>
                  </a:lnTo>
                  <a:lnTo>
                    <a:pt x="507" y="339"/>
                  </a:lnTo>
                  <a:lnTo>
                    <a:pt x="508" y="339"/>
                  </a:lnTo>
                  <a:lnTo>
                    <a:pt x="509" y="339"/>
                  </a:lnTo>
                  <a:lnTo>
                    <a:pt x="509" y="338"/>
                  </a:lnTo>
                  <a:lnTo>
                    <a:pt x="508" y="338"/>
                  </a:lnTo>
                  <a:lnTo>
                    <a:pt x="509" y="337"/>
                  </a:lnTo>
                  <a:lnTo>
                    <a:pt x="509" y="336"/>
                  </a:lnTo>
                  <a:lnTo>
                    <a:pt x="513" y="334"/>
                  </a:lnTo>
                  <a:lnTo>
                    <a:pt x="514" y="334"/>
                  </a:lnTo>
                  <a:lnTo>
                    <a:pt x="515" y="334"/>
                  </a:lnTo>
                  <a:lnTo>
                    <a:pt x="515" y="333"/>
                  </a:lnTo>
                  <a:lnTo>
                    <a:pt x="517" y="333"/>
                  </a:lnTo>
                  <a:lnTo>
                    <a:pt x="518" y="331"/>
                  </a:lnTo>
                  <a:lnTo>
                    <a:pt x="520" y="329"/>
                  </a:lnTo>
                  <a:lnTo>
                    <a:pt x="521" y="329"/>
                  </a:lnTo>
                  <a:lnTo>
                    <a:pt x="522" y="327"/>
                  </a:lnTo>
                  <a:lnTo>
                    <a:pt x="524" y="327"/>
                  </a:lnTo>
                  <a:lnTo>
                    <a:pt x="526" y="327"/>
                  </a:lnTo>
                  <a:lnTo>
                    <a:pt x="526" y="326"/>
                  </a:lnTo>
                  <a:lnTo>
                    <a:pt x="528" y="325"/>
                  </a:lnTo>
                  <a:lnTo>
                    <a:pt x="529" y="326"/>
                  </a:lnTo>
                  <a:lnTo>
                    <a:pt x="531" y="325"/>
                  </a:lnTo>
                  <a:lnTo>
                    <a:pt x="531" y="325"/>
                  </a:lnTo>
                  <a:lnTo>
                    <a:pt x="532" y="325"/>
                  </a:lnTo>
                  <a:lnTo>
                    <a:pt x="533" y="325"/>
                  </a:lnTo>
                  <a:lnTo>
                    <a:pt x="535" y="325"/>
                  </a:lnTo>
                  <a:lnTo>
                    <a:pt x="536" y="324"/>
                  </a:lnTo>
                  <a:lnTo>
                    <a:pt x="537" y="324"/>
                  </a:lnTo>
                  <a:lnTo>
                    <a:pt x="538" y="322"/>
                  </a:lnTo>
                  <a:lnTo>
                    <a:pt x="539" y="322"/>
                  </a:lnTo>
                  <a:lnTo>
                    <a:pt x="540" y="322"/>
                  </a:lnTo>
                  <a:lnTo>
                    <a:pt x="541" y="322"/>
                  </a:lnTo>
                  <a:lnTo>
                    <a:pt x="543" y="321"/>
                  </a:lnTo>
                  <a:lnTo>
                    <a:pt x="545" y="321"/>
                  </a:lnTo>
                  <a:lnTo>
                    <a:pt x="549" y="318"/>
                  </a:lnTo>
                  <a:lnTo>
                    <a:pt x="550" y="318"/>
                  </a:lnTo>
                  <a:lnTo>
                    <a:pt x="552" y="317"/>
                  </a:lnTo>
                  <a:lnTo>
                    <a:pt x="552" y="316"/>
                  </a:lnTo>
                  <a:lnTo>
                    <a:pt x="551" y="316"/>
                  </a:lnTo>
                  <a:lnTo>
                    <a:pt x="550" y="317"/>
                  </a:lnTo>
                  <a:lnTo>
                    <a:pt x="549" y="318"/>
                  </a:lnTo>
                  <a:lnTo>
                    <a:pt x="548" y="318"/>
                  </a:lnTo>
                  <a:lnTo>
                    <a:pt x="549" y="317"/>
                  </a:lnTo>
                  <a:lnTo>
                    <a:pt x="549" y="316"/>
                  </a:lnTo>
                  <a:lnTo>
                    <a:pt x="550" y="316"/>
                  </a:lnTo>
                  <a:lnTo>
                    <a:pt x="551" y="315"/>
                  </a:lnTo>
                  <a:lnTo>
                    <a:pt x="552" y="315"/>
                  </a:lnTo>
                  <a:lnTo>
                    <a:pt x="554" y="315"/>
                  </a:lnTo>
                  <a:lnTo>
                    <a:pt x="554" y="314"/>
                  </a:lnTo>
                  <a:lnTo>
                    <a:pt x="555" y="314"/>
                  </a:lnTo>
                  <a:lnTo>
                    <a:pt x="558" y="311"/>
                  </a:lnTo>
                  <a:lnTo>
                    <a:pt x="558" y="310"/>
                  </a:lnTo>
                  <a:lnTo>
                    <a:pt x="559" y="309"/>
                  </a:lnTo>
                  <a:lnTo>
                    <a:pt x="560" y="308"/>
                  </a:lnTo>
                  <a:lnTo>
                    <a:pt x="561" y="307"/>
                  </a:lnTo>
                  <a:lnTo>
                    <a:pt x="562" y="306"/>
                  </a:lnTo>
                  <a:lnTo>
                    <a:pt x="562" y="305"/>
                  </a:lnTo>
                  <a:lnTo>
                    <a:pt x="562" y="303"/>
                  </a:lnTo>
                  <a:lnTo>
                    <a:pt x="562" y="302"/>
                  </a:lnTo>
                  <a:lnTo>
                    <a:pt x="560" y="302"/>
                  </a:lnTo>
                  <a:lnTo>
                    <a:pt x="560" y="301"/>
                  </a:lnTo>
                  <a:lnTo>
                    <a:pt x="561" y="300"/>
                  </a:lnTo>
                  <a:lnTo>
                    <a:pt x="560" y="299"/>
                  </a:lnTo>
                  <a:lnTo>
                    <a:pt x="558" y="301"/>
                  </a:lnTo>
                  <a:lnTo>
                    <a:pt x="558" y="302"/>
                  </a:lnTo>
                  <a:lnTo>
                    <a:pt x="557" y="302"/>
                  </a:lnTo>
                  <a:lnTo>
                    <a:pt x="556" y="303"/>
                  </a:lnTo>
                  <a:lnTo>
                    <a:pt x="556" y="306"/>
                  </a:lnTo>
                  <a:lnTo>
                    <a:pt x="555" y="306"/>
                  </a:lnTo>
                  <a:lnTo>
                    <a:pt x="552" y="307"/>
                  </a:lnTo>
                  <a:lnTo>
                    <a:pt x="552" y="306"/>
                  </a:lnTo>
                  <a:lnTo>
                    <a:pt x="554" y="305"/>
                  </a:lnTo>
                  <a:lnTo>
                    <a:pt x="554" y="303"/>
                  </a:lnTo>
                  <a:lnTo>
                    <a:pt x="555" y="303"/>
                  </a:lnTo>
                  <a:lnTo>
                    <a:pt x="558" y="300"/>
                  </a:lnTo>
                  <a:lnTo>
                    <a:pt x="558" y="299"/>
                  </a:lnTo>
                  <a:lnTo>
                    <a:pt x="559" y="298"/>
                  </a:lnTo>
                  <a:lnTo>
                    <a:pt x="560" y="298"/>
                  </a:lnTo>
                  <a:lnTo>
                    <a:pt x="560" y="297"/>
                  </a:lnTo>
                  <a:lnTo>
                    <a:pt x="562" y="297"/>
                  </a:lnTo>
                  <a:lnTo>
                    <a:pt x="564" y="296"/>
                  </a:lnTo>
                  <a:lnTo>
                    <a:pt x="565" y="296"/>
                  </a:lnTo>
                  <a:lnTo>
                    <a:pt x="566" y="294"/>
                  </a:lnTo>
                  <a:lnTo>
                    <a:pt x="566" y="293"/>
                  </a:lnTo>
                  <a:lnTo>
                    <a:pt x="567" y="293"/>
                  </a:lnTo>
                  <a:lnTo>
                    <a:pt x="568" y="292"/>
                  </a:lnTo>
                  <a:lnTo>
                    <a:pt x="570" y="290"/>
                  </a:lnTo>
                  <a:lnTo>
                    <a:pt x="571" y="289"/>
                  </a:lnTo>
                  <a:lnTo>
                    <a:pt x="575" y="287"/>
                  </a:lnTo>
                  <a:lnTo>
                    <a:pt x="577" y="283"/>
                  </a:lnTo>
                  <a:lnTo>
                    <a:pt x="578" y="282"/>
                  </a:lnTo>
                  <a:lnTo>
                    <a:pt x="579" y="281"/>
                  </a:lnTo>
                  <a:lnTo>
                    <a:pt x="580" y="280"/>
                  </a:lnTo>
                  <a:lnTo>
                    <a:pt x="578" y="281"/>
                  </a:lnTo>
                  <a:lnTo>
                    <a:pt x="578" y="280"/>
                  </a:lnTo>
                  <a:lnTo>
                    <a:pt x="579" y="279"/>
                  </a:lnTo>
                  <a:lnTo>
                    <a:pt x="580" y="278"/>
                  </a:lnTo>
                  <a:lnTo>
                    <a:pt x="583" y="277"/>
                  </a:lnTo>
                  <a:lnTo>
                    <a:pt x="583" y="275"/>
                  </a:lnTo>
                  <a:lnTo>
                    <a:pt x="584" y="274"/>
                  </a:lnTo>
                  <a:lnTo>
                    <a:pt x="585" y="273"/>
                  </a:lnTo>
                  <a:close/>
                  <a:moveTo>
                    <a:pt x="472" y="348"/>
                  </a:moveTo>
                  <a:lnTo>
                    <a:pt x="471" y="348"/>
                  </a:lnTo>
                  <a:lnTo>
                    <a:pt x="471" y="349"/>
                  </a:lnTo>
                  <a:lnTo>
                    <a:pt x="472" y="348"/>
                  </a:lnTo>
                  <a:close/>
                  <a:moveTo>
                    <a:pt x="587" y="205"/>
                  </a:moveTo>
                  <a:lnTo>
                    <a:pt x="585" y="207"/>
                  </a:lnTo>
                  <a:lnTo>
                    <a:pt x="586" y="205"/>
                  </a:lnTo>
                  <a:lnTo>
                    <a:pt x="586" y="203"/>
                  </a:lnTo>
                  <a:lnTo>
                    <a:pt x="585" y="203"/>
                  </a:lnTo>
                  <a:lnTo>
                    <a:pt x="585" y="206"/>
                  </a:lnTo>
                  <a:lnTo>
                    <a:pt x="585" y="204"/>
                  </a:lnTo>
                  <a:lnTo>
                    <a:pt x="585" y="200"/>
                  </a:lnTo>
                  <a:lnTo>
                    <a:pt x="585" y="200"/>
                  </a:lnTo>
                  <a:lnTo>
                    <a:pt x="583" y="203"/>
                  </a:lnTo>
                  <a:lnTo>
                    <a:pt x="583" y="204"/>
                  </a:lnTo>
                  <a:lnTo>
                    <a:pt x="584" y="207"/>
                  </a:lnTo>
                  <a:lnTo>
                    <a:pt x="585" y="206"/>
                  </a:lnTo>
                  <a:lnTo>
                    <a:pt x="585" y="207"/>
                  </a:lnTo>
                  <a:lnTo>
                    <a:pt x="585" y="208"/>
                  </a:lnTo>
                  <a:lnTo>
                    <a:pt x="586" y="208"/>
                  </a:lnTo>
                  <a:lnTo>
                    <a:pt x="587" y="206"/>
                  </a:lnTo>
                  <a:lnTo>
                    <a:pt x="587" y="205"/>
                  </a:lnTo>
                  <a:close/>
                  <a:moveTo>
                    <a:pt x="589" y="196"/>
                  </a:moveTo>
                  <a:lnTo>
                    <a:pt x="588" y="196"/>
                  </a:lnTo>
                  <a:lnTo>
                    <a:pt x="587" y="198"/>
                  </a:lnTo>
                  <a:lnTo>
                    <a:pt x="588" y="199"/>
                  </a:lnTo>
                  <a:lnTo>
                    <a:pt x="589" y="197"/>
                  </a:lnTo>
                  <a:lnTo>
                    <a:pt x="589" y="196"/>
                  </a:lnTo>
                  <a:close/>
                  <a:moveTo>
                    <a:pt x="592" y="189"/>
                  </a:moveTo>
                  <a:lnTo>
                    <a:pt x="590" y="190"/>
                  </a:lnTo>
                  <a:lnTo>
                    <a:pt x="587" y="194"/>
                  </a:lnTo>
                  <a:lnTo>
                    <a:pt x="587" y="195"/>
                  </a:lnTo>
                  <a:lnTo>
                    <a:pt x="588" y="194"/>
                  </a:lnTo>
                  <a:lnTo>
                    <a:pt x="589" y="194"/>
                  </a:lnTo>
                  <a:lnTo>
                    <a:pt x="592" y="193"/>
                  </a:lnTo>
                  <a:lnTo>
                    <a:pt x="592" y="192"/>
                  </a:lnTo>
                  <a:lnTo>
                    <a:pt x="592" y="189"/>
                  </a:lnTo>
                  <a:close/>
                  <a:moveTo>
                    <a:pt x="597" y="261"/>
                  </a:moveTo>
                  <a:lnTo>
                    <a:pt x="596" y="261"/>
                  </a:lnTo>
                  <a:lnTo>
                    <a:pt x="596" y="262"/>
                  </a:lnTo>
                  <a:lnTo>
                    <a:pt x="595" y="262"/>
                  </a:lnTo>
                  <a:lnTo>
                    <a:pt x="594" y="262"/>
                  </a:lnTo>
                  <a:lnTo>
                    <a:pt x="594" y="263"/>
                  </a:lnTo>
                  <a:lnTo>
                    <a:pt x="593" y="264"/>
                  </a:lnTo>
                  <a:lnTo>
                    <a:pt x="593" y="265"/>
                  </a:lnTo>
                  <a:lnTo>
                    <a:pt x="594" y="265"/>
                  </a:lnTo>
                  <a:lnTo>
                    <a:pt x="594" y="264"/>
                  </a:lnTo>
                  <a:lnTo>
                    <a:pt x="595" y="263"/>
                  </a:lnTo>
                  <a:lnTo>
                    <a:pt x="596" y="263"/>
                  </a:lnTo>
                  <a:lnTo>
                    <a:pt x="597" y="262"/>
                  </a:lnTo>
                  <a:lnTo>
                    <a:pt x="597" y="261"/>
                  </a:lnTo>
                  <a:close/>
                  <a:moveTo>
                    <a:pt x="599" y="188"/>
                  </a:moveTo>
                  <a:lnTo>
                    <a:pt x="598" y="188"/>
                  </a:lnTo>
                  <a:lnTo>
                    <a:pt x="597" y="187"/>
                  </a:lnTo>
                  <a:lnTo>
                    <a:pt x="596" y="188"/>
                  </a:lnTo>
                  <a:lnTo>
                    <a:pt x="596" y="193"/>
                  </a:lnTo>
                  <a:lnTo>
                    <a:pt x="596" y="194"/>
                  </a:lnTo>
                  <a:lnTo>
                    <a:pt x="598" y="193"/>
                  </a:lnTo>
                  <a:lnTo>
                    <a:pt x="599" y="190"/>
                  </a:lnTo>
                  <a:lnTo>
                    <a:pt x="599" y="189"/>
                  </a:lnTo>
                  <a:lnTo>
                    <a:pt x="599" y="188"/>
                  </a:lnTo>
                  <a:close/>
                  <a:moveTo>
                    <a:pt x="617" y="172"/>
                  </a:moveTo>
                  <a:lnTo>
                    <a:pt x="614" y="171"/>
                  </a:lnTo>
                  <a:lnTo>
                    <a:pt x="614" y="174"/>
                  </a:lnTo>
                  <a:lnTo>
                    <a:pt x="615" y="175"/>
                  </a:lnTo>
                  <a:lnTo>
                    <a:pt x="616" y="175"/>
                  </a:lnTo>
                  <a:lnTo>
                    <a:pt x="617" y="175"/>
                  </a:lnTo>
                  <a:lnTo>
                    <a:pt x="617" y="174"/>
                  </a:lnTo>
                  <a:lnTo>
                    <a:pt x="617" y="172"/>
                  </a:lnTo>
                  <a:close/>
                  <a:moveTo>
                    <a:pt x="621" y="161"/>
                  </a:moveTo>
                  <a:lnTo>
                    <a:pt x="617" y="165"/>
                  </a:lnTo>
                  <a:lnTo>
                    <a:pt x="617" y="166"/>
                  </a:lnTo>
                  <a:lnTo>
                    <a:pt x="617" y="167"/>
                  </a:lnTo>
                  <a:lnTo>
                    <a:pt x="618" y="166"/>
                  </a:lnTo>
                  <a:lnTo>
                    <a:pt x="620" y="164"/>
                  </a:lnTo>
                  <a:lnTo>
                    <a:pt x="621" y="161"/>
                  </a:lnTo>
                  <a:close/>
                  <a:moveTo>
                    <a:pt x="630" y="531"/>
                  </a:moveTo>
                  <a:lnTo>
                    <a:pt x="628" y="531"/>
                  </a:lnTo>
                  <a:lnTo>
                    <a:pt x="630" y="532"/>
                  </a:lnTo>
                  <a:lnTo>
                    <a:pt x="630" y="531"/>
                  </a:lnTo>
                  <a:close/>
                  <a:moveTo>
                    <a:pt x="677" y="553"/>
                  </a:moveTo>
                  <a:lnTo>
                    <a:pt x="675" y="552"/>
                  </a:lnTo>
                  <a:lnTo>
                    <a:pt x="674" y="552"/>
                  </a:lnTo>
                  <a:lnTo>
                    <a:pt x="674" y="553"/>
                  </a:lnTo>
                  <a:lnTo>
                    <a:pt x="674" y="554"/>
                  </a:lnTo>
                  <a:lnTo>
                    <a:pt x="675" y="554"/>
                  </a:lnTo>
                  <a:lnTo>
                    <a:pt x="677" y="554"/>
                  </a:lnTo>
                  <a:lnTo>
                    <a:pt x="677" y="553"/>
                  </a:lnTo>
                  <a:close/>
                  <a:moveTo>
                    <a:pt x="682" y="555"/>
                  </a:moveTo>
                  <a:lnTo>
                    <a:pt x="681" y="554"/>
                  </a:lnTo>
                  <a:lnTo>
                    <a:pt x="680" y="554"/>
                  </a:lnTo>
                  <a:lnTo>
                    <a:pt x="679" y="554"/>
                  </a:lnTo>
                  <a:lnTo>
                    <a:pt x="680" y="555"/>
                  </a:lnTo>
                  <a:lnTo>
                    <a:pt x="681" y="555"/>
                  </a:lnTo>
                  <a:lnTo>
                    <a:pt x="681" y="556"/>
                  </a:lnTo>
                  <a:lnTo>
                    <a:pt x="682" y="556"/>
                  </a:lnTo>
                  <a:lnTo>
                    <a:pt x="682" y="555"/>
                  </a:lnTo>
                  <a:close/>
                  <a:moveTo>
                    <a:pt x="717" y="115"/>
                  </a:moveTo>
                  <a:lnTo>
                    <a:pt x="720" y="115"/>
                  </a:lnTo>
                  <a:lnTo>
                    <a:pt x="720" y="114"/>
                  </a:lnTo>
                  <a:lnTo>
                    <a:pt x="718" y="114"/>
                  </a:lnTo>
                  <a:lnTo>
                    <a:pt x="717" y="114"/>
                  </a:lnTo>
                  <a:lnTo>
                    <a:pt x="717" y="115"/>
                  </a:lnTo>
                  <a:close/>
                  <a:moveTo>
                    <a:pt x="717" y="118"/>
                  </a:moveTo>
                  <a:lnTo>
                    <a:pt x="716" y="119"/>
                  </a:lnTo>
                  <a:lnTo>
                    <a:pt x="716" y="120"/>
                  </a:lnTo>
                  <a:lnTo>
                    <a:pt x="721" y="120"/>
                  </a:lnTo>
                  <a:lnTo>
                    <a:pt x="719" y="117"/>
                  </a:lnTo>
                  <a:lnTo>
                    <a:pt x="719" y="117"/>
                  </a:lnTo>
                  <a:lnTo>
                    <a:pt x="718" y="117"/>
                  </a:lnTo>
                  <a:lnTo>
                    <a:pt x="717" y="118"/>
                  </a:lnTo>
                  <a:close/>
                  <a:moveTo>
                    <a:pt x="713" y="115"/>
                  </a:moveTo>
                  <a:lnTo>
                    <a:pt x="715" y="118"/>
                  </a:lnTo>
                  <a:lnTo>
                    <a:pt x="716" y="117"/>
                  </a:lnTo>
                  <a:lnTo>
                    <a:pt x="716" y="115"/>
                  </a:lnTo>
                  <a:lnTo>
                    <a:pt x="713" y="115"/>
                  </a:lnTo>
                  <a:close/>
                  <a:moveTo>
                    <a:pt x="700" y="110"/>
                  </a:moveTo>
                  <a:lnTo>
                    <a:pt x="701" y="110"/>
                  </a:lnTo>
                  <a:lnTo>
                    <a:pt x="703" y="109"/>
                  </a:lnTo>
                  <a:lnTo>
                    <a:pt x="705" y="109"/>
                  </a:lnTo>
                  <a:lnTo>
                    <a:pt x="705" y="108"/>
                  </a:lnTo>
                  <a:lnTo>
                    <a:pt x="703" y="108"/>
                  </a:lnTo>
                  <a:lnTo>
                    <a:pt x="702" y="108"/>
                  </a:lnTo>
                  <a:lnTo>
                    <a:pt x="702" y="108"/>
                  </a:lnTo>
                  <a:lnTo>
                    <a:pt x="700" y="110"/>
                  </a:lnTo>
                  <a:close/>
                  <a:moveTo>
                    <a:pt x="618" y="101"/>
                  </a:moveTo>
                  <a:lnTo>
                    <a:pt x="616" y="99"/>
                  </a:lnTo>
                  <a:lnTo>
                    <a:pt x="614" y="99"/>
                  </a:lnTo>
                  <a:lnTo>
                    <a:pt x="612" y="99"/>
                  </a:lnTo>
                  <a:lnTo>
                    <a:pt x="612" y="99"/>
                  </a:lnTo>
                  <a:lnTo>
                    <a:pt x="612" y="100"/>
                  </a:lnTo>
                  <a:lnTo>
                    <a:pt x="612" y="101"/>
                  </a:lnTo>
                  <a:lnTo>
                    <a:pt x="616" y="104"/>
                  </a:lnTo>
                  <a:lnTo>
                    <a:pt x="617" y="104"/>
                  </a:lnTo>
                  <a:lnTo>
                    <a:pt x="618" y="101"/>
                  </a:lnTo>
                  <a:close/>
                  <a:moveTo>
                    <a:pt x="622" y="109"/>
                  </a:moveTo>
                  <a:lnTo>
                    <a:pt x="621" y="108"/>
                  </a:lnTo>
                  <a:lnTo>
                    <a:pt x="620" y="106"/>
                  </a:lnTo>
                  <a:lnTo>
                    <a:pt x="618" y="108"/>
                  </a:lnTo>
                  <a:lnTo>
                    <a:pt x="620" y="109"/>
                  </a:lnTo>
                  <a:lnTo>
                    <a:pt x="620" y="110"/>
                  </a:lnTo>
                  <a:lnTo>
                    <a:pt x="622" y="110"/>
                  </a:lnTo>
                  <a:lnTo>
                    <a:pt x="622" y="109"/>
                  </a:lnTo>
                  <a:close/>
                  <a:moveTo>
                    <a:pt x="625" y="101"/>
                  </a:moveTo>
                  <a:lnTo>
                    <a:pt x="626" y="102"/>
                  </a:lnTo>
                  <a:lnTo>
                    <a:pt x="627" y="102"/>
                  </a:lnTo>
                  <a:lnTo>
                    <a:pt x="630" y="104"/>
                  </a:lnTo>
                  <a:lnTo>
                    <a:pt x="631" y="105"/>
                  </a:lnTo>
                  <a:lnTo>
                    <a:pt x="632" y="105"/>
                  </a:lnTo>
                  <a:lnTo>
                    <a:pt x="633" y="106"/>
                  </a:lnTo>
                  <a:lnTo>
                    <a:pt x="634" y="108"/>
                  </a:lnTo>
                  <a:lnTo>
                    <a:pt x="635" y="108"/>
                  </a:lnTo>
                  <a:lnTo>
                    <a:pt x="635" y="104"/>
                  </a:lnTo>
                  <a:lnTo>
                    <a:pt x="633" y="99"/>
                  </a:lnTo>
                  <a:lnTo>
                    <a:pt x="633" y="95"/>
                  </a:lnTo>
                  <a:lnTo>
                    <a:pt x="632" y="95"/>
                  </a:lnTo>
                  <a:lnTo>
                    <a:pt x="627" y="93"/>
                  </a:lnTo>
                  <a:lnTo>
                    <a:pt x="625" y="94"/>
                  </a:lnTo>
                  <a:lnTo>
                    <a:pt x="624" y="95"/>
                  </a:lnTo>
                  <a:lnTo>
                    <a:pt x="623" y="96"/>
                  </a:lnTo>
                  <a:lnTo>
                    <a:pt x="622" y="97"/>
                  </a:lnTo>
                  <a:lnTo>
                    <a:pt x="621" y="99"/>
                  </a:lnTo>
                  <a:lnTo>
                    <a:pt x="623" y="101"/>
                  </a:lnTo>
                  <a:lnTo>
                    <a:pt x="624" y="102"/>
                  </a:lnTo>
                  <a:lnTo>
                    <a:pt x="625" y="101"/>
                  </a:lnTo>
                  <a:close/>
                  <a:moveTo>
                    <a:pt x="632" y="157"/>
                  </a:moveTo>
                  <a:lnTo>
                    <a:pt x="632" y="156"/>
                  </a:lnTo>
                  <a:lnTo>
                    <a:pt x="632" y="155"/>
                  </a:lnTo>
                  <a:lnTo>
                    <a:pt x="631" y="152"/>
                  </a:lnTo>
                  <a:lnTo>
                    <a:pt x="627" y="151"/>
                  </a:lnTo>
                  <a:lnTo>
                    <a:pt x="626" y="151"/>
                  </a:lnTo>
                  <a:lnTo>
                    <a:pt x="625" y="155"/>
                  </a:lnTo>
                  <a:lnTo>
                    <a:pt x="626" y="156"/>
                  </a:lnTo>
                  <a:lnTo>
                    <a:pt x="627" y="157"/>
                  </a:lnTo>
                  <a:lnTo>
                    <a:pt x="627" y="158"/>
                  </a:lnTo>
                  <a:lnTo>
                    <a:pt x="626" y="158"/>
                  </a:lnTo>
                  <a:lnTo>
                    <a:pt x="623" y="161"/>
                  </a:lnTo>
                  <a:lnTo>
                    <a:pt x="622" y="162"/>
                  </a:lnTo>
                  <a:lnTo>
                    <a:pt x="623" y="166"/>
                  </a:lnTo>
                  <a:lnTo>
                    <a:pt x="624" y="167"/>
                  </a:lnTo>
                  <a:lnTo>
                    <a:pt x="626" y="164"/>
                  </a:lnTo>
                  <a:lnTo>
                    <a:pt x="627" y="161"/>
                  </a:lnTo>
                  <a:lnTo>
                    <a:pt x="628" y="161"/>
                  </a:lnTo>
                  <a:lnTo>
                    <a:pt x="628" y="160"/>
                  </a:lnTo>
                  <a:lnTo>
                    <a:pt x="630" y="159"/>
                  </a:lnTo>
                  <a:lnTo>
                    <a:pt x="630" y="160"/>
                  </a:lnTo>
                  <a:lnTo>
                    <a:pt x="631" y="160"/>
                  </a:lnTo>
                  <a:lnTo>
                    <a:pt x="631" y="159"/>
                  </a:lnTo>
                  <a:lnTo>
                    <a:pt x="630" y="158"/>
                  </a:lnTo>
                  <a:lnTo>
                    <a:pt x="632" y="157"/>
                  </a:lnTo>
                  <a:close/>
                  <a:moveTo>
                    <a:pt x="636" y="161"/>
                  </a:moveTo>
                  <a:lnTo>
                    <a:pt x="635" y="160"/>
                  </a:lnTo>
                  <a:lnTo>
                    <a:pt x="634" y="160"/>
                  </a:lnTo>
                  <a:lnTo>
                    <a:pt x="633" y="160"/>
                  </a:lnTo>
                  <a:lnTo>
                    <a:pt x="632" y="161"/>
                  </a:lnTo>
                  <a:lnTo>
                    <a:pt x="632" y="162"/>
                  </a:lnTo>
                  <a:lnTo>
                    <a:pt x="634" y="162"/>
                  </a:lnTo>
                  <a:lnTo>
                    <a:pt x="636" y="161"/>
                  </a:lnTo>
                  <a:close/>
                  <a:moveTo>
                    <a:pt x="645" y="144"/>
                  </a:moveTo>
                  <a:lnTo>
                    <a:pt x="644" y="143"/>
                  </a:lnTo>
                  <a:lnTo>
                    <a:pt x="643" y="143"/>
                  </a:lnTo>
                  <a:lnTo>
                    <a:pt x="642" y="141"/>
                  </a:lnTo>
                  <a:lnTo>
                    <a:pt x="641" y="141"/>
                  </a:lnTo>
                  <a:lnTo>
                    <a:pt x="641" y="142"/>
                  </a:lnTo>
                  <a:lnTo>
                    <a:pt x="641" y="143"/>
                  </a:lnTo>
                  <a:lnTo>
                    <a:pt x="643" y="143"/>
                  </a:lnTo>
                  <a:lnTo>
                    <a:pt x="645" y="144"/>
                  </a:lnTo>
                  <a:close/>
                  <a:moveTo>
                    <a:pt x="650" y="149"/>
                  </a:moveTo>
                  <a:lnTo>
                    <a:pt x="649" y="149"/>
                  </a:lnTo>
                  <a:lnTo>
                    <a:pt x="646" y="150"/>
                  </a:lnTo>
                  <a:lnTo>
                    <a:pt x="645" y="151"/>
                  </a:lnTo>
                  <a:lnTo>
                    <a:pt x="646" y="151"/>
                  </a:lnTo>
                  <a:lnTo>
                    <a:pt x="647" y="151"/>
                  </a:lnTo>
                  <a:lnTo>
                    <a:pt x="650" y="149"/>
                  </a:lnTo>
                  <a:close/>
                  <a:moveTo>
                    <a:pt x="663" y="137"/>
                  </a:moveTo>
                  <a:lnTo>
                    <a:pt x="660" y="136"/>
                  </a:lnTo>
                  <a:lnTo>
                    <a:pt x="659" y="137"/>
                  </a:lnTo>
                  <a:lnTo>
                    <a:pt x="660" y="137"/>
                  </a:lnTo>
                  <a:lnTo>
                    <a:pt x="662" y="138"/>
                  </a:lnTo>
                  <a:lnTo>
                    <a:pt x="663" y="138"/>
                  </a:lnTo>
                  <a:lnTo>
                    <a:pt x="663" y="137"/>
                  </a:lnTo>
                  <a:close/>
                  <a:moveTo>
                    <a:pt x="677" y="131"/>
                  </a:moveTo>
                  <a:lnTo>
                    <a:pt x="675" y="131"/>
                  </a:lnTo>
                  <a:lnTo>
                    <a:pt x="674" y="131"/>
                  </a:lnTo>
                  <a:lnTo>
                    <a:pt x="674" y="132"/>
                  </a:lnTo>
                  <a:lnTo>
                    <a:pt x="675" y="132"/>
                  </a:lnTo>
                  <a:lnTo>
                    <a:pt x="677" y="133"/>
                  </a:lnTo>
                  <a:lnTo>
                    <a:pt x="677" y="132"/>
                  </a:lnTo>
                  <a:lnTo>
                    <a:pt x="677" y="131"/>
                  </a:lnTo>
                  <a:close/>
                  <a:moveTo>
                    <a:pt x="678" y="128"/>
                  </a:moveTo>
                  <a:lnTo>
                    <a:pt x="677" y="125"/>
                  </a:lnTo>
                  <a:lnTo>
                    <a:pt x="677" y="121"/>
                  </a:lnTo>
                  <a:lnTo>
                    <a:pt x="675" y="119"/>
                  </a:lnTo>
                  <a:lnTo>
                    <a:pt x="677" y="118"/>
                  </a:lnTo>
                  <a:lnTo>
                    <a:pt x="677" y="117"/>
                  </a:lnTo>
                  <a:lnTo>
                    <a:pt x="675" y="114"/>
                  </a:lnTo>
                  <a:lnTo>
                    <a:pt x="674" y="114"/>
                  </a:lnTo>
                  <a:lnTo>
                    <a:pt x="672" y="113"/>
                  </a:lnTo>
                  <a:lnTo>
                    <a:pt x="671" y="113"/>
                  </a:lnTo>
                  <a:lnTo>
                    <a:pt x="668" y="112"/>
                  </a:lnTo>
                  <a:lnTo>
                    <a:pt x="665" y="112"/>
                  </a:lnTo>
                  <a:lnTo>
                    <a:pt x="656" y="113"/>
                  </a:lnTo>
                  <a:lnTo>
                    <a:pt x="652" y="113"/>
                  </a:lnTo>
                  <a:lnTo>
                    <a:pt x="650" y="112"/>
                  </a:lnTo>
                  <a:lnTo>
                    <a:pt x="643" y="113"/>
                  </a:lnTo>
                  <a:lnTo>
                    <a:pt x="642" y="113"/>
                  </a:lnTo>
                  <a:lnTo>
                    <a:pt x="641" y="113"/>
                  </a:lnTo>
                  <a:lnTo>
                    <a:pt x="640" y="113"/>
                  </a:lnTo>
                  <a:lnTo>
                    <a:pt x="635" y="120"/>
                  </a:lnTo>
                  <a:lnTo>
                    <a:pt x="633" y="121"/>
                  </a:lnTo>
                  <a:lnTo>
                    <a:pt x="632" y="122"/>
                  </a:lnTo>
                  <a:lnTo>
                    <a:pt x="630" y="122"/>
                  </a:lnTo>
                  <a:lnTo>
                    <a:pt x="626" y="125"/>
                  </a:lnTo>
                  <a:lnTo>
                    <a:pt x="625" y="127"/>
                  </a:lnTo>
                  <a:lnTo>
                    <a:pt x="625" y="128"/>
                  </a:lnTo>
                  <a:lnTo>
                    <a:pt x="626" y="131"/>
                  </a:lnTo>
                  <a:lnTo>
                    <a:pt x="627" y="133"/>
                  </a:lnTo>
                  <a:lnTo>
                    <a:pt x="627" y="134"/>
                  </a:lnTo>
                  <a:lnTo>
                    <a:pt x="628" y="134"/>
                  </a:lnTo>
                  <a:lnTo>
                    <a:pt x="627" y="138"/>
                  </a:lnTo>
                  <a:lnTo>
                    <a:pt x="627" y="142"/>
                  </a:lnTo>
                  <a:lnTo>
                    <a:pt x="627" y="144"/>
                  </a:lnTo>
                  <a:lnTo>
                    <a:pt x="630" y="146"/>
                  </a:lnTo>
                  <a:lnTo>
                    <a:pt x="630" y="148"/>
                  </a:lnTo>
                  <a:lnTo>
                    <a:pt x="631" y="149"/>
                  </a:lnTo>
                  <a:lnTo>
                    <a:pt x="631" y="150"/>
                  </a:lnTo>
                  <a:lnTo>
                    <a:pt x="631" y="151"/>
                  </a:lnTo>
                  <a:lnTo>
                    <a:pt x="634" y="153"/>
                  </a:lnTo>
                  <a:lnTo>
                    <a:pt x="636" y="153"/>
                  </a:lnTo>
                  <a:lnTo>
                    <a:pt x="637" y="152"/>
                  </a:lnTo>
                  <a:lnTo>
                    <a:pt x="639" y="153"/>
                  </a:lnTo>
                  <a:lnTo>
                    <a:pt x="639" y="153"/>
                  </a:lnTo>
                  <a:lnTo>
                    <a:pt x="640" y="151"/>
                  </a:lnTo>
                  <a:lnTo>
                    <a:pt x="639" y="150"/>
                  </a:lnTo>
                  <a:lnTo>
                    <a:pt x="640" y="149"/>
                  </a:lnTo>
                  <a:lnTo>
                    <a:pt x="639" y="148"/>
                  </a:lnTo>
                  <a:lnTo>
                    <a:pt x="639" y="147"/>
                  </a:lnTo>
                  <a:lnTo>
                    <a:pt x="639" y="146"/>
                  </a:lnTo>
                  <a:lnTo>
                    <a:pt x="639" y="144"/>
                  </a:lnTo>
                  <a:lnTo>
                    <a:pt x="639" y="143"/>
                  </a:lnTo>
                  <a:lnTo>
                    <a:pt x="639" y="142"/>
                  </a:lnTo>
                  <a:lnTo>
                    <a:pt x="641" y="140"/>
                  </a:lnTo>
                  <a:lnTo>
                    <a:pt x="643" y="140"/>
                  </a:lnTo>
                  <a:lnTo>
                    <a:pt x="643" y="139"/>
                  </a:lnTo>
                  <a:lnTo>
                    <a:pt x="643" y="138"/>
                  </a:lnTo>
                  <a:lnTo>
                    <a:pt x="643" y="137"/>
                  </a:lnTo>
                  <a:lnTo>
                    <a:pt x="645" y="137"/>
                  </a:lnTo>
                  <a:lnTo>
                    <a:pt x="646" y="138"/>
                  </a:lnTo>
                  <a:lnTo>
                    <a:pt x="647" y="138"/>
                  </a:lnTo>
                  <a:lnTo>
                    <a:pt x="650" y="136"/>
                  </a:lnTo>
                  <a:lnTo>
                    <a:pt x="651" y="136"/>
                  </a:lnTo>
                  <a:lnTo>
                    <a:pt x="653" y="136"/>
                  </a:lnTo>
                  <a:lnTo>
                    <a:pt x="654" y="136"/>
                  </a:lnTo>
                  <a:lnTo>
                    <a:pt x="653" y="134"/>
                  </a:lnTo>
                  <a:lnTo>
                    <a:pt x="654" y="134"/>
                  </a:lnTo>
                  <a:lnTo>
                    <a:pt x="662" y="134"/>
                  </a:lnTo>
                  <a:lnTo>
                    <a:pt x="663" y="136"/>
                  </a:lnTo>
                  <a:lnTo>
                    <a:pt x="664" y="137"/>
                  </a:lnTo>
                  <a:lnTo>
                    <a:pt x="666" y="137"/>
                  </a:lnTo>
                  <a:lnTo>
                    <a:pt x="668" y="138"/>
                  </a:lnTo>
                  <a:lnTo>
                    <a:pt x="669" y="138"/>
                  </a:lnTo>
                  <a:lnTo>
                    <a:pt x="668" y="137"/>
                  </a:lnTo>
                  <a:lnTo>
                    <a:pt x="669" y="137"/>
                  </a:lnTo>
                  <a:lnTo>
                    <a:pt x="670" y="137"/>
                  </a:lnTo>
                  <a:lnTo>
                    <a:pt x="671" y="134"/>
                  </a:lnTo>
                  <a:lnTo>
                    <a:pt x="672" y="134"/>
                  </a:lnTo>
                  <a:lnTo>
                    <a:pt x="672" y="134"/>
                  </a:lnTo>
                  <a:lnTo>
                    <a:pt x="671" y="132"/>
                  </a:lnTo>
                  <a:lnTo>
                    <a:pt x="671" y="131"/>
                  </a:lnTo>
                  <a:lnTo>
                    <a:pt x="670" y="128"/>
                  </a:lnTo>
                  <a:lnTo>
                    <a:pt x="669" y="127"/>
                  </a:lnTo>
                  <a:lnTo>
                    <a:pt x="670" y="127"/>
                  </a:lnTo>
                  <a:lnTo>
                    <a:pt x="672" y="129"/>
                  </a:lnTo>
                  <a:lnTo>
                    <a:pt x="674" y="130"/>
                  </a:lnTo>
                  <a:lnTo>
                    <a:pt x="677" y="130"/>
                  </a:lnTo>
                  <a:lnTo>
                    <a:pt x="678" y="128"/>
                  </a:lnTo>
                  <a:close/>
                  <a:moveTo>
                    <a:pt x="703" y="133"/>
                  </a:moveTo>
                  <a:lnTo>
                    <a:pt x="702" y="132"/>
                  </a:lnTo>
                  <a:lnTo>
                    <a:pt x="700" y="130"/>
                  </a:lnTo>
                  <a:lnTo>
                    <a:pt x="697" y="125"/>
                  </a:lnTo>
                  <a:lnTo>
                    <a:pt x="696" y="124"/>
                  </a:lnTo>
                  <a:lnTo>
                    <a:pt x="693" y="124"/>
                  </a:lnTo>
                  <a:lnTo>
                    <a:pt x="692" y="121"/>
                  </a:lnTo>
                  <a:lnTo>
                    <a:pt x="692" y="118"/>
                  </a:lnTo>
                  <a:lnTo>
                    <a:pt x="689" y="115"/>
                  </a:lnTo>
                  <a:lnTo>
                    <a:pt x="688" y="113"/>
                  </a:lnTo>
                  <a:lnTo>
                    <a:pt x="687" y="112"/>
                  </a:lnTo>
                  <a:lnTo>
                    <a:pt x="684" y="112"/>
                  </a:lnTo>
                  <a:lnTo>
                    <a:pt x="680" y="114"/>
                  </a:lnTo>
                  <a:lnTo>
                    <a:pt x="679" y="115"/>
                  </a:lnTo>
                  <a:lnTo>
                    <a:pt x="678" y="115"/>
                  </a:lnTo>
                  <a:lnTo>
                    <a:pt x="679" y="121"/>
                  </a:lnTo>
                  <a:lnTo>
                    <a:pt x="679" y="122"/>
                  </a:lnTo>
                  <a:lnTo>
                    <a:pt x="680" y="123"/>
                  </a:lnTo>
                  <a:lnTo>
                    <a:pt x="681" y="125"/>
                  </a:lnTo>
                  <a:lnTo>
                    <a:pt x="682" y="127"/>
                  </a:lnTo>
                  <a:lnTo>
                    <a:pt x="682" y="128"/>
                  </a:lnTo>
                  <a:lnTo>
                    <a:pt x="683" y="129"/>
                  </a:lnTo>
                  <a:lnTo>
                    <a:pt x="684" y="129"/>
                  </a:lnTo>
                  <a:lnTo>
                    <a:pt x="684" y="130"/>
                  </a:lnTo>
                  <a:lnTo>
                    <a:pt x="683" y="130"/>
                  </a:lnTo>
                  <a:lnTo>
                    <a:pt x="682" y="132"/>
                  </a:lnTo>
                  <a:lnTo>
                    <a:pt x="681" y="133"/>
                  </a:lnTo>
                  <a:lnTo>
                    <a:pt x="679" y="133"/>
                  </a:lnTo>
                  <a:lnTo>
                    <a:pt x="678" y="134"/>
                  </a:lnTo>
                  <a:lnTo>
                    <a:pt x="680" y="134"/>
                  </a:lnTo>
                  <a:lnTo>
                    <a:pt x="681" y="134"/>
                  </a:lnTo>
                  <a:lnTo>
                    <a:pt x="682" y="134"/>
                  </a:lnTo>
                  <a:lnTo>
                    <a:pt x="683" y="134"/>
                  </a:lnTo>
                  <a:lnTo>
                    <a:pt x="686" y="134"/>
                  </a:lnTo>
                  <a:lnTo>
                    <a:pt x="688" y="137"/>
                  </a:lnTo>
                  <a:lnTo>
                    <a:pt x="689" y="137"/>
                  </a:lnTo>
                  <a:lnTo>
                    <a:pt x="690" y="136"/>
                  </a:lnTo>
                  <a:lnTo>
                    <a:pt x="692" y="136"/>
                  </a:lnTo>
                  <a:lnTo>
                    <a:pt x="692" y="136"/>
                  </a:lnTo>
                  <a:lnTo>
                    <a:pt x="694" y="136"/>
                  </a:lnTo>
                  <a:lnTo>
                    <a:pt x="694" y="134"/>
                  </a:lnTo>
                  <a:lnTo>
                    <a:pt x="696" y="134"/>
                  </a:lnTo>
                  <a:lnTo>
                    <a:pt x="697" y="134"/>
                  </a:lnTo>
                  <a:lnTo>
                    <a:pt x="697" y="134"/>
                  </a:lnTo>
                  <a:lnTo>
                    <a:pt x="699" y="134"/>
                  </a:lnTo>
                  <a:lnTo>
                    <a:pt x="698" y="132"/>
                  </a:lnTo>
                  <a:lnTo>
                    <a:pt x="701" y="133"/>
                  </a:lnTo>
                  <a:lnTo>
                    <a:pt x="703" y="133"/>
                  </a:lnTo>
                  <a:close/>
                  <a:moveTo>
                    <a:pt x="709" y="127"/>
                  </a:moveTo>
                  <a:lnTo>
                    <a:pt x="708" y="125"/>
                  </a:lnTo>
                  <a:lnTo>
                    <a:pt x="708" y="124"/>
                  </a:lnTo>
                  <a:lnTo>
                    <a:pt x="708" y="123"/>
                  </a:lnTo>
                  <a:lnTo>
                    <a:pt x="709" y="124"/>
                  </a:lnTo>
                  <a:lnTo>
                    <a:pt x="710" y="125"/>
                  </a:lnTo>
                  <a:lnTo>
                    <a:pt x="711" y="125"/>
                  </a:lnTo>
                  <a:lnTo>
                    <a:pt x="712" y="125"/>
                  </a:lnTo>
                  <a:lnTo>
                    <a:pt x="712" y="124"/>
                  </a:lnTo>
                  <a:lnTo>
                    <a:pt x="711" y="123"/>
                  </a:lnTo>
                  <a:lnTo>
                    <a:pt x="708" y="120"/>
                  </a:lnTo>
                  <a:lnTo>
                    <a:pt x="707" y="120"/>
                  </a:lnTo>
                  <a:lnTo>
                    <a:pt x="706" y="120"/>
                  </a:lnTo>
                  <a:lnTo>
                    <a:pt x="707" y="121"/>
                  </a:lnTo>
                  <a:lnTo>
                    <a:pt x="706" y="122"/>
                  </a:lnTo>
                  <a:lnTo>
                    <a:pt x="703" y="119"/>
                  </a:lnTo>
                  <a:lnTo>
                    <a:pt x="702" y="119"/>
                  </a:lnTo>
                  <a:lnTo>
                    <a:pt x="701" y="120"/>
                  </a:lnTo>
                  <a:lnTo>
                    <a:pt x="702" y="121"/>
                  </a:lnTo>
                  <a:lnTo>
                    <a:pt x="702" y="123"/>
                  </a:lnTo>
                  <a:lnTo>
                    <a:pt x="702" y="124"/>
                  </a:lnTo>
                  <a:lnTo>
                    <a:pt x="703" y="125"/>
                  </a:lnTo>
                  <a:lnTo>
                    <a:pt x="705" y="127"/>
                  </a:lnTo>
                  <a:lnTo>
                    <a:pt x="705" y="128"/>
                  </a:lnTo>
                  <a:lnTo>
                    <a:pt x="706" y="128"/>
                  </a:lnTo>
                  <a:lnTo>
                    <a:pt x="707" y="127"/>
                  </a:lnTo>
                  <a:lnTo>
                    <a:pt x="708" y="127"/>
                  </a:lnTo>
                  <a:lnTo>
                    <a:pt x="709" y="127"/>
                  </a:lnTo>
                  <a:close/>
                  <a:moveTo>
                    <a:pt x="711" y="127"/>
                  </a:moveTo>
                  <a:lnTo>
                    <a:pt x="710" y="128"/>
                  </a:lnTo>
                  <a:lnTo>
                    <a:pt x="711" y="129"/>
                  </a:lnTo>
                  <a:lnTo>
                    <a:pt x="712" y="129"/>
                  </a:lnTo>
                  <a:lnTo>
                    <a:pt x="712" y="127"/>
                  </a:lnTo>
                  <a:lnTo>
                    <a:pt x="711" y="127"/>
                  </a:lnTo>
                  <a:close/>
                  <a:moveTo>
                    <a:pt x="713" y="132"/>
                  </a:moveTo>
                  <a:lnTo>
                    <a:pt x="712" y="131"/>
                  </a:lnTo>
                  <a:lnTo>
                    <a:pt x="710" y="131"/>
                  </a:lnTo>
                  <a:lnTo>
                    <a:pt x="709" y="132"/>
                  </a:lnTo>
                  <a:lnTo>
                    <a:pt x="710" y="132"/>
                  </a:lnTo>
                  <a:lnTo>
                    <a:pt x="712" y="132"/>
                  </a:lnTo>
                  <a:lnTo>
                    <a:pt x="713" y="132"/>
                  </a:lnTo>
                  <a:close/>
                  <a:moveTo>
                    <a:pt x="719" y="128"/>
                  </a:moveTo>
                  <a:lnTo>
                    <a:pt x="719" y="129"/>
                  </a:lnTo>
                  <a:lnTo>
                    <a:pt x="719" y="130"/>
                  </a:lnTo>
                  <a:lnTo>
                    <a:pt x="721" y="131"/>
                  </a:lnTo>
                  <a:lnTo>
                    <a:pt x="722" y="130"/>
                  </a:lnTo>
                  <a:lnTo>
                    <a:pt x="724" y="130"/>
                  </a:lnTo>
                  <a:lnTo>
                    <a:pt x="724" y="131"/>
                  </a:lnTo>
                  <a:lnTo>
                    <a:pt x="725" y="130"/>
                  </a:lnTo>
                  <a:lnTo>
                    <a:pt x="725" y="129"/>
                  </a:lnTo>
                  <a:lnTo>
                    <a:pt x="726" y="127"/>
                  </a:lnTo>
                  <a:lnTo>
                    <a:pt x="726" y="125"/>
                  </a:lnTo>
                  <a:lnTo>
                    <a:pt x="726" y="124"/>
                  </a:lnTo>
                  <a:lnTo>
                    <a:pt x="725" y="123"/>
                  </a:lnTo>
                  <a:lnTo>
                    <a:pt x="722" y="122"/>
                  </a:lnTo>
                  <a:lnTo>
                    <a:pt x="721" y="121"/>
                  </a:lnTo>
                  <a:lnTo>
                    <a:pt x="719" y="121"/>
                  </a:lnTo>
                  <a:lnTo>
                    <a:pt x="718" y="121"/>
                  </a:lnTo>
                  <a:lnTo>
                    <a:pt x="717" y="121"/>
                  </a:lnTo>
                  <a:lnTo>
                    <a:pt x="715" y="121"/>
                  </a:lnTo>
                  <a:lnTo>
                    <a:pt x="713" y="121"/>
                  </a:lnTo>
                  <a:lnTo>
                    <a:pt x="715" y="122"/>
                  </a:lnTo>
                  <a:lnTo>
                    <a:pt x="715" y="123"/>
                  </a:lnTo>
                  <a:lnTo>
                    <a:pt x="717" y="127"/>
                  </a:lnTo>
                  <a:lnTo>
                    <a:pt x="717" y="128"/>
                  </a:lnTo>
                  <a:lnTo>
                    <a:pt x="718" y="129"/>
                  </a:lnTo>
                  <a:lnTo>
                    <a:pt x="719" y="128"/>
                  </a:lnTo>
                  <a:close/>
                  <a:moveTo>
                    <a:pt x="721" y="133"/>
                  </a:moveTo>
                  <a:lnTo>
                    <a:pt x="721" y="132"/>
                  </a:lnTo>
                  <a:lnTo>
                    <a:pt x="720" y="131"/>
                  </a:lnTo>
                  <a:lnTo>
                    <a:pt x="719" y="131"/>
                  </a:lnTo>
                  <a:lnTo>
                    <a:pt x="719" y="132"/>
                  </a:lnTo>
                  <a:lnTo>
                    <a:pt x="720" y="133"/>
                  </a:lnTo>
                  <a:lnTo>
                    <a:pt x="721" y="133"/>
                  </a:lnTo>
                  <a:close/>
                  <a:moveTo>
                    <a:pt x="730" y="440"/>
                  </a:moveTo>
                  <a:lnTo>
                    <a:pt x="729" y="440"/>
                  </a:lnTo>
                  <a:lnTo>
                    <a:pt x="728" y="440"/>
                  </a:lnTo>
                  <a:lnTo>
                    <a:pt x="727" y="439"/>
                  </a:lnTo>
                  <a:lnTo>
                    <a:pt x="726" y="439"/>
                  </a:lnTo>
                  <a:lnTo>
                    <a:pt x="725" y="440"/>
                  </a:lnTo>
                  <a:lnTo>
                    <a:pt x="724" y="441"/>
                  </a:lnTo>
                  <a:lnTo>
                    <a:pt x="722" y="441"/>
                  </a:lnTo>
                  <a:lnTo>
                    <a:pt x="721" y="441"/>
                  </a:lnTo>
                  <a:lnTo>
                    <a:pt x="721" y="442"/>
                  </a:lnTo>
                  <a:lnTo>
                    <a:pt x="722" y="442"/>
                  </a:lnTo>
                  <a:lnTo>
                    <a:pt x="724" y="442"/>
                  </a:lnTo>
                  <a:lnTo>
                    <a:pt x="724" y="441"/>
                  </a:lnTo>
                  <a:lnTo>
                    <a:pt x="725" y="442"/>
                  </a:lnTo>
                  <a:lnTo>
                    <a:pt x="726" y="442"/>
                  </a:lnTo>
                  <a:lnTo>
                    <a:pt x="726" y="443"/>
                  </a:lnTo>
                  <a:lnTo>
                    <a:pt x="727" y="443"/>
                  </a:lnTo>
                  <a:lnTo>
                    <a:pt x="728" y="443"/>
                  </a:lnTo>
                  <a:lnTo>
                    <a:pt x="729" y="443"/>
                  </a:lnTo>
                  <a:lnTo>
                    <a:pt x="729" y="442"/>
                  </a:lnTo>
                  <a:lnTo>
                    <a:pt x="729" y="441"/>
                  </a:lnTo>
                  <a:lnTo>
                    <a:pt x="730" y="441"/>
                  </a:lnTo>
                  <a:lnTo>
                    <a:pt x="730" y="440"/>
                  </a:lnTo>
                  <a:close/>
                  <a:moveTo>
                    <a:pt x="741" y="128"/>
                  </a:moveTo>
                  <a:lnTo>
                    <a:pt x="739" y="125"/>
                  </a:lnTo>
                  <a:lnTo>
                    <a:pt x="738" y="125"/>
                  </a:lnTo>
                  <a:lnTo>
                    <a:pt x="736" y="124"/>
                  </a:lnTo>
                  <a:lnTo>
                    <a:pt x="734" y="123"/>
                  </a:lnTo>
                  <a:lnTo>
                    <a:pt x="728" y="124"/>
                  </a:lnTo>
                  <a:lnTo>
                    <a:pt x="728" y="125"/>
                  </a:lnTo>
                  <a:lnTo>
                    <a:pt x="727" y="125"/>
                  </a:lnTo>
                  <a:lnTo>
                    <a:pt x="728" y="127"/>
                  </a:lnTo>
                  <a:lnTo>
                    <a:pt x="729" y="127"/>
                  </a:lnTo>
                  <a:lnTo>
                    <a:pt x="730" y="128"/>
                  </a:lnTo>
                  <a:lnTo>
                    <a:pt x="734" y="128"/>
                  </a:lnTo>
                  <a:lnTo>
                    <a:pt x="735" y="129"/>
                  </a:lnTo>
                  <a:lnTo>
                    <a:pt x="737" y="129"/>
                  </a:lnTo>
                  <a:lnTo>
                    <a:pt x="740" y="129"/>
                  </a:lnTo>
                  <a:lnTo>
                    <a:pt x="741" y="129"/>
                  </a:lnTo>
                  <a:lnTo>
                    <a:pt x="741" y="128"/>
                  </a:lnTo>
                  <a:close/>
                  <a:moveTo>
                    <a:pt x="775" y="627"/>
                  </a:moveTo>
                  <a:lnTo>
                    <a:pt x="774" y="627"/>
                  </a:lnTo>
                  <a:lnTo>
                    <a:pt x="774" y="628"/>
                  </a:lnTo>
                  <a:lnTo>
                    <a:pt x="775" y="628"/>
                  </a:lnTo>
                  <a:lnTo>
                    <a:pt x="775" y="627"/>
                  </a:lnTo>
                  <a:close/>
                  <a:moveTo>
                    <a:pt x="778" y="628"/>
                  </a:moveTo>
                  <a:lnTo>
                    <a:pt x="777" y="628"/>
                  </a:lnTo>
                  <a:lnTo>
                    <a:pt x="777" y="629"/>
                  </a:lnTo>
                  <a:lnTo>
                    <a:pt x="777" y="630"/>
                  </a:lnTo>
                  <a:lnTo>
                    <a:pt x="778" y="629"/>
                  </a:lnTo>
                  <a:lnTo>
                    <a:pt x="778" y="628"/>
                  </a:lnTo>
                  <a:close/>
                  <a:moveTo>
                    <a:pt x="793" y="141"/>
                  </a:moveTo>
                  <a:lnTo>
                    <a:pt x="793" y="140"/>
                  </a:lnTo>
                  <a:lnTo>
                    <a:pt x="794" y="140"/>
                  </a:lnTo>
                  <a:lnTo>
                    <a:pt x="795" y="140"/>
                  </a:lnTo>
                  <a:lnTo>
                    <a:pt x="801" y="140"/>
                  </a:lnTo>
                  <a:lnTo>
                    <a:pt x="800" y="139"/>
                  </a:lnTo>
                  <a:lnTo>
                    <a:pt x="797" y="137"/>
                  </a:lnTo>
                  <a:lnTo>
                    <a:pt x="796" y="138"/>
                  </a:lnTo>
                  <a:lnTo>
                    <a:pt x="794" y="138"/>
                  </a:lnTo>
                  <a:lnTo>
                    <a:pt x="793" y="138"/>
                  </a:lnTo>
                  <a:lnTo>
                    <a:pt x="792" y="140"/>
                  </a:lnTo>
                  <a:lnTo>
                    <a:pt x="790" y="140"/>
                  </a:lnTo>
                  <a:lnTo>
                    <a:pt x="787" y="141"/>
                  </a:lnTo>
                  <a:lnTo>
                    <a:pt x="786" y="143"/>
                  </a:lnTo>
                  <a:lnTo>
                    <a:pt x="787" y="144"/>
                  </a:lnTo>
                  <a:lnTo>
                    <a:pt x="788" y="144"/>
                  </a:lnTo>
                  <a:lnTo>
                    <a:pt x="793" y="141"/>
                  </a:lnTo>
                  <a:close/>
                  <a:moveTo>
                    <a:pt x="805" y="147"/>
                  </a:moveTo>
                  <a:lnTo>
                    <a:pt x="804" y="143"/>
                  </a:lnTo>
                  <a:lnTo>
                    <a:pt x="803" y="142"/>
                  </a:lnTo>
                  <a:lnTo>
                    <a:pt x="802" y="141"/>
                  </a:lnTo>
                  <a:lnTo>
                    <a:pt x="800" y="141"/>
                  </a:lnTo>
                  <a:lnTo>
                    <a:pt x="801" y="142"/>
                  </a:lnTo>
                  <a:lnTo>
                    <a:pt x="801" y="143"/>
                  </a:lnTo>
                  <a:lnTo>
                    <a:pt x="797" y="144"/>
                  </a:lnTo>
                  <a:lnTo>
                    <a:pt x="797" y="143"/>
                  </a:lnTo>
                  <a:lnTo>
                    <a:pt x="795" y="144"/>
                  </a:lnTo>
                  <a:lnTo>
                    <a:pt x="795" y="143"/>
                  </a:lnTo>
                  <a:lnTo>
                    <a:pt x="794" y="143"/>
                  </a:lnTo>
                  <a:lnTo>
                    <a:pt x="793" y="146"/>
                  </a:lnTo>
                  <a:lnTo>
                    <a:pt x="791" y="147"/>
                  </a:lnTo>
                  <a:lnTo>
                    <a:pt x="790" y="147"/>
                  </a:lnTo>
                  <a:lnTo>
                    <a:pt x="790" y="148"/>
                  </a:lnTo>
                  <a:lnTo>
                    <a:pt x="790" y="150"/>
                  </a:lnTo>
                  <a:lnTo>
                    <a:pt x="791" y="151"/>
                  </a:lnTo>
                  <a:lnTo>
                    <a:pt x="792" y="152"/>
                  </a:lnTo>
                  <a:lnTo>
                    <a:pt x="793" y="152"/>
                  </a:lnTo>
                  <a:lnTo>
                    <a:pt x="793" y="150"/>
                  </a:lnTo>
                  <a:lnTo>
                    <a:pt x="794" y="150"/>
                  </a:lnTo>
                  <a:lnTo>
                    <a:pt x="794" y="152"/>
                  </a:lnTo>
                  <a:lnTo>
                    <a:pt x="795" y="153"/>
                  </a:lnTo>
                  <a:lnTo>
                    <a:pt x="796" y="153"/>
                  </a:lnTo>
                  <a:lnTo>
                    <a:pt x="798" y="151"/>
                  </a:lnTo>
                  <a:lnTo>
                    <a:pt x="801" y="151"/>
                  </a:lnTo>
                  <a:lnTo>
                    <a:pt x="801" y="151"/>
                  </a:lnTo>
                  <a:lnTo>
                    <a:pt x="800" y="153"/>
                  </a:lnTo>
                  <a:lnTo>
                    <a:pt x="801" y="155"/>
                  </a:lnTo>
                  <a:lnTo>
                    <a:pt x="803" y="152"/>
                  </a:lnTo>
                  <a:lnTo>
                    <a:pt x="804" y="151"/>
                  </a:lnTo>
                  <a:lnTo>
                    <a:pt x="804" y="150"/>
                  </a:lnTo>
                  <a:lnTo>
                    <a:pt x="805" y="149"/>
                  </a:lnTo>
                  <a:lnTo>
                    <a:pt x="805" y="148"/>
                  </a:lnTo>
                  <a:lnTo>
                    <a:pt x="805" y="147"/>
                  </a:lnTo>
                  <a:close/>
                  <a:moveTo>
                    <a:pt x="862" y="132"/>
                  </a:moveTo>
                  <a:lnTo>
                    <a:pt x="860" y="129"/>
                  </a:lnTo>
                  <a:lnTo>
                    <a:pt x="859" y="127"/>
                  </a:lnTo>
                  <a:lnTo>
                    <a:pt x="858" y="125"/>
                  </a:lnTo>
                  <a:lnTo>
                    <a:pt x="856" y="125"/>
                  </a:lnTo>
                  <a:lnTo>
                    <a:pt x="854" y="124"/>
                  </a:lnTo>
                  <a:lnTo>
                    <a:pt x="854" y="127"/>
                  </a:lnTo>
                  <a:lnTo>
                    <a:pt x="854" y="128"/>
                  </a:lnTo>
                  <a:lnTo>
                    <a:pt x="853" y="130"/>
                  </a:lnTo>
                  <a:lnTo>
                    <a:pt x="852" y="129"/>
                  </a:lnTo>
                  <a:lnTo>
                    <a:pt x="851" y="128"/>
                  </a:lnTo>
                  <a:lnTo>
                    <a:pt x="851" y="129"/>
                  </a:lnTo>
                  <a:lnTo>
                    <a:pt x="852" y="130"/>
                  </a:lnTo>
                  <a:lnTo>
                    <a:pt x="852" y="131"/>
                  </a:lnTo>
                  <a:lnTo>
                    <a:pt x="854" y="133"/>
                  </a:lnTo>
                  <a:lnTo>
                    <a:pt x="854" y="133"/>
                  </a:lnTo>
                  <a:lnTo>
                    <a:pt x="857" y="130"/>
                  </a:lnTo>
                  <a:lnTo>
                    <a:pt x="858" y="130"/>
                  </a:lnTo>
                  <a:lnTo>
                    <a:pt x="858" y="131"/>
                  </a:lnTo>
                  <a:lnTo>
                    <a:pt x="859" y="132"/>
                  </a:lnTo>
                  <a:lnTo>
                    <a:pt x="861" y="133"/>
                  </a:lnTo>
                  <a:lnTo>
                    <a:pt x="862" y="132"/>
                  </a:lnTo>
                  <a:close/>
                  <a:moveTo>
                    <a:pt x="863" y="648"/>
                  </a:moveTo>
                  <a:lnTo>
                    <a:pt x="862" y="648"/>
                  </a:lnTo>
                  <a:lnTo>
                    <a:pt x="862" y="649"/>
                  </a:lnTo>
                  <a:lnTo>
                    <a:pt x="863" y="649"/>
                  </a:lnTo>
                  <a:lnTo>
                    <a:pt x="863" y="648"/>
                  </a:lnTo>
                  <a:close/>
                  <a:moveTo>
                    <a:pt x="888" y="122"/>
                  </a:moveTo>
                  <a:lnTo>
                    <a:pt x="888" y="121"/>
                  </a:lnTo>
                  <a:lnTo>
                    <a:pt x="887" y="121"/>
                  </a:lnTo>
                  <a:lnTo>
                    <a:pt x="886" y="120"/>
                  </a:lnTo>
                  <a:lnTo>
                    <a:pt x="886" y="121"/>
                  </a:lnTo>
                  <a:lnTo>
                    <a:pt x="886" y="123"/>
                  </a:lnTo>
                  <a:lnTo>
                    <a:pt x="888" y="122"/>
                  </a:lnTo>
                  <a:close/>
                  <a:moveTo>
                    <a:pt x="889" y="641"/>
                  </a:moveTo>
                  <a:lnTo>
                    <a:pt x="888" y="640"/>
                  </a:lnTo>
                  <a:lnTo>
                    <a:pt x="887" y="640"/>
                  </a:lnTo>
                  <a:lnTo>
                    <a:pt x="888" y="641"/>
                  </a:lnTo>
                  <a:lnTo>
                    <a:pt x="888" y="643"/>
                  </a:lnTo>
                  <a:lnTo>
                    <a:pt x="889" y="643"/>
                  </a:lnTo>
                  <a:lnTo>
                    <a:pt x="889" y="641"/>
                  </a:lnTo>
                  <a:close/>
                  <a:moveTo>
                    <a:pt x="892" y="646"/>
                  </a:moveTo>
                  <a:lnTo>
                    <a:pt x="891" y="646"/>
                  </a:lnTo>
                  <a:lnTo>
                    <a:pt x="892" y="647"/>
                  </a:lnTo>
                  <a:lnTo>
                    <a:pt x="892" y="646"/>
                  </a:lnTo>
                  <a:close/>
                  <a:moveTo>
                    <a:pt x="910" y="646"/>
                  </a:moveTo>
                  <a:lnTo>
                    <a:pt x="909" y="644"/>
                  </a:lnTo>
                  <a:lnTo>
                    <a:pt x="908" y="644"/>
                  </a:lnTo>
                  <a:lnTo>
                    <a:pt x="908" y="646"/>
                  </a:lnTo>
                  <a:lnTo>
                    <a:pt x="907" y="646"/>
                  </a:lnTo>
                  <a:lnTo>
                    <a:pt x="905" y="646"/>
                  </a:lnTo>
                  <a:lnTo>
                    <a:pt x="905" y="643"/>
                  </a:lnTo>
                  <a:lnTo>
                    <a:pt x="906" y="643"/>
                  </a:lnTo>
                  <a:lnTo>
                    <a:pt x="906" y="640"/>
                  </a:lnTo>
                  <a:lnTo>
                    <a:pt x="906" y="638"/>
                  </a:lnTo>
                  <a:lnTo>
                    <a:pt x="906" y="634"/>
                  </a:lnTo>
                  <a:lnTo>
                    <a:pt x="906" y="633"/>
                  </a:lnTo>
                  <a:lnTo>
                    <a:pt x="905" y="630"/>
                  </a:lnTo>
                  <a:lnTo>
                    <a:pt x="904" y="629"/>
                  </a:lnTo>
                  <a:lnTo>
                    <a:pt x="903" y="628"/>
                  </a:lnTo>
                  <a:lnTo>
                    <a:pt x="901" y="627"/>
                  </a:lnTo>
                  <a:lnTo>
                    <a:pt x="899" y="628"/>
                  </a:lnTo>
                  <a:lnTo>
                    <a:pt x="898" y="628"/>
                  </a:lnTo>
                  <a:lnTo>
                    <a:pt x="897" y="628"/>
                  </a:lnTo>
                  <a:lnTo>
                    <a:pt x="897" y="627"/>
                  </a:lnTo>
                  <a:lnTo>
                    <a:pt x="894" y="629"/>
                  </a:lnTo>
                  <a:lnTo>
                    <a:pt x="894" y="630"/>
                  </a:lnTo>
                  <a:lnTo>
                    <a:pt x="892" y="633"/>
                  </a:lnTo>
                  <a:lnTo>
                    <a:pt x="894" y="635"/>
                  </a:lnTo>
                  <a:lnTo>
                    <a:pt x="894" y="637"/>
                  </a:lnTo>
                  <a:lnTo>
                    <a:pt x="895" y="638"/>
                  </a:lnTo>
                  <a:lnTo>
                    <a:pt x="895" y="640"/>
                  </a:lnTo>
                  <a:lnTo>
                    <a:pt x="896" y="641"/>
                  </a:lnTo>
                  <a:lnTo>
                    <a:pt x="897" y="643"/>
                  </a:lnTo>
                  <a:lnTo>
                    <a:pt x="898" y="644"/>
                  </a:lnTo>
                  <a:lnTo>
                    <a:pt x="898" y="645"/>
                  </a:lnTo>
                  <a:lnTo>
                    <a:pt x="898" y="646"/>
                  </a:lnTo>
                  <a:lnTo>
                    <a:pt x="898" y="647"/>
                  </a:lnTo>
                  <a:lnTo>
                    <a:pt x="897" y="649"/>
                  </a:lnTo>
                  <a:lnTo>
                    <a:pt x="897" y="650"/>
                  </a:lnTo>
                  <a:lnTo>
                    <a:pt x="897" y="652"/>
                  </a:lnTo>
                  <a:lnTo>
                    <a:pt x="898" y="653"/>
                  </a:lnTo>
                  <a:lnTo>
                    <a:pt x="900" y="653"/>
                  </a:lnTo>
                  <a:lnTo>
                    <a:pt x="901" y="653"/>
                  </a:lnTo>
                  <a:lnTo>
                    <a:pt x="903" y="652"/>
                  </a:lnTo>
                  <a:lnTo>
                    <a:pt x="903" y="648"/>
                  </a:lnTo>
                  <a:lnTo>
                    <a:pt x="904" y="648"/>
                  </a:lnTo>
                  <a:lnTo>
                    <a:pt x="906" y="648"/>
                  </a:lnTo>
                  <a:lnTo>
                    <a:pt x="906" y="649"/>
                  </a:lnTo>
                  <a:lnTo>
                    <a:pt x="906" y="650"/>
                  </a:lnTo>
                  <a:lnTo>
                    <a:pt x="906" y="652"/>
                  </a:lnTo>
                  <a:lnTo>
                    <a:pt x="907" y="652"/>
                  </a:lnTo>
                  <a:lnTo>
                    <a:pt x="908" y="652"/>
                  </a:lnTo>
                  <a:lnTo>
                    <a:pt x="908" y="652"/>
                  </a:lnTo>
                  <a:lnTo>
                    <a:pt x="909" y="650"/>
                  </a:lnTo>
                  <a:lnTo>
                    <a:pt x="909" y="649"/>
                  </a:lnTo>
                  <a:lnTo>
                    <a:pt x="910" y="647"/>
                  </a:lnTo>
                  <a:lnTo>
                    <a:pt x="910" y="646"/>
                  </a:lnTo>
                  <a:close/>
                  <a:moveTo>
                    <a:pt x="963" y="260"/>
                  </a:moveTo>
                  <a:lnTo>
                    <a:pt x="962" y="259"/>
                  </a:lnTo>
                  <a:lnTo>
                    <a:pt x="960" y="258"/>
                  </a:lnTo>
                  <a:lnTo>
                    <a:pt x="958" y="258"/>
                  </a:lnTo>
                  <a:lnTo>
                    <a:pt x="961" y="260"/>
                  </a:lnTo>
                  <a:lnTo>
                    <a:pt x="962" y="261"/>
                  </a:lnTo>
                  <a:lnTo>
                    <a:pt x="963" y="260"/>
                  </a:lnTo>
                  <a:close/>
                  <a:moveTo>
                    <a:pt x="1021" y="427"/>
                  </a:moveTo>
                  <a:lnTo>
                    <a:pt x="1019" y="424"/>
                  </a:lnTo>
                  <a:lnTo>
                    <a:pt x="1019" y="423"/>
                  </a:lnTo>
                  <a:lnTo>
                    <a:pt x="1018" y="423"/>
                  </a:lnTo>
                  <a:lnTo>
                    <a:pt x="1015" y="429"/>
                  </a:lnTo>
                  <a:lnTo>
                    <a:pt x="1017" y="430"/>
                  </a:lnTo>
                  <a:lnTo>
                    <a:pt x="1018" y="431"/>
                  </a:lnTo>
                  <a:lnTo>
                    <a:pt x="1019" y="431"/>
                  </a:lnTo>
                  <a:lnTo>
                    <a:pt x="1020" y="431"/>
                  </a:lnTo>
                  <a:lnTo>
                    <a:pt x="1021" y="431"/>
                  </a:lnTo>
                  <a:lnTo>
                    <a:pt x="1021" y="431"/>
                  </a:lnTo>
                  <a:lnTo>
                    <a:pt x="1021" y="429"/>
                  </a:lnTo>
                  <a:lnTo>
                    <a:pt x="1021" y="427"/>
                  </a:lnTo>
                  <a:close/>
                  <a:moveTo>
                    <a:pt x="1043" y="336"/>
                  </a:moveTo>
                  <a:lnTo>
                    <a:pt x="1042" y="334"/>
                  </a:lnTo>
                  <a:lnTo>
                    <a:pt x="1042" y="333"/>
                  </a:lnTo>
                  <a:lnTo>
                    <a:pt x="1040" y="333"/>
                  </a:lnTo>
                  <a:lnTo>
                    <a:pt x="1038" y="330"/>
                  </a:lnTo>
                  <a:lnTo>
                    <a:pt x="1031" y="331"/>
                  </a:lnTo>
                  <a:lnTo>
                    <a:pt x="1030" y="330"/>
                  </a:lnTo>
                  <a:lnTo>
                    <a:pt x="1028" y="330"/>
                  </a:lnTo>
                  <a:lnTo>
                    <a:pt x="1027" y="330"/>
                  </a:lnTo>
                  <a:lnTo>
                    <a:pt x="1023" y="329"/>
                  </a:lnTo>
                  <a:lnTo>
                    <a:pt x="1022" y="328"/>
                  </a:lnTo>
                  <a:lnTo>
                    <a:pt x="1020" y="327"/>
                  </a:lnTo>
                  <a:lnTo>
                    <a:pt x="1019" y="326"/>
                  </a:lnTo>
                  <a:lnTo>
                    <a:pt x="1015" y="326"/>
                  </a:lnTo>
                  <a:lnTo>
                    <a:pt x="1012" y="328"/>
                  </a:lnTo>
                  <a:lnTo>
                    <a:pt x="1002" y="329"/>
                  </a:lnTo>
                  <a:lnTo>
                    <a:pt x="1000" y="330"/>
                  </a:lnTo>
                  <a:lnTo>
                    <a:pt x="999" y="331"/>
                  </a:lnTo>
                  <a:lnTo>
                    <a:pt x="998" y="333"/>
                  </a:lnTo>
                  <a:lnTo>
                    <a:pt x="993" y="335"/>
                  </a:lnTo>
                  <a:lnTo>
                    <a:pt x="989" y="340"/>
                  </a:lnTo>
                  <a:lnTo>
                    <a:pt x="988" y="342"/>
                  </a:lnTo>
                  <a:lnTo>
                    <a:pt x="988" y="343"/>
                  </a:lnTo>
                  <a:lnTo>
                    <a:pt x="988" y="344"/>
                  </a:lnTo>
                  <a:lnTo>
                    <a:pt x="988" y="346"/>
                  </a:lnTo>
                  <a:lnTo>
                    <a:pt x="988" y="347"/>
                  </a:lnTo>
                  <a:lnTo>
                    <a:pt x="988" y="348"/>
                  </a:lnTo>
                  <a:lnTo>
                    <a:pt x="989" y="348"/>
                  </a:lnTo>
                  <a:lnTo>
                    <a:pt x="990" y="349"/>
                  </a:lnTo>
                  <a:lnTo>
                    <a:pt x="994" y="348"/>
                  </a:lnTo>
                  <a:lnTo>
                    <a:pt x="996" y="349"/>
                  </a:lnTo>
                  <a:lnTo>
                    <a:pt x="1003" y="348"/>
                  </a:lnTo>
                  <a:lnTo>
                    <a:pt x="1004" y="349"/>
                  </a:lnTo>
                  <a:lnTo>
                    <a:pt x="1005" y="349"/>
                  </a:lnTo>
                  <a:lnTo>
                    <a:pt x="1009" y="349"/>
                  </a:lnTo>
                  <a:lnTo>
                    <a:pt x="1010" y="349"/>
                  </a:lnTo>
                  <a:lnTo>
                    <a:pt x="1010" y="348"/>
                  </a:lnTo>
                  <a:lnTo>
                    <a:pt x="1010" y="347"/>
                  </a:lnTo>
                  <a:lnTo>
                    <a:pt x="1013" y="346"/>
                  </a:lnTo>
                  <a:lnTo>
                    <a:pt x="1013" y="347"/>
                  </a:lnTo>
                  <a:lnTo>
                    <a:pt x="1012" y="347"/>
                  </a:lnTo>
                  <a:lnTo>
                    <a:pt x="1013" y="348"/>
                  </a:lnTo>
                  <a:lnTo>
                    <a:pt x="1017" y="347"/>
                  </a:lnTo>
                  <a:lnTo>
                    <a:pt x="1019" y="348"/>
                  </a:lnTo>
                  <a:lnTo>
                    <a:pt x="1028" y="347"/>
                  </a:lnTo>
                  <a:lnTo>
                    <a:pt x="1030" y="346"/>
                  </a:lnTo>
                  <a:lnTo>
                    <a:pt x="1031" y="344"/>
                  </a:lnTo>
                  <a:lnTo>
                    <a:pt x="1032" y="343"/>
                  </a:lnTo>
                  <a:lnTo>
                    <a:pt x="1033" y="343"/>
                  </a:lnTo>
                  <a:lnTo>
                    <a:pt x="1039" y="340"/>
                  </a:lnTo>
                  <a:lnTo>
                    <a:pt x="1042" y="339"/>
                  </a:lnTo>
                  <a:lnTo>
                    <a:pt x="1042" y="337"/>
                  </a:lnTo>
                  <a:lnTo>
                    <a:pt x="1043" y="336"/>
                  </a:lnTo>
                  <a:close/>
                  <a:moveTo>
                    <a:pt x="1159" y="387"/>
                  </a:moveTo>
                  <a:lnTo>
                    <a:pt x="1158" y="386"/>
                  </a:lnTo>
                  <a:lnTo>
                    <a:pt x="1155" y="386"/>
                  </a:lnTo>
                  <a:lnTo>
                    <a:pt x="1154" y="387"/>
                  </a:lnTo>
                  <a:lnTo>
                    <a:pt x="1154" y="390"/>
                  </a:lnTo>
                  <a:lnTo>
                    <a:pt x="1154" y="392"/>
                  </a:lnTo>
                  <a:lnTo>
                    <a:pt x="1154" y="393"/>
                  </a:lnTo>
                  <a:lnTo>
                    <a:pt x="1155" y="393"/>
                  </a:lnTo>
                  <a:lnTo>
                    <a:pt x="1156" y="392"/>
                  </a:lnTo>
                  <a:lnTo>
                    <a:pt x="1159" y="389"/>
                  </a:lnTo>
                  <a:lnTo>
                    <a:pt x="1159" y="387"/>
                  </a:lnTo>
                  <a:close/>
                  <a:moveTo>
                    <a:pt x="1178" y="390"/>
                  </a:moveTo>
                  <a:lnTo>
                    <a:pt x="1177" y="391"/>
                  </a:lnTo>
                  <a:lnTo>
                    <a:pt x="1177" y="392"/>
                  </a:lnTo>
                  <a:lnTo>
                    <a:pt x="1178" y="392"/>
                  </a:lnTo>
                  <a:lnTo>
                    <a:pt x="1178" y="392"/>
                  </a:lnTo>
                  <a:lnTo>
                    <a:pt x="1178" y="391"/>
                  </a:lnTo>
                  <a:lnTo>
                    <a:pt x="1178" y="390"/>
                  </a:lnTo>
                  <a:close/>
                  <a:moveTo>
                    <a:pt x="1191" y="423"/>
                  </a:moveTo>
                  <a:lnTo>
                    <a:pt x="1192" y="422"/>
                  </a:lnTo>
                  <a:lnTo>
                    <a:pt x="1193" y="421"/>
                  </a:lnTo>
                  <a:lnTo>
                    <a:pt x="1194" y="417"/>
                  </a:lnTo>
                  <a:lnTo>
                    <a:pt x="1193" y="417"/>
                  </a:lnTo>
                  <a:lnTo>
                    <a:pt x="1192" y="415"/>
                  </a:lnTo>
                  <a:lnTo>
                    <a:pt x="1188" y="417"/>
                  </a:lnTo>
                  <a:lnTo>
                    <a:pt x="1188" y="418"/>
                  </a:lnTo>
                  <a:lnTo>
                    <a:pt x="1189" y="421"/>
                  </a:lnTo>
                  <a:lnTo>
                    <a:pt x="1189" y="422"/>
                  </a:lnTo>
                  <a:lnTo>
                    <a:pt x="1191" y="423"/>
                  </a:lnTo>
                  <a:close/>
                  <a:moveTo>
                    <a:pt x="1213" y="573"/>
                  </a:moveTo>
                  <a:lnTo>
                    <a:pt x="1210" y="568"/>
                  </a:lnTo>
                  <a:lnTo>
                    <a:pt x="1210" y="567"/>
                  </a:lnTo>
                  <a:lnTo>
                    <a:pt x="1211" y="564"/>
                  </a:lnTo>
                  <a:lnTo>
                    <a:pt x="1209" y="560"/>
                  </a:lnTo>
                  <a:lnTo>
                    <a:pt x="1208" y="559"/>
                  </a:lnTo>
                  <a:lnTo>
                    <a:pt x="1207" y="562"/>
                  </a:lnTo>
                  <a:lnTo>
                    <a:pt x="1208" y="565"/>
                  </a:lnTo>
                  <a:lnTo>
                    <a:pt x="1209" y="569"/>
                  </a:lnTo>
                  <a:lnTo>
                    <a:pt x="1210" y="570"/>
                  </a:lnTo>
                  <a:lnTo>
                    <a:pt x="1211" y="574"/>
                  </a:lnTo>
                  <a:lnTo>
                    <a:pt x="1211" y="575"/>
                  </a:lnTo>
                  <a:lnTo>
                    <a:pt x="1212" y="575"/>
                  </a:lnTo>
                  <a:lnTo>
                    <a:pt x="1213" y="573"/>
                  </a:lnTo>
                  <a:close/>
                  <a:moveTo>
                    <a:pt x="1222" y="608"/>
                  </a:moveTo>
                  <a:lnTo>
                    <a:pt x="1221" y="609"/>
                  </a:lnTo>
                  <a:lnTo>
                    <a:pt x="1222" y="609"/>
                  </a:lnTo>
                  <a:lnTo>
                    <a:pt x="1222" y="608"/>
                  </a:lnTo>
                  <a:close/>
                  <a:moveTo>
                    <a:pt x="1250" y="617"/>
                  </a:moveTo>
                  <a:lnTo>
                    <a:pt x="1249" y="617"/>
                  </a:lnTo>
                  <a:lnTo>
                    <a:pt x="1249" y="618"/>
                  </a:lnTo>
                  <a:lnTo>
                    <a:pt x="1250" y="618"/>
                  </a:lnTo>
                  <a:lnTo>
                    <a:pt x="1250" y="617"/>
                  </a:lnTo>
                  <a:close/>
                  <a:moveTo>
                    <a:pt x="1258" y="612"/>
                  </a:moveTo>
                  <a:lnTo>
                    <a:pt x="1258" y="612"/>
                  </a:lnTo>
                  <a:lnTo>
                    <a:pt x="1258" y="614"/>
                  </a:lnTo>
                  <a:lnTo>
                    <a:pt x="1257" y="614"/>
                  </a:lnTo>
                  <a:lnTo>
                    <a:pt x="1257" y="615"/>
                  </a:lnTo>
                  <a:lnTo>
                    <a:pt x="1258" y="614"/>
                  </a:lnTo>
                  <a:lnTo>
                    <a:pt x="1258" y="612"/>
                  </a:lnTo>
                  <a:close/>
                  <a:moveTo>
                    <a:pt x="1304" y="664"/>
                  </a:moveTo>
                  <a:lnTo>
                    <a:pt x="1303" y="664"/>
                  </a:lnTo>
                  <a:lnTo>
                    <a:pt x="1303" y="665"/>
                  </a:lnTo>
                  <a:lnTo>
                    <a:pt x="1304" y="665"/>
                  </a:lnTo>
                  <a:lnTo>
                    <a:pt x="1304" y="664"/>
                  </a:lnTo>
                  <a:close/>
                  <a:moveTo>
                    <a:pt x="1307" y="673"/>
                  </a:moveTo>
                  <a:lnTo>
                    <a:pt x="1306" y="673"/>
                  </a:lnTo>
                  <a:lnTo>
                    <a:pt x="1306" y="674"/>
                  </a:lnTo>
                  <a:lnTo>
                    <a:pt x="1307" y="674"/>
                  </a:lnTo>
                  <a:lnTo>
                    <a:pt x="1307" y="673"/>
                  </a:lnTo>
                  <a:close/>
                  <a:moveTo>
                    <a:pt x="722" y="1093"/>
                  </a:moveTo>
                  <a:lnTo>
                    <a:pt x="724" y="1093"/>
                  </a:lnTo>
                  <a:lnTo>
                    <a:pt x="724" y="1091"/>
                  </a:lnTo>
                  <a:lnTo>
                    <a:pt x="722" y="1091"/>
                  </a:lnTo>
                  <a:lnTo>
                    <a:pt x="722" y="1093"/>
                  </a:lnTo>
                  <a:close/>
                  <a:moveTo>
                    <a:pt x="722" y="1105"/>
                  </a:moveTo>
                  <a:lnTo>
                    <a:pt x="724" y="1106"/>
                  </a:lnTo>
                  <a:lnTo>
                    <a:pt x="724" y="1105"/>
                  </a:lnTo>
                  <a:lnTo>
                    <a:pt x="722" y="1104"/>
                  </a:lnTo>
                  <a:lnTo>
                    <a:pt x="722" y="1105"/>
                  </a:lnTo>
                  <a:close/>
                  <a:moveTo>
                    <a:pt x="725" y="1116"/>
                  </a:moveTo>
                  <a:lnTo>
                    <a:pt x="724" y="1116"/>
                  </a:lnTo>
                  <a:lnTo>
                    <a:pt x="722" y="1116"/>
                  </a:lnTo>
                  <a:lnTo>
                    <a:pt x="722" y="1117"/>
                  </a:lnTo>
                  <a:lnTo>
                    <a:pt x="724" y="1117"/>
                  </a:lnTo>
                  <a:lnTo>
                    <a:pt x="725" y="1117"/>
                  </a:lnTo>
                  <a:lnTo>
                    <a:pt x="725" y="1116"/>
                  </a:lnTo>
                  <a:close/>
                  <a:moveTo>
                    <a:pt x="725" y="1107"/>
                  </a:moveTo>
                  <a:lnTo>
                    <a:pt x="724" y="1107"/>
                  </a:lnTo>
                  <a:lnTo>
                    <a:pt x="724" y="1108"/>
                  </a:lnTo>
                  <a:lnTo>
                    <a:pt x="725" y="1109"/>
                  </a:lnTo>
                  <a:lnTo>
                    <a:pt x="725" y="1108"/>
                  </a:lnTo>
                  <a:lnTo>
                    <a:pt x="725" y="1107"/>
                  </a:lnTo>
                  <a:close/>
                  <a:moveTo>
                    <a:pt x="727" y="1114"/>
                  </a:moveTo>
                  <a:lnTo>
                    <a:pt x="726" y="1114"/>
                  </a:lnTo>
                  <a:lnTo>
                    <a:pt x="726" y="1115"/>
                  </a:lnTo>
                  <a:lnTo>
                    <a:pt x="727" y="1115"/>
                  </a:lnTo>
                  <a:lnTo>
                    <a:pt x="727" y="1114"/>
                  </a:lnTo>
                  <a:close/>
                  <a:moveTo>
                    <a:pt x="797" y="992"/>
                  </a:moveTo>
                  <a:lnTo>
                    <a:pt x="796" y="992"/>
                  </a:lnTo>
                  <a:lnTo>
                    <a:pt x="795" y="992"/>
                  </a:lnTo>
                  <a:lnTo>
                    <a:pt x="795" y="993"/>
                  </a:lnTo>
                  <a:lnTo>
                    <a:pt x="796" y="993"/>
                  </a:lnTo>
                  <a:lnTo>
                    <a:pt x="797" y="993"/>
                  </a:lnTo>
                  <a:lnTo>
                    <a:pt x="797" y="992"/>
                  </a:lnTo>
                  <a:close/>
                  <a:moveTo>
                    <a:pt x="822" y="966"/>
                  </a:moveTo>
                  <a:lnTo>
                    <a:pt x="821" y="965"/>
                  </a:lnTo>
                  <a:lnTo>
                    <a:pt x="821" y="964"/>
                  </a:lnTo>
                  <a:lnTo>
                    <a:pt x="821" y="963"/>
                  </a:lnTo>
                  <a:lnTo>
                    <a:pt x="821" y="962"/>
                  </a:lnTo>
                  <a:lnTo>
                    <a:pt x="821" y="961"/>
                  </a:lnTo>
                  <a:lnTo>
                    <a:pt x="821" y="959"/>
                  </a:lnTo>
                  <a:lnTo>
                    <a:pt x="821" y="958"/>
                  </a:lnTo>
                  <a:lnTo>
                    <a:pt x="821" y="957"/>
                  </a:lnTo>
                  <a:lnTo>
                    <a:pt x="820" y="957"/>
                  </a:lnTo>
                  <a:lnTo>
                    <a:pt x="820" y="958"/>
                  </a:lnTo>
                  <a:lnTo>
                    <a:pt x="820" y="959"/>
                  </a:lnTo>
                  <a:lnTo>
                    <a:pt x="820" y="961"/>
                  </a:lnTo>
                  <a:lnTo>
                    <a:pt x="819" y="961"/>
                  </a:lnTo>
                  <a:lnTo>
                    <a:pt x="819" y="959"/>
                  </a:lnTo>
                  <a:lnTo>
                    <a:pt x="817" y="958"/>
                  </a:lnTo>
                  <a:lnTo>
                    <a:pt x="819" y="957"/>
                  </a:lnTo>
                  <a:lnTo>
                    <a:pt x="820" y="956"/>
                  </a:lnTo>
                  <a:lnTo>
                    <a:pt x="821" y="955"/>
                  </a:lnTo>
                  <a:lnTo>
                    <a:pt x="820" y="954"/>
                  </a:lnTo>
                  <a:lnTo>
                    <a:pt x="819" y="954"/>
                  </a:lnTo>
                  <a:lnTo>
                    <a:pt x="819" y="955"/>
                  </a:lnTo>
                  <a:lnTo>
                    <a:pt x="817" y="956"/>
                  </a:lnTo>
                  <a:lnTo>
                    <a:pt x="816" y="957"/>
                  </a:lnTo>
                  <a:lnTo>
                    <a:pt x="815" y="956"/>
                  </a:lnTo>
                  <a:lnTo>
                    <a:pt x="814" y="957"/>
                  </a:lnTo>
                  <a:lnTo>
                    <a:pt x="813" y="958"/>
                  </a:lnTo>
                  <a:lnTo>
                    <a:pt x="813" y="959"/>
                  </a:lnTo>
                  <a:lnTo>
                    <a:pt x="813" y="961"/>
                  </a:lnTo>
                  <a:lnTo>
                    <a:pt x="813" y="962"/>
                  </a:lnTo>
                  <a:lnTo>
                    <a:pt x="813" y="963"/>
                  </a:lnTo>
                  <a:lnTo>
                    <a:pt x="814" y="963"/>
                  </a:lnTo>
                  <a:lnTo>
                    <a:pt x="815" y="963"/>
                  </a:lnTo>
                  <a:lnTo>
                    <a:pt x="816" y="964"/>
                  </a:lnTo>
                  <a:lnTo>
                    <a:pt x="817" y="964"/>
                  </a:lnTo>
                  <a:lnTo>
                    <a:pt x="819" y="965"/>
                  </a:lnTo>
                  <a:lnTo>
                    <a:pt x="820" y="965"/>
                  </a:lnTo>
                  <a:lnTo>
                    <a:pt x="821" y="966"/>
                  </a:lnTo>
                  <a:lnTo>
                    <a:pt x="822" y="966"/>
                  </a:lnTo>
                  <a:close/>
                  <a:moveTo>
                    <a:pt x="842" y="959"/>
                  </a:moveTo>
                  <a:lnTo>
                    <a:pt x="841" y="959"/>
                  </a:lnTo>
                  <a:lnTo>
                    <a:pt x="841" y="961"/>
                  </a:lnTo>
                  <a:lnTo>
                    <a:pt x="842" y="961"/>
                  </a:lnTo>
                  <a:lnTo>
                    <a:pt x="842" y="959"/>
                  </a:lnTo>
                  <a:close/>
                  <a:moveTo>
                    <a:pt x="882" y="926"/>
                  </a:moveTo>
                  <a:lnTo>
                    <a:pt x="881" y="925"/>
                  </a:lnTo>
                  <a:lnTo>
                    <a:pt x="881" y="924"/>
                  </a:lnTo>
                  <a:lnTo>
                    <a:pt x="881" y="924"/>
                  </a:lnTo>
                  <a:lnTo>
                    <a:pt x="880" y="924"/>
                  </a:lnTo>
                  <a:lnTo>
                    <a:pt x="880" y="925"/>
                  </a:lnTo>
                  <a:lnTo>
                    <a:pt x="880" y="926"/>
                  </a:lnTo>
                  <a:lnTo>
                    <a:pt x="881" y="926"/>
                  </a:lnTo>
                  <a:lnTo>
                    <a:pt x="881" y="927"/>
                  </a:lnTo>
                  <a:lnTo>
                    <a:pt x="881" y="927"/>
                  </a:lnTo>
                  <a:lnTo>
                    <a:pt x="882" y="927"/>
                  </a:lnTo>
                  <a:lnTo>
                    <a:pt x="882" y="926"/>
                  </a:lnTo>
                  <a:close/>
                  <a:moveTo>
                    <a:pt x="890" y="925"/>
                  </a:moveTo>
                  <a:lnTo>
                    <a:pt x="889" y="924"/>
                  </a:lnTo>
                  <a:lnTo>
                    <a:pt x="889" y="922"/>
                  </a:lnTo>
                  <a:lnTo>
                    <a:pt x="888" y="922"/>
                  </a:lnTo>
                  <a:lnTo>
                    <a:pt x="888" y="921"/>
                  </a:lnTo>
                  <a:lnTo>
                    <a:pt x="887" y="920"/>
                  </a:lnTo>
                  <a:lnTo>
                    <a:pt x="887" y="919"/>
                  </a:lnTo>
                  <a:lnTo>
                    <a:pt x="886" y="919"/>
                  </a:lnTo>
                  <a:lnTo>
                    <a:pt x="885" y="919"/>
                  </a:lnTo>
                  <a:lnTo>
                    <a:pt x="885" y="918"/>
                  </a:lnTo>
                  <a:lnTo>
                    <a:pt x="883" y="918"/>
                  </a:lnTo>
                  <a:lnTo>
                    <a:pt x="883" y="919"/>
                  </a:lnTo>
                  <a:lnTo>
                    <a:pt x="885" y="919"/>
                  </a:lnTo>
                  <a:lnTo>
                    <a:pt x="885" y="920"/>
                  </a:lnTo>
                  <a:lnTo>
                    <a:pt x="886" y="921"/>
                  </a:lnTo>
                  <a:lnTo>
                    <a:pt x="887" y="922"/>
                  </a:lnTo>
                  <a:lnTo>
                    <a:pt x="888" y="922"/>
                  </a:lnTo>
                  <a:lnTo>
                    <a:pt x="888" y="924"/>
                  </a:lnTo>
                  <a:lnTo>
                    <a:pt x="889" y="924"/>
                  </a:lnTo>
                  <a:lnTo>
                    <a:pt x="889" y="925"/>
                  </a:lnTo>
                  <a:lnTo>
                    <a:pt x="889" y="926"/>
                  </a:lnTo>
                  <a:lnTo>
                    <a:pt x="889" y="927"/>
                  </a:lnTo>
                  <a:lnTo>
                    <a:pt x="890" y="927"/>
                  </a:lnTo>
                  <a:lnTo>
                    <a:pt x="890" y="926"/>
                  </a:lnTo>
                  <a:lnTo>
                    <a:pt x="890" y="925"/>
                  </a:lnTo>
                  <a:close/>
                  <a:moveTo>
                    <a:pt x="887" y="918"/>
                  </a:moveTo>
                  <a:lnTo>
                    <a:pt x="886" y="917"/>
                  </a:lnTo>
                  <a:lnTo>
                    <a:pt x="886" y="918"/>
                  </a:lnTo>
                  <a:lnTo>
                    <a:pt x="887" y="918"/>
                  </a:lnTo>
                  <a:close/>
                  <a:moveTo>
                    <a:pt x="898" y="902"/>
                  </a:moveTo>
                  <a:lnTo>
                    <a:pt x="897" y="902"/>
                  </a:lnTo>
                  <a:lnTo>
                    <a:pt x="896" y="902"/>
                  </a:lnTo>
                  <a:lnTo>
                    <a:pt x="896" y="903"/>
                  </a:lnTo>
                  <a:lnTo>
                    <a:pt x="895" y="903"/>
                  </a:lnTo>
                  <a:lnTo>
                    <a:pt x="895" y="902"/>
                  </a:lnTo>
                  <a:lnTo>
                    <a:pt x="896" y="901"/>
                  </a:lnTo>
                  <a:lnTo>
                    <a:pt x="896" y="900"/>
                  </a:lnTo>
                  <a:lnTo>
                    <a:pt x="895" y="900"/>
                  </a:lnTo>
                  <a:lnTo>
                    <a:pt x="894" y="900"/>
                  </a:lnTo>
                  <a:lnTo>
                    <a:pt x="894" y="899"/>
                  </a:lnTo>
                  <a:lnTo>
                    <a:pt x="891" y="899"/>
                  </a:lnTo>
                  <a:lnTo>
                    <a:pt x="890" y="899"/>
                  </a:lnTo>
                  <a:lnTo>
                    <a:pt x="890" y="900"/>
                  </a:lnTo>
                  <a:lnTo>
                    <a:pt x="889" y="900"/>
                  </a:lnTo>
                  <a:lnTo>
                    <a:pt x="888" y="901"/>
                  </a:lnTo>
                  <a:lnTo>
                    <a:pt x="888" y="900"/>
                  </a:lnTo>
                  <a:lnTo>
                    <a:pt x="887" y="901"/>
                  </a:lnTo>
                  <a:lnTo>
                    <a:pt x="885" y="901"/>
                  </a:lnTo>
                  <a:lnTo>
                    <a:pt x="883" y="902"/>
                  </a:lnTo>
                  <a:lnTo>
                    <a:pt x="883" y="903"/>
                  </a:lnTo>
                  <a:lnTo>
                    <a:pt x="882" y="903"/>
                  </a:lnTo>
                  <a:lnTo>
                    <a:pt x="882" y="902"/>
                  </a:lnTo>
                  <a:lnTo>
                    <a:pt x="882" y="900"/>
                  </a:lnTo>
                  <a:lnTo>
                    <a:pt x="882" y="899"/>
                  </a:lnTo>
                  <a:lnTo>
                    <a:pt x="881" y="899"/>
                  </a:lnTo>
                  <a:lnTo>
                    <a:pt x="881" y="898"/>
                  </a:lnTo>
                  <a:lnTo>
                    <a:pt x="881" y="899"/>
                  </a:lnTo>
                  <a:lnTo>
                    <a:pt x="881" y="900"/>
                  </a:lnTo>
                  <a:lnTo>
                    <a:pt x="880" y="901"/>
                  </a:lnTo>
                  <a:lnTo>
                    <a:pt x="880" y="902"/>
                  </a:lnTo>
                  <a:lnTo>
                    <a:pt x="880" y="903"/>
                  </a:lnTo>
                  <a:lnTo>
                    <a:pt x="880" y="905"/>
                  </a:lnTo>
                  <a:lnTo>
                    <a:pt x="880" y="906"/>
                  </a:lnTo>
                  <a:lnTo>
                    <a:pt x="880" y="907"/>
                  </a:lnTo>
                  <a:lnTo>
                    <a:pt x="880" y="908"/>
                  </a:lnTo>
                  <a:lnTo>
                    <a:pt x="880" y="909"/>
                  </a:lnTo>
                  <a:lnTo>
                    <a:pt x="880" y="910"/>
                  </a:lnTo>
                  <a:lnTo>
                    <a:pt x="881" y="910"/>
                  </a:lnTo>
                  <a:lnTo>
                    <a:pt x="881" y="911"/>
                  </a:lnTo>
                  <a:lnTo>
                    <a:pt x="881" y="911"/>
                  </a:lnTo>
                  <a:lnTo>
                    <a:pt x="881" y="912"/>
                  </a:lnTo>
                  <a:lnTo>
                    <a:pt x="881" y="912"/>
                  </a:lnTo>
                  <a:lnTo>
                    <a:pt x="881" y="914"/>
                  </a:lnTo>
                  <a:lnTo>
                    <a:pt x="881" y="915"/>
                  </a:lnTo>
                  <a:lnTo>
                    <a:pt x="880" y="915"/>
                  </a:lnTo>
                  <a:lnTo>
                    <a:pt x="880" y="916"/>
                  </a:lnTo>
                  <a:lnTo>
                    <a:pt x="880" y="916"/>
                  </a:lnTo>
                  <a:lnTo>
                    <a:pt x="881" y="917"/>
                  </a:lnTo>
                  <a:lnTo>
                    <a:pt x="881" y="918"/>
                  </a:lnTo>
                  <a:lnTo>
                    <a:pt x="881" y="918"/>
                  </a:lnTo>
                  <a:lnTo>
                    <a:pt x="882" y="918"/>
                  </a:lnTo>
                  <a:lnTo>
                    <a:pt x="882" y="917"/>
                  </a:lnTo>
                  <a:lnTo>
                    <a:pt x="882" y="916"/>
                  </a:lnTo>
                  <a:lnTo>
                    <a:pt x="882" y="916"/>
                  </a:lnTo>
                  <a:lnTo>
                    <a:pt x="883" y="916"/>
                  </a:lnTo>
                  <a:lnTo>
                    <a:pt x="883" y="915"/>
                  </a:lnTo>
                  <a:lnTo>
                    <a:pt x="885" y="915"/>
                  </a:lnTo>
                  <a:lnTo>
                    <a:pt x="886" y="915"/>
                  </a:lnTo>
                  <a:lnTo>
                    <a:pt x="886" y="916"/>
                  </a:lnTo>
                  <a:lnTo>
                    <a:pt x="887" y="916"/>
                  </a:lnTo>
                  <a:lnTo>
                    <a:pt x="887" y="916"/>
                  </a:lnTo>
                  <a:lnTo>
                    <a:pt x="887" y="917"/>
                  </a:lnTo>
                  <a:lnTo>
                    <a:pt x="889" y="918"/>
                  </a:lnTo>
                  <a:lnTo>
                    <a:pt x="890" y="917"/>
                  </a:lnTo>
                  <a:lnTo>
                    <a:pt x="891" y="917"/>
                  </a:lnTo>
                  <a:lnTo>
                    <a:pt x="891" y="918"/>
                  </a:lnTo>
                  <a:lnTo>
                    <a:pt x="894" y="918"/>
                  </a:lnTo>
                  <a:lnTo>
                    <a:pt x="895" y="917"/>
                  </a:lnTo>
                  <a:lnTo>
                    <a:pt x="895" y="916"/>
                  </a:lnTo>
                  <a:lnTo>
                    <a:pt x="895" y="916"/>
                  </a:lnTo>
                  <a:lnTo>
                    <a:pt x="894" y="914"/>
                  </a:lnTo>
                  <a:lnTo>
                    <a:pt x="895" y="912"/>
                  </a:lnTo>
                  <a:lnTo>
                    <a:pt x="895" y="911"/>
                  </a:lnTo>
                  <a:lnTo>
                    <a:pt x="895" y="910"/>
                  </a:lnTo>
                  <a:lnTo>
                    <a:pt x="896" y="909"/>
                  </a:lnTo>
                  <a:lnTo>
                    <a:pt x="897" y="909"/>
                  </a:lnTo>
                  <a:lnTo>
                    <a:pt x="897" y="907"/>
                  </a:lnTo>
                  <a:lnTo>
                    <a:pt x="897" y="906"/>
                  </a:lnTo>
                  <a:lnTo>
                    <a:pt x="898" y="906"/>
                  </a:lnTo>
                  <a:lnTo>
                    <a:pt x="898" y="905"/>
                  </a:lnTo>
                  <a:lnTo>
                    <a:pt x="898" y="903"/>
                  </a:lnTo>
                  <a:lnTo>
                    <a:pt x="898" y="902"/>
                  </a:lnTo>
                  <a:close/>
                  <a:moveTo>
                    <a:pt x="904" y="899"/>
                  </a:moveTo>
                  <a:lnTo>
                    <a:pt x="903" y="898"/>
                  </a:lnTo>
                  <a:lnTo>
                    <a:pt x="903" y="897"/>
                  </a:lnTo>
                  <a:lnTo>
                    <a:pt x="903" y="896"/>
                  </a:lnTo>
                  <a:lnTo>
                    <a:pt x="901" y="896"/>
                  </a:lnTo>
                  <a:lnTo>
                    <a:pt x="901" y="894"/>
                  </a:lnTo>
                  <a:lnTo>
                    <a:pt x="900" y="894"/>
                  </a:lnTo>
                  <a:lnTo>
                    <a:pt x="899" y="894"/>
                  </a:lnTo>
                  <a:lnTo>
                    <a:pt x="899" y="896"/>
                  </a:lnTo>
                  <a:lnTo>
                    <a:pt x="899" y="897"/>
                  </a:lnTo>
                  <a:lnTo>
                    <a:pt x="899" y="898"/>
                  </a:lnTo>
                  <a:lnTo>
                    <a:pt x="899" y="899"/>
                  </a:lnTo>
                  <a:lnTo>
                    <a:pt x="899" y="900"/>
                  </a:lnTo>
                  <a:lnTo>
                    <a:pt x="898" y="900"/>
                  </a:lnTo>
                  <a:lnTo>
                    <a:pt x="898" y="901"/>
                  </a:lnTo>
                  <a:lnTo>
                    <a:pt x="899" y="901"/>
                  </a:lnTo>
                  <a:lnTo>
                    <a:pt x="900" y="900"/>
                  </a:lnTo>
                  <a:lnTo>
                    <a:pt x="901" y="900"/>
                  </a:lnTo>
                  <a:lnTo>
                    <a:pt x="901" y="899"/>
                  </a:lnTo>
                  <a:lnTo>
                    <a:pt x="903" y="900"/>
                  </a:lnTo>
                  <a:lnTo>
                    <a:pt x="904" y="900"/>
                  </a:lnTo>
                  <a:lnTo>
                    <a:pt x="904" y="899"/>
                  </a:lnTo>
                  <a:close/>
                  <a:moveTo>
                    <a:pt x="908" y="882"/>
                  </a:moveTo>
                  <a:lnTo>
                    <a:pt x="908" y="883"/>
                  </a:lnTo>
                  <a:lnTo>
                    <a:pt x="909" y="882"/>
                  </a:lnTo>
                  <a:lnTo>
                    <a:pt x="909" y="881"/>
                  </a:lnTo>
                  <a:lnTo>
                    <a:pt x="909" y="880"/>
                  </a:lnTo>
                  <a:lnTo>
                    <a:pt x="908" y="879"/>
                  </a:lnTo>
                  <a:lnTo>
                    <a:pt x="908" y="877"/>
                  </a:lnTo>
                  <a:lnTo>
                    <a:pt x="908" y="875"/>
                  </a:lnTo>
                  <a:lnTo>
                    <a:pt x="908" y="875"/>
                  </a:lnTo>
                  <a:lnTo>
                    <a:pt x="907" y="875"/>
                  </a:lnTo>
                  <a:lnTo>
                    <a:pt x="907" y="874"/>
                  </a:lnTo>
                  <a:lnTo>
                    <a:pt x="906" y="875"/>
                  </a:lnTo>
                  <a:lnTo>
                    <a:pt x="905" y="877"/>
                  </a:lnTo>
                  <a:lnTo>
                    <a:pt x="905" y="878"/>
                  </a:lnTo>
                  <a:lnTo>
                    <a:pt x="906" y="879"/>
                  </a:lnTo>
                  <a:lnTo>
                    <a:pt x="906" y="880"/>
                  </a:lnTo>
                  <a:lnTo>
                    <a:pt x="907" y="880"/>
                  </a:lnTo>
                  <a:lnTo>
                    <a:pt x="907" y="881"/>
                  </a:lnTo>
                  <a:lnTo>
                    <a:pt x="908" y="881"/>
                  </a:lnTo>
                  <a:lnTo>
                    <a:pt x="908" y="882"/>
                  </a:lnTo>
                  <a:close/>
                  <a:moveTo>
                    <a:pt x="910" y="901"/>
                  </a:moveTo>
                  <a:lnTo>
                    <a:pt x="909" y="901"/>
                  </a:lnTo>
                  <a:lnTo>
                    <a:pt x="909" y="902"/>
                  </a:lnTo>
                  <a:lnTo>
                    <a:pt x="910" y="902"/>
                  </a:lnTo>
                  <a:lnTo>
                    <a:pt x="910" y="901"/>
                  </a:lnTo>
                  <a:close/>
                  <a:moveTo>
                    <a:pt x="915" y="874"/>
                  </a:moveTo>
                  <a:lnTo>
                    <a:pt x="914" y="874"/>
                  </a:lnTo>
                  <a:lnTo>
                    <a:pt x="914" y="875"/>
                  </a:lnTo>
                  <a:lnTo>
                    <a:pt x="915" y="874"/>
                  </a:lnTo>
                  <a:close/>
                  <a:moveTo>
                    <a:pt x="916" y="877"/>
                  </a:moveTo>
                  <a:lnTo>
                    <a:pt x="915" y="877"/>
                  </a:lnTo>
                  <a:lnTo>
                    <a:pt x="915" y="878"/>
                  </a:lnTo>
                  <a:lnTo>
                    <a:pt x="916" y="878"/>
                  </a:lnTo>
                  <a:lnTo>
                    <a:pt x="916" y="877"/>
                  </a:lnTo>
                  <a:close/>
                  <a:moveTo>
                    <a:pt x="919" y="849"/>
                  </a:moveTo>
                  <a:lnTo>
                    <a:pt x="918" y="849"/>
                  </a:lnTo>
                  <a:lnTo>
                    <a:pt x="917" y="849"/>
                  </a:lnTo>
                  <a:lnTo>
                    <a:pt x="916" y="849"/>
                  </a:lnTo>
                  <a:lnTo>
                    <a:pt x="916" y="850"/>
                  </a:lnTo>
                  <a:lnTo>
                    <a:pt x="915" y="850"/>
                  </a:lnTo>
                  <a:lnTo>
                    <a:pt x="915" y="851"/>
                  </a:lnTo>
                  <a:lnTo>
                    <a:pt x="916" y="851"/>
                  </a:lnTo>
                  <a:lnTo>
                    <a:pt x="916" y="852"/>
                  </a:lnTo>
                  <a:lnTo>
                    <a:pt x="916" y="853"/>
                  </a:lnTo>
                  <a:lnTo>
                    <a:pt x="917" y="853"/>
                  </a:lnTo>
                  <a:lnTo>
                    <a:pt x="917" y="854"/>
                  </a:lnTo>
                  <a:lnTo>
                    <a:pt x="918" y="854"/>
                  </a:lnTo>
                  <a:lnTo>
                    <a:pt x="918" y="853"/>
                  </a:lnTo>
                  <a:lnTo>
                    <a:pt x="918" y="852"/>
                  </a:lnTo>
                  <a:lnTo>
                    <a:pt x="917" y="852"/>
                  </a:lnTo>
                  <a:lnTo>
                    <a:pt x="917" y="851"/>
                  </a:lnTo>
                  <a:lnTo>
                    <a:pt x="917" y="850"/>
                  </a:lnTo>
                  <a:lnTo>
                    <a:pt x="918" y="850"/>
                  </a:lnTo>
                  <a:lnTo>
                    <a:pt x="919" y="850"/>
                  </a:lnTo>
                  <a:lnTo>
                    <a:pt x="919" y="849"/>
                  </a:lnTo>
                  <a:close/>
                  <a:moveTo>
                    <a:pt x="925" y="868"/>
                  </a:moveTo>
                  <a:lnTo>
                    <a:pt x="924" y="868"/>
                  </a:lnTo>
                  <a:lnTo>
                    <a:pt x="923" y="868"/>
                  </a:lnTo>
                  <a:lnTo>
                    <a:pt x="923" y="869"/>
                  </a:lnTo>
                  <a:lnTo>
                    <a:pt x="923" y="870"/>
                  </a:lnTo>
                  <a:lnTo>
                    <a:pt x="924" y="870"/>
                  </a:lnTo>
                  <a:lnTo>
                    <a:pt x="925" y="870"/>
                  </a:lnTo>
                  <a:lnTo>
                    <a:pt x="925" y="869"/>
                  </a:lnTo>
                  <a:lnTo>
                    <a:pt x="925" y="868"/>
                  </a:lnTo>
                  <a:close/>
                  <a:moveTo>
                    <a:pt x="929" y="861"/>
                  </a:moveTo>
                  <a:lnTo>
                    <a:pt x="928" y="859"/>
                  </a:lnTo>
                  <a:lnTo>
                    <a:pt x="927" y="860"/>
                  </a:lnTo>
                  <a:lnTo>
                    <a:pt x="926" y="858"/>
                  </a:lnTo>
                  <a:lnTo>
                    <a:pt x="924" y="856"/>
                  </a:lnTo>
                  <a:lnTo>
                    <a:pt x="923" y="856"/>
                  </a:lnTo>
                  <a:lnTo>
                    <a:pt x="923" y="858"/>
                  </a:lnTo>
                  <a:lnTo>
                    <a:pt x="923" y="859"/>
                  </a:lnTo>
                  <a:lnTo>
                    <a:pt x="923" y="860"/>
                  </a:lnTo>
                  <a:lnTo>
                    <a:pt x="923" y="861"/>
                  </a:lnTo>
                  <a:lnTo>
                    <a:pt x="924" y="862"/>
                  </a:lnTo>
                  <a:lnTo>
                    <a:pt x="924" y="862"/>
                  </a:lnTo>
                  <a:lnTo>
                    <a:pt x="925" y="863"/>
                  </a:lnTo>
                  <a:lnTo>
                    <a:pt x="926" y="864"/>
                  </a:lnTo>
                  <a:lnTo>
                    <a:pt x="927" y="865"/>
                  </a:lnTo>
                  <a:lnTo>
                    <a:pt x="927" y="864"/>
                  </a:lnTo>
                  <a:lnTo>
                    <a:pt x="928" y="865"/>
                  </a:lnTo>
                  <a:lnTo>
                    <a:pt x="929" y="863"/>
                  </a:lnTo>
                  <a:lnTo>
                    <a:pt x="929" y="862"/>
                  </a:lnTo>
                  <a:lnTo>
                    <a:pt x="929" y="861"/>
                  </a:lnTo>
                  <a:close/>
                  <a:moveTo>
                    <a:pt x="1032" y="975"/>
                  </a:moveTo>
                  <a:lnTo>
                    <a:pt x="1031" y="974"/>
                  </a:lnTo>
                  <a:lnTo>
                    <a:pt x="1031" y="973"/>
                  </a:lnTo>
                  <a:lnTo>
                    <a:pt x="1030" y="973"/>
                  </a:lnTo>
                  <a:lnTo>
                    <a:pt x="1029" y="973"/>
                  </a:lnTo>
                  <a:lnTo>
                    <a:pt x="1028" y="973"/>
                  </a:lnTo>
                  <a:lnTo>
                    <a:pt x="1027" y="973"/>
                  </a:lnTo>
                  <a:lnTo>
                    <a:pt x="1026" y="973"/>
                  </a:lnTo>
                  <a:lnTo>
                    <a:pt x="1026" y="972"/>
                  </a:lnTo>
                  <a:lnTo>
                    <a:pt x="1024" y="972"/>
                  </a:lnTo>
                  <a:lnTo>
                    <a:pt x="1023" y="972"/>
                  </a:lnTo>
                  <a:lnTo>
                    <a:pt x="1023" y="973"/>
                  </a:lnTo>
                  <a:lnTo>
                    <a:pt x="1022" y="973"/>
                  </a:lnTo>
                  <a:lnTo>
                    <a:pt x="1021" y="973"/>
                  </a:lnTo>
                  <a:lnTo>
                    <a:pt x="1021" y="974"/>
                  </a:lnTo>
                  <a:lnTo>
                    <a:pt x="1021" y="975"/>
                  </a:lnTo>
                  <a:lnTo>
                    <a:pt x="1021" y="976"/>
                  </a:lnTo>
                  <a:lnTo>
                    <a:pt x="1020" y="976"/>
                  </a:lnTo>
                  <a:lnTo>
                    <a:pt x="1020" y="977"/>
                  </a:lnTo>
                  <a:lnTo>
                    <a:pt x="1020" y="978"/>
                  </a:lnTo>
                  <a:lnTo>
                    <a:pt x="1019" y="980"/>
                  </a:lnTo>
                  <a:lnTo>
                    <a:pt x="1019" y="981"/>
                  </a:lnTo>
                  <a:lnTo>
                    <a:pt x="1019" y="982"/>
                  </a:lnTo>
                  <a:lnTo>
                    <a:pt x="1019" y="983"/>
                  </a:lnTo>
                  <a:lnTo>
                    <a:pt x="1020" y="984"/>
                  </a:lnTo>
                  <a:lnTo>
                    <a:pt x="1021" y="984"/>
                  </a:lnTo>
                  <a:lnTo>
                    <a:pt x="1022" y="984"/>
                  </a:lnTo>
                  <a:lnTo>
                    <a:pt x="1023" y="984"/>
                  </a:lnTo>
                  <a:lnTo>
                    <a:pt x="1024" y="984"/>
                  </a:lnTo>
                  <a:lnTo>
                    <a:pt x="1026" y="984"/>
                  </a:lnTo>
                  <a:lnTo>
                    <a:pt x="1027" y="984"/>
                  </a:lnTo>
                  <a:lnTo>
                    <a:pt x="1027" y="983"/>
                  </a:lnTo>
                  <a:lnTo>
                    <a:pt x="1028" y="983"/>
                  </a:lnTo>
                  <a:lnTo>
                    <a:pt x="1028" y="982"/>
                  </a:lnTo>
                  <a:lnTo>
                    <a:pt x="1029" y="982"/>
                  </a:lnTo>
                  <a:lnTo>
                    <a:pt x="1030" y="982"/>
                  </a:lnTo>
                  <a:lnTo>
                    <a:pt x="1030" y="981"/>
                  </a:lnTo>
                  <a:lnTo>
                    <a:pt x="1029" y="980"/>
                  </a:lnTo>
                  <a:lnTo>
                    <a:pt x="1029" y="978"/>
                  </a:lnTo>
                  <a:lnTo>
                    <a:pt x="1028" y="978"/>
                  </a:lnTo>
                  <a:lnTo>
                    <a:pt x="1028" y="977"/>
                  </a:lnTo>
                  <a:lnTo>
                    <a:pt x="1028" y="976"/>
                  </a:lnTo>
                  <a:lnTo>
                    <a:pt x="1029" y="976"/>
                  </a:lnTo>
                  <a:lnTo>
                    <a:pt x="1029" y="975"/>
                  </a:lnTo>
                  <a:lnTo>
                    <a:pt x="1030" y="975"/>
                  </a:lnTo>
                  <a:lnTo>
                    <a:pt x="1031" y="975"/>
                  </a:lnTo>
                  <a:lnTo>
                    <a:pt x="1032" y="975"/>
                  </a:lnTo>
                  <a:close/>
                  <a:moveTo>
                    <a:pt x="1050" y="966"/>
                  </a:moveTo>
                  <a:lnTo>
                    <a:pt x="1049" y="966"/>
                  </a:lnTo>
                  <a:lnTo>
                    <a:pt x="1049" y="965"/>
                  </a:lnTo>
                  <a:lnTo>
                    <a:pt x="1048" y="965"/>
                  </a:lnTo>
                  <a:lnTo>
                    <a:pt x="1047" y="964"/>
                  </a:lnTo>
                  <a:lnTo>
                    <a:pt x="1047" y="963"/>
                  </a:lnTo>
                  <a:lnTo>
                    <a:pt x="1046" y="963"/>
                  </a:lnTo>
                  <a:lnTo>
                    <a:pt x="1046" y="962"/>
                  </a:lnTo>
                  <a:lnTo>
                    <a:pt x="1046" y="961"/>
                  </a:lnTo>
                  <a:lnTo>
                    <a:pt x="1046" y="959"/>
                  </a:lnTo>
                  <a:lnTo>
                    <a:pt x="1046" y="958"/>
                  </a:lnTo>
                  <a:lnTo>
                    <a:pt x="1046" y="957"/>
                  </a:lnTo>
                  <a:lnTo>
                    <a:pt x="1046" y="956"/>
                  </a:lnTo>
                  <a:lnTo>
                    <a:pt x="1046" y="955"/>
                  </a:lnTo>
                  <a:lnTo>
                    <a:pt x="1046" y="954"/>
                  </a:lnTo>
                  <a:lnTo>
                    <a:pt x="1046" y="953"/>
                  </a:lnTo>
                  <a:lnTo>
                    <a:pt x="1047" y="953"/>
                  </a:lnTo>
                  <a:lnTo>
                    <a:pt x="1046" y="952"/>
                  </a:lnTo>
                  <a:lnTo>
                    <a:pt x="1046" y="950"/>
                  </a:lnTo>
                  <a:lnTo>
                    <a:pt x="1046" y="949"/>
                  </a:lnTo>
                  <a:lnTo>
                    <a:pt x="1046" y="948"/>
                  </a:lnTo>
                  <a:lnTo>
                    <a:pt x="1045" y="948"/>
                  </a:lnTo>
                  <a:lnTo>
                    <a:pt x="1045" y="947"/>
                  </a:lnTo>
                  <a:lnTo>
                    <a:pt x="1043" y="947"/>
                  </a:lnTo>
                  <a:lnTo>
                    <a:pt x="1043" y="946"/>
                  </a:lnTo>
                  <a:lnTo>
                    <a:pt x="1042" y="945"/>
                  </a:lnTo>
                  <a:lnTo>
                    <a:pt x="1042" y="945"/>
                  </a:lnTo>
                  <a:lnTo>
                    <a:pt x="1041" y="945"/>
                  </a:lnTo>
                  <a:lnTo>
                    <a:pt x="1040" y="945"/>
                  </a:lnTo>
                  <a:lnTo>
                    <a:pt x="1039" y="945"/>
                  </a:lnTo>
                  <a:lnTo>
                    <a:pt x="1038" y="945"/>
                  </a:lnTo>
                  <a:lnTo>
                    <a:pt x="1037" y="945"/>
                  </a:lnTo>
                  <a:lnTo>
                    <a:pt x="1036" y="945"/>
                  </a:lnTo>
                  <a:lnTo>
                    <a:pt x="1034" y="945"/>
                  </a:lnTo>
                  <a:lnTo>
                    <a:pt x="1033" y="945"/>
                  </a:lnTo>
                  <a:lnTo>
                    <a:pt x="1033" y="946"/>
                  </a:lnTo>
                  <a:lnTo>
                    <a:pt x="1032" y="946"/>
                  </a:lnTo>
                  <a:lnTo>
                    <a:pt x="1032" y="947"/>
                  </a:lnTo>
                  <a:lnTo>
                    <a:pt x="1032" y="948"/>
                  </a:lnTo>
                  <a:lnTo>
                    <a:pt x="1031" y="949"/>
                  </a:lnTo>
                  <a:lnTo>
                    <a:pt x="1031" y="950"/>
                  </a:lnTo>
                  <a:lnTo>
                    <a:pt x="1032" y="950"/>
                  </a:lnTo>
                  <a:lnTo>
                    <a:pt x="1032" y="952"/>
                  </a:lnTo>
                  <a:lnTo>
                    <a:pt x="1032" y="953"/>
                  </a:lnTo>
                  <a:lnTo>
                    <a:pt x="1032" y="954"/>
                  </a:lnTo>
                  <a:lnTo>
                    <a:pt x="1033" y="954"/>
                  </a:lnTo>
                  <a:lnTo>
                    <a:pt x="1033" y="955"/>
                  </a:lnTo>
                  <a:lnTo>
                    <a:pt x="1033" y="956"/>
                  </a:lnTo>
                  <a:lnTo>
                    <a:pt x="1033" y="957"/>
                  </a:lnTo>
                  <a:lnTo>
                    <a:pt x="1033" y="958"/>
                  </a:lnTo>
                  <a:lnTo>
                    <a:pt x="1033" y="959"/>
                  </a:lnTo>
                  <a:lnTo>
                    <a:pt x="1034" y="959"/>
                  </a:lnTo>
                  <a:lnTo>
                    <a:pt x="1034" y="961"/>
                  </a:lnTo>
                  <a:lnTo>
                    <a:pt x="1036" y="961"/>
                  </a:lnTo>
                  <a:lnTo>
                    <a:pt x="1037" y="961"/>
                  </a:lnTo>
                  <a:lnTo>
                    <a:pt x="1037" y="962"/>
                  </a:lnTo>
                  <a:lnTo>
                    <a:pt x="1038" y="962"/>
                  </a:lnTo>
                  <a:lnTo>
                    <a:pt x="1038" y="963"/>
                  </a:lnTo>
                  <a:lnTo>
                    <a:pt x="1039" y="964"/>
                  </a:lnTo>
                  <a:lnTo>
                    <a:pt x="1040" y="964"/>
                  </a:lnTo>
                  <a:lnTo>
                    <a:pt x="1040" y="965"/>
                  </a:lnTo>
                  <a:lnTo>
                    <a:pt x="1041" y="965"/>
                  </a:lnTo>
                  <a:lnTo>
                    <a:pt x="1041" y="966"/>
                  </a:lnTo>
                  <a:lnTo>
                    <a:pt x="1042" y="966"/>
                  </a:lnTo>
                  <a:lnTo>
                    <a:pt x="1042" y="967"/>
                  </a:lnTo>
                  <a:lnTo>
                    <a:pt x="1042" y="968"/>
                  </a:lnTo>
                  <a:lnTo>
                    <a:pt x="1042" y="969"/>
                  </a:lnTo>
                  <a:lnTo>
                    <a:pt x="1043" y="969"/>
                  </a:lnTo>
                  <a:lnTo>
                    <a:pt x="1045" y="969"/>
                  </a:lnTo>
                  <a:lnTo>
                    <a:pt x="1045" y="968"/>
                  </a:lnTo>
                  <a:lnTo>
                    <a:pt x="1046" y="968"/>
                  </a:lnTo>
                  <a:lnTo>
                    <a:pt x="1046" y="967"/>
                  </a:lnTo>
                  <a:lnTo>
                    <a:pt x="1047" y="967"/>
                  </a:lnTo>
                  <a:lnTo>
                    <a:pt x="1048" y="967"/>
                  </a:lnTo>
                  <a:lnTo>
                    <a:pt x="1049" y="967"/>
                  </a:lnTo>
                  <a:lnTo>
                    <a:pt x="1050" y="967"/>
                  </a:lnTo>
                  <a:lnTo>
                    <a:pt x="1050" y="966"/>
                  </a:lnTo>
                  <a:close/>
                  <a:moveTo>
                    <a:pt x="1054" y="816"/>
                  </a:moveTo>
                  <a:lnTo>
                    <a:pt x="1055" y="816"/>
                  </a:lnTo>
                  <a:lnTo>
                    <a:pt x="1056" y="815"/>
                  </a:lnTo>
                  <a:lnTo>
                    <a:pt x="1056" y="814"/>
                  </a:lnTo>
                  <a:lnTo>
                    <a:pt x="1056" y="813"/>
                  </a:lnTo>
                  <a:lnTo>
                    <a:pt x="1055" y="813"/>
                  </a:lnTo>
                  <a:lnTo>
                    <a:pt x="1054" y="813"/>
                  </a:lnTo>
                  <a:lnTo>
                    <a:pt x="1054" y="814"/>
                  </a:lnTo>
                  <a:lnTo>
                    <a:pt x="1055" y="814"/>
                  </a:lnTo>
                  <a:lnTo>
                    <a:pt x="1055" y="815"/>
                  </a:lnTo>
                  <a:lnTo>
                    <a:pt x="1054" y="815"/>
                  </a:lnTo>
                  <a:lnTo>
                    <a:pt x="1054" y="816"/>
                  </a:lnTo>
                  <a:close/>
                  <a:moveTo>
                    <a:pt x="1065" y="883"/>
                  </a:moveTo>
                  <a:lnTo>
                    <a:pt x="1064" y="883"/>
                  </a:lnTo>
                  <a:lnTo>
                    <a:pt x="1064" y="882"/>
                  </a:lnTo>
                  <a:lnTo>
                    <a:pt x="1064" y="881"/>
                  </a:lnTo>
                  <a:lnTo>
                    <a:pt x="1064" y="880"/>
                  </a:lnTo>
                  <a:lnTo>
                    <a:pt x="1062" y="880"/>
                  </a:lnTo>
                  <a:lnTo>
                    <a:pt x="1062" y="879"/>
                  </a:lnTo>
                  <a:lnTo>
                    <a:pt x="1061" y="879"/>
                  </a:lnTo>
                  <a:lnTo>
                    <a:pt x="1060" y="878"/>
                  </a:lnTo>
                  <a:lnTo>
                    <a:pt x="1059" y="877"/>
                  </a:lnTo>
                  <a:lnTo>
                    <a:pt x="1058" y="877"/>
                  </a:lnTo>
                  <a:lnTo>
                    <a:pt x="1057" y="877"/>
                  </a:lnTo>
                  <a:lnTo>
                    <a:pt x="1057" y="875"/>
                  </a:lnTo>
                  <a:lnTo>
                    <a:pt x="1056" y="875"/>
                  </a:lnTo>
                  <a:lnTo>
                    <a:pt x="1055" y="875"/>
                  </a:lnTo>
                  <a:lnTo>
                    <a:pt x="1054" y="875"/>
                  </a:lnTo>
                  <a:lnTo>
                    <a:pt x="1054" y="877"/>
                  </a:lnTo>
                  <a:lnTo>
                    <a:pt x="1055" y="877"/>
                  </a:lnTo>
                  <a:lnTo>
                    <a:pt x="1055" y="878"/>
                  </a:lnTo>
                  <a:lnTo>
                    <a:pt x="1055" y="879"/>
                  </a:lnTo>
                  <a:lnTo>
                    <a:pt x="1056" y="880"/>
                  </a:lnTo>
                  <a:lnTo>
                    <a:pt x="1056" y="881"/>
                  </a:lnTo>
                  <a:lnTo>
                    <a:pt x="1057" y="881"/>
                  </a:lnTo>
                  <a:lnTo>
                    <a:pt x="1057" y="882"/>
                  </a:lnTo>
                  <a:lnTo>
                    <a:pt x="1058" y="882"/>
                  </a:lnTo>
                  <a:lnTo>
                    <a:pt x="1058" y="883"/>
                  </a:lnTo>
                  <a:lnTo>
                    <a:pt x="1059" y="883"/>
                  </a:lnTo>
                  <a:lnTo>
                    <a:pt x="1059" y="884"/>
                  </a:lnTo>
                  <a:lnTo>
                    <a:pt x="1060" y="884"/>
                  </a:lnTo>
                  <a:lnTo>
                    <a:pt x="1060" y="886"/>
                  </a:lnTo>
                  <a:lnTo>
                    <a:pt x="1061" y="886"/>
                  </a:lnTo>
                  <a:lnTo>
                    <a:pt x="1061" y="887"/>
                  </a:lnTo>
                  <a:lnTo>
                    <a:pt x="1061" y="888"/>
                  </a:lnTo>
                  <a:lnTo>
                    <a:pt x="1062" y="888"/>
                  </a:lnTo>
                  <a:lnTo>
                    <a:pt x="1062" y="889"/>
                  </a:lnTo>
                  <a:lnTo>
                    <a:pt x="1062" y="889"/>
                  </a:lnTo>
                  <a:lnTo>
                    <a:pt x="1062" y="890"/>
                  </a:lnTo>
                  <a:lnTo>
                    <a:pt x="1064" y="890"/>
                  </a:lnTo>
                  <a:lnTo>
                    <a:pt x="1064" y="889"/>
                  </a:lnTo>
                  <a:lnTo>
                    <a:pt x="1065" y="889"/>
                  </a:lnTo>
                  <a:lnTo>
                    <a:pt x="1065" y="889"/>
                  </a:lnTo>
                  <a:lnTo>
                    <a:pt x="1065" y="888"/>
                  </a:lnTo>
                  <a:lnTo>
                    <a:pt x="1065" y="887"/>
                  </a:lnTo>
                  <a:lnTo>
                    <a:pt x="1065" y="886"/>
                  </a:lnTo>
                  <a:lnTo>
                    <a:pt x="1065" y="884"/>
                  </a:lnTo>
                  <a:lnTo>
                    <a:pt x="1065" y="883"/>
                  </a:lnTo>
                  <a:close/>
                  <a:moveTo>
                    <a:pt x="1071" y="864"/>
                  </a:moveTo>
                  <a:lnTo>
                    <a:pt x="1070" y="863"/>
                  </a:lnTo>
                  <a:lnTo>
                    <a:pt x="1070" y="862"/>
                  </a:lnTo>
                  <a:lnTo>
                    <a:pt x="1069" y="862"/>
                  </a:lnTo>
                  <a:lnTo>
                    <a:pt x="1069" y="862"/>
                  </a:lnTo>
                  <a:lnTo>
                    <a:pt x="1069" y="863"/>
                  </a:lnTo>
                  <a:lnTo>
                    <a:pt x="1068" y="863"/>
                  </a:lnTo>
                  <a:lnTo>
                    <a:pt x="1068" y="864"/>
                  </a:lnTo>
                  <a:lnTo>
                    <a:pt x="1068" y="865"/>
                  </a:lnTo>
                  <a:lnTo>
                    <a:pt x="1069" y="865"/>
                  </a:lnTo>
                  <a:lnTo>
                    <a:pt x="1069" y="865"/>
                  </a:lnTo>
                  <a:lnTo>
                    <a:pt x="1069" y="866"/>
                  </a:lnTo>
                  <a:lnTo>
                    <a:pt x="1070" y="866"/>
                  </a:lnTo>
                  <a:lnTo>
                    <a:pt x="1070" y="868"/>
                  </a:lnTo>
                  <a:lnTo>
                    <a:pt x="1070" y="869"/>
                  </a:lnTo>
                  <a:lnTo>
                    <a:pt x="1071" y="869"/>
                  </a:lnTo>
                  <a:lnTo>
                    <a:pt x="1071" y="868"/>
                  </a:lnTo>
                  <a:lnTo>
                    <a:pt x="1071" y="866"/>
                  </a:lnTo>
                  <a:lnTo>
                    <a:pt x="1071" y="865"/>
                  </a:lnTo>
                  <a:lnTo>
                    <a:pt x="1071" y="864"/>
                  </a:lnTo>
                  <a:close/>
                  <a:moveTo>
                    <a:pt x="1076" y="796"/>
                  </a:moveTo>
                  <a:lnTo>
                    <a:pt x="1077" y="796"/>
                  </a:lnTo>
                  <a:lnTo>
                    <a:pt x="1078" y="796"/>
                  </a:lnTo>
                  <a:lnTo>
                    <a:pt x="1077" y="795"/>
                  </a:lnTo>
                  <a:lnTo>
                    <a:pt x="1076" y="795"/>
                  </a:lnTo>
                  <a:lnTo>
                    <a:pt x="1076" y="796"/>
                  </a:lnTo>
                  <a:close/>
                  <a:moveTo>
                    <a:pt x="1085" y="802"/>
                  </a:moveTo>
                  <a:lnTo>
                    <a:pt x="1084" y="802"/>
                  </a:lnTo>
                  <a:lnTo>
                    <a:pt x="1083" y="802"/>
                  </a:lnTo>
                  <a:lnTo>
                    <a:pt x="1081" y="802"/>
                  </a:lnTo>
                  <a:lnTo>
                    <a:pt x="1080" y="802"/>
                  </a:lnTo>
                  <a:lnTo>
                    <a:pt x="1079" y="802"/>
                  </a:lnTo>
                  <a:lnTo>
                    <a:pt x="1078" y="802"/>
                  </a:lnTo>
                  <a:lnTo>
                    <a:pt x="1077" y="803"/>
                  </a:lnTo>
                  <a:lnTo>
                    <a:pt x="1077" y="804"/>
                  </a:lnTo>
                  <a:lnTo>
                    <a:pt x="1077" y="805"/>
                  </a:lnTo>
                  <a:lnTo>
                    <a:pt x="1078" y="805"/>
                  </a:lnTo>
                  <a:lnTo>
                    <a:pt x="1078" y="806"/>
                  </a:lnTo>
                  <a:lnTo>
                    <a:pt x="1078" y="807"/>
                  </a:lnTo>
                  <a:lnTo>
                    <a:pt x="1079" y="807"/>
                  </a:lnTo>
                  <a:lnTo>
                    <a:pt x="1079" y="807"/>
                  </a:lnTo>
                  <a:lnTo>
                    <a:pt x="1079" y="808"/>
                  </a:lnTo>
                  <a:lnTo>
                    <a:pt x="1078" y="808"/>
                  </a:lnTo>
                  <a:lnTo>
                    <a:pt x="1078" y="809"/>
                  </a:lnTo>
                  <a:lnTo>
                    <a:pt x="1078" y="811"/>
                  </a:lnTo>
                  <a:lnTo>
                    <a:pt x="1078" y="812"/>
                  </a:lnTo>
                  <a:lnTo>
                    <a:pt x="1078" y="813"/>
                  </a:lnTo>
                  <a:lnTo>
                    <a:pt x="1079" y="813"/>
                  </a:lnTo>
                  <a:lnTo>
                    <a:pt x="1080" y="813"/>
                  </a:lnTo>
                  <a:lnTo>
                    <a:pt x="1081" y="813"/>
                  </a:lnTo>
                  <a:lnTo>
                    <a:pt x="1081" y="812"/>
                  </a:lnTo>
                  <a:lnTo>
                    <a:pt x="1081" y="811"/>
                  </a:lnTo>
                  <a:lnTo>
                    <a:pt x="1083" y="811"/>
                  </a:lnTo>
                  <a:lnTo>
                    <a:pt x="1083" y="809"/>
                  </a:lnTo>
                  <a:lnTo>
                    <a:pt x="1084" y="809"/>
                  </a:lnTo>
                  <a:lnTo>
                    <a:pt x="1084" y="808"/>
                  </a:lnTo>
                  <a:lnTo>
                    <a:pt x="1084" y="807"/>
                  </a:lnTo>
                  <a:lnTo>
                    <a:pt x="1085" y="807"/>
                  </a:lnTo>
                  <a:lnTo>
                    <a:pt x="1085" y="807"/>
                  </a:lnTo>
                  <a:lnTo>
                    <a:pt x="1085" y="806"/>
                  </a:lnTo>
                  <a:lnTo>
                    <a:pt x="1085" y="805"/>
                  </a:lnTo>
                  <a:lnTo>
                    <a:pt x="1084" y="805"/>
                  </a:lnTo>
                  <a:lnTo>
                    <a:pt x="1084" y="804"/>
                  </a:lnTo>
                  <a:lnTo>
                    <a:pt x="1084" y="803"/>
                  </a:lnTo>
                  <a:lnTo>
                    <a:pt x="1085" y="803"/>
                  </a:lnTo>
                  <a:lnTo>
                    <a:pt x="1085" y="802"/>
                  </a:lnTo>
                  <a:close/>
                  <a:moveTo>
                    <a:pt x="1090" y="784"/>
                  </a:moveTo>
                  <a:lnTo>
                    <a:pt x="1089" y="784"/>
                  </a:lnTo>
                  <a:lnTo>
                    <a:pt x="1088" y="784"/>
                  </a:lnTo>
                  <a:lnTo>
                    <a:pt x="1088" y="785"/>
                  </a:lnTo>
                  <a:lnTo>
                    <a:pt x="1089" y="785"/>
                  </a:lnTo>
                  <a:lnTo>
                    <a:pt x="1090" y="785"/>
                  </a:lnTo>
                  <a:lnTo>
                    <a:pt x="1090" y="784"/>
                  </a:lnTo>
                  <a:close/>
                  <a:moveTo>
                    <a:pt x="1092" y="779"/>
                  </a:moveTo>
                  <a:lnTo>
                    <a:pt x="1093" y="779"/>
                  </a:lnTo>
                  <a:lnTo>
                    <a:pt x="1093" y="778"/>
                  </a:lnTo>
                  <a:lnTo>
                    <a:pt x="1092" y="778"/>
                  </a:lnTo>
                  <a:lnTo>
                    <a:pt x="1092" y="779"/>
                  </a:lnTo>
                  <a:close/>
                  <a:moveTo>
                    <a:pt x="1115" y="827"/>
                  </a:moveTo>
                  <a:lnTo>
                    <a:pt x="1114" y="827"/>
                  </a:lnTo>
                  <a:lnTo>
                    <a:pt x="1114" y="826"/>
                  </a:lnTo>
                  <a:lnTo>
                    <a:pt x="1114" y="825"/>
                  </a:lnTo>
                  <a:lnTo>
                    <a:pt x="1114" y="824"/>
                  </a:lnTo>
                  <a:lnTo>
                    <a:pt x="1114" y="823"/>
                  </a:lnTo>
                  <a:lnTo>
                    <a:pt x="1114" y="822"/>
                  </a:lnTo>
                  <a:lnTo>
                    <a:pt x="1113" y="822"/>
                  </a:lnTo>
                  <a:lnTo>
                    <a:pt x="1113" y="821"/>
                  </a:lnTo>
                  <a:lnTo>
                    <a:pt x="1113" y="819"/>
                  </a:lnTo>
                  <a:lnTo>
                    <a:pt x="1112" y="818"/>
                  </a:lnTo>
                  <a:lnTo>
                    <a:pt x="1112" y="817"/>
                  </a:lnTo>
                  <a:lnTo>
                    <a:pt x="1111" y="817"/>
                  </a:lnTo>
                  <a:lnTo>
                    <a:pt x="1111" y="816"/>
                  </a:lnTo>
                  <a:lnTo>
                    <a:pt x="1111" y="815"/>
                  </a:lnTo>
                  <a:lnTo>
                    <a:pt x="1109" y="814"/>
                  </a:lnTo>
                  <a:lnTo>
                    <a:pt x="1109" y="813"/>
                  </a:lnTo>
                  <a:lnTo>
                    <a:pt x="1109" y="812"/>
                  </a:lnTo>
                  <a:lnTo>
                    <a:pt x="1109" y="811"/>
                  </a:lnTo>
                  <a:lnTo>
                    <a:pt x="1111" y="811"/>
                  </a:lnTo>
                  <a:lnTo>
                    <a:pt x="1111" y="809"/>
                  </a:lnTo>
                  <a:lnTo>
                    <a:pt x="1111" y="808"/>
                  </a:lnTo>
                  <a:lnTo>
                    <a:pt x="1111" y="807"/>
                  </a:lnTo>
                  <a:lnTo>
                    <a:pt x="1111" y="807"/>
                  </a:lnTo>
                  <a:lnTo>
                    <a:pt x="1111" y="806"/>
                  </a:lnTo>
                  <a:lnTo>
                    <a:pt x="1111" y="805"/>
                  </a:lnTo>
                  <a:lnTo>
                    <a:pt x="1109" y="805"/>
                  </a:lnTo>
                  <a:lnTo>
                    <a:pt x="1109" y="804"/>
                  </a:lnTo>
                  <a:lnTo>
                    <a:pt x="1109" y="803"/>
                  </a:lnTo>
                  <a:lnTo>
                    <a:pt x="1108" y="803"/>
                  </a:lnTo>
                  <a:lnTo>
                    <a:pt x="1108" y="802"/>
                  </a:lnTo>
                  <a:lnTo>
                    <a:pt x="1107" y="802"/>
                  </a:lnTo>
                  <a:lnTo>
                    <a:pt x="1107" y="800"/>
                  </a:lnTo>
                  <a:lnTo>
                    <a:pt x="1106" y="800"/>
                  </a:lnTo>
                  <a:lnTo>
                    <a:pt x="1105" y="800"/>
                  </a:lnTo>
                  <a:lnTo>
                    <a:pt x="1105" y="799"/>
                  </a:lnTo>
                  <a:lnTo>
                    <a:pt x="1105" y="798"/>
                  </a:lnTo>
                  <a:lnTo>
                    <a:pt x="1106" y="798"/>
                  </a:lnTo>
                  <a:lnTo>
                    <a:pt x="1106" y="797"/>
                  </a:lnTo>
                  <a:lnTo>
                    <a:pt x="1105" y="797"/>
                  </a:lnTo>
                  <a:lnTo>
                    <a:pt x="1104" y="797"/>
                  </a:lnTo>
                  <a:lnTo>
                    <a:pt x="1104" y="798"/>
                  </a:lnTo>
                  <a:lnTo>
                    <a:pt x="1103" y="798"/>
                  </a:lnTo>
                  <a:lnTo>
                    <a:pt x="1102" y="798"/>
                  </a:lnTo>
                  <a:lnTo>
                    <a:pt x="1102" y="797"/>
                  </a:lnTo>
                  <a:lnTo>
                    <a:pt x="1100" y="797"/>
                  </a:lnTo>
                  <a:lnTo>
                    <a:pt x="1100" y="796"/>
                  </a:lnTo>
                  <a:lnTo>
                    <a:pt x="1099" y="796"/>
                  </a:lnTo>
                  <a:lnTo>
                    <a:pt x="1098" y="796"/>
                  </a:lnTo>
                  <a:lnTo>
                    <a:pt x="1097" y="796"/>
                  </a:lnTo>
                  <a:lnTo>
                    <a:pt x="1097" y="797"/>
                  </a:lnTo>
                  <a:lnTo>
                    <a:pt x="1097" y="798"/>
                  </a:lnTo>
                  <a:lnTo>
                    <a:pt x="1097" y="799"/>
                  </a:lnTo>
                  <a:lnTo>
                    <a:pt x="1098" y="799"/>
                  </a:lnTo>
                  <a:lnTo>
                    <a:pt x="1098" y="800"/>
                  </a:lnTo>
                  <a:lnTo>
                    <a:pt x="1098" y="802"/>
                  </a:lnTo>
                  <a:lnTo>
                    <a:pt x="1098" y="803"/>
                  </a:lnTo>
                  <a:lnTo>
                    <a:pt x="1098" y="804"/>
                  </a:lnTo>
                  <a:lnTo>
                    <a:pt x="1097" y="804"/>
                  </a:lnTo>
                  <a:lnTo>
                    <a:pt x="1097" y="805"/>
                  </a:lnTo>
                  <a:lnTo>
                    <a:pt x="1097" y="806"/>
                  </a:lnTo>
                  <a:lnTo>
                    <a:pt x="1097" y="807"/>
                  </a:lnTo>
                  <a:lnTo>
                    <a:pt x="1097" y="807"/>
                  </a:lnTo>
                  <a:lnTo>
                    <a:pt x="1097" y="808"/>
                  </a:lnTo>
                  <a:lnTo>
                    <a:pt x="1096" y="808"/>
                  </a:lnTo>
                  <a:lnTo>
                    <a:pt x="1096" y="809"/>
                  </a:lnTo>
                  <a:lnTo>
                    <a:pt x="1096" y="809"/>
                  </a:lnTo>
                  <a:lnTo>
                    <a:pt x="1096" y="811"/>
                  </a:lnTo>
                  <a:lnTo>
                    <a:pt x="1095" y="811"/>
                  </a:lnTo>
                  <a:lnTo>
                    <a:pt x="1095" y="812"/>
                  </a:lnTo>
                  <a:lnTo>
                    <a:pt x="1095" y="813"/>
                  </a:lnTo>
                  <a:lnTo>
                    <a:pt x="1094" y="813"/>
                  </a:lnTo>
                  <a:lnTo>
                    <a:pt x="1094" y="814"/>
                  </a:lnTo>
                  <a:lnTo>
                    <a:pt x="1094" y="815"/>
                  </a:lnTo>
                  <a:lnTo>
                    <a:pt x="1094" y="816"/>
                  </a:lnTo>
                  <a:lnTo>
                    <a:pt x="1094" y="817"/>
                  </a:lnTo>
                  <a:lnTo>
                    <a:pt x="1094" y="818"/>
                  </a:lnTo>
                  <a:lnTo>
                    <a:pt x="1094" y="819"/>
                  </a:lnTo>
                  <a:lnTo>
                    <a:pt x="1094" y="821"/>
                  </a:lnTo>
                  <a:lnTo>
                    <a:pt x="1094" y="822"/>
                  </a:lnTo>
                  <a:lnTo>
                    <a:pt x="1095" y="822"/>
                  </a:lnTo>
                  <a:lnTo>
                    <a:pt x="1095" y="823"/>
                  </a:lnTo>
                  <a:lnTo>
                    <a:pt x="1095" y="824"/>
                  </a:lnTo>
                  <a:lnTo>
                    <a:pt x="1095" y="825"/>
                  </a:lnTo>
                  <a:lnTo>
                    <a:pt x="1095" y="826"/>
                  </a:lnTo>
                  <a:lnTo>
                    <a:pt x="1095" y="827"/>
                  </a:lnTo>
                  <a:lnTo>
                    <a:pt x="1094" y="827"/>
                  </a:lnTo>
                  <a:lnTo>
                    <a:pt x="1094" y="828"/>
                  </a:lnTo>
                  <a:lnTo>
                    <a:pt x="1093" y="828"/>
                  </a:lnTo>
                  <a:lnTo>
                    <a:pt x="1093" y="830"/>
                  </a:lnTo>
                  <a:lnTo>
                    <a:pt x="1093" y="831"/>
                  </a:lnTo>
                  <a:lnTo>
                    <a:pt x="1093" y="832"/>
                  </a:lnTo>
                  <a:lnTo>
                    <a:pt x="1093" y="833"/>
                  </a:lnTo>
                  <a:lnTo>
                    <a:pt x="1093" y="834"/>
                  </a:lnTo>
                  <a:lnTo>
                    <a:pt x="1092" y="834"/>
                  </a:lnTo>
                  <a:lnTo>
                    <a:pt x="1092" y="834"/>
                  </a:lnTo>
                  <a:lnTo>
                    <a:pt x="1092" y="835"/>
                  </a:lnTo>
                  <a:lnTo>
                    <a:pt x="1093" y="835"/>
                  </a:lnTo>
                  <a:lnTo>
                    <a:pt x="1093" y="836"/>
                  </a:lnTo>
                  <a:lnTo>
                    <a:pt x="1094" y="836"/>
                  </a:lnTo>
                  <a:lnTo>
                    <a:pt x="1094" y="837"/>
                  </a:lnTo>
                  <a:lnTo>
                    <a:pt x="1094" y="839"/>
                  </a:lnTo>
                  <a:lnTo>
                    <a:pt x="1095" y="839"/>
                  </a:lnTo>
                  <a:lnTo>
                    <a:pt x="1096" y="839"/>
                  </a:lnTo>
                  <a:lnTo>
                    <a:pt x="1096" y="837"/>
                  </a:lnTo>
                  <a:lnTo>
                    <a:pt x="1096" y="837"/>
                  </a:lnTo>
                  <a:lnTo>
                    <a:pt x="1096" y="839"/>
                  </a:lnTo>
                  <a:lnTo>
                    <a:pt x="1097" y="839"/>
                  </a:lnTo>
                  <a:lnTo>
                    <a:pt x="1098" y="839"/>
                  </a:lnTo>
                  <a:lnTo>
                    <a:pt x="1099" y="839"/>
                  </a:lnTo>
                  <a:lnTo>
                    <a:pt x="1100" y="839"/>
                  </a:lnTo>
                  <a:lnTo>
                    <a:pt x="1102" y="839"/>
                  </a:lnTo>
                  <a:lnTo>
                    <a:pt x="1102" y="840"/>
                  </a:lnTo>
                  <a:lnTo>
                    <a:pt x="1103" y="840"/>
                  </a:lnTo>
                  <a:lnTo>
                    <a:pt x="1104" y="840"/>
                  </a:lnTo>
                  <a:lnTo>
                    <a:pt x="1104" y="839"/>
                  </a:lnTo>
                  <a:lnTo>
                    <a:pt x="1105" y="839"/>
                  </a:lnTo>
                  <a:lnTo>
                    <a:pt x="1106" y="839"/>
                  </a:lnTo>
                  <a:lnTo>
                    <a:pt x="1106" y="837"/>
                  </a:lnTo>
                  <a:lnTo>
                    <a:pt x="1107" y="837"/>
                  </a:lnTo>
                  <a:lnTo>
                    <a:pt x="1107" y="836"/>
                  </a:lnTo>
                  <a:lnTo>
                    <a:pt x="1107" y="835"/>
                  </a:lnTo>
                  <a:lnTo>
                    <a:pt x="1108" y="835"/>
                  </a:lnTo>
                  <a:lnTo>
                    <a:pt x="1108" y="834"/>
                  </a:lnTo>
                  <a:lnTo>
                    <a:pt x="1109" y="834"/>
                  </a:lnTo>
                  <a:lnTo>
                    <a:pt x="1111" y="834"/>
                  </a:lnTo>
                  <a:lnTo>
                    <a:pt x="1111" y="834"/>
                  </a:lnTo>
                  <a:lnTo>
                    <a:pt x="1112" y="834"/>
                  </a:lnTo>
                  <a:lnTo>
                    <a:pt x="1112" y="833"/>
                  </a:lnTo>
                  <a:lnTo>
                    <a:pt x="1112" y="832"/>
                  </a:lnTo>
                  <a:lnTo>
                    <a:pt x="1113" y="832"/>
                  </a:lnTo>
                  <a:lnTo>
                    <a:pt x="1113" y="831"/>
                  </a:lnTo>
                  <a:lnTo>
                    <a:pt x="1114" y="831"/>
                  </a:lnTo>
                  <a:lnTo>
                    <a:pt x="1114" y="830"/>
                  </a:lnTo>
                  <a:lnTo>
                    <a:pt x="1114" y="828"/>
                  </a:lnTo>
                  <a:lnTo>
                    <a:pt x="1115" y="827"/>
                  </a:lnTo>
                  <a:close/>
                  <a:moveTo>
                    <a:pt x="1108" y="797"/>
                  </a:moveTo>
                  <a:lnTo>
                    <a:pt x="1108" y="796"/>
                  </a:lnTo>
                  <a:lnTo>
                    <a:pt x="1107" y="796"/>
                  </a:lnTo>
                  <a:lnTo>
                    <a:pt x="1107" y="797"/>
                  </a:lnTo>
                  <a:lnTo>
                    <a:pt x="1107" y="798"/>
                  </a:lnTo>
                  <a:lnTo>
                    <a:pt x="1107" y="799"/>
                  </a:lnTo>
                  <a:lnTo>
                    <a:pt x="1108" y="799"/>
                  </a:lnTo>
                  <a:lnTo>
                    <a:pt x="1109" y="798"/>
                  </a:lnTo>
                  <a:lnTo>
                    <a:pt x="1109" y="797"/>
                  </a:lnTo>
                  <a:lnTo>
                    <a:pt x="1108" y="797"/>
                  </a:lnTo>
                  <a:close/>
                  <a:moveTo>
                    <a:pt x="1116" y="789"/>
                  </a:moveTo>
                  <a:lnTo>
                    <a:pt x="1115" y="789"/>
                  </a:lnTo>
                  <a:lnTo>
                    <a:pt x="1114" y="789"/>
                  </a:lnTo>
                  <a:lnTo>
                    <a:pt x="1114" y="788"/>
                  </a:lnTo>
                  <a:lnTo>
                    <a:pt x="1114" y="787"/>
                  </a:lnTo>
                  <a:lnTo>
                    <a:pt x="1115" y="787"/>
                  </a:lnTo>
                  <a:lnTo>
                    <a:pt x="1115" y="786"/>
                  </a:lnTo>
                  <a:lnTo>
                    <a:pt x="1115" y="785"/>
                  </a:lnTo>
                  <a:lnTo>
                    <a:pt x="1114" y="785"/>
                  </a:lnTo>
                  <a:lnTo>
                    <a:pt x="1113" y="785"/>
                  </a:lnTo>
                  <a:lnTo>
                    <a:pt x="1112" y="785"/>
                  </a:lnTo>
                  <a:lnTo>
                    <a:pt x="1112" y="784"/>
                  </a:lnTo>
                  <a:lnTo>
                    <a:pt x="1113" y="784"/>
                  </a:lnTo>
                  <a:lnTo>
                    <a:pt x="1113" y="783"/>
                  </a:lnTo>
                  <a:lnTo>
                    <a:pt x="1112" y="783"/>
                  </a:lnTo>
                  <a:lnTo>
                    <a:pt x="1111" y="783"/>
                  </a:lnTo>
                  <a:lnTo>
                    <a:pt x="1111" y="781"/>
                  </a:lnTo>
                  <a:lnTo>
                    <a:pt x="1109" y="781"/>
                  </a:lnTo>
                  <a:lnTo>
                    <a:pt x="1109" y="780"/>
                  </a:lnTo>
                  <a:lnTo>
                    <a:pt x="1108" y="780"/>
                  </a:lnTo>
                  <a:lnTo>
                    <a:pt x="1107" y="780"/>
                  </a:lnTo>
                  <a:lnTo>
                    <a:pt x="1107" y="780"/>
                  </a:lnTo>
                  <a:lnTo>
                    <a:pt x="1106" y="780"/>
                  </a:lnTo>
                  <a:lnTo>
                    <a:pt x="1105" y="780"/>
                  </a:lnTo>
                  <a:lnTo>
                    <a:pt x="1104" y="780"/>
                  </a:lnTo>
                  <a:lnTo>
                    <a:pt x="1103" y="780"/>
                  </a:lnTo>
                  <a:lnTo>
                    <a:pt x="1103" y="779"/>
                  </a:lnTo>
                  <a:lnTo>
                    <a:pt x="1102" y="780"/>
                  </a:lnTo>
                  <a:lnTo>
                    <a:pt x="1102" y="780"/>
                  </a:lnTo>
                  <a:lnTo>
                    <a:pt x="1102" y="781"/>
                  </a:lnTo>
                  <a:lnTo>
                    <a:pt x="1103" y="781"/>
                  </a:lnTo>
                  <a:lnTo>
                    <a:pt x="1103" y="783"/>
                  </a:lnTo>
                  <a:lnTo>
                    <a:pt x="1103" y="784"/>
                  </a:lnTo>
                  <a:lnTo>
                    <a:pt x="1104" y="784"/>
                  </a:lnTo>
                  <a:lnTo>
                    <a:pt x="1104" y="785"/>
                  </a:lnTo>
                  <a:lnTo>
                    <a:pt x="1103" y="785"/>
                  </a:lnTo>
                  <a:lnTo>
                    <a:pt x="1103" y="786"/>
                  </a:lnTo>
                  <a:lnTo>
                    <a:pt x="1104" y="786"/>
                  </a:lnTo>
                  <a:lnTo>
                    <a:pt x="1105" y="786"/>
                  </a:lnTo>
                  <a:lnTo>
                    <a:pt x="1106" y="786"/>
                  </a:lnTo>
                  <a:lnTo>
                    <a:pt x="1107" y="786"/>
                  </a:lnTo>
                  <a:lnTo>
                    <a:pt x="1107" y="787"/>
                  </a:lnTo>
                  <a:lnTo>
                    <a:pt x="1108" y="787"/>
                  </a:lnTo>
                  <a:lnTo>
                    <a:pt x="1108" y="788"/>
                  </a:lnTo>
                  <a:lnTo>
                    <a:pt x="1108" y="789"/>
                  </a:lnTo>
                  <a:lnTo>
                    <a:pt x="1107" y="789"/>
                  </a:lnTo>
                  <a:lnTo>
                    <a:pt x="1107" y="790"/>
                  </a:lnTo>
                  <a:lnTo>
                    <a:pt x="1107" y="791"/>
                  </a:lnTo>
                  <a:lnTo>
                    <a:pt x="1108" y="791"/>
                  </a:lnTo>
                  <a:lnTo>
                    <a:pt x="1109" y="791"/>
                  </a:lnTo>
                  <a:lnTo>
                    <a:pt x="1109" y="790"/>
                  </a:lnTo>
                  <a:lnTo>
                    <a:pt x="1111" y="790"/>
                  </a:lnTo>
                  <a:lnTo>
                    <a:pt x="1111" y="789"/>
                  </a:lnTo>
                  <a:lnTo>
                    <a:pt x="1112" y="789"/>
                  </a:lnTo>
                  <a:lnTo>
                    <a:pt x="1112" y="790"/>
                  </a:lnTo>
                  <a:lnTo>
                    <a:pt x="1112" y="791"/>
                  </a:lnTo>
                  <a:lnTo>
                    <a:pt x="1113" y="791"/>
                  </a:lnTo>
                  <a:lnTo>
                    <a:pt x="1113" y="790"/>
                  </a:lnTo>
                  <a:lnTo>
                    <a:pt x="1113" y="789"/>
                  </a:lnTo>
                  <a:lnTo>
                    <a:pt x="1114" y="789"/>
                  </a:lnTo>
                  <a:lnTo>
                    <a:pt x="1114" y="790"/>
                  </a:lnTo>
                  <a:lnTo>
                    <a:pt x="1115" y="790"/>
                  </a:lnTo>
                  <a:lnTo>
                    <a:pt x="1116" y="790"/>
                  </a:lnTo>
                  <a:lnTo>
                    <a:pt x="1116" y="789"/>
                  </a:lnTo>
                  <a:close/>
                  <a:moveTo>
                    <a:pt x="1119" y="1004"/>
                  </a:moveTo>
                  <a:lnTo>
                    <a:pt x="1121" y="1003"/>
                  </a:lnTo>
                  <a:lnTo>
                    <a:pt x="1119" y="1003"/>
                  </a:lnTo>
                  <a:lnTo>
                    <a:pt x="1118" y="1003"/>
                  </a:lnTo>
                  <a:lnTo>
                    <a:pt x="1118" y="1004"/>
                  </a:lnTo>
                  <a:lnTo>
                    <a:pt x="1117" y="1004"/>
                  </a:lnTo>
                  <a:lnTo>
                    <a:pt x="1117" y="1005"/>
                  </a:lnTo>
                  <a:lnTo>
                    <a:pt x="1117" y="1006"/>
                  </a:lnTo>
                  <a:lnTo>
                    <a:pt x="1118" y="1006"/>
                  </a:lnTo>
                  <a:lnTo>
                    <a:pt x="1119" y="1006"/>
                  </a:lnTo>
                  <a:lnTo>
                    <a:pt x="1121" y="1005"/>
                  </a:lnTo>
                  <a:lnTo>
                    <a:pt x="1119" y="1004"/>
                  </a:lnTo>
                  <a:close/>
                  <a:moveTo>
                    <a:pt x="1132" y="781"/>
                  </a:moveTo>
                  <a:lnTo>
                    <a:pt x="1131" y="780"/>
                  </a:lnTo>
                  <a:lnTo>
                    <a:pt x="1131" y="780"/>
                  </a:lnTo>
                  <a:lnTo>
                    <a:pt x="1130" y="780"/>
                  </a:lnTo>
                  <a:lnTo>
                    <a:pt x="1130" y="779"/>
                  </a:lnTo>
                  <a:lnTo>
                    <a:pt x="1128" y="779"/>
                  </a:lnTo>
                  <a:lnTo>
                    <a:pt x="1127" y="779"/>
                  </a:lnTo>
                  <a:lnTo>
                    <a:pt x="1127" y="780"/>
                  </a:lnTo>
                  <a:lnTo>
                    <a:pt x="1127" y="780"/>
                  </a:lnTo>
                  <a:lnTo>
                    <a:pt x="1128" y="780"/>
                  </a:lnTo>
                  <a:lnTo>
                    <a:pt x="1128" y="781"/>
                  </a:lnTo>
                  <a:lnTo>
                    <a:pt x="1127" y="781"/>
                  </a:lnTo>
                  <a:lnTo>
                    <a:pt x="1127" y="783"/>
                  </a:lnTo>
                  <a:lnTo>
                    <a:pt x="1128" y="783"/>
                  </a:lnTo>
                  <a:lnTo>
                    <a:pt x="1128" y="784"/>
                  </a:lnTo>
                  <a:lnTo>
                    <a:pt x="1127" y="784"/>
                  </a:lnTo>
                  <a:lnTo>
                    <a:pt x="1128" y="785"/>
                  </a:lnTo>
                  <a:lnTo>
                    <a:pt x="1127" y="785"/>
                  </a:lnTo>
                  <a:lnTo>
                    <a:pt x="1127" y="786"/>
                  </a:lnTo>
                  <a:lnTo>
                    <a:pt x="1126" y="786"/>
                  </a:lnTo>
                  <a:lnTo>
                    <a:pt x="1126" y="787"/>
                  </a:lnTo>
                  <a:lnTo>
                    <a:pt x="1126" y="788"/>
                  </a:lnTo>
                  <a:lnTo>
                    <a:pt x="1125" y="788"/>
                  </a:lnTo>
                  <a:lnTo>
                    <a:pt x="1124" y="788"/>
                  </a:lnTo>
                  <a:lnTo>
                    <a:pt x="1124" y="789"/>
                  </a:lnTo>
                  <a:lnTo>
                    <a:pt x="1124" y="788"/>
                  </a:lnTo>
                  <a:lnTo>
                    <a:pt x="1123" y="788"/>
                  </a:lnTo>
                  <a:lnTo>
                    <a:pt x="1124" y="789"/>
                  </a:lnTo>
                  <a:lnTo>
                    <a:pt x="1124" y="789"/>
                  </a:lnTo>
                  <a:lnTo>
                    <a:pt x="1125" y="789"/>
                  </a:lnTo>
                  <a:lnTo>
                    <a:pt x="1126" y="789"/>
                  </a:lnTo>
                  <a:lnTo>
                    <a:pt x="1127" y="789"/>
                  </a:lnTo>
                  <a:lnTo>
                    <a:pt x="1127" y="790"/>
                  </a:lnTo>
                  <a:lnTo>
                    <a:pt x="1128" y="790"/>
                  </a:lnTo>
                  <a:lnTo>
                    <a:pt x="1130" y="790"/>
                  </a:lnTo>
                  <a:lnTo>
                    <a:pt x="1130" y="789"/>
                  </a:lnTo>
                  <a:lnTo>
                    <a:pt x="1130" y="788"/>
                  </a:lnTo>
                  <a:lnTo>
                    <a:pt x="1131" y="788"/>
                  </a:lnTo>
                  <a:lnTo>
                    <a:pt x="1132" y="788"/>
                  </a:lnTo>
                  <a:lnTo>
                    <a:pt x="1132" y="787"/>
                  </a:lnTo>
                  <a:lnTo>
                    <a:pt x="1131" y="787"/>
                  </a:lnTo>
                  <a:lnTo>
                    <a:pt x="1131" y="786"/>
                  </a:lnTo>
                  <a:lnTo>
                    <a:pt x="1131" y="785"/>
                  </a:lnTo>
                  <a:lnTo>
                    <a:pt x="1132" y="785"/>
                  </a:lnTo>
                  <a:lnTo>
                    <a:pt x="1132" y="784"/>
                  </a:lnTo>
                  <a:lnTo>
                    <a:pt x="1132" y="783"/>
                  </a:lnTo>
                  <a:lnTo>
                    <a:pt x="1132" y="781"/>
                  </a:lnTo>
                  <a:close/>
                  <a:moveTo>
                    <a:pt x="1134" y="719"/>
                  </a:moveTo>
                  <a:lnTo>
                    <a:pt x="1133" y="719"/>
                  </a:lnTo>
                  <a:lnTo>
                    <a:pt x="1134" y="720"/>
                  </a:lnTo>
                  <a:lnTo>
                    <a:pt x="1134" y="719"/>
                  </a:lnTo>
                  <a:close/>
                  <a:moveTo>
                    <a:pt x="1181" y="785"/>
                  </a:moveTo>
                  <a:lnTo>
                    <a:pt x="1180" y="785"/>
                  </a:lnTo>
                  <a:lnTo>
                    <a:pt x="1179" y="785"/>
                  </a:lnTo>
                  <a:lnTo>
                    <a:pt x="1178" y="785"/>
                  </a:lnTo>
                  <a:lnTo>
                    <a:pt x="1178" y="786"/>
                  </a:lnTo>
                  <a:lnTo>
                    <a:pt x="1179" y="786"/>
                  </a:lnTo>
                  <a:lnTo>
                    <a:pt x="1180" y="786"/>
                  </a:lnTo>
                  <a:lnTo>
                    <a:pt x="1181" y="786"/>
                  </a:lnTo>
                  <a:lnTo>
                    <a:pt x="1181" y="785"/>
                  </a:lnTo>
                  <a:close/>
                  <a:moveTo>
                    <a:pt x="1183" y="785"/>
                  </a:moveTo>
                  <a:lnTo>
                    <a:pt x="1182" y="785"/>
                  </a:lnTo>
                  <a:lnTo>
                    <a:pt x="1182" y="786"/>
                  </a:lnTo>
                  <a:lnTo>
                    <a:pt x="1183" y="785"/>
                  </a:lnTo>
                  <a:close/>
                  <a:moveTo>
                    <a:pt x="1187" y="784"/>
                  </a:moveTo>
                  <a:lnTo>
                    <a:pt x="1185" y="784"/>
                  </a:lnTo>
                  <a:lnTo>
                    <a:pt x="1184" y="784"/>
                  </a:lnTo>
                  <a:lnTo>
                    <a:pt x="1184" y="785"/>
                  </a:lnTo>
                  <a:lnTo>
                    <a:pt x="1185" y="785"/>
                  </a:lnTo>
                  <a:lnTo>
                    <a:pt x="1187" y="785"/>
                  </a:lnTo>
                  <a:lnTo>
                    <a:pt x="1187" y="784"/>
                  </a:lnTo>
                  <a:close/>
                  <a:moveTo>
                    <a:pt x="1210" y="759"/>
                  </a:moveTo>
                  <a:lnTo>
                    <a:pt x="1209" y="759"/>
                  </a:lnTo>
                  <a:lnTo>
                    <a:pt x="1208" y="758"/>
                  </a:lnTo>
                  <a:lnTo>
                    <a:pt x="1207" y="758"/>
                  </a:lnTo>
                  <a:lnTo>
                    <a:pt x="1207" y="759"/>
                  </a:lnTo>
                  <a:lnTo>
                    <a:pt x="1208" y="760"/>
                  </a:lnTo>
                  <a:lnTo>
                    <a:pt x="1209" y="760"/>
                  </a:lnTo>
                  <a:lnTo>
                    <a:pt x="1210" y="760"/>
                  </a:lnTo>
                  <a:lnTo>
                    <a:pt x="1210" y="759"/>
                  </a:lnTo>
                  <a:close/>
                  <a:moveTo>
                    <a:pt x="1276" y="720"/>
                  </a:moveTo>
                  <a:lnTo>
                    <a:pt x="1277" y="720"/>
                  </a:lnTo>
                  <a:lnTo>
                    <a:pt x="1277" y="719"/>
                  </a:lnTo>
                  <a:lnTo>
                    <a:pt x="1276" y="719"/>
                  </a:lnTo>
                  <a:lnTo>
                    <a:pt x="1276" y="720"/>
                  </a:lnTo>
                  <a:close/>
                  <a:moveTo>
                    <a:pt x="1276" y="725"/>
                  </a:moveTo>
                  <a:lnTo>
                    <a:pt x="1277" y="725"/>
                  </a:lnTo>
                  <a:lnTo>
                    <a:pt x="1278" y="725"/>
                  </a:lnTo>
                  <a:lnTo>
                    <a:pt x="1277" y="724"/>
                  </a:lnTo>
                  <a:lnTo>
                    <a:pt x="1279" y="724"/>
                  </a:lnTo>
                  <a:lnTo>
                    <a:pt x="1278" y="723"/>
                  </a:lnTo>
                  <a:lnTo>
                    <a:pt x="1277" y="723"/>
                  </a:lnTo>
                  <a:lnTo>
                    <a:pt x="1276" y="723"/>
                  </a:lnTo>
                  <a:lnTo>
                    <a:pt x="1277" y="724"/>
                  </a:lnTo>
                  <a:lnTo>
                    <a:pt x="1276" y="724"/>
                  </a:lnTo>
                  <a:lnTo>
                    <a:pt x="1276" y="725"/>
                  </a:lnTo>
                  <a:close/>
                  <a:moveTo>
                    <a:pt x="1254" y="731"/>
                  </a:moveTo>
                  <a:lnTo>
                    <a:pt x="1255" y="731"/>
                  </a:lnTo>
                  <a:lnTo>
                    <a:pt x="1255" y="732"/>
                  </a:lnTo>
                  <a:lnTo>
                    <a:pt x="1256" y="732"/>
                  </a:lnTo>
                  <a:lnTo>
                    <a:pt x="1257" y="731"/>
                  </a:lnTo>
                  <a:lnTo>
                    <a:pt x="1257" y="730"/>
                  </a:lnTo>
                  <a:lnTo>
                    <a:pt x="1257" y="729"/>
                  </a:lnTo>
                  <a:lnTo>
                    <a:pt x="1256" y="729"/>
                  </a:lnTo>
                  <a:lnTo>
                    <a:pt x="1255" y="729"/>
                  </a:lnTo>
                  <a:lnTo>
                    <a:pt x="1255" y="728"/>
                  </a:lnTo>
                  <a:lnTo>
                    <a:pt x="1254" y="728"/>
                  </a:lnTo>
                  <a:lnTo>
                    <a:pt x="1254" y="729"/>
                  </a:lnTo>
                  <a:lnTo>
                    <a:pt x="1254" y="730"/>
                  </a:lnTo>
                  <a:lnTo>
                    <a:pt x="1254" y="731"/>
                  </a:lnTo>
                  <a:close/>
                  <a:moveTo>
                    <a:pt x="1245" y="732"/>
                  </a:moveTo>
                  <a:lnTo>
                    <a:pt x="1246" y="732"/>
                  </a:lnTo>
                  <a:lnTo>
                    <a:pt x="1247" y="732"/>
                  </a:lnTo>
                  <a:lnTo>
                    <a:pt x="1247" y="731"/>
                  </a:lnTo>
                  <a:lnTo>
                    <a:pt x="1248" y="730"/>
                  </a:lnTo>
                  <a:lnTo>
                    <a:pt x="1248" y="729"/>
                  </a:lnTo>
                  <a:lnTo>
                    <a:pt x="1248" y="728"/>
                  </a:lnTo>
                  <a:lnTo>
                    <a:pt x="1247" y="728"/>
                  </a:lnTo>
                  <a:lnTo>
                    <a:pt x="1246" y="728"/>
                  </a:lnTo>
                  <a:lnTo>
                    <a:pt x="1246" y="727"/>
                  </a:lnTo>
                  <a:lnTo>
                    <a:pt x="1245" y="727"/>
                  </a:lnTo>
                  <a:lnTo>
                    <a:pt x="1244" y="727"/>
                  </a:lnTo>
                  <a:lnTo>
                    <a:pt x="1243" y="728"/>
                  </a:lnTo>
                  <a:lnTo>
                    <a:pt x="1244" y="729"/>
                  </a:lnTo>
                  <a:lnTo>
                    <a:pt x="1244" y="730"/>
                  </a:lnTo>
                  <a:lnTo>
                    <a:pt x="1244" y="731"/>
                  </a:lnTo>
                  <a:lnTo>
                    <a:pt x="1244" y="732"/>
                  </a:lnTo>
                  <a:lnTo>
                    <a:pt x="1245" y="732"/>
                  </a:lnTo>
                  <a:close/>
                  <a:moveTo>
                    <a:pt x="1251" y="757"/>
                  </a:moveTo>
                  <a:lnTo>
                    <a:pt x="1253" y="757"/>
                  </a:lnTo>
                  <a:lnTo>
                    <a:pt x="1254" y="757"/>
                  </a:lnTo>
                  <a:lnTo>
                    <a:pt x="1253" y="756"/>
                  </a:lnTo>
                  <a:lnTo>
                    <a:pt x="1253" y="755"/>
                  </a:lnTo>
                  <a:lnTo>
                    <a:pt x="1251" y="755"/>
                  </a:lnTo>
                  <a:lnTo>
                    <a:pt x="1251" y="753"/>
                  </a:lnTo>
                  <a:lnTo>
                    <a:pt x="1251" y="753"/>
                  </a:lnTo>
                  <a:lnTo>
                    <a:pt x="1250" y="752"/>
                  </a:lnTo>
                  <a:lnTo>
                    <a:pt x="1249" y="752"/>
                  </a:lnTo>
                  <a:lnTo>
                    <a:pt x="1249" y="751"/>
                  </a:lnTo>
                  <a:lnTo>
                    <a:pt x="1248" y="751"/>
                  </a:lnTo>
                  <a:lnTo>
                    <a:pt x="1247" y="750"/>
                  </a:lnTo>
                  <a:lnTo>
                    <a:pt x="1246" y="750"/>
                  </a:lnTo>
                  <a:lnTo>
                    <a:pt x="1245" y="750"/>
                  </a:lnTo>
                  <a:lnTo>
                    <a:pt x="1245" y="751"/>
                  </a:lnTo>
                  <a:lnTo>
                    <a:pt x="1245" y="752"/>
                  </a:lnTo>
                  <a:lnTo>
                    <a:pt x="1245" y="753"/>
                  </a:lnTo>
                  <a:lnTo>
                    <a:pt x="1245" y="753"/>
                  </a:lnTo>
                  <a:lnTo>
                    <a:pt x="1245" y="755"/>
                  </a:lnTo>
                  <a:lnTo>
                    <a:pt x="1245" y="756"/>
                  </a:lnTo>
                  <a:lnTo>
                    <a:pt x="1246" y="757"/>
                  </a:lnTo>
                  <a:lnTo>
                    <a:pt x="1248" y="757"/>
                  </a:lnTo>
                  <a:lnTo>
                    <a:pt x="1249" y="757"/>
                  </a:lnTo>
                  <a:lnTo>
                    <a:pt x="1250" y="758"/>
                  </a:lnTo>
                  <a:lnTo>
                    <a:pt x="1250" y="757"/>
                  </a:lnTo>
                  <a:lnTo>
                    <a:pt x="1251" y="757"/>
                  </a:lnTo>
                  <a:close/>
                  <a:moveTo>
                    <a:pt x="1256" y="762"/>
                  </a:moveTo>
                  <a:lnTo>
                    <a:pt x="1257" y="761"/>
                  </a:lnTo>
                  <a:lnTo>
                    <a:pt x="1256" y="761"/>
                  </a:lnTo>
                  <a:lnTo>
                    <a:pt x="1255" y="761"/>
                  </a:lnTo>
                  <a:lnTo>
                    <a:pt x="1255" y="760"/>
                  </a:lnTo>
                  <a:lnTo>
                    <a:pt x="1254" y="760"/>
                  </a:lnTo>
                  <a:lnTo>
                    <a:pt x="1253" y="760"/>
                  </a:lnTo>
                  <a:lnTo>
                    <a:pt x="1253" y="759"/>
                  </a:lnTo>
                  <a:lnTo>
                    <a:pt x="1251" y="759"/>
                  </a:lnTo>
                  <a:lnTo>
                    <a:pt x="1251" y="760"/>
                  </a:lnTo>
                  <a:lnTo>
                    <a:pt x="1253" y="760"/>
                  </a:lnTo>
                  <a:lnTo>
                    <a:pt x="1253" y="761"/>
                  </a:lnTo>
                  <a:lnTo>
                    <a:pt x="1253" y="762"/>
                  </a:lnTo>
                  <a:lnTo>
                    <a:pt x="1254" y="762"/>
                  </a:lnTo>
                  <a:lnTo>
                    <a:pt x="1255" y="762"/>
                  </a:lnTo>
                  <a:lnTo>
                    <a:pt x="1256" y="762"/>
                  </a:lnTo>
                  <a:close/>
                  <a:moveTo>
                    <a:pt x="1295" y="770"/>
                  </a:moveTo>
                  <a:lnTo>
                    <a:pt x="1294" y="770"/>
                  </a:lnTo>
                  <a:lnTo>
                    <a:pt x="1294" y="769"/>
                  </a:lnTo>
                  <a:lnTo>
                    <a:pt x="1293" y="769"/>
                  </a:lnTo>
                  <a:lnTo>
                    <a:pt x="1292" y="769"/>
                  </a:lnTo>
                  <a:lnTo>
                    <a:pt x="1290" y="769"/>
                  </a:lnTo>
                  <a:lnTo>
                    <a:pt x="1290" y="768"/>
                  </a:lnTo>
                  <a:lnTo>
                    <a:pt x="1288" y="768"/>
                  </a:lnTo>
                  <a:lnTo>
                    <a:pt x="1287" y="768"/>
                  </a:lnTo>
                  <a:lnTo>
                    <a:pt x="1286" y="768"/>
                  </a:lnTo>
                  <a:lnTo>
                    <a:pt x="1286" y="767"/>
                  </a:lnTo>
                  <a:lnTo>
                    <a:pt x="1286" y="766"/>
                  </a:lnTo>
                  <a:lnTo>
                    <a:pt x="1285" y="765"/>
                  </a:lnTo>
                  <a:lnTo>
                    <a:pt x="1285" y="764"/>
                  </a:lnTo>
                  <a:lnTo>
                    <a:pt x="1285" y="762"/>
                  </a:lnTo>
                  <a:lnTo>
                    <a:pt x="1284" y="762"/>
                  </a:lnTo>
                  <a:lnTo>
                    <a:pt x="1284" y="764"/>
                  </a:lnTo>
                  <a:lnTo>
                    <a:pt x="1285" y="764"/>
                  </a:lnTo>
                  <a:lnTo>
                    <a:pt x="1285" y="765"/>
                  </a:lnTo>
                  <a:lnTo>
                    <a:pt x="1285" y="766"/>
                  </a:lnTo>
                  <a:lnTo>
                    <a:pt x="1285" y="767"/>
                  </a:lnTo>
                  <a:lnTo>
                    <a:pt x="1284" y="768"/>
                  </a:lnTo>
                  <a:lnTo>
                    <a:pt x="1283" y="768"/>
                  </a:lnTo>
                  <a:lnTo>
                    <a:pt x="1282" y="768"/>
                  </a:lnTo>
                  <a:lnTo>
                    <a:pt x="1281" y="767"/>
                  </a:lnTo>
                  <a:lnTo>
                    <a:pt x="1279" y="767"/>
                  </a:lnTo>
                  <a:lnTo>
                    <a:pt x="1278" y="767"/>
                  </a:lnTo>
                  <a:lnTo>
                    <a:pt x="1276" y="767"/>
                  </a:lnTo>
                  <a:lnTo>
                    <a:pt x="1274" y="766"/>
                  </a:lnTo>
                  <a:lnTo>
                    <a:pt x="1273" y="766"/>
                  </a:lnTo>
                  <a:lnTo>
                    <a:pt x="1273" y="765"/>
                  </a:lnTo>
                  <a:lnTo>
                    <a:pt x="1272" y="765"/>
                  </a:lnTo>
                  <a:lnTo>
                    <a:pt x="1270" y="765"/>
                  </a:lnTo>
                  <a:lnTo>
                    <a:pt x="1269" y="765"/>
                  </a:lnTo>
                  <a:lnTo>
                    <a:pt x="1267" y="765"/>
                  </a:lnTo>
                  <a:lnTo>
                    <a:pt x="1265" y="765"/>
                  </a:lnTo>
                  <a:lnTo>
                    <a:pt x="1264" y="766"/>
                  </a:lnTo>
                  <a:lnTo>
                    <a:pt x="1262" y="765"/>
                  </a:lnTo>
                  <a:lnTo>
                    <a:pt x="1260" y="765"/>
                  </a:lnTo>
                  <a:lnTo>
                    <a:pt x="1258" y="764"/>
                  </a:lnTo>
                  <a:lnTo>
                    <a:pt x="1258" y="764"/>
                  </a:lnTo>
                  <a:lnTo>
                    <a:pt x="1257" y="764"/>
                  </a:lnTo>
                  <a:lnTo>
                    <a:pt x="1257" y="765"/>
                  </a:lnTo>
                  <a:lnTo>
                    <a:pt x="1257" y="766"/>
                  </a:lnTo>
                  <a:lnTo>
                    <a:pt x="1257" y="767"/>
                  </a:lnTo>
                  <a:lnTo>
                    <a:pt x="1258" y="767"/>
                  </a:lnTo>
                  <a:lnTo>
                    <a:pt x="1259" y="768"/>
                  </a:lnTo>
                  <a:lnTo>
                    <a:pt x="1263" y="769"/>
                  </a:lnTo>
                  <a:lnTo>
                    <a:pt x="1264" y="771"/>
                  </a:lnTo>
                  <a:lnTo>
                    <a:pt x="1266" y="774"/>
                  </a:lnTo>
                  <a:lnTo>
                    <a:pt x="1267" y="775"/>
                  </a:lnTo>
                  <a:lnTo>
                    <a:pt x="1268" y="777"/>
                  </a:lnTo>
                  <a:lnTo>
                    <a:pt x="1270" y="778"/>
                  </a:lnTo>
                  <a:lnTo>
                    <a:pt x="1272" y="780"/>
                  </a:lnTo>
                  <a:lnTo>
                    <a:pt x="1273" y="780"/>
                  </a:lnTo>
                  <a:lnTo>
                    <a:pt x="1274" y="781"/>
                  </a:lnTo>
                  <a:lnTo>
                    <a:pt x="1275" y="781"/>
                  </a:lnTo>
                  <a:lnTo>
                    <a:pt x="1276" y="781"/>
                  </a:lnTo>
                  <a:lnTo>
                    <a:pt x="1277" y="781"/>
                  </a:lnTo>
                  <a:lnTo>
                    <a:pt x="1279" y="781"/>
                  </a:lnTo>
                  <a:lnTo>
                    <a:pt x="1281" y="781"/>
                  </a:lnTo>
                  <a:lnTo>
                    <a:pt x="1283" y="781"/>
                  </a:lnTo>
                  <a:lnTo>
                    <a:pt x="1285" y="783"/>
                  </a:lnTo>
                  <a:lnTo>
                    <a:pt x="1285" y="783"/>
                  </a:lnTo>
                  <a:lnTo>
                    <a:pt x="1286" y="783"/>
                  </a:lnTo>
                  <a:lnTo>
                    <a:pt x="1287" y="783"/>
                  </a:lnTo>
                  <a:lnTo>
                    <a:pt x="1287" y="781"/>
                  </a:lnTo>
                  <a:lnTo>
                    <a:pt x="1288" y="781"/>
                  </a:lnTo>
                  <a:lnTo>
                    <a:pt x="1290" y="781"/>
                  </a:lnTo>
                  <a:lnTo>
                    <a:pt x="1290" y="780"/>
                  </a:lnTo>
                  <a:lnTo>
                    <a:pt x="1291" y="780"/>
                  </a:lnTo>
                  <a:lnTo>
                    <a:pt x="1291" y="780"/>
                  </a:lnTo>
                  <a:lnTo>
                    <a:pt x="1291" y="779"/>
                  </a:lnTo>
                  <a:lnTo>
                    <a:pt x="1291" y="778"/>
                  </a:lnTo>
                  <a:lnTo>
                    <a:pt x="1292" y="778"/>
                  </a:lnTo>
                  <a:lnTo>
                    <a:pt x="1293" y="778"/>
                  </a:lnTo>
                  <a:lnTo>
                    <a:pt x="1293" y="777"/>
                  </a:lnTo>
                  <a:lnTo>
                    <a:pt x="1293" y="776"/>
                  </a:lnTo>
                  <a:lnTo>
                    <a:pt x="1294" y="776"/>
                  </a:lnTo>
                  <a:lnTo>
                    <a:pt x="1294" y="775"/>
                  </a:lnTo>
                  <a:lnTo>
                    <a:pt x="1294" y="774"/>
                  </a:lnTo>
                  <a:lnTo>
                    <a:pt x="1295" y="774"/>
                  </a:lnTo>
                  <a:lnTo>
                    <a:pt x="1295" y="772"/>
                  </a:lnTo>
                  <a:lnTo>
                    <a:pt x="1295" y="771"/>
                  </a:lnTo>
                  <a:lnTo>
                    <a:pt x="1295" y="770"/>
                  </a:lnTo>
                  <a:close/>
                  <a:moveTo>
                    <a:pt x="1301" y="725"/>
                  </a:moveTo>
                  <a:lnTo>
                    <a:pt x="1300" y="724"/>
                  </a:lnTo>
                  <a:lnTo>
                    <a:pt x="1298" y="724"/>
                  </a:lnTo>
                  <a:lnTo>
                    <a:pt x="1297" y="723"/>
                  </a:lnTo>
                  <a:lnTo>
                    <a:pt x="1297" y="724"/>
                  </a:lnTo>
                  <a:lnTo>
                    <a:pt x="1296" y="724"/>
                  </a:lnTo>
                  <a:lnTo>
                    <a:pt x="1296" y="723"/>
                  </a:lnTo>
                  <a:lnTo>
                    <a:pt x="1295" y="723"/>
                  </a:lnTo>
                  <a:lnTo>
                    <a:pt x="1294" y="723"/>
                  </a:lnTo>
                  <a:lnTo>
                    <a:pt x="1294" y="722"/>
                  </a:lnTo>
                  <a:lnTo>
                    <a:pt x="1293" y="721"/>
                  </a:lnTo>
                  <a:lnTo>
                    <a:pt x="1293" y="720"/>
                  </a:lnTo>
                  <a:lnTo>
                    <a:pt x="1293" y="719"/>
                  </a:lnTo>
                  <a:lnTo>
                    <a:pt x="1292" y="719"/>
                  </a:lnTo>
                  <a:lnTo>
                    <a:pt x="1291" y="719"/>
                  </a:lnTo>
                  <a:lnTo>
                    <a:pt x="1290" y="719"/>
                  </a:lnTo>
                  <a:lnTo>
                    <a:pt x="1291" y="720"/>
                  </a:lnTo>
                  <a:lnTo>
                    <a:pt x="1291" y="721"/>
                  </a:lnTo>
                  <a:lnTo>
                    <a:pt x="1292" y="721"/>
                  </a:lnTo>
                  <a:lnTo>
                    <a:pt x="1293" y="722"/>
                  </a:lnTo>
                  <a:lnTo>
                    <a:pt x="1293" y="723"/>
                  </a:lnTo>
                  <a:lnTo>
                    <a:pt x="1293" y="724"/>
                  </a:lnTo>
                  <a:lnTo>
                    <a:pt x="1294" y="724"/>
                  </a:lnTo>
                  <a:lnTo>
                    <a:pt x="1294" y="725"/>
                  </a:lnTo>
                  <a:lnTo>
                    <a:pt x="1293" y="725"/>
                  </a:lnTo>
                  <a:lnTo>
                    <a:pt x="1292" y="725"/>
                  </a:lnTo>
                  <a:lnTo>
                    <a:pt x="1292" y="727"/>
                  </a:lnTo>
                  <a:lnTo>
                    <a:pt x="1293" y="727"/>
                  </a:lnTo>
                  <a:lnTo>
                    <a:pt x="1294" y="727"/>
                  </a:lnTo>
                  <a:lnTo>
                    <a:pt x="1294" y="727"/>
                  </a:lnTo>
                  <a:lnTo>
                    <a:pt x="1295" y="727"/>
                  </a:lnTo>
                  <a:lnTo>
                    <a:pt x="1296" y="727"/>
                  </a:lnTo>
                  <a:lnTo>
                    <a:pt x="1296" y="725"/>
                  </a:lnTo>
                  <a:lnTo>
                    <a:pt x="1297" y="725"/>
                  </a:lnTo>
                  <a:lnTo>
                    <a:pt x="1297" y="724"/>
                  </a:lnTo>
                  <a:lnTo>
                    <a:pt x="1298" y="724"/>
                  </a:lnTo>
                  <a:lnTo>
                    <a:pt x="1298" y="725"/>
                  </a:lnTo>
                  <a:lnTo>
                    <a:pt x="1300" y="725"/>
                  </a:lnTo>
                  <a:lnTo>
                    <a:pt x="1300" y="727"/>
                  </a:lnTo>
                  <a:lnTo>
                    <a:pt x="1301" y="727"/>
                  </a:lnTo>
                  <a:lnTo>
                    <a:pt x="1301" y="725"/>
                  </a:lnTo>
                  <a:close/>
                  <a:moveTo>
                    <a:pt x="1302" y="723"/>
                  </a:moveTo>
                  <a:lnTo>
                    <a:pt x="1301" y="723"/>
                  </a:lnTo>
                  <a:lnTo>
                    <a:pt x="1300" y="722"/>
                  </a:lnTo>
                  <a:lnTo>
                    <a:pt x="1300" y="723"/>
                  </a:lnTo>
                  <a:lnTo>
                    <a:pt x="1301" y="723"/>
                  </a:lnTo>
                  <a:lnTo>
                    <a:pt x="1301" y="724"/>
                  </a:lnTo>
                  <a:lnTo>
                    <a:pt x="1302" y="724"/>
                  </a:lnTo>
                  <a:lnTo>
                    <a:pt x="1302" y="723"/>
                  </a:lnTo>
                  <a:close/>
                  <a:moveTo>
                    <a:pt x="1305" y="724"/>
                  </a:moveTo>
                  <a:lnTo>
                    <a:pt x="1304" y="724"/>
                  </a:lnTo>
                  <a:lnTo>
                    <a:pt x="1303" y="724"/>
                  </a:lnTo>
                  <a:lnTo>
                    <a:pt x="1303" y="725"/>
                  </a:lnTo>
                  <a:lnTo>
                    <a:pt x="1304" y="725"/>
                  </a:lnTo>
                  <a:lnTo>
                    <a:pt x="1305" y="725"/>
                  </a:lnTo>
                  <a:lnTo>
                    <a:pt x="1305" y="724"/>
                  </a:lnTo>
                  <a:close/>
                  <a:moveTo>
                    <a:pt x="1305" y="722"/>
                  </a:moveTo>
                  <a:lnTo>
                    <a:pt x="1304" y="721"/>
                  </a:lnTo>
                  <a:lnTo>
                    <a:pt x="1304" y="722"/>
                  </a:lnTo>
                  <a:lnTo>
                    <a:pt x="1305" y="722"/>
                  </a:lnTo>
                  <a:close/>
                  <a:moveTo>
                    <a:pt x="1307" y="724"/>
                  </a:moveTo>
                  <a:lnTo>
                    <a:pt x="1306" y="724"/>
                  </a:lnTo>
                  <a:lnTo>
                    <a:pt x="1306" y="725"/>
                  </a:lnTo>
                  <a:lnTo>
                    <a:pt x="1307" y="725"/>
                  </a:lnTo>
                  <a:lnTo>
                    <a:pt x="1307" y="724"/>
                  </a:lnTo>
                  <a:close/>
                  <a:moveTo>
                    <a:pt x="1310" y="722"/>
                  </a:moveTo>
                  <a:lnTo>
                    <a:pt x="1309" y="722"/>
                  </a:lnTo>
                  <a:lnTo>
                    <a:pt x="1309" y="723"/>
                  </a:lnTo>
                  <a:lnTo>
                    <a:pt x="1310" y="723"/>
                  </a:lnTo>
                  <a:lnTo>
                    <a:pt x="1310" y="722"/>
                  </a:lnTo>
                  <a:close/>
                  <a:moveTo>
                    <a:pt x="1399" y="655"/>
                  </a:moveTo>
                  <a:lnTo>
                    <a:pt x="1400" y="656"/>
                  </a:lnTo>
                  <a:lnTo>
                    <a:pt x="1404" y="656"/>
                  </a:lnTo>
                  <a:lnTo>
                    <a:pt x="1402" y="654"/>
                  </a:lnTo>
                  <a:lnTo>
                    <a:pt x="1401" y="654"/>
                  </a:lnTo>
                  <a:lnTo>
                    <a:pt x="1400" y="654"/>
                  </a:lnTo>
                  <a:lnTo>
                    <a:pt x="1399" y="655"/>
                  </a:lnTo>
                  <a:close/>
                  <a:moveTo>
                    <a:pt x="1385" y="647"/>
                  </a:moveTo>
                  <a:lnTo>
                    <a:pt x="1386" y="648"/>
                  </a:lnTo>
                  <a:lnTo>
                    <a:pt x="1387" y="648"/>
                  </a:lnTo>
                  <a:lnTo>
                    <a:pt x="1387" y="647"/>
                  </a:lnTo>
                  <a:lnTo>
                    <a:pt x="1387" y="646"/>
                  </a:lnTo>
                  <a:lnTo>
                    <a:pt x="1386" y="646"/>
                  </a:lnTo>
                  <a:lnTo>
                    <a:pt x="1385" y="647"/>
                  </a:lnTo>
                  <a:close/>
                  <a:moveTo>
                    <a:pt x="1383" y="691"/>
                  </a:moveTo>
                  <a:lnTo>
                    <a:pt x="1382" y="692"/>
                  </a:lnTo>
                  <a:lnTo>
                    <a:pt x="1382" y="693"/>
                  </a:lnTo>
                  <a:lnTo>
                    <a:pt x="1382" y="694"/>
                  </a:lnTo>
                  <a:lnTo>
                    <a:pt x="1383" y="694"/>
                  </a:lnTo>
                  <a:lnTo>
                    <a:pt x="1383" y="693"/>
                  </a:lnTo>
                  <a:lnTo>
                    <a:pt x="1383" y="692"/>
                  </a:lnTo>
                  <a:lnTo>
                    <a:pt x="1385" y="692"/>
                  </a:lnTo>
                  <a:lnTo>
                    <a:pt x="1386" y="692"/>
                  </a:lnTo>
                  <a:lnTo>
                    <a:pt x="1386" y="693"/>
                  </a:lnTo>
                  <a:lnTo>
                    <a:pt x="1385" y="693"/>
                  </a:lnTo>
                  <a:lnTo>
                    <a:pt x="1385" y="694"/>
                  </a:lnTo>
                  <a:lnTo>
                    <a:pt x="1386" y="694"/>
                  </a:lnTo>
                  <a:lnTo>
                    <a:pt x="1387" y="694"/>
                  </a:lnTo>
                  <a:lnTo>
                    <a:pt x="1387" y="692"/>
                  </a:lnTo>
                  <a:lnTo>
                    <a:pt x="1386" y="691"/>
                  </a:lnTo>
                  <a:lnTo>
                    <a:pt x="1386" y="690"/>
                  </a:lnTo>
                  <a:lnTo>
                    <a:pt x="1385" y="690"/>
                  </a:lnTo>
                  <a:lnTo>
                    <a:pt x="1383" y="690"/>
                  </a:lnTo>
                  <a:lnTo>
                    <a:pt x="1383" y="691"/>
                  </a:lnTo>
                  <a:close/>
                  <a:moveTo>
                    <a:pt x="1385" y="695"/>
                  </a:moveTo>
                  <a:lnTo>
                    <a:pt x="1385" y="696"/>
                  </a:lnTo>
                  <a:lnTo>
                    <a:pt x="1386" y="696"/>
                  </a:lnTo>
                  <a:lnTo>
                    <a:pt x="1386" y="695"/>
                  </a:lnTo>
                  <a:lnTo>
                    <a:pt x="1385" y="695"/>
                  </a:lnTo>
                  <a:close/>
                  <a:moveTo>
                    <a:pt x="1381" y="684"/>
                  </a:moveTo>
                  <a:lnTo>
                    <a:pt x="1382" y="684"/>
                  </a:lnTo>
                  <a:lnTo>
                    <a:pt x="1382" y="683"/>
                  </a:lnTo>
                  <a:lnTo>
                    <a:pt x="1381" y="683"/>
                  </a:lnTo>
                  <a:lnTo>
                    <a:pt x="1381" y="684"/>
                  </a:lnTo>
                  <a:close/>
                  <a:moveTo>
                    <a:pt x="1381" y="691"/>
                  </a:moveTo>
                  <a:lnTo>
                    <a:pt x="1382" y="690"/>
                  </a:lnTo>
                  <a:lnTo>
                    <a:pt x="1381" y="690"/>
                  </a:lnTo>
                  <a:lnTo>
                    <a:pt x="1381" y="691"/>
                  </a:lnTo>
                  <a:close/>
                  <a:moveTo>
                    <a:pt x="1378" y="682"/>
                  </a:moveTo>
                  <a:lnTo>
                    <a:pt x="1377" y="683"/>
                  </a:lnTo>
                  <a:lnTo>
                    <a:pt x="1376" y="683"/>
                  </a:lnTo>
                  <a:lnTo>
                    <a:pt x="1376" y="684"/>
                  </a:lnTo>
                  <a:lnTo>
                    <a:pt x="1377" y="683"/>
                  </a:lnTo>
                  <a:lnTo>
                    <a:pt x="1378" y="683"/>
                  </a:lnTo>
                  <a:lnTo>
                    <a:pt x="1379" y="683"/>
                  </a:lnTo>
                  <a:lnTo>
                    <a:pt x="1380" y="684"/>
                  </a:lnTo>
                  <a:lnTo>
                    <a:pt x="1380" y="683"/>
                  </a:lnTo>
                  <a:lnTo>
                    <a:pt x="1379" y="683"/>
                  </a:lnTo>
                  <a:lnTo>
                    <a:pt x="1379" y="682"/>
                  </a:lnTo>
                  <a:lnTo>
                    <a:pt x="1378" y="682"/>
                  </a:lnTo>
                  <a:close/>
                  <a:moveTo>
                    <a:pt x="1379" y="697"/>
                  </a:moveTo>
                  <a:lnTo>
                    <a:pt x="1380" y="699"/>
                  </a:lnTo>
                  <a:lnTo>
                    <a:pt x="1380" y="697"/>
                  </a:lnTo>
                  <a:lnTo>
                    <a:pt x="1379" y="697"/>
                  </a:lnTo>
                  <a:close/>
                  <a:moveTo>
                    <a:pt x="1376" y="682"/>
                  </a:moveTo>
                  <a:lnTo>
                    <a:pt x="1377" y="682"/>
                  </a:lnTo>
                  <a:lnTo>
                    <a:pt x="1377" y="681"/>
                  </a:lnTo>
                  <a:lnTo>
                    <a:pt x="1376" y="681"/>
                  </a:lnTo>
                  <a:lnTo>
                    <a:pt x="1375" y="681"/>
                  </a:lnTo>
                  <a:lnTo>
                    <a:pt x="1373" y="681"/>
                  </a:lnTo>
                  <a:lnTo>
                    <a:pt x="1373" y="682"/>
                  </a:lnTo>
                  <a:lnTo>
                    <a:pt x="1372" y="682"/>
                  </a:lnTo>
                  <a:lnTo>
                    <a:pt x="1372" y="683"/>
                  </a:lnTo>
                  <a:lnTo>
                    <a:pt x="1372" y="684"/>
                  </a:lnTo>
                  <a:lnTo>
                    <a:pt x="1373" y="684"/>
                  </a:lnTo>
                  <a:lnTo>
                    <a:pt x="1373" y="683"/>
                  </a:lnTo>
                  <a:lnTo>
                    <a:pt x="1375" y="683"/>
                  </a:lnTo>
                  <a:lnTo>
                    <a:pt x="1375" y="682"/>
                  </a:lnTo>
                  <a:lnTo>
                    <a:pt x="1376" y="682"/>
                  </a:lnTo>
                  <a:close/>
                  <a:moveTo>
                    <a:pt x="1375" y="687"/>
                  </a:moveTo>
                  <a:lnTo>
                    <a:pt x="1375" y="689"/>
                  </a:lnTo>
                  <a:lnTo>
                    <a:pt x="1376" y="687"/>
                  </a:lnTo>
                  <a:lnTo>
                    <a:pt x="1375" y="687"/>
                  </a:lnTo>
                  <a:close/>
                  <a:moveTo>
                    <a:pt x="1375" y="699"/>
                  </a:moveTo>
                  <a:lnTo>
                    <a:pt x="1373" y="697"/>
                  </a:lnTo>
                  <a:lnTo>
                    <a:pt x="1373" y="699"/>
                  </a:lnTo>
                  <a:lnTo>
                    <a:pt x="1375" y="699"/>
                  </a:lnTo>
                  <a:close/>
                  <a:moveTo>
                    <a:pt x="1373" y="700"/>
                  </a:moveTo>
                  <a:lnTo>
                    <a:pt x="1375" y="701"/>
                  </a:lnTo>
                  <a:lnTo>
                    <a:pt x="1375" y="700"/>
                  </a:lnTo>
                  <a:lnTo>
                    <a:pt x="1373" y="700"/>
                  </a:lnTo>
                  <a:close/>
                  <a:moveTo>
                    <a:pt x="1373" y="694"/>
                  </a:moveTo>
                  <a:lnTo>
                    <a:pt x="1373" y="693"/>
                  </a:lnTo>
                  <a:lnTo>
                    <a:pt x="1372" y="693"/>
                  </a:lnTo>
                  <a:lnTo>
                    <a:pt x="1372" y="694"/>
                  </a:lnTo>
                  <a:lnTo>
                    <a:pt x="1371" y="695"/>
                  </a:lnTo>
                  <a:lnTo>
                    <a:pt x="1372" y="695"/>
                  </a:lnTo>
                  <a:lnTo>
                    <a:pt x="1372" y="694"/>
                  </a:lnTo>
                  <a:lnTo>
                    <a:pt x="1373" y="694"/>
                  </a:lnTo>
                  <a:close/>
                  <a:moveTo>
                    <a:pt x="1377" y="673"/>
                  </a:moveTo>
                  <a:lnTo>
                    <a:pt x="1378" y="673"/>
                  </a:lnTo>
                  <a:lnTo>
                    <a:pt x="1378" y="671"/>
                  </a:lnTo>
                  <a:lnTo>
                    <a:pt x="1377" y="669"/>
                  </a:lnTo>
                  <a:lnTo>
                    <a:pt x="1376" y="671"/>
                  </a:lnTo>
                  <a:lnTo>
                    <a:pt x="1376" y="673"/>
                  </a:lnTo>
                  <a:lnTo>
                    <a:pt x="1377" y="673"/>
                  </a:lnTo>
                  <a:close/>
                  <a:moveTo>
                    <a:pt x="1353" y="634"/>
                  </a:moveTo>
                  <a:lnTo>
                    <a:pt x="1356" y="635"/>
                  </a:lnTo>
                  <a:lnTo>
                    <a:pt x="1354" y="636"/>
                  </a:lnTo>
                  <a:lnTo>
                    <a:pt x="1354" y="637"/>
                  </a:lnTo>
                  <a:lnTo>
                    <a:pt x="1358" y="637"/>
                  </a:lnTo>
                  <a:lnTo>
                    <a:pt x="1357" y="636"/>
                  </a:lnTo>
                  <a:lnTo>
                    <a:pt x="1357" y="635"/>
                  </a:lnTo>
                  <a:lnTo>
                    <a:pt x="1357" y="634"/>
                  </a:lnTo>
                  <a:lnTo>
                    <a:pt x="1356" y="633"/>
                  </a:lnTo>
                  <a:lnTo>
                    <a:pt x="1353" y="634"/>
                  </a:lnTo>
                  <a:close/>
                  <a:moveTo>
                    <a:pt x="1345" y="638"/>
                  </a:moveTo>
                  <a:lnTo>
                    <a:pt x="1348" y="641"/>
                  </a:lnTo>
                  <a:lnTo>
                    <a:pt x="1350" y="639"/>
                  </a:lnTo>
                  <a:lnTo>
                    <a:pt x="1351" y="638"/>
                  </a:lnTo>
                  <a:lnTo>
                    <a:pt x="1349" y="635"/>
                  </a:lnTo>
                  <a:lnTo>
                    <a:pt x="1347" y="635"/>
                  </a:lnTo>
                  <a:lnTo>
                    <a:pt x="1345" y="638"/>
                  </a:lnTo>
                  <a:close/>
                  <a:moveTo>
                    <a:pt x="1325" y="636"/>
                  </a:moveTo>
                  <a:lnTo>
                    <a:pt x="1326" y="638"/>
                  </a:lnTo>
                  <a:lnTo>
                    <a:pt x="1326" y="637"/>
                  </a:lnTo>
                  <a:lnTo>
                    <a:pt x="1326" y="635"/>
                  </a:lnTo>
                  <a:lnTo>
                    <a:pt x="1325" y="635"/>
                  </a:lnTo>
                  <a:lnTo>
                    <a:pt x="1325" y="636"/>
                  </a:lnTo>
                  <a:close/>
                  <a:moveTo>
                    <a:pt x="1317" y="631"/>
                  </a:moveTo>
                  <a:lnTo>
                    <a:pt x="1319" y="634"/>
                  </a:lnTo>
                  <a:lnTo>
                    <a:pt x="1321" y="634"/>
                  </a:lnTo>
                  <a:lnTo>
                    <a:pt x="1322" y="636"/>
                  </a:lnTo>
                  <a:lnTo>
                    <a:pt x="1322" y="635"/>
                  </a:lnTo>
                  <a:lnTo>
                    <a:pt x="1321" y="633"/>
                  </a:lnTo>
                  <a:lnTo>
                    <a:pt x="1320" y="631"/>
                  </a:lnTo>
                  <a:lnTo>
                    <a:pt x="1317" y="630"/>
                  </a:lnTo>
                  <a:lnTo>
                    <a:pt x="1317" y="631"/>
                  </a:lnTo>
                  <a:close/>
                  <a:moveTo>
                    <a:pt x="1322" y="652"/>
                  </a:moveTo>
                  <a:lnTo>
                    <a:pt x="1321" y="652"/>
                  </a:lnTo>
                  <a:lnTo>
                    <a:pt x="1321" y="650"/>
                  </a:lnTo>
                  <a:lnTo>
                    <a:pt x="1320" y="650"/>
                  </a:lnTo>
                  <a:lnTo>
                    <a:pt x="1320" y="649"/>
                  </a:lnTo>
                  <a:lnTo>
                    <a:pt x="1320" y="648"/>
                  </a:lnTo>
                  <a:lnTo>
                    <a:pt x="1317" y="647"/>
                  </a:lnTo>
                  <a:lnTo>
                    <a:pt x="1317" y="646"/>
                  </a:lnTo>
                  <a:lnTo>
                    <a:pt x="1317" y="646"/>
                  </a:lnTo>
                  <a:lnTo>
                    <a:pt x="1317" y="645"/>
                  </a:lnTo>
                  <a:lnTo>
                    <a:pt x="1317" y="644"/>
                  </a:lnTo>
                  <a:lnTo>
                    <a:pt x="1316" y="644"/>
                  </a:lnTo>
                  <a:lnTo>
                    <a:pt x="1315" y="640"/>
                  </a:lnTo>
                  <a:lnTo>
                    <a:pt x="1315" y="639"/>
                  </a:lnTo>
                  <a:lnTo>
                    <a:pt x="1314" y="638"/>
                  </a:lnTo>
                  <a:lnTo>
                    <a:pt x="1313" y="638"/>
                  </a:lnTo>
                  <a:lnTo>
                    <a:pt x="1312" y="638"/>
                  </a:lnTo>
                  <a:lnTo>
                    <a:pt x="1312" y="637"/>
                  </a:lnTo>
                  <a:lnTo>
                    <a:pt x="1312" y="637"/>
                  </a:lnTo>
                  <a:lnTo>
                    <a:pt x="1312" y="636"/>
                  </a:lnTo>
                  <a:lnTo>
                    <a:pt x="1313" y="637"/>
                  </a:lnTo>
                  <a:lnTo>
                    <a:pt x="1314" y="637"/>
                  </a:lnTo>
                  <a:lnTo>
                    <a:pt x="1315" y="637"/>
                  </a:lnTo>
                  <a:lnTo>
                    <a:pt x="1316" y="638"/>
                  </a:lnTo>
                  <a:lnTo>
                    <a:pt x="1317" y="638"/>
                  </a:lnTo>
                  <a:lnTo>
                    <a:pt x="1317" y="637"/>
                  </a:lnTo>
                  <a:lnTo>
                    <a:pt x="1319" y="637"/>
                  </a:lnTo>
                  <a:lnTo>
                    <a:pt x="1317" y="636"/>
                  </a:lnTo>
                  <a:lnTo>
                    <a:pt x="1317" y="635"/>
                  </a:lnTo>
                  <a:lnTo>
                    <a:pt x="1317" y="634"/>
                  </a:lnTo>
                  <a:lnTo>
                    <a:pt x="1316" y="634"/>
                  </a:lnTo>
                  <a:lnTo>
                    <a:pt x="1315" y="633"/>
                  </a:lnTo>
                  <a:lnTo>
                    <a:pt x="1315" y="631"/>
                  </a:lnTo>
                  <a:lnTo>
                    <a:pt x="1315" y="630"/>
                  </a:lnTo>
                  <a:lnTo>
                    <a:pt x="1314" y="629"/>
                  </a:lnTo>
                  <a:lnTo>
                    <a:pt x="1313" y="628"/>
                  </a:lnTo>
                  <a:lnTo>
                    <a:pt x="1312" y="626"/>
                  </a:lnTo>
                  <a:lnTo>
                    <a:pt x="1312" y="627"/>
                  </a:lnTo>
                  <a:lnTo>
                    <a:pt x="1312" y="626"/>
                  </a:lnTo>
                  <a:lnTo>
                    <a:pt x="1312" y="625"/>
                  </a:lnTo>
                  <a:lnTo>
                    <a:pt x="1311" y="625"/>
                  </a:lnTo>
                  <a:lnTo>
                    <a:pt x="1311" y="624"/>
                  </a:lnTo>
                  <a:lnTo>
                    <a:pt x="1311" y="622"/>
                  </a:lnTo>
                  <a:lnTo>
                    <a:pt x="1310" y="621"/>
                  </a:lnTo>
                  <a:lnTo>
                    <a:pt x="1307" y="621"/>
                  </a:lnTo>
                  <a:lnTo>
                    <a:pt x="1306" y="620"/>
                  </a:lnTo>
                  <a:lnTo>
                    <a:pt x="1306" y="619"/>
                  </a:lnTo>
                  <a:lnTo>
                    <a:pt x="1304" y="619"/>
                  </a:lnTo>
                  <a:lnTo>
                    <a:pt x="1304" y="617"/>
                  </a:lnTo>
                  <a:lnTo>
                    <a:pt x="1304" y="616"/>
                  </a:lnTo>
                  <a:lnTo>
                    <a:pt x="1303" y="615"/>
                  </a:lnTo>
                  <a:lnTo>
                    <a:pt x="1303" y="614"/>
                  </a:lnTo>
                  <a:lnTo>
                    <a:pt x="1304" y="612"/>
                  </a:lnTo>
                  <a:lnTo>
                    <a:pt x="1304" y="611"/>
                  </a:lnTo>
                  <a:lnTo>
                    <a:pt x="1304" y="609"/>
                  </a:lnTo>
                  <a:lnTo>
                    <a:pt x="1304" y="608"/>
                  </a:lnTo>
                  <a:lnTo>
                    <a:pt x="1305" y="606"/>
                  </a:lnTo>
                  <a:lnTo>
                    <a:pt x="1306" y="606"/>
                  </a:lnTo>
                  <a:lnTo>
                    <a:pt x="1307" y="605"/>
                  </a:lnTo>
                  <a:lnTo>
                    <a:pt x="1309" y="603"/>
                  </a:lnTo>
                  <a:lnTo>
                    <a:pt x="1309" y="600"/>
                  </a:lnTo>
                  <a:lnTo>
                    <a:pt x="1309" y="599"/>
                  </a:lnTo>
                  <a:lnTo>
                    <a:pt x="1310" y="597"/>
                  </a:lnTo>
                  <a:lnTo>
                    <a:pt x="1310" y="594"/>
                  </a:lnTo>
                  <a:lnTo>
                    <a:pt x="1311" y="592"/>
                  </a:lnTo>
                  <a:lnTo>
                    <a:pt x="1312" y="592"/>
                  </a:lnTo>
                  <a:lnTo>
                    <a:pt x="1312" y="592"/>
                  </a:lnTo>
                  <a:lnTo>
                    <a:pt x="1311" y="591"/>
                  </a:lnTo>
                  <a:lnTo>
                    <a:pt x="1311" y="590"/>
                  </a:lnTo>
                  <a:lnTo>
                    <a:pt x="1310" y="589"/>
                  </a:lnTo>
                  <a:lnTo>
                    <a:pt x="1307" y="590"/>
                  </a:lnTo>
                  <a:lnTo>
                    <a:pt x="1306" y="590"/>
                  </a:lnTo>
                  <a:lnTo>
                    <a:pt x="1305" y="591"/>
                  </a:lnTo>
                  <a:lnTo>
                    <a:pt x="1304" y="591"/>
                  </a:lnTo>
                  <a:lnTo>
                    <a:pt x="1303" y="592"/>
                  </a:lnTo>
                  <a:lnTo>
                    <a:pt x="1302" y="592"/>
                  </a:lnTo>
                  <a:lnTo>
                    <a:pt x="1300" y="591"/>
                  </a:lnTo>
                  <a:lnTo>
                    <a:pt x="1300" y="590"/>
                  </a:lnTo>
                  <a:lnTo>
                    <a:pt x="1298" y="590"/>
                  </a:lnTo>
                  <a:lnTo>
                    <a:pt x="1296" y="590"/>
                  </a:lnTo>
                  <a:lnTo>
                    <a:pt x="1295" y="591"/>
                  </a:lnTo>
                  <a:lnTo>
                    <a:pt x="1295" y="592"/>
                  </a:lnTo>
                  <a:lnTo>
                    <a:pt x="1294" y="592"/>
                  </a:lnTo>
                  <a:lnTo>
                    <a:pt x="1293" y="593"/>
                  </a:lnTo>
                  <a:lnTo>
                    <a:pt x="1293" y="594"/>
                  </a:lnTo>
                  <a:lnTo>
                    <a:pt x="1292" y="594"/>
                  </a:lnTo>
                  <a:lnTo>
                    <a:pt x="1292" y="596"/>
                  </a:lnTo>
                  <a:lnTo>
                    <a:pt x="1292" y="597"/>
                  </a:lnTo>
                  <a:lnTo>
                    <a:pt x="1292" y="598"/>
                  </a:lnTo>
                  <a:lnTo>
                    <a:pt x="1291" y="599"/>
                  </a:lnTo>
                  <a:lnTo>
                    <a:pt x="1288" y="600"/>
                  </a:lnTo>
                  <a:lnTo>
                    <a:pt x="1286" y="601"/>
                  </a:lnTo>
                  <a:lnTo>
                    <a:pt x="1286" y="605"/>
                  </a:lnTo>
                  <a:lnTo>
                    <a:pt x="1287" y="606"/>
                  </a:lnTo>
                  <a:lnTo>
                    <a:pt x="1290" y="607"/>
                  </a:lnTo>
                  <a:lnTo>
                    <a:pt x="1290" y="608"/>
                  </a:lnTo>
                  <a:lnTo>
                    <a:pt x="1291" y="608"/>
                  </a:lnTo>
                  <a:lnTo>
                    <a:pt x="1291" y="606"/>
                  </a:lnTo>
                  <a:lnTo>
                    <a:pt x="1292" y="605"/>
                  </a:lnTo>
                  <a:lnTo>
                    <a:pt x="1292" y="606"/>
                  </a:lnTo>
                  <a:lnTo>
                    <a:pt x="1294" y="608"/>
                  </a:lnTo>
                  <a:lnTo>
                    <a:pt x="1294" y="609"/>
                  </a:lnTo>
                  <a:lnTo>
                    <a:pt x="1294" y="610"/>
                  </a:lnTo>
                  <a:lnTo>
                    <a:pt x="1294" y="611"/>
                  </a:lnTo>
                  <a:lnTo>
                    <a:pt x="1295" y="612"/>
                  </a:lnTo>
                  <a:lnTo>
                    <a:pt x="1295" y="614"/>
                  </a:lnTo>
                  <a:lnTo>
                    <a:pt x="1296" y="617"/>
                  </a:lnTo>
                  <a:lnTo>
                    <a:pt x="1296" y="618"/>
                  </a:lnTo>
                  <a:lnTo>
                    <a:pt x="1296" y="619"/>
                  </a:lnTo>
                  <a:lnTo>
                    <a:pt x="1297" y="620"/>
                  </a:lnTo>
                  <a:lnTo>
                    <a:pt x="1297" y="621"/>
                  </a:lnTo>
                  <a:lnTo>
                    <a:pt x="1298" y="622"/>
                  </a:lnTo>
                  <a:lnTo>
                    <a:pt x="1302" y="625"/>
                  </a:lnTo>
                  <a:lnTo>
                    <a:pt x="1303" y="626"/>
                  </a:lnTo>
                  <a:lnTo>
                    <a:pt x="1304" y="626"/>
                  </a:lnTo>
                  <a:lnTo>
                    <a:pt x="1304" y="627"/>
                  </a:lnTo>
                  <a:lnTo>
                    <a:pt x="1305" y="627"/>
                  </a:lnTo>
                  <a:lnTo>
                    <a:pt x="1306" y="627"/>
                  </a:lnTo>
                  <a:lnTo>
                    <a:pt x="1306" y="628"/>
                  </a:lnTo>
                  <a:lnTo>
                    <a:pt x="1307" y="628"/>
                  </a:lnTo>
                  <a:lnTo>
                    <a:pt x="1309" y="628"/>
                  </a:lnTo>
                  <a:lnTo>
                    <a:pt x="1309" y="629"/>
                  </a:lnTo>
                  <a:lnTo>
                    <a:pt x="1307" y="630"/>
                  </a:lnTo>
                  <a:lnTo>
                    <a:pt x="1309" y="631"/>
                  </a:lnTo>
                  <a:lnTo>
                    <a:pt x="1309" y="633"/>
                  </a:lnTo>
                  <a:lnTo>
                    <a:pt x="1309" y="634"/>
                  </a:lnTo>
                  <a:lnTo>
                    <a:pt x="1309" y="635"/>
                  </a:lnTo>
                  <a:lnTo>
                    <a:pt x="1310" y="636"/>
                  </a:lnTo>
                  <a:lnTo>
                    <a:pt x="1311" y="636"/>
                  </a:lnTo>
                  <a:lnTo>
                    <a:pt x="1312" y="637"/>
                  </a:lnTo>
                  <a:lnTo>
                    <a:pt x="1311" y="637"/>
                  </a:lnTo>
                  <a:lnTo>
                    <a:pt x="1310" y="638"/>
                  </a:lnTo>
                  <a:lnTo>
                    <a:pt x="1309" y="638"/>
                  </a:lnTo>
                  <a:lnTo>
                    <a:pt x="1307" y="638"/>
                  </a:lnTo>
                  <a:lnTo>
                    <a:pt x="1306" y="639"/>
                  </a:lnTo>
                  <a:lnTo>
                    <a:pt x="1304" y="640"/>
                  </a:lnTo>
                  <a:lnTo>
                    <a:pt x="1303" y="640"/>
                  </a:lnTo>
                  <a:lnTo>
                    <a:pt x="1304" y="643"/>
                  </a:lnTo>
                  <a:lnTo>
                    <a:pt x="1305" y="643"/>
                  </a:lnTo>
                  <a:lnTo>
                    <a:pt x="1305" y="641"/>
                  </a:lnTo>
                  <a:lnTo>
                    <a:pt x="1305" y="640"/>
                  </a:lnTo>
                  <a:lnTo>
                    <a:pt x="1306" y="640"/>
                  </a:lnTo>
                  <a:lnTo>
                    <a:pt x="1306" y="641"/>
                  </a:lnTo>
                  <a:lnTo>
                    <a:pt x="1305" y="644"/>
                  </a:lnTo>
                  <a:lnTo>
                    <a:pt x="1305" y="645"/>
                  </a:lnTo>
                  <a:lnTo>
                    <a:pt x="1305" y="646"/>
                  </a:lnTo>
                  <a:lnTo>
                    <a:pt x="1305" y="646"/>
                  </a:lnTo>
                  <a:lnTo>
                    <a:pt x="1305" y="647"/>
                  </a:lnTo>
                  <a:lnTo>
                    <a:pt x="1306" y="647"/>
                  </a:lnTo>
                  <a:lnTo>
                    <a:pt x="1306" y="648"/>
                  </a:lnTo>
                  <a:lnTo>
                    <a:pt x="1307" y="648"/>
                  </a:lnTo>
                  <a:lnTo>
                    <a:pt x="1307" y="649"/>
                  </a:lnTo>
                  <a:lnTo>
                    <a:pt x="1309" y="649"/>
                  </a:lnTo>
                  <a:lnTo>
                    <a:pt x="1309" y="650"/>
                  </a:lnTo>
                  <a:lnTo>
                    <a:pt x="1310" y="650"/>
                  </a:lnTo>
                  <a:lnTo>
                    <a:pt x="1311" y="652"/>
                  </a:lnTo>
                  <a:lnTo>
                    <a:pt x="1311" y="653"/>
                  </a:lnTo>
                  <a:lnTo>
                    <a:pt x="1312" y="654"/>
                  </a:lnTo>
                  <a:lnTo>
                    <a:pt x="1312" y="655"/>
                  </a:lnTo>
                  <a:lnTo>
                    <a:pt x="1312" y="656"/>
                  </a:lnTo>
                  <a:lnTo>
                    <a:pt x="1312" y="656"/>
                  </a:lnTo>
                  <a:lnTo>
                    <a:pt x="1312" y="657"/>
                  </a:lnTo>
                  <a:lnTo>
                    <a:pt x="1313" y="657"/>
                  </a:lnTo>
                  <a:lnTo>
                    <a:pt x="1313" y="658"/>
                  </a:lnTo>
                  <a:lnTo>
                    <a:pt x="1314" y="658"/>
                  </a:lnTo>
                  <a:lnTo>
                    <a:pt x="1314" y="659"/>
                  </a:lnTo>
                  <a:lnTo>
                    <a:pt x="1315" y="661"/>
                  </a:lnTo>
                  <a:lnTo>
                    <a:pt x="1314" y="663"/>
                  </a:lnTo>
                  <a:lnTo>
                    <a:pt x="1315" y="663"/>
                  </a:lnTo>
                  <a:lnTo>
                    <a:pt x="1316" y="663"/>
                  </a:lnTo>
                  <a:lnTo>
                    <a:pt x="1316" y="662"/>
                  </a:lnTo>
                  <a:lnTo>
                    <a:pt x="1315" y="661"/>
                  </a:lnTo>
                  <a:lnTo>
                    <a:pt x="1316" y="661"/>
                  </a:lnTo>
                  <a:lnTo>
                    <a:pt x="1315" y="659"/>
                  </a:lnTo>
                  <a:lnTo>
                    <a:pt x="1316" y="659"/>
                  </a:lnTo>
                  <a:lnTo>
                    <a:pt x="1317" y="659"/>
                  </a:lnTo>
                  <a:lnTo>
                    <a:pt x="1317" y="658"/>
                  </a:lnTo>
                  <a:lnTo>
                    <a:pt x="1319" y="658"/>
                  </a:lnTo>
                  <a:lnTo>
                    <a:pt x="1319" y="657"/>
                  </a:lnTo>
                  <a:lnTo>
                    <a:pt x="1320" y="657"/>
                  </a:lnTo>
                  <a:lnTo>
                    <a:pt x="1321" y="657"/>
                  </a:lnTo>
                  <a:lnTo>
                    <a:pt x="1321" y="656"/>
                  </a:lnTo>
                  <a:lnTo>
                    <a:pt x="1321" y="655"/>
                  </a:lnTo>
                  <a:lnTo>
                    <a:pt x="1322" y="654"/>
                  </a:lnTo>
                  <a:lnTo>
                    <a:pt x="1322" y="653"/>
                  </a:lnTo>
                  <a:lnTo>
                    <a:pt x="1322" y="652"/>
                  </a:lnTo>
                  <a:close/>
                  <a:moveTo>
                    <a:pt x="1329" y="674"/>
                  </a:moveTo>
                  <a:lnTo>
                    <a:pt x="1328" y="675"/>
                  </a:lnTo>
                  <a:lnTo>
                    <a:pt x="1329" y="675"/>
                  </a:lnTo>
                  <a:lnTo>
                    <a:pt x="1329" y="674"/>
                  </a:lnTo>
                  <a:close/>
                  <a:moveTo>
                    <a:pt x="1349" y="693"/>
                  </a:moveTo>
                  <a:lnTo>
                    <a:pt x="1348" y="692"/>
                  </a:lnTo>
                  <a:lnTo>
                    <a:pt x="1347" y="691"/>
                  </a:lnTo>
                  <a:lnTo>
                    <a:pt x="1347" y="690"/>
                  </a:lnTo>
                  <a:lnTo>
                    <a:pt x="1345" y="689"/>
                  </a:lnTo>
                  <a:lnTo>
                    <a:pt x="1347" y="689"/>
                  </a:lnTo>
                  <a:lnTo>
                    <a:pt x="1347" y="687"/>
                  </a:lnTo>
                  <a:lnTo>
                    <a:pt x="1345" y="687"/>
                  </a:lnTo>
                  <a:lnTo>
                    <a:pt x="1344" y="687"/>
                  </a:lnTo>
                  <a:lnTo>
                    <a:pt x="1343" y="687"/>
                  </a:lnTo>
                  <a:lnTo>
                    <a:pt x="1342" y="687"/>
                  </a:lnTo>
                  <a:lnTo>
                    <a:pt x="1342" y="689"/>
                  </a:lnTo>
                  <a:lnTo>
                    <a:pt x="1342" y="690"/>
                  </a:lnTo>
                  <a:lnTo>
                    <a:pt x="1343" y="691"/>
                  </a:lnTo>
                  <a:lnTo>
                    <a:pt x="1344" y="692"/>
                  </a:lnTo>
                  <a:lnTo>
                    <a:pt x="1345" y="692"/>
                  </a:lnTo>
                  <a:lnTo>
                    <a:pt x="1345" y="693"/>
                  </a:lnTo>
                  <a:lnTo>
                    <a:pt x="1347" y="693"/>
                  </a:lnTo>
                  <a:lnTo>
                    <a:pt x="1348" y="693"/>
                  </a:lnTo>
                  <a:lnTo>
                    <a:pt x="1349" y="693"/>
                  </a:lnTo>
                  <a:close/>
                  <a:moveTo>
                    <a:pt x="1345" y="686"/>
                  </a:moveTo>
                  <a:lnTo>
                    <a:pt x="1345" y="685"/>
                  </a:lnTo>
                  <a:lnTo>
                    <a:pt x="1344" y="685"/>
                  </a:lnTo>
                  <a:lnTo>
                    <a:pt x="1344" y="686"/>
                  </a:lnTo>
                  <a:lnTo>
                    <a:pt x="1345" y="686"/>
                  </a:lnTo>
                  <a:close/>
                  <a:moveTo>
                    <a:pt x="1364" y="703"/>
                  </a:moveTo>
                  <a:lnTo>
                    <a:pt x="1363" y="703"/>
                  </a:lnTo>
                  <a:lnTo>
                    <a:pt x="1363" y="704"/>
                  </a:lnTo>
                  <a:lnTo>
                    <a:pt x="1364" y="704"/>
                  </a:lnTo>
                  <a:lnTo>
                    <a:pt x="1364" y="703"/>
                  </a:lnTo>
                  <a:close/>
                  <a:moveTo>
                    <a:pt x="1364" y="691"/>
                  </a:moveTo>
                  <a:lnTo>
                    <a:pt x="1363" y="692"/>
                  </a:lnTo>
                  <a:lnTo>
                    <a:pt x="1364" y="692"/>
                  </a:lnTo>
                  <a:lnTo>
                    <a:pt x="1364" y="691"/>
                  </a:lnTo>
                  <a:close/>
                  <a:moveTo>
                    <a:pt x="1366" y="686"/>
                  </a:moveTo>
                  <a:lnTo>
                    <a:pt x="1366" y="685"/>
                  </a:lnTo>
                  <a:lnTo>
                    <a:pt x="1366" y="684"/>
                  </a:lnTo>
                  <a:lnTo>
                    <a:pt x="1364" y="684"/>
                  </a:lnTo>
                  <a:lnTo>
                    <a:pt x="1363" y="685"/>
                  </a:lnTo>
                  <a:lnTo>
                    <a:pt x="1363" y="684"/>
                  </a:lnTo>
                  <a:lnTo>
                    <a:pt x="1363" y="680"/>
                  </a:lnTo>
                  <a:lnTo>
                    <a:pt x="1364" y="677"/>
                  </a:lnTo>
                  <a:lnTo>
                    <a:pt x="1364" y="676"/>
                  </a:lnTo>
                  <a:lnTo>
                    <a:pt x="1361" y="673"/>
                  </a:lnTo>
                  <a:lnTo>
                    <a:pt x="1362" y="673"/>
                  </a:lnTo>
                  <a:lnTo>
                    <a:pt x="1363" y="673"/>
                  </a:lnTo>
                  <a:lnTo>
                    <a:pt x="1363" y="672"/>
                  </a:lnTo>
                  <a:lnTo>
                    <a:pt x="1366" y="672"/>
                  </a:lnTo>
                  <a:lnTo>
                    <a:pt x="1366" y="672"/>
                  </a:lnTo>
                  <a:lnTo>
                    <a:pt x="1368" y="673"/>
                  </a:lnTo>
                  <a:lnTo>
                    <a:pt x="1370" y="674"/>
                  </a:lnTo>
                  <a:lnTo>
                    <a:pt x="1372" y="674"/>
                  </a:lnTo>
                  <a:lnTo>
                    <a:pt x="1373" y="675"/>
                  </a:lnTo>
                  <a:lnTo>
                    <a:pt x="1375" y="675"/>
                  </a:lnTo>
                  <a:lnTo>
                    <a:pt x="1373" y="673"/>
                  </a:lnTo>
                  <a:lnTo>
                    <a:pt x="1371" y="673"/>
                  </a:lnTo>
                  <a:lnTo>
                    <a:pt x="1371" y="672"/>
                  </a:lnTo>
                  <a:lnTo>
                    <a:pt x="1373" y="673"/>
                  </a:lnTo>
                  <a:lnTo>
                    <a:pt x="1375" y="673"/>
                  </a:lnTo>
                  <a:lnTo>
                    <a:pt x="1373" y="672"/>
                  </a:lnTo>
                  <a:lnTo>
                    <a:pt x="1373" y="671"/>
                  </a:lnTo>
                  <a:lnTo>
                    <a:pt x="1373" y="668"/>
                  </a:lnTo>
                  <a:lnTo>
                    <a:pt x="1376" y="667"/>
                  </a:lnTo>
                  <a:lnTo>
                    <a:pt x="1376" y="665"/>
                  </a:lnTo>
                  <a:lnTo>
                    <a:pt x="1377" y="665"/>
                  </a:lnTo>
                  <a:lnTo>
                    <a:pt x="1377" y="664"/>
                  </a:lnTo>
                  <a:lnTo>
                    <a:pt x="1373" y="659"/>
                  </a:lnTo>
                  <a:lnTo>
                    <a:pt x="1373" y="658"/>
                  </a:lnTo>
                  <a:lnTo>
                    <a:pt x="1376" y="658"/>
                  </a:lnTo>
                  <a:lnTo>
                    <a:pt x="1378" y="656"/>
                  </a:lnTo>
                  <a:lnTo>
                    <a:pt x="1378" y="655"/>
                  </a:lnTo>
                  <a:lnTo>
                    <a:pt x="1377" y="653"/>
                  </a:lnTo>
                  <a:lnTo>
                    <a:pt x="1376" y="653"/>
                  </a:lnTo>
                  <a:lnTo>
                    <a:pt x="1375" y="653"/>
                  </a:lnTo>
                  <a:lnTo>
                    <a:pt x="1372" y="655"/>
                  </a:lnTo>
                  <a:lnTo>
                    <a:pt x="1371" y="653"/>
                  </a:lnTo>
                  <a:lnTo>
                    <a:pt x="1368" y="650"/>
                  </a:lnTo>
                  <a:lnTo>
                    <a:pt x="1367" y="649"/>
                  </a:lnTo>
                  <a:lnTo>
                    <a:pt x="1367" y="648"/>
                  </a:lnTo>
                  <a:lnTo>
                    <a:pt x="1367" y="646"/>
                  </a:lnTo>
                  <a:lnTo>
                    <a:pt x="1366" y="646"/>
                  </a:lnTo>
                  <a:lnTo>
                    <a:pt x="1366" y="646"/>
                  </a:lnTo>
                  <a:lnTo>
                    <a:pt x="1364" y="646"/>
                  </a:lnTo>
                  <a:lnTo>
                    <a:pt x="1361" y="648"/>
                  </a:lnTo>
                  <a:lnTo>
                    <a:pt x="1360" y="648"/>
                  </a:lnTo>
                  <a:lnTo>
                    <a:pt x="1359" y="647"/>
                  </a:lnTo>
                  <a:lnTo>
                    <a:pt x="1357" y="646"/>
                  </a:lnTo>
                  <a:lnTo>
                    <a:pt x="1353" y="643"/>
                  </a:lnTo>
                  <a:lnTo>
                    <a:pt x="1351" y="640"/>
                  </a:lnTo>
                  <a:lnTo>
                    <a:pt x="1350" y="640"/>
                  </a:lnTo>
                  <a:lnTo>
                    <a:pt x="1349" y="643"/>
                  </a:lnTo>
                  <a:lnTo>
                    <a:pt x="1348" y="643"/>
                  </a:lnTo>
                  <a:lnTo>
                    <a:pt x="1345" y="640"/>
                  </a:lnTo>
                  <a:lnTo>
                    <a:pt x="1344" y="639"/>
                  </a:lnTo>
                  <a:lnTo>
                    <a:pt x="1341" y="638"/>
                  </a:lnTo>
                  <a:lnTo>
                    <a:pt x="1340" y="638"/>
                  </a:lnTo>
                  <a:lnTo>
                    <a:pt x="1339" y="640"/>
                  </a:lnTo>
                  <a:lnTo>
                    <a:pt x="1336" y="640"/>
                  </a:lnTo>
                  <a:lnTo>
                    <a:pt x="1335" y="643"/>
                  </a:lnTo>
                  <a:lnTo>
                    <a:pt x="1333" y="644"/>
                  </a:lnTo>
                  <a:lnTo>
                    <a:pt x="1331" y="644"/>
                  </a:lnTo>
                  <a:lnTo>
                    <a:pt x="1330" y="645"/>
                  </a:lnTo>
                  <a:lnTo>
                    <a:pt x="1328" y="644"/>
                  </a:lnTo>
                  <a:lnTo>
                    <a:pt x="1326" y="643"/>
                  </a:lnTo>
                  <a:lnTo>
                    <a:pt x="1324" y="640"/>
                  </a:lnTo>
                  <a:lnTo>
                    <a:pt x="1323" y="639"/>
                  </a:lnTo>
                  <a:lnTo>
                    <a:pt x="1322" y="639"/>
                  </a:lnTo>
                  <a:lnTo>
                    <a:pt x="1321" y="639"/>
                  </a:lnTo>
                  <a:lnTo>
                    <a:pt x="1320" y="640"/>
                  </a:lnTo>
                  <a:lnTo>
                    <a:pt x="1322" y="649"/>
                  </a:lnTo>
                  <a:lnTo>
                    <a:pt x="1324" y="653"/>
                  </a:lnTo>
                  <a:lnTo>
                    <a:pt x="1325" y="654"/>
                  </a:lnTo>
                  <a:lnTo>
                    <a:pt x="1324" y="657"/>
                  </a:lnTo>
                  <a:lnTo>
                    <a:pt x="1325" y="658"/>
                  </a:lnTo>
                  <a:lnTo>
                    <a:pt x="1326" y="659"/>
                  </a:lnTo>
                  <a:lnTo>
                    <a:pt x="1328" y="659"/>
                  </a:lnTo>
                  <a:lnTo>
                    <a:pt x="1330" y="665"/>
                  </a:lnTo>
                  <a:lnTo>
                    <a:pt x="1333" y="668"/>
                  </a:lnTo>
                  <a:lnTo>
                    <a:pt x="1339" y="672"/>
                  </a:lnTo>
                  <a:lnTo>
                    <a:pt x="1341" y="673"/>
                  </a:lnTo>
                  <a:lnTo>
                    <a:pt x="1342" y="673"/>
                  </a:lnTo>
                  <a:lnTo>
                    <a:pt x="1343" y="674"/>
                  </a:lnTo>
                  <a:lnTo>
                    <a:pt x="1344" y="676"/>
                  </a:lnTo>
                  <a:lnTo>
                    <a:pt x="1348" y="678"/>
                  </a:lnTo>
                  <a:lnTo>
                    <a:pt x="1344" y="680"/>
                  </a:lnTo>
                  <a:lnTo>
                    <a:pt x="1344" y="681"/>
                  </a:lnTo>
                  <a:lnTo>
                    <a:pt x="1345" y="682"/>
                  </a:lnTo>
                  <a:lnTo>
                    <a:pt x="1345" y="683"/>
                  </a:lnTo>
                  <a:lnTo>
                    <a:pt x="1347" y="682"/>
                  </a:lnTo>
                  <a:lnTo>
                    <a:pt x="1349" y="682"/>
                  </a:lnTo>
                  <a:lnTo>
                    <a:pt x="1349" y="683"/>
                  </a:lnTo>
                  <a:lnTo>
                    <a:pt x="1348" y="683"/>
                  </a:lnTo>
                  <a:lnTo>
                    <a:pt x="1348" y="684"/>
                  </a:lnTo>
                  <a:lnTo>
                    <a:pt x="1350" y="685"/>
                  </a:lnTo>
                  <a:lnTo>
                    <a:pt x="1350" y="686"/>
                  </a:lnTo>
                  <a:lnTo>
                    <a:pt x="1351" y="686"/>
                  </a:lnTo>
                  <a:lnTo>
                    <a:pt x="1352" y="687"/>
                  </a:lnTo>
                  <a:lnTo>
                    <a:pt x="1353" y="687"/>
                  </a:lnTo>
                  <a:lnTo>
                    <a:pt x="1354" y="689"/>
                  </a:lnTo>
                  <a:lnTo>
                    <a:pt x="1354" y="690"/>
                  </a:lnTo>
                  <a:lnTo>
                    <a:pt x="1353" y="691"/>
                  </a:lnTo>
                  <a:lnTo>
                    <a:pt x="1354" y="694"/>
                  </a:lnTo>
                  <a:lnTo>
                    <a:pt x="1354" y="695"/>
                  </a:lnTo>
                  <a:lnTo>
                    <a:pt x="1356" y="695"/>
                  </a:lnTo>
                  <a:lnTo>
                    <a:pt x="1357" y="694"/>
                  </a:lnTo>
                  <a:lnTo>
                    <a:pt x="1358" y="694"/>
                  </a:lnTo>
                  <a:lnTo>
                    <a:pt x="1359" y="693"/>
                  </a:lnTo>
                  <a:lnTo>
                    <a:pt x="1359" y="692"/>
                  </a:lnTo>
                  <a:lnTo>
                    <a:pt x="1360" y="693"/>
                  </a:lnTo>
                  <a:lnTo>
                    <a:pt x="1361" y="692"/>
                  </a:lnTo>
                  <a:lnTo>
                    <a:pt x="1362" y="690"/>
                  </a:lnTo>
                  <a:lnTo>
                    <a:pt x="1364" y="689"/>
                  </a:lnTo>
                  <a:lnTo>
                    <a:pt x="1364" y="687"/>
                  </a:lnTo>
                  <a:lnTo>
                    <a:pt x="1364" y="686"/>
                  </a:lnTo>
                  <a:lnTo>
                    <a:pt x="1366" y="687"/>
                  </a:lnTo>
                  <a:lnTo>
                    <a:pt x="1366" y="686"/>
                  </a:lnTo>
                  <a:close/>
                  <a:moveTo>
                    <a:pt x="1369" y="691"/>
                  </a:moveTo>
                  <a:lnTo>
                    <a:pt x="1369" y="692"/>
                  </a:lnTo>
                  <a:lnTo>
                    <a:pt x="1370" y="692"/>
                  </a:lnTo>
                  <a:lnTo>
                    <a:pt x="1370" y="691"/>
                  </a:lnTo>
                  <a:lnTo>
                    <a:pt x="1369" y="691"/>
                  </a:lnTo>
                  <a:close/>
                  <a:moveTo>
                    <a:pt x="1368" y="694"/>
                  </a:moveTo>
                  <a:lnTo>
                    <a:pt x="1369" y="694"/>
                  </a:lnTo>
                  <a:lnTo>
                    <a:pt x="1369" y="693"/>
                  </a:lnTo>
                  <a:lnTo>
                    <a:pt x="1368" y="693"/>
                  </a:lnTo>
                  <a:lnTo>
                    <a:pt x="1368" y="694"/>
                  </a:lnTo>
                  <a:close/>
                  <a:moveTo>
                    <a:pt x="1368" y="690"/>
                  </a:moveTo>
                  <a:lnTo>
                    <a:pt x="1368" y="689"/>
                  </a:lnTo>
                  <a:lnTo>
                    <a:pt x="1367" y="689"/>
                  </a:lnTo>
                  <a:lnTo>
                    <a:pt x="1366" y="689"/>
                  </a:lnTo>
                  <a:lnTo>
                    <a:pt x="1366" y="690"/>
                  </a:lnTo>
                  <a:lnTo>
                    <a:pt x="1366" y="691"/>
                  </a:lnTo>
                  <a:lnTo>
                    <a:pt x="1367" y="691"/>
                  </a:lnTo>
                  <a:lnTo>
                    <a:pt x="1368" y="690"/>
                  </a:lnTo>
                  <a:close/>
                  <a:moveTo>
                    <a:pt x="1369" y="715"/>
                  </a:moveTo>
                  <a:lnTo>
                    <a:pt x="1368" y="715"/>
                  </a:lnTo>
                  <a:lnTo>
                    <a:pt x="1368" y="716"/>
                  </a:lnTo>
                  <a:lnTo>
                    <a:pt x="1369" y="715"/>
                  </a:lnTo>
                  <a:close/>
                  <a:moveTo>
                    <a:pt x="1378" y="719"/>
                  </a:moveTo>
                  <a:lnTo>
                    <a:pt x="1377" y="719"/>
                  </a:lnTo>
                  <a:lnTo>
                    <a:pt x="1376" y="720"/>
                  </a:lnTo>
                  <a:lnTo>
                    <a:pt x="1376" y="721"/>
                  </a:lnTo>
                  <a:lnTo>
                    <a:pt x="1377" y="720"/>
                  </a:lnTo>
                  <a:lnTo>
                    <a:pt x="1378" y="720"/>
                  </a:lnTo>
                  <a:lnTo>
                    <a:pt x="1378" y="719"/>
                  </a:lnTo>
                  <a:close/>
                  <a:moveTo>
                    <a:pt x="1420" y="720"/>
                  </a:moveTo>
                  <a:lnTo>
                    <a:pt x="1419" y="720"/>
                  </a:lnTo>
                  <a:lnTo>
                    <a:pt x="1419" y="721"/>
                  </a:lnTo>
                  <a:lnTo>
                    <a:pt x="1420" y="721"/>
                  </a:lnTo>
                  <a:lnTo>
                    <a:pt x="1420" y="720"/>
                  </a:lnTo>
                  <a:close/>
                  <a:moveTo>
                    <a:pt x="1433" y="700"/>
                  </a:moveTo>
                  <a:lnTo>
                    <a:pt x="1432" y="700"/>
                  </a:lnTo>
                  <a:lnTo>
                    <a:pt x="1432" y="700"/>
                  </a:lnTo>
                  <a:lnTo>
                    <a:pt x="1430" y="700"/>
                  </a:lnTo>
                  <a:lnTo>
                    <a:pt x="1429" y="700"/>
                  </a:lnTo>
                  <a:lnTo>
                    <a:pt x="1428" y="700"/>
                  </a:lnTo>
                  <a:lnTo>
                    <a:pt x="1427" y="700"/>
                  </a:lnTo>
                  <a:lnTo>
                    <a:pt x="1426" y="700"/>
                  </a:lnTo>
                  <a:lnTo>
                    <a:pt x="1425" y="700"/>
                  </a:lnTo>
                  <a:lnTo>
                    <a:pt x="1425" y="699"/>
                  </a:lnTo>
                  <a:lnTo>
                    <a:pt x="1424" y="697"/>
                  </a:lnTo>
                  <a:lnTo>
                    <a:pt x="1423" y="699"/>
                  </a:lnTo>
                  <a:lnTo>
                    <a:pt x="1421" y="699"/>
                  </a:lnTo>
                  <a:lnTo>
                    <a:pt x="1421" y="697"/>
                  </a:lnTo>
                  <a:lnTo>
                    <a:pt x="1421" y="696"/>
                  </a:lnTo>
                  <a:lnTo>
                    <a:pt x="1420" y="696"/>
                  </a:lnTo>
                  <a:lnTo>
                    <a:pt x="1420" y="695"/>
                  </a:lnTo>
                  <a:lnTo>
                    <a:pt x="1420" y="694"/>
                  </a:lnTo>
                  <a:lnTo>
                    <a:pt x="1419" y="693"/>
                  </a:lnTo>
                  <a:lnTo>
                    <a:pt x="1419" y="692"/>
                  </a:lnTo>
                  <a:lnTo>
                    <a:pt x="1419" y="691"/>
                  </a:lnTo>
                  <a:lnTo>
                    <a:pt x="1419" y="690"/>
                  </a:lnTo>
                  <a:lnTo>
                    <a:pt x="1419" y="689"/>
                  </a:lnTo>
                  <a:lnTo>
                    <a:pt x="1419" y="687"/>
                  </a:lnTo>
                  <a:lnTo>
                    <a:pt x="1418" y="686"/>
                  </a:lnTo>
                  <a:lnTo>
                    <a:pt x="1417" y="685"/>
                  </a:lnTo>
                  <a:lnTo>
                    <a:pt x="1417" y="686"/>
                  </a:lnTo>
                  <a:lnTo>
                    <a:pt x="1416" y="685"/>
                  </a:lnTo>
                  <a:lnTo>
                    <a:pt x="1415" y="684"/>
                  </a:lnTo>
                  <a:lnTo>
                    <a:pt x="1414" y="683"/>
                  </a:lnTo>
                  <a:lnTo>
                    <a:pt x="1414" y="682"/>
                  </a:lnTo>
                  <a:lnTo>
                    <a:pt x="1414" y="681"/>
                  </a:lnTo>
                  <a:lnTo>
                    <a:pt x="1414" y="680"/>
                  </a:lnTo>
                  <a:lnTo>
                    <a:pt x="1413" y="680"/>
                  </a:lnTo>
                  <a:lnTo>
                    <a:pt x="1411" y="680"/>
                  </a:lnTo>
                  <a:lnTo>
                    <a:pt x="1410" y="681"/>
                  </a:lnTo>
                  <a:lnTo>
                    <a:pt x="1409" y="681"/>
                  </a:lnTo>
                  <a:lnTo>
                    <a:pt x="1409" y="680"/>
                  </a:lnTo>
                  <a:lnTo>
                    <a:pt x="1408" y="680"/>
                  </a:lnTo>
                  <a:lnTo>
                    <a:pt x="1407" y="678"/>
                  </a:lnTo>
                  <a:lnTo>
                    <a:pt x="1406" y="678"/>
                  </a:lnTo>
                  <a:lnTo>
                    <a:pt x="1405" y="678"/>
                  </a:lnTo>
                  <a:lnTo>
                    <a:pt x="1405" y="677"/>
                  </a:lnTo>
                  <a:lnTo>
                    <a:pt x="1404" y="677"/>
                  </a:lnTo>
                  <a:lnTo>
                    <a:pt x="1402" y="677"/>
                  </a:lnTo>
                  <a:lnTo>
                    <a:pt x="1401" y="677"/>
                  </a:lnTo>
                  <a:lnTo>
                    <a:pt x="1400" y="677"/>
                  </a:lnTo>
                  <a:lnTo>
                    <a:pt x="1399" y="677"/>
                  </a:lnTo>
                  <a:lnTo>
                    <a:pt x="1399" y="678"/>
                  </a:lnTo>
                  <a:lnTo>
                    <a:pt x="1398" y="678"/>
                  </a:lnTo>
                  <a:lnTo>
                    <a:pt x="1397" y="678"/>
                  </a:lnTo>
                  <a:lnTo>
                    <a:pt x="1396" y="678"/>
                  </a:lnTo>
                  <a:lnTo>
                    <a:pt x="1395" y="678"/>
                  </a:lnTo>
                  <a:lnTo>
                    <a:pt x="1394" y="678"/>
                  </a:lnTo>
                  <a:lnTo>
                    <a:pt x="1394" y="680"/>
                  </a:lnTo>
                  <a:lnTo>
                    <a:pt x="1395" y="680"/>
                  </a:lnTo>
                  <a:lnTo>
                    <a:pt x="1394" y="681"/>
                  </a:lnTo>
                  <a:lnTo>
                    <a:pt x="1392" y="680"/>
                  </a:lnTo>
                  <a:lnTo>
                    <a:pt x="1392" y="678"/>
                  </a:lnTo>
                  <a:lnTo>
                    <a:pt x="1392" y="680"/>
                  </a:lnTo>
                  <a:lnTo>
                    <a:pt x="1391" y="680"/>
                  </a:lnTo>
                  <a:lnTo>
                    <a:pt x="1390" y="680"/>
                  </a:lnTo>
                  <a:lnTo>
                    <a:pt x="1389" y="681"/>
                  </a:lnTo>
                  <a:lnTo>
                    <a:pt x="1389" y="682"/>
                  </a:lnTo>
                  <a:lnTo>
                    <a:pt x="1389" y="683"/>
                  </a:lnTo>
                  <a:lnTo>
                    <a:pt x="1389" y="684"/>
                  </a:lnTo>
                  <a:lnTo>
                    <a:pt x="1390" y="684"/>
                  </a:lnTo>
                  <a:lnTo>
                    <a:pt x="1391" y="685"/>
                  </a:lnTo>
                  <a:lnTo>
                    <a:pt x="1392" y="685"/>
                  </a:lnTo>
                  <a:lnTo>
                    <a:pt x="1392" y="685"/>
                  </a:lnTo>
                  <a:lnTo>
                    <a:pt x="1394" y="685"/>
                  </a:lnTo>
                  <a:lnTo>
                    <a:pt x="1395" y="685"/>
                  </a:lnTo>
                  <a:lnTo>
                    <a:pt x="1396" y="685"/>
                  </a:lnTo>
                  <a:lnTo>
                    <a:pt x="1397" y="685"/>
                  </a:lnTo>
                  <a:lnTo>
                    <a:pt x="1397" y="686"/>
                  </a:lnTo>
                  <a:lnTo>
                    <a:pt x="1397" y="687"/>
                  </a:lnTo>
                  <a:lnTo>
                    <a:pt x="1397" y="689"/>
                  </a:lnTo>
                  <a:lnTo>
                    <a:pt x="1398" y="689"/>
                  </a:lnTo>
                  <a:lnTo>
                    <a:pt x="1398" y="690"/>
                  </a:lnTo>
                  <a:lnTo>
                    <a:pt x="1398" y="691"/>
                  </a:lnTo>
                  <a:lnTo>
                    <a:pt x="1397" y="691"/>
                  </a:lnTo>
                  <a:lnTo>
                    <a:pt x="1396" y="692"/>
                  </a:lnTo>
                  <a:lnTo>
                    <a:pt x="1396" y="693"/>
                  </a:lnTo>
                  <a:lnTo>
                    <a:pt x="1396" y="694"/>
                  </a:lnTo>
                  <a:lnTo>
                    <a:pt x="1397" y="694"/>
                  </a:lnTo>
                  <a:lnTo>
                    <a:pt x="1398" y="694"/>
                  </a:lnTo>
                  <a:lnTo>
                    <a:pt x="1398" y="695"/>
                  </a:lnTo>
                  <a:lnTo>
                    <a:pt x="1397" y="695"/>
                  </a:lnTo>
                  <a:lnTo>
                    <a:pt x="1396" y="695"/>
                  </a:lnTo>
                  <a:lnTo>
                    <a:pt x="1395" y="695"/>
                  </a:lnTo>
                  <a:lnTo>
                    <a:pt x="1394" y="695"/>
                  </a:lnTo>
                  <a:lnTo>
                    <a:pt x="1392" y="695"/>
                  </a:lnTo>
                  <a:lnTo>
                    <a:pt x="1392" y="695"/>
                  </a:lnTo>
                  <a:lnTo>
                    <a:pt x="1391" y="695"/>
                  </a:lnTo>
                  <a:lnTo>
                    <a:pt x="1390" y="696"/>
                  </a:lnTo>
                  <a:lnTo>
                    <a:pt x="1390" y="697"/>
                  </a:lnTo>
                  <a:lnTo>
                    <a:pt x="1389" y="697"/>
                  </a:lnTo>
                  <a:lnTo>
                    <a:pt x="1389" y="699"/>
                  </a:lnTo>
                  <a:lnTo>
                    <a:pt x="1388" y="699"/>
                  </a:lnTo>
                  <a:lnTo>
                    <a:pt x="1388" y="700"/>
                  </a:lnTo>
                  <a:lnTo>
                    <a:pt x="1386" y="700"/>
                  </a:lnTo>
                  <a:lnTo>
                    <a:pt x="1385" y="700"/>
                  </a:lnTo>
                  <a:lnTo>
                    <a:pt x="1385" y="700"/>
                  </a:lnTo>
                  <a:lnTo>
                    <a:pt x="1383" y="701"/>
                  </a:lnTo>
                  <a:lnTo>
                    <a:pt x="1383" y="702"/>
                  </a:lnTo>
                  <a:lnTo>
                    <a:pt x="1382" y="702"/>
                  </a:lnTo>
                  <a:lnTo>
                    <a:pt x="1382" y="703"/>
                  </a:lnTo>
                  <a:lnTo>
                    <a:pt x="1383" y="703"/>
                  </a:lnTo>
                  <a:lnTo>
                    <a:pt x="1382" y="704"/>
                  </a:lnTo>
                  <a:lnTo>
                    <a:pt x="1382" y="705"/>
                  </a:lnTo>
                  <a:lnTo>
                    <a:pt x="1381" y="705"/>
                  </a:lnTo>
                  <a:lnTo>
                    <a:pt x="1380" y="706"/>
                  </a:lnTo>
                  <a:lnTo>
                    <a:pt x="1379" y="706"/>
                  </a:lnTo>
                  <a:lnTo>
                    <a:pt x="1379" y="708"/>
                  </a:lnTo>
                  <a:lnTo>
                    <a:pt x="1380" y="708"/>
                  </a:lnTo>
                  <a:lnTo>
                    <a:pt x="1380" y="709"/>
                  </a:lnTo>
                  <a:lnTo>
                    <a:pt x="1379" y="709"/>
                  </a:lnTo>
                  <a:lnTo>
                    <a:pt x="1379" y="710"/>
                  </a:lnTo>
                  <a:lnTo>
                    <a:pt x="1378" y="709"/>
                  </a:lnTo>
                  <a:lnTo>
                    <a:pt x="1377" y="709"/>
                  </a:lnTo>
                  <a:lnTo>
                    <a:pt x="1377" y="708"/>
                  </a:lnTo>
                  <a:lnTo>
                    <a:pt x="1376" y="708"/>
                  </a:lnTo>
                  <a:lnTo>
                    <a:pt x="1376" y="706"/>
                  </a:lnTo>
                  <a:lnTo>
                    <a:pt x="1377" y="705"/>
                  </a:lnTo>
                  <a:lnTo>
                    <a:pt x="1376" y="705"/>
                  </a:lnTo>
                  <a:lnTo>
                    <a:pt x="1375" y="706"/>
                  </a:lnTo>
                  <a:lnTo>
                    <a:pt x="1375" y="705"/>
                  </a:lnTo>
                  <a:lnTo>
                    <a:pt x="1373" y="704"/>
                  </a:lnTo>
                  <a:lnTo>
                    <a:pt x="1373" y="703"/>
                  </a:lnTo>
                  <a:lnTo>
                    <a:pt x="1373" y="702"/>
                  </a:lnTo>
                  <a:lnTo>
                    <a:pt x="1373" y="701"/>
                  </a:lnTo>
                  <a:lnTo>
                    <a:pt x="1372" y="700"/>
                  </a:lnTo>
                  <a:lnTo>
                    <a:pt x="1371" y="700"/>
                  </a:lnTo>
                  <a:lnTo>
                    <a:pt x="1371" y="701"/>
                  </a:lnTo>
                  <a:lnTo>
                    <a:pt x="1370" y="701"/>
                  </a:lnTo>
                  <a:lnTo>
                    <a:pt x="1370" y="702"/>
                  </a:lnTo>
                  <a:lnTo>
                    <a:pt x="1370" y="703"/>
                  </a:lnTo>
                  <a:lnTo>
                    <a:pt x="1369" y="703"/>
                  </a:lnTo>
                  <a:lnTo>
                    <a:pt x="1369" y="704"/>
                  </a:lnTo>
                  <a:lnTo>
                    <a:pt x="1368" y="705"/>
                  </a:lnTo>
                  <a:lnTo>
                    <a:pt x="1368" y="706"/>
                  </a:lnTo>
                  <a:lnTo>
                    <a:pt x="1368" y="708"/>
                  </a:lnTo>
                  <a:lnTo>
                    <a:pt x="1367" y="709"/>
                  </a:lnTo>
                  <a:lnTo>
                    <a:pt x="1367" y="710"/>
                  </a:lnTo>
                  <a:lnTo>
                    <a:pt x="1367" y="711"/>
                  </a:lnTo>
                  <a:lnTo>
                    <a:pt x="1367" y="712"/>
                  </a:lnTo>
                  <a:lnTo>
                    <a:pt x="1366" y="713"/>
                  </a:lnTo>
                  <a:lnTo>
                    <a:pt x="1366" y="714"/>
                  </a:lnTo>
                  <a:lnTo>
                    <a:pt x="1367" y="714"/>
                  </a:lnTo>
                  <a:lnTo>
                    <a:pt x="1368" y="714"/>
                  </a:lnTo>
                  <a:lnTo>
                    <a:pt x="1368" y="713"/>
                  </a:lnTo>
                  <a:lnTo>
                    <a:pt x="1369" y="713"/>
                  </a:lnTo>
                  <a:lnTo>
                    <a:pt x="1369" y="712"/>
                  </a:lnTo>
                  <a:lnTo>
                    <a:pt x="1370" y="712"/>
                  </a:lnTo>
                  <a:lnTo>
                    <a:pt x="1370" y="713"/>
                  </a:lnTo>
                  <a:lnTo>
                    <a:pt x="1371" y="713"/>
                  </a:lnTo>
                  <a:lnTo>
                    <a:pt x="1372" y="713"/>
                  </a:lnTo>
                  <a:lnTo>
                    <a:pt x="1372" y="712"/>
                  </a:lnTo>
                  <a:lnTo>
                    <a:pt x="1373" y="712"/>
                  </a:lnTo>
                  <a:lnTo>
                    <a:pt x="1373" y="713"/>
                  </a:lnTo>
                  <a:lnTo>
                    <a:pt x="1373" y="714"/>
                  </a:lnTo>
                  <a:lnTo>
                    <a:pt x="1372" y="714"/>
                  </a:lnTo>
                  <a:lnTo>
                    <a:pt x="1372" y="715"/>
                  </a:lnTo>
                  <a:lnTo>
                    <a:pt x="1371" y="715"/>
                  </a:lnTo>
                  <a:lnTo>
                    <a:pt x="1371" y="714"/>
                  </a:lnTo>
                  <a:lnTo>
                    <a:pt x="1370" y="714"/>
                  </a:lnTo>
                  <a:lnTo>
                    <a:pt x="1370" y="715"/>
                  </a:lnTo>
                  <a:lnTo>
                    <a:pt x="1371" y="715"/>
                  </a:lnTo>
                  <a:lnTo>
                    <a:pt x="1371" y="716"/>
                  </a:lnTo>
                  <a:lnTo>
                    <a:pt x="1372" y="716"/>
                  </a:lnTo>
                  <a:lnTo>
                    <a:pt x="1372" y="715"/>
                  </a:lnTo>
                  <a:lnTo>
                    <a:pt x="1373" y="715"/>
                  </a:lnTo>
                  <a:lnTo>
                    <a:pt x="1375" y="715"/>
                  </a:lnTo>
                  <a:lnTo>
                    <a:pt x="1375" y="716"/>
                  </a:lnTo>
                  <a:lnTo>
                    <a:pt x="1373" y="716"/>
                  </a:lnTo>
                  <a:lnTo>
                    <a:pt x="1373" y="718"/>
                  </a:lnTo>
                  <a:lnTo>
                    <a:pt x="1375" y="718"/>
                  </a:lnTo>
                  <a:lnTo>
                    <a:pt x="1376" y="718"/>
                  </a:lnTo>
                  <a:lnTo>
                    <a:pt x="1376" y="716"/>
                  </a:lnTo>
                  <a:lnTo>
                    <a:pt x="1377" y="716"/>
                  </a:lnTo>
                  <a:lnTo>
                    <a:pt x="1377" y="718"/>
                  </a:lnTo>
                  <a:lnTo>
                    <a:pt x="1378" y="716"/>
                  </a:lnTo>
                  <a:lnTo>
                    <a:pt x="1377" y="716"/>
                  </a:lnTo>
                  <a:lnTo>
                    <a:pt x="1377" y="715"/>
                  </a:lnTo>
                  <a:lnTo>
                    <a:pt x="1377" y="714"/>
                  </a:lnTo>
                  <a:lnTo>
                    <a:pt x="1378" y="715"/>
                  </a:lnTo>
                  <a:lnTo>
                    <a:pt x="1379" y="715"/>
                  </a:lnTo>
                  <a:lnTo>
                    <a:pt x="1379" y="716"/>
                  </a:lnTo>
                  <a:lnTo>
                    <a:pt x="1380" y="716"/>
                  </a:lnTo>
                  <a:lnTo>
                    <a:pt x="1380" y="718"/>
                  </a:lnTo>
                  <a:lnTo>
                    <a:pt x="1379" y="718"/>
                  </a:lnTo>
                  <a:lnTo>
                    <a:pt x="1380" y="719"/>
                  </a:lnTo>
                  <a:lnTo>
                    <a:pt x="1380" y="720"/>
                  </a:lnTo>
                  <a:lnTo>
                    <a:pt x="1381" y="721"/>
                  </a:lnTo>
                  <a:lnTo>
                    <a:pt x="1382" y="721"/>
                  </a:lnTo>
                  <a:lnTo>
                    <a:pt x="1383" y="721"/>
                  </a:lnTo>
                  <a:lnTo>
                    <a:pt x="1385" y="721"/>
                  </a:lnTo>
                  <a:lnTo>
                    <a:pt x="1385" y="720"/>
                  </a:lnTo>
                  <a:lnTo>
                    <a:pt x="1385" y="719"/>
                  </a:lnTo>
                  <a:lnTo>
                    <a:pt x="1385" y="718"/>
                  </a:lnTo>
                  <a:lnTo>
                    <a:pt x="1386" y="716"/>
                  </a:lnTo>
                  <a:lnTo>
                    <a:pt x="1386" y="715"/>
                  </a:lnTo>
                  <a:lnTo>
                    <a:pt x="1387" y="715"/>
                  </a:lnTo>
                  <a:lnTo>
                    <a:pt x="1388" y="715"/>
                  </a:lnTo>
                  <a:lnTo>
                    <a:pt x="1388" y="716"/>
                  </a:lnTo>
                  <a:lnTo>
                    <a:pt x="1388" y="718"/>
                  </a:lnTo>
                  <a:lnTo>
                    <a:pt x="1389" y="718"/>
                  </a:lnTo>
                  <a:lnTo>
                    <a:pt x="1391" y="719"/>
                  </a:lnTo>
                  <a:lnTo>
                    <a:pt x="1392" y="719"/>
                  </a:lnTo>
                  <a:lnTo>
                    <a:pt x="1392" y="718"/>
                  </a:lnTo>
                  <a:lnTo>
                    <a:pt x="1392" y="716"/>
                  </a:lnTo>
                  <a:lnTo>
                    <a:pt x="1392" y="718"/>
                  </a:lnTo>
                  <a:lnTo>
                    <a:pt x="1394" y="719"/>
                  </a:lnTo>
                  <a:lnTo>
                    <a:pt x="1395" y="720"/>
                  </a:lnTo>
                  <a:lnTo>
                    <a:pt x="1395" y="719"/>
                  </a:lnTo>
                  <a:lnTo>
                    <a:pt x="1396" y="719"/>
                  </a:lnTo>
                  <a:lnTo>
                    <a:pt x="1396" y="718"/>
                  </a:lnTo>
                  <a:lnTo>
                    <a:pt x="1397" y="716"/>
                  </a:lnTo>
                  <a:lnTo>
                    <a:pt x="1398" y="719"/>
                  </a:lnTo>
                  <a:lnTo>
                    <a:pt x="1400" y="719"/>
                  </a:lnTo>
                  <a:lnTo>
                    <a:pt x="1400" y="718"/>
                  </a:lnTo>
                  <a:lnTo>
                    <a:pt x="1400" y="716"/>
                  </a:lnTo>
                  <a:lnTo>
                    <a:pt x="1401" y="716"/>
                  </a:lnTo>
                  <a:lnTo>
                    <a:pt x="1402" y="716"/>
                  </a:lnTo>
                  <a:lnTo>
                    <a:pt x="1404" y="715"/>
                  </a:lnTo>
                  <a:lnTo>
                    <a:pt x="1405" y="716"/>
                  </a:lnTo>
                  <a:lnTo>
                    <a:pt x="1405" y="715"/>
                  </a:lnTo>
                  <a:lnTo>
                    <a:pt x="1406" y="714"/>
                  </a:lnTo>
                  <a:lnTo>
                    <a:pt x="1406" y="715"/>
                  </a:lnTo>
                  <a:lnTo>
                    <a:pt x="1407" y="716"/>
                  </a:lnTo>
                  <a:lnTo>
                    <a:pt x="1408" y="715"/>
                  </a:lnTo>
                  <a:lnTo>
                    <a:pt x="1407" y="713"/>
                  </a:lnTo>
                  <a:lnTo>
                    <a:pt x="1407" y="712"/>
                  </a:lnTo>
                  <a:lnTo>
                    <a:pt x="1408" y="712"/>
                  </a:lnTo>
                  <a:lnTo>
                    <a:pt x="1409" y="713"/>
                  </a:lnTo>
                  <a:lnTo>
                    <a:pt x="1410" y="714"/>
                  </a:lnTo>
                  <a:lnTo>
                    <a:pt x="1410" y="715"/>
                  </a:lnTo>
                  <a:lnTo>
                    <a:pt x="1409" y="715"/>
                  </a:lnTo>
                  <a:lnTo>
                    <a:pt x="1409" y="716"/>
                  </a:lnTo>
                  <a:lnTo>
                    <a:pt x="1408" y="716"/>
                  </a:lnTo>
                  <a:lnTo>
                    <a:pt x="1409" y="719"/>
                  </a:lnTo>
                  <a:lnTo>
                    <a:pt x="1410" y="719"/>
                  </a:lnTo>
                  <a:lnTo>
                    <a:pt x="1410" y="718"/>
                  </a:lnTo>
                  <a:lnTo>
                    <a:pt x="1411" y="718"/>
                  </a:lnTo>
                  <a:lnTo>
                    <a:pt x="1410" y="715"/>
                  </a:lnTo>
                  <a:lnTo>
                    <a:pt x="1411" y="715"/>
                  </a:lnTo>
                  <a:lnTo>
                    <a:pt x="1413" y="716"/>
                  </a:lnTo>
                  <a:lnTo>
                    <a:pt x="1413" y="718"/>
                  </a:lnTo>
                  <a:lnTo>
                    <a:pt x="1413" y="719"/>
                  </a:lnTo>
                  <a:lnTo>
                    <a:pt x="1414" y="719"/>
                  </a:lnTo>
                  <a:lnTo>
                    <a:pt x="1414" y="720"/>
                  </a:lnTo>
                  <a:lnTo>
                    <a:pt x="1415" y="719"/>
                  </a:lnTo>
                  <a:lnTo>
                    <a:pt x="1416" y="719"/>
                  </a:lnTo>
                  <a:lnTo>
                    <a:pt x="1417" y="720"/>
                  </a:lnTo>
                  <a:lnTo>
                    <a:pt x="1418" y="720"/>
                  </a:lnTo>
                  <a:lnTo>
                    <a:pt x="1419" y="719"/>
                  </a:lnTo>
                  <a:lnTo>
                    <a:pt x="1419" y="719"/>
                  </a:lnTo>
                  <a:lnTo>
                    <a:pt x="1420" y="719"/>
                  </a:lnTo>
                  <a:lnTo>
                    <a:pt x="1421" y="719"/>
                  </a:lnTo>
                  <a:lnTo>
                    <a:pt x="1421" y="720"/>
                  </a:lnTo>
                  <a:lnTo>
                    <a:pt x="1423" y="721"/>
                  </a:lnTo>
                  <a:lnTo>
                    <a:pt x="1423" y="720"/>
                  </a:lnTo>
                  <a:lnTo>
                    <a:pt x="1423" y="719"/>
                  </a:lnTo>
                  <a:lnTo>
                    <a:pt x="1423" y="718"/>
                  </a:lnTo>
                  <a:lnTo>
                    <a:pt x="1424" y="718"/>
                  </a:lnTo>
                  <a:lnTo>
                    <a:pt x="1424" y="719"/>
                  </a:lnTo>
                  <a:lnTo>
                    <a:pt x="1425" y="719"/>
                  </a:lnTo>
                  <a:lnTo>
                    <a:pt x="1426" y="720"/>
                  </a:lnTo>
                  <a:lnTo>
                    <a:pt x="1426" y="719"/>
                  </a:lnTo>
                  <a:lnTo>
                    <a:pt x="1427" y="716"/>
                  </a:lnTo>
                  <a:lnTo>
                    <a:pt x="1428" y="715"/>
                  </a:lnTo>
                  <a:lnTo>
                    <a:pt x="1428" y="714"/>
                  </a:lnTo>
                  <a:lnTo>
                    <a:pt x="1428" y="713"/>
                  </a:lnTo>
                  <a:lnTo>
                    <a:pt x="1428" y="712"/>
                  </a:lnTo>
                  <a:lnTo>
                    <a:pt x="1428" y="711"/>
                  </a:lnTo>
                  <a:lnTo>
                    <a:pt x="1429" y="710"/>
                  </a:lnTo>
                  <a:lnTo>
                    <a:pt x="1429" y="709"/>
                  </a:lnTo>
                  <a:lnTo>
                    <a:pt x="1429" y="708"/>
                  </a:lnTo>
                  <a:lnTo>
                    <a:pt x="1429" y="706"/>
                  </a:lnTo>
                  <a:lnTo>
                    <a:pt x="1430" y="705"/>
                  </a:lnTo>
                  <a:lnTo>
                    <a:pt x="1432" y="704"/>
                  </a:lnTo>
                  <a:lnTo>
                    <a:pt x="1432" y="703"/>
                  </a:lnTo>
                  <a:lnTo>
                    <a:pt x="1432" y="702"/>
                  </a:lnTo>
                  <a:lnTo>
                    <a:pt x="1433" y="701"/>
                  </a:lnTo>
                  <a:lnTo>
                    <a:pt x="1433" y="700"/>
                  </a:lnTo>
                  <a:close/>
                  <a:moveTo>
                    <a:pt x="1391" y="694"/>
                  </a:moveTo>
                  <a:lnTo>
                    <a:pt x="1391" y="693"/>
                  </a:lnTo>
                  <a:lnTo>
                    <a:pt x="1390" y="693"/>
                  </a:lnTo>
                  <a:lnTo>
                    <a:pt x="1390" y="694"/>
                  </a:lnTo>
                  <a:lnTo>
                    <a:pt x="1391" y="694"/>
                  </a:lnTo>
                  <a:close/>
                  <a:moveTo>
                    <a:pt x="1395" y="691"/>
                  </a:moveTo>
                  <a:lnTo>
                    <a:pt x="1395" y="690"/>
                  </a:lnTo>
                  <a:lnTo>
                    <a:pt x="1394" y="690"/>
                  </a:lnTo>
                  <a:lnTo>
                    <a:pt x="1394" y="691"/>
                  </a:lnTo>
                  <a:lnTo>
                    <a:pt x="1395" y="691"/>
                  </a:lnTo>
                  <a:close/>
                  <a:moveTo>
                    <a:pt x="1458" y="664"/>
                  </a:moveTo>
                  <a:lnTo>
                    <a:pt x="1460" y="665"/>
                  </a:lnTo>
                  <a:lnTo>
                    <a:pt x="1461" y="664"/>
                  </a:lnTo>
                  <a:lnTo>
                    <a:pt x="1462" y="663"/>
                  </a:lnTo>
                  <a:lnTo>
                    <a:pt x="1462" y="662"/>
                  </a:lnTo>
                  <a:lnTo>
                    <a:pt x="1462" y="661"/>
                  </a:lnTo>
                  <a:lnTo>
                    <a:pt x="1461" y="661"/>
                  </a:lnTo>
                  <a:lnTo>
                    <a:pt x="1460" y="663"/>
                  </a:lnTo>
                  <a:lnTo>
                    <a:pt x="1458" y="663"/>
                  </a:lnTo>
                  <a:lnTo>
                    <a:pt x="1458" y="664"/>
                  </a:lnTo>
                  <a:close/>
                  <a:moveTo>
                    <a:pt x="1448" y="666"/>
                  </a:moveTo>
                  <a:lnTo>
                    <a:pt x="1451" y="667"/>
                  </a:lnTo>
                  <a:lnTo>
                    <a:pt x="1452" y="666"/>
                  </a:lnTo>
                  <a:lnTo>
                    <a:pt x="1451" y="666"/>
                  </a:lnTo>
                  <a:lnTo>
                    <a:pt x="1448" y="665"/>
                  </a:lnTo>
                  <a:lnTo>
                    <a:pt x="1448" y="666"/>
                  </a:lnTo>
                  <a:close/>
                  <a:moveTo>
                    <a:pt x="1472" y="715"/>
                  </a:moveTo>
                  <a:lnTo>
                    <a:pt x="1471" y="713"/>
                  </a:lnTo>
                  <a:lnTo>
                    <a:pt x="1470" y="710"/>
                  </a:lnTo>
                  <a:lnTo>
                    <a:pt x="1470" y="706"/>
                  </a:lnTo>
                  <a:lnTo>
                    <a:pt x="1468" y="704"/>
                  </a:lnTo>
                  <a:lnTo>
                    <a:pt x="1467" y="704"/>
                  </a:lnTo>
                  <a:lnTo>
                    <a:pt x="1466" y="705"/>
                  </a:lnTo>
                  <a:lnTo>
                    <a:pt x="1465" y="705"/>
                  </a:lnTo>
                  <a:lnTo>
                    <a:pt x="1463" y="703"/>
                  </a:lnTo>
                  <a:lnTo>
                    <a:pt x="1462" y="703"/>
                  </a:lnTo>
                  <a:lnTo>
                    <a:pt x="1461" y="704"/>
                  </a:lnTo>
                  <a:lnTo>
                    <a:pt x="1461" y="705"/>
                  </a:lnTo>
                  <a:lnTo>
                    <a:pt x="1460" y="705"/>
                  </a:lnTo>
                  <a:lnTo>
                    <a:pt x="1457" y="703"/>
                  </a:lnTo>
                  <a:lnTo>
                    <a:pt x="1455" y="700"/>
                  </a:lnTo>
                  <a:lnTo>
                    <a:pt x="1454" y="699"/>
                  </a:lnTo>
                  <a:lnTo>
                    <a:pt x="1453" y="699"/>
                  </a:lnTo>
                  <a:lnTo>
                    <a:pt x="1449" y="700"/>
                  </a:lnTo>
                  <a:lnTo>
                    <a:pt x="1445" y="701"/>
                  </a:lnTo>
                  <a:lnTo>
                    <a:pt x="1444" y="702"/>
                  </a:lnTo>
                  <a:lnTo>
                    <a:pt x="1442" y="704"/>
                  </a:lnTo>
                  <a:lnTo>
                    <a:pt x="1441" y="706"/>
                  </a:lnTo>
                  <a:lnTo>
                    <a:pt x="1441" y="708"/>
                  </a:lnTo>
                  <a:lnTo>
                    <a:pt x="1442" y="709"/>
                  </a:lnTo>
                  <a:lnTo>
                    <a:pt x="1441" y="712"/>
                  </a:lnTo>
                  <a:lnTo>
                    <a:pt x="1437" y="713"/>
                  </a:lnTo>
                  <a:lnTo>
                    <a:pt x="1436" y="714"/>
                  </a:lnTo>
                  <a:lnTo>
                    <a:pt x="1436" y="718"/>
                  </a:lnTo>
                  <a:lnTo>
                    <a:pt x="1435" y="721"/>
                  </a:lnTo>
                  <a:lnTo>
                    <a:pt x="1436" y="723"/>
                  </a:lnTo>
                  <a:lnTo>
                    <a:pt x="1434" y="723"/>
                  </a:lnTo>
                  <a:lnTo>
                    <a:pt x="1434" y="725"/>
                  </a:lnTo>
                  <a:lnTo>
                    <a:pt x="1437" y="728"/>
                  </a:lnTo>
                  <a:lnTo>
                    <a:pt x="1437" y="725"/>
                  </a:lnTo>
                  <a:lnTo>
                    <a:pt x="1437" y="724"/>
                  </a:lnTo>
                  <a:lnTo>
                    <a:pt x="1438" y="724"/>
                  </a:lnTo>
                  <a:lnTo>
                    <a:pt x="1441" y="724"/>
                  </a:lnTo>
                  <a:lnTo>
                    <a:pt x="1442" y="724"/>
                  </a:lnTo>
                  <a:lnTo>
                    <a:pt x="1444" y="727"/>
                  </a:lnTo>
                  <a:lnTo>
                    <a:pt x="1446" y="727"/>
                  </a:lnTo>
                  <a:lnTo>
                    <a:pt x="1446" y="727"/>
                  </a:lnTo>
                  <a:lnTo>
                    <a:pt x="1448" y="728"/>
                  </a:lnTo>
                  <a:lnTo>
                    <a:pt x="1452" y="730"/>
                  </a:lnTo>
                  <a:lnTo>
                    <a:pt x="1454" y="730"/>
                  </a:lnTo>
                  <a:lnTo>
                    <a:pt x="1456" y="732"/>
                  </a:lnTo>
                  <a:lnTo>
                    <a:pt x="1457" y="732"/>
                  </a:lnTo>
                  <a:lnTo>
                    <a:pt x="1458" y="731"/>
                  </a:lnTo>
                  <a:lnTo>
                    <a:pt x="1460" y="729"/>
                  </a:lnTo>
                  <a:lnTo>
                    <a:pt x="1460" y="728"/>
                  </a:lnTo>
                  <a:lnTo>
                    <a:pt x="1462" y="728"/>
                  </a:lnTo>
                  <a:lnTo>
                    <a:pt x="1464" y="727"/>
                  </a:lnTo>
                  <a:lnTo>
                    <a:pt x="1465" y="725"/>
                  </a:lnTo>
                  <a:lnTo>
                    <a:pt x="1466" y="723"/>
                  </a:lnTo>
                  <a:lnTo>
                    <a:pt x="1467" y="722"/>
                  </a:lnTo>
                  <a:lnTo>
                    <a:pt x="1467" y="720"/>
                  </a:lnTo>
                  <a:lnTo>
                    <a:pt x="1468" y="719"/>
                  </a:lnTo>
                  <a:lnTo>
                    <a:pt x="1471" y="718"/>
                  </a:lnTo>
                  <a:lnTo>
                    <a:pt x="1472" y="716"/>
                  </a:lnTo>
                  <a:lnTo>
                    <a:pt x="1472" y="715"/>
                  </a:lnTo>
                  <a:close/>
                  <a:moveTo>
                    <a:pt x="1473" y="934"/>
                  </a:moveTo>
                  <a:lnTo>
                    <a:pt x="1473" y="934"/>
                  </a:lnTo>
                  <a:lnTo>
                    <a:pt x="1473" y="935"/>
                  </a:lnTo>
                  <a:lnTo>
                    <a:pt x="1473" y="935"/>
                  </a:lnTo>
                  <a:lnTo>
                    <a:pt x="1473" y="934"/>
                  </a:lnTo>
                  <a:close/>
                  <a:moveTo>
                    <a:pt x="1731" y="798"/>
                  </a:moveTo>
                  <a:lnTo>
                    <a:pt x="1730" y="797"/>
                  </a:lnTo>
                  <a:lnTo>
                    <a:pt x="1729" y="797"/>
                  </a:lnTo>
                  <a:lnTo>
                    <a:pt x="1728" y="798"/>
                  </a:lnTo>
                  <a:lnTo>
                    <a:pt x="1727" y="799"/>
                  </a:lnTo>
                  <a:lnTo>
                    <a:pt x="1728" y="800"/>
                  </a:lnTo>
                  <a:lnTo>
                    <a:pt x="1729" y="800"/>
                  </a:lnTo>
                  <a:lnTo>
                    <a:pt x="1731" y="799"/>
                  </a:lnTo>
                  <a:lnTo>
                    <a:pt x="1731" y="798"/>
                  </a:lnTo>
                  <a:close/>
                  <a:moveTo>
                    <a:pt x="1734" y="781"/>
                  </a:moveTo>
                  <a:lnTo>
                    <a:pt x="1735" y="780"/>
                  </a:lnTo>
                  <a:lnTo>
                    <a:pt x="1738" y="769"/>
                  </a:lnTo>
                  <a:lnTo>
                    <a:pt x="1738" y="767"/>
                  </a:lnTo>
                  <a:lnTo>
                    <a:pt x="1737" y="767"/>
                  </a:lnTo>
                  <a:lnTo>
                    <a:pt x="1736" y="768"/>
                  </a:lnTo>
                  <a:lnTo>
                    <a:pt x="1737" y="768"/>
                  </a:lnTo>
                  <a:lnTo>
                    <a:pt x="1737" y="769"/>
                  </a:lnTo>
                  <a:lnTo>
                    <a:pt x="1734" y="769"/>
                  </a:lnTo>
                  <a:lnTo>
                    <a:pt x="1729" y="772"/>
                  </a:lnTo>
                  <a:lnTo>
                    <a:pt x="1727" y="772"/>
                  </a:lnTo>
                  <a:lnTo>
                    <a:pt x="1725" y="772"/>
                  </a:lnTo>
                  <a:lnTo>
                    <a:pt x="1723" y="774"/>
                  </a:lnTo>
                  <a:lnTo>
                    <a:pt x="1722" y="776"/>
                  </a:lnTo>
                  <a:lnTo>
                    <a:pt x="1720" y="777"/>
                  </a:lnTo>
                  <a:lnTo>
                    <a:pt x="1719" y="778"/>
                  </a:lnTo>
                  <a:lnTo>
                    <a:pt x="1718" y="779"/>
                  </a:lnTo>
                  <a:lnTo>
                    <a:pt x="1719" y="780"/>
                  </a:lnTo>
                  <a:lnTo>
                    <a:pt x="1720" y="780"/>
                  </a:lnTo>
                  <a:lnTo>
                    <a:pt x="1719" y="781"/>
                  </a:lnTo>
                  <a:lnTo>
                    <a:pt x="1718" y="784"/>
                  </a:lnTo>
                  <a:lnTo>
                    <a:pt x="1717" y="784"/>
                  </a:lnTo>
                  <a:lnTo>
                    <a:pt x="1718" y="785"/>
                  </a:lnTo>
                  <a:lnTo>
                    <a:pt x="1719" y="784"/>
                  </a:lnTo>
                  <a:lnTo>
                    <a:pt x="1719" y="785"/>
                  </a:lnTo>
                  <a:lnTo>
                    <a:pt x="1719" y="786"/>
                  </a:lnTo>
                  <a:lnTo>
                    <a:pt x="1719" y="787"/>
                  </a:lnTo>
                  <a:lnTo>
                    <a:pt x="1720" y="787"/>
                  </a:lnTo>
                  <a:lnTo>
                    <a:pt x="1720" y="788"/>
                  </a:lnTo>
                  <a:lnTo>
                    <a:pt x="1721" y="790"/>
                  </a:lnTo>
                  <a:lnTo>
                    <a:pt x="1722" y="790"/>
                  </a:lnTo>
                  <a:lnTo>
                    <a:pt x="1722" y="789"/>
                  </a:lnTo>
                  <a:lnTo>
                    <a:pt x="1723" y="790"/>
                  </a:lnTo>
                  <a:lnTo>
                    <a:pt x="1725" y="790"/>
                  </a:lnTo>
                  <a:lnTo>
                    <a:pt x="1723" y="791"/>
                  </a:lnTo>
                  <a:lnTo>
                    <a:pt x="1726" y="790"/>
                  </a:lnTo>
                  <a:lnTo>
                    <a:pt x="1729" y="788"/>
                  </a:lnTo>
                  <a:lnTo>
                    <a:pt x="1731" y="783"/>
                  </a:lnTo>
                  <a:lnTo>
                    <a:pt x="1734" y="781"/>
                  </a:lnTo>
                  <a:close/>
                  <a:moveTo>
                    <a:pt x="1746" y="824"/>
                  </a:moveTo>
                  <a:lnTo>
                    <a:pt x="1746" y="823"/>
                  </a:lnTo>
                  <a:lnTo>
                    <a:pt x="1744" y="822"/>
                  </a:lnTo>
                  <a:lnTo>
                    <a:pt x="1743" y="819"/>
                  </a:lnTo>
                  <a:lnTo>
                    <a:pt x="1743" y="818"/>
                  </a:lnTo>
                  <a:lnTo>
                    <a:pt x="1740" y="818"/>
                  </a:lnTo>
                  <a:lnTo>
                    <a:pt x="1740" y="817"/>
                  </a:lnTo>
                  <a:lnTo>
                    <a:pt x="1740" y="816"/>
                  </a:lnTo>
                  <a:lnTo>
                    <a:pt x="1739" y="816"/>
                  </a:lnTo>
                  <a:lnTo>
                    <a:pt x="1737" y="818"/>
                  </a:lnTo>
                  <a:lnTo>
                    <a:pt x="1735" y="818"/>
                  </a:lnTo>
                  <a:lnTo>
                    <a:pt x="1734" y="819"/>
                  </a:lnTo>
                  <a:lnTo>
                    <a:pt x="1734" y="821"/>
                  </a:lnTo>
                  <a:lnTo>
                    <a:pt x="1735" y="821"/>
                  </a:lnTo>
                  <a:lnTo>
                    <a:pt x="1736" y="819"/>
                  </a:lnTo>
                  <a:lnTo>
                    <a:pt x="1737" y="819"/>
                  </a:lnTo>
                  <a:lnTo>
                    <a:pt x="1739" y="821"/>
                  </a:lnTo>
                  <a:lnTo>
                    <a:pt x="1738" y="822"/>
                  </a:lnTo>
                  <a:lnTo>
                    <a:pt x="1739" y="822"/>
                  </a:lnTo>
                  <a:lnTo>
                    <a:pt x="1740" y="823"/>
                  </a:lnTo>
                  <a:lnTo>
                    <a:pt x="1741" y="825"/>
                  </a:lnTo>
                  <a:lnTo>
                    <a:pt x="1743" y="824"/>
                  </a:lnTo>
                  <a:lnTo>
                    <a:pt x="1744" y="826"/>
                  </a:lnTo>
                  <a:lnTo>
                    <a:pt x="1745" y="824"/>
                  </a:lnTo>
                  <a:lnTo>
                    <a:pt x="1746" y="824"/>
                  </a:lnTo>
                  <a:close/>
                  <a:moveTo>
                    <a:pt x="1748" y="828"/>
                  </a:moveTo>
                  <a:lnTo>
                    <a:pt x="1746" y="830"/>
                  </a:lnTo>
                  <a:lnTo>
                    <a:pt x="1747" y="832"/>
                  </a:lnTo>
                  <a:lnTo>
                    <a:pt x="1748" y="831"/>
                  </a:lnTo>
                  <a:lnTo>
                    <a:pt x="1749" y="830"/>
                  </a:lnTo>
                  <a:lnTo>
                    <a:pt x="1748" y="828"/>
                  </a:lnTo>
                  <a:close/>
                  <a:moveTo>
                    <a:pt x="1736" y="671"/>
                  </a:moveTo>
                  <a:lnTo>
                    <a:pt x="1737" y="671"/>
                  </a:lnTo>
                  <a:lnTo>
                    <a:pt x="1737" y="672"/>
                  </a:lnTo>
                  <a:lnTo>
                    <a:pt x="1737" y="673"/>
                  </a:lnTo>
                  <a:lnTo>
                    <a:pt x="1737" y="673"/>
                  </a:lnTo>
                  <a:lnTo>
                    <a:pt x="1737" y="674"/>
                  </a:lnTo>
                  <a:lnTo>
                    <a:pt x="1738" y="673"/>
                  </a:lnTo>
                  <a:lnTo>
                    <a:pt x="1740" y="673"/>
                  </a:lnTo>
                  <a:lnTo>
                    <a:pt x="1743" y="665"/>
                  </a:lnTo>
                  <a:lnTo>
                    <a:pt x="1743" y="664"/>
                  </a:lnTo>
                  <a:lnTo>
                    <a:pt x="1741" y="664"/>
                  </a:lnTo>
                  <a:lnTo>
                    <a:pt x="1740" y="664"/>
                  </a:lnTo>
                  <a:lnTo>
                    <a:pt x="1740" y="665"/>
                  </a:lnTo>
                  <a:lnTo>
                    <a:pt x="1739" y="667"/>
                  </a:lnTo>
                  <a:lnTo>
                    <a:pt x="1737" y="668"/>
                  </a:lnTo>
                  <a:lnTo>
                    <a:pt x="1736" y="671"/>
                  </a:lnTo>
                  <a:close/>
                  <a:moveTo>
                    <a:pt x="1740" y="683"/>
                  </a:moveTo>
                  <a:lnTo>
                    <a:pt x="1739" y="682"/>
                  </a:lnTo>
                  <a:lnTo>
                    <a:pt x="1738" y="684"/>
                  </a:lnTo>
                  <a:lnTo>
                    <a:pt x="1740" y="685"/>
                  </a:lnTo>
                  <a:lnTo>
                    <a:pt x="1741" y="684"/>
                  </a:lnTo>
                  <a:lnTo>
                    <a:pt x="1740" y="683"/>
                  </a:lnTo>
                  <a:close/>
                  <a:moveTo>
                    <a:pt x="1736" y="682"/>
                  </a:moveTo>
                  <a:lnTo>
                    <a:pt x="1737" y="682"/>
                  </a:lnTo>
                  <a:lnTo>
                    <a:pt x="1737" y="681"/>
                  </a:lnTo>
                  <a:lnTo>
                    <a:pt x="1737" y="680"/>
                  </a:lnTo>
                  <a:lnTo>
                    <a:pt x="1736" y="680"/>
                  </a:lnTo>
                  <a:lnTo>
                    <a:pt x="1736" y="681"/>
                  </a:lnTo>
                  <a:lnTo>
                    <a:pt x="1736" y="682"/>
                  </a:lnTo>
                  <a:close/>
                  <a:moveTo>
                    <a:pt x="1727" y="674"/>
                  </a:moveTo>
                  <a:lnTo>
                    <a:pt x="1728" y="675"/>
                  </a:lnTo>
                  <a:lnTo>
                    <a:pt x="1729" y="675"/>
                  </a:lnTo>
                  <a:lnTo>
                    <a:pt x="1732" y="673"/>
                  </a:lnTo>
                  <a:lnTo>
                    <a:pt x="1734" y="672"/>
                  </a:lnTo>
                  <a:lnTo>
                    <a:pt x="1734" y="671"/>
                  </a:lnTo>
                  <a:lnTo>
                    <a:pt x="1731" y="672"/>
                  </a:lnTo>
                  <a:lnTo>
                    <a:pt x="1730" y="673"/>
                  </a:lnTo>
                  <a:lnTo>
                    <a:pt x="1728" y="673"/>
                  </a:lnTo>
                  <a:lnTo>
                    <a:pt x="1727" y="674"/>
                  </a:lnTo>
                  <a:close/>
                  <a:moveTo>
                    <a:pt x="1723" y="676"/>
                  </a:moveTo>
                  <a:lnTo>
                    <a:pt x="1725" y="676"/>
                  </a:lnTo>
                  <a:lnTo>
                    <a:pt x="1726" y="675"/>
                  </a:lnTo>
                  <a:lnTo>
                    <a:pt x="1727" y="675"/>
                  </a:lnTo>
                  <a:lnTo>
                    <a:pt x="1726" y="674"/>
                  </a:lnTo>
                  <a:lnTo>
                    <a:pt x="1723" y="675"/>
                  </a:lnTo>
                  <a:lnTo>
                    <a:pt x="1723" y="676"/>
                  </a:lnTo>
                  <a:close/>
                  <a:moveTo>
                    <a:pt x="1716" y="649"/>
                  </a:moveTo>
                  <a:lnTo>
                    <a:pt x="1716" y="649"/>
                  </a:lnTo>
                  <a:lnTo>
                    <a:pt x="1718" y="647"/>
                  </a:lnTo>
                  <a:lnTo>
                    <a:pt x="1718" y="646"/>
                  </a:lnTo>
                  <a:lnTo>
                    <a:pt x="1717" y="646"/>
                  </a:lnTo>
                  <a:lnTo>
                    <a:pt x="1716" y="646"/>
                  </a:lnTo>
                  <a:lnTo>
                    <a:pt x="1716" y="649"/>
                  </a:lnTo>
                  <a:close/>
                  <a:moveTo>
                    <a:pt x="1711" y="664"/>
                  </a:moveTo>
                  <a:lnTo>
                    <a:pt x="1712" y="665"/>
                  </a:lnTo>
                  <a:lnTo>
                    <a:pt x="1715" y="664"/>
                  </a:lnTo>
                  <a:lnTo>
                    <a:pt x="1716" y="665"/>
                  </a:lnTo>
                  <a:lnTo>
                    <a:pt x="1717" y="665"/>
                  </a:lnTo>
                  <a:lnTo>
                    <a:pt x="1715" y="659"/>
                  </a:lnTo>
                  <a:lnTo>
                    <a:pt x="1715" y="658"/>
                  </a:lnTo>
                  <a:lnTo>
                    <a:pt x="1716" y="658"/>
                  </a:lnTo>
                  <a:lnTo>
                    <a:pt x="1716" y="657"/>
                  </a:lnTo>
                  <a:lnTo>
                    <a:pt x="1715" y="656"/>
                  </a:lnTo>
                  <a:lnTo>
                    <a:pt x="1713" y="658"/>
                  </a:lnTo>
                  <a:lnTo>
                    <a:pt x="1712" y="661"/>
                  </a:lnTo>
                  <a:lnTo>
                    <a:pt x="1711" y="662"/>
                  </a:lnTo>
                  <a:lnTo>
                    <a:pt x="1711" y="664"/>
                  </a:lnTo>
                  <a:close/>
                  <a:moveTo>
                    <a:pt x="1710" y="675"/>
                  </a:moveTo>
                  <a:lnTo>
                    <a:pt x="1709" y="676"/>
                  </a:lnTo>
                  <a:lnTo>
                    <a:pt x="1710" y="677"/>
                  </a:lnTo>
                  <a:lnTo>
                    <a:pt x="1713" y="677"/>
                  </a:lnTo>
                  <a:lnTo>
                    <a:pt x="1717" y="677"/>
                  </a:lnTo>
                  <a:lnTo>
                    <a:pt x="1717" y="676"/>
                  </a:lnTo>
                  <a:lnTo>
                    <a:pt x="1716" y="675"/>
                  </a:lnTo>
                  <a:lnTo>
                    <a:pt x="1717" y="674"/>
                  </a:lnTo>
                  <a:lnTo>
                    <a:pt x="1716" y="673"/>
                  </a:lnTo>
                  <a:lnTo>
                    <a:pt x="1716" y="673"/>
                  </a:lnTo>
                  <a:lnTo>
                    <a:pt x="1716" y="674"/>
                  </a:lnTo>
                  <a:lnTo>
                    <a:pt x="1712" y="675"/>
                  </a:lnTo>
                  <a:lnTo>
                    <a:pt x="1712" y="674"/>
                  </a:lnTo>
                  <a:lnTo>
                    <a:pt x="1711" y="674"/>
                  </a:lnTo>
                  <a:lnTo>
                    <a:pt x="1711" y="675"/>
                  </a:lnTo>
                  <a:lnTo>
                    <a:pt x="1710" y="675"/>
                  </a:lnTo>
                  <a:close/>
                  <a:moveTo>
                    <a:pt x="1694" y="646"/>
                  </a:moveTo>
                  <a:lnTo>
                    <a:pt x="1696" y="646"/>
                  </a:lnTo>
                  <a:lnTo>
                    <a:pt x="1698" y="645"/>
                  </a:lnTo>
                  <a:lnTo>
                    <a:pt x="1699" y="644"/>
                  </a:lnTo>
                  <a:lnTo>
                    <a:pt x="1698" y="643"/>
                  </a:lnTo>
                  <a:lnTo>
                    <a:pt x="1697" y="644"/>
                  </a:lnTo>
                  <a:lnTo>
                    <a:pt x="1694" y="645"/>
                  </a:lnTo>
                  <a:lnTo>
                    <a:pt x="1694" y="646"/>
                  </a:lnTo>
                  <a:close/>
                  <a:moveTo>
                    <a:pt x="1679" y="663"/>
                  </a:moveTo>
                  <a:lnTo>
                    <a:pt x="1681" y="663"/>
                  </a:lnTo>
                  <a:lnTo>
                    <a:pt x="1682" y="664"/>
                  </a:lnTo>
                  <a:lnTo>
                    <a:pt x="1683" y="664"/>
                  </a:lnTo>
                  <a:lnTo>
                    <a:pt x="1684" y="663"/>
                  </a:lnTo>
                  <a:lnTo>
                    <a:pt x="1684" y="664"/>
                  </a:lnTo>
                  <a:lnTo>
                    <a:pt x="1687" y="666"/>
                  </a:lnTo>
                  <a:lnTo>
                    <a:pt x="1689" y="666"/>
                  </a:lnTo>
                  <a:lnTo>
                    <a:pt x="1689" y="665"/>
                  </a:lnTo>
                  <a:lnTo>
                    <a:pt x="1689" y="664"/>
                  </a:lnTo>
                  <a:lnTo>
                    <a:pt x="1694" y="664"/>
                  </a:lnTo>
                  <a:lnTo>
                    <a:pt x="1696" y="663"/>
                  </a:lnTo>
                  <a:lnTo>
                    <a:pt x="1698" y="663"/>
                  </a:lnTo>
                  <a:lnTo>
                    <a:pt x="1700" y="663"/>
                  </a:lnTo>
                  <a:lnTo>
                    <a:pt x="1701" y="664"/>
                  </a:lnTo>
                  <a:lnTo>
                    <a:pt x="1702" y="665"/>
                  </a:lnTo>
                  <a:lnTo>
                    <a:pt x="1703" y="665"/>
                  </a:lnTo>
                  <a:lnTo>
                    <a:pt x="1704" y="667"/>
                  </a:lnTo>
                  <a:lnTo>
                    <a:pt x="1707" y="667"/>
                  </a:lnTo>
                  <a:lnTo>
                    <a:pt x="1707" y="666"/>
                  </a:lnTo>
                  <a:lnTo>
                    <a:pt x="1706" y="665"/>
                  </a:lnTo>
                  <a:lnTo>
                    <a:pt x="1706" y="664"/>
                  </a:lnTo>
                  <a:lnTo>
                    <a:pt x="1707" y="664"/>
                  </a:lnTo>
                  <a:lnTo>
                    <a:pt x="1708" y="664"/>
                  </a:lnTo>
                  <a:lnTo>
                    <a:pt x="1709" y="663"/>
                  </a:lnTo>
                  <a:lnTo>
                    <a:pt x="1710" y="663"/>
                  </a:lnTo>
                  <a:lnTo>
                    <a:pt x="1710" y="662"/>
                  </a:lnTo>
                  <a:lnTo>
                    <a:pt x="1710" y="661"/>
                  </a:lnTo>
                  <a:lnTo>
                    <a:pt x="1708" y="661"/>
                  </a:lnTo>
                  <a:lnTo>
                    <a:pt x="1708" y="659"/>
                  </a:lnTo>
                  <a:lnTo>
                    <a:pt x="1708" y="658"/>
                  </a:lnTo>
                  <a:lnTo>
                    <a:pt x="1708" y="656"/>
                  </a:lnTo>
                  <a:lnTo>
                    <a:pt x="1706" y="656"/>
                  </a:lnTo>
                  <a:lnTo>
                    <a:pt x="1703" y="655"/>
                  </a:lnTo>
                  <a:lnTo>
                    <a:pt x="1706" y="652"/>
                  </a:lnTo>
                  <a:lnTo>
                    <a:pt x="1706" y="650"/>
                  </a:lnTo>
                  <a:lnTo>
                    <a:pt x="1704" y="648"/>
                  </a:lnTo>
                  <a:lnTo>
                    <a:pt x="1702" y="648"/>
                  </a:lnTo>
                  <a:lnTo>
                    <a:pt x="1700" y="648"/>
                  </a:lnTo>
                  <a:lnTo>
                    <a:pt x="1699" y="648"/>
                  </a:lnTo>
                  <a:lnTo>
                    <a:pt x="1700" y="647"/>
                  </a:lnTo>
                  <a:lnTo>
                    <a:pt x="1700" y="646"/>
                  </a:lnTo>
                  <a:lnTo>
                    <a:pt x="1698" y="646"/>
                  </a:lnTo>
                  <a:lnTo>
                    <a:pt x="1694" y="647"/>
                  </a:lnTo>
                  <a:lnTo>
                    <a:pt x="1693" y="647"/>
                  </a:lnTo>
                  <a:lnTo>
                    <a:pt x="1694" y="648"/>
                  </a:lnTo>
                  <a:lnTo>
                    <a:pt x="1694" y="649"/>
                  </a:lnTo>
                  <a:lnTo>
                    <a:pt x="1693" y="652"/>
                  </a:lnTo>
                  <a:lnTo>
                    <a:pt x="1693" y="649"/>
                  </a:lnTo>
                  <a:lnTo>
                    <a:pt x="1692" y="648"/>
                  </a:lnTo>
                  <a:lnTo>
                    <a:pt x="1691" y="648"/>
                  </a:lnTo>
                  <a:lnTo>
                    <a:pt x="1690" y="649"/>
                  </a:lnTo>
                  <a:lnTo>
                    <a:pt x="1687" y="650"/>
                  </a:lnTo>
                  <a:lnTo>
                    <a:pt x="1685" y="652"/>
                  </a:lnTo>
                  <a:lnTo>
                    <a:pt x="1684" y="653"/>
                  </a:lnTo>
                  <a:lnTo>
                    <a:pt x="1682" y="652"/>
                  </a:lnTo>
                  <a:lnTo>
                    <a:pt x="1679" y="654"/>
                  </a:lnTo>
                  <a:lnTo>
                    <a:pt x="1680" y="655"/>
                  </a:lnTo>
                  <a:lnTo>
                    <a:pt x="1679" y="658"/>
                  </a:lnTo>
                  <a:lnTo>
                    <a:pt x="1679" y="663"/>
                  </a:lnTo>
                  <a:close/>
                  <a:moveTo>
                    <a:pt x="1696" y="675"/>
                  </a:moveTo>
                  <a:lnTo>
                    <a:pt x="1696" y="677"/>
                  </a:lnTo>
                  <a:lnTo>
                    <a:pt x="1694" y="678"/>
                  </a:lnTo>
                  <a:lnTo>
                    <a:pt x="1694" y="683"/>
                  </a:lnTo>
                  <a:lnTo>
                    <a:pt x="1694" y="685"/>
                  </a:lnTo>
                  <a:lnTo>
                    <a:pt x="1696" y="685"/>
                  </a:lnTo>
                  <a:lnTo>
                    <a:pt x="1697" y="683"/>
                  </a:lnTo>
                  <a:lnTo>
                    <a:pt x="1698" y="680"/>
                  </a:lnTo>
                  <a:lnTo>
                    <a:pt x="1699" y="678"/>
                  </a:lnTo>
                  <a:lnTo>
                    <a:pt x="1701" y="678"/>
                  </a:lnTo>
                  <a:lnTo>
                    <a:pt x="1701" y="676"/>
                  </a:lnTo>
                  <a:lnTo>
                    <a:pt x="1701" y="675"/>
                  </a:lnTo>
                  <a:lnTo>
                    <a:pt x="1700" y="675"/>
                  </a:lnTo>
                  <a:lnTo>
                    <a:pt x="1699" y="674"/>
                  </a:lnTo>
                  <a:lnTo>
                    <a:pt x="1698" y="673"/>
                  </a:lnTo>
                  <a:lnTo>
                    <a:pt x="1699" y="671"/>
                  </a:lnTo>
                  <a:lnTo>
                    <a:pt x="1698" y="669"/>
                  </a:lnTo>
                  <a:lnTo>
                    <a:pt x="1697" y="669"/>
                  </a:lnTo>
                  <a:lnTo>
                    <a:pt x="1697" y="672"/>
                  </a:lnTo>
                  <a:lnTo>
                    <a:pt x="1694" y="674"/>
                  </a:lnTo>
                  <a:lnTo>
                    <a:pt x="1696" y="675"/>
                  </a:lnTo>
                  <a:close/>
                  <a:moveTo>
                    <a:pt x="1668" y="664"/>
                  </a:moveTo>
                  <a:lnTo>
                    <a:pt x="1669" y="665"/>
                  </a:lnTo>
                  <a:lnTo>
                    <a:pt x="1671" y="664"/>
                  </a:lnTo>
                  <a:lnTo>
                    <a:pt x="1671" y="662"/>
                  </a:lnTo>
                  <a:lnTo>
                    <a:pt x="1672" y="662"/>
                  </a:lnTo>
                  <a:lnTo>
                    <a:pt x="1673" y="663"/>
                  </a:lnTo>
                  <a:lnTo>
                    <a:pt x="1674" y="662"/>
                  </a:lnTo>
                  <a:lnTo>
                    <a:pt x="1675" y="657"/>
                  </a:lnTo>
                  <a:lnTo>
                    <a:pt x="1674" y="656"/>
                  </a:lnTo>
                  <a:lnTo>
                    <a:pt x="1673" y="656"/>
                  </a:lnTo>
                  <a:lnTo>
                    <a:pt x="1671" y="658"/>
                  </a:lnTo>
                  <a:lnTo>
                    <a:pt x="1671" y="659"/>
                  </a:lnTo>
                  <a:lnTo>
                    <a:pt x="1670" y="659"/>
                  </a:lnTo>
                  <a:lnTo>
                    <a:pt x="1668" y="664"/>
                  </a:lnTo>
                  <a:close/>
                  <a:moveTo>
                    <a:pt x="1661" y="666"/>
                  </a:moveTo>
                  <a:lnTo>
                    <a:pt x="1662" y="666"/>
                  </a:lnTo>
                  <a:lnTo>
                    <a:pt x="1663" y="665"/>
                  </a:lnTo>
                  <a:lnTo>
                    <a:pt x="1664" y="664"/>
                  </a:lnTo>
                  <a:lnTo>
                    <a:pt x="1666" y="663"/>
                  </a:lnTo>
                  <a:lnTo>
                    <a:pt x="1668" y="662"/>
                  </a:lnTo>
                  <a:lnTo>
                    <a:pt x="1668" y="661"/>
                  </a:lnTo>
                  <a:lnTo>
                    <a:pt x="1666" y="661"/>
                  </a:lnTo>
                  <a:lnTo>
                    <a:pt x="1668" y="658"/>
                  </a:lnTo>
                  <a:lnTo>
                    <a:pt x="1666" y="656"/>
                  </a:lnTo>
                  <a:lnTo>
                    <a:pt x="1665" y="656"/>
                  </a:lnTo>
                  <a:lnTo>
                    <a:pt x="1664" y="657"/>
                  </a:lnTo>
                  <a:lnTo>
                    <a:pt x="1662" y="658"/>
                  </a:lnTo>
                  <a:lnTo>
                    <a:pt x="1662" y="659"/>
                  </a:lnTo>
                  <a:lnTo>
                    <a:pt x="1661" y="662"/>
                  </a:lnTo>
                  <a:lnTo>
                    <a:pt x="1661" y="663"/>
                  </a:lnTo>
                  <a:lnTo>
                    <a:pt x="1662" y="663"/>
                  </a:lnTo>
                  <a:lnTo>
                    <a:pt x="1662" y="664"/>
                  </a:lnTo>
                  <a:lnTo>
                    <a:pt x="1661" y="665"/>
                  </a:lnTo>
                  <a:lnTo>
                    <a:pt x="1661" y="666"/>
                  </a:lnTo>
                  <a:close/>
                  <a:moveTo>
                    <a:pt x="1643" y="661"/>
                  </a:moveTo>
                  <a:lnTo>
                    <a:pt x="1645" y="661"/>
                  </a:lnTo>
                  <a:lnTo>
                    <a:pt x="1646" y="662"/>
                  </a:lnTo>
                  <a:lnTo>
                    <a:pt x="1647" y="662"/>
                  </a:lnTo>
                  <a:lnTo>
                    <a:pt x="1649" y="661"/>
                  </a:lnTo>
                  <a:lnTo>
                    <a:pt x="1651" y="658"/>
                  </a:lnTo>
                  <a:lnTo>
                    <a:pt x="1652" y="658"/>
                  </a:lnTo>
                  <a:lnTo>
                    <a:pt x="1652" y="657"/>
                  </a:lnTo>
                  <a:lnTo>
                    <a:pt x="1649" y="656"/>
                  </a:lnTo>
                  <a:lnTo>
                    <a:pt x="1646" y="655"/>
                  </a:lnTo>
                  <a:lnTo>
                    <a:pt x="1646" y="654"/>
                  </a:lnTo>
                  <a:lnTo>
                    <a:pt x="1645" y="654"/>
                  </a:lnTo>
                  <a:lnTo>
                    <a:pt x="1644" y="656"/>
                  </a:lnTo>
                  <a:lnTo>
                    <a:pt x="1643" y="659"/>
                  </a:lnTo>
                  <a:lnTo>
                    <a:pt x="1643" y="661"/>
                  </a:lnTo>
                  <a:close/>
                  <a:moveTo>
                    <a:pt x="1636" y="658"/>
                  </a:moveTo>
                  <a:lnTo>
                    <a:pt x="1635" y="658"/>
                  </a:lnTo>
                  <a:lnTo>
                    <a:pt x="1634" y="658"/>
                  </a:lnTo>
                  <a:lnTo>
                    <a:pt x="1633" y="658"/>
                  </a:lnTo>
                  <a:lnTo>
                    <a:pt x="1631" y="661"/>
                  </a:lnTo>
                  <a:lnTo>
                    <a:pt x="1631" y="662"/>
                  </a:lnTo>
                  <a:lnTo>
                    <a:pt x="1631" y="663"/>
                  </a:lnTo>
                  <a:lnTo>
                    <a:pt x="1630" y="664"/>
                  </a:lnTo>
                  <a:lnTo>
                    <a:pt x="1631" y="665"/>
                  </a:lnTo>
                  <a:lnTo>
                    <a:pt x="1631" y="666"/>
                  </a:lnTo>
                  <a:lnTo>
                    <a:pt x="1628" y="666"/>
                  </a:lnTo>
                  <a:lnTo>
                    <a:pt x="1631" y="669"/>
                  </a:lnTo>
                  <a:lnTo>
                    <a:pt x="1632" y="672"/>
                  </a:lnTo>
                  <a:lnTo>
                    <a:pt x="1633" y="669"/>
                  </a:lnTo>
                  <a:lnTo>
                    <a:pt x="1635" y="669"/>
                  </a:lnTo>
                  <a:lnTo>
                    <a:pt x="1635" y="669"/>
                  </a:lnTo>
                  <a:lnTo>
                    <a:pt x="1636" y="673"/>
                  </a:lnTo>
                  <a:lnTo>
                    <a:pt x="1638" y="673"/>
                  </a:lnTo>
                  <a:lnTo>
                    <a:pt x="1640" y="674"/>
                  </a:lnTo>
                  <a:lnTo>
                    <a:pt x="1641" y="673"/>
                  </a:lnTo>
                  <a:lnTo>
                    <a:pt x="1641" y="672"/>
                  </a:lnTo>
                  <a:lnTo>
                    <a:pt x="1640" y="668"/>
                  </a:lnTo>
                  <a:lnTo>
                    <a:pt x="1638" y="666"/>
                  </a:lnTo>
                  <a:lnTo>
                    <a:pt x="1637" y="666"/>
                  </a:lnTo>
                  <a:lnTo>
                    <a:pt x="1637" y="665"/>
                  </a:lnTo>
                  <a:lnTo>
                    <a:pt x="1638" y="665"/>
                  </a:lnTo>
                  <a:lnTo>
                    <a:pt x="1638" y="664"/>
                  </a:lnTo>
                  <a:lnTo>
                    <a:pt x="1636" y="664"/>
                  </a:lnTo>
                  <a:lnTo>
                    <a:pt x="1636" y="663"/>
                  </a:lnTo>
                  <a:lnTo>
                    <a:pt x="1636" y="662"/>
                  </a:lnTo>
                  <a:lnTo>
                    <a:pt x="1638" y="662"/>
                  </a:lnTo>
                  <a:lnTo>
                    <a:pt x="1636" y="658"/>
                  </a:lnTo>
                  <a:close/>
                  <a:moveTo>
                    <a:pt x="1628" y="653"/>
                  </a:moveTo>
                  <a:lnTo>
                    <a:pt x="1628" y="654"/>
                  </a:lnTo>
                  <a:lnTo>
                    <a:pt x="1630" y="654"/>
                  </a:lnTo>
                  <a:lnTo>
                    <a:pt x="1630" y="653"/>
                  </a:lnTo>
                  <a:lnTo>
                    <a:pt x="1630" y="652"/>
                  </a:lnTo>
                  <a:lnTo>
                    <a:pt x="1628" y="650"/>
                  </a:lnTo>
                  <a:lnTo>
                    <a:pt x="1627" y="652"/>
                  </a:lnTo>
                  <a:lnTo>
                    <a:pt x="1627" y="653"/>
                  </a:lnTo>
                  <a:lnTo>
                    <a:pt x="1628" y="653"/>
                  </a:lnTo>
                  <a:close/>
                  <a:moveTo>
                    <a:pt x="1627" y="669"/>
                  </a:moveTo>
                  <a:lnTo>
                    <a:pt x="1626" y="669"/>
                  </a:lnTo>
                  <a:lnTo>
                    <a:pt x="1626" y="671"/>
                  </a:lnTo>
                  <a:lnTo>
                    <a:pt x="1627" y="671"/>
                  </a:lnTo>
                  <a:lnTo>
                    <a:pt x="1628" y="672"/>
                  </a:lnTo>
                  <a:lnTo>
                    <a:pt x="1630" y="672"/>
                  </a:lnTo>
                  <a:lnTo>
                    <a:pt x="1630" y="669"/>
                  </a:lnTo>
                  <a:lnTo>
                    <a:pt x="1628" y="669"/>
                  </a:lnTo>
                  <a:lnTo>
                    <a:pt x="1627" y="669"/>
                  </a:lnTo>
                  <a:close/>
                  <a:moveTo>
                    <a:pt x="1636" y="652"/>
                  </a:moveTo>
                  <a:lnTo>
                    <a:pt x="1635" y="650"/>
                  </a:lnTo>
                  <a:lnTo>
                    <a:pt x="1635" y="649"/>
                  </a:lnTo>
                  <a:lnTo>
                    <a:pt x="1635" y="648"/>
                  </a:lnTo>
                  <a:lnTo>
                    <a:pt x="1635" y="652"/>
                  </a:lnTo>
                  <a:lnTo>
                    <a:pt x="1635" y="653"/>
                  </a:lnTo>
                  <a:lnTo>
                    <a:pt x="1635" y="653"/>
                  </a:lnTo>
                  <a:lnTo>
                    <a:pt x="1636" y="652"/>
                  </a:lnTo>
                  <a:close/>
                  <a:moveTo>
                    <a:pt x="1632" y="644"/>
                  </a:moveTo>
                  <a:lnTo>
                    <a:pt x="1631" y="644"/>
                  </a:lnTo>
                  <a:lnTo>
                    <a:pt x="1630" y="645"/>
                  </a:lnTo>
                  <a:lnTo>
                    <a:pt x="1628" y="646"/>
                  </a:lnTo>
                  <a:lnTo>
                    <a:pt x="1630" y="646"/>
                  </a:lnTo>
                  <a:lnTo>
                    <a:pt x="1631" y="646"/>
                  </a:lnTo>
                  <a:lnTo>
                    <a:pt x="1632" y="646"/>
                  </a:lnTo>
                  <a:lnTo>
                    <a:pt x="1633" y="646"/>
                  </a:lnTo>
                  <a:lnTo>
                    <a:pt x="1634" y="646"/>
                  </a:lnTo>
                  <a:lnTo>
                    <a:pt x="1635" y="646"/>
                  </a:lnTo>
                  <a:lnTo>
                    <a:pt x="1635" y="645"/>
                  </a:lnTo>
                  <a:lnTo>
                    <a:pt x="1632" y="644"/>
                  </a:lnTo>
                  <a:close/>
                  <a:moveTo>
                    <a:pt x="1623" y="640"/>
                  </a:moveTo>
                  <a:lnTo>
                    <a:pt x="1626" y="641"/>
                  </a:lnTo>
                  <a:lnTo>
                    <a:pt x="1628" y="643"/>
                  </a:lnTo>
                  <a:lnTo>
                    <a:pt x="1630" y="643"/>
                  </a:lnTo>
                  <a:lnTo>
                    <a:pt x="1630" y="641"/>
                  </a:lnTo>
                  <a:lnTo>
                    <a:pt x="1632" y="641"/>
                  </a:lnTo>
                  <a:lnTo>
                    <a:pt x="1632" y="640"/>
                  </a:lnTo>
                  <a:lnTo>
                    <a:pt x="1631" y="639"/>
                  </a:lnTo>
                  <a:lnTo>
                    <a:pt x="1630" y="639"/>
                  </a:lnTo>
                  <a:lnTo>
                    <a:pt x="1628" y="640"/>
                  </a:lnTo>
                  <a:lnTo>
                    <a:pt x="1626" y="640"/>
                  </a:lnTo>
                  <a:lnTo>
                    <a:pt x="1624" y="639"/>
                  </a:lnTo>
                  <a:lnTo>
                    <a:pt x="1623" y="640"/>
                  </a:lnTo>
                  <a:close/>
                  <a:moveTo>
                    <a:pt x="1622" y="645"/>
                  </a:moveTo>
                  <a:lnTo>
                    <a:pt x="1624" y="645"/>
                  </a:lnTo>
                  <a:lnTo>
                    <a:pt x="1625" y="645"/>
                  </a:lnTo>
                  <a:lnTo>
                    <a:pt x="1625" y="644"/>
                  </a:lnTo>
                  <a:lnTo>
                    <a:pt x="1624" y="643"/>
                  </a:lnTo>
                  <a:lnTo>
                    <a:pt x="1623" y="643"/>
                  </a:lnTo>
                  <a:lnTo>
                    <a:pt x="1622" y="644"/>
                  </a:lnTo>
                  <a:lnTo>
                    <a:pt x="1622" y="645"/>
                  </a:lnTo>
                  <a:close/>
                  <a:moveTo>
                    <a:pt x="1617" y="646"/>
                  </a:moveTo>
                  <a:lnTo>
                    <a:pt x="1618" y="647"/>
                  </a:lnTo>
                  <a:lnTo>
                    <a:pt x="1618" y="648"/>
                  </a:lnTo>
                  <a:lnTo>
                    <a:pt x="1619" y="649"/>
                  </a:lnTo>
                  <a:lnTo>
                    <a:pt x="1622" y="649"/>
                  </a:lnTo>
                  <a:lnTo>
                    <a:pt x="1624" y="648"/>
                  </a:lnTo>
                  <a:lnTo>
                    <a:pt x="1625" y="648"/>
                  </a:lnTo>
                  <a:lnTo>
                    <a:pt x="1626" y="647"/>
                  </a:lnTo>
                  <a:lnTo>
                    <a:pt x="1625" y="646"/>
                  </a:lnTo>
                  <a:lnTo>
                    <a:pt x="1624" y="646"/>
                  </a:lnTo>
                  <a:lnTo>
                    <a:pt x="1623" y="646"/>
                  </a:lnTo>
                  <a:lnTo>
                    <a:pt x="1621" y="646"/>
                  </a:lnTo>
                  <a:lnTo>
                    <a:pt x="1619" y="646"/>
                  </a:lnTo>
                  <a:lnTo>
                    <a:pt x="1619" y="646"/>
                  </a:lnTo>
                  <a:lnTo>
                    <a:pt x="1619" y="645"/>
                  </a:lnTo>
                  <a:lnTo>
                    <a:pt x="1617" y="645"/>
                  </a:lnTo>
                  <a:lnTo>
                    <a:pt x="1617" y="646"/>
                  </a:lnTo>
                  <a:close/>
                  <a:moveTo>
                    <a:pt x="1612" y="664"/>
                  </a:moveTo>
                  <a:lnTo>
                    <a:pt x="1613" y="664"/>
                  </a:lnTo>
                  <a:lnTo>
                    <a:pt x="1615" y="664"/>
                  </a:lnTo>
                  <a:lnTo>
                    <a:pt x="1616" y="659"/>
                  </a:lnTo>
                  <a:lnTo>
                    <a:pt x="1617" y="658"/>
                  </a:lnTo>
                  <a:lnTo>
                    <a:pt x="1616" y="656"/>
                  </a:lnTo>
                  <a:lnTo>
                    <a:pt x="1615" y="656"/>
                  </a:lnTo>
                  <a:lnTo>
                    <a:pt x="1614" y="656"/>
                  </a:lnTo>
                  <a:lnTo>
                    <a:pt x="1614" y="659"/>
                  </a:lnTo>
                  <a:lnTo>
                    <a:pt x="1615" y="661"/>
                  </a:lnTo>
                  <a:lnTo>
                    <a:pt x="1614" y="662"/>
                  </a:lnTo>
                  <a:lnTo>
                    <a:pt x="1612" y="664"/>
                  </a:lnTo>
                  <a:close/>
                  <a:moveTo>
                    <a:pt x="1602" y="639"/>
                  </a:moveTo>
                  <a:lnTo>
                    <a:pt x="1603" y="639"/>
                  </a:lnTo>
                  <a:lnTo>
                    <a:pt x="1605" y="638"/>
                  </a:lnTo>
                  <a:lnTo>
                    <a:pt x="1606" y="637"/>
                  </a:lnTo>
                  <a:lnTo>
                    <a:pt x="1606" y="636"/>
                  </a:lnTo>
                  <a:lnTo>
                    <a:pt x="1605" y="636"/>
                  </a:lnTo>
                  <a:lnTo>
                    <a:pt x="1603" y="637"/>
                  </a:lnTo>
                  <a:lnTo>
                    <a:pt x="1602" y="639"/>
                  </a:lnTo>
                  <a:close/>
                  <a:moveTo>
                    <a:pt x="1584" y="646"/>
                  </a:moveTo>
                  <a:lnTo>
                    <a:pt x="1585" y="646"/>
                  </a:lnTo>
                  <a:lnTo>
                    <a:pt x="1590" y="646"/>
                  </a:lnTo>
                  <a:lnTo>
                    <a:pt x="1592" y="646"/>
                  </a:lnTo>
                  <a:lnTo>
                    <a:pt x="1594" y="646"/>
                  </a:lnTo>
                  <a:lnTo>
                    <a:pt x="1598" y="646"/>
                  </a:lnTo>
                  <a:lnTo>
                    <a:pt x="1602" y="645"/>
                  </a:lnTo>
                  <a:lnTo>
                    <a:pt x="1605" y="645"/>
                  </a:lnTo>
                  <a:lnTo>
                    <a:pt x="1606" y="645"/>
                  </a:lnTo>
                  <a:lnTo>
                    <a:pt x="1608" y="644"/>
                  </a:lnTo>
                  <a:lnTo>
                    <a:pt x="1608" y="641"/>
                  </a:lnTo>
                  <a:lnTo>
                    <a:pt x="1607" y="640"/>
                  </a:lnTo>
                  <a:lnTo>
                    <a:pt x="1606" y="640"/>
                  </a:lnTo>
                  <a:lnTo>
                    <a:pt x="1606" y="641"/>
                  </a:lnTo>
                  <a:lnTo>
                    <a:pt x="1598" y="643"/>
                  </a:lnTo>
                  <a:lnTo>
                    <a:pt x="1597" y="644"/>
                  </a:lnTo>
                  <a:lnTo>
                    <a:pt x="1595" y="645"/>
                  </a:lnTo>
                  <a:lnTo>
                    <a:pt x="1593" y="645"/>
                  </a:lnTo>
                  <a:lnTo>
                    <a:pt x="1590" y="644"/>
                  </a:lnTo>
                  <a:lnTo>
                    <a:pt x="1588" y="644"/>
                  </a:lnTo>
                  <a:lnTo>
                    <a:pt x="1587" y="645"/>
                  </a:lnTo>
                  <a:lnTo>
                    <a:pt x="1585" y="645"/>
                  </a:lnTo>
                  <a:lnTo>
                    <a:pt x="1584" y="646"/>
                  </a:lnTo>
                  <a:close/>
                  <a:moveTo>
                    <a:pt x="1606" y="655"/>
                  </a:moveTo>
                  <a:lnTo>
                    <a:pt x="1606" y="654"/>
                  </a:lnTo>
                  <a:lnTo>
                    <a:pt x="1605" y="655"/>
                  </a:lnTo>
                  <a:lnTo>
                    <a:pt x="1603" y="656"/>
                  </a:lnTo>
                  <a:lnTo>
                    <a:pt x="1600" y="658"/>
                  </a:lnTo>
                  <a:lnTo>
                    <a:pt x="1600" y="659"/>
                  </a:lnTo>
                  <a:lnTo>
                    <a:pt x="1602" y="661"/>
                  </a:lnTo>
                  <a:lnTo>
                    <a:pt x="1603" y="661"/>
                  </a:lnTo>
                  <a:lnTo>
                    <a:pt x="1604" y="662"/>
                  </a:lnTo>
                  <a:lnTo>
                    <a:pt x="1605" y="661"/>
                  </a:lnTo>
                  <a:lnTo>
                    <a:pt x="1607" y="658"/>
                  </a:lnTo>
                  <a:lnTo>
                    <a:pt x="1607" y="657"/>
                  </a:lnTo>
                  <a:lnTo>
                    <a:pt x="1606" y="655"/>
                  </a:lnTo>
                  <a:close/>
                  <a:moveTo>
                    <a:pt x="1564" y="649"/>
                  </a:moveTo>
                  <a:lnTo>
                    <a:pt x="1567" y="649"/>
                  </a:lnTo>
                  <a:lnTo>
                    <a:pt x="1568" y="649"/>
                  </a:lnTo>
                  <a:lnTo>
                    <a:pt x="1568" y="648"/>
                  </a:lnTo>
                  <a:lnTo>
                    <a:pt x="1570" y="648"/>
                  </a:lnTo>
                  <a:lnTo>
                    <a:pt x="1572" y="648"/>
                  </a:lnTo>
                  <a:lnTo>
                    <a:pt x="1575" y="648"/>
                  </a:lnTo>
                  <a:lnTo>
                    <a:pt x="1577" y="647"/>
                  </a:lnTo>
                  <a:lnTo>
                    <a:pt x="1577" y="648"/>
                  </a:lnTo>
                  <a:lnTo>
                    <a:pt x="1578" y="648"/>
                  </a:lnTo>
                  <a:lnTo>
                    <a:pt x="1579" y="649"/>
                  </a:lnTo>
                  <a:lnTo>
                    <a:pt x="1580" y="649"/>
                  </a:lnTo>
                  <a:lnTo>
                    <a:pt x="1581" y="647"/>
                  </a:lnTo>
                  <a:lnTo>
                    <a:pt x="1580" y="646"/>
                  </a:lnTo>
                  <a:lnTo>
                    <a:pt x="1579" y="646"/>
                  </a:lnTo>
                  <a:lnTo>
                    <a:pt x="1577" y="646"/>
                  </a:lnTo>
                  <a:lnTo>
                    <a:pt x="1576" y="644"/>
                  </a:lnTo>
                  <a:lnTo>
                    <a:pt x="1572" y="645"/>
                  </a:lnTo>
                  <a:lnTo>
                    <a:pt x="1570" y="645"/>
                  </a:lnTo>
                  <a:lnTo>
                    <a:pt x="1567" y="646"/>
                  </a:lnTo>
                  <a:lnTo>
                    <a:pt x="1566" y="646"/>
                  </a:lnTo>
                  <a:lnTo>
                    <a:pt x="1566" y="647"/>
                  </a:lnTo>
                  <a:lnTo>
                    <a:pt x="1567" y="648"/>
                  </a:lnTo>
                  <a:lnTo>
                    <a:pt x="1564" y="648"/>
                  </a:lnTo>
                  <a:lnTo>
                    <a:pt x="1564" y="649"/>
                  </a:lnTo>
                  <a:close/>
                  <a:moveTo>
                    <a:pt x="1555" y="701"/>
                  </a:moveTo>
                  <a:lnTo>
                    <a:pt x="1556" y="703"/>
                  </a:lnTo>
                  <a:lnTo>
                    <a:pt x="1557" y="704"/>
                  </a:lnTo>
                  <a:lnTo>
                    <a:pt x="1558" y="703"/>
                  </a:lnTo>
                  <a:lnTo>
                    <a:pt x="1560" y="703"/>
                  </a:lnTo>
                  <a:lnTo>
                    <a:pt x="1560" y="704"/>
                  </a:lnTo>
                  <a:lnTo>
                    <a:pt x="1561" y="704"/>
                  </a:lnTo>
                  <a:lnTo>
                    <a:pt x="1560" y="705"/>
                  </a:lnTo>
                  <a:lnTo>
                    <a:pt x="1561" y="705"/>
                  </a:lnTo>
                  <a:lnTo>
                    <a:pt x="1568" y="708"/>
                  </a:lnTo>
                  <a:lnTo>
                    <a:pt x="1571" y="708"/>
                  </a:lnTo>
                  <a:lnTo>
                    <a:pt x="1572" y="706"/>
                  </a:lnTo>
                  <a:lnTo>
                    <a:pt x="1574" y="705"/>
                  </a:lnTo>
                  <a:lnTo>
                    <a:pt x="1576" y="703"/>
                  </a:lnTo>
                  <a:lnTo>
                    <a:pt x="1577" y="704"/>
                  </a:lnTo>
                  <a:lnTo>
                    <a:pt x="1580" y="703"/>
                  </a:lnTo>
                  <a:lnTo>
                    <a:pt x="1581" y="701"/>
                  </a:lnTo>
                  <a:lnTo>
                    <a:pt x="1583" y="700"/>
                  </a:lnTo>
                  <a:lnTo>
                    <a:pt x="1583" y="699"/>
                  </a:lnTo>
                  <a:lnTo>
                    <a:pt x="1581" y="697"/>
                  </a:lnTo>
                  <a:lnTo>
                    <a:pt x="1581" y="692"/>
                  </a:lnTo>
                  <a:lnTo>
                    <a:pt x="1581" y="690"/>
                  </a:lnTo>
                  <a:lnTo>
                    <a:pt x="1580" y="689"/>
                  </a:lnTo>
                  <a:lnTo>
                    <a:pt x="1578" y="690"/>
                  </a:lnTo>
                  <a:lnTo>
                    <a:pt x="1577" y="690"/>
                  </a:lnTo>
                  <a:lnTo>
                    <a:pt x="1574" y="687"/>
                  </a:lnTo>
                  <a:lnTo>
                    <a:pt x="1572" y="687"/>
                  </a:lnTo>
                  <a:lnTo>
                    <a:pt x="1571" y="690"/>
                  </a:lnTo>
                  <a:lnTo>
                    <a:pt x="1567" y="691"/>
                  </a:lnTo>
                  <a:lnTo>
                    <a:pt x="1566" y="690"/>
                  </a:lnTo>
                  <a:lnTo>
                    <a:pt x="1565" y="691"/>
                  </a:lnTo>
                  <a:lnTo>
                    <a:pt x="1561" y="692"/>
                  </a:lnTo>
                  <a:lnTo>
                    <a:pt x="1559" y="695"/>
                  </a:lnTo>
                  <a:lnTo>
                    <a:pt x="1558" y="696"/>
                  </a:lnTo>
                  <a:lnTo>
                    <a:pt x="1560" y="700"/>
                  </a:lnTo>
                  <a:lnTo>
                    <a:pt x="1559" y="700"/>
                  </a:lnTo>
                  <a:lnTo>
                    <a:pt x="1557" y="699"/>
                  </a:lnTo>
                  <a:lnTo>
                    <a:pt x="1556" y="699"/>
                  </a:lnTo>
                  <a:lnTo>
                    <a:pt x="1555" y="700"/>
                  </a:lnTo>
                  <a:lnTo>
                    <a:pt x="1555" y="701"/>
                  </a:lnTo>
                  <a:close/>
                  <a:moveTo>
                    <a:pt x="1549" y="704"/>
                  </a:moveTo>
                  <a:lnTo>
                    <a:pt x="1550" y="705"/>
                  </a:lnTo>
                  <a:lnTo>
                    <a:pt x="1552" y="704"/>
                  </a:lnTo>
                  <a:lnTo>
                    <a:pt x="1552" y="703"/>
                  </a:lnTo>
                  <a:lnTo>
                    <a:pt x="1550" y="703"/>
                  </a:lnTo>
                  <a:lnTo>
                    <a:pt x="1549" y="704"/>
                  </a:lnTo>
                  <a:close/>
                  <a:moveTo>
                    <a:pt x="1543" y="647"/>
                  </a:moveTo>
                  <a:lnTo>
                    <a:pt x="1545" y="649"/>
                  </a:lnTo>
                  <a:lnTo>
                    <a:pt x="1546" y="648"/>
                  </a:lnTo>
                  <a:lnTo>
                    <a:pt x="1545" y="646"/>
                  </a:lnTo>
                  <a:lnTo>
                    <a:pt x="1543" y="646"/>
                  </a:lnTo>
                  <a:lnTo>
                    <a:pt x="1543" y="647"/>
                  </a:lnTo>
                  <a:close/>
                  <a:moveTo>
                    <a:pt x="1534" y="650"/>
                  </a:moveTo>
                  <a:lnTo>
                    <a:pt x="1536" y="650"/>
                  </a:lnTo>
                  <a:lnTo>
                    <a:pt x="1538" y="650"/>
                  </a:lnTo>
                  <a:lnTo>
                    <a:pt x="1538" y="648"/>
                  </a:lnTo>
                  <a:lnTo>
                    <a:pt x="1534" y="649"/>
                  </a:lnTo>
                  <a:lnTo>
                    <a:pt x="1534" y="650"/>
                  </a:lnTo>
                  <a:close/>
                  <a:moveTo>
                    <a:pt x="1510" y="699"/>
                  </a:moveTo>
                  <a:lnTo>
                    <a:pt x="1511" y="700"/>
                  </a:lnTo>
                  <a:lnTo>
                    <a:pt x="1513" y="699"/>
                  </a:lnTo>
                  <a:lnTo>
                    <a:pt x="1514" y="699"/>
                  </a:lnTo>
                  <a:lnTo>
                    <a:pt x="1517" y="699"/>
                  </a:lnTo>
                  <a:lnTo>
                    <a:pt x="1517" y="697"/>
                  </a:lnTo>
                  <a:lnTo>
                    <a:pt x="1514" y="695"/>
                  </a:lnTo>
                  <a:lnTo>
                    <a:pt x="1513" y="697"/>
                  </a:lnTo>
                  <a:lnTo>
                    <a:pt x="1511" y="697"/>
                  </a:lnTo>
                  <a:lnTo>
                    <a:pt x="1510" y="697"/>
                  </a:lnTo>
                  <a:lnTo>
                    <a:pt x="1510" y="699"/>
                  </a:lnTo>
                  <a:close/>
                  <a:moveTo>
                    <a:pt x="1482" y="884"/>
                  </a:moveTo>
                  <a:lnTo>
                    <a:pt x="1481" y="883"/>
                  </a:lnTo>
                  <a:lnTo>
                    <a:pt x="1480" y="884"/>
                  </a:lnTo>
                  <a:lnTo>
                    <a:pt x="1480" y="886"/>
                  </a:lnTo>
                  <a:lnTo>
                    <a:pt x="1481" y="886"/>
                  </a:lnTo>
                  <a:lnTo>
                    <a:pt x="1482" y="886"/>
                  </a:lnTo>
                  <a:lnTo>
                    <a:pt x="1482" y="884"/>
                  </a:lnTo>
                  <a:close/>
                  <a:moveTo>
                    <a:pt x="1492" y="915"/>
                  </a:moveTo>
                  <a:lnTo>
                    <a:pt x="1491" y="914"/>
                  </a:lnTo>
                  <a:lnTo>
                    <a:pt x="1490" y="914"/>
                  </a:lnTo>
                  <a:lnTo>
                    <a:pt x="1490" y="915"/>
                  </a:lnTo>
                  <a:lnTo>
                    <a:pt x="1489" y="915"/>
                  </a:lnTo>
                  <a:lnTo>
                    <a:pt x="1489" y="916"/>
                  </a:lnTo>
                  <a:lnTo>
                    <a:pt x="1490" y="916"/>
                  </a:lnTo>
                  <a:lnTo>
                    <a:pt x="1490" y="915"/>
                  </a:lnTo>
                  <a:lnTo>
                    <a:pt x="1491" y="915"/>
                  </a:lnTo>
                  <a:lnTo>
                    <a:pt x="1492" y="915"/>
                  </a:lnTo>
                  <a:close/>
                  <a:moveTo>
                    <a:pt x="1500" y="727"/>
                  </a:moveTo>
                  <a:lnTo>
                    <a:pt x="1498" y="727"/>
                  </a:lnTo>
                  <a:lnTo>
                    <a:pt x="1496" y="728"/>
                  </a:lnTo>
                  <a:lnTo>
                    <a:pt x="1494" y="728"/>
                  </a:lnTo>
                  <a:lnTo>
                    <a:pt x="1494" y="729"/>
                  </a:lnTo>
                  <a:lnTo>
                    <a:pt x="1495" y="730"/>
                  </a:lnTo>
                  <a:lnTo>
                    <a:pt x="1498" y="730"/>
                  </a:lnTo>
                  <a:lnTo>
                    <a:pt x="1499" y="730"/>
                  </a:lnTo>
                  <a:lnTo>
                    <a:pt x="1499" y="729"/>
                  </a:lnTo>
                  <a:lnTo>
                    <a:pt x="1500" y="728"/>
                  </a:lnTo>
                  <a:lnTo>
                    <a:pt x="1500" y="727"/>
                  </a:lnTo>
                  <a:close/>
                  <a:moveTo>
                    <a:pt x="1501" y="916"/>
                  </a:moveTo>
                  <a:lnTo>
                    <a:pt x="1501" y="915"/>
                  </a:lnTo>
                  <a:lnTo>
                    <a:pt x="1500" y="916"/>
                  </a:lnTo>
                  <a:lnTo>
                    <a:pt x="1501" y="916"/>
                  </a:lnTo>
                  <a:close/>
                  <a:moveTo>
                    <a:pt x="1503" y="916"/>
                  </a:moveTo>
                  <a:lnTo>
                    <a:pt x="1502" y="916"/>
                  </a:lnTo>
                  <a:lnTo>
                    <a:pt x="1502" y="916"/>
                  </a:lnTo>
                  <a:lnTo>
                    <a:pt x="1501" y="916"/>
                  </a:lnTo>
                  <a:lnTo>
                    <a:pt x="1501" y="917"/>
                  </a:lnTo>
                  <a:lnTo>
                    <a:pt x="1502" y="917"/>
                  </a:lnTo>
                  <a:lnTo>
                    <a:pt x="1503" y="917"/>
                  </a:lnTo>
                  <a:lnTo>
                    <a:pt x="1503" y="916"/>
                  </a:lnTo>
                  <a:lnTo>
                    <a:pt x="1503" y="916"/>
                  </a:lnTo>
                  <a:close/>
                  <a:moveTo>
                    <a:pt x="1505" y="1192"/>
                  </a:moveTo>
                  <a:lnTo>
                    <a:pt x="1507" y="1192"/>
                  </a:lnTo>
                  <a:lnTo>
                    <a:pt x="1508" y="1192"/>
                  </a:lnTo>
                  <a:lnTo>
                    <a:pt x="1507" y="1191"/>
                  </a:lnTo>
                  <a:lnTo>
                    <a:pt x="1505" y="1191"/>
                  </a:lnTo>
                  <a:lnTo>
                    <a:pt x="1505" y="1192"/>
                  </a:lnTo>
                  <a:close/>
                  <a:moveTo>
                    <a:pt x="1502" y="1198"/>
                  </a:moveTo>
                  <a:lnTo>
                    <a:pt x="1503" y="1200"/>
                  </a:lnTo>
                  <a:lnTo>
                    <a:pt x="1504" y="1200"/>
                  </a:lnTo>
                  <a:lnTo>
                    <a:pt x="1504" y="1199"/>
                  </a:lnTo>
                  <a:lnTo>
                    <a:pt x="1505" y="1198"/>
                  </a:lnTo>
                  <a:lnTo>
                    <a:pt x="1505" y="1197"/>
                  </a:lnTo>
                  <a:lnTo>
                    <a:pt x="1504" y="1197"/>
                  </a:lnTo>
                  <a:lnTo>
                    <a:pt x="1504" y="1196"/>
                  </a:lnTo>
                  <a:lnTo>
                    <a:pt x="1503" y="1197"/>
                  </a:lnTo>
                  <a:lnTo>
                    <a:pt x="1502" y="1197"/>
                  </a:lnTo>
                  <a:lnTo>
                    <a:pt x="1502" y="1198"/>
                  </a:lnTo>
                  <a:close/>
                  <a:moveTo>
                    <a:pt x="1508" y="1202"/>
                  </a:moveTo>
                  <a:lnTo>
                    <a:pt x="1508" y="1201"/>
                  </a:lnTo>
                  <a:lnTo>
                    <a:pt x="1507" y="1201"/>
                  </a:lnTo>
                  <a:lnTo>
                    <a:pt x="1505" y="1201"/>
                  </a:lnTo>
                  <a:lnTo>
                    <a:pt x="1505" y="1202"/>
                  </a:lnTo>
                  <a:lnTo>
                    <a:pt x="1505" y="1203"/>
                  </a:lnTo>
                  <a:lnTo>
                    <a:pt x="1507" y="1202"/>
                  </a:lnTo>
                  <a:lnTo>
                    <a:pt x="1508" y="1203"/>
                  </a:lnTo>
                  <a:lnTo>
                    <a:pt x="1508" y="1205"/>
                  </a:lnTo>
                  <a:lnTo>
                    <a:pt x="1507" y="1206"/>
                  </a:lnTo>
                  <a:lnTo>
                    <a:pt x="1505" y="1206"/>
                  </a:lnTo>
                  <a:lnTo>
                    <a:pt x="1504" y="1206"/>
                  </a:lnTo>
                  <a:lnTo>
                    <a:pt x="1504" y="1205"/>
                  </a:lnTo>
                  <a:lnTo>
                    <a:pt x="1503" y="1206"/>
                  </a:lnTo>
                  <a:lnTo>
                    <a:pt x="1503" y="1207"/>
                  </a:lnTo>
                  <a:lnTo>
                    <a:pt x="1502" y="1207"/>
                  </a:lnTo>
                  <a:lnTo>
                    <a:pt x="1503" y="1205"/>
                  </a:lnTo>
                  <a:lnTo>
                    <a:pt x="1503" y="1203"/>
                  </a:lnTo>
                  <a:lnTo>
                    <a:pt x="1502" y="1203"/>
                  </a:lnTo>
                  <a:lnTo>
                    <a:pt x="1502" y="1206"/>
                  </a:lnTo>
                  <a:lnTo>
                    <a:pt x="1501" y="1208"/>
                  </a:lnTo>
                  <a:lnTo>
                    <a:pt x="1502" y="1209"/>
                  </a:lnTo>
                  <a:lnTo>
                    <a:pt x="1503" y="1209"/>
                  </a:lnTo>
                  <a:lnTo>
                    <a:pt x="1503" y="1208"/>
                  </a:lnTo>
                  <a:lnTo>
                    <a:pt x="1504" y="1207"/>
                  </a:lnTo>
                  <a:lnTo>
                    <a:pt x="1505" y="1207"/>
                  </a:lnTo>
                  <a:lnTo>
                    <a:pt x="1507" y="1207"/>
                  </a:lnTo>
                  <a:lnTo>
                    <a:pt x="1508" y="1207"/>
                  </a:lnTo>
                  <a:lnTo>
                    <a:pt x="1509" y="1207"/>
                  </a:lnTo>
                  <a:lnTo>
                    <a:pt x="1510" y="1206"/>
                  </a:lnTo>
                  <a:lnTo>
                    <a:pt x="1510" y="1205"/>
                  </a:lnTo>
                  <a:lnTo>
                    <a:pt x="1510" y="1203"/>
                  </a:lnTo>
                  <a:lnTo>
                    <a:pt x="1508" y="1202"/>
                  </a:lnTo>
                  <a:close/>
                  <a:moveTo>
                    <a:pt x="1509" y="917"/>
                  </a:moveTo>
                  <a:lnTo>
                    <a:pt x="1508" y="916"/>
                  </a:lnTo>
                  <a:lnTo>
                    <a:pt x="1507" y="916"/>
                  </a:lnTo>
                  <a:lnTo>
                    <a:pt x="1505" y="916"/>
                  </a:lnTo>
                  <a:lnTo>
                    <a:pt x="1505" y="916"/>
                  </a:lnTo>
                  <a:lnTo>
                    <a:pt x="1504" y="916"/>
                  </a:lnTo>
                  <a:lnTo>
                    <a:pt x="1504" y="916"/>
                  </a:lnTo>
                  <a:lnTo>
                    <a:pt x="1505" y="916"/>
                  </a:lnTo>
                  <a:lnTo>
                    <a:pt x="1505" y="917"/>
                  </a:lnTo>
                  <a:lnTo>
                    <a:pt x="1507" y="917"/>
                  </a:lnTo>
                  <a:lnTo>
                    <a:pt x="1508" y="918"/>
                  </a:lnTo>
                  <a:lnTo>
                    <a:pt x="1509" y="918"/>
                  </a:lnTo>
                  <a:lnTo>
                    <a:pt x="1509" y="917"/>
                  </a:lnTo>
                  <a:close/>
                  <a:moveTo>
                    <a:pt x="1521" y="743"/>
                  </a:moveTo>
                  <a:lnTo>
                    <a:pt x="1517" y="744"/>
                  </a:lnTo>
                  <a:lnTo>
                    <a:pt x="1515" y="747"/>
                  </a:lnTo>
                  <a:lnTo>
                    <a:pt x="1517" y="748"/>
                  </a:lnTo>
                  <a:lnTo>
                    <a:pt x="1517" y="749"/>
                  </a:lnTo>
                  <a:lnTo>
                    <a:pt x="1520" y="750"/>
                  </a:lnTo>
                  <a:lnTo>
                    <a:pt x="1521" y="750"/>
                  </a:lnTo>
                  <a:lnTo>
                    <a:pt x="1521" y="748"/>
                  </a:lnTo>
                  <a:lnTo>
                    <a:pt x="1521" y="746"/>
                  </a:lnTo>
                  <a:lnTo>
                    <a:pt x="1521" y="744"/>
                  </a:lnTo>
                  <a:lnTo>
                    <a:pt x="1521" y="743"/>
                  </a:lnTo>
                  <a:close/>
                  <a:moveTo>
                    <a:pt x="1530" y="767"/>
                  </a:moveTo>
                  <a:lnTo>
                    <a:pt x="1531" y="765"/>
                  </a:lnTo>
                  <a:lnTo>
                    <a:pt x="1530" y="764"/>
                  </a:lnTo>
                  <a:lnTo>
                    <a:pt x="1530" y="761"/>
                  </a:lnTo>
                  <a:lnTo>
                    <a:pt x="1530" y="760"/>
                  </a:lnTo>
                  <a:lnTo>
                    <a:pt x="1528" y="761"/>
                  </a:lnTo>
                  <a:lnTo>
                    <a:pt x="1527" y="760"/>
                  </a:lnTo>
                  <a:lnTo>
                    <a:pt x="1524" y="761"/>
                  </a:lnTo>
                  <a:lnTo>
                    <a:pt x="1524" y="764"/>
                  </a:lnTo>
                  <a:lnTo>
                    <a:pt x="1526" y="765"/>
                  </a:lnTo>
                  <a:lnTo>
                    <a:pt x="1526" y="766"/>
                  </a:lnTo>
                  <a:lnTo>
                    <a:pt x="1524" y="767"/>
                  </a:lnTo>
                  <a:lnTo>
                    <a:pt x="1526" y="769"/>
                  </a:lnTo>
                  <a:lnTo>
                    <a:pt x="1527" y="771"/>
                  </a:lnTo>
                  <a:lnTo>
                    <a:pt x="1528" y="772"/>
                  </a:lnTo>
                  <a:lnTo>
                    <a:pt x="1530" y="774"/>
                  </a:lnTo>
                  <a:lnTo>
                    <a:pt x="1531" y="772"/>
                  </a:lnTo>
                  <a:lnTo>
                    <a:pt x="1531" y="771"/>
                  </a:lnTo>
                  <a:lnTo>
                    <a:pt x="1530" y="769"/>
                  </a:lnTo>
                  <a:lnTo>
                    <a:pt x="1531" y="768"/>
                  </a:lnTo>
                  <a:lnTo>
                    <a:pt x="1530" y="767"/>
                  </a:lnTo>
                  <a:close/>
                  <a:moveTo>
                    <a:pt x="1529" y="744"/>
                  </a:moveTo>
                  <a:lnTo>
                    <a:pt x="1530" y="742"/>
                  </a:lnTo>
                  <a:lnTo>
                    <a:pt x="1529" y="741"/>
                  </a:lnTo>
                  <a:lnTo>
                    <a:pt x="1528" y="741"/>
                  </a:lnTo>
                  <a:lnTo>
                    <a:pt x="1528" y="743"/>
                  </a:lnTo>
                  <a:lnTo>
                    <a:pt x="1528" y="744"/>
                  </a:lnTo>
                  <a:lnTo>
                    <a:pt x="1529" y="744"/>
                  </a:lnTo>
                  <a:close/>
                  <a:moveTo>
                    <a:pt x="1534" y="771"/>
                  </a:moveTo>
                  <a:lnTo>
                    <a:pt x="1533" y="768"/>
                  </a:lnTo>
                  <a:lnTo>
                    <a:pt x="1532" y="768"/>
                  </a:lnTo>
                  <a:lnTo>
                    <a:pt x="1532" y="771"/>
                  </a:lnTo>
                  <a:lnTo>
                    <a:pt x="1534" y="774"/>
                  </a:lnTo>
                  <a:lnTo>
                    <a:pt x="1534" y="771"/>
                  </a:lnTo>
                  <a:close/>
                  <a:moveTo>
                    <a:pt x="1704" y="771"/>
                  </a:moveTo>
                  <a:lnTo>
                    <a:pt x="1704" y="774"/>
                  </a:lnTo>
                  <a:lnTo>
                    <a:pt x="1706" y="774"/>
                  </a:lnTo>
                  <a:lnTo>
                    <a:pt x="1707" y="774"/>
                  </a:lnTo>
                  <a:lnTo>
                    <a:pt x="1709" y="774"/>
                  </a:lnTo>
                  <a:lnTo>
                    <a:pt x="1711" y="775"/>
                  </a:lnTo>
                  <a:lnTo>
                    <a:pt x="1712" y="775"/>
                  </a:lnTo>
                  <a:lnTo>
                    <a:pt x="1716" y="775"/>
                  </a:lnTo>
                  <a:lnTo>
                    <a:pt x="1716" y="774"/>
                  </a:lnTo>
                  <a:lnTo>
                    <a:pt x="1719" y="771"/>
                  </a:lnTo>
                  <a:lnTo>
                    <a:pt x="1722" y="768"/>
                  </a:lnTo>
                  <a:lnTo>
                    <a:pt x="1723" y="766"/>
                  </a:lnTo>
                  <a:lnTo>
                    <a:pt x="1723" y="764"/>
                  </a:lnTo>
                  <a:lnTo>
                    <a:pt x="1726" y="757"/>
                  </a:lnTo>
                  <a:lnTo>
                    <a:pt x="1727" y="756"/>
                  </a:lnTo>
                  <a:lnTo>
                    <a:pt x="1729" y="752"/>
                  </a:lnTo>
                  <a:lnTo>
                    <a:pt x="1730" y="752"/>
                  </a:lnTo>
                  <a:lnTo>
                    <a:pt x="1731" y="752"/>
                  </a:lnTo>
                  <a:lnTo>
                    <a:pt x="1732" y="750"/>
                  </a:lnTo>
                  <a:lnTo>
                    <a:pt x="1732" y="749"/>
                  </a:lnTo>
                  <a:lnTo>
                    <a:pt x="1731" y="749"/>
                  </a:lnTo>
                  <a:lnTo>
                    <a:pt x="1732" y="748"/>
                  </a:lnTo>
                  <a:lnTo>
                    <a:pt x="1734" y="742"/>
                  </a:lnTo>
                  <a:lnTo>
                    <a:pt x="1735" y="740"/>
                  </a:lnTo>
                  <a:lnTo>
                    <a:pt x="1738" y="733"/>
                  </a:lnTo>
                  <a:lnTo>
                    <a:pt x="1741" y="730"/>
                  </a:lnTo>
                  <a:lnTo>
                    <a:pt x="1741" y="729"/>
                  </a:lnTo>
                  <a:lnTo>
                    <a:pt x="1740" y="728"/>
                  </a:lnTo>
                  <a:lnTo>
                    <a:pt x="1739" y="728"/>
                  </a:lnTo>
                  <a:lnTo>
                    <a:pt x="1738" y="727"/>
                  </a:lnTo>
                  <a:lnTo>
                    <a:pt x="1738" y="727"/>
                  </a:lnTo>
                  <a:lnTo>
                    <a:pt x="1739" y="724"/>
                  </a:lnTo>
                  <a:lnTo>
                    <a:pt x="1743" y="722"/>
                  </a:lnTo>
                  <a:lnTo>
                    <a:pt x="1744" y="720"/>
                  </a:lnTo>
                  <a:lnTo>
                    <a:pt x="1746" y="715"/>
                  </a:lnTo>
                  <a:lnTo>
                    <a:pt x="1747" y="711"/>
                  </a:lnTo>
                  <a:lnTo>
                    <a:pt x="1748" y="704"/>
                  </a:lnTo>
                  <a:lnTo>
                    <a:pt x="1747" y="702"/>
                  </a:lnTo>
                  <a:lnTo>
                    <a:pt x="1747" y="701"/>
                  </a:lnTo>
                  <a:lnTo>
                    <a:pt x="1746" y="701"/>
                  </a:lnTo>
                  <a:lnTo>
                    <a:pt x="1745" y="701"/>
                  </a:lnTo>
                  <a:lnTo>
                    <a:pt x="1744" y="702"/>
                  </a:lnTo>
                  <a:lnTo>
                    <a:pt x="1743" y="703"/>
                  </a:lnTo>
                  <a:lnTo>
                    <a:pt x="1741" y="705"/>
                  </a:lnTo>
                  <a:lnTo>
                    <a:pt x="1738" y="706"/>
                  </a:lnTo>
                  <a:lnTo>
                    <a:pt x="1737" y="705"/>
                  </a:lnTo>
                  <a:lnTo>
                    <a:pt x="1735" y="705"/>
                  </a:lnTo>
                  <a:lnTo>
                    <a:pt x="1734" y="706"/>
                  </a:lnTo>
                  <a:lnTo>
                    <a:pt x="1732" y="706"/>
                  </a:lnTo>
                  <a:lnTo>
                    <a:pt x="1731" y="706"/>
                  </a:lnTo>
                  <a:lnTo>
                    <a:pt x="1729" y="708"/>
                  </a:lnTo>
                  <a:lnTo>
                    <a:pt x="1728" y="708"/>
                  </a:lnTo>
                  <a:lnTo>
                    <a:pt x="1727" y="706"/>
                  </a:lnTo>
                  <a:lnTo>
                    <a:pt x="1726" y="705"/>
                  </a:lnTo>
                  <a:lnTo>
                    <a:pt x="1726" y="704"/>
                  </a:lnTo>
                  <a:lnTo>
                    <a:pt x="1727" y="703"/>
                  </a:lnTo>
                  <a:lnTo>
                    <a:pt x="1732" y="697"/>
                  </a:lnTo>
                  <a:lnTo>
                    <a:pt x="1734" y="696"/>
                  </a:lnTo>
                  <a:lnTo>
                    <a:pt x="1734" y="691"/>
                  </a:lnTo>
                  <a:lnTo>
                    <a:pt x="1734" y="689"/>
                  </a:lnTo>
                  <a:lnTo>
                    <a:pt x="1734" y="686"/>
                  </a:lnTo>
                  <a:lnTo>
                    <a:pt x="1732" y="685"/>
                  </a:lnTo>
                  <a:lnTo>
                    <a:pt x="1732" y="684"/>
                  </a:lnTo>
                  <a:lnTo>
                    <a:pt x="1732" y="683"/>
                  </a:lnTo>
                  <a:lnTo>
                    <a:pt x="1734" y="683"/>
                  </a:lnTo>
                  <a:lnTo>
                    <a:pt x="1734" y="682"/>
                  </a:lnTo>
                  <a:lnTo>
                    <a:pt x="1732" y="680"/>
                  </a:lnTo>
                  <a:lnTo>
                    <a:pt x="1731" y="680"/>
                  </a:lnTo>
                  <a:lnTo>
                    <a:pt x="1730" y="680"/>
                  </a:lnTo>
                  <a:lnTo>
                    <a:pt x="1728" y="680"/>
                  </a:lnTo>
                  <a:lnTo>
                    <a:pt x="1727" y="681"/>
                  </a:lnTo>
                  <a:lnTo>
                    <a:pt x="1726" y="683"/>
                  </a:lnTo>
                  <a:lnTo>
                    <a:pt x="1725" y="684"/>
                  </a:lnTo>
                  <a:lnTo>
                    <a:pt x="1723" y="687"/>
                  </a:lnTo>
                  <a:lnTo>
                    <a:pt x="1720" y="693"/>
                  </a:lnTo>
                  <a:lnTo>
                    <a:pt x="1720" y="696"/>
                  </a:lnTo>
                  <a:lnTo>
                    <a:pt x="1718" y="703"/>
                  </a:lnTo>
                  <a:lnTo>
                    <a:pt x="1716" y="708"/>
                  </a:lnTo>
                  <a:lnTo>
                    <a:pt x="1716" y="712"/>
                  </a:lnTo>
                  <a:lnTo>
                    <a:pt x="1716" y="713"/>
                  </a:lnTo>
                  <a:lnTo>
                    <a:pt x="1716" y="715"/>
                  </a:lnTo>
                  <a:lnTo>
                    <a:pt x="1716" y="719"/>
                  </a:lnTo>
                  <a:lnTo>
                    <a:pt x="1717" y="722"/>
                  </a:lnTo>
                  <a:lnTo>
                    <a:pt x="1717" y="724"/>
                  </a:lnTo>
                  <a:lnTo>
                    <a:pt x="1716" y="724"/>
                  </a:lnTo>
                  <a:lnTo>
                    <a:pt x="1716" y="725"/>
                  </a:lnTo>
                  <a:lnTo>
                    <a:pt x="1716" y="725"/>
                  </a:lnTo>
                  <a:lnTo>
                    <a:pt x="1715" y="724"/>
                  </a:lnTo>
                  <a:lnTo>
                    <a:pt x="1712" y="720"/>
                  </a:lnTo>
                  <a:lnTo>
                    <a:pt x="1708" y="716"/>
                  </a:lnTo>
                  <a:lnTo>
                    <a:pt x="1707" y="715"/>
                  </a:lnTo>
                  <a:lnTo>
                    <a:pt x="1707" y="713"/>
                  </a:lnTo>
                  <a:lnTo>
                    <a:pt x="1706" y="711"/>
                  </a:lnTo>
                  <a:lnTo>
                    <a:pt x="1706" y="709"/>
                  </a:lnTo>
                  <a:lnTo>
                    <a:pt x="1706" y="704"/>
                  </a:lnTo>
                  <a:lnTo>
                    <a:pt x="1707" y="701"/>
                  </a:lnTo>
                  <a:lnTo>
                    <a:pt x="1707" y="700"/>
                  </a:lnTo>
                  <a:lnTo>
                    <a:pt x="1708" y="693"/>
                  </a:lnTo>
                  <a:lnTo>
                    <a:pt x="1707" y="692"/>
                  </a:lnTo>
                  <a:lnTo>
                    <a:pt x="1706" y="691"/>
                  </a:lnTo>
                  <a:lnTo>
                    <a:pt x="1704" y="691"/>
                  </a:lnTo>
                  <a:lnTo>
                    <a:pt x="1697" y="689"/>
                  </a:lnTo>
                  <a:lnTo>
                    <a:pt x="1696" y="689"/>
                  </a:lnTo>
                  <a:lnTo>
                    <a:pt x="1694" y="690"/>
                  </a:lnTo>
                  <a:lnTo>
                    <a:pt x="1693" y="690"/>
                  </a:lnTo>
                  <a:lnTo>
                    <a:pt x="1692" y="691"/>
                  </a:lnTo>
                  <a:lnTo>
                    <a:pt x="1691" y="691"/>
                  </a:lnTo>
                  <a:lnTo>
                    <a:pt x="1689" y="690"/>
                  </a:lnTo>
                  <a:lnTo>
                    <a:pt x="1689" y="687"/>
                  </a:lnTo>
                  <a:lnTo>
                    <a:pt x="1691" y="686"/>
                  </a:lnTo>
                  <a:lnTo>
                    <a:pt x="1692" y="685"/>
                  </a:lnTo>
                  <a:lnTo>
                    <a:pt x="1691" y="684"/>
                  </a:lnTo>
                  <a:lnTo>
                    <a:pt x="1692" y="683"/>
                  </a:lnTo>
                  <a:lnTo>
                    <a:pt x="1691" y="677"/>
                  </a:lnTo>
                  <a:lnTo>
                    <a:pt x="1692" y="675"/>
                  </a:lnTo>
                  <a:lnTo>
                    <a:pt x="1691" y="674"/>
                  </a:lnTo>
                  <a:lnTo>
                    <a:pt x="1691" y="673"/>
                  </a:lnTo>
                  <a:lnTo>
                    <a:pt x="1690" y="673"/>
                  </a:lnTo>
                  <a:lnTo>
                    <a:pt x="1689" y="673"/>
                  </a:lnTo>
                  <a:lnTo>
                    <a:pt x="1689" y="669"/>
                  </a:lnTo>
                  <a:lnTo>
                    <a:pt x="1687" y="668"/>
                  </a:lnTo>
                  <a:lnTo>
                    <a:pt x="1684" y="667"/>
                  </a:lnTo>
                  <a:lnTo>
                    <a:pt x="1683" y="667"/>
                  </a:lnTo>
                  <a:lnTo>
                    <a:pt x="1682" y="668"/>
                  </a:lnTo>
                  <a:lnTo>
                    <a:pt x="1681" y="668"/>
                  </a:lnTo>
                  <a:lnTo>
                    <a:pt x="1680" y="668"/>
                  </a:lnTo>
                  <a:lnTo>
                    <a:pt x="1679" y="669"/>
                  </a:lnTo>
                  <a:lnTo>
                    <a:pt x="1678" y="669"/>
                  </a:lnTo>
                  <a:lnTo>
                    <a:pt x="1678" y="668"/>
                  </a:lnTo>
                  <a:lnTo>
                    <a:pt x="1677" y="668"/>
                  </a:lnTo>
                  <a:lnTo>
                    <a:pt x="1674" y="672"/>
                  </a:lnTo>
                  <a:lnTo>
                    <a:pt x="1673" y="673"/>
                  </a:lnTo>
                  <a:lnTo>
                    <a:pt x="1672" y="673"/>
                  </a:lnTo>
                  <a:lnTo>
                    <a:pt x="1670" y="673"/>
                  </a:lnTo>
                  <a:lnTo>
                    <a:pt x="1664" y="676"/>
                  </a:lnTo>
                  <a:lnTo>
                    <a:pt x="1663" y="676"/>
                  </a:lnTo>
                  <a:lnTo>
                    <a:pt x="1663" y="677"/>
                  </a:lnTo>
                  <a:lnTo>
                    <a:pt x="1664" y="677"/>
                  </a:lnTo>
                  <a:lnTo>
                    <a:pt x="1659" y="685"/>
                  </a:lnTo>
                  <a:lnTo>
                    <a:pt x="1658" y="687"/>
                  </a:lnTo>
                  <a:lnTo>
                    <a:pt x="1655" y="689"/>
                  </a:lnTo>
                  <a:lnTo>
                    <a:pt x="1655" y="692"/>
                  </a:lnTo>
                  <a:lnTo>
                    <a:pt x="1655" y="693"/>
                  </a:lnTo>
                  <a:lnTo>
                    <a:pt x="1656" y="693"/>
                  </a:lnTo>
                  <a:lnTo>
                    <a:pt x="1658" y="693"/>
                  </a:lnTo>
                  <a:lnTo>
                    <a:pt x="1658" y="694"/>
                  </a:lnTo>
                  <a:lnTo>
                    <a:pt x="1656" y="699"/>
                  </a:lnTo>
                  <a:lnTo>
                    <a:pt x="1654" y="705"/>
                  </a:lnTo>
                  <a:lnTo>
                    <a:pt x="1653" y="710"/>
                  </a:lnTo>
                  <a:lnTo>
                    <a:pt x="1652" y="710"/>
                  </a:lnTo>
                  <a:lnTo>
                    <a:pt x="1651" y="706"/>
                  </a:lnTo>
                  <a:lnTo>
                    <a:pt x="1650" y="705"/>
                  </a:lnTo>
                  <a:lnTo>
                    <a:pt x="1649" y="704"/>
                  </a:lnTo>
                  <a:lnTo>
                    <a:pt x="1650" y="700"/>
                  </a:lnTo>
                  <a:lnTo>
                    <a:pt x="1650" y="700"/>
                  </a:lnTo>
                  <a:lnTo>
                    <a:pt x="1649" y="700"/>
                  </a:lnTo>
                  <a:lnTo>
                    <a:pt x="1645" y="695"/>
                  </a:lnTo>
                  <a:lnTo>
                    <a:pt x="1643" y="693"/>
                  </a:lnTo>
                  <a:lnTo>
                    <a:pt x="1642" y="691"/>
                  </a:lnTo>
                  <a:lnTo>
                    <a:pt x="1641" y="690"/>
                  </a:lnTo>
                  <a:lnTo>
                    <a:pt x="1638" y="691"/>
                  </a:lnTo>
                  <a:lnTo>
                    <a:pt x="1638" y="690"/>
                  </a:lnTo>
                  <a:lnTo>
                    <a:pt x="1638" y="686"/>
                  </a:lnTo>
                  <a:lnTo>
                    <a:pt x="1640" y="685"/>
                  </a:lnTo>
                  <a:lnTo>
                    <a:pt x="1638" y="684"/>
                  </a:lnTo>
                  <a:lnTo>
                    <a:pt x="1638" y="683"/>
                  </a:lnTo>
                  <a:lnTo>
                    <a:pt x="1637" y="684"/>
                  </a:lnTo>
                  <a:lnTo>
                    <a:pt x="1636" y="685"/>
                  </a:lnTo>
                  <a:lnTo>
                    <a:pt x="1634" y="693"/>
                  </a:lnTo>
                  <a:lnTo>
                    <a:pt x="1630" y="692"/>
                  </a:lnTo>
                  <a:lnTo>
                    <a:pt x="1628" y="690"/>
                  </a:lnTo>
                  <a:lnTo>
                    <a:pt x="1627" y="683"/>
                  </a:lnTo>
                  <a:lnTo>
                    <a:pt x="1628" y="682"/>
                  </a:lnTo>
                  <a:lnTo>
                    <a:pt x="1627" y="680"/>
                  </a:lnTo>
                  <a:lnTo>
                    <a:pt x="1627" y="676"/>
                  </a:lnTo>
                  <a:lnTo>
                    <a:pt x="1626" y="674"/>
                  </a:lnTo>
                  <a:lnTo>
                    <a:pt x="1625" y="674"/>
                  </a:lnTo>
                  <a:lnTo>
                    <a:pt x="1624" y="675"/>
                  </a:lnTo>
                  <a:lnTo>
                    <a:pt x="1621" y="678"/>
                  </a:lnTo>
                  <a:lnTo>
                    <a:pt x="1619" y="678"/>
                  </a:lnTo>
                  <a:lnTo>
                    <a:pt x="1614" y="678"/>
                  </a:lnTo>
                  <a:lnTo>
                    <a:pt x="1612" y="680"/>
                  </a:lnTo>
                  <a:lnTo>
                    <a:pt x="1611" y="682"/>
                  </a:lnTo>
                  <a:lnTo>
                    <a:pt x="1608" y="684"/>
                  </a:lnTo>
                  <a:lnTo>
                    <a:pt x="1605" y="684"/>
                  </a:lnTo>
                  <a:lnTo>
                    <a:pt x="1604" y="685"/>
                  </a:lnTo>
                  <a:lnTo>
                    <a:pt x="1603" y="687"/>
                  </a:lnTo>
                  <a:lnTo>
                    <a:pt x="1602" y="690"/>
                  </a:lnTo>
                  <a:lnTo>
                    <a:pt x="1602" y="695"/>
                  </a:lnTo>
                  <a:lnTo>
                    <a:pt x="1602" y="696"/>
                  </a:lnTo>
                  <a:lnTo>
                    <a:pt x="1600" y="696"/>
                  </a:lnTo>
                  <a:lnTo>
                    <a:pt x="1600" y="694"/>
                  </a:lnTo>
                  <a:lnTo>
                    <a:pt x="1597" y="690"/>
                  </a:lnTo>
                  <a:lnTo>
                    <a:pt x="1596" y="689"/>
                  </a:lnTo>
                  <a:lnTo>
                    <a:pt x="1595" y="690"/>
                  </a:lnTo>
                  <a:lnTo>
                    <a:pt x="1593" y="692"/>
                  </a:lnTo>
                  <a:lnTo>
                    <a:pt x="1592" y="696"/>
                  </a:lnTo>
                  <a:lnTo>
                    <a:pt x="1592" y="697"/>
                  </a:lnTo>
                  <a:lnTo>
                    <a:pt x="1593" y="697"/>
                  </a:lnTo>
                  <a:lnTo>
                    <a:pt x="1593" y="699"/>
                  </a:lnTo>
                  <a:lnTo>
                    <a:pt x="1592" y="700"/>
                  </a:lnTo>
                  <a:lnTo>
                    <a:pt x="1589" y="700"/>
                  </a:lnTo>
                  <a:lnTo>
                    <a:pt x="1586" y="700"/>
                  </a:lnTo>
                  <a:lnTo>
                    <a:pt x="1585" y="700"/>
                  </a:lnTo>
                  <a:lnTo>
                    <a:pt x="1584" y="700"/>
                  </a:lnTo>
                  <a:lnTo>
                    <a:pt x="1583" y="700"/>
                  </a:lnTo>
                  <a:lnTo>
                    <a:pt x="1581" y="702"/>
                  </a:lnTo>
                  <a:lnTo>
                    <a:pt x="1581" y="702"/>
                  </a:lnTo>
                  <a:lnTo>
                    <a:pt x="1581" y="704"/>
                  </a:lnTo>
                  <a:lnTo>
                    <a:pt x="1580" y="708"/>
                  </a:lnTo>
                  <a:lnTo>
                    <a:pt x="1581" y="709"/>
                  </a:lnTo>
                  <a:lnTo>
                    <a:pt x="1583" y="709"/>
                  </a:lnTo>
                  <a:lnTo>
                    <a:pt x="1584" y="710"/>
                  </a:lnTo>
                  <a:lnTo>
                    <a:pt x="1584" y="712"/>
                  </a:lnTo>
                  <a:lnTo>
                    <a:pt x="1587" y="710"/>
                  </a:lnTo>
                  <a:lnTo>
                    <a:pt x="1587" y="712"/>
                  </a:lnTo>
                  <a:lnTo>
                    <a:pt x="1587" y="716"/>
                  </a:lnTo>
                  <a:lnTo>
                    <a:pt x="1587" y="718"/>
                  </a:lnTo>
                  <a:lnTo>
                    <a:pt x="1588" y="718"/>
                  </a:lnTo>
                  <a:lnTo>
                    <a:pt x="1589" y="718"/>
                  </a:lnTo>
                  <a:lnTo>
                    <a:pt x="1590" y="713"/>
                  </a:lnTo>
                  <a:lnTo>
                    <a:pt x="1590" y="712"/>
                  </a:lnTo>
                  <a:lnTo>
                    <a:pt x="1592" y="711"/>
                  </a:lnTo>
                  <a:lnTo>
                    <a:pt x="1593" y="711"/>
                  </a:lnTo>
                  <a:lnTo>
                    <a:pt x="1597" y="714"/>
                  </a:lnTo>
                  <a:lnTo>
                    <a:pt x="1597" y="715"/>
                  </a:lnTo>
                  <a:lnTo>
                    <a:pt x="1597" y="716"/>
                  </a:lnTo>
                  <a:lnTo>
                    <a:pt x="1596" y="718"/>
                  </a:lnTo>
                  <a:lnTo>
                    <a:pt x="1596" y="721"/>
                  </a:lnTo>
                  <a:lnTo>
                    <a:pt x="1593" y="729"/>
                  </a:lnTo>
                  <a:lnTo>
                    <a:pt x="1592" y="729"/>
                  </a:lnTo>
                  <a:lnTo>
                    <a:pt x="1590" y="729"/>
                  </a:lnTo>
                  <a:lnTo>
                    <a:pt x="1588" y="720"/>
                  </a:lnTo>
                  <a:lnTo>
                    <a:pt x="1587" y="720"/>
                  </a:lnTo>
                  <a:lnTo>
                    <a:pt x="1585" y="722"/>
                  </a:lnTo>
                  <a:lnTo>
                    <a:pt x="1584" y="722"/>
                  </a:lnTo>
                  <a:lnTo>
                    <a:pt x="1583" y="720"/>
                  </a:lnTo>
                  <a:lnTo>
                    <a:pt x="1583" y="716"/>
                  </a:lnTo>
                  <a:lnTo>
                    <a:pt x="1581" y="715"/>
                  </a:lnTo>
                  <a:lnTo>
                    <a:pt x="1580" y="715"/>
                  </a:lnTo>
                  <a:lnTo>
                    <a:pt x="1578" y="718"/>
                  </a:lnTo>
                  <a:lnTo>
                    <a:pt x="1578" y="720"/>
                  </a:lnTo>
                  <a:lnTo>
                    <a:pt x="1577" y="721"/>
                  </a:lnTo>
                  <a:lnTo>
                    <a:pt x="1575" y="722"/>
                  </a:lnTo>
                  <a:lnTo>
                    <a:pt x="1574" y="720"/>
                  </a:lnTo>
                  <a:lnTo>
                    <a:pt x="1570" y="714"/>
                  </a:lnTo>
                  <a:lnTo>
                    <a:pt x="1570" y="713"/>
                  </a:lnTo>
                  <a:lnTo>
                    <a:pt x="1569" y="713"/>
                  </a:lnTo>
                  <a:lnTo>
                    <a:pt x="1568" y="713"/>
                  </a:lnTo>
                  <a:lnTo>
                    <a:pt x="1567" y="714"/>
                  </a:lnTo>
                  <a:lnTo>
                    <a:pt x="1566" y="714"/>
                  </a:lnTo>
                  <a:lnTo>
                    <a:pt x="1565" y="714"/>
                  </a:lnTo>
                  <a:lnTo>
                    <a:pt x="1564" y="716"/>
                  </a:lnTo>
                  <a:lnTo>
                    <a:pt x="1562" y="715"/>
                  </a:lnTo>
                  <a:lnTo>
                    <a:pt x="1560" y="718"/>
                  </a:lnTo>
                  <a:lnTo>
                    <a:pt x="1560" y="719"/>
                  </a:lnTo>
                  <a:lnTo>
                    <a:pt x="1559" y="719"/>
                  </a:lnTo>
                  <a:lnTo>
                    <a:pt x="1557" y="722"/>
                  </a:lnTo>
                  <a:lnTo>
                    <a:pt x="1556" y="722"/>
                  </a:lnTo>
                  <a:lnTo>
                    <a:pt x="1555" y="720"/>
                  </a:lnTo>
                  <a:lnTo>
                    <a:pt x="1552" y="714"/>
                  </a:lnTo>
                  <a:lnTo>
                    <a:pt x="1552" y="711"/>
                  </a:lnTo>
                  <a:lnTo>
                    <a:pt x="1551" y="711"/>
                  </a:lnTo>
                  <a:lnTo>
                    <a:pt x="1550" y="713"/>
                  </a:lnTo>
                  <a:lnTo>
                    <a:pt x="1548" y="712"/>
                  </a:lnTo>
                  <a:lnTo>
                    <a:pt x="1547" y="712"/>
                  </a:lnTo>
                  <a:lnTo>
                    <a:pt x="1546" y="713"/>
                  </a:lnTo>
                  <a:lnTo>
                    <a:pt x="1546" y="712"/>
                  </a:lnTo>
                  <a:lnTo>
                    <a:pt x="1545" y="712"/>
                  </a:lnTo>
                  <a:lnTo>
                    <a:pt x="1546" y="711"/>
                  </a:lnTo>
                  <a:lnTo>
                    <a:pt x="1545" y="710"/>
                  </a:lnTo>
                  <a:lnTo>
                    <a:pt x="1539" y="705"/>
                  </a:lnTo>
                  <a:lnTo>
                    <a:pt x="1538" y="704"/>
                  </a:lnTo>
                  <a:lnTo>
                    <a:pt x="1540" y="700"/>
                  </a:lnTo>
                  <a:lnTo>
                    <a:pt x="1540" y="700"/>
                  </a:lnTo>
                  <a:lnTo>
                    <a:pt x="1541" y="697"/>
                  </a:lnTo>
                  <a:lnTo>
                    <a:pt x="1543" y="693"/>
                  </a:lnTo>
                  <a:lnTo>
                    <a:pt x="1543" y="689"/>
                  </a:lnTo>
                  <a:lnTo>
                    <a:pt x="1542" y="686"/>
                  </a:lnTo>
                  <a:lnTo>
                    <a:pt x="1541" y="685"/>
                  </a:lnTo>
                  <a:lnTo>
                    <a:pt x="1539" y="689"/>
                  </a:lnTo>
                  <a:lnTo>
                    <a:pt x="1538" y="689"/>
                  </a:lnTo>
                  <a:lnTo>
                    <a:pt x="1537" y="689"/>
                  </a:lnTo>
                  <a:lnTo>
                    <a:pt x="1536" y="689"/>
                  </a:lnTo>
                  <a:lnTo>
                    <a:pt x="1534" y="691"/>
                  </a:lnTo>
                  <a:lnTo>
                    <a:pt x="1533" y="694"/>
                  </a:lnTo>
                  <a:lnTo>
                    <a:pt x="1532" y="694"/>
                  </a:lnTo>
                  <a:lnTo>
                    <a:pt x="1531" y="693"/>
                  </a:lnTo>
                  <a:lnTo>
                    <a:pt x="1530" y="695"/>
                  </a:lnTo>
                  <a:lnTo>
                    <a:pt x="1529" y="695"/>
                  </a:lnTo>
                  <a:lnTo>
                    <a:pt x="1528" y="695"/>
                  </a:lnTo>
                  <a:lnTo>
                    <a:pt x="1528" y="695"/>
                  </a:lnTo>
                  <a:lnTo>
                    <a:pt x="1526" y="695"/>
                  </a:lnTo>
                  <a:lnTo>
                    <a:pt x="1523" y="696"/>
                  </a:lnTo>
                  <a:lnTo>
                    <a:pt x="1522" y="697"/>
                  </a:lnTo>
                  <a:lnTo>
                    <a:pt x="1521" y="697"/>
                  </a:lnTo>
                  <a:lnTo>
                    <a:pt x="1520" y="700"/>
                  </a:lnTo>
                  <a:lnTo>
                    <a:pt x="1521" y="700"/>
                  </a:lnTo>
                  <a:lnTo>
                    <a:pt x="1521" y="701"/>
                  </a:lnTo>
                  <a:lnTo>
                    <a:pt x="1513" y="706"/>
                  </a:lnTo>
                  <a:lnTo>
                    <a:pt x="1512" y="702"/>
                  </a:lnTo>
                  <a:lnTo>
                    <a:pt x="1508" y="700"/>
                  </a:lnTo>
                  <a:lnTo>
                    <a:pt x="1502" y="700"/>
                  </a:lnTo>
                  <a:lnTo>
                    <a:pt x="1502" y="701"/>
                  </a:lnTo>
                  <a:lnTo>
                    <a:pt x="1501" y="703"/>
                  </a:lnTo>
                  <a:lnTo>
                    <a:pt x="1500" y="709"/>
                  </a:lnTo>
                  <a:lnTo>
                    <a:pt x="1500" y="711"/>
                  </a:lnTo>
                  <a:lnTo>
                    <a:pt x="1499" y="711"/>
                  </a:lnTo>
                  <a:lnTo>
                    <a:pt x="1498" y="710"/>
                  </a:lnTo>
                  <a:lnTo>
                    <a:pt x="1496" y="710"/>
                  </a:lnTo>
                  <a:lnTo>
                    <a:pt x="1494" y="705"/>
                  </a:lnTo>
                  <a:lnTo>
                    <a:pt x="1493" y="703"/>
                  </a:lnTo>
                  <a:lnTo>
                    <a:pt x="1492" y="701"/>
                  </a:lnTo>
                  <a:lnTo>
                    <a:pt x="1490" y="701"/>
                  </a:lnTo>
                  <a:lnTo>
                    <a:pt x="1489" y="702"/>
                  </a:lnTo>
                  <a:lnTo>
                    <a:pt x="1486" y="702"/>
                  </a:lnTo>
                  <a:lnTo>
                    <a:pt x="1484" y="701"/>
                  </a:lnTo>
                  <a:lnTo>
                    <a:pt x="1483" y="702"/>
                  </a:lnTo>
                  <a:lnTo>
                    <a:pt x="1481" y="703"/>
                  </a:lnTo>
                  <a:lnTo>
                    <a:pt x="1481" y="704"/>
                  </a:lnTo>
                  <a:lnTo>
                    <a:pt x="1480" y="705"/>
                  </a:lnTo>
                  <a:lnTo>
                    <a:pt x="1480" y="706"/>
                  </a:lnTo>
                  <a:lnTo>
                    <a:pt x="1479" y="709"/>
                  </a:lnTo>
                  <a:lnTo>
                    <a:pt x="1476" y="714"/>
                  </a:lnTo>
                  <a:lnTo>
                    <a:pt x="1476" y="716"/>
                  </a:lnTo>
                  <a:lnTo>
                    <a:pt x="1477" y="719"/>
                  </a:lnTo>
                  <a:lnTo>
                    <a:pt x="1479" y="721"/>
                  </a:lnTo>
                  <a:lnTo>
                    <a:pt x="1477" y="722"/>
                  </a:lnTo>
                  <a:lnTo>
                    <a:pt x="1479" y="723"/>
                  </a:lnTo>
                  <a:lnTo>
                    <a:pt x="1480" y="724"/>
                  </a:lnTo>
                  <a:lnTo>
                    <a:pt x="1482" y="725"/>
                  </a:lnTo>
                  <a:lnTo>
                    <a:pt x="1484" y="725"/>
                  </a:lnTo>
                  <a:lnTo>
                    <a:pt x="1486" y="723"/>
                  </a:lnTo>
                  <a:lnTo>
                    <a:pt x="1486" y="724"/>
                  </a:lnTo>
                  <a:lnTo>
                    <a:pt x="1487" y="725"/>
                  </a:lnTo>
                  <a:lnTo>
                    <a:pt x="1489" y="725"/>
                  </a:lnTo>
                  <a:lnTo>
                    <a:pt x="1491" y="724"/>
                  </a:lnTo>
                  <a:lnTo>
                    <a:pt x="1494" y="724"/>
                  </a:lnTo>
                  <a:lnTo>
                    <a:pt x="1495" y="723"/>
                  </a:lnTo>
                  <a:lnTo>
                    <a:pt x="1496" y="722"/>
                  </a:lnTo>
                  <a:lnTo>
                    <a:pt x="1499" y="722"/>
                  </a:lnTo>
                  <a:lnTo>
                    <a:pt x="1500" y="722"/>
                  </a:lnTo>
                  <a:lnTo>
                    <a:pt x="1501" y="723"/>
                  </a:lnTo>
                  <a:lnTo>
                    <a:pt x="1502" y="727"/>
                  </a:lnTo>
                  <a:lnTo>
                    <a:pt x="1504" y="727"/>
                  </a:lnTo>
                  <a:lnTo>
                    <a:pt x="1505" y="728"/>
                  </a:lnTo>
                  <a:lnTo>
                    <a:pt x="1508" y="728"/>
                  </a:lnTo>
                  <a:lnTo>
                    <a:pt x="1509" y="727"/>
                  </a:lnTo>
                  <a:lnTo>
                    <a:pt x="1509" y="725"/>
                  </a:lnTo>
                  <a:lnTo>
                    <a:pt x="1510" y="725"/>
                  </a:lnTo>
                  <a:lnTo>
                    <a:pt x="1511" y="727"/>
                  </a:lnTo>
                  <a:lnTo>
                    <a:pt x="1512" y="727"/>
                  </a:lnTo>
                  <a:lnTo>
                    <a:pt x="1515" y="727"/>
                  </a:lnTo>
                  <a:lnTo>
                    <a:pt x="1517" y="727"/>
                  </a:lnTo>
                  <a:lnTo>
                    <a:pt x="1514" y="728"/>
                  </a:lnTo>
                  <a:lnTo>
                    <a:pt x="1514" y="729"/>
                  </a:lnTo>
                  <a:lnTo>
                    <a:pt x="1515" y="729"/>
                  </a:lnTo>
                  <a:lnTo>
                    <a:pt x="1517" y="729"/>
                  </a:lnTo>
                  <a:lnTo>
                    <a:pt x="1518" y="730"/>
                  </a:lnTo>
                  <a:lnTo>
                    <a:pt x="1519" y="730"/>
                  </a:lnTo>
                  <a:lnTo>
                    <a:pt x="1518" y="729"/>
                  </a:lnTo>
                  <a:lnTo>
                    <a:pt x="1519" y="729"/>
                  </a:lnTo>
                  <a:lnTo>
                    <a:pt x="1521" y="729"/>
                  </a:lnTo>
                  <a:lnTo>
                    <a:pt x="1522" y="729"/>
                  </a:lnTo>
                  <a:lnTo>
                    <a:pt x="1522" y="728"/>
                  </a:lnTo>
                  <a:lnTo>
                    <a:pt x="1522" y="727"/>
                  </a:lnTo>
                  <a:lnTo>
                    <a:pt x="1523" y="727"/>
                  </a:lnTo>
                  <a:lnTo>
                    <a:pt x="1524" y="727"/>
                  </a:lnTo>
                  <a:lnTo>
                    <a:pt x="1526" y="728"/>
                  </a:lnTo>
                  <a:lnTo>
                    <a:pt x="1526" y="729"/>
                  </a:lnTo>
                  <a:lnTo>
                    <a:pt x="1524" y="730"/>
                  </a:lnTo>
                  <a:lnTo>
                    <a:pt x="1523" y="731"/>
                  </a:lnTo>
                  <a:lnTo>
                    <a:pt x="1523" y="732"/>
                  </a:lnTo>
                  <a:lnTo>
                    <a:pt x="1524" y="733"/>
                  </a:lnTo>
                  <a:lnTo>
                    <a:pt x="1526" y="733"/>
                  </a:lnTo>
                  <a:lnTo>
                    <a:pt x="1527" y="730"/>
                  </a:lnTo>
                  <a:lnTo>
                    <a:pt x="1528" y="730"/>
                  </a:lnTo>
                  <a:lnTo>
                    <a:pt x="1528" y="730"/>
                  </a:lnTo>
                  <a:lnTo>
                    <a:pt x="1528" y="731"/>
                  </a:lnTo>
                  <a:lnTo>
                    <a:pt x="1528" y="732"/>
                  </a:lnTo>
                  <a:lnTo>
                    <a:pt x="1529" y="732"/>
                  </a:lnTo>
                  <a:lnTo>
                    <a:pt x="1530" y="733"/>
                  </a:lnTo>
                  <a:lnTo>
                    <a:pt x="1531" y="733"/>
                  </a:lnTo>
                  <a:lnTo>
                    <a:pt x="1533" y="733"/>
                  </a:lnTo>
                  <a:lnTo>
                    <a:pt x="1536" y="733"/>
                  </a:lnTo>
                  <a:lnTo>
                    <a:pt x="1536" y="734"/>
                  </a:lnTo>
                  <a:lnTo>
                    <a:pt x="1536" y="736"/>
                  </a:lnTo>
                  <a:lnTo>
                    <a:pt x="1537" y="736"/>
                  </a:lnTo>
                  <a:lnTo>
                    <a:pt x="1537" y="734"/>
                  </a:lnTo>
                  <a:lnTo>
                    <a:pt x="1538" y="736"/>
                  </a:lnTo>
                  <a:lnTo>
                    <a:pt x="1539" y="736"/>
                  </a:lnTo>
                  <a:lnTo>
                    <a:pt x="1539" y="734"/>
                  </a:lnTo>
                  <a:lnTo>
                    <a:pt x="1539" y="733"/>
                  </a:lnTo>
                  <a:lnTo>
                    <a:pt x="1540" y="733"/>
                  </a:lnTo>
                  <a:lnTo>
                    <a:pt x="1540" y="732"/>
                  </a:lnTo>
                  <a:lnTo>
                    <a:pt x="1541" y="731"/>
                  </a:lnTo>
                  <a:lnTo>
                    <a:pt x="1542" y="730"/>
                  </a:lnTo>
                  <a:lnTo>
                    <a:pt x="1543" y="729"/>
                  </a:lnTo>
                  <a:lnTo>
                    <a:pt x="1543" y="730"/>
                  </a:lnTo>
                  <a:lnTo>
                    <a:pt x="1545" y="730"/>
                  </a:lnTo>
                  <a:lnTo>
                    <a:pt x="1547" y="733"/>
                  </a:lnTo>
                  <a:lnTo>
                    <a:pt x="1550" y="733"/>
                  </a:lnTo>
                  <a:lnTo>
                    <a:pt x="1550" y="731"/>
                  </a:lnTo>
                  <a:lnTo>
                    <a:pt x="1551" y="731"/>
                  </a:lnTo>
                  <a:lnTo>
                    <a:pt x="1552" y="732"/>
                  </a:lnTo>
                  <a:lnTo>
                    <a:pt x="1553" y="733"/>
                  </a:lnTo>
                  <a:lnTo>
                    <a:pt x="1555" y="734"/>
                  </a:lnTo>
                  <a:lnTo>
                    <a:pt x="1555" y="736"/>
                  </a:lnTo>
                  <a:lnTo>
                    <a:pt x="1556" y="736"/>
                  </a:lnTo>
                  <a:lnTo>
                    <a:pt x="1558" y="734"/>
                  </a:lnTo>
                  <a:lnTo>
                    <a:pt x="1558" y="733"/>
                  </a:lnTo>
                  <a:lnTo>
                    <a:pt x="1557" y="731"/>
                  </a:lnTo>
                  <a:lnTo>
                    <a:pt x="1558" y="730"/>
                  </a:lnTo>
                  <a:lnTo>
                    <a:pt x="1559" y="731"/>
                  </a:lnTo>
                  <a:lnTo>
                    <a:pt x="1560" y="732"/>
                  </a:lnTo>
                  <a:lnTo>
                    <a:pt x="1561" y="734"/>
                  </a:lnTo>
                  <a:lnTo>
                    <a:pt x="1565" y="734"/>
                  </a:lnTo>
                  <a:lnTo>
                    <a:pt x="1567" y="734"/>
                  </a:lnTo>
                  <a:lnTo>
                    <a:pt x="1567" y="733"/>
                  </a:lnTo>
                  <a:lnTo>
                    <a:pt x="1566" y="731"/>
                  </a:lnTo>
                  <a:lnTo>
                    <a:pt x="1567" y="731"/>
                  </a:lnTo>
                  <a:lnTo>
                    <a:pt x="1568" y="733"/>
                  </a:lnTo>
                  <a:lnTo>
                    <a:pt x="1569" y="733"/>
                  </a:lnTo>
                  <a:lnTo>
                    <a:pt x="1569" y="732"/>
                  </a:lnTo>
                  <a:lnTo>
                    <a:pt x="1570" y="732"/>
                  </a:lnTo>
                  <a:lnTo>
                    <a:pt x="1571" y="733"/>
                  </a:lnTo>
                  <a:lnTo>
                    <a:pt x="1574" y="736"/>
                  </a:lnTo>
                  <a:lnTo>
                    <a:pt x="1575" y="737"/>
                  </a:lnTo>
                  <a:lnTo>
                    <a:pt x="1578" y="737"/>
                  </a:lnTo>
                  <a:lnTo>
                    <a:pt x="1579" y="737"/>
                  </a:lnTo>
                  <a:lnTo>
                    <a:pt x="1580" y="736"/>
                  </a:lnTo>
                  <a:lnTo>
                    <a:pt x="1581" y="736"/>
                  </a:lnTo>
                  <a:lnTo>
                    <a:pt x="1583" y="737"/>
                  </a:lnTo>
                  <a:lnTo>
                    <a:pt x="1584" y="738"/>
                  </a:lnTo>
                  <a:lnTo>
                    <a:pt x="1590" y="737"/>
                  </a:lnTo>
                  <a:lnTo>
                    <a:pt x="1592" y="737"/>
                  </a:lnTo>
                  <a:lnTo>
                    <a:pt x="1594" y="737"/>
                  </a:lnTo>
                  <a:lnTo>
                    <a:pt x="1595" y="737"/>
                  </a:lnTo>
                  <a:lnTo>
                    <a:pt x="1596" y="737"/>
                  </a:lnTo>
                  <a:lnTo>
                    <a:pt x="1597" y="738"/>
                  </a:lnTo>
                  <a:lnTo>
                    <a:pt x="1598" y="741"/>
                  </a:lnTo>
                  <a:lnTo>
                    <a:pt x="1603" y="742"/>
                  </a:lnTo>
                  <a:lnTo>
                    <a:pt x="1604" y="742"/>
                  </a:lnTo>
                  <a:lnTo>
                    <a:pt x="1604" y="746"/>
                  </a:lnTo>
                  <a:lnTo>
                    <a:pt x="1605" y="746"/>
                  </a:lnTo>
                  <a:lnTo>
                    <a:pt x="1605" y="747"/>
                  </a:lnTo>
                  <a:lnTo>
                    <a:pt x="1608" y="747"/>
                  </a:lnTo>
                  <a:lnTo>
                    <a:pt x="1611" y="748"/>
                  </a:lnTo>
                  <a:lnTo>
                    <a:pt x="1613" y="748"/>
                  </a:lnTo>
                  <a:lnTo>
                    <a:pt x="1613" y="747"/>
                  </a:lnTo>
                  <a:lnTo>
                    <a:pt x="1614" y="746"/>
                  </a:lnTo>
                  <a:lnTo>
                    <a:pt x="1614" y="744"/>
                  </a:lnTo>
                  <a:lnTo>
                    <a:pt x="1615" y="744"/>
                  </a:lnTo>
                  <a:lnTo>
                    <a:pt x="1616" y="746"/>
                  </a:lnTo>
                  <a:lnTo>
                    <a:pt x="1618" y="746"/>
                  </a:lnTo>
                  <a:lnTo>
                    <a:pt x="1619" y="746"/>
                  </a:lnTo>
                  <a:lnTo>
                    <a:pt x="1622" y="744"/>
                  </a:lnTo>
                  <a:lnTo>
                    <a:pt x="1622" y="746"/>
                  </a:lnTo>
                  <a:lnTo>
                    <a:pt x="1623" y="746"/>
                  </a:lnTo>
                  <a:lnTo>
                    <a:pt x="1624" y="746"/>
                  </a:lnTo>
                  <a:lnTo>
                    <a:pt x="1625" y="746"/>
                  </a:lnTo>
                  <a:lnTo>
                    <a:pt x="1625" y="747"/>
                  </a:lnTo>
                  <a:lnTo>
                    <a:pt x="1626" y="747"/>
                  </a:lnTo>
                  <a:lnTo>
                    <a:pt x="1628" y="746"/>
                  </a:lnTo>
                  <a:lnTo>
                    <a:pt x="1630" y="747"/>
                  </a:lnTo>
                  <a:lnTo>
                    <a:pt x="1632" y="747"/>
                  </a:lnTo>
                  <a:lnTo>
                    <a:pt x="1632" y="748"/>
                  </a:lnTo>
                  <a:lnTo>
                    <a:pt x="1632" y="750"/>
                  </a:lnTo>
                  <a:lnTo>
                    <a:pt x="1633" y="751"/>
                  </a:lnTo>
                  <a:lnTo>
                    <a:pt x="1635" y="752"/>
                  </a:lnTo>
                  <a:lnTo>
                    <a:pt x="1636" y="752"/>
                  </a:lnTo>
                  <a:lnTo>
                    <a:pt x="1637" y="751"/>
                  </a:lnTo>
                  <a:lnTo>
                    <a:pt x="1636" y="750"/>
                  </a:lnTo>
                  <a:lnTo>
                    <a:pt x="1638" y="750"/>
                  </a:lnTo>
                  <a:lnTo>
                    <a:pt x="1640" y="750"/>
                  </a:lnTo>
                  <a:lnTo>
                    <a:pt x="1640" y="751"/>
                  </a:lnTo>
                  <a:lnTo>
                    <a:pt x="1638" y="753"/>
                  </a:lnTo>
                  <a:lnTo>
                    <a:pt x="1640" y="753"/>
                  </a:lnTo>
                  <a:lnTo>
                    <a:pt x="1641" y="755"/>
                  </a:lnTo>
                  <a:lnTo>
                    <a:pt x="1649" y="755"/>
                  </a:lnTo>
                  <a:lnTo>
                    <a:pt x="1650" y="757"/>
                  </a:lnTo>
                  <a:lnTo>
                    <a:pt x="1653" y="758"/>
                  </a:lnTo>
                  <a:lnTo>
                    <a:pt x="1653" y="760"/>
                  </a:lnTo>
                  <a:lnTo>
                    <a:pt x="1654" y="761"/>
                  </a:lnTo>
                  <a:lnTo>
                    <a:pt x="1655" y="760"/>
                  </a:lnTo>
                  <a:lnTo>
                    <a:pt x="1656" y="760"/>
                  </a:lnTo>
                  <a:lnTo>
                    <a:pt x="1658" y="761"/>
                  </a:lnTo>
                  <a:lnTo>
                    <a:pt x="1660" y="761"/>
                  </a:lnTo>
                  <a:lnTo>
                    <a:pt x="1662" y="761"/>
                  </a:lnTo>
                  <a:lnTo>
                    <a:pt x="1663" y="761"/>
                  </a:lnTo>
                  <a:lnTo>
                    <a:pt x="1663" y="762"/>
                  </a:lnTo>
                  <a:lnTo>
                    <a:pt x="1663" y="764"/>
                  </a:lnTo>
                  <a:lnTo>
                    <a:pt x="1664" y="764"/>
                  </a:lnTo>
                  <a:lnTo>
                    <a:pt x="1668" y="762"/>
                  </a:lnTo>
                  <a:lnTo>
                    <a:pt x="1670" y="761"/>
                  </a:lnTo>
                  <a:lnTo>
                    <a:pt x="1670" y="762"/>
                  </a:lnTo>
                  <a:lnTo>
                    <a:pt x="1671" y="762"/>
                  </a:lnTo>
                  <a:lnTo>
                    <a:pt x="1671" y="765"/>
                  </a:lnTo>
                  <a:lnTo>
                    <a:pt x="1670" y="765"/>
                  </a:lnTo>
                  <a:lnTo>
                    <a:pt x="1668" y="766"/>
                  </a:lnTo>
                  <a:lnTo>
                    <a:pt x="1665" y="767"/>
                  </a:lnTo>
                  <a:lnTo>
                    <a:pt x="1665" y="768"/>
                  </a:lnTo>
                  <a:lnTo>
                    <a:pt x="1671" y="767"/>
                  </a:lnTo>
                  <a:lnTo>
                    <a:pt x="1672" y="767"/>
                  </a:lnTo>
                  <a:lnTo>
                    <a:pt x="1674" y="767"/>
                  </a:lnTo>
                  <a:lnTo>
                    <a:pt x="1675" y="768"/>
                  </a:lnTo>
                  <a:lnTo>
                    <a:pt x="1674" y="770"/>
                  </a:lnTo>
                  <a:lnTo>
                    <a:pt x="1674" y="771"/>
                  </a:lnTo>
                  <a:lnTo>
                    <a:pt x="1675" y="772"/>
                  </a:lnTo>
                  <a:lnTo>
                    <a:pt x="1677" y="771"/>
                  </a:lnTo>
                  <a:lnTo>
                    <a:pt x="1679" y="771"/>
                  </a:lnTo>
                  <a:lnTo>
                    <a:pt x="1680" y="770"/>
                  </a:lnTo>
                  <a:lnTo>
                    <a:pt x="1684" y="769"/>
                  </a:lnTo>
                  <a:lnTo>
                    <a:pt x="1687" y="768"/>
                  </a:lnTo>
                  <a:lnTo>
                    <a:pt x="1687" y="769"/>
                  </a:lnTo>
                  <a:lnTo>
                    <a:pt x="1687" y="770"/>
                  </a:lnTo>
                  <a:lnTo>
                    <a:pt x="1688" y="770"/>
                  </a:lnTo>
                  <a:lnTo>
                    <a:pt x="1689" y="770"/>
                  </a:lnTo>
                  <a:lnTo>
                    <a:pt x="1690" y="770"/>
                  </a:lnTo>
                  <a:lnTo>
                    <a:pt x="1691" y="771"/>
                  </a:lnTo>
                  <a:lnTo>
                    <a:pt x="1692" y="771"/>
                  </a:lnTo>
                  <a:lnTo>
                    <a:pt x="1694" y="772"/>
                  </a:lnTo>
                  <a:lnTo>
                    <a:pt x="1696" y="772"/>
                  </a:lnTo>
                  <a:lnTo>
                    <a:pt x="1697" y="771"/>
                  </a:lnTo>
                  <a:lnTo>
                    <a:pt x="1696" y="769"/>
                  </a:lnTo>
                  <a:lnTo>
                    <a:pt x="1696" y="766"/>
                  </a:lnTo>
                  <a:lnTo>
                    <a:pt x="1697" y="765"/>
                  </a:lnTo>
                  <a:lnTo>
                    <a:pt x="1698" y="765"/>
                  </a:lnTo>
                  <a:lnTo>
                    <a:pt x="1698" y="767"/>
                  </a:lnTo>
                  <a:lnTo>
                    <a:pt x="1697" y="768"/>
                  </a:lnTo>
                  <a:lnTo>
                    <a:pt x="1698" y="768"/>
                  </a:lnTo>
                  <a:lnTo>
                    <a:pt x="1699" y="767"/>
                  </a:lnTo>
                  <a:lnTo>
                    <a:pt x="1699" y="766"/>
                  </a:lnTo>
                  <a:lnTo>
                    <a:pt x="1700" y="766"/>
                  </a:lnTo>
                  <a:lnTo>
                    <a:pt x="1700" y="767"/>
                  </a:lnTo>
                  <a:lnTo>
                    <a:pt x="1701" y="768"/>
                  </a:lnTo>
                  <a:lnTo>
                    <a:pt x="1701" y="769"/>
                  </a:lnTo>
                  <a:lnTo>
                    <a:pt x="1700" y="769"/>
                  </a:lnTo>
                  <a:lnTo>
                    <a:pt x="1699" y="770"/>
                  </a:lnTo>
                  <a:lnTo>
                    <a:pt x="1701" y="771"/>
                  </a:lnTo>
                  <a:lnTo>
                    <a:pt x="1702" y="771"/>
                  </a:lnTo>
                  <a:lnTo>
                    <a:pt x="1703" y="771"/>
                  </a:lnTo>
                  <a:lnTo>
                    <a:pt x="1704" y="771"/>
                  </a:lnTo>
                  <a:close/>
                  <a:moveTo>
                    <a:pt x="1678" y="1492"/>
                  </a:moveTo>
                  <a:lnTo>
                    <a:pt x="1678" y="1493"/>
                  </a:lnTo>
                  <a:lnTo>
                    <a:pt x="1684" y="1489"/>
                  </a:lnTo>
                  <a:lnTo>
                    <a:pt x="1687" y="1488"/>
                  </a:lnTo>
                  <a:lnTo>
                    <a:pt x="1688" y="1487"/>
                  </a:lnTo>
                  <a:lnTo>
                    <a:pt x="1687" y="1485"/>
                  </a:lnTo>
                  <a:lnTo>
                    <a:pt x="1685" y="1484"/>
                  </a:lnTo>
                  <a:lnTo>
                    <a:pt x="1683" y="1485"/>
                  </a:lnTo>
                  <a:lnTo>
                    <a:pt x="1680" y="1489"/>
                  </a:lnTo>
                  <a:lnTo>
                    <a:pt x="1680" y="1490"/>
                  </a:lnTo>
                  <a:lnTo>
                    <a:pt x="1678" y="1492"/>
                  </a:lnTo>
                  <a:close/>
                  <a:moveTo>
                    <a:pt x="1677" y="1489"/>
                  </a:moveTo>
                  <a:lnTo>
                    <a:pt x="1678" y="1488"/>
                  </a:lnTo>
                  <a:lnTo>
                    <a:pt x="1677" y="1488"/>
                  </a:lnTo>
                  <a:lnTo>
                    <a:pt x="1677" y="1489"/>
                  </a:lnTo>
                  <a:close/>
                  <a:moveTo>
                    <a:pt x="1674" y="1491"/>
                  </a:moveTo>
                  <a:lnTo>
                    <a:pt x="1675" y="1491"/>
                  </a:lnTo>
                  <a:lnTo>
                    <a:pt x="1675" y="1490"/>
                  </a:lnTo>
                  <a:lnTo>
                    <a:pt x="1674" y="1491"/>
                  </a:lnTo>
                  <a:close/>
                  <a:moveTo>
                    <a:pt x="1675" y="1463"/>
                  </a:moveTo>
                  <a:lnTo>
                    <a:pt x="1677" y="1463"/>
                  </a:lnTo>
                  <a:lnTo>
                    <a:pt x="1677" y="1462"/>
                  </a:lnTo>
                  <a:lnTo>
                    <a:pt x="1675" y="1462"/>
                  </a:lnTo>
                  <a:lnTo>
                    <a:pt x="1675" y="1463"/>
                  </a:lnTo>
                  <a:close/>
                  <a:moveTo>
                    <a:pt x="1670" y="1469"/>
                  </a:moveTo>
                  <a:lnTo>
                    <a:pt x="1671" y="1469"/>
                  </a:lnTo>
                  <a:lnTo>
                    <a:pt x="1671" y="1468"/>
                  </a:lnTo>
                  <a:lnTo>
                    <a:pt x="1670" y="1469"/>
                  </a:lnTo>
                  <a:close/>
                  <a:moveTo>
                    <a:pt x="1668" y="1464"/>
                  </a:moveTo>
                  <a:lnTo>
                    <a:pt x="1669" y="1464"/>
                  </a:lnTo>
                  <a:lnTo>
                    <a:pt x="1669" y="1463"/>
                  </a:lnTo>
                  <a:lnTo>
                    <a:pt x="1668" y="1463"/>
                  </a:lnTo>
                  <a:lnTo>
                    <a:pt x="1668" y="1464"/>
                  </a:lnTo>
                  <a:close/>
                  <a:moveTo>
                    <a:pt x="1638" y="1541"/>
                  </a:moveTo>
                  <a:lnTo>
                    <a:pt x="1641" y="1541"/>
                  </a:lnTo>
                  <a:lnTo>
                    <a:pt x="1642" y="1540"/>
                  </a:lnTo>
                  <a:lnTo>
                    <a:pt x="1641" y="1540"/>
                  </a:lnTo>
                  <a:lnTo>
                    <a:pt x="1638" y="1540"/>
                  </a:lnTo>
                  <a:lnTo>
                    <a:pt x="1638" y="1541"/>
                  </a:lnTo>
                  <a:close/>
                  <a:moveTo>
                    <a:pt x="1627" y="1544"/>
                  </a:moveTo>
                  <a:lnTo>
                    <a:pt x="1628" y="1544"/>
                  </a:lnTo>
                  <a:lnTo>
                    <a:pt x="1633" y="1541"/>
                  </a:lnTo>
                  <a:lnTo>
                    <a:pt x="1634" y="1541"/>
                  </a:lnTo>
                  <a:lnTo>
                    <a:pt x="1634" y="1540"/>
                  </a:lnTo>
                  <a:lnTo>
                    <a:pt x="1635" y="1539"/>
                  </a:lnTo>
                  <a:lnTo>
                    <a:pt x="1635" y="1538"/>
                  </a:lnTo>
                  <a:lnTo>
                    <a:pt x="1634" y="1538"/>
                  </a:lnTo>
                  <a:lnTo>
                    <a:pt x="1633" y="1539"/>
                  </a:lnTo>
                  <a:lnTo>
                    <a:pt x="1632" y="1539"/>
                  </a:lnTo>
                  <a:lnTo>
                    <a:pt x="1631" y="1540"/>
                  </a:lnTo>
                  <a:lnTo>
                    <a:pt x="1630" y="1541"/>
                  </a:lnTo>
                  <a:lnTo>
                    <a:pt x="1628" y="1541"/>
                  </a:lnTo>
                  <a:lnTo>
                    <a:pt x="1627" y="1543"/>
                  </a:lnTo>
                  <a:lnTo>
                    <a:pt x="1627" y="1544"/>
                  </a:lnTo>
                  <a:close/>
                  <a:moveTo>
                    <a:pt x="1607" y="1609"/>
                  </a:moveTo>
                  <a:lnTo>
                    <a:pt x="1606" y="1608"/>
                  </a:lnTo>
                  <a:lnTo>
                    <a:pt x="1606" y="1606"/>
                  </a:lnTo>
                  <a:lnTo>
                    <a:pt x="1605" y="1606"/>
                  </a:lnTo>
                  <a:lnTo>
                    <a:pt x="1605" y="1608"/>
                  </a:lnTo>
                  <a:lnTo>
                    <a:pt x="1606" y="1608"/>
                  </a:lnTo>
                  <a:lnTo>
                    <a:pt x="1606" y="1609"/>
                  </a:lnTo>
                  <a:lnTo>
                    <a:pt x="1607" y="1609"/>
                  </a:lnTo>
                  <a:close/>
                  <a:moveTo>
                    <a:pt x="1568" y="1693"/>
                  </a:moveTo>
                  <a:lnTo>
                    <a:pt x="1568" y="1691"/>
                  </a:lnTo>
                  <a:lnTo>
                    <a:pt x="1567" y="1691"/>
                  </a:lnTo>
                  <a:lnTo>
                    <a:pt x="1567" y="1693"/>
                  </a:lnTo>
                  <a:lnTo>
                    <a:pt x="1568" y="1693"/>
                  </a:lnTo>
                  <a:close/>
                  <a:moveTo>
                    <a:pt x="1570" y="1702"/>
                  </a:moveTo>
                  <a:lnTo>
                    <a:pt x="1569" y="1700"/>
                  </a:lnTo>
                  <a:lnTo>
                    <a:pt x="1567" y="1702"/>
                  </a:lnTo>
                  <a:lnTo>
                    <a:pt x="1568" y="1703"/>
                  </a:lnTo>
                  <a:lnTo>
                    <a:pt x="1570" y="1702"/>
                  </a:lnTo>
                  <a:close/>
                  <a:moveTo>
                    <a:pt x="1572" y="1693"/>
                  </a:moveTo>
                  <a:lnTo>
                    <a:pt x="1571" y="1693"/>
                  </a:lnTo>
                  <a:lnTo>
                    <a:pt x="1570" y="1693"/>
                  </a:lnTo>
                  <a:lnTo>
                    <a:pt x="1570" y="1694"/>
                  </a:lnTo>
                  <a:lnTo>
                    <a:pt x="1571" y="1694"/>
                  </a:lnTo>
                  <a:lnTo>
                    <a:pt x="1572" y="1694"/>
                  </a:lnTo>
                  <a:lnTo>
                    <a:pt x="1572" y="1693"/>
                  </a:lnTo>
                  <a:close/>
                  <a:moveTo>
                    <a:pt x="1616" y="1606"/>
                  </a:moveTo>
                  <a:lnTo>
                    <a:pt x="1615" y="1603"/>
                  </a:lnTo>
                  <a:lnTo>
                    <a:pt x="1614" y="1603"/>
                  </a:lnTo>
                  <a:lnTo>
                    <a:pt x="1614" y="1604"/>
                  </a:lnTo>
                  <a:lnTo>
                    <a:pt x="1615" y="1606"/>
                  </a:lnTo>
                  <a:lnTo>
                    <a:pt x="1614" y="1611"/>
                  </a:lnTo>
                  <a:lnTo>
                    <a:pt x="1615" y="1611"/>
                  </a:lnTo>
                  <a:lnTo>
                    <a:pt x="1616" y="1606"/>
                  </a:lnTo>
                  <a:close/>
                  <a:moveTo>
                    <a:pt x="1677" y="1687"/>
                  </a:moveTo>
                  <a:lnTo>
                    <a:pt x="1678" y="1687"/>
                  </a:lnTo>
                  <a:lnTo>
                    <a:pt x="1679" y="1687"/>
                  </a:lnTo>
                  <a:lnTo>
                    <a:pt x="1680" y="1687"/>
                  </a:lnTo>
                  <a:lnTo>
                    <a:pt x="1681" y="1687"/>
                  </a:lnTo>
                  <a:lnTo>
                    <a:pt x="1680" y="1686"/>
                  </a:lnTo>
                  <a:lnTo>
                    <a:pt x="1680" y="1685"/>
                  </a:lnTo>
                  <a:lnTo>
                    <a:pt x="1680" y="1684"/>
                  </a:lnTo>
                  <a:lnTo>
                    <a:pt x="1679" y="1684"/>
                  </a:lnTo>
                  <a:lnTo>
                    <a:pt x="1678" y="1684"/>
                  </a:lnTo>
                  <a:lnTo>
                    <a:pt x="1677" y="1685"/>
                  </a:lnTo>
                  <a:lnTo>
                    <a:pt x="1677" y="1686"/>
                  </a:lnTo>
                  <a:lnTo>
                    <a:pt x="1677" y="1687"/>
                  </a:lnTo>
                  <a:close/>
                  <a:moveTo>
                    <a:pt x="1682" y="1699"/>
                  </a:moveTo>
                  <a:lnTo>
                    <a:pt x="1681" y="1699"/>
                  </a:lnTo>
                  <a:lnTo>
                    <a:pt x="1680" y="1699"/>
                  </a:lnTo>
                  <a:lnTo>
                    <a:pt x="1679" y="1698"/>
                  </a:lnTo>
                  <a:lnTo>
                    <a:pt x="1678" y="1698"/>
                  </a:lnTo>
                  <a:lnTo>
                    <a:pt x="1678" y="1699"/>
                  </a:lnTo>
                  <a:lnTo>
                    <a:pt x="1677" y="1702"/>
                  </a:lnTo>
                  <a:lnTo>
                    <a:pt x="1677" y="1703"/>
                  </a:lnTo>
                  <a:lnTo>
                    <a:pt x="1678" y="1703"/>
                  </a:lnTo>
                  <a:lnTo>
                    <a:pt x="1678" y="1704"/>
                  </a:lnTo>
                  <a:lnTo>
                    <a:pt x="1678" y="1705"/>
                  </a:lnTo>
                  <a:lnTo>
                    <a:pt x="1678" y="1706"/>
                  </a:lnTo>
                  <a:lnTo>
                    <a:pt x="1679" y="1706"/>
                  </a:lnTo>
                  <a:lnTo>
                    <a:pt x="1680" y="1705"/>
                  </a:lnTo>
                  <a:lnTo>
                    <a:pt x="1680" y="1704"/>
                  </a:lnTo>
                  <a:lnTo>
                    <a:pt x="1681" y="1703"/>
                  </a:lnTo>
                  <a:lnTo>
                    <a:pt x="1682" y="1702"/>
                  </a:lnTo>
                  <a:lnTo>
                    <a:pt x="1682" y="1700"/>
                  </a:lnTo>
                  <a:lnTo>
                    <a:pt x="1682" y="1699"/>
                  </a:lnTo>
                  <a:close/>
                  <a:moveTo>
                    <a:pt x="1685" y="1696"/>
                  </a:moveTo>
                  <a:lnTo>
                    <a:pt x="1684" y="1696"/>
                  </a:lnTo>
                  <a:lnTo>
                    <a:pt x="1683" y="1696"/>
                  </a:lnTo>
                  <a:lnTo>
                    <a:pt x="1683" y="1697"/>
                  </a:lnTo>
                  <a:lnTo>
                    <a:pt x="1682" y="1696"/>
                  </a:lnTo>
                  <a:lnTo>
                    <a:pt x="1682" y="1697"/>
                  </a:lnTo>
                  <a:lnTo>
                    <a:pt x="1682" y="1698"/>
                  </a:lnTo>
                  <a:lnTo>
                    <a:pt x="1683" y="1698"/>
                  </a:lnTo>
                  <a:lnTo>
                    <a:pt x="1684" y="1697"/>
                  </a:lnTo>
                  <a:lnTo>
                    <a:pt x="1685" y="1696"/>
                  </a:lnTo>
                  <a:close/>
                  <a:moveTo>
                    <a:pt x="1685" y="1689"/>
                  </a:moveTo>
                  <a:lnTo>
                    <a:pt x="1684" y="1689"/>
                  </a:lnTo>
                  <a:lnTo>
                    <a:pt x="1683" y="1689"/>
                  </a:lnTo>
                  <a:lnTo>
                    <a:pt x="1682" y="1690"/>
                  </a:lnTo>
                  <a:lnTo>
                    <a:pt x="1682" y="1691"/>
                  </a:lnTo>
                  <a:lnTo>
                    <a:pt x="1681" y="1690"/>
                  </a:lnTo>
                  <a:lnTo>
                    <a:pt x="1680" y="1691"/>
                  </a:lnTo>
                  <a:lnTo>
                    <a:pt x="1679" y="1693"/>
                  </a:lnTo>
                  <a:lnTo>
                    <a:pt x="1679" y="1694"/>
                  </a:lnTo>
                  <a:lnTo>
                    <a:pt x="1680" y="1694"/>
                  </a:lnTo>
                  <a:lnTo>
                    <a:pt x="1680" y="1695"/>
                  </a:lnTo>
                  <a:lnTo>
                    <a:pt x="1681" y="1695"/>
                  </a:lnTo>
                  <a:lnTo>
                    <a:pt x="1681" y="1696"/>
                  </a:lnTo>
                  <a:lnTo>
                    <a:pt x="1682" y="1696"/>
                  </a:lnTo>
                  <a:lnTo>
                    <a:pt x="1682" y="1695"/>
                  </a:lnTo>
                  <a:lnTo>
                    <a:pt x="1682" y="1694"/>
                  </a:lnTo>
                  <a:lnTo>
                    <a:pt x="1682" y="1693"/>
                  </a:lnTo>
                  <a:lnTo>
                    <a:pt x="1682" y="1691"/>
                  </a:lnTo>
                  <a:lnTo>
                    <a:pt x="1683" y="1690"/>
                  </a:lnTo>
                  <a:lnTo>
                    <a:pt x="1684" y="1690"/>
                  </a:lnTo>
                  <a:lnTo>
                    <a:pt x="1685" y="1689"/>
                  </a:lnTo>
                  <a:close/>
                  <a:moveTo>
                    <a:pt x="1701" y="1733"/>
                  </a:moveTo>
                  <a:lnTo>
                    <a:pt x="1700" y="1733"/>
                  </a:lnTo>
                  <a:lnTo>
                    <a:pt x="1699" y="1734"/>
                  </a:lnTo>
                  <a:lnTo>
                    <a:pt x="1699" y="1735"/>
                  </a:lnTo>
                  <a:lnTo>
                    <a:pt x="1699" y="1736"/>
                  </a:lnTo>
                  <a:lnTo>
                    <a:pt x="1700" y="1736"/>
                  </a:lnTo>
                  <a:lnTo>
                    <a:pt x="1701" y="1735"/>
                  </a:lnTo>
                  <a:lnTo>
                    <a:pt x="1701" y="1734"/>
                  </a:lnTo>
                  <a:lnTo>
                    <a:pt x="1701" y="1733"/>
                  </a:lnTo>
                  <a:close/>
                  <a:moveTo>
                    <a:pt x="1707" y="1703"/>
                  </a:moveTo>
                  <a:lnTo>
                    <a:pt x="1706" y="1704"/>
                  </a:lnTo>
                  <a:lnTo>
                    <a:pt x="1706" y="1705"/>
                  </a:lnTo>
                  <a:lnTo>
                    <a:pt x="1704" y="1705"/>
                  </a:lnTo>
                  <a:lnTo>
                    <a:pt x="1704" y="1706"/>
                  </a:lnTo>
                  <a:lnTo>
                    <a:pt x="1703" y="1706"/>
                  </a:lnTo>
                  <a:lnTo>
                    <a:pt x="1703" y="1707"/>
                  </a:lnTo>
                  <a:lnTo>
                    <a:pt x="1702" y="1706"/>
                  </a:lnTo>
                  <a:lnTo>
                    <a:pt x="1701" y="1706"/>
                  </a:lnTo>
                  <a:lnTo>
                    <a:pt x="1701" y="1705"/>
                  </a:lnTo>
                  <a:lnTo>
                    <a:pt x="1700" y="1705"/>
                  </a:lnTo>
                  <a:lnTo>
                    <a:pt x="1699" y="1705"/>
                  </a:lnTo>
                  <a:lnTo>
                    <a:pt x="1698" y="1706"/>
                  </a:lnTo>
                  <a:lnTo>
                    <a:pt x="1698" y="1707"/>
                  </a:lnTo>
                  <a:lnTo>
                    <a:pt x="1698" y="1708"/>
                  </a:lnTo>
                  <a:lnTo>
                    <a:pt x="1697" y="1708"/>
                  </a:lnTo>
                  <a:lnTo>
                    <a:pt x="1696" y="1709"/>
                  </a:lnTo>
                  <a:lnTo>
                    <a:pt x="1697" y="1710"/>
                  </a:lnTo>
                  <a:lnTo>
                    <a:pt x="1698" y="1710"/>
                  </a:lnTo>
                  <a:lnTo>
                    <a:pt x="1698" y="1712"/>
                  </a:lnTo>
                  <a:lnTo>
                    <a:pt x="1699" y="1712"/>
                  </a:lnTo>
                  <a:lnTo>
                    <a:pt x="1700" y="1712"/>
                  </a:lnTo>
                  <a:lnTo>
                    <a:pt x="1701" y="1712"/>
                  </a:lnTo>
                  <a:lnTo>
                    <a:pt x="1702" y="1712"/>
                  </a:lnTo>
                  <a:lnTo>
                    <a:pt x="1702" y="1713"/>
                  </a:lnTo>
                  <a:lnTo>
                    <a:pt x="1703" y="1713"/>
                  </a:lnTo>
                  <a:lnTo>
                    <a:pt x="1704" y="1713"/>
                  </a:lnTo>
                  <a:lnTo>
                    <a:pt x="1706" y="1713"/>
                  </a:lnTo>
                  <a:lnTo>
                    <a:pt x="1706" y="1712"/>
                  </a:lnTo>
                  <a:lnTo>
                    <a:pt x="1707" y="1710"/>
                  </a:lnTo>
                  <a:lnTo>
                    <a:pt x="1707" y="1709"/>
                  </a:lnTo>
                  <a:lnTo>
                    <a:pt x="1707" y="1708"/>
                  </a:lnTo>
                  <a:lnTo>
                    <a:pt x="1707" y="1707"/>
                  </a:lnTo>
                  <a:lnTo>
                    <a:pt x="1706" y="1707"/>
                  </a:lnTo>
                  <a:lnTo>
                    <a:pt x="1706" y="1706"/>
                  </a:lnTo>
                  <a:lnTo>
                    <a:pt x="1706" y="1705"/>
                  </a:lnTo>
                  <a:lnTo>
                    <a:pt x="1707" y="1704"/>
                  </a:lnTo>
                  <a:lnTo>
                    <a:pt x="1707" y="1703"/>
                  </a:lnTo>
                  <a:close/>
                  <a:moveTo>
                    <a:pt x="1712" y="1671"/>
                  </a:moveTo>
                  <a:lnTo>
                    <a:pt x="1710" y="1667"/>
                  </a:lnTo>
                  <a:lnTo>
                    <a:pt x="1710" y="1661"/>
                  </a:lnTo>
                  <a:lnTo>
                    <a:pt x="1709" y="1659"/>
                  </a:lnTo>
                  <a:lnTo>
                    <a:pt x="1707" y="1656"/>
                  </a:lnTo>
                  <a:lnTo>
                    <a:pt x="1707" y="1655"/>
                  </a:lnTo>
                  <a:lnTo>
                    <a:pt x="1707" y="1653"/>
                  </a:lnTo>
                  <a:lnTo>
                    <a:pt x="1706" y="1656"/>
                  </a:lnTo>
                  <a:lnTo>
                    <a:pt x="1706" y="1659"/>
                  </a:lnTo>
                  <a:lnTo>
                    <a:pt x="1703" y="1659"/>
                  </a:lnTo>
                  <a:lnTo>
                    <a:pt x="1703" y="1660"/>
                  </a:lnTo>
                  <a:lnTo>
                    <a:pt x="1701" y="1660"/>
                  </a:lnTo>
                  <a:lnTo>
                    <a:pt x="1699" y="1659"/>
                  </a:lnTo>
                  <a:lnTo>
                    <a:pt x="1700" y="1671"/>
                  </a:lnTo>
                  <a:lnTo>
                    <a:pt x="1701" y="1675"/>
                  </a:lnTo>
                  <a:lnTo>
                    <a:pt x="1702" y="1677"/>
                  </a:lnTo>
                  <a:lnTo>
                    <a:pt x="1703" y="1678"/>
                  </a:lnTo>
                  <a:lnTo>
                    <a:pt x="1704" y="1680"/>
                  </a:lnTo>
                  <a:lnTo>
                    <a:pt x="1703" y="1683"/>
                  </a:lnTo>
                  <a:lnTo>
                    <a:pt x="1704" y="1684"/>
                  </a:lnTo>
                  <a:lnTo>
                    <a:pt x="1704" y="1683"/>
                  </a:lnTo>
                  <a:lnTo>
                    <a:pt x="1706" y="1681"/>
                  </a:lnTo>
                  <a:lnTo>
                    <a:pt x="1704" y="1678"/>
                  </a:lnTo>
                  <a:lnTo>
                    <a:pt x="1707" y="1676"/>
                  </a:lnTo>
                  <a:lnTo>
                    <a:pt x="1707" y="1675"/>
                  </a:lnTo>
                  <a:lnTo>
                    <a:pt x="1710" y="1675"/>
                  </a:lnTo>
                  <a:lnTo>
                    <a:pt x="1711" y="1674"/>
                  </a:lnTo>
                  <a:lnTo>
                    <a:pt x="1712" y="1672"/>
                  </a:lnTo>
                  <a:lnTo>
                    <a:pt x="1712" y="1671"/>
                  </a:lnTo>
                  <a:close/>
                  <a:moveTo>
                    <a:pt x="2134" y="1505"/>
                  </a:moveTo>
                  <a:lnTo>
                    <a:pt x="2133" y="1505"/>
                  </a:lnTo>
                  <a:lnTo>
                    <a:pt x="2132" y="1505"/>
                  </a:lnTo>
                  <a:lnTo>
                    <a:pt x="2131" y="1506"/>
                  </a:lnTo>
                  <a:lnTo>
                    <a:pt x="2130" y="1506"/>
                  </a:lnTo>
                  <a:lnTo>
                    <a:pt x="2128" y="1507"/>
                  </a:lnTo>
                  <a:lnTo>
                    <a:pt x="2127" y="1507"/>
                  </a:lnTo>
                  <a:lnTo>
                    <a:pt x="2127" y="1508"/>
                  </a:lnTo>
                  <a:lnTo>
                    <a:pt x="2126" y="1508"/>
                  </a:lnTo>
                  <a:lnTo>
                    <a:pt x="2125" y="1509"/>
                  </a:lnTo>
                  <a:lnTo>
                    <a:pt x="2125" y="1510"/>
                  </a:lnTo>
                  <a:lnTo>
                    <a:pt x="2124" y="1511"/>
                  </a:lnTo>
                  <a:lnTo>
                    <a:pt x="2124" y="1512"/>
                  </a:lnTo>
                  <a:lnTo>
                    <a:pt x="2124" y="1513"/>
                  </a:lnTo>
                  <a:lnTo>
                    <a:pt x="2123" y="1515"/>
                  </a:lnTo>
                  <a:lnTo>
                    <a:pt x="2123" y="1516"/>
                  </a:lnTo>
                  <a:lnTo>
                    <a:pt x="2123" y="1517"/>
                  </a:lnTo>
                  <a:lnTo>
                    <a:pt x="2124" y="1517"/>
                  </a:lnTo>
                  <a:lnTo>
                    <a:pt x="2125" y="1516"/>
                  </a:lnTo>
                  <a:lnTo>
                    <a:pt x="2125" y="1515"/>
                  </a:lnTo>
                  <a:lnTo>
                    <a:pt x="2125" y="1513"/>
                  </a:lnTo>
                  <a:lnTo>
                    <a:pt x="2125" y="1512"/>
                  </a:lnTo>
                  <a:lnTo>
                    <a:pt x="2125" y="1511"/>
                  </a:lnTo>
                  <a:lnTo>
                    <a:pt x="2126" y="1510"/>
                  </a:lnTo>
                  <a:lnTo>
                    <a:pt x="2127" y="1510"/>
                  </a:lnTo>
                  <a:lnTo>
                    <a:pt x="2128" y="1509"/>
                  </a:lnTo>
                  <a:lnTo>
                    <a:pt x="2130" y="1509"/>
                  </a:lnTo>
                  <a:lnTo>
                    <a:pt x="2131" y="1509"/>
                  </a:lnTo>
                  <a:lnTo>
                    <a:pt x="2132" y="1509"/>
                  </a:lnTo>
                  <a:lnTo>
                    <a:pt x="2132" y="1508"/>
                  </a:lnTo>
                  <a:lnTo>
                    <a:pt x="2132" y="1508"/>
                  </a:lnTo>
                  <a:lnTo>
                    <a:pt x="2133" y="1508"/>
                  </a:lnTo>
                  <a:lnTo>
                    <a:pt x="2133" y="1508"/>
                  </a:lnTo>
                  <a:lnTo>
                    <a:pt x="2134" y="1508"/>
                  </a:lnTo>
                  <a:lnTo>
                    <a:pt x="2134" y="1507"/>
                  </a:lnTo>
                  <a:lnTo>
                    <a:pt x="2134" y="1506"/>
                  </a:lnTo>
                  <a:lnTo>
                    <a:pt x="2134" y="1505"/>
                  </a:lnTo>
                  <a:close/>
                  <a:moveTo>
                    <a:pt x="2297" y="1290"/>
                  </a:moveTo>
                  <a:lnTo>
                    <a:pt x="2298" y="1291"/>
                  </a:lnTo>
                  <a:lnTo>
                    <a:pt x="2298" y="1290"/>
                  </a:lnTo>
                  <a:lnTo>
                    <a:pt x="2297" y="1288"/>
                  </a:lnTo>
                  <a:lnTo>
                    <a:pt x="2297" y="1290"/>
                  </a:lnTo>
                  <a:close/>
                  <a:moveTo>
                    <a:pt x="2277" y="1267"/>
                  </a:moveTo>
                  <a:lnTo>
                    <a:pt x="2278" y="1268"/>
                  </a:lnTo>
                  <a:lnTo>
                    <a:pt x="2279" y="1268"/>
                  </a:lnTo>
                  <a:lnTo>
                    <a:pt x="2279" y="1269"/>
                  </a:lnTo>
                  <a:lnTo>
                    <a:pt x="2281" y="1269"/>
                  </a:lnTo>
                  <a:lnTo>
                    <a:pt x="2281" y="1268"/>
                  </a:lnTo>
                  <a:lnTo>
                    <a:pt x="2281" y="1267"/>
                  </a:lnTo>
                  <a:lnTo>
                    <a:pt x="2279" y="1266"/>
                  </a:lnTo>
                  <a:lnTo>
                    <a:pt x="2278" y="1266"/>
                  </a:lnTo>
                  <a:lnTo>
                    <a:pt x="2277" y="1266"/>
                  </a:lnTo>
                  <a:lnTo>
                    <a:pt x="2277" y="1267"/>
                  </a:lnTo>
                  <a:close/>
                  <a:moveTo>
                    <a:pt x="2453" y="1012"/>
                  </a:moveTo>
                  <a:lnTo>
                    <a:pt x="2452" y="1012"/>
                  </a:lnTo>
                  <a:lnTo>
                    <a:pt x="2452" y="1014"/>
                  </a:lnTo>
                  <a:lnTo>
                    <a:pt x="2451" y="1015"/>
                  </a:lnTo>
                  <a:lnTo>
                    <a:pt x="2451" y="1016"/>
                  </a:lnTo>
                  <a:lnTo>
                    <a:pt x="2452" y="1015"/>
                  </a:lnTo>
                  <a:lnTo>
                    <a:pt x="2453" y="1012"/>
                  </a:lnTo>
                  <a:close/>
                  <a:moveTo>
                    <a:pt x="2494" y="1021"/>
                  </a:moveTo>
                  <a:lnTo>
                    <a:pt x="2493" y="1021"/>
                  </a:lnTo>
                  <a:lnTo>
                    <a:pt x="2491" y="1022"/>
                  </a:lnTo>
                  <a:lnTo>
                    <a:pt x="2491" y="1023"/>
                  </a:lnTo>
                  <a:lnTo>
                    <a:pt x="2492" y="1023"/>
                  </a:lnTo>
                  <a:lnTo>
                    <a:pt x="2494" y="1022"/>
                  </a:lnTo>
                  <a:lnTo>
                    <a:pt x="2494" y="1021"/>
                  </a:lnTo>
                  <a:close/>
                  <a:moveTo>
                    <a:pt x="2615" y="1152"/>
                  </a:moveTo>
                  <a:lnTo>
                    <a:pt x="2614" y="1152"/>
                  </a:lnTo>
                  <a:lnTo>
                    <a:pt x="2613" y="1152"/>
                  </a:lnTo>
                  <a:lnTo>
                    <a:pt x="2612" y="1152"/>
                  </a:lnTo>
                  <a:lnTo>
                    <a:pt x="2613" y="1153"/>
                  </a:lnTo>
                  <a:lnTo>
                    <a:pt x="2614" y="1153"/>
                  </a:lnTo>
                  <a:lnTo>
                    <a:pt x="2615" y="1152"/>
                  </a:lnTo>
                  <a:close/>
                  <a:moveTo>
                    <a:pt x="2616" y="1155"/>
                  </a:moveTo>
                  <a:lnTo>
                    <a:pt x="2615" y="1155"/>
                  </a:lnTo>
                  <a:lnTo>
                    <a:pt x="2615" y="1156"/>
                  </a:lnTo>
                  <a:lnTo>
                    <a:pt x="2616" y="1156"/>
                  </a:lnTo>
                  <a:lnTo>
                    <a:pt x="2617" y="1156"/>
                  </a:lnTo>
                  <a:lnTo>
                    <a:pt x="2616" y="1155"/>
                  </a:lnTo>
                  <a:close/>
                  <a:moveTo>
                    <a:pt x="2627" y="930"/>
                  </a:moveTo>
                  <a:lnTo>
                    <a:pt x="2626" y="929"/>
                  </a:lnTo>
                  <a:lnTo>
                    <a:pt x="2623" y="928"/>
                  </a:lnTo>
                  <a:lnTo>
                    <a:pt x="2622" y="928"/>
                  </a:lnTo>
                  <a:lnTo>
                    <a:pt x="2618" y="933"/>
                  </a:lnTo>
                  <a:lnTo>
                    <a:pt x="2617" y="933"/>
                  </a:lnTo>
                  <a:lnTo>
                    <a:pt x="2616" y="934"/>
                  </a:lnTo>
                  <a:lnTo>
                    <a:pt x="2614" y="935"/>
                  </a:lnTo>
                  <a:lnTo>
                    <a:pt x="2613" y="936"/>
                  </a:lnTo>
                  <a:lnTo>
                    <a:pt x="2610" y="937"/>
                  </a:lnTo>
                  <a:lnTo>
                    <a:pt x="2609" y="936"/>
                  </a:lnTo>
                  <a:lnTo>
                    <a:pt x="2608" y="938"/>
                  </a:lnTo>
                  <a:lnTo>
                    <a:pt x="2604" y="941"/>
                  </a:lnTo>
                  <a:lnTo>
                    <a:pt x="2602" y="944"/>
                  </a:lnTo>
                  <a:lnTo>
                    <a:pt x="2600" y="944"/>
                  </a:lnTo>
                  <a:lnTo>
                    <a:pt x="2599" y="944"/>
                  </a:lnTo>
                  <a:lnTo>
                    <a:pt x="2598" y="946"/>
                  </a:lnTo>
                  <a:lnTo>
                    <a:pt x="2598" y="947"/>
                  </a:lnTo>
                  <a:lnTo>
                    <a:pt x="2597" y="948"/>
                  </a:lnTo>
                  <a:lnTo>
                    <a:pt x="2599" y="949"/>
                  </a:lnTo>
                  <a:lnTo>
                    <a:pt x="2599" y="950"/>
                  </a:lnTo>
                  <a:lnTo>
                    <a:pt x="2600" y="950"/>
                  </a:lnTo>
                  <a:lnTo>
                    <a:pt x="2603" y="949"/>
                  </a:lnTo>
                  <a:lnTo>
                    <a:pt x="2604" y="949"/>
                  </a:lnTo>
                  <a:lnTo>
                    <a:pt x="2604" y="949"/>
                  </a:lnTo>
                  <a:lnTo>
                    <a:pt x="2604" y="950"/>
                  </a:lnTo>
                  <a:lnTo>
                    <a:pt x="2603" y="952"/>
                  </a:lnTo>
                  <a:lnTo>
                    <a:pt x="2604" y="953"/>
                  </a:lnTo>
                  <a:lnTo>
                    <a:pt x="2603" y="954"/>
                  </a:lnTo>
                  <a:lnTo>
                    <a:pt x="2604" y="954"/>
                  </a:lnTo>
                  <a:lnTo>
                    <a:pt x="2604" y="953"/>
                  </a:lnTo>
                  <a:lnTo>
                    <a:pt x="2606" y="952"/>
                  </a:lnTo>
                  <a:lnTo>
                    <a:pt x="2606" y="953"/>
                  </a:lnTo>
                  <a:lnTo>
                    <a:pt x="2608" y="953"/>
                  </a:lnTo>
                  <a:lnTo>
                    <a:pt x="2609" y="950"/>
                  </a:lnTo>
                  <a:lnTo>
                    <a:pt x="2612" y="949"/>
                  </a:lnTo>
                  <a:lnTo>
                    <a:pt x="2613" y="949"/>
                  </a:lnTo>
                  <a:lnTo>
                    <a:pt x="2614" y="950"/>
                  </a:lnTo>
                  <a:lnTo>
                    <a:pt x="2615" y="948"/>
                  </a:lnTo>
                  <a:lnTo>
                    <a:pt x="2616" y="948"/>
                  </a:lnTo>
                  <a:lnTo>
                    <a:pt x="2616" y="949"/>
                  </a:lnTo>
                  <a:lnTo>
                    <a:pt x="2616" y="950"/>
                  </a:lnTo>
                  <a:lnTo>
                    <a:pt x="2618" y="949"/>
                  </a:lnTo>
                  <a:lnTo>
                    <a:pt x="2619" y="943"/>
                  </a:lnTo>
                  <a:lnTo>
                    <a:pt x="2619" y="941"/>
                  </a:lnTo>
                  <a:lnTo>
                    <a:pt x="2621" y="939"/>
                  </a:lnTo>
                  <a:lnTo>
                    <a:pt x="2622" y="937"/>
                  </a:lnTo>
                  <a:lnTo>
                    <a:pt x="2627" y="931"/>
                  </a:lnTo>
                  <a:lnTo>
                    <a:pt x="2627" y="930"/>
                  </a:lnTo>
                  <a:close/>
                  <a:moveTo>
                    <a:pt x="2723" y="1036"/>
                  </a:moveTo>
                  <a:lnTo>
                    <a:pt x="2725" y="1036"/>
                  </a:lnTo>
                  <a:lnTo>
                    <a:pt x="2725" y="1034"/>
                  </a:lnTo>
                  <a:lnTo>
                    <a:pt x="2723" y="1034"/>
                  </a:lnTo>
                  <a:lnTo>
                    <a:pt x="2723" y="1036"/>
                  </a:lnTo>
                  <a:close/>
                  <a:moveTo>
                    <a:pt x="2722" y="1038"/>
                  </a:moveTo>
                  <a:lnTo>
                    <a:pt x="2723" y="1040"/>
                  </a:lnTo>
                  <a:lnTo>
                    <a:pt x="2723" y="1039"/>
                  </a:lnTo>
                  <a:lnTo>
                    <a:pt x="2723" y="1038"/>
                  </a:lnTo>
                  <a:lnTo>
                    <a:pt x="2723" y="1037"/>
                  </a:lnTo>
                  <a:lnTo>
                    <a:pt x="2722" y="1037"/>
                  </a:lnTo>
                  <a:lnTo>
                    <a:pt x="2722" y="1038"/>
                  </a:lnTo>
                  <a:close/>
                  <a:moveTo>
                    <a:pt x="2708" y="953"/>
                  </a:moveTo>
                  <a:lnTo>
                    <a:pt x="2709" y="953"/>
                  </a:lnTo>
                  <a:lnTo>
                    <a:pt x="2709" y="952"/>
                  </a:lnTo>
                  <a:lnTo>
                    <a:pt x="2710" y="952"/>
                  </a:lnTo>
                  <a:lnTo>
                    <a:pt x="2709" y="950"/>
                  </a:lnTo>
                  <a:lnTo>
                    <a:pt x="2709" y="952"/>
                  </a:lnTo>
                  <a:lnTo>
                    <a:pt x="2708" y="953"/>
                  </a:lnTo>
                  <a:close/>
                  <a:moveTo>
                    <a:pt x="2691" y="958"/>
                  </a:moveTo>
                  <a:lnTo>
                    <a:pt x="2692" y="959"/>
                  </a:lnTo>
                  <a:lnTo>
                    <a:pt x="2692" y="961"/>
                  </a:lnTo>
                  <a:lnTo>
                    <a:pt x="2694" y="962"/>
                  </a:lnTo>
                  <a:lnTo>
                    <a:pt x="2694" y="964"/>
                  </a:lnTo>
                  <a:lnTo>
                    <a:pt x="2694" y="965"/>
                  </a:lnTo>
                  <a:lnTo>
                    <a:pt x="2693" y="966"/>
                  </a:lnTo>
                  <a:lnTo>
                    <a:pt x="2693" y="967"/>
                  </a:lnTo>
                  <a:lnTo>
                    <a:pt x="2693" y="968"/>
                  </a:lnTo>
                  <a:lnTo>
                    <a:pt x="2693" y="969"/>
                  </a:lnTo>
                  <a:lnTo>
                    <a:pt x="2694" y="969"/>
                  </a:lnTo>
                  <a:lnTo>
                    <a:pt x="2695" y="968"/>
                  </a:lnTo>
                  <a:lnTo>
                    <a:pt x="2697" y="968"/>
                  </a:lnTo>
                  <a:lnTo>
                    <a:pt x="2698" y="968"/>
                  </a:lnTo>
                  <a:lnTo>
                    <a:pt x="2699" y="967"/>
                  </a:lnTo>
                  <a:lnTo>
                    <a:pt x="2700" y="965"/>
                  </a:lnTo>
                  <a:lnTo>
                    <a:pt x="2701" y="964"/>
                  </a:lnTo>
                  <a:lnTo>
                    <a:pt x="2701" y="962"/>
                  </a:lnTo>
                  <a:lnTo>
                    <a:pt x="2702" y="961"/>
                  </a:lnTo>
                  <a:lnTo>
                    <a:pt x="2702" y="959"/>
                  </a:lnTo>
                  <a:lnTo>
                    <a:pt x="2702" y="958"/>
                  </a:lnTo>
                  <a:lnTo>
                    <a:pt x="2702" y="957"/>
                  </a:lnTo>
                  <a:lnTo>
                    <a:pt x="2703" y="955"/>
                  </a:lnTo>
                  <a:lnTo>
                    <a:pt x="2704" y="954"/>
                  </a:lnTo>
                  <a:lnTo>
                    <a:pt x="2704" y="953"/>
                  </a:lnTo>
                  <a:lnTo>
                    <a:pt x="2704" y="952"/>
                  </a:lnTo>
                  <a:lnTo>
                    <a:pt x="2703" y="952"/>
                  </a:lnTo>
                  <a:lnTo>
                    <a:pt x="2702" y="952"/>
                  </a:lnTo>
                  <a:lnTo>
                    <a:pt x="2701" y="952"/>
                  </a:lnTo>
                  <a:lnTo>
                    <a:pt x="2700" y="952"/>
                  </a:lnTo>
                  <a:lnTo>
                    <a:pt x="2698" y="953"/>
                  </a:lnTo>
                  <a:lnTo>
                    <a:pt x="2698" y="954"/>
                  </a:lnTo>
                  <a:lnTo>
                    <a:pt x="2697" y="954"/>
                  </a:lnTo>
                  <a:lnTo>
                    <a:pt x="2695" y="954"/>
                  </a:lnTo>
                  <a:lnTo>
                    <a:pt x="2695" y="955"/>
                  </a:lnTo>
                  <a:lnTo>
                    <a:pt x="2694" y="955"/>
                  </a:lnTo>
                  <a:lnTo>
                    <a:pt x="2693" y="956"/>
                  </a:lnTo>
                  <a:lnTo>
                    <a:pt x="2692" y="957"/>
                  </a:lnTo>
                  <a:lnTo>
                    <a:pt x="2691" y="958"/>
                  </a:lnTo>
                  <a:close/>
                  <a:moveTo>
                    <a:pt x="2685" y="991"/>
                  </a:moveTo>
                  <a:lnTo>
                    <a:pt x="2687" y="991"/>
                  </a:lnTo>
                  <a:lnTo>
                    <a:pt x="2688" y="991"/>
                  </a:lnTo>
                  <a:lnTo>
                    <a:pt x="2689" y="991"/>
                  </a:lnTo>
                  <a:lnTo>
                    <a:pt x="2690" y="990"/>
                  </a:lnTo>
                  <a:lnTo>
                    <a:pt x="2690" y="989"/>
                  </a:lnTo>
                  <a:lnTo>
                    <a:pt x="2690" y="987"/>
                  </a:lnTo>
                  <a:lnTo>
                    <a:pt x="2691" y="985"/>
                  </a:lnTo>
                  <a:lnTo>
                    <a:pt x="2692" y="984"/>
                  </a:lnTo>
                  <a:lnTo>
                    <a:pt x="2692" y="982"/>
                  </a:lnTo>
                  <a:lnTo>
                    <a:pt x="2692" y="981"/>
                  </a:lnTo>
                  <a:lnTo>
                    <a:pt x="2691" y="981"/>
                  </a:lnTo>
                  <a:lnTo>
                    <a:pt x="2690" y="982"/>
                  </a:lnTo>
                  <a:lnTo>
                    <a:pt x="2690" y="983"/>
                  </a:lnTo>
                  <a:lnTo>
                    <a:pt x="2690" y="984"/>
                  </a:lnTo>
                  <a:lnTo>
                    <a:pt x="2689" y="985"/>
                  </a:lnTo>
                  <a:lnTo>
                    <a:pt x="2688" y="985"/>
                  </a:lnTo>
                  <a:lnTo>
                    <a:pt x="2687" y="986"/>
                  </a:lnTo>
                  <a:lnTo>
                    <a:pt x="2685" y="987"/>
                  </a:lnTo>
                  <a:lnTo>
                    <a:pt x="2685" y="989"/>
                  </a:lnTo>
                  <a:lnTo>
                    <a:pt x="2685" y="990"/>
                  </a:lnTo>
                  <a:lnTo>
                    <a:pt x="2685" y="991"/>
                  </a:lnTo>
                  <a:close/>
                  <a:moveTo>
                    <a:pt x="2684" y="992"/>
                  </a:moveTo>
                  <a:lnTo>
                    <a:pt x="2683" y="992"/>
                  </a:lnTo>
                  <a:lnTo>
                    <a:pt x="2683" y="993"/>
                  </a:lnTo>
                  <a:lnTo>
                    <a:pt x="2684" y="993"/>
                  </a:lnTo>
                  <a:lnTo>
                    <a:pt x="2684" y="992"/>
                  </a:lnTo>
                  <a:close/>
                  <a:moveTo>
                    <a:pt x="2681" y="955"/>
                  </a:moveTo>
                  <a:lnTo>
                    <a:pt x="2682" y="955"/>
                  </a:lnTo>
                  <a:lnTo>
                    <a:pt x="2683" y="955"/>
                  </a:lnTo>
                  <a:lnTo>
                    <a:pt x="2684" y="955"/>
                  </a:lnTo>
                  <a:lnTo>
                    <a:pt x="2684" y="954"/>
                  </a:lnTo>
                  <a:lnTo>
                    <a:pt x="2683" y="954"/>
                  </a:lnTo>
                  <a:lnTo>
                    <a:pt x="2683" y="953"/>
                  </a:lnTo>
                  <a:lnTo>
                    <a:pt x="2683" y="952"/>
                  </a:lnTo>
                  <a:lnTo>
                    <a:pt x="2684" y="950"/>
                  </a:lnTo>
                  <a:lnTo>
                    <a:pt x="2683" y="950"/>
                  </a:lnTo>
                  <a:lnTo>
                    <a:pt x="2682" y="952"/>
                  </a:lnTo>
                  <a:lnTo>
                    <a:pt x="2682" y="953"/>
                  </a:lnTo>
                  <a:lnTo>
                    <a:pt x="2682" y="954"/>
                  </a:lnTo>
                  <a:lnTo>
                    <a:pt x="2681" y="954"/>
                  </a:lnTo>
                  <a:lnTo>
                    <a:pt x="2681" y="955"/>
                  </a:lnTo>
                  <a:close/>
                  <a:moveTo>
                    <a:pt x="2666" y="905"/>
                  </a:moveTo>
                  <a:lnTo>
                    <a:pt x="2668" y="902"/>
                  </a:lnTo>
                  <a:lnTo>
                    <a:pt x="2669" y="902"/>
                  </a:lnTo>
                  <a:lnTo>
                    <a:pt x="2668" y="905"/>
                  </a:lnTo>
                  <a:lnTo>
                    <a:pt x="2670" y="905"/>
                  </a:lnTo>
                  <a:lnTo>
                    <a:pt x="2671" y="903"/>
                  </a:lnTo>
                  <a:lnTo>
                    <a:pt x="2675" y="903"/>
                  </a:lnTo>
                  <a:lnTo>
                    <a:pt x="2678" y="900"/>
                  </a:lnTo>
                  <a:lnTo>
                    <a:pt x="2679" y="899"/>
                  </a:lnTo>
                  <a:lnTo>
                    <a:pt x="2682" y="899"/>
                  </a:lnTo>
                  <a:lnTo>
                    <a:pt x="2683" y="898"/>
                  </a:lnTo>
                  <a:lnTo>
                    <a:pt x="2685" y="893"/>
                  </a:lnTo>
                  <a:lnTo>
                    <a:pt x="2685" y="893"/>
                  </a:lnTo>
                  <a:lnTo>
                    <a:pt x="2687" y="893"/>
                  </a:lnTo>
                  <a:lnTo>
                    <a:pt x="2688" y="892"/>
                  </a:lnTo>
                  <a:lnTo>
                    <a:pt x="2688" y="891"/>
                  </a:lnTo>
                  <a:lnTo>
                    <a:pt x="2689" y="888"/>
                  </a:lnTo>
                  <a:lnTo>
                    <a:pt x="2688" y="888"/>
                  </a:lnTo>
                  <a:lnTo>
                    <a:pt x="2687" y="888"/>
                  </a:lnTo>
                  <a:lnTo>
                    <a:pt x="2685" y="889"/>
                  </a:lnTo>
                  <a:lnTo>
                    <a:pt x="2684" y="890"/>
                  </a:lnTo>
                  <a:lnTo>
                    <a:pt x="2684" y="889"/>
                  </a:lnTo>
                  <a:lnTo>
                    <a:pt x="2682" y="889"/>
                  </a:lnTo>
                  <a:lnTo>
                    <a:pt x="2680" y="892"/>
                  </a:lnTo>
                  <a:lnTo>
                    <a:pt x="2681" y="893"/>
                  </a:lnTo>
                  <a:lnTo>
                    <a:pt x="2679" y="894"/>
                  </a:lnTo>
                  <a:lnTo>
                    <a:pt x="2678" y="897"/>
                  </a:lnTo>
                  <a:lnTo>
                    <a:pt x="2678" y="896"/>
                  </a:lnTo>
                  <a:lnTo>
                    <a:pt x="2679" y="892"/>
                  </a:lnTo>
                  <a:lnTo>
                    <a:pt x="2679" y="891"/>
                  </a:lnTo>
                  <a:lnTo>
                    <a:pt x="2680" y="890"/>
                  </a:lnTo>
                  <a:lnTo>
                    <a:pt x="2679" y="890"/>
                  </a:lnTo>
                  <a:lnTo>
                    <a:pt x="2676" y="891"/>
                  </a:lnTo>
                  <a:lnTo>
                    <a:pt x="2674" y="892"/>
                  </a:lnTo>
                  <a:lnTo>
                    <a:pt x="2673" y="897"/>
                  </a:lnTo>
                  <a:lnTo>
                    <a:pt x="2671" y="897"/>
                  </a:lnTo>
                  <a:lnTo>
                    <a:pt x="2670" y="899"/>
                  </a:lnTo>
                  <a:lnTo>
                    <a:pt x="2670" y="900"/>
                  </a:lnTo>
                  <a:lnTo>
                    <a:pt x="2668" y="901"/>
                  </a:lnTo>
                  <a:lnTo>
                    <a:pt x="2666" y="902"/>
                  </a:lnTo>
                  <a:lnTo>
                    <a:pt x="2666" y="903"/>
                  </a:lnTo>
                  <a:lnTo>
                    <a:pt x="2666" y="905"/>
                  </a:lnTo>
                  <a:close/>
                  <a:moveTo>
                    <a:pt x="2650" y="921"/>
                  </a:moveTo>
                  <a:lnTo>
                    <a:pt x="2651" y="921"/>
                  </a:lnTo>
                  <a:lnTo>
                    <a:pt x="2652" y="920"/>
                  </a:lnTo>
                  <a:lnTo>
                    <a:pt x="2651" y="919"/>
                  </a:lnTo>
                  <a:lnTo>
                    <a:pt x="2650" y="920"/>
                  </a:lnTo>
                  <a:lnTo>
                    <a:pt x="2650" y="921"/>
                  </a:lnTo>
                  <a:close/>
                  <a:moveTo>
                    <a:pt x="2642" y="987"/>
                  </a:moveTo>
                  <a:lnTo>
                    <a:pt x="2638" y="989"/>
                  </a:lnTo>
                  <a:lnTo>
                    <a:pt x="2638" y="987"/>
                  </a:lnTo>
                  <a:lnTo>
                    <a:pt x="2636" y="986"/>
                  </a:lnTo>
                  <a:lnTo>
                    <a:pt x="2635" y="986"/>
                  </a:lnTo>
                  <a:lnTo>
                    <a:pt x="2634" y="987"/>
                  </a:lnTo>
                  <a:lnTo>
                    <a:pt x="2636" y="989"/>
                  </a:lnTo>
                  <a:lnTo>
                    <a:pt x="2638" y="989"/>
                  </a:lnTo>
                  <a:lnTo>
                    <a:pt x="2641" y="989"/>
                  </a:lnTo>
                  <a:lnTo>
                    <a:pt x="2642" y="987"/>
                  </a:lnTo>
                  <a:close/>
                  <a:moveTo>
                    <a:pt x="2644" y="930"/>
                  </a:moveTo>
                  <a:lnTo>
                    <a:pt x="2645" y="928"/>
                  </a:lnTo>
                  <a:lnTo>
                    <a:pt x="2647" y="926"/>
                  </a:lnTo>
                  <a:lnTo>
                    <a:pt x="2645" y="926"/>
                  </a:lnTo>
                  <a:lnTo>
                    <a:pt x="2644" y="926"/>
                  </a:lnTo>
                  <a:lnTo>
                    <a:pt x="2642" y="927"/>
                  </a:lnTo>
                  <a:lnTo>
                    <a:pt x="2642" y="929"/>
                  </a:lnTo>
                  <a:lnTo>
                    <a:pt x="2638" y="934"/>
                  </a:lnTo>
                  <a:lnTo>
                    <a:pt x="2638" y="935"/>
                  </a:lnTo>
                  <a:lnTo>
                    <a:pt x="2640" y="935"/>
                  </a:lnTo>
                  <a:lnTo>
                    <a:pt x="2643" y="931"/>
                  </a:lnTo>
                  <a:lnTo>
                    <a:pt x="2644" y="930"/>
                  </a:lnTo>
                  <a:close/>
                  <a:moveTo>
                    <a:pt x="2679" y="991"/>
                  </a:moveTo>
                  <a:lnTo>
                    <a:pt x="2678" y="992"/>
                  </a:lnTo>
                  <a:lnTo>
                    <a:pt x="2679" y="992"/>
                  </a:lnTo>
                  <a:lnTo>
                    <a:pt x="2679" y="991"/>
                  </a:lnTo>
                  <a:close/>
                  <a:moveTo>
                    <a:pt x="2673" y="955"/>
                  </a:moveTo>
                  <a:lnTo>
                    <a:pt x="2674" y="956"/>
                  </a:lnTo>
                  <a:lnTo>
                    <a:pt x="2675" y="956"/>
                  </a:lnTo>
                  <a:lnTo>
                    <a:pt x="2676" y="956"/>
                  </a:lnTo>
                  <a:lnTo>
                    <a:pt x="2678" y="955"/>
                  </a:lnTo>
                  <a:lnTo>
                    <a:pt x="2679" y="955"/>
                  </a:lnTo>
                  <a:lnTo>
                    <a:pt x="2679" y="954"/>
                  </a:lnTo>
                  <a:lnTo>
                    <a:pt x="2680" y="953"/>
                  </a:lnTo>
                  <a:lnTo>
                    <a:pt x="2680" y="952"/>
                  </a:lnTo>
                  <a:lnTo>
                    <a:pt x="2680" y="950"/>
                  </a:lnTo>
                  <a:lnTo>
                    <a:pt x="2679" y="950"/>
                  </a:lnTo>
                  <a:lnTo>
                    <a:pt x="2678" y="950"/>
                  </a:lnTo>
                  <a:lnTo>
                    <a:pt x="2676" y="950"/>
                  </a:lnTo>
                  <a:lnTo>
                    <a:pt x="2676" y="952"/>
                  </a:lnTo>
                  <a:lnTo>
                    <a:pt x="2675" y="952"/>
                  </a:lnTo>
                  <a:lnTo>
                    <a:pt x="2674" y="953"/>
                  </a:lnTo>
                  <a:lnTo>
                    <a:pt x="2674" y="954"/>
                  </a:lnTo>
                  <a:lnTo>
                    <a:pt x="2673" y="954"/>
                  </a:lnTo>
                  <a:lnTo>
                    <a:pt x="2673" y="955"/>
                  </a:lnTo>
                  <a:close/>
                  <a:moveTo>
                    <a:pt x="2672" y="987"/>
                  </a:moveTo>
                  <a:lnTo>
                    <a:pt x="2672" y="989"/>
                  </a:lnTo>
                  <a:lnTo>
                    <a:pt x="2671" y="990"/>
                  </a:lnTo>
                  <a:lnTo>
                    <a:pt x="2670" y="991"/>
                  </a:lnTo>
                  <a:lnTo>
                    <a:pt x="2670" y="992"/>
                  </a:lnTo>
                  <a:lnTo>
                    <a:pt x="2671" y="993"/>
                  </a:lnTo>
                  <a:lnTo>
                    <a:pt x="2672" y="992"/>
                  </a:lnTo>
                  <a:lnTo>
                    <a:pt x="2673" y="991"/>
                  </a:lnTo>
                  <a:lnTo>
                    <a:pt x="2674" y="991"/>
                  </a:lnTo>
                  <a:lnTo>
                    <a:pt x="2675" y="990"/>
                  </a:lnTo>
                  <a:lnTo>
                    <a:pt x="2675" y="989"/>
                  </a:lnTo>
                  <a:lnTo>
                    <a:pt x="2676" y="989"/>
                  </a:lnTo>
                  <a:lnTo>
                    <a:pt x="2678" y="987"/>
                  </a:lnTo>
                  <a:lnTo>
                    <a:pt x="2678" y="986"/>
                  </a:lnTo>
                  <a:lnTo>
                    <a:pt x="2679" y="986"/>
                  </a:lnTo>
                  <a:lnTo>
                    <a:pt x="2679" y="985"/>
                  </a:lnTo>
                  <a:lnTo>
                    <a:pt x="2679" y="984"/>
                  </a:lnTo>
                  <a:lnTo>
                    <a:pt x="2679" y="983"/>
                  </a:lnTo>
                  <a:lnTo>
                    <a:pt x="2678" y="983"/>
                  </a:lnTo>
                  <a:lnTo>
                    <a:pt x="2676" y="983"/>
                  </a:lnTo>
                  <a:lnTo>
                    <a:pt x="2676" y="984"/>
                  </a:lnTo>
                  <a:lnTo>
                    <a:pt x="2675" y="984"/>
                  </a:lnTo>
                  <a:lnTo>
                    <a:pt x="2674" y="984"/>
                  </a:lnTo>
                  <a:lnTo>
                    <a:pt x="2673" y="985"/>
                  </a:lnTo>
                  <a:lnTo>
                    <a:pt x="2673" y="986"/>
                  </a:lnTo>
                  <a:lnTo>
                    <a:pt x="2672" y="987"/>
                  </a:lnTo>
                  <a:close/>
                  <a:moveTo>
                    <a:pt x="2674" y="916"/>
                  </a:moveTo>
                  <a:lnTo>
                    <a:pt x="2673" y="918"/>
                  </a:lnTo>
                  <a:lnTo>
                    <a:pt x="2672" y="920"/>
                  </a:lnTo>
                  <a:lnTo>
                    <a:pt x="2670" y="920"/>
                  </a:lnTo>
                  <a:lnTo>
                    <a:pt x="2665" y="918"/>
                  </a:lnTo>
                  <a:lnTo>
                    <a:pt x="2664" y="919"/>
                  </a:lnTo>
                  <a:lnTo>
                    <a:pt x="2663" y="919"/>
                  </a:lnTo>
                  <a:lnTo>
                    <a:pt x="2663" y="918"/>
                  </a:lnTo>
                  <a:lnTo>
                    <a:pt x="2659" y="919"/>
                  </a:lnTo>
                  <a:lnTo>
                    <a:pt x="2656" y="920"/>
                  </a:lnTo>
                  <a:lnTo>
                    <a:pt x="2655" y="920"/>
                  </a:lnTo>
                  <a:lnTo>
                    <a:pt x="2654" y="922"/>
                  </a:lnTo>
                  <a:lnTo>
                    <a:pt x="2653" y="921"/>
                  </a:lnTo>
                  <a:lnTo>
                    <a:pt x="2652" y="921"/>
                  </a:lnTo>
                  <a:lnTo>
                    <a:pt x="2651" y="924"/>
                  </a:lnTo>
                  <a:lnTo>
                    <a:pt x="2649" y="926"/>
                  </a:lnTo>
                  <a:lnTo>
                    <a:pt x="2647" y="928"/>
                  </a:lnTo>
                  <a:lnTo>
                    <a:pt x="2646" y="929"/>
                  </a:lnTo>
                  <a:lnTo>
                    <a:pt x="2645" y="931"/>
                  </a:lnTo>
                  <a:lnTo>
                    <a:pt x="2647" y="931"/>
                  </a:lnTo>
                  <a:lnTo>
                    <a:pt x="2647" y="933"/>
                  </a:lnTo>
                  <a:lnTo>
                    <a:pt x="2646" y="934"/>
                  </a:lnTo>
                  <a:lnTo>
                    <a:pt x="2646" y="935"/>
                  </a:lnTo>
                  <a:lnTo>
                    <a:pt x="2646" y="936"/>
                  </a:lnTo>
                  <a:lnTo>
                    <a:pt x="2646" y="937"/>
                  </a:lnTo>
                  <a:lnTo>
                    <a:pt x="2650" y="936"/>
                  </a:lnTo>
                  <a:lnTo>
                    <a:pt x="2651" y="936"/>
                  </a:lnTo>
                  <a:lnTo>
                    <a:pt x="2653" y="936"/>
                  </a:lnTo>
                  <a:lnTo>
                    <a:pt x="2654" y="935"/>
                  </a:lnTo>
                  <a:lnTo>
                    <a:pt x="2654" y="933"/>
                  </a:lnTo>
                  <a:lnTo>
                    <a:pt x="2656" y="933"/>
                  </a:lnTo>
                  <a:lnTo>
                    <a:pt x="2656" y="934"/>
                  </a:lnTo>
                  <a:lnTo>
                    <a:pt x="2656" y="935"/>
                  </a:lnTo>
                  <a:lnTo>
                    <a:pt x="2656" y="936"/>
                  </a:lnTo>
                  <a:lnTo>
                    <a:pt x="2655" y="939"/>
                  </a:lnTo>
                  <a:lnTo>
                    <a:pt x="2652" y="943"/>
                  </a:lnTo>
                  <a:lnTo>
                    <a:pt x="2652" y="943"/>
                  </a:lnTo>
                  <a:lnTo>
                    <a:pt x="2653" y="943"/>
                  </a:lnTo>
                  <a:lnTo>
                    <a:pt x="2655" y="940"/>
                  </a:lnTo>
                  <a:lnTo>
                    <a:pt x="2656" y="940"/>
                  </a:lnTo>
                  <a:lnTo>
                    <a:pt x="2660" y="941"/>
                  </a:lnTo>
                  <a:lnTo>
                    <a:pt x="2661" y="941"/>
                  </a:lnTo>
                  <a:lnTo>
                    <a:pt x="2660" y="943"/>
                  </a:lnTo>
                  <a:lnTo>
                    <a:pt x="2661" y="943"/>
                  </a:lnTo>
                  <a:lnTo>
                    <a:pt x="2662" y="940"/>
                  </a:lnTo>
                  <a:lnTo>
                    <a:pt x="2663" y="939"/>
                  </a:lnTo>
                  <a:lnTo>
                    <a:pt x="2664" y="938"/>
                  </a:lnTo>
                  <a:lnTo>
                    <a:pt x="2665" y="937"/>
                  </a:lnTo>
                  <a:lnTo>
                    <a:pt x="2668" y="935"/>
                  </a:lnTo>
                  <a:lnTo>
                    <a:pt x="2669" y="933"/>
                  </a:lnTo>
                  <a:lnTo>
                    <a:pt x="2671" y="931"/>
                  </a:lnTo>
                  <a:lnTo>
                    <a:pt x="2672" y="931"/>
                  </a:lnTo>
                  <a:lnTo>
                    <a:pt x="2671" y="930"/>
                  </a:lnTo>
                  <a:lnTo>
                    <a:pt x="2669" y="931"/>
                  </a:lnTo>
                  <a:lnTo>
                    <a:pt x="2668" y="931"/>
                  </a:lnTo>
                  <a:lnTo>
                    <a:pt x="2668" y="930"/>
                  </a:lnTo>
                  <a:lnTo>
                    <a:pt x="2669" y="927"/>
                  </a:lnTo>
                  <a:lnTo>
                    <a:pt x="2671" y="926"/>
                  </a:lnTo>
                  <a:lnTo>
                    <a:pt x="2671" y="924"/>
                  </a:lnTo>
                  <a:lnTo>
                    <a:pt x="2671" y="922"/>
                  </a:lnTo>
                  <a:lnTo>
                    <a:pt x="2672" y="922"/>
                  </a:lnTo>
                  <a:lnTo>
                    <a:pt x="2673" y="919"/>
                  </a:lnTo>
                  <a:lnTo>
                    <a:pt x="2674" y="917"/>
                  </a:lnTo>
                  <a:lnTo>
                    <a:pt x="2674" y="916"/>
                  </a:lnTo>
                  <a:close/>
                  <a:moveTo>
                    <a:pt x="2685" y="918"/>
                  </a:moveTo>
                  <a:lnTo>
                    <a:pt x="2685" y="918"/>
                  </a:lnTo>
                  <a:lnTo>
                    <a:pt x="2685" y="917"/>
                  </a:lnTo>
                  <a:lnTo>
                    <a:pt x="2684" y="918"/>
                  </a:lnTo>
                  <a:lnTo>
                    <a:pt x="2682" y="917"/>
                  </a:lnTo>
                  <a:lnTo>
                    <a:pt x="2681" y="917"/>
                  </a:lnTo>
                  <a:lnTo>
                    <a:pt x="2679" y="918"/>
                  </a:lnTo>
                  <a:lnTo>
                    <a:pt x="2679" y="919"/>
                  </a:lnTo>
                  <a:lnTo>
                    <a:pt x="2679" y="920"/>
                  </a:lnTo>
                  <a:lnTo>
                    <a:pt x="2679" y="921"/>
                  </a:lnTo>
                  <a:lnTo>
                    <a:pt x="2679" y="922"/>
                  </a:lnTo>
                  <a:lnTo>
                    <a:pt x="2680" y="922"/>
                  </a:lnTo>
                  <a:lnTo>
                    <a:pt x="2681" y="921"/>
                  </a:lnTo>
                  <a:lnTo>
                    <a:pt x="2682" y="921"/>
                  </a:lnTo>
                  <a:lnTo>
                    <a:pt x="2683" y="920"/>
                  </a:lnTo>
                  <a:lnTo>
                    <a:pt x="2684" y="920"/>
                  </a:lnTo>
                  <a:lnTo>
                    <a:pt x="2685" y="919"/>
                  </a:lnTo>
                  <a:lnTo>
                    <a:pt x="2685" y="919"/>
                  </a:lnTo>
                  <a:lnTo>
                    <a:pt x="2685" y="918"/>
                  </a:lnTo>
                  <a:close/>
                  <a:moveTo>
                    <a:pt x="2695" y="902"/>
                  </a:moveTo>
                  <a:lnTo>
                    <a:pt x="2694" y="902"/>
                  </a:lnTo>
                  <a:lnTo>
                    <a:pt x="2693" y="903"/>
                  </a:lnTo>
                  <a:lnTo>
                    <a:pt x="2691" y="903"/>
                  </a:lnTo>
                  <a:lnTo>
                    <a:pt x="2690" y="906"/>
                  </a:lnTo>
                  <a:lnTo>
                    <a:pt x="2688" y="907"/>
                  </a:lnTo>
                  <a:lnTo>
                    <a:pt x="2688" y="906"/>
                  </a:lnTo>
                  <a:lnTo>
                    <a:pt x="2688" y="905"/>
                  </a:lnTo>
                  <a:lnTo>
                    <a:pt x="2684" y="906"/>
                  </a:lnTo>
                  <a:lnTo>
                    <a:pt x="2684" y="907"/>
                  </a:lnTo>
                  <a:lnTo>
                    <a:pt x="2683" y="907"/>
                  </a:lnTo>
                  <a:lnTo>
                    <a:pt x="2682" y="907"/>
                  </a:lnTo>
                  <a:lnTo>
                    <a:pt x="2681" y="910"/>
                  </a:lnTo>
                  <a:lnTo>
                    <a:pt x="2680" y="910"/>
                  </a:lnTo>
                  <a:lnTo>
                    <a:pt x="2679" y="910"/>
                  </a:lnTo>
                  <a:lnTo>
                    <a:pt x="2681" y="907"/>
                  </a:lnTo>
                  <a:lnTo>
                    <a:pt x="2680" y="907"/>
                  </a:lnTo>
                  <a:lnTo>
                    <a:pt x="2676" y="908"/>
                  </a:lnTo>
                  <a:lnTo>
                    <a:pt x="2676" y="909"/>
                  </a:lnTo>
                  <a:lnTo>
                    <a:pt x="2675" y="910"/>
                  </a:lnTo>
                  <a:lnTo>
                    <a:pt x="2673" y="908"/>
                  </a:lnTo>
                  <a:lnTo>
                    <a:pt x="2671" y="909"/>
                  </a:lnTo>
                  <a:lnTo>
                    <a:pt x="2671" y="908"/>
                  </a:lnTo>
                  <a:lnTo>
                    <a:pt x="2669" y="910"/>
                  </a:lnTo>
                  <a:lnTo>
                    <a:pt x="2666" y="910"/>
                  </a:lnTo>
                  <a:lnTo>
                    <a:pt x="2666" y="911"/>
                  </a:lnTo>
                  <a:lnTo>
                    <a:pt x="2665" y="912"/>
                  </a:lnTo>
                  <a:lnTo>
                    <a:pt x="2664" y="911"/>
                  </a:lnTo>
                  <a:lnTo>
                    <a:pt x="2664" y="912"/>
                  </a:lnTo>
                  <a:lnTo>
                    <a:pt x="2662" y="914"/>
                  </a:lnTo>
                  <a:lnTo>
                    <a:pt x="2661" y="911"/>
                  </a:lnTo>
                  <a:lnTo>
                    <a:pt x="2660" y="911"/>
                  </a:lnTo>
                  <a:lnTo>
                    <a:pt x="2659" y="912"/>
                  </a:lnTo>
                  <a:lnTo>
                    <a:pt x="2660" y="912"/>
                  </a:lnTo>
                  <a:lnTo>
                    <a:pt x="2661" y="914"/>
                  </a:lnTo>
                  <a:lnTo>
                    <a:pt x="2661" y="915"/>
                  </a:lnTo>
                  <a:lnTo>
                    <a:pt x="2659" y="916"/>
                  </a:lnTo>
                  <a:lnTo>
                    <a:pt x="2657" y="916"/>
                  </a:lnTo>
                  <a:lnTo>
                    <a:pt x="2655" y="918"/>
                  </a:lnTo>
                  <a:lnTo>
                    <a:pt x="2656" y="919"/>
                  </a:lnTo>
                  <a:lnTo>
                    <a:pt x="2657" y="918"/>
                  </a:lnTo>
                  <a:lnTo>
                    <a:pt x="2660" y="918"/>
                  </a:lnTo>
                  <a:lnTo>
                    <a:pt x="2663" y="917"/>
                  </a:lnTo>
                  <a:lnTo>
                    <a:pt x="2668" y="916"/>
                  </a:lnTo>
                  <a:lnTo>
                    <a:pt x="2668" y="917"/>
                  </a:lnTo>
                  <a:lnTo>
                    <a:pt x="2670" y="916"/>
                  </a:lnTo>
                  <a:lnTo>
                    <a:pt x="2672" y="916"/>
                  </a:lnTo>
                  <a:lnTo>
                    <a:pt x="2672" y="916"/>
                  </a:lnTo>
                  <a:lnTo>
                    <a:pt x="2674" y="916"/>
                  </a:lnTo>
                  <a:lnTo>
                    <a:pt x="2674" y="915"/>
                  </a:lnTo>
                  <a:lnTo>
                    <a:pt x="2676" y="915"/>
                  </a:lnTo>
                  <a:lnTo>
                    <a:pt x="2679" y="914"/>
                  </a:lnTo>
                  <a:lnTo>
                    <a:pt x="2681" y="914"/>
                  </a:lnTo>
                  <a:lnTo>
                    <a:pt x="2683" y="912"/>
                  </a:lnTo>
                  <a:lnTo>
                    <a:pt x="2684" y="912"/>
                  </a:lnTo>
                  <a:lnTo>
                    <a:pt x="2685" y="912"/>
                  </a:lnTo>
                  <a:lnTo>
                    <a:pt x="2687" y="912"/>
                  </a:lnTo>
                  <a:lnTo>
                    <a:pt x="2692" y="909"/>
                  </a:lnTo>
                  <a:lnTo>
                    <a:pt x="2694" y="907"/>
                  </a:lnTo>
                  <a:lnTo>
                    <a:pt x="2694" y="906"/>
                  </a:lnTo>
                  <a:lnTo>
                    <a:pt x="2695" y="905"/>
                  </a:lnTo>
                  <a:lnTo>
                    <a:pt x="2695" y="903"/>
                  </a:lnTo>
                  <a:lnTo>
                    <a:pt x="2695" y="902"/>
                  </a:lnTo>
                  <a:close/>
                  <a:moveTo>
                    <a:pt x="2717" y="888"/>
                  </a:moveTo>
                  <a:lnTo>
                    <a:pt x="2718" y="888"/>
                  </a:lnTo>
                  <a:lnTo>
                    <a:pt x="2718" y="887"/>
                  </a:lnTo>
                  <a:lnTo>
                    <a:pt x="2717" y="887"/>
                  </a:lnTo>
                  <a:lnTo>
                    <a:pt x="2717" y="888"/>
                  </a:lnTo>
                  <a:close/>
                  <a:moveTo>
                    <a:pt x="2713" y="896"/>
                  </a:moveTo>
                  <a:lnTo>
                    <a:pt x="2712" y="896"/>
                  </a:lnTo>
                  <a:lnTo>
                    <a:pt x="2712" y="897"/>
                  </a:lnTo>
                  <a:lnTo>
                    <a:pt x="2713" y="897"/>
                  </a:lnTo>
                  <a:lnTo>
                    <a:pt x="2713" y="896"/>
                  </a:lnTo>
                  <a:close/>
                  <a:moveTo>
                    <a:pt x="2712" y="890"/>
                  </a:moveTo>
                  <a:lnTo>
                    <a:pt x="2713" y="891"/>
                  </a:lnTo>
                  <a:lnTo>
                    <a:pt x="2713" y="890"/>
                  </a:lnTo>
                  <a:lnTo>
                    <a:pt x="2713" y="889"/>
                  </a:lnTo>
                  <a:lnTo>
                    <a:pt x="2712" y="890"/>
                  </a:lnTo>
                  <a:close/>
                  <a:moveTo>
                    <a:pt x="2712" y="884"/>
                  </a:moveTo>
                  <a:lnTo>
                    <a:pt x="2712" y="884"/>
                  </a:lnTo>
                  <a:lnTo>
                    <a:pt x="2712" y="883"/>
                  </a:lnTo>
                  <a:lnTo>
                    <a:pt x="2712" y="882"/>
                  </a:lnTo>
                  <a:lnTo>
                    <a:pt x="2711" y="882"/>
                  </a:lnTo>
                  <a:lnTo>
                    <a:pt x="2711" y="883"/>
                  </a:lnTo>
                  <a:lnTo>
                    <a:pt x="2710" y="883"/>
                  </a:lnTo>
                  <a:lnTo>
                    <a:pt x="2710" y="884"/>
                  </a:lnTo>
                  <a:lnTo>
                    <a:pt x="2710" y="886"/>
                  </a:lnTo>
                  <a:lnTo>
                    <a:pt x="2710" y="887"/>
                  </a:lnTo>
                  <a:lnTo>
                    <a:pt x="2710" y="888"/>
                  </a:lnTo>
                  <a:lnTo>
                    <a:pt x="2709" y="888"/>
                  </a:lnTo>
                  <a:lnTo>
                    <a:pt x="2709" y="887"/>
                  </a:lnTo>
                  <a:lnTo>
                    <a:pt x="2709" y="886"/>
                  </a:lnTo>
                  <a:lnTo>
                    <a:pt x="2708" y="886"/>
                  </a:lnTo>
                  <a:lnTo>
                    <a:pt x="2707" y="887"/>
                  </a:lnTo>
                  <a:lnTo>
                    <a:pt x="2706" y="887"/>
                  </a:lnTo>
                  <a:lnTo>
                    <a:pt x="2706" y="888"/>
                  </a:lnTo>
                  <a:lnTo>
                    <a:pt x="2704" y="888"/>
                  </a:lnTo>
                  <a:lnTo>
                    <a:pt x="2704" y="889"/>
                  </a:lnTo>
                  <a:lnTo>
                    <a:pt x="2703" y="889"/>
                  </a:lnTo>
                  <a:lnTo>
                    <a:pt x="2703" y="889"/>
                  </a:lnTo>
                  <a:lnTo>
                    <a:pt x="2702" y="889"/>
                  </a:lnTo>
                  <a:lnTo>
                    <a:pt x="2702" y="889"/>
                  </a:lnTo>
                  <a:lnTo>
                    <a:pt x="2701" y="889"/>
                  </a:lnTo>
                  <a:lnTo>
                    <a:pt x="2700" y="889"/>
                  </a:lnTo>
                  <a:lnTo>
                    <a:pt x="2700" y="890"/>
                  </a:lnTo>
                  <a:lnTo>
                    <a:pt x="2700" y="891"/>
                  </a:lnTo>
                  <a:lnTo>
                    <a:pt x="2700" y="892"/>
                  </a:lnTo>
                  <a:lnTo>
                    <a:pt x="2699" y="893"/>
                  </a:lnTo>
                  <a:lnTo>
                    <a:pt x="2700" y="893"/>
                  </a:lnTo>
                  <a:lnTo>
                    <a:pt x="2700" y="894"/>
                  </a:lnTo>
                  <a:lnTo>
                    <a:pt x="2699" y="894"/>
                  </a:lnTo>
                  <a:lnTo>
                    <a:pt x="2700" y="896"/>
                  </a:lnTo>
                  <a:lnTo>
                    <a:pt x="2700" y="897"/>
                  </a:lnTo>
                  <a:lnTo>
                    <a:pt x="2701" y="896"/>
                  </a:lnTo>
                  <a:lnTo>
                    <a:pt x="2701" y="897"/>
                  </a:lnTo>
                  <a:lnTo>
                    <a:pt x="2702" y="897"/>
                  </a:lnTo>
                  <a:lnTo>
                    <a:pt x="2701" y="898"/>
                  </a:lnTo>
                  <a:lnTo>
                    <a:pt x="2702" y="898"/>
                  </a:lnTo>
                  <a:lnTo>
                    <a:pt x="2702" y="899"/>
                  </a:lnTo>
                  <a:lnTo>
                    <a:pt x="2703" y="899"/>
                  </a:lnTo>
                  <a:lnTo>
                    <a:pt x="2703" y="898"/>
                  </a:lnTo>
                  <a:lnTo>
                    <a:pt x="2702" y="898"/>
                  </a:lnTo>
                  <a:lnTo>
                    <a:pt x="2702" y="897"/>
                  </a:lnTo>
                  <a:lnTo>
                    <a:pt x="2703" y="897"/>
                  </a:lnTo>
                  <a:lnTo>
                    <a:pt x="2703" y="896"/>
                  </a:lnTo>
                  <a:lnTo>
                    <a:pt x="2704" y="894"/>
                  </a:lnTo>
                  <a:lnTo>
                    <a:pt x="2704" y="896"/>
                  </a:lnTo>
                  <a:lnTo>
                    <a:pt x="2704" y="897"/>
                  </a:lnTo>
                  <a:lnTo>
                    <a:pt x="2704" y="898"/>
                  </a:lnTo>
                  <a:lnTo>
                    <a:pt x="2706" y="898"/>
                  </a:lnTo>
                  <a:lnTo>
                    <a:pt x="2706" y="897"/>
                  </a:lnTo>
                  <a:lnTo>
                    <a:pt x="2707" y="897"/>
                  </a:lnTo>
                  <a:lnTo>
                    <a:pt x="2707" y="896"/>
                  </a:lnTo>
                  <a:lnTo>
                    <a:pt x="2708" y="896"/>
                  </a:lnTo>
                  <a:lnTo>
                    <a:pt x="2708" y="894"/>
                  </a:lnTo>
                  <a:lnTo>
                    <a:pt x="2708" y="893"/>
                  </a:lnTo>
                  <a:lnTo>
                    <a:pt x="2708" y="892"/>
                  </a:lnTo>
                  <a:lnTo>
                    <a:pt x="2709" y="892"/>
                  </a:lnTo>
                  <a:lnTo>
                    <a:pt x="2710" y="892"/>
                  </a:lnTo>
                  <a:lnTo>
                    <a:pt x="2710" y="891"/>
                  </a:lnTo>
                  <a:lnTo>
                    <a:pt x="2711" y="891"/>
                  </a:lnTo>
                  <a:lnTo>
                    <a:pt x="2711" y="890"/>
                  </a:lnTo>
                  <a:lnTo>
                    <a:pt x="2712" y="890"/>
                  </a:lnTo>
                  <a:lnTo>
                    <a:pt x="2711" y="889"/>
                  </a:lnTo>
                  <a:lnTo>
                    <a:pt x="2712" y="889"/>
                  </a:lnTo>
                  <a:lnTo>
                    <a:pt x="2712" y="888"/>
                  </a:lnTo>
                  <a:lnTo>
                    <a:pt x="2712" y="887"/>
                  </a:lnTo>
                  <a:lnTo>
                    <a:pt x="2712" y="886"/>
                  </a:lnTo>
                  <a:lnTo>
                    <a:pt x="2712" y="884"/>
                  </a:lnTo>
                  <a:close/>
                  <a:moveTo>
                    <a:pt x="2734" y="855"/>
                  </a:moveTo>
                  <a:lnTo>
                    <a:pt x="2732" y="855"/>
                  </a:lnTo>
                  <a:lnTo>
                    <a:pt x="2731" y="859"/>
                  </a:lnTo>
                  <a:lnTo>
                    <a:pt x="2730" y="860"/>
                  </a:lnTo>
                  <a:lnTo>
                    <a:pt x="2731" y="860"/>
                  </a:lnTo>
                  <a:lnTo>
                    <a:pt x="2732" y="858"/>
                  </a:lnTo>
                  <a:lnTo>
                    <a:pt x="2734" y="855"/>
                  </a:lnTo>
                  <a:close/>
                  <a:moveTo>
                    <a:pt x="2737" y="862"/>
                  </a:moveTo>
                  <a:lnTo>
                    <a:pt x="2736" y="862"/>
                  </a:lnTo>
                  <a:lnTo>
                    <a:pt x="2736" y="863"/>
                  </a:lnTo>
                  <a:lnTo>
                    <a:pt x="2737" y="863"/>
                  </a:lnTo>
                  <a:lnTo>
                    <a:pt x="2737" y="862"/>
                  </a:lnTo>
                  <a:close/>
                  <a:moveTo>
                    <a:pt x="2742" y="846"/>
                  </a:moveTo>
                  <a:lnTo>
                    <a:pt x="2740" y="844"/>
                  </a:lnTo>
                  <a:lnTo>
                    <a:pt x="2739" y="845"/>
                  </a:lnTo>
                  <a:lnTo>
                    <a:pt x="2739" y="846"/>
                  </a:lnTo>
                  <a:lnTo>
                    <a:pt x="2739" y="847"/>
                  </a:lnTo>
                  <a:lnTo>
                    <a:pt x="2737" y="849"/>
                  </a:lnTo>
                  <a:lnTo>
                    <a:pt x="2737" y="850"/>
                  </a:lnTo>
                  <a:lnTo>
                    <a:pt x="2738" y="850"/>
                  </a:lnTo>
                  <a:lnTo>
                    <a:pt x="2737" y="851"/>
                  </a:lnTo>
                  <a:lnTo>
                    <a:pt x="2737" y="853"/>
                  </a:lnTo>
                  <a:lnTo>
                    <a:pt x="2736" y="854"/>
                  </a:lnTo>
                  <a:lnTo>
                    <a:pt x="2734" y="858"/>
                  </a:lnTo>
                  <a:lnTo>
                    <a:pt x="2735" y="858"/>
                  </a:lnTo>
                  <a:lnTo>
                    <a:pt x="2736" y="855"/>
                  </a:lnTo>
                  <a:lnTo>
                    <a:pt x="2739" y="853"/>
                  </a:lnTo>
                  <a:lnTo>
                    <a:pt x="2739" y="850"/>
                  </a:lnTo>
                  <a:lnTo>
                    <a:pt x="2742" y="846"/>
                  </a:lnTo>
                  <a:close/>
                  <a:moveTo>
                    <a:pt x="2904" y="668"/>
                  </a:moveTo>
                  <a:lnTo>
                    <a:pt x="2901" y="668"/>
                  </a:lnTo>
                  <a:lnTo>
                    <a:pt x="2900" y="669"/>
                  </a:lnTo>
                  <a:lnTo>
                    <a:pt x="2898" y="671"/>
                  </a:lnTo>
                  <a:lnTo>
                    <a:pt x="2897" y="672"/>
                  </a:lnTo>
                  <a:lnTo>
                    <a:pt x="2892" y="673"/>
                  </a:lnTo>
                  <a:lnTo>
                    <a:pt x="2890" y="673"/>
                  </a:lnTo>
                  <a:lnTo>
                    <a:pt x="2891" y="674"/>
                  </a:lnTo>
                  <a:lnTo>
                    <a:pt x="2892" y="675"/>
                  </a:lnTo>
                  <a:lnTo>
                    <a:pt x="2893" y="675"/>
                  </a:lnTo>
                  <a:lnTo>
                    <a:pt x="2895" y="674"/>
                  </a:lnTo>
                  <a:lnTo>
                    <a:pt x="2896" y="673"/>
                  </a:lnTo>
                  <a:lnTo>
                    <a:pt x="2897" y="673"/>
                  </a:lnTo>
                  <a:lnTo>
                    <a:pt x="2899" y="672"/>
                  </a:lnTo>
                  <a:lnTo>
                    <a:pt x="2900" y="672"/>
                  </a:lnTo>
                  <a:lnTo>
                    <a:pt x="2902" y="672"/>
                  </a:lnTo>
                  <a:lnTo>
                    <a:pt x="2904" y="668"/>
                  </a:lnTo>
                  <a:close/>
                  <a:moveTo>
                    <a:pt x="2911" y="663"/>
                  </a:moveTo>
                  <a:lnTo>
                    <a:pt x="2908" y="665"/>
                  </a:lnTo>
                  <a:lnTo>
                    <a:pt x="2907" y="666"/>
                  </a:lnTo>
                  <a:lnTo>
                    <a:pt x="2906" y="667"/>
                  </a:lnTo>
                  <a:lnTo>
                    <a:pt x="2906" y="668"/>
                  </a:lnTo>
                  <a:lnTo>
                    <a:pt x="2908" y="668"/>
                  </a:lnTo>
                  <a:lnTo>
                    <a:pt x="2910" y="666"/>
                  </a:lnTo>
                  <a:lnTo>
                    <a:pt x="2911" y="663"/>
                  </a:lnTo>
                  <a:close/>
                  <a:moveTo>
                    <a:pt x="2924" y="650"/>
                  </a:moveTo>
                  <a:lnTo>
                    <a:pt x="2921" y="650"/>
                  </a:lnTo>
                  <a:lnTo>
                    <a:pt x="2921" y="653"/>
                  </a:lnTo>
                  <a:lnTo>
                    <a:pt x="2924" y="650"/>
                  </a:lnTo>
                  <a:close/>
                  <a:moveTo>
                    <a:pt x="3008" y="551"/>
                  </a:moveTo>
                  <a:lnTo>
                    <a:pt x="3010" y="551"/>
                  </a:lnTo>
                  <a:lnTo>
                    <a:pt x="3010" y="550"/>
                  </a:lnTo>
                  <a:lnTo>
                    <a:pt x="3008" y="550"/>
                  </a:lnTo>
                  <a:lnTo>
                    <a:pt x="3008" y="551"/>
                  </a:lnTo>
                  <a:close/>
                  <a:moveTo>
                    <a:pt x="2983" y="581"/>
                  </a:moveTo>
                  <a:lnTo>
                    <a:pt x="2984" y="581"/>
                  </a:lnTo>
                  <a:lnTo>
                    <a:pt x="2986" y="580"/>
                  </a:lnTo>
                  <a:lnTo>
                    <a:pt x="2985" y="580"/>
                  </a:lnTo>
                  <a:lnTo>
                    <a:pt x="2984" y="580"/>
                  </a:lnTo>
                  <a:lnTo>
                    <a:pt x="2983" y="581"/>
                  </a:lnTo>
                  <a:close/>
                  <a:moveTo>
                    <a:pt x="3010" y="570"/>
                  </a:moveTo>
                  <a:lnTo>
                    <a:pt x="3008" y="571"/>
                  </a:lnTo>
                  <a:lnTo>
                    <a:pt x="3006" y="571"/>
                  </a:lnTo>
                  <a:lnTo>
                    <a:pt x="3005" y="571"/>
                  </a:lnTo>
                  <a:lnTo>
                    <a:pt x="3004" y="572"/>
                  </a:lnTo>
                  <a:lnTo>
                    <a:pt x="3002" y="572"/>
                  </a:lnTo>
                  <a:lnTo>
                    <a:pt x="3001" y="574"/>
                  </a:lnTo>
                  <a:lnTo>
                    <a:pt x="2999" y="575"/>
                  </a:lnTo>
                  <a:lnTo>
                    <a:pt x="2997" y="578"/>
                  </a:lnTo>
                  <a:lnTo>
                    <a:pt x="2994" y="578"/>
                  </a:lnTo>
                  <a:lnTo>
                    <a:pt x="2993" y="579"/>
                  </a:lnTo>
                  <a:lnTo>
                    <a:pt x="2993" y="580"/>
                  </a:lnTo>
                  <a:lnTo>
                    <a:pt x="2993" y="581"/>
                  </a:lnTo>
                  <a:lnTo>
                    <a:pt x="2992" y="581"/>
                  </a:lnTo>
                  <a:lnTo>
                    <a:pt x="2990" y="581"/>
                  </a:lnTo>
                  <a:lnTo>
                    <a:pt x="2989" y="582"/>
                  </a:lnTo>
                  <a:lnTo>
                    <a:pt x="2985" y="587"/>
                  </a:lnTo>
                  <a:lnTo>
                    <a:pt x="2983" y="591"/>
                  </a:lnTo>
                  <a:lnTo>
                    <a:pt x="2982" y="590"/>
                  </a:lnTo>
                  <a:lnTo>
                    <a:pt x="2985" y="584"/>
                  </a:lnTo>
                  <a:lnTo>
                    <a:pt x="2987" y="582"/>
                  </a:lnTo>
                  <a:lnTo>
                    <a:pt x="2986" y="582"/>
                  </a:lnTo>
                  <a:lnTo>
                    <a:pt x="2985" y="582"/>
                  </a:lnTo>
                  <a:lnTo>
                    <a:pt x="2984" y="583"/>
                  </a:lnTo>
                  <a:lnTo>
                    <a:pt x="2982" y="582"/>
                  </a:lnTo>
                  <a:lnTo>
                    <a:pt x="2981" y="582"/>
                  </a:lnTo>
                  <a:lnTo>
                    <a:pt x="2981" y="582"/>
                  </a:lnTo>
                  <a:lnTo>
                    <a:pt x="2981" y="583"/>
                  </a:lnTo>
                  <a:lnTo>
                    <a:pt x="2980" y="583"/>
                  </a:lnTo>
                  <a:lnTo>
                    <a:pt x="2978" y="584"/>
                  </a:lnTo>
                  <a:lnTo>
                    <a:pt x="2977" y="586"/>
                  </a:lnTo>
                  <a:lnTo>
                    <a:pt x="2976" y="586"/>
                  </a:lnTo>
                  <a:lnTo>
                    <a:pt x="2974" y="587"/>
                  </a:lnTo>
                  <a:lnTo>
                    <a:pt x="2973" y="588"/>
                  </a:lnTo>
                  <a:lnTo>
                    <a:pt x="2972" y="589"/>
                  </a:lnTo>
                  <a:lnTo>
                    <a:pt x="2973" y="591"/>
                  </a:lnTo>
                  <a:lnTo>
                    <a:pt x="2974" y="592"/>
                  </a:lnTo>
                  <a:lnTo>
                    <a:pt x="2976" y="592"/>
                  </a:lnTo>
                  <a:lnTo>
                    <a:pt x="2975" y="593"/>
                  </a:lnTo>
                  <a:lnTo>
                    <a:pt x="2974" y="598"/>
                  </a:lnTo>
                  <a:lnTo>
                    <a:pt x="2980" y="598"/>
                  </a:lnTo>
                  <a:lnTo>
                    <a:pt x="2985" y="599"/>
                  </a:lnTo>
                  <a:lnTo>
                    <a:pt x="2990" y="598"/>
                  </a:lnTo>
                  <a:lnTo>
                    <a:pt x="2991" y="598"/>
                  </a:lnTo>
                  <a:lnTo>
                    <a:pt x="2992" y="598"/>
                  </a:lnTo>
                  <a:lnTo>
                    <a:pt x="2993" y="597"/>
                  </a:lnTo>
                  <a:lnTo>
                    <a:pt x="2996" y="593"/>
                  </a:lnTo>
                  <a:lnTo>
                    <a:pt x="3000" y="592"/>
                  </a:lnTo>
                  <a:lnTo>
                    <a:pt x="3001" y="592"/>
                  </a:lnTo>
                  <a:lnTo>
                    <a:pt x="3003" y="590"/>
                  </a:lnTo>
                  <a:lnTo>
                    <a:pt x="3004" y="587"/>
                  </a:lnTo>
                  <a:lnTo>
                    <a:pt x="3006" y="583"/>
                  </a:lnTo>
                  <a:lnTo>
                    <a:pt x="3008" y="580"/>
                  </a:lnTo>
                  <a:lnTo>
                    <a:pt x="3008" y="575"/>
                  </a:lnTo>
                  <a:lnTo>
                    <a:pt x="3010" y="571"/>
                  </a:lnTo>
                  <a:lnTo>
                    <a:pt x="3010" y="570"/>
                  </a:lnTo>
                  <a:close/>
                  <a:moveTo>
                    <a:pt x="3018" y="556"/>
                  </a:moveTo>
                  <a:lnTo>
                    <a:pt x="3017" y="555"/>
                  </a:lnTo>
                  <a:lnTo>
                    <a:pt x="3015" y="555"/>
                  </a:lnTo>
                  <a:lnTo>
                    <a:pt x="3012" y="558"/>
                  </a:lnTo>
                  <a:lnTo>
                    <a:pt x="3011" y="556"/>
                  </a:lnTo>
                  <a:lnTo>
                    <a:pt x="3009" y="555"/>
                  </a:lnTo>
                  <a:lnTo>
                    <a:pt x="3009" y="553"/>
                  </a:lnTo>
                  <a:lnTo>
                    <a:pt x="3008" y="553"/>
                  </a:lnTo>
                  <a:lnTo>
                    <a:pt x="3008" y="553"/>
                  </a:lnTo>
                  <a:lnTo>
                    <a:pt x="3006" y="554"/>
                  </a:lnTo>
                  <a:lnTo>
                    <a:pt x="3004" y="554"/>
                  </a:lnTo>
                  <a:lnTo>
                    <a:pt x="3003" y="554"/>
                  </a:lnTo>
                  <a:lnTo>
                    <a:pt x="3002" y="554"/>
                  </a:lnTo>
                  <a:lnTo>
                    <a:pt x="3001" y="554"/>
                  </a:lnTo>
                  <a:lnTo>
                    <a:pt x="3000" y="553"/>
                  </a:lnTo>
                  <a:lnTo>
                    <a:pt x="2999" y="555"/>
                  </a:lnTo>
                  <a:lnTo>
                    <a:pt x="2996" y="558"/>
                  </a:lnTo>
                  <a:lnTo>
                    <a:pt x="2995" y="559"/>
                  </a:lnTo>
                  <a:lnTo>
                    <a:pt x="2993" y="560"/>
                  </a:lnTo>
                  <a:lnTo>
                    <a:pt x="2994" y="561"/>
                  </a:lnTo>
                  <a:lnTo>
                    <a:pt x="2994" y="563"/>
                  </a:lnTo>
                  <a:lnTo>
                    <a:pt x="2996" y="564"/>
                  </a:lnTo>
                  <a:lnTo>
                    <a:pt x="2997" y="565"/>
                  </a:lnTo>
                  <a:lnTo>
                    <a:pt x="3000" y="565"/>
                  </a:lnTo>
                  <a:lnTo>
                    <a:pt x="3001" y="565"/>
                  </a:lnTo>
                  <a:lnTo>
                    <a:pt x="3002" y="565"/>
                  </a:lnTo>
                  <a:lnTo>
                    <a:pt x="3004" y="563"/>
                  </a:lnTo>
                  <a:lnTo>
                    <a:pt x="3005" y="563"/>
                  </a:lnTo>
                  <a:lnTo>
                    <a:pt x="3009" y="564"/>
                  </a:lnTo>
                  <a:lnTo>
                    <a:pt x="3010" y="564"/>
                  </a:lnTo>
                  <a:lnTo>
                    <a:pt x="3011" y="562"/>
                  </a:lnTo>
                  <a:lnTo>
                    <a:pt x="3013" y="561"/>
                  </a:lnTo>
                  <a:lnTo>
                    <a:pt x="3014" y="560"/>
                  </a:lnTo>
                  <a:lnTo>
                    <a:pt x="3017" y="559"/>
                  </a:lnTo>
                  <a:lnTo>
                    <a:pt x="3018" y="556"/>
                  </a:lnTo>
                  <a:close/>
                  <a:moveTo>
                    <a:pt x="3021" y="559"/>
                  </a:moveTo>
                  <a:lnTo>
                    <a:pt x="3020" y="562"/>
                  </a:lnTo>
                  <a:lnTo>
                    <a:pt x="3019" y="565"/>
                  </a:lnTo>
                  <a:lnTo>
                    <a:pt x="3019" y="565"/>
                  </a:lnTo>
                  <a:lnTo>
                    <a:pt x="3020" y="565"/>
                  </a:lnTo>
                  <a:lnTo>
                    <a:pt x="3021" y="561"/>
                  </a:lnTo>
                  <a:lnTo>
                    <a:pt x="3021" y="560"/>
                  </a:lnTo>
                  <a:lnTo>
                    <a:pt x="3021" y="559"/>
                  </a:lnTo>
                  <a:close/>
                  <a:moveTo>
                    <a:pt x="3062" y="486"/>
                  </a:moveTo>
                  <a:lnTo>
                    <a:pt x="3062" y="487"/>
                  </a:lnTo>
                  <a:lnTo>
                    <a:pt x="3062" y="490"/>
                  </a:lnTo>
                  <a:lnTo>
                    <a:pt x="3062" y="489"/>
                  </a:lnTo>
                  <a:lnTo>
                    <a:pt x="3062" y="486"/>
                  </a:lnTo>
                  <a:close/>
                  <a:moveTo>
                    <a:pt x="3063" y="470"/>
                  </a:moveTo>
                  <a:lnTo>
                    <a:pt x="3062" y="469"/>
                  </a:lnTo>
                  <a:lnTo>
                    <a:pt x="3062" y="467"/>
                  </a:lnTo>
                  <a:lnTo>
                    <a:pt x="3062" y="466"/>
                  </a:lnTo>
                  <a:lnTo>
                    <a:pt x="3061" y="467"/>
                  </a:lnTo>
                  <a:lnTo>
                    <a:pt x="3060" y="468"/>
                  </a:lnTo>
                  <a:lnTo>
                    <a:pt x="3060" y="470"/>
                  </a:lnTo>
                  <a:lnTo>
                    <a:pt x="3061" y="474"/>
                  </a:lnTo>
                  <a:lnTo>
                    <a:pt x="3061" y="475"/>
                  </a:lnTo>
                  <a:lnTo>
                    <a:pt x="3062" y="472"/>
                  </a:lnTo>
                  <a:lnTo>
                    <a:pt x="3063" y="470"/>
                  </a:lnTo>
                  <a:close/>
                  <a:moveTo>
                    <a:pt x="3082" y="428"/>
                  </a:moveTo>
                  <a:lnTo>
                    <a:pt x="3081" y="428"/>
                  </a:lnTo>
                  <a:lnTo>
                    <a:pt x="3080" y="428"/>
                  </a:lnTo>
                  <a:lnTo>
                    <a:pt x="3079" y="429"/>
                  </a:lnTo>
                  <a:lnTo>
                    <a:pt x="3077" y="432"/>
                  </a:lnTo>
                  <a:lnTo>
                    <a:pt x="3075" y="433"/>
                  </a:lnTo>
                  <a:lnTo>
                    <a:pt x="3074" y="434"/>
                  </a:lnTo>
                  <a:lnTo>
                    <a:pt x="3072" y="436"/>
                  </a:lnTo>
                  <a:lnTo>
                    <a:pt x="3072" y="437"/>
                  </a:lnTo>
                  <a:lnTo>
                    <a:pt x="3070" y="442"/>
                  </a:lnTo>
                  <a:lnTo>
                    <a:pt x="3069" y="446"/>
                  </a:lnTo>
                  <a:lnTo>
                    <a:pt x="3068" y="448"/>
                  </a:lnTo>
                  <a:lnTo>
                    <a:pt x="3068" y="449"/>
                  </a:lnTo>
                  <a:lnTo>
                    <a:pt x="3069" y="449"/>
                  </a:lnTo>
                  <a:lnTo>
                    <a:pt x="3070" y="448"/>
                  </a:lnTo>
                  <a:lnTo>
                    <a:pt x="3071" y="444"/>
                  </a:lnTo>
                  <a:lnTo>
                    <a:pt x="3075" y="441"/>
                  </a:lnTo>
                  <a:lnTo>
                    <a:pt x="3077" y="437"/>
                  </a:lnTo>
                  <a:lnTo>
                    <a:pt x="3078" y="434"/>
                  </a:lnTo>
                  <a:lnTo>
                    <a:pt x="3079" y="432"/>
                  </a:lnTo>
                  <a:lnTo>
                    <a:pt x="3081" y="430"/>
                  </a:lnTo>
                  <a:lnTo>
                    <a:pt x="3082" y="428"/>
                  </a:lnTo>
                  <a:close/>
                  <a:moveTo>
                    <a:pt x="3089" y="404"/>
                  </a:moveTo>
                  <a:lnTo>
                    <a:pt x="3088" y="404"/>
                  </a:lnTo>
                  <a:lnTo>
                    <a:pt x="3088" y="406"/>
                  </a:lnTo>
                  <a:lnTo>
                    <a:pt x="3088" y="410"/>
                  </a:lnTo>
                  <a:lnTo>
                    <a:pt x="3089" y="409"/>
                  </a:lnTo>
                  <a:lnTo>
                    <a:pt x="3089" y="408"/>
                  </a:lnTo>
                  <a:lnTo>
                    <a:pt x="3089" y="405"/>
                  </a:lnTo>
                  <a:lnTo>
                    <a:pt x="3089" y="404"/>
                  </a:lnTo>
                  <a:close/>
                  <a:moveTo>
                    <a:pt x="3105" y="349"/>
                  </a:moveTo>
                  <a:lnTo>
                    <a:pt x="3104" y="352"/>
                  </a:lnTo>
                  <a:lnTo>
                    <a:pt x="3103" y="350"/>
                  </a:lnTo>
                  <a:lnTo>
                    <a:pt x="3104" y="349"/>
                  </a:lnTo>
                  <a:lnTo>
                    <a:pt x="3104" y="349"/>
                  </a:lnTo>
                  <a:lnTo>
                    <a:pt x="3102" y="349"/>
                  </a:lnTo>
                  <a:lnTo>
                    <a:pt x="3100" y="352"/>
                  </a:lnTo>
                  <a:lnTo>
                    <a:pt x="3100" y="353"/>
                  </a:lnTo>
                  <a:lnTo>
                    <a:pt x="3102" y="356"/>
                  </a:lnTo>
                  <a:lnTo>
                    <a:pt x="3102" y="358"/>
                  </a:lnTo>
                  <a:lnTo>
                    <a:pt x="3103" y="359"/>
                  </a:lnTo>
                  <a:lnTo>
                    <a:pt x="3104" y="358"/>
                  </a:lnTo>
                  <a:lnTo>
                    <a:pt x="3106" y="353"/>
                  </a:lnTo>
                  <a:lnTo>
                    <a:pt x="3108" y="352"/>
                  </a:lnTo>
                  <a:lnTo>
                    <a:pt x="3112" y="349"/>
                  </a:lnTo>
                  <a:lnTo>
                    <a:pt x="3112" y="348"/>
                  </a:lnTo>
                  <a:lnTo>
                    <a:pt x="3108" y="349"/>
                  </a:lnTo>
                  <a:lnTo>
                    <a:pt x="3107" y="349"/>
                  </a:lnTo>
                  <a:lnTo>
                    <a:pt x="3109" y="346"/>
                  </a:lnTo>
                  <a:lnTo>
                    <a:pt x="3105" y="349"/>
                  </a:lnTo>
                  <a:close/>
                  <a:moveTo>
                    <a:pt x="3110" y="350"/>
                  </a:moveTo>
                  <a:lnTo>
                    <a:pt x="3108" y="353"/>
                  </a:lnTo>
                  <a:lnTo>
                    <a:pt x="3106" y="354"/>
                  </a:lnTo>
                  <a:lnTo>
                    <a:pt x="3107" y="354"/>
                  </a:lnTo>
                  <a:lnTo>
                    <a:pt x="3110" y="353"/>
                  </a:lnTo>
                  <a:lnTo>
                    <a:pt x="3112" y="350"/>
                  </a:lnTo>
                  <a:lnTo>
                    <a:pt x="3110" y="350"/>
                  </a:lnTo>
                  <a:close/>
                  <a:moveTo>
                    <a:pt x="3100" y="362"/>
                  </a:moveTo>
                  <a:lnTo>
                    <a:pt x="3100" y="361"/>
                  </a:lnTo>
                  <a:lnTo>
                    <a:pt x="3100" y="356"/>
                  </a:lnTo>
                  <a:lnTo>
                    <a:pt x="3098" y="353"/>
                  </a:lnTo>
                  <a:lnTo>
                    <a:pt x="3099" y="352"/>
                  </a:lnTo>
                  <a:lnTo>
                    <a:pt x="3100" y="349"/>
                  </a:lnTo>
                  <a:lnTo>
                    <a:pt x="3103" y="349"/>
                  </a:lnTo>
                  <a:lnTo>
                    <a:pt x="3104" y="348"/>
                  </a:lnTo>
                  <a:lnTo>
                    <a:pt x="3104" y="347"/>
                  </a:lnTo>
                  <a:lnTo>
                    <a:pt x="3103" y="347"/>
                  </a:lnTo>
                  <a:lnTo>
                    <a:pt x="3095" y="352"/>
                  </a:lnTo>
                  <a:lnTo>
                    <a:pt x="3094" y="353"/>
                  </a:lnTo>
                  <a:lnTo>
                    <a:pt x="3093" y="361"/>
                  </a:lnTo>
                  <a:lnTo>
                    <a:pt x="3091" y="363"/>
                  </a:lnTo>
                  <a:lnTo>
                    <a:pt x="3090" y="365"/>
                  </a:lnTo>
                  <a:lnTo>
                    <a:pt x="3090" y="366"/>
                  </a:lnTo>
                  <a:lnTo>
                    <a:pt x="3090" y="368"/>
                  </a:lnTo>
                  <a:lnTo>
                    <a:pt x="3090" y="371"/>
                  </a:lnTo>
                  <a:lnTo>
                    <a:pt x="3091" y="372"/>
                  </a:lnTo>
                  <a:lnTo>
                    <a:pt x="3094" y="371"/>
                  </a:lnTo>
                  <a:lnTo>
                    <a:pt x="3096" y="369"/>
                  </a:lnTo>
                  <a:lnTo>
                    <a:pt x="3098" y="366"/>
                  </a:lnTo>
                  <a:lnTo>
                    <a:pt x="3100" y="362"/>
                  </a:lnTo>
                  <a:close/>
                  <a:moveTo>
                    <a:pt x="3102" y="364"/>
                  </a:moveTo>
                  <a:lnTo>
                    <a:pt x="3103" y="364"/>
                  </a:lnTo>
                  <a:lnTo>
                    <a:pt x="3104" y="362"/>
                  </a:lnTo>
                  <a:lnTo>
                    <a:pt x="3104" y="361"/>
                  </a:lnTo>
                  <a:lnTo>
                    <a:pt x="3103" y="361"/>
                  </a:lnTo>
                  <a:lnTo>
                    <a:pt x="3102" y="362"/>
                  </a:lnTo>
                  <a:lnTo>
                    <a:pt x="3100" y="364"/>
                  </a:lnTo>
                  <a:lnTo>
                    <a:pt x="3102" y="364"/>
                  </a:lnTo>
                  <a:close/>
                  <a:moveTo>
                    <a:pt x="3110" y="357"/>
                  </a:moveTo>
                  <a:lnTo>
                    <a:pt x="3112" y="356"/>
                  </a:lnTo>
                  <a:lnTo>
                    <a:pt x="3113" y="356"/>
                  </a:lnTo>
                  <a:lnTo>
                    <a:pt x="3114" y="355"/>
                  </a:lnTo>
                  <a:lnTo>
                    <a:pt x="3113" y="355"/>
                  </a:lnTo>
                  <a:lnTo>
                    <a:pt x="3110" y="356"/>
                  </a:lnTo>
                  <a:lnTo>
                    <a:pt x="3109" y="356"/>
                  </a:lnTo>
                  <a:lnTo>
                    <a:pt x="3110" y="355"/>
                  </a:lnTo>
                  <a:lnTo>
                    <a:pt x="3110" y="354"/>
                  </a:lnTo>
                  <a:lnTo>
                    <a:pt x="3109" y="354"/>
                  </a:lnTo>
                  <a:lnTo>
                    <a:pt x="3106" y="356"/>
                  </a:lnTo>
                  <a:lnTo>
                    <a:pt x="3105" y="357"/>
                  </a:lnTo>
                  <a:lnTo>
                    <a:pt x="3105" y="363"/>
                  </a:lnTo>
                  <a:lnTo>
                    <a:pt x="3103" y="365"/>
                  </a:lnTo>
                  <a:lnTo>
                    <a:pt x="3106" y="365"/>
                  </a:lnTo>
                  <a:lnTo>
                    <a:pt x="3108" y="363"/>
                  </a:lnTo>
                  <a:lnTo>
                    <a:pt x="3108" y="361"/>
                  </a:lnTo>
                  <a:lnTo>
                    <a:pt x="3110" y="357"/>
                  </a:lnTo>
                  <a:close/>
                  <a:moveTo>
                    <a:pt x="3115" y="356"/>
                  </a:moveTo>
                  <a:lnTo>
                    <a:pt x="3114" y="356"/>
                  </a:lnTo>
                  <a:lnTo>
                    <a:pt x="3110" y="358"/>
                  </a:lnTo>
                  <a:lnTo>
                    <a:pt x="3109" y="362"/>
                  </a:lnTo>
                  <a:lnTo>
                    <a:pt x="3113" y="359"/>
                  </a:lnTo>
                  <a:lnTo>
                    <a:pt x="3113" y="357"/>
                  </a:lnTo>
                  <a:lnTo>
                    <a:pt x="3115" y="356"/>
                  </a:lnTo>
                  <a:close/>
                  <a:moveTo>
                    <a:pt x="3406" y="56"/>
                  </a:moveTo>
                  <a:lnTo>
                    <a:pt x="3405" y="57"/>
                  </a:lnTo>
                  <a:lnTo>
                    <a:pt x="3402" y="58"/>
                  </a:lnTo>
                  <a:lnTo>
                    <a:pt x="3399" y="58"/>
                  </a:lnTo>
                  <a:lnTo>
                    <a:pt x="3397" y="59"/>
                  </a:lnTo>
                  <a:lnTo>
                    <a:pt x="3395" y="61"/>
                  </a:lnTo>
                  <a:lnTo>
                    <a:pt x="3393" y="63"/>
                  </a:lnTo>
                  <a:lnTo>
                    <a:pt x="3392" y="63"/>
                  </a:lnTo>
                  <a:lnTo>
                    <a:pt x="3388" y="66"/>
                  </a:lnTo>
                  <a:lnTo>
                    <a:pt x="3387" y="67"/>
                  </a:lnTo>
                  <a:lnTo>
                    <a:pt x="3386" y="68"/>
                  </a:lnTo>
                  <a:lnTo>
                    <a:pt x="3384" y="71"/>
                  </a:lnTo>
                  <a:lnTo>
                    <a:pt x="3382" y="75"/>
                  </a:lnTo>
                  <a:lnTo>
                    <a:pt x="3382" y="76"/>
                  </a:lnTo>
                  <a:lnTo>
                    <a:pt x="3381" y="78"/>
                  </a:lnTo>
                  <a:lnTo>
                    <a:pt x="3380" y="80"/>
                  </a:lnTo>
                  <a:lnTo>
                    <a:pt x="3379" y="82"/>
                  </a:lnTo>
                  <a:lnTo>
                    <a:pt x="3377" y="86"/>
                  </a:lnTo>
                  <a:lnTo>
                    <a:pt x="3376" y="87"/>
                  </a:lnTo>
                  <a:lnTo>
                    <a:pt x="3373" y="90"/>
                  </a:lnTo>
                  <a:lnTo>
                    <a:pt x="3372" y="91"/>
                  </a:lnTo>
                  <a:lnTo>
                    <a:pt x="3371" y="94"/>
                  </a:lnTo>
                  <a:lnTo>
                    <a:pt x="3370" y="95"/>
                  </a:lnTo>
                  <a:lnTo>
                    <a:pt x="3368" y="97"/>
                  </a:lnTo>
                  <a:lnTo>
                    <a:pt x="3365" y="103"/>
                  </a:lnTo>
                  <a:lnTo>
                    <a:pt x="3363" y="108"/>
                  </a:lnTo>
                  <a:lnTo>
                    <a:pt x="3362" y="110"/>
                  </a:lnTo>
                  <a:lnTo>
                    <a:pt x="3362" y="111"/>
                  </a:lnTo>
                  <a:lnTo>
                    <a:pt x="3363" y="111"/>
                  </a:lnTo>
                  <a:lnTo>
                    <a:pt x="3364" y="111"/>
                  </a:lnTo>
                  <a:lnTo>
                    <a:pt x="3367" y="110"/>
                  </a:lnTo>
                  <a:lnTo>
                    <a:pt x="3372" y="109"/>
                  </a:lnTo>
                  <a:lnTo>
                    <a:pt x="3378" y="106"/>
                  </a:lnTo>
                  <a:lnTo>
                    <a:pt x="3379" y="105"/>
                  </a:lnTo>
                  <a:lnTo>
                    <a:pt x="3382" y="104"/>
                  </a:lnTo>
                  <a:lnTo>
                    <a:pt x="3383" y="103"/>
                  </a:lnTo>
                  <a:lnTo>
                    <a:pt x="3384" y="101"/>
                  </a:lnTo>
                  <a:lnTo>
                    <a:pt x="3387" y="95"/>
                  </a:lnTo>
                  <a:lnTo>
                    <a:pt x="3387" y="94"/>
                  </a:lnTo>
                  <a:lnTo>
                    <a:pt x="3388" y="93"/>
                  </a:lnTo>
                  <a:lnTo>
                    <a:pt x="3390" y="92"/>
                  </a:lnTo>
                  <a:lnTo>
                    <a:pt x="3391" y="91"/>
                  </a:lnTo>
                  <a:lnTo>
                    <a:pt x="3393" y="89"/>
                  </a:lnTo>
                  <a:lnTo>
                    <a:pt x="3398" y="84"/>
                  </a:lnTo>
                  <a:lnTo>
                    <a:pt x="3398" y="82"/>
                  </a:lnTo>
                  <a:lnTo>
                    <a:pt x="3399" y="78"/>
                  </a:lnTo>
                  <a:lnTo>
                    <a:pt x="3401" y="73"/>
                  </a:lnTo>
                  <a:lnTo>
                    <a:pt x="3401" y="71"/>
                  </a:lnTo>
                  <a:lnTo>
                    <a:pt x="3402" y="71"/>
                  </a:lnTo>
                  <a:lnTo>
                    <a:pt x="3404" y="67"/>
                  </a:lnTo>
                  <a:lnTo>
                    <a:pt x="3404" y="64"/>
                  </a:lnTo>
                  <a:lnTo>
                    <a:pt x="3406" y="62"/>
                  </a:lnTo>
                  <a:lnTo>
                    <a:pt x="3406" y="61"/>
                  </a:lnTo>
                  <a:lnTo>
                    <a:pt x="3406" y="58"/>
                  </a:lnTo>
                  <a:lnTo>
                    <a:pt x="3406" y="57"/>
                  </a:lnTo>
                  <a:lnTo>
                    <a:pt x="3406" y="56"/>
                  </a:lnTo>
                  <a:close/>
                  <a:moveTo>
                    <a:pt x="3411" y="67"/>
                  </a:moveTo>
                  <a:lnTo>
                    <a:pt x="3410" y="66"/>
                  </a:lnTo>
                  <a:lnTo>
                    <a:pt x="3410" y="67"/>
                  </a:lnTo>
                  <a:lnTo>
                    <a:pt x="3409" y="70"/>
                  </a:lnTo>
                  <a:lnTo>
                    <a:pt x="3408" y="72"/>
                  </a:lnTo>
                  <a:lnTo>
                    <a:pt x="3411" y="70"/>
                  </a:lnTo>
                  <a:lnTo>
                    <a:pt x="3411" y="67"/>
                  </a:lnTo>
                  <a:close/>
                  <a:moveTo>
                    <a:pt x="3418" y="54"/>
                  </a:moveTo>
                  <a:lnTo>
                    <a:pt x="3417" y="54"/>
                  </a:lnTo>
                  <a:lnTo>
                    <a:pt x="3416" y="55"/>
                  </a:lnTo>
                  <a:lnTo>
                    <a:pt x="3414" y="58"/>
                  </a:lnTo>
                  <a:lnTo>
                    <a:pt x="3414" y="59"/>
                  </a:lnTo>
                  <a:lnTo>
                    <a:pt x="3415" y="58"/>
                  </a:lnTo>
                  <a:lnTo>
                    <a:pt x="3417" y="55"/>
                  </a:lnTo>
                  <a:lnTo>
                    <a:pt x="3418" y="54"/>
                  </a:lnTo>
                  <a:close/>
                  <a:moveTo>
                    <a:pt x="3427" y="49"/>
                  </a:moveTo>
                  <a:lnTo>
                    <a:pt x="3426" y="48"/>
                  </a:lnTo>
                  <a:lnTo>
                    <a:pt x="3425" y="49"/>
                  </a:lnTo>
                  <a:lnTo>
                    <a:pt x="3424" y="50"/>
                  </a:lnTo>
                  <a:lnTo>
                    <a:pt x="3424" y="53"/>
                  </a:lnTo>
                  <a:lnTo>
                    <a:pt x="3425" y="53"/>
                  </a:lnTo>
                  <a:lnTo>
                    <a:pt x="3425" y="54"/>
                  </a:lnTo>
                  <a:lnTo>
                    <a:pt x="3426" y="52"/>
                  </a:lnTo>
                  <a:lnTo>
                    <a:pt x="3427" y="49"/>
                  </a:lnTo>
                  <a:close/>
                  <a:moveTo>
                    <a:pt x="3434" y="44"/>
                  </a:moveTo>
                  <a:lnTo>
                    <a:pt x="3433" y="44"/>
                  </a:lnTo>
                  <a:lnTo>
                    <a:pt x="3430" y="48"/>
                  </a:lnTo>
                  <a:lnTo>
                    <a:pt x="3431" y="49"/>
                  </a:lnTo>
                  <a:lnTo>
                    <a:pt x="3433" y="47"/>
                  </a:lnTo>
                  <a:lnTo>
                    <a:pt x="3433" y="45"/>
                  </a:lnTo>
                  <a:lnTo>
                    <a:pt x="3434" y="44"/>
                  </a:lnTo>
                  <a:close/>
                  <a:moveTo>
                    <a:pt x="2712" y="941"/>
                  </a:moveTo>
                  <a:lnTo>
                    <a:pt x="2712" y="943"/>
                  </a:lnTo>
                  <a:lnTo>
                    <a:pt x="2712" y="943"/>
                  </a:lnTo>
                  <a:lnTo>
                    <a:pt x="2712" y="941"/>
                  </a:lnTo>
                  <a:close/>
                  <a:moveTo>
                    <a:pt x="2731" y="952"/>
                  </a:moveTo>
                  <a:lnTo>
                    <a:pt x="2732" y="952"/>
                  </a:lnTo>
                  <a:lnTo>
                    <a:pt x="2734" y="952"/>
                  </a:lnTo>
                  <a:lnTo>
                    <a:pt x="2735" y="952"/>
                  </a:lnTo>
                  <a:lnTo>
                    <a:pt x="2735" y="950"/>
                  </a:lnTo>
                  <a:lnTo>
                    <a:pt x="2734" y="950"/>
                  </a:lnTo>
                  <a:lnTo>
                    <a:pt x="2732" y="950"/>
                  </a:lnTo>
                  <a:lnTo>
                    <a:pt x="2731" y="950"/>
                  </a:lnTo>
                  <a:lnTo>
                    <a:pt x="2730" y="950"/>
                  </a:lnTo>
                  <a:lnTo>
                    <a:pt x="2729" y="952"/>
                  </a:lnTo>
                  <a:lnTo>
                    <a:pt x="2729" y="953"/>
                  </a:lnTo>
                  <a:lnTo>
                    <a:pt x="2730" y="952"/>
                  </a:lnTo>
                  <a:lnTo>
                    <a:pt x="2731" y="952"/>
                  </a:lnTo>
                  <a:close/>
                  <a:moveTo>
                    <a:pt x="599" y="546"/>
                  </a:moveTo>
                  <a:lnTo>
                    <a:pt x="602" y="547"/>
                  </a:lnTo>
                  <a:lnTo>
                    <a:pt x="601" y="546"/>
                  </a:lnTo>
                  <a:lnTo>
                    <a:pt x="599" y="545"/>
                  </a:lnTo>
                  <a:lnTo>
                    <a:pt x="598" y="545"/>
                  </a:lnTo>
                  <a:lnTo>
                    <a:pt x="598" y="546"/>
                  </a:lnTo>
                  <a:lnTo>
                    <a:pt x="599" y="546"/>
                  </a:lnTo>
                  <a:close/>
                  <a:moveTo>
                    <a:pt x="597" y="543"/>
                  </a:moveTo>
                  <a:lnTo>
                    <a:pt x="598" y="542"/>
                  </a:lnTo>
                  <a:lnTo>
                    <a:pt x="598" y="541"/>
                  </a:lnTo>
                  <a:lnTo>
                    <a:pt x="598" y="539"/>
                  </a:lnTo>
                  <a:lnTo>
                    <a:pt x="598" y="539"/>
                  </a:lnTo>
                  <a:lnTo>
                    <a:pt x="598" y="537"/>
                  </a:lnTo>
                  <a:lnTo>
                    <a:pt x="597" y="536"/>
                  </a:lnTo>
                  <a:lnTo>
                    <a:pt x="598" y="536"/>
                  </a:lnTo>
                  <a:lnTo>
                    <a:pt x="601" y="533"/>
                  </a:lnTo>
                  <a:lnTo>
                    <a:pt x="603" y="531"/>
                  </a:lnTo>
                  <a:lnTo>
                    <a:pt x="604" y="531"/>
                  </a:lnTo>
                  <a:lnTo>
                    <a:pt x="606" y="528"/>
                  </a:lnTo>
                  <a:lnTo>
                    <a:pt x="607" y="526"/>
                  </a:lnTo>
                  <a:lnTo>
                    <a:pt x="608" y="525"/>
                  </a:lnTo>
                  <a:lnTo>
                    <a:pt x="608" y="524"/>
                  </a:lnTo>
                  <a:lnTo>
                    <a:pt x="608" y="523"/>
                  </a:lnTo>
                  <a:lnTo>
                    <a:pt x="608" y="522"/>
                  </a:lnTo>
                  <a:lnTo>
                    <a:pt x="608" y="521"/>
                  </a:lnTo>
                  <a:lnTo>
                    <a:pt x="608" y="517"/>
                  </a:lnTo>
                  <a:lnTo>
                    <a:pt x="607" y="515"/>
                  </a:lnTo>
                  <a:lnTo>
                    <a:pt x="607" y="514"/>
                  </a:lnTo>
                  <a:lnTo>
                    <a:pt x="607" y="513"/>
                  </a:lnTo>
                  <a:lnTo>
                    <a:pt x="608" y="512"/>
                  </a:lnTo>
                  <a:lnTo>
                    <a:pt x="609" y="507"/>
                  </a:lnTo>
                  <a:lnTo>
                    <a:pt x="608" y="506"/>
                  </a:lnTo>
                  <a:lnTo>
                    <a:pt x="607" y="505"/>
                  </a:lnTo>
                  <a:lnTo>
                    <a:pt x="606" y="505"/>
                  </a:lnTo>
                  <a:lnTo>
                    <a:pt x="606" y="506"/>
                  </a:lnTo>
                  <a:lnTo>
                    <a:pt x="606" y="507"/>
                  </a:lnTo>
                  <a:lnTo>
                    <a:pt x="607" y="507"/>
                  </a:lnTo>
                  <a:lnTo>
                    <a:pt x="606" y="508"/>
                  </a:lnTo>
                  <a:lnTo>
                    <a:pt x="605" y="508"/>
                  </a:lnTo>
                  <a:lnTo>
                    <a:pt x="604" y="509"/>
                  </a:lnTo>
                  <a:lnTo>
                    <a:pt x="605" y="512"/>
                  </a:lnTo>
                  <a:lnTo>
                    <a:pt x="604" y="512"/>
                  </a:lnTo>
                  <a:lnTo>
                    <a:pt x="603" y="512"/>
                  </a:lnTo>
                  <a:lnTo>
                    <a:pt x="603" y="513"/>
                  </a:lnTo>
                  <a:lnTo>
                    <a:pt x="605" y="513"/>
                  </a:lnTo>
                  <a:lnTo>
                    <a:pt x="606" y="514"/>
                  </a:lnTo>
                  <a:lnTo>
                    <a:pt x="607" y="518"/>
                  </a:lnTo>
                  <a:lnTo>
                    <a:pt x="607" y="519"/>
                  </a:lnTo>
                  <a:lnTo>
                    <a:pt x="607" y="521"/>
                  </a:lnTo>
                  <a:lnTo>
                    <a:pt x="607" y="523"/>
                  </a:lnTo>
                  <a:lnTo>
                    <a:pt x="607" y="524"/>
                  </a:lnTo>
                  <a:lnTo>
                    <a:pt x="606" y="525"/>
                  </a:lnTo>
                  <a:lnTo>
                    <a:pt x="604" y="527"/>
                  </a:lnTo>
                  <a:lnTo>
                    <a:pt x="602" y="528"/>
                  </a:lnTo>
                  <a:lnTo>
                    <a:pt x="601" y="528"/>
                  </a:lnTo>
                  <a:lnTo>
                    <a:pt x="599" y="530"/>
                  </a:lnTo>
                  <a:lnTo>
                    <a:pt x="595" y="531"/>
                  </a:lnTo>
                  <a:lnTo>
                    <a:pt x="594" y="528"/>
                  </a:lnTo>
                  <a:lnTo>
                    <a:pt x="594" y="527"/>
                  </a:lnTo>
                  <a:lnTo>
                    <a:pt x="593" y="526"/>
                  </a:lnTo>
                  <a:lnTo>
                    <a:pt x="594" y="524"/>
                  </a:lnTo>
                  <a:lnTo>
                    <a:pt x="594" y="523"/>
                  </a:lnTo>
                  <a:lnTo>
                    <a:pt x="594" y="522"/>
                  </a:lnTo>
                  <a:lnTo>
                    <a:pt x="593" y="522"/>
                  </a:lnTo>
                  <a:lnTo>
                    <a:pt x="593" y="523"/>
                  </a:lnTo>
                  <a:lnTo>
                    <a:pt x="593" y="524"/>
                  </a:lnTo>
                  <a:lnTo>
                    <a:pt x="592" y="524"/>
                  </a:lnTo>
                  <a:lnTo>
                    <a:pt x="590" y="524"/>
                  </a:lnTo>
                  <a:lnTo>
                    <a:pt x="589" y="524"/>
                  </a:lnTo>
                  <a:lnTo>
                    <a:pt x="588" y="524"/>
                  </a:lnTo>
                  <a:lnTo>
                    <a:pt x="587" y="523"/>
                  </a:lnTo>
                  <a:lnTo>
                    <a:pt x="585" y="523"/>
                  </a:lnTo>
                  <a:lnTo>
                    <a:pt x="585" y="523"/>
                  </a:lnTo>
                  <a:lnTo>
                    <a:pt x="585" y="524"/>
                  </a:lnTo>
                  <a:lnTo>
                    <a:pt x="586" y="524"/>
                  </a:lnTo>
                  <a:lnTo>
                    <a:pt x="587" y="525"/>
                  </a:lnTo>
                  <a:lnTo>
                    <a:pt x="588" y="525"/>
                  </a:lnTo>
                  <a:lnTo>
                    <a:pt x="589" y="525"/>
                  </a:lnTo>
                  <a:lnTo>
                    <a:pt x="590" y="526"/>
                  </a:lnTo>
                  <a:lnTo>
                    <a:pt x="590" y="527"/>
                  </a:lnTo>
                  <a:lnTo>
                    <a:pt x="590" y="528"/>
                  </a:lnTo>
                  <a:lnTo>
                    <a:pt x="590" y="532"/>
                  </a:lnTo>
                  <a:lnTo>
                    <a:pt x="590" y="533"/>
                  </a:lnTo>
                  <a:lnTo>
                    <a:pt x="590" y="536"/>
                  </a:lnTo>
                  <a:lnTo>
                    <a:pt x="590" y="537"/>
                  </a:lnTo>
                  <a:lnTo>
                    <a:pt x="590" y="539"/>
                  </a:lnTo>
                  <a:lnTo>
                    <a:pt x="590" y="540"/>
                  </a:lnTo>
                  <a:lnTo>
                    <a:pt x="590" y="541"/>
                  </a:lnTo>
                  <a:lnTo>
                    <a:pt x="590" y="543"/>
                  </a:lnTo>
                  <a:lnTo>
                    <a:pt x="590" y="544"/>
                  </a:lnTo>
                  <a:lnTo>
                    <a:pt x="590" y="545"/>
                  </a:lnTo>
                  <a:lnTo>
                    <a:pt x="590" y="546"/>
                  </a:lnTo>
                  <a:lnTo>
                    <a:pt x="592" y="546"/>
                  </a:lnTo>
                  <a:lnTo>
                    <a:pt x="593" y="546"/>
                  </a:lnTo>
                  <a:lnTo>
                    <a:pt x="593" y="545"/>
                  </a:lnTo>
                  <a:lnTo>
                    <a:pt x="594" y="543"/>
                  </a:lnTo>
                  <a:lnTo>
                    <a:pt x="593" y="543"/>
                  </a:lnTo>
                  <a:lnTo>
                    <a:pt x="593" y="544"/>
                  </a:lnTo>
                  <a:lnTo>
                    <a:pt x="592" y="543"/>
                  </a:lnTo>
                  <a:lnTo>
                    <a:pt x="592" y="542"/>
                  </a:lnTo>
                  <a:lnTo>
                    <a:pt x="593" y="542"/>
                  </a:lnTo>
                  <a:lnTo>
                    <a:pt x="594" y="541"/>
                  </a:lnTo>
                  <a:lnTo>
                    <a:pt x="594" y="542"/>
                  </a:lnTo>
                  <a:lnTo>
                    <a:pt x="594" y="543"/>
                  </a:lnTo>
                  <a:lnTo>
                    <a:pt x="595" y="543"/>
                  </a:lnTo>
                  <a:lnTo>
                    <a:pt x="596" y="543"/>
                  </a:lnTo>
                  <a:lnTo>
                    <a:pt x="597" y="544"/>
                  </a:lnTo>
                  <a:lnTo>
                    <a:pt x="598" y="545"/>
                  </a:lnTo>
                  <a:lnTo>
                    <a:pt x="598" y="544"/>
                  </a:lnTo>
                  <a:lnTo>
                    <a:pt x="597" y="543"/>
                  </a:lnTo>
                  <a:close/>
                  <a:moveTo>
                    <a:pt x="599" y="516"/>
                  </a:moveTo>
                  <a:lnTo>
                    <a:pt x="599" y="517"/>
                  </a:lnTo>
                  <a:lnTo>
                    <a:pt x="599" y="518"/>
                  </a:lnTo>
                  <a:lnTo>
                    <a:pt x="598" y="518"/>
                  </a:lnTo>
                  <a:lnTo>
                    <a:pt x="597" y="518"/>
                  </a:lnTo>
                  <a:lnTo>
                    <a:pt x="597" y="519"/>
                  </a:lnTo>
                  <a:lnTo>
                    <a:pt x="596" y="519"/>
                  </a:lnTo>
                  <a:lnTo>
                    <a:pt x="596" y="521"/>
                  </a:lnTo>
                  <a:lnTo>
                    <a:pt x="597" y="521"/>
                  </a:lnTo>
                  <a:lnTo>
                    <a:pt x="598" y="521"/>
                  </a:lnTo>
                  <a:lnTo>
                    <a:pt x="599" y="519"/>
                  </a:lnTo>
                  <a:lnTo>
                    <a:pt x="601" y="518"/>
                  </a:lnTo>
                  <a:lnTo>
                    <a:pt x="601" y="517"/>
                  </a:lnTo>
                  <a:lnTo>
                    <a:pt x="601" y="516"/>
                  </a:lnTo>
                  <a:lnTo>
                    <a:pt x="602" y="515"/>
                  </a:lnTo>
                  <a:lnTo>
                    <a:pt x="602" y="514"/>
                  </a:lnTo>
                  <a:lnTo>
                    <a:pt x="603" y="513"/>
                  </a:lnTo>
                  <a:lnTo>
                    <a:pt x="601" y="514"/>
                  </a:lnTo>
                  <a:lnTo>
                    <a:pt x="599" y="516"/>
                  </a:lnTo>
                  <a:close/>
                  <a:moveTo>
                    <a:pt x="581" y="523"/>
                  </a:moveTo>
                  <a:lnTo>
                    <a:pt x="580" y="523"/>
                  </a:lnTo>
                  <a:lnTo>
                    <a:pt x="579" y="523"/>
                  </a:lnTo>
                  <a:lnTo>
                    <a:pt x="578" y="523"/>
                  </a:lnTo>
                  <a:lnTo>
                    <a:pt x="577" y="523"/>
                  </a:lnTo>
                  <a:lnTo>
                    <a:pt x="576" y="522"/>
                  </a:lnTo>
                  <a:lnTo>
                    <a:pt x="575" y="522"/>
                  </a:lnTo>
                  <a:lnTo>
                    <a:pt x="574" y="522"/>
                  </a:lnTo>
                  <a:lnTo>
                    <a:pt x="573" y="521"/>
                  </a:lnTo>
                  <a:lnTo>
                    <a:pt x="573" y="519"/>
                  </a:lnTo>
                  <a:lnTo>
                    <a:pt x="571" y="518"/>
                  </a:lnTo>
                  <a:lnTo>
                    <a:pt x="571" y="517"/>
                  </a:lnTo>
                  <a:lnTo>
                    <a:pt x="571" y="515"/>
                  </a:lnTo>
                  <a:lnTo>
                    <a:pt x="570" y="514"/>
                  </a:lnTo>
                  <a:lnTo>
                    <a:pt x="569" y="514"/>
                  </a:lnTo>
                  <a:lnTo>
                    <a:pt x="570" y="516"/>
                  </a:lnTo>
                  <a:lnTo>
                    <a:pt x="570" y="518"/>
                  </a:lnTo>
                  <a:lnTo>
                    <a:pt x="571" y="519"/>
                  </a:lnTo>
                  <a:lnTo>
                    <a:pt x="571" y="521"/>
                  </a:lnTo>
                  <a:lnTo>
                    <a:pt x="573" y="522"/>
                  </a:lnTo>
                  <a:lnTo>
                    <a:pt x="573" y="523"/>
                  </a:lnTo>
                  <a:lnTo>
                    <a:pt x="574" y="523"/>
                  </a:lnTo>
                  <a:lnTo>
                    <a:pt x="575" y="523"/>
                  </a:lnTo>
                  <a:lnTo>
                    <a:pt x="576" y="523"/>
                  </a:lnTo>
                  <a:lnTo>
                    <a:pt x="577" y="524"/>
                  </a:lnTo>
                  <a:lnTo>
                    <a:pt x="578" y="524"/>
                  </a:lnTo>
                  <a:lnTo>
                    <a:pt x="579" y="524"/>
                  </a:lnTo>
                  <a:lnTo>
                    <a:pt x="580" y="524"/>
                  </a:lnTo>
                  <a:lnTo>
                    <a:pt x="583" y="523"/>
                  </a:lnTo>
                  <a:lnTo>
                    <a:pt x="584" y="523"/>
                  </a:lnTo>
                  <a:lnTo>
                    <a:pt x="585" y="523"/>
                  </a:lnTo>
                  <a:lnTo>
                    <a:pt x="584" y="522"/>
                  </a:lnTo>
                  <a:lnTo>
                    <a:pt x="581" y="523"/>
                  </a:lnTo>
                  <a:close/>
                  <a:moveTo>
                    <a:pt x="608" y="505"/>
                  </a:moveTo>
                  <a:lnTo>
                    <a:pt x="608" y="504"/>
                  </a:lnTo>
                  <a:lnTo>
                    <a:pt x="607" y="503"/>
                  </a:lnTo>
                  <a:lnTo>
                    <a:pt x="606" y="504"/>
                  </a:lnTo>
                  <a:lnTo>
                    <a:pt x="607" y="504"/>
                  </a:lnTo>
                  <a:lnTo>
                    <a:pt x="608" y="505"/>
                  </a:lnTo>
                  <a:close/>
                  <a:moveTo>
                    <a:pt x="576" y="283"/>
                  </a:moveTo>
                  <a:lnTo>
                    <a:pt x="577" y="282"/>
                  </a:lnTo>
                  <a:lnTo>
                    <a:pt x="574" y="284"/>
                  </a:lnTo>
                  <a:lnTo>
                    <a:pt x="576" y="283"/>
                  </a:lnTo>
                  <a:close/>
                  <a:moveTo>
                    <a:pt x="1877" y="646"/>
                  </a:moveTo>
                  <a:lnTo>
                    <a:pt x="1876" y="646"/>
                  </a:lnTo>
                  <a:lnTo>
                    <a:pt x="1874" y="648"/>
                  </a:lnTo>
                  <a:lnTo>
                    <a:pt x="1874" y="649"/>
                  </a:lnTo>
                  <a:lnTo>
                    <a:pt x="1877" y="646"/>
                  </a:lnTo>
                  <a:lnTo>
                    <a:pt x="1877" y="646"/>
                  </a:lnTo>
                  <a:close/>
                  <a:moveTo>
                    <a:pt x="571" y="287"/>
                  </a:moveTo>
                  <a:lnTo>
                    <a:pt x="570" y="287"/>
                  </a:lnTo>
                  <a:lnTo>
                    <a:pt x="570" y="288"/>
                  </a:lnTo>
                  <a:lnTo>
                    <a:pt x="571" y="288"/>
                  </a:lnTo>
                  <a:lnTo>
                    <a:pt x="573" y="287"/>
                  </a:lnTo>
                  <a:lnTo>
                    <a:pt x="574" y="284"/>
                  </a:lnTo>
                  <a:lnTo>
                    <a:pt x="573" y="286"/>
                  </a:lnTo>
                  <a:lnTo>
                    <a:pt x="571" y="287"/>
                  </a:lnTo>
                  <a:close/>
                  <a:moveTo>
                    <a:pt x="577" y="282"/>
                  </a:moveTo>
                  <a:lnTo>
                    <a:pt x="578" y="281"/>
                  </a:lnTo>
                  <a:lnTo>
                    <a:pt x="577" y="281"/>
                  </a:lnTo>
                  <a:lnTo>
                    <a:pt x="577" y="282"/>
                  </a:lnTo>
                  <a:close/>
                  <a:moveTo>
                    <a:pt x="1312" y="629"/>
                  </a:moveTo>
                  <a:lnTo>
                    <a:pt x="1313" y="629"/>
                  </a:lnTo>
                  <a:lnTo>
                    <a:pt x="1313" y="628"/>
                  </a:lnTo>
                  <a:lnTo>
                    <a:pt x="1312" y="628"/>
                  </a:lnTo>
                  <a:lnTo>
                    <a:pt x="1312" y="627"/>
                  </a:lnTo>
                  <a:lnTo>
                    <a:pt x="1312" y="628"/>
                  </a:lnTo>
                  <a:lnTo>
                    <a:pt x="1312" y="629"/>
                  </a:lnTo>
                  <a:close/>
                  <a:moveTo>
                    <a:pt x="405" y="329"/>
                  </a:moveTo>
                  <a:lnTo>
                    <a:pt x="406" y="330"/>
                  </a:lnTo>
                  <a:lnTo>
                    <a:pt x="407" y="330"/>
                  </a:lnTo>
                  <a:lnTo>
                    <a:pt x="406" y="329"/>
                  </a:lnTo>
                  <a:lnTo>
                    <a:pt x="405" y="329"/>
                  </a:lnTo>
                  <a:close/>
                  <a:moveTo>
                    <a:pt x="507" y="339"/>
                  </a:moveTo>
                  <a:lnTo>
                    <a:pt x="508" y="338"/>
                  </a:lnTo>
                  <a:lnTo>
                    <a:pt x="507" y="338"/>
                  </a:lnTo>
                  <a:lnTo>
                    <a:pt x="507" y="339"/>
                  </a:lnTo>
                  <a:close/>
                  <a:moveTo>
                    <a:pt x="238" y="656"/>
                  </a:moveTo>
                  <a:lnTo>
                    <a:pt x="239" y="656"/>
                  </a:lnTo>
                  <a:lnTo>
                    <a:pt x="240" y="656"/>
                  </a:lnTo>
                  <a:lnTo>
                    <a:pt x="239" y="655"/>
                  </a:lnTo>
                  <a:lnTo>
                    <a:pt x="240" y="655"/>
                  </a:lnTo>
                  <a:lnTo>
                    <a:pt x="239" y="654"/>
                  </a:lnTo>
                  <a:lnTo>
                    <a:pt x="238" y="655"/>
                  </a:lnTo>
                  <a:lnTo>
                    <a:pt x="237" y="655"/>
                  </a:lnTo>
                  <a:lnTo>
                    <a:pt x="236" y="656"/>
                  </a:lnTo>
                  <a:lnTo>
                    <a:pt x="237" y="656"/>
                  </a:lnTo>
                  <a:lnTo>
                    <a:pt x="238" y="656"/>
                  </a:lnTo>
                  <a:close/>
                  <a:moveTo>
                    <a:pt x="795" y="147"/>
                  </a:moveTo>
                  <a:lnTo>
                    <a:pt x="795" y="144"/>
                  </a:lnTo>
                  <a:lnTo>
                    <a:pt x="794" y="147"/>
                  </a:lnTo>
                  <a:lnTo>
                    <a:pt x="795" y="147"/>
                  </a:lnTo>
                  <a:close/>
                  <a:moveTo>
                    <a:pt x="972" y="1768"/>
                  </a:moveTo>
                  <a:lnTo>
                    <a:pt x="971" y="1768"/>
                  </a:lnTo>
                  <a:lnTo>
                    <a:pt x="972" y="1769"/>
                  </a:lnTo>
                  <a:lnTo>
                    <a:pt x="972" y="1768"/>
                  </a:lnTo>
                  <a:close/>
                  <a:moveTo>
                    <a:pt x="1756" y="1752"/>
                  </a:moveTo>
                  <a:lnTo>
                    <a:pt x="1755" y="1751"/>
                  </a:lnTo>
                  <a:lnTo>
                    <a:pt x="1755" y="1752"/>
                  </a:lnTo>
                  <a:lnTo>
                    <a:pt x="1756" y="1752"/>
                  </a:lnTo>
                  <a:close/>
                  <a:moveTo>
                    <a:pt x="844" y="1745"/>
                  </a:moveTo>
                  <a:lnTo>
                    <a:pt x="843" y="1745"/>
                  </a:lnTo>
                  <a:lnTo>
                    <a:pt x="843" y="1746"/>
                  </a:lnTo>
                  <a:lnTo>
                    <a:pt x="844" y="1747"/>
                  </a:lnTo>
                  <a:lnTo>
                    <a:pt x="844" y="1746"/>
                  </a:lnTo>
                  <a:lnTo>
                    <a:pt x="844" y="1745"/>
                  </a:lnTo>
                  <a:close/>
                  <a:moveTo>
                    <a:pt x="1567" y="1684"/>
                  </a:moveTo>
                  <a:lnTo>
                    <a:pt x="1567" y="1685"/>
                  </a:lnTo>
                  <a:lnTo>
                    <a:pt x="1568" y="1685"/>
                  </a:lnTo>
                  <a:lnTo>
                    <a:pt x="1568" y="1684"/>
                  </a:lnTo>
                  <a:lnTo>
                    <a:pt x="1567" y="1684"/>
                  </a:lnTo>
                  <a:close/>
                  <a:moveTo>
                    <a:pt x="1604" y="1590"/>
                  </a:moveTo>
                  <a:lnTo>
                    <a:pt x="1604" y="1591"/>
                  </a:lnTo>
                  <a:lnTo>
                    <a:pt x="1604" y="1592"/>
                  </a:lnTo>
                  <a:lnTo>
                    <a:pt x="1605" y="1592"/>
                  </a:lnTo>
                  <a:lnTo>
                    <a:pt x="1605" y="1591"/>
                  </a:lnTo>
                  <a:lnTo>
                    <a:pt x="1605" y="1590"/>
                  </a:lnTo>
                  <a:lnTo>
                    <a:pt x="1605" y="1588"/>
                  </a:lnTo>
                  <a:lnTo>
                    <a:pt x="1605" y="1588"/>
                  </a:lnTo>
                  <a:lnTo>
                    <a:pt x="1604" y="1588"/>
                  </a:lnTo>
                  <a:lnTo>
                    <a:pt x="1604" y="1590"/>
                  </a:lnTo>
                  <a:close/>
                  <a:moveTo>
                    <a:pt x="1606" y="1584"/>
                  </a:moveTo>
                  <a:lnTo>
                    <a:pt x="1607" y="1583"/>
                  </a:lnTo>
                  <a:lnTo>
                    <a:pt x="1606" y="1583"/>
                  </a:lnTo>
                  <a:lnTo>
                    <a:pt x="1605" y="1583"/>
                  </a:lnTo>
                  <a:lnTo>
                    <a:pt x="1605" y="1584"/>
                  </a:lnTo>
                  <a:lnTo>
                    <a:pt x="1605" y="1585"/>
                  </a:lnTo>
                  <a:lnTo>
                    <a:pt x="1606" y="1585"/>
                  </a:lnTo>
                  <a:lnTo>
                    <a:pt x="1606" y="1584"/>
                  </a:lnTo>
                  <a:close/>
                  <a:moveTo>
                    <a:pt x="1605" y="1586"/>
                  </a:moveTo>
                  <a:lnTo>
                    <a:pt x="1605" y="1585"/>
                  </a:lnTo>
                  <a:lnTo>
                    <a:pt x="1604" y="1585"/>
                  </a:lnTo>
                  <a:lnTo>
                    <a:pt x="1604" y="1586"/>
                  </a:lnTo>
                  <a:lnTo>
                    <a:pt x="1604" y="1587"/>
                  </a:lnTo>
                  <a:lnTo>
                    <a:pt x="1604" y="1588"/>
                  </a:lnTo>
                  <a:lnTo>
                    <a:pt x="1605" y="1588"/>
                  </a:lnTo>
                  <a:lnTo>
                    <a:pt x="1605" y="1587"/>
                  </a:lnTo>
                  <a:lnTo>
                    <a:pt x="1605" y="1586"/>
                  </a:lnTo>
                  <a:close/>
                  <a:moveTo>
                    <a:pt x="1631" y="1537"/>
                  </a:moveTo>
                  <a:lnTo>
                    <a:pt x="1632" y="1538"/>
                  </a:lnTo>
                  <a:lnTo>
                    <a:pt x="1632" y="1537"/>
                  </a:lnTo>
                  <a:lnTo>
                    <a:pt x="1631" y="1537"/>
                  </a:lnTo>
                  <a:close/>
                  <a:moveTo>
                    <a:pt x="1634" y="1536"/>
                  </a:moveTo>
                  <a:lnTo>
                    <a:pt x="1635" y="1537"/>
                  </a:lnTo>
                  <a:lnTo>
                    <a:pt x="1634" y="1535"/>
                  </a:lnTo>
                  <a:lnTo>
                    <a:pt x="1634" y="1536"/>
                  </a:lnTo>
                  <a:close/>
                  <a:moveTo>
                    <a:pt x="1635" y="1536"/>
                  </a:moveTo>
                  <a:lnTo>
                    <a:pt x="1635" y="1537"/>
                  </a:lnTo>
                  <a:lnTo>
                    <a:pt x="1635" y="1536"/>
                  </a:lnTo>
                  <a:lnTo>
                    <a:pt x="1635" y="1536"/>
                  </a:lnTo>
                  <a:close/>
                  <a:moveTo>
                    <a:pt x="1707" y="1466"/>
                  </a:moveTo>
                  <a:lnTo>
                    <a:pt x="1708" y="1470"/>
                  </a:lnTo>
                  <a:lnTo>
                    <a:pt x="1707" y="1473"/>
                  </a:lnTo>
                  <a:lnTo>
                    <a:pt x="1707" y="1475"/>
                  </a:lnTo>
                  <a:lnTo>
                    <a:pt x="1708" y="1473"/>
                  </a:lnTo>
                  <a:lnTo>
                    <a:pt x="1708" y="1472"/>
                  </a:lnTo>
                  <a:lnTo>
                    <a:pt x="1709" y="1470"/>
                  </a:lnTo>
                  <a:lnTo>
                    <a:pt x="1708" y="1466"/>
                  </a:lnTo>
                  <a:lnTo>
                    <a:pt x="1707" y="1463"/>
                  </a:lnTo>
                  <a:lnTo>
                    <a:pt x="1706" y="1463"/>
                  </a:lnTo>
                  <a:lnTo>
                    <a:pt x="1704" y="1463"/>
                  </a:lnTo>
                  <a:lnTo>
                    <a:pt x="1706" y="1465"/>
                  </a:lnTo>
                  <a:lnTo>
                    <a:pt x="1707" y="1466"/>
                  </a:lnTo>
                  <a:close/>
                  <a:moveTo>
                    <a:pt x="1706" y="1477"/>
                  </a:moveTo>
                  <a:lnTo>
                    <a:pt x="1706" y="1480"/>
                  </a:lnTo>
                  <a:lnTo>
                    <a:pt x="1706" y="1483"/>
                  </a:lnTo>
                  <a:lnTo>
                    <a:pt x="1708" y="1482"/>
                  </a:lnTo>
                  <a:lnTo>
                    <a:pt x="1709" y="1481"/>
                  </a:lnTo>
                  <a:lnTo>
                    <a:pt x="1708" y="1480"/>
                  </a:lnTo>
                  <a:lnTo>
                    <a:pt x="1707" y="1475"/>
                  </a:lnTo>
                  <a:lnTo>
                    <a:pt x="1706" y="1475"/>
                  </a:lnTo>
                  <a:lnTo>
                    <a:pt x="1706" y="1477"/>
                  </a:lnTo>
                  <a:close/>
                  <a:moveTo>
                    <a:pt x="1674" y="1470"/>
                  </a:moveTo>
                  <a:lnTo>
                    <a:pt x="1673" y="1469"/>
                  </a:lnTo>
                  <a:lnTo>
                    <a:pt x="1673" y="1470"/>
                  </a:lnTo>
                  <a:lnTo>
                    <a:pt x="1674" y="1470"/>
                  </a:lnTo>
                  <a:close/>
                  <a:moveTo>
                    <a:pt x="1679" y="1468"/>
                  </a:moveTo>
                  <a:lnTo>
                    <a:pt x="1678" y="1469"/>
                  </a:lnTo>
                  <a:lnTo>
                    <a:pt x="1678" y="1470"/>
                  </a:lnTo>
                  <a:lnTo>
                    <a:pt x="1679" y="1470"/>
                  </a:lnTo>
                  <a:lnTo>
                    <a:pt x="1679" y="1469"/>
                  </a:lnTo>
                  <a:lnTo>
                    <a:pt x="1679" y="1468"/>
                  </a:lnTo>
                  <a:close/>
                  <a:moveTo>
                    <a:pt x="2623" y="1164"/>
                  </a:moveTo>
                  <a:lnTo>
                    <a:pt x="2623" y="1163"/>
                  </a:lnTo>
                  <a:lnTo>
                    <a:pt x="2623" y="1162"/>
                  </a:lnTo>
                  <a:lnTo>
                    <a:pt x="2622" y="1162"/>
                  </a:lnTo>
                  <a:lnTo>
                    <a:pt x="2622" y="1163"/>
                  </a:lnTo>
                  <a:lnTo>
                    <a:pt x="2623" y="1164"/>
                  </a:lnTo>
                  <a:close/>
                  <a:moveTo>
                    <a:pt x="2712" y="938"/>
                  </a:moveTo>
                  <a:lnTo>
                    <a:pt x="2713" y="937"/>
                  </a:lnTo>
                  <a:lnTo>
                    <a:pt x="2713" y="936"/>
                  </a:lnTo>
                  <a:lnTo>
                    <a:pt x="2712" y="937"/>
                  </a:lnTo>
                  <a:lnTo>
                    <a:pt x="2712" y="938"/>
                  </a:lnTo>
                  <a:close/>
                  <a:moveTo>
                    <a:pt x="2704" y="890"/>
                  </a:moveTo>
                  <a:lnTo>
                    <a:pt x="2704" y="889"/>
                  </a:lnTo>
                  <a:lnTo>
                    <a:pt x="2703" y="889"/>
                  </a:lnTo>
                  <a:lnTo>
                    <a:pt x="2703" y="890"/>
                  </a:lnTo>
                  <a:lnTo>
                    <a:pt x="2704" y="890"/>
                  </a:lnTo>
                  <a:close/>
                  <a:moveTo>
                    <a:pt x="2710" y="889"/>
                  </a:moveTo>
                  <a:lnTo>
                    <a:pt x="2711" y="889"/>
                  </a:lnTo>
                  <a:lnTo>
                    <a:pt x="2711" y="888"/>
                  </a:lnTo>
                  <a:lnTo>
                    <a:pt x="2710" y="888"/>
                  </a:lnTo>
                  <a:lnTo>
                    <a:pt x="2710" y="889"/>
                  </a:lnTo>
                  <a:lnTo>
                    <a:pt x="2710" y="889"/>
                  </a:lnTo>
                  <a:close/>
                  <a:moveTo>
                    <a:pt x="2737" y="871"/>
                  </a:moveTo>
                  <a:lnTo>
                    <a:pt x="2736" y="871"/>
                  </a:lnTo>
                  <a:lnTo>
                    <a:pt x="2737" y="872"/>
                  </a:lnTo>
                  <a:lnTo>
                    <a:pt x="2737" y="871"/>
                  </a:lnTo>
                  <a:close/>
                  <a:moveTo>
                    <a:pt x="1466" y="868"/>
                  </a:moveTo>
                  <a:lnTo>
                    <a:pt x="1466" y="866"/>
                  </a:lnTo>
                  <a:lnTo>
                    <a:pt x="1466" y="865"/>
                  </a:lnTo>
                  <a:lnTo>
                    <a:pt x="1465" y="865"/>
                  </a:lnTo>
                  <a:lnTo>
                    <a:pt x="1465" y="866"/>
                  </a:lnTo>
                  <a:lnTo>
                    <a:pt x="1465" y="868"/>
                  </a:lnTo>
                  <a:lnTo>
                    <a:pt x="1464" y="868"/>
                  </a:lnTo>
                  <a:lnTo>
                    <a:pt x="1464" y="869"/>
                  </a:lnTo>
                  <a:lnTo>
                    <a:pt x="1464" y="870"/>
                  </a:lnTo>
                  <a:lnTo>
                    <a:pt x="1465" y="871"/>
                  </a:lnTo>
                  <a:lnTo>
                    <a:pt x="1465" y="869"/>
                  </a:lnTo>
                  <a:lnTo>
                    <a:pt x="1466" y="868"/>
                  </a:lnTo>
                  <a:close/>
                  <a:moveTo>
                    <a:pt x="869" y="785"/>
                  </a:moveTo>
                  <a:lnTo>
                    <a:pt x="870" y="785"/>
                  </a:lnTo>
                  <a:lnTo>
                    <a:pt x="870" y="784"/>
                  </a:lnTo>
                  <a:lnTo>
                    <a:pt x="870" y="783"/>
                  </a:lnTo>
                  <a:lnTo>
                    <a:pt x="869" y="784"/>
                  </a:lnTo>
                  <a:lnTo>
                    <a:pt x="868" y="785"/>
                  </a:lnTo>
                  <a:lnTo>
                    <a:pt x="868" y="786"/>
                  </a:lnTo>
                  <a:lnTo>
                    <a:pt x="869" y="786"/>
                  </a:lnTo>
                  <a:lnTo>
                    <a:pt x="869" y="785"/>
                  </a:lnTo>
                  <a:close/>
                  <a:moveTo>
                    <a:pt x="2004" y="778"/>
                  </a:moveTo>
                  <a:lnTo>
                    <a:pt x="2005" y="777"/>
                  </a:lnTo>
                  <a:lnTo>
                    <a:pt x="2004" y="777"/>
                  </a:lnTo>
                  <a:lnTo>
                    <a:pt x="2003" y="777"/>
                  </a:lnTo>
                  <a:lnTo>
                    <a:pt x="2003" y="778"/>
                  </a:lnTo>
                  <a:lnTo>
                    <a:pt x="2004" y="778"/>
                  </a:lnTo>
                  <a:close/>
                  <a:moveTo>
                    <a:pt x="1294" y="727"/>
                  </a:moveTo>
                  <a:lnTo>
                    <a:pt x="1295" y="727"/>
                  </a:lnTo>
                  <a:lnTo>
                    <a:pt x="1294" y="725"/>
                  </a:lnTo>
                  <a:lnTo>
                    <a:pt x="1294" y="727"/>
                  </a:lnTo>
                  <a:close/>
                  <a:moveTo>
                    <a:pt x="1322" y="718"/>
                  </a:moveTo>
                  <a:lnTo>
                    <a:pt x="1321" y="718"/>
                  </a:lnTo>
                  <a:lnTo>
                    <a:pt x="1321" y="719"/>
                  </a:lnTo>
                  <a:lnTo>
                    <a:pt x="1322" y="719"/>
                  </a:lnTo>
                  <a:lnTo>
                    <a:pt x="1322" y="718"/>
                  </a:lnTo>
                  <a:close/>
                  <a:moveTo>
                    <a:pt x="1311" y="716"/>
                  </a:moveTo>
                  <a:lnTo>
                    <a:pt x="1310" y="716"/>
                  </a:lnTo>
                  <a:lnTo>
                    <a:pt x="1310" y="718"/>
                  </a:lnTo>
                  <a:lnTo>
                    <a:pt x="1311" y="718"/>
                  </a:lnTo>
                  <a:lnTo>
                    <a:pt x="1312" y="716"/>
                  </a:lnTo>
                  <a:lnTo>
                    <a:pt x="1311" y="716"/>
                  </a:lnTo>
                  <a:close/>
                  <a:moveTo>
                    <a:pt x="1370" y="710"/>
                  </a:moveTo>
                  <a:lnTo>
                    <a:pt x="1371" y="710"/>
                  </a:lnTo>
                  <a:lnTo>
                    <a:pt x="1370" y="709"/>
                  </a:lnTo>
                  <a:lnTo>
                    <a:pt x="1370" y="710"/>
                  </a:lnTo>
                  <a:close/>
                  <a:moveTo>
                    <a:pt x="240" y="663"/>
                  </a:moveTo>
                  <a:lnTo>
                    <a:pt x="241" y="662"/>
                  </a:lnTo>
                  <a:lnTo>
                    <a:pt x="241" y="661"/>
                  </a:lnTo>
                  <a:lnTo>
                    <a:pt x="240" y="662"/>
                  </a:lnTo>
                  <a:lnTo>
                    <a:pt x="240" y="663"/>
                  </a:lnTo>
                  <a:close/>
                  <a:moveTo>
                    <a:pt x="241" y="658"/>
                  </a:moveTo>
                  <a:lnTo>
                    <a:pt x="243" y="658"/>
                  </a:lnTo>
                  <a:lnTo>
                    <a:pt x="243" y="657"/>
                  </a:lnTo>
                  <a:lnTo>
                    <a:pt x="241" y="656"/>
                  </a:lnTo>
                  <a:lnTo>
                    <a:pt x="240" y="656"/>
                  </a:lnTo>
                  <a:lnTo>
                    <a:pt x="241" y="657"/>
                  </a:lnTo>
                  <a:lnTo>
                    <a:pt x="241" y="658"/>
                  </a:lnTo>
                  <a:close/>
                  <a:moveTo>
                    <a:pt x="17" y="646"/>
                  </a:moveTo>
                  <a:lnTo>
                    <a:pt x="18" y="647"/>
                  </a:lnTo>
                  <a:lnTo>
                    <a:pt x="19" y="648"/>
                  </a:lnTo>
                  <a:lnTo>
                    <a:pt x="19" y="647"/>
                  </a:lnTo>
                  <a:lnTo>
                    <a:pt x="18" y="646"/>
                  </a:lnTo>
                  <a:lnTo>
                    <a:pt x="17" y="646"/>
                  </a:lnTo>
                  <a:close/>
                  <a:moveTo>
                    <a:pt x="569" y="512"/>
                  </a:moveTo>
                  <a:lnTo>
                    <a:pt x="570" y="512"/>
                  </a:lnTo>
                  <a:lnTo>
                    <a:pt x="571" y="511"/>
                  </a:lnTo>
                  <a:lnTo>
                    <a:pt x="571" y="509"/>
                  </a:lnTo>
                  <a:lnTo>
                    <a:pt x="571" y="508"/>
                  </a:lnTo>
                  <a:lnTo>
                    <a:pt x="573" y="507"/>
                  </a:lnTo>
                  <a:lnTo>
                    <a:pt x="573" y="506"/>
                  </a:lnTo>
                  <a:lnTo>
                    <a:pt x="571" y="504"/>
                  </a:lnTo>
                  <a:lnTo>
                    <a:pt x="571" y="505"/>
                  </a:lnTo>
                  <a:lnTo>
                    <a:pt x="571" y="506"/>
                  </a:lnTo>
                  <a:lnTo>
                    <a:pt x="571" y="507"/>
                  </a:lnTo>
                  <a:lnTo>
                    <a:pt x="570" y="508"/>
                  </a:lnTo>
                  <a:lnTo>
                    <a:pt x="569" y="511"/>
                  </a:lnTo>
                  <a:lnTo>
                    <a:pt x="568" y="512"/>
                  </a:lnTo>
                  <a:lnTo>
                    <a:pt x="568" y="512"/>
                  </a:lnTo>
                  <a:lnTo>
                    <a:pt x="568" y="514"/>
                  </a:lnTo>
                  <a:lnTo>
                    <a:pt x="569" y="514"/>
                  </a:lnTo>
                  <a:lnTo>
                    <a:pt x="569" y="513"/>
                  </a:lnTo>
                  <a:lnTo>
                    <a:pt x="569" y="512"/>
                  </a:lnTo>
                  <a:close/>
                </a:path>
              </a:pathLst>
            </a:custGeom>
            <a:solidFill>
              <a:srgbClr val="F7C4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8425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B8E7EA-7707-4F5C-0B32-C98EA718F3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98D60664-2B7F-9EF8-A99D-721C3A8F42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kern="0" dirty="0"/>
              <a:t>Great Lakes map with US States</a:t>
            </a:r>
            <a:endParaRPr lang="en-US" altLang="zh-CN" dirty="0">
              <a:solidFill>
                <a:srgbClr val="FF0000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A8A6C6F-09C8-B3EE-6068-0F180310F51C}"/>
              </a:ext>
            </a:extLst>
          </p:cNvPr>
          <p:cNvGrpSpPr/>
          <p:nvPr/>
        </p:nvGrpSpPr>
        <p:grpSpPr>
          <a:xfrm>
            <a:off x="1907704" y="1275606"/>
            <a:ext cx="5453063" cy="3565525"/>
            <a:chOff x="1420813" y="877889"/>
            <a:chExt cx="5453063" cy="3565525"/>
          </a:xfrm>
          <a:solidFill>
            <a:srgbClr val="D9D9D9"/>
          </a:solidFill>
        </p:grpSpPr>
        <p:sp>
          <p:nvSpPr>
            <p:cNvPr id="137292" name="Freeform 497">
              <a:extLst>
                <a:ext uri="{FF2B5EF4-FFF2-40B4-BE49-F238E27FC236}">
                  <a16:creationId xmlns:a16="http://schemas.microsoft.com/office/drawing/2014/main" id="{1D01A69B-EC2F-7FA2-D52E-9BC2015E5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0813" y="877889"/>
              <a:ext cx="1524000" cy="1708150"/>
            </a:xfrm>
            <a:custGeom>
              <a:avLst/>
              <a:gdLst>
                <a:gd name="T0" fmla="*/ 312 w 960"/>
                <a:gd name="T1" fmla="*/ 104 h 1076"/>
                <a:gd name="T2" fmla="*/ 354 w 960"/>
                <a:gd name="T3" fmla="*/ 122 h 1076"/>
                <a:gd name="T4" fmla="*/ 401 w 960"/>
                <a:gd name="T5" fmla="*/ 133 h 1076"/>
                <a:gd name="T6" fmla="*/ 433 w 960"/>
                <a:gd name="T7" fmla="*/ 154 h 1076"/>
                <a:gd name="T8" fmla="*/ 472 w 960"/>
                <a:gd name="T9" fmla="*/ 136 h 1076"/>
                <a:gd name="T10" fmla="*/ 559 w 960"/>
                <a:gd name="T11" fmla="*/ 156 h 1076"/>
                <a:gd name="T12" fmla="*/ 605 w 960"/>
                <a:gd name="T13" fmla="*/ 200 h 1076"/>
                <a:gd name="T14" fmla="*/ 643 w 960"/>
                <a:gd name="T15" fmla="*/ 182 h 1076"/>
                <a:gd name="T16" fmla="*/ 677 w 960"/>
                <a:gd name="T17" fmla="*/ 203 h 1076"/>
                <a:gd name="T18" fmla="*/ 701 w 960"/>
                <a:gd name="T19" fmla="*/ 222 h 1076"/>
                <a:gd name="T20" fmla="*/ 758 w 960"/>
                <a:gd name="T21" fmla="*/ 206 h 1076"/>
                <a:gd name="T22" fmla="*/ 799 w 960"/>
                <a:gd name="T23" fmla="*/ 206 h 1076"/>
                <a:gd name="T24" fmla="*/ 836 w 960"/>
                <a:gd name="T25" fmla="*/ 213 h 1076"/>
                <a:gd name="T26" fmla="*/ 884 w 960"/>
                <a:gd name="T27" fmla="*/ 210 h 1076"/>
                <a:gd name="T28" fmla="*/ 919 w 960"/>
                <a:gd name="T29" fmla="*/ 223 h 1076"/>
                <a:gd name="T30" fmla="*/ 958 w 960"/>
                <a:gd name="T31" fmla="*/ 223 h 1076"/>
                <a:gd name="T32" fmla="*/ 906 w 960"/>
                <a:gd name="T33" fmla="*/ 256 h 1076"/>
                <a:gd name="T34" fmla="*/ 851 w 960"/>
                <a:gd name="T35" fmla="*/ 278 h 1076"/>
                <a:gd name="T36" fmla="*/ 780 w 960"/>
                <a:gd name="T37" fmla="*/ 327 h 1076"/>
                <a:gd name="T38" fmla="*/ 735 w 960"/>
                <a:gd name="T39" fmla="*/ 381 h 1076"/>
                <a:gd name="T40" fmla="*/ 685 w 960"/>
                <a:gd name="T41" fmla="*/ 431 h 1076"/>
                <a:gd name="T42" fmla="*/ 640 w 960"/>
                <a:gd name="T43" fmla="*/ 471 h 1076"/>
                <a:gd name="T44" fmla="*/ 622 w 960"/>
                <a:gd name="T45" fmla="*/ 497 h 1076"/>
                <a:gd name="T46" fmla="*/ 615 w 960"/>
                <a:gd name="T47" fmla="*/ 604 h 1076"/>
                <a:gd name="T48" fmla="*/ 582 w 960"/>
                <a:gd name="T49" fmla="*/ 622 h 1076"/>
                <a:gd name="T50" fmla="*/ 559 w 960"/>
                <a:gd name="T51" fmla="*/ 659 h 1076"/>
                <a:gd name="T52" fmla="*/ 571 w 960"/>
                <a:gd name="T53" fmla="*/ 691 h 1076"/>
                <a:gd name="T54" fmla="*/ 578 w 960"/>
                <a:gd name="T55" fmla="*/ 734 h 1076"/>
                <a:gd name="T56" fmla="*/ 569 w 960"/>
                <a:gd name="T57" fmla="*/ 777 h 1076"/>
                <a:gd name="T58" fmla="*/ 572 w 960"/>
                <a:gd name="T59" fmla="*/ 818 h 1076"/>
                <a:gd name="T60" fmla="*/ 594 w 960"/>
                <a:gd name="T61" fmla="*/ 863 h 1076"/>
                <a:gd name="T62" fmla="*/ 636 w 960"/>
                <a:gd name="T63" fmla="*/ 879 h 1076"/>
                <a:gd name="T64" fmla="*/ 678 w 960"/>
                <a:gd name="T65" fmla="*/ 905 h 1076"/>
                <a:gd name="T66" fmla="*/ 707 w 960"/>
                <a:gd name="T67" fmla="*/ 944 h 1076"/>
                <a:gd name="T68" fmla="*/ 744 w 960"/>
                <a:gd name="T69" fmla="*/ 966 h 1076"/>
                <a:gd name="T70" fmla="*/ 776 w 960"/>
                <a:gd name="T71" fmla="*/ 1002 h 1076"/>
                <a:gd name="T72" fmla="*/ 787 w 960"/>
                <a:gd name="T73" fmla="*/ 1060 h 1076"/>
                <a:gd name="T74" fmla="*/ 673 w 960"/>
                <a:gd name="T75" fmla="*/ 1064 h 1076"/>
                <a:gd name="T76" fmla="*/ 496 w 960"/>
                <a:gd name="T77" fmla="*/ 1071 h 1076"/>
                <a:gd name="T78" fmla="*/ 304 w 960"/>
                <a:gd name="T79" fmla="*/ 1074 h 1076"/>
                <a:gd name="T80" fmla="*/ 171 w 960"/>
                <a:gd name="T81" fmla="*/ 1076 h 1076"/>
                <a:gd name="T82" fmla="*/ 93 w 960"/>
                <a:gd name="T83" fmla="*/ 934 h 1076"/>
                <a:gd name="T84" fmla="*/ 94 w 960"/>
                <a:gd name="T85" fmla="*/ 783 h 1076"/>
                <a:gd name="T86" fmla="*/ 69 w 960"/>
                <a:gd name="T87" fmla="*/ 725 h 1076"/>
                <a:gd name="T88" fmla="*/ 51 w 960"/>
                <a:gd name="T89" fmla="*/ 676 h 1076"/>
                <a:gd name="T90" fmla="*/ 80 w 960"/>
                <a:gd name="T91" fmla="*/ 631 h 1076"/>
                <a:gd name="T92" fmla="*/ 78 w 960"/>
                <a:gd name="T93" fmla="*/ 585 h 1076"/>
                <a:gd name="T94" fmla="*/ 69 w 960"/>
                <a:gd name="T95" fmla="*/ 548 h 1076"/>
                <a:gd name="T96" fmla="*/ 59 w 960"/>
                <a:gd name="T97" fmla="*/ 516 h 1076"/>
                <a:gd name="T98" fmla="*/ 54 w 960"/>
                <a:gd name="T99" fmla="*/ 484 h 1076"/>
                <a:gd name="T100" fmla="*/ 56 w 960"/>
                <a:gd name="T101" fmla="*/ 451 h 1076"/>
                <a:gd name="T102" fmla="*/ 49 w 960"/>
                <a:gd name="T103" fmla="*/ 422 h 1076"/>
                <a:gd name="T104" fmla="*/ 47 w 960"/>
                <a:gd name="T105" fmla="*/ 391 h 1076"/>
                <a:gd name="T106" fmla="*/ 46 w 960"/>
                <a:gd name="T107" fmla="*/ 361 h 1076"/>
                <a:gd name="T108" fmla="*/ 45 w 960"/>
                <a:gd name="T109" fmla="*/ 328 h 1076"/>
                <a:gd name="T110" fmla="*/ 37 w 960"/>
                <a:gd name="T111" fmla="*/ 302 h 1076"/>
                <a:gd name="T112" fmla="*/ 26 w 960"/>
                <a:gd name="T113" fmla="*/ 274 h 1076"/>
                <a:gd name="T114" fmla="*/ 19 w 960"/>
                <a:gd name="T115" fmla="*/ 241 h 1076"/>
                <a:gd name="T116" fmla="*/ 12 w 960"/>
                <a:gd name="T117" fmla="*/ 212 h 1076"/>
                <a:gd name="T118" fmla="*/ 12 w 960"/>
                <a:gd name="T119" fmla="*/ 179 h 1076"/>
                <a:gd name="T120" fmla="*/ 12 w 960"/>
                <a:gd name="T121" fmla="*/ 145 h 1076"/>
                <a:gd name="T122" fmla="*/ 11 w 960"/>
                <a:gd name="T123" fmla="*/ 111 h 1076"/>
                <a:gd name="T124" fmla="*/ 2 w 960"/>
                <a:gd name="T125" fmla="*/ 74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60" h="1076">
                  <a:moveTo>
                    <a:pt x="255" y="0"/>
                  </a:moveTo>
                  <a:lnTo>
                    <a:pt x="256" y="1"/>
                  </a:lnTo>
                  <a:lnTo>
                    <a:pt x="258" y="2"/>
                  </a:lnTo>
                  <a:lnTo>
                    <a:pt x="260" y="3"/>
                  </a:lnTo>
                  <a:lnTo>
                    <a:pt x="261" y="3"/>
                  </a:lnTo>
                  <a:lnTo>
                    <a:pt x="262" y="3"/>
                  </a:lnTo>
                  <a:lnTo>
                    <a:pt x="263" y="5"/>
                  </a:lnTo>
                  <a:lnTo>
                    <a:pt x="266" y="6"/>
                  </a:lnTo>
                  <a:lnTo>
                    <a:pt x="267" y="6"/>
                  </a:lnTo>
                  <a:lnTo>
                    <a:pt x="272" y="5"/>
                  </a:lnTo>
                  <a:lnTo>
                    <a:pt x="275" y="2"/>
                  </a:lnTo>
                  <a:lnTo>
                    <a:pt x="277" y="3"/>
                  </a:lnTo>
                  <a:lnTo>
                    <a:pt x="279" y="2"/>
                  </a:lnTo>
                  <a:lnTo>
                    <a:pt x="280" y="2"/>
                  </a:lnTo>
                  <a:lnTo>
                    <a:pt x="285" y="6"/>
                  </a:lnTo>
                  <a:lnTo>
                    <a:pt x="285" y="7"/>
                  </a:lnTo>
                  <a:lnTo>
                    <a:pt x="289" y="9"/>
                  </a:lnTo>
                  <a:lnTo>
                    <a:pt x="292" y="10"/>
                  </a:lnTo>
                  <a:lnTo>
                    <a:pt x="294" y="10"/>
                  </a:lnTo>
                  <a:lnTo>
                    <a:pt x="296" y="11"/>
                  </a:lnTo>
                  <a:lnTo>
                    <a:pt x="295" y="13"/>
                  </a:lnTo>
                  <a:lnTo>
                    <a:pt x="295" y="16"/>
                  </a:lnTo>
                  <a:lnTo>
                    <a:pt x="299" y="30"/>
                  </a:lnTo>
                  <a:lnTo>
                    <a:pt x="299" y="34"/>
                  </a:lnTo>
                  <a:lnTo>
                    <a:pt x="302" y="47"/>
                  </a:lnTo>
                  <a:lnTo>
                    <a:pt x="305" y="51"/>
                  </a:lnTo>
                  <a:lnTo>
                    <a:pt x="305" y="69"/>
                  </a:lnTo>
                  <a:lnTo>
                    <a:pt x="309" y="69"/>
                  </a:lnTo>
                  <a:lnTo>
                    <a:pt x="313" y="91"/>
                  </a:lnTo>
                  <a:lnTo>
                    <a:pt x="313" y="92"/>
                  </a:lnTo>
                  <a:lnTo>
                    <a:pt x="312" y="93"/>
                  </a:lnTo>
                  <a:lnTo>
                    <a:pt x="313" y="94"/>
                  </a:lnTo>
                  <a:lnTo>
                    <a:pt x="312" y="96"/>
                  </a:lnTo>
                  <a:lnTo>
                    <a:pt x="313" y="98"/>
                  </a:lnTo>
                  <a:lnTo>
                    <a:pt x="312" y="98"/>
                  </a:lnTo>
                  <a:lnTo>
                    <a:pt x="311" y="99"/>
                  </a:lnTo>
                  <a:lnTo>
                    <a:pt x="311" y="101"/>
                  </a:lnTo>
                  <a:lnTo>
                    <a:pt x="312" y="104"/>
                  </a:lnTo>
                  <a:lnTo>
                    <a:pt x="312" y="105"/>
                  </a:lnTo>
                  <a:lnTo>
                    <a:pt x="312" y="106"/>
                  </a:lnTo>
                  <a:lnTo>
                    <a:pt x="312" y="107"/>
                  </a:lnTo>
                  <a:lnTo>
                    <a:pt x="313" y="109"/>
                  </a:lnTo>
                  <a:lnTo>
                    <a:pt x="315" y="111"/>
                  </a:lnTo>
                  <a:lnTo>
                    <a:pt x="315" y="112"/>
                  </a:lnTo>
                  <a:lnTo>
                    <a:pt x="316" y="113"/>
                  </a:lnTo>
                  <a:lnTo>
                    <a:pt x="318" y="113"/>
                  </a:lnTo>
                  <a:lnTo>
                    <a:pt x="319" y="114"/>
                  </a:lnTo>
                  <a:lnTo>
                    <a:pt x="319" y="115"/>
                  </a:lnTo>
                  <a:lnTo>
                    <a:pt x="319" y="116"/>
                  </a:lnTo>
                  <a:lnTo>
                    <a:pt x="321" y="116"/>
                  </a:lnTo>
                  <a:lnTo>
                    <a:pt x="322" y="116"/>
                  </a:lnTo>
                  <a:lnTo>
                    <a:pt x="323" y="117"/>
                  </a:lnTo>
                  <a:lnTo>
                    <a:pt x="324" y="118"/>
                  </a:lnTo>
                  <a:lnTo>
                    <a:pt x="325" y="120"/>
                  </a:lnTo>
                  <a:lnTo>
                    <a:pt x="328" y="121"/>
                  </a:lnTo>
                  <a:lnTo>
                    <a:pt x="330" y="121"/>
                  </a:lnTo>
                  <a:lnTo>
                    <a:pt x="331" y="121"/>
                  </a:lnTo>
                  <a:lnTo>
                    <a:pt x="332" y="123"/>
                  </a:lnTo>
                  <a:lnTo>
                    <a:pt x="333" y="123"/>
                  </a:lnTo>
                  <a:lnTo>
                    <a:pt x="335" y="123"/>
                  </a:lnTo>
                  <a:lnTo>
                    <a:pt x="337" y="123"/>
                  </a:lnTo>
                  <a:lnTo>
                    <a:pt x="338" y="123"/>
                  </a:lnTo>
                  <a:lnTo>
                    <a:pt x="340" y="124"/>
                  </a:lnTo>
                  <a:lnTo>
                    <a:pt x="341" y="124"/>
                  </a:lnTo>
                  <a:lnTo>
                    <a:pt x="342" y="124"/>
                  </a:lnTo>
                  <a:lnTo>
                    <a:pt x="343" y="124"/>
                  </a:lnTo>
                  <a:lnTo>
                    <a:pt x="344" y="124"/>
                  </a:lnTo>
                  <a:lnTo>
                    <a:pt x="346" y="123"/>
                  </a:lnTo>
                  <a:lnTo>
                    <a:pt x="346" y="122"/>
                  </a:lnTo>
                  <a:lnTo>
                    <a:pt x="347" y="122"/>
                  </a:lnTo>
                  <a:lnTo>
                    <a:pt x="347" y="121"/>
                  </a:lnTo>
                  <a:lnTo>
                    <a:pt x="348" y="121"/>
                  </a:lnTo>
                  <a:lnTo>
                    <a:pt x="350" y="121"/>
                  </a:lnTo>
                  <a:lnTo>
                    <a:pt x="351" y="121"/>
                  </a:lnTo>
                  <a:lnTo>
                    <a:pt x="352" y="122"/>
                  </a:lnTo>
                  <a:lnTo>
                    <a:pt x="354" y="122"/>
                  </a:lnTo>
                  <a:lnTo>
                    <a:pt x="356" y="122"/>
                  </a:lnTo>
                  <a:lnTo>
                    <a:pt x="358" y="122"/>
                  </a:lnTo>
                  <a:lnTo>
                    <a:pt x="360" y="121"/>
                  </a:lnTo>
                  <a:lnTo>
                    <a:pt x="361" y="121"/>
                  </a:lnTo>
                  <a:lnTo>
                    <a:pt x="362" y="122"/>
                  </a:lnTo>
                  <a:lnTo>
                    <a:pt x="363" y="122"/>
                  </a:lnTo>
                  <a:lnTo>
                    <a:pt x="364" y="123"/>
                  </a:lnTo>
                  <a:lnTo>
                    <a:pt x="366" y="123"/>
                  </a:lnTo>
                  <a:lnTo>
                    <a:pt x="366" y="124"/>
                  </a:lnTo>
                  <a:lnTo>
                    <a:pt x="367" y="125"/>
                  </a:lnTo>
                  <a:lnTo>
                    <a:pt x="367" y="126"/>
                  </a:lnTo>
                  <a:lnTo>
                    <a:pt x="367" y="130"/>
                  </a:lnTo>
                  <a:lnTo>
                    <a:pt x="367" y="131"/>
                  </a:lnTo>
                  <a:lnTo>
                    <a:pt x="368" y="131"/>
                  </a:lnTo>
                  <a:lnTo>
                    <a:pt x="369" y="131"/>
                  </a:lnTo>
                  <a:lnTo>
                    <a:pt x="370" y="132"/>
                  </a:lnTo>
                  <a:lnTo>
                    <a:pt x="371" y="132"/>
                  </a:lnTo>
                  <a:lnTo>
                    <a:pt x="373" y="132"/>
                  </a:lnTo>
                  <a:lnTo>
                    <a:pt x="375" y="132"/>
                  </a:lnTo>
                  <a:lnTo>
                    <a:pt x="377" y="132"/>
                  </a:lnTo>
                  <a:lnTo>
                    <a:pt x="378" y="132"/>
                  </a:lnTo>
                  <a:lnTo>
                    <a:pt x="379" y="132"/>
                  </a:lnTo>
                  <a:lnTo>
                    <a:pt x="381" y="132"/>
                  </a:lnTo>
                  <a:lnTo>
                    <a:pt x="382" y="132"/>
                  </a:lnTo>
                  <a:lnTo>
                    <a:pt x="385" y="132"/>
                  </a:lnTo>
                  <a:lnTo>
                    <a:pt x="386" y="132"/>
                  </a:lnTo>
                  <a:lnTo>
                    <a:pt x="387" y="133"/>
                  </a:lnTo>
                  <a:lnTo>
                    <a:pt x="389" y="132"/>
                  </a:lnTo>
                  <a:lnTo>
                    <a:pt x="390" y="132"/>
                  </a:lnTo>
                  <a:lnTo>
                    <a:pt x="390" y="133"/>
                  </a:lnTo>
                  <a:lnTo>
                    <a:pt x="391" y="132"/>
                  </a:lnTo>
                  <a:lnTo>
                    <a:pt x="392" y="132"/>
                  </a:lnTo>
                  <a:lnTo>
                    <a:pt x="394" y="133"/>
                  </a:lnTo>
                  <a:lnTo>
                    <a:pt x="395" y="133"/>
                  </a:lnTo>
                  <a:lnTo>
                    <a:pt x="397" y="132"/>
                  </a:lnTo>
                  <a:lnTo>
                    <a:pt x="398" y="132"/>
                  </a:lnTo>
                  <a:lnTo>
                    <a:pt x="399" y="133"/>
                  </a:lnTo>
                  <a:lnTo>
                    <a:pt x="401" y="133"/>
                  </a:lnTo>
                  <a:lnTo>
                    <a:pt x="402" y="133"/>
                  </a:lnTo>
                  <a:lnTo>
                    <a:pt x="404" y="134"/>
                  </a:lnTo>
                  <a:lnTo>
                    <a:pt x="405" y="134"/>
                  </a:lnTo>
                  <a:lnTo>
                    <a:pt x="407" y="134"/>
                  </a:lnTo>
                  <a:lnTo>
                    <a:pt x="408" y="134"/>
                  </a:lnTo>
                  <a:lnTo>
                    <a:pt x="409" y="134"/>
                  </a:lnTo>
                  <a:lnTo>
                    <a:pt x="412" y="134"/>
                  </a:lnTo>
                  <a:lnTo>
                    <a:pt x="416" y="134"/>
                  </a:lnTo>
                  <a:lnTo>
                    <a:pt x="417" y="134"/>
                  </a:lnTo>
                  <a:lnTo>
                    <a:pt x="418" y="134"/>
                  </a:lnTo>
                  <a:lnTo>
                    <a:pt x="418" y="135"/>
                  </a:lnTo>
                  <a:lnTo>
                    <a:pt x="419" y="137"/>
                  </a:lnTo>
                  <a:lnTo>
                    <a:pt x="420" y="137"/>
                  </a:lnTo>
                  <a:lnTo>
                    <a:pt x="420" y="139"/>
                  </a:lnTo>
                  <a:lnTo>
                    <a:pt x="420" y="141"/>
                  </a:lnTo>
                  <a:lnTo>
                    <a:pt x="421" y="142"/>
                  </a:lnTo>
                  <a:lnTo>
                    <a:pt x="421" y="143"/>
                  </a:lnTo>
                  <a:lnTo>
                    <a:pt x="423" y="144"/>
                  </a:lnTo>
                  <a:lnTo>
                    <a:pt x="423" y="145"/>
                  </a:lnTo>
                  <a:lnTo>
                    <a:pt x="423" y="146"/>
                  </a:lnTo>
                  <a:lnTo>
                    <a:pt x="421" y="147"/>
                  </a:lnTo>
                  <a:lnTo>
                    <a:pt x="421" y="149"/>
                  </a:lnTo>
                  <a:lnTo>
                    <a:pt x="421" y="150"/>
                  </a:lnTo>
                  <a:lnTo>
                    <a:pt x="421" y="151"/>
                  </a:lnTo>
                  <a:lnTo>
                    <a:pt x="420" y="151"/>
                  </a:lnTo>
                  <a:lnTo>
                    <a:pt x="420" y="152"/>
                  </a:lnTo>
                  <a:lnTo>
                    <a:pt x="421" y="153"/>
                  </a:lnTo>
                  <a:lnTo>
                    <a:pt x="423" y="154"/>
                  </a:lnTo>
                  <a:lnTo>
                    <a:pt x="424" y="154"/>
                  </a:lnTo>
                  <a:lnTo>
                    <a:pt x="424" y="155"/>
                  </a:lnTo>
                  <a:lnTo>
                    <a:pt x="425" y="155"/>
                  </a:lnTo>
                  <a:lnTo>
                    <a:pt x="427" y="155"/>
                  </a:lnTo>
                  <a:lnTo>
                    <a:pt x="428" y="154"/>
                  </a:lnTo>
                  <a:lnTo>
                    <a:pt x="428" y="155"/>
                  </a:lnTo>
                  <a:lnTo>
                    <a:pt x="429" y="155"/>
                  </a:lnTo>
                  <a:lnTo>
                    <a:pt x="430" y="154"/>
                  </a:lnTo>
                  <a:lnTo>
                    <a:pt x="431" y="154"/>
                  </a:lnTo>
                  <a:lnTo>
                    <a:pt x="433" y="154"/>
                  </a:lnTo>
                  <a:lnTo>
                    <a:pt x="434" y="154"/>
                  </a:lnTo>
                  <a:lnTo>
                    <a:pt x="435" y="154"/>
                  </a:lnTo>
                  <a:lnTo>
                    <a:pt x="436" y="154"/>
                  </a:lnTo>
                  <a:lnTo>
                    <a:pt x="437" y="154"/>
                  </a:lnTo>
                  <a:lnTo>
                    <a:pt x="438" y="154"/>
                  </a:lnTo>
                  <a:lnTo>
                    <a:pt x="440" y="154"/>
                  </a:lnTo>
                  <a:lnTo>
                    <a:pt x="443" y="154"/>
                  </a:lnTo>
                  <a:lnTo>
                    <a:pt x="443" y="153"/>
                  </a:lnTo>
                  <a:lnTo>
                    <a:pt x="444" y="152"/>
                  </a:lnTo>
                  <a:lnTo>
                    <a:pt x="445" y="152"/>
                  </a:lnTo>
                  <a:lnTo>
                    <a:pt x="445" y="153"/>
                  </a:lnTo>
                  <a:lnTo>
                    <a:pt x="446" y="153"/>
                  </a:lnTo>
                  <a:lnTo>
                    <a:pt x="447" y="153"/>
                  </a:lnTo>
                  <a:lnTo>
                    <a:pt x="448" y="152"/>
                  </a:lnTo>
                  <a:lnTo>
                    <a:pt x="449" y="152"/>
                  </a:lnTo>
                  <a:lnTo>
                    <a:pt x="450" y="152"/>
                  </a:lnTo>
                  <a:lnTo>
                    <a:pt x="453" y="152"/>
                  </a:lnTo>
                  <a:lnTo>
                    <a:pt x="454" y="152"/>
                  </a:lnTo>
                  <a:lnTo>
                    <a:pt x="455" y="152"/>
                  </a:lnTo>
                  <a:lnTo>
                    <a:pt x="456" y="151"/>
                  </a:lnTo>
                  <a:lnTo>
                    <a:pt x="457" y="151"/>
                  </a:lnTo>
                  <a:lnTo>
                    <a:pt x="458" y="151"/>
                  </a:lnTo>
                  <a:lnTo>
                    <a:pt x="459" y="150"/>
                  </a:lnTo>
                  <a:lnTo>
                    <a:pt x="462" y="149"/>
                  </a:lnTo>
                  <a:lnTo>
                    <a:pt x="464" y="149"/>
                  </a:lnTo>
                  <a:lnTo>
                    <a:pt x="465" y="147"/>
                  </a:lnTo>
                  <a:lnTo>
                    <a:pt x="465" y="146"/>
                  </a:lnTo>
                  <a:lnTo>
                    <a:pt x="465" y="145"/>
                  </a:lnTo>
                  <a:lnTo>
                    <a:pt x="465" y="144"/>
                  </a:lnTo>
                  <a:lnTo>
                    <a:pt x="465" y="143"/>
                  </a:lnTo>
                  <a:lnTo>
                    <a:pt x="464" y="141"/>
                  </a:lnTo>
                  <a:lnTo>
                    <a:pt x="464" y="140"/>
                  </a:lnTo>
                  <a:lnTo>
                    <a:pt x="465" y="140"/>
                  </a:lnTo>
                  <a:lnTo>
                    <a:pt x="467" y="140"/>
                  </a:lnTo>
                  <a:lnTo>
                    <a:pt x="468" y="139"/>
                  </a:lnTo>
                  <a:lnTo>
                    <a:pt x="471" y="137"/>
                  </a:lnTo>
                  <a:lnTo>
                    <a:pt x="471" y="136"/>
                  </a:lnTo>
                  <a:lnTo>
                    <a:pt x="472" y="136"/>
                  </a:lnTo>
                  <a:lnTo>
                    <a:pt x="472" y="137"/>
                  </a:lnTo>
                  <a:lnTo>
                    <a:pt x="473" y="137"/>
                  </a:lnTo>
                  <a:lnTo>
                    <a:pt x="474" y="137"/>
                  </a:lnTo>
                  <a:lnTo>
                    <a:pt x="475" y="137"/>
                  </a:lnTo>
                  <a:lnTo>
                    <a:pt x="476" y="137"/>
                  </a:lnTo>
                  <a:lnTo>
                    <a:pt x="476" y="136"/>
                  </a:lnTo>
                  <a:lnTo>
                    <a:pt x="476" y="135"/>
                  </a:lnTo>
                  <a:lnTo>
                    <a:pt x="477" y="136"/>
                  </a:lnTo>
                  <a:lnTo>
                    <a:pt x="477" y="135"/>
                  </a:lnTo>
                  <a:lnTo>
                    <a:pt x="478" y="134"/>
                  </a:lnTo>
                  <a:lnTo>
                    <a:pt x="478" y="133"/>
                  </a:lnTo>
                  <a:lnTo>
                    <a:pt x="490" y="130"/>
                  </a:lnTo>
                  <a:lnTo>
                    <a:pt x="495" y="130"/>
                  </a:lnTo>
                  <a:lnTo>
                    <a:pt x="498" y="133"/>
                  </a:lnTo>
                  <a:lnTo>
                    <a:pt x="500" y="133"/>
                  </a:lnTo>
                  <a:lnTo>
                    <a:pt x="503" y="133"/>
                  </a:lnTo>
                  <a:lnTo>
                    <a:pt x="510" y="132"/>
                  </a:lnTo>
                  <a:lnTo>
                    <a:pt x="523" y="133"/>
                  </a:lnTo>
                  <a:lnTo>
                    <a:pt x="526" y="131"/>
                  </a:lnTo>
                  <a:lnTo>
                    <a:pt x="527" y="131"/>
                  </a:lnTo>
                  <a:lnTo>
                    <a:pt x="527" y="135"/>
                  </a:lnTo>
                  <a:lnTo>
                    <a:pt x="530" y="135"/>
                  </a:lnTo>
                  <a:lnTo>
                    <a:pt x="532" y="137"/>
                  </a:lnTo>
                  <a:lnTo>
                    <a:pt x="534" y="137"/>
                  </a:lnTo>
                  <a:lnTo>
                    <a:pt x="554" y="146"/>
                  </a:lnTo>
                  <a:lnTo>
                    <a:pt x="563" y="145"/>
                  </a:lnTo>
                  <a:lnTo>
                    <a:pt x="567" y="145"/>
                  </a:lnTo>
                  <a:lnTo>
                    <a:pt x="568" y="150"/>
                  </a:lnTo>
                  <a:lnTo>
                    <a:pt x="568" y="151"/>
                  </a:lnTo>
                  <a:lnTo>
                    <a:pt x="567" y="152"/>
                  </a:lnTo>
                  <a:lnTo>
                    <a:pt x="568" y="153"/>
                  </a:lnTo>
                  <a:lnTo>
                    <a:pt x="567" y="153"/>
                  </a:lnTo>
                  <a:lnTo>
                    <a:pt x="565" y="153"/>
                  </a:lnTo>
                  <a:lnTo>
                    <a:pt x="564" y="153"/>
                  </a:lnTo>
                  <a:lnTo>
                    <a:pt x="563" y="154"/>
                  </a:lnTo>
                  <a:lnTo>
                    <a:pt x="560" y="154"/>
                  </a:lnTo>
                  <a:lnTo>
                    <a:pt x="559" y="154"/>
                  </a:lnTo>
                  <a:lnTo>
                    <a:pt x="559" y="156"/>
                  </a:lnTo>
                  <a:lnTo>
                    <a:pt x="558" y="159"/>
                  </a:lnTo>
                  <a:lnTo>
                    <a:pt x="558" y="161"/>
                  </a:lnTo>
                  <a:lnTo>
                    <a:pt x="560" y="164"/>
                  </a:lnTo>
                  <a:lnTo>
                    <a:pt x="563" y="164"/>
                  </a:lnTo>
                  <a:lnTo>
                    <a:pt x="564" y="165"/>
                  </a:lnTo>
                  <a:lnTo>
                    <a:pt x="574" y="164"/>
                  </a:lnTo>
                  <a:lnTo>
                    <a:pt x="579" y="162"/>
                  </a:lnTo>
                  <a:lnTo>
                    <a:pt x="581" y="162"/>
                  </a:lnTo>
                  <a:lnTo>
                    <a:pt x="582" y="162"/>
                  </a:lnTo>
                  <a:lnTo>
                    <a:pt x="584" y="165"/>
                  </a:lnTo>
                  <a:lnTo>
                    <a:pt x="586" y="165"/>
                  </a:lnTo>
                  <a:lnTo>
                    <a:pt x="586" y="166"/>
                  </a:lnTo>
                  <a:lnTo>
                    <a:pt x="587" y="168"/>
                  </a:lnTo>
                  <a:lnTo>
                    <a:pt x="589" y="169"/>
                  </a:lnTo>
                  <a:lnTo>
                    <a:pt x="589" y="171"/>
                  </a:lnTo>
                  <a:lnTo>
                    <a:pt x="587" y="177"/>
                  </a:lnTo>
                  <a:lnTo>
                    <a:pt x="588" y="180"/>
                  </a:lnTo>
                  <a:lnTo>
                    <a:pt x="589" y="182"/>
                  </a:lnTo>
                  <a:lnTo>
                    <a:pt x="590" y="183"/>
                  </a:lnTo>
                  <a:lnTo>
                    <a:pt x="591" y="187"/>
                  </a:lnTo>
                  <a:lnTo>
                    <a:pt x="592" y="187"/>
                  </a:lnTo>
                  <a:lnTo>
                    <a:pt x="592" y="188"/>
                  </a:lnTo>
                  <a:lnTo>
                    <a:pt x="593" y="188"/>
                  </a:lnTo>
                  <a:lnTo>
                    <a:pt x="594" y="190"/>
                  </a:lnTo>
                  <a:lnTo>
                    <a:pt x="596" y="192"/>
                  </a:lnTo>
                  <a:lnTo>
                    <a:pt x="598" y="195"/>
                  </a:lnTo>
                  <a:lnTo>
                    <a:pt x="599" y="197"/>
                  </a:lnTo>
                  <a:lnTo>
                    <a:pt x="599" y="198"/>
                  </a:lnTo>
                  <a:lnTo>
                    <a:pt x="599" y="199"/>
                  </a:lnTo>
                  <a:lnTo>
                    <a:pt x="599" y="200"/>
                  </a:lnTo>
                  <a:lnTo>
                    <a:pt x="600" y="200"/>
                  </a:lnTo>
                  <a:lnTo>
                    <a:pt x="600" y="201"/>
                  </a:lnTo>
                  <a:lnTo>
                    <a:pt x="601" y="202"/>
                  </a:lnTo>
                  <a:lnTo>
                    <a:pt x="601" y="203"/>
                  </a:lnTo>
                  <a:lnTo>
                    <a:pt x="602" y="202"/>
                  </a:lnTo>
                  <a:lnTo>
                    <a:pt x="603" y="201"/>
                  </a:lnTo>
                  <a:lnTo>
                    <a:pt x="605" y="201"/>
                  </a:lnTo>
                  <a:lnTo>
                    <a:pt x="605" y="200"/>
                  </a:lnTo>
                  <a:lnTo>
                    <a:pt x="606" y="200"/>
                  </a:lnTo>
                  <a:lnTo>
                    <a:pt x="607" y="200"/>
                  </a:lnTo>
                  <a:lnTo>
                    <a:pt x="608" y="199"/>
                  </a:lnTo>
                  <a:lnTo>
                    <a:pt x="612" y="198"/>
                  </a:lnTo>
                  <a:lnTo>
                    <a:pt x="613" y="198"/>
                  </a:lnTo>
                  <a:lnTo>
                    <a:pt x="612" y="195"/>
                  </a:lnTo>
                  <a:lnTo>
                    <a:pt x="610" y="194"/>
                  </a:lnTo>
                  <a:lnTo>
                    <a:pt x="610" y="193"/>
                  </a:lnTo>
                  <a:lnTo>
                    <a:pt x="610" y="192"/>
                  </a:lnTo>
                  <a:lnTo>
                    <a:pt x="609" y="190"/>
                  </a:lnTo>
                  <a:lnTo>
                    <a:pt x="610" y="187"/>
                  </a:lnTo>
                  <a:lnTo>
                    <a:pt x="608" y="185"/>
                  </a:lnTo>
                  <a:lnTo>
                    <a:pt x="608" y="184"/>
                  </a:lnTo>
                  <a:lnTo>
                    <a:pt x="609" y="184"/>
                  </a:lnTo>
                  <a:lnTo>
                    <a:pt x="610" y="180"/>
                  </a:lnTo>
                  <a:lnTo>
                    <a:pt x="613" y="178"/>
                  </a:lnTo>
                  <a:lnTo>
                    <a:pt x="618" y="179"/>
                  </a:lnTo>
                  <a:lnTo>
                    <a:pt x="619" y="179"/>
                  </a:lnTo>
                  <a:lnTo>
                    <a:pt x="619" y="180"/>
                  </a:lnTo>
                  <a:lnTo>
                    <a:pt x="620" y="180"/>
                  </a:lnTo>
                  <a:lnTo>
                    <a:pt x="620" y="179"/>
                  </a:lnTo>
                  <a:lnTo>
                    <a:pt x="621" y="179"/>
                  </a:lnTo>
                  <a:lnTo>
                    <a:pt x="622" y="179"/>
                  </a:lnTo>
                  <a:lnTo>
                    <a:pt x="624" y="179"/>
                  </a:lnTo>
                  <a:lnTo>
                    <a:pt x="624" y="178"/>
                  </a:lnTo>
                  <a:lnTo>
                    <a:pt x="626" y="177"/>
                  </a:lnTo>
                  <a:lnTo>
                    <a:pt x="628" y="175"/>
                  </a:lnTo>
                  <a:lnTo>
                    <a:pt x="628" y="178"/>
                  </a:lnTo>
                  <a:lnTo>
                    <a:pt x="635" y="178"/>
                  </a:lnTo>
                  <a:lnTo>
                    <a:pt x="636" y="178"/>
                  </a:lnTo>
                  <a:lnTo>
                    <a:pt x="636" y="177"/>
                  </a:lnTo>
                  <a:lnTo>
                    <a:pt x="638" y="177"/>
                  </a:lnTo>
                  <a:lnTo>
                    <a:pt x="639" y="177"/>
                  </a:lnTo>
                  <a:lnTo>
                    <a:pt x="640" y="178"/>
                  </a:lnTo>
                  <a:lnTo>
                    <a:pt x="640" y="179"/>
                  </a:lnTo>
                  <a:lnTo>
                    <a:pt x="640" y="181"/>
                  </a:lnTo>
                  <a:lnTo>
                    <a:pt x="641" y="181"/>
                  </a:lnTo>
                  <a:lnTo>
                    <a:pt x="643" y="182"/>
                  </a:lnTo>
                  <a:lnTo>
                    <a:pt x="646" y="183"/>
                  </a:lnTo>
                  <a:lnTo>
                    <a:pt x="645" y="188"/>
                  </a:lnTo>
                  <a:lnTo>
                    <a:pt x="645" y="189"/>
                  </a:lnTo>
                  <a:lnTo>
                    <a:pt x="646" y="190"/>
                  </a:lnTo>
                  <a:lnTo>
                    <a:pt x="646" y="193"/>
                  </a:lnTo>
                  <a:lnTo>
                    <a:pt x="648" y="194"/>
                  </a:lnTo>
                  <a:lnTo>
                    <a:pt x="649" y="197"/>
                  </a:lnTo>
                  <a:lnTo>
                    <a:pt x="650" y="197"/>
                  </a:lnTo>
                  <a:lnTo>
                    <a:pt x="650" y="195"/>
                  </a:lnTo>
                  <a:lnTo>
                    <a:pt x="651" y="195"/>
                  </a:lnTo>
                  <a:lnTo>
                    <a:pt x="653" y="195"/>
                  </a:lnTo>
                  <a:lnTo>
                    <a:pt x="653" y="197"/>
                  </a:lnTo>
                  <a:lnTo>
                    <a:pt x="651" y="197"/>
                  </a:lnTo>
                  <a:lnTo>
                    <a:pt x="651" y="198"/>
                  </a:lnTo>
                  <a:lnTo>
                    <a:pt x="651" y="199"/>
                  </a:lnTo>
                  <a:lnTo>
                    <a:pt x="653" y="199"/>
                  </a:lnTo>
                  <a:lnTo>
                    <a:pt x="654" y="199"/>
                  </a:lnTo>
                  <a:lnTo>
                    <a:pt x="655" y="199"/>
                  </a:lnTo>
                  <a:lnTo>
                    <a:pt x="656" y="198"/>
                  </a:lnTo>
                  <a:lnTo>
                    <a:pt x="657" y="198"/>
                  </a:lnTo>
                  <a:lnTo>
                    <a:pt x="658" y="198"/>
                  </a:lnTo>
                  <a:lnTo>
                    <a:pt x="659" y="198"/>
                  </a:lnTo>
                  <a:lnTo>
                    <a:pt x="661" y="199"/>
                  </a:lnTo>
                  <a:lnTo>
                    <a:pt x="663" y="201"/>
                  </a:lnTo>
                  <a:lnTo>
                    <a:pt x="664" y="203"/>
                  </a:lnTo>
                  <a:lnTo>
                    <a:pt x="666" y="202"/>
                  </a:lnTo>
                  <a:lnTo>
                    <a:pt x="667" y="202"/>
                  </a:lnTo>
                  <a:lnTo>
                    <a:pt x="669" y="202"/>
                  </a:lnTo>
                  <a:lnTo>
                    <a:pt x="670" y="203"/>
                  </a:lnTo>
                  <a:lnTo>
                    <a:pt x="672" y="203"/>
                  </a:lnTo>
                  <a:lnTo>
                    <a:pt x="673" y="203"/>
                  </a:lnTo>
                  <a:lnTo>
                    <a:pt x="673" y="204"/>
                  </a:lnTo>
                  <a:lnTo>
                    <a:pt x="674" y="204"/>
                  </a:lnTo>
                  <a:lnTo>
                    <a:pt x="674" y="203"/>
                  </a:lnTo>
                  <a:lnTo>
                    <a:pt x="676" y="203"/>
                  </a:lnTo>
                  <a:lnTo>
                    <a:pt x="676" y="202"/>
                  </a:lnTo>
                  <a:lnTo>
                    <a:pt x="677" y="202"/>
                  </a:lnTo>
                  <a:lnTo>
                    <a:pt x="677" y="203"/>
                  </a:lnTo>
                  <a:lnTo>
                    <a:pt x="678" y="203"/>
                  </a:lnTo>
                  <a:lnTo>
                    <a:pt x="679" y="203"/>
                  </a:lnTo>
                  <a:lnTo>
                    <a:pt x="678" y="202"/>
                  </a:lnTo>
                  <a:lnTo>
                    <a:pt x="679" y="202"/>
                  </a:lnTo>
                  <a:lnTo>
                    <a:pt x="682" y="203"/>
                  </a:lnTo>
                  <a:lnTo>
                    <a:pt x="683" y="203"/>
                  </a:lnTo>
                  <a:lnTo>
                    <a:pt x="683" y="204"/>
                  </a:lnTo>
                  <a:lnTo>
                    <a:pt x="683" y="206"/>
                  </a:lnTo>
                  <a:lnTo>
                    <a:pt x="682" y="207"/>
                  </a:lnTo>
                  <a:lnTo>
                    <a:pt x="682" y="208"/>
                  </a:lnTo>
                  <a:lnTo>
                    <a:pt x="682" y="209"/>
                  </a:lnTo>
                  <a:lnTo>
                    <a:pt x="683" y="208"/>
                  </a:lnTo>
                  <a:lnTo>
                    <a:pt x="684" y="209"/>
                  </a:lnTo>
                  <a:lnTo>
                    <a:pt x="684" y="211"/>
                  </a:lnTo>
                  <a:lnTo>
                    <a:pt x="684" y="212"/>
                  </a:lnTo>
                  <a:lnTo>
                    <a:pt x="684" y="213"/>
                  </a:lnTo>
                  <a:lnTo>
                    <a:pt x="685" y="213"/>
                  </a:lnTo>
                  <a:lnTo>
                    <a:pt x="685" y="216"/>
                  </a:lnTo>
                  <a:lnTo>
                    <a:pt x="684" y="217"/>
                  </a:lnTo>
                  <a:lnTo>
                    <a:pt x="684" y="218"/>
                  </a:lnTo>
                  <a:lnTo>
                    <a:pt x="683" y="219"/>
                  </a:lnTo>
                  <a:lnTo>
                    <a:pt x="684" y="219"/>
                  </a:lnTo>
                  <a:lnTo>
                    <a:pt x="686" y="219"/>
                  </a:lnTo>
                  <a:lnTo>
                    <a:pt x="686" y="218"/>
                  </a:lnTo>
                  <a:lnTo>
                    <a:pt x="687" y="218"/>
                  </a:lnTo>
                  <a:lnTo>
                    <a:pt x="686" y="219"/>
                  </a:lnTo>
                  <a:lnTo>
                    <a:pt x="687" y="220"/>
                  </a:lnTo>
                  <a:lnTo>
                    <a:pt x="688" y="220"/>
                  </a:lnTo>
                  <a:lnTo>
                    <a:pt x="689" y="220"/>
                  </a:lnTo>
                  <a:lnTo>
                    <a:pt x="689" y="219"/>
                  </a:lnTo>
                  <a:lnTo>
                    <a:pt x="691" y="219"/>
                  </a:lnTo>
                  <a:lnTo>
                    <a:pt x="693" y="221"/>
                  </a:lnTo>
                  <a:lnTo>
                    <a:pt x="695" y="220"/>
                  </a:lnTo>
                  <a:lnTo>
                    <a:pt x="698" y="220"/>
                  </a:lnTo>
                  <a:lnTo>
                    <a:pt x="701" y="220"/>
                  </a:lnTo>
                  <a:lnTo>
                    <a:pt x="702" y="219"/>
                  </a:lnTo>
                  <a:lnTo>
                    <a:pt x="703" y="220"/>
                  </a:lnTo>
                  <a:lnTo>
                    <a:pt x="701" y="222"/>
                  </a:lnTo>
                  <a:lnTo>
                    <a:pt x="701" y="227"/>
                  </a:lnTo>
                  <a:lnTo>
                    <a:pt x="701" y="229"/>
                  </a:lnTo>
                  <a:lnTo>
                    <a:pt x="701" y="230"/>
                  </a:lnTo>
                  <a:lnTo>
                    <a:pt x="702" y="231"/>
                  </a:lnTo>
                  <a:lnTo>
                    <a:pt x="705" y="229"/>
                  </a:lnTo>
                  <a:lnTo>
                    <a:pt x="712" y="226"/>
                  </a:lnTo>
                  <a:lnTo>
                    <a:pt x="714" y="226"/>
                  </a:lnTo>
                  <a:lnTo>
                    <a:pt x="716" y="226"/>
                  </a:lnTo>
                  <a:lnTo>
                    <a:pt x="716" y="227"/>
                  </a:lnTo>
                  <a:lnTo>
                    <a:pt x="717" y="229"/>
                  </a:lnTo>
                  <a:lnTo>
                    <a:pt x="718" y="229"/>
                  </a:lnTo>
                  <a:lnTo>
                    <a:pt x="721" y="228"/>
                  </a:lnTo>
                  <a:lnTo>
                    <a:pt x="723" y="228"/>
                  </a:lnTo>
                  <a:lnTo>
                    <a:pt x="725" y="226"/>
                  </a:lnTo>
                  <a:lnTo>
                    <a:pt x="726" y="225"/>
                  </a:lnTo>
                  <a:lnTo>
                    <a:pt x="726" y="226"/>
                  </a:lnTo>
                  <a:lnTo>
                    <a:pt x="728" y="225"/>
                  </a:lnTo>
                  <a:lnTo>
                    <a:pt x="730" y="225"/>
                  </a:lnTo>
                  <a:lnTo>
                    <a:pt x="731" y="225"/>
                  </a:lnTo>
                  <a:lnTo>
                    <a:pt x="732" y="225"/>
                  </a:lnTo>
                  <a:lnTo>
                    <a:pt x="733" y="225"/>
                  </a:lnTo>
                  <a:lnTo>
                    <a:pt x="734" y="225"/>
                  </a:lnTo>
                  <a:lnTo>
                    <a:pt x="736" y="223"/>
                  </a:lnTo>
                  <a:lnTo>
                    <a:pt x="737" y="222"/>
                  </a:lnTo>
                  <a:lnTo>
                    <a:pt x="739" y="222"/>
                  </a:lnTo>
                  <a:lnTo>
                    <a:pt x="741" y="221"/>
                  </a:lnTo>
                  <a:lnTo>
                    <a:pt x="742" y="219"/>
                  </a:lnTo>
                  <a:lnTo>
                    <a:pt x="743" y="219"/>
                  </a:lnTo>
                  <a:lnTo>
                    <a:pt x="745" y="218"/>
                  </a:lnTo>
                  <a:lnTo>
                    <a:pt x="747" y="213"/>
                  </a:lnTo>
                  <a:lnTo>
                    <a:pt x="749" y="214"/>
                  </a:lnTo>
                  <a:lnTo>
                    <a:pt x="750" y="213"/>
                  </a:lnTo>
                  <a:lnTo>
                    <a:pt x="752" y="211"/>
                  </a:lnTo>
                  <a:lnTo>
                    <a:pt x="754" y="209"/>
                  </a:lnTo>
                  <a:lnTo>
                    <a:pt x="754" y="208"/>
                  </a:lnTo>
                  <a:lnTo>
                    <a:pt x="756" y="207"/>
                  </a:lnTo>
                  <a:lnTo>
                    <a:pt x="756" y="206"/>
                  </a:lnTo>
                  <a:lnTo>
                    <a:pt x="758" y="206"/>
                  </a:lnTo>
                  <a:lnTo>
                    <a:pt x="759" y="204"/>
                  </a:lnTo>
                  <a:lnTo>
                    <a:pt x="760" y="204"/>
                  </a:lnTo>
                  <a:lnTo>
                    <a:pt x="760" y="203"/>
                  </a:lnTo>
                  <a:lnTo>
                    <a:pt x="761" y="203"/>
                  </a:lnTo>
                  <a:lnTo>
                    <a:pt x="762" y="203"/>
                  </a:lnTo>
                  <a:lnTo>
                    <a:pt x="763" y="202"/>
                  </a:lnTo>
                  <a:lnTo>
                    <a:pt x="765" y="201"/>
                  </a:lnTo>
                  <a:lnTo>
                    <a:pt x="766" y="201"/>
                  </a:lnTo>
                  <a:lnTo>
                    <a:pt x="768" y="201"/>
                  </a:lnTo>
                  <a:lnTo>
                    <a:pt x="769" y="200"/>
                  </a:lnTo>
                  <a:lnTo>
                    <a:pt x="770" y="199"/>
                  </a:lnTo>
                  <a:lnTo>
                    <a:pt x="773" y="195"/>
                  </a:lnTo>
                  <a:lnTo>
                    <a:pt x="780" y="193"/>
                  </a:lnTo>
                  <a:lnTo>
                    <a:pt x="781" y="193"/>
                  </a:lnTo>
                  <a:lnTo>
                    <a:pt x="782" y="192"/>
                  </a:lnTo>
                  <a:lnTo>
                    <a:pt x="782" y="191"/>
                  </a:lnTo>
                  <a:lnTo>
                    <a:pt x="784" y="190"/>
                  </a:lnTo>
                  <a:lnTo>
                    <a:pt x="784" y="191"/>
                  </a:lnTo>
                  <a:lnTo>
                    <a:pt x="785" y="191"/>
                  </a:lnTo>
                  <a:lnTo>
                    <a:pt x="787" y="191"/>
                  </a:lnTo>
                  <a:lnTo>
                    <a:pt x="789" y="190"/>
                  </a:lnTo>
                  <a:lnTo>
                    <a:pt x="790" y="190"/>
                  </a:lnTo>
                  <a:lnTo>
                    <a:pt x="790" y="191"/>
                  </a:lnTo>
                  <a:lnTo>
                    <a:pt x="790" y="192"/>
                  </a:lnTo>
                  <a:lnTo>
                    <a:pt x="790" y="193"/>
                  </a:lnTo>
                  <a:lnTo>
                    <a:pt x="791" y="198"/>
                  </a:lnTo>
                  <a:lnTo>
                    <a:pt x="791" y="200"/>
                  </a:lnTo>
                  <a:lnTo>
                    <a:pt x="791" y="202"/>
                  </a:lnTo>
                  <a:lnTo>
                    <a:pt x="792" y="202"/>
                  </a:lnTo>
                  <a:lnTo>
                    <a:pt x="792" y="201"/>
                  </a:lnTo>
                  <a:lnTo>
                    <a:pt x="793" y="201"/>
                  </a:lnTo>
                  <a:lnTo>
                    <a:pt x="794" y="201"/>
                  </a:lnTo>
                  <a:lnTo>
                    <a:pt x="794" y="202"/>
                  </a:lnTo>
                  <a:lnTo>
                    <a:pt x="795" y="204"/>
                  </a:lnTo>
                  <a:lnTo>
                    <a:pt x="795" y="206"/>
                  </a:lnTo>
                  <a:lnTo>
                    <a:pt x="798" y="204"/>
                  </a:lnTo>
                  <a:lnTo>
                    <a:pt x="799" y="204"/>
                  </a:lnTo>
                  <a:lnTo>
                    <a:pt x="799" y="206"/>
                  </a:lnTo>
                  <a:lnTo>
                    <a:pt x="799" y="207"/>
                  </a:lnTo>
                  <a:lnTo>
                    <a:pt x="798" y="208"/>
                  </a:lnTo>
                  <a:lnTo>
                    <a:pt x="797" y="209"/>
                  </a:lnTo>
                  <a:lnTo>
                    <a:pt x="795" y="209"/>
                  </a:lnTo>
                  <a:lnTo>
                    <a:pt x="797" y="209"/>
                  </a:lnTo>
                  <a:lnTo>
                    <a:pt x="798" y="209"/>
                  </a:lnTo>
                  <a:lnTo>
                    <a:pt x="798" y="210"/>
                  </a:lnTo>
                  <a:lnTo>
                    <a:pt x="797" y="210"/>
                  </a:lnTo>
                  <a:lnTo>
                    <a:pt x="798" y="211"/>
                  </a:lnTo>
                  <a:lnTo>
                    <a:pt x="799" y="211"/>
                  </a:lnTo>
                  <a:lnTo>
                    <a:pt x="799" y="212"/>
                  </a:lnTo>
                  <a:lnTo>
                    <a:pt x="800" y="212"/>
                  </a:lnTo>
                  <a:lnTo>
                    <a:pt x="800" y="213"/>
                  </a:lnTo>
                  <a:lnTo>
                    <a:pt x="801" y="216"/>
                  </a:lnTo>
                  <a:lnTo>
                    <a:pt x="802" y="217"/>
                  </a:lnTo>
                  <a:lnTo>
                    <a:pt x="803" y="217"/>
                  </a:lnTo>
                  <a:lnTo>
                    <a:pt x="808" y="216"/>
                  </a:lnTo>
                  <a:lnTo>
                    <a:pt x="810" y="214"/>
                  </a:lnTo>
                  <a:lnTo>
                    <a:pt x="816" y="214"/>
                  </a:lnTo>
                  <a:lnTo>
                    <a:pt x="818" y="212"/>
                  </a:lnTo>
                  <a:lnTo>
                    <a:pt x="819" y="212"/>
                  </a:lnTo>
                  <a:lnTo>
                    <a:pt x="820" y="211"/>
                  </a:lnTo>
                  <a:lnTo>
                    <a:pt x="822" y="211"/>
                  </a:lnTo>
                  <a:lnTo>
                    <a:pt x="823" y="210"/>
                  </a:lnTo>
                  <a:lnTo>
                    <a:pt x="824" y="210"/>
                  </a:lnTo>
                  <a:lnTo>
                    <a:pt x="826" y="210"/>
                  </a:lnTo>
                  <a:lnTo>
                    <a:pt x="826" y="211"/>
                  </a:lnTo>
                  <a:lnTo>
                    <a:pt x="824" y="213"/>
                  </a:lnTo>
                  <a:lnTo>
                    <a:pt x="824" y="214"/>
                  </a:lnTo>
                  <a:lnTo>
                    <a:pt x="826" y="214"/>
                  </a:lnTo>
                  <a:lnTo>
                    <a:pt x="827" y="214"/>
                  </a:lnTo>
                  <a:lnTo>
                    <a:pt x="831" y="214"/>
                  </a:lnTo>
                  <a:lnTo>
                    <a:pt x="832" y="214"/>
                  </a:lnTo>
                  <a:lnTo>
                    <a:pt x="832" y="213"/>
                  </a:lnTo>
                  <a:lnTo>
                    <a:pt x="833" y="214"/>
                  </a:lnTo>
                  <a:lnTo>
                    <a:pt x="833" y="213"/>
                  </a:lnTo>
                  <a:lnTo>
                    <a:pt x="835" y="213"/>
                  </a:lnTo>
                  <a:lnTo>
                    <a:pt x="836" y="213"/>
                  </a:lnTo>
                  <a:lnTo>
                    <a:pt x="836" y="212"/>
                  </a:lnTo>
                  <a:lnTo>
                    <a:pt x="837" y="212"/>
                  </a:lnTo>
                  <a:lnTo>
                    <a:pt x="838" y="212"/>
                  </a:lnTo>
                  <a:lnTo>
                    <a:pt x="839" y="212"/>
                  </a:lnTo>
                  <a:lnTo>
                    <a:pt x="840" y="212"/>
                  </a:lnTo>
                  <a:lnTo>
                    <a:pt x="840" y="213"/>
                  </a:lnTo>
                  <a:lnTo>
                    <a:pt x="841" y="213"/>
                  </a:lnTo>
                  <a:lnTo>
                    <a:pt x="845" y="212"/>
                  </a:lnTo>
                  <a:lnTo>
                    <a:pt x="847" y="213"/>
                  </a:lnTo>
                  <a:lnTo>
                    <a:pt x="848" y="213"/>
                  </a:lnTo>
                  <a:lnTo>
                    <a:pt x="848" y="214"/>
                  </a:lnTo>
                  <a:lnTo>
                    <a:pt x="849" y="214"/>
                  </a:lnTo>
                  <a:lnTo>
                    <a:pt x="850" y="213"/>
                  </a:lnTo>
                  <a:lnTo>
                    <a:pt x="851" y="213"/>
                  </a:lnTo>
                  <a:lnTo>
                    <a:pt x="852" y="213"/>
                  </a:lnTo>
                  <a:lnTo>
                    <a:pt x="854" y="213"/>
                  </a:lnTo>
                  <a:lnTo>
                    <a:pt x="854" y="212"/>
                  </a:lnTo>
                  <a:lnTo>
                    <a:pt x="855" y="212"/>
                  </a:lnTo>
                  <a:lnTo>
                    <a:pt x="856" y="212"/>
                  </a:lnTo>
                  <a:lnTo>
                    <a:pt x="857" y="211"/>
                  </a:lnTo>
                  <a:lnTo>
                    <a:pt x="858" y="212"/>
                  </a:lnTo>
                  <a:lnTo>
                    <a:pt x="859" y="212"/>
                  </a:lnTo>
                  <a:lnTo>
                    <a:pt x="861" y="211"/>
                  </a:lnTo>
                  <a:lnTo>
                    <a:pt x="862" y="211"/>
                  </a:lnTo>
                  <a:lnTo>
                    <a:pt x="864" y="211"/>
                  </a:lnTo>
                  <a:lnTo>
                    <a:pt x="866" y="210"/>
                  </a:lnTo>
                  <a:lnTo>
                    <a:pt x="867" y="210"/>
                  </a:lnTo>
                  <a:lnTo>
                    <a:pt x="868" y="210"/>
                  </a:lnTo>
                  <a:lnTo>
                    <a:pt x="869" y="210"/>
                  </a:lnTo>
                  <a:lnTo>
                    <a:pt x="871" y="210"/>
                  </a:lnTo>
                  <a:lnTo>
                    <a:pt x="874" y="209"/>
                  </a:lnTo>
                  <a:lnTo>
                    <a:pt x="875" y="210"/>
                  </a:lnTo>
                  <a:lnTo>
                    <a:pt x="876" y="209"/>
                  </a:lnTo>
                  <a:lnTo>
                    <a:pt x="877" y="209"/>
                  </a:lnTo>
                  <a:lnTo>
                    <a:pt x="878" y="209"/>
                  </a:lnTo>
                  <a:lnTo>
                    <a:pt x="879" y="210"/>
                  </a:lnTo>
                  <a:lnTo>
                    <a:pt x="880" y="210"/>
                  </a:lnTo>
                  <a:lnTo>
                    <a:pt x="884" y="210"/>
                  </a:lnTo>
                  <a:lnTo>
                    <a:pt x="886" y="210"/>
                  </a:lnTo>
                  <a:lnTo>
                    <a:pt x="888" y="211"/>
                  </a:lnTo>
                  <a:lnTo>
                    <a:pt x="889" y="212"/>
                  </a:lnTo>
                  <a:lnTo>
                    <a:pt x="890" y="212"/>
                  </a:lnTo>
                  <a:lnTo>
                    <a:pt x="891" y="212"/>
                  </a:lnTo>
                  <a:lnTo>
                    <a:pt x="893" y="213"/>
                  </a:lnTo>
                  <a:lnTo>
                    <a:pt x="893" y="216"/>
                  </a:lnTo>
                  <a:lnTo>
                    <a:pt x="894" y="216"/>
                  </a:lnTo>
                  <a:lnTo>
                    <a:pt x="895" y="216"/>
                  </a:lnTo>
                  <a:lnTo>
                    <a:pt x="896" y="218"/>
                  </a:lnTo>
                  <a:lnTo>
                    <a:pt x="896" y="219"/>
                  </a:lnTo>
                  <a:lnTo>
                    <a:pt x="896" y="220"/>
                  </a:lnTo>
                  <a:lnTo>
                    <a:pt x="896" y="221"/>
                  </a:lnTo>
                  <a:lnTo>
                    <a:pt x="896" y="222"/>
                  </a:lnTo>
                  <a:lnTo>
                    <a:pt x="897" y="223"/>
                  </a:lnTo>
                  <a:lnTo>
                    <a:pt x="898" y="223"/>
                  </a:lnTo>
                  <a:lnTo>
                    <a:pt x="899" y="223"/>
                  </a:lnTo>
                  <a:lnTo>
                    <a:pt x="899" y="225"/>
                  </a:lnTo>
                  <a:lnTo>
                    <a:pt x="900" y="226"/>
                  </a:lnTo>
                  <a:lnTo>
                    <a:pt x="902" y="226"/>
                  </a:lnTo>
                  <a:lnTo>
                    <a:pt x="903" y="225"/>
                  </a:lnTo>
                  <a:lnTo>
                    <a:pt x="904" y="225"/>
                  </a:lnTo>
                  <a:lnTo>
                    <a:pt x="905" y="226"/>
                  </a:lnTo>
                  <a:lnTo>
                    <a:pt x="906" y="228"/>
                  </a:lnTo>
                  <a:lnTo>
                    <a:pt x="907" y="228"/>
                  </a:lnTo>
                  <a:lnTo>
                    <a:pt x="907" y="229"/>
                  </a:lnTo>
                  <a:lnTo>
                    <a:pt x="908" y="229"/>
                  </a:lnTo>
                  <a:lnTo>
                    <a:pt x="909" y="230"/>
                  </a:lnTo>
                  <a:lnTo>
                    <a:pt x="910" y="230"/>
                  </a:lnTo>
                  <a:lnTo>
                    <a:pt x="912" y="230"/>
                  </a:lnTo>
                  <a:lnTo>
                    <a:pt x="913" y="230"/>
                  </a:lnTo>
                  <a:lnTo>
                    <a:pt x="913" y="229"/>
                  </a:lnTo>
                  <a:lnTo>
                    <a:pt x="915" y="228"/>
                  </a:lnTo>
                  <a:lnTo>
                    <a:pt x="916" y="228"/>
                  </a:lnTo>
                  <a:lnTo>
                    <a:pt x="916" y="227"/>
                  </a:lnTo>
                  <a:lnTo>
                    <a:pt x="917" y="227"/>
                  </a:lnTo>
                  <a:lnTo>
                    <a:pt x="918" y="225"/>
                  </a:lnTo>
                  <a:lnTo>
                    <a:pt x="919" y="223"/>
                  </a:lnTo>
                  <a:lnTo>
                    <a:pt x="921" y="225"/>
                  </a:lnTo>
                  <a:lnTo>
                    <a:pt x="921" y="223"/>
                  </a:lnTo>
                  <a:lnTo>
                    <a:pt x="922" y="223"/>
                  </a:lnTo>
                  <a:lnTo>
                    <a:pt x="923" y="223"/>
                  </a:lnTo>
                  <a:lnTo>
                    <a:pt x="924" y="222"/>
                  </a:lnTo>
                  <a:lnTo>
                    <a:pt x="925" y="222"/>
                  </a:lnTo>
                  <a:lnTo>
                    <a:pt x="927" y="222"/>
                  </a:lnTo>
                  <a:lnTo>
                    <a:pt x="928" y="222"/>
                  </a:lnTo>
                  <a:lnTo>
                    <a:pt x="929" y="222"/>
                  </a:lnTo>
                  <a:lnTo>
                    <a:pt x="931" y="222"/>
                  </a:lnTo>
                  <a:lnTo>
                    <a:pt x="931" y="223"/>
                  </a:lnTo>
                  <a:lnTo>
                    <a:pt x="931" y="222"/>
                  </a:lnTo>
                  <a:lnTo>
                    <a:pt x="932" y="223"/>
                  </a:lnTo>
                  <a:lnTo>
                    <a:pt x="932" y="225"/>
                  </a:lnTo>
                  <a:lnTo>
                    <a:pt x="933" y="225"/>
                  </a:lnTo>
                  <a:lnTo>
                    <a:pt x="935" y="223"/>
                  </a:lnTo>
                  <a:lnTo>
                    <a:pt x="936" y="223"/>
                  </a:lnTo>
                  <a:lnTo>
                    <a:pt x="937" y="223"/>
                  </a:lnTo>
                  <a:lnTo>
                    <a:pt x="937" y="225"/>
                  </a:lnTo>
                  <a:lnTo>
                    <a:pt x="937" y="223"/>
                  </a:lnTo>
                  <a:lnTo>
                    <a:pt x="938" y="223"/>
                  </a:lnTo>
                  <a:lnTo>
                    <a:pt x="938" y="225"/>
                  </a:lnTo>
                  <a:lnTo>
                    <a:pt x="940" y="225"/>
                  </a:lnTo>
                  <a:lnTo>
                    <a:pt x="941" y="225"/>
                  </a:lnTo>
                  <a:lnTo>
                    <a:pt x="941" y="223"/>
                  </a:lnTo>
                  <a:lnTo>
                    <a:pt x="943" y="223"/>
                  </a:lnTo>
                  <a:lnTo>
                    <a:pt x="944" y="222"/>
                  </a:lnTo>
                  <a:lnTo>
                    <a:pt x="944" y="223"/>
                  </a:lnTo>
                  <a:lnTo>
                    <a:pt x="945" y="223"/>
                  </a:lnTo>
                  <a:lnTo>
                    <a:pt x="945" y="225"/>
                  </a:lnTo>
                  <a:lnTo>
                    <a:pt x="946" y="225"/>
                  </a:lnTo>
                  <a:lnTo>
                    <a:pt x="947" y="225"/>
                  </a:lnTo>
                  <a:lnTo>
                    <a:pt x="947" y="226"/>
                  </a:lnTo>
                  <a:lnTo>
                    <a:pt x="948" y="226"/>
                  </a:lnTo>
                  <a:lnTo>
                    <a:pt x="950" y="225"/>
                  </a:lnTo>
                  <a:lnTo>
                    <a:pt x="960" y="221"/>
                  </a:lnTo>
                  <a:lnTo>
                    <a:pt x="960" y="223"/>
                  </a:lnTo>
                  <a:lnTo>
                    <a:pt x="958" y="223"/>
                  </a:lnTo>
                  <a:lnTo>
                    <a:pt x="957" y="225"/>
                  </a:lnTo>
                  <a:lnTo>
                    <a:pt x="953" y="226"/>
                  </a:lnTo>
                  <a:lnTo>
                    <a:pt x="952" y="227"/>
                  </a:lnTo>
                  <a:lnTo>
                    <a:pt x="952" y="228"/>
                  </a:lnTo>
                  <a:lnTo>
                    <a:pt x="952" y="229"/>
                  </a:lnTo>
                  <a:lnTo>
                    <a:pt x="951" y="230"/>
                  </a:lnTo>
                  <a:lnTo>
                    <a:pt x="950" y="230"/>
                  </a:lnTo>
                  <a:lnTo>
                    <a:pt x="947" y="231"/>
                  </a:lnTo>
                  <a:lnTo>
                    <a:pt x="946" y="230"/>
                  </a:lnTo>
                  <a:lnTo>
                    <a:pt x="945" y="229"/>
                  </a:lnTo>
                  <a:lnTo>
                    <a:pt x="944" y="228"/>
                  </a:lnTo>
                  <a:lnTo>
                    <a:pt x="943" y="228"/>
                  </a:lnTo>
                  <a:lnTo>
                    <a:pt x="942" y="229"/>
                  </a:lnTo>
                  <a:lnTo>
                    <a:pt x="942" y="230"/>
                  </a:lnTo>
                  <a:lnTo>
                    <a:pt x="941" y="231"/>
                  </a:lnTo>
                  <a:lnTo>
                    <a:pt x="942" y="232"/>
                  </a:lnTo>
                  <a:lnTo>
                    <a:pt x="942" y="233"/>
                  </a:lnTo>
                  <a:lnTo>
                    <a:pt x="940" y="235"/>
                  </a:lnTo>
                  <a:lnTo>
                    <a:pt x="938" y="235"/>
                  </a:lnTo>
                  <a:lnTo>
                    <a:pt x="936" y="236"/>
                  </a:lnTo>
                  <a:lnTo>
                    <a:pt x="934" y="237"/>
                  </a:lnTo>
                  <a:lnTo>
                    <a:pt x="933" y="238"/>
                  </a:lnTo>
                  <a:lnTo>
                    <a:pt x="931" y="239"/>
                  </a:lnTo>
                  <a:lnTo>
                    <a:pt x="929" y="241"/>
                  </a:lnTo>
                  <a:lnTo>
                    <a:pt x="928" y="242"/>
                  </a:lnTo>
                  <a:lnTo>
                    <a:pt x="927" y="244"/>
                  </a:lnTo>
                  <a:lnTo>
                    <a:pt x="926" y="244"/>
                  </a:lnTo>
                  <a:lnTo>
                    <a:pt x="923" y="246"/>
                  </a:lnTo>
                  <a:lnTo>
                    <a:pt x="919" y="248"/>
                  </a:lnTo>
                  <a:lnTo>
                    <a:pt x="917" y="249"/>
                  </a:lnTo>
                  <a:lnTo>
                    <a:pt x="916" y="250"/>
                  </a:lnTo>
                  <a:lnTo>
                    <a:pt x="915" y="250"/>
                  </a:lnTo>
                  <a:lnTo>
                    <a:pt x="914" y="250"/>
                  </a:lnTo>
                  <a:lnTo>
                    <a:pt x="908" y="252"/>
                  </a:lnTo>
                  <a:lnTo>
                    <a:pt x="907" y="252"/>
                  </a:lnTo>
                  <a:lnTo>
                    <a:pt x="906" y="254"/>
                  </a:lnTo>
                  <a:lnTo>
                    <a:pt x="907" y="255"/>
                  </a:lnTo>
                  <a:lnTo>
                    <a:pt x="906" y="256"/>
                  </a:lnTo>
                  <a:lnTo>
                    <a:pt x="905" y="256"/>
                  </a:lnTo>
                  <a:lnTo>
                    <a:pt x="902" y="259"/>
                  </a:lnTo>
                  <a:lnTo>
                    <a:pt x="900" y="259"/>
                  </a:lnTo>
                  <a:lnTo>
                    <a:pt x="897" y="260"/>
                  </a:lnTo>
                  <a:lnTo>
                    <a:pt x="893" y="261"/>
                  </a:lnTo>
                  <a:lnTo>
                    <a:pt x="891" y="262"/>
                  </a:lnTo>
                  <a:lnTo>
                    <a:pt x="890" y="262"/>
                  </a:lnTo>
                  <a:lnTo>
                    <a:pt x="889" y="262"/>
                  </a:lnTo>
                  <a:lnTo>
                    <a:pt x="889" y="264"/>
                  </a:lnTo>
                  <a:lnTo>
                    <a:pt x="889" y="265"/>
                  </a:lnTo>
                  <a:lnTo>
                    <a:pt x="888" y="265"/>
                  </a:lnTo>
                  <a:lnTo>
                    <a:pt x="887" y="265"/>
                  </a:lnTo>
                  <a:lnTo>
                    <a:pt x="886" y="265"/>
                  </a:lnTo>
                  <a:lnTo>
                    <a:pt x="884" y="266"/>
                  </a:lnTo>
                  <a:lnTo>
                    <a:pt x="883" y="266"/>
                  </a:lnTo>
                  <a:lnTo>
                    <a:pt x="881" y="266"/>
                  </a:lnTo>
                  <a:lnTo>
                    <a:pt x="879" y="267"/>
                  </a:lnTo>
                  <a:lnTo>
                    <a:pt x="878" y="267"/>
                  </a:lnTo>
                  <a:lnTo>
                    <a:pt x="877" y="268"/>
                  </a:lnTo>
                  <a:lnTo>
                    <a:pt x="876" y="270"/>
                  </a:lnTo>
                  <a:lnTo>
                    <a:pt x="873" y="270"/>
                  </a:lnTo>
                  <a:lnTo>
                    <a:pt x="870" y="270"/>
                  </a:lnTo>
                  <a:lnTo>
                    <a:pt x="868" y="271"/>
                  </a:lnTo>
                  <a:lnTo>
                    <a:pt x="867" y="271"/>
                  </a:lnTo>
                  <a:lnTo>
                    <a:pt x="867" y="273"/>
                  </a:lnTo>
                  <a:lnTo>
                    <a:pt x="865" y="273"/>
                  </a:lnTo>
                  <a:lnTo>
                    <a:pt x="862" y="274"/>
                  </a:lnTo>
                  <a:lnTo>
                    <a:pt x="861" y="275"/>
                  </a:lnTo>
                  <a:lnTo>
                    <a:pt x="860" y="275"/>
                  </a:lnTo>
                  <a:lnTo>
                    <a:pt x="859" y="275"/>
                  </a:lnTo>
                  <a:lnTo>
                    <a:pt x="859" y="276"/>
                  </a:lnTo>
                  <a:lnTo>
                    <a:pt x="858" y="276"/>
                  </a:lnTo>
                  <a:lnTo>
                    <a:pt x="858" y="277"/>
                  </a:lnTo>
                  <a:lnTo>
                    <a:pt x="857" y="277"/>
                  </a:lnTo>
                  <a:lnTo>
                    <a:pt x="856" y="277"/>
                  </a:lnTo>
                  <a:lnTo>
                    <a:pt x="855" y="277"/>
                  </a:lnTo>
                  <a:lnTo>
                    <a:pt x="854" y="277"/>
                  </a:lnTo>
                  <a:lnTo>
                    <a:pt x="851" y="278"/>
                  </a:lnTo>
                  <a:lnTo>
                    <a:pt x="850" y="278"/>
                  </a:lnTo>
                  <a:lnTo>
                    <a:pt x="847" y="279"/>
                  </a:lnTo>
                  <a:lnTo>
                    <a:pt x="845" y="280"/>
                  </a:lnTo>
                  <a:lnTo>
                    <a:pt x="845" y="281"/>
                  </a:lnTo>
                  <a:lnTo>
                    <a:pt x="842" y="283"/>
                  </a:lnTo>
                  <a:lnTo>
                    <a:pt x="838" y="284"/>
                  </a:lnTo>
                  <a:lnTo>
                    <a:pt x="836" y="285"/>
                  </a:lnTo>
                  <a:lnTo>
                    <a:pt x="835" y="285"/>
                  </a:lnTo>
                  <a:lnTo>
                    <a:pt x="833" y="286"/>
                  </a:lnTo>
                  <a:lnTo>
                    <a:pt x="832" y="286"/>
                  </a:lnTo>
                  <a:lnTo>
                    <a:pt x="831" y="288"/>
                  </a:lnTo>
                  <a:lnTo>
                    <a:pt x="827" y="290"/>
                  </a:lnTo>
                  <a:lnTo>
                    <a:pt x="824" y="293"/>
                  </a:lnTo>
                  <a:lnTo>
                    <a:pt x="821" y="295"/>
                  </a:lnTo>
                  <a:lnTo>
                    <a:pt x="820" y="295"/>
                  </a:lnTo>
                  <a:lnTo>
                    <a:pt x="814" y="298"/>
                  </a:lnTo>
                  <a:lnTo>
                    <a:pt x="812" y="300"/>
                  </a:lnTo>
                  <a:lnTo>
                    <a:pt x="811" y="300"/>
                  </a:lnTo>
                  <a:lnTo>
                    <a:pt x="809" y="302"/>
                  </a:lnTo>
                  <a:lnTo>
                    <a:pt x="806" y="305"/>
                  </a:lnTo>
                  <a:lnTo>
                    <a:pt x="802" y="307"/>
                  </a:lnTo>
                  <a:lnTo>
                    <a:pt x="799" y="311"/>
                  </a:lnTo>
                  <a:lnTo>
                    <a:pt x="798" y="311"/>
                  </a:lnTo>
                  <a:lnTo>
                    <a:pt x="797" y="312"/>
                  </a:lnTo>
                  <a:lnTo>
                    <a:pt x="794" y="314"/>
                  </a:lnTo>
                  <a:lnTo>
                    <a:pt x="793" y="315"/>
                  </a:lnTo>
                  <a:lnTo>
                    <a:pt x="792" y="316"/>
                  </a:lnTo>
                  <a:lnTo>
                    <a:pt x="791" y="317"/>
                  </a:lnTo>
                  <a:lnTo>
                    <a:pt x="789" y="319"/>
                  </a:lnTo>
                  <a:lnTo>
                    <a:pt x="788" y="321"/>
                  </a:lnTo>
                  <a:lnTo>
                    <a:pt x="788" y="322"/>
                  </a:lnTo>
                  <a:lnTo>
                    <a:pt x="787" y="322"/>
                  </a:lnTo>
                  <a:lnTo>
                    <a:pt x="785" y="323"/>
                  </a:lnTo>
                  <a:lnTo>
                    <a:pt x="784" y="323"/>
                  </a:lnTo>
                  <a:lnTo>
                    <a:pt x="784" y="324"/>
                  </a:lnTo>
                  <a:lnTo>
                    <a:pt x="781" y="326"/>
                  </a:lnTo>
                  <a:lnTo>
                    <a:pt x="781" y="327"/>
                  </a:lnTo>
                  <a:lnTo>
                    <a:pt x="780" y="327"/>
                  </a:lnTo>
                  <a:lnTo>
                    <a:pt x="778" y="330"/>
                  </a:lnTo>
                  <a:lnTo>
                    <a:pt x="778" y="331"/>
                  </a:lnTo>
                  <a:lnTo>
                    <a:pt x="775" y="332"/>
                  </a:lnTo>
                  <a:lnTo>
                    <a:pt x="774" y="333"/>
                  </a:lnTo>
                  <a:lnTo>
                    <a:pt x="773" y="334"/>
                  </a:lnTo>
                  <a:lnTo>
                    <a:pt x="772" y="334"/>
                  </a:lnTo>
                  <a:lnTo>
                    <a:pt x="772" y="335"/>
                  </a:lnTo>
                  <a:lnTo>
                    <a:pt x="770" y="337"/>
                  </a:lnTo>
                  <a:lnTo>
                    <a:pt x="769" y="340"/>
                  </a:lnTo>
                  <a:lnTo>
                    <a:pt x="766" y="342"/>
                  </a:lnTo>
                  <a:lnTo>
                    <a:pt x="765" y="343"/>
                  </a:lnTo>
                  <a:lnTo>
                    <a:pt x="764" y="343"/>
                  </a:lnTo>
                  <a:lnTo>
                    <a:pt x="762" y="345"/>
                  </a:lnTo>
                  <a:lnTo>
                    <a:pt x="762" y="346"/>
                  </a:lnTo>
                  <a:lnTo>
                    <a:pt x="760" y="348"/>
                  </a:lnTo>
                  <a:lnTo>
                    <a:pt x="759" y="350"/>
                  </a:lnTo>
                  <a:lnTo>
                    <a:pt x="758" y="352"/>
                  </a:lnTo>
                  <a:lnTo>
                    <a:pt x="756" y="353"/>
                  </a:lnTo>
                  <a:lnTo>
                    <a:pt x="755" y="355"/>
                  </a:lnTo>
                  <a:lnTo>
                    <a:pt x="755" y="356"/>
                  </a:lnTo>
                  <a:lnTo>
                    <a:pt x="753" y="359"/>
                  </a:lnTo>
                  <a:lnTo>
                    <a:pt x="752" y="360"/>
                  </a:lnTo>
                  <a:lnTo>
                    <a:pt x="749" y="363"/>
                  </a:lnTo>
                  <a:lnTo>
                    <a:pt x="749" y="364"/>
                  </a:lnTo>
                  <a:lnTo>
                    <a:pt x="749" y="365"/>
                  </a:lnTo>
                  <a:lnTo>
                    <a:pt x="747" y="365"/>
                  </a:lnTo>
                  <a:lnTo>
                    <a:pt x="747" y="366"/>
                  </a:lnTo>
                  <a:lnTo>
                    <a:pt x="747" y="367"/>
                  </a:lnTo>
                  <a:lnTo>
                    <a:pt x="746" y="369"/>
                  </a:lnTo>
                  <a:lnTo>
                    <a:pt x="745" y="369"/>
                  </a:lnTo>
                  <a:lnTo>
                    <a:pt x="744" y="370"/>
                  </a:lnTo>
                  <a:lnTo>
                    <a:pt x="743" y="371"/>
                  </a:lnTo>
                  <a:lnTo>
                    <a:pt x="741" y="373"/>
                  </a:lnTo>
                  <a:lnTo>
                    <a:pt x="739" y="375"/>
                  </a:lnTo>
                  <a:lnTo>
                    <a:pt x="737" y="378"/>
                  </a:lnTo>
                  <a:lnTo>
                    <a:pt x="737" y="379"/>
                  </a:lnTo>
                  <a:lnTo>
                    <a:pt x="736" y="380"/>
                  </a:lnTo>
                  <a:lnTo>
                    <a:pt x="735" y="381"/>
                  </a:lnTo>
                  <a:lnTo>
                    <a:pt x="735" y="382"/>
                  </a:lnTo>
                  <a:lnTo>
                    <a:pt x="733" y="383"/>
                  </a:lnTo>
                  <a:lnTo>
                    <a:pt x="733" y="384"/>
                  </a:lnTo>
                  <a:lnTo>
                    <a:pt x="732" y="385"/>
                  </a:lnTo>
                  <a:lnTo>
                    <a:pt x="731" y="386"/>
                  </a:lnTo>
                  <a:lnTo>
                    <a:pt x="730" y="388"/>
                  </a:lnTo>
                  <a:lnTo>
                    <a:pt x="728" y="388"/>
                  </a:lnTo>
                  <a:lnTo>
                    <a:pt x="727" y="389"/>
                  </a:lnTo>
                  <a:lnTo>
                    <a:pt x="726" y="391"/>
                  </a:lnTo>
                  <a:lnTo>
                    <a:pt x="725" y="392"/>
                  </a:lnTo>
                  <a:lnTo>
                    <a:pt x="724" y="393"/>
                  </a:lnTo>
                  <a:lnTo>
                    <a:pt x="723" y="394"/>
                  </a:lnTo>
                  <a:lnTo>
                    <a:pt x="721" y="398"/>
                  </a:lnTo>
                  <a:lnTo>
                    <a:pt x="718" y="398"/>
                  </a:lnTo>
                  <a:lnTo>
                    <a:pt x="717" y="399"/>
                  </a:lnTo>
                  <a:lnTo>
                    <a:pt x="716" y="401"/>
                  </a:lnTo>
                  <a:lnTo>
                    <a:pt x="714" y="402"/>
                  </a:lnTo>
                  <a:lnTo>
                    <a:pt x="713" y="402"/>
                  </a:lnTo>
                  <a:lnTo>
                    <a:pt x="711" y="403"/>
                  </a:lnTo>
                  <a:lnTo>
                    <a:pt x="709" y="404"/>
                  </a:lnTo>
                  <a:lnTo>
                    <a:pt x="707" y="408"/>
                  </a:lnTo>
                  <a:lnTo>
                    <a:pt x="707" y="409"/>
                  </a:lnTo>
                  <a:lnTo>
                    <a:pt x="706" y="410"/>
                  </a:lnTo>
                  <a:lnTo>
                    <a:pt x="705" y="410"/>
                  </a:lnTo>
                  <a:lnTo>
                    <a:pt x="704" y="410"/>
                  </a:lnTo>
                  <a:lnTo>
                    <a:pt x="703" y="412"/>
                  </a:lnTo>
                  <a:lnTo>
                    <a:pt x="702" y="413"/>
                  </a:lnTo>
                  <a:lnTo>
                    <a:pt x="702" y="414"/>
                  </a:lnTo>
                  <a:lnTo>
                    <a:pt x="701" y="417"/>
                  </a:lnTo>
                  <a:lnTo>
                    <a:pt x="698" y="418"/>
                  </a:lnTo>
                  <a:lnTo>
                    <a:pt x="698" y="419"/>
                  </a:lnTo>
                  <a:lnTo>
                    <a:pt x="696" y="420"/>
                  </a:lnTo>
                  <a:lnTo>
                    <a:pt x="695" y="420"/>
                  </a:lnTo>
                  <a:lnTo>
                    <a:pt x="694" y="420"/>
                  </a:lnTo>
                  <a:lnTo>
                    <a:pt x="693" y="421"/>
                  </a:lnTo>
                  <a:lnTo>
                    <a:pt x="689" y="424"/>
                  </a:lnTo>
                  <a:lnTo>
                    <a:pt x="686" y="429"/>
                  </a:lnTo>
                  <a:lnTo>
                    <a:pt x="685" y="431"/>
                  </a:lnTo>
                  <a:lnTo>
                    <a:pt x="684" y="432"/>
                  </a:lnTo>
                  <a:lnTo>
                    <a:pt x="683" y="433"/>
                  </a:lnTo>
                  <a:lnTo>
                    <a:pt x="680" y="434"/>
                  </a:lnTo>
                  <a:lnTo>
                    <a:pt x="678" y="436"/>
                  </a:lnTo>
                  <a:lnTo>
                    <a:pt x="677" y="436"/>
                  </a:lnTo>
                  <a:lnTo>
                    <a:pt x="673" y="439"/>
                  </a:lnTo>
                  <a:lnTo>
                    <a:pt x="672" y="440"/>
                  </a:lnTo>
                  <a:lnTo>
                    <a:pt x="670" y="440"/>
                  </a:lnTo>
                  <a:lnTo>
                    <a:pt x="668" y="442"/>
                  </a:lnTo>
                  <a:lnTo>
                    <a:pt x="668" y="443"/>
                  </a:lnTo>
                  <a:lnTo>
                    <a:pt x="667" y="445"/>
                  </a:lnTo>
                  <a:lnTo>
                    <a:pt x="663" y="447"/>
                  </a:lnTo>
                  <a:lnTo>
                    <a:pt x="659" y="450"/>
                  </a:lnTo>
                  <a:lnTo>
                    <a:pt x="658" y="452"/>
                  </a:lnTo>
                  <a:lnTo>
                    <a:pt x="657" y="453"/>
                  </a:lnTo>
                  <a:lnTo>
                    <a:pt x="656" y="453"/>
                  </a:lnTo>
                  <a:lnTo>
                    <a:pt x="655" y="455"/>
                  </a:lnTo>
                  <a:lnTo>
                    <a:pt x="654" y="455"/>
                  </a:lnTo>
                  <a:lnTo>
                    <a:pt x="653" y="456"/>
                  </a:lnTo>
                  <a:lnTo>
                    <a:pt x="653" y="457"/>
                  </a:lnTo>
                  <a:lnTo>
                    <a:pt x="651" y="458"/>
                  </a:lnTo>
                  <a:lnTo>
                    <a:pt x="650" y="458"/>
                  </a:lnTo>
                  <a:lnTo>
                    <a:pt x="650" y="459"/>
                  </a:lnTo>
                  <a:lnTo>
                    <a:pt x="649" y="460"/>
                  </a:lnTo>
                  <a:lnTo>
                    <a:pt x="648" y="460"/>
                  </a:lnTo>
                  <a:lnTo>
                    <a:pt x="647" y="461"/>
                  </a:lnTo>
                  <a:lnTo>
                    <a:pt x="646" y="462"/>
                  </a:lnTo>
                  <a:lnTo>
                    <a:pt x="646" y="464"/>
                  </a:lnTo>
                  <a:lnTo>
                    <a:pt x="647" y="465"/>
                  </a:lnTo>
                  <a:lnTo>
                    <a:pt x="650" y="470"/>
                  </a:lnTo>
                  <a:lnTo>
                    <a:pt x="655" y="476"/>
                  </a:lnTo>
                  <a:lnTo>
                    <a:pt x="656" y="477"/>
                  </a:lnTo>
                  <a:lnTo>
                    <a:pt x="654" y="477"/>
                  </a:lnTo>
                  <a:lnTo>
                    <a:pt x="647" y="469"/>
                  </a:lnTo>
                  <a:lnTo>
                    <a:pt x="645" y="469"/>
                  </a:lnTo>
                  <a:lnTo>
                    <a:pt x="644" y="470"/>
                  </a:lnTo>
                  <a:lnTo>
                    <a:pt x="643" y="470"/>
                  </a:lnTo>
                  <a:lnTo>
                    <a:pt x="640" y="471"/>
                  </a:lnTo>
                  <a:lnTo>
                    <a:pt x="640" y="472"/>
                  </a:lnTo>
                  <a:lnTo>
                    <a:pt x="640" y="474"/>
                  </a:lnTo>
                  <a:lnTo>
                    <a:pt x="640" y="476"/>
                  </a:lnTo>
                  <a:lnTo>
                    <a:pt x="639" y="476"/>
                  </a:lnTo>
                  <a:lnTo>
                    <a:pt x="637" y="475"/>
                  </a:lnTo>
                  <a:lnTo>
                    <a:pt x="637" y="476"/>
                  </a:lnTo>
                  <a:lnTo>
                    <a:pt x="636" y="476"/>
                  </a:lnTo>
                  <a:lnTo>
                    <a:pt x="635" y="476"/>
                  </a:lnTo>
                  <a:lnTo>
                    <a:pt x="634" y="476"/>
                  </a:lnTo>
                  <a:lnTo>
                    <a:pt x="634" y="477"/>
                  </a:lnTo>
                  <a:lnTo>
                    <a:pt x="634" y="478"/>
                  </a:lnTo>
                  <a:lnTo>
                    <a:pt x="632" y="478"/>
                  </a:lnTo>
                  <a:lnTo>
                    <a:pt x="632" y="479"/>
                  </a:lnTo>
                  <a:lnTo>
                    <a:pt x="634" y="479"/>
                  </a:lnTo>
                  <a:lnTo>
                    <a:pt x="636" y="480"/>
                  </a:lnTo>
                  <a:lnTo>
                    <a:pt x="636" y="481"/>
                  </a:lnTo>
                  <a:lnTo>
                    <a:pt x="636" y="483"/>
                  </a:lnTo>
                  <a:lnTo>
                    <a:pt x="635" y="483"/>
                  </a:lnTo>
                  <a:lnTo>
                    <a:pt x="635" y="484"/>
                  </a:lnTo>
                  <a:lnTo>
                    <a:pt x="634" y="485"/>
                  </a:lnTo>
                  <a:lnTo>
                    <a:pt x="632" y="485"/>
                  </a:lnTo>
                  <a:lnTo>
                    <a:pt x="632" y="486"/>
                  </a:lnTo>
                  <a:lnTo>
                    <a:pt x="634" y="487"/>
                  </a:lnTo>
                  <a:lnTo>
                    <a:pt x="632" y="488"/>
                  </a:lnTo>
                  <a:lnTo>
                    <a:pt x="631" y="488"/>
                  </a:lnTo>
                  <a:lnTo>
                    <a:pt x="630" y="488"/>
                  </a:lnTo>
                  <a:lnTo>
                    <a:pt x="629" y="488"/>
                  </a:lnTo>
                  <a:lnTo>
                    <a:pt x="628" y="488"/>
                  </a:lnTo>
                  <a:lnTo>
                    <a:pt x="626" y="487"/>
                  </a:lnTo>
                  <a:lnTo>
                    <a:pt x="625" y="488"/>
                  </a:lnTo>
                  <a:lnTo>
                    <a:pt x="624" y="487"/>
                  </a:lnTo>
                  <a:lnTo>
                    <a:pt x="622" y="487"/>
                  </a:lnTo>
                  <a:lnTo>
                    <a:pt x="622" y="486"/>
                  </a:lnTo>
                  <a:lnTo>
                    <a:pt x="621" y="485"/>
                  </a:lnTo>
                  <a:lnTo>
                    <a:pt x="621" y="486"/>
                  </a:lnTo>
                  <a:lnTo>
                    <a:pt x="621" y="488"/>
                  </a:lnTo>
                  <a:lnTo>
                    <a:pt x="622" y="494"/>
                  </a:lnTo>
                  <a:lnTo>
                    <a:pt x="622" y="497"/>
                  </a:lnTo>
                  <a:lnTo>
                    <a:pt x="622" y="498"/>
                  </a:lnTo>
                  <a:lnTo>
                    <a:pt x="622" y="499"/>
                  </a:lnTo>
                  <a:lnTo>
                    <a:pt x="622" y="515"/>
                  </a:lnTo>
                  <a:lnTo>
                    <a:pt x="622" y="517"/>
                  </a:lnTo>
                  <a:lnTo>
                    <a:pt x="624" y="519"/>
                  </a:lnTo>
                  <a:lnTo>
                    <a:pt x="624" y="528"/>
                  </a:lnTo>
                  <a:lnTo>
                    <a:pt x="624" y="531"/>
                  </a:lnTo>
                  <a:lnTo>
                    <a:pt x="624" y="547"/>
                  </a:lnTo>
                  <a:lnTo>
                    <a:pt x="624" y="548"/>
                  </a:lnTo>
                  <a:lnTo>
                    <a:pt x="625" y="550"/>
                  </a:lnTo>
                  <a:lnTo>
                    <a:pt x="625" y="552"/>
                  </a:lnTo>
                  <a:lnTo>
                    <a:pt x="625" y="553"/>
                  </a:lnTo>
                  <a:lnTo>
                    <a:pt x="625" y="563"/>
                  </a:lnTo>
                  <a:lnTo>
                    <a:pt x="625" y="566"/>
                  </a:lnTo>
                  <a:lnTo>
                    <a:pt x="625" y="574"/>
                  </a:lnTo>
                  <a:lnTo>
                    <a:pt x="625" y="576"/>
                  </a:lnTo>
                  <a:lnTo>
                    <a:pt x="625" y="579"/>
                  </a:lnTo>
                  <a:lnTo>
                    <a:pt x="626" y="586"/>
                  </a:lnTo>
                  <a:lnTo>
                    <a:pt x="626" y="593"/>
                  </a:lnTo>
                  <a:lnTo>
                    <a:pt x="626" y="594"/>
                  </a:lnTo>
                  <a:lnTo>
                    <a:pt x="625" y="594"/>
                  </a:lnTo>
                  <a:lnTo>
                    <a:pt x="622" y="594"/>
                  </a:lnTo>
                  <a:lnTo>
                    <a:pt x="622" y="595"/>
                  </a:lnTo>
                  <a:lnTo>
                    <a:pt x="621" y="595"/>
                  </a:lnTo>
                  <a:lnTo>
                    <a:pt x="621" y="596"/>
                  </a:lnTo>
                  <a:lnTo>
                    <a:pt x="620" y="596"/>
                  </a:lnTo>
                  <a:lnTo>
                    <a:pt x="620" y="598"/>
                  </a:lnTo>
                  <a:lnTo>
                    <a:pt x="620" y="599"/>
                  </a:lnTo>
                  <a:lnTo>
                    <a:pt x="620" y="600"/>
                  </a:lnTo>
                  <a:lnTo>
                    <a:pt x="619" y="600"/>
                  </a:lnTo>
                  <a:lnTo>
                    <a:pt x="620" y="601"/>
                  </a:lnTo>
                  <a:lnTo>
                    <a:pt x="620" y="602"/>
                  </a:lnTo>
                  <a:lnTo>
                    <a:pt x="620" y="603"/>
                  </a:lnTo>
                  <a:lnTo>
                    <a:pt x="619" y="603"/>
                  </a:lnTo>
                  <a:lnTo>
                    <a:pt x="619" y="604"/>
                  </a:lnTo>
                  <a:lnTo>
                    <a:pt x="618" y="605"/>
                  </a:lnTo>
                  <a:lnTo>
                    <a:pt x="616" y="605"/>
                  </a:lnTo>
                  <a:lnTo>
                    <a:pt x="615" y="604"/>
                  </a:lnTo>
                  <a:lnTo>
                    <a:pt x="613" y="604"/>
                  </a:lnTo>
                  <a:lnTo>
                    <a:pt x="611" y="603"/>
                  </a:lnTo>
                  <a:lnTo>
                    <a:pt x="610" y="603"/>
                  </a:lnTo>
                  <a:lnTo>
                    <a:pt x="609" y="603"/>
                  </a:lnTo>
                  <a:lnTo>
                    <a:pt x="608" y="604"/>
                  </a:lnTo>
                  <a:lnTo>
                    <a:pt x="607" y="605"/>
                  </a:lnTo>
                  <a:lnTo>
                    <a:pt x="607" y="606"/>
                  </a:lnTo>
                  <a:lnTo>
                    <a:pt x="607" y="608"/>
                  </a:lnTo>
                  <a:lnTo>
                    <a:pt x="606" y="608"/>
                  </a:lnTo>
                  <a:lnTo>
                    <a:pt x="606" y="609"/>
                  </a:lnTo>
                  <a:lnTo>
                    <a:pt x="606" y="610"/>
                  </a:lnTo>
                  <a:lnTo>
                    <a:pt x="605" y="611"/>
                  </a:lnTo>
                  <a:lnTo>
                    <a:pt x="605" y="612"/>
                  </a:lnTo>
                  <a:lnTo>
                    <a:pt x="605" y="613"/>
                  </a:lnTo>
                  <a:lnTo>
                    <a:pt x="603" y="613"/>
                  </a:lnTo>
                  <a:lnTo>
                    <a:pt x="602" y="613"/>
                  </a:lnTo>
                  <a:lnTo>
                    <a:pt x="601" y="613"/>
                  </a:lnTo>
                  <a:lnTo>
                    <a:pt x="601" y="612"/>
                  </a:lnTo>
                  <a:lnTo>
                    <a:pt x="600" y="612"/>
                  </a:lnTo>
                  <a:lnTo>
                    <a:pt x="598" y="611"/>
                  </a:lnTo>
                  <a:lnTo>
                    <a:pt x="597" y="611"/>
                  </a:lnTo>
                  <a:lnTo>
                    <a:pt x="597" y="612"/>
                  </a:lnTo>
                  <a:lnTo>
                    <a:pt x="596" y="612"/>
                  </a:lnTo>
                  <a:lnTo>
                    <a:pt x="594" y="614"/>
                  </a:lnTo>
                  <a:lnTo>
                    <a:pt x="593" y="614"/>
                  </a:lnTo>
                  <a:lnTo>
                    <a:pt x="593" y="615"/>
                  </a:lnTo>
                  <a:lnTo>
                    <a:pt x="593" y="617"/>
                  </a:lnTo>
                  <a:lnTo>
                    <a:pt x="593" y="618"/>
                  </a:lnTo>
                  <a:lnTo>
                    <a:pt x="592" y="618"/>
                  </a:lnTo>
                  <a:lnTo>
                    <a:pt x="591" y="618"/>
                  </a:lnTo>
                  <a:lnTo>
                    <a:pt x="590" y="619"/>
                  </a:lnTo>
                  <a:lnTo>
                    <a:pt x="589" y="620"/>
                  </a:lnTo>
                  <a:lnTo>
                    <a:pt x="587" y="620"/>
                  </a:lnTo>
                  <a:lnTo>
                    <a:pt x="586" y="621"/>
                  </a:lnTo>
                  <a:lnTo>
                    <a:pt x="584" y="621"/>
                  </a:lnTo>
                  <a:lnTo>
                    <a:pt x="583" y="621"/>
                  </a:lnTo>
                  <a:lnTo>
                    <a:pt x="582" y="621"/>
                  </a:lnTo>
                  <a:lnTo>
                    <a:pt x="582" y="622"/>
                  </a:lnTo>
                  <a:lnTo>
                    <a:pt x="582" y="623"/>
                  </a:lnTo>
                  <a:lnTo>
                    <a:pt x="580" y="623"/>
                  </a:lnTo>
                  <a:lnTo>
                    <a:pt x="579" y="624"/>
                  </a:lnTo>
                  <a:lnTo>
                    <a:pt x="578" y="625"/>
                  </a:lnTo>
                  <a:lnTo>
                    <a:pt x="578" y="627"/>
                  </a:lnTo>
                  <a:lnTo>
                    <a:pt x="577" y="627"/>
                  </a:lnTo>
                  <a:lnTo>
                    <a:pt x="577" y="628"/>
                  </a:lnTo>
                  <a:lnTo>
                    <a:pt x="576" y="628"/>
                  </a:lnTo>
                  <a:lnTo>
                    <a:pt x="574" y="629"/>
                  </a:lnTo>
                  <a:lnTo>
                    <a:pt x="573" y="629"/>
                  </a:lnTo>
                  <a:lnTo>
                    <a:pt x="572" y="631"/>
                  </a:lnTo>
                  <a:lnTo>
                    <a:pt x="571" y="633"/>
                  </a:lnTo>
                  <a:lnTo>
                    <a:pt x="571" y="634"/>
                  </a:lnTo>
                  <a:lnTo>
                    <a:pt x="571" y="636"/>
                  </a:lnTo>
                  <a:lnTo>
                    <a:pt x="570" y="638"/>
                  </a:lnTo>
                  <a:lnTo>
                    <a:pt x="570" y="639"/>
                  </a:lnTo>
                  <a:lnTo>
                    <a:pt x="569" y="639"/>
                  </a:lnTo>
                  <a:lnTo>
                    <a:pt x="568" y="639"/>
                  </a:lnTo>
                  <a:lnTo>
                    <a:pt x="568" y="640"/>
                  </a:lnTo>
                  <a:lnTo>
                    <a:pt x="567" y="641"/>
                  </a:lnTo>
                  <a:lnTo>
                    <a:pt x="568" y="641"/>
                  </a:lnTo>
                  <a:lnTo>
                    <a:pt x="568" y="642"/>
                  </a:lnTo>
                  <a:lnTo>
                    <a:pt x="568" y="643"/>
                  </a:lnTo>
                  <a:lnTo>
                    <a:pt x="568" y="644"/>
                  </a:lnTo>
                  <a:lnTo>
                    <a:pt x="568" y="646"/>
                  </a:lnTo>
                  <a:lnTo>
                    <a:pt x="567" y="647"/>
                  </a:lnTo>
                  <a:lnTo>
                    <a:pt x="565" y="648"/>
                  </a:lnTo>
                  <a:lnTo>
                    <a:pt x="565" y="649"/>
                  </a:lnTo>
                  <a:lnTo>
                    <a:pt x="565" y="651"/>
                  </a:lnTo>
                  <a:lnTo>
                    <a:pt x="565" y="652"/>
                  </a:lnTo>
                  <a:lnTo>
                    <a:pt x="563" y="654"/>
                  </a:lnTo>
                  <a:lnTo>
                    <a:pt x="563" y="656"/>
                  </a:lnTo>
                  <a:lnTo>
                    <a:pt x="562" y="656"/>
                  </a:lnTo>
                  <a:lnTo>
                    <a:pt x="562" y="657"/>
                  </a:lnTo>
                  <a:lnTo>
                    <a:pt x="561" y="657"/>
                  </a:lnTo>
                  <a:lnTo>
                    <a:pt x="560" y="658"/>
                  </a:lnTo>
                  <a:lnTo>
                    <a:pt x="560" y="659"/>
                  </a:lnTo>
                  <a:lnTo>
                    <a:pt x="559" y="659"/>
                  </a:lnTo>
                  <a:lnTo>
                    <a:pt x="558" y="659"/>
                  </a:lnTo>
                  <a:lnTo>
                    <a:pt x="557" y="660"/>
                  </a:lnTo>
                  <a:lnTo>
                    <a:pt x="555" y="661"/>
                  </a:lnTo>
                  <a:lnTo>
                    <a:pt x="554" y="661"/>
                  </a:lnTo>
                  <a:lnTo>
                    <a:pt x="554" y="662"/>
                  </a:lnTo>
                  <a:lnTo>
                    <a:pt x="554" y="665"/>
                  </a:lnTo>
                  <a:lnTo>
                    <a:pt x="554" y="666"/>
                  </a:lnTo>
                  <a:lnTo>
                    <a:pt x="554" y="667"/>
                  </a:lnTo>
                  <a:lnTo>
                    <a:pt x="553" y="669"/>
                  </a:lnTo>
                  <a:lnTo>
                    <a:pt x="553" y="671"/>
                  </a:lnTo>
                  <a:lnTo>
                    <a:pt x="553" y="672"/>
                  </a:lnTo>
                  <a:lnTo>
                    <a:pt x="553" y="673"/>
                  </a:lnTo>
                  <a:lnTo>
                    <a:pt x="553" y="675"/>
                  </a:lnTo>
                  <a:lnTo>
                    <a:pt x="552" y="676"/>
                  </a:lnTo>
                  <a:lnTo>
                    <a:pt x="553" y="677"/>
                  </a:lnTo>
                  <a:lnTo>
                    <a:pt x="552" y="678"/>
                  </a:lnTo>
                  <a:lnTo>
                    <a:pt x="552" y="679"/>
                  </a:lnTo>
                  <a:lnTo>
                    <a:pt x="553" y="680"/>
                  </a:lnTo>
                  <a:lnTo>
                    <a:pt x="553" y="681"/>
                  </a:lnTo>
                  <a:lnTo>
                    <a:pt x="553" y="682"/>
                  </a:lnTo>
                  <a:lnTo>
                    <a:pt x="553" y="684"/>
                  </a:lnTo>
                  <a:lnTo>
                    <a:pt x="553" y="685"/>
                  </a:lnTo>
                  <a:lnTo>
                    <a:pt x="553" y="687"/>
                  </a:lnTo>
                  <a:lnTo>
                    <a:pt x="553" y="688"/>
                  </a:lnTo>
                  <a:lnTo>
                    <a:pt x="554" y="688"/>
                  </a:lnTo>
                  <a:lnTo>
                    <a:pt x="555" y="689"/>
                  </a:lnTo>
                  <a:lnTo>
                    <a:pt x="559" y="689"/>
                  </a:lnTo>
                  <a:lnTo>
                    <a:pt x="560" y="690"/>
                  </a:lnTo>
                  <a:lnTo>
                    <a:pt x="561" y="690"/>
                  </a:lnTo>
                  <a:lnTo>
                    <a:pt x="562" y="690"/>
                  </a:lnTo>
                  <a:lnTo>
                    <a:pt x="563" y="690"/>
                  </a:lnTo>
                  <a:lnTo>
                    <a:pt x="564" y="690"/>
                  </a:lnTo>
                  <a:lnTo>
                    <a:pt x="565" y="689"/>
                  </a:lnTo>
                  <a:lnTo>
                    <a:pt x="567" y="689"/>
                  </a:lnTo>
                  <a:lnTo>
                    <a:pt x="568" y="689"/>
                  </a:lnTo>
                  <a:lnTo>
                    <a:pt x="569" y="689"/>
                  </a:lnTo>
                  <a:lnTo>
                    <a:pt x="570" y="690"/>
                  </a:lnTo>
                  <a:lnTo>
                    <a:pt x="571" y="691"/>
                  </a:lnTo>
                  <a:lnTo>
                    <a:pt x="574" y="694"/>
                  </a:lnTo>
                  <a:lnTo>
                    <a:pt x="574" y="695"/>
                  </a:lnTo>
                  <a:lnTo>
                    <a:pt x="573" y="696"/>
                  </a:lnTo>
                  <a:lnTo>
                    <a:pt x="573" y="697"/>
                  </a:lnTo>
                  <a:lnTo>
                    <a:pt x="574" y="698"/>
                  </a:lnTo>
                  <a:lnTo>
                    <a:pt x="574" y="699"/>
                  </a:lnTo>
                  <a:lnTo>
                    <a:pt x="576" y="699"/>
                  </a:lnTo>
                  <a:lnTo>
                    <a:pt x="576" y="700"/>
                  </a:lnTo>
                  <a:lnTo>
                    <a:pt x="578" y="703"/>
                  </a:lnTo>
                  <a:lnTo>
                    <a:pt x="578" y="704"/>
                  </a:lnTo>
                  <a:lnTo>
                    <a:pt x="579" y="705"/>
                  </a:lnTo>
                  <a:lnTo>
                    <a:pt x="579" y="706"/>
                  </a:lnTo>
                  <a:lnTo>
                    <a:pt x="580" y="706"/>
                  </a:lnTo>
                  <a:lnTo>
                    <a:pt x="580" y="707"/>
                  </a:lnTo>
                  <a:lnTo>
                    <a:pt x="581" y="707"/>
                  </a:lnTo>
                  <a:lnTo>
                    <a:pt x="583" y="708"/>
                  </a:lnTo>
                  <a:lnTo>
                    <a:pt x="583" y="709"/>
                  </a:lnTo>
                  <a:lnTo>
                    <a:pt x="584" y="709"/>
                  </a:lnTo>
                  <a:lnTo>
                    <a:pt x="584" y="710"/>
                  </a:lnTo>
                  <a:lnTo>
                    <a:pt x="584" y="711"/>
                  </a:lnTo>
                  <a:lnTo>
                    <a:pt x="584" y="714"/>
                  </a:lnTo>
                  <a:lnTo>
                    <a:pt x="584" y="715"/>
                  </a:lnTo>
                  <a:lnTo>
                    <a:pt x="584" y="716"/>
                  </a:lnTo>
                  <a:lnTo>
                    <a:pt x="584" y="717"/>
                  </a:lnTo>
                  <a:lnTo>
                    <a:pt x="584" y="718"/>
                  </a:lnTo>
                  <a:lnTo>
                    <a:pt x="584" y="719"/>
                  </a:lnTo>
                  <a:lnTo>
                    <a:pt x="583" y="719"/>
                  </a:lnTo>
                  <a:lnTo>
                    <a:pt x="583" y="720"/>
                  </a:lnTo>
                  <a:lnTo>
                    <a:pt x="582" y="722"/>
                  </a:lnTo>
                  <a:lnTo>
                    <a:pt x="581" y="723"/>
                  </a:lnTo>
                  <a:lnTo>
                    <a:pt x="581" y="724"/>
                  </a:lnTo>
                  <a:lnTo>
                    <a:pt x="579" y="726"/>
                  </a:lnTo>
                  <a:lnTo>
                    <a:pt x="578" y="727"/>
                  </a:lnTo>
                  <a:lnTo>
                    <a:pt x="579" y="729"/>
                  </a:lnTo>
                  <a:lnTo>
                    <a:pt x="579" y="730"/>
                  </a:lnTo>
                  <a:lnTo>
                    <a:pt x="579" y="732"/>
                  </a:lnTo>
                  <a:lnTo>
                    <a:pt x="578" y="733"/>
                  </a:lnTo>
                  <a:lnTo>
                    <a:pt x="578" y="734"/>
                  </a:lnTo>
                  <a:lnTo>
                    <a:pt x="576" y="736"/>
                  </a:lnTo>
                  <a:lnTo>
                    <a:pt x="574" y="737"/>
                  </a:lnTo>
                  <a:lnTo>
                    <a:pt x="573" y="738"/>
                  </a:lnTo>
                  <a:lnTo>
                    <a:pt x="572" y="739"/>
                  </a:lnTo>
                  <a:lnTo>
                    <a:pt x="571" y="739"/>
                  </a:lnTo>
                  <a:lnTo>
                    <a:pt x="571" y="740"/>
                  </a:lnTo>
                  <a:lnTo>
                    <a:pt x="571" y="742"/>
                  </a:lnTo>
                  <a:lnTo>
                    <a:pt x="571" y="743"/>
                  </a:lnTo>
                  <a:lnTo>
                    <a:pt x="572" y="743"/>
                  </a:lnTo>
                  <a:lnTo>
                    <a:pt x="572" y="744"/>
                  </a:lnTo>
                  <a:lnTo>
                    <a:pt x="572" y="745"/>
                  </a:lnTo>
                  <a:lnTo>
                    <a:pt x="572" y="746"/>
                  </a:lnTo>
                  <a:lnTo>
                    <a:pt x="571" y="746"/>
                  </a:lnTo>
                  <a:lnTo>
                    <a:pt x="571" y="747"/>
                  </a:lnTo>
                  <a:lnTo>
                    <a:pt x="572" y="749"/>
                  </a:lnTo>
                  <a:lnTo>
                    <a:pt x="572" y="751"/>
                  </a:lnTo>
                  <a:lnTo>
                    <a:pt x="572" y="752"/>
                  </a:lnTo>
                  <a:lnTo>
                    <a:pt x="572" y="753"/>
                  </a:lnTo>
                  <a:lnTo>
                    <a:pt x="572" y="754"/>
                  </a:lnTo>
                  <a:lnTo>
                    <a:pt x="571" y="755"/>
                  </a:lnTo>
                  <a:lnTo>
                    <a:pt x="571" y="757"/>
                  </a:lnTo>
                  <a:lnTo>
                    <a:pt x="571" y="758"/>
                  </a:lnTo>
                  <a:lnTo>
                    <a:pt x="571" y="759"/>
                  </a:lnTo>
                  <a:lnTo>
                    <a:pt x="572" y="761"/>
                  </a:lnTo>
                  <a:lnTo>
                    <a:pt x="573" y="761"/>
                  </a:lnTo>
                  <a:lnTo>
                    <a:pt x="573" y="762"/>
                  </a:lnTo>
                  <a:lnTo>
                    <a:pt x="572" y="763"/>
                  </a:lnTo>
                  <a:lnTo>
                    <a:pt x="572" y="764"/>
                  </a:lnTo>
                  <a:lnTo>
                    <a:pt x="572" y="765"/>
                  </a:lnTo>
                  <a:lnTo>
                    <a:pt x="573" y="767"/>
                  </a:lnTo>
                  <a:lnTo>
                    <a:pt x="574" y="770"/>
                  </a:lnTo>
                  <a:lnTo>
                    <a:pt x="574" y="771"/>
                  </a:lnTo>
                  <a:lnTo>
                    <a:pt x="574" y="772"/>
                  </a:lnTo>
                  <a:lnTo>
                    <a:pt x="574" y="773"/>
                  </a:lnTo>
                  <a:lnTo>
                    <a:pt x="573" y="774"/>
                  </a:lnTo>
                  <a:lnTo>
                    <a:pt x="571" y="775"/>
                  </a:lnTo>
                  <a:lnTo>
                    <a:pt x="571" y="776"/>
                  </a:lnTo>
                  <a:lnTo>
                    <a:pt x="569" y="777"/>
                  </a:lnTo>
                  <a:lnTo>
                    <a:pt x="569" y="778"/>
                  </a:lnTo>
                  <a:lnTo>
                    <a:pt x="568" y="778"/>
                  </a:lnTo>
                  <a:lnTo>
                    <a:pt x="568" y="780"/>
                  </a:lnTo>
                  <a:lnTo>
                    <a:pt x="567" y="781"/>
                  </a:lnTo>
                  <a:lnTo>
                    <a:pt x="567" y="782"/>
                  </a:lnTo>
                  <a:lnTo>
                    <a:pt x="568" y="783"/>
                  </a:lnTo>
                  <a:lnTo>
                    <a:pt x="568" y="784"/>
                  </a:lnTo>
                  <a:lnTo>
                    <a:pt x="569" y="784"/>
                  </a:lnTo>
                  <a:lnTo>
                    <a:pt x="569" y="785"/>
                  </a:lnTo>
                  <a:lnTo>
                    <a:pt x="570" y="785"/>
                  </a:lnTo>
                  <a:lnTo>
                    <a:pt x="571" y="786"/>
                  </a:lnTo>
                  <a:lnTo>
                    <a:pt x="572" y="787"/>
                  </a:lnTo>
                  <a:lnTo>
                    <a:pt x="572" y="789"/>
                  </a:lnTo>
                  <a:lnTo>
                    <a:pt x="572" y="790"/>
                  </a:lnTo>
                  <a:lnTo>
                    <a:pt x="572" y="791"/>
                  </a:lnTo>
                  <a:lnTo>
                    <a:pt x="571" y="793"/>
                  </a:lnTo>
                  <a:lnTo>
                    <a:pt x="571" y="794"/>
                  </a:lnTo>
                  <a:lnTo>
                    <a:pt x="572" y="794"/>
                  </a:lnTo>
                  <a:lnTo>
                    <a:pt x="572" y="795"/>
                  </a:lnTo>
                  <a:lnTo>
                    <a:pt x="572" y="796"/>
                  </a:lnTo>
                  <a:lnTo>
                    <a:pt x="572" y="797"/>
                  </a:lnTo>
                  <a:lnTo>
                    <a:pt x="572" y="799"/>
                  </a:lnTo>
                  <a:lnTo>
                    <a:pt x="573" y="799"/>
                  </a:lnTo>
                  <a:lnTo>
                    <a:pt x="574" y="801"/>
                  </a:lnTo>
                  <a:lnTo>
                    <a:pt x="574" y="803"/>
                  </a:lnTo>
                  <a:lnTo>
                    <a:pt x="574" y="804"/>
                  </a:lnTo>
                  <a:lnTo>
                    <a:pt x="574" y="805"/>
                  </a:lnTo>
                  <a:lnTo>
                    <a:pt x="574" y="807"/>
                  </a:lnTo>
                  <a:lnTo>
                    <a:pt x="573" y="809"/>
                  </a:lnTo>
                  <a:lnTo>
                    <a:pt x="573" y="810"/>
                  </a:lnTo>
                  <a:lnTo>
                    <a:pt x="572" y="811"/>
                  </a:lnTo>
                  <a:lnTo>
                    <a:pt x="572" y="812"/>
                  </a:lnTo>
                  <a:lnTo>
                    <a:pt x="572" y="813"/>
                  </a:lnTo>
                  <a:lnTo>
                    <a:pt x="572" y="814"/>
                  </a:lnTo>
                  <a:lnTo>
                    <a:pt x="573" y="815"/>
                  </a:lnTo>
                  <a:lnTo>
                    <a:pt x="573" y="816"/>
                  </a:lnTo>
                  <a:lnTo>
                    <a:pt x="573" y="818"/>
                  </a:lnTo>
                  <a:lnTo>
                    <a:pt x="572" y="818"/>
                  </a:lnTo>
                  <a:lnTo>
                    <a:pt x="572" y="819"/>
                  </a:lnTo>
                  <a:lnTo>
                    <a:pt x="572" y="820"/>
                  </a:lnTo>
                  <a:lnTo>
                    <a:pt x="573" y="820"/>
                  </a:lnTo>
                  <a:lnTo>
                    <a:pt x="573" y="822"/>
                  </a:lnTo>
                  <a:lnTo>
                    <a:pt x="573" y="823"/>
                  </a:lnTo>
                  <a:lnTo>
                    <a:pt x="572" y="824"/>
                  </a:lnTo>
                  <a:lnTo>
                    <a:pt x="572" y="825"/>
                  </a:lnTo>
                  <a:lnTo>
                    <a:pt x="571" y="828"/>
                  </a:lnTo>
                  <a:lnTo>
                    <a:pt x="571" y="830"/>
                  </a:lnTo>
                  <a:lnTo>
                    <a:pt x="571" y="831"/>
                  </a:lnTo>
                  <a:lnTo>
                    <a:pt x="571" y="832"/>
                  </a:lnTo>
                  <a:lnTo>
                    <a:pt x="570" y="833"/>
                  </a:lnTo>
                  <a:lnTo>
                    <a:pt x="569" y="833"/>
                  </a:lnTo>
                  <a:lnTo>
                    <a:pt x="569" y="835"/>
                  </a:lnTo>
                  <a:lnTo>
                    <a:pt x="569" y="838"/>
                  </a:lnTo>
                  <a:lnTo>
                    <a:pt x="568" y="839"/>
                  </a:lnTo>
                  <a:lnTo>
                    <a:pt x="569" y="839"/>
                  </a:lnTo>
                  <a:lnTo>
                    <a:pt x="569" y="840"/>
                  </a:lnTo>
                  <a:lnTo>
                    <a:pt x="571" y="841"/>
                  </a:lnTo>
                  <a:lnTo>
                    <a:pt x="573" y="842"/>
                  </a:lnTo>
                  <a:lnTo>
                    <a:pt x="576" y="843"/>
                  </a:lnTo>
                  <a:lnTo>
                    <a:pt x="578" y="844"/>
                  </a:lnTo>
                  <a:lnTo>
                    <a:pt x="579" y="845"/>
                  </a:lnTo>
                  <a:lnTo>
                    <a:pt x="581" y="848"/>
                  </a:lnTo>
                  <a:lnTo>
                    <a:pt x="582" y="849"/>
                  </a:lnTo>
                  <a:lnTo>
                    <a:pt x="583" y="849"/>
                  </a:lnTo>
                  <a:lnTo>
                    <a:pt x="584" y="851"/>
                  </a:lnTo>
                  <a:lnTo>
                    <a:pt x="587" y="853"/>
                  </a:lnTo>
                  <a:lnTo>
                    <a:pt x="588" y="854"/>
                  </a:lnTo>
                  <a:lnTo>
                    <a:pt x="589" y="854"/>
                  </a:lnTo>
                  <a:lnTo>
                    <a:pt x="592" y="857"/>
                  </a:lnTo>
                  <a:lnTo>
                    <a:pt x="593" y="858"/>
                  </a:lnTo>
                  <a:lnTo>
                    <a:pt x="593" y="859"/>
                  </a:lnTo>
                  <a:lnTo>
                    <a:pt x="593" y="860"/>
                  </a:lnTo>
                  <a:lnTo>
                    <a:pt x="593" y="861"/>
                  </a:lnTo>
                  <a:lnTo>
                    <a:pt x="593" y="862"/>
                  </a:lnTo>
                  <a:lnTo>
                    <a:pt x="593" y="863"/>
                  </a:lnTo>
                  <a:lnTo>
                    <a:pt x="594" y="863"/>
                  </a:lnTo>
                  <a:lnTo>
                    <a:pt x="596" y="863"/>
                  </a:lnTo>
                  <a:lnTo>
                    <a:pt x="598" y="864"/>
                  </a:lnTo>
                  <a:lnTo>
                    <a:pt x="598" y="866"/>
                  </a:lnTo>
                  <a:lnTo>
                    <a:pt x="599" y="866"/>
                  </a:lnTo>
                  <a:lnTo>
                    <a:pt x="599" y="864"/>
                  </a:lnTo>
                  <a:lnTo>
                    <a:pt x="600" y="864"/>
                  </a:lnTo>
                  <a:lnTo>
                    <a:pt x="601" y="866"/>
                  </a:lnTo>
                  <a:lnTo>
                    <a:pt x="603" y="869"/>
                  </a:lnTo>
                  <a:lnTo>
                    <a:pt x="603" y="870"/>
                  </a:lnTo>
                  <a:lnTo>
                    <a:pt x="602" y="870"/>
                  </a:lnTo>
                  <a:lnTo>
                    <a:pt x="603" y="871"/>
                  </a:lnTo>
                  <a:lnTo>
                    <a:pt x="605" y="871"/>
                  </a:lnTo>
                  <a:lnTo>
                    <a:pt x="606" y="870"/>
                  </a:lnTo>
                  <a:lnTo>
                    <a:pt x="607" y="870"/>
                  </a:lnTo>
                  <a:lnTo>
                    <a:pt x="608" y="870"/>
                  </a:lnTo>
                  <a:lnTo>
                    <a:pt x="610" y="871"/>
                  </a:lnTo>
                  <a:lnTo>
                    <a:pt x="611" y="871"/>
                  </a:lnTo>
                  <a:lnTo>
                    <a:pt x="612" y="871"/>
                  </a:lnTo>
                  <a:lnTo>
                    <a:pt x="613" y="871"/>
                  </a:lnTo>
                  <a:lnTo>
                    <a:pt x="615" y="871"/>
                  </a:lnTo>
                  <a:lnTo>
                    <a:pt x="616" y="871"/>
                  </a:lnTo>
                  <a:lnTo>
                    <a:pt x="617" y="871"/>
                  </a:lnTo>
                  <a:lnTo>
                    <a:pt x="618" y="871"/>
                  </a:lnTo>
                  <a:lnTo>
                    <a:pt x="619" y="871"/>
                  </a:lnTo>
                  <a:lnTo>
                    <a:pt x="620" y="871"/>
                  </a:lnTo>
                  <a:lnTo>
                    <a:pt x="620" y="872"/>
                  </a:lnTo>
                  <a:lnTo>
                    <a:pt x="622" y="872"/>
                  </a:lnTo>
                  <a:lnTo>
                    <a:pt x="625" y="872"/>
                  </a:lnTo>
                  <a:lnTo>
                    <a:pt x="627" y="872"/>
                  </a:lnTo>
                  <a:lnTo>
                    <a:pt x="628" y="872"/>
                  </a:lnTo>
                  <a:lnTo>
                    <a:pt x="629" y="872"/>
                  </a:lnTo>
                  <a:lnTo>
                    <a:pt x="631" y="872"/>
                  </a:lnTo>
                  <a:lnTo>
                    <a:pt x="632" y="873"/>
                  </a:lnTo>
                  <a:lnTo>
                    <a:pt x="634" y="875"/>
                  </a:lnTo>
                  <a:lnTo>
                    <a:pt x="634" y="876"/>
                  </a:lnTo>
                  <a:lnTo>
                    <a:pt x="635" y="877"/>
                  </a:lnTo>
                  <a:lnTo>
                    <a:pt x="635" y="878"/>
                  </a:lnTo>
                  <a:lnTo>
                    <a:pt x="636" y="879"/>
                  </a:lnTo>
                  <a:lnTo>
                    <a:pt x="636" y="881"/>
                  </a:lnTo>
                  <a:lnTo>
                    <a:pt x="636" y="882"/>
                  </a:lnTo>
                  <a:lnTo>
                    <a:pt x="637" y="883"/>
                  </a:lnTo>
                  <a:lnTo>
                    <a:pt x="637" y="885"/>
                  </a:lnTo>
                  <a:lnTo>
                    <a:pt x="638" y="886"/>
                  </a:lnTo>
                  <a:lnTo>
                    <a:pt x="639" y="887"/>
                  </a:lnTo>
                  <a:lnTo>
                    <a:pt x="641" y="888"/>
                  </a:lnTo>
                  <a:lnTo>
                    <a:pt x="644" y="889"/>
                  </a:lnTo>
                  <a:lnTo>
                    <a:pt x="644" y="890"/>
                  </a:lnTo>
                  <a:lnTo>
                    <a:pt x="645" y="891"/>
                  </a:lnTo>
                  <a:lnTo>
                    <a:pt x="646" y="892"/>
                  </a:lnTo>
                  <a:lnTo>
                    <a:pt x="647" y="892"/>
                  </a:lnTo>
                  <a:lnTo>
                    <a:pt x="648" y="893"/>
                  </a:lnTo>
                  <a:lnTo>
                    <a:pt x="650" y="893"/>
                  </a:lnTo>
                  <a:lnTo>
                    <a:pt x="651" y="893"/>
                  </a:lnTo>
                  <a:lnTo>
                    <a:pt x="654" y="895"/>
                  </a:lnTo>
                  <a:lnTo>
                    <a:pt x="655" y="895"/>
                  </a:lnTo>
                  <a:lnTo>
                    <a:pt x="658" y="896"/>
                  </a:lnTo>
                  <a:lnTo>
                    <a:pt x="659" y="896"/>
                  </a:lnTo>
                  <a:lnTo>
                    <a:pt x="660" y="896"/>
                  </a:lnTo>
                  <a:lnTo>
                    <a:pt x="660" y="897"/>
                  </a:lnTo>
                  <a:lnTo>
                    <a:pt x="661" y="897"/>
                  </a:lnTo>
                  <a:lnTo>
                    <a:pt x="663" y="897"/>
                  </a:lnTo>
                  <a:lnTo>
                    <a:pt x="664" y="898"/>
                  </a:lnTo>
                  <a:lnTo>
                    <a:pt x="665" y="898"/>
                  </a:lnTo>
                  <a:lnTo>
                    <a:pt x="666" y="899"/>
                  </a:lnTo>
                  <a:lnTo>
                    <a:pt x="667" y="899"/>
                  </a:lnTo>
                  <a:lnTo>
                    <a:pt x="668" y="899"/>
                  </a:lnTo>
                  <a:lnTo>
                    <a:pt x="669" y="899"/>
                  </a:lnTo>
                  <a:lnTo>
                    <a:pt x="669" y="900"/>
                  </a:lnTo>
                  <a:lnTo>
                    <a:pt x="670" y="900"/>
                  </a:lnTo>
                  <a:lnTo>
                    <a:pt x="672" y="901"/>
                  </a:lnTo>
                  <a:lnTo>
                    <a:pt x="674" y="902"/>
                  </a:lnTo>
                  <a:lnTo>
                    <a:pt x="675" y="902"/>
                  </a:lnTo>
                  <a:lnTo>
                    <a:pt x="676" y="902"/>
                  </a:lnTo>
                  <a:lnTo>
                    <a:pt x="676" y="904"/>
                  </a:lnTo>
                  <a:lnTo>
                    <a:pt x="677" y="905"/>
                  </a:lnTo>
                  <a:lnTo>
                    <a:pt x="678" y="905"/>
                  </a:lnTo>
                  <a:lnTo>
                    <a:pt x="679" y="905"/>
                  </a:lnTo>
                  <a:lnTo>
                    <a:pt x="680" y="905"/>
                  </a:lnTo>
                  <a:lnTo>
                    <a:pt x="682" y="906"/>
                  </a:lnTo>
                  <a:lnTo>
                    <a:pt x="683" y="907"/>
                  </a:lnTo>
                  <a:lnTo>
                    <a:pt x="683" y="908"/>
                  </a:lnTo>
                  <a:lnTo>
                    <a:pt x="684" y="909"/>
                  </a:lnTo>
                  <a:lnTo>
                    <a:pt x="686" y="910"/>
                  </a:lnTo>
                  <a:lnTo>
                    <a:pt x="687" y="912"/>
                  </a:lnTo>
                  <a:lnTo>
                    <a:pt x="688" y="914"/>
                  </a:lnTo>
                  <a:lnTo>
                    <a:pt x="688" y="915"/>
                  </a:lnTo>
                  <a:lnTo>
                    <a:pt x="688" y="916"/>
                  </a:lnTo>
                  <a:lnTo>
                    <a:pt x="687" y="917"/>
                  </a:lnTo>
                  <a:lnTo>
                    <a:pt x="687" y="918"/>
                  </a:lnTo>
                  <a:lnTo>
                    <a:pt x="687" y="919"/>
                  </a:lnTo>
                  <a:lnTo>
                    <a:pt x="689" y="920"/>
                  </a:lnTo>
                  <a:lnTo>
                    <a:pt x="691" y="921"/>
                  </a:lnTo>
                  <a:lnTo>
                    <a:pt x="691" y="924"/>
                  </a:lnTo>
                  <a:lnTo>
                    <a:pt x="692" y="925"/>
                  </a:lnTo>
                  <a:lnTo>
                    <a:pt x="692" y="926"/>
                  </a:lnTo>
                  <a:lnTo>
                    <a:pt x="692" y="927"/>
                  </a:lnTo>
                  <a:lnTo>
                    <a:pt x="692" y="929"/>
                  </a:lnTo>
                  <a:lnTo>
                    <a:pt x="692" y="930"/>
                  </a:lnTo>
                  <a:lnTo>
                    <a:pt x="693" y="931"/>
                  </a:lnTo>
                  <a:lnTo>
                    <a:pt x="694" y="933"/>
                  </a:lnTo>
                  <a:lnTo>
                    <a:pt x="694" y="934"/>
                  </a:lnTo>
                  <a:lnTo>
                    <a:pt x="694" y="935"/>
                  </a:lnTo>
                  <a:lnTo>
                    <a:pt x="695" y="935"/>
                  </a:lnTo>
                  <a:lnTo>
                    <a:pt x="695" y="936"/>
                  </a:lnTo>
                  <a:lnTo>
                    <a:pt x="696" y="936"/>
                  </a:lnTo>
                  <a:lnTo>
                    <a:pt x="697" y="937"/>
                  </a:lnTo>
                  <a:lnTo>
                    <a:pt x="698" y="937"/>
                  </a:lnTo>
                  <a:lnTo>
                    <a:pt x="698" y="938"/>
                  </a:lnTo>
                  <a:lnTo>
                    <a:pt x="699" y="938"/>
                  </a:lnTo>
                  <a:lnTo>
                    <a:pt x="701" y="939"/>
                  </a:lnTo>
                  <a:lnTo>
                    <a:pt x="702" y="942"/>
                  </a:lnTo>
                  <a:lnTo>
                    <a:pt x="703" y="943"/>
                  </a:lnTo>
                  <a:lnTo>
                    <a:pt x="705" y="943"/>
                  </a:lnTo>
                  <a:lnTo>
                    <a:pt x="707" y="944"/>
                  </a:lnTo>
                  <a:lnTo>
                    <a:pt x="708" y="945"/>
                  </a:lnTo>
                  <a:lnTo>
                    <a:pt x="709" y="945"/>
                  </a:lnTo>
                  <a:lnTo>
                    <a:pt x="711" y="946"/>
                  </a:lnTo>
                  <a:lnTo>
                    <a:pt x="714" y="946"/>
                  </a:lnTo>
                  <a:lnTo>
                    <a:pt x="715" y="947"/>
                  </a:lnTo>
                  <a:lnTo>
                    <a:pt x="716" y="948"/>
                  </a:lnTo>
                  <a:lnTo>
                    <a:pt x="716" y="949"/>
                  </a:lnTo>
                  <a:lnTo>
                    <a:pt x="716" y="950"/>
                  </a:lnTo>
                  <a:lnTo>
                    <a:pt x="717" y="952"/>
                  </a:lnTo>
                  <a:lnTo>
                    <a:pt x="718" y="953"/>
                  </a:lnTo>
                  <a:lnTo>
                    <a:pt x="720" y="953"/>
                  </a:lnTo>
                  <a:lnTo>
                    <a:pt x="721" y="953"/>
                  </a:lnTo>
                  <a:lnTo>
                    <a:pt x="723" y="955"/>
                  </a:lnTo>
                  <a:lnTo>
                    <a:pt x="723" y="956"/>
                  </a:lnTo>
                  <a:lnTo>
                    <a:pt x="723" y="957"/>
                  </a:lnTo>
                  <a:lnTo>
                    <a:pt x="724" y="957"/>
                  </a:lnTo>
                  <a:lnTo>
                    <a:pt x="724" y="958"/>
                  </a:lnTo>
                  <a:lnTo>
                    <a:pt x="725" y="958"/>
                  </a:lnTo>
                  <a:lnTo>
                    <a:pt x="725" y="959"/>
                  </a:lnTo>
                  <a:lnTo>
                    <a:pt x="726" y="958"/>
                  </a:lnTo>
                  <a:lnTo>
                    <a:pt x="726" y="959"/>
                  </a:lnTo>
                  <a:lnTo>
                    <a:pt x="727" y="959"/>
                  </a:lnTo>
                  <a:lnTo>
                    <a:pt x="727" y="960"/>
                  </a:lnTo>
                  <a:lnTo>
                    <a:pt x="728" y="960"/>
                  </a:lnTo>
                  <a:lnTo>
                    <a:pt x="730" y="960"/>
                  </a:lnTo>
                  <a:lnTo>
                    <a:pt x="730" y="962"/>
                  </a:lnTo>
                  <a:lnTo>
                    <a:pt x="731" y="962"/>
                  </a:lnTo>
                  <a:lnTo>
                    <a:pt x="732" y="963"/>
                  </a:lnTo>
                  <a:lnTo>
                    <a:pt x="732" y="964"/>
                  </a:lnTo>
                  <a:lnTo>
                    <a:pt x="733" y="964"/>
                  </a:lnTo>
                  <a:lnTo>
                    <a:pt x="733" y="965"/>
                  </a:lnTo>
                  <a:lnTo>
                    <a:pt x="734" y="965"/>
                  </a:lnTo>
                  <a:lnTo>
                    <a:pt x="735" y="965"/>
                  </a:lnTo>
                  <a:lnTo>
                    <a:pt x="737" y="965"/>
                  </a:lnTo>
                  <a:lnTo>
                    <a:pt x="739" y="966"/>
                  </a:lnTo>
                  <a:lnTo>
                    <a:pt x="741" y="966"/>
                  </a:lnTo>
                  <a:lnTo>
                    <a:pt x="742" y="966"/>
                  </a:lnTo>
                  <a:lnTo>
                    <a:pt x="744" y="966"/>
                  </a:lnTo>
                  <a:lnTo>
                    <a:pt x="745" y="967"/>
                  </a:lnTo>
                  <a:lnTo>
                    <a:pt x="747" y="968"/>
                  </a:lnTo>
                  <a:lnTo>
                    <a:pt x="749" y="967"/>
                  </a:lnTo>
                  <a:lnTo>
                    <a:pt x="750" y="967"/>
                  </a:lnTo>
                  <a:lnTo>
                    <a:pt x="751" y="968"/>
                  </a:lnTo>
                  <a:lnTo>
                    <a:pt x="752" y="968"/>
                  </a:lnTo>
                  <a:lnTo>
                    <a:pt x="753" y="968"/>
                  </a:lnTo>
                  <a:lnTo>
                    <a:pt x="753" y="969"/>
                  </a:lnTo>
                  <a:lnTo>
                    <a:pt x="754" y="969"/>
                  </a:lnTo>
                  <a:lnTo>
                    <a:pt x="754" y="971"/>
                  </a:lnTo>
                  <a:lnTo>
                    <a:pt x="755" y="972"/>
                  </a:lnTo>
                  <a:lnTo>
                    <a:pt x="755" y="973"/>
                  </a:lnTo>
                  <a:lnTo>
                    <a:pt x="756" y="974"/>
                  </a:lnTo>
                  <a:lnTo>
                    <a:pt x="758" y="974"/>
                  </a:lnTo>
                  <a:lnTo>
                    <a:pt x="758" y="975"/>
                  </a:lnTo>
                  <a:lnTo>
                    <a:pt x="760" y="976"/>
                  </a:lnTo>
                  <a:lnTo>
                    <a:pt x="761" y="977"/>
                  </a:lnTo>
                  <a:lnTo>
                    <a:pt x="762" y="979"/>
                  </a:lnTo>
                  <a:lnTo>
                    <a:pt x="763" y="981"/>
                  </a:lnTo>
                  <a:lnTo>
                    <a:pt x="764" y="982"/>
                  </a:lnTo>
                  <a:lnTo>
                    <a:pt x="764" y="984"/>
                  </a:lnTo>
                  <a:lnTo>
                    <a:pt x="765" y="984"/>
                  </a:lnTo>
                  <a:lnTo>
                    <a:pt x="765" y="985"/>
                  </a:lnTo>
                  <a:lnTo>
                    <a:pt x="766" y="985"/>
                  </a:lnTo>
                  <a:lnTo>
                    <a:pt x="766" y="986"/>
                  </a:lnTo>
                  <a:lnTo>
                    <a:pt x="768" y="987"/>
                  </a:lnTo>
                  <a:lnTo>
                    <a:pt x="769" y="988"/>
                  </a:lnTo>
                  <a:lnTo>
                    <a:pt x="770" y="988"/>
                  </a:lnTo>
                  <a:lnTo>
                    <a:pt x="771" y="990"/>
                  </a:lnTo>
                  <a:lnTo>
                    <a:pt x="771" y="991"/>
                  </a:lnTo>
                  <a:lnTo>
                    <a:pt x="771" y="993"/>
                  </a:lnTo>
                  <a:lnTo>
                    <a:pt x="772" y="994"/>
                  </a:lnTo>
                  <a:lnTo>
                    <a:pt x="773" y="995"/>
                  </a:lnTo>
                  <a:lnTo>
                    <a:pt x="774" y="995"/>
                  </a:lnTo>
                  <a:lnTo>
                    <a:pt x="775" y="996"/>
                  </a:lnTo>
                  <a:lnTo>
                    <a:pt x="775" y="997"/>
                  </a:lnTo>
                  <a:lnTo>
                    <a:pt x="776" y="1001"/>
                  </a:lnTo>
                  <a:lnTo>
                    <a:pt x="776" y="1002"/>
                  </a:lnTo>
                  <a:lnTo>
                    <a:pt x="778" y="1004"/>
                  </a:lnTo>
                  <a:lnTo>
                    <a:pt x="778" y="1005"/>
                  </a:lnTo>
                  <a:lnTo>
                    <a:pt x="779" y="1006"/>
                  </a:lnTo>
                  <a:lnTo>
                    <a:pt x="781" y="1010"/>
                  </a:lnTo>
                  <a:lnTo>
                    <a:pt x="780" y="1015"/>
                  </a:lnTo>
                  <a:lnTo>
                    <a:pt x="780" y="1017"/>
                  </a:lnTo>
                  <a:lnTo>
                    <a:pt x="780" y="1019"/>
                  </a:lnTo>
                  <a:lnTo>
                    <a:pt x="779" y="1020"/>
                  </a:lnTo>
                  <a:lnTo>
                    <a:pt x="779" y="1021"/>
                  </a:lnTo>
                  <a:lnTo>
                    <a:pt x="779" y="1024"/>
                  </a:lnTo>
                  <a:lnTo>
                    <a:pt x="778" y="1028"/>
                  </a:lnTo>
                  <a:lnTo>
                    <a:pt x="778" y="1030"/>
                  </a:lnTo>
                  <a:lnTo>
                    <a:pt x="779" y="1032"/>
                  </a:lnTo>
                  <a:lnTo>
                    <a:pt x="780" y="1033"/>
                  </a:lnTo>
                  <a:lnTo>
                    <a:pt x="780" y="1034"/>
                  </a:lnTo>
                  <a:lnTo>
                    <a:pt x="779" y="1036"/>
                  </a:lnTo>
                  <a:lnTo>
                    <a:pt x="779" y="1039"/>
                  </a:lnTo>
                  <a:lnTo>
                    <a:pt x="780" y="1040"/>
                  </a:lnTo>
                  <a:lnTo>
                    <a:pt x="780" y="1041"/>
                  </a:lnTo>
                  <a:lnTo>
                    <a:pt x="781" y="1041"/>
                  </a:lnTo>
                  <a:lnTo>
                    <a:pt x="782" y="1042"/>
                  </a:lnTo>
                  <a:lnTo>
                    <a:pt x="782" y="1043"/>
                  </a:lnTo>
                  <a:lnTo>
                    <a:pt x="783" y="1043"/>
                  </a:lnTo>
                  <a:lnTo>
                    <a:pt x="783" y="1044"/>
                  </a:lnTo>
                  <a:lnTo>
                    <a:pt x="784" y="1044"/>
                  </a:lnTo>
                  <a:lnTo>
                    <a:pt x="784" y="1045"/>
                  </a:lnTo>
                  <a:lnTo>
                    <a:pt x="784" y="1046"/>
                  </a:lnTo>
                  <a:lnTo>
                    <a:pt x="784" y="1048"/>
                  </a:lnTo>
                  <a:lnTo>
                    <a:pt x="784" y="1049"/>
                  </a:lnTo>
                  <a:lnTo>
                    <a:pt x="783" y="1050"/>
                  </a:lnTo>
                  <a:lnTo>
                    <a:pt x="783" y="1051"/>
                  </a:lnTo>
                  <a:lnTo>
                    <a:pt x="783" y="1052"/>
                  </a:lnTo>
                  <a:lnTo>
                    <a:pt x="784" y="1053"/>
                  </a:lnTo>
                  <a:lnTo>
                    <a:pt x="784" y="1055"/>
                  </a:lnTo>
                  <a:lnTo>
                    <a:pt x="785" y="1055"/>
                  </a:lnTo>
                  <a:lnTo>
                    <a:pt x="787" y="1057"/>
                  </a:lnTo>
                  <a:lnTo>
                    <a:pt x="787" y="1058"/>
                  </a:lnTo>
                  <a:lnTo>
                    <a:pt x="787" y="1060"/>
                  </a:lnTo>
                  <a:lnTo>
                    <a:pt x="783" y="1060"/>
                  </a:lnTo>
                  <a:lnTo>
                    <a:pt x="781" y="1060"/>
                  </a:lnTo>
                  <a:lnTo>
                    <a:pt x="766" y="1060"/>
                  </a:lnTo>
                  <a:lnTo>
                    <a:pt x="765" y="1061"/>
                  </a:lnTo>
                  <a:lnTo>
                    <a:pt x="763" y="1061"/>
                  </a:lnTo>
                  <a:lnTo>
                    <a:pt x="758" y="1061"/>
                  </a:lnTo>
                  <a:lnTo>
                    <a:pt x="756" y="1061"/>
                  </a:lnTo>
                  <a:lnTo>
                    <a:pt x="754" y="1061"/>
                  </a:lnTo>
                  <a:lnTo>
                    <a:pt x="751" y="1061"/>
                  </a:lnTo>
                  <a:lnTo>
                    <a:pt x="745" y="1061"/>
                  </a:lnTo>
                  <a:lnTo>
                    <a:pt x="744" y="1061"/>
                  </a:lnTo>
                  <a:lnTo>
                    <a:pt x="743" y="1062"/>
                  </a:lnTo>
                  <a:lnTo>
                    <a:pt x="737" y="1062"/>
                  </a:lnTo>
                  <a:lnTo>
                    <a:pt x="735" y="1062"/>
                  </a:lnTo>
                  <a:lnTo>
                    <a:pt x="734" y="1062"/>
                  </a:lnTo>
                  <a:lnTo>
                    <a:pt x="733" y="1062"/>
                  </a:lnTo>
                  <a:lnTo>
                    <a:pt x="732" y="1062"/>
                  </a:lnTo>
                  <a:lnTo>
                    <a:pt x="731" y="1062"/>
                  </a:lnTo>
                  <a:lnTo>
                    <a:pt x="730" y="1062"/>
                  </a:lnTo>
                  <a:lnTo>
                    <a:pt x="728" y="1062"/>
                  </a:lnTo>
                  <a:lnTo>
                    <a:pt x="726" y="1062"/>
                  </a:lnTo>
                  <a:lnTo>
                    <a:pt x="723" y="1062"/>
                  </a:lnTo>
                  <a:lnTo>
                    <a:pt x="718" y="1063"/>
                  </a:lnTo>
                  <a:lnTo>
                    <a:pt x="717" y="1063"/>
                  </a:lnTo>
                  <a:lnTo>
                    <a:pt x="715" y="1063"/>
                  </a:lnTo>
                  <a:lnTo>
                    <a:pt x="713" y="1063"/>
                  </a:lnTo>
                  <a:lnTo>
                    <a:pt x="711" y="1063"/>
                  </a:lnTo>
                  <a:lnTo>
                    <a:pt x="709" y="1063"/>
                  </a:lnTo>
                  <a:lnTo>
                    <a:pt x="708" y="1063"/>
                  </a:lnTo>
                  <a:lnTo>
                    <a:pt x="706" y="1063"/>
                  </a:lnTo>
                  <a:lnTo>
                    <a:pt x="703" y="1063"/>
                  </a:lnTo>
                  <a:lnTo>
                    <a:pt x="701" y="1063"/>
                  </a:lnTo>
                  <a:lnTo>
                    <a:pt x="691" y="1064"/>
                  </a:lnTo>
                  <a:lnTo>
                    <a:pt x="689" y="1064"/>
                  </a:lnTo>
                  <a:lnTo>
                    <a:pt x="687" y="1064"/>
                  </a:lnTo>
                  <a:lnTo>
                    <a:pt x="686" y="1064"/>
                  </a:lnTo>
                  <a:lnTo>
                    <a:pt x="682" y="1064"/>
                  </a:lnTo>
                  <a:lnTo>
                    <a:pt x="673" y="1064"/>
                  </a:lnTo>
                  <a:lnTo>
                    <a:pt x="672" y="1064"/>
                  </a:lnTo>
                  <a:lnTo>
                    <a:pt x="669" y="1064"/>
                  </a:lnTo>
                  <a:lnTo>
                    <a:pt x="659" y="1065"/>
                  </a:lnTo>
                  <a:lnTo>
                    <a:pt x="657" y="1065"/>
                  </a:lnTo>
                  <a:lnTo>
                    <a:pt x="655" y="1065"/>
                  </a:lnTo>
                  <a:lnTo>
                    <a:pt x="646" y="1065"/>
                  </a:lnTo>
                  <a:lnTo>
                    <a:pt x="639" y="1067"/>
                  </a:lnTo>
                  <a:lnTo>
                    <a:pt x="635" y="1067"/>
                  </a:lnTo>
                  <a:lnTo>
                    <a:pt x="631" y="1067"/>
                  </a:lnTo>
                  <a:lnTo>
                    <a:pt x="629" y="1067"/>
                  </a:lnTo>
                  <a:lnTo>
                    <a:pt x="624" y="1067"/>
                  </a:lnTo>
                  <a:lnTo>
                    <a:pt x="621" y="1067"/>
                  </a:lnTo>
                  <a:lnTo>
                    <a:pt x="611" y="1067"/>
                  </a:lnTo>
                  <a:lnTo>
                    <a:pt x="610" y="1068"/>
                  </a:lnTo>
                  <a:lnTo>
                    <a:pt x="608" y="1068"/>
                  </a:lnTo>
                  <a:lnTo>
                    <a:pt x="597" y="1068"/>
                  </a:lnTo>
                  <a:lnTo>
                    <a:pt x="593" y="1068"/>
                  </a:lnTo>
                  <a:lnTo>
                    <a:pt x="592" y="1068"/>
                  </a:lnTo>
                  <a:lnTo>
                    <a:pt x="591" y="1068"/>
                  </a:lnTo>
                  <a:lnTo>
                    <a:pt x="589" y="1068"/>
                  </a:lnTo>
                  <a:lnTo>
                    <a:pt x="583" y="1068"/>
                  </a:lnTo>
                  <a:lnTo>
                    <a:pt x="578" y="1069"/>
                  </a:lnTo>
                  <a:lnTo>
                    <a:pt x="576" y="1069"/>
                  </a:lnTo>
                  <a:lnTo>
                    <a:pt x="568" y="1069"/>
                  </a:lnTo>
                  <a:lnTo>
                    <a:pt x="561" y="1069"/>
                  </a:lnTo>
                  <a:lnTo>
                    <a:pt x="560" y="1069"/>
                  </a:lnTo>
                  <a:lnTo>
                    <a:pt x="558" y="1069"/>
                  </a:lnTo>
                  <a:lnTo>
                    <a:pt x="553" y="1069"/>
                  </a:lnTo>
                  <a:lnTo>
                    <a:pt x="550" y="1069"/>
                  </a:lnTo>
                  <a:lnTo>
                    <a:pt x="548" y="1070"/>
                  </a:lnTo>
                  <a:lnTo>
                    <a:pt x="544" y="1070"/>
                  </a:lnTo>
                  <a:lnTo>
                    <a:pt x="527" y="1070"/>
                  </a:lnTo>
                  <a:lnTo>
                    <a:pt x="520" y="1070"/>
                  </a:lnTo>
                  <a:lnTo>
                    <a:pt x="514" y="1070"/>
                  </a:lnTo>
                  <a:lnTo>
                    <a:pt x="512" y="1071"/>
                  </a:lnTo>
                  <a:lnTo>
                    <a:pt x="511" y="1071"/>
                  </a:lnTo>
                  <a:lnTo>
                    <a:pt x="497" y="1071"/>
                  </a:lnTo>
                  <a:lnTo>
                    <a:pt x="496" y="1071"/>
                  </a:lnTo>
                  <a:lnTo>
                    <a:pt x="494" y="1071"/>
                  </a:lnTo>
                  <a:lnTo>
                    <a:pt x="488" y="1071"/>
                  </a:lnTo>
                  <a:lnTo>
                    <a:pt x="487" y="1071"/>
                  </a:lnTo>
                  <a:lnTo>
                    <a:pt x="486" y="1071"/>
                  </a:lnTo>
                  <a:lnTo>
                    <a:pt x="484" y="1071"/>
                  </a:lnTo>
                  <a:lnTo>
                    <a:pt x="481" y="1071"/>
                  </a:lnTo>
                  <a:lnTo>
                    <a:pt x="479" y="1071"/>
                  </a:lnTo>
                  <a:lnTo>
                    <a:pt x="476" y="1071"/>
                  </a:lnTo>
                  <a:lnTo>
                    <a:pt x="474" y="1071"/>
                  </a:lnTo>
                  <a:lnTo>
                    <a:pt x="468" y="1072"/>
                  </a:lnTo>
                  <a:lnTo>
                    <a:pt x="465" y="1072"/>
                  </a:lnTo>
                  <a:lnTo>
                    <a:pt x="457" y="1072"/>
                  </a:lnTo>
                  <a:lnTo>
                    <a:pt x="456" y="1072"/>
                  </a:lnTo>
                  <a:lnTo>
                    <a:pt x="455" y="1072"/>
                  </a:lnTo>
                  <a:lnTo>
                    <a:pt x="448" y="1072"/>
                  </a:lnTo>
                  <a:lnTo>
                    <a:pt x="445" y="1072"/>
                  </a:lnTo>
                  <a:lnTo>
                    <a:pt x="433" y="1072"/>
                  </a:lnTo>
                  <a:lnTo>
                    <a:pt x="421" y="1073"/>
                  </a:lnTo>
                  <a:lnTo>
                    <a:pt x="417" y="1073"/>
                  </a:lnTo>
                  <a:lnTo>
                    <a:pt x="409" y="1073"/>
                  </a:lnTo>
                  <a:lnTo>
                    <a:pt x="407" y="1073"/>
                  </a:lnTo>
                  <a:lnTo>
                    <a:pt x="406" y="1073"/>
                  </a:lnTo>
                  <a:lnTo>
                    <a:pt x="405" y="1073"/>
                  </a:lnTo>
                  <a:lnTo>
                    <a:pt x="404" y="1073"/>
                  </a:lnTo>
                  <a:lnTo>
                    <a:pt x="401" y="1073"/>
                  </a:lnTo>
                  <a:lnTo>
                    <a:pt x="398" y="1073"/>
                  </a:lnTo>
                  <a:lnTo>
                    <a:pt x="385" y="1073"/>
                  </a:lnTo>
                  <a:lnTo>
                    <a:pt x="369" y="1073"/>
                  </a:lnTo>
                  <a:lnTo>
                    <a:pt x="368" y="1073"/>
                  </a:lnTo>
                  <a:lnTo>
                    <a:pt x="366" y="1073"/>
                  </a:lnTo>
                  <a:lnTo>
                    <a:pt x="359" y="1073"/>
                  </a:lnTo>
                  <a:lnTo>
                    <a:pt x="356" y="1073"/>
                  </a:lnTo>
                  <a:lnTo>
                    <a:pt x="352" y="1074"/>
                  </a:lnTo>
                  <a:lnTo>
                    <a:pt x="343" y="1074"/>
                  </a:lnTo>
                  <a:lnTo>
                    <a:pt x="337" y="1074"/>
                  </a:lnTo>
                  <a:lnTo>
                    <a:pt x="321" y="1074"/>
                  </a:lnTo>
                  <a:lnTo>
                    <a:pt x="306" y="1074"/>
                  </a:lnTo>
                  <a:lnTo>
                    <a:pt x="304" y="1074"/>
                  </a:lnTo>
                  <a:lnTo>
                    <a:pt x="302" y="1074"/>
                  </a:lnTo>
                  <a:lnTo>
                    <a:pt x="300" y="1074"/>
                  </a:lnTo>
                  <a:lnTo>
                    <a:pt x="296" y="1074"/>
                  </a:lnTo>
                  <a:lnTo>
                    <a:pt x="294" y="1074"/>
                  </a:lnTo>
                  <a:lnTo>
                    <a:pt x="291" y="1074"/>
                  </a:lnTo>
                  <a:lnTo>
                    <a:pt x="289" y="1074"/>
                  </a:lnTo>
                  <a:lnTo>
                    <a:pt x="286" y="1074"/>
                  </a:lnTo>
                  <a:lnTo>
                    <a:pt x="283" y="1074"/>
                  </a:lnTo>
                  <a:lnTo>
                    <a:pt x="281" y="1074"/>
                  </a:lnTo>
                  <a:lnTo>
                    <a:pt x="279" y="1074"/>
                  </a:lnTo>
                  <a:lnTo>
                    <a:pt x="277" y="1074"/>
                  </a:lnTo>
                  <a:lnTo>
                    <a:pt x="273" y="1074"/>
                  </a:lnTo>
                  <a:lnTo>
                    <a:pt x="270" y="1074"/>
                  </a:lnTo>
                  <a:lnTo>
                    <a:pt x="268" y="1074"/>
                  </a:lnTo>
                  <a:lnTo>
                    <a:pt x="264" y="1074"/>
                  </a:lnTo>
                  <a:lnTo>
                    <a:pt x="263" y="1074"/>
                  </a:lnTo>
                  <a:lnTo>
                    <a:pt x="261" y="1074"/>
                  </a:lnTo>
                  <a:lnTo>
                    <a:pt x="256" y="1074"/>
                  </a:lnTo>
                  <a:lnTo>
                    <a:pt x="253" y="1074"/>
                  </a:lnTo>
                  <a:lnTo>
                    <a:pt x="252" y="1076"/>
                  </a:lnTo>
                  <a:lnTo>
                    <a:pt x="242" y="1076"/>
                  </a:lnTo>
                  <a:lnTo>
                    <a:pt x="241" y="1076"/>
                  </a:lnTo>
                  <a:lnTo>
                    <a:pt x="235" y="1076"/>
                  </a:lnTo>
                  <a:lnTo>
                    <a:pt x="234" y="1076"/>
                  </a:lnTo>
                  <a:lnTo>
                    <a:pt x="227" y="1076"/>
                  </a:lnTo>
                  <a:lnTo>
                    <a:pt x="225" y="1076"/>
                  </a:lnTo>
                  <a:lnTo>
                    <a:pt x="222" y="1076"/>
                  </a:lnTo>
                  <a:lnTo>
                    <a:pt x="220" y="1076"/>
                  </a:lnTo>
                  <a:lnTo>
                    <a:pt x="217" y="1076"/>
                  </a:lnTo>
                  <a:lnTo>
                    <a:pt x="209" y="1076"/>
                  </a:lnTo>
                  <a:lnTo>
                    <a:pt x="199" y="1076"/>
                  </a:lnTo>
                  <a:lnTo>
                    <a:pt x="195" y="1076"/>
                  </a:lnTo>
                  <a:lnTo>
                    <a:pt x="193" y="1076"/>
                  </a:lnTo>
                  <a:lnTo>
                    <a:pt x="187" y="1076"/>
                  </a:lnTo>
                  <a:lnTo>
                    <a:pt x="177" y="1076"/>
                  </a:lnTo>
                  <a:lnTo>
                    <a:pt x="176" y="1076"/>
                  </a:lnTo>
                  <a:lnTo>
                    <a:pt x="175" y="1076"/>
                  </a:lnTo>
                  <a:lnTo>
                    <a:pt x="171" y="1076"/>
                  </a:lnTo>
                  <a:lnTo>
                    <a:pt x="161" y="1076"/>
                  </a:lnTo>
                  <a:lnTo>
                    <a:pt x="155" y="1076"/>
                  </a:lnTo>
                  <a:lnTo>
                    <a:pt x="146" y="1076"/>
                  </a:lnTo>
                  <a:lnTo>
                    <a:pt x="130" y="1076"/>
                  </a:lnTo>
                  <a:lnTo>
                    <a:pt x="126" y="1076"/>
                  </a:lnTo>
                  <a:lnTo>
                    <a:pt x="124" y="1076"/>
                  </a:lnTo>
                  <a:lnTo>
                    <a:pt x="119" y="1076"/>
                  </a:lnTo>
                  <a:lnTo>
                    <a:pt x="113" y="1076"/>
                  </a:lnTo>
                  <a:lnTo>
                    <a:pt x="109" y="1076"/>
                  </a:lnTo>
                  <a:lnTo>
                    <a:pt x="105" y="1076"/>
                  </a:lnTo>
                  <a:lnTo>
                    <a:pt x="92" y="1076"/>
                  </a:lnTo>
                  <a:lnTo>
                    <a:pt x="92" y="1060"/>
                  </a:lnTo>
                  <a:lnTo>
                    <a:pt x="92" y="1059"/>
                  </a:lnTo>
                  <a:lnTo>
                    <a:pt x="92" y="1055"/>
                  </a:lnTo>
                  <a:lnTo>
                    <a:pt x="92" y="1043"/>
                  </a:lnTo>
                  <a:lnTo>
                    <a:pt x="92" y="1041"/>
                  </a:lnTo>
                  <a:lnTo>
                    <a:pt x="92" y="1028"/>
                  </a:lnTo>
                  <a:lnTo>
                    <a:pt x="92" y="1022"/>
                  </a:lnTo>
                  <a:lnTo>
                    <a:pt x="92" y="1020"/>
                  </a:lnTo>
                  <a:lnTo>
                    <a:pt x="92" y="1011"/>
                  </a:lnTo>
                  <a:lnTo>
                    <a:pt x="92" y="1006"/>
                  </a:lnTo>
                  <a:lnTo>
                    <a:pt x="93" y="995"/>
                  </a:lnTo>
                  <a:lnTo>
                    <a:pt x="93" y="993"/>
                  </a:lnTo>
                  <a:lnTo>
                    <a:pt x="93" y="990"/>
                  </a:lnTo>
                  <a:lnTo>
                    <a:pt x="93" y="987"/>
                  </a:lnTo>
                  <a:lnTo>
                    <a:pt x="93" y="985"/>
                  </a:lnTo>
                  <a:lnTo>
                    <a:pt x="93" y="984"/>
                  </a:lnTo>
                  <a:lnTo>
                    <a:pt x="93" y="982"/>
                  </a:lnTo>
                  <a:lnTo>
                    <a:pt x="93" y="979"/>
                  </a:lnTo>
                  <a:lnTo>
                    <a:pt x="93" y="978"/>
                  </a:lnTo>
                  <a:lnTo>
                    <a:pt x="93" y="977"/>
                  </a:lnTo>
                  <a:lnTo>
                    <a:pt x="93" y="976"/>
                  </a:lnTo>
                  <a:lnTo>
                    <a:pt x="93" y="963"/>
                  </a:lnTo>
                  <a:lnTo>
                    <a:pt x="93" y="947"/>
                  </a:lnTo>
                  <a:lnTo>
                    <a:pt x="93" y="939"/>
                  </a:lnTo>
                  <a:lnTo>
                    <a:pt x="93" y="937"/>
                  </a:lnTo>
                  <a:lnTo>
                    <a:pt x="93" y="936"/>
                  </a:lnTo>
                  <a:lnTo>
                    <a:pt x="93" y="934"/>
                  </a:lnTo>
                  <a:lnTo>
                    <a:pt x="93" y="931"/>
                  </a:lnTo>
                  <a:lnTo>
                    <a:pt x="93" y="930"/>
                  </a:lnTo>
                  <a:lnTo>
                    <a:pt x="93" y="929"/>
                  </a:lnTo>
                  <a:lnTo>
                    <a:pt x="93" y="928"/>
                  </a:lnTo>
                  <a:lnTo>
                    <a:pt x="93" y="926"/>
                  </a:lnTo>
                  <a:lnTo>
                    <a:pt x="93" y="924"/>
                  </a:lnTo>
                  <a:lnTo>
                    <a:pt x="93" y="920"/>
                  </a:lnTo>
                  <a:lnTo>
                    <a:pt x="93" y="918"/>
                  </a:lnTo>
                  <a:lnTo>
                    <a:pt x="93" y="917"/>
                  </a:lnTo>
                  <a:lnTo>
                    <a:pt x="93" y="915"/>
                  </a:lnTo>
                  <a:lnTo>
                    <a:pt x="93" y="912"/>
                  </a:lnTo>
                  <a:lnTo>
                    <a:pt x="93" y="911"/>
                  </a:lnTo>
                  <a:lnTo>
                    <a:pt x="93" y="902"/>
                  </a:lnTo>
                  <a:lnTo>
                    <a:pt x="93" y="899"/>
                  </a:lnTo>
                  <a:lnTo>
                    <a:pt x="93" y="897"/>
                  </a:lnTo>
                  <a:lnTo>
                    <a:pt x="93" y="895"/>
                  </a:lnTo>
                  <a:lnTo>
                    <a:pt x="93" y="890"/>
                  </a:lnTo>
                  <a:lnTo>
                    <a:pt x="93" y="888"/>
                  </a:lnTo>
                  <a:lnTo>
                    <a:pt x="93" y="887"/>
                  </a:lnTo>
                  <a:lnTo>
                    <a:pt x="93" y="883"/>
                  </a:lnTo>
                  <a:lnTo>
                    <a:pt x="93" y="868"/>
                  </a:lnTo>
                  <a:lnTo>
                    <a:pt x="93" y="854"/>
                  </a:lnTo>
                  <a:lnTo>
                    <a:pt x="93" y="851"/>
                  </a:lnTo>
                  <a:lnTo>
                    <a:pt x="93" y="843"/>
                  </a:lnTo>
                  <a:lnTo>
                    <a:pt x="93" y="841"/>
                  </a:lnTo>
                  <a:lnTo>
                    <a:pt x="93" y="838"/>
                  </a:lnTo>
                  <a:lnTo>
                    <a:pt x="93" y="837"/>
                  </a:lnTo>
                  <a:lnTo>
                    <a:pt x="93" y="835"/>
                  </a:lnTo>
                  <a:lnTo>
                    <a:pt x="93" y="820"/>
                  </a:lnTo>
                  <a:lnTo>
                    <a:pt x="93" y="816"/>
                  </a:lnTo>
                  <a:lnTo>
                    <a:pt x="93" y="806"/>
                  </a:lnTo>
                  <a:lnTo>
                    <a:pt x="93" y="804"/>
                  </a:lnTo>
                  <a:lnTo>
                    <a:pt x="93" y="803"/>
                  </a:lnTo>
                  <a:lnTo>
                    <a:pt x="93" y="792"/>
                  </a:lnTo>
                  <a:lnTo>
                    <a:pt x="94" y="791"/>
                  </a:lnTo>
                  <a:lnTo>
                    <a:pt x="94" y="787"/>
                  </a:lnTo>
                  <a:lnTo>
                    <a:pt x="94" y="785"/>
                  </a:lnTo>
                  <a:lnTo>
                    <a:pt x="94" y="783"/>
                  </a:lnTo>
                  <a:lnTo>
                    <a:pt x="94" y="782"/>
                  </a:lnTo>
                  <a:lnTo>
                    <a:pt x="94" y="777"/>
                  </a:lnTo>
                  <a:lnTo>
                    <a:pt x="94" y="772"/>
                  </a:lnTo>
                  <a:lnTo>
                    <a:pt x="94" y="767"/>
                  </a:lnTo>
                  <a:lnTo>
                    <a:pt x="94" y="763"/>
                  </a:lnTo>
                  <a:lnTo>
                    <a:pt x="94" y="762"/>
                  </a:lnTo>
                  <a:lnTo>
                    <a:pt x="94" y="751"/>
                  </a:lnTo>
                  <a:lnTo>
                    <a:pt x="94" y="748"/>
                  </a:lnTo>
                  <a:lnTo>
                    <a:pt x="94" y="747"/>
                  </a:lnTo>
                  <a:lnTo>
                    <a:pt x="94" y="746"/>
                  </a:lnTo>
                  <a:lnTo>
                    <a:pt x="94" y="745"/>
                  </a:lnTo>
                  <a:lnTo>
                    <a:pt x="93" y="745"/>
                  </a:lnTo>
                  <a:lnTo>
                    <a:pt x="93" y="744"/>
                  </a:lnTo>
                  <a:lnTo>
                    <a:pt x="93" y="743"/>
                  </a:lnTo>
                  <a:lnTo>
                    <a:pt x="93" y="742"/>
                  </a:lnTo>
                  <a:lnTo>
                    <a:pt x="92" y="742"/>
                  </a:lnTo>
                  <a:lnTo>
                    <a:pt x="92" y="740"/>
                  </a:lnTo>
                  <a:lnTo>
                    <a:pt x="91" y="738"/>
                  </a:lnTo>
                  <a:lnTo>
                    <a:pt x="91" y="737"/>
                  </a:lnTo>
                  <a:lnTo>
                    <a:pt x="90" y="737"/>
                  </a:lnTo>
                  <a:lnTo>
                    <a:pt x="90" y="736"/>
                  </a:lnTo>
                  <a:lnTo>
                    <a:pt x="89" y="734"/>
                  </a:lnTo>
                  <a:lnTo>
                    <a:pt x="88" y="733"/>
                  </a:lnTo>
                  <a:lnTo>
                    <a:pt x="86" y="733"/>
                  </a:lnTo>
                  <a:lnTo>
                    <a:pt x="85" y="730"/>
                  </a:lnTo>
                  <a:lnTo>
                    <a:pt x="84" y="730"/>
                  </a:lnTo>
                  <a:lnTo>
                    <a:pt x="83" y="730"/>
                  </a:lnTo>
                  <a:lnTo>
                    <a:pt x="82" y="729"/>
                  </a:lnTo>
                  <a:lnTo>
                    <a:pt x="80" y="729"/>
                  </a:lnTo>
                  <a:lnTo>
                    <a:pt x="79" y="728"/>
                  </a:lnTo>
                  <a:lnTo>
                    <a:pt x="78" y="728"/>
                  </a:lnTo>
                  <a:lnTo>
                    <a:pt x="76" y="727"/>
                  </a:lnTo>
                  <a:lnTo>
                    <a:pt x="75" y="726"/>
                  </a:lnTo>
                  <a:lnTo>
                    <a:pt x="73" y="725"/>
                  </a:lnTo>
                  <a:lnTo>
                    <a:pt x="72" y="725"/>
                  </a:lnTo>
                  <a:lnTo>
                    <a:pt x="71" y="725"/>
                  </a:lnTo>
                  <a:lnTo>
                    <a:pt x="70" y="725"/>
                  </a:lnTo>
                  <a:lnTo>
                    <a:pt x="69" y="725"/>
                  </a:lnTo>
                  <a:lnTo>
                    <a:pt x="67" y="725"/>
                  </a:lnTo>
                  <a:lnTo>
                    <a:pt x="66" y="724"/>
                  </a:lnTo>
                  <a:lnTo>
                    <a:pt x="65" y="725"/>
                  </a:lnTo>
                  <a:lnTo>
                    <a:pt x="64" y="724"/>
                  </a:lnTo>
                  <a:lnTo>
                    <a:pt x="63" y="724"/>
                  </a:lnTo>
                  <a:lnTo>
                    <a:pt x="63" y="723"/>
                  </a:lnTo>
                  <a:lnTo>
                    <a:pt x="62" y="722"/>
                  </a:lnTo>
                  <a:lnTo>
                    <a:pt x="61" y="719"/>
                  </a:lnTo>
                  <a:lnTo>
                    <a:pt x="59" y="717"/>
                  </a:lnTo>
                  <a:lnTo>
                    <a:pt x="59" y="716"/>
                  </a:lnTo>
                  <a:lnTo>
                    <a:pt x="57" y="715"/>
                  </a:lnTo>
                  <a:lnTo>
                    <a:pt x="57" y="714"/>
                  </a:lnTo>
                  <a:lnTo>
                    <a:pt x="57" y="713"/>
                  </a:lnTo>
                  <a:lnTo>
                    <a:pt x="56" y="711"/>
                  </a:lnTo>
                  <a:lnTo>
                    <a:pt x="56" y="710"/>
                  </a:lnTo>
                  <a:lnTo>
                    <a:pt x="55" y="707"/>
                  </a:lnTo>
                  <a:lnTo>
                    <a:pt x="54" y="705"/>
                  </a:lnTo>
                  <a:lnTo>
                    <a:pt x="54" y="704"/>
                  </a:lnTo>
                  <a:lnTo>
                    <a:pt x="52" y="701"/>
                  </a:lnTo>
                  <a:lnTo>
                    <a:pt x="52" y="700"/>
                  </a:lnTo>
                  <a:lnTo>
                    <a:pt x="51" y="698"/>
                  </a:lnTo>
                  <a:lnTo>
                    <a:pt x="50" y="698"/>
                  </a:lnTo>
                  <a:lnTo>
                    <a:pt x="45" y="691"/>
                  </a:lnTo>
                  <a:lnTo>
                    <a:pt x="44" y="691"/>
                  </a:lnTo>
                  <a:lnTo>
                    <a:pt x="44" y="690"/>
                  </a:lnTo>
                  <a:lnTo>
                    <a:pt x="43" y="690"/>
                  </a:lnTo>
                  <a:lnTo>
                    <a:pt x="43" y="689"/>
                  </a:lnTo>
                  <a:lnTo>
                    <a:pt x="42" y="688"/>
                  </a:lnTo>
                  <a:lnTo>
                    <a:pt x="43" y="687"/>
                  </a:lnTo>
                  <a:lnTo>
                    <a:pt x="43" y="686"/>
                  </a:lnTo>
                  <a:lnTo>
                    <a:pt x="43" y="685"/>
                  </a:lnTo>
                  <a:lnTo>
                    <a:pt x="44" y="682"/>
                  </a:lnTo>
                  <a:lnTo>
                    <a:pt x="44" y="681"/>
                  </a:lnTo>
                  <a:lnTo>
                    <a:pt x="45" y="680"/>
                  </a:lnTo>
                  <a:lnTo>
                    <a:pt x="46" y="680"/>
                  </a:lnTo>
                  <a:lnTo>
                    <a:pt x="46" y="679"/>
                  </a:lnTo>
                  <a:lnTo>
                    <a:pt x="50" y="677"/>
                  </a:lnTo>
                  <a:lnTo>
                    <a:pt x="51" y="676"/>
                  </a:lnTo>
                  <a:lnTo>
                    <a:pt x="52" y="676"/>
                  </a:lnTo>
                  <a:lnTo>
                    <a:pt x="54" y="673"/>
                  </a:lnTo>
                  <a:lnTo>
                    <a:pt x="55" y="672"/>
                  </a:lnTo>
                  <a:lnTo>
                    <a:pt x="56" y="671"/>
                  </a:lnTo>
                  <a:lnTo>
                    <a:pt x="61" y="668"/>
                  </a:lnTo>
                  <a:lnTo>
                    <a:pt x="64" y="667"/>
                  </a:lnTo>
                  <a:lnTo>
                    <a:pt x="66" y="666"/>
                  </a:lnTo>
                  <a:lnTo>
                    <a:pt x="66" y="665"/>
                  </a:lnTo>
                  <a:lnTo>
                    <a:pt x="67" y="665"/>
                  </a:lnTo>
                  <a:lnTo>
                    <a:pt x="67" y="663"/>
                  </a:lnTo>
                  <a:lnTo>
                    <a:pt x="69" y="662"/>
                  </a:lnTo>
                  <a:lnTo>
                    <a:pt x="70" y="660"/>
                  </a:lnTo>
                  <a:lnTo>
                    <a:pt x="71" y="659"/>
                  </a:lnTo>
                  <a:lnTo>
                    <a:pt x="71" y="658"/>
                  </a:lnTo>
                  <a:lnTo>
                    <a:pt x="72" y="657"/>
                  </a:lnTo>
                  <a:lnTo>
                    <a:pt x="72" y="656"/>
                  </a:lnTo>
                  <a:lnTo>
                    <a:pt x="73" y="654"/>
                  </a:lnTo>
                  <a:lnTo>
                    <a:pt x="74" y="654"/>
                  </a:lnTo>
                  <a:lnTo>
                    <a:pt x="74" y="653"/>
                  </a:lnTo>
                  <a:lnTo>
                    <a:pt x="75" y="652"/>
                  </a:lnTo>
                  <a:lnTo>
                    <a:pt x="76" y="651"/>
                  </a:lnTo>
                  <a:lnTo>
                    <a:pt x="76" y="650"/>
                  </a:lnTo>
                  <a:lnTo>
                    <a:pt x="78" y="650"/>
                  </a:lnTo>
                  <a:lnTo>
                    <a:pt x="78" y="649"/>
                  </a:lnTo>
                  <a:lnTo>
                    <a:pt x="78" y="648"/>
                  </a:lnTo>
                  <a:lnTo>
                    <a:pt x="79" y="647"/>
                  </a:lnTo>
                  <a:lnTo>
                    <a:pt x="79" y="646"/>
                  </a:lnTo>
                  <a:lnTo>
                    <a:pt x="79" y="644"/>
                  </a:lnTo>
                  <a:lnTo>
                    <a:pt x="79" y="642"/>
                  </a:lnTo>
                  <a:lnTo>
                    <a:pt x="79" y="641"/>
                  </a:lnTo>
                  <a:lnTo>
                    <a:pt x="79" y="640"/>
                  </a:lnTo>
                  <a:lnTo>
                    <a:pt x="79" y="639"/>
                  </a:lnTo>
                  <a:lnTo>
                    <a:pt x="79" y="637"/>
                  </a:lnTo>
                  <a:lnTo>
                    <a:pt x="80" y="637"/>
                  </a:lnTo>
                  <a:lnTo>
                    <a:pt x="80" y="634"/>
                  </a:lnTo>
                  <a:lnTo>
                    <a:pt x="80" y="633"/>
                  </a:lnTo>
                  <a:lnTo>
                    <a:pt x="80" y="632"/>
                  </a:lnTo>
                  <a:lnTo>
                    <a:pt x="80" y="631"/>
                  </a:lnTo>
                  <a:lnTo>
                    <a:pt x="80" y="630"/>
                  </a:lnTo>
                  <a:lnTo>
                    <a:pt x="80" y="628"/>
                  </a:lnTo>
                  <a:lnTo>
                    <a:pt x="81" y="628"/>
                  </a:lnTo>
                  <a:lnTo>
                    <a:pt x="81" y="627"/>
                  </a:lnTo>
                  <a:lnTo>
                    <a:pt x="81" y="625"/>
                  </a:lnTo>
                  <a:lnTo>
                    <a:pt x="80" y="625"/>
                  </a:lnTo>
                  <a:lnTo>
                    <a:pt x="80" y="623"/>
                  </a:lnTo>
                  <a:lnTo>
                    <a:pt x="80" y="621"/>
                  </a:lnTo>
                  <a:lnTo>
                    <a:pt x="79" y="620"/>
                  </a:lnTo>
                  <a:lnTo>
                    <a:pt x="79" y="619"/>
                  </a:lnTo>
                  <a:lnTo>
                    <a:pt x="79" y="615"/>
                  </a:lnTo>
                  <a:lnTo>
                    <a:pt x="79" y="613"/>
                  </a:lnTo>
                  <a:lnTo>
                    <a:pt x="79" y="612"/>
                  </a:lnTo>
                  <a:lnTo>
                    <a:pt x="79" y="611"/>
                  </a:lnTo>
                  <a:lnTo>
                    <a:pt x="79" y="610"/>
                  </a:lnTo>
                  <a:lnTo>
                    <a:pt x="80" y="606"/>
                  </a:lnTo>
                  <a:lnTo>
                    <a:pt x="81" y="606"/>
                  </a:lnTo>
                  <a:lnTo>
                    <a:pt x="81" y="605"/>
                  </a:lnTo>
                  <a:lnTo>
                    <a:pt x="81" y="604"/>
                  </a:lnTo>
                  <a:lnTo>
                    <a:pt x="81" y="603"/>
                  </a:lnTo>
                  <a:lnTo>
                    <a:pt x="82" y="601"/>
                  </a:lnTo>
                  <a:lnTo>
                    <a:pt x="81" y="601"/>
                  </a:lnTo>
                  <a:lnTo>
                    <a:pt x="81" y="599"/>
                  </a:lnTo>
                  <a:lnTo>
                    <a:pt x="81" y="598"/>
                  </a:lnTo>
                  <a:lnTo>
                    <a:pt x="81" y="596"/>
                  </a:lnTo>
                  <a:lnTo>
                    <a:pt x="80" y="596"/>
                  </a:lnTo>
                  <a:lnTo>
                    <a:pt x="80" y="595"/>
                  </a:lnTo>
                  <a:lnTo>
                    <a:pt x="81" y="595"/>
                  </a:lnTo>
                  <a:lnTo>
                    <a:pt x="81" y="594"/>
                  </a:lnTo>
                  <a:lnTo>
                    <a:pt x="80" y="594"/>
                  </a:lnTo>
                  <a:lnTo>
                    <a:pt x="80" y="593"/>
                  </a:lnTo>
                  <a:lnTo>
                    <a:pt x="80" y="592"/>
                  </a:lnTo>
                  <a:lnTo>
                    <a:pt x="79" y="590"/>
                  </a:lnTo>
                  <a:lnTo>
                    <a:pt x="79" y="589"/>
                  </a:lnTo>
                  <a:lnTo>
                    <a:pt x="79" y="587"/>
                  </a:lnTo>
                  <a:lnTo>
                    <a:pt x="79" y="586"/>
                  </a:lnTo>
                  <a:lnTo>
                    <a:pt x="79" y="585"/>
                  </a:lnTo>
                  <a:lnTo>
                    <a:pt x="78" y="585"/>
                  </a:lnTo>
                  <a:lnTo>
                    <a:pt x="78" y="584"/>
                  </a:lnTo>
                  <a:lnTo>
                    <a:pt x="78" y="583"/>
                  </a:lnTo>
                  <a:lnTo>
                    <a:pt x="78" y="582"/>
                  </a:lnTo>
                  <a:lnTo>
                    <a:pt x="78" y="581"/>
                  </a:lnTo>
                  <a:lnTo>
                    <a:pt x="78" y="580"/>
                  </a:lnTo>
                  <a:lnTo>
                    <a:pt x="78" y="579"/>
                  </a:lnTo>
                  <a:lnTo>
                    <a:pt x="78" y="577"/>
                  </a:lnTo>
                  <a:lnTo>
                    <a:pt x="76" y="576"/>
                  </a:lnTo>
                  <a:lnTo>
                    <a:pt x="76" y="575"/>
                  </a:lnTo>
                  <a:lnTo>
                    <a:pt x="76" y="572"/>
                  </a:lnTo>
                  <a:lnTo>
                    <a:pt x="78" y="571"/>
                  </a:lnTo>
                  <a:lnTo>
                    <a:pt x="76" y="571"/>
                  </a:lnTo>
                  <a:lnTo>
                    <a:pt x="76" y="570"/>
                  </a:lnTo>
                  <a:lnTo>
                    <a:pt x="76" y="568"/>
                  </a:lnTo>
                  <a:lnTo>
                    <a:pt x="76" y="567"/>
                  </a:lnTo>
                  <a:lnTo>
                    <a:pt x="76" y="566"/>
                  </a:lnTo>
                  <a:lnTo>
                    <a:pt x="76" y="565"/>
                  </a:lnTo>
                  <a:lnTo>
                    <a:pt x="76" y="564"/>
                  </a:lnTo>
                  <a:lnTo>
                    <a:pt x="76" y="563"/>
                  </a:lnTo>
                  <a:lnTo>
                    <a:pt x="76" y="562"/>
                  </a:lnTo>
                  <a:lnTo>
                    <a:pt x="75" y="561"/>
                  </a:lnTo>
                  <a:lnTo>
                    <a:pt x="76" y="560"/>
                  </a:lnTo>
                  <a:lnTo>
                    <a:pt x="76" y="558"/>
                  </a:lnTo>
                  <a:lnTo>
                    <a:pt x="76" y="557"/>
                  </a:lnTo>
                  <a:lnTo>
                    <a:pt x="76" y="556"/>
                  </a:lnTo>
                  <a:lnTo>
                    <a:pt x="75" y="555"/>
                  </a:lnTo>
                  <a:lnTo>
                    <a:pt x="74" y="555"/>
                  </a:lnTo>
                  <a:lnTo>
                    <a:pt x="73" y="554"/>
                  </a:lnTo>
                  <a:lnTo>
                    <a:pt x="74" y="553"/>
                  </a:lnTo>
                  <a:lnTo>
                    <a:pt x="73" y="553"/>
                  </a:lnTo>
                  <a:lnTo>
                    <a:pt x="72" y="553"/>
                  </a:lnTo>
                  <a:lnTo>
                    <a:pt x="72" y="552"/>
                  </a:lnTo>
                  <a:lnTo>
                    <a:pt x="71" y="552"/>
                  </a:lnTo>
                  <a:lnTo>
                    <a:pt x="70" y="552"/>
                  </a:lnTo>
                  <a:lnTo>
                    <a:pt x="70" y="551"/>
                  </a:lnTo>
                  <a:lnTo>
                    <a:pt x="70" y="550"/>
                  </a:lnTo>
                  <a:lnTo>
                    <a:pt x="69" y="550"/>
                  </a:lnTo>
                  <a:lnTo>
                    <a:pt x="69" y="548"/>
                  </a:lnTo>
                  <a:lnTo>
                    <a:pt x="67" y="547"/>
                  </a:lnTo>
                  <a:lnTo>
                    <a:pt x="67" y="546"/>
                  </a:lnTo>
                  <a:lnTo>
                    <a:pt x="67" y="545"/>
                  </a:lnTo>
                  <a:lnTo>
                    <a:pt x="66" y="542"/>
                  </a:lnTo>
                  <a:lnTo>
                    <a:pt x="65" y="542"/>
                  </a:lnTo>
                  <a:lnTo>
                    <a:pt x="65" y="541"/>
                  </a:lnTo>
                  <a:lnTo>
                    <a:pt x="64" y="541"/>
                  </a:lnTo>
                  <a:lnTo>
                    <a:pt x="64" y="539"/>
                  </a:lnTo>
                  <a:lnTo>
                    <a:pt x="63" y="539"/>
                  </a:lnTo>
                  <a:lnTo>
                    <a:pt x="63" y="538"/>
                  </a:lnTo>
                  <a:lnTo>
                    <a:pt x="63" y="537"/>
                  </a:lnTo>
                  <a:lnTo>
                    <a:pt x="62" y="536"/>
                  </a:lnTo>
                  <a:lnTo>
                    <a:pt x="61" y="536"/>
                  </a:lnTo>
                  <a:lnTo>
                    <a:pt x="61" y="535"/>
                  </a:lnTo>
                  <a:lnTo>
                    <a:pt x="62" y="535"/>
                  </a:lnTo>
                  <a:lnTo>
                    <a:pt x="62" y="534"/>
                  </a:lnTo>
                  <a:lnTo>
                    <a:pt x="61" y="534"/>
                  </a:lnTo>
                  <a:lnTo>
                    <a:pt x="62" y="533"/>
                  </a:lnTo>
                  <a:lnTo>
                    <a:pt x="62" y="532"/>
                  </a:lnTo>
                  <a:lnTo>
                    <a:pt x="61" y="532"/>
                  </a:lnTo>
                  <a:lnTo>
                    <a:pt x="61" y="531"/>
                  </a:lnTo>
                  <a:lnTo>
                    <a:pt x="61" y="529"/>
                  </a:lnTo>
                  <a:lnTo>
                    <a:pt x="60" y="529"/>
                  </a:lnTo>
                  <a:lnTo>
                    <a:pt x="59" y="528"/>
                  </a:lnTo>
                  <a:lnTo>
                    <a:pt x="59" y="527"/>
                  </a:lnTo>
                  <a:lnTo>
                    <a:pt x="60" y="526"/>
                  </a:lnTo>
                  <a:lnTo>
                    <a:pt x="60" y="525"/>
                  </a:lnTo>
                  <a:lnTo>
                    <a:pt x="59" y="525"/>
                  </a:lnTo>
                  <a:lnTo>
                    <a:pt x="59" y="524"/>
                  </a:lnTo>
                  <a:lnTo>
                    <a:pt x="59" y="523"/>
                  </a:lnTo>
                  <a:lnTo>
                    <a:pt x="59" y="522"/>
                  </a:lnTo>
                  <a:lnTo>
                    <a:pt x="59" y="520"/>
                  </a:lnTo>
                  <a:lnTo>
                    <a:pt x="59" y="519"/>
                  </a:lnTo>
                  <a:lnTo>
                    <a:pt x="57" y="518"/>
                  </a:lnTo>
                  <a:lnTo>
                    <a:pt x="59" y="518"/>
                  </a:lnTo>
                  <a:lnTo>
                    <a:pt x="57" y="517"/>
                  </a:lnTo>
                  <a:lnTo>
                    <a:pt x="59" y="517"/>
                  </a:lnTo>
                  <a:lnTo>
                    <a:pt x="59" y="516"/>
                  </a:lnTo>
                  <a:lnTo>
                    <a:pt x="57" y="516"/>
                  </a:lnTo>
                  <a:lnTo>
                    <a:pt x="57" y="515"/>
                  </a:lnTo>
                  <a:lnTo>
                    <a:pt x="57" y="514"/>
                  </a:lnTo>
                  <a:lnTo>
                    <a:pt x="57" y="513"/>
                  </a:lnTo>
                  <a:lnTo>
                    <a:pt x="59" y="513"/>
                  </a:lnTo>
                  <a:lnTo>
                    <a:pt x="57" y="512"/>
                  </a:lnTo>
                  <a:lnTo>
                    <a:pt x="57" y="510"/>
                  </a:lnTo>
                  <a:lnTo>
                    <a:pt x="57" y="509"/>
                  </a:lnTo>
                  <a:lnTo>
                    <a:pt x="56" y="509"/>
                  </a:lnTo>
                  <a:lnTo>
                    <a:pt x="56" y="508"/>
                  </a:lnTo>
                  <a:lnTo>
                    <a:pt x="55" y="508"/>
                  </a:lnTo>
                  <a:lnTo>
                    <a:pt x="56" y="508"/>
                  </a:lnTo>
                  <a:lnTo>
                    <a:pt x="55" y="507"/>
                  </a:lnTo>
                  <a:lnTo>
                    <a:pt x="54" y="506"/>
                  </a:lnTo>
                  <a:lnTo>
                    <a:pt x="54" y="505"/>
                  </a:lnTo>
                  <a:lnTo>
                    <a:pt x="54" y="504"/>
                  </a:lnTo>
                  <a:lnTo>
                    <a:pt x="54" y="503"/>
                  </a:lnTo>
                  <a:lnTo>
                    <a:pt x="53" y="503"/>
                  </a:lnTo>
                  <a:lnTo>
                    <a:pt x="53" y="501"/>
                  </a:lnTo>
                  <a:lnTo>
                    <a:pt x="53" y="500"/>
                  </a:lnTo>
                  <a:lnTo>
                    <a:pt x="52" y="500"/>
                  </a:lnTo>
                  <a:lnTo>
                    <a:pt x="52" y="499"/>
                  </a:lnTo>
                  <a:lnTo>
                    <a:pt x="52" y="497"/>
                  </a:lnTo>
                  <a:lnTo>
                    <a:pt x="51" y="496"/>
                  </a:lnTo>
                  <a:lnTo>
                    <a:pt x="52" y="495"/>
                  </a:lnTo>
                  <a:lnTo>
                    <a:pt x="52" y="494"/>
                  </a:lnTo>
                  <a:lnTo>
                    <a:pt x="52" y="493"/>
                  </a:lnTo>
                  <a:lnTo>
                    <a:pt x="53" y="493"/>
                  </a:lnTo>
                  <a:lnTo>
                    <a:pt x="53" y="491"/>
                  </a:lnTo>
                  <a:lnTo>
                    <a:pt x="53" y="490"/>
                  </a:lnTo>
                  <a:lnTo>
                    <a:pt x="53" y="489"/>
                  </a:lnTo>
                  <a:lnTo>
                    <a:pt x="53" y="488"/>
                  </a:lnTo>
                  <a:lnTo>
                    <a:pt x="52" y="488"/>
                  </a:lnTo>
                  <a:lnTo>
                    <a:pt x="52" y="487"/>
                  </a:lnTo>
                  <a:lnTo>
                    <a:pt x="53" y="487"/>
                  </a:lnTo>
                  <a:lnTo>
                    <a:pt x="53" y="486"/>
                  </a:lnTo>
                  <a:lnTo>
                    <a:pt x="53" y="485"/>
                  </a:lnTo>
                  <a:lnTo>
                    <a:pt x="54" y="484"/>
                  </a:lnTo>
                  <a:lnTo>
                    <a:pt x="54" y="483"/>
                  </a:lnTo>
                  <a:lnTo>
                    <a:pt x="53" y="483"/>
                  </a:lnTo>
                  <a:lnTo>
                    <a:pt x="54" y="481"/>
                  </a:lnTo>
                  <a:lnTo>
                    <a:pt x="54" y="480"/>
                  </a:lnTo>
                  <a:lnTo>
                    <a:pt x="53" y="480"/>
                  </a:lnTo>
                  <a:lnTo>
                    <a:pt x="53" y="479"/>
                  </a:lnTo>
                  <a:lnTo>
                    <a:pt x="53" y="478"/>
                  </a:lnTo>
                  <a:lnTo>
                    <a:pt x="53" y="477"/>
                  </a:lnTo>
                  <a:lnTo>
                    <a:pt x="53" y="476"/>
                  </a:lnTo>
                  <a:lnTo>
                    <a:pt x="53" y="475"/>
                  </a:lnTo>
                  <a:lnTo>
                    <a:pt x="53" y="474"/>
                  </a:lnTo>
                  <a:lnTo>
                    <a:pt x="52" y="474"/>
                  </a:lnTo>
                  <a:lnTo>
                    <a:pt x="52" y="472"/>
                  </a:lnTo>
                  <a:lnTo>
                    <a:pt x="52" y="471"/>
                  </a:lnTo>
                  <a:lnTo>
                    <a:pt x="52" y="469"/>
                  </a:lnTo>
                  <a:lnTo>
                    <a:pt x="52" y="468"/>
                  </a:lnTo>
                  <a:lnTo>
                    <a:pt x="51" y="468"/>
                  </a:lnTo>
                  <a:lnTo>
                    <a:pt x="52" y="467"/>
                  </a:lnTo>
                  <a:lnTo>
                    <a:pt x="52" y="466"/>
                  </a:lnTo>
                  <a:lnTo>
                    <a:pt x="53" y="465"/>
                  </a:lnTo>
                  <a:lnTo>
                    <a:pt x="53" y="464"/>
                  </a:lnTo>
                  <a:lnTo>
                    <a:pt x="53" y="462"/>
                  </a:lnTo>
                  <a:lnTo>
                    <a:pt x="54" y="462"/>
                  </a:lnTo>
                  <a:lnTo>
                    <a:pt x="54" y="461"/>
                  </a:lnTo>
                  <a:lnTo>
                    <a:pt x="54" y="460"/>
                  </a:lnTo>
                  <a:lnTo>
                    <a:pt x="54" y="459"/>
                  </a:lnTo>
                  <a:lnTo>
                    <a:pt x="54" y="458"/>
                  </a:lnTo>
                  <a:lnTo>
                    <a:pt x="54" y="457"/>
                  </a:lnTo>
                  <a:lnTo>
                    <a:pt x="54" y="456"/>
                  </a:lnTo>
                  <a:lnTo>
                    <a:pt x="55" y="456"/>
                  </a:lnTo>
                  <a:lnTo>
                    <a:pt x="55" y="455"/>
                  </a:lnTo>
                  <a:lnTo>
                    <a:pt x="55" y="453"/>
                  </a:lnTo>
                  <a:lnTo>
                    <a:pt x="54" y="453"/>
                  </a:lnTo>
                  <a:lnTo>
                    <a:pt x="54" y="452"/>
                  </a:lnTo>
                  <a:lnTo>
                    <a:pt x="55" y="451"/>
                  </a:lnTo>
                  <a:lnTo>
                    <a:pt x="55" y="450"/>
                  </a:lnTo>
                  <a:lnTo>
                    <a:pt x="55" y="451"/>
                  </a:lnTo>
                  <a:lnTo>
                    <a:pt x="56" y="451"/>
                  </a:lnTo>
                  <a:lnTo>
                    <a:pt x="56" y="450"/>
                  </a:lnTo>
                  <a:lnTo>
                    <a:pt x="56" y="449"/>
                  </a:lnTo>
                  <a:lnTo>
                    <a:pt x="56" y="448"/>
                  </a:lnTo>
                  <a:lnTo>
                    <a:pt x="56" y="447"/>
                  </a:lnTo>
                  <a:lnTo>
                    <a:pt x="56" y="446"/>
                  </a:lnTo>
                  <a:lnTo>
                    <a:pt x="54" y="446"/>
                  </a:lnTo>
                  <a:lnTo>
                    <a:pt x="54" y="447"/>
                  </a:lnTo>
                  <a:lnTo>
                    <a:pt x="53" y="447"/>
                  </a:lnTo>
                  <a:lnTo>
                    <a:pt x="53" y="446"/>
                  </a:lnTo>
                  <a:lnTo>
                    <a:pt x="53" y="445"/>
                  </a:lnTo>
                  <a:lnTo>
                    <a:pt x="53" y="443"/>
                  </a:lnTo>
                  <a:lnTo>
                    <a:pt x="52" y="443"/>
                  </a:lnTo>
                  <a:lnTo>
                    <a:pt x="52" y="442"/>
                  </a:lnTo>
                  <a:lnTo>
                    <a:pt x="52" y="441"/>
                  </a:lnTo>
                  <a:lnTo>
                    <a:pt x="52" y="440"/>
                  </a:lnTo>
                  <a:lnTo>
                    <a:pt x="51" y="440"/>
                  </a:lnTo>
                  <a:lnTo>
                    <a:pt x="50" y="439"/>
                  </a:lnTo>
                  <a:lnTo>
                    <a:pt x="49" y="439"/>
                  </a:lnTo>
                  <a:lnTo>
                    <a:pt x="49" y="438"/>
                  </a:lnTo>
                  <a:lnTo>
                    <a:pt x="50" y="438"/>
                  </a:lnTo>
                  <a:lnTo>
                    <a:pt x="49" y="436"/>
                  </a:lnTo>
                  <a:lnTo>
                    <a:pt x="49" y="434"/>
                  </a:lnTo>
                  <a:lnTo>
                    <a:pt x="49" y="433"/>
                  </a:lnTo>
                  <a:lnTo>
                    <a:pt x="47" y="432"/>
                  </a:lnTo>
                  <a:lnTo>
                    <a:pt x="47" y="431"/>
                  </a:lnTo>
                  <a:lnTo>
                    <a:pt x="47" y="430"/>
                  </a:lnTo>
                  <a:lnTo>
                    <a:pt x="47" y="429"/>
                  </a:lnTo>
                  <a:lnTo>
                    <a:pt x="49" y="429"/>
                  </a:lnTo>
                  <a:lnTo>
                    <a:pt x="50" y="429"/>
                  </a:lnTo>
                  <a:lnTo>
                    <a:pt x="50" y="428"/>
                  </a:lnTo>
                  <a:lnTo>
                    <a:pt x="49" y="428"/>
                  </a:lnTo>
                  <a:lnTo>
                    <a:pt x="50" y="428"/>
                  </a:lnTo>
                  <a:lnTo>
                    <a:pt x="50" y="427"/>
                  </a:lnTo>
                  <a:lnTo>
                    <a:pt x="49" y="426"/>
                  </a:lnTo>
                  <a:lnTo>
                    <a:pt x="50" y="424"/>
                  </a:lnTo>
                  <a:lnTo>
                    <a:pt x="50" y="423"/>
                  </a:lnTo>
                  <a:lnTo>
                    <a:pt x="49" y="423"/>
                  </a:lnTo>
                  <a:lnTo>
                    <a:pt x="49" y="422"/>
                  </a:lnTo>
                  <a:lnTo>
                    <a:pt x="49" y="421"/>
                  </a:lnTo>
                  <a:lnTo>
                    <a:pt x="49" y="420"/>
                  </a:lnTo>
                  <a:lnTo>
                    <a:pt x="50" y="420"/>
                  </a:lnTo>
                  <a:lnTo>
                    <a:pt x="49" y="420"/>
                  </a:lnTo>
                  <a:lnTo>
                    <a:pt x="50" y="419"/>
                  </a:lnTo>
                  <a:lnTo>
                    <a:pt x="50" y="418"/>
                  </a:lnTo>
                  <a:lnTo>
                    <a:pt x="50" y="417"/>
                  </a:lnTo>
                  <a:lnTo>
                    <a:pt x="50" y="415"/>
                  </a:lnTo>
                  <a:lnTo>
                    <a:pt x="50" y="414"/>
                  </a:lnTo>
                  <a:lnTo>
                    <a:pt x="50" y="413"/>
                  </a:lnTo>
                  <a:lnTo>
                    <a:pt x="49" y="413"/>
                  </a:lnTo>
                  <a:lnTo>
                    <a:pt x="50" y="412"/>
                  </a:lnTo>
                  <a:lnTo>
                    <a:pt x="49" y="411"/>
                  </a:lnTo>
                  <a:lnTo>
                    <a:pt x="49" y="410"/>
                  </a:lnTo>
                  <a:lnTo>
                    <a:pt x="49" y="409"/>
                  </a:lnTo>
                  <a:lnTo>
                    <a:pt x="49" y="408"/>
                  </a:lnTo>
                  <a:lnTo>
                    <a:pt x="47" y="408"/>
                  </a:lnTo>
                  <a:lnTo>
                    <a:pt x="47" y="407"/>
                  </a:lnTo>
                  <a:lnTo>
                    <a:pt x="49" y="407"/>
                  </a:lnTo>
                  <a:lnTo>
                    <a:pt x="47" y="407"/>
                  </a:lnTo>
                  <a:lnTo>
                    <a:pt x="47" y="405"/>
                  </a:lnTo>
                  <a:lnTo>
                    <a:pt x="49" y="405"/>
                  </a:lnTo>
                  <a:lnTo>
                    <a:pt x="49" y="404"/>
                  </a:lnTo>
                  <a:lnTo>
                    <a:pt x="49" y="403"/>
                  </a:lnTo>
                  <a:lnTo>
                    <a:pt x="50" y="403"/>
                  </a:lnTo>
                  <a:lnTo>
                    <a:pt x="49" y="403"/>
                  </a:lnTo>
                  <a:lnTo>
                    <a:pt x="49" y="402"/>
                  </a:lnTo>
                  <a:lnTo>
                    <a:pt x="49" y="401"/>
                  </a:lnTo>
                  <a:lnTo>
                    <a:pt x="49" y="400"/>
                  </a:lnTo>
                  <a:lnTo>
                    <a:pt x="47" y="399"/>
                  </a:lnTo>
                  <a:lnTo>
                    <a:pt x="49" y="399"/>
                  </a:lnTo>
                  <a:lnTo>
                    <a:pt x="47" y="398"/>
                  </a:lnTo>
                  <a:lnTo>
                    <a:pt x="47" y="397"/>
                  </a:lnTo>
                  <a:lnTo>
                    <a:pt x="47" y="395"/>
                  </a:lnTo>
                  <a:lnTo>
                    <a:pt x="47" y="394"/>
                  </a:lnTo>
                  <a:lnTo>
                    <a:pt x="47" y="393"/>
                  </a:lnTo>
                  <a:lnTo>
                    <a:pt x="47" y="392"/>
                  </a:lnTo>
                  <a:lnTo>
                    <a:pt x="47" y="391"/>
                  </a:lnTo>
                  <a:lnTo>
                    <a:pt x="47" y="390"/>
                  </a:lnTo>
                  <a:lnTo>
                    <a:pt x="47" y="389"/>
                  </a:lnTo>
                  <a:lnTo>
                    <a:pt x="47" y="388"/>
                  </a:lnTo>
                  <a:lnTo>
                    <a:pt x="47" y="386"/>
                  </a:lnTo>
                  <a:lnTo>
                    <a:pt x="46" y="386"/>
                  </a:lnTo>
                  <a:lnTo>
                    <a:pt x="47" y="386"/>
                  </a:lnTo>
                  <a:lnTo>
                    <a:pt x="47" y="385"/>
                  </a:lnTo>
                  <a:lnTo>
                    <a:pt x="46" y="385"/>
                  </a:lnTo>
                  <a:lnTo>
                    <a:pt x="47" y="385"/>
                  </a:lnTo>
                  <a:lnTo>
                    <a:pt x="47" y="384"/>
                  </a:lnTo>
                  <a:lnTo>
                    <a:pt x="46" y="384"/>
                  </a:lnTo>
                  <a:lnTo>
                    <a:pt x="46" y="383"/>
                  </a:lnTo>
                  <a:lnTo>
                    <a:pt x="47" y="383"/>
                  </a:lnTo>
                  <a:lnTo>
                    <a:pt x="47" y="382"/>
                  </a:lnTo>
                  <a:lnTo>
                    <a:pt x="46" y="381"/>
                  </a:lnTo>
                  <a:lnTo>
                    <a:pt x="46" y="380"/>
                  </a:lnTo>
                  <a:lnTo>
                    <a:pt x="47" y="379"/>
                  </a:lnTo>
                  <a:lnTo>
                    <a:pt x="49" y="378"/>
                  </a:lnTo>
                  <a:lnTo>
                    <a:pt x="47" y="376"/>
                  </a:lnTo>
                  <a:lnTo>
                    <a:pt x="46" y="376"/>
                  </a:lnTo>
                  <a:lnTo>
                    <a:pt x="47" y="375"/>
                  </a:lnTo>
                  <a:lnTo>
                    <a:pt x="47" y="374"/>
                  </a:lnTo>
                  <a:lnTo>
                    <a:pt x="47" y="373"/>
                  </a:lnTo>
                  <a:lnTo>
                    <a:pt x="47" y="372"/>
                  </a:lnTo>
                  <a:lnTo>
                    <a:pt x="47" y="371"/>
                  </a:lnTo>
                  <a:lnTo>
                    <a:pt x="46" y="370"/>
                  </a:lnTo>
                  <a:lnTo>
                    <a:pt x="46" y="369"/>
                  </a:lnTo>
                  <a:lnTo>
                    <a:pt x="46" y="367"/>
                  </a:lnTo>
                  <a:lnTo>
                    <a:pt x="45" y="366"/>
                  </a:lnTo>
                  <a:lnTo>
                    <a:pt x="46" y="366"/>
                  </a:lnTo>
                  <a:lnTo>
                    <a:pt x="46" y="365"/>
                  </a:lnTo>
                  <a:lnTo>
                    <a:pt x="45" y="365"/>
                  </a:lnTo>
                  <a:lnTo>
                    <a:pt x="46" y="365"/>
                  </a:lnTo>
                  <a:lnTo>
                    <a:pt x="46" y="364"/>
                  </a:lnTo>
                  <a:lnTo>
                    <a:pt x="47" y="363"/>
                  </a:lnTo>
                  <a:lnTo>
                    <a:pt x="47" y="362"/>
                  </a:lnTo>
                  <a:lnTo>
                    <a:pt x="46" y="362"/>
                  </a:lnTo>
                  <a:lnTo>
                    <a:pt x="46" y="361"/>
                  </a:lnTo>
                  <a:lnTo>
                    <a:pt x="46" y="360"/>
                  </a:lnTo>
                  <a:lnTo>
                    <a:pt x="45" y="360"/>
                  </a:lnTo>
                  <a:lnTo>
                    <a:pt x="45" y="359"/>
                  </a:lnTo>
                  <a:lnTo>
                    <a:pt x="44" y="357"/>
                  </a:lnTo>
                  <a:lnTo>
                    <a:pt x="45" y="357"/>
                  </a:lnTo>
                  <a:lnTo>
                    <a:pt x="44" y="357"/>
                  </a:lnTo>
                  <a:lnTo>
                    <a:pt x="44" y="356"/>
                  </a:lnTo>
                  <a:lnTo>
                    <a:pt x="45" y="356"/>
                  </a:lnTo>
                  <a:lnTo>
                    <a:pt x="45" y="355"/>
                  </a:lnTo>
                  <a:lnTo>
                    <a:pt x="45" y="354"/>
                  </a:lnTo>
                  <a:lnTo>
                    <a:pt x="45" y="353"/>
                  </a:lnTo>
                  <a:lnTo>
                    <a:pt x="45" y="352"/>
                  </a:lnTo>
                  <a:lnTo>
                    <a:pt x="45" y="351"/>
                  </a:lnTo>
                  <a:lnTo>
                    <a:pt x="45" y="350"/>
                  </a:lnTo>
                  <a:lnTo>
                    <a:pt x="45" y="348"/>
                  </a:lnTo>
                  <a:lnTo>
                    <a:pt x="45" y="347"/>
                  </a:lnTo>
                  <a:lnTo>
                    <a:pt x="45" y="346"/>
                  </a:lnTo>
                  <a:lnTo>
                    <a:pt x="45" y="345"/>
                  </a:lnTo>
                  <a:lnTo>
                    <a:pt x="45" y="344"/>
                  </a:lnTo>
                  <a:lnTo>
                    <a:pt x="45" y="343"/>
                  </a:lnTo>
                  <a:lnTo>
                    <a:pt x="46" y="343"/>
                  </a:lnTo>
                  <a:lnTo>
                    <a:pt x="46" y="342"/>
                  </a:lnTo>
                  <a:lnTo>
                    <a:pt x="46" y="341"/>
                  </a:lnTo>
                  <a:lnTo>
                    <a:pt x="46" y="340"/>
                  </a:lnTo>
                  <a:lnTo>
                    <a:pt x="45" y="340"/>
                  </a:lnTo>
                  <a:lnTo>
                    <a:pt x="44" y="340"/>
                  </a:lnTo>
                  <a:lnTo>
                    <a:pt x="44" y="338"/>
                  </a:lnTo>
                  <a:lnTo>
                    <a:pt x="44" y="337"/>
                  </a:lnTo>
                  <a:lnTo>
                    <a:pt x="45" y="337"/>
                  </a:lnTo>
                  <a:lnTo>
                    <a:pt x="45" y="335"/>
                  </a:lnTo>
                  <a:lnTo>
                    <a:pt x="45" y="334"/>
                  </a:lnTo>
                  <a:lnTo>
                    <a:pt x="45" y="333"/>
                  </a:lnTo>
                  <a:lnTo>
                    <a:pt x="46" y="333"/>
                  </a:lnTo>
                  <a:lnTo>
                    <a:pt x="45" y="332"/>
                  </a:lnTo>
                  <a:lnTo>
                    <a:pt x="45" y="331"/>
                  </a:lnTo>
                  <a:lnTo>
                    <a:pt x="45" y="330"/>
                  </a:lnTo>
                  <a:lnTo>
                    <a:pt x="46" y="330"/>
                  </a:lnTo>
                  <a:lnTo>
                    <a:pt x="45" y="328"/>
                  </a:lnTo>
                  <a:lnTo>
                    <a:pt x="46" y="328"/>
                  </a:lnTo>
                  <a:lnTo>
                    <a:pt x="46" y="327"/>
                  </a:lnTo>
                  <a:lnTo>
                    <a:pt x="46" y="326"/>
                  </a:lnTo>
                  <a:lnTo>
                    <a:pt x="46" y="325"/>
                  </a:lnTo>
                  <a:lnTo>
                    <a:pt x="45" y="325"/>
                  </a:lnTo>
                  <a:lnTo>
                    <a:pt x="46" y="325"/>
                  </a:lnTo>
                  <a:lnTo>
                    <a:pt x="46" y="324"/>
                  </a:lnTo>
                  <a:lnTo>
                    <a:pt x="45" y="324"/>
                  </a:lnTo>
                  <a:lnTo>
                    <a:pt x="45" y="323"/>
                  </a:lnTo>
                  <a:lnTo>
                    <a:pt x="45" y="322"/>
                  </a:lnTo>
                  <a:lnTo>
                    <a:pt x="44" y="322"/>
                  </a:lnTo>
                  <a:lnTo>
                    <a:pt x="43" y="322"/>
                  </a:lnTo>
                  <a:lnTo>
                    <a:pt x="44" y="321"/>
                  </a:lnTo>
                  <a:lnTo>
                    <a:pt x="43" y="321"/>
                  </a:lnTo>
                  <a:lnTo>
                    <a:pt x="43" y="319"/>
                  </a:lnTo>
                  <a:lnTo>
                    <a:pt x="42" y="318"/>
                  </a:lnTo>
                  <a:lnTo>
                    <a:pt x="42" y="317"/>
                  </a:lnTo>
                  <a:lnTo>
                    <a:pt x="42" y="316"/>
                  </a:lnTo>
                  <a:lnTo>
                    <a:pt x="42" y="315"/>
                  </a:lnTo>
                  <a:lnTo>
                    <a:pt x="42" y="314"/>
                  </a:lnTo>
                  <a:lnTo>
                    <a:pt x="42" y="313"/>
                  </a:lnTo>
                  <a:lnTo>
                    <a:pt x="42" y="312"/>
                  </a:lnTo>
                  <a:lnTo>
                    <a:pt x="42" y="311"/>
                  </a:lnTo>
                  <a:lnTo>
                    <a:pt x="41" y="311"/>
                  </a:lnTo>
                  <a:lnTo>
                    <a:pt x="41" y="309"/>
                  </a:lnTo>
                  <a:lnTo>
                    <a:pt x="41" y="307"/>
                  </a:lnTo>
                  <a:lnTo>
                    <a:pt x="40" y="307"/>
                  </a:lnTo>
                  <a:lnTo>
                    <a:pt x="40" y="308"/>
                  </a:lnTo>
                  <a:lnTo>
                    <a:pt x="40" y="307"/>
                  </a:lnTo>
                  <a:lnTo>
                    <a:pt x="38" y="307"/>
                  </a:lnTo>
                  <a:lnTo>
                    <a:pt x="40" y="307"/>
                  </a:lnTo>
                  <a:lnTo>
                    <a:pt x="40" y="306"/>
                  </a:lnTo>
                  <a:lnTo>
                    <a:pt x="38" y="306"/>
                  </a:lnTo>
                  <a:lnTo>
                    <a:pt x="38" y="305"/>
                  </a:lnTo>
                  <a:lnTo>
                    <a:pt x="38" y="304"/>
                  </a:lnTo>
                  <a:lnTo>
                    <a:pt x="37" y="304"/>
                  </a:lnTo>
                  <a:lnTo>
                    <a:pt x="37" y="303"/>
                  </a:lnTo>
                  <a:lnTo>
                    <a:pt x="37" y="302"/>
                  </a:lnTo>
                  <a:lnTo>
                    <a:pt x="38" y="302"/>
                  </a:lnTo>
                  <a:lnTo>
                    <a:pt x="37" y="302"/>
                  </a:lnTo>
                  <a:lnTo>
                    <a:pt x="37" y="300"/>
                  </a:lnTo>
                  <a:lnTo>
                    <a:pt x="36" y="299"/>
                  </a:lnTo>
                  <a:lnTo>
                    <a:pt x="36" y="298"/>
                  </a:lnTo>
                  <a:lnTo>
                    <a:pt x="36" y="297"/>
                  </a:lnTo>
                  <a:lnTo>
                    <a:pt x="36" y="296"/>
                  </a:lnTo>
                  <a:lnTo>
                    <a:pt x="36" y="295"/>
                  </a:lnTo>
                  <a:lnTo>
                    <a:pt x="35" y="295"/>
                  </a:lnTo>
                  <a:lnTo>
                    <a:pt x="35" y="294"/>
                  </a:lnTo>
                  <a:lnTo>
                    <a:pt x="36" y="294"/>
                  </a:lnTo>
                  <a:lnTo>
                    <a:pt x="35" y="293"/>
                  </a:lnTo>
                  <a:lnTo>
                    <a:pt x="34" y="292"/>
                  </a:lnTo>
                  <a:lnTo>
                    <a:pt x="33" y="292"/>
                  </a:lnTo>
                  <a:lnTo>
                    <a:pt x="33" y="290"/>
                  </a:lnTo>
                  <a:lnTo>
                    <a:pt x="32" y="290"/>
                  </a:lnTo>
                  <a:lnTo>
                    <a:pt x="33" y="289"/>
                  </a:lnTo>
                  <a:lnTo>
                    <a:pt x="33" y="288"/>
                  </a:lnTo>
                  <a:lnTo>
                    <a:pt x="32" y="288"/>
                  </a:lnTo>
                  <a:lnTo>
                    <a:pt x="31" y="288"/>
                  </a:lnTo>
                  <a:lnTo>
                    <a:pt x="31" y="287"/>
                  </a:lnTo>
                  <a:lnTo>
                    <a:pt x="31" y="286"/>
                  </a:lnTo>
                  <a:lnTo>
                    <a:pt x="31" y="285"/>
                  </a:lnTo>
                  <a:lnTo>
                    <a:pt x="31" y="284"/>
                  </a:lnTo>
                  <a:lnTo>
                    <a:pt x="31" y="283"/>
                  </a:lnTo>
                  <a:lnTo>
                    <a:pt x="31" y="281"/>
                  </a:lnTo>
                  <a:lnTo>
                    <a:pt x="30" y="280"/>
                  </a:lnTo>
                  <a:lnTo>
                    <a:pt x="28" y="280"/>
                  </a:lnTo>
                  <a:lnTo>
                    <a:pt x="28" y="279"/>
                  </a:lnTo>
                  <a:lnTo>
                    <a:pt x="28" y="278"/>
                  </a:lnTo>
                  <a:lnTo>
                    <a:pt x="28" y="277"/>
                  </a:lnTo>
                  <a:lnTo>
                    <a:pt x="28" y="276"/>
                  </a:lnTo>
                  <a:lnTo>
                    <a:pt x="27" y="276"/>
                  </a:lnTo>
                  <a:lnTo>
                    <a:pt x="28" y="275"/>
                  </a:lnTo>
                  <a:lnTo>
                    <a:pt x="27" y="275"/>
                  </a:lnTo>
                  <a:lnTo>
                    <a:pt x="26" y="275"/>
                  </a:lnTo>
                  <a:lnTo>
                    <a:pt x="25" y="274"/>
                  </a:lnTo>
                  <a:lnTo>
                    <a:pt x="26" y="274"/>
                  </a:lnTo>
                  <a:lnTo>
                    <a:pt x="26" y="273"/>
                  </a:lnTo>
                  <a:lnTo>
                    <a:pt x="25" y="273"/>
                  </a:lnTo>
                  <a:lnTo>
                    <a:pt x="25" y="271"/>
                  </a:lnTo>
                  <a:lnTo>
                    <a:pt x="26" y="271"/>
                  </a:lnTo>
                  <a:lnTo>
                    <a:pt x="26" y="270"/>
                  </a:lnTo>
                  <a:lnTo>
                    <a:pt x="25" y="270"/>
                  </a:lnTo>
                  <a:lnTo>
                    <a:pt x="25" y="269"/>
                  </a:lnTo>
                  <a:lnTo>
                    <a:pt x="26" y="269"/>
                  </a:lnTo>
                  <a:lnTo>
                    <a:pt x="25" y="268"/>
                  </a:lnTo>
                  <a:lnTo>
                    <a:pt x="26" y="268"/>
                  </a:lnTo>
                  <a:lnTo>
                    <a:pt x="26" y="267"/>
                  </a:lnTo>
                  <a:lnTo>
                    <a:pt x="25" y="266"/>
                  </a:lnTo>
                  <a:lnTo>
                    <a:pt x="26" y="266"/>
                  </a:lnTo>
                  <a:lnTo>
                    <a:pt x="25" y="265"/>
                  </a:lnTo>
                  <a:lnTo>
                    <a:pt x="25" y="264"/>
                  </a:lnTo>
                  <a:lnTo>
                    <a:pt x="24" y="264"/>
                  </a:lnTo>
                  <a:lnTo>
                    <a:pt x="24" y="262"/>
                  </a:lnTo>
                  <a:lnTo>
                    <a:pt x="23" y="261"/>
                  </a:lnTo>
                  <a:lnTo>
                    <a:pt x="22" y="261"/>
                  </a:lnTo>
                  <a:lnTo>
                    <a:pt x="22" y="260"/>
                  </a:lnTo>
                  <a:lnTo>
                    <a:pt x="22" y="259"/>
                  </a:lnTo>
                  <a:lnTo>
                    <a:pt x="22" y="258"/>
                  </a:lnTo>
                  <a:lnTo>
                    <a:pt x="21" y="258"/>
                  </a:lnTo>
                  <a:lnTo>
                    <a:pt x="21" y="257"/>
                  </a:lnTo>
                  <a:lnTo>
                    <a:pt x="22" y="256"/>
                  </a:lnTo>
                  <a:lnTo>
                    <a:pt x="21" y="256"/>
                  </a:lnTo>
                  <a:lnTo>
                    <a:pt x="22" y="255"/>
                  </a:lnTo>
                  <a:lnTo>
                    <a:pt x="22" y="254"/>
                  </a:lnTo>
                  <a:lnTo>
                    <a:pt x="22" y="252"/>
                  </a:lnTo>
                  <a:lnTo>
                    <a:pt x="21" y="251"/>
                  </a:lnTo>
                  <a:lnTo>
                    <a:pt x="21" y="249"/>
                  </a:lnTo>
                  <a:lnTo>
                    <a:pt x="21" y="248"/>
                  </a:lnTo>
                  <a:lnTo>
                    <a:pt x="19" y="248"/>
                  </a:lnTo>
                  <a:lnTo>
                    <a:pt x="19" y="247"/>
                  </a:lnTo>
                  <a:lnTo>
                    <a:pt x="19" y="246"/>
                  </a:lnTo>
                  <a:lnTo>
                    <a:pt x="19" y="244"/>
                  </a:lnTo>
                  <a:lnTo>
                    <a:pt x="19" y="242"/>
                  </a:lnTo>
                  <a:lnTo>
                    <a:pt x="19" y="241"/>
                  </a:lnTo>
                  <a:lnTo>
                    <a:pt x="18" y="241"/>
                  </a:lnTo>
                  <a:lnTo>
                    <a:pt x="17" y="240"/>
                  </a:lnTo>
                  <a:lnTo>
                    <a:pt x="16" y="238"/>
                  </a:lnTo>
                  <a:lnTo>
                    <a:pt x="15" y="238"/>
                  </a:lnTo>
                  <a:lnTo>
                    <a:pt x="16" y="237"/>
                  </a:lnTo>
                  <a:lnTo>
                    <a:pt x="16" y="236"/>
                  </a:lnTo>
                  <a:lnTo>
                    <a:pt x="16" y="235"/>
                  </a:lnTo>
                  <a:lnTo>
                    <a:pt x="15" y="235"/>
                  </a:lnTo>
                  <a:lnTo>
                    <a:pt x="15" y="233"/>
                  </a:lnTo>
                  <a:lnTo>
                    <a:pt x="16" y="233"/>
                  </a:lnTo>
                  <a:lnTo>
                    <a:pt x="15" y="233"/>
                  </a:lnTo>
                  <a:lnTo>
                    <a:pt x="15" y="232"/>
                  </a:lnTo>
                  <a:lnTo>
                    <a:pt x="15" y="231"/>
                  </a:lnTo>
                  <a:lnTo>
                    <a:pt x="14" y="231"/>
                  </a:lnTo>
                  <a:lnTo>
                    <a:pt x="13" y="231"/>
                  </a:lnTo>
                  <a:lnTo>
                    <a:pt x="14" y="230"/>
                  </a:lnTo>
                  <a:lnTo>
                    <a:pt x="13" y="228"/>
                  </a:lnTo>
                  <a:lnTo>
                    <a:pt x="13" y="227"/>
                  </a:lnTo>
                  <a:lnTo>
                    <a:pt x="13" y="226"/>
                  </a:lnTo>
                  <a:lnTo>
                    <a:pt x="12" y="226"/>
                  </a:lnTo>
                  <a:lnTo>
                    <a:pt x="13" y="226"/>
                  </a:lnTo>
                  <a:lnTo>
                    <a:pt x="12" y="225"/>
                  </a:lnTo>
                  <a:lnTo>
                    <a:pt x="11" y="225"/>
                  </a:lnTo>
                  <a:lnTo>
                    <a:pt x="11" y="223"/>
                  </a:lnTo>
                  <a:lnTo>
                    <a:pt x="12" y="223"/>
                  </a:lnTo>
                  <a:lnTo>
                    <a:pt x="12" y="222"/>
                  </a:lnTo>
                  <a:lnTo>
                    <a:pt x="11" y="221"/>
                  </a:lnTo>
                  <a:lnTo>
                    <a:pt x="11" y="220"/>
                  </a:lnTo>
                  <a:lnTo>
                    <a:pt x="11" y="219"/>
                  </a:lnTo>
                  <a:lnTo>
                    <a:pt x="12" y="219"/>
                  </a:lnTo>
                  <a:lnTo>
                    <a:pt x="12" y="218"/>
                  </a:lnTo>
                  <a:lnTo>
                    <a:pt x="11" y="218"/>
                  </a:lnTo>
                  <a:lnTo>
                    <a:pt x="11" y="217"/>
                  </a:lnTo>
                  <a:lnTo>
                    <a:pt x="11" y="216"/>
                  </a:lnTo>
                  <a:lnTo>
                    <a:pt x="12" y="216"/>
                  </a:lnTo>
                  <a:lnTo>
                    <a:pt x="12" y="214"/>
                  </a:lnTo>
                  <a:lnTo>
                    <a:pt x="12" y="213"/>
                  </a:lnTo>
                  <a:lnTo>
                    <a:pt x="12" y="212"/>
                  </a:lnTo>
                  <a:lnTo>
                    <a:pt x="12" y="211"/>
                  </a:lnTo>
                  <a:lnTo>
                    <a:pt x="12" y="210"/>
                  </a:lnTo>
                  <a:lnTo>
                    <a:pt x="12" y="209"/>
                  </a:lnTo>
                  <a:lnTo>
                    <a:pt x="12" y="208"/>
                  </a:lnTo>
                  <a:lnTo>
                    <a:pt x="12" y="207"/>
                  </a:lnTo>
                  <a:lnTo>
                    <a:pt x="12" y="206"/>
                  </a:lnTo>
                  <a:lnTo>
                    <a:pt x="13" y="206"/>
                  </a:lnTo>
                  <a:lnTo>
                    <a:pt x="13" y="204"/>
                  </a:lnTo>
                  <a:lnTo>
                    <a:pt x="13" y="203"/>
                  </a:lnTo>
                  <a:lnTo>
                    <a:pt x="13" y="202"/>
                  </a:lnTo>
                  <a:lnTo>
                    <a:pt x="14" y="202"/>
                  </a:lnTo>
                  <a:lnTo>
                    <a:pt x="14" y="201"/>
                  </a:lnTo>
                  <a:lnTo>
                    <a:pt x="15" y="200"/>
                  </a:lnTo>
                  <a:lnTo>
                    <a:pt x="14" y="200"/>
                  </a:lnTo>
                  <a:lnTo>
                    <a:pt x="14" y="199"/>
                  </a:lnTo>
                  <a:lnTo>
                    <a:pt x="14" y="198"/>
                  </a:lnTo>
                  <a:lnTo>
                    <a:pt x="13" y="198"/>
                  </a:lnTo>
                  <a:lnTo>
                    <a:pt x="13" y="197"/>
                  </a:lnTo>
                  <a:lnTo>
                    <a:pt x="14" y="197"/>
                  </a:lnTo>
                  <a:lnTo>
                    <a:pt x="14" y="195"/>
                  </a:lnTo>
                  <a:lnTo>
                    <a:pt x="14" y="194"/>
                  </a:lnTo>
                  <a:lnTo>
                    <a:pt x="13" y="194"/>
                  </a:lnTo>
                  <a:lnTo>
                    <a:pt x="13" y="193"/>
                  </a:lnTo>
                  <a:lnTo>
                    <a:pt x="13" y="192"/>
                  </a:lnTo>
                  <a:lnTo>
                    <a:pt x="13" y="191"/>
                  </a:lnTo>
                  <a:lnTo>
                    <a:pt x="13" y="190"/>
                  </a:lnTo>
                  <a:lnTo>
                    <a:pt x="13" y="189"/>
                  </a:lnTo>
                  <a:lnTo>
                    <a:pt x="12" y="189"/>
                  </a:lnTo>
                  <a:lnTo>
                    <a:pt x="12" y="188"/>
                  </a:lnTo>
                  <a:lnTo>
                    <a:pt x="12" y="187"/>
                  </a:lnTo>
                  <a:lnTo>
                    <a:pt x="11" y="185"/>
                  </a:lnTo>
                  <a:lnTo>
                    <a:pt x="11" y="184"/>
                  </a:lnTo>
                  <a:lnTo>
                    <a:pt x="11" y="183"/>
                  </a:lnTo>
                  <a:lnTo>
                    <a:pt x="12" y="183"/>
                  </a:lnTo>
                  <a:lnTo>
                    <a:pt x="12" y="182"/>
                  </a:lnTo>
                  <a:lnTo>
                    <a:pt x="12" y="181"/>
                  </a:lnTo>
                  <a:lnTo>
                    <a:pt x="12" y="180"/>
                  </a:lnTo>
                  <a:lnTo>
                    <a:pt x="12" y="179"/>
                  </a:lnTo>
                  <a:lnTo>
                    <a:pt x="13" y="178"/>
                  </a:lnTo>
                  <a:lnTo>
                    <a:pt x="13" y="177"/>
                  </a:lnTo>
                  <a:lnTo>
                    <a:pt x="13" y="175"/>
                  </a:lnTo>
                  <a:lnTo>
                    <a:pt x="12" y="175"/>
                  </a:lnTo>
                  <a:lnTo>
                    <a:pt x="12" y="174"/>
                  </a:lnTo>
                  <a:lnTo>
                    <a:pt x="13" y="174"/>
                  </a:lnTo>
                  <a:lnTo>
                    <a:pt x="13" y="173"/>
                  </a:lnTo>
                  <a:lnTo>
                    <a:pt x="12" y="173"/>
                  </a:lnTo>
                  <a:lnTo>
                    <a:pt x="12" y="172"/>
                  </a:lnTo>
                  <a:lnTo>
                    <a:pt x="13" y="172"/>
                  </a:lnTo>
                  <a:lnTo>
                    <a:pt x="13" y="171"/>
                  </a:lnTo>
                  <a:lnTo>
                    <a:pt x="13" y="170"/>
                  </a:lnTo>
                  <a:lnTo>
                    <a:pt x="13" y="169"/>
                  </a:lnTo>
                  <a:lnTo>
                    <a:pt x="13" y="168"/>
                  </a:lnTo>
                  <a:lnTo>
                    <a:pt x="12" y="166"/>
                  </a:lnTo>
                  <a:lnTo>
                    <a:pt x="12" y="165"/>
                  </a:lnTo>
                  <a:lnTo>
                    <a:pt x="12" y="164"/>
                  </a:lnTo>
                  <a:lnTo>
                    <a:pt x="12" y="163"/>
                  </a:lnTo>
                  <a:lnTo>
                    <a:pt x="12" y="162"/>
                  </a:lnTo>
                  <a:lnTo>
                    <a:pt x="12" y="161"/>
                  </a:lnTo>
                  <a:lnTo>
                    <a:pt x="12" y="160"/>
                  </a:lnTo>
                  <a:lnTo>
                    <a:pt x="11" y="160"/>
                  </a:lnTo>
                  <a:lnTo>
                    <a:pt x="11" y="158"/>
                  </a:lnTo>
                  <a:lnTo>
                    <a:pt x="11" y="156"/>
                  </a:lnTo>
                  <a:lnTo>
                    <a:pt x="11" y="155"/>
                  </a:lnTo>
                  <a:lnTo>
                    <a:pt x="11" y="154"/>
                  </a:lnTo>
                  <a:lnTo>
                    <a:pt x="11" y="153"/>
                  </a:lnTo>
                  <a:lnTo>
                    <a:pt x="9" y="152"/>
                  </a:lnTo>
                  <a:lnTo>
                    <a:pt x="9" y="151"/>
                  </a:lnTo>
                  <a:lnTo>
                    <a:pt x="11" y="151"/>
                  </a:lnTo>
                  <a:lnTo>
                    <a:pt x="11" y="150"/>
                  </a:lnTo>
                  <a:lnTo>
                    <a:pt x="9" y="150"/>
                  </a:lnTo>
                  <a:lnTo>
                    <a:pt x="9" y="149"/>
                  </a:lnTo>
                  <a:lnTo>
                    <a:pt x="11" y="147"/>
                  </a:lnTo>
                  <a:lnTo>
                    <a:pt x="12" y="146"/>
                  </a:lnTo>
                  <a:lnTo>
                    <a:pt x="11" y="146"/>
                  </a:lnTo>
                  <a:lnTo>
                    <a:pt x="11" y="145"/>
                  </a:lnTo>
                  <a:lnTo>
                    <a:pt x="12" y="145"/>
                  </a:lnTo>
                  <a:lnTo>
                    <a:pt x="12" y="143"/>
                  </a:lnTo>
                  <a:lnTo>
                    <a:pt x="12" y="142"/>
                  </a:lnTo>
                  <a:lnTo>
                    <a:pt x="13" y="142"/>
                  </a:lnTo>
                  <a:lnTo>
                    <a:pt x="13" y="141"/>
                  </a:lnTo>
                  <a:lnTo>
                    <a:pt x="13" y="140"/>
                  </a:lnTo>
                  <a:lnTo>
                    <a:pt x="14" y="140"/>
                  </a:lnTo>
                  <a:lnTo>
                    <a:pt x="14" y="139"/>
                  </a:lnTo>
                  <a:lnTo>
                    <a:pt x="14" y="137"/>
                  </a:lnTo>
                  <a:lnTo>
                    <a:pt x="14" y="136"/>
                  </a:lnTo>
                  <a:lnTo>
                    <a:pt x="15" y="136"/>
                  </a:lnTo>
                  <a:lnTo>
                    <a:pt x="16" y="136"/>
                  </a:lnTo>
                  <a:lnTo>
                    <a:pt x="16" y="135"/>
                  </a:lnTo>
                  <a:lnTo>
                    <a:pt x="16" y="134"/>
                  </a:lnTo>
                  <a:lnTo>
                    <a:pt x="16" y="133"/>
                  </a:lnTo>
                  <a:lnTo>
                    <a:pt x="16" y="132"/>
                  </a:lnTo>
                  <a:lnTo>
                    <a:pt x="17" y="132"/>
                  </a:lnTo>
                  <a:lnTo>
                    <a:pt x="17" y="131"/>
                  </a:lnTo>
                  <a:lnTo>
                    <a:pt x="17" y="130"/>
                  </a:lnTo>
                  <a:lnTo>
                    <a:pt x="17" y="128"/>
                  </a:lnTo>
                  <a:lnTo>
                    <a:pt x="17" y="127"/>
                  </a:lnTo>
                  <a:lnTo>
                    <a:pt x="17" y="126"/>
                  </a:lnTo>
                  <a:lnTo>
                    <a:pt x="16" y="125"/>
                  </a:lnTo>
                  <a:lnTo>
                    <a:pt x="15" y="124"/>
                  </a:lnTo>
                  <a:lnTo>
                    <a:pt x="15" y="123"/>
                  </a:lnTo>
                  <a:lnTo>
                    <a:pt x="15" y="122"/>
                  </a:lnTo>
                  <a:lnTo>
                    <a:pt x="15" y="121"/>
                  </a:lnTo>
                  <a:lnTo>
                    <a:pt x="14" y="120"/>
                  </a:lnTo>
                  <a:lnTo>
                    <a:pt x="13" y="120"/>
                  </a:lnTo>
                  <a:lnTo>
                    <a:pt x="13" y="118"/>
                  </a:lnTo>
                  <a:lnTo>
                    <a:pt x="13" y="117"/>
                  </a:lnTo>
                  <a:lnTo>
                    <a:pt x="13" y="116"/>
                  </a:lnTo>
                  <a:lnTo>
                    <a:pt x="13" y="115"/>
                  </a:lnTo>
                  <a:lnTo>
                    <a:pt x="13" y="114"/>
                  </a:lnTo>
                  <a:lnTo>
                    <a:pt x="12" y="114"/>
                  </a:lnTo>
                  <a:lnTo>
                    <a:pt x="12" y="113"/>
                  </a:lnTo>
                  <a:lnTo>
                    <a:pt x="12" y="112"/>
                  </a:lnTo>
                  <a:lnTo>
                    <a:pt x="12" y="111"/>
                  </a:lnTo>
                  <a:lnTo>
                    <a:pt x="11" y="111"/>
                  </a:lnTo>
                  <a:lnTo>
                    <a:pt x="11" y="109"/>
                  </a:lnTo>
                  <a:lnTo>
                    <a:pt x="11" y="108"/>
                  </a:lnTo>
                  <a:lnTo>
                    <a:pt x="11" y="107"/>
                  </a:lnTo>
                  <a:lnTo>
                    <a:pt x="9" y="107"/>
                  </a:lnTo>
                  <a:lnTo>
                    <a:pt x="9" y="106"/>
                  </a:lnTo>
                  <a:lnTo>
                    <a:pt x="9" y="105"/>
                  </a:lnTo>
                  <a:lnTo>
                    <a:pt x="9" y="104"/>
                  </a:lnTo>
                  <a:lnTo>
                    <a:pt x="8" y="103"/>
                  </a:lnTo>
                  <a:lnTo>
                    <a:pt x="8" y="102"/>
                  </a:lnTo>
                  <a:lnTo>
                    <a:pt x="8" y="101"/>
                  </a:lnTo>
                  <a:lnTo>
                    <a:pt x="8" y="99"/>
                  </a:lnTo>
                  <a:lnTo>
                    <a:pt x="8" y="98"/>
                  </a:lnTo>
                  <a:lnTo>
                    <a:pt x="8" y="97"/>
                  </a:lnTo>
                  <a:lnTo>
                    <a:pt x="8" y="96"/>
                  </a:lnTo>
                  <a:lnTo>
                    <a:pt x="8" y="95"/>
                  </a:lnTo>
                  <a:lnTo>
                    <a:pt x="8" y="94"/>
                  </a:lnTo>
                  <a:lnTo>
                    <a:pt x="7" y="94"/>
                  </a:lnTo>
                  <a:lnTo>
                    <a:pt x="7" y="93"/>
                  </a:lnTo>
                  <a:lnTo>
                    <a:pt x="7" y="92"/>
                  </a:lnTo>
                  <a:lnTo>
                    <a:pt x="6" y="92"/>
                  </a:lnTo>
                  <a:lnTo>
                    <a:pt x="6" y="91"/>
                  </a:lnTo>
                  <a:lnTo>
                    <a:pt x="6" y="89"/>
                  </a:lnTo>
                  <a:lnTo>
                    <a:pt x="6" y="88"/>
                  </a:lnTo>
                  <a:lnTo>
                    <a:pt x="6" y="87"/>
                  </a:lnTo>
                  <a:lnTo>
                    <a:pt x="5" y="87"/>
                  </a:lnTo>
                  <a:lnTo>
                    <a:pt x="4" y="86"/>
                  </a:lnTo>
                  <a:lnTo>
                    <a:pt x="4" y="85"/>
                  </a:lnTo>
                  <a:lnTo>
                    <a:pt x="4" y="84"/>
                  </a:lnTo>
                  <a:lnTo>
                    <a:pt x="4" y="83"/>
                  </a:lnTo>
                  <a:lnTo>
                    <a:pt x="4" y="82"/>
                  </a:lnTo>
                  <a:lnTo>
                    <a:pt x="3" y="82"/>
                  </a:lnTo>
                  <a:lnTo>
                    <a:pt x="3" y="80"/>
                  </a:lnTo>
                  <a:lnTo>
                    <a:pt x="3" y="79"/>
                  </a:lnTo>
                  <a:lnTo>
                    <a:pt x="2" y="78"/>
                  </a:lnTo>
                  <a:lnTo>
                    <a:pt x="2" y="77"/>
                  </a:lnTo>
                  <a:lnTo>
                    <a:pt x="2" y="76"/>
                  </a:lnTo>
                  <a:lnTo>
                    <a:pt x="0" y="75"/>
                  </a:lnTo>
                  <a:lnTo>
                    <a:pt x="2" y="74"/>
                  </a:lnTo>
                  <a:lnTo>
                    <a:pt x="2" y="73"/>
                  </a:lnTo>
                  <a:lnTo>
                    <a:pt x="2" y="72"/>
                  </a:lnTo>
                  <a:lnTo>
                    <a:pt x="2" y="70"/>
                  </a:lnTo>
                  <a:lnTo>
                    <a:pt x="2" y="69"/>
                  </a:lnTo>
                  <a:lnTo>
                    <a:pt x="3" y="69"/>
                  </a:lnTo>
                  <a:lnTo>
                    <a:pt x="23" y="69"/>
                  </a:lnTo>
                  <a:lnTo>
                    <a:pt x="38" y="69"/>
                  </a:lnTo>
                  <a:lnTo>
                    <a:pt x="54" y="69"/>
                  </a:lnTo>
                  <a:lnTo>
                    <a:pt x="55" y="69"/>
                  </a:lnTo>
                  <a:lnTo>
                    <a:pt x="71" y="70"/>
                  </a:lnTo>
                  <a:lnTo>
                    <a:pt x="86" y="70"/>
                  </a:lnTo>
                  <a:lnTo>
                    <a:pt x="103" y="70"/>
                  </a:lnTo>
                  <a:lnTo>
                    <a:pt x="136" y="70"/>
                  </a:lnTo>
                  <a:lnTo>
                    <a:pt x="151" y="70"/>
                  </a:lnTo>
                  <a:lnTo>
                    <a:pt x="156" y="70"/>
                  </a:lnTo>
                  <a:lnTo>
                    <a:pt x="165" y="70"/>
                  </a:lnTo>
                  <a:lnTo>
                    <a:pt x="167" y="70"/>
                  </a:lnTo>
                  <a:lnTo>
                    <a:pt x="181" y="70"/>
                  </a:lnTo>
                  <a:lnTo>
                    <a:pt x="215" y="70"/>
                  </a:lnTo>
                  <a:lnTo>
                    <a:pt x="229" y="70"/>
                  </a:lnTo>
                  <a:lnTo>
                    <a:pt x="232" y="70"/>
                  </a:lnTo>
                  <a:lnTo>
                    <a:pt x="233" y="70"/>
                  </a:lnTo>
                  <a:lnTo>
                    <a:pt x="235" y="70"/>
                  </a:lnTo>
                  <a:lnTo>
                    <a:pt x="256" y="70"/>
                  </a:lnTo>
                  <a:lnTo>
                    <a:pt x="255" y="37"/>
                  </a:lnTo>
                  <a:lnTo>
                    <a:pt x="255" y="36"/>
                  </a:lnTo>
                  <a:lnTo>
                    <a:pt x="255" y="35"/>
                  </a:lnTo>
                  <a:lnTo>
                    <a:pt x="255" y="25"/>
                  </a:lnTo>
                  <a:lnTo>
                    <a:pt x="255" y="15"/>
                  </a:lnTo>
                  <a:lnTo>
                    <a:pt x="255" y="13"/>
                  </a:lnTo>
                  <a:lnTo>
                    <a:pt x="255" y="8"/>
                  </a:lnTo>
                  <a:lnTo>
                    <a:pt x="255" y="7"/>
                  </a:lnTo>
                  <a:lnTo>
                    <a:pt x="255" y="6"/>
                  </a:lnTo>
                  <a:lnTo>
                    <a:pt x="255" y="3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296" name="Freeform 501">
              <a:extLst>
                <a:ext uri="{FF2B5EF4-FFF2-40B4-BE49-F238E27FC236}">
                  <a16:creationId xmlns:a16="http://schemas.microsoft.com/office/drawing/2014/main" id="{21836A52-AE11-0E9F-CE2A-564AC4DD46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2713" y="2805114"/>
              <a:ext cx="923925" cy="1638300"/>
            </a:xfrm>
            <a:custGeom>
              <a:avLst/>
              <a:gdLst>
                <a:gd name="T0" fmla="*/ 171 w 582"/>
                <a:gd name="T1" fmla="*/ 20 h 1032"/>
                <a:gd name="T2" fmla="*/ 248 w 582"/>
                <a:gd name="T3" fmla="*/ 16 h 1032"/>
                <a:gd name="T4" fmla="*/ 320 w 582"/>
                <a:gd name="T5" fmla="*/ 11 h 1032"/>
                <a:gd name="T6" fmla="*/ 430 w 582"/>
                <a:gd name="T7" fmla="*/ 3 h 1032"/>
                <a:gd name="T8" fmla="*/ 479 w 582"/>
                <a:gd name="T9" fmla="*/ 8 h 1032"/>
                <a:gd name="T10" fmla="*/ 482 w 582"/>
                <a:gd name="T11" fmla="*/ 48 h 1032"/>
                <a:gd name="T12" fmla="*/ 503 w 582"/>
                <a:gd name="T13" fmla="*/ 77 h 1032"/>
                <a:gd name="T14" fmla="*/ 513 w 582"/>
                <a:gd name="T15" fmla="*/ 106 h 1032"/>
                <a:gd name="T16" fmla="*/ 530 w 582"/>
                <a:gd name="T17" fmla="*/ 142 h 1032"/>
                <a:gd name="T18" fmla="*/ 533 w 582"/>
                <a:gd name="T19" fmla="*/ 184 h 1032"/>
                <a:gd name="T20" fmla="*/ 542 w 582"/>
                <a:gd name="T21" fmla="*/ 283 h 1032"/>
                <a:gd name="T22" fmla="*/ 554 w 582"/>
                <a:gd name="T23" fmla="*/ 430 h 1032"/>
                <a:gd name="T24" fmla="*/ 565 w 582"/>
                <a:gd name="T25" fmla="*/ 558 h 1032"/>
                <a:gd name="T26" fmla="*/ 554 w 582"/>
                <a:gd name="T27" fmla="*/ 610 h 1032"/>
                <a:gd name="T28" fmla="*/ 577 w 582"/>
                <a:gd name="T29" fmla="*/ 647 h 1032"/>
                <a:gd name="T30" fmla="*/ 567 w 582"/>
                <a:gd name="T31" fmla="*/ 706 h 1032"/>
                <a:gd name="T32" fmla="*/ 553 w 582"/>
                <a:gd name="T33" fmla="*/ 742 h 1032"/>
                <a:gd name="T34" fmla="*/ 534 w 582"/>
                <a:gd name="T35" fmla="*/ 774 h 1032"/>
                <a:gd name="T36" fmla="*/ 530 w 582"/>
                <a:gd name="T37" fmla="*/ 802 h 1032"/>
                <a:gd name="T38" fmla="*/ 520 w 582"/>
                <a:gd name="T39" fmla="*/ 847 h 1032"/>
                <a:gd name="T40" fmla="*/ 513 w 582"/>
                <a:gd name="T41" fmla="*/ 881 h 1032"/>
                <a:gd name="T42" fmla="*/ 517 w 582"/>
                <a:gd name="T43" fmla="*/ 916 h 1032"/>
                <a:gd name="T44" fmla="*/ 491 w 582"/>
                <a:gd name="T45" fmla="*/ 933 h 1032"/>
                <a:gd name="T46" fmla="*/ 463 w 582"/>
                <a:gd name="T47" fmla="*/ 950 h 1032"/>
                <a:gd name="T48" fmla="*/ 474 w 582"/>
                <a:gd name="T49" fmla="*/ 988 h 1032"/>
                <a:gd name="T50" fmla="*/ 444 w 582"/>
                <a:gd name="T51" fmla="*/ 998 h 1032"/>
                <a:gd name="T52" fmla="*/ 401 w 582"/>
                <a:gd name="T53" fmla="*/ 982 h 1032"/>
                <a:gd name="T54" fmla="*/ 371 w 582"/>
                <a:gd name="T55" fmla="*/ 1008 h 1032"/>
                <a:gd name="T56" fmla="*/ 362 w 582"/>
                <a:gd name="T57" fmla="*/ 1022 h 1032"/>
                <a:gd name="T58" fmla="*/ 344 w 582"/>
                <a:gd name="T59" fmla="*/ 1024 h 1032"/>
                <a:gd name="T60" fmla="*/ 323 w 582"/>
                <a:gd name="T61" fmla="*/ 983 h 1032"/>
                <a:gd name="T62" fmla="*/ 324 w 582"/>
                <a:gd name="T63" fmla="*/ 950 h 1032"/>
                <a:gd name="T64" fmla="*/ 311 w 582"/>
                <a:gd name="T65" fmla="*/ 912 h 1032"/>
                <a:gd name="T66" fmla="*/ 286 w 582"/>
                <a:gd name="T67" fmla="*/ 891 h 1032"/>
                <a:gd name="T68" fmla="*/ 266 w 582"/>
                <a:gd name="T69" fmla="*/ 871 h 1032"/>
                <a:gd name="T70" fmla="*/ 245 w 582"/>
                <a:gd name="T71" fmla="*/ 855 h 1032"/>
                <a:gd name="T72" fmla="*/ 204 w 582"/>
                <a:gd name="T73" fmla="*/ 834 h 1032"/>
                <a:gd name="T74" fmla="*/ 179 w 582"/>
                <a:gd name="T75" fmla="*/ 793 h 1032"/>
                <a:gd name="T76" fmla="*/ 201 w 582"/>
                <a:gd name="T77" fmla="*/ 742 h 1032"/>
                <a:gd name="T78" fmla="*/ 210 w 582"/>
                <a:gd name="T79" fmla="*/ 697 h 1032"/>
                <a:gd name="T80" fmla="*/ 186 w 582"/>
                <a:gd name="T81" fmla="*/ 681 h 1032"/>
                <a:gd name="T82" fmla="*/ 151 w 582"/>
                <a:gd name="T83" fmla="*/ 690 h 1032"/>
                <a:gd name="T84" fmla="*/ 124 w 582"/>
                <a:gd name="T85" fmla="*/ 663 h 1032"/>
                <a:gd name="T86" fmla="*/ 119 w 582"/>
                <a:gd name="T87" fmla="*/ 624 h 1032"/>
                <a:gd name="T88" fmla="*/ 86 w 582"/>
                <a:gd name="T89" fmla="*/ 598 h 1032"/>
                <a:gd name="T90" fmla="*/ 54 w 582"/>
                <a:gd name="T91" fmla="*/ 571 h 1032"/>
                <a:gd name="T92" fmla="*/ 25 w 582"/>
                <a:gd name="T93" fmla="*/ 536 h 1032"/>
                <a:gd name="T94" fmla="*/ 13 w 582"/>
                <a:gd name="T95" fmla="*/ 501 h 1032"/>
                <a:gd name="T96" fmla="*/ 0 w 582"/>
                <a:gd name="T97" fmla="*/ 458 h 1032"/>
                <a:gd name="T98" fmla="*/ 9 w 582"/>
                <a:gd name="T99" fmla="*/ 424 h 1032"/>
                <a:gd name="T100" fmla="*/ 17 w 582"/>
                <a:gd name="T101" fmla="*/ 396 h 1032"/>
                <a:gd name="T102" fmla="*/ 41 w 582"/>
                <a:gd name="T103" fmla="*/ 373 h 1032"/>
                <a:gd name="T104" fmla="*/ 55 w 582"/>
                <a:gd name="T105" fmla="*/ 336 h 1032"/>
                <a:gd name="T106" fmla="*/ 71 w 582"/>
                <a:gd name="T107" fmla="*/ 302 h 1032"/>
                <a:gd name="T108" fmla="*/ 53 w 582"/>
                <a:gd name="T109" fmla="*/ 268 h 1032"/>
                <a:gd name="T110" fmla="*/ 59 w 582"/>
                <a:gd name="T111" fmla="*/ 226 h 1032"/>
                <a:gd name="T112" fmla="*/ 105 w 582"/>
                <a:gd name="T113" fmla="*/ 217 h 1032"/>
                <a:gd name="T114" fmla="*/ 138 w 582"/>
                <a:gd name="T115" fmla="*/ 197 h 1032"/>
                <a:gd name="T116" fmla="*/ 164 w 582"/>
                <a:gd name="T117" fmla="*/ 151 h 1032"/>
                <a:gd name="T118" fmla="*/ 170 w 582"/>
                <a:gd name="T119" fmla="*/ 114 h 1032"/>
                <a:gd name="T120" fmla="*/ 156 w 582"/>
                <a:gd name="T121" fmla="*/ 84 h 1032"/>
                <a:gd name="T122" fmla="*/ 128 w 582"/>
                <a:gd name="T123" fmla="*/ 54 h 1032"/>
                <a:gd name="T124" fmla="*/ 95 w 582"/>
                <a:gd name="T125" fmla="*/ 27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82" h="1032">
                  <a:moveTo>
                    <a:pt x="101" y="23"/>
                  </a:moveTo>
                  <a:lnTo>
                    <a:pt x="102" y="23"/>
                  </a:lnTo>
                  <a:lnTo>
                    <a:pt x="104" y="23"/>
                  </a:lnTo>
                  <a:lnTo>
                    <a:pt x="108" y="23"/>
                  </a:lnTo>
                  <a:lnTo>
                    <a:pt x="109" y="23"/>
                  </a:lnTo>
                  <a:lnTo>
                    <a:pt x="110" y="23"/>
                  </a:lnTo>
                  <a:lnTo>
                    <a:pt x="111" y="23"/>
                  </a:lnTo>
                  <a:lnTo>
                    <a:pt x="112" y="23"/>
                  </a:lnTo>
                  <a:lnTo>
                    <a:pt x="118" y="22"/>
                  </a:lnTo>
                  <a:lnTo>
                    <a:pt x="119" y="22"/>
                  </a:lnTo>
                  <a:lnTo>
                    <a:pt x="120" y="22"/>
                  </a:lnTo>
                  <a:lnTo>
                    <a:pt x="124" y="22"/>
                  </a:lnTo>
                  <a:lnTo>
                    <a:pt x="129" y="22"/>
                  </a:lnTo>
                  <a:lnTo>
                    <a:pt x="130" y="22"/>
                  </a:lnTo>
                  <a:lnTo>
                    <a:pt x="133" y="22"/>
                  </a:lnTo>
                  <a:lnTo>
                    <a:pt x="134" y="22"/>
                  </a:lnTo>
                  <a:lnTo>
                    <a:pt x="143" y="21"/>
                  </a:lnTo>
                  <a:lnTo>
                    <a:pt x="147" y="21"/>
                  </a:lnTo>
                  <a:lnTo>
                    <a:pt x="148" y="21"/>
                  </a:lnTo>
                  <a:lnTo>
                    <a:pt x="150" y="21"/>
                  </a:lnTo>
                  <a:lnTo>
                    <a:pt x="153" y="21"/>
                  </a:lnTo>
                  <a:lnTo>
                    <a:pt x="156" y="20"/>
                  </a:lnTo>
                  <a:lnTo>
                    <a:pt x="157" y="20"/>
                  </a:lnTo>
                  <a:lnTo>
                    <a:pt x="158" y="20"/>
                  </a:lnTo>
                  <a:lnTo>
                    <a:pt x="159" y="20"/>
                  </a:lnTo>
                  <a:lnTo>
                    <a:pt x="161" y="20"/>
                  </a:lnTo>
                  <a:lnTo>
                    <a:pt x="165" y="20"/>
                  </a:lnTo>
                  <a:lnTo>
                    <a:pt x="170" y="20"/>
                  </a:lnTo>
                  <a:lnTo>
                    <a:pt x="171" y="20"/>
                  </a:lnTo>
                  <a:lnTo>
                    <a:pt x="171" y="19"/>
                  </a:lnTo>
                  <a:lnTo>
                    <a:pt x="172" y="19"/>
                  </a:lnTo>
                  <a:lnTo>
                    <a:pt x="174" y="19"/>
                  </a:lnTo>
                  <a:lnTo>
                    <a:pt x="181" y="19"/>
                  </a:lnTo>
                  <a:lnTo>
                    <a:pt x="184" y="19"/>
                  </a:lnTo>
                  <a:lnTo>
                    <a:pt x="186" y="19"/>
                  </a:lnTo>
                  <a:lnTo>
                    <a:pt x="188" y="19"/>
                  </a:lnTo>
                  <a:lnTo>
                    <a:pt x="189" y="19"/>
                  </a:lnTo>
                  <a:lnTo>
                    <a:pt x="190" y="19"/>
                  </a:lnTo>
                  <a:lnTo>
                    <a:pt x="191" y="19"/>
                  </a:lnTo>
                  <a:lnTo>
                    <a:pt x="194" y="19"/>
                  </a:lnTo>
                  <a:lnTo>
                    <a:pt x="210" y="18"/>
                  </a:lnTo>
                  <a:lnTo>
                    <a:pt x="212" y="18"/>
                  </a:lnTo>
                  <a:lnTo>
                    <a:pt x="214" y="18"/>
                  </a:lnTo>
                  <a:lnTo>
                    <a:pt x="215" y="17"/>
                  </a:lnTo>
                  <a:lnTo>
                    <a:pt x="217" y="17"/>
                  </a:lnTo>
                  <a:lnTo>
                    <a:pt x="218" y="17"/>
                  </a:lnTo>
                  <a:lnTo>
                    <a:pt x="219" y="17"/>
                  </a:lnTo>
                  <a:lnTo>
                    <a:pt x="225" y="17"/>
                  </a:lnTo>
                  <a:lnTo>
                    <a:pt x="228" y="17"/>
                  </a:lnTo>
                  <a:lnTo>
                    <a:pt x="230" y="17"/>
                  </a:lnTo>
                  <a:lnTo>
                    <a:pt x="232" y="17"/>
                  </a:lnTo>
                  <a:lnTo>
                    <a:pt x="236" y="16"/>
                  </a:lnTo>
                  <a:lnTo>
                    <a:pt x="237" y="16"/>
                  </a:lnTo>
                  <a:lnTo>
                    <a:pt x="238" y="16"/>
                  </a:lnTo>
                  <a:lnTo>
                    <a:pt x="239" y="16"/>
                  </a:lnTo>
                  <a:lnTo>
                    <a:pt x="241" y="16"/>
                  </a:lnTo>
                  <a:lnTo>
                    <a:pt x="243" y="16"/>
                  </a:lnTo>
                  <a:lnTo>
                    <a:pt x="248" y="16"/>
                  </a:lnTo>
                  <a:lnTo>
                    <a:pt x="252" y="16"/>
                  </a:lnTo>
                  <a:lnTo>
                    <a:pt x="253" y="16"/>
                  </a:lnTo>
                  <a:lnTo>
                    <a:pt x="261" y="15"/>
                  </a:lnTo>
                  <a:lnTo>
                    <a:pt x="262" y="15"/>
                  </a:lnTo>
                  <a:lnTo>
                    <a:pt x="264" y="15"/>
                  </a:lnTo>
                  <a:lnTo>
                    <a:pt x="268" y="15"/>
                  </a:lnTo>
                  <a:lnTo>
                    <a:pt x="270" y="15"/>
                  </a:lnTo>
                  <a:lnTo>
                    <a:pt x="280" y="15"/>
                  </a:lnTo>
                  <a:lnTo>
                    <a:pt x="283" y="13"/>
                  </a:lnTo>
                  <a:lnTo>
                    <a:pt x="284" y="13"/>
                  </a:lnTo>
                  <a:lnTo>
                    <a:pt x="285" y="13"/>
                  </a:lnTo>
                  <a:lnTo>
                    <a:pt x="287" y="13"/>
                  </a:lnTo>
                  <a:lnTo>
                    <a:pt x="295" y="13"/>
                  </a:lnTo>
                  <a:lnTo>
                    <a:pt x="296" y="13"/>
                  </a:lnTo>
                  <a:lnTo>
                    <a:pt x="297" y="13"/>
                  </a:lnTo>
                  <a:lnTo>
                    <a:pt x="301" y="12"/>
                  </a:lnTo>
                  <a:lnTo>
                    <a:pt x="302" y="12"/>
                  </a:lnTo>
                  <a:lnTo>
                    <a:pt x="305" y="12"/>
                  </a:lnTo>
                  <a:lnTo>
                    <a:pt x="308" y="12"/>
                  </a:lnTo>
                  <a:lnTo>
                    <a:pt x="309" y="12"/>
                  </a:lnTo>
                  <a:lnTo>
                    <a:pt x="310" y="12"/>
                  </a:lnTo>
                  <a:lnTo>
                    <a:pt x="311" y="12"/>
                  </a:lnTo>
                  <a:lnTo>
                    <a:pt x="312" y="12"/>
                  </a:lnTo>
                  <a:lnTo>
                    <a:pt x="313" y="12"/>
                  </a:lnTo>
                  <a:lnTo>
                    <a:pt x="314" y="12"/>
                  </a:lnTo>
                  <a:lnTo>
                    <a:pt x="315" y="12"/>
                  </a:lnTo>
                  <a:lnTo>
                    <a:pt x="316" y="12"/>
                  </a:lnTo>
                  <a:lnTo>
                    <a:pt x="319" y="11"/>
                  </a:lnTo>
                  <a:lnTo>
                    <a:pt x="320" y="11"/>
                  </a:lnTo>
                  <a:lnTo>
                    <a:pt x="325" y="11"/>
                  </a:lnTo>
                  <a:lnTo>
                    <a:pt x="327" y="11"/>
                  </a:lnTo>
                  <a:lnTo>
                    <a:pt x="342" y="10"/>
                  </a:lnTo>
                  <a:lnTo>
                    <a:pt x="345" y="10"/>
                  </a:lnTo>
                  <a:lnTo>
                    <a:pt x="347" y="10"/>
                  </a:lnTo>
                  <a:lnTo>
                    <a:pt x="348" y="10"/>
                  </a:lnTo>
                  <a:lnTo>
                    <a:pt x="350" y="10"/>
                  </a:lnTo>
                  <a:lnTo>
                    <a:pt x="358" y="9"/>
                  </a:lnTo>
                  <a:lnTo>
                    <a:pt x="366" y="8"/>
                  </a:lnTo>
                  <a:lnTo>
                    <a:pt x="367" y="8"/>
                  </a:lnTo>
                  <a:lnTo>
                    <a:pt x="369" y="8"/>
                  </a:lnTo>
                  <a:lnTo>
                    <a:pt x="373" y="8"/>
                  </a:lnTo>
                  <a:lnTo>
                    <a:pt x="385" y="7"/>
                  </a:lnTo>
                  <a:lnTo>
                    <a:pt x="389" y="7"/>
                  </a:lnTo>
                  <a:lnTo>
                    <a:pt x="390" y="7"/>
                  </a:lnTo>
                  <a:lnTo>
                    <a:pt x="397" y="6"/>
                  </a:lnTo>
                  <a:lnTo>
                    <a:pt x="405" y="6"/>
                  </a:lnTo>
                  <a:lnTo>
                    <a:pt x="408" y="6"/>
                  </a:lnTo>
                  <a:lnTo>
                    <a:pt x="410" y="4"/>
                  </a:lnTo>
                  <a:lnTo>
                    <a:pt x="415" y="4"/>
                  </a:lnTo>
                  <a:lnTo>
                    <a:pt x="416" y="4"/>
                  </a:lnTo>
                  <a:lnTo>
                    <a:pt x="419" y="4"/>
                  </a:lnTo>
                  <a:lnTo>
                    <a:pt x="420" y="3"/>
                  </a:lnTo>
                  <a:lnTo>
                    <a:pt x="421" y="3"/>
                  </a:lnTo>
                  <a:lnTo>
                    <a:pt x="423" y="3"/>
                  </a:lnTo>
                  <a:lnTo>
                    <a:pt x="424" y="3"/>
                  </a:lnTo>
                  <a:lnTo>
                    <a:pt x="426" y="3"/>
                  </a:lnTo>
                  <a:lnTo>
                    <a:pt x="428" y="3"/>
                  </a:lnTo>
                  <a:lnTo>
                    <a:pt x="430" y="3"/>
                  </a:lnTo>
                  <a:lnTo>
                    <a:pt x="433" y="3"/>
                  </a:lnTo>
                  <a:lnTo>
                    <a:pt x="434" y="2"/>
                  </a:lnTo>
                  <a:lnTo>
                    <a:pt x="436" y="2"/>
                  </a:lnTo>
                  <a:lnTo>
                    <a:pt x="437" y="2"/>
                  </a:lnTo>
                  <a:lnTo>
                    <a:pt x="438" y="2"/>
                  </a:lnTo>
                  <a:lnTo>
                    <a:pt x="439" y="2"/>
                  </a:lnTo>
                  <a:lnTo>
                    <a:pt x="442" y="2"/>
                  </a:lnTo>
                  <a:lnTo>
                    <a:pt x="444" y="2"/>
                  </a:lnTo>
                  <a:lnTo>
                    <a:pt x="446" y="2"/>
                  </a:lnTo>
                  <a:lnTo>
                    <a:pt x="452" y="1"/>
                  </a:lnTo>
                  <a:lnTo>
                    <a:pt x="454" y="1"/>
                  </a:lnTo>
                  <a:lnTo>
                    <a:pt x="456" y="1"/>
                  </a:lnTo>
                  <a:lnTo>
                    <a:pt x="464" y="1"/>
                  </a:lnTo>
                  <a:lnTo>
                    <a:pt x="466" y="1"/>
                  </a:lnTo>
                  <a:lnTo>
                    <a:pt x="466" y="0"/>
                  </a:lnTo>
                  <a:lnTo>
                    <a:pt x="467" y="0"/>
                  </a:lnTo>
                  <a:lnTo>
                    <a:pt x="468" y="0"/>
                  </a:lnTo>
                  <a:lnTo>
                    <a:pt x="472" y="0"/>
                  </a:lnTo>
                  <a:lnTo>
                    <a:pt x="473" y="0"/>
                  </a:lnTo>
                  <a:lnTo>
                    <a:pt x="474" y="0"/>
                  </a:lnTo>
                  <a:lnTo>
                    <a:pt x="475" y="0"/>
                  </a:lnTo>
                  <a:lnTo>
                    <a:pt x="476" y="0"/>
                  </a:lnTo>
                  <a:lnTo>
                    <a:pt x="477" y="0"/>
                  </a:lnTo>
                  <a:lnTo>
                    <a:pt x="479" y="0"/>
                  </a:lnTo>
                  <a:lnTo>
                    <a:pt x="479" y="2"/>
                  </a:lnTo>
                  <a:lnTo>
                    <a:pt x="479" y="3"/>
                  </a:lnTo>
                  <a:lnTo>
                    <a:pt x="479" y="4"/>
                  </a:lnTo>
                  <a:lnTo>
                    <a:pt x="479" y="7"/>
                  </a:lnTo>
                  <a:lnTo>
                    <a:pt x="479" y="8"/>
                  </a:lnTo>
                  <a:lnTo>
                    <a:pt x="479" y="9"/>
                  </a:lnTo>
                  <a:lnTo>
                    <a:pt x="479" y="11"/>
                  </a:lnTo>
                  <a:lnTo>
                    <a:pt x="479" y="12"/>
                  </a:lnTo>
                  <a:lnTo>
                    <a:pt x="481" y="15"/>
                  </a:lnTo>
                  <a:lnTo>
                    <a:pt x="481" y="16"/>
                  </a:lnTo>
                  <a:lnTo>
                    <a:pt x="481" y="18"/>
                  </a:lnTo>
                  <a:lnTo>
                    <a:pt x="481" y="19"/>
                  </a:lnTo>
                  <a:lnTo>
                    <a:pt x="479" y="21"/>
                  </a:lnTo>
                  <a:lnTo>
                    <a:pt x="479" y="22"/>
                  </a:lnTo>
                  <a:lnTo>
                    <a:pt x="479" y="23"/>
                  </a:lnTo>
                  <a:lnTo>
                    <a:pt x="478" y="23"/>
                  </a:lnTo>
                  <a:lnTo>
                    <a:pt x="478" y="25"/>
                  </a:lnTo>
                  <a:lnTo>
                    <a:pt x="478" y="26"/>
                  </a:lnTo>
                  <a:lnTo>
                    <a:pt x="478" y="27"/>
                  </a:lnTo>
                  <a:lnTo>
                    <a:pt x="478" y="28"/>
                  </a:lnTo>
                  <a:lnTo>
                    <a:pt x="477" y="30"/>
                  </a:lnTo>
                  <a:lnTo>
                    <a:pt x="477" y="31"/>
                  </a:lnTo>
                  <a:lnTo>
                    <a:pt x="477" y="35"/>
                  </a:lnTo>
                  <a:lnTo>
                    <a:pt x="477" y="36"/>
                  </a:lnTo>
                  <a:lnTo>
                    <a:pt x="478" y="36"/>
                  </a:lnTo>
                  <a:lnTo>
                    <a:pt x="478" y="38"/>
                  </a:lnTo>
                  <a:lnTo>
                    <a:pt x="478" y="39"/>
                  </a:lnTo>
                  <a:lnTo>
                    <a:pt x="479" y="40"/>
                  </a:lnTo>
                  <a:lnTo>
                    <a:pt x="479" y="41"/>
                  </a:lnTo>
                  <a:lnTo>
                    <a:pt x="479" y="42"/>
                  </a:lnTo>
                  <a:lnTo>
                    <a:pt x="481" y="44"/>
                  </a:lnTo>
                  <a:lnTo>
                    <a:pt x="481" y="45"/>
                  </a:lnTo>
                  <a:lnTo>
                    <a:pt x="482" y="46"/>
                  </a:lnTo>
                  <a:lnTo>
                    <a:pt x="482" y="48"/>
                  </a:lnTo>
                  <a:lnTo>
                    <a:pt x="483" y="49"/>
                  </a:lnTo>
                  <a:lnTo>
                    <a:pt x="483" y="50"/>
                  </a:lnTo>
                  <a:lnTo>
                    <a:pt x="484" y="51"/>
                  </a:lnTo>
                  <a:lnTo>
                    <a:pt x="484" y="53"/>
                  </a:lnTo>
                  <a:lnTo>
                    <a:pt x="485" y="54"/>
                  </a:lnTo>
                  <a:lnTo>
                    <a:pt x="486" y="55"/>
                  </a:lnTo>
                  <a:lnTo>
                    <a:pt x="486" y="56"/>
                  </a:lnTo>
                  <a:lnTo>
                    <a:pt x="487" y="57"/>
                  </a:lnTo>
                  <a:lnTo>
                    <a:pt x="488" y="59"/>
                  </a:lnTo>
                  <a:lnTo>
                    <a:pt x="490" y="60"/>
                  </a:lnTo>
                  <a:lnTo>
                    <a:pt x="491" y="61"/>
                  </a:lnTo>
                  <a:lnTo>
                    <a:pt x="492" y="64"/>
                  </a:lnTo>
                  <a:lnTo>
                    <a:pt x="493" y="65"/>
                  </a:lnTo>
                  <a:lnTo>
                    <a:pt x="493" y="66"/>
                  </a:lnTo>
                  <a:lnTo>
                    <a:pt x="494" y="67"/>
                  </a:lnTo>
                  <a:lnTo>
                    <a:pt x="494" y="68"/>
                  </a:lnTo>
                  <a:lnTo>
                    <a:pt x="495" y="69"/>
                  </a:lnTo>
                  <a:lnTo>
                    <a:pt x="496" y="69"/>
                  </a:lnTo>
                  <a:lnTo>
                    <a:pt x="496" y="70"/>
                  </a:lnTo>
                  <a:lnTo>
                    <a:pt x="497" y="70"/>
                  </a:lnTo>
                  <a:lnTo>
                    <a:pt x="497" y="71"/>
                  </a:lnTo>
                  <a:lnTo>
                    <a:pt x="498" y="71"/>
                  </a:lnTo>
                  <a:lnTo>
                    <a:pt x="498" y="73"/>
                  </a:lnTo>
                  <a:lnTo>
                    <a:pt x="500" y="73"/>
                  </a:lnTo>
                  <a:lnTo>
                    <a:pt x="501" y="74"/>
                  </a:lnTo>
                  <a:lnTo>
                    <a:pt x="502" y="75"/>
                  </a:lnTo>
                  <a:lnTo>
                    <a:pt x="502" y="76"/>
                  </a:lnTo>
                  <a:lnTo>
                    <a:pt x="503" y="76"/>
                  </a:lnTo>
                  <a:lnTo>
                    <a:pt x="503" y="77"/>
                  </a:lnTo>
                  <a:lnTo>
                    <a:pt x="504" y="78"/>
                  </a:lnTo>
                  <a:lnTo>
                    <a:pt x="504" y="79"/>
                  </a:lnTo>
                  <a:lnTo>
                    <a:pt x="504" y="80"/>
                  </a:lnTo>
                  <a:lnTo>
                    <a:pt x="504" y="83"/>
                  </a:lnTo>
                  <a:lnTo>
                    <a:pt x="504" y="84"/>
                  </a:lnTo>
                  <a:lnTo>
                    <a:pt x="505" y="84"/>
                  </a:lnTo>
                  <a:lnTo>
                    <a:pt x="505" y="85"/>
                  </a:lnTo>
                  <a:lnTo>
                    <a:pt x="505" y="86"/>
                  </a:lnTo>
                  <a:lnTo>
                    <a:pt x="506" y="87"/>
                  </a:lnTo>
                  <a:lnTo>
                    <a:pt x="506" y="88"/>
                  </a:lnTo>
                  <a:lnTo>
                    <a:pt x="506" y="89"/>
                  </a:lnTo>
                  <a:lnTo>
                    <a:pt x="507" y="89"/>
                  </a:lnTo>
                  <a:lnTo>
                    <a:pt x="507" y="90"/>
                  </a:lnTo>
                  <a:lnTo>
                    <a:pt x="507" y="92"/>
                  </a:lnTo>
                  <a:lnTo>
                    <a:pt x="507" y="93"/>
                  </a:lnTo>
                  <a:lnTo>
                    <a:pt x="509" y="93"/>
                  </a:lnTo>
                  <a:lnTo>
                    <a:pt x="509" y="94"/>
                  </a:lnTo>
                  <a:lnTo>
                    <a:pt x="509" y="95"/>
                  </a:lnTo>
                  <a:lnTo>
                    <a:pt x="510" y="96"/>
                  </a:lnTo>
                  <a:lnTo>
                    <a:pt x="510" y="97"/>
                  </a:lnTo>
                  <a:lnTo>
                    <a:pt x="511" y="98"/>
                  </a:lnTo>
                  <a:lnTo>
                    <a:pt x="511" y="99"/>
                  </a:lnTo>
                  <a:lnTo>
                    <a:pt x="511" y="101"/>
                  </a:lnTo>
                  <a:lnTo>
                    <a:pt x="512" y="102"/>
                  </a:lnTo>
                  <a:lnTo>
                    <a:pt x="512" y="103"/>
                  </a:lnTo>
                  <a:lnTo>
                    <a:pt x="512" y="104"/>
                  </a:lnTo>
                  <a:lnTo>
                    <a:pt x="512" y="105"/>
                  </a:lnTo>
                  <a:lnTo>
                    <a:pt x="513" y="105"/>
                  </a:lnTo>
                  <a:lnTo>
                    <a:pt x="513" y="106"/>
                  </a:lnTo>
                  <a:lnTo>
                    <a:pt x="514" y="107"/>
                  </a:lnTo>
                  <a:lnTo>
                    <a:pt x="514" y="108"/>
                  </a:lnTo>
                  <a:lnTo>
                    <a:pt x="514" y="109"/>
                  </a:lnTo>
                  <a:lnTo>
                    <a:pt x="514" y="111"/>
                  </a:lnTo>
                  <a:lnTo>
                    <a:pt x="514" y="112"/>
                  </a:lnTo>
                  <a:lnTo>
                    <a:pt x="515" y="115"/>
                  </a:lnTo>
                  <a:lnTo>
                    <a:pt x="515" y="116"/>
                  </a:lnTo>
                  <a:lnTo>
                    <a:pt x="516" y="117"/>
                  </a:lnTo>
                  <a:lnTo>
                    <a:pt x="516" y="118"/>
                  </a:lnTo>
                  <a:lnTo>
                    <a:pt x="517" y="120"/>
                  </a:lnTo>
                  <a:lnTo>
                    <a:pt x="519" y="121"/>
                  </a:lnTo>
                  <a:lnTo>
                    <a:pt x="519" y="122"/>
                  </a:lnTo>
                  <a:lnTo>
                    <a:pt x="520" y="123"/>
                  </a:lnTo>
                  <a:lnTo>
                    <a:pt x="520" y="124"/>
                  </a:lnTo>
                  <a:lnTo>
                    <a:pt x="521" y="125"/>
                  </a:lnTo>
                  <a:lnTo>
                    <a:pt x="521" y="126"/>
                  </a:lnTo>
                  <a:lnTo>
                    <a:pt x="522" y="127"/>
                  </a:lnTo>
                  <a:lnTo>
                    <a:pt x="522" y="128"/>
                  </a:lnTo>
                  <a:lnTo>
                    <a:pt x="523" y="130"/>
                  </a:lnTo>
                  <a:lnTo>
                    <a:pt x="523" y="131"/>
                  </a:lnTo>
                  <a:lnTo>
                    <a:pt x="524" y="131"/>
                  </a:lnTo>
                  <a:lnTo>
                    <a:pt x="525" y="132"/>
                  </a:lnTo>
                  <a:lnTo>
                    <a:pt x="526" y="133"/>
                  </a:lnTo>
                  <a:lnTo>
                    <a:pt x="527" y="133"/>
                  </a:lnTo>
                  <a:lnTo>
                    <a:pt x="529" y="135"/>
                  </a:lnTo>
                  <a:lnTo>
                    <a:pt x="529" y="137"/>
                  </a:lnTo>
                  <a:lnTo>
                    <a:pt x="529" y="138"/>
                  </a:lnTo>
                  <a:lnTo>
                    <a:pt x="530" y="141"/>
                  </a:lnTo>
                  <a:lnTo>
                    <a:pt x="530" y="142"/>
                  </a:lnTo>
                  <a:lnTo>
                    <a:pt x="530" y="143"/>
                  </a:lnTo>
                  <a:lnTo>
                    <a:pt x="530" y="144"/>
                  </a:lnTo>
                  <a:lnTo>
                    <a:pt x="530" y="145"/>
                  </a:lnTo>
                  <a:lnTo>
                    <a:pt x="530" y="146"/>
                  </a:lnTo>
                  <a:lnTo>
                    <a:pt x="530" y="150"/>
                  </a:lnTo>
                  <a:lnTo>
                    <a:pt x="530" y="151"/>
                  </a:lnTo>
                  <a:lnTo>
                    <a:pt x="530" y="152"/>
                  </a:lnTo>
                  <a:lnTo>
                    <a:pt x="531" y="154"/>
                  </a:lnTo>
                  <a:lnTo>
                    <a:pt x="531" y="156"/>
                  </a:lnTo>
                  <a:lnTo>
                    <a:pt x="531" y="157"/>
                  </a:lnTo>
                  <a:lnTo>
                    <a:pt x="531" y="159"/>
                  </a:lnTo>
                  <a:lnTo>
                    <a:pt x="531" y="160"/>
                  </a:lnTo>
                  <a:lnTo>
                    <a:pt x="531" y="161"/>
                  </a:lnTo>
                  <a:lnTo>
                    <a:pt x="531" y="162"/>
                  </a:lnTo>
                  <a:lnTo>
                    <a:pt x="531" y="164"/>
                  </a:lnTo>
                  <a:lnTo>
                    <a:pt x="531" y="165"/>
                  </a:lnTo>
                  <a:lnTo>
                    <a:pt x="532" y="165"/>
                  </a:lnTo>
                  <a:lnTo>
                    <a:pt x="532" y="166"/>
                  </a:lnTo>
                  <a:lnTo>
                    <a:pt x="532" y="168"/>
                  </a:lnTo>
                  <a:lnTo>
                    <a:pt x="532" y="169"/>
                  </a:lnTo>
                  <a:lnTo>
                    <a:pt x="532" y="170"/>
                  </a:lnTo>
                  <a:lnTo>
                    <a:pt x="532" y="171"/>
                  </a:lnTo>
                  <a:lnTo>
                    <a:pt x="532" y="172"/>
                  </a:lnTo>
                  <a:lnTo>
                    <a:pt x="532" y="173"/>
                  </a:lnTo>
                  <a:lnTo>
                    <a:pt x="532" y="174"/>
                  </a:lnTo>
                  <a:lnTo>
                    <a:pt x="532" y="178"/>
                  </a:lnTo>
                  <a:lnTo>
                    <a:pt x="532" y="179"/>
                  </a:lnTo>
                  <a:lnTo>
                    <a:pt x="533" y="180"/>
                  </a:lnTo>
                  <a:lnTo>
                    <a:pt x="533" y="184"/>
                  </a:lnTo>
                  <a:lnTo>
                    <a:pt x="533" y="188"/>
                  </a:lnTo>
                  <a:lnTo>
                    <a:pt x="533" y="189"/>
                  </a:lnTo>
                  <a:lnTo>
                    <a:pt x="533" y="191"/>
                  </a:lnTo>
                  <a:lnTo>
                    <a:pt x="534" y="195"/>
                  </a:lnTo>
                  <a:lnTo>
                    <a:pt x="534" y="199"/>
                  </a:lnTo>
                  <a:lnTo>
                    <a:pt x="534" y="200"/>
                  </a:lnTo>
                  <a:lnTo>
                    <a:pt x="534" y="201"/>
                  </a:lnTo>
                  <a:lnTo>
                    <a:pt x="534" y="202"/>
                  </a:lnTo>
                  <a:lnTo>
                    <a:pt x="534" y="206"/>
                  </a:lnTo>
                  <a:lnTo>
                    <a:pt x="535" y="207"/>
                  </a:lnTo>
                  <a:lnTo>
                    <a:pt x="535" y="208"/>
                  </a:lnTo>
                  <a:lnTo>
                    <a:pt x="535" y="216"/>
                  </a:lnTo>
                  <a:lnTo>
                    <a:pt x="536" y="224"/>
                  </a:lnTo>
                  <a:lnTo>
                    <a:pt x="536" y="226"/>
                  </a:lnTo>
                  <a:lnTo>
                    <a:pt x="538" y="232"/>
                  </a:lnTo>
                  <a:lnTo>
                    <a:pt x="538" y="235"/>
                  </a:lnTo>
                  <a:lnTo>
                    <a:pt x="538" y="237"/>
                  </a:lnTo>
                  <a:lnTo>
                    <a:pt x="538" y="238"/>
                  </a:lnTo>
                  <a:lnTo>
                    <a:pt x="538" y="240"/>
                  </a:lnTo>
                  <a:lnTo>
                    <a:pt x="538" y="241"/>
                  </a:lnTo>
                  <a:lnTo>
                    <a:pt x="538" y="242"/>
                  </a:lnTo>
                  <a:lnTo>
                    <a:pt x="538" y="243"/>
                  </a:lnTo>
                  <a:lnTo>
                    <a:pt x="539" y="245"/>
                  </a:lnTo>
                  <a:lnTo>
                    <a:pt x="539" y="248"/>
                  </a:lnTo>
                  <a:lnTo>
                    <a:pt x="539" y="254"/>
                  </a:lnTo>
                  <a:lnTo>
                    <a:pt x="539" y="256"/>
                  </a:lnTo>
                  <a:lnTo>
                    <a:pt x="540" y="266"/>
                  </a:lnTo>
                  <a:lnTo>
                    <a:pt x="541" y="269"/>
                  </a:lnTo>
                  <a:lnTo>
                    <a:pt x="542" y="283"/>
                  </a:lnTo>
                  <a:lnTo>
                    <a:pt x="542" y="287"/>
                  </a:lnTo>
                  <a:lnTo>
                    <a:pt x="542" y="289"/>
                  </a:lnTo>
                  <a:lnTo>
                    <a:pt x="542" y="290"/>
                  </a:lnTo>
                  <a:lnTo>
                    <a:pt x="542" y="293"/>
                  </a:lnTo>
                  <a:lnTo>
                    <a:pt x="543" y="295"/>
                  </a:lnTo>
                  <a:lnTo>
                    <a:pt x="543" y="297"/>
                  </a:lnTo>
                  <a:lnTo>
                    <a:pt x="544" y="308"/>
                  </a:lnTo>
                  <a:lnTo>
                    <a:pt x="544" y="312"/>
                  </a:lnTo>
                  <a:lnTo>
                    <a:pt x="544" y="315"/>
                  </a:lnTo>
                  <a:lnTo>
                    <a:pt x="544" y="316"/>
                  </a:lnTo>
                  <a:lnTo>
                    <a:pt x="545" y="319"/>
                  </a:lnTo>
                  <a:lnTo>
                    <a:pt x="545" y="327"/>
                  </a:lnTo>
                  <a:lnTo>
                    <a:pt x="548" y="348"/>
                  </a:lnTo>
                  <a:lnTo>
                    <a:pt x="549" y="356"/>
                  </a:lnTo>
                  <a:lnTo>
                    <a:pt x="549" y="364"/>
                  </a:lnTo>
                  <a:lnTo>
                    <a:pt x="549" y="366"/>
                  </a:lnTo>
                  <a:lnTo>
                    <a:pt x="549" y="367"/>
                  </a:lnTo>
                  <a:lnTo>
                    <a:pt x="550" y="370"/>
                  </a:lnTo>
                  <a:lnTo>
                    <a:pt x="551" y="383"/>
                  </a:lnTo>
                  <a:lnTo>
                    <a:pt x="551" y="390"/>
                  </a:lnTo>
                  <a:lnTo>
                    <a:pt x="551" y="394"/>
                  </a:lnTo>
                  <a:lnTo>
                    <a:pt x="552" y="404"/>
                  </a:lnTo>
                  <a:lnTo>
                    <a:pt x="552" y="409"/>
                  </a:lnTo>
                  <a:lnTo>
                    <a:pt x="552" y="411"/>
                  </a:lnTo>
                  <a:lnTo>
                    <a:pt x="553" y="419"/>
                  </a:lnTo>
                  <a:lnTo>
                    <a:pt x="553" y="423"/>
                  </a:lnTo>
                  <a:lnTo>
                    <a:pt x="554" y="428"/>
                  </a:lnTo>
                  <a:lnTo>
                    <a:pt x="554" y="429"/>
                  </a:lnTo>
                  <a:lnTo>
                    <a:pt x="554" y="430"/>
                  </a:lnTo>
                  <a:lnTo>
                    <a:pt x="554" y="433"/>
                  </a:lnTo>
                  <a:lnTo>
                    <a:pt x="554" y="436"/>
                  </a:lnTo>
                  <a:lnTo>
                    <a:pt x="555" y="443"/>
                  </a:lnTo>
                  <a:lnTo>
                    <a:pt x="557" y="452"/>
                  </a:lnTo>
                  <a:lnTo>
                    <a:pt x="557" y="455"/>
                  </a:lnTo>
                  <a:lnTo>
                    <a:pt x="557" y="457"/>
                  </a:lnTo>
                  <a:lnTo>
                    <a:pt x="557" y="459"/>
                  </a:lnTo>
                  <a:lnTo>
                    <a:pt x="557" y="460"/>
                  </a:lnTo>
                  <a:lnTo>
                    <a:pt x="557" y="462"/>
                  </a:lnTo>
                  <a:lnTo>
                    <a:pt x="557" y="465"/>
                  </a:lnTo>
                  <a:lnTo>
                    <a:pt x="558" y="476"/>
                  </a:lnTo>
                  <a:lnTo>
                    <a:pt x="559" y="489"/>
                  </a:lnTo>
                  <a:lnTo>
                    <a:pt x="559" y="490"/>
                  </a:lnTo>
                  <a:lnTo>
                    <a:pt x="560" y="493"/>
                  </a:lnTo>
                  <a:lnTo>
                    <a:pt x="560" y="495"/>
                  </a:lnTo>
                  <a:lnTo>
                    <a:pt x="561" y="508"/>
                  </a:lnTo>
                  <a:lnTo>
                    <a:pt x="562" y="516"/>
                  </a:lnTo>
                  <a:lnTo>
                    <a:pt x="562" y="519"/>
                  </a:lnTo>
                  <a:lnTo>
                    <a:pt x="562" y="522"/>
                  </a:lnTo>
                  <a:lnTo>
                    <a:pt x="563" y="533"/>
                  </a:lnTo>
                  <a:lnTo>
                    <a:pt x="563" y="535"/>
                  </a:lnTo>
                  <a:lnTo>
                    <a:pt x="563" y="538"/>
                  </a:lnTo>
                  <a:lnTo>
                    <a:pt x="564" y="542"/>
                  </a:lnTo>
                  <a:lnTo>
                    <a:pt x="564" y="547"/>
                  </a:lnTo>
                  <a:lnTo>
                    <a:pt x="564" y="548"/>
                  </a:lnTo>
                  <a:lnTo>
                    <a:pt x="564" y="551"/>
                  </a:lnTo>
                  <a:lnTo>
                    <a:pt x="565" y="553"/>
                  </a:lnTo>
                  <a:lnTo>
                    <a:pt x="565" y="556"/>
                  </a:lnTo>
                  <a:lnTo>
                    <a:pt x="565" y="558"/>
                  </a:lnTo>
                  <a:lnTo>
                    <a:pt x="565" y="562"/>
                  </a:lnTo>
                  <a:lnTo>
                    <a:pt x="567" y="575"/>
                  </a:lnTo>
                  <a:lnTo>
                    <a:pt x="567" y="574"/>
                  </a:lnTo>
                  <a:lnTo>
                    <a:pt x="565" y="574"/>
                  </a:lnTo>
                  <a:lnTo>
                    <a:pt x="564" y="575"/>
                  </a:lnTo>
                  <a:lnTo>
                    <a:pt x="564" y="576"/>
                  </a:lnTo>
                  <a:lnTo>
                    <a:pt x="562" y="576"/>
                  </a:lnTo>
                  <a:lnTo>
                    <a:pt x="561" y="576"/>
                  </a:lnTo>
                  <a:lnTo>
                    <a:pt x="560" y="577"/>
                  </a:lnTo>
                  <a:lnTo>
                    <a:pt x="559" y="577"/>
                  </a:lnTo>
                  <a:lnTo>
                    <a:pt x="559" y="579"/>
                  </a:lnTo>
                  <a:lnTo>
                    <a:pt x="558" y="582"/>
                  </a:lnTo>
                  <a:lnTo>
                    <a:pt x="559" y="584"/>
                  </a:lnTo>
                  <a:lnTo>
                    <a:pt x="559" y="585"/>
                  </a:lnTo>
                  <a:lnTo>
                    <a:pt x="557" y="587"/>
                  </a:lnTo>
                  <a:lnTo>
                    <a:pt x="558" y="589"/>
                  </a:lnTo>
                  <a:lnTo>
                    <a:pt x="558" y="592"/>
                  </a:lnTo>
                  <a:lnTo>
                    <a:pt x="559" y="592"/>
                  </a:lnTo>
                  <a:lnTo>
                    <a:pt x="560" y="594"/>
                  </a:lnTo>
                  <a:lnTo>
                    <a:pt x="561" y="594"/>
                  </a:lnTo>
                  <a:lnTo>
                    <a:pt x="562" y="596"/>
                  </a:lnTo>
                  <a:lnTo>
                    <a:pt x="563" y="599"/>
                  </a:lnTo>
                  <a:lnTo>
                    <a:pt x="563" y="601"/>
                  </a:lnTo>
                  <a:lnTo>
                    <a:pt x="562" y="602"/>
                  </a:lnTo>
                  <a:lnTo>
                    <a:pt x="561" y="603"/>
                  </a:lnTo>
                  <a:lnTo>
                    <a:pt x="559" y="605"/>
                  </a:lnTo>
                  <a:lnTo>
                    <a:pt x="558" y="608"/>
                  </a:lnTo>
                  <a:lnTo>
                    <a:pt x="555" y="609"/>
                  </a:lnTo>
                  <a:lnTo>
                    <a:pt x="554" y="610"/>
                  </a:lnTo>
                  <a:lnTo>
                    <a:pt x="554" y="611"/>
                  </a:lnTo>
                  <a:lnTo>
                    <a:pt x="554" y="613"/>
                  </a:lnTo>
                  <a:lnTo>
                    <a:pt x="554" y="615"/>
                  </a:lnTo>
                  <a:lnTo>
                    <a:pt x="555" y="616"/>
                  </a:lnTo>
                  <a:lnTo>
                    <a:pt x="557" y="618"/>
                  </a:lnTo>
                  <a:lnTo>
                    <a:pt x="557" y="619"/>
                  </a:lnTo>
                  <a:lnTo>
                    <a:pt x="557" y="620"/>
                  </a:lnTo>
                  <a:lnTo>
                    <a:pt x="557" y="621"/>
                  </a:lnTo>
                  <a:lnTo>
                    <a:pt x="558" y="621"/>
                  </a:lnTo>
                  <a:lnTo>
                    <a:pt x="559" y="621"/>
                  </a:lnTo>
                  <a:lnTo>
                    <a:pt x="559" y="622"/>
                  </a:lnTo>
                  <a:lnTo>
                    <a:pt x="559" y="623"/>
                  </a:lnTo>
                  <a:lnTo>
                    <a:pt x="560" y="624"/>
                  </a:lnTo>
                  <a:lnTo>
                    <a:pt x="561" y="624"/>
                  </a:lnTo>
                  <a:lnTo>
                    <a:pt x="562" y="624"/>
                  </a:lnTo>
                  <a:lnTo>
                    <a:pt x="562" y="625"/>
                  </a:lnTo>
                  <a:lnTo>
                    <a:pt x="563" y="627"/>
                  </a:lnTo>
                  <a:lnTo>
                    <a:pt x="564" y="627"/>
                  </a:lnTo>
                  <a:lnTo>
                    <a:pt x="565" y="629"/>
                  </a:lnTo>
                  <a:lnTo>
                    <a:pt x="565" y="630"/>
                  </a:lnTo>
                  <a:lnTo>
                    <a:pt x="567" y="633"/>
                  </a:lnTo>
                  <a:lnTo>
                    <a:pt x="567" y="635"/>
                  </a:lnTo>
                  <a:lnTo>
                    <a:pt x="567" y="639"/>
                  </a:lnTo>
                  <a:lnTo>
                    <a:pt x="565" y="639"/>
                  </a:lnTo>
                  <a:lnTo>
                    <a:pt x="567" y="641"/>
                  </a:lnTo>
                  <a:lnTo>
                    <a:pt x="571" y="643"/>
                  </a:lnTo>
                  <a:lnTo>
                    <a:pt x="573" y="643"/>
                  </a:lnTo>
                  <a:lnTo>
                    <a:pt x="576" y="647"/>
                  </a:lnTo>
                  <a:lnTo>
                    <a:pt x="577" y="647"/>
                  </a:lnTo>
                  <a:lnTo>
                    <a:pt x="577" y="648"/>
                  </a:lnTo>
                  <a:lnTo>
                    <a:pt x="576" y="649"/>
                  </a:lnTo>
                  <a:lnTo>
                    <a:pt x="576" y="651"/>
                  </a:lnTo>
                  <a:lnTo>
                    <a:pt x="576" y="652"/>
                  </a:lnTo>
                  <a:lnTo>
                    <a:pt x="574" y="656"/>
                  </a:lnTo>
                  <a:lnTo>
                    <a:pt x="572" y="658"/>
                  </a:lnTo>
                  <a:lnTo>
                    <a:pt x="572" y="659"/>
                  </a:lnTo>
                  <a:lnTo>
                    <a:pt x="572" y="662"/>
                  </a:lnTo>
                  <a:lnTo>
                    <a:pt x="572" y="665"/>
                  </a:lnTo>
                  <a:lnTo>
                    <a:pt x="574" y="666"/>
                  </a:lnTo>
                  <a:lnTo>
                    <a:pt x="576" y="667"/>
                  </a:lnTo>
                  <a:lnTo>
                    <a:pt x="577" y="670"/>
                  </a:lnTo>
                  <a:lnTo>
                    <a:pt x="577" y="671"/>
                  </a:lnTo>
                  <a:lnTo>
                    <a:pt x="577" y="672"/>
                  </a:lnTo>
                  <a:lnTo>
                    <a:pt x="577" y="673"/>
                  </a:lnTo>
                  <a:lnTo>
                    <a:pt x="581" y="679"/>
                  </a:lnTo>
                  <a:lnTo>
                    <a:pt x="581" y="681"/>
                  </a:lnTo>
                  <a:lnTo>
                    <a:pt x="581" y="682"/>
                  </a:lnTo>
                  <a:lnTo>
                    <a:pt x="582" y="686"/>
                  </a:lnTo>
                  <a:lnTo>
                    <a:pt x="581" y="687"/>
                  </a:lnTo>
                  <a:lnTo>
                    <a:pt x="580" y="689"/>
                  </a:lnTo>
                  <a:lnTo>
                    <a:pt x="580" y="690"/>
                  </a:lnTo>
                  <a:lnTo>
                    <a:pt x="579" y="694"/>
                  </a:lnTo>
                  <a:lnTo>
                    <a:pt x="579" y="695"/>
                  </a:lnTo>
                  <a:lnTo>
                    <a:pt x="578" y="697"/>
                  </a:lnTo>
                  <a:lnTo>
                    <a:pt x="576" y="698"/>
                  </a:lnTo>
                  <a:lnTo>
                    <a:pt x="570" y="700"/>
                  </a:lnTo>
                  <a:lnTo>
                    <a:pt x="569" y="702"/>
                  </a:lnTo>
                  <a:lnTo>
                    <a:pt x="567" y="706"/>
                  </a:lnTo>
                  <a:lnTo>
                    <a:pt x="567" y="707"/>
                  </a:lnTo>
                  <a:lnTo>
                    <a:pt x="567" y="708"/>
                  </a:lnTo>
                  <a:lnTo>
                    <a:pt x="567" y="710"/>
                  </a:lnTo>
                  <a:lnTo>
                    <a:pt x="565" y="711"/>
                  </a:lnTo>
                  <a:lnTo>
                    <a:pt x="565" y="713"/>
                  </a:lnTo>
                  <a:lnTo>
                    <a:pt x="565" y="714"/>
                  </a:lnTo>
                  <a:lnTo>
                    <a:pt x="567" y="714"/>
                  </a:lnTo>
                  <a:lnTo>
                    <a:pt x="567" y="715"/>
                  </a:lnTo>
                  <a:lnTo>
                    <a:pt x="565" y="715"/>
                  </a:lnTo>
                  <a:lnTo>
                    <a:pt x="565" y="716"/>
                  </a:lnTo>
                  <a:lnTo>
                    <a:pt x="564" y="716"/>
                  </a:lnTo>
                  <a:lnTo>
                    <a:pt x="564" y="717"/>
                  </a:lnTo>
                  <a:lnTo>
                    <a:pt x="563" y="719"/>
                  </a:lnTo>
                  <a:lnTo>
                    <a:pt x="563" y="721"/>
                  </a:lnTo>
                  <a:lnTo>
                    <a:pt x="562" y="725"/>
                  </a:lnTo>
                  <a:lnTo>
                    <a:pt x="563" y="728"/>
                  </a:lnTo>
                  <a:lnTo>
                    <a:pt x="563" y="729"/>
                  </a:lnTo>
                  <a:lnTo>
                    <a:pt x="563" y="730"/>
                  </a:lnTo>
                  <a:lnTo>
                    <a:pt x="563" y="732"/>
                  </a:lnTo>
                  <a:lnTo>
                    <a:pt x="562" y="732"/>
                  </a:lnTo>
                  <a:lnTo>
                    <a:pt x="560" y="733"/>
                  </a:lnTo>
                  <a:lnTo>
                    <a:pt x="558" y="735"/>
                  </a:lnTo>
                  <a:lnTo>
                    <a:pt x="555" y="737"/>
                  </a:lnTo>
                  <a:lnTo>
                    <a:pt x="553" y="737"/>
                  </a:lnTo>
                  <a:lnTo>
                    <a:pt x="552" y="737"/>
                  </a:lnTo>
                  <a:lnTo>
                    <a:pt x="552" y="738"/>
                  </a:lnTo>
                  <a:lnTo>
                    <a:pt x="551" y="739"/>
                  </a:lnTo>
                  <a:lnTo>
                    <a:pt x="552" y="740"/>
                  </a:lnTo>
                  <a:lnTo>
                    <a:pt x="553" y="742"/>
                  </a:lnTo>
                  <a:lnTo>
                    <a:pt x="553" y="743"/>
                  </a:lnTo>
                  <a:lnTo>
                    <a:pt x="553" y="744"/>
                  </a:lnTo>
                  <a:lnTo>
                    <a:pt x="552" y="745"/>
                  </a:lnTo>
                  <a:lnTo>
                    <a:pt x="552" y="746"/>
                  </a:lnTo>
                  <a:lnTo>
                    <a:pt x="552" y="747"/>
                  </a:lnTo>
                  <a:lnTo>
                    <a:pt x="552" y="748"/>
                  </a:lnTo>
                  <a:lnTo>
                    <a:pt x="552" y="751"/>
                  </a:lnTo>
                  <a:lnTo>
                    <a:pt x="551" y="752"/>
                  </a:lnTo>
                  <a:lnTo>
                    <a:pt x="551" y="753"/>
                  </a:lnTo>
                  <a:lnTo>
                    <a:pt x="550" y="754"/>
                  </a:lnTo>
                  <a:lnTo>
                    <a:pt x="548" y="757"/>
                  </a:lnTo>
                  <a:lnTo>
                    <a:pt x="545" y="759"/>
                  </a:lnTo>
                  <a:lnTo>
                    <a:pt x="544" y="759"/>
                  </a:lnTo>
                  <a:lnTo>
                    <a:pt x="542" y="763"/>
                  </a:lnTo>
                  <a:lnTo>
                    <a:pt x="542" y="764"/>
                  </a:lnTo>
                  <a:lnTo>
                    <a:pt x="541" y="766"/>
                  </a:lnTo>
                  <a:lnTo>
                    <a:pt x="541" y="767"/>
                  </a:lnTo>
                  <a:lnTo>
                    <a:pt x="541" y="769"/>
                  </a:lnTo>
                  <a:lnTo>
                    <a:pt x="541" y="772"/>
                  </a:lnTo>
                  <a:lnTo>
                    <a:pt x="541" y="773"/>
                  </a:lnTo>
                  <a:lnTo>
                    <a:pt x="540" y="773"/>
                  </a:lnTo>
                  <a:lnTo>
                    <a:pt x="539" y="774"/>
                  </a:lnTo>
                  <a:lnTo>
                    <a:pt x="538" y="773"/>
                  </a:lnTo>
                  <a:lnTo>
                    <a:pt x="536" y="773"/>
                  </a:lnTo>
                  <a:lnTo>
                    <a:pt x="536" y="772"/>
                  </a:lnTo>
                  <a:lnTo>
                    <a:pt x="535" y="772"/>
                  </a:lnTo>
                  <a:lnTo>
                    <a:pt x="534" y="772"/>
                  </a:lnTo>
                  <a:lnTo>
                    <a:pt x="534" y="773"/>
                  </a:lnTo>
                  <a:lnTo>
                    <a:pt x="534" y="774"/>
                  </a:lnTo>
                  <a:lnTo>
                    <a:pt x="534" y="775"/>
                  </a:lnTo>
                  <a:lnTo>
                    <a:pt x="533" y="775"/>
                  </a:lnTo>
                  <a:lnTo>
                    <a:pt x="532" y="776"/>
                  </a:lnTo>
                  <a:lnTo>
                    <a:pt x="531" y="777"/>
                  </a:lnTo>
                  <a:lnTo>
                    <a:pt x="530" y="776"/>
                  </a:lnTo>
                  <a:lnTo>
                    <a:pt x="530" y="775"/>
                  </a:lnTo>
                  <a:lnTo>
                    <a:pt x="529" y="774"/>
                  </a:lnTo>
                  <a:lnTo>
                    <a:pt x="527" y="774"/>
                  </a:lnTo>
                  <a:lnTo>
                    <a:pt x="526" y="775"/>
                  </a:lnTo>
                  <a:lnTo>
                    <a:pt x="525" y="777"/>
                  </a:lnTo>
                  <a:lnTo>
                    <a:pt x="525" y="778"/>
                  </a:lnTo>
                  <a:lnTo>
                    <a:pt x="526" y="781"/>
                  </a:lnTo>
                  <a:lnTo>
                    <a:pt x="525" y="783"/>
                  </a:lnTo>
                  <a:lnTo>
                    <a:pt x="524" y="784"/>
                  </a:lnTo>
                  <a:lnTo>
                    <a:pt x="523" y="784"/>
                  </a:lnTo>
                  <a:lnTo>
                    <a:pt x="522" y="785"/>
                  </a:lnTo>
                  <a:lnTo>
                    <a:pt x="522" y="786"/>
                  </a:lnTo>
                  <a:lnTo>
                    <a:pt x="521" y="787"/>
                  </a:lnTo>
                  <a:lnTo>
                    <a:pt x="521" y="788"/>
                  </a:lnTo>
                  <a:lnTo>
                    <a:pt x="521" y="790"/>
                  </a:lnTo>
                  <a:lnTo>
                    <a:pt x="523" y="792"/>
                  </a:lnTo>
                  <a:lnTo>
                    <a:pt x="525" y="794"/>
                  </a:lnTo>
                  <a:lnTo>
                    <a:pt x="529" y="796"/>
                  </a:lnTo>
                  <a:lnTo>
                    <a:pt x="530" y="796"/>
                  </a:lnTo>
                  <a:lnTo>
                    <a:pt x="531" y="797"/>
                  </a:lnTo>
                  <a:lnTo>
                    <a:pt x="531" y="799"/>
                  </a:lnTo>
                  <a:lnTo>
                    <a:pt x="531" y="800"/>
                  </a:lnTo>
                  <a:lnTo>
                    <a:pt x="531" y="801"/>
                  </a:lnTo>
                  <a:lnTo>
                    <a:pt x="530" y="802"/>
                  </a:lnTo>
                  <a:lnTo>
                    <a:pt x="529" y="804"/>
                  </a:lnTo>
                  <a:lnTo>
                    <a:pt x="527" y="804"/>
                  </a:lnTo>
                  <a:lnTo>
                    <a:pt x="525" y="805"/>
                  </a:lnTo>
                  <a:lnTo>
                    <a:pt x="524" y="806"/>
                  </a:lnTo>
                  <a:lnTo>
                    <a:pt x="522" y="809"/>
                  </a:lnTo>
                  <a:lnTo>
                    <a:pt x="521" y="810"/>
                  </a:lnTo>
                  <a:lnTo>
                    <a:pt x="521" y="812"/>
                  </a:lnTo>
                  <a:lnTo>
                    <a:pt x="522" y="813"/>
                  </a:lnTo>
                  <a:lnTo>
                    <a:pt x="523" y="814"/>
                  </a:lnTo>
                  <a:lnTo>
                    <a:pt x="523" y="815"/>
                  </a:lnTo>
                  <a:lnTo>
                    <a:pt x="523" y="819"/>
                  </a:lnTo>
                  <a:lnTo>
                    <a:pt x="521" y="820"/>
                  </a:lnTo>
                  <a:lnTo>
                    <a:pt x="520" y="820"/>
                  </a:lnTo>
                  <a:lnTo>
                    <a:pt x="519" y="820"/>
                  </a:lnTo>
                  <a:lnTo>
                    <a:pt x="519" y="822"/>
                  </a:lnTo>
                  <a:lnTo>
                    <a:pt x="517" y="822"/>
                  </a:lnTo>
                  <a:lnTo>
                    <a:pt x="517" y="823"/>
                  </a:lnTo>
                  <a:lnTo>
                    <a:pt x="517" y="824"/>
                  </a:lnTo>
                  <a:lnTo>
                    <a:pt x="519" y="828"/>
                  </a:lnTo>
                  <a:lnTo>
                    <a:pt x="521" y="833"/>
                  </a:lnTo>
                  <a:lnTo>
                    <a:pt x="521" y="835"/>
                  </a:lnTo>
                  <a:lnTo>
                    <a:pt x="520" y="836"/>
                  </a:lnTo>
                  <a:lnTo>
                    <a:pt x="519" y="838"/>
                  </a:lnTo>
                  <a:lnTo>
                    <a:pt x="517" y="840"/>
                  </a:lnTo>
                  <a:lnTo>
                    <a:pt x="517" y="842"/>
                  </a:lnTo>
                  <a:lnTo>
                    <a:pt x="517" y="843"/>
                  </a:lnTo>
                  <a:lnTo>
                    <a:pt x="519" y="844"/>
                  </a:lnTo>
                  <a:lnTo>
                    <a:pt x="519" y="845"/>
                  </a:lnTo>
                  <a:lnTo>
                    <a:pt x="520" y="847"/>
                  </a:lnTo>
                  <a:lnTo>
                    <a:pt x="519" y="849"/>
                  </a:lnTo>
                  <a:lnTo>
                    <a:pt x="517" y="850"/>
                  </a:lnTo>
                  <a:lnTo>
                    <a:pt x="516" y="851"/>
                  </a:lnTo>
                  <a:lnTo>
                    <a:pt x="516" y="852"/>
                  </a:lnTo>
                  <a:lnTo>
                    <a:pt x="516" y="853"/>
                  </a:lnTo>
                  <a:lnTo>
                    <a:pt x="516" y="854"/>
                  </a:lnTo>
                  <a:lnTo>
                    <a:pt x="516" y="855"/>
                  </a:lnTo>
                  <a:lnTo>
                    <a:pt x="517" y="858"/>
                  </a:lnTo>
                  <a:lnTo>
                    <a:pt x="519" y="859"/>
                  </a:lnTo>
                  <a:lnTo>
                    <a:pt x="519" y="860"/>
                  </a:lnTo>
                  <a:lnTo>
                    <a:pt x="517" y="861"/>
                  </a:lnTo>
                  <a:lnTo>
                    <a:pt x="517" y="862"/>
                  </a:lnTo>
                  <a:lnTo>
                    <a:pt x="517" y="863"/>
                  </a:lnTo>
                  <a:lnTo>
                    <a:pt x="519" y="864"/>
                  </a:lnTo>
                  <a:lnTo>
                    <a:pt x="520" y="864"/>
                  </a:lnTo>
                  <a:lnTo>
                    <a:pt x="521" y="866"/>
                  </a:lnTo>
                  <a:lnTo>
                    <a:pt x="521" y="867"/>
                  </a:lnTo>
                  <a:lnTo>
                    <a:pt x="521" y="868"/>
                  </a:lnTo>
                  <a:lnTo>
                    <a:pt x="520" y="869"/>
                  </a:lnTo>
                  <a:lnTo>
                    <a:pt x="520" y="870"/>
                  </a:lnTo>
                  <a:lnTo>
                    <a:pt x="520" y="871"/>
                  </a:lnTo>
                  <a:lnTo>
                    <a:pt x="520" y="872"/>
                  </a:lnTo>
                  <a:lnTo>
                    <a:pt x="519" y="874"/>
                  </a:lnTo>
                  <a:lnTo>
                    <a:pt x="517" y="877"/>
                  </a:lnTo>
                  <a:lnTo>
                    <a:pt x="517" y="878"/>
                  </a:lnTo>
                  <a:lnTo>
                    <a:pt x="516" y="879"/>
                  </a:lnTo>
                  <a:lnTo>
                    <a:pt x="515" y="879"/>
                  </a:lnTo>
                  <a:lnTo>
                    <a:pt x="514" y="880"/>
                  </a:lnTo>
                  <a:lnTo>
                    <a:pt x="513" y="881"/>
                  </a:lnTo>
                  <a:lnTo>
                    <a:pt x="512" y="882"/>
                  </a:lnTo>
                  <a:lnTo>
                    <a:pt x="511" y="882"/>
                  </a:lnTo>
                  <a:lnTo>
                    <a:pt x="510" y="883"/>
                  </a:lnTo>
                  <a:lnTo>
                    <a:pt x="509" y="885"/>
                  </a:lnTo>
                  <a:lnTo>
                    <a:pt x="509" y="886"/>
                  </a:lnTo>
                  <a:lnTo>
                    <a:pt x="507" y="886"/>
                  </a:lnTo>
                  <a:lnTo>
                    <a:pt x="507" y="887"/>
                  </a:lnTo>
                  <a:lnTo>
                    <a:pt x="507" y="888"/>
                  </a:lnTo>
                  <a:lnTo>
                    <a:pt x="506" y="889"/>
                  </a:lnTo>
                  <a:lnTo>
                    <a:pt x="505" y="890"/>
                  </a:lnTo>
                  <a:lnTo>
                    <a:pt x="505" y="892"/>
                  </a:lnTo>
                  <a:lnTo>
                    <a:pt x="504" y="893"/>
                  </a:lnTo>
                  <a:lnTo>
                    <a:pt x="505" y="895"/>
                  </a:lnTo>
                  <a:lnTo>
                    <a:pt x="505" y="897"/>
                  </a:lnTo>
                  <a:lnTo>
                    <a:pt x="505" y="898"/>
                  </a:lnTo>
                  <a:lnTo>
                    <a:pt x="506" y="900"/>
                  </a:lnTo>
                  <a:lnTo>
                    <a:pt x="509" y="904"/>
                  </a:lnTo>
                  <a:lnTo>
                    <a:pt x="509" y="905"/>
                  </a:lnTo>
                  <a:lnTo>
                    <a:pt x="509" y="906"/>
                  </a:lnTo>
                  <a:lnTo>
                    <a:pt x="509" y="907"/>
                  </a:lnTo>
                  <a:lnTo>
                    <a:pt x="510" y="908"/>
                  </a:lnTo>
                  <a:lnTo>
                    <a:pt x="510" y="909"/>
                  </a:lnTo>
                  <a:lnTo>
                    <a:pt x="512" y="909"/>
                  </a:lnTo>
                  <a:lnTo>
                    <a:pt x="513" y="910"/>
                  </a:lnTo>
                  <a:lnTo>
                    <a:pt x="514" y="911"/>
                  </a:lnTo>
                  <a:lnTo>
                    <a:pt x="515" y="912"/>
                  </a:lnTo>
                  <a:lnTo>
                    <a:pt x="516" y="915"/>
                  </a:lnTo>
                  <a:lnTo>
                    <a:pt x="516" y="916"/>
                  </a:lnTo>
                  <a:lnTo>
                    <a:pt x="517" y="916"/>
                  </a:lnTo>
                  <a:lnTo>
                    <a:pt x="519" y="916"/>
                  </a:lnTo>
                  <a:lnTo>
                    <a:pt x="520" y="916"/>
                  </a:lnTo>
                  <a:lnTo>
                    <a:pt x="520" y="917"/>
                  </a:lnTo>
                  <a:lnTo>
                    <a:pt x="521" y="918"/>
                  </a:lnTo>
                  <a:lnTo>
                    <a:pt x="521" y="919"/>
                  </a:lnTo>
                  <a:lnTo>
                    <a:pt x="521" y="920"/>
                  </a:lnTo>
                  <a:lnTo>
                    <a:pt x="521" y="922"/>
                  </a:lnTo>
                  <a:lnTo>
                    <a:pt x="521" y="924"/>
                  </a:lnTo>
                  <a:lnTo>
                    <a:pt x="521" y="925"/>
                  </a:lnTo>
                  <a:lnTo>
                    <a:pt x="520" y="925"/>
                  </a:lnTo>
                  <a:lnTo>
                    <a:pt x="519" y="925"/>
                  </a:lnTo>
                  <a:lnTo>
                    <a:pt x="519" y="927"/>
                  </a:lnTo>
                  <a:lnTo>
                    <a:pt x="517" y="927"/>
                  </a:lnTo>
                  <a:lnTo>
                    <a:pt x="516" y="927"/>
                  </a:lnTo>
                  <a:lnTo>
                    <a:pt x="515" y="927"/>
                  </a:lnTo>
                  <a:lnTo>
                    <a:pt x="512" y="928"/>
                  </a:lnTo>
                  <a:lnTo>
                    <a:pt x="512" y="927"/>
                  </a:lnTo>
                  <a:lnTo>
                    <a:pt x="511" y="927"/>
                  </a:lnTo>
                  <a:lnTo>
                    <a:pt x="511" y="928"/>
                  </a:lnTo>
                  <a:lnTo>
                    <a:pt x="509" y="928"/>
                  </a:lnTo>
                  <a:lnTo>
                    <a:pt x="507" y="929"/>
                  </a:lnTo>
                  <a:lnTo>
                    <a:pt x="506" y="929"/>
                  </a:lnTo>
                  <a:lnTo>
                    <a:pt x="505" y="929"/>
                  </a:lnTo>
                  <a:lnTo>
                    <a:pt x="503" y="930"/>
                  </a:lnTo>
                  <a:lnTo>
                    <a:pt x="501" y="930"/>
                  </a:lnTo>
                  <a:lnTo>
                    <a:pt x="498" y="931"/>
                  </a:lnTo>
                  <a:lnTo>
                    <a:pt x="496" y="931"/>
                  </a:lnTo>
                  <a:lnTo>
                    <a:pt x="494" y="931"/>
                  </a:lnTo>
                  <a:lnTo>
                    <a:pt x="491" y="933"/>
                  </a:lnTo>
                  <a:lnTo>
                    <a:pt x="490" y="933"/>
                  </a:lnTo>
                  <a:lnTo>
                    <a:pt x="488" y="934"/>
                  </a:lnTo>
                  <a:lnTo>
                    <a:pt x="487" y="935"/>
                  </a:lnTo>
                  <a:lnTo>
                    <a:pt x="486" y="936"/>
                  </a:lnTo>
                  <a:lnTo>
                    <a:pt x="485" y="936"/>
                  </a:lnTo>
                  <a:lnTo>
                    <a:pt x="485" y="937"/>
                  </a:lnTo>
                  <a:lnTo>
                    <a:pt x="484" y="938"/>
                  </a:lnTo>
                  <a:lnTo>
                    <a:pt x="483" y="938"/>
                  </a:lnTo>
                  <a:lnTo>
                    <a:pt x="483" y="939"/>
                  </a:lnTo>
                  <a:lnTo>
                    <a:pt x="482" y="939"/>
                  </a:lnTo>
                  <a:lnTo>
                    <a:pt x="482" y="940"/>
                  </a:lnTo>
                  <a:lnTo>
                    <a:pt x="482" y="941"/>
                  </a:lnTo>
                  <a:lnTo>
                    <a:pt x="479" y="943"/>
                  </a:lnTo>
                  <a:lnTo>
                    <a:pt x="478" y="943"/>
                  </a:lnTo>
                  <a:lnTo>
                    <a:pt x="477" y="943"/>
                  </a:lnTo>
                  <a:lnTo>
                    <a:pt x="477" y="941"/>
                  </a:lnTo>
                  <a:lnTo>
                    <a:pt x="475" y="940"/>
                  </a:lnTo>
                  <a:lnTo>
                    <a:pt x="474" y="940"/>
                  </a:lnTo>
                  <a:lnTo>
                    <a:pt x="473" y="939"/>
                  </a:lnTo>
                  <a:lnTo>
                    <a:pt x="472" y="939"/>
                  </a:lnTo>
                  <a:lnTo>
                    <a:pt x="471" y="940"/>
                  </a:lnTo>
                  <a:lnTo>
                    <a:pt x="469" y="940"/>
                  </a:lnTo>
                  <a:lnTo>
                    <a:pt x="468" y="941"/>
                  </a:lnTo>
                  <a:lnTo>
                    <a:pt x="466" y="943"/>
                  </a:lnTo>
                  <a:lnTo>
                    <a:pt x="465" y="945"/>
                  </a:lnTo>
                  <a:lnTo>
                    <a:pt x="464" y="945"/>
                  </a:lnTo>
                  <a:lnTo>
                    <a:pt x="463" y="947"/>
                  </a:lnTo>
                  <a:lnTo>
                    <a:pt x="463" y="949"/>
                  </a:lnTo>
                  <a:lnTo>
                    <a:pt x="463" y="950"/>
                  </a:lnTo>
                  <a:lnTo>
                    <a:pt x="463" y="952"/>
                  </a:lnTo>
                  <a:lnTo>
                    <a:pt x="463" y="953"/>
                  </a:lnTo>
                  <a:lnTo>
                    <a:pt x="463" y="955"/>
                  </a:lnTo>
                  <a:lnTo>
                    <a:pt x="463" y="956"/>
                  </a:lnTo>
                  <a:lnTo>
                    <a:pt x="462" y="957"/>
                  </a:lnTo>
                  <a:lnTo>
                    <a:pt x="462" y="958"/>
                  </a:lnTo>
                  <a:lnTo>
                    <a:pt x="461" y="960"/>
                  </a:lnTo>
                  <a:lnTo>
                    <a:pt x="461" y="962"/>
                  </a:lnTo>
                  <a:lnTo>
                    <a:pt x="459" y="963"/>
                  </a:lnTo>
                  <a:lnTo>
                    <a:pt x="459" y="964"/>
                  </a:lnTo>
                  <a:lnTo>
                    <a:pt x="459" y="965"/>
                  </a:lnTo>
                  <a:lnTo>
                    <a:pt x="459" y="966"/>
                  </a:lnTo>
                  <a:lnTo>
                    <a:pt x="461" y="968"/>
                  </a:lnTo>
                  <a:lnTo>
                    <a:pt x="461" y="969"/>
                  </a:lnTo>
                  <a:lnTo>
                    <a:pt x="461" y="971"/>
                  </a:lnTo>
                  <a:lnTo>
                    <a:pt x="462" y="972"/>
                  </a:lnTo>
                  <a:lnTo>
                    <a:pt x="463" y="973"/>
                  </a:lnTo>
                  <a:lnTo>
                    <a:pt x="464" y="974"/>
                  </a:lnTo>
                  <a:lnTo>
                    <a:pt x="465" y="976"/>
                  </a:lnTo>
                  <a:lnTo>
                    <a:pt x="466" y="978"/>
                  </a:lnTo>
                  <a:lnTo>
                    <a:pt x="467" y="978"/>
                  </a:lnTo>
                  <a:lnTo>
                    <a:pt x="468" y="978"/>
                  </a:lnTo>
                  <a:lnTo>
                    <a:pt x="469" y="979"/>
                  </a:lnTo>
                  <a:lnTo>
                    <a:pt x="469" y="981"/>
                  </a:lnTo>
                  <a:lnTo>
                    <a:pt x="471" y="983"/>
                  </a:lnTo>
                  <a:lnTo>
                    <a:pt x="472" y="985"/>
                  </a:lnTo>
                  <a:lnTo>
                    <a:pt x="473" y="987"/>
                  </a:lnTo>
                  <a:lnTo>
                    <a:pt x="473" y="988"/>
                  </a:lnTo>
                  <a:lnTo>
                    <a:pt x="474" y="988"/>
                  </a:lnTo>
                  <a:lnTo>
                    <a:pt x="474" y="990"/>
                  </a:lnTo>
                  <a:lnTo>
                    <a:pt x="474" y="991"/>
                  </a:lnTo>
                  <a:lnTo>
                    <a:pt x="473" y="995"/>
                  </a:lnTo>
                  <a:lnTo>
                    <a:pt x="472" y="998"/>
                  </a:lnTo>
                  <a:lnTo>
                    <a:pt x="472" y="1000"/>
                  </a:lnTo>
                  <a:lnTo>
                    <a:pt x="471" y="1005"/>
                  </a:lnTo>
                  <a:lnTo>
                    <a:pt x="468" y="1006"/>
                  </a:lnTo>
                  <a:lnTo>
                    <a:pt x="467" y="1006"/>
                  </a:lnTo>
                  <a:lnTo>
                    <a:pt x="466" y="1006"/>
                  </a:lnTo>
                  <a:lnTo>
                    <a:pt x="465" y="1006"/>
                  </a:lnTo>
                  <a:lnTo>
                    <a:pt x="464" y="1006"/>
                  </a:lnTo>
                  <a:lnTo>
                    <a:pt x="463" y="1007"/>
                  </a:lnTo>
                  <a:lnTo>
                    <a:pt x="462" y="1007"/>
                  </a:lnTo>
                  <a:lnTo>
                    <a:pt x="459" y="1006"/>
                  </a:lnTo>
                  <a:lnTo>
                    <a:pt x="458" y="1006"/>
                  </a:lnTo>
                  <a:lnTo>
                    <a:pt x="456" y="1005"/>
                  </a:lnTo>
                  <a:lnTo>
                    <a:pt x="454" y="1004"/>
                  </a:lnTo>
                  <a:lnTo>
                    <a:pt x="453" y="1004"/>
                  </a:lnTo>
                  <a:lnTo>
                    <a:pt x="453" y="1003"/>
                  </a:lnTo>
                  <a:lnTo>
                    <a:pt x="450" y="1002"/>
                  </a:lnTo>
                  <a:lnTo>
                    <a:pt x="450" y="1001"/>
                  </a:lnTo>
                  <a:lnTo>
                    <a:pt x="449" y="1000"/>
                  </a:lnTo>
                  <a:lnTo>
                    <a:pt x="448" y="1000"/>
                  </a:lnTo>
                  <a:lnTo>
                    <a:pt x="447" y="1000"/>
                  </a:lnTo>
                  <a:lnTo>
                    <a:pt x="446" y="998"/>
                  </a:lnTo>
                  <a:lnTo>
                    <a:pt x="445" y="998"/>
                  </a:lnTo>
                  <a:lnTo>
                    <a:pt x="445" y="997"/>
                  </a:lnTo>
                  <a:lnTo>
                    <a:pt x="444" y="997"/>
                  </a:lnTo>
                  <a:lnTo>
                    <a:pt x="444" y="998"/>
                  </a:lnTo>
                  <a:lnTo>
                    <a:pt x="443" y="997"/>
                  </a:lnTo>
                  <a:lnTo>
                    <a:pt x="439" y="996"/>
                  </a:lnTo>
                  <a:lnTo>
                    <a:pt x="438" y="996"/>
                  </a:lnTo>
                  <a:lnTo>
                    <a:pt x="437" y="995"/>
                  </a:lnTo>
                  <a:lnTo>
                    <a:pt x="436" y="995"/>
                  </a:lnTo>
                  <a:lnTo>
                    <a:pt x="435" y="995"/>
                  </a:lnTo>
                  <a:lnTo>
                    <a:pt x="434" y="995"/>
                  </a:lnTo>
                  <a:lnTo>
                    <a:pt x="433" y="995"/>
                  </a:lnTo>
                  <a:lnTo>
                    <a:pt x="431" y="995"/>
                  </a:lnTo>
                  <a:lnTo>
                    <a:pt x="430" y="995"/>
                  </a:lnTo>
                  <a:lnTo>
                    <a:pt x="429" y="995"/>
                  </a:lnTo>
                  <a:lnTo>
                    <a:pt x="429" y="994"/>
                  </a:lnTo>
                  <a:lnTo>
                    <a:pt x="428" y="994"/>
                  </a:lnTo>
                  <a:lnTo>
                    <a:pt x="427" y="994"/>
                  </a:lnTo>
                  <a:lnTo>
                    <a:pt x="427" y="993"/>
                  </a:lnTo>
                  <a:lnTo>
                    <a:pt x="425" y="992"/>
                  </a:lnTo>
                  <a:lnTo>
                    <a:pt x="423" y="991"/>
                  </a:lnTo>
                  <a:lnTo>
                    <a:pt x="423" y="990"/>
                  </a:lnTo>
                  <a:lnTo>
                    <a:pt x="421" y="990"/>
                  </a:lnTo>
                  <a:lnTo>
                    <a:pt x="419" y="988"/>
                  </a:lnTo>
                  <a:lnTo>
                    <a:pt x="418" y="987"/>
                  </a:lnTo>
                  <a:lnTo>
                    <a:pt x="417" y="987"/>
                  </a:lnTo>
                  <a:lnTo>
                    <a:pt x="416" y="987"/>
                  </a:lnTo>
                  <a:lnTo>
                    <a:pt x="415" y="986"/>
                  </a:lnTo>
                  <a:lnTo>
                    <a:pt x="414" y="986"/>
                  </a:lnTo>
                  <a:lnTo>
                    <a:pt x="411" y="985"/>
                  </a:lnTo>
                  <a:lnTo>
                    <a:pt x="409" y="984"/>
                  </a:lnTo>
                  <a:lnTo>
                    <a:pt x="404" y="983"/>
                  </a:lnTo>
                  <a:lnTo>
                    <a:pt x="401" y="982"/>
                  </a:lnTo>
                  <a:lnTo>
                    <a:pt x="400" y="982"/>
                  </a:lnTo>
                  <a:lnTo>
                    <a:pt x="399" y="982"/>
                  </a:lnTo>
                  <a:lnTo>
                    <a:pt x="398" y="982"/>
                  </a:lnTo>
                  <a:lnTo>
                    <a:pt x="395" y="982"/>
                  </a:lnTo>
                  <a:lnTo>
                    <a:pt x="392" y="982"/>
                  </a:lnTo>
                  <a:lnTo>
                    <a:pt x="391" y="983"/>
                  </a:lnTo>
                  <a:lnTo>
                    <a:pt x="390" y="983"/>
                  </a:lnTo>
                  <a:lnTo>
                    <a:pt x="389" y="984"/>
                  </a:lnTo>
                  <a:lnTo>
                    <a:pt x="388" y="985"/>
                  </a:lnTo>
                  <a:lnTo>
                    <a:pt x="386" y="986"/>
                  </a:lnTo>
                  <a:lnTo>
                    <a:pt x="385" y="987"/>
                  </a:lnTo>
                  <a:lnTo>
                    <a:pt x="383" y="987"/>
                  </a:lnTo>
                  <a:lnTo>
                    <a:pt x="382" y="990"/>
                  </a:lnTo>
                  <a:lnTo>
                    <a:pt x="381" y="991"/>
                  </a:lnTo>
                  <a:lnTo>
                    <a:pt x="379" y="993"/>
                  </a:lnTo>
                  <a:lnTo>
                    <a:pt x="378" y="994"/>
                  </a:lnTo>
                  <a:lnTo>
                    <a:pt x="378" y="995"/>
                  </a:lnTo>
                  <a:lnTo>
                    <a:pt x="377" y="996"/>
                  </a:lnTo>
                  <a:lnTo>
                    <a:pt x="377" y="997"/>
                  </a:lnTo>
                  <a:lnTo>
                    <a:pt x="377" y="998"/>
                  </a:lnTo>
                  <a:lnTo>
                    <a:pt x="377" y="1000"/>
                  </a:lnTo>
                  <a:lnTo>
                    <a:pt x="376" y="1002"/>
                  </a:lnTo>
                  <a:lnTo>
                    <a:pt x="376" y="1003"/>
                  </a:lnTo>
                  <a:lnTo>
                    <a:pt x="375" y="1004"/>
                  </a:lnTo>
                  <a:lnTo>
                    <a:pt x="373" y="1004"/>
                  </a:lnTo>
                  <a:lnTo>
                    <a:pt x="373" y="1005"/>
                  </a:lnTo>
                  <a:lnTo>
                    <a:pt x="372" y="1006"/>
                  </a:lnTo>
                  <a:lnTo>
                    <a:pt x="371" y="1007"/>
                  </a:lnTo>
                  <a:lnTo>
                    <a:pt x="371" y="1008"/>
                  </a:lnTo>
                  <a:lnTo>
                    <a:pt x="370" y="1008"/>
                  </a:lnTo>
                  <a:lnTo>
                    <a:pt x="370" y="1010"/>
                  </a:lnTo>
                  <a:lnTo>
                    <a:pt x="369" y="1010"/>
                  </a:lnTo>
                  <a:lnTo>
                    <a:pt x="368" y="1012"/>
                  </a:lnTo>
                  <a:lnTo>
                    <a:pt x="367" y="1014"/>
                  </a:lnTo>
                  <a:lnTo>
                    <a:pt x="367" y="1016"/>
                  </a:lnTo>
                  <a:lnTo>
                    <a:pt x="366" y="1017"/>
                  </a:lnTo>
                  <a:lnTo>
                    <a:pt x="366" y="1020"/>
                  </a:lnTo>
                  <a:lnTo>
                    <a:pt x="367" y="1021"/>
                  </a:lnTo>
                  <a:lnTo>
                    <a:pt x="367" y="1022"/>
                  </a:lnTo>
                  <a:lnTo>
                    <a:pt x="367" y="1023"/>
                  </a:lnTo>
                  <a:lnTo>
                    <a:pt x="368" y="1024"/>
                  </a:lnTo>
                  <a:lnTo>
                    <a:pt x="369" y="1025"/>
                  </a:lnTo>
                  <a:lnTo>
                    <a:pt x="370" y="1026"/>
                  </a:lnTo>
                  <a:lnTo>
                    <a:pt x="373" y="1029"/>
                  </a:lnTo>
                  <a:lnTo>
                    <a:pt x="372" y="1030"/>
                  </a:lnTo>
                  <a:lnTo>
                    <a:pt x="371" y="1030"/>
                  </a:lnTo>
                  <a:lnTo>
                    <a:pt x="370" y="1031"/>
                  </a:lnTo>
                  <a:lnTo>
                    <a:pt x="369" y="1032"/>
                  </a:lnTo>
                  <a:lnTo>
                    <a:pt x="368" y="1032"/>
                  </a:lnTo>
                  <a:lnTo>
                    <a:pt x="367" y="1031"/>
                  </a:lnTo>
                  <a:lnTo>
                    <a:pt x="366" y="1030"/>
                  </a:lnTo>
                  <a:lnTo>
                    <a:pt x="364" y="1029"/>
                  </a:lnTo>
                  <a:lnTo>
                    <a:pt x="364" y="1026"/>
                  </a:lnTo>
                  <a:lnTo>
                    <a:pt x="364" y="1025"/>
                  </a:lnTo>
                  <a:lnTo>
                    <a:pt x="364" y="1024"/>
                  </a:lnTo>
                  <a:lnTo>
                    <a:pt x="363" y="1024"/>
                  </a:lnTo>
                  <a:lnTo>
                    <a:pt x="363" y="1023"/>
                  </a:lnTo>
                  <a:lnTo>
                    <a:pt x="362" y="1022"/>
                  </a:lnTo>
                  <a:lnTo>
                    <a:pt x="361" y="1022"/>
                  </a:lnTo>
                  <a:lnTo>
                    <a:pt x="360" y="1021"/>
                  </a:lnTo>
                  <a:lnTo>
                    <a:pt x="359" y="1020"/>
                  </a:lnTo>
                  <a:lnTo>
                    <a:pt x="358" y="1019"/>
                  </a:lnTo>
                  <a:lnTo>
                    <a:pt x="357" y="1016"/>
                  </a:lnTo>
                  <a:lnTo>
                    <a:pt x="354" y="1014"/>
                  </a:lnTo>
                  <a:lnTo>
                    <a:pt x="354" y="1015"/>
                  </a:lnTo>
                  <a:lnTo>
                    <a:pt x="353" y="1015"/>
                  </a:lnTo>
                  <a:lnTo>
                    <a:pt x="351" y="1015"/>
                  </a:lnTo>
                  <a:lnTo>
                    <a:pt x="349" y="1015"/>
                  </a:lnTo>
                  <a:lnTo>
                    <a:pt x="348" y="1014"/>
                  </a:lnTo>
                  <a:lnTo>
                    <a:pt x="348" y="1015"/>
                  </a:lnTo>
                  <a:lnTo>
                    <a:pt x="347" y="1016"/>
                  </a:lnTo>
                  <a:lnTo>
                    <a:pt x="348" y="1017"/>
                  </a:lnTo>
                  <a:lnTo>
                    <a:pt x="348" y="1019"/>
                  </a:lnTo>
                  <a:lnTo>
                    <a:pt x="349" y="1019"/>
                  </a:lnTo>
                  <a:lnTo>
                    <a:pt x="350" y="1020"/>
                  </a:lnTo>
                  <a:lnTo>
                    <a:pt x="352" y="1021"/>
                  </a:lnTo>
                  <a:lnTo>
                    <a:pt x="354" y="1022"/>
                  </a:lnTo>
                  <a:lnTo>
                    <a:pt x="354" y="1023"/>
                  </a:lnTo>
                  <a:lnTo>
                    <a:pt x="356" y="1024"/>
                  </a:lnTo>
                  <a:lnTo>
                    <a:pt x="354" y="1027"/>
                  </a:lnTo>
                  <a:lnTo>
                    <a:pt x="354" y="1029"/>
                  </a:lnTo>
                  <a:lnTo>
                    <a:pt x="353" y="1029"/>
                  </a:lnTo>
                  <a:lnTo>
                    <a:pt x="352" y="1030"/>
                  </a:lnTo>
                  <a:lnTo>
                    <a:pt x="351" y="1029"/>
                  </a:lnTo>
                  <a:lnTo>
                    <a:pt x="347" y="1025"/>
                  </a:lnTo>
                  <a:lnTo>
                    <a:pt x="345" y="1024"/>
                  </a:lnTo>
                  <a:lnTo>
                    <a:pt x="344" y="1024"/>
                  </a:lnTo>
                  <a:lnTo>
                    <a:pt x="342" y="1023"/>
                  </a:lnTo>
                  <a:lnTo>
                    <a:pt x="340" y="1022"/>
                  </a:lnTo>
                  <a:lnTo>
                    <a:pt x="338" y="1021"/>
                  </a:lnTo>
                  <a:lnTo>
                    <a:pt x="337" y="1021"/>
                  </a:lnTo>
                  <a:lnTo>
                    <a:pt x="337" y="1020"/>
                  </a:lnTo>
                  <a:lnTo>
                    <a:pt x="337" y="1019"/>
                  </a:lnTo>
                  <a:lnTo>
                    <a:pt x="337" y="1017"/>
                  </a:lnTo>
                  <a:lnTo>
                    <a:pt x="337" y="1015"/>
                  </a:lnTo>
                  <a:lnTo>
                    <a:pt x="338" y="1013"/>
                  </a:lnTo>
                  <a:lnTo>
                    <a:pt x="338" y="1012"/>
                  </a:lnTo>
                  <a:lnTo>
                    <a:pt x="337" y="1011"/>
                  </a:lnTo>
                  <a:lnTo>
                    <a:pt x="335" y="1010"/>
                  </a:lnTo>
                  <a:lnTo>
                    <a:pt x="335" y="1008"/>
                  </a:lnTo>
                  <a:lnTo>
                    <a:pt x="334" y="1008"/>
                  </a:lnTo>
                  <a:lnTo>
                    <a:pt x="334" y="1007"/>
                  </a:lnTo>
                  <a:lnTo>
                    <a:pt x="333" y="1007"/>
                  </a:lnTo>
                  <a:lnTo>
                    <a:pt x="332" y="1006"/>
                  </a:lnTo>
                  <a:lnTo>
                    <a:pt x="331" y="1005"/>
                  </a:lnTo>
                  <a:lnTo>
                    <a:pt x="330" y="1003"/>
                  </a:lnTo>
                  <a:lnTo>
                    <a:pt x="328" y="1001"/>
                  </a:lnTo>
                  <a:lnTo>
                    <a:pt x="328" y="1000"/>
                  </a:lnTo>
                  <a:lnTo>
                    <a:pt x="324" y="994"/>
                  </a:lnTo>
                  <a:lnTo>
                    <a:pt x="323" y="992"/>
                  </a:lnTo>
                  <a:lnTo>
                    <a:pt x="322" y="988"/>
                  </a:lnTo>
                  <a:lnTo>
                    <a:pt x="322" y="987"/>
                  </a:lnTo>
                  <a:lnTo>
                    <a:pt x="323" y="986"/>
                  </a:lnTo>
                  <a:lnTo>
                    <a:pt x="323" y="985"/>
                  </a:lnTo>
                  <a:lnTo>
                    <a:pt x="323" y="984"/>
                  </a:lnTo>
                  <a:lnTo>
                    <a:pt x="323" y="983"/>
                  </a:lnTo>
                  <a:lnTo>
                    <a:pt x="321" y="983"/>
                  </a:lnTo>
                  <a:lnTo>
                    <a:pt x="320" y="983"/>
                  </a:lnTo>
                  <a:lnTo>
                    <a:pt x="319" y="983"/>
                  </a:lnTo>
                  <a:lnTo>
                    <a:pt x="318" y="982"/>
                  </a:lnTo>
                  <a:lnTo>
                    <a:pt x="316" y="981"/>
                  </a:lnTo>
                  <a:lnTo>
                    <a:pt x="316" y="979"/>
                  </a:lnTo>
                  <a:lnTo>
                    <a:pt x="315" y="978"/>
                  </a:lnTo>
                  <a:lnTo>
                    <a:pt x="314" y="977"/>
                  </a:lnTo>
                  <a:lnTo>
                    <a:pt x="314" y="976"/>
                  </a:lnTo>
                  <a:lnTo>
                    <a:pt x="314" y="975"/>
                  </a:lnTo>
                  <a:lnTo>
                    <a:pt x="314" y="974"/>
                  </a:lnTo>
                  <a:lnTo>
                    <a:pt x="314" y="972"/>
                  </a:lnTo>
                  <a:lnTo>
                    <a:pt x="315" y="972"/>
                  </a:lnTo>
                  <a:lnTo>
                    <a:pt x="316" y="971"/>
                  </a:lnTo>
                  <a:lnTo>
                    <a:pt x="316" y="969"/>
                  </a:lnTo>
                  <a:lnTo>
                    <a:pt x="318" y="968"/>
                  </a:lnTo>
                  <a:lnTo>
                    <a:pt x="319" y="967"/>
                  </a:lnTo>
                  <a:lnTo>
                    <a:pt x="320" y="967"/>
                  </a:lnTo>
                  <a:lnTo>
                    <a:pt x="323" y="966"/>
                  </a:lnTo>
                  <a:lnTo>
                    <a:pt x="325" y="965"/>
                  </a:lnTo>
                  <a:lnTo>
                    <a:pt x="327" y="964"/>
                  </a:lnTo>
                  <a:lnTo>
                    <a:pt x="327" y="963"/>
                  </a:lnTo>
                  <a:lnTo>
                    <a:pt x="327" y="958"/>
                  </a:lnTo>
                  <a:lnTo>
                    <a:pt x="327" y="957"/>
                  </a:lnTo>
                  <a:lnTo>
                    <a:pt x="327" y="956"/>
                  </a:lnTo>
                  <a:lnTo>
                    <a:pt x="327" y="955"/>
                  </a:lnTo>
                  <a:lnTo>
                    <a:pt x="327" y="954"/>
                  </a:lnTo>
                  <a:lnTo>
                    <a:pt x="325" y="954"/>
                  </a:lnTo>
                  <a:lnTo>
                    <a:pt x="324" y="950"/>
                  </a:lnTo>
                  <a:lnTo>
                    <a:pt x="323" y="948"/>
                  </a:lnTo>
                  <a:lnTo>
                    <a:pt x="323" y="947"/>
                  </a:lnTo>
                  <a:lnTo>
                    <a:pt x="322" y="946"/>
                  </a:lnTo>
                  <a:lnTo>
                    <a:pt x="319" y="943"/>
                  </a:lnTo>
                  <a:lnTo>
                    <a:pt x="318" y="943"/>
                  </a:lnTo>
                  <a:lnTo>
                    <a:pt x="316" y="940"/>
                  </a:lnTo>
                  <a:lnTo>
                    <a:pt x="315" y="938"/>
                  </a:lnTo>
                  <a:lnTo>
                    <a:pt x="314" y="936"/>
                  </a:lnTo>
                  <a:lnTo>
                    <a:pt x="314" y="935"/>
                  </a:lnTo>
                  <a:lnTo>
                    <a:pt x="313" y="934"/>
                  </a:lnTo>
                  <a:lnTo>
                    <a:pt x="313" y="933"/>
                  </a:lnTo>
                  <a:lnTo>
                    <a:pt x="312" y="931"/>
                  </a:lnTo>
                  <a:lnTo>
                    <a:pt x="311" y="930"/>
                  </a:lnTo>
                  <a:lnTo>
                    <a:pt x="311" y="927"/>
                  </a:lnTo>
                  <a:lnTo>
                    <a:pt x="310" y="926"/>
                  </a:lnTo>
                  <a:lnTo>
                    <a:pt x="310" y="924"/>
                  </a:lnTo>
                  <a:lnTo>
                    <a:pt x="310" y="922"/>
                  </a:lnTo>
                  <a:lnTo>
                    <a:pt x="311" y="921"/>
                  </a:lnTo>
                  <a:lnTo>
                    <a:pt x="312" y="921"/>
                  </a:lnTo>
                  <a:lnTo>
                    <a:pt x="314" y="922"/>
                  </a:lnTo>
                  <a:lnTo>
                    <a:pt x="315" y="922"/>
                  </a:lnTo>
                  <a:lnTo>
                    <a:pt x="315" y="921"/>
                  </a:lnTo>
                  <a:lnTo>
                    <a:pt x="316" y="921"/>
                  </a:lnTo>
                  <a:lnTo>
                    <a:pt x="316" y="920"/>
                  </a:lnTo>
                  <a:lnTo>
                    <a:pt x="316" y="919"/>
                  </a:lnTo>
                  <a:lnTo>
                    <a:pt x="314" y="917"/>
                  </a:lnTo>
                  <a:lnTo>
                    <a:pt x="313" y="916"/>
                  </a:lnTo>
                  <a:lnTo>
                    <a:pt x="312" y="915"/>
                  </a:lnTo>
                  <a:lnTo>
                    <a:pt x="311" y="912"/>
                  </a:lnTo>
                  <a:lnTo>
                    <a:pt x="310" y="912"/>
                  </a:lnTo>
                  <a:lnTo>
                    <a:pt x="310" y="911"/>
                  </a:lnTo>
                  <a:lnTo>
                    <a:pt x="310" y="910"/>
                  </a:lnTo>
                  <a:lnTo>
                    <a:pt x="310" y="909"/>
                  </a:lnTo>
                  <a:lnTo>
                    <a:pt x="310" y="907"/>
                  </a:lnTo>
                  <a:lnTo>
                    <a:pt x="310" y="905"/>
                  </a:lnTo>
                  <a:lnTo>
                    <a:pt x="310" y="904"/>
                  </a:lnTo>
                  <a:lnTo>
                    <a:pt x="310" y="902"/>
                  </a:lnTo>
                  <a:lnTo>
                    <a:pt x="310" y="901"/>
                  </a:lnTo>
                  <a:lnTo>
                    <a:pt x="309" y="901"/>
                  </a:lnTo>
                  <a:lnTo>
                    <a:pt x="308" y="901"/>
                  </a:lnTo>
                  <a:lnTo>
                    <a:pt x="308" y="900"/>
                  </a:lnTo>
                  <a:lnTo>
                    <a:pt x="306" y="900"/>
                  </a:lnTo>
                  <a:lnTo>
                    <a:pt x="302" y="900"/>
                  </a:lnTo>
                  <a:lnTo>
                    <a:pt x="301" y="899"/>
                  </a:lnTo>
                  <a:lnTo>
                    <a:pt x="300" y="899"/>
                  </a:lnTo>
                  <a:lnTo>
                    <a:pt x="299" y="898"/>
                  </a:lnTo>
                  <a:lnTo>
                    <a:pt x="299" y="897"/>
                  </a:lnTo>
                  <a:lnTo>
                    <a:pt x="297" y="896"/>
                  </a:lnTo>
                  <a:lnTo>
                    <a:pt x="296" y="895"/>
                  </a:lnTo>
                  <a:lnTo>
                    <a:pt x="295" y="895"/>
                  </a:lnTo>
                  <a:lnTo>
                    <a:pt x="294" y="893"/>
                  </a:lnTo>
                  <a:lnTo>
                    <a:pt x="294" y="892"/>
                  </a:lnTo>
                  <a:lnTo>
                    <a:pt x="293" y="892"/>
                  </a:lnTo>
                  <a:lnTo>
                    <a:pt x="292" y="893"/>
                  </a:lnTo>
                  <a:lnTo>
                    <a:pt x="290" y="893"/>
                  </a:lnTo>
                  <a:lnTo>
                    <a:pt x="289" y="893"/>
                  </a:lnTo>
                  <a:lnTo>
                    <a:pt x="287" y="892"/>
                  </a:lnTo>
                  <a:lnTo>
                    <a:pt x="286" y="891"/>
                  </a:lnTo>
                  <a:lnTo>
                    <a:pt x="286" y="890"/>
                  </a:lnTo>
                  <a:lnTo>
                    <a:pt x="287" y="889"/>
                  </a:lnTo>
                  <a:lnTo>
                    <a:pt x="287" y="888"/>
                  </a:lnTo>
                  <a:lnTo>
                    <a:pt x="287" y="887"/>
                  </a:lnTo>
                  <a:lnTo>
                    <a:pt x="287" y="886"/>
                  </a:lnTo>
                  <a:lnTo>
                    <a:pt x="286" y="886"/>
                  </a:lnTo>
                  <a:lnTo>
                    <a:pt x="286" y="883"/>
                  </a:lnTo>
                  <a:lnTo>
                    <a:pt x="285" y="883"/>
                  </a:lnTo>
                  <a:lnTo>
                    <a:pt x="285" y="882"/>
                  </a:lnTo>
                  <a:lnTo>
                    <a:pt x="284" y="882"/>
                  </a:lnTo>
                  <a:lnTo>
                    <a:pt x="283" y="882"/>
                  </a:lnTo>
                  <a:lnTo>
                    <a:pt x="282" y="881"/>
                  </a:lnTo>
                  <a:lnTo>
                    <a:pt x="281" y="881"/>
                  </a:lnTo>
                  <a:lnTo>
                    <a:pt x="279" y="879"/>
                  </a:lnTo>
                  <a:lnTo>
                    <a:pt x="277" y="878"/>
                  </a:lnTo>
                  <a:lnTo>
                    <a:pt x="276" y="877"/>
                  </a:lnTo>
                  <a:lnTo>
                    <a:pt x="276" y="876"/>
                  </a:lnTo>
                  <a:lnTo>
                    <a:pt x="275" y="876"/>
                  </a:lnTo>
                  <a:lnTo>
                    <a:pt x="274" y="876"/>
                  </a:lnTo>
                  <a:lnTo>
                    <a:pt x="273" y="876"/>
                  </a:lnTo>
                  <a:lnTo>
                    <a:pt x="272" y="876"/>
                  </a:lnTo>
                  <a:lnTo>
                    <a:pt x="272" y="874"/>
                  </a:lnTo>
                  <a:lnTo>
                    <a:pt x="271" y="874"/>
                  </a:lnTo>
                  <a:lnTo>
                    <a:pt x="270" y="874"/>
                  </a:lnTo>
                  <a:lnTo>
                    <a:pt x="268" y="876"/>
                  </a:lnTo>
                  <a:lnTo>
                    <a:pt x="267" y="874"/>
                  </a:lnTo>
                  <a:lnTo>
                    <a:pt x="267" y="873"/>
                  </a:lnTo>
                  <a:lnTo>
                    <a:pt x="266" y="872"/>
                  </a:lnTo>
                  <a:lnTo>
                    <a:pt x="266" y="871"/>
                  </a:lnTo>
                  <a:lnTo>
                    <a:pt x="266" y="870"/>
                  </a:lnTo>
                  <a:lnTo>
                    <a:pt x="264" y="869"/>
                  </a:lnTo>
                  <a:lnTo>
                    <a:pt x="261" y="867"/>
                  </a:lnTo>
                  <a:lnTo>
                    <a:pt x="260" y="866"/>
                  </a:lnTo>
                  <a:lnTo>
                    <a:pt x="258" y="866"/>
                  </a:lnTo>
                  <a:lnTo>
                    <a:pt x="257" y="868"/>
                  </a:lnTo>
                  <a:lnTo>
                    <a:pt x="256" y="868"/>
                  </a:lnTo>
                  <a:lnTo>
                    <a:pt x="255" y="870"/>
                  </a:lnTo>
                  <a:lnTo>
                    <a:pt x="255" y="871"/>
                  </a:lnTo>
                  <a:lnTo>
                    <a:pt x="253" y="872"/>
                  </a:lnTo>
                  <a:lnTo>
                    <a:pt x="252" y="873"/>
                  </a:lnTo>
                  <a:lnTo>
                    <a:pt x="251" y="873"/>
                  </a:lnTo>
                  <a:lnTo>
                    <a:pt x="248" y="873"/>
                  </a:lnTo>
                  <a:lnTo>
                    <a:pt x="246" y="872"/>
                  </a:lnTo>
                  <a:lnTo>
                    <a:pt x="245" y="871"/>
                  </a:lnTo>
                  <a:lnTo>
                    <a:pt x="244" y="871"/>
                  </a:lnTo>
                  <a:lnTo>
                    <a:pt x="243" y="868"/>
                  </a:lnTo>
                  <a:lnTo>
                    <a:pt x="242" y="866"/>
                  </a:lnTo>
                  <a:lnTo>
                    <a:pt x="241" y="864"/>
                  </a:lnTo>
                  <a:lnTo>
                    <a:pt x="241" y="863"/>
                  </a:lnTo>
                  <a:lnTo>
                    <a:pt x="242" y="862"/>
                  </a:lnTo>
                  <a:lnTo>
                    <a:pt x="243" y="861"/>
                  </a:lnTo>
                  <a:lnTo>
                    <a:pt x="243" y="860"/>
                  </a:lnTo>
                  <a:lnTo>
                    <a:pt x="244" y="860"/>
                  </a:lnTo>
                  <a:lnTo>
                    <a:pt x="246" y="859"/>
                  </a:lnTo>
                  <a:lnTo>
                    <a:pt x="247" y="858"/>
                  </a:lnTo>
                  <a:lnTo>
                    <a:pt x="247" y="857"/>
                  </a:lnTo>
                  <a:lnTo>
                    <a:pt x="246" y="857"/>
                  </a:lnTo>
                  <a:lnTo>
                    <a:pt x="245" y="855"/>
                  </a:lnTo>
                  <a:lnTo>
                    <a:pt x="245" y="854"/>
                  </a:lnTo>
                  <a:lnTo>
                    <a:pt x="243" y="855"/>
                  </a:lnTo>
                  <a:lnTo>
                    <a:pt x="239" y="857"/>
                  </a:lnTo>
                  <a:lnTo>
                    <a:pt x="238" y="857"/>
                  </a:lnTo>
                  <a:lnTo>
                    <a:pt x="237" y="857"/>
                  </a:lnTo>
                  <a:lnTo>
                    <a:pt x="236" y="857"/>
                  </a:lnTo>
                  <a:lnTo>
                    <a:pt x="235" y="855"/>
                  </a:lnTo>
                  <a:lnTo>
                    <a:pt x="232" y="851"/>
                  </a:lnTo>
                  <a:lnTo>
                    <a:pt x="229" y="850"/>
                  </a:lnTo>
                  <a:lnTo>
                    <a:pt x="228" y="849"/>
                  </a:lnTo>
                  <a:lnTo>
                    <a:pt x="228" y="848"/>
                  </a:lnTo>
                  <a:lnTo>
                    <a:pt x="227" y="848"/>
                  </a:lnTo>
                  <a:lnTo>
                    <a:pt x="226" y="848"/>
                  </a:lnTo>
                  <a:lnTo>
                    <a:pt x="225" y="848"/>
                  </a:lnTo>
                  <a:lnTo>
                    <a:pt x="224" y="848"/>
                  </a:lnTo>
                  <a:lnTo>
                    <a:pt x="223" y="848"/>
                  </a:lnTo>
                  <a:lnTo>
                    <a:pt x="220" y="845"/>
                  </a:lnTo>
                  <a:lnTo>
                    <a:pt x="219" y="845"/>
                  </a:lnTo>
                  <a:lnTo>
                    <a:pt x="218" y="844"/>
                  </a:lnTo>
                  <a:lnTo>
                    <a:pt x="218" y="843"/>
                  </a:lnTo>
                  <a:lnTo>
                    <a:pt x="217" y="843"/>
                  </a:lnTo>
                  <a:lnTo>
                    <a:pt x="217" y="841"/>
                  </a:lnTo>
                  <a:lnTo>
                    <a:pt x="217" y="840"/>
                  </a:lnTo>
                  <a:lnTo>
                    <a:pt x="215" y="839"/>
                  </a:lnTo>
                  <a:lnTo>
                    <a:pt x="213" y="838"/>
                  </a:lnTo>
                  <a:lnTo>
                    <a:pt x="212" y="838"/>
                  </a:lnTo>
                  <a:lnTo>
                    <a:pt x="210" y="839"/>
                  </a:lnTo>
                  <a:lnTo>
                    <a:pt x="206" y="835"/>
                  </a:lnTo>
                  <a:lnTo>
                    <a:pt x="204" y="834"/>
                  </a:lnTo>
                  <a:lnTo>
                    <a:pt x="200" y="831"/>
                  </a:lnTo>
                  <a:lnTo>
                    <a:pt x="199" y="830"/>
                  </a:lnTo>
                  <a:lnTo>
                    <a:pt x="199" y="829"/>
                  </a:lnTo>
                  <a:lnTo>
                    <a:pt x="198" y="829"/>
                  </a:lnTo>
                  <a:lnTo>
                    <a:pt x="198" y="828"/>
                  </a:lnTo>
                  <a:lnTo>
                    <a:pt x="195" y="823"/>
                  </a:lnTo>
                  <a:lnTo>
                    <a:pt x="194" y="822"/>
                  </a:lnTo>
                  <a:lnTo>
                    <a:pt x="193" y="821"/>
                  </a:lnTo>
                  <a:lnTo>
                    <a:pt x="191" y="820"/>
                  </a:lnTo>
                  <a:lnTo>
                    <a:pt x="190" y="820"/>
                  </a:lnTo>
                  <a:lnTo>
                    <a:pt x="189" y="820"/>
                  </a:lnTo>
                  <a:lnTo>
                    <a:pt x="188" y="819"/>
                  </a:lnTo>
                  <a:lnTo>
                    <a:pt x="187" y="818"/>
                  </a:lnTo>
                  <a:lnTo>
                    <a:pt x="186" y="818"/>
                  </a:lnTo>
                  <a:lnTo>
                    <a:pt x="185" y="816"/>
                  </a:lnTo>
                  <a:lnTo>
                    <a:pt x="184" y="814"/>
                  </a:lnTo>
                  <a:lnTo>
                    <a:pt x="184" y="813"/>
                  </a:lnTo>
                  <a:lnTo>
                    <a:pt x="182" y="813"/>
                  </a:lnTo>
                  <a:lnTo>
                    <a:pt x="182" y="812"/>
                  </a:lnTo>
                  <a:lnTo>
                    <a:pt x="181" y="810"/>
                  </a:lnTo>
                  <a:lnTo>
                    <a:pt x="181" y="806"/>
                  </a:lnTo>
                  <a:lnTo>
                    <a:pt x="180" y="805"/>
                  </a:lnTo>
                  <a:lnTo>
                    <a:pt x="180" y="804"/>
                  </a:lnTo>
                  <a:lnTo>
                    <a:pt x="180" y="803"/>
                  </a:lnTo>
                  <a:lnTo>
                    <a:pt x="180" y="802"/>
                  </a:lnTo>
                  <a:lnTo>
                    <a:pt x="179" y="801"/>
                  </a:lnTo>
                  <a:lnTo>
                    <a:pt x="179" y="799"/>
                  </a:lnTo>
                  <a:lnTo>
                    <a:pt x="179" y="796"/>
                  </a:lnTo>
                  <a:lnTo>
                    <a:pt x="179" y="793"/>
                  </a:lnTo>
                  <a:lnTo>
                    <a:pt x="179" y="792"/>
                  </a:lnTo>
                  <a:lnTo>
                    <a:pt x="180" y="791"/>
                  </a:lnTo>
                  <a:lnTo>
                    <a:pt x="181" y="786"/>
                  </a:lnTo>
                  <a:lnTo>
                    <a:pt x="182" y="783"/>
                  </a:lnTo>
                  <a:lnTo>
                    <a:pt x="182" y="782"/>
                  </a:lnTo>
                  <a:lnTo>
                    <a:pt x="185" y="780"/>
                  </a:lnTo>
                  <a:lnTo>
                    <a:pt x="186" y="778"/>
                  </a:lnTo>
                  <a:lnTo>
                    <a:pt x="189" y="774"/>
                  </a:lnTo>
                  <a:lnTo>
                    <a:pt x="190" y="772"/>
                  </a:lnTo>
                  <a:lnTo>
                    <a:pt x="190" y="771"/>
                  </a:lnTo>
                  <a:lnTo>
                    <a:pt x="190" y="769"/>
                  </a:lnTo>
                  <a:lnTo>
                    <a:pt x="190" y="768"/>
                  </a:lnTo>
                  <a:lnTo>
                    <a:pt x="191" y="765"/>
                  </a:lnTo>
                  <a:lnTo>
                    <a:pt x="191" y="764"/>
                  </a:lnTo>
                  <a:lnTo>
                    <a:pt x="191" y="763"/>
                  </a:lnTo>
                  <a:lnTo>
                    <a:pt x="191" y="761"/>
                  </a:lnTo>
                  <a:lnTo>
                    <a:pt x="193" y="758"/>
                  </a:lnTo>
                  <a:lnTo>
                    <a:pt x="193" y="756"/>
                  </a:lnTo>
                  <a:lnTo>
                    <a:pt x="193" y="755"/>
                  </a:lnTo>
                  <a:lnTo>
                    <a:pt x="195" y="752"/>
                  </a:lnTo>
                  <a:lnTo>
                    <a:pt x="195" y="751"/>
                  </a:lnTo>
                  <a:lnTo>
                    <a:pt x="196" y="749"/>
                  </a:lnTo>
                  <a:lnTo>
                    <a:pt x="198" y="746"/>
                  </a:lnTo>
                  <a:lnTo>
                    <a:pt x="198" y="745"/>
                  </a:lnTo>
                  <a:lnTo>
                    <a:pt x="199" y="745"/>
                  </a:lnTo>
                  <a:lnTo>
                    <a:pt x="199" y="744"/>
                  </a:lnTo>
                  <a:lnTo>
                    <a:pt x="200" y="744"/>
                  </a:lnTo>
                  <a:lnTo>
                    <a:pt x="200" y="743"/>
                  </a:lnTo>
                  <a:lnTo>
                    <a:pt x="201" y="742"/>
                  </a:lnTo>
                  <a:lnTo>
                    <a:pt x="201" y="740"/>
                  </a:lnTo>
                  <a:lnTo>
                    <a:pt x="203" y="739"/>
                  </a:lnTo>
                  <a:lnTo>
                    <a:pt x="203" y="738"/>
                  </a:lnTo>
                  <a:lnTo>
                    <a:pt x="203" y="737"/>
                  </a:lnTo>
                  <a:lnTo>
                    <a:pt x="204" y="735"/>
                  </a:lnTo>
                  <a:lnTo>
                    <a:pt x="204" y="733"/>
                  </a:lnTo>
                  <a:lnTo>
                    <a:pt x="203" y="729"/>
                  </a:lnTo>
                  <a:lnTo>
                    <a:pt x="203" y="728"/>
                  </a:lnTo>
                  <a:lnTo>
                    <a:pt x="201" y="727"/>
                  </a:lnTo>
                  <a:lnTo>
                    <a:pt x="201" y="726"/>
                  </a:lnTo>
                  <a:lnTo>
                    <a:pt x="200" y="725"/>
                  </a:lnTo>
                  <a:lnTo>
                    <a:pt x="200" y="724"/>
                  </a:lnTo>
                  <a:lnTo>
                    <a:pt x="199" y="724"/>
                  </a:lnTo>
                  <a:lnTo>
                    <a:pt x="198" y="721"/>
                  </a:lnTo>
                  <a:lnTo>
                    <a:pt x="198" y="720"/>
                  </a:lnTo>
                  <a:lnTo>
                    <a:pt x="198" y="719"/>
                  </a:lnTo>
                  <a:lnTo>
                    <a:pt x="198" y="718"/>
                  </a:lnTo>
                  <a:lnTo>
                    <a:pt x="198" y="717"/>
                  </a:lnTo>
                  <a:lnTo>
                    <a:pt x="200" y="715"/>
                  </a:lnTo>
                  <a:lnTo>
                    <a:pt x="201" y="714"/>
                  </a:lnTo>
                  <a:lnTo>
                    <a:pt x="203" y="713"/>
                  </a:lnTo>
                  <a:lnTo>
                    <a:pt x="203" y="711"/>
                  </a:lnTo>
                  <a:lnTo>
                    <a:pt x="203" y="710"/>
                  </a:lnTo>
                  <a:lnTo>
                    <a:pt x="204" y="709"/>
                  </a:lnTo>
                  <a:lnTo>
                    <a:pt x="206" y="707"/>
                  </a:lnTo>
                  <a:lnTo>
                    <a:pt x="209" y="704"/>
                  </a:lnTo>
                  <a:lnTo>
                    <a:pt x="210" y="702"/>
                  </a:lnTo>
                  <a:lnTo>
                    <a:pt x="210" y="700"/>
                  </a:lnTo>
                  <a:lnTo>
                    <a:pt x="210" y="697"/>
                  </a:lnTo>
                  <a:lnTo>
                    <a:pt x="212" y="696"/>
                  </a:lnTo>
                  <a:lnTo>
                    <a:pt x="210" y="695"/>
                  </a:lnTo>
                  <a:lnTo>
                    <a:pt x="210" y="694"/>
                  </a:lnTo>
                  <a:lnTo>
                    <a:pt x="209" y="694"/>
                  </a:lnTo>
                  <a:lnTo>
                    <a:pt x="208" y="694"/>
                  </a:lnTo>
                  <a:lnTo>
                    <a:pt x="207" y="692"/>
                  </a:lnTo>
                  <a:lnTo>
                    <a:pt x="206" y="691"/>
                  </a:lnTo>
                  <a:lnTo>
                    <a:pt x="205" y="691"/>
                  </a:lnTo>
                  <a:lnTo>
                    <a:pt x="204" y="690"/>
                  </a:lnTo>
                  <a:lnTo>
                    <a:pt x="203" y="690"/>
                  </a:lnTo>
                  <a:lnTo>
                    <a:pt x="203" y="689"/>
                  </a:lnTo>
                  <a:lnTo>
                    <a:pt x="201" y="689"/>
                  </a:lnTo>
                  <a:lnTo>
                    <a:pt x="200" y="688"/>
                  </a:lnTo>
                  <a:lnTo>
                    <a:pt x="199" y="688"/>
                  </a:lnTo>
                  <a:lnTo>
                    <a:pt x="198" y="688"/>
                  </a:lnTo>
                  <a:lnTo>
                    <a:pt x="197" y="687"/>
                  </a:lnTo>
                  <a:lnTo>
                    <a:pt x="196" y="687"/>
                  </a:lnTo>
                  <a:lnTo>
                    <a:pt x="196" y="686"/>
                  </a:lnTo>
                  <a:lnTo>
                    <a:pt x="195" y="686"/>
                  </a:lnTo>
                  <a:lnTo>
                    <a:pt x="194" y="685"/>
                  </a:lnTo>
                  <a:lnTo>
                    <a:pt x="194" y="683"/>
                  </a:lnTo>
                  <a:lnTo>
                    <a:pt x="193" y="683"/>
                  </a:lnTo>
                  <a:lnTo>
                    <a:pt x="191" y="683"/>
                  </a:lnTo>
                  <a:lnTo>
                    <a:pt x="190" y="682"/>
                  </a:lnTo>
                  <a:lnTo>
                    <a:pt x="189" y="682"/>
                  </a:lnTo>
                  <a:lnTo>
                    <a:pt x="188" y="682"/>
                  </a:lnTo>
                  <a:lnTo>
                    <a:pt x="187" y="682"/>
                  </a:lnTo>
                  <a:lnTo>
                    <a:pt x="187" y="681"/>
                  </a:lnTo>
                  <a:lnTo>
                    <a:pt x="186" y="681"/>
                  </a:lnTo>
                  <a:lnTo>
                    <a:pt x="184" y="682"/>
                  </a:lnTo>
                  <a:lnTo>
                    <a:pt x="182" y="682"/>
                  </a:lnTo>
                  <a:lnTo>
                    <a:pt x="181" y="682"/>
                  </a:lnTo>
                  <a:lnTo>
                    <a:pt x="180" y="681"/>
                  </a:lnTo>
                  <a:lnTo>
                    <a:pt x="179" y="681"/>
                  </a:lnTo>
                  <a:lnTo>
                    <a:pt x="179" y="680"/>
                  </a:lnTo>
                  <a:lnTo>
                    <a:pt x="178" y="680"/>
                  </a:lnTo>
                  <a:lnTo>
                    <a:pt x="176" y="679"/>
                  </a:lnTo>
                  <a:lnTo>
                    <a:pt x="174" y="678"/>
                  </a:lnTo>
                  <a:lnTo>
                    <a:pt x="171" y="677"/>
                  </a:lnTo>
                  <a:lnTo>
                    <a:pt x="170" y="677"/>
                  </a:lnTo>
                  <a:lnTo>
                    <a:pt x="169" y="676"/>
                  </a:lnTo>
                  <a:lnTo>
                    <a:pt x="168" y="676"/>
                  </a:lnTo>
                  <a:lnTo>
                    <a:pt x="167" y="676"/>
                  </a:lnTo>
                  <a:lnTo>
                    <a:pt x="165" y="676"/>
                  </a:lnTo>
                  <a:lnTo>
                    <a:pt x="164" y="676"/>
                  </a:lnTo>
                  <a:lnTo>
                    <a:pt x="162" y="675"/>
                  </a:lnTo>
                  <a:lnTo>
                    <a:pt x="161" y="675"/>
                  </a:lnTo>
                  <a:lnTo>
                    <a:pt x="160" y="676"/>
                  </a:lnTo>
                  <a:lnTo>
                    <a:pt x="159" y="677"/>
                  </a:lnTo>
                  <a:lnTo>
                    <a:pt x="158" y="677"/>
                  </a:lnTo>
                  <a:lnTo>
                    <a:pt x="157" y="679"/>
                  </a:lnTo>
                  <a:lnTo>
                    <a:pt x="157" y="680"/>
                  </a:lnTo>
                  <a:lnTo>
                    <a:pt x="157" y="681"/>
                  </a:lnTo>
                  <a:lnTo>
                    <a:pt x="157" y="683"/>
                  </a:lnTo>
                  <a:lnTo>
                    <a:pt x="155" y="686"/>
                  </a:lnTo>
                  <a:lnTo>
                    <a:pt x="153" y="688"/>
                  </a:lnTo>
                  <a:lnTo>
                    <a:pt x="152" y="688"/>
                  </a:lnTo>
                  <a:lnTo>
                    <a:pt x="151" y="690"/>
                  </a:lnTo>
                  <a:lnTo>
                    <a:pt x="149" y="692"/>
                  </a:lnTo>
                  <a:lnTo>
                    <a:pt x="149" y="694"/>
                  </a:lnTo>
                  <a:lnTo>
                    <a:pt x="148" y="694"/>
                  </a:lnTo>
                  <a:lnTo>
                    <a:pt x="146" y="695"/>
                  </a:lnTo>
                  <a:lnTo>
                    <a:pt x="145" y="695"/>
                  </a:lnTo>
                  <a:lnTo>
                    <a:pt x="143" y="695"/>
                  </a:lnTo>
                  <a:lnTo>
                    <a:pt x="142" y="694"/>
                  </a:lnTo>
                  <a:lnTo>
                    <a:pt x="138" y="691"/>
                  </a:lnTo>
                  <a:lnTo>
                    <a:pt x="137" y="690"/>
                  </a:lnTo>
                  <a:lnTo>
                    <a:pt x="136" y="688"/>
                  </a:lnTo>
                  <a:lnTo>
                    <a:pt x="134" y="687"/>
                  </a:lnTo>
                  <a:lnTo>
                    <a:pt x="133" y="686"/>
                  </a:lnTo>
                  <a:lnTo>
                    <a:pt x="132" y="686"/>
                  </a:lnTo>
                  <a:lnTo>
                    <a:pt x="132" y="685"/>
                  </a:lnTo>
                  <a:lnTo>
                    <a:pt x="131" y="685"/>
                  </a:lnTo>
                  <a:lnTo>
                    <a:pt x="131" y="683"/>
                  </a:lnTo>
                  <a:lnTo>
                    <a:pt x="131" y="680"/>
                  </a:lnTo>
                  <a:lnTo>
                    <a:pt x="130" y="680"/>
                  </a:lnTo>
                  <a:lnTo>
                    <a:pt x="130" y="678"/>
                  </a:lnTo>
                  <a:lnTo>
                    <a:pt x="129" y="677"/>
                  </a:lnTo>
                  <a:lnTo>
                    <a:pt x="129" y="673"/>
                  </a:lnTo>
                  <a:lnTo>
                    <a:pt x="129" y="672"/>
                  </a:lnTo>
                  <a:lnTo>
                    <a:pt x="129" y="671"/>
                  </a:lnTo>
                  <a:lnTo>
                    <a:pt x="128" y="671"/>
                  </a:lnTo>
                  <a:lnTo>
                    <a:pt x="128" y="670"/>
                  </a:lnTo>
                  <a:lnTo>
                    <a:pt x="127" y="669"/>
                  </a:lnTo>
                  <a:lnTo>
                    <a:pt x="127" y="668"/>
                  </a:lnTo>
                  <a:lnTo>
                    <a:pt x="126" y="666"/>
                  </a:lnTo>
                  <a:lnTo>
                    <a:pt x="124" y="663"/>
                  </a:lnTo>
                  <a:lnTo>
                    <a:pt x="123" y="662"/>
                  </a:lnTo>
                  <a:lnTo>
                    <a:pt x="123" y="661"/>
                  </a:lnTo>
                  <a:lnTo>
                    <a:pt x="124" y="659"/>
                  </a:lnTo>
                  <a:lnTo>
                    <a:pt x="124" y="658"/>
                  </a:lnTo>
                  <a:lnTo>
                    <a:pt x="128" y="654"/>
                  </a:lnTo>
                  <a:lnTo>
                    <a:pt x="128" y="652"/>
                  </a:lnTo>
                  <a:lnTo>
                    <a:pt x="127" y="650"/>
                  </a:lnTo>
                  <a:lnTo>
                    <a:pt x="127" y="649"/>
                  </a:lnTo>
                  <a:lnTo>
                    <a:pt x="126" y="649"/>
                  </a:lnTo>
                  <a:lnTo>
                    <a:pt x="126" y="647"/>
                  </a:lnTo>
                  <a:lnTo>
                    <a:pt x="124" y="647"/>
                  </a:lnTo>
                  <a:lnTo>
                    <a:pt x="124" y="646"/>
                  </a:lnTo>
                  <a:lnTo>
                    <a:pt x="123" y="644"/>
                  </a:lnTo>
                  <a:lnTo>
                    <a:pt x="123" y="643"/>
                  </a:lnTo>
                  <a:lnTo>
                    <a:pt x="123" y="642"/>
                  </a:lnTo>
                  <a:lnTo>
                    <a:pt x="122" y="639"/>
                  </a:lnTo>
                  <a:lnTo>
                    <a:pt x="122" y="638"/>
                  </a:lnTo>
                  <a:lnTo>
                    <a:pt x="122" y="637"/>
                  </a:lnTo>
                  <a:lnTo>
                    <a:pt x="121" y="637"/>
                  </a:lnTo>
                  <a:lnTo>
                    <a:pt x="121" y="635"/>
                  </a:lnTo>
                  <a:lnTo>
                    <a:pt x="121" y="634"/>
                  </a:lnTo>
                  <a:lnTo>
                    <a:pt x="121" y="633"/>
                  </a:lnTo>
                  <a:lnTo>
                    <a:pt x="121" y="632"/>
                  </a:lnTo>
                  <a:lnTo>
                    <a:pt x="121" y="631"/>
                  </a:lnTo>
                  <a:lnTo>
                    <a:pt x="120" y="630"/>
                  </a:lnTo>
                  <a:lnTo>
                    <a:pt x="120" y="629"/>
                  </a:lnTo>
                  <a:lnTo>
                    <a:pt x="120" y="628"/>
                  </a:lnTo>
                  <a:lnTo>
                    <a:pt x="119" y="625"/>
                  </a:lnTo>
                  <a:lnTo>
                    <a:pt x="119" y="624"/>
                  </a:lnTo>
                  <a:lnTo>
                    <a:pt x="118" y="623"/>
                  </a:lnTo>
                  <a:lnTo>
                    <a:pt x="117" y="623"/>
                  </a:lnTo>
                  <a:lnTo>
                    <a:pt x="115" y="622"/>
                  </a:lnTo>
                  <a:lnTo>
                    <a:pt x="113" y="620"/>
                  </a:lnTo>
                  <a:lnTo>
                    <a:pt x="112" y="618"/>
                  </a:lnTo>
                  <a:lnTo>
                    <a:pt x="111" y="616"/>
                  </a:lnTo>
                  <a:lnTo>
                    <a:pt x="110" y="616"/>
                  </a:lnTo>
                  <a:lnTo>
                    <a:pt x="110" y="615"/>
                  </a:lnTo>
                  <a:lnTo>
                    <a:pt x="110" y="614"/>
                  </a:lnTo>
                  <a:lnTo>
                    <a:pt x="109" y="614"/>
                  </a:lnTo>
                  <a:lnTo>
                    <a:pt x="105" y="613"/>
                  </a:lnTo>
                  <a:lnTo>
                    <a:pt x="105" y="612"/>
                  </a:lnTo>
                  <a:lnTo>
                    <a:pt x="102" y="610"/>
                  </a:lnTo>
                  <a:lnTo>
                    <a:pt x="101" y="609"/>
                  </a:lnTo>
                  <a:lnTo>
                    <a:pt x="100" y="608"/>
                  </a:lnTo>
                  <a:lnTo>
                    <a:pt x="99" y="606"/>
                  </a:lnTo>
                  <a:lnTo>
                    <a:pt x="97" y="605"/>
                  </a:lnTo>
                  <a:lnTo>
                    <a:pt x="94" y="605"/>
                  </a:lnTo>
                  <a:lnTo>
                    <a:pt x="94" y="604"/>
                  </a:lnTo>
                  <a:lnTo>
                    <a:pt x="93" y="603"/>
                  </a:lnTo>
                  <a:lnTo>
                    <a:pt x="92" y="602"/>
                  </a:lnTo>
                  <a:lnTo>
                    <a:pt x="91" y="602"/>
                  </a:lnTo>
                  <a:lnTo>
                    <a:pt x="90" y="602"/>
                  </a:lnTo>
                  <a:lnTo>
                    <a:pt x="90" y="601"/>
                  </a:lnTo>
                  <a:lnTo>
                    <a:pt x="89" y="601"/>
                  </a:lnTo>
                  <a:lnTo>
                    <a:pt x="89" y="600"/>
                  </a:lnTo>
                  <a:lnTo>
                    <a:pt x="89" y="599"/>
                  </a:lnTo>
                  <a:lnTo>
                    <a:pt x="88" y="599"/>
                  </a:lnTo>
                  <a:lnTo>
                    <a:pt x="86" y="598"/>
                  </a:lnTo>
                  <a:lnTo>
                    <a:pt x="85" y="598"/>
                  </a:lnTo>
                  <a:lnTo>
                    <a:pt x="84" y="598"/>
                  </a:lnTo>
                  <a:lnTo>
                    <a:pt x="83" y="596"/>
                  </a:lnTo>
                  <a:lnTo>
                    <a:pt x="82" y="596"/>
                  </a:lnTo>
                  <a:lnTo>
                    <a:pt x="82" y="595"/>
                  </a:lnTo>
                  <a:lnTo>
                    <a:pt x="80" y="595"/>
                  </a:lnTo>
                  <a:lnTo>
                    <a:pt x="79" y="594"/>
                  </a:lnTo>
                  <a:lnTo>
                    <a:pt x="78" y="594"/>
                  </a:lnTo>
                  <a:lnTo>
                    <a:pt x="75" y="593"/>
                  </a:lnTo>
                  <a:lnTo>
                    <a:pt x="75" y="592"/>
                  </a:lnTo>
                  <a:lnTo>
                    <a:pt x="73" y="591"/>
                  </a:lnTo>
                  <a:lnTo>
                    <a:pt x="72" y="590"/>
                  </a:lnTo>
                  <a:lnTo>
                    <a:pt x="72" y="589"/>
                  </a:lnTo>
                  <a:lnTo>
                    <a:pt x="71" y="589"/>
                  </a:lnTo>
                  <a:lnTo>
                    <a:pt x="71" y="587"/>
                  </a:lnTo>
                  <a:lnTo>
                    <a:pt x="70" y="586"/>
                  </a:lnTo>
                  <a:lnTo>
                    <a:pt x="70" y="583"/>
                  </a:lnTo>
                  <a:lnTo>
                    <a:pt x="69" y="582"/>
                  </a:lnTo>
                  <a:lnTo>
                    <a:pt x="67" y="581"/>
                  </a:lnTo>
                  <a:lnTo>
                    <a:pt x="66" y="579"/>
                  </a:lnTo>
                  <a:lnTo>
                    <a:pt x="65" y="576"/>
                  </a:lnTo>
                  <a:lnTo>
                    <a:pt x="64" y="575"/>
                  </a:lnTo>
                  <a:lnTo>
                    <a:pt x="62" y="574"/>
                  </a:lnTo>
                  <a:lnTo>
                    <a:pt x="61" y="574"/>
                  </a:lnTo>
                  <a:lnTo>
                    <a:pt x="57" y="574"/>
                  </a:lnTo>
                  <a:lnTo>
                    <a:pt x="56" y="573"/>
                  </a:lnTo>
                  <a:lnTo>
                    <a:pt x="55" y="573"/>
                  </a:lnTo>
                  <a:lnTo>
                    <a:pt x="55" y="572"/>
                  </a:lnTo>
                  <a:lnTo>
                    <a:pt x="54" y="571"/>
                  </a:lnTo>
                  <a:lnTo>
                    <a:pt x="54" y="570"/>
                  </a:lnTo>
                  <a:lnTo>
                    <a:pt x="54" y="567"/>
                  </a:lnTo>
                  <a:lnTo>
                    <a:pt x="53" y="565"/>
                  </a:lnTo>
                  <a:lnTo>
                    <a:pt x="53" y="564"/>
                  </a:lnTo>
                  <a:lnTo>
                    <a:pt x="52" y="564"/>
                  </a:lnTo>
                  <a:lnTo>
                    <a:pt x="52" y="563"/>
                  </a:lnTo>
                  <a:lnTo>
                    <a:pt x="47" y="562"/>
                  </a:lnTo>
                  <a:lnTo>
                    <a:pt x="46" y="561"/>
                  </a:lnTo>
                  <a:lnTo>
                    <a:pt x="45" y="561"/>
                  </a:lnTo>
                  <a:lnTo>
                    <a:pt x="43" y="558"/>
                  </a:lnTo>
                  <a:lnTo>
                    <a:pt x="43" y="557"/>
                  </a:lnTo>
                  <a:lnTo>
                    <a:pt x="42" y="557"/>
                  </a:lnTo>
                  <a:lnTo>
                    <a:pt x="41" y="555"/>
                  </a:lnTo>
                  <a:lnTo>
                    <a:pt x="40" y="554"/>
                  </a:lnTo>
                  <a:lnTo>
                    <a:pt x="38" y="553"/>
                  </a:lnTo>
                  <a:lnTo>
                    <a:pt x="37" y="552"/>
                  </a:lnTo>
                  <a:lnTo>
                    <a:pt x="36" y="551"/>
                  </a:lnTo>
                  <a:lnTo>
                    <a:pt x="34" y="551"/>
                  </a:lnTo>
                  <a:lnTo>
                    <a:pt x="34" y="549"/>
                  </a:lnTo>
                  <a:lnTo>
                    <a:pt x="32" y="548"/>
                  </a:lnTo>
                  <a:lnTo>
                    <a:pt x="31" y="546"/>
                  </a:lnTo>
                  <a:lnTo>
                    <a:pt x="28" y="545"/>
                  </a:lnTo>
                  <a:lnTo>
                    <a:pt x="27" y="544"/>
                  </a:lnTo>
                  <a:lnTo>
                    <a:pt x="26" y="544"/>
                  </a:lnTo>
                  <a:lnTo>
                    <a:pt x="25" y="542"/>
                  </a:lnTo>
                  <a:lnTo>
                    <a:pt x="24" y="541"/>
                  </a:lnTo>
                  <a:lnTo>
                    <a:pt x="24" y="538"/>
                  </a:lnTo>
                  <a:lnTo>
                    <a:pt x="25" y="537"/>
                  </a:lnTo>
                  <a:lnTo>
                    <a:pt x="25" y="536"/>
                  </a:lnTo>
                  <a:lnTo>
                    <a:pt x="25" y="535"/>
                  </a:lnTo>
                  <a:lnTo>
                    <a:pt x="25" y="533"/>
                  </a:lnTo>
                  <a:lnTo>
                    <a:pt x="25" y="532"/>
                  </a:lnTo>
                  <a:lnTo>
                    <a:pt x="25" y="530"/>
                  </a:lnTo>
                  <a:lnTo>
                    <a:pt x="25" y="529"/>
                  </a:lnTo>
                  <a:lnTo>
                    <a:pt x="24" y="528"/>
                  </a:lnTo>
                  <a:lnTo>
                    <a:pt x="23" y="527"/>
                  </a:lnTo>
                  <a:lnTo>
                    <a:pt x="23" y="526"/>
                  </a:lnTo>
                  <a:lnTo>
                    <a:pt x="22" y="526"/>
                  </a:lnTo>
                  <a:lnTo>
                    <a:pt x="19" y="525"/>
                  </a:lnTo>
                  <a:lnTo>
                    <a:pt x="18" y="524"/>
                  </a:lnTo>
                  <a:lnTo>
                    <a:pt x="17" y="523"/>
                  </a:lnTo>
                  <a:lnTo>
                    <a:pt x="15" y="522"/>
                  </a:lnTo>
                  <a:lnTo>
                    <a:pt x="14" y="520"/>
                  </a:lnTo>
                  <a:lnTo>
                    <a:pt x="14" y="519"/>
                  </a:lnTo>
                  <a:lnTo>
                    <a:pt x="13" y="516"/>
                  </a:lnTo>
                  <a:lnTo>
                    <a:pt x="13" y="515"/>
                  </a:lnTo>
                  <a:lnTo>
                    <a:pt x="13" y="514"/>
                  </a:lnTo>
                  <a:lnTo>
                    <a:pt x="13" y="512"/>
                  </a:lnTo>
                  <a:lnTo>
                    <a:pt x="15" y="509"/>
                  </a:lnTo>
                  <a:lnTo>
                    <a:pt x="16" y="508"/>
                  </a:lnTo>
                  <a:lnTo>
                    <a:pt x="16" y="507"/>
                  </a:lnTo>
                  <a:lnTo>
                    <a:pt x="16" y="506"/>
                  </a:lnTo>
                  <a:lnTo>
                    <a:pt x="16" y="505"/>
                  </a:lnTo>
                  <a:lnTo>
                    <a:pt x="15" y="505"/>
                  </a:lnTo>
                  <a:lnTo>
                    <a:pt x="15" y="504"/>
                  </a:lnTo>
                  <a:lnTo>
                    <a:pt x="14" y="503"/>
                  </a:lnTo>
                  <a:lnTo>
                    <a:pt x="14" y="501"/>
                  </a:lnTo>
                  <a:lnTo>
                    <a:pt x="13" y="501"/>
                  </a:lnTo>
                  <a:lnTo>
                    <a:pt x="13" y="500"/>
                  </a:lnTo>
                  <a:lnTo>
                    <a:pt x="12" y="499"/>
                  </a:lnTo>
                  <a:lnTo>
                    <a:pt x="12" y="498"/>
                  </a:lnTo>
                  <a:lnTo>
                    <a:pt x="11" y="497"/>
                  </a:lnTo>
                  <a:lnTo>
                    <a:pt x="9" y="496"/>
                  </a:lnTo>
                  <a:lnTo>
                    <a:pt x="9" y="495"/>
                  </a:lnTo>
                  <a:lnTo>
                    <a:pt x="8" y="495"/>
                  </a:lnTo>
                  <a:lnTo>
                    <a:pt x="8" y="494"/>
                  </a:lnTo>
                  <a:lnTo>
                    <a:pt x="8" y="493"/>
                  </a:lnTo>
                  <a:lnTo>
                    <a:pt x="7" y="490"/>
                  </a:lnTo>
                  <a:lnTo>
                    <a:pt x="6" y="489"/>
                  </a:lnTo>
                  <a:lnTo>
                    <a:pt x="6" y="488"/>
                  </a:lnTo>
                  <a:lnTo>
                    <a:pt x="5" y="488"/>
                  </a:lnTo>
                  <a:lnTo>
                    <a:pt x="4" y="486"/>
                  </a:lnTo>
                  <a:lnTo>
                    <a:pt x="5" y="481"/>
                  </a:lnTo>
                  <a:lnTo>
                    <a:pt x="4" y="479"/>
                  </a:lnTo>
                  <a:lnTo>
                    <a:pt x="4" y="478"/>
                  </a:lnTo>
                  <a:lnTo>
                    <a:pt x="3" y="476"/>
                  </a:lnTo>
                  <a:lnTo>
                    <a:pt x="3" y="472"/>
                  </a:lnTo>
                  <a:lnTo>
                    <a:pt x="2" y="470"/>
                  </a:lnTo>
                  <a:lnTo>
                    <a:pt x="2" y="469"/>
                  </a:lnTo>
                  <a:lnTo>
                    <a:pt x="2" y="468"/>
                  </a:lnTo>
                  <a:lnTo>
                    <a:pt x="2" y="466"/>
                  </a:lnTo>
                  <a:lnTo>
                    <a:pt x="0" y="466"/>
                  </a:lnTo>
                  <a:lnTo>
                    <a:pt x="0" y="465"/>
                  </a:lnTo>
                  <a:lnTo>
                    <a:pt x="2" y="463"/>
                  </a:lnTo>
                  <a:lnTo>
                    <a:pt x="0" y="461"/>
                  </a:lnTo>
                  <a:lnTo>
                    <a:pt x="0" y="459"/>
                  </a:lnTo>
                  <a:lnTo>
                    <a:pt x="0" y="458"/>
                  </a:lnTo>
                  <a:lnTo>
                    <a:pt x="0" y="457"/>
                  </a:lnTo>
                  <a:lnTo>
                    <a:pt x="2" y="457"/>
                  </a:lnTo>
                  <a:lnTo>
                    <a:pt x="2" y="456"/>
                  </a:lnTo>
                  <a:lnTo>
                    <a:pt x="2" y="455"/>
                  </a:lnTo>
                  <a:lnTo>
                    <a:pt x="2" y="453"/>
                  </a:lnTo>
                  <a:lnTo>
                    <a:pt x="2" y="452"/>
                  </a:lnTo>
                  <a:lnTo>
                    <a:pt x="2" y="451"/>
                  </a:lnTo>
                  <a:lnTo>
                    <a:pt x="2" y="450"/>
                  </a:lnTo>
                  <a:lnTo>
                    <a:pt x="2" y="449"/>
                  </a:lnTo>
                  <a:lnTo>
                    <a:pt x="0" y="449"/>
                  </a:lnTo>
                  <a:lnTo>
                    <a:pt x="2" y="448"/>
                  </a:lnTo>
                  <a:lnTo>
                    <a:pt x="2" y="447"/>
                  </a:lnTo>
                  <a:lnTo>
                    <a:pt x="3" y="447"/>
                  </a:lnTo>
                  <a:lnTo>
                    <a:pt x="3" y="445"/>
                  </a:lnTo>
                  <a:lnTo>
                    <a:pt x="3" y="443"/>
                  </a:lnTo>
                  <a:lnTo>
                    <a:pt x="3" y="442"/>
                  </a:lnTo>
                  <a:lnTo>
                    <a:pt x="3" y="441"/>
                  </a:lnTo>
                  <a:lnTo>
                    <a:pt x="3" y="440"/>
                  </a:lnTo>
                  <a:lnTo>
                    <a:pt x="3" y="439"/>
                  </a:lnTo>
                  <a:lnTo>
                    <a:pt x="4" y="438"/>
                  </a:lnTo>
                  <a:lnTo>
                    <a:pt x="5" y="433"/>
                  </a:lnTo>
                  <a:lnTo>
                    <a:pt x="5" y="432"/>
                  </a:lnTo>
                  <a:lnTo>
                    <a:pt x="6" y="431"/>
                  </a:lnTo>
                  <a:lnTo>
                    <a:pt x="6" y="430"/>
                  </a:lnTo>
                  <a:lnTo>
                    <a:pt x="6" y="429"/>
                  </a:lnTo>
                  <a:lnTo>
                    <a:pt x="7" y="428"/>
                  </a:lnTo>
                  <a:lnTo>
                    <a:pt x="7" y="427"/>
                  </a:lnTo>
                  <a:lnTo>
                    <a:pt x="8" y="426"/>
                  </a:lnTo>
                  <a:lnTo>
                    <a:pt x="9" y="424"/>
                  </a:lnTo>
                  <a:lnTo>
                    <a:pt x="11" y="423"/>
                  </a:lnTo>
                  <a:lnTo>
                    <a:pt x="12" y="422"/>
                  </a:lnTo>
                  <a:lnTo>
                    <a:pt x="13" y="421"/>
                  </a:lnTo>
                  <a:lnTo>
                    <a:pt x="15" y="421"/>
                  </a:lnTo>
                  <a:lnTo>
                    <a:pt x="16" y="421"/>
                  </a:lnTo>
                  <a:lnTo>
                    <a:pt x="16" y="420"/>
                  </a:lnTo>
                  <a:lnTo>
                    <a:pt x="17" y="420"/>
                  </a:lnTo>
                  <a:lnTo>
                    <a:pt x="17" y="419"/>
                  </a:lnTo>
                  <a:lnTo>
                    <a:pt x="18" y="418"/>
                  </a:lnTo>
                  <a:lnTo>
                    <a:pt x="18" y="417"/>
                  </a:lnTo>
                  <a:lnTo>
                    <a:pt x="18" y="415"/>
                  </a:lnTo>
                  <a:lnTo>
                    <a:pt x="18" y="414"/>
                  </a:lnTo>
                  <a:lnTo>
                    <a:pt x="17" y="414"/>
                  </a:lnTo>
                  <a:lnTo>
                    <a:pt x="17" y="413"/>
                  </a:lnTo>
                  <a:lnTo>
                    <a:pt x="16" y="411"/>
                  </a:lnTo>
                  <a:lnTo>
                    <a:pt x="16" y="410"/>
                  </a:lnTo>
                  <a:lnTo>
                    <a:pt x="16" y="409"/>
                  </a:lnTo>
                  <a:lnTo>
                    <a:pt x="16" y="408"/>
                  </a:lnTo>
                  <a:lnTo>
                    <a:pt x="17" y="408"/>
                  </a:lnTo>
                  <a:lnTo>
                    <a:pt x="17" y="407"/>
                  </a:lnTo>
                  <a:lnTo>
                    <a:pt x="17" y="405"/>
                  </a:lnTo>
                  <a:lnTo>
                    <a:pt x="18" y="404"/>
                  </a:lnTo>
                  <a:lnTo>
                    <a:pt x="18" y="402"/>
                  </a:lnTo>
                  <a:lnTo>
                    <a:pt x="18" y="401"/>
                  </a:lnTo>
                  <a:lnTo>
                    <a:pt x="18" y="400"/>
                  </a:lnTo>
                  <a:lnTo>
                    <a:pt x="18" y="399"/>
                  </a:lnTo>
                  <a:lnTo>
                    <a:pt x="18" y="398"/>
                  </a:lnTo>
                  <a:lnTo>
                    <a:pt x="17" y="398"/>
                  </a:lnTo>
                  <a:lnTo>
                    <a:pt x="17" y="396"/>
                  </a:lnTo>
                  <a:lnTo>
                    <a:pt x="16" y="395"/>
                  </a:lnTo>
                  <a:lnTo>
                    <a:pt x="16" y="394"/>
                  </a:lnTo>
                  <a:lnTo>
                    <a:pt x="15" y="393"/>
                  </a:lnTo>
                  <a:lnTo>
                    <a:pt x="14" y="393"/>
                  </a:lnTo>
                  <a:lnTo>
                    <a:pt x="13" y="393"/>
                  </a:lnTo>
                  <a:lnTo>
                    <a:pt x="13" y="392"/>
                  </a:lnTo>
                  <a:lnTo>
                    <a:pt x="12" y="392"/>
                  </a:lnTo>
                  <a:lnTo>
                    <a:pt x="12" y="391"/>
                  </a:lnTo>
                  <a:lnTo>
                    <a:pt x="12" y="390"/>
                  </a:lnTo>
                  <a:lnTo>
                    <a:pt x="13" y="389"/>
                  </a:lnTo>
                  <a:lnTo>
                    <a:pt x="14" y="386"/>
                  </a:lnTo>
                  <a:lnTo>
                    <a:pt x="15" y="386"/>
                  </a:lnTo>
                  <a:lnTo>
                    <a:pt x="15" y="385"/>
                  </a:lnTo>
                  <a:lnTo>
                    <a:pt x="16" y="384"/>
                  </a:lnTo>
                  <a:lnTo>
                    <a:pt x="17" y="382"/>
                  </a:lnTo>
                  <a:lnTo>
                    <a:pt x="18" y="381"/>
                  </a:lnTo>
                  <a:lnTo>
                    <a:pt x="18" y="380"/>
                  </a:lnTo>
                  <a:lnTo>
                    <a:pt x="19" y="379"/>
                  </a:lnTo>
                  <a:lnTo>
                    <a:pt x="21" y="379"/>
                  </a:lnTo>
                  <a:lnTo>
                    <a:pt x="23" y="376"/>
                  </a:lnTo>
                  <a:lnTo>
                    <a:pt x="25" y="375"/>
                  </a:lnTo>
                  <a:lnTo>
                    <a:pt x="30" y="374"/>
                  </a:lnTo>
                  <a:lnTo>
                    <a:pt x="31" y="374"/>
                  </a:lnTo>
                  <a:lnTo>
                    <a:pt x="32" y="373"/>
                  </a:lnTo>
                  <a:lnTo>
                    <a:pt x="33" y="373"/>
                  </a:lnTo>
                  <a:lnTo>
                    <a:pt x="36" y="373"/>
                  </a:lnTo>
                  <a:lnTo>
                    <a:pt x="37" y="373"/>
                  </a:lnTo>
                  <a:lnTo>
                    <a:pt x="40" y="373"/>
                  </a:lnTo>
                  <a:lnTo>
                    <a:pt x="41" y="373"/>
                  </a:lnTo>
                  <a:lnTo>
                    <a:pt x="42" y="373"/>
                  </a:lnTo>
                  <a:lnTo>
                    <a:pt x="45" y="370"/>
                  </a:lnTo>
                  <a:lnTo>
                    <a:pt x="46" y="370"/>
                  </a:lnTo>
                  <a:lnTo>
                    <a:pt x="48" y="367"/>
                  </a:lnTo>
                  <a:lnTo>
                    <a:pt x="50" y="366"/>
                  </a:lnTo>
                  <a:lnTo>
                    <a:pt x="51" y="366"/>
                  </a:lnTo>
                  <a:lnTo>
                    <a:pt x="51" y="365"/>
                  </a:lnTo>
                  <a:lnTo>
                    <a:pt x="51" y="362"/>
                  </a:lnTo>
                  <a:lnTo>
                    <a:pt x="52" y="361"/>
                  </a:lnTo>
                  <a:lnTo>
                    <a:pt x="52" y="360"/>
                  </a:lnTo>
                  <a:lnTo>
                    <a:pt x="52" y="359"/>
                  </a:lnTo>
                  <a:lnTo>
                    <a:pt x="51" y="357"/>
                  </a:lnTo>
                  <a:lnTo>
                    <a:pt x="51" y="356"/>
                  </a:lnTo>
                  <a:lnTo>
                    <a:pt x="51" y="355"/>
                  </a:lnTo>
                  <a:lnTo>
                    <a:pt x="51" y="352"/>
                  </a:lnTo>
                  <a:lnTo>
                    <a:pt x="52" y="351"/>
                  </a:lnTo>
                  <a:lnTo>
                    <a:pt x="52" y="350"/>
                  </a:lnTo>
                  <a:lnTo>
                    <a:pt x="53" y="348"/>
                  </a:lnTo>
                  <a:lnTo>
                    <a:pt x="53" y="346"/>
                  </a:lnTo>
                  <a:lnTo>
                    <a:pt x="53" y="345"/>
                  </a:lnTo>
                  <a:lnTo>
                    <a:pt x="53" y="344"/>
                  </a:lnTo>
                  <a:lnTo>
                    <a:pt x="53" y="343"/>
                  </a:lnTo>
                  <a:lnTo>
                    <a:pt x="53" y="342"/>
                  </a:lnTo>
                  <a:lnTo>
                    <a:pt x="52" y="341"/>
                  </a:lnTo>
                  <a:lnTo>
                    <a:pt x="52" y="340"/>
                  </a:lnTo>
                  <a:lnTo>
                    <a:pt x="53" y="340"/>
                  </a:lnTo>
                  <a:lnTo>
                    <a:pt x="53" y="338"/>
                  </a:lnTo>
                  <a:lnTo>
                    <a:pt x="53" y="337"/>
                  </a:lnTo>
                  <a:lnTo>
                    <a:pt x="55" y="336"/>
                  </a:lnTo>
                  <a:lnTo>
                    <a:pt x="56" y="334"/>
                  </a:lnTo>
                  <a:lnTo>
                    <a:pt x="57" y="333"/>
                  </a:lnTo>
                  <a:lnTo>
                    <a:pt x="59" y="331"/>
                  </a:lnTo>
                  <a:lnTo>
                    <a:pt x="59" y="329"/>
                  </a:lnTo>
                  <a:lnTo>
                    <a:pt x="60" y="328"/>
                  </a:lnTo>
                  <a:lnTo>
                    <a:pt x="60" y="327"/>
                  </a:lnTo>
                  <a:lnTo>
                    <a:pt x="61" y="327"/>
                  </a:lnTo>
                  <a:lnTo>
                    <a:pt x="62" y="327"/>
                  </a:lnTo>
                  <a:lnTo>
                    <a:pt x="62" y="326"/>
                  </a:lnTo>
                  <a:lnTo>
                    <a:pt x="63" y="325"/>
                  </a:lnTo>
                  <a:lnTo>
                    <a:pt x="63" y="324"/>
                  </a:lnTo>
                  <a:lnTo>
                    <a:pt x="63" y="323"/>
                  </a:lnTo>
                  <a:lnTo>
                    <a:pt x="64" y="322"/>
                  </a:lnTo>
                  <a:lnTo>
                    <a:pt x="65" y="322"/>
                  </a:lnTo>
                  <a:lnTo>
                    <a:pt x="66" y="321"/>
                  </a:lnTo>
                  <a:lnTo>
                    <a:pt x="67" y="319"/>
                  </a:lnTo>
                  <a:lnTo>
                    <a:pt x="69" y="319"/>
                  </a:lnTo>
                  <a:lnTo>
                    <a:pt x="70" y="318"/>
                  </a:lnTo>
                  <a:lnTo>
                    <a:pt x="70" y="316"/>
                  </a:lnTo>
                  <a:lnTo>
                    <a:pt x="71" y="315"/>
                  </a:lnTo>
                  <a:lnTo>
                    <a:pt x="71" y="314"/>
                  </a:lnTo>
                  <a:lnTo>
                    <a:pt x="71" y="313"/>
                  </a:lnTo>
                  <a:lnTo>
                    <a:pt x="71" y="312"/>
                  </a:lnTo>
                  <a:lnTo>
                    <a:pt x="71" y="309"/>
                  </a:lnTo>
                  <a:lnTo>
                    <a:pt x="70" y="308"/>
                  </a:lnTo>
                  <a:lnTo>
                    <a:pt x="70" y="306"/>
                  </a:lnTo>
                  <a:lnTo>
                    <a:pt x="71" y="305"/>
                  </a:lnTo>
                  <a:lnTo>
                    <a:pt x="71" y="303"/>
                  </a:lnTo>
                  <a:lnTo>
                    <a:pt x="71" y="302"/>
                  </a:lnTo>
                  <a:lnTo>
                    <a:pt x="71" y="300"/>
                  </a:lnTo>
                  <a:lnTo>
                    <a:pt x="72" y="298"/>
                  </a:lnTo>
                  <a:lnTo>
                    <a:pt x="72" y="297"/>
                  </a:lnTo>
                  <a:lnTo>
                    <a:pt x="71" y="295"/>
                  </a:lnTo>
                  <a:lnTo>
                    <a:pt x="71" y="293"/>
                  </a:lnTo>
                  <a:lnTo>
                    <a:pt x="70" y="291"/>
                  </a:lnTo>
                  <a:lnTo>
                    <a:pt x="70" y="290"/>
                  </a:lnTo>
                  <a:lnTo>
                    <a:pt x="70" y="288"/>
                  </a:lnTo>
                  <a:lnTo>
                    <a:pt x="71" y="287"/>
                  </a:lnTo>
                  <a:lnTo>
                    <a:pt x="71" y="286"/>
                  </a:lnTo>
                  <a:lnTo>
                    <a:pt x="70" y="286"/>
                  </a:lnTo>
                  <a:lnTo>
                    <a:pt x="70" y="285"/>
                  </a:lnTo>
                  <a:lnTo>
                    <a:pt x="69" y="284"/>
                  </a:lnTo>
                  <a:lnTo>
                    <a:pt x="69" y="283"/>
                  </a:lnTo>
                  <a:lnTo>
                    <a:pt x="67" y="283"/>
                  </a:lnTo>
                  <a:lnTo>
                    <a:pt x="66" y="280"/>
                  </a:lnTo>
                  <a:lnTo>
                    <a:pt x="65" y="279"/>
                  </a:lnTo>
                  <a:lnTo>
                    <a:pt x="65" y="278"/>
                  </a:lnTo>
                  <a:lnTo>
                    <a:pt x="65" y="277"/>
                  </a:lnTo>
                  <a:lnTo>
                    <a:pt x="64" y="277"/>
                  </a:lnTo>
                  <a:lnTo>
                    <a:pt x="64" y="276"/>
                  </a:lnTo>
                  <a:lnTo>
                    <a:pt x="63" y="275"/>
                  </a:lnTo>
                  <a:lnTo>
                    <a:pt x="62" y="274"/>
                  </a:lnTo>
                  <a:lnTo>
                    <a:pt x="61" y="274"/>
                  </a:lnTo>
                  <a:lnTo>
                    <a:pt x="59" y="275"/>
                  </a:lnTo>
                  <a:lnTo>
                    <a:pt x="56" y="274"/>
                  </a:lnTo>
                  <a:lnTo>
                    <a:pt x="54" y="270"/>
                  </a:lnTo>
                  <a:lnTo>
                    <a:pt x="54" y="269"/>
                  </a:lnTo>
                  <a:lnTo>
                    <a:pt x="53" y="268"/>
                  </a:lnTo>
                  <a:lnTo>
                    <a:pt x="52" y="267"/>
                  </a:lnTo>
                  <a:lnTo>
                    <a:pt x="51" y="266"/>
                  </a:lnTo>
                  <a:lnTo>
                    <a:pt x="48" y="264"/>
                  </a:lnTo>
                  <a:lnTo>
                    <a:pt x="47" y="262"/>
                  </a:lnTo>
                  <a:lnTo>
                    <a:pt x="46" y="261"/>
                  </a:lnTo>
                  <a:lnTo>
                    <a:pt x="46" y="260"/>
                  </a:lnTo>
                  <a:lnTo>
                    <a:pt x="46" y="259"/>
                  </a:lnTo>
                  <a:lnTo>
                    <a:pt x="46" y="258"/>
                  </a:lnTo>
                  <a:lnTo>
                    <a:pt x="47" y="257"/>
                  </a:lnTo>
                  <a:lnTo>
                    <a:pt x="47" y="256"/>
                  </a:lnTo>
                  <a:lnTo>
                    <a:pt x="48" y="252"/>
                  </a:lnTo>
                  <a:lnTo>
                    <a:pt x="50" y="251"/>
                  </a:lnTo>
                  <a:lnTo>
                    <a:pt x="51" y="249"/>
                  </a:lnTo>
                  <a:lnTo>
                    <a:pt x="51" y="247"/>
                  </a:lnTo>
                  <a:lnTo>
                    <a:pt x="51" y="243"/>
                  </a:lnTo>
                  <a:lnTo>
                    <a:pt x="51" y="242"/>
                  </a:lnTo>
                  <a:lnTo>
                    <a:pt x="51" y="239"/>
                  </a:lnTo>
                  <a:lnTo>
                    <a:pt x="51" y="238"/>
                  </a:lnTo>
                  <a:lnTo>
                    <a:pt x="52" y="237"/>
                  </a:lnTo>
                  <a:lnTo>
                    <a:pt x="52" y="236"/>
                  </a:lnTo>
                  <a:lnTo>
                    <a:pt x="53" y="235"/>
                  </a:lnTo>
                  <a:lnTo>
                    <a:pt x="53" y="233"/>
                  </a:lnTo>
                  <a:lnTo>
                    <a:pt x="53" y="231"/>
                  </a:lnTo>
                  <a:lnTo>
                    <a:pt x="53" y="229"/>
                  </a:lnTo>
                  <a:lnTo>
                    <a:pt x="54" y="229"/>
                  </a:lnTo>
                  <a:lnTo>
                    <a:pt x="54" y="228"/>
                  </a:lnTo>
                  <a:lnTo>
                    <a:pt x="55" y="227"/>
                  </a:lnTo>
                  <a:lnTo>
                    <a:pt x="56" y="227"/>
                  </a:lnTo>
                  <a:lnTo>
                    <a:pt x="59" y="226"/>
                  </a:lnTo>
                  <a:lnTo>
                    <a:pt x="61" y="224"/>
                  </a:lnTo>
                  <a:lnTo>
                    <a:pt x="62" y="224"/>
                  </a:lnTo>
                  <a:lnTo>
                    <a:pt x="63" y="224"/>
                  </a:lnTo>
                  <a:lnTo>
                    <a:pt x="64" y="224"/>
                  </a:lnTo>
                  <a:lnTo>
                    <a:pt x="66" y="226"/>
                  </a:lnTo>
                  <a:lnTo>
                    <a:pt x="70" y="227"/>
                  </a:lnTo>
                  <a:lnTo>
                    <a:pt x="70" y="226"/>
                  </a:lnTo>
                  <a:lnTo>
                    <a:pt x="71" y="226"/>
                  </a:lnTo>
                  <a:lnTo>
                    <a:pt x="73" y="224"/>
                  </a:lnTo>
                  <a:lnTo>
                    <a:pt x="74" y="223"/>
                  </a:lnTo>
                  <a:lnTo>
                    <a:pt x="76" y="222"/>
                  </a:lnTo>
                  <a:lnTo>
                    <a:pt x="76" y="221"/>
                  </a:lnTo>
                  <a:lnTo>
                    <a:pt x="78" y="221"/>
                  </a:lnTo>
                  <a:lnTo>
                    <a:pt x="79" y="220"/>
                  </a:lnTo>
                  <a:lnTo>
                    <a:pt x="80" y="220"/>
                  </a:lnTo>
                  <a:lnTo>
                    <a:pt x="81" y="219"/>
                  </a:lnTo>
                  <a:lnTo>
                    <a:pt x="82" y="219"/>
                  </a:lnTo>
                  <a:lnTo>
                    <a:pt x="83" y="219"/>
                  </a:lnTo>
                  <a:lnTo>
                    <a:pt x="85" y="219"/>
                  </a:lnTo>
                  <a:lnTo>
                    <a:pt x="89" y="219"/>
                  </a:lnTo>
                  <a:lnTo>
                    <a:pt x="90" y="220"/>
                  </a:lnTo>
                  <a:lnTo>
                    <a:pt x="91" y="220"/>
                  </a:lnTo>
                  <a:lnTo>
                    <a:pt x="93" y="220"/>
                  </a:lnTo>
                  <a:lnTo>
                    <a:pt x="95" y="220"/>
                  </a:lnTo>
                  <a:lnTo>
                    <a:pt x="98" y="219"/>
                  </a:lnTo>
                  <a:lnTo>
                    <a:pt x="100" y="219"/>
                  </a:lnTo>
                  <a:lnTo>
                    <a:pt x="102" y="218"/>
                  </a:lnTo>
                  <a:lnTo>
                    <a:pt x="103" y="217"/>
                  </a:lnTo>
                  <a:lnTo>
                    <a:pt x="105" y="217"/>
                  </a:lnTo>
                  <a:lnTo>
                    <a:pt x="107" y="217"/>
                  </a:lnTo>
                  <a:lnTo>
                    <a:pt x="108" y="216"/>
                  </a:lnTo>
                  <a:lnTo>
                    <a:pt x="109" y="214"/>
                  </a:lnTo>
                  <a:lnTo>
                    <a:pt x="110" y="213"/>
                  </a:lnTo>
                  <a:lnTo>
                    <a:pt x="111" y="212"/>
                  </a:lnTo>
                  <a:lnTo>
                    <a:pt x="112" y="211"/>
                  </a:lnTo>
                  <a:lnTo>
                    <a:pt x="113" y="210"/>
                  </a:lnTo>
                  <a:lnTo>
                    <a:pt x="113" y="208"/>
                  </a:lnTo>
                  <a:lnTo>
                    <a:pt x="114" y="208"/>
                  </a:lnTo>
                  <a:lnTo>
                    <a:pt x="114" y="207"/>
                  </a:lnTo>
                  <a:lnTo>
                    <a:pt x="115" y="207"/>
                  </a:lnTo>
                  <a:lnTo>
                    <a:pt x="117" y="207"/>
                  </a:lnTo>
                  <a:lnTo>
                    <a:pt x="118" y="207"/>
                  </a:lnTo>
                  <a:lnTo>
                    <a:pt x="118" y="206"/>
                  </a:lnTo>
                  <a:lnTo>
                    <a:pt x="119" y="204"/>
                  </a:lnTo>
                  <a:lnTo>
                    <a:pt x="121" y="204"/>
                  </a:lnTo>
                  <a:lnTo>
                    <a:pt x="122" y="204"/>
                  </a:lnTo>
                  <a:lnTo>
                    <a:pt x="126" y="206"/>
                  </a:lnTo>
                  <a:lnTo>
                    <a:pt x="127" y="206"/>
                  </a:lnTo>
                  <a:lnTo>
                    <a:pt x="129" y="206"/>
                  </a:lnTo>
                  <a:lnTo>
                    <a:pt x="130" y="204"/>
                  </a:lnTo>
                  <a:lnTo>
                    <a:pt x="132" y="204"/>
                  </a:lnTo>
                  <a:lnTo>
                    <a:pt x="133" y="202"/>
                  </a:lnTo>
                  <a:lnTo>
                    <a:pt x="134" y="201"/>
                  </a:lnTo>
                  <a:lnTo>
                    <a:pt x="136" y="200"/>
                  </a:lnTo>
                  <a:lnTo>
                    <a:pt x="136" y="199"/>
                  </a:lnTo>
                  <a:lnTo>
                    <a:pt x="137" y="199"/>
                  </a:lnTo>
                  <a:lnTo>
                    <a:pt x="138" y="198"/>
                  </a:lnTo>
                  <a:lnTo>
                    <a:pt x="138" y="197"/>
                  </a:lnTo>
                  <a:lnTo>
                    <a:pt x="139" y="195"/>
                  </a:lnTo>
                  <a:lnTo>
                    <a:pt x="140" y="194"/>
                  </a:lnTo>
                  <a:lnTo>
                    <a:pt x="142" y="193"/>
                  </a:lnTo>
                  <a:lnTo>
                    <a:pt x="145" y="193"/>
                  </a:lnTo>
                  <a:lnTo>
                    <a:pt x="147" y="192"/>
                  </a:lnTo>
                  <a:lnTo>
                    <a:pt x="148" y="191"/>
                  </a:lnTo>
                  <a:lnTo>
                    <a:pt x="148" y="189"/>
                  </a:lnTo>
                  <a:lnTo>
                    <a:pt x="147" y="181"/>
                  </a:lnTo>
                  <a:lnTo>
                    <a:pt x="147" y="180"/>
                  </a:lnTo>
                  <a:lnTo>
                    <a:pt x="148" y="179"/>
                  </a:lnTo>
                  <a:lnTo>
                    <a:pt x="148" y="176"/>
                  </a:lnTo>
                  <a:lnTo>
                    <a:pt x="148" y="175"/>
                  </a:lnTo>
                  <a:lnTo>
                    <a:pt x="148" y="174"/>
                  </a:lnTo>
                  <a:lnTo>
                    <a:pt x="148" y="173"/>
                  </a:lnTo>
                  <a:lnTo>
                    <a:pt x="150" y="172"/>
                  </a:lnTo>
                  <a:lnTo>
                    <a:pt x="150" y="171"/>
                  </a:lnTo>
                  <a:lnTo>
                    <a:pt x="150" y="170"/>
                  </a:lnTo>
                  <a:lnTo>
                    <a:pt x="150" y="169"/>
                  </a:lnTo>
                  <a:lnTo>
                    <a:pt x="150" y="166"/>
                  </a:lnTo>
                  <a:lnTo>
                    <a:pt x="150" y="164"/>
                  </a:lnTo>
                  <a:lnTo>
                    <a:pt x="150" y="162"/>
                  </a:lnTo>
                  <a:lnTo>
                    <a:pt x="151" y="161"/>
                  </a:lnTo>
                  <a:lnTo>
                    <a:pt x="155" y="157"/>
                  </a:lnTo>
                  <a:lnTo>
                    <a:pt x="157" y="156"/>
                  </a:lnTo>
                  <a:lnTo>
                    <a:pt x="158" y="155"/>
                  </a:lnTo>
                  <a:lnTo>
                    <a:pt x="159" y="154"/>
                  </a:lnTo>
                  <a:lnTo>
                    <a:pt x="162" y="152"/>
                  </a:lnTo>
                  <a:lnTo>
                    <a:pt x="164" y="152"/>
                  </a:lnTo>
                  <a:lnTo>
                    <a:pt x="164" y="151"/>
                  </a:lnTo>
                  <a:lnTo>
                    <a:pt x="165" y="151"/>
                  </a:lnTo>
                  <a:lnTo>
                    <a:pt x="167" y="150"/>
                  </a:lnTo>
                  <a:lnTo>
                    <a:pt x="167" y="149"/>
                  </a:lnTo>
                  <a:lnTo>
                    <a:pt x="167" y="146"/>
                  </a:lnTo>
                  <a:lnTo>
                    <a:pt x="167" y="144"/>
                  </a:lnTo>
                  <a:lnTo>
                    <a:pt x="167" y="143"/>
                  </a:lnTo>
                  <a:lnTo>
                    <a:pt x="167" y="142"/>
                  </a:lnTo>
                  <a:lnTo>
                    <a:pt x="168" y="141"/>
                  </a:lnTo>
                  <a:lnTo>
                    <a:pt x="168" y="140"/>
                  </a:lnTo>
                  <a:lnTo>
                    <a:pt x="168" y="138"/>
                  </a:lnTo>
                  <a:lnTo>
                    <a:pt x="168" y="137"/>
                  </a:lnTo>
                  <a:lnTo>
                    <a:pt x="168" y="136"/>
                  </a:lnTo>
                  <a:lnTo>
                    <a:pt x="168" y="135"/>
                  </a:lnTo>
                  <a:lnTo>
                    <a:pt x="169" y="135"/>
                  </a:lnTo>
                  <a:lnTo>
                    <a:pt x="169" y="133"/>
                  </a:lnTo>
                  <a:lnTo>
                    <a:pt x="170" y="131"/>
                  </a:lnTo>
                  <a:lnTo>
                    <a:pt x="170" y="130"/>
                  </a:lnTo>
                  <a:lnTo>
                    <a:pt x="170" y="126"/>
                  </a:lnTo>
                  <a:lnTo>
                    <a:pt x="169" y="125"/>
                  </a:lnTo>
                  <a:lnTo>
                    <a:pt x="169" y="124"/>
                  </a:lnTo>
                  <a:lnTo>
                    <a:pt x="168" y="124"/>
                  </a:lnTo>
                  <a:lnTo>
                    <a:pt x="168" y="123"/>
                  </a:lnTo>
                  <a:lnTo>
                    <a:pt x="168" y="122"/>
                  </a:lnTo>
                  <a:lnTo>
                    <a:pt x="168" y="121"/>
                  </a:lnTo>
                  <a:lnTo>
                    <a:pt x="169" y="120"/>
                  </a:lnTo>
                  <a:lnTo>
                    <a:pt x="169" y="118"/>
                  </a:lnTo>
                  <a:lnTo>
                    <a:pt x="170" y="117"/>
                  </a:lnTo>
                  <a:lnTo>
                    <a:pt x="170" y="116"/>
                  </a:lnTo>
                  <a:lnTo>
                    <a:pt x="170" y="114"/>
                  </a:lnTo>
                  <a:lnTo>
                    <a:pt x="170" y="113"/>
                  </a:lnTo>
                  <a:lnTo>
                    <a:pt x="170" y="112"/>
                  </a:lnTo>
                  <a:lnTo>
                    <a:pt x="170" y="111"/>
                  </a:lnTo>
                  <a:lnTo>
                    <a:pt x="169" y="109"/>
                  </a:lnTo>
                  <a:lnTo>
                    <a:pt x="169" y="108"/>
                  </a:lnTo>
                  <a:lnTo>
                    <a:pt x="168" y="107"/>
                  </a:lnTo>
                  <a:lnTo>
                    <a:pt x="168" y="106"/>
                  </a:lnTo>
                  <a:lnTo>
                    <a:pt x="167" y="106"/>
                  </a:lnTo>
                  <a:lnTo>
                    <a:pt x="167" y="104"/>
                  </a:lnTo>
                  <a:lnTo>
                    <a:pt x="167" y="102"/>
                  </a:lnTo>
                  <a:lnTo>
                    <a:pt x="166" y="99"/>
                  </a:lnTo>
                  <a:lnTo>
                    <a:pt x="167" y="97"/>
                  </a:lnTo>
                  <a:lnTo>
                    <a:pt x="167" y="96"/>
                  </a:lnTo>
                  <a:lnTo>
                    <a:pt x="167" y="95"/>
                  </a:lnTo>
                  <a:lnTo>
                    <a:pt x="167" y="94"/>
                  </a:lnTo>
                  <a:lnTo>
                    <a:pt x="167" y="93"/>
                  </a:lnTo>
                  <a:lnTo>
                    <a:pt x="166" y="93"/>
                  </a:lnTo>
                  <a:lnTo>
                    <a:pt x="166" y="92"/>
                  </a:lnTo>
                  <a:lnTo>
                    <a:pt x="165" y="90"/>
                  </a:lnTo>
                  <a:lnTo>
                    <a:pt x="162" y="90"/>
                  </a:lnTo>
                  <a:lnTo>
                    <a:pt x="161" y="90"/>
                  </a:lnTo>
                  <a:lnTo>
                    <a:pt x="161" y="89"/>
                  </a:lnTo>
                  <a:lnTo>
                    <a:pt x="160" y="88"/>
                  </a:lnTo>
                  <a:lnTo>
                    <a:pt x="160" y="87"/>
                  </a:lnTo>
                  <a:lnTo>
                    <a:pt x="160" y="86"/>
                  </a:lnTo>
                  <a:lnTo>
                    <a:pt x="159" y="86"/>
                  </a:lnTo>
                  <a:lnTo>
                    <a:pt x="159" y="85"/>
                  </a:lnTo>
                  <a:lnTo>
                    <a:pt x="158" y="85"/>
                  </a:lnTo>
                  <a:lnTo>
                    <a:pt x="156" y="84"/>
                  </a:lnTo>
                  <a:lnTo>
                    <a:pt x="153" y="83"/>
                  </a:lnTo>
                  <a:lnTo>
                    <a:pt x="151" y="83"/>
                  </a:lnTo>
                  <a:lnTo>
                    <a:pt x="149" y="82"/>
                  </a:lnTo>
                  <a:lnTo>
                    <a:pt x="147" y="80"/>
                  </a:lnTo>
                  <a:lnTo>
                    <a:pt x="145" y="79"/>
                  </a:lnTo>
                  <a:lnTo>
                    <a:pt x="143" y="78"/>
                  </a:lnTo>
                  <a:lnTo>
                    <a:pt x="141" y="78"/>
                  </a:lnTo>
                  <a:lnTo>
                    <a:pt x="139" y="77"/>
                  </a:lnTo>
                  <a:lnTo>
                    <a:pt x="138" y="77"/>
                  </a:lnTo>
                  <a:lnTo>
                    <a:pt x="137" y="76"/>
                  </a:lnTo>
                  <a:lnTo>
                    <a:pt x="134" y="74"/>
                  </a:lnTo>
                  <a:lnTo>
                    <a:pt x="133" y="74"/>
                  </a:lnTo>
                  <a:lnTo>
                    <a:pt x="133" y="73"/>
                  </a:lnTo>
                  <a:lnTo>
                    <a:pt x="132" y="71"/>
                  </a:lnTo>
                  <a:lnTo>
                    <a:pt x="131" y="70"/>
                  </a:lnTo>
                  <a:lnTo>
                    <a:pt x="130" y="69"/>
                  </a:lnTo>
                  <a:lnTo>
                    <a:pt x="130" y="68"/>
                  </a:lnTo>
                  <a:lnTo>
                    <a:pt x="129" y="67"/>
                  </a:lnTo>
                  <a:lnTo>
                    <a:pt x="128" y="65"/>
                  </a:lnTo>
                  <a:lnTo>
                    <a:pt x="128" y="64"/>
                  </a:lnTo>
                  <a:lnTo>
                    <a:pt x="129" y="63"/>
                  </a:lnTo>
                  <a:lnTo>
                    <a:pt x="129" y="61"/>
                  </a:lnTo>
                  <a:lnTo>
                    <a:pt x="129" y="59"/>
                  </a:lnTo>
                  <a:lnTo>
                    <a:pt x="129" y="58"/>
                  </a:lnTo>
                  <a:lnTo>
                    <a:pt x="129" y="57"/>
                  </a:lnTo>
                  <a:lnTo>
                    <a:pt x="130" y="57"/>
                  </a:lnTo>
                  <a:lnTo>
                    <a:pt x="130" y="56"/>
                  </a:lnTo>
                  <a:lnTo>
                    <a:pt x="129" y="55"/>
                  </a:lnTo>
                  <a:lnTo>
                    <a:pt x="128" y="54"/>
                  </a:lnTo>
                  <a:lnTo>
                    <a:pt x="126" y="50"/>
                  </a:lnTo>
                  <a:lnTo>
                    <a:pt x="124" y="50"/>
                  </a:lnTo>
                  <a:lnTo>
                    <a:pt x="123" y="49"/>
                  </a:lnTo>
                  <a:lnTo>
                    <a:pt x="123" y="48"/>
                  </a:lnTo>
                  <a:lnTo>
                    <a:pt x="122" y="48"/>
                  </a:lnTo>
                  <a:lnTo>
                    <a:pt x="122" y="47"/>
                  </a:lnTo>
                  <a:lnTo>
                    <a:pt x="121" y="46"/>
                  </a:lnTo>
                  <a:lnTo>
                    <a:pt x="120" y="46"/>
                  </a:lnTo>
                  <a:lnTo>
                    <a:pt x="119" y="45"/>
                  </a:lnTo>
                  <a:lnTo>
                    <a:pt x="119" y="44"/>
                  </a:lnTo>
                  <a:lnTo>
                    <a:pt x="118" y="44"/>
                  </a:lnTo>
                  <a:lnTo>
                    <a:pt x="117" y="42"/>
                  </a:lnTo>
                  <a:lnTo>
                    <a:pt x="115" y="42"/>
                  </a:lnTo>
                  <a:lnTo>
                    <a:pt x="111" y="40"/>
                  </a:lnTo>
                  <a:lnTo>
                    <a:pt x="110" y="40"/>
                  </a:lnTo>
                  <a:lnTo>
                    <a:pt x="110" y="39"/>
                  </a:lnTo>
                  <a:lnTo>
                    <a:pt x="110" y="38"/>
                  </a:lnTo>
                  <a:lnTo>
                    <a:pt x="109" y="37"/>
                  </a:lnTo>
                  <a:lnTo>
                    <a:pt x="109" y="36"/>
                  </a:lnTo>
                  <a:lnTo>
                    <a:pt x="108" y="36"/>
                  </a:lnTo>
                  <a:lnTo>
                    <a:pt x="107" y="35"/>
                  </a:lnTo>
                  <a:lnTo>
                    <a:pt x="105" y="35"/>
                  </a:lnTo>
                  <a:lnTo>
                    <a:pt x="103" y="34"/>
                  </a:lnTo>
                  <a:lnTo>
                    <a:pt x="100" y="32"/>
                  </a:lnTo>
                  <a:lnTo>
                    <a:pt x="98" y="30"/>
                  </a:lnTo>
                  <a:lnTo>
                    <a:pt x="97" y="29"/>
                  </a:lnTo>
                  <a:lnTo>
                    <a:pt x="95" y="29"/>
                  </a:lnTo>
                  <a:lnTo>
                    <a:pt x="95" y="28"/>
                  </a:lnTo>
                  <a:lnTo>
                    <a:pt x="95" y="27"/>
                  </a:lnTo>
                  <a:lnTo>
                    <a:pt x="97" y="26"/>
                  </a:lnTo>
                  <a:lnTo>
                    <a:pt x="98" y="23"/>
                  </a:lnTo>
                  <a:lnTo>
                    <a:pt x="101" y="23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299" name="Freeform 504">
              <a:extLst>
                <a:ext uri="{FF2B5EF4-FFF2-40B4-BE49-F238E27FC236}">
                  <a16:creationId xmlns:a16="http://schemas.microsoft.com/office/drawing/2014/main" id="{35718CDB-DFD2-8E2E-6C26-153F89ED3F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1863" y="2952751"/>
              <a:ext cx="708025" cy="1233488"/>
            </a:xfrm>
            <a:custGeom>
              <a:avLst/>
              <a:gdLst>
                <a:gd name="T0" fmla="*/ 296 w 446"/>
                <a:gd name="T1" fmla="*/ 10 h 777"/>
                <a:gd name="T2" fmla="*/ 358 w 446"/>
                <a:gd name="T3" fmla="*/ 2 h 777"/>
                <a:gd name="T4" fmla="*/ 387 w 446"/>
                <a:gd name="T5" fmla="*/ 47 h 777"/>
                <a:gd name="T6" fmla="*/ 398 w 446"/>
                <a:gd name="T7" fmla="*/ 140 h 777"/>
                <a:gd name="T8" fmla="*/ 408 w 446"/>
                <a:gd name="T9" fmla="*/ 233 h 777"/>
                <a:gd name="T10" fmla="*/ 416 w 446"/>
                <a:gd name="T11" fmla="*/ 306 h 777"/>
                <a:gd name="T12" fmla="*/ 422 w 446"/>
                <a:gd name="T13" fmla="*/ 362 h 777"/>
                <a:gd name="T14" fmla="*/ 432 w 446"/>
                <a:gd name="T15" fmla="*/ 458 h 777"/>
                <a:gd name="T16" fmla="*/ 431 w 446"/>
                <a:gd name="T17" fmla="*/ 492 h 777"/>
                <a:gd name="T18" fmla="*/ 438 w 446"/>
                <a:gd name="T19" fmla="*/ 512 h 777"/>
                <a:gd name="T20" fmla="*/ 440 w 446"/>
                <a:gd name="T21" fmla="*/ 526 h 777"/>
                <a:gd name="T22" fmla="*/ 444 w 446"/>
                <a:gd name="T23" fmla="*/ 544 h 777"/>
                <a:gd name="T24" fmla="*/ 419 w 446"/>
                <a:gd name="T25" fmla="*/ 549 h 777"/>
                <a:gd name="T26" fmla="*/ 400 w 446"/>
                <a:gd name="T27" fmla="*/ 567 h 777"/>
                <a:gd name="T28" fmla="*/ 377 w 446"/>
                <a:gd name="T29" fmla="*/ 561 h 777"/>
                <a:gd name="T30" fmla="*/ 355 w 446"/>
                <a:gd name="T31" fmla="*/ 573 h 777"/>
                <a:gd name="T32" fmla="*/ 363 w 446"/>
                <a:gd name="T33" fmla="*/ 603 h 777"/>
                <a:gd name="T34" fmla="*/ 341 w 446"/>
                <a:gd name="T35" fmla="*/ 620 h 777"/>
                <a:gd name="T36" fmla="*/ 332 w 446"/>
                <a:gd name="T37" fmla="*/ 647 h 777"/>
                <a:gd name="T38" fmla="*/ 313 w 446"/>
                <a:gd name="T39" fmla="*/ 653 h 777"/>
                <a:gd name="T40" fmla="*/ 303 w 446"/>
                <a:gd name="T41" fmla="*/ 689 h 777"/>
                <a:gd name="T42" fmla="*/ 287 w 446"/>
                <a:gd name="T43" fmla="*/ 710 h 777"/>
                <a:gd name="T44" fmla="*/ 275 w 446"/>
                <a:gd name="T45" fmla="*/ 708 h 777"/>
                <a:gd name="T46" fmla="*/ 250 w 446"/>
                <a:gd name="T47" fmla="*/ 697 h 777"/>
                <a:gd name="T48" fmla="*/ 236 w 446"/>
                <a:gd name="T49" fmla="*/ 690 h 777"/>
                <a:gd name="T50" fmla="*/ 228 w 446"/>
                <a:gd name="T51" fmla="*/ 703 h 777"/>
                <a:gd name="T52" fmla="*/ 220 w 446"/>
                <a:gd name="T53" fmla="*/ 727 h 777"/>
                <a:gd name="T54" fmla="*/ 209 w 446"/>
                <a:gd name="T55" fmla="*/ 741 h 777"/>
                <a:gd name="T56" fmla="*/ 198 w 446"/>
                <a:gd name="T57" fmla="*/ 733 h 777"/>
                <a:gd name="T58" fmla="*/ 181 w 446"/>
                <a:gd name="T59" fmla="*/ 728 h 777"/>
                <a:gd name="T60" fmla="*/ 164 w 446"/>
                <a:gd name="T61" fmla="*/ 731 h 777"/>
                <a:gd name="T62" fmla="*/ 144 w 446"/>
                <a:gd name="T63" fmla="*/ 749 h 777"/>
                <a:gd name="T64" fmla="*/ 128 w 446"/>
                <a:gd name="T65" fmla="*/ 754 h 777"/>
                <a:gd name="T66" fmla="*/ 95 w 446"/>
                <a:gd name="T67" fmla="*/ 739 h 777"/>
                <a:gd name="T68" fmla="*/ 76 w 446"/>
                <a:gd name="T69" fmla="*/ 746 h 777"/>
                <a:gd name="T70" fmla="*/ 63 w 446"/>
                <a:gd name="T71" fmla="*/ 737 h 777"/>
                <a:gd name="T72" fmla="*/ 65 w 446"/>
                <a:gd name="T73" fmla="*/ 760 h 777"/>
                <a:gd name="T74" fmla="*/ 55 w 446"/>
                <a:gd name="T75" fmla="*/ 750 h 777"/>
                <a:gd name="T76" fmla="*/ 37 w 446"/>
                <a:gd name="T77" fmla="*/ 756 h 777"/>
                <a:gd name="T78" fmla="*/ 20 w 446"/>
                <a:gd name="T79" fmla="*/ 749 h 777"/>
                <a:gd name="T80" fmla="*/ 20 w 446"/>
                <a:gd name="T81" fmla="*/ 771 h 777"/>
                <a:gd name="T82" fmla="*/ 4 w 446"/>
                <a:gd name="T83" fmla="*/ 771 h 777"/>
                <a:gd name="T84" fmla="*/ 1 w 446"/>
                <a:gd name="T85" fmla="*/ 749 h 777"/>
                <a:gd name="T86" fmla="*/ 5 w 446"/>
                <a:gd name="T87" fmla="*/ 717 h 777"/>
                <a:gd name="T88" fmla="*/ 6 w 446"/>
                <a:gd name="T89" fmla="*/ 692 h 777"/>
                <a:gd name="T90" fmla="*/ 20 w 446"/>
                <a:gd name="T91" fmla="*/ 679 h 777"/>
                <a:gd name="T92" fmla="*/ 37 w 446"/>
                <a:gd name="T93" fmla="*/ 651 h 777"/>
                <a:gd name="T94" fmla="*/ 48 w 446"/>
                <a:gd name="T95" fmla="*/ 623 h 777"/>
                <a:gd name="T96" fmla="*/ 65 w 446"/>
                <a:gd name="T97" fmla="*/ 595 h 777"/>
                <a:gd name="T98" fmla="*/ 60 w 446"/>
                <a:gd name="T99" fmla="*/ 556 h 777"/>
                <a:gd name="T100" fmla="*/ 43 w 446"/>
                <a:gd name="T101" fmla="*/ 528 h 777"/>
                <a:gd name="T102" fmla="*/ 44 w 446"/>
                <a:gd name="T103" fmla="*/ 501 h 777"/>
                <a:gd name="T104" fmla="*/ 49 w 446"/>
                <a:gd name="T105" fmla="*/ 465 h 777"/>
                <a:gd name="T106" fmla="*/ 44 w 446"/>
                <a:gd name="T107" fmla="*/ 400 h 777"/>
                <a:gd name="T108" fmla="*/ 37 w 446"/>
                <a:gd name="T109" fmla="*/ 319 h 777"/>
                <a:gd name="T110" fmla="*/ 26 w 446"/>
                <a:gd name="T111" fmla="*/ 200 h 777"/>
                <a:gd name="T112" fmla="*/ 19 w 446"/>
                <a:gd name="T113" fmla="*/ 123 h 777"/>
                <a:gd name="T114" fmla="*/ 15 w 446"/>
                <a:gd name="T115" fmla="*/ 71 h 777"/>
                <a:gd name="T116" fmla="*/ 17 w 446"/>
                <a:gd name="T117" fmla="*/ 51 h 777"/>
                <a:gd name="T118" fmla="*/ 48 w 446"/>
                <a:gd name="T119" fmla="*/ 60 h 777"/>
                <a:gd name="T120" fmla="*/ 96 w 446"/>
                <a:gd name="T121" fmla="*/ 37 h 777"/>
                <a:gd name="T122" fmla="*/ 172 w 446"/>
                <a:gd name="T123" fmla="*/ 22 h 777"/>
                <a:gd name="T124" fmla="*/ 220 w 446"/>
                <a:gd name="T125" fmla="*/ 18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46" h="777">
                  <a:moveTo>
                    <a:pt x="220" y="18"/>
                  </a:moveTo>
                  <a:lnTo>
                    <a:pt x="223" y="18"/>
                  </a:lnTo>
                  <a:lnTo>
                    <a:pt x="227" y="16"/>
                  </a:lnTo>
                  <a:lnTo>
                    <a:pt x="234" y="16"/>
                  </a:lnTo>
                  <a:lnTo>
                    <a:pt x="236" y="16"/>
                  </a:lnTo>
                  <a:lnTo>
                    <a:pt x="240" y="15"/>
                  </a:lnTo>
                  <a:lnTo>
                    <a:pt x="247" y="15"/>
                  </a:lnTo>
                  <a:lnTo>
                    <a:pt x="249" y="14"/>
                  </a:lnTo>
                  <a:lnTo>
                    <a:pt x="253" y="14"/>
                  </a:lnTo>
                  <a:lnTo>
                    <a:pt x="256" y="14"/>
                  </a:lnTo>
                  <a:lnTo>
                    <a:pt x="265" y="13"/>
                  </a:lnTo>
                  <a:lnTo>
                    <a:pt x="266" y="13"/>
                  </a:lnTo>
                  <a:lnTo>
                    <a:pt x="268" y="12"/>
                  </a:lnTo>
                  <a:lnTo>
                    <a:pt x="269" y="12"/>
                  </a:lnTo>
                  <a:lnTo>
                    <a:pt x="272" y="12"/>
                  </a:lnTo>
                  <a:lnTo>
                    <a:pt x="284" y="11"/>
                  </a:lnTo>
                  <a:lnTo>
                    <a:pt x="288" y="10"/>
                  </a:lnTo>
                  <a:lnTo>
                    <a:pt x="295" y="10"/>
                  </a:lnTo>
                  <a:lnTo>
                    <a:pt x="296" y="10"/>
                  </a:lnTo>
                  <a:lnTo>
                    <a:pt x="298" y="9"/>
                  </a:lnTo>
                  <a:lnTo>
                    <a:pt x="303" y="9"/>
                  </a:lnTo>
                  <a:lnTo>
                    <a:pt x="304" y="9"/>
                  </a:lnTo>
                  <a:lnTo>
                    <a:pt x="305" y="9"/>
                  </a:lnTo>
                  <a:lnTo>
                    <a:pt x="306" y="9"/>
                  </a:lnTo>
                  <a:lnTo>
                    <a:pt x="310" y="8"/>
                  </a:lnTo>
                  <a:lnTo>
                    <a:pt x="311" y="8"/>
                  </a:lnTo>
                  <a:lnTo>
                    <a:pt x="313" y="8"/>
                  </a:lnTo>
                  <a:lnTo>
                    <a:pt x="314" y="8"/>
                  </a:lnTo>
                  <a:lnTo>
                    <a:pt x="317" y="6"/>
                  </a:lnTo>
                  <a:lnTo>
                    <a:pt x="323" y="6"/>
                  </a:lnTo>
                  <a:lnTo>
                    <a:pt x="327" y="5"/>
                  </a:lnTo>
                  <a:lnTo>
                    <a:pt x="331" y="5"/>
                  </a:lnTo>
                  <a:lnTo>
                    <a:pt x="338" y="4"/>
                  </a:lnTo>
                  <a:lnTo>
                    <a:pt x="339" y="4"/>
                  </a:lnTo>
                  <a:lnTo>
                    <a:pt x="343" y="4"/>
                  </a:lnTo>
                  <a:lnTo>
                    <a:pt x="349" y="3"/>
                  </a:lnTo>
                  <a:lnTo>
                    <a:pt x="351" y="3"/>
                  </a:lnTo>
                  <a:lnTo>
                    <a:pt x="358" y="2"/>
                  </a:lnTo>
                  <a:lnTo>
                    <a:pt x="359" y="2"/>
                  </a:lnTo>
                  <a:lnTo>
                    <a:pt x="360" y="2"/>
                  </a:lnTo>
                  <a:lnTo>
                    <a:pt x="363" y="2"/>
                  </a:lnTo>
                  <a:lnTo>
                    <a:pt x="373" y="1"/>
                  </a:lnTo>
                  <a:lnTo>
                    <a:pt x="378" y="0"/>
                  </a:lnTo>
                  <a:lnTo>
                    <a:pt x="379" y="0"/>
                  </a:lnTo>
                  <a:lnTo>
                    <a:pt x="380" y="0"/>
                  </a:lnTo>
                  <a:lnTo>
                    <a:pt x="381" y="3"/>
                  </a:lnTo>
                  <a:lnTo>
                    <a:pt x="381" y="4"/>
                  </a:lnTo>
                  <a:lnTo>
                    <a:pt x="381" y="6"/>
                  </a:lnTo>
                  <a:lnTo>
                    <a:pt x="381" y="10"/>
                  </a:lnTo>
                  <a:lnTo>
                    <a:pt x="382" y="11"/>
                  </a:lnTo>
                  <a:lnTo>
                    <a:pt x="382" y="13"/>
                  </a:lnTo>
                  <a:lnTo>
                    <a:pt x="382" y="15"/>
                  </a:lnTo>
                  <a:lnTo>
                    <a:pt x="383" y="23"/>
                  </a:lnTo>
                  <a:lnTo>
                    <a:pt x="383" y="25"/>
                  </a:lnTo>
                  <a:lnTo>
                    <a:pt x="383" y="27"/>
                  </a:lnTo>
                  <a:lnTo>
                    <a:pt x="386" y="42"/>
                  </a:lnTo>
                  <a:lnTo>
                    <a:pt x="387" y="47"/>
                  </a:lnTo>
                  <a:lnTo>
                    <a:pt x="387" y="49"/>
                  </a:lnTo>
                  <a:lnTo>
                    <a:pt x="388" y="58"/>
                  </a:lnTo>
                  <a:lnTo>
                    <a:pt x="388" y="59"/>
                  </a:lnTo>
                  <a:lnTo>
                    <a:pt x="388" y="61"/>
                  </a:lnTo>
                  <a:lnTo>
                    <a:pt x="388" y="63"/>
                  </a:lnTo>
                  <a:lnTo>
                    <a:pt x="388" y="64"/>
                  </a:lnTo>
                  <a:lnTo>
                    <a:pt x="389" y="71"/>
                  </a:lnTo>
                  <a:lnTo>
                    <a:pt x="389" y="73"/>
                  </a:lnTo>
                  <a:lnTo>
                    <a:pt x="391" y="89"/>
                  </a:lnTo>
                  <a:lnTo>
                    <a:pt x="391" y="92"/>
                  </a:lnTo>
                  <a:lnTo>
                    <a:pt x="393" y="105"/>
                  </a:lnTo>
                  <a:lnTo>
                    <a:pt x="393" y="107"/>
                  </a:lnTo>
                  <a:lnTo>
                    <a:pt x="393" y="109"/>
                  </a:lnTo>
                  <a:lnTo>
                    <a:pt x="394" y="114"/>
                  </a:lnTo>
                  <a:lnTo>
                    <a:pt x="394" y="117"/>
                  </a:lnTo>
                  <a:lnTo>
                    <a:pt x="396" y="121"/>
                  </a:lnTo>
                  <a:lnTo>
                    <a:pt x="396" y="123"/>
                  </a:lnTo>
                  <a:lnTo>
                    <a:pt x="397" y="137"/>
                  </a:lnTo>
                  <a:lnTo>
                    <a:pt x="398" y="140"/>
                  </a:lnTo>
                  <a:lnTo>
                    <a:pt x="399" y="153"/>
                  </a:lnTo>
                  <a:lnTo>
                    <a:pt x="401" y="169"/>
                  </a:lnTo>
                  <a:lnTo>
                    <a:pt x="401" y="171"/>
                  </a:lnTo>
                  <a:lnTo>
                    <a:pt x="401" y="175"/>
                  </a:lnTo>
                  <a:lnTo>
                    <a:pt x="402" y="182"/>
                  </a:lnTo>
                  <a:lnTo>
                    <a:pt x="402" y="185"/>
                  </a:lnTo>
                  <a:lnTo>
                    <a:pt x="403" y="186"/>
                  </a:lnTo>
                  <a:lnTo>
                    <a:pt x="403" y="188"/>
                  </a:lnTo>
                  <a:lnTo>
                    <a:pt x="403" y="191"/>
                  </a:lnTo>
                  <a:lnTo>
                    <a:pt x="403" y="193"/>
                  </a:lnTo>
                  <a:lnTo>
                    <a:pt x="405" y="195"/>
                  </a:lnTo>
                  <a:lnTo>
                    <a:pt x="405" y="196"/>
                  </a:lnTo>
                  <a:lnTo>
                    <a:pt x="405" y="198"/>
                  </a:lnTo>
                  <a:lnTo>
                    <a:pt x="405" y="201"/>
                  </a:lnTo>
                  <a:lnTo>
                    <a:pt x="405" y="204"/>
                  </a:lnTo>
                  <a:lnTo>
                    <a:pt x="407" y="217"/>
                  </a:lnTo>
                  <a:lnTo>
                    <a:pt x="408" y="225"/>
                  </a:lnTo>
                  <a:lnTo>
                    <a:pt x="408" y="230"/>
                  </a:lnTo>
                  <a:lnTo>
                    <a:pt x="408" y="233"/>
                  </a:lnTo>
                  <a:lnTo>
                    <a:pt x="409" y="235"/>
                  </a:lnTo>
                  <a:lnTo>
                    <a:pt x="409" y="238"/>
                  </a:lnTo>
                  <a:lnTo>
                    <a:pt x="409" y="240"/>
                  </a:lnTo>
                  <a:lnTo>
                    <a:pt x="410" y="247"/>
                  </a:lnTo>
                  <a:lnTo>
                    <a:pt x="410" y="248"/>
                  </a:lnTo>
                  <a:lnTo>
                    <a:pt x="410" y="249"/>
                  </a:lnTo>
                  <a:lnTo>
                    <a:pt x="410" y="250"/>
                  </a:lnTo>
                  <a:lnTo>
                    <a:pt x="411" y="258"/>
                  </a:lnTo>
                  <a:lnTo>
                    <a:pt x="412" y="266"/>
                  </a:lnTo>
                  <a:lnTo>
                    <a:pt x="412" y="267"/>
                  </a:lnTo>
                  <a:lnTo>
                    <a:pt x="413" y="281"/>
                  </a:lnTo>
                  <a:lnTo>
                    <a:pt x="413" y="283"/>
                  </a:lnTo>
                  <a:lnTo>
                    <a:pt x="413" y="284"/>
                  </a:lnTo>
                  <a:lnTo>
                    <a:pt x="415" y="286"/>
                  </a:lnTo>
                  <a:lnTo>
                    <a:pt x="415" y="287"/>
                  </a:lnTo>
                  <a:lnTo>
                    <a:pt x="415" y="289"/>
                  </a:lnTo>
                  <a:lnTo>
                    <a:pt x="416" y="299"/>
                  </a:lnTo>
                  <a:lnTo>
                    <a:pt x="416" y="302"/>
                  </a:lnTo>
                  <a:lnTo>
                    <a:pt x="416" y="306"/>
                  </a:lnTo>
                  <a:lnTo>
                    <a:pt x="417" y="314"/>
                  </a:lnTo>
                  <a:lnTo>
                    <a:pt x="417" y="316"/>
                  </a:lnTo>
                  <a:lnTo>
                    <a:pt x="418" y="321"/>
                  </a:lnTo>
                  <a:lnTo>
                    <a:pt x="418" y="324"/>
                  </a:lnTo>
                  <a:lnTo>
                    <a:pt x="419" y="336"/>
                  </a:lnTo>
                  <a:lnTo>
                    <a:pt x="419" y="337"/>
                  </a:lnTo>
                  <a:lnTo>
                    <a:pt x="419" y="338"/>
                  </a:lnTo>
                  <a:lnTo>
                    <a:pt x="420" y="340"/>
                  </a:lnTo>
                  <a:lnTo>
                    <a:pt x="420" y="343"/>
                  </a:lnTo>
                  <a:lnTo>
                    <a:pt x="420" y="346"/>
                  </a:lnTo>
                  <a:lnTo>
                    <a:pt x="420" y="349"/>
                  </a:lnTo>
                  <a:lnTo>
                    <a:pt x="420" y="350"/>
                  </a:lnTo>
                  <a:lnTo>
                    <a:pt x="421" y="352"/>
                  </a:lnTo>
                  <a:lnTo>
                    <a:pt x="421" y="353"/>
                  </a:lnTo>
                  <a:lnTo>
                    <a:pt x="421" y="354"/>
                  </a:lnTo>
                  <a:lnTo>
                    <a:pt x="421" y="355"/>
                  </a:lnTo>
                  <a:lnTo>
                    <a:pt x="421" y="357"/>
                  </a:lnTo>
                  <a:lnTo>
                    <a:pt x="421" y="359"/>
                  </a:lnTo>
                  <a:lnTo>
                    <a:pt x="422" y="362"/>
                  </a:lnTo>
                  <a:lnTo>
                    <a:pt x="423" y="373"/>
                  </a:lnTo>
                  <a:lnTo>
                    <a:pt x="425" y="382"/>
                  </a:lnTo>
                  <a:lnTo>
                    <a:pt x="425" y="383"/>
                  </a:lnTo>
                  <a:lnTo>
                    <a:pt x="425" y="386"/>
                  </a:lnTo>
                  <a:lnTo>
                    <a:pt x="425" y="388"/>
                  </a:lnTo>
                  <a:lnTo>
                    <a:pt x="426" y="391"/>
                  </a:lnTo>
                  <a:lnTo>
                    <a:pt x="426" y="396"/>
                  </a:lnTo>
                  <a:lnTo>
                    <a:pt x="426" y="397"/>
                  </a:lnTo>
                  <a:lnTo>
                    <a:pt x="427" y="401"/>
                  </a:lnTo>
                  <a:lnTo>
                    <a:pt x="427" y="402"/>
                  </a:lnTo>
                  <a:lnTo>
                    <a:pt x="427" y="405"/>
                  </a:lnTo>
                  <a:lnTo>
                    <a:pt x="428" y="411"/>
                  </a:lnTo>
                  <a:lnTo>
                    <a:pt x="428" y="412"/>
                  </a:lnTo>
                  <a:lnTo>
                    <a:pt x="428" y="419"/>
                  </a:lnTo>
                  <a:lnTo>
                    <a:pt x="429" y="426"/>
                  </a:lnTo>
                  <a:lnTo>
                    <a:pt x="430" y="434"/>
                  </a:lnTo>
                  <a:lnTo>
                    <a:pt x="431" y="450"/>
                  </a:lnTo>
                  <a:lnTo>
                    <a:pt x="432" y="456"/>
                  </a:lnTo>
                  <a:lnTo>
                    <a:pt x="432" y="458"/>
                  </a:lnTo>
                  <a:lnTo>
                    <a:pt x="432" y="459"/>
                  </a:lnTo>
                  <a:lnTo>
                    <a:pt x="432" y="460"/>
                  </a:lnTo>
                  <a:lnTo>
                    <a:pt x="432" y="461"/>
                  </a:lnTo>
                  <a:lnTo>
                    <a:pt x="434" y="464"/>
                  </a:lnTo>
                  <a:lnTo>
                    <a:pt x="434" y="465"/>
                  </a:lnTo>
                  <a:lnTo>
                    <a:pt x="434" y="467"/>
                  </a:lnTo>
                  <a:lnTo>
                    <a:pt x="434" y="470"/>
                  </a:lnTo>
                  <a:lnTo>
                    <a:pt x="435" y="477"/>
                  </a:lnTo>
                  <a:lnTo>
                    <a:pt x="435" y="478"/>
                  </a:lnTo>
                  <a:lnTo>
                    <a:pt x="435" y="479"/>
                  </a:lnTo>
                  <a:lnTo>
                    <a:pt x="436" y="482"/>
                  </a:lnTo>
                  <a:lnTo>
                    <a:pt x="436" y="486"/>
                  </a:lnTo>
                  <a:lnTo>
                    <a:pt x="436" y="487"/>
                  </a:lnTo>
                  <a:lnTo>
                    <a:pt x="435" y="487"/>
                  </a:lnTo>
                  <a:lnTo>
                    <a:pt x="435" y="488"/>
                  </a:lnTo>
                  <a:lnTo>
                    <a:pt x="434" y="488"/>
                  </a:lnTo>
                  <a:lnTo>
                    <a:pt x="434" y="489"/>
                  </a:lnTo>
                  <a:lnTo>
                    <a:pt x="432" y="490"/>
                  </a:lnTo>
                  <a:lnTo>
                    <a:pt x="431" y="492"/>
                  </a:lnTo>
                  <a:lnTo>
                    <a:pt x="429" y="493"/>
                  </a:lnTo>
                  <a:lnTo>
                    <a:pt x="427" y="496"/>
                  </a:lnTo>
                  <a:lnTo>
                    <a:pt x="426" y="497"/>
                  </a:lnTo>
                  <a:lnTo>
                    <a:pt x="426" y="498"/>
                  </a:lnTo>
                  <a:lnTo>
                    <a:pt x="427" y="498"/>
                  </a:lnTo>
                  <a:lnTo>
                    <a:pt x="428" y="499"/>
                  </a:lnTo>
                  <a:lnTo>
                    <a:pt x="428" y="500"/>
                  </a:lnTo>
                  <a:lnTo>
                    <a:pt x="429" y="501"/>
                  </a:lnTo>
                  <a:lnTo>
                    <a:pt x="430" y="502"/>
                  </a:lnTo>
                  <a:lnTo>
                    <a:pt x="431" y="502"/>
                  </a:lnTo>
                  <a:lnTo>
                    <a:pt x="432" y="505"/>
                  </a:lnTo>
                  <a:lnTo>
                    <a:pt x="434" y="506"/>
                  </a:lnTo>
                  <a:lnTo>
                    <a:pt x="434" y="507"/>
                  </a:lnTo>
                  <a:lnTo>
                    <a:pt x="435" y="507"/>
                  </a:lnTo>
                  <a:lnTo>
                    <a:pt x="436" y="508"/>
                  </a:lnTo>
                  <a:lnTo>
                    <a:pt x="436" y="509"/>
                  </a:lnTo>
                  <a:lnTo>
                    <a:pt x="437" y="510"/>
                  </a:lnTo>
                  <a:lnTo>
                    <a:pt x="437" y="511"/>
                  </a:lnTo>
                  <a:lnTo>
                    <a:pt x="438" y="512"/>
                  </a:lnTo>
                  <a:lnTo>
                    <a:pt x="437" y="513"/>
                  </a:lnTo>
                  <a:lnTo>
                    <a:pt x="437" y="515"/>
                  </a:lnTo>
                  <a:lnTo>
                    <a:pt x="436" y="515"/>
                  </a:lnTo>
                  <a:lnTo>
                    <a:pt x="436" y="516"/>
                  </a:lnTo>
                  <a:lnTo>
                    <a:pt x="436" y="517"/>
                  </a:lnTo>
                  <a:lnTo>
                    <a:pt x="435" y="517"/>
                  </a:lnTo>
                  <a:lnTo>
                    <a:pt x="435" y="518"/>
                  </a:lnTo>
                  <a:lnTo>
                    <a:pt x="434" y="519"/>
                  </a:lnTo>
                  <a:lnTo>
                    <a:pt x="432" y="520"/>
                  </a:lnTo>
                  <a:lnTo>
                    <a:pt x="431" y="521"/>
                  </a:lnTo>
                  <a:lnTo>
                    <a:pt x="431" y="522"/>
                  </a:lnTo>
                  <a:lnTo>
                    <a:pt x="431" y="523"/>
                  </a:lnTo>
                  <a:lnTo>
                    <a:pt x="432" y="523"/>
                  </a:lnTo>
                  <a:lnTo>
                    <a:pt x="432" y="525"/>
                  </a:lnTo>
                  <a:lnTo>
                    <a:pt x="434" y="525"/>
                  </a:lnTo>
                  <a:lnTo>
                    <a:pt x="434" y="526"/>
                  </a:lnTo>
                  <a:lnTo>
                    <a:pt x="435" y="526"/>
                  </a:lnTo>
                  <a:lnTo>
                    <a:pt x="439" y="525"/>
                  </a:lnTo>
                  <a:lnTo>
                    <a:pt x="440" y="526"/>
                  </a:lnTo>
                  <a:lnTo>
                    <a:pt x="441" y="526"/>
                  </a:lnTo>
                  <a:lnTo>
                    <a:pt x="442" y="526"/>
                  </a:lnTo>
                  <a:lnTo>
                    <a:pt x="444" y="526"/>
                  </a:lnTo>
                  <a:lnTo>
                    <a:pt x="445" y="527"/>
                  </a:lnTo>
                  <a:lnTo>
                    <a:pt x="446" y="527"/>
                  </a:lnTo>
                  <a:lnTo>
                    <a:pt x="446" y="528"/>
                  </a:lnTo>
                  <a:lnTo>
                    <a:pt x="446" y="529"/>
                  </a:lnTo>
                  <a:lnTo>
                    <a:pt x="446" y="530"/>
                  </a:lnTo>
                  <a:lnTo>
                    <a:pt x="446" y="531"/>
                  </a:lnTo>
                  <a:lnTo>
                    <a:pt x="445" y="531"/>
                  </a:lnTo>
                  <a:lnTo>
                    <a:pt x="444" y="534"/>
                  </a:lnTo>
                  <a:lnTo>
                    <a:pt x="442" y="535"/>
                  </a:lnTo>
                  <a:lnTo>
                    <a:pt x="441" y="536"/>
                  </a:lnTo>
                  <a:lnTo>
                    <a:pt x="440" y="537"/>
                  </a:lnTo>
                  <a:lnTo>
                    <a:pt x="440" y="538"/>
                  </a:lnTo>
                  <a:lnTo>
                    <a:pt x="441" y="539"/>
                  </a:lnTo>
                  <a:lnTo>
                    <a:pt x="442" y="541"/>
                  </a:lnTo>
                  <a:lnTo>
                    <a:pt x="444" y="542"/>
                  </a:lnTo>
                  <a:lnTo>
                    <a:pt x="444" y="544"/>
                  </a:lnTo>
                  <a:lnTo>
                    <a:pt x="444" y="545"/>
                  </a:lnTo>
                  <a:lnTo>
                    <a:pt x="444" y="546"/>
                  </a:lnTo>
                  <a:lnTo>
                    <a:pt x="442" y="546"/>
                  </a:lnTo>
                  <a:lnTo>
                    <a:pt x="441" y="546"/>
                  </a:lnTo>
                  <a:lnTo>
                    <a:pt x="440" y="546"/>
                  </a:lnTo>
                  <a:lnTo>
                    <a:pt x="439" y="546"/>
                  </a:lnTo>
                  <a:lnTo>
                    <a:pt x="438" y="545"/>
                  </a:lnTo>
                  <a:lnTo>
                    <a:pt x="435" y="545"/>
                  </a:lnTo>
                  <a:lnTo>
                    <a:pt x="434" y="545"/>
                  </a:lnTo>
                  <a:lnTo>
                    <a:pt x="432" y="545"/>
                  </a:lnTo>
                  <a:lnTo>
                    <a:pt x="432" y="546"/>
                  </a:lnTo>
                  <a:lnTo>
                    <a:pt x="431" y="546"/>
                  </a:lnTo>
                  <a:lnTo>
                    <a:pt x="429" y="547"/>
                  </a:lnTo>
                  <a:lnTo>
                    <a:pt x="427" y="549"/>
                  </a:lnTo>
                  <a:lnTo>
                    <a:pt x="426" y="549"/>
                  </a:lnTo>
                  <a:lnTo>
                    <a:pt x="425" y="549"/>
                  </a:lnTo>
                  <a:lnTo>
                    <a:pt x="423" y="549"/>
                  </a:lnTo>
                  <a:lnTo>
                    <a:pt x="420" y="549"/>
                  </a:lnTo>
                  <a:lnTo>
                    <a:pt x="419" y="549"/>
                  </a:lnTo>
                  <a:lnTo>
                    <a:pt x="419" y="550"/>
                  </a:lnTo>
                  <a:lnTo>
                    <a:pt x="418" y="550"/>
                  </a:lnTo>
                  <a:lnTo>
                    <a:pt x="417" y="553"/>
                  </a:lnTo>
                  <a:lnTo>
                    <a:pt x="413" y="554"/>
                  </a:lnTo>
                  <a:lnTo>
                    <a:pt x="412" y="555"/>
                  </a:lnTo>
                  <a:lnTo>
                    <a:pt x="411" y="556"/>
                  </a:lnTo>
                  <a:lnTo>
                    <a:pt x="410" y="556"/>
                  </a:lnTo>
                  <a:lnTo>
                    <a:pt x="410" y="557"/>
                  </a:lnTo>
                  <a:lnTo>
                    <a:pt x="409" y="557"/>
                  </a:lnTo>
                  <a:lnTo>
                    <a:pt x="408" y="558"/>
                  </a:lnTo>
                  <a:lnTo>
                    <a:pt x="407" y="559"/>
                  </a:lnTo>
                  <a:lnTo>
                    <a:pt x="406" y="560"/>
                  </a:lnTo>
                  <a:lnTo>
                    <a:pt x="405" y="560"/>
                  </a:lnTo>
                  <a:lnTo>
                    <a:pt x="405" y="561"/>
                  </a:lnTo>
                  <a:lnTo>
                    <a:pt x="403" y="561"/>
                  </a:lnTo>
                  <a:lnTo>
                    <a:pt x="403" y="563"/>
                  </a:lnTo>
                  <a:lnTo>
                    <a:pt x="402" y="564"/>
                  </a:lnTo>
                  <a:lnTo>
                    <a:pt x="400" y="566"/>
                  </a:lnTo>
                  <a:lnTo>
                    <a:pt x="400" y="567"/>
                  </a:lnTo>
                  <a:lnTo>
                    <a:pt x="399" y="567"/>
                  </a:lnTo>
                  <a:lnTo>
                    <a:pt x="398" y="568"/>
                  </a:lnTo>
                  <a:lnTo>
                    <a:pt x="396" y="569"/>
                  </a:lnTo>
                  <a:lnTo>
                    <a:pt x="394" y="569"/>
                  </a:lnTo>
                  <a:lnTo>
                    <a:pt x="393" y="569"/>
                  </a:lnTo>
                  <a:lnTo>
                    <a:pt x="392" y="569"/>
                  </a:lnTo>
                  <a:lnTo>
                    <a:pt x="391" y="569"/>
                  </a:lnTo>
                  <a:lnTo>
                    <a:pt x="389" y="568"/>
                  </a:lnTo>
                  <a:lnTo>
                    <a:pt x="388" y="568"/>
                  </a:lnTo>
                  <a:lnTo>
                    <a:pt x="388" y="567"/>
                  </a:lnTo>
                  <a:lnTo>
                    <a:pt x="386" y="564"/>
                  </a:lnTo>
                  <a:lnTo>
                    <a:pt x="384" y="564"/>
                  </a:lnTo>
                  <a:lnTo>
                    <a:pt x="384" y="563"/>
                  </a:lnTo>
                  <a:lnTo>
                    <a:pt x="383" y="563"/>
                  </a:lnTo>
                  <a:lnTo>
                    <a:pt x="382" y="561"/>
                  </a:lnTo>
                  <a:lnTo>
                    <a:pt x="381" y="561"/>
                  </a:lnTo>
                  <a:lnTo>
                    <a:pt x="380" y="561"/>
                  </a:lnTo>
                  <a:lnTo>
                    <a:pt x="378" y="561"/>
                  </a:lnTo>
                  <a:lnTo>
                    <a:pt x="377" y="561"/>
                  </a:lnTo>
                  <a:lnTo>
                    <a:pt x="375" y="561"/>
                  </a:lnTo>
                  <a:lnTo>
                    <a:pt x="372" y="563"/>
                  </a:lnTo>
                  <a:lnTo>
                    <a:pt x="371" y="563"/>
                  </a:lnTo>
                  <a:lnTo>
                    <a:pt x="371" y="564"/>
                  </a:lnTo>
                  <a:lnTo>
                    <a:pt x="369" y="564"/>
                  </a:lnTo>
                  <a:lnTo>
                    <a:pt x="368" y="565"/>
                  </a:lnTo>
                  <a:lnTo>
                    <a:pt x="367" y="565"/>
                  </a:lnTo>
                  <a:lnTo>
                    <a:pt x="365" y="565"/>
                  </a:lnTo>
                  <a:lnTo>
                    <a:pt x="364" y="565"/>
                  </a:lnTo>
                  <a:lnTo>
                    <a:pt x="363" y="564"/>
                  </a:lnTo>
                  <a:lnTo>
                    <a:pt x="362" y="564"/>
                  </a:lnTo>
                  <a:lnTo>
                    <a:pt x="361" y="564"/>
                  </a:lnTo>
                  <a:lnTo>
                    <a:pt x="360" y="564"/>
                  </a:lnTo>
                  <a:lnTo>
                    <a:pt x="359" y="565"/>
                  </a:lnTo>
                  <a:lnTo>
                    <a:pt x="358" y="566"/>
                  </a:lnTo>
                  <a:lnTo>
                    <a:pt x="357" y="566"/>
                  </a:lnTo>
                  <a:lnTo>
                    <a:pt x="357" y="568"/>
                  </a:lnTo>
                  <a:lnTo>
                    <a:pt x="355" y="569"/>
                  </a:lnTo>
                  <a:lnTo>
                    <a:pt x="355" y="573"/>
                  </a:lnTo>
                  <a:lnTo>
                    <a:pt x="355" y="574"/>
                  </a:lnTo>
                  <a:lnTo>
                    <a:pt x="355" y="575"/>
                  </a:lnTo>
                  <a:lnTo>
                    <a:pt x="358" y="577"/>
                  </a:lnTo>
                  <a:lnTo>
                    <a:pt x="359" y="578"/>
                  </a:lnTo>
                  <a:lnTo>
                    <a:pt x="359" y="580"/>
                  </a:lnTo>
                  <a:lnTo>
                    <a:pt x="359" y="582"/>
                  </a:lnTo>
                  <a:lnTo>
                    <a:pt x="359" y="584"/>
                  </a:lnTo>
                  <a:lnTo>
                    <a:pt x="359" y="587"/>
                  </a:lnTo>
                  <a:lnTo>
                    <a:pt x="359" y="588"/>
                  </a:lnTo>
                  <a:lnTo>
                    <a:pt x="360" y="588"/>
                  </a:lnTo>
                  <a:lnTo>
                    <a:pt x="360" y="589"/>
                  </a:lnTo>
                  <a:lnTo>
                    <a:pt x="361" y="592"/>
                  </a:lnTo>
                  <a:lnTo>
                    <a:pt x="363" y="594"/>
                  </a:lnTo>
                  <a:lnTo>
                    <a:pt x="363" y="596"/>
                  </a:lnTo>
                  <a:lnTo>
                    <a:pt x="363" y="597"/>
                  </a:lnTo>
                  <a:lnTo>
                    <a:pt x="364" y="599"/>
                  </a:lnTo>
                  <a:lnTo>
                    <a:pt x="363" y="601"/>
                  </a:lnTo>
                  <a:lnTo>
                    <a:pt x="363" y="602"/>
                  </a:lnTo>
                  <a:lnTo>
                    <a:pt x="363" y="603"/>
                  </a:lnTo>
                  <a:lnTo>
                    <a:pt x="362" y="604"/>
                  </a:lnTo>
                  <a:lnTo>
                    <a:pt x="361" y="604"/>
                  </a:lnTo>
                  <a:lnTo>
                    <a:pt x="359" y="606"/>
                  </a:lnTo>
                  <a:lnTo>
                    <a:pt x="358" y="606"/>
                  </a:lnTo>
                  <a:lnTo>
                    <a:pt x="357" y="607"/>
                  </a:lnTo>
                  <a:lnTo>
                    <a:pt x="357" y="608"/>
                  </a:lnTo>
                  <a:lnTo>
                    <a:pt x="355" y="609"/>
                  </a:lnTo>
                  <a:lnTo>
                    <a:pt x="355" y="611"/>
                  </a:lnTo>
                  <a:lnTo>
                    <a:pt x="355" y="612"/>
                  </a:lnTo>
                  <a:lnTo>
                    <a:pt x="354" y="614"/>
                  </a:lnTo>
                  <a:lnTo>
                    <a:pt x="353" y="615"/>
                  </a:lnTo>
                  <a:lnTo>
                    <a:pt x="352" y="616"/>
                  </a:lnTo>
                  <a:lnTo>
                    <a:pt x="351" y="616"/>
                  </a:lnTo>
                  <a:lnTo>
                    <a:pt x="350" y="617"/>
                  </a:lnTo>
                  <a:lnTo>
                    <a:pt x="349" y="617"/>
                  </a:lnTo>
                  <a:lnTo>
                    <a:pt x="348" y="617"/>
                  </a:lnTo>
                  <a:lnTo>
                    <a:pt x="346" y="618"/>
                  </a:lnTo>
                  <a:lnTo>
                    <a:pt x="343" y="618"/>
                  </a:lnTo>
                  <a:lnTo>
                    <a:pt x="341" y="620"/>
                  </a:lnTo>
                  <a:lnTo>
                    <a:pt x="340" y="621"/>
                  </a:lnTo>
                  <a:lnTo>
                    <a:pt x="339" y="622"/>
                  </a:lnTo>
                  <a:lnTo>
                    <a:pt x="338" y="625"/>
                  </a:lnTo>
                  <a:lnTo>
                    <a:pt x="338" y="626"/>
                  </a:lnTo>
                  <a:lnTo>
                    <a:pt x="336" y="628"/>
                  </a:lnTo>
                  <a:lnTo>
                    <a:pt x="336" y="630"/>
                  </a:lnTo>
                  <a:lnTo>
                    <a:pt x="336" y="631"/>
                  </a:lnTo>
                  <a:lnTo>
                    <a:pt x="335" y="633"/>
                  </a:lnTo>
                  <a:lnTo>
                    <a:pt x="335" y="634"/>
                  </a:lnTo>
                  <a:lnTo>
                    <a:pt x="336" y="635"/>
                  </a:lnTo>
                  <a:lnTo>
                    <a:pt x="336" y="636"/>
                  </a:lnTo>
                  <a:lnTo>
                    <a:pt x="335" y="637"/>
                  </a:lnTo>
                  <a:lnTo>
                    <a:pt x="335" y="640"/>
                  </a:lnTo>
                  <a:lnTo>
                    <a:pt x="335" y="641"/>
                  </a:lnTo>
                  <a:lnTo>
                    <a:pt x="334" y="643"/>
                  </a:lnTo>
                  <a:lnTo>
                    <a:pt x="334" y="644"/>
                  </a:lnTo>
                  <a:lnTo>
                    <a:pt x="333" y="645"/>
                  </a:lnTo>
                  <a:lnTo>
                    <a:pt x="333" y="646"/>
                  </a:lnTo>
                  <a:lnTo>
                    <a:pt x="332" y="647"/>
                  </a:lnTo>
                  <a:lnTo>
                    <a:pt x="332" y="649"/>
                  </a:lnTo>
                  <a:lnTo>
                    <a:pt x="331" y="650"/>
                  </a:lnTo>
                  <a:lnTo>
                    <a:pt x="329" y="651"/>
                  </a:lnTo>
                  <a:lnTo>
                    <a:pt x="327" y="652"/>
                  </a:lnTo>
                  <a:lnTo>
                    <a:pt x="326" y="653"/>
                  </a:lnTo>
                  <a:lnTo>
                    <a:pt x="325" y="654"/>
                  </a:lnTo>
                  <a:lnTo>
                    <a:pt x="324" y="654"/>
                  </a:lnTo>
                  <a:lnTo>
                    <a:pt x="324" y="655"/>
                  </a:lnTo>
                  <a:lnTo>
                    <a:pt x="323" y="655"/>
                  </a:lnTo>
                  <a:lnTo>
                    <a:pt x="322" y="655"/>
                  </a:lnTo>
                  <a:lnTo>
                    <a:pt x="321" y="655"/>
                  </a:lnTo>
                  <a:lnTo>
                    <a:pt x="320" y="654"/>
                  </a:lnTo>
                  <a:lnTo>
                    <a:pt x="320" y="653"/>
                  </a:lnTo>
                  <a:lnTo>
                    <a:pt x="319" y="652"/>
                  </a:lnTo>
                  <a:lnTo>
                    <a:pt x="317" y="652"/>
                  </a:lnTo>
                  <a:lnTo>
                    <a:pt x="315" y="652"/>
                  </a:lnTo>
                  <a:lnTo>
                    <a:pt x="315" y="653"/>
                  </a:lnTo>
                  <a:lnTo>
                    <a:pt x="314" y="653"/>
                  </a:lnTo>
                  <a:lnTo>
                    <a:pt x="313" y="653"/>
                  </a:lnTo>
                  <a:lnTo>
                    <a:pt x="312" y="654"/>
                  </a:lnTo>
                  <a:lnTo>
                    <a:pt x="311" y="655"/>
                  </a:lnTo>
                  <a:lnTo>
                    <a:pt x="311" y="656"/>
                  </a:lnTo>
                  <a:lnTo>
                    <a:pt x="310" y="656"/>
                  </a:lnTo>
                  <a:lnTo>
                    <a:pt x="310" y="659"/>
                  </a:lnTo>
                  <a:lnTo>
                    <a:pt x="310" y="660"/>
                  </a:lnTo>
                  <a:lnTo>
                    <a:pt x="310" y="661"/>
                  </a:lnTo>
                  <a:lnTo>
                    <a:pt x="310" y="662"/>
                  </a:lnTo>
                  <a:lnTo>
                    <a:pt x="310" y="664"/>
                  </a:lnTo>
                  <a:lnTo>
                    <a:pt x="308" y="665"/>
                  </a:lnTo>
                  <a:lnTo>
                    <a:pt x="306" y="668"/>
                  </a:lnTo>
                  <a:lnTo>
                    <a:pt x="305" y="670"/>
                  </a:lnTo>
                  <a:lnTo>
                    <a:pt x="303" y="672"/>
                  </a:lnTo>
                  <a:lnTo>
                    <a:pt x="303" y="673"/>
                  </a:lnTo>
                  <a:lnTo>
                    <a:pt x="303" y="674"/>
                  </a:lnTo>
                  <a:lnTo>
                    <a:pt x="302" y="678"/>
                  </a:lnTo>
                  <a:lnTo>
                    <a:pt x="302" y="681"/>
                  </a:lnTo>
                  <a:lnTo>
                    <a:pt x="303" y="687"/>
                  </a:lnTo>
                  <a:lnTo>
                    <a:pt x="303" y="689"/>
                  </a:lnTo>
                  <a:lnTo>
                    <a:pt x="303" y="690"/>
                  </a:lnTo>
                  <a:lnTo>
                    <a:pt x="303" y="691"/>
                  </a:lnTo>
                  <a:lnTo>
                    <a:pt x="303" y="693"/>
                  </a:lnTo>
                  <a:lnTo>
                    <a:pt x="303" y="695"/>
                  </a:lnTo>
                  <a:lnTo>
                    <a:pt x="302" y="698"/>
                  </a:lnTo>
                  <a:lnTo>
                    <a:pt x="303" y="700"/>
                  </a:lnTo>
                  <a:lnTo>
                    <a:pt x="302" y="701"/>
                  </a:lnTo>
                  <a:lnTo>
                    <a:pt x="302" y="702"/>
                  </a:lnTo>
                  <a:lnTo>
                    <a:pt x="302" y="703"/>
                  </a:lnTo>
                  <a:lnTo>
                    <a:pt x="302" y="704"/>
                  </a:lnTo>
                  <a:lnTo>
                    <a:pt x="301" y="704"/>
                  </a:lnTo>
                  <a:lnTo>
                    <a:pt x="301" y="706"/>
                  </a:lnTo>
                  <a:lnTo>
                    <a:pt x="298" y="707"/>
                  </a:lnTo>
                  <a:lnTo>
                    <a:pt x="297" y="707"/>
                  </a:lnTo>
                  <a:lnTo>
                    <a:pt x="295" y="708"/>
                  </a:lnTo>
                  <a:lnTo>
                    <a:pt x="292" y="709"/>
                  </a:lnTo>
                  <a:lnTo>
                    <a:pt x="291" y="709"/>
                  </a:lnTo>
                  <a:lnTo>
                    <a:pt x="288" y="710"/>
                  </a:lnTo>
                  <a:lnTo>
                    <a:pt x="287" y="710"/>
                  </a:lnTo>
                  <a:lnTo>
                    <a:pt x="287" y="711"/>
                  </a:lnTo>
                  <a:lnTo>
                    <a:pt x="287" y="712"/>
                  </a:lnTo>
                  <a:lnTo>
                    <a:pt x="287" y="714"/>
                  </a:lnTo>
                  <a:lnTo>
                    <a:pt x="287" y="716"/>
                  </a:lnTo>
                  <a:lnTo>
                    <a:pt x="287" y="717"/>
                  </a:lnTo>
                  <a:lnTo>
                    <a:pt x="286" y="717"/>
                  </a:lnTo>
                  <a:lnTo>
                    <a:pt x="285" y="716"/>
                  </a:lnTo>
                  <a:lnTo>
                    <a:pt x="284" y="714"/>
                  </a:lnTo>
                  <a:lnTo>
                    <a:pt x="283" y="714"/>
                  </a:lnTo>
                  <a:lnTo>
                    <a:pt x="283" y="713"/>
                  </a:lnTo>
                  <a:lnTo>
                    <a:pt x="282" y="712"/>
                  </a:lnTo>
                  <a:lnTo>
                    <a:pt x="282" y="711"/>
                  </a:lnTo>
                  <a:lnTo>
                    <a:pt x="282" y="710"/>
                  </a:lnTo>
                  <a:lnTo>
                    <a:pt x="281" y="710"/>
                  </a:lnTo>
                  <a:lnTo>
                    <a:pt x="279" y="709"/>
                  </a:lnTo>
                  <a:lnTo>
                    <a:pt x="278" y="708"/>
                  </a:lnTo>
                  <a:lnTo>
                    <a:pt x="277" y="708"/>
                  </a:lnTo>
                  <a:lnTo>
                    <a:pt x="276" y="708"/>
                  </a:lnTo>
                  <a:lnTo>
                    <a:pt x="275" y="708"/>
                  </a:lnTo>
                  <a:lnTo>
                    <a:pt x="274" y="708"/>
                  </a:lnTo>
                  <a:lnTo>
                    <a:pt x="273" y="708"/>
                  </a:lnTo>
                  <a:lnTo>
                    <a:pt x="272" y="708"/>
                  </a:lnTo>
                  <a:lnTo>
                    <a:pt x="271" y="708"/>
                  </a:lnTo>
                  <a:lnTo>
                    <a:pt x="267" y="709"/>
                  </a:lnTo>
                  <a:lnTo>
                    <a:pt x="266" y="709"/>
                  </a:lnTo>
                  <a:lnTo>
                    <a:pt x="265" y="709"/>
                  </a:lnTo>
                  <a:lnTo>
                    <a:pt x="264" y="708"/>
                  </a:lnTo>
                  <a:lnTo>
                    <a:pt x="263" y="708"/>
                  </a:lnTo>
                  <a:lnTo>
                    <a:pt x="262" y="708"/>
                  </a:lnTo>
                  <a:lnTo>
                    <a:pt x="259" y="707"/>
                  </a:lnTo>
                  <a:lnTo>
                    <a:pt x="259" y="706"/>
                  </a:lnTo>
                  <a:lnTo>
                    <a:pt x="258" y="704"/>
                  </a:lnTo>
                  <a:lnTo>
                    <a:pt x="255" y="703"/>
                  </a:lnTo>
                  <a:lnTo>
                    <a:pt x="254" y="703"/>
                  </a:lnTo>
                  <a:lnTo>
                    <a:pt x="254" y="702"/>
                  </a:lnTo>
                  <a:lnTo>
                    <a:pt x="253" y="702"/>
                  </a:lnTo>
                  <a:lnTo>
                    <a:pt x="252" y="700"/>
                  </a:lnTo>
                  <a:lnTo>
                    <a:pt x="250" y="697"/>
                  </a:lnTo>
                  <a:lnTo>
                    <a:pt x="250" y="694"/>
                  </a:lnTo>
                  <a:lnTo>
                    <a:pt x="250" y="693"/>
                  </a:lnTo>
                  <a:lnTo>
                    <a:pt x="250" y="691"/>
                  </a:lnTo>
                  <a:lnTo>
                    <a:pt x="250" y="690"/>
                  </a:lnTo>
                  <a:lnTo>
                    <a:pt x="250" y="689"/>
                  </a:lnTo>
                  <a:lnTo>
                    <a:pt x="250" y="688"/>
                  </a:lnTo>
                  <a:lnTo>
                    <a:pt x="249" y="685"/>
                  </a:lnTo>
                  <a:lnTo>
                    <a:pt x="248" y="683"/>
                  </a:lnTo>
                  <a:lnTo>
                    <a:pt x="245" y="682"/>
                  </a:lnTo>
                  <a:lnTo>
                    <a:pt x="244" y="682"/>
                  </a:lnTo>
                  <a:lnTo>
                    <a:pt x="244" y="683"/>
                  </a:lnTo>
                  <a:lnTo>
                    <a:pt x="243" y="684"/>
                  </a:lnTo>
                  <a:lnTo>
                    <a:pt x="243" y="685"/>
                  </a:lnTo>
                  <a:lnTo>
                    <a:pt x="243" y="687"/>
                  </a:lnTo>
                  <a:lnTo>
                    <a:pt x="243" y="688"/>
                  </a:lnTo>
                  <a:lnTo>
                    <a:pt x="243" y="689"/>
                  </a:lnTo>
                  <a:lnTo>
                    <a:pt x="241" y="690"/>
                  </a:lnTo>
                  <a:lnTo>
                    <a:pt x="239" y="690"/>
                  </a:lnTo>
                  <a:lnTo>
                    <a:pt x="236" y="690"/>
                  </a:lnTo>
                  <a:lnTo>
                    <a:pt x="235" y="690"/>
                  </a:lnTo>
                  <a:lnTo>
                    <a:pt x="234" y="691"/>
                  </a:lnTo>
                  <a:lnTo>
                    <a:pt x="234" y="693"/>
                  </a:lnTo>
                  <a:lnTo>
                    <a:pt x="234" y="694"/>
                  </a:lnTo>
                  <a:lnTo>
                    <a:pt x="233" y="695"/>
                  </a:lnTo>
                  <a:lnTo>
                    <a:pt x="231" y="695"/>
                  </a:lnTo>
                  <a:lnTo>
                    <a:pt x="230" y="693"/>
                  </a:lnTo>
                  <a:lnTo>
                    <a:pt x="228" y="692"/>
                  </a:lnTo>
                  <a:lnTo>
                    <a:pt x="225" y="692"/>
                  </a:lnTo>
                  <a:lnTo>
                    <a:pt x="224" y="693"/>
                  </a:lnTo>
                  <a:lnTo>
                    <a:pt x="224" y="694"/>
                  </a:lnTo>
                  <a:lnTo>
                    <a:pt x="224" y="695"/>
                  </a:lnTo>
                  <a:lnTo>
                    <a:pt x="224" y="697"/>
                  </a:lnTo>
                  <a:lnTo>
                    <a:pt x="225" y="698"/>
                  </a:lnTo>
                  <a:lnTo>
                    <a:pt x="226" y="698"/>
                  </a:lnTo>
                  <a:lnTo>
                    <a:pt x="228" y="699"/>
                  </a:lnTo>
                  <a:lnTo>
                    <a:pt x="229" y="700"/>
                  </a:lnTo>
                  <a:lnTo>
                    <a:pt x="229" y="702"/>
                  </a:lnTo>
                  <a:lnTo>
                    <a:pt x="228" y="703"/>
                  </a:lnTo>
                  <a:lnTo>
                    <a:pt x="226" y="706"/>
                  </a:lnTo>
                  <a:lnTo>
                    <a:pt x="224" y="707"/>
                  </a:lnTo>
                  <a:lnTo>
                    <a:pt x="223" y="707"/>
                  </a:lnTo>
                  <a:lnTo>
                    <a:pt x="219" y="708"/>
                  </a:lnTo>
                  <a:lnTo>
                    <a:pt x="218" y="708"/>
                  </a:lnTo>
                  <a:lnTo>
                    <a:pt x="217" y="708"/>
                  </a:lnTo>
                  <a:lnTo>
                    <a:pt x="217" y="709"/>
                  </a:lnTo>
                  <a:lnTo>
                    <a:pt x="216" y="711"/>
                  </a:lnTo>
                  <a:lnTo>
                    <a:pt x="217" y="712"/>
                  </a:lnTo>
                  <a:lnTo>
                    <a:pt x="217" y="713"/>
                  </a:lnTo>
                  <a:lnTo>
                    <a:pt x="217" y="714"/>
                  </a:lnTo>
                  <a:lnTo>
                    <a:pt x="217" y="717"/>
                  </a:lnTo>
                  <a:lnTo>
                    <a:pt x="217" y="720"/>
                  </a:lnTo>
                  <a:lnTo>
                    <a:pt x="217" y="722"/>
                  </a:lnTo>
                  <a:lnTo>
                    <a:pt x="218" y="723"/>
                  </a:lnTo>
                  <a:lnTo>
                    <a:pt x="218" y="725"/>
                  </a:lnTo>
                  <a:lnTo>
                    <a:pt x="219" y="725"/>
                  </a:lnTo>
                  <a:lnTo>
                    <a:pt x="219" y="726"/>
                  </a:lnTo>
                  <a:lnTo>
                    <a:pt x="220" y="727"/>
                  </a:lnTo>
                  <a:lnTo>
                    <a:pt x="220" y="728"/>
                  </a:lnTo>
                  <a:lnTo>
                    <a:pt x="220" y="729"/>
                  </a:lnTo>
                  <a:lnTo>
                    <a:pt x="220" y="730"/>
                  </a:lnTo>
                  <a:lnTo>
                    <a:pt x="219" y="730"/>
                  </a:lnTo>
                  <a:lnTo>
                    <a:pt x="218" y="731"/>
                  </a:lnTo>
                  <a:lnTo>
                    <a:pt x="217" y="731"/>
                  </a:lnTo>
                  <a:lnTo>
                    <a:pt x="216" y="731"/>
                  </a:lnTo>
                  <a:lnTo>
                    <a:pt x="215" y="731"/>
                  </a:lnTo>
                  <a:lnTo>
                    <a:pt x="212" y="731"/>
                  </a:lnTo>
                  <a:lnTo>
                    <a:pt x="210" y="731"/>
                  </a:lnTo>
                  <a:lnTo>
                    <a:pt x="209" y="731"/>
                  </a:lnTo>
                  <a:lnTo>
                    <a:pt x="208" y="732"/>
                  </a:lnTo>
                  <a:lnTo>
                    <a:pt x="208" y="733"/>
                  </a:lnTo>
                  <a:lnTo>
                    <a:pt x="208" y="735"/>
                  </a:lnTo>
                  <a:lnTo>
                    <a:pt x="208" y="736"/>
                  </a:lnTo>
                  <a:lnTo>
                    <a:pt x="208" y="738"/>
                  </a:lnTo>
                  <a:lnTo>
                    <a:pt x="209" y="739"/>
                  </a:lnTo>
                  <a:lnTo>
                    <a:pt x="208" y="740"/>
                  </a:lnTo>
                  <a:lnTo>
                    <a:pt x="209" y="741"/>
                  </a:lnTo>
                  <a:lnTo>
                    <a:pt x="208" y="743"/>
                  </a:lnTo>
                  <a:lnTo>
                    <a:pt x="207" y="745"/>
                  </a:lnTo>
                  <a:lnTo>
                    <a:pt x="206" y="746"/>
                  </a:lnTo>
                  <a:lnTo>
                    <a:pt x="205" y="747"/>
                  </a:lnTo>
                  <a:lnTo>
                    <a:pt x="204" y="747"/>
                  </a:lnTo>
                  <a:lnTo>
                    <a:pt x="202" y="747"/>
                  </a:lnTo>
                  <a:lnTo>
                    <a:pt x="201" y="747"/>
                  </a:lnTo>
                  <a:lnTo>
                    <a:pt x="200" y="747"/>
                  </a:lnTo>
                  <a:lnTo>
                    <a:pt x="200" y="746"/>
                  </a:lnTo>
                  <a:lnTo>
                    <a:pt x="200" y="745"/>
                  </a:lnTo>
                  <a:lnTo>
                    <a:pt x="200" y="743"/>
                  </a:lnTo>
                  <a:lnTo>
                    <a:pt x="200" y="742"/>
                  </a:lnTo>
                  <a:lnTo>
                    <a:pt x="201" y="739"/>
                  </a:lnTo>
                  <a:lnTo>
                    <a:pt x="201" y="737"/>
                  </a:lnTo>
                  <a:lnTo>
                    <a:pt x="201" y="736"/>
                  </a:lnTo>
                  <a:lnTo>
                    <a:pt x="201" y="735"/>
                  </a:lnTo>
                  <a:lnTo>
                    <a:pt x="200" y="735"/>
                  </a:lnTo>
                  <a:lnTo>
                    <a:pt x="199" y="735"/>
                  </a:lnTo>
                  <a:lnTo>
                    <a:pt x="198" y="733"/>
                  </a:lnTo>
                  <a:lnTo>
                    <a:pt x="197" y="733"/>
                  </a:lnTo>
                  <a:lnTo>
                    <a:pt x="196" y="735"/>
                  </a:lnTo>
                  <a:lnTo>
                    <a:pt x="195" y="736"/>
                  </a:lnTo>
                  <a:lnTo>
                    <a:pt x="193" y="737"/>
                  </a:lnTo>
                  <a:lnTo>
                    <a:pt x="192" y="738"/>
                  </a:lnTo>
                  <a:lnTo>
                    <a:pt x="191" y="738"/>
                  </a:lnTo>
                  <a:lnTo>
                    <a:pt x="191" y="739"/>
                  </a:lnTo>
                  <a:lnTo>
                    <a:pt x="190" y="739"/>
                  </a:lnTo>
                  <a:lnTo>
                    <a:pt x="189" y="739"/>
                  </a:lnTo>
                  <a:lnTo>
                    <a:pt x="189" y="738"/>
                  </a:lnTo>
                  <a:lnTo>
                    <a:pt x="188" y="738"/>
                  </a:lnTo>
                  <a:lnTo>
                    <a:pt x="188" y="737"/>
                  </a:lnTo>
                  <a:lnTo>
                    <a:pt x="187" y="736"/>
                  </a:lnTo>
                  <a:lnTo>
                    <a:pt x="186" y="736"/>
                  </a:lnTo>
                  <a:lnTo>
                    <a:pt x="186" y="735"/>
                  </a:lnTo>
                  <a:lnTo>
                    <a:pt x="185" y="733"/>
                  </a:lnTo>
                  <a:lnTo>
                    <a:pt x="183" y="732"/>
                  </a:lnTo>
                  <a:lnTo>
                    <a:pt x="182" y="729"/>
                  </a:lnTo>
                  <a:lnTo>
                    <a:pt x="181" y="728"/>
                  </a:lnTo>
                  <a:lnTo>
                    <a:pt x="180" y="727"/>
                  </a:lnTo>
                  <a:lnTo>
                    <a:pt x="180" y="725"/>
                  </a:lnTo>
                  <a:lnTo>
                    <a:pt x="179" y="723"/>
                  </a:lnTo>
                  <a:lnTo>
                    <a:pt x="179" y="722"/>
                  </a:lnTo>
                  <a:lnTo>
                    <a:pt x="178" y="721"/>
                  </a:lnTo>
                  <a:lnTo>
                    <a:pt x="177" y="721"/>
                  </a:lnTo>
                  <a:lnTo>
                    <a:pt x="176" y="721"/>
                  </a:lnTo>
                  <a:lnTo>
                    <a:pt x="176" y="720"/>
                  </a:lnTo>
                  <a:lnTo>
                    <a:pt x="175" y="720"/>
                  </a:lnTo>
                  <a:lnTo>
                    <a:pt x="172" y="721"/>
                  </a:lnTo>
                  <a:lnTo>
                    <a:pt x="171" y="722"/>
                  </a:lnTo>
                  <a:lnTo>
                    <a:pt x="170" y="723"/>
                  </a:lnTo>
                  <a:lnTo>
                    <a:pt x="169" y="725"/>
                  </a:lnTo>
                  <a:lnTo>
                    <a:pt x="168" y="726"/>
                  </a:lnTo>
                  <a:lnTo>
                    <a:pt x="168" y="727"/>
                  </a:lnTo>
                  <a:lnTo>
                    <a:pt x="167" y="727"/>
                  </a:lnTo>
                  <a:lnTo>
                    <a:pt x="166" y="728"/>
                  </a:lnTo>
                  <a:lnTo>
                    <a:pt x="166" y="729"/>
                  </a:lnTo>
                  <a:lnTo>
                    <a:pt x="164" y="731"/>
                  </a:lnTo>
                  <a:lnTo>
                    <a:pt x="163" y="732"/>
                  </a:lnTo>
                  <a:lnTo>
                    <a:pt x="162" y="733"/>
                  </a:lnTo>
                  <a:lnTo>
                    <a:pt x="161" y="733"/>
                  </a:lnTo>
                  <a:lnTo>
                    <a:pt x="160" y="733"/>
                  </a:lnTo>
                  <a:lnTo>
                    <a:pt x="158" y="735"/>
                  </a:lnTo>
                  <a:lnTo>
                    <a:pt x="156" y="735"/>
                  </a:lnTo>
                  <a:lnTo>
                    <a:pt x="154" y="735"/>
                  </a:lnTo>
                  <a:lnTo>
                    <a:pt x="153" y="736"/>
                  </a:lnTo>
                  <a:lnTo>
                    <a:pt x="150" y="737"/>
                  </a:lnTo>
                  <a:lnTo>
                    <a:pt x="149" y="738"/>
                  </a:lnTo>
                  <a:lnTo>
                    <a:pt x="148" y="739"/>
                  </a:lnTo>
                  <a:lnTo>
                    <a:pt x="145" y="740"/>
                  </a:lnTo>
                  <a:lnTo>
                    <a:pt x="145" y="741"/>
                  </a:lnTo>
                  <a:lnTo>
                    <a:pt x="144" y="742"/>
                  </a:lnTo>
                  <a:lnTo>
                    <a:pt x="144" y="743"/>
                  </a:lnTo>
                  <a:lnTo>
                    <a:pt x="144" y="745"/>
                  </a:lnTo>
                  <a:lnTo>
                    <a:pt x="145" y="746"/>
                  </a:lnTo>
                  <a:lnTo>
                    <a:pt x="145" y="747"/>
                  </a:lnTo>
                  <a:lnTo>
                    <a:pt x="144" y="749"/>
                  </a:lnTo>
                  <a:lnTo>
                    <a:pt x="144" y="750"/>
                  </a:lnTo>
                  <a:lnTo>
                    <a:pt x="144" y="754"/>
                  </a:lnTo>
                  <a:lnTo>
                    <a:pt x="143" y="756"/>
                  </a:lnTo>
                  <a:lnTo>
                    <a:pt x="143" y="758"/>
                  </a:lnTo>
                  <a:lnTo>
                    <a:pt x="143" y="759"/>
                  </a:lnTo>
                  <a:lnTo>
                    <a:pt x="142" y="759"/>
                  </a:lnTo>
                  <a:lnTo>
                    <a:pt x="142" y="760"/>
                  </a:lnTo>
                  <a:lnTo>
                    <a:pt x="141" y="761"/>
                  </a:lnTo>
                  <a:lnTo>
                    <a:pt x="140" y="764"/>
                  </a:lnTo>
                  <a:lnTo>
                    <a:pt x="139" y="764"/>
                  </a:lnTo>
                  <a:lnTo>
                    <a:pt x="137" y="765"/>
                  </a:lnTo>
                  <a:lnTo>
                    <a:pt x="135" y="765"/>
                  </a:lnTo>
                  <a:lnTo>
                    <a:pt x="134" y="764"/>
                  </a:lnTo>
                  <a:lnTo>
                    <a:pt x="133" y="762"/>
                  </a:lnTo>
                  <a:lnTo>
                    <a:pt x="133" y="760"/>
                  </a:lnTo>
                  <a:lnTo>
                    <a:pt x="132" y="758"/>
                  </a:lnTo>
                  <a:lnTo>
                    <a:pt x="130" y="756"/>
                  </a:lnTo>
                  <a:lnTo>
                    <a:pt x="129" y="755"/>
                  </a:lnTo>
                  <a:lnTo>
                    <a:pt x="128" y="754"/>
                  </a:lnTo>
                  <a:lnTo>
                    <a:pt x="126" y="755"/>
                  </a:lnTo>
                  <a:lnTo>
                    <a:pt x="123" y="755"/>
                  </a:lnTo>
                  <a:lnTo>
                    <a:pt x="121" y="754"/>
                  </a:lnTo>
                  <a:lnTo>
                    <a:pt x="120" y="754"/>
                  </a:lnTo>
                  <a:lnTo>
                    <a:pt x="115" y="750"/>
                  </a:lnTo>
                  <a:lnTo>
                    <a:pt x="114" y="750"/>
                  </a:lnTo>
                  <a:lnTo>
                    <a:pt x="113" y="749"/>
                  </a:lnTo>
                  <a:lnTo>
                    <a:pt x="113" y="748"/>
                  </a:lnTo>
                  <a:lnTo>
                    <a:pt x="112" y="748"/>
                  </a:lnTo>
                  <a:lnTo>
                    <a:pt x="108" y="746"/>
                  </a:lnTo>
                  <a:lnTo>
                    <a:pt x="105" y="745"/>
                  </a:lnTo>
                  <a:lnTo>
                    <a:pt x="103" y="745"/>
                  </a:lnTo>
                  <a:lnTo>
                    <a:pt x="102" y="743"/>
                  </a:lnTo>
                  <a:lnTo>
                    <a:pt x="101" y="743"/>
                  </a:lnTo>
                  <a:lnTo>
                    <a:pt x="100" y="742"/>
                  </a:lnTo>
                  <a:lnTo>
                    <a:pt x="99" y="742"/>
                  </a:lnTo>
                  <a:lnTo>
                    <a:pt x="97" y="740"/>
                  </a:lnTo>
                  <a:lnTo>
                    <a:pt x="96" y="740"/>
                  </a:lnTo>
                  <a:lnTo>
                    <a:pt x="95" y="739"/>
                  </a:lnTo>
                  <a:lnTo>
                    <a:pt x="94" y="739"/>
                  </a:lnTo>
                  <a:lnTo>
                    <a:pt x="93" y="739"/>
                  </a:lnTo>
                  <a:lnTo>
                    <a:pt x="92" y="739"/>
                  </a:lnTo>
                  <a:lnTo>
                    <a:pt x="91" y="739"/>
                  </a:lnTo>
                  <a:lnTo>
                    <a:pt x="90" y="739"/>
                  </a:lnTo>
                  <a:lnTo>
                    <a:pt x="89" y="739"/>
                  </a:lnTo>
                  <a:lnTo>
                    <a:pt x="87" y="739"/>
                  </a:lnTo>
                  <a:lnTo>
                    <a:pt x="86" y="739"/>
                  </a:lnTo>
                  <a:lnTo>
                    <a:pt x="85" y="739"/>
                  </a:lnTo>
                  <a:lnTo>
                    <a:pt x="85" y="740"/>
                  </a:lnTo>
                  <a:lnTo>
                    <a:pt x="84" y="741"/>
                  </a:lnTo>
                  <a:lnTo>
                    <a:pt x="83" y="741"/>
                  </a:lnTo>
                  <a:lnTo>
                    <a:pt x="82" y="743"/>
                  </a:lnTo>
                  <a:lnTo>
                    <a:pt x="81" y="743"/>
                  </a:lnTo>
                  <a:lnTo>
                    <a:pt x="81" y="745"/>
                  </a:lnTo>
                  <a:lnTo>
                    <a:pt x="78" y="746"/>
                  </a:lnTo>
                  <a:lnTo>
                    <a:pt x="78" y="747"/>
                  </a:lnTo>
                  <a:lnTo>
                    <a:pt x="77" y="747"/>
                  </a:lnTo>
                  <a:lnTo>
                    <a:pt x="76" y="746"/>
                  </a:lnTo>
                  <a:lnTo>
                    <a:pt x="75" y="746"/>
                  </a:lnTo>
                  <a:lnTo>
                    <a:pt x="74" y="746"/>
                  </a:lnTo>
                  <a:lnTo>
                    <a:pt x="73" y="745"/>
                  </a:lnTo>
                  <a:lnTo>
                    <a:pt x="72" y="743"/>
                  </a:lnTo>
                  <a:lnTo>
                    <a:pt x="71" y="743"/>
                  </a:lnTo>
                  <a:lnTo>
                    <a:pt x="71" y="742"/>
                  </a:lnTo>
                  <a:lnTo>
                    <a:pt x="70" y="742"/>
                  </a:lnTo>
                  <a:lnTo>
                    <a:pt x="70" y="741"/>
                  </a:lnTo>
                  <a:lnTo>
                    <a:pt x="68" y="741"/>
                  </a:lnTo>
                  <a:lnTo>
                    <a:pt x="68" y="740"/>
                  </a:lnTo>
                  <a:lnTo>
                    <a:pt x="67" y="739"/>
                  </a:lnTo>
                  <a:lnTo>
                    <a:pt x="67" y="738"/>
                  </a:lnTo>
                  <a:lnTo>
                    <a:pt x="67" y="737"/>
                  </a:lnTo>
                  <a:lnTo>
                    <a:pt x="67" y="736"/>
                  </a:lnTo>
                  <a:lnTo>
                    <a:pt x="66" y="736"/>
                  </a:lnTo>
                  <a:lnTo>
                    <a:pt x="66" y="735"/>
                  </a:lnTo>
                  <a:lnTo>
                    <a:pt x="65" y="735"/>
                  </a:lnTo>
                  <a:lnTo>
                    <a:pt x="64" y="736"/>
                  </a:lnTo>
                  <a:lnTo>
                    <a:pt x="63" y="737"/>
                  </a:lnTo>
                  <a:lnTo>
                    <a:pt x="63" y="738"/>
                  </a:lnTo>
                  <a:lnTo>
                    <a:pt x="64" y="738"/>
                  </a:lnTo>
                  <a:lnTo>
                    <a:pt x="63" y="740"/>
                  </a:lnTo>
                  <a:lnTo>
                    <a:pt x="63" y="741"/>
                  </a:lnTo>
                  <a:lnTo>
                    <a:pt x="62" y="742"/>
                  </a:lnTo>
                  <a:lnTo>
                    <a:pt x="61" y="743"/>
                  </a:lnTo>
                  <a:lnTo>
                    <a:pt x="61" y="745"/>
                  </a:lnTo>
                  <a:lnTo>
                    <a:pt x="61" y="746"/>
                  </a:lnTo>
                  <a:lnTo>
                    <a:pt x="61" y="747"/>
                  </a:lnTo>
                  <a:lnTo>
                    <a:pt x="62" y="747"/>
                  </a:lnTo>
                  <a:lnTo>
                    <a:pt x="62" y="748"/>
                  </a:lnTo>
                  <a:lnTo>
                    <a:pt x="64" y="749"/>
                  </a:lnTo>
                  <a:lnTo>
                    <a:pt x="65" y="750"/>
                  </a:lnTo>
                  <a:lnTo>
                    <a:pt x="66" y="751"/>
                  </a:lnTo>
                  <a:lnTo>
                    <a:pt x="67" y="754"/>
                  </a:lnTo>
                  <a:lnTo>
                    <a:pt x="67" y="755"/>
                  </a:lnTo>
                  <a:lnTo>
                    <a:pt x="67" y="756"/>
                  </a:lnTo>
                  <a:lnTo>
                    <a:pt x="67" y="757"/>
                  </a:lnTo>
                  <a:lnTo>
                    <a:pt x="65" y="760"/>
                  </a:lnTo>
                  <a:lnTo>
                    <a:pt x="64" y="761"/>
                  </a:lnTo>
                  <a:lnTo>
                    <a:pt x="63" y="762"/>
                  </a:lnTo>
                  <a:lnTo>
                    <a:pt x="62" y="762"/>
                  </a:lnTo>
                  <a:lnTo>
                    <a:pt x="61" y="762"/>
                  </a:lnTo>
                  <a:lnTo>
                    <a:pt x="60" y="764"/>
                  </a:lnTo>
                  <a:lnTo>
                    <a:pt x="58" y="764"/>
                  </a:lnTo>
                  <a:lnTo>
                    <a:pt x="56" y="764"/>
                  </a:lnTo>
                  <a:lnTo>
                    <a:pt x="56" y="762"/>
                  </a:lnTo>
                  <a:lnTo>
                    <a:pt x="55" y="762"/>
                  </a:lnTo>
                  <a:lnTo>
                    <a:pt x="55" y="761"/>
                  </a:lnTo>
                  <a:lnTo>
                    <a:pt x="54" y="761"/>
                  </a:lnTo>
                  <a:lnTo>
                    <a:pt x="54" y="760"/>
                  </a:lnTo>
                  <a:lnTo>
                    <a:pt x="54" y="758"/>
                  </a:lnTo>
                  <a:lnTo>
                    <a:pt x="55" y="756"/>
                  </a:lnTo>
                  <a:lnTo>
                    <a:pt x="56" y="755"/>
                  </a:lnTo>
                  <a:lnTo>
                    <a:pt x="56" y="754"/>
                  </a:lnTo>
                  <a:lnTo>
                    <a:pt x="56" y="752"/>
                  </a:lnTo>
                  <a:lnTo>
                    <a:pt x="56" y="751"/>
                  </a:lnTo>
                  <a:lnTo>
                    <a:pt x="55" y="750"/>
                  </a:lnTo>
                  <a:lnTo>
                    <a:pt x="54" y="750"/>
                  </a:lnTo>
                  <a:lnTo>
                    <a:pt x="54" y="749"/>
                  </a:lnTo>
                  <a:lnTo>
                    <a:pt x="53" y="749"/>
                  </a:lnTo>
                  <a:lnTo>
                    <a:pt x="53" y="750"/>
                  </a:lnTo>
                  <a:lnTo>
                    <a:pt x="52" y="750"/>
                  </a:lnTo>
                  <a:lnTo>
                    <a:pt x="51" y="751"/>
                  </a:lnTo>
                  <a:lnTo>
                    <a:pt x="49" y="751"/>
                  </a:lnTo>
                  <a:lnTo>
                    <a:pt x="48" y="752"/>
                  </a:lnTo>
                  <a:lnTo>
                    <a:pt x="47" y="752"/>
                  </a:lnTo>
                  <a:lnTo>
                    <a:pt x="46" y="751"/>
                  </a:lnTo>
                  <a:lnTo>
                    <a:pt x="45" y="751"/>
                  </a:lnTo>
                  <a:lnTo>
                    <a:pt x="44" y="752"/>
                  </a:lnTo>
                  <a:lnTo>
                    <a:pt x="43" y="752"/>
                  </a:lnTo>
                  <a:lnTo>
                    <a:pt x="42" y="752"/>
                  </a:lnTo>
                  <a:lnTo>
                    <a:pt x="41" y="754"/>
                  </a:lnTo>
                  <a:lnTo>
                    <a:pt x="39" y="755"/>
                  </a:lnTo>
                  <a:lnTo>
                    <a:pt x="39" y="756"/>
                  </a:lnTo>
                  <a:lnTo>
                    <a:pt x="38" y="756"/>
                  </a:lnTo>
                  <a:lnTo>
                    <a:pt x="37" y="756"/>
                  </a:lnTo>
                  <a:lnTo>
                    <a:pt x="36" y="756"/>
                  </a:lnTo>
                  <a:lnTo>
                    <a:pt x="35" y="756"/>
                  </a:lnTo>
                  <a:lnTo>
                    <a:pt x="33" y="756"/>
                  </a:lnTo>
                  <a:lnTo>
                    <a:pt x="32" y="756"/>
                  </a:lnTo>
                  <a:lnTo>
                    <a:pt x="30" y="756"/>
                  </a:lnTo>
                  <a:lnTo>
                    <a:pt x="30" y="755"/>
                  </a:lnTo>
                  <a:lnTo>
                    <a:pt x="30" y="754"/>
                  </a:lnTo>
                  <a:lnTo>
                    <a:pt x="28" y="752"/>
                  </a:lnTo>
                  <a:lnTo>
                    <a:pt x="28" y="751"/>
                  </a:lnTo>
                  <a:lnTo>
                    <a:pt x="27" y="750"/>
                  </a:lnTo>
                  <a:lnTo>
                    <a:pt x="27" y="749"/>
                  </a:lnTo>
                  <a:lnTo>
                    <a:pt x="26" y="749"/>
                  </a:lnTo>
                  <a:lnTo>
                    <a:pt x="26" y="748"/>
                  </a:lnTo>
                  <a:lnTo>
                    <a:pt x="25" y="748"/>
                  </a:lnTo>
                  <a:lnTo>
                    <a:pt x="24" y="748"/>
                  </a:lnTo>
                  <a:lnTo>
                    <a:pt x="23" y="748"/>
                  </a:lnTo>
                  <a:lnTo>
                    <a:pt x="22" y="748"/>
                  </a:lnTo>
                  <a:lnTo>
                    <a:pt x="20" y="748"/>
                  </a:lnTo>
                  <a:lnTo>
                    <a:pt x="20" y="749"/>
                  </a:lnTo>
                  <a:lnTo>
                    <a:pt x="19" y="751"/>
                  </a:lnTo>
                  <a:lnTo>
                    <a:pt x="18" y="752"/>
                  </a:lnTo>
                  <a:lnTo>
                    <a:pt x="18" y="754"/>
                  </a:lnTo>
                  <a:lnTo>
                    <a:pt x="17" y="754"/>
                  </a:lnTo>
                  <a:lnTo>
                    <a:pt x="17" y="755"/>
                  </a:lnTo>
                  <a:lnTo>
                    <a:pt x="17" y="756"/>
                  </a:lnTo>
                  <a:lnTo>
                    <a:pt x="16" y="757"/>
                  </a:lnTo>
                  <a:lnTo>
                    <a:pt x="17" y="757"/>
                  </a:lnTo>
                  <a:lnTo>
                    <a:pt x="17" y="758"/>
                  </a:lnTo>
                  <a:lnTo>
                    <a:pt x="17" y="759"/>
                  </a:lnTo>
                  <a:lnTo>
                    <a:pt x="19" y="760"/>
                  </a:lnTo>
                  <a:lnTo>
                    <a:pt x="20" y="762"/>
                  </a:lnTo>
                  <a:lnTo>
                    <a:pt x="22" y="764"/>
                  </a:lnTo>
                  <a:lnTo>
                    <a:pt x="22" y="765"/>
                  </a:lnTo>
                  <a:lnTo>
                    <a:pt x="23" y="768"/>
                  </a:lnTo>
                  <a:lnTo>
                    <a:pt x="23" y="769"/>
                  </a:lnTo>
                  <a:lnTo>
                    <a:pt x="23" y="770"/>
                  </a:lnTo>
                  <a:lnTo>
                    <a:pt x="22" y="770"/>
                  </a:lnTo>
                  <a:lnTo>
                    <a:pt x="20" y="771"/>
                  </a:lnTo>
                  <a:lnTo>
                    <a:pt x="19" y="771"/>
                  </a:lnTo>
                  <a:lnTo>
                    <a:pt x="19" y="773"/>
                  </a:lnTo>
                  <a:lnTo>
                    <a:pt x="18" y="773"/>
                  </a:lnTo>
                  <a:lnTo>
                    <a:pt x="19" y="774"/>
                  </a:lnTo>
                  <a:lnTo>
                    <a:pt x="18" y="774"/>
                  </a:lnTo>
                  <a:lnTo>
                    <a:pt x="18" y="776"/>
                  </a:lnTo>
                  <a:lnTo>
                    <a:pt x="17" y="777"/>
                  </a:lnTo>
                  <a:lnTo>
                    <a:pt x="16" y="777"/>
                  </a:lnTo>
                  <a:lnTo>
                    <a:pt x="14" y="776"/>
                  </a:lnTo>
                  <a:lnTo>
                    <a:pt x="14" y="775"/>
                  </a:lnTo>
                  <a:lnTo>
                    <a:pt x="13" y="775"/>
                  </a:lnTo>
                  <a:lnTo>
                    <a:pt x="11" y="774"/>
                  </a:lnTo>
                  <a:lnTo>
                    <a:pt x="10" y="774"/>
                  </a:lnTo>
                  <a:lnTo>
                    <a:pt x="9" y="773"/>
                  </a:lnTo>
                  <a:lnTo>
                    <a:pt x="8" y="773"/>
                  </a:lnTo>
                  <a:lnTo>
                    <a:pt x="7" y="773"/>
                  </a:lnTo>
                  <a:lnTo>
                    <a:pt x="6" y="773"/>
                  </a:lnTo>
                  <a:lnTo>
                    <a:pt x="5" y="773"/>
                  </a:lnTo>
                  <a:lnTo>
                    <a:pt x="4" y="771"/>
                  </a:lnTo>
                  <a:lnTo>
                    <a:pt x="3" y="771"/>
                  </a:lnTo>
                  <a:lnTo>
                    <a:pt x="1" y="770"/>
                  </a:lnTo>
                  <a:lnTo>
                    <a:pt x="1" y="769"/>
                  </a:lnTo>
                  <a:lnTo>
                    <a:pt x="1" y="768"/>
                  </a:lnTo>
                  <a:lnTo>
                    <a:pt x="3" y="767"/>
                  </a:lnTo>
                  <a:lnTo>
                    <a:pt x="3" y="766"/>
                  </a:lnTo>
                  <a:lnTo>
                    <a:pt x="1" y="765"/>
                  </a:lnTo>
                  <a:lnTo>
                    <a:pt x="0" y="762"/>
                  </a:lnTo>
                  <a:lnTo>
                    <a:pt x="0" y="761"/>
                  </a:lnTo>
                  <a:lnTo>
                    <a:pt x="0" y="760"/>
                  </a:lnTo>
                  <a:lnTo>
                    <a:pt x="0" y="759"/>
                  </a:lnTo>
                  <a:lnTo>
                    <a:pt x="0" y="758"/>
                  </a:lnTo>
                  <a:lnTo>
                    <a:pt x="1" y="757"/>
                  </a:lnTo>
                  <a:lnTo>
                    <a:pt x="3" y="756"/>
                  </a:lnTo>
                  <a:lnTo>
                    <a:pt x="4" y="754"/>
                  </a:lnTo>
                  <a:lnTo>
                    <a:pt x="3" y="752"/>
                  </a:lnTo>
                  <a:lnTo>
                    <a:pt x="3" y="751"/>
                  </a:lnTo>
                  <a:lnTo>
                    <a:pt x="1" y="750"/>
                  </a:lnTo>
                  <a:lnTo>
                    <a:pt x="1" y="749"/>
                  </a:lnTo>
                  <a:lnTo>
                    <a:pt x="1" y="747"/>
                  </a:lnTo>
                  <a:lnTo>
                    <a:pt x="3" y="747"/>
                  </a:lnTo>
                  <a:lnTo>
                    <a:pt x="4" y="743"/>
                  </a:lnTo>
                  <a:lnTo>
                    <a:pt x="5" y="742"/>
                  </a:lnTo>
                  <a:lnTo>
                    <a:pt x="5" y="740"/>
                  </a:lnTo>
                  <a:lnTo>
                    <a:pt x="3" y="735"/>
                  </a:lnTo>
                  <a:lnTo>
                    <a:pt x="3" y="733"/>
                  </a:lnTo>
                  <a:lnTo>
                    <a:pt x="1" y="731"/>
                  </a:lnTo>
                  <a:lnTo>
                    <a:pt x="1" y="730"/>
                  </a:lnTo>
                  <a:lnTo>
                    <a:pt x="3" y="729"/>
                  </a:lnTo>
                  <a:lnTo>
                    <a:pt x="3" y="727"/>
                  </a:lnTo>
                  <a:lnTo>
                    <a:pt x="4" y="727"/>
                  </a:lnTo>
                  <a:lnTo>
                    <a:pt x="5" y="727"/>
                  </a:lnTo>
                  <a:lnTo>
                    <a:pt x="7" y="726"/>
                  </a:lnTo>
                  <a:lnTo>
                    <a:pt x="7" y="722"/>
                  </a:lnTo>
                  <a:lnTo>
                    <a:pt x="7" y="721"/>
                  </a:lnTo>
                  <a:lnTo>
                    <a:pt x="6" y="720"/>
                  </a:lnTo>
                  <a:lnTo>
                    <a:pt x="5" y="719"/>
                  </a:lnTo>
                  <a:lnTo>
                    <a:pt x="5" y="717"/>
                  </a:lnTo>
                  <a:lnTo>
                    <a:pt x="6" y="716"/>
                  </a:lnTo>
                  <a:lnTo>
                    <a:pt x="8" y="713"/>
                  </a:lnTo>
                  <a:lnTo>
                    <a:pt x="11" y="711"/>
                  </a:lnTo>
                  <a:lnTo>
                    <a:pt x="13" y="711"/>
                  </a:lnTo>
                  <a:lnTo>
                    <a:pt x="13" y="710"/>
                  </a:lnTo>
                  <a:lnTo>
                    <a:pt x="14" y="710"/>
                  </a:lnTo>
                  <a:lnTo>
                    <a:pt x="14" y="709"/>
                  </a:lnTo>
                  <a:lnTo>
                    <a:pt x="15" y="708"/>
                  </a:lnTo>
                  <a:lnTo>
                    <a:pt x="15" y="707"/>
                  </a:lnTo>
                  <a:lnTo>
                    <a:pt x="15" y="706"/>
                  </a:lnTo>
                  <a:lnTo>
                    <a:pt x="15" y="704"/>
                  </a:lnTo>
                  <a:lnTo>
                    <a:pt x="14" y="703"/>
                  </a:lnTo>
                  <a:lnTo>
                    <a:pt x="13" y="703"/>
                  </a:lnTo>
                  <a:lnTo>
                    <a:pt x="9" y="701"/>
                  </a:lnTo>
                  <a:lnTo>
                    <a:pt x="7" y="699"/>
                  </a:lnTo>
                  <a:lnTo>
                    <a:pt x="5" y="697"/>
                  </a:lnTo>
                  <a:lnTo>
                    <a:pt x="5" y="694"/>
                  </a:lnTo>
                  <a:lnTo>
                    <a:pt x="6" y="693"/>
                  </a:lnTo>
                  <a:lnTo>
                    <a:pt x="6" y="692"/>
                  </a:lnTo>
                  <a:lnTo>
                    <a:pt x="7" y="691"/>
                  </a:lnTo>
                  <a:lnTo>
                    <a:pt x="8" y="691"/>
                  </a:lnTo>
                  <a:lnTo>
                    <a:pt x="9" y="690"/>
                  </a:lnTo>
                  <a:lnTo>
                    <a:pt x="10" y="688"/>
                  </a:lnTo>
                  <a:lnTo>
                    <a:pt x="9" y="685"/>
                  </a:lnTo>
                  <a:lnTo>
                    <a:pt x="9" y="684"/>
                  </a:lnTo>
                  <a:lnTo>
                    <a:pt x="10" y="682"/>
                  </a:lnTo>
                  <a:lnTo>
                    <a:pt x="11" y="681"/>
                  </a:lnTo>
                  <a:lnTo>
                    <a:pt x="13" y="681"/>
                  </a:lnTo>
                  <a:lnTo>
                    <a:pt x="14" y="682"/>
                  </a:lnTo>
                  <a:lnTo>
                    <a:pt x="14" y="683"/>
                  </a:lnTo>
                  <a:lnTo>
                    <a:pt x="15" y="684"/>
                  </a:lnTo>
                  <a:lnTo>
                    <a:pt x="16" y="683"/>
                  </a:lnTo>
                  <a:lnTo>
                    <a:pt x="18" y="682"/>
                  </a:lnTo>
                  <a:lnTo>
                    <a:pt x="18" y="681"/>
                  </a:lnTo>
                  <a:lnTo>
                    <a:pt x="18" y="680"/>
                  </a:lnTo>
                  <a:lnTo>
                    <a:pt x="18" y="679"/>
                  </a:lnTo>
                  <a:lnTo>
                    <a:pt x="19" y="679"/>
                  </a:lnTo>
                  <a:lnTo>
                    <a:pt x="20" y="679"/>
                  </a:lnTo>
                  <a:lnTo>
                    <a:pt x="20" y="680"/>
                  </a:lnTo>
                  <a:lnTo>
                    <a:pt x="22" y="680"/>
                  </a:lnTo>
                  <a:lnTo>
                    <a:pt x="23" y="681"/>
                  </a:lnTo>
                  <a:lnTo>
                    <a:pt x="24" y="680"/>
                  </a:lnTo>
                  <a:lnTo>
                    <a:pt x="25" y="680"/>
                  </a:lnTo>
                  <a:lnTo>
                    <a:pt x="25" y="679"/>
                  </a:lnTo>
                  <a:lnTo>
                    <a:pt x="25" y="676"/>
                  </a:lnTo>
                  <a:lnTo>
                    <a:pt x="25" y="674"/>
                  </a:lnTo>
                  <a:lnTo>
                    <a:pt x="25" y="673"/>
                  </a:lnTo>
                  <a:lnTo>
                    <a:pt x="26" y="670"/>
                  </a:lnTo>
                  <a:lnTo>
                    <a:pt x="28" y="666"/>
                  </a:lnTo>
                  <a:lnTo>
                    <a:pt x="29" y="665"/>
                  </a:lnTo>
                  <a:lnTo>
                    <a:pt x="32" y="664"/>
                  </a:lnTo>
                  <a:lnTo>
                    <a:pt x="34" y="661"/>
                  </a:lnTo>
                  <a:lnTo>
                    <a:pt x="36" y="658"/>
                  </a:lnTo>
                  <a:lnTo>
                    <a:pt x="36" y="656"/>
                  </a:lnTo>
                  <a:lnTo>
                    <a:pt x="36" y="655"/>
                  </a:lnTo>
                  <a:lnTo>
                    <a:pt x="36" y="652"/>
                  </a:lnTo>
                  <a:lnTo>
                    <a:pt x="37" y="651"/>
                  </a:lnTo>
                  <a:lnTo>
                    <a:pt x="37" y="650"/>
                  </a:lnTo>
                  <a:lnTo>
                    <a:pt x="37" y="649"/>
                  </a:lnTo>
                  <a:lnTo>
                    <a:pt x="36" y="647"/>
                  </a:lnTo>
                  <a:lnTo>
                    <a:pt x="35" y="646"/>
                  </a:lnTo>
                  <a:lnTo>
                    <a:pt x="36" y="645"/>
                  </a:lnTo>
                  <a:lnTo>
                    <a:pt x="37" y="644"/>
                  </a:lnTo>
                  <a:lnTo>
                    <a:pt x="39" y="644"/>
                  </a:lnTo>
                  <a:lnTo>
                    <a:pt x="42" y="642"/>
                  </a:lnTo>
                  <a:lnTo>
                    <a:pt x="44" y="640"/>
                  </a:lnTo>
                  <a:lnTo>
                    <a:pt x="46" y="639"/>
                  </a:lnTo>
                  <a:lnTo>
                    <a:pt x="47" y="639"/>
                  </a:lnTo>
                  <a:lnTo>
                    <a:pt x="47" y="637"/>
                  </a:lnTo>
                  <a:lnTo>
                    <a:pt x="47" y="636"/>
                  </a:lnTo>
                  <a:lnTo>
                    <a:pt x="47" y="635"/>
                  </a:lnTo>
                  <a:lnTo>
                    <a:pt x="46" y="632"/>
                  </a:lnTo>
                  <a:lnTo>
                    <a:pt x="47" y="630"/>
                  </a:lnTo>
                  <a:lnTo>
                    <a:pt x="47" y="628"/>
                  </a:lnTo>
                  <a:lnTo>
                    <a:pt x="47" y="626"/>
                  </a:lnTo>
                  <a:lnTo>
                    <a:pt x="48" y="623"/>
                  </a:lnTo>
                  <a:lnTo>
                    <a:pt x="49" y="623"/>
                  </a:lnTo>
                  <a:lnTo>
                    <a:pt x="49" y="622"/>
                  </a:lnTo>
                  <a:lnTo>
                    <a:pt x="51" y="622"/>
                  </a:lnTo>
                  <a:lnTo>
                    <a:pt x="51" y="621"/>
                  </a:lnTo>
                  <a:lnTo>
                    <a:pt x="49" y="620"/>
                  </a:lnTo>
                  <a:lnTo>
                    <a:pt x="49" y="618"/>
                  </a:lnTo>
                  <a:lnTo>
                    <a:pt x="51" y="617"/>
                  </a:lnTo>
                  <a:lnTo>
                    <a:pt x="51" y="614"/>
                  </a:lnTo>
                  <a:lnTo>
                    <a:pt x="51" y="613"/>
                  </a:lnTo>
                  <a:lnTo>
                    <a:pt x="53" y="609"/>
                  </a:lnTo>
                  <a:lnTo>
                    <a:pt x="54" y="607"/>
                  </a:lnTo>
                  <a:lnTo>
                    <a:pt x="57" y="606"/>
                  </a:lnTo>
                  <a:lnTo>
                    <a:pt x="60" y="605"/>
                  </a:lnTo>
                  <a:lnTo>
                    <a:pt x="62" y="604"/>
                  </a:lnTo>
                  <a:lnTo>
                    <a:pt x="62" y="603"/>
                  </a:lnTo>
                  <a:lnTo>
                    <a:pt x="63" y="602"/>
                  </a:lnTo>
                  <a:lnTo>
                    <a:pt x="63" y="601"/>
                  </a:lnTo>
                  <a:lnTo>
                    <a:pt x="64" y="597"/>
                  </a:lnTo>
                  <a:lnTo>
                    <a:pt x="65" y="595"/>
                  </a:lnTo>
                  <a:lnTo>
                    <a:pt x="65" y="594"/>
                  </a:lnTo>
                  <a:lnTo>
                    <a:pt x="66" y="593"/>
                  </a:lnTo>
                  <a:lnTo>
                    <a:pt x="65" y="589"/>
                  </a:lnTo>
                  <a:lnTo>
                    <a:pt x="65" y="588"/>
                  </a:lnTo>
                  <a:lnTo>
                    <a:pt x="65" y="586"/>
                  </a:lnTo>
                  <a:lnTo>
                    <a:pt x="61" y="579"/>
                  </a:lnTo>
                  <a:lnTo>
                    <a:pt x="61" y="578"/>
                  </a:lnTo>
                  <a:lnTo>
                    <a:pt x="61" y="577"/>
                  </a:lnTo>
                  <a:lnTo>
                    <a:pt x="60" y="574"/>
                  </a:lnTo>
                  <a:lnTo>
                    <a:pt x="58" y="573"/>
                  </a:lnTo>
                  <a:lnTo>
                    <a:pt x="56" y="572"/>
                  </a:lnTo>
                  <a:lnTo>
                    <a:pt x="56" y="569"/>
                  </a:lnTo>
                  <a:lnTo>
                    <a:pt x="56" y="566"/>
                  </a:lnTo>
                  <a:lnTo>
                    <a:pt x="56" y="565"/>
                  </a:lnTo>
                  <a:lnTo>
                    <a:pt x="58" y="564"/>
                  </a:lnTo>
                  <a:lnTo>
                    <a:pt x="58" y="563"/>
                  </a:lnTo>
                  <a:lnTo>
                    <a:pt x="60" y="559"/>
                  </a:lnTo>
                  <a:lnTo>
                    <a:pt x="60" y="558"/>
                  </a:lnTo>
                  <a:lnTo>
                    <a:pt x="60" y="556"/>
                  </a:lnTo>
                  <a:lnTo>
                    <a:pt x="61" y="555"/>
                  </a:lnTo>
                  <a:lnTo>
                    <a:pt x="61" y="554"/>
                  </a:lnTo>
                  <a:lnTo>
                    <a:pt x="60" y="554"/>
                  </a:lnTo>
                  <a:lnTo>
                    <a:pt x="58" y="551"/>
                  </a:lnTo>
                  <a:lnTo>
                    <a:pt x="57" y="550"/>
                  </a:lnTo>
                  <a:lnTo>
                    <a:pt x="55" y="550"/>
                  </a:lnTo>
                  <a:lnTo>
                    <a:pt x="51" y="548"/>
                  </a:lnTo>
                  <a:lnTo>
                    <a:pt x="49" y="546"/>
                  </a:lnTo>
                  <a:lnTo>
                    <a:pt x="51" y="546"/>
                  </a:lnTo>
                  <a:lnTo>
                    <a:pt x="51" y="542"/>
                  </a:lnTo>
                  <a:lnTo>
                    <a:pt x="51" y="540"/>
                  </a:lnTo>
                  <a:lnTo>
                    <a:pt x="49" y="537"/>
                  </a:lnTo>
                  <a:lnTo>
                    <a:pt x="49" y="536"/>
                  </a:lnTo>
                  <a:lnTo>
                    <a:pt x="46" y="531"/>
                  </a:lnTo>
                  <a:lnTo>
                    <a:pt x="45" y="531"/>
                  </a:lnTo>
                  <a:lnTo>
                    <a:pt x="44" y="531"/>
                  </a:lnTo>
                  <a:lnTo>
                    <a:pt x="43" y="530"/>
                  </a:lnTo>
                  <a:lnTo>
                    <a:pt x="43" y="529"/>
                  </a:lnTo>
                  <a:lnTo>
                    <a:pt x="43" y="528"/>
                  </a:lnTo>
                  <a:lnTo>
                    <a:pt x="42" y="528"/>
                  </a:lnTo>
                  <a:lnTo>
                    <a:pt x="41" y="528"/>
                  </a:lnTo>
                  <a:lnTo>
                    <a:pt x="41" y="527"/>
                  </a:lnTo>
                  <a:lnTo>
                    <a:pt x="41" y="526"/>
                  </a:lnTo>
                  <a:lnTo>
                    <a:pt x="41" y="525"/>
                  </a:lnTo>
                  <a:lnTo>
                    <a:pt x="39" y="523"/>
                  </a:lnTo>
                  <a:lnTo>
                    <a:pt x="38" y="520"/>
                  </a:lnTo>
                  <a:lnTo>
                    <a:pt x="38" y="518"/>
                  </a:lnTo>
                  <a:lnTo>
                    <a:pt x="38" y="517"/>
                  </a:lnTo>
                  <a:lnTo>
                    <a:pt x="39" y="516"/>
                  </a:lnTo>
                  <a:lnTo>
                    <a:pt x="42" y="515"/>
                  </a:lnTo>
                  <a:lnTo>
                    <a:pt x="43" y="512"/>
                  </a:lnTo>
                  <a:lnTo>
                    <a:pt x="45" y="510"/>
                  </a:lnTo>
                  <a:lnTo>
                    <a:pt x="46" y="509"/>
                  </a:lnTo>
                  <a:lnTo>
                    <a:pt x="47" y="508"/>
                  </a:lnTo>
                  <a:lnTo>
                    <a:pt x="47" y="506"/>
                  </a:lnTo>
                  <a:lnTo>
                    <a:pt x="46" y="503"/>
                  </a:lnTo>
                  <a:lnTo>
                    <a:pt x="45" y="501"/>
                  </a:lnTo>
                  <a:lnTo>
                    <a:pt x="44" y="501"/>
                  </a:lnTo>
                  <a:lnTo>
                    <a:pt x="43" y="499"/>
                  </a:lnTo>
                  <a:lnTo>
                    <a:pt x="42" y="499"/>
                  </a:lnTo>
                  <a:lnTo>
                    <a:pt x="42" y="496"/>
                  </a:lnTo>
                  <a:lnTo>
                    <a:pt x="41" y="494"/>
                  </a:lnTo>
                  <a:lnTo>
                    <a:pt x="43" y="492"/>
                  </a:lnTo>
                  <a:lnTo>
                    <a:pt x="43" y="491"/>
                  </a:lnTo>
                  <a:lnTo>
                    <a:pt x="42" y="489"/>
                  </a:lnTo>
                  <a:lnTo>
                    <a:pt x="43" y="487"/>
                  </a:lnTo>
                  <a:lnTo>
                    <a:pt x="43" y="486"/>
                  </a:lnTo>
                  <a:lnTo>
                    <a:pt x="43" y="484"/>
                  </a:lnTo>
                  <a:lnTo>
                    <a:pt x="44" y="483"/>
                  </a:lnTo>
                  <a:lnTo>
                    <a:pt x="45" y="483"/>
                  </a:lnTo>
                  <a:lnTo>
                    <a:pt x="46" y="483"/>
                  </a:lnTo>
                  <a:lnTo>
                    <a:pt x="48" y="483"/>
                  </a:lnTo>
                  <a:lnTo>
                    <a:pt x="48" y="482"/>
                  </a:lnTo>
                  <a:lnTo>
                    <a:pt x="49" y="481"/>
                  </a:lnTo>
                  <a:lnTo>
                    <a:pt x="51" y="481"/>
                  </a:lnTo>
                  <a:lnTo>
                    <a:pt x="51" y="482"/>
                  </a:lnTo>
                  <a:lnTo>
                    <a:pt x="49" y="465"/>
                  </a:lnTo>
                  <a:lnTo>
                    <a:pt x="49" y="463"/>
                  </a:lnTo>
                  <a:lnTo>
                    <a:pt x="49" y="460"/>
                  </a:lnTo>
                  <a:lnTo>
                    <a:pt x="48" y="458"/>
                  </a:lnTo>
                  <a:lnTo>
                    <a:pt x="48" y="456"/>
                  </a:lnTo>
                  <a:lnTo>
                    <a:pt x="48" y="455"/>
                  </a:lnTo>
                  <a:lnTo>
                    <a:pt x="48" y="454"/>
                  </a:lnTo>
                  <a:lnTo>
                    <a:pt x="48" y="450"/>
                  </a:lnTo>
                  <a:lnTo>
                    <a:pt x="48" y="449"/>
                  </a:lnTo>
                  <a:lnTo>
                    <a:pt x="48" y="448"/>
                  </a:lnTo>
                  <a:lnTo>
                    <a:pt x="47" y="445"/>
                  </a:lnTo>
                  <a:lnTo>
                    <a:pt x="47" y="442"/>
                  </a:lnTo>
                  <a:lnTo>
                    <a:pt x="46" y="434"/>
                  </a:lnTo>
                  <a:lnTo>
                    <a:pt x="46" y="426"/>
                  </a:lnTo>
                  <a:lnTo>
                    <a:pt x="46" y="423"/>
                  </a:lnTo>
                  <a:lnTo>
                    <a:pt x="45" y="417"/>
                  </a:lnTo>
                  <a:lnTo>
                    <a:pt x="45" y="411"/>
                  </a:lnTo>
                  <a:lnTo>
                    <a:pt x="44" y="408"/>
                  </a:lnTo>
                  <a:lnTo>
                    <a:pt x="44" y="402"/>
                  </a:lnTo>
                  <a:lnTo>
                    <a:pt x="44" y="400"/>
                  </a:lnTo>
                  <a:lnTo>
                    <a:pt x="43" y="397"/>
                  </a:lnTo>
                  <a:lnTo>
                    <a:pt x="43" y="396"/>
                  </a:lnTo>
                  <a:lnTo>
                    <a:pt x="43" y="394"/>
                  </a:lnTo>
                  <a:lnTo>
                    <a:pt x="42" y="383"/>
                  </a:lnTo>
                  <a:lnTo>
                    <a:pt x="42" y="378"/>
                  </a:lnTo>
                  <a:lnTo>
                    <a:pt x="41" y="372"/>
                  </a:lnTo>
                  <a:lnTo>
                    <a:pt x="41" y="367"/>
                  </a:lnTo>
                  <a:lnTo>
                    <a:pt x="41" y="366"/>
                  </a:lnTo>
                  <a:lnTo>
                    <a:pt x="41" y="364"/>
                  </a:lnTo>
                  <a:lnTo>
                    <a:pt x="41" y="362"/>
                  </a:lnTo>
                  <a:lnTo>
                    <a:pt x="41" y="359"/>
                  </a:lnTo>
                  <a:lnTo>
                    <a:pt x="38" y="337"/>
                  </a:lnTo>
                  <a:lnTo>
                    <a:pt x="38" y="335"/>
                  </a:lnTo>
                  <a:lnTo>
                    <a:pt x="37" y="330"/>
                  </a:lnTo>
                  <a:lnTo>
                    <a:pt x="37" y="329"/>
                  </a:lnTo>
                  <a:lnTo>
                    <a:pt x="37" y="326"/>
                  </a:lnTo>
                  <a:lnTo>
                    <a:pt x="37" y="325"/>
                  </a:lnTo>
                  <a:lnTo>
                    <a:pt x="37" y="322"/>
                  </a:lnTo>
                  <a:lnTo>
                    <a:pt x="37" y="319"/>
                  </a:lnTo>
                  <a:lnTo>
                    <a:pt x="36" y="318"/>
                  </a:lnTo>
                  <a:lnTo>
                    <a:pt x="36" y="316"/>
                  </a:lnTo>
                  <a:lnTo>
                    <a:pt x="36" y="306"/>
                  </a:lnTo>
                  <a:lnTo>
                    <a:pt x="34" y="290"/>
                  </a:lnTo>
                  <a:lnTo>
                    <a:pt x="34" y="277"/>
                  </a:lnTo>
                  <a:lnTo>
                    <a:pt x="33" y="274"/>
                  </a:lnTo>
                  <a:lnTo>
                    <a:pt x="33" y="273"/>
                  </a:lnTo>
                  <a:lnTo>
                    <a:pt x="33" y="271"/>
                  </a:lnTo>
                  <a:lnTo>
                    <a:pt x="33" y="263"/>
                  </a:lnTo>
                  <a:lnTo>
                    <a:pt x="32" y="258"/>
                  </a:lnTo>
                  <a:lnTo>
                    <a:pt x="32" y="254"/>
                  </a:lnTo>
                  <a:lnTo>
                    <a:pt x="30" y="250"/>
                  </a:lnTo>
                  <a:lnTo>
                    <a:pt x="30" y="247"/>
                  </a:lnTo>
                  <a:lnTo>
                    <a:pt x="30" y="242"/>
                  </a:lnTo>
                  <a:lnTo>
                    <a:pt x="29" y="226"/>
                  </a:lnTo>
                  <a:lnTo>
                    <a:pt x="27" y="211"/>
                  </a:lnTo>
                  <a:lnTo>
                    <a:pt x="27" y="205"/>
                  </a:lnTo>
                  <a:lnTo>
                    <a:pt x="27" y="204"/>
                  </a:lnTo>
                  <a:lnTo>
                    <a:pt x="26" y="200"/>
                  </a:lnTo>
                  <a:lnTo>
                    <a:pt x="26" y="197"/>
                  </a:lnTo>
                  <a:lnTo>
                    <a:pt x="26" y="196"/>
                  </a:lnTo>
                  <a:lnTo>
                    <a:pt x="26" y="195"/>
                  </a:lnTo>
                  <a:lnTo>
                    <a:pt x="26" y="194"/>
                  </a:lnTo>
                  <a:lnTo>
                    <a:pt x="26" y="187"/>
                  </a:lnTo>
                  <a:lnTo>
                    <a:pt x="25" y="181"/>
                  </a:lnTo>
                  <a:lnTo>
                    <a:pt x="25" y="177"/>
                  </a:lnTo>
                  <a:lnTo>
                    <a:pt x="25" y="176"/>
                  </a:lnTo>
                  <a:lnTo>
                    <a:pt x="24" y="173"/>
                  </a:lnTo>
                  <a:lnTo>
                    <a:pt x="23" y="162"/>
                  </a:lnTo>
                  <a:lnTo>
                    <a:pt x="23" y="155"/>
                  </a:lnTo>
                  <a:lnTo>
                    <a:pt x="23" y="152"/>
                  </a:lnTo>
                  <a:lnTo>
                    <a:pt x="22" y="150"/>
                  </a:lnTo>
                  <a:lnTo>
                    <a:pt x="22" y="149"/>
                  </a:lnTo>
                  <a:lnTo>
                    <a:pt x="22" y="148"/>
                  </a:lnTo>
                  <a:lnTo>
                    <a:pt x="22" y="147"/>
                  </a:lnTo>
                  <a:lnTo>
                    <a:pt x="20" y="133"/>
                  </a:lnTo>
                  <a:lnTo>
                    <a:pt x="19" y="126"/>
                  </a:lnTo>
                  <a:lnTo>
                    <a:pt x="19" y="123"/>
                  </a:lnTo>
                  <a:lnTo>
                    <a:pt x="19" y="114"/>
                  </a:lnTo>
                  <a:lnTo>
                    <a:pt x="18" y="113"/>
                  </a:lnTo>
                  <a:lnTo>
                    <a:pt x="18" y="108"/>
                  </a:lnTo>
                  <a:lnTo>
                    <a:pt x="17" y="98"/>
                  </a:lnTo>
                  <a:lnTo>
                    <a:pt x="17" y="95"/>
                  </a:lnTo>
                  <a:lnTo>
                    <a:pt x="17" y="91"/>
                  </a:lnTo>
                  <a:lnTo>
                    <a:pt x="17" y="90"/>
                  </a:lnTo>
                  <a:lnTo>
                    <a:pt x="17" y="89"/>
                  </a:lnTo>
                  <a:lnTo>
                    <a:pt x="17" y="88"/>
                  </a:lnTo>
                  <a:lnTo>
                    <a:pt x="17" y="87"/>
                  </a:lnTo>
                  <a:lnTo>
                    <a:pt x="16" y="86"/>
                  </a:lnTo>
                  <a:lnTo>
                    <a:pt x="16" y="85"/>
                  </a:lnTo>
                  <a:lnTo>
                    <a:pt x="16" y="81"/>
                  </a:lnTo>
                  <a:lnTo>
                    <a:pt x="16" y="80"/>
                  </a:lnTo>
                  <a:lnTo>
                    <a:pt x="16" y="76"/>
                  </a:lnTo>
                  <a:lnTo>
                    <a:pt x="16" y="75"/>
                  </a:lnTo>
                  <a:lnTo>
                    <a:pt x="16" y="73"/>
                  </a:lnTo>
                  <a:lnTo>
                    <a:pt x="16" y="72"/>
                  </a:lnTo>
                  <a:lnTo>
                    <a:pt x="15" y="71"/>
                  </a:lnTo>
                  <a:lnTo>
                    <a:pt x="15" y="70"/>
                  </a:lnTo>
                  <a:lnTo>
                    <a:pt x="15" y="69"/>
                  </a:lnTo>
                  <a:lnTo>
                    <a:pt x="15" y="68"/>
                  </a:lnTo>
                  <a:lnTo>
                    <a:pt x="15" y="67"/>
                  </a:lnTo>
                  <a:lnTo>
                    <a:pt x="15" y="66"/>
                  </a:lnTo>
                  <a:lnTo>
                    <a:pt x="15" y="64"/>
                  </a:lnTo>
                  <a:lnTo>
                    <a:pt x="15" y="63"/>
                  </a:lnTo>
                  <a:lnTo>
                    <a:pt x="15" y="62"/>
                  </a:lnTo>
                  <a:lnTo>
                    <a:pt x="15" y="61"/>
                  </a:lnTo>
                  <a:lnTo>
                    <a:pt x="14" y="58"/>
                  </a:lnTo>
                  <a:lnTo>
                    <a:pt x="14" y="57"/>
                  </a:lnTo>
                  <a:lnTo>
                    <a:pt x="14" y="50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4" y="47"/>
                  </a:lnTo>
                  <a:lnTo>
                    <a:pt x="15" y="48"/>
                  </a:lnTo>
                  <a:lnTo>
                    <a:pt x="15" y="49"/>
                  </a:lnTo>
                  <a:lnTo>
                    <a:pt x="16" y="50"/>
                  </a:lnTo>
                  <a:lnTo>
                    <a:pt x="17" y="51"/>
                  </a:lnTo>
                  <a:lnTo>
                    <a:pt x="18" y="51"/>
                  </a:lnTo>
                  <a:lnTo>
                    <a:pt x="22" y="53"/>
                  </a:lnTo>
                  <a:lnTo>
                    <a:pt x="22" y="52"/>
                  </a:lnTo>
                  <a:lnTo>
                    <a:pt x="23" y="52"/>
                  </a:lnTo>
                  <a:lnTo>
                    <a:pt x="23" y="53"/>
                  </a:lnTo>
                  <a:lnTo>
                    <a:pt x="24" y="53"/>
                  </a:lnTo>
                  <a:lnTo>
                    <a:pt x="25" y="53"/>
                  </a:lnTo>
                  <a:lnTo>
                    <a:pt x="26" y="53"/>
                  </a:lnTo>
                  <a:lnTo>
                    <a:pt x="26" y="54"/>
                  </a:lnTo>
                  <a:lnTo>
                    <a:pt x="26" y="57"/>
                  </a:lnTo>
                  <a:lnTo>
                    <a:pt x="27" y="58"/>
                  </a:lnTo>
                  <a:lnTo>
                    <a:pt x="28" y="58"/>
                  </a:lnTo>
                  <a:lnTo>
                    <a:pt x="30" y="59"/>
                  </a:lnTo>
                  <a:lnTo>
                    <a:pt x="32" y="59"/>
                  </a:lnTo>
                  <a:lnTo>
                    <a:pt x="36" y="60"/>
                  </a:lnTo>
                  <a:lnTo>
                    <a:pt x="37" y="60"/>
                  </a:lnTo>
                  <a:lnTo>
                    <a:pt x="42" y="60"/>
                  </a:lnTo>
                  <a:lnTo>
                    <a:pt x="47" y="60"/>
                  </a:lnTo>
                  <a:lnTo>
                    <a:pt x="48" y="60"/>
                  </a:lnTo>
                  <a:lnTo>
                    <a:pt x="51" y="60"/>
                  </a:lnTo>
                  <a:lnTo>
                    <a:pt x="52" y="60"/>
                  </a:lnTo>
                  <a:lnTo>
                    <a:pt x="55" y="59"/>
                  </a:lnTo>
                  <a:lnTo>
                    <a:pt x="56" y="59"/>
                  </a:lnTo>
                  <a:lnTo>
                    <a:pt x="58" y="58"/>
                  </a:lnTo>
                  <a:lnTo>
                    <a:pt x="61" y="58"/>
                  </a:lnTo>
                  <a:lnTo>
                    <a:pt x="62" y="57"/>
                  </a:lnTo>
                  <a:lnTo>
                    <a:pt x="64" y="56"/>
                  </a:lnTo>
                  <a:lnTo>
                    <a:pt x="64" y="54"/>
                  </a:lnTo>
                  <a:lnTo>
                    <a:pt x="66" y="53"/>
                  </a:lnTo>
                  <a:lnTo>
                    <a:pt x="68" y="53"/>
                  </a:lnTo>
                  <a:lnTo>
                    <a:pt x="70" y="53"/>
                  </a:lnTo>
                  <a:lnTo>
                    <a:pt x="75" y="51"/>
                  </a:lnTo>
                  <a:lnTo>
                    <a:pt x="76" y="50"/>
                  </a:lnTo>
                  <a:lnTo>
                    <a:pt x="81" y="48"/>
                  </a:lnTo>
                  <a:lnTo>
                    <a:pt x="83" y="45"/>
                  </a:lnTo>
                  <a:lnTo>
                    <a:pt x="84" y="45"/>
                  </a:lnTo>
                  <a:lnTo>
                    <a:pt x="93" y="40"/>
                  </a:lnTo>
                  <a:lnTo>
                    <a:pt x="96" y="37"/>
                  </a:lnTo>
                  <a:lnTo>
                    <a:pt x="101" y="33"/>
                  </a:lnTo>
                  <a:lnTo>
                    <a:pt x="105" y="30"/>
                  </a:lnTo>
                  <a:lnTo>
                    <a:pt x="108" y="29"/>
                  </a:lnTo>
                  <a:lnTo>
                    <a:pt x="109" y="29"/>
                  </a:lnTo>
                  <a:lnTo>
                    <a:pt x="110" y="29"/>
                  </a:lnTo>
                  <a:lnTo>
                    <a:pt x="111" y="29"/>
                  </a:lnTo>
                  <a:lnTo>
                    <a:pt x="118" y="28"/>
                  </a:lnTo>
                  <a:lnTo>
                    <a:pt x="121" y="28"/>
                  </a:lnTo>
                  <a:lnTo>
                    <a:pt x="124" y="28"/>
                  </a:lnTo>
                  <a:lnTo>
                    <a:pt x="132" y="27"/>
                  </a:lnTo>
                  <a:lnTo>
                    <a:pt x="140" y="25"/>
                  </a:lnTo>
                  <a:lnTo>
                    <a:pt x="143" y="25"/>
                  </a:lnTo>
                  <a:lnTo>
                    <a:pt x="148" y="25"/>
                  </a:lnTo>
                  <a:lnTo>
                    <a:pt x="149" y="25"/>
                  </a:lnTo>
                  <a:lnTo>
                    <a:pt x="151" y="24"/>
                  </a:lnTo>
                  <a:lnTo>
                    <a:pt x="161" y="23"/>
                  </a:lnTo>
                  <a:lnTo>
                    <a:pt x="162" y="23"/>
                  </a:lnTo>
                  <a:lnTo>
                    <a:pt x="171" y="23"/>
                  </a:lnTo>
                  <a:lnTo>
                    <a:pt x="172" y="22"/>
                  </a:lnTo>
                  <a:lnTo>
                    <a:pt x="177" y="22"/>
                  </a:lnTo>
                  <a:lnTo>
                    <a:pt x="178" y="22"/>
                  </a:lnTo>
                  <a:lnTo>
                    <a:pt x="182" y="22"/>
                  </a:lnTo>
                  <a:lnTo>
                    <a:pt x="182" y="21"/>
                  </a:lnTo>
                  <a:lnTo>
                    <a:pt x="185" y="21"/>
                  </a:lnTo>
                  <a:lnTo>
                    <a:pt x="186" y="21"/>
                  </a:lnTo>
                  <a:lnTo>
                    <a:pt x="187" y="21"/>
                  </a:lnTo>
                  <a:lnTo>
                    <a:pt x="188" y="21"/>
                  </a:lnTo>
                  <a:lnTo>
                    <a:pt x="189" y="21"/>
                  </a:lnTo>
                  <a:lnTo>
                    <a:pt x="193" y="20"/>
                  </a:lnTo>
                  <a:lnTo>
                    <a:pt x="195" y="20"/>
                  </a:lnTo>
                  <a:lnTo>
                    <a:pt x="201" y="20"/>
                  </a:lnTo>
                  <a:lnTo>
                    <a:pt x="202" y="20"/>
                  </a:lnTo>
                  <a:lnTo>
                    <a:pt x="205" y="19"/>
                  </a:lnTo>
                  <a:lnTo>
                    <a:pt x="210" y="19"/>
                  </a:lnTo>
                  <a:lnTo>
                    <a:pt x="214" y="19"/>
                  </a:lnTo>
                  <a:lnTo>
                    <a:pt x="218" y="18"/>
                  </a:lnTo>
                  <a:lnTo>
                    <a:pt x="219" y="18"/>
                  </a:lnTo>
                  <a:lnTo>
                    <a:pt x="220" y="1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304" name="Freeform 509">
              <a:extLst>
                <a:ext uri="{FF2B5EF4-FFF2-40B4-BE49-F238E27FC236}">
                  <a16:creationId xmlns:a16="http://schemas.microsoft.com/office/drawing/2014/main" id="{89B52B04-0766-C469-E4A7-5DFBC2D44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6063" y="1360489"/>
              <a:ext cx="1412875" cy="682625"/>
            </a:xfrm>
            <a:custGeom>
              <a:avLst/>
              <a:gdLst>
                <a:gd name="T0" fmla="*/ 65 w 890"/>
                <a:gd name="T1" fmla="*/ 147 h 430"/>
                <a:gd name="T2" fmla="*/ 120 w 890"/>
                <a:gd name="T3" fmla="*/ 130 h 430"/>
                <a:gd name="T4" fmla="*/ 162 w 890"/>
                <a:gd name="T5" fmla="*/ 100 h 430"/>
                <a:gd name="T6" fmla="*/ 195 w 890"/>
                <a:gd name="T7" fmla="*/ 70 h 430"/>
                <a:gd name="T8" fmla="*/ 235 w 890"/>
                <a:gd name="T9" fmla="*/ 32 h 430"/>
                <a:gd name="T10" fmla="*/ 282 w 890"/>
                <a:gd name="T11" fmla="*/ 3 h 430"/>
                <a:gd name="T12" fmla="*/ 314 w 890"/>
                <a:gd name="T13" fmla="*/ 14 h 430"/>
                <a:gd name="T14" fmla="*/ 275 w 890"/>
                <a:gd name="T15" fmla="*/ 50 h 430"/>
                <a:gd name="T16" fmla="*/ 254 w 890"/>
                <a:gd name="T17" fmla="*/ 78 h 430"/>
                <a:gd name="T18" fmla="*/ 243 w 890"/>
                <a:gd name="T19" fmla="*/ 128 h 430"/>
                <a:gd name="T20" fmla="*/ 280 w 890"/>
                <a:gd name="T21" fmla="*/ 96 h 430"/>
                <a:gd name="T22" fmla="*/ 323 w 890"/>
                <a:gd name="T23" fmla="*/ 106 h 430"/>
                <a:gd name="T24" fmla="*/ 343 w 890"/>
                <a:gd name="T25" fmla="*/ 117 h 430"/>
                <a:gd name="T26" fmla="*/ 372 w 890"/>
                <a:gd name="T27" fmla="*/ 148 h 430"/>
                <a:gd name="T28" fmla="*/ 417 w 890"/>
                <a:gd name="T29" fmla="*/ 170 h 430"/>
                <a:gd name="T30" fmla="*/ 457 w 890"/>
                <a:gd name="T31" fmla="*/ 176 h 430"/>
                <a:gd name="T32" fmla="*/ 479 w 890"/>
                <a:gd name="T33" fmla="*/ 160 h 430"/>
                <a:gd name="T34" fmla="*/ 514 w 890"/>
                <a:gd name="T35" fmla="*/ 145 h 430"/>
                <a:gd name="T36" fmla="*/ 618 w 890"/>
                <a:gd name="T37" fmla="*/ 116 h 430"/>
                <a:gd name="T38" fmla="*/ 681 w 890"/>
                <a:gd name="T39" fmla="*/ 133 h 430"/>
                <a:gd name="T40" fmla="*/ 722 w 890"/>
                <a:gd name="T41" fmla="*/ 142 h 430"/>
                <a:gd name="T42" fmla="*/ 764 w 890"/>
                <a:gd name="T43" fmla="*/ 129 h 430"/>
                <a:gd name="T44" fmla="*/ 802 w 890"/>
                <a:gd name="T45" fmla="*/ 168 h 430"/>
                <a:gd name="T46" fmla="*/ 804 w 890"/>
                <a:gd name="T47" fmla="*/ 186 h 430"/>
                <a:gd name="T48" fmla="*/ 834 w 890"/>
                <a:gd name="T49" fmla="*/ 212 h 430"/>
                <a:gd name="T50" fmla="*/ 858 w 890"/>
                <a:gd name="T51" fmla="*/ 192 h 430"/>
                <a:gd name="T52" fmla="*/ 881 w 890"/>
                <a:gd name="T53" fmla="*/ 224 h 430"/>
                <a:gd name="T54" fmla="*/ 824 w 890"/>
                <a:gd name="T55" fmla="*/ 223 h 430"/>
                <a:gd name="T56" fmla="*/ 767 w 890"/>
                <a:gd name="T57" fmla="*/ 227 h 430"/>
                <a:gd name="T58" fmla="*/ 736 w 890"/>
                <a:gd name="T59" fmla="*/ 219 h 430"/>
                <a:gd name="T60" fmla="*/ 736 w 890"/>
                <a:gd name="T61" fmla="*/ 252 h 430"/>
                <a:gd name="T62" fmla="*/ 697 w 890"/>
                <a:gd name="T63" fmla="*/ 231 h 430"/>
                <a:gd name="T64" fmla="*/ 650 w 890"/>
                <a:gd name="T65" fmla="*/ 220 h 430"/>
                <a:gd name="T66" fmla="*/ 618 w 890"/>
                <a:gd name="T67" fmla="*/ 238 h 430"/>
                <a:gd name="T68" fmla="*/ 580 w 890"/>
                <a:gd name="T69" fmla="*/ 257 h 430"/>
                <a:gd name="T70" fmla="*/ 537 w 890"/>
                <a:gd name="T71" fmla="*/ 258 h 430"/>
                <a:gd name="T72" fmla="*/ 518 w 890"/>
                <a:gd name="T73" fmla="*/ 291 h 430"/>
                <a:gd name="T74" fmla="*/ 495 w 890"/>
                <a:gd name="T75" fmla="*/ 316 h 430"/>
                <a:gd name="T76" fmla="*/ 495 w 890"/>
                <a:gd name="T77" fmla="*/ 294 h 430"/>
                <a:gd name="T78" fmla="*/ 493 w 890"/>
                <a:gd name="T79" fmla="*/ 276 h 430"/>
                <a:gd name="T80" fmla="*/ 467 w 890"/>
                <a:gd name="T81" fmla="*/ 307 h 430"/>
                <a:gd name="T82" fmla="*/ 438 w 890"/>
                <a:gd name="T83" fmla="*/ 291 h 430"/>
                <a:gd name="T84" fmla="*/ 428 w 890"/>
                <a:gd name="T85" fmla="*/ 319 h 430"/>
                <a:gd name="T86" fmla="*/ 407 w 890"/>
                <a:gd name="T87" fmla="*/ 371 h 430"/>
                <a:gd name="T88" fmla="*/ 380 w 890"/>
                <a:gd name="T89" fmla="*/ 420 h 430"/>
                <a:gd name="T90" fmla="*/ 369 w 890"/>
                <a:gd name="T91" fmla="*/ 422 h 430"/>
                <a:gd name="T92" fmla="*/ 364 w 890"/>
                <a:gd name="T93" fmla="*/ 397 h 430"/>
                <a:gd name="T94" fmla="*/ 358 w 890"/>
                <a:gd name="T95" fmla="*/ 384 h 430"/>
                <a:gd name="T96" fmla="*/ 340 w 890"/>
                <a:gd name="T97" fmla="*/ 384 h 430"/>
                <a:gd name="T98" fmla="*/ 349 w 890"/>
                <a:gd name="T99" fmla="*/ 358 h 430"/>
                <a:gd name="T100" fmla="*/ 349 w 890"/>
                <a:gd name="T101" fmla="*/ 338 h 430"/>
                <a:gd name="T102" fmla="*/ 337 w 890"/>
                <a:gd name="T103" fmla="*/ 318 h 430"/>
                <a:gd name="T104" fmla="*/ 320 w 890"/>
                <a:gd name="T105" fmla="*/ 308 h 430"/>
                <a:gd name="T106" fmla="*/ 301 w 890"/>
                <a:gd name="T107" fmla="*/ 302 h 430"/>
                <a:gd name="T108" fmla="*/ 299 w 890"/>
                <a:gd name="T109" fmla="*/ 285 h 430"/>
                <a:gd name="T110" fmla="*/ 274 w 890"/>
                <a:gd name="T111" fmla="*/ 280 h 430"/>
                <a:gd name="T112" fmla="*/ 251 w 890"/>
                <a:gd name="T113" fmla="*/ 276 h 430"/>
                <a:gd name="T114" fmla="*/ 234 w 890"/>
                <a:gd name="T115" fmla="*/ 278 h 430"/>
                <a:gd name="T116" fmla="*/ 212 w 890"/>
                <a:gd name="T117" fmla="*/ 272 h 430"/>
                <a:gd name="T118" fmla="*/ 100 w 890"/>
                <a:gd name="T119" fmla="*/ 240 h 430"/>
                <a:gd name="T120" fmla="*/ 34 w 890"/>
                <a:gd name="T121" fmla="*/ 212 h 430"/>
                <a:gd name="T122" fmla="*/ 17 w 890"/>
                <a:gd name="T123" fmla="*/ 196 h 430"/>
                <a:gd name="T124" fmla="*/ 0 w 890"/>
                <a:gd name="T125" fmla="*/ 19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90" h="430">
                  <a:moveTo>
                    <a:pt x="0" y="189"/>
                  </a:moveTo>
                  <a:lnTo>
                    <a:pt x="2" y="186"/>
                  </a:lnTo>
                  <a:lnTo>
                    <a:pt x="6" y="183"/>
                  </a:lnTo>
                  <a:lnTo>
                    <a:pt x="8" y="182"/>
                  </a:lnTo>
                  <a:lnTo>
                    <a:pt x="10" y="180"/>
                  </a:lnTo>
                  <a:lnTo>
                    <a:pt x="11" y="180"/>
                  </a:lnTo>
                  <a:lnTo>
                    <a:pt x="14" y="181"/>
                  </a:lnTo>
                  <a:lnTo>
                    <a:pt x="18" y="177"/>
                  </a:lnTo>
                  <a:lnTo>
                    <a:pt x="20" y="177"/>
                  </a:lnTo>
                  <a:lnTo>
                    <a:pt x="21" y="176"/>
                  </a:lnTo>
                  <a:lnTo>
                    <a:pt x="31" y="172"/>
                  </a:lnTo>
                  <a:lnTo>
                    <a:pt x="39" y="170"/>
                  </a:lnTo>
                  <a:lnTo>
                    <a:pt x="46" y="166"/>
                  </a:lnTo>
                  <a:lnTo>
                    <a:pt x="48" y="165"/>
                  </a:lnTo>
                  <a:lnTo>
                    <a:pt x="52" y="162"/>
                  </a:lnTo>
                  <a:lnTo>
                    <a:pt x="53" y="160"/>
                  </a:lnTo>
                  <a:lnTo>
                    <a:pt x="54" y="158"/>
                  </a:lnTo>
                  <a:lnTo>
                    <a:pt x="55" y="158"/>
                  </a:lnTo>
                  <a:lnTo>
                    <a:pt x="56" y="157"/>
                  </a:lnTo>
                  <a:lnTo>
                    <a:pt x="58" y="155"/>
                  </a:lnTo>
                  <a:lnTo>
                    <a:pt x="61" y="154"/>
                  </a:lnTo>
                  <a:lnTo>
                    <a:pt x="61" y="153"/>
                  </a:lnTo>
                  <a:lnTo>
                    <a:pt x="62" y="152"/>
                  </a:lnTo>
                  <a:lnTo>
                    <a:pt x="63" y="151"/>
                  </a:lnTo>
                  <a:lnTo>
                    <a:pt x="64" y="148"/>
                  </a:lnTo>
                  <a:lnTo>
                    <a:pt x="65" y="147"/>
                  </a:lnTo>
                  <a:lnTo>
                    <a:pt x="67" y="144"/>
                  </a:lnTo>
                  <a:lnTo>
                    <a:pt x="69" y="143"/>
                  </a:lnTo>
                  <a:lnTo>
                    <a:pt x="69" y="142"/>
                  </a:lnTo>
                  <a:lnTo>
                    <a:pt x="72" y="141"/>
                  </a:lnTo>
                  <a:lnTo>
                    <a:pt x="75" y="138"/>
                  </a:lnTo>
                  <a:lnTo>
                    <a:pt x="76" y="137"/>
                  </a:lnTo>
                  <a:lnTo>
                    <a:pt x="78" y="137"/>
                  </a:lnTo>
                  <a:lnTo>
                    <a:pt x="80" y="136"/>
                  </a:lnTo>
                  <a:lnTo>
                    <a:pt x="85" y="135"/>
                  </a:lnTo>
                  <a:lnTo>
                    <a:pt x="86" y="134"/>
                  </a:lnTo>
                  <a:lnTo>
                    <a:pt x="91" y="134"/>
                  </a:lnTo>
                  <a:lnTo>
                    <a:pt x="93" y="134"/>
                  </a:lnTo>
                  <a:lnTo>
                    <a:pt x="95" y="135"/>
                  </a:lnTo>
                  <a:lnTo>
                    <a:pt x="96" y="136"/>
                  </a:lnTo>
                  <a:lnTo>
                    <a:pt x="97" y="136"/>
                  </a:lnTo>
                  <a:lnTo>
                    <a:pt x="101" y="135"/>
                  </a:lnTo>
                  <a:lnTo>
                    <a:pt x="102" y="134"/>
                  </a:lnTo>
                  <a:lnTo>
                    <a:pt x="104" y="133"/>
                  </a:lnTo>
                  <a:lnTo>
                    <a:pt x="107" y="133"/>
                  </a:lnTo>
                  <a:lnTo>
                    <a:pt x="109" y="132"/>
                  </a:lnTo>
                  <a:lnTo>
                    <a:pt x="110" y="132"/>
                  </a:lnTo>
                  <a:lnTo>
                    <a:pt x="111" y="130"/>
                  </a:lnTo>
                  <a:lnTo>
                    <a:pt x="113" y="130"/>
                  </a:lnTo>
                  <a:lnTo>
                    <a:pt x="114" y="132"/>
                  </a:lnTo>
                  <a:lnTo>
                    <a:pt x="116" y="132"/>
                  </a:lnTo>
                  <a:lnTo>
                    <a:pt x="120" y="130"/>
                  </a:lnTo>
                  <a:lnTo>
                    <a:pt x="121" y="130"/>
                  </a:lnTo>
                  <a:lnTo>
                    <a:pt x="123" y="129"/>
                  </a:lnTo>
                  <a:lnTo>
                    <a:pt x="129" y="127"/>
                  </a:lnTo>
                  <a:lnTo>
                    <a:pt x="129" y="126"/>
                  </a:lnTo>
                  <a:lnTo>
                    <a:pt x="132" y="125"/>
                  </a:lnTo>
                  <a:lnTo>
                    <a:pt x="133" y="124"/>
                  </a:lnTo>
                  <a:lnTo>
                    <a:pt x="134" y="123"/>
                  </a:lnTo>
                  <a:lnTo>
                    <a:pt x="135" y="123"/>
                  </a:lnTo>
                  <a:lnTo>
                    <a:pt x="136" y="122"/>
                  </a:lnTo>
                  <a:lnTo>
                    <a:pt x="139" y="120"/>
                  </a:lnTo>
                  <a:lnTo>
                    <a:pt x="140" y="119"/>
                  </a:lnTo>
                  <a:lnTo>
                    <a:pt x="143" y="117"/>
                  </a:lnTo>
                  <a:lnTo>
                    <a:pt x="145" y="116"/>
                  </a:lnTo>
                  <a:lnTo>
                    <a:pt x="145" y="115"/>
                  </a:lnTo>
                  <a:lnTo>
                    <a:pt x="146" y="115"/>
                  </a:lnTo>
                  <a:lnTo>
                    <a:pt x="149" y="111"/>
                  </a:lnTo>
                  <a:lnTo>
                    <a:pt x="150" y="111"/>
                  </a:lnTo>
                  <a:lnTo>
                    <a:pt x="151" y="108"/>
                  </a:lnTo>
                  <a:lnTo>
                    <a:pt x="153" y="105"/>
                  </a:lnTo>
                  <a:lnTo>
                    <a:pt x="155" y="101"/>
                  </a:lnTo>
                  <a:lnTo>
                    <a:pt x="158" y="100"/>
                  </a:lnTo>
                  <a:lnTo>
                    <a:pt x="158" y="99"/>
                  </a:lnTo>
                  <a:lnTo>
                    <a:pt x="159" y="99"/>
                  </a:lnTo>
                  <a:lnTo>
                    <a:pt x="159" y="100"/>
                  </a:lnTo>
                  <a:lnTo>
                    <a:pt x="160" y="100"/>
                  </a:lnTo>
                  <a:lnTo>
                    <a:pt x="162" y="100"/>
                  </a:lnTo>
                  <a:lnTo>
                    <a:pt x="163" y="100"/>
                  </a:lnTo>
                  <a:lnTo>
                    <a:pt x="165" y="100"/>
                  </a:lnTo>
                  <a:lnTo>
                    <a:pt x="167" y="99"/>
                  </a:lnTo>
                  <a:lnTo>
                    <a:pt x="168" y="99"/>
                  </a:lnTo>
                  <a:lnTo>
                    <a:pt x="169" y="98"/>
                  </a:lnTo>
                  <a:lnTo>
                    <a:pt x="170" y="97"/>
                  </a:lnTo>
                  <a:lnTo>
                    <a:pt x="170" y="98"/>
                  </a:lnTo>
                  <a:lnTo>
                    <a:pt x="171" y="98"/>
                  </a:lnTo>
                  <a:lnTo>
                    <a:pt x="173" y="98"/>
                  </a:lnTo>
                  <a:lnTo>
                    <a:pt x="176" y="98"/>
                  </a:lnTo>
                  <a:lnTo>
                    <a:pt x="177" y="97"/>
                  </a:lnTo>
                  <a:lnTo>
                    <a:pt x="179" y="96"/>
                  </a:lnTo>
                  <a:lnTo>
                    <a:pt x="180" y="94"/>
                  </a:lnTo>
                  <a:lnTo>
                    <a:pt x="180" y="93"/>
                  </a:lnTo>
                  <a:lnTo>
                    <a:pt x="181" y="91"/>
                  </a:lnTo>
                  <a:lnTo>
                    <a:pt x="182" y="89"/>
                  </a:lnTo>
                  <a:lnTo>
                    <a:pt x="183" y="86"/>
                  </a:lnTo>
                  <a:lnTo>
                    <a:pt x="183" y="85"/>
                  </a:lnTo>
                  <a:lnTo>
                    <a:pt x="183" y="82"/>
                  </a:lnTo>
                  <a:lnTo>
                    <a:pt x="184" y="80"/>
                  </a:lnTo>
                  <a:lnTo>
                    <a:pt x="186" y="78"/>
                  </a:lnTo>
                  <a:lnTo>
                    <a:pt x="188" y="77"/>
                  </a:lnTo>
                  <a:lnTo>
                    <a:pt x="190" y="76"/>
                  </a:lnTo>
                  <a:lnTo>
                    <a:pt x="191" y="75"/>
                  </a:lnTo>
                  <a:lnTo>
                    <a:pt x="193" y="71"/>
                  </a:lnTo>
                  <a:lnTo>
                    <a:pt x="195" y="70"/>
                  </a:lnTo>
                  <a:lnTo>
                    <a:pt x="198" y="68"/>
                  </a:lnTo>
                  <a:lnTo>
                    <a:pt x="199" y="68"/>
                  </a:lnTo>
                  <a:lnTo>
                    <a:pt x="200" y="67"/>
                  </a:lnTo>
                  <a:lnTo>
                    <a:pt x="201" y="67"/>
                  </a:lnTo>
                  <a:lnTo>
                    <a:pt x="202" y="65"/>
                  </a:lnTo>
                  <a:lnTo>
                    <a:pt x="205" y="61"/>
                  </a:lnTo>
                  <a:lnTo>
                    <a:pt x="208" y="57"/>
                  </a:lnTo>
                  <a:lnTo>
                    <a:pt x="211" y="55"/>
                  </a:lnTo>
                  <a:lnTo>
                    <a:pt x="213" y="53"/>
                  </a:lnTo>
                  <a:lnTo>
                    <a:pt x="215" y="52"/>
                  </a:lnTo>
                  <a:lnTo>
                    <a:pt x="216" y="52"/>
                  </a:lnTo>
                  <a:lnTo>
                    <a:pt x="217" y="52"/>
                  </a:lnTo>
                  <a:lnTo>
                    <a:pt x="217" y="51"/>
                  </a:lnTo>
                  <a:lnTo>
                    <a:pt x="219" y="50"/>
                  </a:lnTo>
                  <a:lnTo>
                    <a:pt x="222" y="49"/>
                  </a:lnTo>
                  <a:lnTo>
                    <a:pt x="224" y="49"/>
                  </a:lnTo>
                  <a:lnTo>
                    <a:pt x="226" y="46"/>
                  </a:lnTo>
                  <a:lnTo>
                    <a:pt x="229" y="42"/>
                  </a:lnTo>
                  <a:lnTo>
                    <a:pt x="230" y="41"/>
                  </a:lnTo>
                  <a:lnTo>
                    <a:pt x="230" y="40"/>
                  </a:lnTo>
                  <a:lnTo>
                    <a:pt x="231" y="39"/>
                  </a:lnTo>
                  <a:lnTo>
                    <a:pt x="232" y="39"/>
                  </a:lnTo>
                  <a:lnTo>
                    <a:pt x="234" y="37"/>
                  </a:lnTo>
                  <a:lnTo>
                    <a:pt x="235" y="36"/>
                  </a:lnTo>
                  <a:lnTo>
                    <a:pt x="235" y="33"/>
                  </a:lnTo>
                  <a:lnTo>
                    <a:pt x="235" y="32"/>
                  </a:lnTo>
                  <a:lnTo>
                    <a:pt x="236" y="32"/>
                  </a:lnTo>
                  <a:lnTo>
                    <a:pt x="236" y="31"/>
                  </a:lnTo>
                  <a:lnTo>
                    <a:pt x="236" y="30"/>
                  </a:lnTo>
                  <a:lnTo>
                    <a:pt x="237" y="30"/>
                  </a:lnTo>
                  <a:lnTo>
                    <a:pt x="239" y="27"/>
                  </a:lnTo>
                  <a:lnTo>
                    <a:pt x="241" y="24"/>
                  </a:lnTo>
                  <a:lnTo>
                    <a:pt x="244" y="22"/>
                  </a:lnTo>
                  <a:lnTo>
                    <a:pt x="245" y="22"/>
                  </a:lnTo>
                  <a:lnTo>
                    <a:pt x="245" y="21"/>
                  </a:lnTo>
                  <a:lnTo>
                    <a:pt x="246" y="21"/>
                  </a:lnTo>
                  <a:lnTo>
                    <a:pt x="248" y="20"/>
                  </a:lnTo>
                  <a:lnTo>
                    <a:pt x="253" y="18"/>
                  </a:lnTo>
                  <a:lnTo>
                    <a:pt x="255" y="15"/>
                  </a:lnTo>
                  <a:lnTo>
                    <a:pt x="257" y="13"/>
                  </a:lnTo>
                  <a:lnTo>
                    <a:pt x="258" y="13"/>
                  </a:lnTo>
                  <a:lnTo>
                    <a:pt x="263" y="12"/>
                  </a:lnTo>
                  <a:lnTo>
                    <a:pt x="264" y="11"/>
                  </a:lnTo>
                  <a:lnTo>
                    <a:pt x="265" y="10"/>
                  </a:lnTo>
                  <a:lnTo>
                    <a:pt x="265" y="9"/>
                  </a:lnTo>
                  <a:lnTo>
                    <a:pt x="265" y="8"/>
                  </a:lnTo>
                  <a:lnTo>
                    <a:pt x="266" y="8"/>
                  </a:lnTo>
                  <a:lnTo>
                    <a:pt x="269" y="7"/>
                  </a:lnTo>
                  <a:lnTo>
                    <a:pt x="272" y="5"/>
                  </a:lnTo>
                  <a:lnTo>
                    <a:pt x="273" y="5"/>
                  </a:lnTo>
                  <a:lnTo>
                    <a:pt x="275" y="4"/>
                  </a:lnTo>
                  <a:lnTo>
                    <a:pt x="282" y="3"/>
                  </a:lnTo>
                  <a:lnTo>
                    <a:pt x="283" y="3"/>
                  </a:lnTo>
                  <a:lnTo>
                    <a:pt x="285" y="3"/>
                  </a:lnTo>
                  <a:lnTo>
                    <a:pt x="286" y="2"/>
                  </a:lnTo>
                  <a:lnTo>
                    <a:pt x="287" y="1"/>
                  </a:lnTo>
                  <a:lnTo>
                    <a:pt x="288" y="1"/>
                  </a:lnTo>
                  <a:lnTo>
                    <a:pt x="292" y="1"/>
                  </a:lnTo>
                  <a:lnTo>
                    <a:pt x="294" y="0"/>
                  </a:lnTo>
                  <a:lnTo>
                    <a:pt x="297" y="0"/>
                  </a:lnTo>
                  <a:lnTo>
                    <a:pt x="301" y="0"/>
                  </a:lnTo>
                  <a:lnTo>
                    <a:pt x="302" y="0"/>
                  </a:lnTo>
                  <a:lnTo>
                    <a:pt x="304" y="0"/>
                  </a:lnTo>
                  <a:lnTo>
                    <a:pt x="314" y="0"/>
                  </a:lnTo>
                  <a:lnTo>
                    <a:pt x="316" y="0"/>
                  </a:lnTo>
                  <a:lnTo>
                    <a:pt x="322" y="1"/>
                  </a:lnTo>
                  <a:lnTo>
                    <a:pt x="325" y="3"/>
                  </a:lnTo>
                  <a:lnTo>
                    <a:pt x="327" y="4"/>
                  </a:lnTo>
                  <a:lnTo>
                    <a:pt x="328" y="11"/>
                  </a:lnTo>
                  <a:lnTo>
                    <a:pt x="327" y="12"/>
                  </a:lnTo>
                  <a:lnTo>
                    <a:pt x="325" y="11"/>
                  </a:lnTo>
                  <a:lnTo>
                    <a:pt x="324" y="11"/>
                  </a:lnTo>
                  <a:lnTo>
                    <a:pt x="323" y="12"/>
                  </a:lnTo>
                  <a:lnTo>
                    <a:pt x="322" y="12"/>
                  </a:lnTo>
                  <a:lnTo>
                    <a:pt x="317" y="14"/>
                  </a:lnTo>
                  <a:lnTo>
                    <a:pt x="316" y="15"/>
                  </a:lnTo>
                  <a:lnTo>
                    <a:pt x="315" y="15"/>
                  </a:lnTo>
                  <a:lnTo>
                    <a:pt x="314" y="14"/>
                  </a:lnTo>
                  <a:lnTo>
                    <a:pt x="312" y="14"/>
                  </a:lnTo>
                  <a:lnTo>
                    <a:pt x="311" y="14"/>
                  </a:lnTo>
                  <a:lnTo>
                    <a:pt x="307" y="14"/>
                  </a:lnTo>
                  <a:lnTo>
                    <a:pt x="301" y="15"/>
                  </a:lnTo>
                  <a:lnTo>
                    <a:pt x="298" y="17"/>
                  </a:lnTo>
                  <a:lnTo>
                    <a:pt x="297" y="19"/>
                  </a:lnTo>
                  <a:lnTo>
                    <a:pt x="297" y="20"/>
                  </a:lnTo>
                  <a:lnTo>
                    <a:pt x="298" y="21"/>
                  </a:lnTo>
                  <a:lnTo>
                    <a:pt x="299" y="22"/>
                  </a:lnTo>
                  <a:lnTo>
                    <a:pt x="301" y="22"/>
                  </a:lnTo>
                  <a:lnTo>
                    <a:pt x="302" y="23"/>
                  </a:lnTo>
                  <a:lnTo>
                    <a:pt x="302" y="24"/>
                  </a:lnTo>
                  <a:lnTo>
                    <a:pt x="301" y="26"/>
                  </a:lnTo>
                  <a:lnTo>
                    <a:pt x="301" y="27"/>
                  </a:lnTo>
                  <a:lnTo>
                    <a:pt x="299" y="27"/>
                  </a:lnTo>
                  <a:lnTo>
                    <a:pt x="297" y="27"/>
                  </a:lnTo>
                  <a:lnTo>
                    <a:pt x="295" y="29"/>
                  </a:lnTo>
                  <a:lnTo>
                    <a:pt x="292" y="32"/>
                  </a:lnTo>
                  <a:lnTo>
                    <a:pt x="287" y="33"/>
                  </a:lnTo>
                  <a:lnTo>
                    <a:pt x="287" y="34"/>
                  </a:lnTo>
                  <a:lnTo>
                    <a:pt x="286" y="36"/>
                  </a:lnTo>
                  <a:lnTo>
                    <a:pt x="283" y="41"/>
                  </a:lnTo>
                  <a:lnTo>
                    <a:pt x="282" y="41"/>
                  </a:lnTo>
                  <a:lnTo>
                    <a:pt x="280" y="42"/>
                  </a:lnTo>
                  <a:lnTo>
                    <a:pt x="278" y="46"/>
                  </a:lnTo>
                  <a:lnTo>
                    <a:pt x="275" y="50"/>
                  </a:lnTo>
                  <a:lnTo>
                    <a:pt x="272" y="51"/>
                  </a:lnTo>
                  <a:lnTo>
                    <a:pt x="270" y="51"/>
                  </a:lnTo>
                  <a:lnTo>
                    <a:pt x="269" y="51"/>
                  </a:lnTo>
                  <a:lnTo>
                    <a:pt x="267" y="53"/>
                  </a:lnTo>
                  <a:lnTo>
                    <a:pt x="266" y="56"/>
                  </a:lnTo>
                  <a:lnTo>
                    <a:pt x="266" y="58"/>
                  </a:lnTo>
                  <a:lnTo>
                    <a:pt x="266" y="59"/>
                  </a:lnTo>
                  <a:lnTo>
                    <a:pt x="266" y="61"/>
                  </a:lnTo>
                  <a:lnTo>
                    <a:pt x="267" y="62"/>
                  </a:lnTo>
                  <a:lnTo>
                    <a:pt x="267" y="63"/>
                  </a:lnTo>
                  <a:lnTo>
                    <a:pt x="267" y="65"/>
                  </a:lnTo>
                  <a:lnTo>
                    <a:pt x="266" y="66"/>
                  </a:lnTo>
                  <a:lnTo>
                    <a:pt x="265" y="65"/>
                  </a:lnTo>
                  <a:lnTo>
                    <a:pt x="265" y="63"/>
                  </a:lnTo>
                  <a:lnTo>
                    <a:pt x="264" y="63"/>
                  </a:lnTo>
                  <a:lnTo>
                    <a:pt x="263" y="65"/>
                  </a:lnTo>
                  <a:lnTo>
                    <a:pt x="261" y="66"/>
                  </a:lnTo>
                  <a:lnTo>
                    <a:pt x="260" y="67"/>
                  </a:lnTo>
                  <a:lnTo>
                    <a:pt x="260" y="68"/>
                  </a:lnTo>
                  <a:lnTo>
                    <a:pt x="261" y="68"/>
                  </a:lnTo>
                  <a:lnTo>
                    <a:pt x="261" y="69"/>
                  </a:lnTo>
                  <a:lnTo>
                    <a:pt x="260" y="72"/>
                  </a:lnTo>
                  <a:lnTo>
                    <a:pt x="255" y="76"/>
                  </a:lnTo>
                  <a:lnTo>
                    <a:pt x="255" y="77"/>
                  </a:lnTo>
                  <a:lnTo>
                    <a:pt x="254" y="77"/>
                  </a:lnTo>
                  <a:lnTo>
                    <a:pt x="254" y="78"/>
                  </a:lnTo>
                  <a:lnTo>
                    <a:pt x="254" y="80"/>
                  </a:lnTo>
                  <a:lnTo>
                    <a:pt x="254" y="82"/>
                  </a:lnTo>
                  <a:lnTo>
                    <a:pt x="254" y="84"/>
                  </a:lnTo>
                  <a:lnTo>
                    <a:pt x="253" y="88"/>
                  </a:lnTo>
                  <a:lnTo>
                    <a:pt x="251" y="89"/>
                  </a:lnTo>
                  <a:lnTo>
                    <a:pt x="250" y="90"/>
                  </a:lnTo>
                  <a:lnTo>
                    <a:pt x="248" y="95"/>
                  </a:lnTo>
                  <a:lnTo>
                    <a:pt x="248" y="96"/>
                  </a:lnTo>
                  <a:lnTo>
                    <a:pt x="247" y="96"/>
                  </a:lnTo>
                  <a:lnTo>
                    <a:pt x="245" y="97"/>
                  </a:lnTo>
                  <a:lnTo>
                    <a:pt x="244" y="97"/>
                  </a:lnTo>
                  <a:lnTo>
                    <a:pt x="244" y="101"/>
                  </a:lnTo>
                  <a:lnTo>
                    <a:pt x="244" y="103"/>
                  </a:lnTo>
                  <a:lnTo>
                    <a:pt x="244" y="104"/>
                  </a:lnTo>
                  <a:lnTo>
                    <a:pt x="243" y="105"/>
                  </a:lnTo>
                  <a:lnTo>
                    <a:pt x="243" y="106"/>
                  </a:lnTo>
                  <a:lnTo>
                    <a:pt x="241" y="113"/>
                  </a:lnTo>
                  <a:lnTo>
                    <a:pt x="241" y="114"/>
                  </a:lnTo>
                  <a:lnTo>
                    <a:pt x="241" y="117"/>
                  </a:lnTo>
                  <a:lnTo>
                    <a:pt x="241" y="119"/>
                  </a:lnTo>
                  <a:lnTo>
                    <a:pt x="241" y="120"/>
                  </a:lnTo>
                  <a:lnTo>
                    <a:pt x="240" y="123"/>
                  </a:lnTo>
                  <a:lnTo>
                    <a:pt x="240" y="124"/>
                  </a:lnTo>
                  <a:lnTo>
                    <a:pt x="241" y="124"/>
                  </a:lnTo>
                  <a:lnTo>
                    <a:pt x="243" y="127"/>
                  </a:lnTo>
                  <a:lnTo>
                    <a:pt x="243" y="128"/>
                  </a:lnTo>
                  <a:lnTo>
                    <a:pt x="244" y="130"/>
                  </a:lnTo>
                  <a:lnTo>
                    <a:pt x="246" y="130"/>
                  </a:lnTo>
                  <a:lnTo>
                    <a:pt x="247" y="130"/>
                  </a:lnTo>
                  <a:lnTo>
                    <a:pt x="247" y="129"/>
                  </a:lnTo>
                  <a:lnTo>
                    <a:pt x="249" y="126"/>
                  </a:lnTo>
                  <a:lnTo>
                    <a:pt x="254" y="120"/>
                  </a:lnTo>
                  <a:lnTo>
                    <a:pt x="254" y="119"/>
                  </a:lnTo>
                  <a:lnTo>
                    <a:pt x="254" y="118"/>
                  </a:lnTo>
                  <a:lnTo>
                    <a:pt x="254" y="117"/>
                  </a:lnTo>
                  <a:lnTo>
                    <a:pt x="255" y="117"/>
                  </a:lnTo>
                  <a:lnTo>
                    <a:pt x="256" y="117"/>
                  </a:lnTo>
                  <a:lnTo>
                    <a:pt x="257" y="117"/>
                  </a:lnTo>
                  <a:lnTo>
                    <a:pt x="257" y="116"/>
                  </a:lnTo>
                  <a:lnTo>
                    <a:pt x="259" y="114"/>
                  </a:lnTo>
                  <a:lnTo>
                    <a:pt x="261" y="110"/>
                  </a:lnTo>
                  <a:lnTo>
                    <a:pt x="263" y="109"/>
                  </a:lnTo>
                  <a:lnTo>
                    <a:pt x="265" y="107"/>
                  </a:lnTo>
                  <a:lnTo>
                    <a:pt x="266" y="106"/>
                  </a:lnTo>
                  <a:lnTo>
                    <a:pt x="267" y="106"/>
                  </a:lnTo>
                  <a:lnTo>
                    <a:pt x="268" y="105"/>
                  </a:lnTo>
                  <a:lnTo>
                    <a:pt x="269" y="103"/>
                  </a:lnTo>
                  <a:lnTo>
                    <a:pt x="270" y="103"/>
                  </a:lnTo>
                  <a:lnTo>
                    <a:pt x="275" y="99"/>
                  </a:lnTo>
                  <a:lnTo>
                    <a:pt x="277" y="98"/>
                  </a:lnTo>
                  <a:lnTo>
                    <a:pt x="278" y="97"/>
                  </a:lnTo>
                  <a:lnTo>
                    <a:pt x="280" y="96"/>
                  </a:lnTo>
                  <a:lnTo>
                    <a:pt x="282" y="95"/>
                  </a:lnTo>
                  <a:lnTo>
                    <a:pt x="283" y="96"/>
                  </a:lnTo>
                  <a:lnTo>
                    <a:pt x="282" y="98"/>
                  </a:lnTo>
                  <a:lnTo>
                    <a:pt x="280" y="99"/>
                  </a:lnTo>
                  <a:lnTo>
                    <a:pt x="277" y="104"/>
                  </a:lnTo>
                  <a:lnTo>
                    <a:pt x="277" y="105"/>
                  </a:lnTo>
                  <a:lnTo>
                    <a:pt x="278" y="107"/>
                  </a:lnTo>
                  <a:lnTo>
                    <a:pt x="280" y="106"/>
                  </a:lnTo>
                  <a:lnTo>
                    <a:pt x="284" y="105"/>
                  </a:lnTo>
                  <a:lnTo>
                    <a:pt x="287" y="104"/>
                  </a:lnTo>
                  <a:lnTo>
                    <a:pt x="289" y="103"/>
                  </a:lnTo>
                  <a:lnTo>
                    <a:pt x="292" y="103"/>
                  </a:lnTo>
                  <a:lnTo>
                    <a:pt x="295" y="104"/>
                  </a:lnTo>
                  <a:lnTo>
                    <a:pt x="296" y="105"/>
                  </a:lnTo>
                  <a:lnTo>
                    <a:pt x="299" y="105"/>
                  </a:lnTo>
                  <a:lnTo>
                    <a:pt x="302" y="105"/>
                  </a:lnTo>
                  <a:lnTo>
                    <a:pt x="303" y="105"/>
                  </a:lnTo>
                  <a:lnTo>
                    <a:pt x="304" y="104"/>
                  </a:lnTo>
                  <a:lnTo>
                    <a:pt x="306" y="104"/>
                  </a:lnTo>
                  <a:lnTo>
                    <a:pt x="312" y="103"/>
                  </a:lnTo>
                  <a:lnTo>
                    <a:pt x="313" y="103"/>
                  </a:lnTo>
                  <a:lnTo>
                    <a:pt x="315" y="104"/>
                  </a:lnTo>
                  <a:lnTo>
                    <a:pt x="316" y="106"/>
                  </a:lnTo>
                  <a:lnTo>
                    <a:pt x="320" y="107"/>
                  </a:lnTo>
                  <a:lnTo>
                    <a:pt x="321" y="107"/>
                  </a:lnTo>
                  <a:lnTo>
                    <a:pt x="323" y="106"/>
                  </a:lnTo>
                  <a:lnTo>
                    <a:pt x="324" y="105"/>
                  </a:lnTo>
                  <a:lnTo>
                    <a:pt x="324" y="106"/>
                  </a:lnTo>
                  <a:lnTo>
                    <a:pt x="326" y="107"/>
                  </a:lnTo>
                  <a:lnTo>
                    <a:pt x="328" y="107"/>
                  </a:lnTo>
                  <a:lnTo>
                    <a:pt x="328" y="108"/>
                  </a:lnTo>
                  <a:lnTo>
                    <a:pt x="328" y="109"/>
                  </a:lnTo>
                  <a:lnTo>
                    <a:pt x="330" y="109"/>
                  </a:lnTo>
                  <a:lnTo>
                    <a:pt x="331" y="110"/>
                  </a:lnTo>
                  <a:lnTo>
                    <a:pt x="332" y="110"/>
                  </a:lnTo>
                  <a:lnTo>
                    <a:pt x="333" y="109"/>
                  </a:lnTo>
                  <a:lnTo>
                    <a:pt x="334" y="109"/>
                  </a:lnTo>
                  <a:lnTo>
                    <a:pt x="334" y="111"/>
                  </a:lnTo>
                  <a:lnTo>
                    <a:pt x="334" y="113"/>
                  </a:lnTo>
                  <a:lnTo>
                    <a:pt x="335" y="114"/>
                  </a:lnTo>
                  <a:lnTo>
                    <a:pt x="335" y="115"/>
                  </a:lnTo>
                  <a:lnTo>
                    <a:pt x="336" y="116"/>
                  </a:lnTo>
                  <a:lnTo>
                    <a:pt x="337" y="116"/>
                  </a:lnTo>
                  <a:lnTo>
                    <a:pt x="340" y="116"/>
                  </a:lnTo>
                  <a:lnTo>
                    <a:pt x="341" y="115"/>
                  </a:lnTo>
                  <a:lnTo>
                    <a:pt x="341" y="114"/>
                  </a:lnTo>
                  <a:lnTo>
                    <a:pt x="341" y="113"/>
                  </a:lnTo>
                  <a:lnTo>
                    <a:pt x="342" y="113"/>
                  </a:lnTo>
                  <a:lnTo>
                    <a:pt x="342" y="114"/>
                  </a:lnTo>
                  <a:lnTo>
                    <a:pt x="343" y="115"/>
                  </a:lnTo>
                  <a:lnTo>
                    <a:pt x="343" y="116"/>
                  </a:lnTo>
                  <a:lnTo>
                    <a:pt x="343" y="117"/>
                  </a:lnTo>
                  <a:lnTo>
                    <a:pt x="344" y="117"/>
                  </a:lnTo>
                  <a:lnTo>
                    <a:pt x="345" y="118"/>
                  </a:lnTo>
                  <a:lnTo>
                    <a:pt x="346" y="117"/>
                  </a:lnTo>
                  <a:lnTo>
                    <a:pt x="347" y="117"/>
                  </a:lnTo>
                  <a:lnTo>
                    <a:pt x="349" y="119"/>
                  </a:lnTo>
                  <a:lnTo>
                    <a:pt x="351" y="122"/>
                  </a:lnTo>
                  <a:lnTo>
                    <a:pt x="352" y="122"/>
                  </a:lnTo>
                  <a:lnTo>
                    <a:pt x="353" y="123"/>
                  </a:lnTo>
                  <a:lnTo>
                    <a:pt x="353" y="124"/>
                  </a:lnTo>
                  <a:lnTo>
                    <a:pt x="354" y="125"/>
                  </a:lnTo>
                  <a:lnTo>
                    <a:pt x="354" y="128"/>
                  </a:lnTo>
                  <a:lnTo>
                    <a:pt x="355" y="132"/>
                  </a:lnTo>
                  <a:lnTo>
                    <a:pt x="358" y="134"/>
                  </a:lnTo>
                  <a:lnTo>
                    <a:pt x="359" y="135"/>
                  </a:lnTo>
                  <a:lnTo>
                    <a:pt x="360" y="136"/>
                  </a:lnTo>
                  <a:lnTo>
                    <a:pt x="361" y="136"/>
                  </a:lnTo>
                  <a:lnTo>
                    <a:pt x="362" y="138"/>
                  </a:lnTo>
                  <a:lnTo>
                    <a:pt x="363" y="138"/>
                  </a:lnTo>
                  <a:lnTo>
                    <a:pt x="364" y="139"/>
                  </a:lnTo>
                  <a:lnTo>
                    <a:pt x="364" y="141"/>
                  </a:lnTo>
                  <a:lnTo>
                    <a:pt x="364" y="143"/>
                  </a:lnTo>
                  <a:lnTo>
                    <a:pt x="366" y="145"/>
                  </a:lnTo>
                  <a:lnTo>
                    <a:pt x="368" y="146"/>
                  </a:lnTo>
                  <a:lnTo>
                    <a:pt x="369" y="147"/>
                  </a:lnTo>
                  <a:lnTo>
                    <a:pt x="371" y="147"/>
                  </a:lnTo>
                  <a:lnTo>
                    <a:pt x="372" y="148"/>
                  </a:lnTo>
                  <a:lnTo>
                    <a:pt x="372" y="149"/>
                  </a:lnTo>
                  <a:lnTo>
                    <a:pt x="372" y="152"/>
                  </a:lnTo>
                  <a:lnTo>
                    <a:pt x="374" y="153"/>
                  </a:lnTo>
                  <a:lnTo>
                    <a:pt x="375" y="154"/>
                  </a:lnTo>
                  <a:lnTo>
                    <a:pt x="380" y="154"/>
                  </a:lnTo>
                  <a:lnTo>
                    <a:pt x="381" y="154"/>
                  </a:lnTo>
                  <a:lnTo>
                    <a:pt x="383" y="155"/>
                  </a:lnTo>
                  <a:lnTo>
                    <a:pt x="383" y="157"/>
                  </a:lnTo>
                  <a:lnTo>
                    <a:pt x="382" y="158"/>
                  </a:lnTo>
                  <a:lnTo>
                    <a:pt x="383" y="162"/>
                  </a:lnTo>
                  <a:lnTo>
                    <a:pt x="384" y="162"/>
                  </a:lnTo>
                  <a:lnTo>
                    <a:pt x="384" y="163"/>
                  </a:lnTo>
                  <a:lnTo>
                    <a:pt x="383" y="164"/>
                  </a:lnTo>
                  <a:lnTo>
                    <a:pt x="383" y="165"/>
                  </a:lnTo>
                  <a:lnTo>
                    <a:pt x="383" y="166"/>
                  </a:lnTo>
                  <a:lnTo>
                    <a:pt x="383" y="167"/>
                  </a:lnTo>
                  <a:lnTo>
                    <a:pt x="384" y="168"/>
                  </a:lnTo>
                  <a:lnTo>
                    <a:pt x="387" y="170"/>
                  </a:lnTo>
                  <a:lnTo>
                    <a:pt x="387" y="171"/>
                  </a:lnTo>
                  <a:lnTo>
                    <a:pt x="389" y="171"/>
                  </a:lnTo>
                  <a:lnTo>
                    <a:pt x="394" y="172"/>
                  </a:lnTo>
                  <a:lnTo>
                    <a:pt x="401" y="172"/>
                  </a:lnTo>
                  <a:lnTo>
                    <a:pt x="408" y="171"/>
                  </a:lnTo>
                  <a:lnTo>
                    <a:pt x="411" y="170"/>
                  </a:lnTo>
                  <a:lnTo>
                    <a:pt x="414" y="170"/>
                  </a:lnTo>
                  <a:lnTo>
                    <a:pt x="417" y="170"/>
                  </a:lnTo>
                  <a:lnTo>
                    <a:pt x="419" y="170"/>
                  </a:lnTo>
                  <a:lnTo>
                    <a:pt x="420" y="170"/>
                  </a:lnTo>
                  <a:lnTo>
                    <a:pt x="420" y="167"/>
                  </a:lnTo>
                  <a:lnTo>
                    <a:pt x="423" y="165"/>
                  </a:lnTo>
                  <a:lnTo>
                    <a:pt x="427" y="164"/>
                  </a:lnTo>
                  <a:lnTo>
                    <a:pt x="429" y="163"/>
                  </a:lnTo>
                  <a:lnTo>
                    <a:pt x="430" y="161"/>
                  </a:lnTo>
                  <a:lnTo>
                    <a:pt x="431" y="162"/>
                  </a:lnTo>
                  <a:lnTo>
                    <a:pt x="436" y="162"/>
                  </a:lnTo>
                  <a:lnTo>
                    <a:pt x="437" y="164"/>
                  </a:lnTo>
                  <a:lnTo>
                    <a:pt x="438" y="165"/>
                  </a:lnTo>
                  <a:lnTo>
                    <a:pt x="439" y="167"/>
                  </a:lnTo>
                  <a:lnTo>
                    <a:pt x="440" y="170"/>
                  </a:lnTo>
                  <a:lnTo>
                    <a:pt x="440" y="171"/>
                  </a:lnTo>
                  <a:lnTo>
                    <a:pt x="440" y="172"/>
                  </a:lnTo>
                  <a:lnTo>
                    <a:pt x="442" y="173"/>
                  </a:lnTo>
                  <a:lnTo>
                    <a:pt x="445" y="172"/>
                  </a:lnTo>
                  <a:lnTo>
                    <a:pt x="446" y="172"/>
                  </a:lnTo>
                  <a:lnTo>
                    <a:pt x="448" y="173"/>
                  </a:lnTo>
                  <a:lnTo>
                    <a:pt x="449" y="174"/>
                  </a:lnTo>
                  <a:lnTo>
                    <a:pt x="449" y="175"/>
                  </a:lnTo>
                  <a:lnTo>
                    <a:pt x="449" y="176"/>
                  </a:lnTo>
                  <a:lnTo>
                    <a:pt x="450" y="177"/>
                  </a:lnTo>
                  <a:lnTo>
                    <a:pt x="454" y="177"/>
                  </a:lnTo>
                  <a:lnTo>
                    <a:pt x="455" y="177"/>
                  </a:lnTo>
                  <a:lnTo>
                    <a:pt x="457" y="176"/>
                  </a:lnTo>
                  <a:lnTo>
                    <a:pt x="458" y="174"/>
                  </a:lnTo>
                  <a:lnTo>
                    <a:pt x="458" y="172"/>
                  </a:lnTo>
                  <a:lnTo>
                    <a:pt x="458" y="171"/>
                  </a:lnTo>
                  <a:lnTo>
                    <a:pt x="460" y="168"/>
                  </a:lnTo>
                  <a:lnTo>
                    <a:pt x="462" y="168"/>
                  </a:lnTo>
                  <a:lnTo>
                    <a:pt x="465" y="167"/>
                  </a:lnTo>
                  <a:lnTo>
                    <a:pt x="467" y="168"/>
                  </a:lnTo>
                  <a:lnTo>
                    <a:pt x="468" y="168"/>
                  </a:lnTo>
                  <a:lnTo>
                    <a:pt x="468" y="170"/>
                  </a:lnTo>
                  <a:lnTo>
                    <a:pt x="470" y="174"/>
                  </a:lnTo>
                  <a:lnTo>
                    <a:pt x="471" y="174"/>
                  </a:lnTo>
                  <a:lnTo>
                    <a:pt x="473" y="174"/>
                  </a:lnTo>
                  <a:lnTo>
                    <a:pt x="474" y="172"/>
                  </a:lnTo>
                  <a:lnTo>
                    <a:pt x="473" y="170"/>
                  </a:lnTo>
                  <a:lnTo>
                    <a:pt x="474" y="168"/>
                  </a:lnTo>
                  <a:lnTo>
                    <a:pt x="473" y="164"/>
                  </a:lnTo>
                  <a:lnTo>
                    <a:pt x="471" y="163"/>
                  </a:lnTo>
                  <a:lnTo>
                    <a:pt x="470" y="162"/>
                  </a:lnTo>
                  <a:lnTo>
                    <a:pt x="469" y="155"/>
                  </a:lnTo>
                  <a:lnTo>
                    <a:pt x="470" y="153"/>
                  </a:lnTo>
                  <a:lnTo>
                    <a:pt x="473" y="152"/>
                  </a:lnTo>
                  <a:lnTo>
                    <a:pt x="473" y="153"/>
                  </a:lnTo>
                  <a:lnTo>
                    <a:pt x="474" y="153"/>
                  </a:lnTo>
                  <a:lnTo>
                    <a:pt x="476" y="152"/>
                  </a:lnTo>
                  <a:lnTo>
                    <a:pt x="479" y="156"/>
                  </a:lnTo>
                  <a:lnTo>
                    <a:pt x="479" y="160"/>
                  </a:lnTo>
                  <a:lnTo>
                    <a:pt x="479" y="161"/>
                  </a:lnTo>
                  <a:lnTo>
                    <a:pt x="479" y="162"/>
                  </a:lnTo>
                  <a:lnTo>
                    <a:pt x="478" y="163"/>
                  </a:lnTo>
                  <a:lnTo>
                    <a:pt x="478" y="164"/>
                  </a:lnTo>
                  <a:lnTo>
                    <a:pt x="478" y="165"/>
                  </a:lnTo>
                  <a:lnTo>
                    <a:pt x="479" y="166"/>
                  </a:lnTo>
                  <a:lnTo>
                    <a:pt x="480" y="166"/>
                  </a:lnTo>
                  <a:lnTo>
                    <a:pt x="481" y="165"/>
                  </a:lnTo>
                  <a:lnTo>
                    <a:pt x="481" y="164"/>
                  </a:lnTo>
                  <a:lnTo>
                    <a:pt x="483" y="164"/>
                  </a:lnTo>
                  <a:lnTo>
                    <a:pt x="483" y="166"/>
                  </a:lnTo>
                  <a:lnTo>
                    <a:pt x="483" y="167"/>
                  </a:lnTo>
                  <a:lnTo>
                    <a:pt x="485" y="168"/>
                  </a:lnTo>
                  <a:lnTo>
                    <a:pt x="486" y="168"/>
                  </a:lnTo>
                  <a:lnTo>
                    <a:pt x="489" y="164"/>
                  </a:lnTo>
                  <a:lnTo>
                    <a:pt x="493" y="161"/>
                  </a:lnTo>
                  <a:lnTo>
                    <a:pt x="496" y="156"/>
                  </a:lnTo>
                  <a:lnTo>
                    <a:pt x="497" y="154"/>
                  </a:lnTo>
                  <a:lnTo>
                    <a:pt x="498" y="153"/>
                  </a:lnTo>
                  <a:lnTo>
                    <a:pt x="499" y="152"/>
                  </a:lnTo>
                  <a:lnTo>
                    <a:pt x="500" y="151"/>
                  </a:lnTo>
                  <a:lnTo>
                    <a:pt x="503" y="152"/>
                  </a:lnTo>
                  <a:lnTo>
                    <a:pt x="504" y="152"/>
                  </a:lnTo>
                  <a:lnTo>
                    <a:pt x="509" y="148"/>
                  </a:lnTo>
                  <a:lnTo>
                    <a:pt x="512" y="146"/>
                  </a:lnTo>
                  <a:lnTo>
                    <a:pt x="514" y="145"/>
                  </a:lnTo>
                  <a:lnTo>
                    <a:pt x="533" y="129"/>
                  </a:lnTo>
                  <a:lnTo>
                    <a:pt x="536" y="126"/>
                  </a:lnTo>
                  <a:lnTo>
                    <a:pt x="538" y="125"/>
                  </a:lnTo>
                  <a:lnTo>
                    <a:pt x="542" y="127"/>
                  </a:lnTo>
                  <a:lnTo>
                    <a:pt x="542" y="128"/>
                  </a:lnTo>
                  <a:lnTo>
                    <a:pt x="544" y="127"/>
                  </a:lnTo>
                  <a:lnTo>
                    <a:pt x="547" y="127"/>
                  </a:lnTo>
                  <a:lnTo>
                    <a:pt x="552" y="125"/>
                  </a:lnTo>
                  <a:lnTo>
                    <a:pt x="556" y="123"/>
                  </a:lnTo>
                  <a:lnTo>
                    <a:pt x="562" y="122"/>
                  </a:lnTo>
                  <a:lnTo>
                    <a:pt x="565" y="119"/>
                  </a:lnTo>
                  <a:lnTo>
                    <a:pt x="571" y="118"/>
                  </a:lnTo>
                  <a:lnTo>
                    <a:pt x="573" y="118"/>
                  </a:lnTo>
                  <a:lnTo>
                    <a:pt x="575" y="118"/>
                  </a:lnTo>
                  <a:lnTo>
                    <a:pt x="582" y="118"/>
                  </a:lnTo>
                  <a:lnTo>
                    <a:pt x="586" y="119"/>
                  </a:lnTo>
                  <a:lnTo>
                    <a:pt x="588" y="119"/>
                  </a:lnTo>
                  <a:lnTo>
                    <a:pt x="588" y="118"/>
                  </a:lnTo>
                  <a:lnTo>
                    <a:pt x="592" y="118"/>
                  </a:lnTo>
                  <a:lnTo>
                    <a:pt x="598" y="117"/>
                  </a:lnTo>
                  <a:lnTo>
                    <a:pt x="600" y="117"/>
                  </a:lnTo>
                  <a:lnTo>
                    <a:pt x="603" y="117"/>
                  </a:lnTo>
                  <a:lnTo>
                    <a:pt x="607" y="117"/>
                  </a:lnTo>
                  <a:lnTo>
                    <a:pt x="608" y="117"/>
                  </a:lnTo>
                  <a:lnTo>
                    <a:pt x="613" y="116"/>
                  </a:lnTo>
                  <a:lnTo>
                    <a:pt x="618" y="116"/>
                  </a:lnTo>
                  <a:lnTo>
                    <a:pt x="621" y="115"/>
                  </a:lnTo>
                  <a:lnTo>
                    <a:pt x="634" y="107"/>
                  </a:lnTo>
                  <a:lnTo>
                    <a:pt x="643" y="100"/>
                  </a:lnTo>
                  <a:lnTo>
                    <a:pt x="644" y="100"/>
                  </a:lnTo>
                  <a:lnTo>
                    <a:pt x="648" y="98"/>
                  </a:lnTo>
                  <a:lnTo>
                    <a:pt x="650" y="97"/>
                  </a:lnTo>
                  <a:lnTo>
                    <a:pt x="658" y="95"/>
                  </a:lnTo>
                  <a:lnTo>
                    <a:pt x="672" y="95"/>
                  </a:lnTo>
                  <a:lnTo>
                    <a:pt x="676" y="94"/>
                  </a:lnTo>
                  <a:lnTo>
                    <a:pt x="679" y="91"/>
                  </a:lnTo>
                  <a:lnTo>
                    <a:pt x="681" y="90"/>
                  </a:lnTo>
                  <a:lnTo>
                    <a:pt x="685" y="90"/>
                  </a:lnTo>
                  <a:lnTo>
                    <a:pt x="686" y="90"/>
                  </a:lnTo>
                  <a:lnTo>
                    <a:pt x="681" y="96"/>
                  </a:lnTo>
                  <a:lnTo>
                    <a:pt x="680" y="99"/>
                  </a:lnTo>
                  <a:lnTo>
                    <a:pt x="678" y="103"/>
                  </a:lnTo>
                  <a:lnTo>
                    <a:pt x="678" y="105"/>
                  </a:lnTo>
                  <a:lnTo>
                    <a:pt x="678" y="107"/>
                  </a:lnTo>
                  <a:lnTo>
                    <a:pt x="678" y="109"/>
                  </a:lnTo>
                  <a:lnTo>
                    <a:pt x="678" y="118"/>
                  </a:lnTo>
                  <a:lnTo>
                    <a:pt x="679" y="123"/>
                  </a:lnTo>
                  <a:lnTo>
                    <a:pt x="679" y="126"/>
                  </a:lnTo>
                  <a:lnTo>
                    <a:pt x="680" y="128"/>
                  </a:lnTo>
                  <a:lnTo>
                    <a:pt x="680" y="130"/>
                  </a:lnTo>
                  <a:lnTo>
                    <a:pt x="681" y="130"/>
                  </a:lnTo>
                  <a:lnTo>
                    <a:pt x="681" y="133"/>
                  </a:lnTo>
                  <a:lnTo>
                    <a:pt x="679" y="134"/>
                  </a:lnTo>
                  <a:lnTo>
                    <a:pt x="678" y="135"/>
                  </a:lnTo>
                  <a:lnTo>
                    <a:pt x="678" y="136"/>
                  </a:lnTo>
                  <a:lnTo>
                    <a:pt x="678" y="138"/>
                  </a:lnTo>
                  <a:lnTo>
                    <a:pt x="679" y="141"/>
                  </a:lnTo>
                  <a:lnTo>
                    <a:pt x="681" y="143"/>
                  </a:lnTo>
                  <a:lnTo>
                    <a:pt x="682" y="144"/>
                  </a:lnTo>
                  <a:lnTo>
                    <a:pt x="684" y="144"/>
                  </a:lnTo>
                  <a:lnTo>
                    <a:pt x="687" y="144"/>
                  </a:lnTo>
                  <a:lnTo>
                    <a:pt x="690" y="144"/>
                  </a:lnTo>
                  <a:lnTo>
                    <a:pt x="691" y="143"/>
                  </a:lnTo>
                  <a:lnTo>
                    <a:pt x="692" y="142"/>
                  </a:lnTo>
                  <a:lnTo>
                    <a:pt x="694" y="142"/>
                  </a:lnTo>
                  <a:lnTo>
                    <a:pt x="695" y="143"/>
                  </a:lnTo>
                  <a:lnTo>
                    <a:pt x="696" y="145"/>
                  </a:lnTo>
                  <a:lnTo>
                    <a:pt x="697" y="145"/>
                  </a:lnTo>
                  <a:lnTo>
                    <a:pt x="698" y="145"/>
                  </a:lnTo>
                  <a:lnTo>
                    <a:pt x="699" y="145"/>
                  </a:lnTo>
                  <a:lnTo>
                    <a:pt x="701" y="145"/>
                  </a:lnTo>
                  <a:lnTo>
                    <a:pt x="704" y="144"/>
                  </a:lnTo>
                  <a:lnTo>
                    <a:pt x="705" y="145"/>
                  </a:lnTo>
                  <a:lnTo>
                    <a:pt x="706" y="147"/>
                  </a:lnTo>
                  <a:lnTo>
                    <a:pt x="708" y="148"/>
                  </a:lnTo>
                  <a:lnTo>
                    <a:pt x="711" y="147"/>
                  </a:lnTo>
                  <a:lnTo>
                    <a:pt x="716" y="145"/>
                  </a:lnTo>
                  <a:lnTo>
                    <a:pt x="722" y="142"/>
                  </a:lnTo>
                  <a:lnTo>
                    <a:pt x="725" y="138"/>
                  </a:lnTo>
                  <a:lnTo>
                    <a:pt x="726" y="138"/>
                  </a:lnTo>
                  <a:lnTo>
                    <a:pt x="729" y="138"/>
                  </a:lnTo>
                  <a:lnTo>
                    <a:pt x="733" y="137"/>
                  </a:lnTo>
                  <a:lnTo>
                    <a:pt x="735" y="139"/>
                  </a:lnTo>
                  <a:lnTo>
                    <a:pt x="735" y="141"/>
                  </a:lnTo>
                  <a:lnTo>
                    <a:pt x="736" y="143"/>
                  </a:lnTo>
                  <a:lnTo>
                    <a:pt x="738" y="144"/>
                  </a:lnTo>
                  <a:lnTo>
                    <a:pt x="739" y="145"/>
                  </a:lnTo>
                  <a:lnTo>
                    <a:pt x="740" y="147"/>
                  </a:lnTo>
                  <a:lnTo>
                    <a:pt x="744" y="148"/>
                  </a:lnTo>
                  <a:lnTo>
                    <a:pt x="749" y="144"/>
                  </a:lnTo>
                  <a:lnTo>
                    <a:pt x="751" y="144"/>
                  </a:lnTo>
                  <a:lnTo>
                    <a:pt x="752" y="144"/>
                  </a:lnTo>
                  <a:lnTo>
                    <a:pt x="753" y="145"/>
                  </a:lnTo>
                  <a:lnTo>
                    <a:pt x="754" y="144"/>
                  </a:lnTo>
                  <a:lnTo>
                    <a:pt x="755" y="143"/>
                  </a:lnTo>
                  <a:lnTo>
                    <a:pt x="755" y="141"/>
                  </a:lnTo>
                  <a:lnTo>
                    <a:pt x="755" y="139"/>
                  </a:lnTo>
                  <a:lnTo>
                    <a:pt x="754" y="138"/>
                  </a:lnTo>
                  <a:lnTo>
                    <a:pt x="756" y="134"/>
                  </a:lnTo>
                  <a:lnTo>
                    <a:pt x="758" y="132"/>
                  </a:lnTo>
                  <a:lnTo>
                    <a:pt x="761" y="132"/>
                  </a:lnTo>
                  <a:lnTo>
                    <a:pt x="762" y="132"/>
                  </a:lnTo>
                  <a:lnTo>
                    <a:pt x="763" y="130"/>
                  </a:lnTo>
                  <a:lnTo>
                    <a:pt x="764" y="129"/>
                  </a:lnTo>
                  <a:lnTo>
                    <a:pt x="768" y="129"/>
                  </a:lnTo>
                  <a:lnTo>
                    <a:pt x="770" y="130"/>
                  </a:lnTo>
                  <a:lnTo>
                    <a:pt x="771" y="130"/>
                  </a:lnTo>
                  <a:lnTo>
                    <a:pt x="773" y="130"/>
                  </a:lnTo>
                  <a:lnTo>
                    <a:pt x="775" y="130"/>
                  </a:lnTo>
                  <a:lnTo>
                    <a:pt x="777" y="130"/>
                  </a:lnTo>
                  <a:lnTo>
                    <a:pt x="778" y="130"/>
                  </a:lnTo>
                  <a:lnTo>
                    <a:pt x="780" y="129"/>
                  </a:lnTo>
                  <a:lnTo>
                    <a:pt x="782" y="123"/>
                  </a:lnTo>
                  <a:lnTo>
                    <a:pt x="786" y="120"/>
                  </a:lnTo>
                  <a:lnTo>
                    <a:pt x="789" y="123"/>
                  </a:lnTo>
                  <a:lnTo>
                    <a:pt x="790" y="123"/>
                  </a:lnTo>
                  <a:lnTo>
                    <a:pt x="792" y="123"/>
                  </a:lnTo>
                  <a:lnTo>
                    <a:pt x="792" y="122"/>
                  </a:lnTo>
                  <a:lnTo>
                    <a:pt x="793" y="122"/>
                  </a:lnTo>
                  <a:lnTo>
                    <a:pt x="794" y="122"/>
                  </a:lnTo>
                  <a:lnTo>
                    <a:pt x="795" y="124"/>
                  </a:lnTo>
                  <a:lnTo>
                    <a:pt x="796" y="124"/>
                  </a:lnTo>
                  <a:lnTo>
                    <a:pt x="797" y="126"/>
                  </a:lnTo>
                  <a:lnTo>
                    <a:pt x="796" y="133"/>
                  </a:lnTo>
                  <a:lnTo>
                    <a:pt x="795" y="142"/>
                  </a:lnTo>
                  <a:lnTo>
                    <a:pt x="797" y="151"/>
                  </a:lnTo>
                  <a:lnTo>
                    <a:pt x="800" y="156"/>
                  </a:lnTo>
                  <a:lnTo>
                    <a:pt x="802" y="160"/>
                  </a:lnTo>
                  <a:lnTo>
                    <a:pt x="801" y="161"/>
                  </a:lnTo>
                  <a:lnTo>
                    <a:pt x="802" y="168"/>
                  </a:lnTo>
                  <a:lnTo>
                    <a:pt x="805" y="171"/>
                  </a:lnTo>
                  <a:lnTo>
                    <a:pt x="804" y="174"/>
                  </a:lnTo>
                  <a:lnTo>
                    <a:pt x="803" y="175"/>
                  </a:lnTo>
                  <a:lnTo>
                    <a:pt x="802" y="175"/>
                  </a:lnTo>
                  <a:lnTo>
                    <a:pt x="801" y="176"/>
                  </a:lnTo>
                  <a:lnTo>
                    <a:pt x="800" y="177"/>
                  </a:lnTo>
                  <a:lnTo>
                    <a:pt x="799" y="177"/>
                  </a:lnTo>
                  <a:lnTo>
                    <a:pt x="797" y="176"/>
                  </a:lnTo>
                  <a:lnTo>
                    <a:pt x="795" y="176"/>
                  </a:lnTo>
                  <a:lnTo>
                    <a:pt x="794" y="176"/>
                  </a:lnTo>
                  <a:lnTo>
                    <a:pt x="790" y="177"/>
                  </a:lnTo>
                  <a:lnTo>
                    <a:pt x="789" y="179"/>
                  </a:lnTo>
                  <a:lnTo>
                    <a:pt x="786" y="182"/>
                  </a:lnTo>
                  <a:lnTo>
                    <a:pt x="787" y="185"/>
                  </a:lnTo>
                  <a:lnTo>
                    <a:pt x="787" y="187"/>
                  </a:lnTo>
                  <a:lnTo>
                    <a:pt x="789" y="189"/>
                  </a:lnTo>
                  <a:lnTo>
                    <a:pt x="790" y="190"/>
                  </a:lnTo>
                  <a:lnTo>
                    <a:pt x="791" y="190"/>
                  </a:lnTo>
                  <a:lnTo>
                    <a:pt x="792" y="190"/>
                  </a:lnTo>
                  <a:lnTo>
                    <a:pt x="794" y="189"/>
                  </a:lnTo>
                  <a:lnTo>
                    <a:pt x="795" y="187"/>
                  </a:lnTo>
                  <a:lnTo>
                    <a:pt x="796" y="185"/>
                  </a:lnTo>
                  <a:lnTo>
                    <a:pt x="797" y="185"/>
                  </a:lnTo>
                  <a:lnTo>
                    <a:pt x="800" y="185"/>
                  </a:lnTo>
                  <a:lnTo>
                    <a:pt x="803" y="185"/>
                  </a:lnTo>
                  <a:lnTo>
                    <a:pt x="804" y="186"/>
                  </a:lnTo>
                  <a:lnTo>
                    <a:pt x="805" y="187"/>
                  </a:lnTo>
                  <a:lnTo>
                    <a:pt x="806" y="189"/>
                  </a:lnTo>
                  <a:lnTo>
                    <a:pt x="806" y="190"/>
                  </a:lnTo>
                  <a:lnTo>
                    <a:pt x="807" y="191"/>
                  </a:lnTo>
                  <a:lnTo>
                    <a:pt x="809" y="191"/>
                  </a:lnTo>
                  <a:lnTo>
                    <a:pt x="812" y="190"/>
                  </a:lnTo>
                  <a:lnTo>
                    <a:pt x="816" y="192"/>
                  </a:lnTo>
                  <a:lnTo>
                    <a:pt x="816" y="194"/>
                  </a:lnTo>
                  <a:lnTo>
                    <a:pt x="815" y="194"/>
                  </a:lnTo>
                  <a:lnTo>
                    <a:pt x="814" y="195"/>
                  </a:lnTo>
                  <a:lnTo>
                    <a:pt x="813" y="196"/>
                  </a:lnTo>
                  <a:lnTo>
                    <a:pt x="812" y="197"/>
                  </a:lnTo>
                  <a:lnTo>
                    <a:pt x="812" y="200"/>
                  </a:lnTo>
                  <a:lnTo>
                    <a:pt x="813" y="201"/>
                  </a:lnTo>
                  <a:lnTo>
                    <a:pt x="814" y="202"/>
                  </a:lnTo>
                  <a:lnTo>
                    <a:pt x="815" y="203"/>
                  </a:lnTo>
                  <a:lnTo>
                    <a:pt x="819" y="206"/>
                  </a:lnTo>
                  <a:lnTo>
                    <a:pt x="821" y="208"/>
                  </a:lnTo>
                  <a:lnTo>
                    <a:pt x="823" y="210"/>
                  </a:lnTo>
                  <a:lnTo>
                    <a:pt x="826" y="210"/>
                  </a:lnTo>
                  <a:lnTo>
                    <a:pt x="829" y="210"/>
                  </a:lnTo>
                  <a:lnTo>
                    <a:pt x="830" y="209"/>
                  </a:lnTo>
                  <a:lnTo>
                    <a:pt x="830" y="210"/>
                  </a:lnTo>
                  <a:lnTo>
                    <a:pt x="831" y="211"/>
                  </a:lnTo>
                  <a:lnTo>
                    <a:pt x="832" y="212"/>
                  </a:lnTo>
                  <a:lnTo>
                    <a:pt x="834" y="212"/>
                  </a:lnTo>
                  <a:lnTo>
                    <a:pt x="835" y="214"/>
                  </a:lnTo>
                  <a:lnTo>
                    <a:pt x="839" y="214"/>
                  </a:lnTo>
                  <a:lnTo>
                    <a:pt x="839" y="215"/>
                  </a:lnTo>
                  <a:lnTo>
                    <a:pt x="840" y="214"/>
                  </a:lnTo>
                  <a:lnTo>
                    <a:pt x="842" y="209"/>
                  </a:lnTo>
                  <a:lnTo>
                    <a:pt x="844" y="209"/>
                  </a:lnTo>
                  <a:lnTo>
                    <a:pt x="845" y="212"/>
                  </a:lnTo>
                  <a:lnTo>
                    <a:pt x="847" y="212"/>
                  </a:lnTo>
                  <a:lnTo>
                    <a:pt x="849" y="213"/>
                  </a:lnTo>
                  <a:lnTo>
                    <a:pt x="851" y="211"/>
                  </a:lnTo>
                  <a:lnTo>
                    <a:pt x="852" y="210"/>
                  </a:lnTo>
                  <a:lnTo>
                    <a:pt x="852" y="209"/>
                  </a:lnTo>
                  <a:lnTo>
                    <a:pt x="852" y="206"/>
                  </a:lnTo>
                  <a:lnTo>
                    <a:pt x="851" y="203"/>
                  </a:lnTo>
                  <a:lnTo>
                    <a:pt x="848" y="202"/>
                  </a:lnTo>
                  <a:lnTo>
                    <a:pt x="845" y="200"/>
                  </a:lnTo>
                  <a:lnTo>
                    <a:pt x="843" y="194"/>
                  </a:lnTo>
                  <a:lnTo>
                    <a:pt x="844" y="193"/>
                  </a:lnTo>
                  <a:lnTo>
                    <a:pt x="847" y="194"/>
                  </a:lnTo>
                  <a:lnTo>
                    <a:pt x="849" y="195"/>
                  </a:lnTo>
                  <a:lnTo>
                    <a:pt x="850" y="195"/>
                  </a:lnTo>
                  <a:lnTo>
                    <a:pt x="852" y="195"/>
                  </a:lnTo>
                  <a:lnTo>
                    <a:pt x="855" y="195"/>
                  </a:lnTo>
                  <a:lnTo>
                    <a:pt x="855" y="194"/>
                  </a:lnTo>
                  <a:lnTo>
                    <a:pt x="857" y="193"/>
                  </a:lnTo>
                  <a:lnTo>
                    <a:pt x="858" y="192"/>
                  </a:lnTo>
                  <a:lnTo>
                    <a:pt x="863" y="192"/>
                  </a:lnTo>
                  <a:lnTo>
                    <a:pt x="867" y="191"/>
                  </a:lnTo>
                  <a:lnTo>
                    <a:pt x="868" y="191"/>
                  </a:lnTo>
                  <a:lnTo>
                    <a:pt x="870" y="192"/>
                  </a:lnTo>
                  <a:lnTo>
                    <a:pt x="872" y="193"/>
                  </a:lnTo>
                  <a:lnTo>
                    <a:pt x="874" y="193"/>
                  </a:lnTo>
                  <a:lnTo>
                    <a:pt x="874" y="194"/>
                  </a:lnTo>
                  <a:lnTo>
                    <a:pt x="876" y="195"/>
                  </a:lnTo>
                  <a:lnTo>
                    <a:pt x="876" y="196"/>
                  </a:lnTo>
                  <a:lnTo>
                    <a:pt x="877" y="197"/>
                  </a:lnTo>
                  <a:lnTo>
                    <a:pt x="878" y="197"/>
                  </a:lnTo>
                  <a:lnTo>
                    <a:pt x="879" y="200"/>
                  </a:lnTo>
                  <a:lnTo>
                    <a:pt x="880" y="202"/>
                  </a:lnTo>
                  <a:lnTo>
                    <a:pt x="881" y="204"/>
                  </a:lnTo>
                  <a:lnTo>
                    <a:pt x="882" y="206"/>
                  </a:lnTo>
                  <a:lnTo>
                    <a:pt x="887" y="208"/>
                  </a:lnTo>
                  <a:lnTo>
                    <a:pt x="888" y="208"/>
                  </a:lnTo>
                  <a:lnTo>
                    <a:pt x="889" y="208"/>
                  </a:lnTo>
                  <a:lnTo>
                    <a:pt x="890" y="209"/>
                  </a:lnTo>
                  <a:lnTo>
                    <a:pt x="890" y="210"/>
                  </a:lnTo>
                  <a:lnTo>
                    <a:pt x="889" y="212"/>
                  </a:lnTo>
                  <a:lnTo>
                    <a:pt x="889" y="213"/>
                  </a:lnTo>
                  <a:lnTo>
                    <a:pt x="887" y="221"/>
                  </a:lnTo>
                  <a:lnTo>
                    <a:pt x="886" y="222"/>
                  </a:lnTo>
                  <a:lnTo>
                    <a:pt x="885" y="223"/>
                  </a:lnTo>
                  <a:lnTo>
                    <a:pt x="881" y="224"/>
                  </a:lnTo>
                  <a:lnTo>
                    <a:pt x="878" y="224"/>
                  </a:lnTo>
                  <a:lnTo>
                    <a:pt x="871" y="222"/>
                  </a:lnTo>
                  <a:lnTo>
                    <a:pt x="868" y="220"/>
                  </a:lnTo>
                  <a:lnTo>
                    <a:pt x="864" y="222"/>
                  </a:lnTo>
                  <a:lnTo>
                    <a:pt x="863" y="223"/>
                  </a:lnTo>
                  <a:lnTo>
                    <a:pt x="860" y="223"/>
                  </a:lnTo>
                  <a:lnTo>
                    <a:pt x="859" y="223"/>
                  </a:lnTo>
                  <a:lnTo>
                    <a:pt x="857" y="223"/>
                  </a:lnTo>
                  <a:lnTo>
                    <a:pt x="854" y="224"/>
                  </a:lnTo>
                  <a:lnTo>
                    <a:pt x="852" y="224"/>
                  </a:lnTo>
                  <a:lnTo>
                    <a:pt x="850" y="224"/>
                  </a:lnTo>
                  <a:lnTo>
                    <a:pt x="849" y="223"/>
                  </a:lnTo>
                  <a:lnTo>
                    <a:pt x="849" y="222"/>
                  </a:lnTo>
                  <a:lnTo>
                    <a:pt x="847" y="223"/>
                  </a:lnTo>
                  <a:lnTo>
                    <a:pt x="845" y="223"/>
                  </a:lnTo>
                  <a:lnTo>
                    <a:pt x="844" y="222"/>
                  </a:lnTo>
                  <a:lnTo>
                    <a:pt x="843" y="222"/>
                  </a:lnTo>
                  <a:lnTo>
                    <a:pt x="841" y="221"/>
                  </a:lnTo>
                  <a:lnTo>
                    <a:pt x="839" y="220"/>
                  </a:lnTo>
                  <a:lnTo>
                    <a:pt x="838" y="220"/>
                  </a:lnTo>
                  <a:lnTo>
                    <a:pt x="835" y="221"/>
                  </a:lnTo>
                  <a:lnTo>
                    <a:pt x="834" y="222"/>
                  </a:lnTo>
                  <a:lnTo>
                    <a:pt x="833" y="222"/>
                  </a:lnTo>
                  <a:lnTo>
                    <a:pt x="830" y="221"/>
                  </a:lnTo>
                  <a:lnTo>
                    <a:pt x="825" y="222"/>
                  </a:lnTo>
                  <a:lnTo>
                    <a:pt x="824" y="223"/>
                  </a:lnTo>
                  <a:lnTo>
                    <a:pt x="822" y="223"/>
                  </a:lnTo>
                  <a:lnTo>
                    <a:pt x="814" y="222"/>
                  </a:lnTo>
                  <a:lnTo>
                    <a:pt x="813" y="222"/>
                  </a:lnTo>
                  <a:lnTo>
                    <a:pt x="812" y="223"/>
                  </a:lnTo>
                  <a:lnTo>
                    <a:pt x="810" y="222"/>
                  </a:lnTo>
                  <a:lnTo>
                    <a:pt x="810" y="221"/>
                  </a:lnTo>
                  <a:lnTo>
                    <a:pt x="809" y="222"/>
                  </a:lnTo>
                  <a:lnTo>
                    <a:pt x="806" y="222"/>
                  </a:lnTo>
                  <a:lnTo>
                    <a:pt x="805" y="222"/>
                  </a:lnTo>
                  <a:lnTo>
                    <a:pt x="802" y="224"/>
                  </a:lnTo>
                  <a:lnTo>
                    <a:pt x="801" y="224"/>
                  </a:lnTo>
                  <a:lnTo>
                    <a:pt x="799" y="224"/>
                  </a:lnTo>
                  <a:lnTo>
                    <a:pt x="793" y="225"/>
                  </a:lnTo>
                  <a:lnTo>
                    <a:pt x="792" y="228"/>
                  </a:lnTo>
                  <a:lnTo>
                    <a:pt x="791" y="228"/>
                  </a:lnTo>
                  <a:lnTo>
                    <a:pt x="790" y="228"/>
                  </a:lnTo>
                  <a:lnTo>
                    <a:pt x="789" y="229"/>
                  </a:lnTo>
                  <a:lnTo>
                    <a:pt x="784" y="229"/>
                  </a:lnTo>
                  <a:lnTo>
                    <a:pt x="782" y="229"/>
                  </a:lnTo>
                  <a:lnTo>
                    <a:pt x="781" y="231"/>
                  </a:lnTo>
                  <a:lnTo>
                    <a:pt x="780" y="232"/>
                  </a:lnTo>
                  <a:lnTo>
                    <a:pt x="776" y="234"/>
                  </a:lnTo>
                  <a:lnTo>
                    <a:pt x="772" y="232"/>
                  </a:lnTo>
                  <a:lnTo>
                    <a:pt x="770" y="230"/>
                  </a:lnTo>
                  <a:lnTo>
                    <a:pt x="768" y="228"/>
                  </a:lnTo>
                  <a:lnTo>
                    <a:pt x="767" y="227"/>
                  </a:lnTo>
                  <a:lnTo>
                    <a:pt x="765" y="229"/>
                  </a:lnTo>
                  <a:lnTo>
                    <a:pt x="764" y="228"/>
                  </a:lnTo>
                  <a:lnTo>
                    <a:pt x="763" y="228"/>
                  </a:lnTo>
                  <a:lnTo>
                    <a:pt x="762" y="227"/>
                  </a:lnTo>
                  <a:lnTo>
                    <a:pt x="762" y="225"/>
                  </a:lnTo>
                  <a:lnTo>
                    <a:pt x="758" y="225"/>
                  </a:lnTo>
                  <a:lnTo>
                    <a:pt x="758" y="227"/>
                  </a:lnTo>
                  <a:lnTo>
                    <a:pt x="758" y="229"/>
                  </a:lnTo>
                  <a:lnTo>
                    <a:pt x="757" y="230"/>
                  </a:lnTo>
                  <a:lnTo>
                    <a:pt x="756" y="230"/>
                  </a:lnTo>
                  <a:lnTo>
                    <a:pt x="756" y="229"/>
                  </a:lnTo>
                  <a:lnTo>
                    <a:pt x="756" y="228"/>
                  </a:lnTo>
                  <a:lnTo>
                    <a:pt x="756" y="225"/>
                  </a:lnTo>
                  <a:lnTo>
                    <a:pt x="755" y="223"/>
                  </a:lnTo>
                  <a:lnTo>
                    <a:pt x="754" y="221"/>
                  </a:lnTo>
                  <a:lnTo>
                    <a:pt x="754" y="220"/>
                  </a:lnTo>
                  <a:lnTo>
                    <a:pt x="751" y="219"/>
                  </a:lnTo>
                  <a:lnTo>
                    <a:pt x="748" y="220"/>
                  </a:lnTo>
                  <a:lnTo>
                    <a:pt x="745" y="221"/>
                  </a:lnTo>
                  <a:lnTo>
                    <a:pt x="745" y="220"/>
                  </a:lnTo>
                  <a:lnTo>
                    <a:pt x="742" y="219"/>
                  </a:lnTo>
                  <a:lnTo>
                    <a:pt x="739" y="216"/>
                  </a:lnTo>
                  <a:lnTo>
                    <a:pt x="738" y="216"/>
                  </a:lnTo>
                  <a:lnTo>
                    <a:pt x="737" y="218"/>
                  </a:lnTo>
                  <a:lnTo>
                    <a:pt x="736" y="218"/>
                  </a:lnTo>
                  <a:lnTo>
                    <a:pt x="736" y="219"/>
                  </a:lnTo>
                  <a:lnTo>
                    <a:pt x="735" y="220"/>
                  </a:lnTo>
                  <a:lnTo>
                    <a:pt x="735" y="222"/>
                  </a:lnTo>
                  <a:lnTo>
                    <a:pt x="735" y="223"/>
                  </a:lnTo>
                  <a:lnTo>
                    <a:pt x="735" y="224"/>
                  </a:lnTo>
                  <a:lnTo>
                    <a:pt x="736" y="228"/>
                  </a:lnTo>
                  <a:lnTo>
                    <a:pt x="736" y="230"/>
                  </a:lnTo>
                  <a:lnTo>
                    <a:pt x="737" y="231"/>
                  </a:lnTo>
                  <a:lnTo>
                    <a:pt x="736" y="232"/>
                  </a:lnTo>
                  <a:lnTo>
                    <a:pt x="735" y="232"/>
                  </a:lnTo>
                  <a:lnTo>
                    <a:pt x="734" y="232"/>
                  </a:lnTo>
                  <a:lnTo>
                    <a:pt x="732" y="233"/>
                  </a:lnTo>
                  <a:lnTo>
                    <a:pt x="732" y="234"/>
                  </a:lnTo>
                  <a:lnTo>
                    <a:pt x="730" y="238"/>
                  </a:lnTo>
                  <a:lnTo>
                    <a:pt x="732" y="239"/>
                  </a:lnTo>
                  <a:lnTo>
                    <a:pt x="732" y="240"/>
                  </a:lnTo>
                  <a:lnTo>
                    <a:pt x="734" y="240"/>
                  </a:lnTo>
                  <a:lnTo>
                    <a:pt x="734" y="241"/>
                  </a:lnTo>
                  <a:lnTo>
                    <a:pt x="734" y="242"/>
                  </a:lnTo>
                  <a:lnTo>
                    <a:pt x="733" y="243"/>
                  </a:lnTo>
                  <a:lnTo>
                    <a:pt x="732" y="244"/>
                  </a:lnTo>
                  <a:lnTo>
                    <a:pt x="733" y="246"/>
                  </a:lnTo>
                  <a:lnTo>
                    <a:pt x="733" y="247"/>
                  </a:lnTo>
                  <a:lnTo>
                    <a:pt x="734" y="249"/>
                  </a:lnTo>
                  <a:lnTo>
                    <a:pt x="734" y="250"/>
                  </a:lnTo>
                  <a:lnTo>
                    <a:pt x="735" y="251"/>
                  </a:lnTo>
                  <a:lnTo>
                    <a:pt x="736" y="252"/>
                  </a:lnTo>
                  <a:lnTo>
                    <a:pt x="737" y="253"/>
                  </a:lnTo>
                  <a:lnTo>
                    <a:pt x="737" y="254"/>
                  </a:lnTo>
                  <a:lnTo>
                    <a:pt x="736" y="254"/>
                  </a:lnTo>
                  <a:lnTo>
                    <a:pt x="735" y="254"/>
                  </a:lnTo>
                  <a:lnTo>
                    <a:pt x="735" y="256"/>
                  </a:lnTo>
                  <a:lnTo>
                    <a:pt x="735" y="257"/>
                  </a:lnTo>
                  <a:lnTo>
                    <a:pt x="732" y="258"/>
                  </a:lnTo>
                  <a:lnTo>
                    <a:pt x="730" y="257"/>
                  </a:lnTo>
                  <a:lnTo>
                    <a:pt x="728" y="256"/>
                  </a:lnTo>
                  <a:lnTo>
                    <a:pt x="725" y="253"/>
                  </a:lnTo>
                  <a:lnTo>
                    <a:pt x="722" y="252"/>
                  </a:lnTo>
                  <a:lnTo>
                    <a:pt x="720" y="252"/>
                  </a:lnTo>
                  <a:lnTo>
                    <a:pt x="719" y="250"/>
                  </a:lnTo>
                  <a:lnTo>
                    <a:pt x="719" y="249"/>
                  </a:lnTo>
                  <a:lnTo>
                    <a:pt x="718" y="249"/>
                  </a:lnTo>
                  <a:lnTo>
                    <a:pt x="718" y="248"/>
                  </a:lnTo>
                  <a:lnTo>
                    <a:pt x="717" y="248"/>
                  </a:lnTo>
                  <a:lnTo>
                    <a:pt x="716" y="247"/>
                  </a:lnTo>
                  <a:lnTo>
                    <a:pt x="715" y="246"/>
                  </a:lnTo>
                  <a:lnTo>
                    <a:pt x="714" y="246"/>
                  </a:lnTo>
                  <a:lnTo>
                    <a:pt x="713" y="244"/>
                  </a:lnTo>
                  <a:lnTo>
                    <a:pt x="710" y="243"/>
                  </a:lnTo>
                  <a:lnTo>
                    <a:pt x="708" y="242"/>
                  </a:lnTo>
                  <a:lnTo>
                    <a:pt x="705" y="239"/>
                  </a:lnTo>
                  <a:lnTo>
                    <a:pt x="699" y="233"/>
                  </a:lnTo>
                  <a:lnTo>
                    <a:pt x="697" y="231"/>
                  </a:lnTo>
                  <a:lnTo>
                    <a:pt x="696" y="230"/>
                  </a:lnTo>
                  <a:lnTo>
                    <a:pt x="694" y="230"/>
                  </a:lnTo>
                  <a:lnTo>
                    <a:pt x="690" y="229"/>
                  </a:lnTo>
                  <a:lnTo>
                    <a:pt x="688" y="228"/>
                  </a:lnTo>
                  <a:lnTo>
                    <a:pt x="685" y="228"/>
                  </a:lnTo>
                  <a:lnTo>
                    <a:pt x="682" y="227"/>
                  </a:lnTo>
                  <a:lnTo>
                    <a:pt x="681" y="227"/>
                  </a:lnTo>
                  <a:lnTo>
                    <a:pt x="680" y="225"/>
                  </a:lnTo>
                  <a:lnTo>
                    <a:pt x="678" y="224"/>
                  </a:lnTo>
                  <a:lnTo>
                    <a:pt x="677" y="224"/>
                  </a:lnTo>
                  <a:lnTo>
                    <a:pt x="676" y="224"/>
                  </a:lnTo>
                  <a:lnTo>
                    <a:pt x="671" y="225"/>
                  </a:lnTo>
                  <a:lnTo>
                    <a:pt x="670" y="225"/>
                  </a:lnTo>
                  <a:lnTo>
                    <a:pt x="668" y="224"/>
                  </a:lnTo>
                  <a:lnTo>
                    <a:pt x="667" y="224"/>
                  </a:lnTo>
                  <a:lnTo>
                    <a:pt x="667" y="223"/>
                  </a:lnTo>
                  <a:lnTo>
                    <a:pt x="665" y="223"/>
                  </a:lnTo>
                  <a:lnTo>
                    <a:pt x="663" y="223"/>
                  </a:lnTo>
                  <a:lnTo>
                    <a:pt x="662" y="223"/>
                  </a:lnTo>
                  <a:lnTo>
                    <a:pt x="661" y="223"/>
                  </a:lnTo>
                  <a:lnTo>
                    <a:pt x="659" y="223"/>
                  </a:lnTo>
                  <a:lnTo>
                    <a:pt x="658" y="222"/>
                  </a:lnTo>
                  <a:lnTo>
                    <a:pt x="657" y="222"/>
                  </a:lnTo>
                  <a:lnTo>
                    <a:pt x="655" y="220"/>
                  </a:lnTo>
                  <a:lnTo>
                    <a:pt x="651" y="220"/>
                  </a:lnTo>
                  <a:lnTo>
                    <a:pt x="650" y="220"/>
                  </a:lnTo>
                  <a:lnTo>
                    <a:pt x="649" y="220"/>
                  </a:lnTo>
                  <a:lnTo>
                    <a:pt x="648" y="220"/>
                  </a:lnTo>
                  <a:lnTo>
                    <a:pt x="648" y="221"/>
                  </a:lnTo>
                  <a:lnTo>
                    <a:pt x="646" y="222"/>
                  </a:lnTo>
                  <a:lnTo>
                    <a:pt x="644" y="220"/>
                  </a:lnTo>
                  <a:lnTo>
                    <a:pt x="641" y="219"/>
                  </a:lnTo>
                  <a:lnTo>
                    <a:pt x="640" y="219"/>
                  </a:lnTo>
                  <a:lnTo>
                    <a:pt x="638" y="220"/>
                  </a:lnTo>
                  <a:lnTo>
                    <a:pt x="638" y="221"/>
                  </a:lnTo>
                  <a:lnTo>
                    <a:pt x="638" y="222"/>
                  </a:lnTo>
                  <a:lnTo>
                    <a:pt x="637" y="222"/>
                  </a:lnTo>
                  <a:lnTo>
                    <a:pt x="633" y="221"/>
                  </a:lnTo>
                  <a:lnTo>
                    <a:pt x="631" y="221"/>
                  </a:lnTo>
                  <a:lnTo>
                    <a:pt x="630" y="221"/>
                  </a:lnTo>
                  <a:lnTo>
                    <a:pt x="629" y="221"/>
                  </a:lnTo>
                  <a:lnTo>
                    <a:pt x="629" y="222"/>
                  </a:lnTo>
                  <a:lnTo>
                    <a:pt x="628" y="222"/>
                  </a:lnTo>
                  <a:lnTo>
                    <a:pt x="627" y="223"/>
                  </a:lnTo>
                  <a:lnTo>
                    <a:pt x="627" y="224"/>
                  </a:lnTo>
                  <a:lnTo>
                    <a:pt x="625" y="224"/>
                  </a:lnTo>
                  <a:lnTo>
                    <a:pt x="623" y="228"/>
                  </a:lnTo>
                  <a:lnTo>
                    <a:pt x="623" y="229"/>
                  </a:lnTo>
                  <a:lnTo>
                    <a:pt x="620" y="233"/>
                  </a:lnTo>
                  <a:lnTo>
                    <a:pt x="619" y="234"/>
                  </a:lnTo>
                  <a:lnTo>
                    <a:pt x="619" y="235"/>
                  </a:lnTo>
                  <a:lnTo>
                    <a:pt x="618" y="238"/>
                  </a:lnTo>
                  <a:lnTo>
                    <a:pt x="618" y="239"/>
                  </a:lnTo>
                  <a:lnTo>
                    <a:pt x="614" y="243"/>
                  </a:lnTo>
                  <a:lnTo>
                    <a:pt x="613" y="246"/>
                  </a:lnTo>
                  <a:lnTo>
                    <a:pt x="612" y="247"/>
                  </a:lnTo>
                  <a:lnTo>
                    <a:pt x="609" y="248"/>
                  </a:lnTo>
                  <a:lnTo>
                    <a:pt x="609" y="249"/>
                  </a:lnTo>
                  <a:lnTo>
                    <a:pt x="604" y="248"/>
                  </a:lnTo>
                  <a:lnTo>
                    <a:pt x="603" y="248"/>
                  </a:lnTo>
                  <a:lnTo>
                    <a:pt x="602" y="248"/>
                  </a:lnTo>
                  <a:lnTo>
                    <a:pt x="600" y="248"/>
                  </a:lnTo>
                  <a:lnTo>
                    <a:pt x="599" y="248"/>
                  </a:lnTo>
                  <a:lnTo>
                    <a:pt x="596" y="247"/>
                  </a:lnTo>
                  <a:lnTo>
                    <a:pt x="593" y="247"/>
                  </a:lnTo>
                  <a:lnTo>
                    <a:pt x="592" y="247"/>
                  </a:lnTo>
                  <a:lnTo>
                    <a:pt x="592" y="248"/>
                  </a:lnTo>
                  <a:lnTo>
                    <a:pt x="591" y="249"/>
                  </a:lnTo>
                  <a:lnTo>
                    <a:pt x="590" y="250"/>
                  </a:lnTo>
                  <a:lnTo>
                    <a:pt x="588" y="249"/>
                  </a:lnTo>
                  <a:lnTo>
                    <a:pt x="586" y="249"/>
                  </a:lnTo>
                  <a:lnTo>
                    <a:pt x="585" y="250"/>
                  </a:lnTo>
                  <a:lnTo>
                    <a:pt x="584" y="250"/>
                  </a:lnTo>
                  <a:lnTo>
                    <a:pt x="583" y="250"/>
                  </a:lnTo>
                  <a:lnTo>
                    <a:pt x="581" y="251"/>
                  </a:lnTo>
                  <a:lnTo>
                    <a:pt x="580" y="253"/>
                  </a:lnTo>
                  <a:lnTo>
                    <a:pt x="580" y="256"/>
                  </a:lnTo>
                  <a:lnTo>
                    <a:pt x="580" y="257"/>
                  </a:lnTo>
                  <a:lnTo>
                    <a:pt x="581" y="258"/>
                  </a:lnTo>
                  <a:lnTo>
                    <a:pt x="582" y="258"/>
                  </a:lnTo>
                  <a:lnTo>
                    <a:pt x="582" y="259"/>
                  </a:lnTo>
                  <a:lnTo>
                    <a:pt x="581" y="259"/>
                  </a:lnTo>
                  <a:lnTo>
                    <a:pt x="579" y="258"/>
                  </a:lnTo>
                  <a:lnTo>
                    <a:pt x="576" y="257"/>
                  </a:lnTo>
                  <a:lnTo>
                    <a:pt x="571" y="254"/>
                  </a:lnTo>
                  <a:lnTo>
                    <a:pt x="570" y="254"/>
                  </a:lnTo>
                  <a:lnTo>
                    <a:pt x="563" y="253"/>
                  </a:lnTo>
                  <a:lnTo>
                    <a:pt x="561" y="252"/>
                  </a:lnTo>
                  <a:lnTo>
                    <a:pt x="558" y="252"/>
                  </a:lnTo>
                  <a:lnTo>
                    <a:pt x="557" y="252"/>
                  </a:lnTo>
                  <a:lnTo>
                    <a:pt x="555" y="253"/>
                  </a:lnTo>
                  <a:lnTo>
                    <a:pt x="554" y="253"/>
                  </a:lnTo>
                  <a:lnTo>
                    <a:pt x="552" y="254"/>
                  </a:lnTo>
                  <a:lnTo>
                    <a:pt x="551" y="256"/>
                  </a:lnTo>
                  <a:lnTo>
                    <a:pt x="550" y="256"/>
                  </a:lnTo>
                  <a:lnTo>
                    <a:pt x="548" y="256"/>
                  </a:lnTo>
                  <a:lnTo>
                    <a:pt x="547" y="256"/>
                  </a:lnTo>
                  <a:lnTo>
                    <a:pt x="545" y="254"/>
                  </a:lnTo>
                  <a:lnTo>
                    <a:pt x="543" y="254"/>
                  </a:lnTo>
                  <a:lnTo>
                    <a:pt x="542" y="256"/>
                  </a:lnTo>
                  <a:lnTo>
                    <a:pt x="541" y="258"/>
                  </a:lnTo>
                  <a:lnTo>
                    <a:pt x="540" y="258"/>
                  </a:lnTo>
                  <a:lnTo>
                    <a:pt x="538" y="259"/>
                  </a:lnTo>
                  <a:lnTo>
                    <a:pt x="537" y="258"/>
                  </a:lnTo>
                  <a:lnTo>
                    <a:pt x="535" y="259"/>
                  </a:lnTo>
                  <a:lnTo>
                    <a:pt x="535" y="260"/>
                  </a:lnTo>
                  <a:lnTo>
                    <a:pt x="531" y="264"/>
                  </a:lnTo>
                  <a:lnTo>
                    <a:pt x="531" y="266"/>
                  </a:lnTo>
                  <a:lnTo>
                    <a:pt x="529" y="267"/>
                  </a:lnTo>
                  <a:lnTo>
                    <a:pt x="529" y="268"/>
                  </a:lnTo>
                  <a:lnTo>
                    <a:pt x="529" y="269"/>
                  </a:lnTo>
                  <a:lnTo>
                    <a:pt x="529" y="270"/>
                  </a:lnTo>
                  <a:lnTo>
                    <a:pt x="529" y="271"/>
                  </a:lnTo>
                  <a:lnTo>
                    <a:pt x="529" y="275"/>
                  </a:lnTo>
                  <a:lnTo>
                    <a:pt x="529" y="277"/>
                  </a:lnTo>
                  <a:lnTo>
                    <a:pt x="528" y="278"/>
                  </a:lnTo>
                  <a:lnTo>
                    <a:pt x="528" y="280"/>
                  </a:lnTo>
                  <a:lnTo>
                    <a:pt x="527" y="280"/>
                  </a:lnTo>
                  <a:lnTo>
                    <a:pt x="527" y="286"/>
                  </a:lnTo>
                  <a:lnTo>
                    <a:pt x="528" y="287"/>
                  </a:lnTo>
                  <a:lnTo>
                    <a:pt x="527" y="288"/>
                  </a:lnTo>
                  <a:lnTo>
                    <a:pt x="526" y="288"/>
                  </a:lnTo>
                  <a:lnTo>
                    <a:pt x="526" y="289"/>
                  </a:lnTo>
                  <a:lnTo>
                    <a:pt x="525" y="289"/>
                  </a:lnTo>
                  <a:lnTo>
                    <a:pt x="523" y="289"/>
                  </a:lnTo>
                  <a:lnTo>
                    <a:pt x="522" y="288"/>
                  </a:lnTo>
                  <a:lnTo>
                    <a:pt x="519" y="288"/>
                  </a:lnTo>
                  <a:lnTo>
                    <a:pt x="518" y="289"/>
                  </a:lnTo>
                  <a:lnTo>
                    <a:pt x="518" y="290"/>
                  </a:lnTo>
                  <a:lnTo>
                    <a:pt x="518" y="291"/>
                  </a:lnTo>
                  <a:lnTo>
                    <a:pt x="518" y="294"/>
                  </a:lnTo>
                  <a:lnTo>
                    <a:pt x="517" y="295"/>
                  </a:lnTo>
                  <a:lnTo>
                    <a:pt x="516" y="296"/>
                  </a:lnTo>
                  <a:lnTo>
                    <a:pt x="515" y="296"/>
                  </a:lnTo>
                  <a:lnTo>
                    <a:pt x="514" y="296"/>
                  </a:lnTo>
                  <a:lnTo>
                    <a:pt x="513" y="296"/>
                  </a:lnTo>
                  <a:lnTo>
                    <a:pt x="512" y="298"/>
                  </a:lnTo>
                  <a:lnTo>
                    <a:pt x="510" y="298"/>
                  </a:lnTo>
                  <a:lnTo>
                    <a:pt x="509" y="297"/>
                  </a:lnTo>
                  <a:lnTo>
                    <a:pt x="508" y="297"/>
                  </a:lnTo>
                  <a:lnTo>
                    <a:pt x="507" y="298"/>
                  </a:lnTo>
                  <a:lnTo>
                    <a:pt x="507" y="300"/>
                  </a:lnTo>
                  <a:lnTo>
                    <a:pt x="507" y="304"/>
                  </a:lnTo>
                  <a:lnTo>
                    <a:pt x="506" y="305"/>
                  </a:lnTo>
                  <a:lnTo>
                    <a:pt x="506" y="306"/>
                  </a:lnTo>
                  <a:lnTo>
                    <a:pt x="505" y="306"/>
                  </a:lnTo>
                  <a:lnTo>
                    <a:pt x="502" y="305"/>
                  </a:lnTo>
                  <a:lnTo>
                    <a:pt x="500" y="306"/>
                  </a:lnTo>
                  <a:lnTo>
                    <a:pt x="499" y="307"/>
                  </a:lnTo>
                  <a:lnTo>
                    <a:pt x="500" y="311"/>
                  </a:lnTo>
                  <a:lnTo>
                    <a:pt x="500" y="314"/>
                  </a:lnTo>
                  <a:lnTo>
                    <a:pt x="499" y="314"/>
                  </a:lnTo>
                  <a:lnTo>
                    <a:pt x="497" y="314"/>
                  </a:lnTo>
                  <a:lnTo>
                    <a:pt x="496" y="314"/>
                  </a:lnTo>
                  <a:lnTo>
                    <a:pt x="496" y="315"/>
                  </a:lnTo>
                  <a:lnTo>
                    <a:pt x="495" y="316"/>
                  </a:lnTo>
                  <a:lnTo>
                    <a:pt x="497" y="323"/>
                  </a:lnTo>
                  <a:lnTo>
                    <a:pt x="497" y="325"/>
                  </a:lnTo>
                  <a:lnTo>
                    <a:pt x="497" y="324"/>
                  </a:lnTo>
                  <a:lnTo>
                    <a:pt x="495" y="324"/>
                  </a:lnTo>
                  <a:lnTo>
                    <a:pt x="494" y="324"/>
                  </a:lnTo>
                  <a:lnTo>
                    <a:pt x="492" y="323"/>
                  </a:lnTo>
                  <a:lnTo>
                    <a:pt x="488" y="321"/>
                  </a:lnTo>
                  <a:lnTo>
                    <a:pt x="488" y="320"/>
                  </a:lnTo>
                  <a:lnTo>
                    <a:pt x="487" y="318"/>
                  </a:lnTo>
                  <a:lnTo>
                    <a:pt x="485" y="318"/>
                  </a:lnTo>
                  <a:lnTo>
                    <a:pt x="484" y="315"/>
                  </a:lnTo>
                  <a:lnTo>
                    <a:pt x="484" y="314"/>
                  </a:lnTo>
                  <a:lnTo>
                    <a:pt x="484" y="313"/>
                  </a:lnTo>
                  <a:lnTo>
                    <a:pt x="485" y="310"/>
                  </a:lnTo>
                  <a:lnTo>
                    <a:pt x="487" y="311"/>
                  </a:lnTo>
                  <a:lnTo>
                    <a:pt x="488" y="310"/>
                  </a:lnTo>
                  <a:lnTo>
                    <a:pt x="489" y="308"/>
                  </a:lnTo>
                  <a:lnTo>
                    <a:pt x="489" y="307"/>
                  </a:lnTo>
                  <a:lnTo>
                    <a:pt x="488" y="305"/>
                  </a:lnTo>
                  <a:lnTo>
                    <a:pt x="489" y="304"/>
                  </a:lnTo>
                  <a:lnTo>
                    <a:pt x="492" y="302"/>
                  </a:lnTo>
                  <a:lnTo>
                    <a:pt x="493" y="299"/>
                  </a:lnTo>
                  <a:lnTo>
                    <a:pt x="493" y="297"/>
                  </a:lnTo>
                  <a:lnTo>
                    <a:pt x="493" y="294"/>
                  </a:lnTo>
                  <a:lnTo>
                    <a:pt x="495" y="292"/>
                  </a:lnTo>
                  <a:lnTo>
                    <a:pt x="495" y="294"/>
                  </a:lnTo>
                  <a:lnTo>
                    <a:pt x="497" y="294"/>
                  </a:lnTo>
                  <a:lnTo>
                    <a:pt x="498" y="294"/>
                  </a:lnTo>
                  <a:lnTo>
                    <a:pt x="499" y="291"/>
                  </a:lnTo>
                  <a:lnTo>
                    <a:pt x="498" y="290"/>
                  </a:lnTo>
                  <a:lnTo>
                    <a:pt x="499" y="289"/>
                  </a:lnTo>
                  <a:lnTo>
                    <a:pt x="499" y="288"/>
                  </a:lnTo>
                  <a:lnTo>
                    <a:pt x="500" y="288"/>
                  </a:lnTo>
                  <a:lnTo>
                    <a:pt x="502" y="288"/>
                  </a:lnTo>
                  <a:lnTo>
                    <a:pt x="502" y="287"/>
                  </a:lnTo>
                  <a:lnTo>
                    <a:pt x="502" y="285"/>
                  </a:lnTo>
                  <a:lnTo>
                    <a:pt x="502" y="283"/>
                  </a:lnTo>
                  <a:lnTo>
                    <a:pt x="502" y="282"/>
                  </a:lnTo>
                  <a:lnTo>
                    <a:pt x="503" y="282"/>
                  </a:lnTo>
                  <a:lnTo>
                    <a:pt x="504" y="281"/>
                  </a:lnTo>
                  <a:lnTo>
                    <a:pt x="504" y="279"/>
                  </a:lnTo>
                  <a:lnTo>
                    <a:pt x="504" y="278"/>
                  </a:lnTo>
                  <a:lnTo>
                    <a:pt x="504" y="275"/>
                  </a:lnTo>
                  <a:lnTo>
                    <a:pt x="504" y="273"/>
                  </a:lnTo>
                  <a:lnTo>
                    <a:pt x="502" y="272"/>
                  </a:lnTo>
                  <a:lnTo>
                    <a:pt x="500" y="271"/>
                  </a:lnTo>
                  <a:lnTo>
                    <a:pt x="498" y="271"/>
                  </a:lnTo>
                  <a:lnTo>
                    <a:pt x="497" y="271"/>
                  </a:lnTo>
                  <a:lnTo>
                    <a:pt x="496" y="271"/>
                  </a:lnTo>
                  <a:lnTo>
                    <a:pt x="496" y="275"/>
                  </a:lnTo>
                  <a:lnTo>
                    <a:pt x="495" y="276"/>
                  </a:lnTo>
                  <a:lnTo>
                    <a:pt x="493" y="276"/>
                  </a:lnTo>
                  <a:lnTo>
                    <a:pt x="492" y="278"/>
                  </a:lnTo>
                  <a:lnTo>
                    <a:pt x="490" y="279"/>
                  </a:lnTo>
                  <a:lnTo>
                    <a:pt x="492" y="282"/>
                  </a:lnTo>
                  <a:lnTo>
                    <a:pt x="489" y="283"/>
                  </a:lnTo>
                  <a:lnTo>
                    <a:pt x="480" y="282"/>
                  </a:lnTo>
                  <a:lnTo>
                    <a:pt x="479" y="282"/>
                  </a:lnTo>
                  <a:lnTo>
                    <a:pt x="477" y="280"/>
                  </a:lnTo>
                  <a:lnTo>
                    <a:pt x="476" y="279"/>
                  </a:lnTo>
                  <a:lnTo>
                    <a:pt x="475" y="279"/>
                  </a:lnTo>
                  <a:lnTo>
                    <a:pt x="474" y="280"/>
                  </a:lnTo>
                  <a:lnTo>
                    <a:pt x="471" y="281"/>
                  </a:lnTo>
                  <a:lnTo>
                    <a:pt x="471" y="282"/>
                  </a:lnTo>
                  <a:lnTo>
                    <a:pt x="473" y="287"/>
                  </a:lnTo>
                  <a:lnTo>
                    <a:pt x="474" y="287"/>
                  </a:lnTo>
                  <a:lnTo>
                    <a:pt x="474" y="288"/>
                  </a:lnTo>
                  <a:lnTo>
                    <a:pt x="474" y="290"/>
                  </a:lnTo>
                  <a:lnTo>
                    <a:pt x="473" y="292"/>
                  </a:lnTo>
                  <a:lnTo>
                    <a:pt x="470" y="296"/>
                  </a:lnTo>
                  <a:lnTo>
                    <a:pt x="468" y="298"/>
                  </a:lnTo>
                  <a:lnTo>
                    <a:pt x="468" y="299"/>
                  </a:lnTo>
                  <a:lnTo>
                    <a:pt x="469" y="299"/>
                  </a:lnTo>
                  <a:lnTo>
                    <a:pt x="469" y="300"/>
                  </a:lnTo>
                  <a:lnTo>
                    <a:pt x="467" y="304"/>
                  </a:lnTo>
                  <a:lnTo>
                    <a:pt x="467" y="305"/>
                  </a:lnTo>
                  <a:lnTo>
                    <a:pt x="467" y="306"/>
                  </a:lnTo>
                  <a:lnTo>
                    <a:pt x="467" y="307"/>
                  </a:lnTo>
                  <a:lnTo>
                    <a:pt x="464" y="309"/>
                  </a:lnTo>
                  <a:lnTo>
                    <a:pt x="462" y="309"/>
                  </a:lnTo>
                  <a:lnTo>
                    <a:pt x="460" y="309"/>
                  </a:lnTo>
                  <a:lnTo>
                    <a:pt x="459" y="310"/>
                  </a:lnTo>
                  <a:lnTo>
                    <a:pt x="457" y="313"/>
                  </a:lnTo>
                  <a:lnTo>
                    <a:pt x="454" y="313"/>
                  </a:lnTo>
                  <a:lnTo>
                    <a:pt x="452" y="317"/>
                  </a:lnTo>
                  <a:lnTo>
                    <a:pt x="451" y="317"/>
                  </a:lnTo>
                  <a:lnTo>
                    <a:pt x="451" y="315"/>
                  </a:lnTo>
                  <a:lnTo>
                    <a:pt x="451" y="314"/>
                  </a:lnTo>
                  <a:lnTo>
                    <a:pt x="449" y="314"/>
                  </a:lnTo>
                  <a:lnTo>
                    <a:pt x="449" y="311"/>
                  </a:lnTo>
                  <a:lnTo>
                    <a:pt x="449" y="309"/>
                  </a:lnTo>
                  <a:lnTo>
                    <a:pt x="449" y="307"/>
                  </a:lnTo>
                  <a:lnTo>
                    <a:pt x="449" y="302"/>
                  </a:lnTo>
                  <a:lnTo>
                    <a:pt x="448" y="300"/>
                  </a:lnTo>
                  <a:lnTo>
                    <a:pt x="448" y="296"/>
                  </a:lnTo>
                  <a:lnTo>
                    <a:pt x="447" y="292"/>
                  </a:lnTo>
                  <a:lnTo>
                    <a:pt x="445" y="290"/>
                  </a:lnTo>
                  <a:lnTo>
                    <a:pt x="443" y="289"/>
                  </a:lnTo>
                  <a:lnTo>
                    <a:pt x="442" y="288"/>
                  </a:lnTo>
                  <a:lnTo>
                    <a:pt x="440" y="288"/>
                  </a:lnTo>
                  <a:lnTo>
                    <a:pt x="440" y="289"/>
                  </a:lnTo>
                  <a:lnTo>
                    <a:pt x="439" y="289"/>
                  </a:lnTo>
                  <a:lnTo>
                    <a:pt x="439" y="290"/>
                  </a:lnTo>
                  <a:lnTo>
                    <a:pt x="438" y="291"/>
                  </a:lnTo>
                  <a:lnTo>
                    <a:pt x="438" y="292"/>
                  </a:lnTo>
                  <a:lnTo>
                    <a:pt x="438" y="294"/>
                  </a:lnTo>
                  <a:lnTo>
                    <a:pt x="438" y="295"/>
                  </a:lnTo>
                  <a:lnTo>
                    <a:pt x="438" y="296"/>
                  </a:lnTo>
                  <a:lnTo>
                    <a:pt x="438" y="298"/>
                  </a:lnTo>
                  <a:lnTo>
                    <a:pt x="438" y="299"/>
                  </a:lnTo>
                  <a:lnTo>
                    <a:pt x="438" y="301"/>
                  </a:lnTo>
                  <a:lnTo>
                    <a:pt x="438" y="302"/>
                  </a:lnTo>
                  <a:lnTo>
                    <a:pt x="438" y="304"/>
                  </a:lnTo>
                  <a:lnTo>
                    <a:pt x="439" y="304"/>
                  </a:lnTo>
                  <a:lnTo>
                    <a:pt x="439" y="305"/>
                  </a:lnTo>
                  <a:lnTo>
                    <a:pt x="439" y="306"/>
                  </a:lnTo>
                  <a:lnTo>
                    <a:pt x="439" y="307"/>
                  </a:lnTo>
                  <a:lnTo>
                    <a:pt x="438" y="308"/>
                  </a:lnTo>
                  <a:lnTo>
                    <a:pt x="438" y="310"/>
                  </a:lnTo>
                  <a:lnTo>
                    <a:pt x="438" y="311"/>
                  </a:lnTo>
                  <a:lnTo>
                    <a:pt x="439" y="311"/>
                  </a:lnTo>
                  <a:lnTo>
                    <a:pt x="438" y="313"/>
                  </a:lnTo>
                  <a:lnTo>
                    <a:pt x="437" y="313"/>
                  </a:lnTo>
                  <a:lnTo>
                    <a:pt x="435" y="314"/>
                  </a:lnTo>
                  <a:lnTo>
                    <a:pt x="435" y="315"/>
                  </a:lnTo>
                  <a:lnTo>
                    <a:pt x="432" y="317"/>
                  </a:lnTo>
                  <a:lnTo>
                    <a:pt x="431" y="318"/>
                  </a:lnTo>
                  <a:lnTo>
                    <a:pt x="430" y="318"/>
                  </a:lnTo>
                  <a:lnTo>
                    <a:pt x="429" y="319"/>
                  </a:lnTo>
                  <a:lnTo>
                    <a:pt x="428" y="319"/>
                  </a:lnTo>
                  <a:lnTo>
                    <a:pt x="427" y="321"/>
                  </a:lnTo>
                  <a:lnTo>
                    <a:pt x="426" y="321"/>
                  </a:lnTo>
                  <a:lnTo>
                    <a:pt x="425" y="323"/>
                  </a:lnTo>
                  <a:lnTo>
                    <a:pt x="425" y="325"/>
                  </a:lnTo>
                  <a:lnTo>
                    <a:pt x="423" y="325"/>
                  </a:lnTo>
                  <a:lnTo>
                    <a:pt x="423" y="326"/>
                  </a:lnTo>
                  <a:lnTo>
                    <a:pt x="422" y="327"/>
                  </a:lnTo>
                  <a:lnTo>
                    <a:pt x="421" y="329"/>
                  </a:lnTo>
                  <a:lnTo>
                    <a:pt x="421" y="332"/>
                  </a:lnTo>
                  <a:lnTo>
                    <a:pt x="420" y="334"/>
                  </a:lnTo>
                  <a:lnTo>
                    <a:pt x="419" y="336"/>
                  </a:lnTo>
                  <a:lnTo>
                    <a:pt x="417" y="339"/>
                  </a:lnTo>
                  <a:lnTo>
                    <a:pt x="416" y="343"/>
                  </a:lnTo>
                  <a:lnTo>
                    <a:pt x="416" y="344"/>
                  </a:lnTo>
                  <a:lnTo>
                    <a:pt x="414" y="349"/>
                  </a:lnTo>
                  <a:lnTo>
                    <a:pt x="413" y="353"/>
                  </a:lnTo>
                  <a:lnTo>
                    <a:pt x="411" y="357"/>
                  </a:lnTo>
                  <a:lnTo>
                    <a:pt x="410" y="359"/>
                  </a:lnTo>
                  <a:lnTo>
                    <a:pt x="409" y="363"/>
                  </a:lnTo>
                  <a:lnTo>
                    <a:pt x="409" y="364"/>
                  </a:lnTo>
                  <a:lnTo>
                    <a:pt x="409" y="365"/>
                  </a:lnTo>
                  <a:lnTo>
                    <a:pt x="409" y="366"/>
                  </a:lnTo>
                  <a:lnTo>
                    <a:pt x="410" y="366"/>
                  </a:lnTo>
                  <a:lnTo>
                    <a:pt x="410" y="367"/>
                  </a:lnTo>
                  <a:lnTo>
                    <a:pt x="409" y="368"/>
                  </a:lnTo>
                  <a:lnTo>
                    <a:pt x="407" y="371"/>
                  </a:lnTo>
                  <a:lnTo>
                    <a:pt x="406" y="372"/>
                  </a:lnTo>
                  <a:lnTo>
                    <a:pt x="406" y="374"/>
                  </a:lnTo>
                  <a:lnTo>
                    <a:pt x="404" y="375"/>
                  </a:lnTo>
                  <a:lnTo>
                    <a:pt x="403" y="377"/>
                  </a:lnTo>
                  <a:lnTo>
                    <a:pt x="402" y="377"/>
                  </a:lnTo>
                  <a:lnTo>
                    <a:pt x="402" y="378"/>
                  </a:lnTo>
                  <a:lnTo>
                    <a:pt x="401" y="382"/>
                  </a:lnTo>
                  <a:lnTo>
                    <a:pt x="400" y="384"/>
                  </a:lnTo>
                  <a:lnTo>
                    <a:pt x="399" y="386"/>
                  </a:lnTo>
                  <a:lnTo>
                    <a:pt x="398" y="387"/>
                  </a:lnTo>
                  <a:lnTo>
                    <a:pt x="398" y="388"/>
                  </a:lnTo>
                  <a:lnTo>
                    <a:pt x="398" y="390"/>
                  </a:lnTo>
                  <a:lnTo>
                    <a:pt x="398" y="392"/>
                  </a:lnTo>
                  <a:lnTo>
                    <a:pt x="394" y="396"/>
                  </a:lnTo>
                  <a:lnTo>
                    <a:pt x="391" y="403"/>
                  </a:lnTo>
                  <a:lnTo>
                    <a:pt x="389" y="405"/>
                  </a:lnTo>
                  <a:lnTo>
                    <a:pt x="387" y="409"/>
                  </a:lnTo>
                  <a:lnTo>
                    <a:pt x="387" y="410"/>
                  </a:lnTo>
                  <a:lnTo>
                    <a:pt x="385" y="412"/>
                  </a:lnTo>
                  <a:lnTo>
                    <a:pt x="384" y="412"/>
                  </a:lnTo>
                  <a:lnTo>
                    <a:pt x="383" y="414"/>
                  </a:lnTo>
                  <a:lnTo>
                    <a:pt x="382" y="415"/>
                  </a:lnTo>
                  <a:lnTo>
                    <a:pt x="381" y="416"/>
                  </a:lnTo>
                  <a:lnTo>
                    <a:pt x="381" y="418"/>
                  </a:lnTo>
                  <a:lnTo>
                    <a:pt x="380" y="418"/>
                  </a:lnTo>
                  <a:lnTo>
                    <a:pt x="380" y="420"/>
                  </a:lnTo>
                  <a:lnTo>
                    <a:pt x="379" y="420"/>
                  </a:lnTo>
                  <a:lnTo>
                    <a:pt x="379" y="421"/>
                  </a:lnTo>
                  <a:lnTo>
                    <a:pt x="379" y="422"/>
                  </a:lnTo>
                  <a:lnTo>
                    <a:pt x="379" y="423"/>
                  </a:lnTo>
                  <a:lnTo>
                    <a:pt x="378" y="423"/>
                  </a:lnTo>
                  <a:lnTo>
                    <a:pt x="378" y="425"/>
                  </a:lnTo>
                  <a:lnTo>
                    <a:pt x="378" y="426"/>
                  </a:lnTo>
                  <a:lnTo>
                    <a:pt x="379" y="426"/>
                  </a:lnTo>
                  <a:lnTo>
                    <a:pt x="379" y="428"/>
                  </a:lnTo>
                  <a:lnTo>
                    <a:pt x="380" y="429"/>
                  </a:lnTo>
                  <a:lnTo>
                    <a:pt x="381" y="430"/>
                  </a:lnTo>
                  <a:lnTo>
                    <a:pt x="382" y="430"/>
                  </a:lnTo>
                  <a:lnTo>
                    <a:pt x="381" y="430"/>
                  </a:lnTo>
                  <a:lnTo>
                    <a:pt x="378" y="430"/>
                  </a:lnTo>
                  <a:lnTo>
                    <a:pt x="377" y="429"/>
                  </a:lnTo>
                  <a:lnTo>
                    <a:pt x="375" y="429"/>
                  </a:lnTo>
                  <a:lnTo>
                    <a:pt x="373" y="429"/>
                  </a:lnTo>
                  <a:lnTo>
                    <a:pt x="372" y="429"/>
                  </a:lnTo>
                  <a:lnTo>
                    <a:pt x="372" y="428"/>
                  </a:lnTo>
                  <a:lnTo>
                    <a:pt x="371" y="428"/>
                  </a:lnTo>
                  <a:lnTo>
                    <a:pt x="371" y="426"/>
                  </a:lnTo>
                  <a:lnTo>
                    <a:pt x="370" y="426"/>
                  </a:lnTo>
                  <a:lnTo>
                    <a:pt x="370" y="425"/>
                  </a:lnTo>
                  <a:lnTo>
                    <a:pt x="369" y="424"/>
                  </a:lnTo>
                  <a:lnTo>
                    <a:pt x="370" y="424"/>
                  </a:lnTo>
                  <a:lnTo>
                    <a:pt x="369" y="422"/>
                  </a:lnTo>
                  <a:lnTo>
                    <a:pt x="368" y="422"/>
                  </a:lnTo>
                  <a:lnTo>
                    <a:pt x="368" y="421"/>
                  </a:lnTo>
                  <a:lnTo>
                    <a:pt x="366" y="421"/>
                  </a:lnTo>
                  <a:lnTo>
                    <a:pt x="365" y="421"/>
                  </a:lnTo>
                  <a:lnTo>
                    <a:pt x="364" y="420"/>
                  </a:lnTo>
                  <a:lnTo>
                    <a:pt x="363" y="420"/>
                  </a:lnTo>
                  <a:lnTo>
                    <a:pt x="363" y="419"/>
                  </a:lnTo>
                  <a:lnTo>
                    <a:pt x="362" y="419"/>
                  </a:lnTo>
                  <a:lnTo>
                    <a:pt x="362" y="418"/>
                  </a:lnTo>
                  <a:lnTo>
                    <a:pt x="361" y="418"/>
                  </a:lnTo>
                  <a:lnTo>
                    <a:pt x="361" y="416"/>
                  </a:lnTo>
                  <a:lnTo>
                    <a:pt x="360" y="413"/>
                  </a:lnTo>
                  <a:lnTo>
                    <a:pt x="360" y="412"/>
                  </a:lnTo>
                  <a:lnTo>
                    <a:pt x="361" y="412"/>
                  </a:lnTo>
                  <a:lnTo>
                    <a:pt x="362" y="411"/>
                  </a:lnTo>
                  <a:lnTo>
                    <a:pt x="362" y="410"/>
                  </a:lnTo>
                  <a:lnTo>
                    <a:pt x="362" y="409"/>
                  </a:lnTo>
                  <a:lnTo>
                    <a:pt x="362" y="407"/>
                  </a:lnTo>
                  <a:lnTo>
                    <a:pt x="362" y="406"/>
                  </a:lnTo>
                  <a:lnTo>
                    <a:pt x="362" y="405"/>
                  </a:lnTo>
                  <a:lnTo>
                    <a:pt x="363" y="405"/>
                  </a:lnTo>
                  <a:lnTo>
                    <a:pt x="363" y="404"/>
                  </a:lnTo>
                  <a:lnTo>
                    <a:pt x="363" y="402"/>
                  </a:lnTo>
                  <a:lnTo>
                    <a:pt x="364" y="400"/>
                  </a:lnTo>
                  <a:lnTo>
                    <a:pt x="364" y="399"/>
                  </a:lnTo>
                  <a:lnTo>
                    <a:pt x="364" y="397"/>
                  </a:lnTo>
                  <a:lnTo>
                    <a:pt x="364" y="396"/>
                  </a:lnTo>
                  <a:lnTo>
                    <a:pt x="365" y="395"/>
                  </a:lnTo>
                  <a:lnTo>
                    <a:pt x="365" y="394"/>
                  </a:lnTo>
                  <a:lnTo>
                    <a:pt x="366" y="393"/>
                  </a:lnTo>
                  <a:lnTo>
                    <a:pt x="366" y="392"/>
                  </a:lnTo>
                  <a:lnTo>
                    <a:pt x="368" y="391"/>
                  </a:lnTo>
                  <a:lnTo>
                    <a:pt x="369" y="390"/>
                  </a:lnTo>
                  <a:lnTo>
                    <a:pt x="369" y="388"/>
                  </a:lnTo>
                  <a:lnTo>
                    <a:pt x="369" y="387"/>
                  </a:lnTo>
                  <a:lnTo>
                    <a:pt x="370" y="386"/>
                  </a:lnTo>
                  <a:lnTo>
                    <a:pt x="370" y="385"/>
                  </a:lnTo>
                  <a:lnTo>
                    <a:pt x="370" y="384"/>
                  </a:lnTo>
                  <a:lnTo>
                    <a:pt x="369" y="384"/>
                  </a:lnTo>
                  <a:lnTo>
                    <a:pt x="369" y="383"/>
                  </a:lnTo>
                  <a:lnTo>
                    <a:pt x="369" y="382"/>
                  </a:lnTo>
                  <a:lnTo>
                    <a:pt x="368" y="381"/>
                  </a:lnTo>
                  <a:lnTo>
                    <a:pt x="365" y="380"/>
                  </a:lnTo>
                  <a:lnTo>
                    <a:pt x="365" y="378"/>
                  </a:lnTo>
                  <a:lnTo>
                    <a:pt x="364" y="378"/>
                  </a:lnTo>
                  <a:lnTo>
                    <a:pt x="364" y="377"/>
                  </a:lnTo>
                  <a:lnTo>
                    <a:pt x="363" y="377"/>
                  </a:lnTo>
                  <a:lnTo>
                    <a:pt x="362" y="378"/>
                  </a:lnTo>
                  <a:lnTo>
                    <a:pt x="361" y="380"/>
                  </a:lnTo>
                  <a:lnTo>
                    <a:pt x="360" y="380"/>
                  </a:lnTo>
                  <a:lnTo>
                    <a:pt x="359" y="383"/>
                  </a:lnTo>
                  <a:lnTo>
                    <a:pt x="358" y="384"/>
                  </a:lnTo>
                  <a:lnTo>
                    <a:pt x="356" y="384"/>
                  </a:lnTo>
                  <a:lnTo>
                    <a:pt x="356" y="385"/>
                  </a:lnTo>
                  <a:lnTo>
                    <a:pt x="355" y="386"/>
                  </a:lnTo>
                  <a:lnTo>
                    <a:pt x="354" y="385"/>
                  </a:lnTo>
                  <a:lnTo>
                    <a:pt x="353" y="385"/>
                  </a:lnTo>
                  <a:lnTo>
                    <a:pt x="352" y="386"/>
                  </a:lnTo>
                  <a:lnTo>
                    <a:pt x="352" y="385"/>
                  </a:lnTo>
                  <a:lnTo>
                    <a:pt x="351" y="385"/>
                  </a:lnTo>
                  <a:lnTo>
                    <a:pt x="350" y="385"/>
                  </a:lnTo>
                  <a:lnTo>
                    <a:pt x="349" y="386"/>
                  </a:lnTo>
                  <a:lnTo>
                    <a:pt x="347" y="386"/>
                  </a:lnTo>
                  <a:lnTo>
                    <a:pt x="346" y="386"/>
                  </a:lnTo>
                  <a:lnTo>
                    <a:pt x="345" y="386"/>
                  </a:lnTo>
                  <a:lnTo>
                    <a:pt x="345" y="387"/>
                  </a:lnTo>
                  <a:lnTo>
                    <a:pt x="344" y="388"/>
                  </a:lnTo>
                  <a:lnTo>
                    <a:pt x="343" y="388"/>
                  </a:lnTo>
                  <a:lnTo>
                    <a:pt x="344" y="387"/>
                  </a:lnTo>
                  <a:lnTo>
                    <a:pt x="343" y="386"/>
                  </a:lnTo>
                  <a:lnTo>
                    <a:pt x="342" y="386"/>
                  </a:lnTo>
                  <a:lnTo>
                    <a:pt x="342" y="385"/>
                  </a:lnTo>
                  <a:lnTo>
                    <a:pt x="341" y="385"/>
                  </a:lnTo>
                  <a:lnTo>
                    <a:pt x="341" y="386"/>
                  </a:lnTo>
                  <a:lnTo>
                    <a:pt x="340" y="386"/>
                  </a:lnTo>
                  <a:lnTo>
                    <a:pt x="339" y="386"/>
                  </a:lnTo>
                  <a:lnTo>
                    <a:pt x="339" y="385"/>
                  </a:lnTo>
                  <a:lnTo>
                    <a:pt x="340" y="384"/>
                  </a:lnTo>
                  <a:lnTo>
                    <a:pt x="341" y="383"/>
                  </a:lnTo>
                  <a:lnTo>
                    <a:pt x="340" y="382"/>
                  </a:lnTo>
                  <a:lnTo>
                    <a:pt x="340" y="381"/>
                  </a:lnTo>
                  <a:lnTo>
                    <a:pt x="341" y="381"/>
                  </a:lnTo>
                  <a:lnTo>
                    <a:pt x="342" y="380"/>
                  </a:lnTo>
                  <a:lnTo>
                    <a:pt x="342" y="378"/>
                  </a:lnTo>
                  <a:lnTo>
                    <a:pt x="342" y="377"/>
                  </a:lnTo>
                  <a:lnTo>
                    <a:pt x="343" y="377"/>
                  </a:lnTo>
                  <a:lnTo>
                    <a:pt x="343" y="376"/>
                  </a:lnTo>
                  <a:lnTo>
                    <a:pt x="343" y="375"/>
                  </a:lnTo>
                  <a:lnTo>
                    <a:pt x="342" y="375"/>
                  </a:lnTo>
                  <a:lnTo>
                    <a:pt x="341" y="373"/>
                  </a:lnTo>
                  <a:lnTo>
                    <a:pt x="341" y="372"/>
                  </a:lnTo>
                  <a:lnTo>
                    <a:pt x="342" y="369"/>
                  </a:lnTo>
                  <a:lnTo>
                    <a:pt x="343" y="369"/>
                  </a:lnTo>
                  <a:lnTo>
                    <a:pt x="343" y="368"/>
                  </a:lnTo>
                  <a:lnTo>
                    <a:pt x="344" y="368"/>
                  </a:lnTo>
                  <a:lnTo>
                    <a:pt x="344" y="367"/>
                  </a:lnTo>
                  <a:lnTo>
                    <a:pt x="345" y="366"/>
                  </a:lnTo>
                  <a:lnTo>
                    <a:pt x="346" y="365"/>
                  </a:lnTo>
                  <a:lnTo>
                    <a:pt x="347" y="364"/>
                  </a:lnTo>
                  <a:lnTo>
                    <a:pt x="347" y="363"/>
                  </a:lnTo>
                  <a:lnTo>
                    <a:pt x="349" y="362"/>
                  </a:lnTo>
                  <a:lnTo>
                    <a:pt x="349" y="361"/>
                  </a:lnTo>
                  <a:lnTo>
                    <a:pt x="349" y="359"/>
                  </a:lnTo>
                  <a:lnTo>
                    <a:pt x="349" y="358"/>
                  </a:lnTo>
                  <a:lnTo>
                    <a:pt x="349" y="357"/>
                  </a:lnTo>
                  <a:lnTo>
                    <a:pt x="347" y="357"/>
                  </a:lnTo>
                  <a:lnTo>
                    <a:pt x="347" y="356"/>
                  </a:lnTo>
                  <a:lnTo>
                    <a:pt x="346" y="354"/>
                  </a:lnTo>
                  <a:lnTo>
                    <a:pt x="346" y="353"/>
                  </a:lnTo>
                  <a:lnTo>
                    <a:pt x="346" y="352"/>
                  </a:lnTo>
                  <a:lnTo>
                    <a:pt x="346" y="350"/>
                  </a:lnTo>
                  <a:lnTo>
                    <a:pt x="345" y="349"/>
                  </a:lnTo>
                  <a:lnTo>
                    <a:pt x="344" y="349"/>
                  </a:lnTo>
                  <a:lnTo>
                    <a:pt x="343" y="348"/>
                  </a:lnTo>
                  <a:lnTo>
                    <a:pt x="342" y="347"/>
                  </a:lnTo>
                  <a:lnTo>
                    <a:pt x="343" y="346"/>
                  </a:lnTo>
                  <a:lnTo>
                    <a:pt x="345" y="347"/>
                  </a:lnTo>
                  <a:lnTo>
                    <a:pt x="346" y="347"/>
                  </a:lnTo>
                  <a:lnTo>
                    <a:pt x="347" y="347"/>
                  </a:lnTo>
                  <a:lnTo>
                    <a:pt x="349" y="346"/>
                  </a:lnTo>
                  <a:lnTo>
                    <a:pt x="349" y="345"/>
                  </a:lnTo>
                  <a:lnTo>
                    <a:pt x="349" y="344"/>
                  </a:lnTo>
                  <a:lnTo>
                    <a:pt x="347" y="344"/>
                  </a:lnTo>
                  <a:lnTo>
                    <a:pt x="349" y="344"/>
                  </a:lnTo>
                  <a:lnTo>
                    <a:pt x="349" y="343"/>
                  </a:lnTo>
                  <a:lnTo>
                    <a:pt x="350" y="343"/>
                  </a:lnTo>
                  <a:lnTo>
                    <a:pt x="350" y="342"/>
                  </a:lnTo>
                  <a:lnTo>
                    <a:pt x="350" y="340"/>
                  </a:lnTo>
                  <a:lnTo>
                    <a:pt x="349" y="339"/>
                  </a:lnTo>
                  <a:lnTo>
                    <a:pt x="349" y="338"/>
                  </a:lnTo>
                  <a:lnTo>
                    <a:pt x="349" y="337"/>
                  </a:lnTo>
                  <a:lnTo>
                    <a:pt x="346" y="337"/>
                  </a:lnTo>
                  <a:lnTo>
                    <a:pt x="346" y="336"/>
                  </a:lnTo>
                  <a:lnTo>
                    <a:pt x="345" y="335"/>
                  </a:lnTo>
                  <a:lnTo>
                    <a:pt x="344" y="334"/>
                  </a:lnTo>
                  <a:lnTo>
                    <a:pt x="343" y="333"/>
                  </a:lnTo>
                  <a:lnTo>
                    <a:pt x="342" y="332"/>
                  </a:lnTo>
                  <a:lnTo>
                    <a:pt x="342" y="330"/>
                  </a:lnTo>
                  <a:lnTo>
                    <a:pt x="342" y="329"/>
                  </a:lnTo>
                  <a:lnTo>
                    <a:pt x="344" y="328"/>
                  </a:lnTo>
                  <a:lnTo>
                    <a:pt x="345" y="327"/>
                  </a:lnTo>
                  <a:lnTo>
                    <a:pt x="347" y="327"/>
                  </a:lnTo>
                  <a:lnTo>
                    <a:pt x="347" y="326"/>
                  </a:lnTo>
                  <a:lnTo>
                    <a:pt x="347" y="325"/>
                  </a:lnTo>
                  <a:lnTo>
                    <a:pt x="346" y="325"/>
                  </a:lnTo>
                  <a:lnTo>
                    <a:pt x="344" y="324"/>
                  </a:lnTo>
                  <a:lnTo>
                    <a:pt x="344" y="323"/>
                  </a:lnTo>
                  <a:lnTo>
                    <a:pt x="343" y="323"/>
                  </a:lnTo>
                  <a:lnTo>
                    <a:pt x="344" y="321"/>
                  </a:lnTo>
                  <a:lnTo>
                    <a:pt x="344" y="320"/>
                  </a:lnTo>
                  <a:lnTo>
                    <a:pt x="343" y="320"/>
                  </a:lnTo>
                  <a:lnTo>
                    <a:pt x="341" y="319"/>
                  </a:lnTo>
                  <a:lnTo>
                    <a:pt x="340" y="319"/>
                  </a:lnTo>
                  <a:lnTo>
                    <a:pt x="339" y="319"/>
                  </a:lnTo>
                  <a:lnTo>
                    <a:pt x="339" y="318"/>
                  </a:lnTo>
                  <a:lnTo>
                    <a:pt x="337" y="318"/>
                  </a:lnTo>
                  <a:lnTo>
                    <a:pt x="335" y="316"/>
                  </a:lnTo>
                  <a:lnTo>
                    <a:pt x="335" y="315"/>
                  </a:lnTo>
                  <a:lnTo>
                    <a:pt x="336" y="315"/>
                  </a:lnTo>
                  <a:lnTo>
                    <a:pt x="335" y="315"/>
                  </a:lnTo>
                  <a:lnTo>
                    <a:pt x="335" y="314"/>
                  </a:lnTo>
                  <a:lnTo>
                    <a:pt x="334" y="314"/>
                  </a:lnTo>
                  <a:lnTo>
                    <a:pt x="333" y="313"/>
                  </a:lnTo>
                  <a:lnTo>
                    <a:pt x="332" y="314"/>
                  </a:lnTo>
                  <a:lnTo>
                    <a:pt x="331" y="314"/>
                  </a:lnTo>
                  <a:lnTo>
                    <a:pt x="331" y="313"/>
                  </a:lnTo>
                  <a:lnTo>
                    <a:pt x="330" y="313"/>
                  </a:lnTo>
                  <a:lnTo>
                    <a:pt x="328" y="313"/>
                  </a:lnTo>
                  <a:lnTo>
                    <a:pt x="327" y="313"/>
                  </a:lnTo>
                  <a:lnTo>
                    <a:pt x="326" y="313"/>
                  </a:lnTo>
                  <a:lnTo>
                    <a:pt x="325" y="314"/>
                  </a:lnTo>
                  <a:lnTo>
                    <a:pt x="324" y="314"/>
                  </a:lnTo>
                  <a:lnTo>
                    <a:pt x="323" y="314"/>
                  </a:lnTo>
                  <a:lnTo>
                    <a:pt x="323" y="313"/>
                  </a:lnTo>
                  <a:lnTo>
                    <a:pt x="322" y="313"/>
                  </a:lnTo>
                  <a:lnTo>
                    <a:pt x="322" y="311"/>
                  </a:lnTo>
                  <a:lnTo>
                    <a:pt x="321" y="311"/>
                  </a:lnTo>
                  <a:lnTo>
                    <a:pt x="320" y="311"/>
                  </a:lnTo>
                  <a:lnTo>
                    <a:pt x="320" y="310"/>
                  </a:lnTo>
                  <a:lnTo>
                    <a:pt x="321" y="310"/>
                  </a:lnTo>
                  <a:lnTo>
                    <a:pt x="320" y="309"/>
                  </a:lnTo>
                  <a:lnTo>
                    <a:pt x="320" y="308"/>
                  </a:lnTo>
                  <a:lnTo>
                    <a:pt x="320" y="307"/>
                  </a:lnTo>
                  <a:lnTo>
                    <a:pt x="318" y="307"/>
                  </a:lnTo>
                  <a:lnTo>
                    <a:pt x="317" y="307"/>
                  </a:lnTo>
                  <a:lnTo>
                    <a:pt x="316" y="307"/>
                  </a:lnTo>
                  <a:lnTo>
                    <a:pt x="316" y="308"/>
                  </a:lnTo>
                  <a:lnTo>
                    <a:pt x="315" y="308"/>
                  </a:lnTo>
                  <a:lnTo>
                    <a:pt x="314" y="308"/>
                  </a:lnTo>
                  <a:lnTo>
                    <a:pt x="313" y="308"/>
                  </a:lnTo>
                  <a:lnTo>
                    <a:pt x="313" y="309"/>
                  </a:lnTo>
                  <a:lnTo>
                    <a:pt x="312" y="309"/>
                  </a:lnTo>
                  <a:lnTo>
                    <a:pt x="312" y="310"/>
                  </a:lnTo>
                  <a:lnTo>
                    <a:pt x="311" y="310"/>
                  </a:lnTo>
                  <a:lnTo>
                    <a:pt x="310" y="310"/>
                  </a:lnTo>
                  <a:lnTo>
                    <a:pt x="308" y="310"/>
                  </a:lnTo>
                  <a:lnTo>
                    <a:pt x="307" y="310"/>
                  </a:lnTo>
                  <a:lnTo>
                    <a:pt x="307" y="309"/>
                  </a:lnTo>
                  <a:lnTo>
                    <a:pt x="306" y="309"/>
                  </a:lnTo>
                  <a:lnTo>
                    <a:pt x="306" y="310"/>
                  </a:lnTo>
                  <a:lnTo>
                    <a:pt x="305" y="309"/>
                  </a:lnTo>
                  <a:lnTo>
                    <a:pt x="304" y="309"/>
                  </a:lnTo>
                  <a:lnTo>
                    <a:pt x="304" y="308"/>
                  </a:lnTo>
                  <a:lnTo>
                    <a:pt x="304" y="307"/>
                  </a:lnTo>
                  <a:lnTo>
                    <a:pt x="303" y="307"/>
                  </a:lnTo>
                  <a:lnTo>
                    <a:pt x="301" y="306"/>
                  </a:lnTo>
                  <a:lnTo>
                    <a:pt x="299" y="304"/>
                  </a:lnTo>
                  <a:lnTo>
                    <a:pt x="301" y="302"/>
                  </a:lnTo>
                  <a:lnTo>
                    <a:pt x="302" y="302"/>
                  </a:lnTo>
                  <a:lnTo>
                    <a:pt x="302" y="301"/>
                  </a:lnTo>
                  <a:lnTo>
                    <a:pt x="302" y="300"/>
                  </a:lnTo>
                  <a:lnTo>
                    <a:pt x="303" y="300"/>
                  </a:lnTo>
                  <a:lnTo>
                    <a:pt x="303" y="299"/>
                  </a:lnTo>
                  <a:lnTo>
                    <a:pt x="304" y="298"/>
                  </a:lnTo>
                  <a:lnTo>
                    <a:pt x="305" y="297"/>
                  </a:lnTo>
                  <a:lnTo>
                    <a:pt x="305" y="296"/>
                  </a:lnTo>
                  <a:lnTo>
                    <a:pt x="306" y="295"/>
                  </a:lnTo>
                  <a:lnTo>
                    <a:pt x="307" y="295"/>
                  </a:lnTo>
                  <a:lnTo>
                    <a:pt x="307" y="294"/>
                  </a:lnTo>
                  <a:lnTo>
                    <a:pt x="306" y="292"/>
                  </a:lnTo>
                  <a:lnTo>
                    <a:pt x="305" y="292"/>
                  </a:lnTo>
                  <a:lnTo>
                    <a:pt x="304" y="292"/>
                  </a:lnTo>
                  <a:lnTo>
                    <a:pt x="303" y="292"/>
                  </a:lnTo>
                  <a:lnTo>
                    <a:pt x="303" y="289"/>
                  </a:lnTo>
                  <a:lnTo>
                    <a:pt x="303" y="288"/>
                  </a:lnTo>
                  <a:lnTo>
                    <a:pt x="303" y="287"/>
                  </a:lnTo>
                  <a:lnTo>
                    <a:pt x="304" y="286"/>
                  </a:lnTo>
                  <a:lnTo>
                    <a:pt x="303" y="286"/>
                  </a:lnTo>
                  <a:lnTo>
                    <a:pt x="303" y="285"/>
                  </a:lnTo>
                  <a:lnTo>
                    <a:pt x="302" y="285"/>
                  </a:lnTo>
                  <a:lnTo>
                    <a:pt x="301" y="285"/>
                  </a:lnTo>
                  <a:lnTo>
                    <a:pt x="301" y="286"/>
                  </a:lnTo>
                  <a:lnTo>
                    <a:pt x="299" y="286"/>
                  </a:lnTo>
                  <a:lnTo>
                    <a:pt x="299" y="285"/>
                  </a:lnTo>
                  <a:lnTo>
                    <a:pt x="297" y="283"/>
                  </a:lnTo>
                  <a:lnTo>
                    <a:pt x="296" y="283"/>
                  </a:lnTo>
                  <a:lnTo>
                    <a:pt x="296" y="282"/>
                  </a:lnTo>
                  <a:lnTo>
                    <a:pt x="295" y="282"/>
                  </a:lnTo>
                  <a:lnTo>
                    <a:pt x="294" y="282"/>
                  </a:lnTo>
                  <a:lnTo>
                    <a:pt x="293" y="282"/>
                  </a:lnTo>
                  <a:lnTo>
                    <a:pt x="293" y="281"/>
                  </a:lnTo>
                  <a:lnTo>
                    <a:pt x="291" y="280"/>
                  </a:lnTo>
                  <a:lnTo>
                    <a:pt x="289" y="280"/>
                  </a:lnTo>
                  <a:lnTo>
                    <a:pt x="289" y="281"/>
                  </a:lnTo>
                  <a:lnTo>
                    <a:pt x="288" y="282"/>
                  </a:lnTo>
                  <a:lnTo>
                    <a:pt x="287" y="281"/>
                  </a:lnTo>
                  <a:lnTo>
                    <a:pt x="286" y="281"/>
                  </a:lnTo>
                  <a:lnTo>
                    <a:pt x="285" y="281"/>
                  </a:lnTo>
                  <a:lnTo>
                    <a:pt x="284" y="281"/>
                  </a:lnTo>
                  <a:lnTo>
                    <a:pt x="284" y="280"/>
                  </a:lnTo>
                  <a:lnTo>
                    <a:pt x="284" y="279"/>
                  </a:lnTo>
                  <a:lnTo>
                    <a:pt x="283" y="279"/>
                  </a:lnTo>
                  <a:lnTo>
                    <a:pt x="282" y="280"/>
                  </a:lnTo>
                  <a:lnTo>
                    <a:pt x="280" y="280"/>
                  </a:lnTo>
                  <a:lnTo>
                    <a:pt x="279" y="281"/>
                  </a:lnTo>
                  <a:lnTo>
                    <a:pt x="278" y="281"/>
                  </a:lnTo>
                  <a:lnTo>
                    <a:pt x="277" y="281"/>
                  </a:lnTo>
                  <a:lnTo>
                    <a:pt x="276" y="280"/>
                  </a:lnTo>
                  <a:lnTo>
                    <a:pt x="275" y="280"/>
                  </a:lnTo>
                  <a:lnTo>
                    <a:pt x="274" y="280"/>
                  </a:lnTo>
                  <a:lnTo>
                    <a:pt x="274" y="281"/>
                  </a:lnTo>
                  <a:lnTo>
                    <a:pt x="273" y="281"/>
                  </a:lnTo>
                  <a:lnTo>
                    <a:pt x="273" y="280"/>
                  </a:lnTo>
                  <a:lnTo>
                    <a:pt x="273" y="279"/>
                  </a:lnTo>
                  <a:lnTo>
                    <a:pt x="269" y="277"/>
                  </a:lnTo>
                  <a:lnTo>
                    <a:pt x="268" y="277"/>
                  </a:lnTo>
                  <a:lnTo>
                    <a:pt x="267" y="276"/>
                  </a:lnTo>
                  <a:lnTo>
                    <a:pt x="266" y="275"/>
                  </a:lnTo>
                  <a:lnTo>
                    <a:pt x="265" y="276"/>
                  </a:lnTo>
                  <a:lnTo>
                    <a:pt x="266" y="276"/>
                  </a:lnTo>
                  <a:lnTo>
                    <a:pt x="265" y="277"/>
                  </a:lnTo>
                  <a:lnTo>
                    <a:pt x="264" y="277"/>
                  </a:lnTo>
                  <a:lnTo>
                    <a:pt x="263" y="278"/>
                  </a:lnTo>
                  <a:lnTo>
                    <a:pt x="261" y="278"/>
                  </a:lnTo>
                  <a:lnTo>
                    <a:pt x="260" y="278"/>
                  </a:lnTo>
                  <a:lnTo>
                    <a:pt x="260" y="277"/>
                  </a:lnTo>
                  <a:lnTo>
                    <a:pt x="259" y="277"/>
                  </a:lnTo>
                  <a:lnTo>
                    <a:pt x="258" y="276"/>
                  </a:lnTo>
                  <a:lnTo>
                    <a:pt x="257" y="276"/>
                  </a:lnTo>
                  <a:lnTo>
                    <a:pt x="257" y="275"/>
                  </a:lnTo>
                  <a:lnTo>
                    <a:pt x="256" y="275"/>
                  </a:lnTo>
                  <a:lnTo>
                    <a:pt x="255" y="275"/>
                  </a:lnTo>
                  <a:lnTo>
                    <a:pt x="254" y="275"/>
                  </a:lnTo>
                  <a:lnTo>
                    <a:pt x="254" y="276"/>
                  </a:lnTo>
                  <a:lnTo>
                    <a:pt x="253" y="277"/>
                  </a:lnTo>
                  <a:lnTo>
                    <a:pt x="251" y="276"/>
                  </a:lnTo>
                  <a:lnTo>
                    <a:pt x="250" y="276"/>
                  </a:lnTo>
                  <a:lnTo>
                    <a:pt x="251" y="275"/>
                  </a:lnTo>
                  <a:lnTo>
                    <a:pt x="250" y="275"/>
                  </a:lnTo>
                  <a:lnTo>
                    <a:pt x="250" y="273"/>
                  </a:lnTo>
                  <a:lnTo>
                    <a:pt x="249" y="272"/>
                  </a:lnTo>
                  <a:lnTo>
                    <a:pt x="249" y="271"/>
                  </a:lnTo>
                  <a:lnTo>
                    <a:pt x="248" y="271"/>
                  </a:lnTo>
                  <a:lnTo>
                    <a:pt x="247" y="271"/>
                  </a:lnTo>
                  <a:lnTo>
                    <a:pt x="246" y="271"/>
                  </a:lnTo>
                  <a:lnTo>
                    <a:pt x="246" y="272"/>
                  </a:lnTo>
                  <a:lnTo>
                    <a:pt x="245" y="272"/>
                  </a:lnTo>
                  <a:lnTo>
                    <a:pt x="244" y="273"/>
                  </a:lnTo>
                  <a:lnTo>
                    <a:pt x="244" y="272"/>
                  </a:lnTo>
                  <a:lnTo>
                    <a:pt x="243" y="272"/>
                  </a:lnTo>
                  <a:lnTo>
                    <a:pt x="241" y="272"/>
                  </a:lnTo>
                  <a:lnTo>
                    <a:pt x="241" y="273"/>
                  </a:lnTo>
                  <a:lnTo>
                    <a:pt x="240" y="275"/>
                  </a:lnTo>
                  <a:lnTo>
                    <a:pt x="239" y="275"/>
                  </a:lnTo>
                  <a:lnTo>
                    <a:pt x="238" y="273"/>
                  </a:lnTo>
                  <a:lnTo>
                    <a:pt x="238" y="272"/>
                  </a:lnTo>
                  <a:lnTo>
                    <a:pt x="237" y="272"/>
                  </a:lnTo>
                  <a:lnTo>
                    <a:pt x="237" y="273"/>
                  </a:lnTo>
                  <a:lnTo>
                    <a:pt x="236" y="276"/>
                  </a:lnTo>
                  <a:lnTo>
                    <a:pt x="236" y="278"/>
                  </a:lnTo>
                  <a:lnTo>
                    <a:pt x="235" y="278"/>
                  </a:lnTo>
                  <a:lnTo>
                    <a:pt x="234" y="278"/>
                  </a:lnTo>
                  <a:lnTo>
                    <a:pt x="234" y="279"/>
                  </a:lnTo>
                  <a:lnTo>
                    <a:pt x="232" y="279"/>
                  </a:lnTo>
                  <a:lnTo>
                    <a:pt x="231" y="278"/>
                  </a:lnTo>
                  <a:lnTo>
                    <a:pt x="230" y="278"/>
                  </a:lnTo>
                  <a:lnTo>
                    <a:pt x="229" y="277"/>
                  </a:lnTo>
                  <a:lnTo>
                    <a:pt x="229" y="276"/>
                  </a:lnTo>
                  <a:lnTo>
                    <a:pt x="228" y="275"/>
                  </a:lnTo>
                  <a:lnTo>
                    <a:pt x="226" y="273"/>
                  </a:lnTo>
                  <a:lnTo>
                    <a:pt x="225" y="273"/>
                  </a:lnTo>
                  <a:lnTo>
                    <a:pt x="224" y="273"/>
                  </a:lnTo>
                  <a:lnTo>
                    <a:pt x="224" y="275"/>
                  </a:lnTo>
                  <a:lnTo>
                    <a:pt x="222" y="275"/>
                  </a:lnTo>
                  <a:lnTo>
                    <a:pt x="222" y="273"/>
                  </a:lnTo>
                  <a:lnTo>
                    <a:pt x="221" y="272"/>
                  </a:lnTo>
                  <a:lnTo>
                    <a:pt x="219" y="272"/>
                  </a:lnTo>
                  <a:lnTo>
                    <a:pt x="218" y="273"/>
                  </a:lnTo>
                  <a:lnTo>
                    <a:pt x="217" y="273"/>
                  </a:lnTo>
                  <a:lnTo>
                    <a:pt x="216" y="273"/>
                  </a:lnTo>
                  <a:lnTo>
                    <a:pt x="215" y="275"/>
                  </a:lnTo>
                  <a:lnTo>
                    <a:pt x="215" y="273"/>
                  </a:lnTo>
                  <a:lnTo>
                    <a:pt x="213" y="273"/>
                  </a:lnTo>
                  <a:lnTo>
                    <a:pt x="215" y="273"/>
                  </a:lnTo>
                  <a:lnTo>
                    <a:pt x="215" y="272"/>
                  </a:lnTo>
                  <a:lnTo>
                    <a:pt x="215" y="271"/>
                  </a:lnTo>
                  <a:lnTo>
                    <a:pt x="213" y="271"/>
                  </a:lnTo>
                  <a:lnTo>
                    <a:pt x="212" y="272"/>
                  </a:lnTo>
                  <a:lnTo>
                    <a:pt x="212" y="271"/>
                  </a:lnTo>
                  <a:lnTo>
                    <a:pt x="212" y="272"/>
                  </a:lnTo>
                  <a:lnTo>
                    <a:pt x="212" y="273"/>
                  </a:lnTo>
                  <a:lnTo>
                    <a:pt x="211" y="273"/>
                  </a:lnTo>
                  <a:lnTo>
                    <a:pt x="210" y="273"/>
                  </a:lnTo>
                  <a:lnTo>
                    <a:pt x="209" y="273"/>
                  </a:lnTo>
                  <a:lnTo>
                    <a:pt x="208" y="272"/>
                  </a:lnTo>
                  <a:lnTo>
                    <a:pt x="207" y="272"/>
                  </a:lnTo>
                  <a:lnTo>
                    <a:pt x="206" y="271"/>
                  </a:lnTo>
                  <a:lnTo>
                    <a:pt x="193" y="264"/>
                  </a:lnTo>
                  <a:lnTo>
                    <a:pt x="192" y="264"/>
                  </a:lnTo>
                  <a:lnTo>
                    <a:pt x="187" y="262"/>
                  </a:lnTo>
                  <a:lnTo>
                    <a:pt x="173" y="256"/>
                  </a:lnTo>
                  <a:lnTo>
                    <a:pt x="169" y="254"/>
                  </a:lnTo>
                  <a:lnTo>
                    <a:pt x="164" y="253"/>
                  </a:lnTo>
                  <a:lnTo>
                    <a:pt x="163" y="253"/>
                  </a:lnTo>
                  <a:lnTo>
                    <a:pt x="160" y="252"/>
                  </a:lnTo>
                  <a:lnTo>
                    <a:pt x="159" y="252"/>
                  </a:lnTo>
                  <a:lnTo>
                    <a:pt x="157" y="252"/>
                  </a:lnTo>
                  <a:lnTo>
                    <a:pt x="150" y="250"/>
                  </a:lnTo>
                  <a:lnTo>
                    <a:pt x="149" y="250"/>
                  </a:lnTo>
                  <a:lnTo>
                    <a:pt x="122" y="244"/>
                  </a:lnTo>
                  <a:lnTo>
                    <a:pt x="121" y="244"/>
                  </a:lnTo>
                  <a:lnTo>
                    <a:pt x="116" y="243"/>
                  </a:lnTo>
                  <a:lnTo>
                    <a:pt x="102" y="241"/>
                  </a:lnTo>
                  <a:lnTo>
                    <a:pt x="100" y="240"/>
                  </a:lnTo>
                  <a:lnTo>
                    <a:pt x="98" y="240"/>
                  </a:lnTo>
                  <a:lnTo>
                    <a:pt x="90" y="238"/>
                  </a:lnTo>
                  <a:lnTo>
                    <a:pt x="88" y="238"/>
                  </a:lnTo>
                  <a:lnTo>
                    <a:pt x="86" y="238"/>
                  </a:lnTo>
                  <a:lnTo>
                    <a:pt x="67" y="233"/>
                  </a:lnTo>
                  <a:lnTo>
                    <a:pt x="66" y="233"/>
                  </a:lnTo>
                  <a:lnTo>
                    <a:pt x="65" y="233"/>
                  </a:lnTo>
                  <a:lnTo>
                    <a:pt x="57" y="231"/>
                  </a:lnTo>
                  <a:lnTo>
                    <a:pt x="40" y="228"/>
                  </a:lnTo>
                  <a:lnTo>
                    <a:pt x="40" y="227"/>
                  </a:lnTo>
                  <a:lnTo>
                    <a:pt x="40" y="225"/>
                  </a:lnTo>
                  <a:lnTo>
                    <a:pt x="40" y="224"/>
                  </a:lnTo>
                  <a:lnTo>
                    <a:pt x="40" y="223"/>
                  </a:lnTo>
                  <a:lnTo>
                    <a:pt x="39" y="223"/>
                  </a:lnTo>
                  <a:lnTo>
                    <a:pt x="39" y="222"/>
                  </a:lnTo>
                  <a:lnTo>
                    <a:pt x="38" y="222"/>
                  </a:lnTo>
                  <a:lnTo>
                    <a:pt x="38" y="221"/>
                  </a:lnTo>
                  <a:lnTo>
                    <a:pt x="38" y="220"/>
                  </a:lnTo>
                  <a:lnTo>
                    <a:pt x="37" y="219"/>
                  </a:lnTo>
                  <a:lnTo>
                    <a:pt x="36" y="219"/>
                  </a:lnTo>
                  <a:lnTo>
                    <a:pt x="36" y="216"/>
                  </a:lnTo>
                  <a:lnTo>
                    <a:pt x="35" y="216"/>
                  </a:lnTo>
                  <a:lnTo>
                    <a:pt x="35" y="215"/>
                  </a:lnTo>
                  <a:lnTo>
                    <a:pt x="35" y="214"/>
                  </a:lnTo>
                  <a:lnTo>
                    <a:pt x="35" y="213"/>
                  </a:lnTo>
                  <a:lnTo>
                    <a:pt x="34" y="212"/>
                  </a:lnTo>
                  <a:lnTo>
                    <a:pt x="34" y="210"/>
                  </a:lnTo>
                  <a:lnTo>
                    <a:pt x="33" y="210"/>
                  </a:lnTo>
                  <a:lnTo>
                    <a:pt x="31" y="210"/>
                  </a:lnTo>
                  <a:lnTo>
                    <a:pt x="31" y="208"/>
                  </a:lnTo>
                  <a:lnTo>
                    <a:pt x="31" y="206"/>
                  </a:lnTo>
                  <a:lnTo>
                    <a:pt x="30" y="206"/>
                  </a:lnTo>
                  <a:lnTo>
                    <a:pt x="29" y="205"/>
                  </a:lnTo>
                  <a:lnTo>
                    <a:pt x="30" y="204"/>
                  </a:lnTo>
                  <a:lnTo>
                    <a:pt x="29" y="204"/>
                  </a:lnTo>
                  <a:lnTo>
                    <a:pt x="28" y="203"/>
                  </a:lnTo>
                  <a:lnTo>
                    <a:pt x="27" y="201"/>
                  </a:lnTo>
                  <a:lnTo>
                    <a:pt x="26" y="199"/>
                  </a:lnTo>
                  <a:lnTo>
                    <a:pt x="25" y="199"/>
                  </a:lnTo>
                  <a:lnTo>
                    <a:pt x="24" y="199"/>
                  </a:lnTo>
                  <a:lnTo>
                    <a:pt x="25" y="197"/>
                  </a:lnTo>
                  <a:lnTo>
                    <a:pt x="24" y="197"/>
                  </a:lnTo>
                  <a:lnTo>
                    <a:pt x="23" y="197"/>
                  </a:lnTo>
                  <a:lnTo>
                    <a:pt x="23" y="199"/>
                  </a:lnTo>
                  <a:lnTo>
                    <a:pt x="21" y="199"/>
                  </a:lnTo>
                  <a:lnTo>
                    <a:pt x="20" y="199"/>
                  </a:lnTo>
                  <a:lnTo>
                    <a:pt x="20" y="197"/>
                  </a:lnTo>
                  <a:lnTo>
                    <a:pt x="19" y="197"/>
                  </a:lnTo>
                  <a:lnTo>
                    <a:pt x="18" y="196"/>
                  </a:lnTo>
                  <a:lnTo>
                    <a:pt x="19" y="195"/>
                  </a:lnTo>
                  <a:lnTo>
                    <a:pt x="18" y="195"/>
                  </a:lnTo>
                  <a:lnTo>
                    <a:pt x="17" y="196"/>
                  </a:lnTo>
                  <a:lnTo>
                    <a:pt x="16" y="195"/>
                  </a:lnTo>
                  <a:lnTo>
                    <a:pt x="16" y="196"/>
                  </a:lnTo>
                  <a:lnTo>
                    <a:pt x="15" y="196"/>
                  </a:lnTo>
                  <a:lnTo>
                    <a:pt x="14" y="196"/>
                  </a:lnTo>
                  <a:lnTo>
                    <a:pt x="13" y="195"/>
                  </a:lnTo>
                  <a:lnTo>
                    <a:pt x="14" y="195"/>
                  </a:lnTo>
                  <a:lnTo>
                    <a:pt x="14" y="194"/>
                  </a:lnTo>
                  <a:lnTo>
                    <a:pt x="14" y="193"/>
                  </a:lnTo>
                  <a:lnTo>
                    <a:pt x="14" y="192"/>
                  </a:lnTo>
                  <a:lnTo>
                    <a:pt x="13" y="191"/>
                  </a:lnTo>
                  <a:lnTo>
                    <a:pt x="11" y="191"/>
                  </a:lnTo>
                  <a:lnTo>
                    <a:pt x="10" y="190"/>
                  </a:lnTo>
                  <a:lnTo>
                    <a:pt x="9" y="191"/>
                  </a:lnTo>
                  <a:lnTo>
                    <a:pt x="9" y="193"/>
                  </a:lnTo>
                  <a:lnTo>
                    <a:pt x="8" y="193"/>
                  </a:lnTo>
                  <a:lnTo>
                    <a:pt x="8" y="192"/>
                  </a:lnTo>
                  <a:lnTo>
                    <a:pt x="8" y="193"/>
                  </a:lnTo>
                  <a:lnTo>
                    <a:pt x="7" y="192"/>
                  </a:lnTo>
                  <a:lnTo>
                    <a:pt x="6" y="193"/>
                  </a:lnTo>
                  <a:lnTo>
                    <a:pt x="4" y="194"/>
                  </a:lnTo>
                  <a:lnTo>
                    <a:pt x="2" y="194"/>
                  </a:lnTo>
                  <a:lnTo>
                    <a:pt x="2" y="193"/>
                  </a:lnTo>
                  <a:lnTo>
                    <a:pt x="2" y="192"/>
                  </a:lnTo>
                  <a:lnTo>
                    <a:pt x="1" y="192"/>
                  </a:lnTo>
                  <a:lnTo>
                    <a:pt x="1" y="191"/>
                  </a:lnTo>
                  <a:lnTo>
                    <a:pt x="0" y="190"/>
                  </a:lnTo>
                  <a:lnTo>
                    <a:pt x="0" y="18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309" name="Freeform 514">
              <a:extLst>
                <a:ext uri="{FF2B5EF4-FFF2-40B4-BE49-F238E27FC236}">
                  <a16:creationId xmlns:a16="http://schemas.microsoft.com/office/drawing/2014/main" id="{CF03ECF5-80AC-21B8-7BD6-BD8556E95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138" y="1782764"/>
              <a:ext cx="896938" cy="1216025"/>
            </a:xfrm>
            <a:custGeom>
              <a:avLst/>
              <a:gdLst>
                <a:gd name="T0" fmla="*/ 60 w 565"/>
                <a:gd name="T1" fmla="*/ 166 h 766"/>
                <a:gd name="T2" fmla="*/ 90 w 565"/>
                <a:gd name="T3" fmla="*/ 140 h 766"/>
                <a:gd name="T4" fmla="*/ 99 w 565"/>
                <a:gd name="T5" fmla="*/ 129 h 766"/>
                <a:gd name="T6" fmla="*/ 99 w 565"/>
                <a:gd name="T7" fmla="*/ 176 h 766"/>
                <a:gd name="T8" fmla="*/ 108 w 565"/>
                <a:gd name="T9" fmla="*/ 191 h 766"/>
                <a:gd name="T10" fmla="*/ 118 w 565"/>
                <a:gd name="T11" fmla="*/ 156 h 766"/>
                <a:gd name="T12" fmla="*/ 110 w 565"/>
                <a:gd name="T13" fmla="*/ 200 h 766"/>
                <a:gd name="T14" fmla="*/ 128 w 565"/>
                <a:gd name="T15" fmla="*/ 172 h 766"/>
                <a:gd name="T16" fmla="*/ 130 w 565"/>
                <a:gd name="T17" fmla="*/ 99 h 766"/>
                <a:gd name="T18" fmla="*/ 175 w 565"/>
                <a:gd name="T19" fmla="*/ 79 h 766"/>
                <a:gd name="T20" fmla="*/ 160 w 565"/>
                <a:gd name="T21" fmla="*/ 64 h 766"/>
                <a:gd name="T22" fmla="*/ 168 w 565"/>
                <a:gd name="T23" fmla="*/ 22 h 766"/>
                <a:gd name="T24" fmla="*/ 190 w 565"/>
                <a:gd name="T25" fmla="*/ 7 h 766"/>
                <a:gd name="T26" fmla="*/ 215 w 565"/>
                <a:gd name="T27" fmla="*/ 10 h 766"/>
                <a:gd name="T28" fmla="*/ 257 w 565"/>
                <a:gd name="T29" fmla="*/ 17 h 766"/>
                <a:gd name="T30" fmla="*/ 290 w 565"/>
                <a:gd name="T31" fmla="*/ 43 h 766"/>
                <a:gd name="T32" fmla="*/ 328 w 565"/>
                <a:gd name="T33" fmla="*/ 52 h 766"/>
                <a:gd name="T34" fmla="*/ 362 w 565"/>
                <a:gd name="T35" fmla="*/ 61 h 766"/>
                <a:gd name="T36" fmla="*/ 382 w 565"/>
                <a:gd name="T37" fmla="*/ 84 h 766"/>
                <a:gd name="T38" fmla="*/ 388 w 565"/>
                <a:gd name="T39" fmla="*/ 110 h 766"/>
                <a:gd name="T40" fmla="*/ 382 w 565"/>
                <a:gd name="T41" fmla="*/ 133 h 766"/>
                <a:gd name="T42" fmla="*/ 406 w 565"/>
                <a:gd name="T43" fmla="*/ 169 h 766"/>
                <a:gd name="T44" fmla="*/ 408 w 565"/>
                <a:gd name="T45" fmla="*/ 214 h 766"/>
                <a:gd name="T46" fmla="*/ 399 w 565"/>
                <a:gd name="T47" fmla="*/ 255 h 766"/>
                <a:gd name="T48" fmla="*/ 383 w 565"/>
                <a:gd name="T49" fmla="*/ 291 h 766"/>
                <a:gd name="T50" fmla="*/ 351 w 565"/>
                <a:gd name="T51" fmla="*/ 316 h 766"/>
                <a:gd name="T52" fmla="*/ 343 w 565"/>
                <a:gd name="T53" fmla="*/ 358 h 766"/>
                <a:gd name="T54" fmla="*/ 392 w 565"/>
                <a:gd name="T55" fmla="*/ 370 h 766"/>
                <a:gd name="T56" fmla="*/ 410 w 565"/>
                <a:gd name="T57" fmla="*/ 346 h 766"/>
                <a:gd name="T58" fmla="*/ 420 w 565"/>
                <a:gd name="T59" fmla="*/ 318 h 766"/>
                <a:gd name="T60" fmla="*/ 448 w 565"/>
                <a:gd name="T61" fmla="*/ 298 h 766"/>
                <a:gd name="T62" fmla="*/ 473 w 565"/>
                <a:gd name="T63" fmla="*/ 283 h 766"/>
                <a:gd name="T64" fmla="*/ 506 w 565"/>
                <a:gd name="T65" fmla="*/ 312 h 766"/>
                <a:gd name="T66" fmla="*/ 521 w 565"/>
                <a:gd name="T67" fmla="*/ 346 h 766"/>
                <a:gd name="T68" fmla="*/ 537 w 565"/>
                <a:gd name="T69" fmla="*/ 394 h 766"/>
                <a:gd name="T70" fmla="*/ 551 w 565"/>
                <a:gd name="T71" fmla="*/ 445 h 766"/>
                <a:gd name="T72" fmla="*/ 561 w 565"/>
                <a:gd name="T73" fmla="*/ 482 h 766"/>
                <a:gd name="T74" fmla="*/ 562 w 565"/>
                <a:gd name="T75" fmla="*/ 521 h 766"/>
                <a:gd name="T76" fmla="*/ 546 w 565"/>
                <a:gd name="T77" fmla="*/ 554 h 766"/>
                <a:gd name="T78" fmla="*/ 539 w 565"/>
                <a:gd name="T79" fmla="*/ 542 h 766"/>
                <a:gd name="T80" fmla="*/ 530 w 565"/>
                <a:gd name="T81" fmla="*/ 533 h 766"/>
                <a:gd name="T82" fmla="*/ 522 w 565"/>
                <a:gd name="T83" fmla="*/ 554 h 766"/>
                <a:gd name="T84" fmla="*/ 517 w 565"/>
                <a:gd name="T85" fmla="*/ 584 h 766"/>
                <a:gd name="T86" fmla="*/ 494 w 565"/>
                <a:gd name="T87" fmla="*/ 606 h 766"/>
                <a:gd name="T88" fmla="*/ 486 w 565"/>
                <a:gd name="T89" fmla="*/ 664 h 766"/>
                <a:gd name="T90" fmla="*/ 469 w 565"/>
                <a:gd name="T91" fmla="*/ 690 h 766"/>
                <a:gd name="T92" fmla="*/ 462 w 565"/>
                <a:gd name="T93" fmla="*/ 717 h 766"/>
                <a:gd name="T94" fmla="*/ 422 w 565"/>
                <a:gd name="T95" fmla="*/ 724 h 766"/>
                <a:gd name="T96" fmla="*/ 284 w 565"/>
                <a:gd name="T97" fmla="*/ 747 h 766"/>
                <a:gd name="T98" fmla="*/ 217 w 565"/>
                <a:gd name="T99" fmla="*/ 743 h 766"/>
                <a:gd name="T100" fmla="*/ 133 w 565"/>
                <a:gd name="T101" fmla="*/ 752 h 766"/>
                <a:gd name="T102" fmla="*/ 51 w 565"/>
                <a:gd name="T103" fmla="*/ 761 h 766"/>
                <a:gd name="T104" fmla="*/ 19 w 565"/>
                <a:gd name="T105" fmla="*/ 749 h 766"/>
                <a:gd name="T106" fmla="*/ 43 w 565"/>
                <a:gd name="T107" fmla="*/ 692 h 766"/>
                <a:gd name="T108" fmla="*/ 65 w 565"/>
                <a:gd name="T109" fmla="*/ 627 h 766"/>
                <a:gd name="T110" fmla="*/ 66 w 565"/>
                <a:gd name="T111" fmla="*/ 576 h 766"/>
                <a:gd name="T112" fmla="*/ 61 w 565"/>
                <a:gd name="T113" fmla="*/ 541 h 766"/>
                <a:gd name="T114" fmla="*/ 33 w 565"/>
                <a:gd name="T115" fmla="*/ 479 h 766"/>
                <a:gd name="T116" fmla="*/ 9 w 565"/>
                <a:gd name="T117" fmla="*/ 428 h 766"/>
                <a:gd name="T118" fmla="*/ 15 w 565"/>
                <a:gd name="T119" fmla="*/ 377 h 766"/>
                <a:gd name="T120" fmla="*/ 9 w 565"/>
                <a:gd name="T121" fmla="*/ 330 h 766"/>
                <a:gd name="T122" fmla="*/ 28 w 565"/>
                <a:gd name="T123" fmla="*/ 268 h 766"/>
                <a:gd name="T124" fmla="*/ 23 w 565"/>
                <a:gd name="T125" fmla="*/ 224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65" h="766">
                  <a:moveTo>
                    <a:pt x="45" y="203"/>
                  </a:moveTo>
                  <a:lnTo>
                    <a:pt x="45" y="198"/>
                  </a:lnTo>
                  <a:lnTo>
                    <a:pt x="45" y="195"/>
                  </a:lnTo>
                  <a:lnTo>
                    <a:pt x="45" y="193"/>
                  </a:lnTo>
                  <a:lnTo>
                    <a:pt x="44" y="187"/>
                  </a:lnTo>
                  <a:lnTo>
                    <a:pt x="43" y="184"/>
                  </a:lnTo>
                  <a:lnTo>
                    <a:pt x="43" y="182"/>
                  </a:lnTo>
                  <a:lnTo>
                    <a:pt x="43" y="179"/>
                  </a:lnTo>
                  <a:lnTo>
                    <a:pt x="44" y="178"/>
                  </a:lnTo>
                  <a:lnTo>
                    <a:pt x="47" y="177"/>
                  </a:lnTo>
                  <a:lnTo>
                    <a:pt x="48" y="179"/>
                  </a:lnTo>
                  <a:lnTo>
                    <a:pt x="50" y="179"/>
                  </a:lnTo>
                  <a:lnTo>
                    <a:pt x="51" y="181"/>
                  </a:lnTo>
                  <a:lnTo>
                    <a:pt x="53" y="179"/>
                  </a:lnTo>
                  <a:lnTo>
                    <a:pt x="54" y="178"/>
                  </a:lnTo>
                  <a:lnTo>
                    <a:pt x="55" y="177"/>
                  </a:lnTo>
                  <a:lnTo>
                    <a:pt x="56" y="174"/>
                  </a:lnTo>
                  <a:lnTo>
                    <a:pt x="56" y="173"/>
                  </a:lnTo>
                  <a:lnTo>
                    <a:pt x="57" y="172"/>
                  </a:lnTo>
                  <a:lnTo>
                    <a:pt x="58" y="169"/>
                  </a:lnTo>
                  <a:lnTo>
                    <a:pt x="58" y="167"/>
                  </a:lnTo>
                  <a:lnTo>
                    <a:pt x="60" y="167"/>
                  </a:lnTo>
                  <a:lnTo>
                    <a:pt x="60" y="166"/>
                  </a:lnTo>
                  <a:lnTo>
                    <a:pt x="62" y="166"/>
                  </a:lnTo>
                  <a:lnTo>
                    <a:pt x="64" y="167"/>
                  </a:lnTo>
                  <a:lnTo>
                    <a:pt x="65" y="168"/>
                  </a:lnTo>
                  <a:lnTo>
                    <a:pt x="66" y="170"/>
                  </a:lnTo>
                  <a:lnTo>
                    <a:pt x="67" y="170"/>
                  </a:lnTo>
                  <a:lnTo>
                    <a:pt x="69" y="170"/>
                  </a:lnTo>
                  <a:lnTo>
                    <a:pt x="71" y="170"/>
                  </a:lnTo>
                  <a:lnTo>
                    <a:pt x="73" y="170"/>
                  </a:lnTo>
                  <a:lnTo>
                    <a:pt x="75" y="169"/>
                  </a:lnTo>
                  <a:lnTo>
                    <a:pt x="75" y="168"/>
                  </a:lnTo>
                  <a:lnTo>
                    <a:pt x="76" y="168"/>
                  </a:lnTo>
                  <a:lnTo>
                    <a:pt x="76" y="167"/>
                  </a:lnTo>
                  <a:lnTo>
                    <a:pt x="79" y="163"/>
                  </a:lnTo>
                  <a:lnTo>
                    <a:pt x="80" y="162"/>
                  </a:lnTo>
                  <a:lnTo>
                    <a:pt x="79" y="158"/>
                  </a:lnTo>
                  <a:lnTo>
                    <a:pt x="80" y="156"/>
                  </a:lnTo>
                  <a:lnTo>
                    <a:pt x="81" y="154"/>
                  </a:lnTo>
                  <a:lnTo>
                    <a:pt x="82" y="149"/>
                  </a:lnTo>
                  <a:lnTo>
                    <a:pt x="83" y="148"/>
                  </a:lnTo>
                  <a:lnTo>
                    <a:pt x="86" y="146"/>
                  </a:lnTo>
                  <a:lnTo>
                    <a:pt x="87" y="144"/>
                  </a:lnTo>
                  <a:lnTo>
                    <a:pt x="89" y="143"/>
                  </a:lnTo>
                  <a:lnTo>
                    <a:pt x="90" y="140"/>
                  </a:lnTo>
                  <a:lnTo>
                    <a:pt x="90" y="138"/>
                  </a:lnTo>
                  <a:lnTo>
                    <a:pt x="90" y="136"/>
                  </a:lnTo>
                  <a:lnTo>
                    <a:pt x="92" y="130"/>
                  </a:lnTo>
                  <a:lnTo>
                    <a:pt x="94" y="126"/>
                  </a:lnTo>
                  <a:lnTo>
                    <a:pt x="95" y="122"/>
                  </a:lnTo>
                  <a:lnTo>
                    <a:pt x="96" y="122"/>
                  </a:lnTo>
                  <a:lnTo>
                    <a:pt x="96" y="124"/>
                  </a:lnTo>
                  <a:lnTo>
                    <a:pt x="98" y="124"/>
                  </a:lnTo>
                  <a:lnTo>
                    <a:pt x="99" y="124"/>
                  </a:lnTo>
                  <a:lnTo>
                    <a:pt x="100" y="122"/>
                  </a:lnTo>
                  <a:lnTo>
                    <a:pt x="102" y="120"/>
                  </a:lnTo>
                  <a:lnTo>
                    <a:pt x="103" y="119"/>
                  </a:lnTo>
                  <a:lnTo>
                    <a:pt x="104" y="117"/>
                  </a:lnTo>
                  <a:lnTo>
                    <a:pt x="105" y="117"/>
                  </a:lnTo>
                  <a:lnTo>
                    <a:pt x="108" y="120"/>
                  </a:lnTo>
                  <a:lnTo>
                    <a:pt x="108" y="122"/>
                  </a:lnTo>
                  <a:lnTo>
                    <a:pt x="106" y="124"/>
                  </a:lnTo>
                  <a:lnTo>
                    <a:pt x="104" y="125"/>
                  </a:lnTo>
                  <a:lnTo>
                    <a:pt x="103" y="127"/>
                  </a:lnTo>
                  <a:lnTo>
                    <a:pt x="103" y="128"/>
                  </a:lnTo>
                  <a:lnTo>
                    <a:pt x="102" y="127"/>
                  </a:lnTo>
                  <a:lnTo>
                    <a:pt x="100" y="128"/>
                  </a:lnTo>
                  <a:lnTo>
                    <a:pt x="99" y="129"/>
                  </a:lnTo>
                  <a:lnTo>
                    <a:pt x="98" y="131"/>
                  </a:lnTo>
                  <a:lnTo>
                    <a:pt x="98" y="133"/>
                  </a:lnTo>
                  <a:lnTo>
                    <a:pt x="99" y="136"/>
                  </a:lnTo>
                  <a:lnTo>
                    <a:pt x="100" y="137"/>
                  </a:lnTo>
                  <a:lnTo>
                    <a:pt x="102" y="143"/>
                  </a:lnTo>
                  <a:lnTo>
                    <a:pt x="104" y="144"/>
                  </a:lnTo>
                  <a:lnTo>
                    <a:pt x="105" y="145"/>
                  </a:lnTo>
                  <a:lnTo>
                    <a:pt x="105" y="148"/>
                  </a:lnTo>
                  <a:lnTo>
                    <a:pt x="104" y="148"/>
                  </a:lnTo>
                  <a:lnTo>
                    <a:pt x="102" y="148"/>
                  </a:lnTo>
                  <a:lnTo>
                    <a:pt x="101" y="148"/>
                  </a:lnTo>
                  <a:lnTo>
                    <a:pt x="101" y="152"/>
                  </a:lnTo>
                  <a:lnTo>
                    <a:pt x="101" y="153"/>
                  </a:lnTo>
                  <a:lnTo>
                    <a:pt x="101" y="154"/>
                  </a:lnTo>
                  <a:lnTo>
                    <a:pt x="99" y="156"/>
                  </a:lnTo>
                  <a:lnTo>
                    <a:pt x="100" y="157"/>
                  </a:lnTo>
                  <a:lnTo>
                    <a:pt x="101" y="158"/>
                  </a:lnTo>
                  <a:lnTo>
                    <a:pt x="102" y="160"/>
                  </a:lnTo>
                  <a:lnTo>
                    <a:pt x="102" y="165"/>
                  </a:lnTo>
                  <a:lnTo>
                    <a:pt x="103" y="169"/>
                  </a:lnTo>
                  <a:lnTo>
                    <a:pt x="101" y="170"/>
                  </a:lnTo>
                  <a:lnTo>
                    <a:pt x="100" y="170"/>
                  </a:lnTo>
                  <a:lnTo>
                    <a:pt x="99" y="176"/>
                  </a:lnTo>
                  <a:lnTo>
                    <a:pt x="99" y="178"/>
                  </a:lnTo>
                  <a:lnTo>
                    <a:pt x="98" y="179"/>
                  </a:lnTo>
                  <a:lnTo>
                    <a:pt x="98" y="182"/>
                  </a:lnTo>
                  <a:lnTo>
                    <a:pt x="98" y="184"/>
                  </a:lnTo>
                  <a:lnTo>
                    <a:pt x="99" y="187"/>
                  </a:lnTo>
                  <a:lnTo>
                    <a:pt x="100" y="189"/>
                  </a:lnTo>
                  <a:lnTo>
                    <a:pt x="100" y="191"/>
                  </a:lnTo>
                  <a:lnTo>
                    <a:pt x="101" y="194"/>
                  </a:lnTo>
                  <a:lnTo>
                    <a:pt x="101" y="195"/>
                  </a:lnTo>
                  <a:lnTo>
                    <a:pt x="101" y="196"/>
                  </a:lnTo>
                  <a:lnTo>
                    <a:pt x="101" y="197"/>
                  </a:lnTo>
                  <a:lnTo>
                    <a:pt x="102" y="198"/>
                  </a:lnTo>
                  <a:lnTo>
                    <a:pt x="103" y="198"/>
                  </a:lnTo>
                  <a:lnTo>
                    <a:pt x="104" y="198"/>
                  </a:lnTo>
                  <a:lnTo>
                    <a:pt x="104" y="200"/>
                  </a:lnTo>
                  <a:lnTo>
                    <a:pt x="105" y="200"/>
                  </a:lnTo>
                  <a:lnTo>
                    <a:pt x="105" y="198"/>
                  </a:lnTo>
                  <a:lnTo>
                    <a:pt x="106" y="198"/>
                  </a:lnTo>
                  <a:lnTo>
                    <a:pt x="108" y="198"/>
                  </a:lnTo>
                  <a:lnTo>
                    <a:pt x="108" y="197"/>
                  </a:lnTo>
                  <a:lnTo>
                    <a:pt x="108" y="196"/>
                  </a:lnTo>
                  <a:lnTo>
                    <a:pt x="108" y="195"/>
                  </a:lnTo>
                  <a:lnTo>
                    <a:pt x="108" y="191"/>
                  </a:lnTo>
                  <a:lnTo>
                    <a:pt x="109" y="191"/>
                  </a:lnTo>
                  <a:lnTo>
                    <a:pt x="109" y="188"/>
                  </a:lnTo>
                  <a:lnTo>
                    <a:pt x="110" y="184"/>
                  </a:lnTo>
                  <a:lnTo>
                    <a:pt x="112" y="181"/>
                  </a:lnTo>
                  <a:lnTo>
                    <a:pt x="112" y="179"/>
                  </a:lnTo>
                  <a:lnTo>
                    <a:pt x="113" y="178"/>
                  </a:lnTo>
                  <a:lnTo>
                    <a:pt x="113" y="177"/>
                  </a:lnTo>
                  <a:lnTo>
                    <a:pt x="113" y="176"/>
                  </a:lnTo>
                  <a:lnTo>
                    <a:pt x="113" y="175"/>
                  </a:lnTo>
                  <a:lnTo>
                    <a:pt x="110" y="175"/>
                  </a:lnTo>
                  <a:lnTo>
                    <a:pt x="110" y="176"/>
                  </a:lnTo>
                  <a:lnTo>
                    <a:pt x="109" y="176"/>
                  </a:lnTo>
                  <a:lnTo>
                    <a:pt x="109" y="175"/>
                  </a:lnTo>
                  <a:lnTo>
                    <a:pt x="110" y="173"/>
                  </a:lnTo>
                  <a:lnTo>
                    <a:pt x="111" y="170"/>
                  </a:lnTo>
                  <a:lnTo>
                    <a:pt x="112" y="168"/>
                  </a:lnTo>
                  <a:lnTo>
                    <a:pt x="112" y="166"/>
                  </a:lnTo>
                  <a:lnTo>
                    <a:pt x="113" y="163"/>
                  </a:lnTo>
                  <a:lnTo>
                    <a:pt x="113" y="162"/>
                  </a:lnTo>
                  <a:lnTo>
                    <a:pt x="112" y="160"/>
                  </a:lnTo>
                  <a:lnTo>
                    <a:pt x="113" y="159"/>
                  </a:lnTo>
                  <a:lnTo>
                    <a:pt x="115" y="156"/>
                  </a:lnTo>
                  <a:lnTo>
                    <a:pt x="118" y="156"/>
                  </a:lnTo>
                  <a:lnTo>
                    <a:pt x="119" y="158"/>
                  </a:lnTo>
                  <a:lnTo>
                    <a:pt x="120" y="160"/>
                  </a:lnTo>
                  <a:lnTo>
                    <a:pt x="120" y="162"/>
                  </a:lnTo>
                  <a:lnTo>
                    <a:pt x="119" y="162"/>
                  </a:lnTo>
                  <a:lnTo>
                    <a:pt x="118" y="163"/>
                  </a:lnTo>
                  <a:lnTo>
                    <a:pt x="118" y="166"/>
                  </a:lnTo>
                  <a:lnTo>
                    <a:pt x="118" y="167"/>
                  </a:lnTo>
                  <a:lnTo>
                    <a:pt x="118" y="172"/>
                  </a:lnTo>
                  <a:lnTo>
                    <a:pt x="118" y="173"/>
                  </a:lnTo>
                  <a:lnTo>
                    <a:pt x="118" y="179"/>
                  </a:lnTo>
                  <a:lnTo>
                    <a:pt x="118" y="181"/>
                  </a:lnTo>
                  <a:lnTo>
                    <a:pt x="117" y="183"/>
                  </a:lnTo>
                  <a:lnTo>
                    <a:pt x="115" y="183"/>
                  </a:lnTo>
                  <a:lnTo>
                    <a:pt x="114" y="184"/>
                  </a:lnTo>
                  <a:lnTo>
                    <a:pt x="113" y="185"/>
                  </a:lnTo>
                  <a:lnTo>
                    <a:pt x="111" y="188"/>
                  </a:lnTo>
                  <a:lnTo>
                    <a:pt x="111" y="191"/>
                  </a:lnTo>
                  <a:lnTo>
                    <a:pt x="111" y="193"/>
                  </a:lnTo>
                  <a:lnTo>
                    <a:pt x="111" y="194"/>
                  </a:lnTo>
                  <a:lnTo>
                    <a:pt x="110" y="196"/>
                  </a:lnTo>
                  <a:lnTo>
                    <a:pt x="110" y="197"/>
                  </a:lnTo>
                  <a:lnTo>
                    <a:pt x="110" y="198"/>
                  </a:lnTo>
                  <a:lnTo>
                    <a:pt x="110" y="200"/>
                  </a:lnTo>
                  <a:lnTo>
                    <a:pt x="111" y="201"/>
                  </a:lnTo>
                  <a:lnTo>
                    <a:pt x="112" y="201"/>
                  </a:lnTo>
                  <a:lnTo>
                    <a:pt x="113" y="202"/>
                  </a:lnTo>
                  <a:lnTo>
                    <a:pt x="115" y="202"/>
                  </a:lnTo>
                  <a:lnTo>
                    <a:pt x="115" y="201"/>
                  </a:lnTo>
                  <a:lnTo>
                    <a:pt x="117" y="201"/>
                  </a:lnTo>
                  <a:lnTo>
                    <a:pt x="119" y="197"/>
                  </a:lnTo>
                  <a:lnTo>
                    <a:pt x="119" y="196"/>
                  </a:lnTo>
                  <a:lnTo>
                    <a:pt x="119" y="195"/>
                  </a:lnTo>
                  <a:lnTo>
                    <a:pt x="118" y="194"/>
                  </a:lnTo>
                  <a:lnTo>
                    <a:pt x="119" y="191"/>
                  </a:lnTo>
                  <a:lnTo>
                    <a:pt x="120" y="189"/>
                  </a:lnTo>
                  <a:lnTo>
                    <a:pt x="121" y="188"/>
                  </a:lnTo>
                  <a:lnTo>
                    <a:pt x="122" y="188"/>
                  </a:lnTo>
                  <a:lnTo>
                    <a:pt x="123" y="186"/>
                  </a:lnTo>
                  <a:lnTo>
                    <a:pt x="123" y="184"/>
                  </a:lnTo>
                  <a:lnTo>
                    <a:pt x="124" y="182"/>
                  </a:lnTo>
                  <a:lnTo>
                    <a:pt x="125" y="179"/>
                  </a:lnTo>
                  <a:lnTo>
                    <a:pt x="125" y="178"/>
                  </a:lnTo>
                  <a:lnTo>
                    <a:pt x="127" y="175"/>
                  </a:lnTo>
                  <a:lnTo>
                    <a:pt x="127" y="174"/>
                  </a:lnTo>
                  <a:lnTo>
                    <a:pt x="127" y="173"/>
                  </a:lnTo>
                  <a:lnTo>
                    <a:pt x="128" y="172"/>
                  </a:lnTo>
                  <a:lnTo>
                    <a:pt x="128" y="170"/>
                  </a:lnTo>
                  <a:lnTo>
                    <a:pt x="129" y="169"/>
                  </a:lnTo>
                  <a:lnTo>
                    <a:pt x="130" y="166"/>
                  </a:lnTo>
                  <a:lnTo>
                    <a:pt x="130" y="164"/>
                  </a:lnTo>
                  <a:lnTo>
                    <a:pt x="130" y="163"/>
                  </a:lnTo>
                  <a:lnTo>
                    <a:pt x="130" y="155"/>
                  </a:lnTo>
                  <a:lnTo>
                    <a:pt x="130" y="153"/>
                  </a:lnTo>
                  <a:lnTo>
                    <a:pt x="130" y="149"/>
                  </a:lnTo>
                  <a:lnTo>
                    <a:pt x="129" y="145"/>
                  </a:lnTo>
                  <a:lnTo>
                    <a:pt x="130" y="143"/>
                  </a:lnTo>
                  <a:lnTo>
                    <a:pt x="131" y="140"/>
                  </a:lnTo>
                  <a:lnTo>
                    <a:pt x="130" y="137"/>
                  </a:lnTo>
                  <a:lnTo>
                    <a:pt x="130" y="131"/>
                  </a:lnTo>
                  <a:lnTo>
                    <a:pt x="129" y="130"/>
                  </a:lnTo>
                  <a:lnTo>
                    <a:pt x="129" y="129"/>
                  </a:lnTo>
                  <a:lnTo>
                    <a:pt x="128" y="127"/>
                  </a:lnTo>
                  <a:lnTo>
                    <a:pt x="127" y="120"/>
                  </a:lnTo>
                  <a:lnTo>
                    <a:pt x="125" y="118"/>
                  </a:lnTo>
                  <a:lnTo>
                    <a:pt x="125" y="115"/>
                  </a:lnTo>
                  <a:lnTo>
                    <a:pt x="124" y="110"/>
                  </a:lnTo>
                  <a:lnTo>
                    <a:pt x="125" y="103"/>
                  </a:lnTo>
                  <a:lnTo>
                    <a:pt x="128" y="101"/>
                  </a:lnTo>
                  <a:lnTo>
                    <a:pt x="130" y="99"/>
                  </a:lnTo>
                  <a:lnTo>
                    <a:pt x="131" y="97"/>
                  </a:lnTo>
                  <a:lnTo>
                    <a:pt x="132" y="96"/>
                  </a:lnTo>
                  <a:lnTo>
                    <a:pt x="133" y="95"/>
                  </a:lnTo>
                  <a:lnTo>
                    <a:pt x="134" y="93"/>
                  </a:lnTo>
                  <a:lnTo>
                    <a:pt x="135" y="95"/>
                  </a:lnTo>
                  <a:lnTo>
                    <a:pt x="138" y="93"/>
                  </a:lnTo>
                  <a:lnTo>
                    <a:pt x="139" y="93"/>
                  </a:lnTo>
                  <a:lnTo>
                    <a:pt x="140" y="91"/>
                  </a:lnTo>
                  <a:lnTo>
                    <a:pt x="142" y="89"/>
                  </a:lnTo>
                  <a:lnTo>
                    <a:pt x="143" y="87"/>
                  </a:lnTo>
                  <a:lnTo>
                    <a:pt x="144" y="86"/>
                  </a:lnTo>
                  <a:lnTo>
                    <a:pt x="147" y="84"/>
                  </a:lnTo>
                  <a:lnTo>
                    <a:pt x="148" y="84"/>
                  </a:lnTo>
                  <a:lnTo>
                    <a:pt x="150" y="83"/>
                  </a:lnTo>
                  <a:lnTo>
                    <a:pt x="153" y="82"/>
                  </a:lnTo>
                  <a:lnTo>
                    <a:pt x="159" y="82"/>
                  </a:lnTo>
                  <a:lnTo>
                    <a:pt x="165" y="82"/>
                  </a:lnTo>
                  <a:lnTo>
                    <a:pt x="166" y="82"/>
                  </a:lnTo>
                  <a:lnTo>
                    <a:pt x="168" y="82"/>
                  </a:lnTo>
                  <a:lnTo>
                    <a:pt x="169" y="81"/>
                  </a:lnTo>
                  <a:lnTo>
                    <a:pt x="171" y="80"/>
                  </a:lnTo>
                  <a:lnTo>
                    <a:pt x="173" y="79"/>
                  </a:lnTo>
                  <a:lnTo>
                    <a:pt x="175" y="79"/>
                  </a:lnTo>
                  <a:lnTo>
                    <a:pt x="176" y="78"/>
                  </a:lnTo>
                  <a:lnTo>
                    <a:pt x="177" y="78"/>
                  </a:lnTo>
                  <a:lnTo>
                    <a:pt x="179" y="77"/>
                  </a:lnTo>
                  <a:lnTo>
                    <a:pt x="181" y="74"/>
                  </a:lnTo>
                  <a:lnTo>
                    <a:pt x="182" y="72"/>
                  </a:lnTo>
                  <a:lnTo>
                    <a:pt x="181" y="72"/>
                  </a:lnTo>
                  <a:lnTo>
                    <a:pt x="181" y="71"/>
                  </a:lnTo>
                  <a:lnTo>
                    <a:pt x="181" y="70"/>
                  </a:lnTo>
                  <a:lnTo>
                    <a:pt x="180" y="69"/>
                  </a:lnTo>
                  <a:lnTo>
                    <a:pt x="173" y="69"/>
                  </a:lnTo>
                  <a:lnTo>
                    <a:pt x="172" y="69"/>
                  </a:lnTo>
                  <a:lnTo>
                    <a:pt x="171" y="69"/>
                  </a:lnTo>
                  <a:lnTo>
                    <a:pt x="171" y="70"/>
                  </a:lnTo>
                  <a:lnTo>
                    <a:pt x="172" y="70"/>
                  </a:lnTo>
                  <a:lnTo>
                    <a:pt x="173" y="70"/>
                  </a:lnTo>
                  <a:lnTo>
                    <a:pt x="173" y="71"/>
                  </a:lnTo>
                  <a:lnTo>
                    <a:pt x="171" y="70"/>
                  </a:lnTo>
                  <a:lnTo>
                    <a:pt x="169" y="69"/>
                  </a:lnTo>
                  <a:lnTo>
                    <a:pt x="166" y="69"/>
                  </a:lnTo>
                  <a:lnTo>
                    <a:pt x="165" y="69"/>
                  </a:lnTo>
                  <a:lnTo>
                    <a:pt x="165" y="68"/>
                  </a:lnTo>
                  <a:lnTo>
                    <a:pt x="162" y="67"/>
                  </a:lnTo>
                  <a:lnTo>
                    <a:pt x="160" y="64"/>
                  </a:lnTo>
                  <a:lnTo>
                    <a:pt x="158" y="62"/>
                  </a:lnTo>
                  <a:lnTo>
                    <a:pt x="158" y="61"/>
                  </a:lnTo>
                  <a:lnTo>
                    <a:pt x="157" y="59"/>
                  </a:lnTo>
                  <a:lnTo>
                    <a:pt x="156" y="55"/>
                  </a:lnTo>
                  <a:lnTo>
                    <a:pt x="154" y="54"/>
                  </a:lnTo>
                  <a:lnTo>
                    <a:pt x="154" y="53"/>
                  </a:lnTo>
                  <a:lnTo>
                    <a:pt x="153" y="51"/>
                  </a:lnTo>
                  <a:lnTo>
                    <a:pt x="152" y="49"/>
                  </a:lnTo>
                  <a:lnTo>
                    <a:pt x="152" y="45"/>
                  </a:lnTo>
                  <a:lnTo>
                    <a:pt x="152" y="44"/>
                  </a:lnTo>
                  <a:lnTo>
                    <a:pt x="152" y="42"/>
                  </a:lnTo>
                  <a:lnTo>
                    <a:pt x="154" y="40"/>
                  </a:lnTo>
                  <a:lnTo>
                    <a:pt x="156" y="36"/>
                  </a:lnTo>
                  <a:lnTo>
                    <a:pt x="157" y="35"/>
                  </a:lnTo>
                  <a:lnTo>
                    <a:pt x="157" y="34"/>
                  </a:lnTo>
                  <a:lnTo>
                    <a:pt x="158" y="32"/>
                  </a:lnTo>
                  <a:lnTo>
                    <a:pt x="160" y="31"/>
                  </a:lnTo>
                  <a:lnTo>
                    <a:pt x="163" y="29"/>
                  </a:lnTo>
                  <a:lnTo>
                    <a:pt x="165" y="28"/>
                  </a:lnTo>
                  <a:lnTo>
                    <a:pt x="165" y="26"/>
                  </a:lnTo>
                  <a:lnTo>
                    <a:pt x="166" y="25"/>
                  </a:lnTo>
                  <a:lnTo>
                    <a:pt x="168" y="23"/>
                  </a:lnTo>
                  <a:lnTo>
                    <a:pt x="168" y="22"/>
                  </a:lnTo>
                  <a:lnTo>
                    <a:pt x="171" y="17"/>
                  </a:lnTo>
                  <a:lnTo>
                    <a:pt x="171" y="15"/>
                  </a:lnTo>
                  <a:lnTo>
                    <a:pt x="171" y="14"/>
                  </a:lnTo>
                  <a:lnTo>
                    <a:pt x="170" y="12"/>
                  </a:lnTo>
                  <a:lnTo>
                    <a:pt x="169" y="12"/>
                  </a:lnTo>
                  <a:lnTo>
                    <a:pt x="168" y="11"/>
                  </a:lnTo>
                  <a:lnTo>
                    <a:pt x="166" y="10"/>
                  </a:lnTo>
                  <a:lnTo>
                    <a:pt x="165" y="10"/>
                  </a:lnTo>
                  <a:lnTo>
                    <a:pt x="163" y="10"/>
                  </a:lnTo>
                  <a:lnTo>
                    <a:pt x="161" y="10"/>
                  </a:lnTo>
                  <a:lnTo>
                    <a:pt x="161" y="9"/>
                  </a:lnTo>
                  <a:lnTo>
                    <a:pt x="162" y="9"/>
                  </a:lnTo>
                  <a:lnTo>
                    <a:pt x="163" y="9"/>
                  </a:lnTo>
                  <a:lnTo>
                    <a:pt x="171" y="7"/>
                  </a:lnTo>
                  <a:lnTo>
                    <a:pt x="172" y="9"/>
                  </a:lnTo>
                  <a:lnTo>
                    <a:pt x="175" y="10"/>
                  </a:lnTo>
                  <a:lnTo>
                    <a:pt x="180" y="9"/>
                  </a:lnTo>
                  <a:lnTo>
                    <a:pt x="181" y="9"/>
                  </a:lnTo>
                  <a:lnTo>
                    <a:pt x="182" y="9"/>
                  </a:lnTo>
                  <a:lnTo>
                    <a:pt x="184" y="10"/>
                  </a:lnTo>
                  <a:lnTo>
                    <a:pt x="188" y="9"/>
                  </a:lnTo>
                  <a:lnTo>
                    <a:pt x="189" y="9"/>
                  </a:lnTo>
                  <a:lnTo>
                    <a:pt x="190" y="7"/>
                  </a:lnTo>
                  <a:lnTo>
                    <a:pt x="191" y="5"/>
                  </a:lnTo>
                  <a:lnTo>
                    <a:pt x="191" y="4"/>
                  </a:lnTo>
                  <a:lnTo>
                    <a:pt x="190" y="4"/>
                  </a:lnTo>
                  <a:lnTo>
                    <a:pt x="190" y="3"/>
                  </a:lnTo>
                  <a:lnTo>
                    <a:pt x="189" y="3"/>
                  </a:lnTo>
                  <a:lnTo>
                    <a:pt x="189" y="2"/>
                  </a:lnTo>
                  <a:lnTo>
                    <a:pt x="190" y="1"/>
                  </a:lnTo>
                  <a:lnTo>
                    <a:pt x="191" y="1"/>
                  </a:lnTo>
                  <a:lnTo>
                    <a:pt x="191" y="0"/>
                  </a:lnTo>
                  <a:lnTo>
                    <a:pt x="195" y="1"/>
                  </a:lnTo>
                  <a:lnTo>
                    <a:pt x="196" y="1"/>
                  </a:lnTo>
                  <a:lnTo>
                    <a:pt x="196" y="0"/>
                  </a:lnTo>
                  <a:lnTo>
                    <a:pt x="197" y="0"/>
                  </a:lnTo>
                  <a:lnTo>
                    <a:pt x="198" y="1"/>
                  </a:lnTo>
                  <a:lnTo>
                    <a:pt x="198" y="2"/>
                  </a:lnTo>
                  <a:lnTo>
                    <a:pt x="199" y="3"/>
                  </a:lnTo>
                  <a:lnTo>
                    <a:pt x="204" y="5"/>
                  </a:lnTo>
                  <a:lnTo>
                    <a:pt x="205" y="6"/>
                  </a:lnTo>
                  <a:lnTo>
                    <a:pt x="207" y="6"/>
                  </a:lnTo>
                  <a:lnTo>
                    <a:pt x="209" y="7"/>
                  </a:lnTo>
                  <a:lnTo>
                    <a:pt x="213" y="9"/>
                  </a:lnTo>
                  <a:lnTo>
                    <a:pt x="214" y="10"/>
                  </a:lnTo>
                  <a:lnTo>
                    <a:pt x="215" y="10"/>
                  </a:lnTo>
                  <a:lnTo>
                    <a:pt x="218" y="12"/>
                  </a:lnTo>
                  <a:lnTo>
                    <a:pt x="221" y="13"/>
                  </a:lnTo>
                  <a:lnTo>
                    <a:pt x="223" y="14"/>
                  </a:lnTo>
                  <a:lnTo>
                    <a:pt x="224" y="14"/>
                  </a:lnTo>
                  <a:lnTo>
                    <a:pt x="225" y="15"/>
                  </a:lnTo>
                  <a:lnTo>
                    <a:pt x="226" y="16"/>
                  </a:lnTo>
                  <a:lnTo>
                    <a:pt x="228" y="17"/>
                  </a:lnTo>
                  <a:lnTo>
                    <a:pt x="229" y="17"/>
                  </a:lnTo>
                  <a:lnTo>
                    <a:pt x="230" y="19"/>
                  </a:lnTo>
                  <a:lnTo>
                    <a:pt x="232" y="19"/>
                  </a:lnTo>
                  <a:lnTo>
                    <a:pt x="234" y="20"/>
                  </a:lnTo>
                  <a:lnTo>
                    <a:pt x="236" y="20"/>
                  </a:lnTo>
                  <a:lnTo>
                    <a:pt x="237" y="17"/>
                  </a:lnTo>
                  <a:lnTo>
                    <a:pt x="238" y="16"/>
                  </a:lnTo>
                  <a:lnTo>
                    <a:pt x="239" y="16"/>
                  </a:lnTo>
                  <a:lnTo>
                    <a:pt x="242" y="17"/>
                  </a:lnTo>
                  <a:lnTo>
                    <a:pt x="243" y="17"/>
                  </a:lnTo>
                  <a:lnTo>
                    <a:pt x="245" y="19"/>
                  </a:lnTo>
                  <a:lnTo>
                    <a:pt x="248" y="16"/>
                  </a:lnTo>
                  <a:lnTo>
                    <a:pt x="251" y="16"/>
                  </a:lnTo>
                  <a:lnTo>
                    <a:pt x="254" y="16"/>
                  </a:lnTo>
                  <a:lnTo>
                    <a:pt x="256" y="17"/>
                  </a:lnTo>
                  <a:lnTo>
                    <a:pt x="257" y="17"/>
                  </a:lnTo>
                  <a:lnTo>
                    <a:pt x="258" y="19"/>
                  </a:lnTo>
                  <a:lnTo>
                    <a:pt x="264" y="20"/>
                  </a:lnTo>
                  <a:lnTo>
                    <a:pt x="266" y="20"/>
                  </a:lnTo>
                  <a:lnTo>
                    <a:pt x="267" y="21"/>
                  </a:lnTo>
                  <a:lnTo>
                    <a:pt x="268" y="22"/>
                  </a:lnTo>
                  <a:lnTo>
                    <a:pt x="271" y="24"/>
                  </a:lnTo>
                  <a:lnTo>
                    <a:pt x="272" y="25"/>
                  </a:lnTo>
                  <a:lnTo>
                    <a:pt x="273" y="26"/>
                  </a:lnTo>
                  <a:lnTo>
                    <a:pt x="274" y="28"/>
                  </a:lnTo>
                  <a:lnTo>
                    <a:pt x="277" y="30"/>
                  </a:lnTo>
                  <a:lnTo>
                    <a:pt x="278" y="31"/>
                  </a:lnTo>
                  <a:lnTo>
                    <a:pt x="280" y="32"/>
                  </a:lnTo>
                  <a:lnTo>
                    <a:pt x="280" y="34"/>
                  </a:lnTo>
                  <a:lnTo>
                    <a:pt x="280" y="35"/>
                  </a:lnTo>
                  <a:lnTo>
                    <a:pt x="281" y="39"/>
                  </a:lnTo>
                  <a:lnTo>
                    <a:pt x="282" y="40"/>
                  </a:lnTo>
                  <a:lnTo>
                    <a:pt x="282" y="41"/>
                  </a:lnTo>
                  <a:lnTo>
                    <a:pt x="283" y="41"/>
                  </a:lnTo>
                  <a:lnTo>
                    <a:pt x="283" y="42"/>
                  </a:lnTo>
                  <a:lnTo>
                    <a:pt x="284" y="43"/>
                  </a:lnTo>
                  <a:lnTo>
                    <a:pt x="286" y="43"/>
                  </a:lnTo>
                  <a:lnTo>
                    <a:pt x="287" y="43"/>
                  </a:lnTo>
                  <a:lnTo>
                    <a:pt x="290" y="43"/>
                  </a:lnTo>
                  <a:lnTo>
                    <a:pt x="292" y="42"/>
                  </a:lnTo>
                  <a:lnTo>
                    <a:pt x="293" y="42"/>
                  </a:lnTo>
                  <a:lnTo>
                    <a:pt x="294" y="42"/>
                  </a:lnTo>
                  <a:lnTo>
                    <a:pt x="295" y="42"/>
                  </a:lnTo>
                  <a:lnTo>
                    <a:pt x="297" y="42"/>
                  </a:lnTo>
                  <a:lnTo>
                    <a:pt x="300" y="41"/>
                  </a:lnTo>
                  <a:lnTo>
                    <a:pt x="301" y="41"/>
                  </a:lnTo>
                  <a:lnTo>
                    <a:pt x="302" y="41"/>
                  </a:lnTo>
                  <a:lnTo>
                    <a:pt x="304" y="41"/>
                  </a:lnTo>
                  <a:lnTo>
                    <a:pt x="306" y="41"/>
                  </a:lnTo>
                  <a:lnTo>
                    <a:pt x="307" y="42"/>
                  </a:lnTo>
                  <a:lnTo>
                    <a:pt x="309" y="42"/>
                  </a:lnTo>
                  <a:lnTo>
                    <a:pt x="312" y="44"/>
                  </a:lnTo>
                  <a:lnTo>
                    <a:pt x="316" y="48"/>
                  </a:lnTo>
                  <a:lnTo>
                    <a:pt x="317" y="49"/>
                  </a:lnTo>
                  <a:lnTo>
                    <a:pt x="317" y="50"/>
                  </a:lnTo>
                  <a:lnTo>
                    <a:pt x="319" y="50"/>
                  </a:lnTo>
                  <a:lnTo>
                    <a:pt x="320" y="50"/>
                  </a:lnTo>
                  <a:lnTo>
                    <a:pt x="321" y="51"/>
                  </a:lnTo>
                  <a:lnTo>
                    <a:pt x="322" y="52"/>
                  </a:lnTo>
                  <a:lnTo>
                    <a:pt x="323" y="52"/>
                  </a:lnTo>
                  <a:lnTo>
                    <a:pt x="325" y="52"/>
                  </a:lnTo>
                  <a:lnTo>
                    <a:pt x="328" y="52"/>
                  </a:lnTo>
                  <a:lnTo>
                    <a:pt x="329" y="52"/>
                  </a:lnTo>
                  <a:lnTo>
                    <a:pt x="330" y="53"/>
                  </a:lnTo>
                  <a:lnTo>
                    <a:pt x="331" y="52"/>
                  </a:lnTo>
                  <a:lnTo>
                    <a:pt x="332" y="52"/>
                  </a:lnTo>
                  <a:lnTo>
                    <a:pt x="334" y="52"/>
                  </a:lnTo>
                  <a:lnTo>
                    <a:pt x="336" y="54"/>
                  </a:lnTo>
                  <a:lnTo>
                    <a:pt x="338" y="54"/>
                  </a:lnTo>
                  <a:lnTo>
                    <a:pt x="340" y="55"/>
                  </a:lnTo>
                  <a:lnTo>
                    <a:pt x="342" y="57"/>
                  </a:lnTo>
                  <a:lnTo>
                    <a:pt x="344" y="58"/>
                  </a:lnTo>
                  <a:lnTo>
                    <a:pt x="345" y="58"/>
                  </a:lnTo>
                  <a:lnTo>
                    <a:pt x="345" y="59"/>
                  </a:lnTo>
                  <a:lnTo>
                    <a:pt x="348" y="59"/>
                  </a:lnTo>
                  <a:lnTo>
                    <a:pt x="351" y="61"/>
                  </a:lnTo>
                  <a:lnTo>
                    <a:pt x="352" y="61"/>
                  </a:lnTo>
                  <a:lnTo>
                    <a:pt x="354" y="61"/>
                  </a:lnTo>
                  <a:lnTo>
                    <a:pt x="355" y="61"/>
                  </a:lnTo>
                  <a:lnTo>
                    <a:pt x="357" y="61"/>
                  </a:lnTo>
                  <a:lnTo>
                    <a:pt x="358" y="60"/>
                  </a:lnTo>
                  <a:lnTo>
                    <a:pt x="358" y="59"/>
                  </a:lnTo>
                  <a:lnTo>
                    <a:pt x="359" y="59"/>
                  </a:lnTo>
                  <a:lnTo>
                    <a:pt x="361" y="60"/>
                  </a:lnTo>
                  <a:lnTo>
                    <a:pt x="362" y="61"/>
                  </a:lnTo>
                  <a:lnTo>
                    <a:pt x="364" y="58"/>
                  </a:lnTo>
                  <a:lnTo>
                    <a:pt x="366" y="59"/>
                  </a:lnTo>
                  <a:lnTo>
                    <a:pt x="367" y="60"/>
                  </a:lnTo>
                  <a:lnTo>
                    <a:pt x="367" y="61"/>
                  </a:lnTo>
                  <a:lnTo>
                    <a:pt x="369" y="62"/>
                  </a:lnTo>
                  <a:lnTo>
                    <a:pt x="371" y="66"/>
                  </a:lnTo>
                  <a:lnTo>
                    <a:pt x="372" y="66"/>
                  </a:lnTo>
                  <a:lnTo>
                    <a:pt x="373" y="67"/>
                  </a:lnTo>
                  <a:lnTo>
                    <a:pt x="374" y="68"/>
                  </a:lnTo>
                  <a:lnTo>
                    <a:pt x="376" y="69"/>
                  </a:lnTo>
                  <a:lnTo>
                    <a:pt x="379" y="71"/>
                  </a:lnTo>
                  <a:lnTo>
                    <a:pt x="380" y="71"/>
                  </a:lnTo>
                  <a:lnTo>
                    <a:pt x="381" y="72"/>
                  </a:lnTo>
                  <a:lnTo>
                    <a:pt x="381" y="74"/>
                  </a:lnTo>
                  <a:lnTo>
                    <a:pt x="379" y="76"/>
                  </a:lnTo>
                  <a:lnTo>
                    <a:pt x="378" y="77"/>
                  </a:lnTo>
                  <a:lnTo>
                    <a:pt x="378" y="78"/>
                  </a:lnTo>
                  <a:lnTo>
                    <a:pt x="379" y="80"/>
                  </a:lnTo>
                  <a:lnTo>
                    <a:pt x="380" y="82"/>
                  </a:lnTo>
                  <a:lnTo>
                    <a:pt x="381" y="82"/>
                  </a:lnTo>
                  <a:lnTo>
                    <a:pt x="381" y="83"/>
                  </a:lnTo>
                  <a:lnTo>
                    <a:pt x="382" y="83"/>
                  </a:lnTo>
                  <a:lnTo>
                    <a:pt x="382" y="84"/>
                  </a:lnTo>
                  <a:lnTo>
                    <a:pt x="384" y="88"/>
                  </a:lnTo>
                  <a:lnTo>
                    <a:pt x="386" y="90"/>
                  </a:lnTo>
                  <a:lnTo>
                    <a:pt x="386" y="91"/>
                  </a:lnTo>
                  <a:lnTo>
                    <a:pt x="387" y="91"/>
                  </a:lnTo>
                  <a:lnTo>
                    <a:pt x="388" y="91"/>
                  </a:lnTo>
                  <a:lnTo>
                    <a:pt x="388" y="92"/>
                  </a:lnTo>
                  <a:lnTo>
                    <a:pt x="390" y="93"/>
                  </a:lnTo>
                  <a:lnTo>
                    <a:pt x="392" y="95"/>
                  </a:lnTo>
                  <a:lnTo>
                    <a:pt x="392" y="96"/>
                  </a:lnTo>
                  <a:lnTo>
                    <a:pt x="392" y="97"/>
                  </a:lnTo>
                  <a:lnTo>
                    <a:pt x="395" y="102"/>
                  </a:lnTo>
                  <a:lnTo>
                    <a:pt x="396" y="103"/>
                  </a:lnTo>
                  <a:lnTo>
                    <a:pt x="398" y="107"/>
                  </a:lnTo>
                  <a:lnTo>
                    <a:pt x="398" y="108"/>
                  </a:lnTo>
                  <a:lnTo>
                    <a:pt x="400" y="111"/>
                  </a:lnTo>
                  <a:lnTo>
                    <a:pt x="401" y="112"/>
                  </a:lnTo>
                  <a:lnTo>
                    <a:pt x="402" y="115"/>
                  </a:lnTo>
                  <a:lnTo>
                    <a:pt x="401" y="115"/>
                  </a:lnTo>
                  <a:lnTo>
                    <a:pt x="399" y="115"/>
                  </a:lnTo>
                  <a:lnTo>
                    <a:pt x="397" y="114"/>
                  </a:lnTo>
                  <a:lnTo>
                    <a:pt x="392" y="112"/>
                  </a:lnTo>
                  <a:lnTo>
                    <a:pt x="390" y="111"/>
                  </a:lnTo>
                  <a:lnTo>
                    <a:pt x="388" y="110"/>
                  </a:lnTo>
                  <a:lnTo>
                    <a:pt x="387" y="109"/>
                  </a:lnTo>
                  <a:lnTo>
                    <a:pt x="384" y="109"/>
                  </a:lnTo>
                  <a:lnTo>
                    <a:pt x="383" y="109"/>
                  </a:lnTo>
                  <a:lnTo>
                    <a:pt x="382" y="110"/>
                  </a:lnTo>
                  <a:lnTo>
                    <a:pt x="381" y="110"/>
                  </a:lnTo>
                  <a:lnTo>
                    <a:pt x="381" y="111"/>
                  </a:lnTo>
                  <a:lnTo>
                    <a:pt x="380" y="111"/>
                  </a:lnTo>
                  <a:lnTo>
                    <a:pt x="379" y="114"/>
                  </a:lnTo>
                  <a:lnTo>
                    <a:pt x="378" y="115"/>
                  </a:lnTo>
                  <a:lnTo>
                    <a:pt x="378" y="116"/>
                  </a:lnTo>
                  <a:lnTo>
                    <a:pt x="378" y="117"/>
                  </a:lnTo>
                  <a:lnTo>
                    <a:pt x="379" y="119"/>
                  </a:lnTo>
                  <a:lnTo>
                    <a:pt x="380" y="120"/>
                  </a:lnTo>
                  <a:lnTo>
                    <a:pt x="381" y="120"/>
                  </a:lnTo>
                  <a:lnTo>
                    <a:pt x="381" y="121"/>
                  </a:lnTo>
                  <a:lnTo>
                    <a:pt x="381" y="122"/>
                  </a:lnTo>
                  <a:lnTo>
                    <a:pt x="380" y="122"/>
                  </a:lnTo>
                  <a:lnTo>
                    <a:pt x="379" y="125"/>
                  </a:lnTo>
                  <a:lnTo>
                    <a:pt x="379" y="126"/>
                  </a:lnTo>
                  <a:lnTo>
                    <a:pt x="380" y="127"/>
                  </a:lnTo>
                  <a:lnTo>
                    <a:pt x="380" y="129"/>
                  </a:lnTo>
                  <a:lnTo>
                    <a:pt x="381" y="131"/>
                  </a:lnTo>
                  <a:lnTo>
                    <a:pt x="382" y="133"/>
                  </a:lnTo>
                  <a:lnTo>
                    <a:pt x="382" y="135"/>
                  </a:lnTo>
                  <a:lnTo>
                    <a:pt x="383" y="135"/>
                  </a:lnTo>
                  <a:lnTo>
                    <a:pt x="383" y="136"/>
                  </a:lnTo>
                  <a:lnTo>
                    <a:pt x="384" y="136"/>
                  </a:lnTo>
                  <a:lnTo>
                    <a:pt x="387" y="136"/>
                  </a:lnTo>
                  <a:lnTo>
                    <a:pt x="388" y="138"/>
                  </a:lnTo>
                  <a:lnTo>
                    <a:pt x="389" y="139"/>
                  </a:lnTo>
                  <a:lnTo>
                    <a:pt x="395" y="141"/>
                  </a:lnTo>
                  <a:lnTo>
                    <a:pt x="399" y="141"/>
                  </a:lnTo>
                  <a:lnTo>
                    <a:pt x="399" y="146"/>
                  </a:lnTo>
                  <a:lnTo>
                    <a:pt x="399" y="147"/>
                  </a:lnTo>
                  <a:lnTo>
                    <a:pt x="400" y="149"/>
                  </a:lnTo>
                  <a:lnTo>
                    <a:pt x="401" y="149"/>
                  </a:lnTo>
                  <a:lnTo>
                    <a:pt x="402" y="150"/>
                  </a:lnTo>
                  <a:lnTo>
                    <a:pt x="402" y="152"/>
                  </a:lnTo>
                  <a:lnTo>
                    <a:pt x="402" y="154"/>
                  </a:lnTo>
                  <a:lnTo>
                    <a:pt x="403" y="157"/>
                  </a:lnTo>
                  <a:lnTo>
                    <a:pt x="405" y="160"/>
                  </a:lnTo>
                  <a:lnTo>
                    <a:pt x="405" y="162"/>
                  </a:lnTo>
                  <a:lnTo>
                    <a:pt x="405" y="164"/>
                  </a:lnTo>
                  <a:lnTo>
                    <a:pt x="405" y="165"/>
                  </a:lnTo>
                  <a:lnTo>
                    <a:pt x="405" y="166"/>
                  </a:lnTo>
                  <a:lnTo>
                    <a:pt x="406" y="169"/>
                  </a:lnTo>
                  <a:lnTo>
                    <a:pt x="407" y="170"/>
                  </a:lnTo>
                  <a:lnTo>
                    <a:pt x="408" y="172"/>
                  </a:lnTo>
                  <a:lnTo>
                    <a:pt x="409" y="172"/>
                  </a:lnTo>
                  <a:lnTo>
                    <a:pt x="409" y="173"/>
                  </a:lnTo>
                  <a:lnTo>
                    <a:pt x="409" y="175"/>
                  </a:lnTo>
                  <a:lnTo>
                    <a:pt x="409" y="176"/>
                  </a:lnTo>
                  <a:lnTo>
                    <a:pt x="409" y="177"/>
                  </a:lnTo>
                  <a:lnTo>
                    <a:pt x="408" y="181"/>
                  </a:lnTo>
                  <a:lnTo>
                    <a:pt x="408" y="182"/>
                  </a:lnTo>
                  <a:lnTo>
                    <a:pt x="408" y="183"/>
                  </a:lnTo>
                  <a:lnTo>
                    <a:pt x="408" y="184"/>
                  </a:lnTo>
                  <a:lnTo>
                    <a:pt x="407" y="187"/>
                  </a:lnTo>
                  <a:lnTo>
                    <a:pt x="406" y="191"/>
                  </a:lnTo>
                  <a:lnTo>
                    <a:pt x="406" y="192"/>
                  </a:lnTo>
                  <a:lnTo>
                    <a:pt x="406" y="193"/>
                  </a:lnTo>
                  <a:lnTo>
                    <a:pt x="406" y="194"/>
                  </a:lnTo>
                  <a:lnTo>
                    <a:pt x="407" y="195"/>
                  </a:lnTo>
                  <a:lnTo>
                    <a:pt x="407" y="200"/>
                  </a:lnTo>
                  <a:lnTo>
                    <a:pt x="408" y="202"/>
                  </a:lnTo>
                  <a:lnTo>
                    <a:pt x="408" y="204"/>
                  </a:lnTo>
                  <a:lnTo>
                    <a:pt x="408" y="208"/>
                  </a:lnTo>
                  <a:lnTo>
                    <a:pt x="408" y="211"/>
                  </a:lnTo>
                  <a:lnTo>
                    <a:pt x="408" y="214"/>
                  </a:lnTo>
                  <a:lnTo>
                    <a:pt x="408" y="222"/>
                  </a:lnTo>
                  <a:lnTo>
                    <a:pt x="409" y="224"/>
                  </a:lnTo>
                  <a:lnTo>
                    <a:pt x="409" y="225"/>
                  </a:lnTo>
                  <a:lnTo>
                    <a:pt x="409" y="226"/>
                  </a:lnTo>
                  <a:lnTo>
                    <a:pt x="410" y="227"/>
                  </a:lnTo>
                  <a:lnTo>
                    <a:pt x="410" y="229"/>
                  </a:lnTo>
                  <a:lnTo>
                    <a:pt x="409" y="232"/>
                  </a:lnTo>
                  <a:lnTo>
                    <a:pt x="409" y="234"/>
                  </a:lnTo>
                  <a:lnTo>
                    <a:pt x="409" y="237"/>
                  </a:lnTo>
                  <a:lnTo>
                    <a:pt x="410" y="240"/>
                  </a:lnTo>
                  <a:lnTo>
                    <a:pt x="410" y="241"/>
                  </a:lnTo>
                  <a:lnTo>
                    <a:pt x="410" y="242"/>
                  </a:lnTo>
                  <a:lnTo>
                    <a:pt x="409" y="243"/>
                  </a:lnTo>
                  <a:lnTo>
                    <a:pt x="408" y="242"/>
                  </a:lnTo>
                  <a:lnTo>
                    <a:pt x="406" y="242"/>
                  </a:lnTo>
                  <a:lnTo>
                    <a:pt x="405" y="243"/>
                  </a:lnTo>
                  <a:lnTo>
                    <a:pt x="402" y="249"/>
                  </a:lnTo>
                  <a:lnTo>
                    <a:pt x="401" y="250"/>
                  </a:lnTo>
                  <a:lnTo>
                    <a:pt x="400" y="250"/>
                  </a:lnTo>
                  <a:lnTo>
                    <a:pt x="400" y="252"/>
                  </a:lnTo>
                  <a:lnTo>
                    <a:pt x="400" y="253"/>
                  </a:lnTo>
                  <a:lnTo>
                    <a:pt x="400" y="254"/>
                  </a:lnTo>
                  <a:lnTo>
                    <a:pt x="399" y="255"/>
                  </a:lnTo>
                  <a:lnTo>
                    <a:pt x="398" y="255"/>
                  </a:lnTo>
                  <a:lnTo>
                    <a:pt x="398" y="256"/>
                  </a:lnTo>
                  <a:lnTo>
                    <a:pt x="397" y="254"/>
                  </a:lnTo>
                  <a:lnTo>
                    <a:pt x="395" y="254"/>
                  </a:lnTo>
                  <a:lnTo>
                    <a:pt x="392" y="254"/>
                  </a:lnTo>
                  <a:lnTo>
                    <a:pt x="391" y="254"/>
                  </a:lnTo>
                  <a:lnTo>
                    <a:pt x="390" y="255"/>
                  </a:lnTo>
                  <a:lnTo>
                    <a:pt x="389" y="255"/>
                  </a:lnTo>
                  <a:lnTo>
                    <a:pt x="387" y="258"/>
                  </a:lnTo>
                  <a:lnTo>
                    <a:pt x="386" y="260"/>
                  </a:lnTo>
                  <a:lnTo>
                    <a:pt x="386" y="261"/>
                  </a:lnTo>
                  <a:lnTo>
                    <a:pt x="384" y="264"/>
                  </a:lnTo>
                  <a:lnTo>
                    <a:pt x="384" y="268"/>
                  </a:lnTo>
                  <a:lnTo>
                    <a:pt x="384" y="270"/>
                  </a:lnTo>
                  <a:lnTo>
                    <a:pt x="384" y="275"/>
                  </a:lnTo>
                  <a:lnTo>
                    <a:pt x="384" y="277"/>
                  </a:lnTo>
                  <a:lnTo>
                    <a:pt x="384" y="278"/>
                  </a:lnTo>
                  <a:lnTo>
                    <a:pt x="384" y="280"/>
                  </a:lnTo>
                  <a:lnTo>
                    <a:pt x="384" y="283"/>
                  </a:lnTo>
                  <a:lnTo>
                    <a:pt x="384" y="284"/>
                  </a:lnTo>
                  <a:lnTo>
                    <a:pt x="384" y="286"/>
                  </a:lnTo>
                  <a:lnTo>
                    <a:pt x="384" y="288"/>
                  </a:lnTo>
                  <a:lnTo>
                    <a:pt x="383" y="291"/>
                  </a:lnTo>
                  <a:lnTo>
                    <a:pt x="382" y="292"/>
                  </a:lnTo>
                  <a:lnTo>
                    <a:pt x="383" y="294"/>
                  </a:lnTo>
                  <a:lnTo>
                    <a:pt x="384" y="297"/>
                  </a:lnTo>
                  <a:lnTo>
                    <a:pt x="382" y="297"/>
                  </a:lnTo>
                  <a:lnTo>
                    <a:pt x="379" y="297"/>
                  </a:lnTo>
                  <a:lnTo>
                    <a:pt x="376" y="299"/>
                  </a:lnTo>
                  <a:lnTo>
                    <a:pt x="373" y="300"/>
                  </a:lnTo>
                  <a:lnTo>
                    <a:pt x="372" y="302"/>
                  </a:lnTo>
                  <a:lnTo>
                    <a:pt x="372" y="303"/>
                  </a:lnTo>
                  <a:lnTo>
                    <a:pt x="371" y="305"/>
                  </a:lnTo>
                  <a:lnTo>
                    <a:pt x="373" y="309"/>
                  </a:lnTo>
                  <a:lnTo>
                    <a:pt x="371" y="310"/>
                  </a:lnTo>
                  <a:lnTo>
                    <a:pt x="370" y="310"/>
                  </a:lnTo>
                  <a:lnTo>
                    <a:pt x="364" y="311"/>
                  </a:lnTo>
                  <a:lnTo>
                    <a:pt x="363" y="312"/>
                  </a:lnTo>
                  <a:lnTo>
                    <a:pt x="362" y="312"/>
                  </a:lnTo>
                  <a:lnTo>
                    <a:pt x="360" y="312"/>
                  </a:lnTo>
                  <a:lnTo>
                    <a:pt x="359" y="313"/>
                  </a:lnTo>
                  <a:lnTo>
                    <a:pt x="357" y="313"/>
                  </a:lnTo>
                  <a:lnTo>
                    <a:pt x="355" y="313"/>
                  </a:lnTo>
                  <a:lnTo>
                    <a:pt x="354" y="313"/>
                  </a:lnTo>
                  <a:lnTo>
                    <a:pt x="351" y="315"/>
                  </a:lnTo>
                  <a:lnTo>
                    <a:pt x="351" y="316"/>
                  </a:lnTo>
                  <a:lnTo>
                    <a:pt x="351" y="317"/>
                  </a:lnTo>
                  <a:lnTo>
                    <a:pt x="350" y="317"/>
                  </a:lnTo>
                  <a:lnTo>
                    <a:pt x="349" y="319"/>
                  </a:lnTo>
                  <a:lnTo>
                    <a:pt x="348" y="319"/>
                  </a:lnTo>
                  <a:lnTo>
                    <a:pt x="348" y="321"/>
                  </a:lnTo>
                  <a:lnTo>
                    <a:pt x="348" y="322"/>
                  </a:lnTo>
                  <a:lnTo>
                    <a:pt x="348" y="323"/>
                  </a:lnTo>
                  <a:lnTo>
                    <a:pt x="348" y="326"/>
                  </a:lnTo>
                  <a:lnTo>
                    <a:pt x="345" y="327"/>
                  </a:lnTo>
                  <a:lnTo>
                    <a:pt x="345" y="329"/>
                  </a:lnTo>
                  <a:lnTo>
                    <a:pt x="344" y="331"/>
                  </a:lnTo>
                  <a:lnTo>
                    <a:pt x="345" y="339"/>
                  </a:lnTo>
                  <a:lnTo>
                    <a:pt x="345" y="340"/>
                  </a:lnTo>
                  <a:lnTo>
                    <a:pt x="345" y="345"/>
                  </a:lnTo>
                  <a:lnTo>
                    <a:pt x="345" y="347"/>
                  </a:lnTo>
                  <a:lnTo>
                    <a:pt x="345" y="351"/>
                  </a:lnTo>
                  <a:lnTo>
                    <a:pt x="345" y="354"/>
                  </a:lnTo>
                  <a:lnTo>
                    <a:pt x="345" y="355"/>
                  </a:lnTo>
                  <a:lnTo>
                    <a:pt x="344" y="356"/>
                  </a:lnTo>
                  <a:lnTo>
                    <a:pt x="344" y="357"/>
                  </a:lnTo>
                  <a:lnTo>
                    <a:pt x="343" y="357"/>
                  </a:lnTo>
                  <a:lnTo>
                    <a:pt x="342" y="357"/>
                  </a:lnTo>
                  <a:lnTo>
                    <a:pt x="343" y="358"/>
                  </a:lnTo>
                  <a:lnTo>
                    <a:pt x="344" y="360"/>
                  </a:lnTo>
                  <a:lnTo>
                    <a:pt x="345" y="365"/>
                  </a:lnTo>
                  <a:lnTo>
                    <a:pt x="348" y="367"/>
                  </a:lnTo>
                  <a:lnTo>
                    <a:pt x="351" y="373"/>
                  </a:lnTo>
                  <a:lnTo>
                    <a:pt x="352" y="374"/>
                  </a:lnTo>
                  <a:lnTo>
                    <a:pt x="354" y="374"/>
                  </a:lnTo>
                  <a:lnTo>
                    <a:pt x="354" y="375"/>
                  </a:lnTo>
                  <a:lnTo>
                    <a:pt x="355" y="375"/>
                  </a:lnTo>
                  <a:lnTo>
                    <a:pt x="359" y="376"/>
                  </a:lnTo>
                  <a:lnTo>
                    <a:pt x="363" y="376"/>
                  </a:lnTo>
                  <a:lnTo>
                    <a:pt x="364" y="376"/>
                  </a:lnTo>
                  <a:lnTo>
                    <a:pt x="369" y="377"/>
                  </a:lnTo>
                  <a:lnTo>
                    <a:pt x="370" y="378"/>
                  </a:lnTo>
                  <a:lnTo>
                    <a:pt x="370" y="377"/>
                  </a:lnTo>
                  <a:lnTo>
                    <a:pt x="371" y="377"/>
                  </a:lnTo>
                  <a:lnTo>
                    <a:pt x="372" y="377"/>
                  </a:lnTo>
                  <a:lnTo>
                    <a:pt x="373" y="378"/>
                  </a:lnTo>
                  <a:lnTo>
                    <a:pt x="376" y="379"/>
                  </a:lnTo>
                  <a:lnTo>
                    <a:pt x="380" y="383"/>
                  </a:lnTo>
                  <a:lnTo>
                    <a:pt x="384" y="383"/>
                  </a:lnTo>
                  <a:lnTo>
                    <a:pt x="386" y="382"/>
                  </a:lnTo>
                  <a:lnTo>
                    <a:pt x="390" y="375"/>
                  </a:lnTo>
                  <a:lnTo>
                    <a:pt x="392" y="370"/>
                  </a:lnTo>
                  <a:lnTo>
                    <a:pt x="393" y="368"/>
                  </a:lnTo>
                  <a:lnTo>
                    <a:pt x="395" y="366"/>
                  </a:lnTo>
                  <a:lnTo>
                    <a:pt x="396" y="364"/>
                  </a:lnTo>
                  <a:lnTo>
                    <a:pt x="397" y="364"/>
                  </a:lnTo>
                  <a:lnTo>
                    <a:pt x="398" y="363"/>
                  </a:lnTo>
                  <a:lnTo>
                    <a:pt x="397" y="361"/>
                  </a:lnTo>
                  <a:lnTo>
                    <a:pt x="397" y="360"/>
                  </a:lnTo>
                  <a:lnTo>
                    <a:pt x="398" y="360"/>
                  </a:lnTo>
                  <a:lnTo>
                    <a:pt x="398" y="359"/>
                  </a:lnTo>
                  <a:lnTo>
                    <a:pt x="400" y="357"/>
                  </a:lnTo>
                  <a:lnTo>
                    <a:pt x="401" y="357"/>
                  </a:lnTo>
                  <a:lnTo>
                    <a:pt x="401" y="358"/>
                  </a:lnTo>
                  <a:lnTo>
                    <a:pt x="402" y="358"/>
                  </a:lnTo>
                  <a:lnTo>
                    <a:pt x="406" y="357"/>
                  </a:lnTo>
                  <a:lnTo>
                    <a:pt x="407" y="355"/>
                  </a:lnTo>
                  <a:lnTo>
                    <a:pt x="407" y="354"/>
                  </a:lnTo>
                  <a:lnTo>
                    <a:pt x="408" y="354"/>
                  </a:lnTo>
                  <a:lnTo>
                    <a:pt x="408" y="353"/>
                  </a:lnTo>
                  <a:lnTo>
                    <a:pt x="408" y="351"/>
                  </a:lnTo>
                  <a:lnTo>
                    <a:pt x="409" y="349"/>
                  </a:lnTo>
                  <a:lnTo>
                    <a:pt x="410" y="348"/>
                  </a:lnTo>
                  <a:lnTo>
                    <a:pt x="410" y="347"/>
                  </a:lnTo>
                  <a:lnTo>
                    <a:pt x="410" y="346"/>
                  </a:lnTo>
                  <a:lnTo>
                    <a:pt x="409" y="346"/>
                  </a:lnTo>
                  <a:lnTo>
                    <a:pt x="410" y="344"/>
                  </a:lnTo>
                  <a:lnTo>
                    <a:pt x="411" y="340"/>
                  </a:lnTo>
                  <a:lnTo>
                    <a:pt x="412" y="340"/>
                  </a:lnTo>
                  <a:lnTo>
                    <a:pt x="412" y="339"/>
                  </a:lnTo>
                  <a:lnTo>
                    <a:pt x="412" y="337"/>
                  </a:lnTo>
                  <a:lnTo>
                    <a:pt x="412" y="336"/>
                  </a:lnTo>
                  <a:lnTo>
                    <a:pt x="412" y="335"/>
                  </a:lnTo>
                  <a:lnTo>
                    <a:pt x="414" y="334"/>
                  </a:lnTo>
                  <a:lnTo>
                    <a:pt x="415" y="332"/>
                  </a:lnTo>
                  <a:lnTo>
                    <a:pt x="415" y="331"/>
                  </a:lnTo>
                  <a:lnTo>
                    <a:pt x="418" y="329"/>
                  </a:lnTo>
                  <a:lnTo>
                    <a:pt x="421" y="325"/>
                  </a:lnTo>
                  <a:lnTo>
                    <a:pt x="421" y="323"/>
                  </a:lnTo>
                  <a:lnTo>
                    <a:pt x="421" y="322"/>
                  </a:lnTo>
                  <a:lnTo>
                    <a:pt x="421" y="321"/>
                  </a:lnTo>
                  <a:lnTo>
                    <a:pt x="420" y="321"/>
                  </a:lnTo>
                  <a:lnTo>
                    <a:pt x="420" y="320"/>
                  </a:lnTo>
                  <a:lnTo>
                    <a:pt x="419" y="320"/>
                  </a:lnTo>
                  <a:lnTo>
                    <a:pt x="418" y="319"/>
                  </a:lnTo>
                  <a:lnTo>
                    <a:pt x="419" y="319"/>
                  </a:lnTo>
                  <a:lnTo>
                    <a:pt x="419" y="318"/>
                  </a:lnTo>
                  <a:lnTo>
                    <a:pt x="420" y="318"/>
                  </a:lnTo>
                  <a:lnTo>
                    <a:pt x="422" y="317"/>
                  </a:lnTo>
                  <a:lnTo>
                    <a:pt x="424" y="316"/>
                  </a:lnTo>
                  <a:lnTo>
                    <a:pt x="425" y="316"/>
                  </a:lnTo>
                  <a:lnTo>
                    <a:pt x="426" y="315"/>
                  </a:lnTo>
                  <a:lnTo>
                    <a:pt x="427" y="312"/>
                  </a:lnTo>
                  <a:lnTo>
                    <a:pt x="428" y="310"/>
                  </a:lnTo>
                  <a:lnTo>
                    <a:pt x="428" y="309"/>
                  </a:lnTo>
                  <a:lnTo>
                    <a:pt x="428" y="307"/>
                  </a:lnTo>
                  <a:lnTo>
                    <a:pt x="428" y="306"/>
                  </a:lnTo>
                  <a:lnTo>
                    <a:pt x="430" y="306"/>
                  </a:lnTo>
                  <a:lnTo>
                    <a:pt x="430" y="305"/>
                  </a:lnTo>
                  <a:lnTo>
                    <a:pt x="431" y="305"/>
                  </a:lnTo>
                  <a:lnTo>
                    <a:pt x="432" y="305"/>
                  </a:lnTo>
                  <a:lnTo>
                    <a:pt x="435" y="303"/>
                  </a:lnTo>
                  <a:lnTo>
                    <a:pt x="436" y="303"/>
                  </a:lnTo>
                  <a:lnTo>
                    <a:pt x="437" y="303"/>
                  </a:lnTo>
                  <a:lnTo>
                    <a:pt x="439" y="303"/>
                  </a:lnTo>
                  <a:lnTo>
                    <a:pt x="441" y="301"/>
                  </a:lnTo>
                  <a:lnTo>
                    <a:pt x="443" y="301"/>
                  </a:lnTo>
                  <a:lnTo>
                    <a:pt x="444" y="300"/>
                  </a:lnTo>
                  <a:lnTo>
                    <a:pt x="445" y="300"/>
                  </a:lnTo>
                  <a:lnTo>
                    <a:pt x="446" y="299"/>
                  </a:lnTo>
                  <a:lnTo>
                    <a:pt x="448" y="298"/>
                  </a:lnTo>
                  <a:lnTo>
                    <a:pt x="451" y="298"/>
                  </a:lnTo>
                  <a:lnTo>
                    <a:pt x="453" y="297"/>
                  </a:lnTo>
                  <a:lnTo>
                    <a:pt x="454" y="297"/>
                  </a:lnTo>
                  <a:lnTo>
                    <a:pt x="455" y="294"/>
                  </a:lnTo>
                  <a:lnTo>
                    <a:pt x="456" y="293"/>
                  </a:lnTo>
                  <a:lnTo>
                    <a:pt x="456" y="292"/>
                  </a:lnTo>
                  <a:lnTo>
                    <a:pt x="456" y="291"/>
                  </a:lnTo>
                  <a:lnTo>
                    <a:pt x="457" y="290"/>
                  </a:lnTo>
                  <a:lnTo>
                    <a:pt x="457" y="289"/>
                  </a:lnTo>
                  <a:lnTo>
                    <a:pt x="459" y="289"/>
                  </a:lnTo>
                  <a:lnTo>
                    <a:pt x="460" y="288"/>
                  </a:lnTo>
                  <a:lnTo>
                    <a:pt x="462" y="288"/>
                  </a:lnTo>
                  <a:lnTo>
                    <a:pt x="463" y="287"/>
                  </a:lnTo>
                  <a:lnTo>
                    <a:pt x="464" y="284"/>
                  </a:lnTo>
                  <a:lnTo>
                    <a:pt x="465" y="284"/>
                  </a:lnTo>
                  <a:lnTo>
                    <a:pt x="466" y="283"/>
                  </a:lnTo>
                  <a:lnTo>
                    <a:pt x="466" y="284"/>
                  </a:lnTo>
                  <a:lnTo>
                    <a:pt x="467" y="284"/>
                  </a:lnTo>
                  <a:lnTo>
                    <a:pt x="468" y="283"/>
                  </a:lnTo>
                  <a:lnTo>
                    <a:pt x="469" y="283"/>
                  </a:lnTo>
                  <a:lnTo>
                    <a:pt x="469" y="282"/>
                  </a:lnTo>
                  <a:lnTo>
                    <a:pt x="470" y="282"/>
                  </a:lnTo>
                  <a:lnTo>
                    <a:pt x="473" y="283"/>
                  </a:lnTo>
                  <a:lnTo>
                    <a:pt x="475" y="286"/>
                  </a:lnTo>
                  <a:lnTo>
                    <a:pt x="477" y="287"/>
                  </a:lnTo>
                  <a:lnTo>
                    <a:pt x="479" y="287"/>
                  </a:lnTo>
                  <a:lnTo>
                    <a:pt x="483" y="287"/>
                  </a:lnTo>
                  <a:lnTo>
                    <a:pt x="484" y="288"/>
                  </a:lnTo>
                  <a:lnTo>
                    <a:pt x="485" y="288"/>
                  </a:lnTo>
                  <a:lnTo>
                    <a:pt x="488" y="289"/>
                  </a:lnTo>
                  <a:lnTo>
                    <a:pt x="489" y="290"/>
                  </a:lnTo>
                  <a:lnTo>
                    <a:pt x="489" y="291"/>
                  </a:lnTo>
                  <a:lnTo>
                    <a:pt x="491" y="291"/>
                  </a:lnTo>
                  <a:lnTo>
                    <a:pt x="492" y="291"/>
                  </a:lnTo>
                  <a:lnTo>
                    <a:pt x="493" y="291"/>
                  </a:lnTo>
                  <a:lnTo>
                    <a:pt x="495" y="292"/>
                  </a:lnTo>
                  <a:lnTo>
                    <a:pt x="496" y="293"/>
                  </a:lnTo>
                  <a:lnTo>
                    <a:pt x="498" y="297"/>
                  </a:lnTo>
                  <a:lnTo>
                    <a:pt x="498" y="298"/>
                  </a:lnTo>
                  <a:lnTo>
                    <a:pt x="501" y="300"/>
                  </a:lnTo>
                  <a:lnTo>
                    <a:pt x="501" y="301"/>
                  </a:lnTo>
                  <a:lnTo>
                    <a:pt x="502" y="302"/>
                  </a:lnTo>
                  <a:lnTo>
                    <a:pt x="503" y="303"/>
                  </a:lnTo>
                  <a:lnTo>
                    <a:pt x="504" y="306"/>
                  </a:lnTo>
                  <a:lnTo>
                    <a:pt x="506" y="310"/>
                  </a:lnTo>
                  <a:lnTo>
                    <a:pt x="506" y="312"/>
                  </a:lnTo>
                  <a:lnTo>
                    <a:pt x="510" y="313"/>
                  </a:lnTo>
                  <a:lnTo>
                    <a:pt x="511" y="315"/>
                  </a:lnTo>
                  <a:lnTo>
                    <a:pt x="511" y="316"/>
                  </a:lnTo>
                  <a:lnTo>
                    <a:pt x="512" y="316"/>
                  </a:lnTo>
                  <a:lnTo>
                    <a:pt x="512" y="317"/>
                  </a:lnTo>
                  <a:lnTo>
                    <a:pt x="512" y="318"/>
                  </a:lnTo>
                  <a:lnTo>
                    <a:pt x="513" y="318"/>
                  </a:lnTo>
                  <a:lnTo>
                    <a:pt x="512" y="318"/>
                  </a:lnTo>
                  <a:lnTo>
                    <a:pt x="512" y="319"/>
                  </a:lnTo>
                  <a:lnTo>
                    <a:pt x="513" y="320"/>
                  </a:lnTo>
                  <a:lnTo>
                    <a:pt x="514" y="320"/>
                  </a:lnTo>
                  <a:lnTo>
                    <a:pt x="514" y="322"/>
                  </a:lnTo>
                  <a:lnTo>
                    <a:pt x="515" y="325"/>
                  </a:lnTo>
                  <a:lnTo>
                    <a:pt x="516" y="328"/>
                  </a:lnTo>
                  <a:lnTo>
                    <a:pt x="516" y="329"/>
                  </a:lnTo>
                  <a:lnTo>
                    <a:pt x="517" y="330"/>
                  </a:lnTo>
                  <a:lnTo>
                    <a:pt x="517" y="331"/>
                  </a:lnTo>
                  <a:lnTo>
                    <a:pt x="517" y="334"/>
                  </a:lnTo>
                  <a:lnTo>
                    <a:pt x="518" y="336"/>
                  </a:lnTo>
                  <a:lnTo>
                    <a:pt x="520" y="337"/>
                  </a:lnTo>
                  <a:lnTo>
                    <a:pt x="520" y="341"/>
                  </a:lnTo>
                  <a:lnTo>
                    <a:pt x="521" y="342"/>
                  </a:lnTo>
                  <a:lnTo>
                    <a:pt x="521" y="346"/>
                  </a:lnTo>
                  <a:lnTo>
                    <a:pt x="522" y="348"/>
                  </a:lnTo>
                  <a:lnTo>
                    <a:pt x="522" y="349"/>
                  </a:lnTo>
                  <a:lnTo>
                    <a:pt x="522" y="353"/>
                  </a:lnTo>
                  <a:lnTo>
                    <a:pt x="523" y="353"/>
                  </a:lnTo>
                  <a:lnTo>
                    <a:pt x="523" y="356"/>
                  </a:lnTo>
                  <a:lnTo>
                    <a:pt x="524" y="360"/>
                  </a:lnTo>
                  <a:lnTo>
                    <a:pt x="524" y="361"/>
                  </a:lnTo>
                  <a:lnTo>
                    <a:pt x="525" y="364"/>
                  </a:lnTo>
                  <a:lnTo>
                    <a:pt x="525" y="366"/>
                  </a:lnTo>
                  <a:lnTo>
                    <a:pt x="526" y="368"/>
                  </a:lnTo>
                  <a:lnTo>
                    <a:pt x="527" y="372"/>
                  </a:lnTo>
                  <a:lnTo>
                    <a:pt x="531" y="377"/>
                  </a:lnTo>
                  <a:lnTo>
                    <a:pt x="532" y="379"/>
                  </a:lnTo>
                  <a:lnTo>
                    <a:pt x="532" y="380"/>
                  </a:lnTo>
                  <a:lnTo>
                    <a:pt x="533" y="383"/>
                  </a:lnTo>
                  <a:lnTo>
                    <a:pt x="533" y="384"/>
                  </a:lnTo>
                  <a:lnTo>
                    <a:pt x="534" y="386"/>
                  </a:lnTo>
                  <a:lnTo>
                    <a:pt x="535" y="388"/>
                  </a:lnTo>
                  <a:lnTo>
                    <a:pt x="536" y="390"/>
                  </a:lnTo>
                  <a:lnTo>
                    <a:pt x="536" y="392"/>
                  </a:lnTo>
                  <a:lnTo>
                    <a:pt x="536" y="393"/>
                  </a:lnTo>
                  <a:lnTo>
                    <a:pt x="536" y="394"/>
                  </a:lnTo>
                  <a:lnTo>
                    <a:pt x="537" y="394"/>
                  </a:lnTo>
                  <a:lnTo>
                    <a:pt x="537" y="396"/>
                  </a:lnTo>
                  <a:lnTo>
                    <a:pt x="537" y="397"/>
                  </a:lnTo>
                  <a:lnTo>
                    <a:pt x="537" y="398"/>
                  </a:lnTo>
                  <a:lnTo>
                    <a:pt x="539" y="403"/>
                  </a:lnTo>
                  <a:lnTo>
                    <a:pt x="540" y="406"/>
                  </a:lnTo>
                  <a:lnTo>
                    <a:pt x="540" y="407"/>
                  </a:lnTo>
                  <a:lnTo>
                    <a:pt x="541" y="409"/>
                  </a:lnTo>
                  <a:lnTo>
                    <a:pt x="541" y="413"/>
                  </a:lnTo>
                  <a:lnTo>
                    <a:pt x="541" y="414"/>
                  </a:lnTo>
                  <a:lnTo>
                    <a:pt x="541" y="416"/>
                  </a:lnTo>
                  <a:lnTo>
                    <a:pt x="542" y="418"/>
                  </a:lnTo>
                  <a:lnTo>
                    <a:pt x="542" y="420"/>
                  </a:lnTo>
                  <a:lnTo>
                    <a:pt x="543" y="422"/>
                  </a:lnTo>
                  <a:lnTo>
                    <a:pt x="543" y="423"/>
                  </a:lnTo>
                  <a:lnTo>
                    <a:pt x="543" y="424"/>
                  </a:lnTo>
                  <a:lnTo>
                    <a:pt x="544" y="428"/>
                  </a:lnTo>
                  <a:lnTo>
                    <a:pt x="545" y="431"/>
                  </a:lnTo>
                  <a:lnTo>
                    <a:pt x="545" y="432"/>
                  </a:lnTo>
                  <a:lnTo>
                    <a:pt x="546" y="434"/>
                  </a:lnTo>
                  <a:lnTo>
                    <a:pt x="549" y="439"/>
                  </a:lnTo>
                  <a:lnTo>
                    <a:pt x="549" y="440"/>
                  </a:lnTo>
                  <a:lnTo>
                    <a:pt x="550" y="443"/>
                  </a:lnTo>
                  <a:lnTo>
                    <a:pt x="551" y="445"/>
                  </a:lnTo>
                  <a:lnTo>
                    <a:pt x="551" y="446"/>
                  </a:lnTo>
                  <a:lnTo>
                    <a:pt x="551" y="447"/>
                  </a:lnTo>
                  <a:lnTo>
                    <a:pt x="552" y="451"/>
                  </a:lnTo>
                  <a:lnTo>
                    <a:pt x="554" y="453"/>
                  </a:lnTo>
                  <a:lnTo>
                    <a:pt x="555" y="454"/>
                  </a:lnTo>
                  <a:lnTo>
                    <a:pt x="556" y="456"/>
                  </a:lnTo>
                  <a:lnTo>
                    <a:pt x="558" y="458"/>
                  </a:lnTo>
                  <a:lnTo>
                    <a:pt x="560" y="461"/>
                  </a:lnTo>
                  <a:lnTo>
                    <a:pt x="560" y="462"/>
                  </a:lnTo>
                  <a:lnTo>
                    <a:pt x="561" y="464"/>
                  </a:lnTo>
                  <a:lnTo>
                    <a:pt x="562" y="465"/>
                  </a:lnTo>
                  <a:lnTo>
                    <a:pt x="563" y="466"/>
                  </a:lnTo>
                  <a:lnTo>
                    <a:pt x="564" y="468"/>
                  </a:lnTo>
                  <a:lnTo>
                    <a:pt x="563" y="469"/>
                  </a:lnTo>
                  <a:lnTo>
                    <a:pt x="563" y="470"/>
                  </a:lnTo>
                  <a:lnTo>
                    <a:pt x="564" y="471"/>
                  </a:lnTo>
                  <a:lnTo>
                    <a:pt x="565" y="472"/>
                  </a:lnTo>
                  <a:lnTo>
                    <a:pt x="565" y="473"/>
                  </a:lnTo>
                  <a:lnTo>
                    <a:pt x="565" y="474"/>
                  </a:lnTo>
                  <a:lnTo>
                    <a:pt x="564" y="476"/>
                  </a:lnTo>
                  <a:lnTo>
                    <a:pt x="563" y="479"/>
                  </a:lnTo>
                  <a:lnTo>
                    <a:pt x="562" y="480"/>
                  </a:lnTo>
                  <a:lnTo>
                    <a:pt x="561" y="482"/>
                  </a:lnTo>
                  <a:lnTo>
                    <a:pt x="561" y="485"/>
                  </a:lnTo>
                  <a:lnTo>
                    <a:pt x="561" y="487"/>
                  </a:lnTo>
                  <a:lnTo>
                    <a:pt x="560" y="489"/>
                  </a:lnTo>
                  <a:lnTo>
                    <a:pt x="560" y="490"/>
                  </a:lnTo>
                  <a:lnTo>
                    <a:pt x="560" y="491"/>
                  </a:lnTo>
                  <a:lnTo>
                    <a:pt x="561" y="494"/>
                  </a:lnTo>
                  <a:lnTo>
                    <a:pt x="561" y="495"/>
                  </a:lnTo>
                  <a:lnTo>
                    <a:pt x="561" y="498"/>
                  </a:lnTo>
                  <a:lnTo>
                    <a:pt x="561" y="499"/>
                  </a:lnTo>
                  <a:lnTo>
                    <a:pt x="561" y="501"/>
                  </a:lnTo>
                  <a:lnTo>
                    <a:pt x="561" y="502"/>
                  </a:lnTo>
                  <a:lnTo>
                    <a:pt x="561" y="504"/>
                  </a:lnTo>
                  <a:lnTo>
                    <a:pt x="561" y="506"/>
                  </a:lnTo>
                  <a:lnTo>
                    <a:pt x="561" y="507"/>
                  </a:lnTo>
                  <a:lnTo>
                    <a:pt x="562" y="509"/>
                  </a:lnTo>
                  <a:lnTo>
                    <a:pt x="563" y="511"/>
                  </a:lnTo>
                  <a:lnTo>
                    <a:pt x="563" y="512"/>
                  </a:lnTo>
                  <a:lnTo>
                    <a:pt x="563" y="513"/>
                  </a:lnTo>
                  <a:lnTo>
                    <a:pt x="562" y="518"/>
                  </a:lnTo>
                  <a:lnTo>
                    <a:pt x="562" y="519"/>
                  </a:lnTo>
                  <a:lnTo>
                    <a:pt x="562" y="520"/>
                  </a:lnTo>
                  <a:lnTo>
                    <a:pt x="563" y="521"/>
                  </a:lnTo>
                  <a:lnTo>
                    <a:pt x="562" y="521"/>
                  </a:lnTo>
                  <a:lnTo>
                    <a:pt x="562" y="523"/>
                  </a:lnTo>
                  <a:lnTo>
                    <a:pt x="562" y="525"/>
                  </a:lnTo>
                  <a:lnTo>
                    <a:pt x="561" y="531"/>
                  </a:lnTo>
                  <a:lnTo>
                    <a:pt x="561" y="533"/>
                  </a:lnTo>
                  <a:lnTo>
                    <a:pt x="561" y="536"/>
                  </a:lnTo>
                  <a:lnTo>
                    <a:pt x="561" y="537"/>
                  </a:lnTo>
                  <a:lnTo>
                    <a:pt x="561" y="539"/>
                  </a:lnTo>
                  <a:lnTo>
                    <a:pt x="561" y="540"/>
                  </a:lnTo>
                  <a:lnTo>
                    <a:pt x="560" y="541"/>
                  </a:lnTo>
                  <a:lnTo>
                    <a:pt x="558" y="545"/>
                  </a:lnTo>
                  <a:lnTo>
                    <a:pt x="558" y="546"/>
                  </a:lnTo>
                  <a:lnTo>
                    <a:pt x="556" y="547"/>
                  </a:lnTo>
                  <a:lnTo>
                    <a:pt x="555" y="549"/>
                  </a:lnTo>
                  <a:lnTo>
                    <a:pt x="554" y="550"/>
                  </a:lnTo>
                  <a:lnTo>
                    <a:pt x="553" y="552"/>
                  </a:lnTo>
                  <a:lnTo>
                    <a:pt x="553" y="554"/>
                  </a:lnTo>
                  <a:lnTo>
                    <a:pt x="551" y="554"/>
                  </a:lnTo>
                  <a:lnTo>
                    <a:pt x="550" y="554"/>
                  </a:lnTo>
                  <a:lnTo>
                    <a:pt x="549" y="554"/>
                  </a:lnTo>
                  <a:lnTo>
                    <a:pt x="549" y="552"/>
                  </a:lnTo>
                  <a:lnTo>
                    <a:pt x="548" y="552"/>
                  </a:lnTo>
                  <a:lnTo>
                    <a:pt x="546" y="552"/>
                  </a:lnTo>
                  <a:lnTo>
                    <a:pt x="546" y="554"/>
                  </a:lnTo>
                  <a:lnTo>
                    <a:pt x="545" y="554"/>
                  </a:lnTo>
                  <a:lnTo>
                    <a:pt x="545" y="555"/>
                  </a:lnTo>
                  <a:lnTo>
                    <a:pt x="544" y="555"/>
                  </a:lnTo>
                  <a:lnTo>
                    <a:pt x="544" y="556"/>
                  </a:lnTo>
                  <a:lnTo>
                    <a:pt x="543" y="556"/>
                  </a:lnTo>
                  <a:lnTo>
                    <a:pt x="543" y="557"/>
                  </a:lnTo>
                  <a:lnTo>
                    <a:pt x="543" y="558"/>
                  </a:lnTo>
                  <a:lnTo>
                    <a:pt x="542" y="560"/>
                  </a:lnTo>
                  <a:lnTo>
                    <a:pt x="541" y="561"/>
                  </a:lnTo>
                  <a:lnTo>
                    <a:pt x="541" y="559"/>
                  </a:lnTo>
                  <a:lnTo>
                    <a:pt x="541" y="558"/>
                  </a:lnTo>
                  <a:lnTo>
                    <a:pt x="542" y="557"/>
                  </a:lnTo>
                  <a:lnTo>
                    <a:pt x="543" y="556"/>
                  </a:lnTo>
                  <a:lnTo>
                    <a:pt x="542" y="555"/>
                  </a:lnTo>
                  <a:lnTo>
                    <a:pt x="541" y="554"/>
                  </a:lnTo>
                  <a:lnTo>
                    <a:pt x="540" y="550"/>
                  </a:lnTo>
                  <a:lnTo>
                    <a:pt x="539" y="548"/>
                  </a:lnTo>
                  <a:lnTo>
                    <a:pt x="537" y="549"/>
                  </a:lnTo>
                  <a:lnTo>
                    <a:pt x="535" y="548"/>
                  </a:lnTo>
                  <a:lnTo>
                    <a:pt x="535" y="547"/>
                  </a:lnTo>
                  <a:lnTo>
                    <a:pt x="536" y="545"/>
                  </a:lnTo>
                  <a:lnTo>
                    <a:pt x="539" y="545"/>
                  </a:lnTo>
                  <a:lnTo>
                    <a:pt x="539" y="542"/>
                  </a:lnTo>
                  <a:lnTo>
                    <a:pt x="537" y="541"/>
                  </a:lnTo>
                  <a:lnTo>
                    <a:pt x="540" y="539"/>
                  </a:lnTo>
                  <a:lnTo>
                    <a:pt x="542" y="539"/>
                  </a:lnTo>
                  <a:lnTo>
                    <a:pt x="543" y="539"/>
                  </a:lnTo>
                  <a:lnTo>
                    <a:pt x="543" y="540"/>
                  </a:lnTo>
                  <a:lnTo>
                    <a:pt x="545" y="538"/>
                  </a:lnTo>
                  <a:lnTo>
                    <a:pt x="545" y="537"/>
                  </a:lnTo>
                  <a:lnTo>
                    <a:pt x="545" y="536"/>
                  </a:lnTo>
                  <a:lnTo>
                    <a:pt x="545" y="535"/>
                  </a:lnTo>
                  <a:lnTo>
                    <a:pt x="545" y="533"/>
                  </a:lnTo>
                  <a:lnTo>
                    <a:pt x="544" y="532"/>
                  </a:lnTo>
                  <a:lnTo>
                    <a:pt x="544" y="531"/>
                  </a:lnTo>
                  <a:lnTo>
                    <a:pt x="543" y="531"/>
                  </a:lnTo>
                  <a:lnTo>
                    <a:pt x="541" y="531"/>
                  </a:lnTo>
                  <a:lnTo>
                    <a:pt x="540" y="531"/>
                  </a:lnTo>
                  <a:lnTo>
                    <a:pt x="539" y="530"/>
                  </a:lnTo>
                  <a:lnTo>
                    <a:pt x="536" y="530"/>
                  </a:lnTo>
                  <a:lnTo>
                    <a:pt x="534" y="530"/>
                  </a:lnTo>
                  <a:lnTo>
                    <a:pt x="534" y="531"/>
                  </a:lnTo>
                  <a:lnTo>
                    <a:pt x="532" y="531"/>
                  </a:lnTo>
                  <a:lnTo>
                    <a:pt x="531" y="531"/>
                  </a:lnTo>
                  <a:lnTo>
                    <a:pt x="531" y="532"/>
                  </a:lnTo>
                  <a:lnTo>
                    <a:pt x="530" y="533"/>
                  </a:lnTo>
                  <a:lnTo>
                    <a:pt x="529" y="535"/>
                  </a:lnTo>
                  <a:lnTo>
                    <a:pt x="527" y="536"/>
                  </a:lnTo>
                  <a:lnTo>
                    <a:pt x="526" y="538"/>
                  </a:lnTo>
                  <a:lnTo>
                    <a:pt x="525" y="538"/>
                  </a:lnTo>
                  <a:lnTo>
                    <a:pt x="524" y="538"/>
                  </a:lnTo>
                  <a:lnTo>
                    <a:pt x="523" y="538"/>
                  </a:lnTo>
                  <a:lnTo>
                    <a:pt x="522" y="540"/>
                  </a:lnTo>
                  <a:lnTo>
                    <a:pt x="521" y="541"/>
                  </a:lnTo>
                  <a:lnTo>
                    <a:pt x="521" y="542"/>
                  </a:lnTo>
                  <a:lnTo>
                    <a:pt x="521" y="543"/>
                  </a:lnTo>
                  <a:lnTo>
                    <a:pt x="521" y="546"/>
                  </a:lnTo>
                  <a:lnTo>
                    <a:pt x="522" y="547"/>
                  </a:lnTo>
                  <a:lnTo>
                    <a:pt x="523" y="547"/>
                  </a:lnTo>
                  <a:lnTo>
                    <a:pt x="525" y="547"/>
                  </a:lnTo>
                  <a:lnTo>
                    <a:pt x="525" y="548"/>
                  </a:lnTo>
                  <a:lnTo>
                    <a:pt x="525" y="549"/>
                  </a:lnTo>
                  <a:lnTo>
                    <a:pt x="525" y="551"/>
                  </a:lnTo>
                  <a:lnTo>
                    <a:pt x="526" y="554"/>
                  </a:lnTo>
                  <a:lnTo>
                    <a:pt x="526" y="555"/>
                  </a:lnTo>
                  <a:lnTo>
                    <a:pt x="526" y="554"/>
                  </a:lnTo>
                  <a:lnTo>
                    <a:pt x="525" y="554"/>
                  </a:lnTo>
                  <a:lnTo>
                    <a:pt x="523" y="554"/>
                  </a:lnTo>
                  <a:lnTo>
                    <a:pt x="522" y="554"/>
                  </a:lnTo>
                  <a:lnTo>
                    <a:pt x="520" y="555"/>
                  </a:lnTo>
                  <a:lnTo>
                    <a:pt x="520" y="556"/>
                  </a:lnTo>
                  <a:lnTo>
                    <a:pt x="518" y="556"/>
                  </a:lnTo>
                  <a:lnTo>
                    <a:pt x="518" y="557"/>
                  </a:lnTo>
                  <a:lnTo>
                    <a:pt x="518" y="558"/>
                  </a:lnTo>
                  <a:lnTo>
                    <a:pt x="517" y="560"/>
                  </a:lnTo>
                  <a:lnTo>
                    <a:pt x="516" y="561"/>
                  </a:lnTo>
                  <a:lnTo>
                    <a:pt x="516" y="562"/>
                  </a:lnTo>
                  <a:lnTo>
                    <a:pt x="516" y="564"/>
                  </a:lnTo>
                  <a:lnTo>
                    <a:pt x="515" y="564"/>
                  </a:lnTo>
                  <a:lnTo>
                    <a:pt x="515" y="566"/>
                  </a:lnTo>
                  <a:lnTo>
                    <a:pt x="515" y="567"/>
                  </a:lnTo>
                  <a:lnTo>
                    <a:pt x="515" y="568"/>
                  </a:lnTo>
                  <a:lnTo>
                    <a:pt x="515" y="570"/>
                  </a:lnTo>
                  <a:lnTo>
                    <a:pt x="515" y="571"/>
                  </a:lnTo>
                  <a:lnTo>
                    <a:pt x="515" y="573"/>
                  </a:lnTo>
                  <a:lnTo>
                    <a:pt x="515" y="574"/>
                  </a:lnTo>
                  <a:lnTo>
                    <a:pt x="516" y="574"/>
                  </a:lnTo>
                  <a:lnTo>
                    <a:pt x="516" y="575"/>
                  </a:lnTo>
                  <a:lnTo>
                    <a:pt x="517" y="576"/>
                  </a:lnTo>
                  <a:lnTo>
                    <a:pt x="518" y="577"/>
                  </a:lnTo>
                  <a:lnTo>
                    <a:pt x="517" y="579"/>
                  </a:lnTo>
                  <a:lnTo>
                    <a:pt x="517" y="584"/>
                  </a:lnTo>
                  <a:lnTo>
                    <a:pt x="517" y="585"/>
                  </a:lnTo>
                  <a:lnTo>
                    <a:pt x="517" y="587"/>
                  </a:lnTo>
                  <a:lnTo>
                    <a:pt x="516" y="588"/>
                  </a:lnTo>
                  <a:lnTo>
                    <a:pt x="516" y="589"/>
                  </a:lnTo>
                  <a:lnTo>
                    <a:pt x="515" y="590"/>
                  </a:lnTo>
                  <a:lnTo>
                    <a:pt x="514" y="590"/>
                  </a:lnTo>
                  <a:lnTo>
                    <a:pt x="513" y="592"/>
                  </a:lnTo>
                  <a:lnTo>
                    <a:pt x="513" y="593"/>
                  </a:lnTo>
                  <a:lnTo>
                    <a:pt x="513" y="595"/>
                  </a:lnTo>
                  <a:lnTo>
                    <a:pt x="513" y="596"/>
                  </a:lnTo>
                  <a:lnTo>
                    <a:pt x="512" y="597"/>
                  </a:lnTo>
                  <a:lnTo>
                    <a:pt x="511" y="597"/>
                  </a:lnTo>
                  <a:lnTo>
                    <a:pt x="510" y="598"/>
                  </a:lnTo>
                  <a:lnTo>
                    <a:pt x="508" y="598"/>
                  </a:lnTo>
                  <a:lnTo>
                    <a:pt x="506" y="600"/>
                  </a:lnTo>
                  <a:lnTo>
                    <a:pt x="505" y="600"/>
                  </a:lnTo>
                  <a:lnTo>
                    <a:pt x="503" y="602"/>
                  </a:lnTo>
                  <a:lnTo>
                    <a:pt x="502" y="602"/>
                  </a:lnTo>
                  <a:lnTo>
                    <a:pt x="501" y="602"/>
                  </a:lnTo>
                  <a:lnTo>
                    <a:pt x="498" y="603"/>
                  </a:lnTo>
                  <a:lnTo>
                    <a:pt x="497" y="604"/>
                  </a:lnTo>
                  <a:lnTo>
                    <a:pt x="495" y="605"/>
                  </a:lnTo>
                  <a:lnTo>
                    <a:pt x="494" y="606"/>
                  </a:lnTo>
                  <a:lnTo>
                    <a:pt x="493" y="609"/>
                  </a:lnTo>
                  <a:lnTo>
                    <a:pt x="492" y="611"/>
                  </a:lnTo>
                  <a:lnTo>
                    <a:pt x="491" y="616"/>
                  </a:lnTo>
                  <a:lnTo>
                    <a:pt x="489" y="618"/>
                  </a:lnTo>
                  <a:lnTo>
                    <a:pt x="489" y="621"/>
                  </a:lnTo>
                  <a:lnTo>
                    <a:pt x="489" y="626"/>
                  </a:lnTo>
                  <a:lnTo>
                    <a:pt x="489" y="627"/>
                  </a:lnTo>
                  <a:lnTo>
                    <a:pt x="489" y="632"/>
                  </a:lnTo>
                  <a:lnTo>
                    <a:pt x="491" y="636"/>
                  </a:lnTo>
                  <a:lnTo>
                    <a:pt x="492" y="638"/>
                  </a:lnTo>
                  <a:lnTo>
                    <a:pt x="493" y="641"/>
                  </a:lnTo>
                  <a:lnTo>
                    <a:pt x="492" y="647"/>
                  </a:lnTo>
                  <a:lnTo>
                    <a:pt x="488" y="648"/>
                  </a:lnTo>
                  <a:lnTo>
                    <a:pt x="487" y="651"/>
                  </a:lnTo>
                  <a:lnTo>
                    <a:pt x="487" y="652"/>
                  </a:lnTo>
                  <a:lnTo>
                    <a:pt x="485" y="653"/>
                  </a:lnTo>
                  <a:lnTo>
                    <a:pt x="485" y="654"/>
                  </a:lnTo>
                  <a:lnTo>
                    <a:pt x="486" y="655"/>
                  </a:lnTo>
                  <a:lnTo>
                    <a:pt x="486" y="659"/>
                  </a:lnTo>
                  <a:lnTo>
                    <a:pt x="486" y="660"/>
                  </a:lnTo>
                  <a:lnTo>
                    <a:pt x="487" y="662"/>
                  </a:lnTo>
                  <a:lnTo>
                    <a:pt x="487" y="664"/>
                  </a:lnTo>
                  <a:lnTo>
                    <a:pt x="486" y="664"/>
                  </a:lnTo>
                  <a:lnTo>
                    <a:pt x="484" y="664"/>
                  </a:lnTo>
                  <a:lnTo>
                    <a:pt x="484" y="666"/>
                  </a:lnTo>
                  <a:lnTo>
                    <a:pt x="483" y="667"/>
                  </a:lnTo>
                  <a:lnTo>
                    <a:pt x="482" y="669"/>
                  </a:lnTo>
                  <a:lnTo>
                    <a:pt x="479" y="671"/>
                  </a:lnTo>
                  <a:lnTo>
                    <a:pt x="478" y="673"/>
                  </a:lnTo>
                  <a:lnTo>
                    <a:pt x="478" y="675"/>
                  </a:lnTo>
                  <a:lnTo>
                    <a:pt x="478" y="676"/>
                  </a:lnTo>
                  <a:lnTo>
                    <a:pt x="477" y="678"/>
                  </a:lnTo>
                  <a:lnTo>
                    <a:pt x="476" y="678"/>
                  </a:lnTo>
                  <a:lnTo>
                    <a:pt x="475" y="678"/>
                  </a:lnTo>
                  <a:lnTo>
                    <a:pt x="475" y="676"/>
                  </a:lnTo>
                  <a:lnTo>
                    <a:pt x="474" y="678"/>
                  </a:lnTo>
                  <a:lnTo>
                    <a:pt x="473" y="678"/>
                  </a:lnTo>
                  <a:lnTo>
                    <a:pt x="472" y="679"/>
                  </a:lnTo>
                  <a:lnTo>
                    <a:pt x="470" y="680"/>
                  </a:lnTo>
                  <a:lnTo>
                    <a:pt x="470" y="681"/>
                  </a:lnTo>
                  <a:lnTo>
                    <a:pt x="470" y="682"/>
                  </a:lnTo>
                  <a:lnTo>
                    <a:pt x="469" y="684"/>
                  </a:lnTo>
                  <a:lnTo>
                    <a:pt x="469" y="685"/>
                  </a:lnTo>
                  <a:lnTo>
                    <a:pt x="469" y="686"/>
                  </a:lnTo>
                  <a:lnTo>
                    <a:pt x="469" y="688"/>
                  </a:lnTo>
                  <a:lnTo>
                    <a:pt x="469" y="690"/>
                  </a:lnTo>
                  <a:lnTo>
                    <a:pt x="468" y="691"/>
                  </a:lnTo>
                  <a:lnTo>
                    <a:pt x="467" y="692"/>
                  </a:lnTo>
                  <a:lnTo>
                    <a:pt x="466" y="693"/>
                  </a:lnTo>
                  <a:lnTo>
                    <a:pt x="466" y="692"/>
                  </a:lnTo>
                  <a:lnTo>
                    <a:pt x="465" y="691"/>
                  </a:lnTo>
                  <a:lnTo>
                    <a:pt x="464" y="692"/>
                  </a:lnTo>
                  <a:lnTo>
                    <a:pt x="463" y="694"/>
                  </a:lnTo>
                  <a:lnTo>
                    <a:pt x="463" y="695"/>
                  </a:lnTo>
                  <a:lnTo>
                    <a:pt x="462" y="700"/>
                  </a:lnTo>
                  <a:lnTo>
                    <a:pt x="460" y="701"/>
                  </a:lnTo>
                  <a:lnTo>
                    <a:pt x="459" y="702"/>
                  </a:lnTo>
                  <a:lnTo>
                    <a:pt x="458" y="702"/>
                  </a:lnTo>
                  <a:lnTo>
                    <a:pt x="458" y="703"/>
                  </a:lnTo>
                  <a:lnTo>
                    <a:pt x="457" y="703"/>
                  </a:lnTo>
                  <a:lnTo>
                    <a:pt x="457" y="704"/>
                  </a:lnTo>
                  <a:lnTo>
                    <a:pt x="457" y="705"/>
                  </a:lnTo>
                  <a:lnTo>
                    <a:pt x="457" y="707"/>
                  </a:lnTo>
                  <a:lnTo>
                    <a:pt x="457" y="708"/>
                  </a:lnTo>
                  <a:lnTo>
                    <a:pt x="458" y="709"/>
                  </a:lnTo>
                  <a:lnTo>
                    <a:pt x="458" y="710"/>
                  </a:lnTo>
                  <a:lnTo>
                    <a:pt x="459" y="712"/>
                  </a:lnTo>
                  <a:lnTo>
                    <a:pt x="460" y="715"/>
                  </a:lnTo>
                  <a:lnTo>
                    <a:pt x="462" y="717"/>
                  </a:lnTo>
                  <a:lnTo>
                    <a:pt x="460" y="718"/>
                  </a:lnTo>
                  <a:lnTo>
                    <a:pt x="458" y="718"/>
                  </a:lnTo>
                  <a:lnTo>
                    <a:pt x="458" y="719"/>
                  </a:lnTo>
                  <a:lnTo>
                    <a:pt x="457" y="719"/>
                  </a:lnTo>
                  <a:lnTo>
                    <a:pt x="455" y="719"/>
                  </a:lnTo>
                  <a:lnTo>
                    <a:pt x="453" y="720"/>
                  </a:lnTo>
                  <a:lnTo>
                    <a:pt x="451" y="720"/>
                  </a:lnTo>
                  <a:lnTo>
                    <a:pt x="450" y="720"/>
                  </a:lnTo>
                  <a:lnTo>
                    <a:pt x="447" y="720"/>
                  </a:lnTo>
                  <a:lnTo>
                    <a:pt x="445" y="721"/>
                  </a:lnTo>
                  <a:lnTo>
                    <a:pt x="443" y="721"/>
                  </a:lnTo>
                  <a:lnTo>
                    <a:pt x="440" y="721"/>
                  </a:lnTo>
                  <a:lnTo>
                    <a:pt x="439" y="722"/>
                  </a:lnTo>
                  <a:lnTo>
                    <a:pt x="438" y="722"/>
                  </a:lnTo>
                  <a:lnTo>
                    <a:pt x="437" y="722"/>
                  </a:lnTo>
                  <a:lnTo>
                    <a:pt x="435" y="722"/>
                  </a:lnTo>
                  <a:lnTo>
                    <a:pt x="432" y="723"/>
                  </a:lnTo>
                  <a:lnTo>
                    <a:pt x="431" y="723"/>
                  </a:lnTo>
                  <a:lnTo>
                    <a:pt x="429" y="723"/>
                  </a:lnTo>
                  <a:lnTo>
                    <a:pt x="427" y="724"/>
                  </a:lnTo>
                  <a:lnTo>
                    <a:pt x="425" y="724"/>
                  </a:lnTo>
                  <a:lnTo>
                    <a:pt x="424" y="724"/>
                  </a:lnTo>
                  <a:lnTo>
                    <a:pt x="422" y="724"/>
                  </a:lnTo>
                  <a:lnTo>
                    <a:pt x="421" y="724"/>
                  </a:lnTo>
                  <a:lnTo>
                    <a:pt x="416" y="726"/>
                  </a:lnTo>
                  <a:lnTo>
                    <a:pt x="403" y="728"/>
                  </a:lnTo>
                  <a:lnTo>
                    <a:pt x="400" y="729"/>
                  </a:lnTo>
                  <a:lnTo>
                    <a:pt x="398" y="729"/>
                  </a:lnTo>
                  <a:lnTo>
                    <a:pt x="390" y="730"/>
                  </a:lnTo>
                  <a:lnTo>
                    <a:pt x="384" y="731"/>
                  </a:lnTo>
                  <a:lnTo>
                    <a:pt x="383" y="731"/>
                  </a:lnTo>
                  <a:lnTo>
                    <a:pt x="369" y="733"/>
                  </a:lnTo>
                  <a:lnTo>
                    <a:pt x="368" y="733"/>
                  </a:lnTo>
                  <a:lnTo>
                    <a:pt x="364" y="734"/>
                  </a:lnTo>
                  <a:lnTo>
                    <a:pt x="357" y="736"/>
                  </a:lnTo>
                  <a:lnTo>
                    <a:pt x="355" y="736"/>
                  </a:lnTo>
                  <a:lnTo>
                    <a:pt x="353" y="737"/>
                  </a:lnTo>
                  <a:lnTo>
                    <a:pt x="351" y="737"/>
                  </a:lnTo>
                  <a:lnTo>
                    <a:pt x="335" y="739"/>
                  </a:lnTo>
                  <a:lnTo>
                    <a:pt x="331" y="740"/>
                  </a:lnTo>
                  <a:lnTo>
                    <a:pt x="325" y="741"/>
                  </a:lnTo>
                  <a:lnTo>
                    <a:pt x="323" y="741"/>
                  </a:lnTo>
                  <a:lnTo>
                    <a:pt x="320" y="741"/>
                  </a:lnTo>
                  <a:lnTo>
                    <a:pt x="315" y="742"/>
                  </a:lnTo>
                  <a:lnTo>
                    <a:pt x="288" y="746"/>
                  </a:lnTo>
                  <a:lnTo>
                    <a:pt x="284" y="747"/>
                  </a:lnTo>
                  <a:lnTo>
                    <a:pt x="283" y="747"/>
                  </a:lnTo>
                  <a:lnTo>
                    <a:pt x="276" y="748"/>
                  </a:lnTo>
                  <a:lnTo>
                    <a:pt x="275" y="747"/>
                  </a:lnTo>
                  <a:lnTo>
                    <a:pt x="275" y="743"/>
                  </a:lnTo>
                  <a:lnTo>
                    <a:pt x="275" y="741"/>
                  </a:lnTo>
                  <a:lnTo>
                    <a:pt x="275" y="740"/>
                  </a:lnTo>
                  <a:lnTo>
                    <a:pt x="274" y="737"/>
                  </a:lnTo>
                  <a:lnTo>
                    <a:pt x="273" y="737"/>
                  </a:lnTo>
                  <a:lnTo>
                    <a:pt x="272" y="737"/>
                  </a:lnTo>
                  <a:lnTo>
                    <a:pt x="257" y="739"/>
                  </a:lnTo>
                  <a:lnTo>
                    <a:pt x="256" y="739"/>
                  </a:lnTo>
                  <a:lnTo>
                    <a:pt x="254" y="739"/>
                  </a:lnTo>
                  <a:lnTo>
                    <a:pt x="253" y="739"/>
                  </a:lnTo>
                  <a:lnTo>
                    <a:pt x="252" y="739"/>
                  </a:lnTo>
                  <a:lnTo>
                    <a:pt x="249" y="740"/>
                  </a:lnTo>
                  <a:lnTo>
                    <a:pt x="243" y="740"/>
                  </a:lnTo>
                  <a:lnTo>
                    <a:pt x="242" y="740"/>
                  </a:lnTo>
                  <a:lnTo>
                    <a:pt x="240" y="740"/>
                  </a:lnTo>
                  <a:lnTo>
                    <a:pt x="233" y="741"/>
                  </a:lnTo>
                  <a:lnTo>
                    <a:pt x="232" y="741"/>
                  </a:lnTo>
                  <a:lnTo>
                    <a:pt x="225" y="742"/>
                  </a:lnTo>
                  <a:lnTo>
                    <a:pt x="221" y="742"/>
                  </a:lnTo>
                  <a:lnTo>
                    <a:pt x="217" y="743"/>
                  </a:lnTo>
                  <a:lnTo>
                    <a:pt x="211" y="743"/>
                  </a:lnTo>
                  <a:lnTo>
                    <a:pt x="208" y="745"/>
                  </a:lnTo>
                  <a:lnTo>
                    <a:pt x="207" y="745"/>
                  </a:lnTo>
                  <a:lnTo>
                    <a:pt x="205" y="745"/>
                  </a:lnTo>
                  <a:lnTo>
                    <a:pt x="204" y="745"/>
                  </a:lnTo>
                  <a:lnTo>
                    <a:pt x="200" y="746"/>
                  </a:lnTo>
                  <a:lnTo>
                    <a:pt x="197" y="746"/>
                  </a:lnTo>
                  <a:lnTo>
                    <a:pt x="192" y="746"/>
                  </a:lnTo>
                  <a:lnTo>
                    <a:pt x="190" y="747"/>
                  </a:lnTo>
                  <a:lnTo>
                    <a:pt x="189" y="747"/>
                  </a:lnTo>
                  <a:lnTo>
                    <a:pt x="178" y="748"/>
                  </a:lnTo>
                  <a:lnTo>
                    <a:pt x="177" y="748"/>
                  </a:lnTo>
                  <a:lnTo>
                    <a:pt x="166" y="749"/>
                  </a:lnTo>
                  <a:lnTo>
                    <a:pt x="163" y="749"/>
                  </a:lnTo>
                  <a:lnTo>
                    <a:pt x="162" y="749"/>
                  </a:lnTo>
                  <a:lnTo>
                    <a:pt x="160" y="750"/>
                  </a:lnTo>
                  <a:lnTo>
                    <a:pt x="159" y="750"/>
                  </a:lnTo>
                  <a:lnTo>
                    <a:pt x="150" y="751"/>
                  </a:lnTo>
                  <a:lnTo>
                    <a:pt x="147" y="751"/>
                  </a:lnTo>
                  <a:lnTo>
                    <a:pt x="143" y="751"/>
                  </a:lnTo>
                  <a:lnTo>
                    <a:pt x="141" y="752"/>
                  </a:lnTo>
                  <a:lnTo>
                    <a:pt x="139" y="752"/>
                  </a:lnTo>
                  <a:lnTo>
                    <a:pt x="133" y="752"/>
                  </a:lnTo>
                  <a:lnTo>
                    <a:pt x="130" y="753"/>
                  </a:lnTo>
                  <a:lnTo>
                    <a:pt x="129" y="753"/>
                  </a:lnTo>
                  <a:lnTo>
                    <a:pt x="128" y="753"/>
                  </a:lnTo>
                  <a:lnTo>
                    <a:pt x="127" y="753"/>
                  </a:lnTo>
                  <a:lnTo>
                    <a:pt x="117" y="755"/>
                  </a:lnTo>
                  <a:lnTo>
                    <a:pt x="114" y="755"/>
                  </a:lnTo>
                  <a:lnTo>
                    <a:pt x="113" y="755"/>
                  </a:lnTo>
                  <a:lnTo>
                    <a:pt x="108" y="756"/>
                  </a:lnTo>
                  <a:lnTo>
                    <a:pt x="104" y="756"/>
                  </a:lnTo>
                  <a:lnTo>
                    <a:pt x="99" y="756"/>
                  </a:lnTo>
                  <a:lnTo>
                    <a:pt x="96" y="757"/>
                  </a:lnTo>
                  <a:lnTo>
                    <a:pt x="95" y="757"/>
                  </a:lnTo>
                  <a:lnTo>
                    <a:pt x="89" y="757"/>
                  </a:lnTo>
                  <a:lnTo>
                    <a:pt x="83" y="758"/>
                  </a:lnTo>
                  <a:lnTo>
                    <a:pt x="82" y="758"/>
                  </a:lnTo>
                  <a:lnTo>
                    <a:pt x="80" y="758"/>
                  </a:lnTo>
                  <a:lnTo>
                    <a:pt x="79" y="758"/>
                  </a:lnTo>
                  <a:lnTo>
                    <a:pt x="76" y="758"/>
                  </a:lnTo>
                  <a:lnTo>
                    <a:pt x="76" y="759"/>
                  </a:lnTo>
                  <a:lnTo>
                    <a:pt x="72" y="759"/>
                  </a:lnTo>
                  <a:lnTo>
                    <a:pt x="70" y="759"/>
                  </a:lnTo>
                  <a:lnTo>
                    <a:pt x="64" y="760"/>
                  </a:lnTo>
                  <a:lnTo>
                    <a:pt x="51" y="761"/>
                  </a:lnTo>
                  <a:lnTo>
                    <a:pt x="45" y="761"/>
                  </a:lnTo>
                  <a:lnTo>
                    <a:pt x="43" y="762"/>
                  </a:lnTo>
                  <a:lnTo>
                    <a:pt x="38" y="762"/>
                  </a:lnTo>
                  <a:lnTo>
                    <a:pt x="35" y="762"/>
                  </a:lnTo>
                  <a:lnTo>
                    <a:pt x="28" y="764"/>
                  </a:lnTo>
                  <a:lnTo>
                    <a:pt x="26" y="764"/>
                  </a:lnTo>
                  <a:lnTo>
                    <a:pt x="23" y="764"/>
                  </a:lnTo>
                  <a:lnTo>
                    <a:pt x="15" y="765"/>
                  </a:lnTo>
                  <a:lnTo>
                    <a:pt x="12" y="765"/>
                  </a:lnTo>
                  <a:lnTo>
                    <a:pt x="7" y="766"/>
                  </a:lnTo>
                  <a:lnTo>
                    <a:pt x="5" y="766"/>
                  </a:lnTo>
                  <a:lnTo>
                    <a:pt x="4" y="766"/>
                  </a:lnTo>
                  <a:lnTo>
                    <a:pt x="2" y="766"/>
                  </a:lnTo>
                  <a:lnTo>
                    <a:pt x="4" y="764"/>
                  </a:lnTo>
                  <a:lnTo>
                    <a:pt x="7" y="761"/>
                  </a:lnTo>
                  <a:lnTo>
                    <a:pt x="8" y="759"/>
                  </a:lnTo>
                  <a:lnTo>
                    <a:pt x="10" y="758"/>
                  </a:lnTo>
                  <a:lnTo>
                    <a:pt x="12" y="757"/>
                  </a:lnTo>
                  <a:lnTo>
                    <a:pt x="13" y="756"/>
                  </a:lnTo>
                  <a:lnTo>
                    <a:pt x="15" y="753"/>
                  </a:lnTo>
                  <a:lnTo>
                    <a:pt x="16" y="752"/>
                  </a:lnTo>
                  <a:lnTo>
                    <a:pt x="17" y="751"/>
                  </a:lnTo>
                  <a:lnTo>
                    <a:pt x="19" y="749"/>
                  </a:lnTo>
                  <a:lnTo>
                    <a:pt x="23" y="745"/>
                  </a:lnTo>
                  <a:lnTo>
                    <a:pt x="24" y="743"/>
                  </a:lnTo>
                  <a:lnTo>
                    <a:pt x="26" y="739"/>
                  </a:lnTo>
                  <a:lnTo>
                    <a:pt x="27" y="738"/>
                  </a:lnTo>
                  <a:lnTo>
                    <a:pt x="29" y="733"/>
                  </a:lnTo>
                  <a:lnTo>
                    <a:pt x="29" y="732"/>
                  </a:lnTo>
                  <a:lnTo>
                    <a:pt x="31" y="729"/>
                  </a:lnTo>
                  <a:lnTo>
                    <a:pt x="31" y="728"/>
                  </a:lnTo>
                  <a:lnTo>
                    <a:pt x="32" y="722"/>
                  </a:lnTo>
                  <a:lnTo>
                    <a:pt x="33" y="721"/>
                  </a:lnTo>
                  <a:lnTo>
                    <a:pt x="33" y="719"/>
                  </a:lnTo>
                  <a:lnTo>
                    <a:pt x="34" y="715"/>
                  </a:lnTo>
                  <a:lnTo>
                    <a:pt x="35" y="711"/>
                  </a:lnTo>
                  <a:lnTo>
                    <a:pt x="36" y="709"/>
                  </a:lnTo>
                  <a:lnTo>
                    <a:pt x="38" y="705"/>
                  </a:lnTo>
                  <a:lnTo>
                    <a:pt x="38" y="704"/>
                  </a:lnTo>
                  <a:lnTo>
                    <a:pt x="39" y="702"/>
                  </a:lnTo>
                  <a:lnTo>
                    <a:pt x="41" y="698"/>
                  </a:lnTo>
                  <a:lnTo>
                    <a:pt x="41" y="697"/>
                  </a:lnTo>
                  <a:lnTo>
                    <a:pt x="41" y="695"/>
                  </a:lnTo>
                  <a:lnTo>
                    <a:pt x="42" y="694"/>
                  </a:lnTo>
                  <a:lnTo>
                    <a:pt x="43" y="693"/>
                  </a:lnTo>
                  <a:lnTo>
                    <a:pt x="43" y="692"/>
                  </a:lnTo>
                  <a:lnTo>
                    <a:pt x="45" y="688"/>
                  </a:lnTo>
                  <a:lnTo>
                    <a:pt x="48" y="682"/>
                  </a:lnTo>
                  <a:lnTo>
                    <a:pt x="50" y="681"/>
                  </a:lnTo>
                  <a:lnTo>
                    <a:pt x="50" y="680"/>
                  </a:lnTo>
                  <a:lnTo>
                    <a:pt x="52" y="676"/>
                  </a:lnTo>
                  <a:lnTo>
                    <a:pt x="53" y="675"/>
                  </a:lnTo>
                  <a:lnTo>
                    <a:pt x="54" y="671"/>
                  </a:lnTo>
                  <a:lnTo>
                    <a:pt x="55" y="670"/>
                  </a:lnTo>
                  <a:lnTo>
                    <a:pt x="55" y="669"/>
                  </a:lnTo>
                  <a:lnTo>
                    <a:pt x="57" y="662"/>
                  </a:lnTo>
                  <a:lnTo>
                    <a:pt x="58" y="659"/>
                  </a:lnTo>
                  <a:lnTo>
                    <a:pt x="60" y="654"/>
                  </a:lnTo>
                  <a:lnTo>
                    <a:pt x="62" y="650"/>
                  </a:lnTo>
                  <a:lnTo>
                    <a:pt x="62" y="646"/>
                  </a:lnTo>
                  <a:lnTo>
                    <a:pt x="62" y="644"/>
                  </a:lnTo>
                  <a:lnTo>
                    <a:pt x="62" y="643"/>
                  </a:lnTo>
                  <a:lnTo>
                    <a:pt x="62" y="642"/>
                  </a:lnTo>
                  <a:lnTo>
                    <a:pt x="62" y="641"/>
                  </a:lnTo>
                  <a:lnTo>
                    <a:pt x="63" y="638"/>
                  </a:lnTo>
                  <a:lnTo>
                    <a:pt x="63" y="637"/>
                  </a:lnTo>
                  <a:lnTo>
                    <a:pt x="64" y="635"/>
                  </a:lnTo>
                  <a:lnTo>
                    <a:pt x="64" y="633"/>
                  </a:lnTo>
                  <a:lnTo>
                    <a:pt x="65" y="627"/>
                  </a:lnTo>
                  <a:lnTo>
                    <a:pt x="65" y="626"/>
                  </a:lnTo>
                  <a:lnTo>
                    <a:pt x="65" y="622"/>
                  </a:lnTo>
                  <a:lnTo>
                    <a:pt x="65" y="619"/>
                  </a:lnTo>
                  <a:lnTo>
                    <a:pt x="65" y="618"/>
                  </a:lnTo>
                  <a:lnTo>
                    <a:pt x="65" y="615"/>
                  </a:lnTo>
                  <a:lnTo>
                    <a:pt x="66" y="611"/>
                  </a:lnTo>
                  <a:lnTo>
                    <a:pt x="66" y="607"/>
                  </a:lnTo>
                  <a:lnTo>
                    <a:pt x="66" y="605"/>
                  </a:lnTo>
                  <a:lnTo>
                    <a:pt x="66" y="604"/>
                  </a:lnTo>
                  <a:lnTo>
                    <a:pt x="66" y="600"/>
                  </a:lnTo>
                  <a:lnTo>
                    <a:pt x="65" y="597"/>
                  </a:lnTo>
                  <a:lnTo>
                    <a:pt x="65" y="596"/>
                  </a:lnTo>
                  <a:lnTo>
                    <a:pt x="65" y="595"/>
                  </a:lnTo>
                  <a:lnTo>
                    <a:pt x="66" y="592"/>
                  </a:lnTo>
                  <a:lnTo>
                    <a:pt x="66" y="590"/>
                  </a:lnTo>
                  <a:lnTo>
                    <a:pt x="66" y="589"/>
                  </a:lnTo>
                  <a:lnTo>
                    <a:pt x="66" y="588"/>
                  </a:lnTo>
                  <a:lnTo>
                    <a:pt x="67" y="587"/>
                  </a:lnTo>
                  <a:lnTo>
                    <a:pt x="66" y="583"/>
                  </a:lnTo>
                  <a:lnTo>
                    <a:pt x="66" y="581"/>
                  </a:lnTo>
                  <a:lnTo>
                    <a:pt x="66" y="579"/>
                  </a:lnTo>
                  <a:lnTo>
                    <a:pt x="66" y="577"/>
                  </a:lnTo>
                  <a:lnTo>
                    <a:pt x="66" y="576"/>
                  </a:lnTo>
                  <a:lnTo>
                    <a:pt x="65" y="574"/>
                  </a:lnTo>
                  <a:lnTo>
                    <a:pt x="65" y="573"/>
                  </a:lnTo>
                  <a:lnTo>
                    <a:pt x="65" y="571"/>
                  </a:lnTo>
                  <a:lnTo>
                    <a:pt x="65" y="570"/>
                  </a:lnTo>
                  <a:lnTo>
                    <a:pt x="65" y="569"/>
                  </a:lnTo>
                  <a:lnTo>
                    <a:pt x="65" y="568"/>
                  </a:lnTo>
                  <a:lnTo>
                    <a:pt x="64" y="566"/>
                  </a:lnTo>
                  <a:lnTo>
                    <a:pt x="64" y="565"/>
                  </a:lnTo>
                  <a:lnTo>
                    <a:pt x="64" y="564"/>
                  </a:lnTo>
                  <a:lnTo>
                    <a:pt x="64" y="561"/>
                  </a:lnTo>
                  <a:lnTo>
                    <a:pt x="64" y="560"/>
                  </a:lnTo>
                  <a:lnTo>
                    <a:pt x="64" y="557"/>
                  </a:lnTo>
                  <a:lnTo>
                    <a:pt x="63" y="556"/>
                  </a:lnTo>
                  <a:lnTo>
                    <a:pt x="63" y="555"/>
                  </a:lnTo>
                  <a:lnTo>
                    <a:pt x="63" y="552"/>
                  </a:lnTo>
                  <a:lnTo>
                    <a:pt x="63" y="551"/>
                  </a:lnTo>
                  <a:lnTo>
                    <a:pt x="62" y="549"/>
                  </a:lnTo>
                  <a:lnTo>
                    <a:pt x="62" y="548"/>
                  </a:lnTo>
                  <a:lnTo>
                    <a:pt x="62" y="547"/>
                  </a:lnTo>
                  <a:lnTo>
                    <a:pt x="62" y="546"/>
                  </a:lnTo>
                  <a:lnTo>
                    <a:pt x="62" y="545"/>
                  </a:lnTo>
                  <a:lnTo>
                    <a:pt x="62" y="543"/>
                  </a:lnTo>
                  <a:lnTo>
                    <a:pt x="61" y="541"/>
                  </a:lnTo>
                  <a:lnTo>
                    <a:pt x="60" y="537"/>
                  </a:lnTo>
                  <a:lnTo>
                    <a:pt x="60" y="533"/>
                  </a:lnTo>
                  <a:lnTo>
                    <a:pt x="58" y="533"/>
                  </a:lnTo>
                  <a:lnTo>
                    <a:pt x="58" y="532"/>
                  </a:lnTo>
                  <a:lnTo>
                    <a:pt x="57" y="528"/>
                  </a:lnTo>
                  <a:lnTo>
                    <a:pt x="56" y="525"/>
                  </a:lnTo>
                  <a:lnTo>
                    <a:pt x="56" y="522"/>
                  </a:lnTo>
                  <a:lnTo>
                    <a:pt x="55" y="521"/>
                  </a:lnTo>
                  <a:lnTo>
                    <a:pt x="54" y="520"/>
                  </a:lnTo>
                  <a:lnTo>
                    <a:pt x="54" y="519"/>
                  </a:lnTo>
                  <a:lnTo>
                    <a:pt x="54" y="518"/>
                  </a:lnTo>
                  <a:lnTo>
                    <a:pt x="53" y="516"/>
                  </a:lnTo>
                  <a:lnTo>
                    <a:pt x="53" y="514"/>
                  </a:lnTo>
                  <a:lnTo>
                    <a:pt x="51" y="511"/>
                  </a:lnTo>
                  <a:lnTo>
                    <a:pt x="51" y="510"/>
                  </a:lnTo>
                  <a:lnTo>
                    <a:pt x="48" y="507"/>
                  </a:lnTo>
                  <a:lnTo>
                    <a:pt x="47" y="503"/>
                  </a:lnTo>
                  <a:lnTo>
                    <a:pt x="46" y="501"/>
                  </a:lnTo>
                  <a:lnTo>
                    <a:pt x="43" y="495"/>
                  </a:lnTo>
                  <a:lnTo>
                    <a:pt x="43" y="494"/>
                  </a:lnTo>
                  <a:lnTo>
                    <a:pt x="39" y="489"/>
                  </a:lnTo>
                  <a:lnTo>
                    <a:pt x="35" y="482"/>
                  </a:lnTo>
                  <a:lnTo>
                    <a:pt x="33" y="479"/>
                  </a:lnTo>
                  <a:lnTo>
                    <a:pt x="31" y="475"/>
                  </a:lnTo>
                  <a:lnTo>
                    <a:pt x="31" y="474"/>
                  </a:lnTo>
                  <a:lnTo>
                    <a:pt x="28" y="471"/>
                  </a:lnTo>
                  <a:lnTo>
                    <a:pt x="28" y="470"/>
                  </a:lnTo>
                  <a:lnTo>
                    <a:pt x="27" y="470"/>
                  </a:lnTo>
                  <a:lnTo>
                    <a:pt x="25" y="464"/>
                  </a:lnTo>
                  <a:lnTo>
                    <a:pt x="25" y="463"/>
                  </a:lnTo>
                  <a:lnTo>
                    <a:pt x="24" y="461"/>
                  </a:lnTo>
                  <a:lnTo>
                    <a:pt x="23" y="459"/>
                  </a:lnTo>
                  <a:lnTo>
                    <a:pt x="23" y="458"/>
                  </a:lnTo>
                  <a:lnTo>
                    <a:pt x="22" y="456"/>
                  </a:lnTo>
                  <a:lnTo>
                    <a:pt x="22" y="454"/>
                  </a:lnTo>
                  <a:lnTo>
                    <a:pt x="20" y="451"/>
                  </a:lnTo>
                  <a:lnTo>
                    <a:pt x="19" y="449"/>
                  </a:lnTo>
                  <a:lnTo>
                    <a:pt x="18" y="447"/>
                  </a:lnTo>
                  <a:lnTo>
                    <a:pt x="18" y="445"/>
                  </a:lnTo>
                  <a:lnTo>
                    <a:pt x="17" y="444"/>
                  </a:lnTo>
                  <a:lnTo>
                    <a:pt x="17" y="443"/>
                  </a:lnTo>
                  <a:lnTo>
                    <a:pt x="16" y="440"/>
                  </a:lnTo>
                  <a:lnTo>
                    <a:pt x="13" y="434"/>
                  </a:lnTo>
                  <a:lnTo>
                    <a:pt x="12" y="433"/>
                  </a:lnTo>
                  <a:lnTo>
                    <a:pt x="10" y="432"/>
                  </a:lnTo>
                  <a:lnTo>
                    <a:pt x="9" y="428"/>
                  </a:lnTo>
                  <a:lnTo>
                    <a:pt x="8" y="426"/>
                  </a:lnTo>
                  <a:lnTo>
                    <a:pt x="7" y="426"/>
                  </a:lnTo>
                  <a:lnTo>
                    <a:pt x="7" y="425"/>
                  </a:lnTo>
                  <a:lnTo>
                    <a:pt x="6" y="422"/>
                  </a:lnTo>
                  <a:lnTo>
                    <a:pt x="5" y="420"/>
                  </a:lnTo>
                  <a:lnTo>
                    <a:pt x="5" y="418"/>
                  </a:lnTo>
                  <a:lnTo>
                    <a:pt x="5" y="417"/>
                  </a:lnTo>
                  <a:lnTo>
                    <a:pt x="5" y="416"/>
                  </a:lnTo>
                  <a:lnTo>
                    <a:pt x="5" y="415"/>
                  </a:lnTo>
                  <a:lnTo>
                    <a:pt x="5" y="414"/>
                  </a:lnTo>
                  <a:lnTo>
                    <a:pt x="6" y="411"/>
                  </a:lnTo>
                  <a:lnTo>
                    <a:pt x="8" y="406"/>
                  </a:lnTo>
                  <a:lnTo>
                    <a:pt x="12" y="401"/>
                  </a:lnTo>
                  <a:lnTo>
                    <a:pt x="13" y="399"/>
                  </a:lnTo>
                  <a:lnTo>
                    <a:pt x="14" y="397"/>
                  </a:lnTo>
                  <a:lnTo>
                    <a:pt x="15" y="393"/>
                  </a:lnTo>
                  <a:lnTo>
                    <a:pt x="15" y="392"/>
                  </a:lnTo>
                  <a:lnTo>
                    <a:pt x="16" y="392"/>
                  </a:lnTo>
                  <a:lnTo>
                    <a:pt x="16" y="388"/>
                  </a:lnTo>
                  <a:lnTo>
                    <a:pt x="16" y="384"/>
                  </a:lnTo>
                  <a:lnTo>
                    <a:pt x="16" y="383"/>
                  </a:lnTo>
                  <a:lnTo>
                    <a:pt x="16" y="379"/>
                  </a:lnTo>
                  <a:lnTo>
                    <a:pt x="15" y="377"/>
                  </a:lnTo>
                  <a:lnTo>
                    <a:pt x="13" y="370"/>
                  </a:lnTo>
                  <a:lnTo>
                    <a:pt x="13" y="369"/>
                  </a:lnTo>
                  <a:lnTo>
                    <a:pt x="13" y="365"/>
                  </a:lnTo>
                  <a:lnTo>
                    <a:pt x="10" y="361"/>
                  </a:lnTo>
                  <a:lnTo>
                    <a:pt x="10" y="360"/>
                  </a:lnTo>
                  <a:lnTo>
                    <a:pt x="10" y="359"/>
                  </a:lnTo>
                  <a:lnTo>
                    <a:pt x="10" y="358"/>
                  </a:lnTo>
                  <a:lnTo>
                    <a:pt x="9" y="356"/>
                  </a:lnTo>
                  <a:lnTo>
                    <a:pt x="8" y="354"/>
                  </a:lnTo>
                  <a:lnTo>
                    <a:pt x="6" y="350"/>
                  </a:lnTo>
                  <a:lnTo>
                    <a:pt x="4" y="348"/>
                  </a:lnTo>
                  <a:lnTo>
                    <a:pt x="4" y="347"/>
                  </a:lnTo>
                  <a:lnTo>
                    <a:pt x="3" y="346"/>
                  </a:lnTo>
                  <a:lnTo>
                    <a:pt x="3" y="345"/>
                  </a:lnTo>
                  <a:lnTo>
                    <a:pt x="2" y="345"/>
                  </a:lnTo>
                  <a:lnTo>
                    <a:pt x="2" y="342"/>
                  </a:lnTo>
                  <a:lnTo>
                    <a:pt x="0" y="340"/>
                  </a:lnTo>
                  <a:lnTo>
                    <a:pt x="2" y="339"/>
                  </a:lnTo>
                  <a:lnTo>
                    <a:pt x="3" y="337"/>
                  </a:lnTo>
                  <a:lnTo>
                    <a:pt x="4" y="336"/>
                  </a:lnTo>
                  <a:lnTo>
                    <a:pt x="6" y="335"/>
                  </a:lnTo>
                  <a:lnTo>
                    <a:pt x="9" y="331"/>
                  </a:lnTo>
                  <a:lnTo>
                    <a:pt x="9" y="330"/>
                  </a:lnTo>
                  <a:lnTo>
                    <a:pt x="10" y="328"/>
                  </a:lnTo>
                  <a:lnTo>
                    <a:pt x="12" y="327"/>
                  </a:lnTo>
                  <a:lnTo>
                    <a:pt x="12" y="326"/>
                  </a:lnTo>
                  <a:lnTo>
                    <a:pt x="14" y="321"/>
                  </a:lnTo>
                  <a:lnTo>
                    <a:pt x="15" y="317"/>
                  </a:lnTo>
                  <a:lnTo>
                    <a:pt x="16" y="315"/>
                  </a:lnTo>
                  <a:lnTo>
                    <a:pt x="18" y="311"/>
                  </a:lnTo>
                  <a:lnTo>
                    <a:pt x="19" y="307"/>
                  </a:lnTo>
                  <a:lnTo>
                    <a:pt x="19" y="306"/>
                  </a:lnTo>
                  <a:lnTo>
                    <a:pt x="19" y="303"/>
                  </a:lnTo>
                  <a:lnTo>
                    <a:pt x="22" y="301"/>
                  </a:lnTo>
                  <a:lnTo>
                    <a:pt x="22" y="300"/>
                  </a:lnTo>
                  <a:lnTo>
                    <a:pt x="23" y="297"/>
                  </a:lnTo>
                  <a:lnTo>
                    <a:pt x="24" y="294"/>
                  </a:lnTo>
                  <a:lnTo>
                    <a:pt x="24" y="292"/>
                  </a:lnTo>
                  <a:lnTo>
                    <a:pt x="28" y="284"/>
                  </a:lnTo>
                  <a:lnTo>
                    <a:pt x="28" y="283"/>
                  </a:lnTo>
                  <a:lnTo>
                    <a:pt x="28" y="282"/>
                  </a:lnTo>
                  <a:lnTo>
                    <a:pt x="29" y="274"/>
                  </a:lnTo>
                  <a:lnTo>
                    <a:pt x="29" y="271"/>
                  </a:lnTo>
                  <a:lnTo>
                    <a:pt x="29" y="270"/>
                  </a:lnTo>
                  <a:lnTo>
                    <a:pt x="28" y="269"/>
                  </a:lnTo>
                  <a:lnTo>
                    <a:pt x="28" y="268"/>
                  </a:lnTo>
                  <a:lnTo>
                    <a:pt x="28" y="265"/>
                  </a:lnTo>
                  <a:lnTo>
                    <a:pt x="28" y="264"/>
                  </a:lnTo>
                  <a:lnTo>
                    <a:pt x="28" y="263"/>
                  </a:lnTo>
                  <a:lnTo>
                    <a:pt x="27" y="262"/>
                  </a:lnTo>
                  <a:lnTo>
                    <a:pt x="28" y="260"/>
                  </a:lnTo>
                  <a:lnTo>
                    <a:pt x="28" y="259"/>
                  </a:lnTo>
                  <a:lnTo>
                    <a:pt x="28" y="256"/>
                  </a:lnTo>
                  <a:lnTo>
                    <a:pt x="28" y="255"/>
                  </a:lnTo>
                  <a:lnTo>
                    <a:pt x="29" y="253"/>
                  </a:lnTo>
                  <a:lnTo>
                    <a:pt x="29" y="246"/>
                  </a:lnTo>
                  <a:lnTo>
                    <a:pt x="29" y="244"/>
                  </a:lnTo>
                  <a:lnTo>
                    <a:pt x="29" y="240"/>
                  </a:lnTo>
                  <a:lnTo>
                    <a:pt x="28" y="239"/>
                  </a:lnTo>
                  <a:lnTo>
                    <a:pt x="28" y="237"/>
                  </a:lnTo>
                  <a:lnTo>
                    <a:pt x="28" y="236"/>
                  </a:lnTo>
                  <a:lnTo>
                    <a:pt x="27" y="236"/>
                  </a:lnTo>
                  <a:lnTo>
                    <a:pt x="27" y="235"/>
                  </a:lnTo>
                  <a:lnTo>
                    <a:pt x="26" y="233"/>
                  </a:lnTo>
                  <a:lnTo>
                    <a:pt x="25" y="231"/>
                  </a:lnTo>
                  <a:lnTo>
                    <a:pt x="24" y="230"/>
                  </a:lnTo>
                  <a:lnTo>
                    <a:pt x="24" y="227"/>
                  </a:lnTo>
                  <a:lnTo>
                    <a:pt x="23" y="226"/>
                  </a:lnTo>
                  <a:lnTo>
                    <a:pt x="23" y="224"/>
                  </a:lnTo>
                  <a:lnTo>
                    <a:pt x="23" y="222"/>
                  </a:lnTo>
                  <a:lnTo>
                    <a:pt x="23" y="221"/>
                  </a:lnTo>
                  <a:lnTo>
                    <a:pt x="24" y="220"/>
                  </a:lnTo>
                  <a:lnTo>
                    <a:pt x="26" y="219"/>
                  </a:lnTo>
                  <a:lnTo>
                    <a:pt x="29" y="216"/>
                  </a:lnTo>
                  <a:lnTo>
                    <a:pt x="33" y="215"/>
                  </a:lnTo>
                  <a:lnTo>
                    <a:pt x="35" y="214"/>
                  </a:lnTo>
                  <a:lnTo>
                    <a:pt x="35" y="213"/>
                  </a:lnTo>
                  <a:lnTo>
                    <a:pt x="39" y="213"/>
                  </a:lnTo>
                  <a:lnTo>
                    <a:pt x="42" y="212"/>
                  </a:lnTo>
                  <a:lnTo>
                    <a:pt x="44" y="210"/>
                  </a:lnTo>
                  <a:lnTo>
                    <a:pt x="44" y="208"/>
                  </a:lnTo>
                  <a:lnTo>
                    <a:pt x="45" y="207"/>
                  </a:lnTo>
                  <a:lnTo>
                    <a:pt x="45" y="206"/>
                  </a:lnTo>
                  <a:lnTo>
                    <a:pt x="45" y="205"/>
                  </a:lnTo>
                  <a:lnTo>
                    <a:pt x="45" y="203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318" name="Freeform 523">
              <a:extLst>
                <a:ext uri="{FF2B5EF4-FFF2-40B4-BE49-F238E27FC236}">
                  <a16:creationId xmlns:a16="http://schemas.microsoft.com/office/drawing/2014/main" id="{46153849-67C0-BE1C-6733-35082AB384D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7626" y="1590676"/>
              <a:ext cx="1746250" cy="1300163"/>
            </a:xfrm>
            <a:custGeom>
              <a:avLst/>
              <a:gdLst>
                <a:gd name="T0" fmla="*/ 740 w 1100"/>
                <a:gd name="T1" fmla="*/ 37 h 819"/>
                <a:gd name="T2" fmla="*/ 744 w 1100"/>
                <a:gd name="T3" fmla="*/ 74 h 819"/>
                <a:gd name="T4" fmla="*/ 762 w 1100"/>
                <a:gd name="T5" fmla="*/ 103 h 819"/>
                <a:gd name="T6" fmla="*/ 764 w 1100"/>
                <a:gd name="T7" fmla="*/ 141 h 819"/>
                <a:gd name="T8" fmla="*/ 761 w 1100"/>
                <a:gd name="T9" fmla="*/ 172 h 819"/>
                <a:gd name="T10" fmla="*/ 775 w 1100"/>
                <a:gd name="T11" fmla="*/ 213 h 819"/>
                <a:gd name="T12" fmla="*/ 780 w 1100"/>
                <a:gd name="T13" fmla="*/ 246 h 819"/>
                <a:gd name="T14" fmla="*/ 793 w 1100"/>
                <a:gd name="T15" fmla="*/ 247 h 819"/>
                <a:gd name="T16" fmla="*/ 810 w 1100"/>
                <a:gd name="T17" fmla="*/ 273 h 819"/>
                <a:gd name="T18" fmla="*/ 833 w 1100"/>
                <a:gd name="T19" fmla="*/ 392 h 819"/>
                <a:gd name="T20" fmla="*/ 850 w 1100"/>
                <a:gd name="T21" fmla="*/ 587 h 819"/>
                <a:gd name="T22" fmla="*/ 867 w 1100"/>
                <a:gd name="T23" fmla="*/ 675 h 819"/>
                <a:gd name="T24" fmla="*/ 860 w 1100"/>
                <a:gd name="T25" fmla="*/ 723 h 819"/>
                <a:gd name="T26" fmla="*/ 852 w 1100"/>
                <a:gd name="T27" fmla="*/ 748 h 819"/>
                <a:gd name="T28" fmla="*/ 858 w 1100"/>
                <a:gd name="T29" fmla="*/ 764 h 819"/>
                <a:gd name="T30" fmla="*/ 886 w 1100"/>
                <a:gd name="T31" fmla="*/ 739 h 819"/>
                <a:gd name="T32" fmla="*/ 910 w 1100"/>
                <a:gd name="T33" fmla="*/ 729 h 819"/>
                <a:gd name="T34" fmla="*/ 954 w 1100"/>
                <a:gd name="T35" fmla="*/ 711 h 819"/>
                <a:gd name="T36" fmla="*/ 1013 w 1100"/>
                <a:gd name="T37" fmla="*/ 683 h 819"/>
                <a:gd name="T38" fmla="*/ 1044 w 1100"/>
                <a:gd name="T39" fmla="*/ 652 h 819"/>
                <a:gd name="T40" fmla="*/ 1046 w 1100"/>
                <a:gd name="T41" fmla="*/ 673 h 819"/>
                <a:gd name="T42" fmla="*/ 1077 w 1100"/>
                <a:gd name="T43" fmla="*/ 673 h 819"/>
                <a:gd name="T44" fmla="*/ 1099 w 1100"/>
                <a:gd name="T45" fmla="*/ 659 h 819"/>
                <a:gd name="T46" fmla="*/ 1021 w 1100"/>
                <a:gd name="T47" fmla="*/ 723 h 819"/>
                <a:gd name="T48" fmla="*/ 939 w 1100"/>
                <a:gd name="T49" fmla="*/ 780 h 819"/>
                <a:gd name="T50" fmla="*/ 876 w 1100"/>
                <a:gd name="T51" fmla="*/ 804 h 819"/>
                <a:gd name="T52" fmla="*/ 835 w 1100"/>
                <a:gd name="T53" fmla="*/ 816 h 819"/>
                <a:gd name="T54" fmla="*/ 826 w 1100"/>
                <a:gd name="T55" fmla="*/ 792 h 819"/>
                <a:gd name="T56" fmla="*/ 830 w 1100"/>
                <a:gd name="T57" fmla="*/ 736 h 819"/>
                <a:gd name="T58" fmla="*/ 791 w 1100"/>
                <a:gd name="T59" fmla="*/ 724 h 819"/>
                <a:gd name="T60" fmla="*/ 707 w 1100"/>
                <a:gd name="T61" fmla="*/ 694 h 819"/>
                <a:gd name="T62" fmla="*/ 689 w 1100"/>
                <a:gd name="T63" fmla="*/ 686 h 819"/>
                <a:gd name="T64" fmla="*/ 666 w 1100"/>
                <a:gd name="T65" fmla="*/ 679 h 819"/>
                <a:gd name="T66" fmla="*/ 649 w 1100"/>
                <a:gd name="T67" fmla="*/ 662 h 819"/>
                <a:gd name="T68" fmla="*/ 644 w 1100"/>
                <a:gd name="T69" fmla="*/ 635 h 819"/>
                <a:gd name="T70" fmla="*/ 632 w 1100"/>
                <a:gd name="T71" fmla="*/ 621 h 819"/>
                <a:gd name="T72" fmla="*/ 613 w 1100"/>
                <a:gd name="T73" fmla="*/ 620 h 819"/>
                <a:gd name="T74" fmla="*/ 595 w 1100"/>
                <a:gd name="T75" fmla="*/ 601 h 819"/>
                <a:gd name="T76" fmla="*/ 447 w 1100"/>
                <a:gd name="T77" fmla="*/ 632 h 819"/>
                <a:gd name="T78" fmla="*/ 354 w 1100"/>
                <a:gd name="T79" fmla="*/ 651 h 819"/>
                <a:gd name="T80" fmla="*/ 167 w 1100"/>
                <a:gd name="T81" fmla="*/ 687 h 819"/>
                <a:gd name="T82" fmla="*/ 25 w 1100"/>
                <a:gd name="T83" fmla="*/ 713 h 819"/>
                <a:gd name="T84" fmla="*/ 25 w 1100"/>
                <a:gd name="T85" fmla="*/ 646 h 819"/>
                <a:gd name="T86" fmla="*/ 58 w 1100"/>
                <a:gd name="T87" fmla="*/ 609 h 819"/>
                <a:gd name="T88" fmla="*/ 81 w 1100"/>
                <a:gd name="T89" fmla="*/ 581 h 819"/>
                <a:gd name="T90" fmla="*/ 97 w 1100"/>
                <a:gd name="T91" fmla="*/ 537 h 819"/>
                <a:gd name="T92" fmla="*/ 73 w 1100"/>
                <a:gd name="T93" fmla="*/ 504 h 819"/>
                <a:gd name="T94" fmla="*/ 63 w 1100"/>
                <a:gd name="T95" fmla="*/ 475 h 819"/>
                <a:gd name="T96" fmla="*/ 133 w 1100"/>
                <a:gd name="T97" fmla="*/ 436 h 819"/>
                <a:gd name="T98" fmla="*/ 186 w 1100"/>
                <a:gd name="T99" fmla="*/ 426 h 819"/>
                <a:gd name="T100" fmla="*/ 246 w 1100"/>
                <a:gd name="T101" fmla="*/ 432 h 819"/>
                <a:gd name="T102" fmla="*/ 294 w 1100"/>
                <a:gd name="T103" fmla="*/ 422 h 819"/>
                <a:gd name="T104" fmla="*/ 338 w 1100"/>
                <a:gd name="T105" fmla="*/ 413 h 819"/>
                <a:gd name="T106" fmla="*/ 384 w 1100"/>
                <a:gd name="T107" fmla="*/ 371 h 819"/>
                <a:gd name="T108" fmla="*/ 419 w 1100"/>
                <a:gd name="T109" fmla="*/ 322 h 819"/>
                <a:gd name="T110" fmla="*/ 420 w 1100"/>
                <a:gd name="T111" fmla="*/ 281 h 819"/>
                <a:gd name="T112" fmla="*/ 392 w 1100"/>
                <a:gd name="T113" fmla="*/ 256 h 819"/>
                <a:gd name="T114" fmla="*/ 427 w 1100"/>
                <a:gd name="T115" fmla="*/ 193 h 819"/>
                <a:gd name="T116" fmla="*/ 477 w 1100"/>
                <a:gd name="T117" fmla="*/ 106 h 819"/>
                <a:gd name="T118" fmla="*/ 513 w 1100"/>
                <a:gd name="T119" fmla="*/ 67 h 819"/>
                <a:gd name="T120" fmla="*/ 554 w 1100"/>
                <a:gd name="T121" fmla="*/ 45 h 819"/>
                <a:gd name="T122" fmla="*/ 704 w 1100"/>
                <a:gd name="T123" fmla="*/ 8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00" h="819">
                  <a:moveTo>
                    <a:pt x="730" y="0"/>
                  </a:moveTo>
                  <a:lnTo>
                    <a:pt x="730" y="3"/>
                  </a:lnTo>
                  <a:lnTo>
                    <a:pt x="730" y="4"/>
                  </a:lnTo>
                  <a:lnTo>
                    <a:pt x="730" y="6"/>
                  </a:lnTo>
                  <a:lnTo>
                    <a:pt x="732" y="7"/>
                  </a:lnTo>
                  <a:lnTo>
                    <a:pt x="733" y="8"/>
                  </a:lnTo>
                  <a:lnTo>
                    <a:pt x="734" y="9"/>
                  </a:lnTo>
                  <a:lnTo>
                    <a:pt x="734" y="12"/>
                  </a:lnTo>
                  <a:lnTo>
                    <a:pt x="735" y="16"/>
                  </a:lnTo>
                  <a:lnTo>
                    <a:pt x="735" y="17"/>
                  </a:lnTo>
                  <a:lnTo>
                    <a:pt x="734" y="18"/>
                  </a:lnTo>
                  <a:lnTo>
                    <a:pt x="734" y="19"/>
                  </a:lnTo>
                  <a:lnTo>
                    <a:pt x="734" y="20"/>
                  </a:lnTo>
                  <a:lnTo>
                    <a:pt x="733" y="21"/>
                  </a:lnTo>
                  <a:lnTo>
                    <a:pt x="734" y="22"/>
                  </a:lnTo>
                  <a:lnTo>
                    <a:pt x="734" y="25"/>
                  </a:lnTo>
                  <a:lnTo>
                    <a:pt x="734" y="27"/>
                  </a:lnTo>
                  <a:lnTo>
                    <a:pt x="733" y="28"/>
                  </a:lnTo>
                  <a:lnTo>
                    <a:pt x="733" y="30"/>
                  </a:lnTo>
                  <a:lnTo>
                    <a:pt x="734" y="31"/>
                  </a:lnTo>
                  <a:lnTo>
                    <a:pt x="734" y="32"/>
                  </a:lnTo>
                  <a:lnTo>
                    <a:pt x="735" y="32"/>
                  </a:lnTo>
                  <a:lnTo>
                    <a:pt x="735" y="34"/>
                  </a:lnTo>
                  <a:lnTo>
                    <a:pt x="736" y="34"/>
                  </a:lnTo>
                  <a:lnTo>
                    <a:pt x="737" y="34"/>
                  </a:lnTo>
                  <a:lnTo>
                    <a:pt x="737" y="35"/>
                  </a:lnTo>
                  <a:lnTo>
                    <a:pt x="738" y="35"/>
                  </a:lnTo>
                  <a:lnTo>
                    <a:pt x="740" y="37"/>
                  </a:lnTo>
                  <a:lnTo>
                    <a:pt x="742" y="39"/>
                  </a:lnTo>
                  <a:lnTo>
                    <a:pt x="742" y="40"/>
                  </a:lnTo>
                  <a:lnTo>
                    <a:pt x="740" y="41"/>
                  </a:lnTo>
                  <a:lnTo>
                    <a:pt x="740" y="42"/>
                  </a:lnTo>
                  <a:lnTo>
                    <a:pt x="740" y="44"/>
                  </a:lnTo>
                  <a:lnTo>
                    <a:pt x="740" y="46"/>
                  </a:lnTo>
                  <a:lnTo>
                    <a:pt x="739" y="47"/>
                  </a:lnTo>
                  <a:lnTo>
                    <a:pt x="739" y="48"/>
                  </a:lnTo>
                  <a:lnTo>
                    <a:pt x="739" y="49"/>
                  </a:lnTo>
                  <a:lnTo>
                    <a:pt x="740" y="51"/>
                  </a:lnTo>
                  <a:lnTo>
                    <a:pt x="742" y="56"/>
                  </a:lnTo>
                  <a:lnTo>
                    <a:pt x="742" y="57"/>
                  </a:lnTo>
                  <a:lnTo>
                    <a:pt x="742" y="58"/>
                  </a:lnTo>
                  <a:lnTo>
                    <a:pt x="742" y="59"/>
                  </a:lnTo>
                  <a:lnTo>
                    <a:pt x="742" y="60"/>
                  </a:lnTo>
                  <a:lnTo>
                    <a:pt x="742" y="61"/>
                  </a:lnTo>
                  <a:lnTo>
                    <a:pt x="742" y="63"/>
                  </a:lnTo>
                  <a:lnTo>
                    <a:pt x="742" y="64"/>
                  </a:lnTo>
                  <a:lnTo>
                    <a:pt x="742" y="65"/>
                  </a:lnTo>
                  <a:lnTo>
                    <a:pt x="742" y="66"/>
                  </a:lnTo>
                  <a:lnTo>
                    <a:pt x="742" y="67"/>
                  </a:lnTo>
                  <a:lnTo>
                    <a:pt x="742" y="68"/>
                  </a:lnTo>
                  <a:lnTo>
                    <a:pt x="742" y="69"/>
                  </a:lnTo>
                  <a:lnTo>
                    <a:pt x="742" y="70"/>
                  </a:lnTo>
                  <a:lnTo>
                    <a:pt x="742" y="71"/>
                  </a:lnTo>
                  <a:lnTo>
                    <a:pt x="743" y="73"/>
                  </a:lnTo>
                  <a:lnTo>
                    <a:pt x="743" y="74"/>
                  </a:lnTo>
                  <a:lnTo>
                    <a:pt x="744" y="74"/>
                  </a:lnTo>
                  <a:lnTo>
                    <a:pt x="744" y="75"/>
                  </a:lnTo>
                  <a:lnTo>
                    <a:pt x="744" y="76"/>
                  </a:lnTo>
                  <a:lnTo>
                    <a:pt x="745" y="77"/>
                  </a:lnTo>
                  <a:lnTo>
                    <a:pt x="745" y="78"/>
                  </a:lnTo>
                  <a:lnTo>
                    <a:pt x="746" y="79"/>
                  </a:lnTo>
                  <a:lnTo>
                    <a:pt x="747" y="80"/>
                  </a:lnTo>
                  <a:lnTo>
                    <a:pt x="748" y="82"/>
                  </a:lnTo>
                  <a:lnTo>
                    <a:pt x="749" y="82"/>
                  </a:lnTo>
                  <a:lnTo>
                    <a:pt x="750" y="82"/>
                  </a:lnTo>
                  <a:lnTo>
                    <a:pt x="750" y="83"/>
                  </a:lnTo>
                  <a:lnTo>
                    <a:pt x="752" y="83"/>
                  </a:lnTo>
                  <a:lnTo>
                    <a:pt x="753" y="84"/>
                  </a:lnTo>
                  <a:lnTo>
                    <a:pt x="753" y="85"/>
                  </a:lnTo>
                  <a:lnTo>
                    <a:pt x="753" y="86"/>
                  </a:lnTo>
                  <a:lnTo>
                    <a:pt x="754" y="86"/>
                  </a:lnTo>
                  <a:lnTo>
                    <a:pt x="755" y="87"/>
                  </a:lnTo>
                  <a:lnTo>
                    <a:pt x="755" y="88"/>
                  </a:lnTo>
                  <a:lnTo>
                    <a:pt x="756" y="89"/>
                  </a:lnTo>
                  <a:lnTo>
                    <a:pt x="757" y="89"/>
                  </a:lnTo>
                  <a:lnTo>
                    <a:pt x="758" y="92"/>
                  </a:lnTo>
                  <a:lnTo>
                    <a:pt x="758" y="93"/>
                  </a:lnTo>
                  <a:lnTo>
                    <a:pt x="759" y="94"/>
                  </a:lnTo>
                  <a:lnTo>
                    <a:pt x="759" y="95"/>
                  </a:lnTo>
                  <a:lnTo>
                    <a:pt x="759" y="96"/>
                  </a:lnTo>
                  <a:lnTo>
                    <a:pt x="761" y="98"/>
                  </a:lnTo>
                  <a:lnTo>
                    <a:pt x="761" y="99"/>
                  </a:lnTo>
                  <a:lnTo>
                    <a:pt x="762" y="101"/>
                  </a:lnTo>
                  <a:lnTo>
                    <a:pt x="762" y="103"/>
                  </a:lnTo>
                  <a:lnTo>
                    <a:pt x="761" y="107"/>
                  </a:lnTo>
                  <a:lnTo>
                    <a:pt x="761" y="108"/>
                  </a:lnTo>
                  <a:lnTo>
                    <a:pt x="761" y="111"/>
                  </a:lnTo>
                  <a:lnTo>
                    <a:pt x="761" y="112"/>
                  </a:lnTo>
                  <a:lnTo>
                    <a:pt x="759" y="113"/>
                  </a:lnTo>
                  <a:lnTo>
                    <a:pt x="759" y="114"/>
                  </a:lnTo>
                  <a:lnTo>
                    <a:pt x="759" y="115"/>
                  </a:lnTo>
                  <a:lnTo>
                    <a:pt x="759" y="116"/>
                  </a:lnTo>
                  <a:lnTo>
                    <a:pt x="762" y="118"/>
                  </a:lnTo>
                  <a:lnTo>
                    <a:pt x="762" y="119"/>
                  </a:lnTo>
                  <a:lnTo>
                    <a:pt x="762" y="121"/>
                  </a:lnTo>
                  <a:lnTo>
                    <a:pt x="763" y="122"/>
                  </a:lnTo>
                  <a:lnTo>
                    <a:pt x="763" y="123"/>
                  </a:lnTo>
                  <a:lnTo>
                    <a:pt x="763" y="124"/>
                  </a:lnTo>
                  <a:lnTo>
                    <a:pt x="764" y="126"/>
                  </a:lnTo>
                  <a:lnTo>
                    <a:pt x="765" y="128"/>
                  </a:lnTo>
                  <a:lnTo>
                    <a:pt x="766" y="130"/>
                  </a:lnTo>
                  <a:lnTo>
                    <a:pt x="766" y="131"/>
                  </a:lnTo>
                  <a:lnTo>
                    <a:pt x="766" y="132"/>
                  </a:lnTo>
                  <a:lnTo>
                    <a:pt x="766" y="133"/>
                  </a:lnTo>
                  <a:lnTo>
                    <a:pt x="766" y="135"/>
                  </a:lnTo>
                  <a:lnTo>
                    <a:pt x="766" y="136"/>
                  </a:lnTo>
                  <a:lnTo>
                    <a:pt x="765" y="136"/>
                  </a:lnTo>
                  <a:lnTo>
                    <a:pt x="765" y="137"/>
                  </a:lnTo>
                  <a:lnTo>
                    <a:pt x="764" y="137"/>
                  </a:lnTo>
                  <a:lnTo>
                    <a:pt x="764" y="138"/>
                  </a:lnTo>
                  <a:lnTo>
                    <a:pt x="764" y="140"/>
                  </a:lnTo>
                  <a:lnTo>
                    <a:pt x="764" y="141"/>
                  </a:lnTo>
                  <a:lnTo>
                    <a:pt x="763" y="141"/>
                  </a:lnTo>
                  <a:lnTo>
                    <a:pt x="763" y="142"/>
                  </a:lnTo>
                  <a:lnTo>
                    <a:pt x="763" y="143"/>
                  </a:lnTo>
                  <a:lnTo>
                    <a:pt x="763" y="144"/>
                  </a:lnTo>
                  <a:lnTo>
                    <a:pt x="762" y="145"/>
                  </a:lnTo>
                  <a:lnTo>
                    <a:pt x="762" y="146"/>
                  </a:lnTo>
                  <a:lnTo>
                    <a:pt x="761" y="146"/>
                  </a:lnTo>
                  <a:lnTo>
                    <a:pt x="761" y="147"/>
                  </a:lnTo>
                  <a:lnTo>
                    <a:pt x="759" y="147"/>
                  </a:lnTo>
                  <a:lnTo>
                    <a:pt x="759" y="149"/>
                  </a:lnTo>
                  <a:lnTo>
                    <a:pt x="761" y="149"/>
                  </a:lnTo>
                  <a:lnTo>
                    <a:pt x="761" y="150"/>
                  </a:lnTo>
                  <a:lnTo>
                    <a:pt x="759" y="151"/>
                  </a:lnTo>
                  <a:lnTo>
                    <a:pt x="759" y="152"/>
                  </a:lnTo>
                  <a:lnTo>
                    <a:pt x="761" y="152"/>
                  </a:lnTo>
                  <a:lnTo>
                    <a:pt x="761" y="153"/>
                  </a:lnTo>
                  <a:lnTo>
                    <a:pt x="761" y="154"/>
                  </a:lnTo>
                  <a:lnTo>
                    <a:pt x="761" y="156"/>
                  </a:lnTo>
                  <a:lnTo>
                    <a:pt x="759" y="157"/>
                  </a:lnTo>
                  <a:lnTo>
                    <a:pt x="759" y="159"/>
                  </a:lnTo>
                  <a:lnTo>
                    <a:pt x="759" y="160"/>
                  </a:lnTo>
                  <a:lnTo>
                    <a:pt x="761" y="162"/>
                  </a:lnTo>
                  <a:lnTo>
                    <a:pt x="761" y="163"/>
                  </a:lnTo>
                  <a:lnTo>
                    <a:pt x="761" y="165"/>
                  </a:lnTo>
                  <a:lnTo>
                    <a:pt x="761" y="166"/>
                  </a:lnTo>
                  <a:lnTo>
                    <a:pt x="759" y="169"/>
                  </a:lnTo>
                  <a:lnTo>
                    <a:pt x="761" y="170"/>
                  </a:lnTo>
                  <a:lnTo>
                    <a:pt x="761" y="172"/>
                  </a:lnTo>
                  <a:lnTo>
                    <a:pt x="761" y="175"/>
                  </a:lnTo>
                  <a:lnTo>
                    <a:pt x="762" y="176"/>
                  </a:lnTo>
                  <a:lnTo>
                    <a:pt x="763" y="176"/>
                  </a:lnTo>
                  <a:lnTo>
                    <a:pt x="764" y="178"/>
                  </a:lnTo>
                  <a:lnTo>
                    <a:pt x="765" y="179"/>
                  </a:lnTo>
                  <a:lnTo>
                    <a:pt x="765" y="180"/>
                  </a:lnTo>
                  <a:lnTo>
                    <a:pt x="766" y="180"/>
                  </a:lnTo>
                  <a:lnTo>
                    <a:pt x="766" y="185"/>
                  </a:lnTo>
                  <a:lnTo>
                    <a:pt x="766" y="187"/>
                  </a:lnTo>
                  <a:lnTo>
                    <a:pt x="767" y="188"/>
                  </a:lnTo>
                  <a:lnTo>
                    <a:pt x="768" y="191"/>
                  </a:lnTo>
                  <a:lnTo>
                    <a:pt x="768" y="194"/>
                  </a:lnTo>
                  <a:lnTo>
                    <a:pt x="769" y="194"/>
                  </a:lnTo>
                  <a:lnTo>
                    <a:pt x="769" y="195"/>
                  </a:lnTo>
                  <a:lnTo>
                    <a:pt x="771" y="197"/>
                  </a:lnTo>
                  <a:lnTo>
                    <a:pt x="772" y="199"/>
                  </a:lnTo>
                  <a:lnTo>
                    <a:pt x="774" y="201"/>
                  </a:lnTo>
                  <a:lnTo>
                    <a:pt x="775" y="203"/>
                  </a:lnTo>
                  <a:lnTo>
                    <a:pt x="776" y="203"/>
                  </a:lnTo>
                  <a:lnTo>
                    <a:pt x="775" y="205"/>
                  </a:lnTo>
                  <a:lnTo>
                    <a:pt x="775" y="207"/>
                  </a:lnTo>
                  <a:lnTo>
                    <a:pt x="775" y="208"/>
                  </a:lnTo>
                  <a:lnTo>
                    <a:pt x="776" y="208"/>
                  </a:lnTo>
                  <a:lnTo>
                    <a:pt x="777" y="209"/>
                  </a:lnTo>
                  <a:lnTo>
                    <a:pt x="777" y="210"/>
                  </a:lnTo>
                  <a:lnTo>
                    <a:pt x="776" y="211"/>
                  </a:lnTo>
                  <a:lnTo>
                    <a:pt x="776" y="212"/>
                  </a:lnTo>
                  <a:lnTo>
                    <a:pt x="775" y="213"/>
                  </a:lnTo>
                  <a:lnTo>
                    <a:pt x="776" y="214"/>
                  </a:lnTo>
                  <a:lnTo>
                    <a:pt x="777" y="214"/>
                  </a:lnTo>
                  <a:lnTo>
                    <a:pt x="777" y="216"/>
                  </a:lnTo>
                  <a:lnTo>
                    <a:pt x="778" y="216"/>
                  </a:lnTo>
                  <a:lnTo>
                    <a:pt x="778" y="217"/>
                  </a:lnTo>
                  <a:lnTo>
                    <a:pt x="778" y="218"/>
                  </a:lnTo>
                  <a:lnTo>
                    <a:pt x="780" y="218"/>
                  </a:lnTo>
                  <a:lnTo>
                    <a:pt x="781" y="219"/>
                  </a:lnTo>
                  <a:lnTo>
                    <a:pt x="782" y="219"/>
                  </a:lnTo>
                  <a:lnTo>
                    <a:pt x="782" y="220"/>
                  </a:lnTo>
                  <a:lnTo>
                    <a:pt x="783" y="221"/>
                  </a:lnTo>
                  <a:lnTo>
                    <a:pt x="783" y="223"/>
                  </a:lnTo>
                  <a:lnTo>
                    <a:pt x="783" y="226"/>
                  </a:lnTo>
                  <a:lnTo>
                    <a:pt x="782" y="227"/>
                  </a:lnTo>
                  <a:lnTo>
                    <a:pt x="782" y="229"/>
                  </a:lnTo>
                  <a:lnTo>
                    <a:pt x="783" y="230"/>
                  </a:lnTo>
                  <a:lnTo>
                    <a:pt x="782" y="232"/>
                  </a:lnTo>
                  <a:lnTo>
                    <a:pt x="782" y="233"/>
                  </a:lnTo>
                  <a:lnTo>
                    <a:pt x="781" y="235"/>
                  </a:lnTo>
                  <a:lnTo>
                    <a:pt x="781" y="236"/>
                  </a:lnTo>
                  <a:lnTo>
                    <a:pt x="781" y="237"/>
                  </a:lnTo>
                  <a:lnTo>
                    <a:pt x="780" y="237"/>
                  </a:lnTo>
                  <a:lnTo>
                    <a:pt x="780" y="238"/>
                  </a:lnTo>
                  <a:lnTo>
                    <a:pt x="781" y="239"/>
                  </a:lnTo>
                  <a:lnTo>
                    <a:pt x="781" y="241"/>
                  </a:lnTo>
                  <a:lnTo>
                    <a:pt x="780" y="243"/>
                  </a:lnTo>
                  <a:lnTo>
                    <a:pt x="780" y="245"/>
                  </a:lnTo>
                  <a:lnTo>
                    <a:pt x="780" y="246"/>
                  </a:lnTo>
                  <a:lnTo>
                    <a:pt x="780" y="247"/>
                  </a:lnTo>
                  <a:lnTo>
                    <a:pt x="780" y="248"/>
                  </a:lnTo>
                  <a:lnTo>
                    <a:pt x="781" y="250"/>
                  </a:lnTo>
                  <a:lnTo>
                    <a:pt x="781" y="252"/>
                  </a:lnTo>
                  <a:lnTo>
                    <a:pt x="781" y="254"/>
                  </a:lnTo>
                  <a:lnTo>
                    <a:pt x="782" y="254"/>
                  </a:lnTo>
                  <a:lnTo>
                    <a:pt x="781" y="255"/>
                  </a:lnTo>
                  <a:lnTo>
                    <a:pt x="781" y="256"/>
                  </a:lnTo>
                  <a:lnTo>
                    <a:pt x="781" y="257"/>
                  </a:lnTo>
                  <a:lnTo>
                    <a:pt x="782" y="257"/>
                  </a:lnTo>
                  <a:lnTo>
                    <a:pt x="782" y="258"/>
                  </a:lnTo>
                  <a:lnTo>
                    <a:pt x="783" y="258"/>
                  </a:lnTo>
                  <a:lnTo>
                    <a:pt x="785" y="259"/>
                  </a:lnTo>
                  <a:lnTo>
                    <a:pt x="786" y="259"/>
                  </a:lnTo>
                  <a:lnTo>
                    <a:pt x="787" y="258"/>
                  </a:lnTo>
                  <a:lnTo>
                    <a:pt x="787" y="257"/>
                  </a:lnTo>
                  <a:lnTo>
                    <a:pt x="787" y="256"/>
                  </a:lnTo>
                  <a:lnTo>
                    <a:pt x="786" y="254"/>
                  </a:lnTo>
                  <a:lnTo>
                    <a:pt x="787" y="254"/>
                  </a:lnTo>
                  <a:lnTo>
                    <a:pt x="787" y="252"/>
                  </a:lnTo>
                  <a:lnTo>
                    <a:pt x="787" y="251"/>
                  </a:lnTo>
                  <a:lnTo>
                    <a:pt x="787" y="250"/>
                  </a:lnTo>
                  <a:lnTo>
                    <a:pt x="787" y="249"/>
                  </a:lnTo>
                  <a:lnTo>
                    <a:pt x="787" y="248"/>
                  </a:lnTo>
                  <a:lnTo>
                    <a:pt x="788" y="248"/>
                  </a:lnTo>
                  <a:lnTo>
                    <a:pt x="790" y="248"/>
                  </a:lnTo>
                  <a:lnTo>
                    <a:pt x="791" y="247"/>
                  </a:lnTo>
                  <a:lnTo>
                    <a:pt x="793" y="247"/>
                  </a:lnTo>
                  <a:lnTo>
                    <a:pt x="794" y="246"/>
                  </a:lnTo>
                  <a:lnTo>
                    <a:pt x="794" y="247"/>
                  </a:lnTo>
                  <a:lnTo>
                    <a:pt x="795" y="247"/>
                  </a:lnTo>
                  <a:lnTo>
                    <a:pt x="795" y="246"/>
                  </a:lnTo>
                  <a:lnTo>
                    <a:pt x="796" y="246"/>
                  </a:lnTo>
                  <a:lnTo>
                    <a:pt x="796" y="249"/>
                  </a:lnTo>
                  <a:lnTo>
                    <a:pt x="797" y="249"/>
                  </a:lnTo>
                  <a:lnTo>
                    <a:pt x="798" y="250"/>
                  </a:lnTo>
                  <a:lnTo>
                    <a:pt x="798" y="251"/>
                  </a:lnTo>
                  <a:lnTo>
                    <a:pt x="798" y="252"/>
                  </a:lnTo>
                  <a:lnTo>
                    <a:pt x="798" y="254"/>
                  </a:lnTo>
                  <a:lnTo>
                    <a:pt x="798" y="255"/>
                  </a:lnTo>
                  <a:lnTo>
                    <a:pt x="800" y="254"/>
                  </a:lnTo>
                  <a:lnTo>
                    <a:pt x="801" y="254"/>
                  </a:lnTo>
                  <a:lnTo>
                    <a:pt x="801" y="255"/>
                  </a:lnTo>
                  <a:lnTo>
                    <a:pt x="802" y="255"/>
                  </a:lnTo>
                  <a:lnTo>
                    <a:pt x="803" y="255"/>
                  </a:lnTo>
                  <a:lnTo>
                    <a:pt x="804" y="256"/>
                  </a:lnTo>
                  <a:lnTo>
                    <a:pt x="805" y="257"/>
                  </a:lnTo>
                  <a:lnTo>
                    <a:pt x="806" y="257"/>
                  </a:lnTo>
                  <a:lnTo>
                    <a:pt x="805" y="258"/>
                  </a:lnTo>
                  <a:lnTo>
                    <a:pt x="806" y="259"/>
                  </a:lnTo>
                  <a:lnTo>
                    <a:pt x="807" y="260"/>
                  </a:lnTo>
                  <a:lnTo>
                    <a:pt x="807" y="261"/>
                  </a:lnTo>
                  <a:lnTo>
                    <a:pt x="807" y="262"/>
                  </a:lnTo>
                  <a:lnTo>
                    <a:pt x="807" y="264"/>
                  </a:lnTo>
                  <a:lnTo>
                    <a:pt x="809" y="268"/>
                  </a:lnTo>
                  <a:lnTo>
                    <a:pt x="810" y="273"/>
                  </a:lnTo>
                  <a:lnTo>
                    <a:pt x="811" y="276"/>
                  </a:lnTo>
                  <a:lnTo>
                    <a:pt x="811" y="278"/>
                  </a:lnTo>
                  <a:lnTo>
                    <a:pt x="812" y="281"/>
                  </a:lnTo>
                  <a:lnTo>
                    <a:pt x="812" y="284"/>
                  </a:lnTo>
                  <a:lnTo>
                    <a:pt x="812" y="285"/>
                  </a:lnTo>
                  <a:lnTo>
                    <a:pt x="813" y="290"/>
                  </a:lnTo>
                  <a:lnTo>
                    <a:pt x="814" y="291"/>
                  </a:lnTo>
                  <a:lnTo>
                    <a:pt x="814" y="293"/>
                  </a:lnTo>
                  <a:lnTo>
                    <a:pt x="814" y="294"/>
                  </a:lnTo>
                  <a:lnTo>
                    <a:pt x="817" y="310"/>
                  </a:lnTo>
                  <a:lnTo>
                    <a:pt x="819" y="315"/>
                  </a:lnTo>
                  <a:lnTo>
                    <a:pt x="819" y="316"/>
                  </a:lnTo>
                  <a:lnTo>
                    <a:pt x="820" y="323"/>
                  </a:lnTo>
                  <a:lnTo>
                    <a:pt x="823" y="337"/>
                  </a:lnTo>
                  <a:lnTo>
                    <a:pt x="823" y="338"/>
                  </a:lnTo>
                  <a:lnTo>
                    <a:pt x="823" y="340"/>
                  </a:lnTo>
                  <a:lnTo>
                    <a:pt x="824" y="341"/>
                  </a:lnTo>
                  <a:lnTo>
                    <a:pt x="825" y="351"/>
                  </a:lnTo>
                  <a:lnTo>
                    <a:pt x="829" y="367"/>
                  </a:lnTo>
                  <a:lnTo>
                    <a:pt x="830" y="367"/>
                  </a:lnTo>
                  <a:lnTo>
                    <a:pt x="831" y="375"/>
                  </a:lnTo>
                  <a:lnTo>
                    <a:pt x="832" y="382"/>
                  </a:lnTo>
                  <a:lnTo>
                    <a:pt x="833" y="386"/>
                  </a:lnTo>
                  <a:lnTo>
                    <a:pt x="832" y="386"/>
                  </a:lnTo>
                  <a:lnTo>
                    <a:pt x="832" y="388"/>
                  </a:lnTo>
                  <a:lnTo>
                    <a:pt x="833" y="390"/>
                  </a:lnTo>
                  <a:lnTo>
                    <a:pt x="833" y="391"/>
                  </a:lnTo>
                  <a:lnTo>
                    <a:pt x="833" y="392"/>
                  </a:lnTo>
                  <a:lnTo>
                    <a:pt x="833" y="393"/>
                  </a:lnTo>
                  <a:lnTo>
                    <a:pt x="838" y="402"/>
                  </a:lnTo>
                  <a:lnTo>
                    <a:pt x="839" y="402"/>
                  </a:lnTo>
                  <a:lnTo>
                    <a:pt x="839" y="407"/>
                  </a:lnTo>
                  <a:lnTo>
                    <a:pt x="839" y="427"/>
                  </a:lnTo>
                  <a:lnTo>
                    <a:pt x="838" y="441"/>
                  </a:lnTo>
                  <a:lnTo>
                    <a:pt x="838" y="447"/>
                  </a:lnTo>
                  <a:lnTo>
                    <a:pt x="838" y="462"/>
                  </a:lnTo>
                  <a:lnTo>
                    <a:pt x="838" y="467"/>
                  </a:lnTo>
                  <a:lnTo>
                    <a:pt x="838" y="478"/>
                  </a:lnTo>
                  <a:lnTo>
                    <a:pt x="838" y="479"/>
                  </a:lnTo>
                  <a:lnTo>
                    <a:pt x="836" y="494"/>
                  </a:lnTo>
                  <a:lnTo>
                    <a:pt x="836" y="511"/>
                  </a:lnTo>
                  <a:lnTo>
                    <a:pt x="836" y="522"/>
                  </a:lnTo>
                  <a:lnTo>
                    <a:pt x="836" y="523"/>
                  </a:lnTo>
                  <a:lnTo>
                    <a:pt x="835" y="528"/>
                  </a:lnTo>
                  <a:lnTo>
                    <a:pt x="838" y="530"/>
                  </a:lnTo>
                  <a:lnTo>
                    <a:pt x="839" y="534"/>
                  </a:lnTo>
                  <a:lnTo>
                    <a:pt x="840" y="534"/>
                  </a:lnTo>
                  <a:lnTo>
                    <a:pt x="842" y="543"/>
                  </a:lnTo>
                  <a:lnTo>
                    <a:pt x="843" y="551"/>
                  </a:lnTo>
                  <a:lnTo>
                    <a:pt x="844" y="557"/>
                  </a:lnTo>
                  <a:lnTo>
                    <a:pt x="845" y="563"/>
                  </a:lnTo>
                  <a:lnTo>
                    <a:pt x="845" y="564"/>
                  </a:lnTo>
                  <a:lnTo>
                    <a:pt x="845" y="565"/>
                  </a:lnTo>
                  <a:lnTo>
                    <a:pt x="847" y="568"/>
                  </a:lnTo>
                  <a:lnTo>
                    <a:pt x="848" y="575"/>
                  </a:lnTo>
                  <a:lnTo>
                    <a:pt x="850" y="587"/>
                  </a:lnTo>
                  <a:lnTo>
                    <a:pt x="850" y="590"/>
                  </a:lnTo>
                  <a:lnTo>
                    <a:pt x="852" y="600"/>
                  </a:lnTo>
                  <a:lnTo>
                    <a:pt x="852" y="603"/>
                  </a:lnTo>
                  <a:lnTo>
                    <a:pt x="853" y="608"/>
                  </a:lnTo>
                  <a:lnTo>
                    <a:pt x="853" y="609"/>
                  </a:lnTo>
                  <a:lnTo>
                    <a:pt x="854" y="612"/>
                  </a:lnTo>
                  <a:lnTo>
                    <a:pt x="854" y="613"/>
                  </a:lnTo>
                  <a:lnTo>
                    <a:pt x="857" y="629"/>
                  </a:lnTo>
                  <a:lnTo>
                    <a:pt x="858" y="634"/>
                  </a:lnTo>
                  <a:lnTo>
                    <a:pt x="859" y="638"/>
                  </a:lnTo>
                  <a:lnTo>
                    <a:pt x="859" y="639"/>
                  </a:lnTo>
                  <a:lnTo>
                    <a:pt x="859" y="642"/>
                  </a:lnTo>
                  <a:lnTo>
                    <a:pt x="860" y="642"/>
                  </a:lnTo>
                  <a:lnTo>
                    <a:pt x="860" y="643"/>
                  </a:lnTo>
                  <a:lnTo>
                    <a:pt x="860" y="644"/>
                  </a:lnTo>
                  <a:lnTo>
                    <a:pt x="860" y="646"/>
                  </a:lnTo>
                  <a:lnTo>
                    <a:pt x="861" y="651"/>
                  </a:lnTo>
                  <a:lnTo>
                    <a:pt x="861" y="654"/>
                  </a:lnTo>
                  <a:lnTo>
                    <a:pt x="862" y="657"/>
                  </a:lnTo>
                  <a:lnTo>
                    <a:pt x="862" y="659"/>
                  </a:lnTo>
                  <a:lnTo>
                    <a:pt x="863" y="664"/>
                  </a:lnTo>
                  <a:lnTo>
                    <a:pt x="863" y="666"/>
                  </a:lnTo>
                  <a:lnTo>
                    <a:pt x="863" y="668"/>
                  </a:lnTo>
                  <a:lnTo>
                    <a:pt x="864" y="669"/>
                  </a:lnTo>
                  <a:lnTo>
                    <a:pt x="864" y="670"/>
                  </a:lnTo>
                  <a:lnTo>
                    <a:pt x="864" y="671"/>
                  </a:lnTo>
                  <a:lnTo>
                    <a:pt x="864" y="672"/>
                  </a:lnTo>
                  <a:lnTo>
                    <a:pt x="867" y="675"/>
                  </a:lnTo>
                  <a:lnTo>
                    <a:pt x="869" y="676"/>
                  </a:lnTo>
                  <a:lnTo>
                    <a:pt x="870" y="677"/>
                  </a:lnTo>
                  <a:lnTo>
                    <a:pt x="873" y="681"/>
                  </a:lnTo>
                  <a:lnTo>
                    <a:pt x="876" y="682"/>
                  </a:lnTo>
                  <a:lnTo>
                    <a:pt x="877" y="683"/>
                  </a:lnTo>
                  <a:lnTo>
                    <a:pt x="874" y="687"/>
                  </a:lnTo>
                  <a:lnTo>
                    <a:pt x="873" y="687"/>
                  </a:lnTo>
                  <a:lnTo>
                    <a:pt x="873" y="688"/>
                  </a:lnTo>
                  <a:lnTo>
                    <a:pt x="871" y="690"/>
                  </a:lnTo>
                  <a:lnTo>
                    <a:pt x="868" y="694"/>
                  </a:lnTo>
                  <a:lnTo>
                    <a:pt x="862" y="699"/>
                  </a:lnTo>
                  <a:lnTo>
                    <a:pt x="860" y="701"/>
                  </a:lnTo>
                  <a:lnTo>
                    <a:pt x="859" y="701"/>
                  </a:lnTo>
                  <a:lnTo>
                    <a:pt x="857" y="705"/>
                  </a:lnTo>
                  <a:lnTo>
                    <a:pt x="855" y="706"/>
                  </a:lnTo>
                  <a:lnTo>
                    <a:pt x="854" y="707"/>
                  </a:lnTo>
                  <a:lnTo>
                    <a:pt x="853" y="708"/>
                  </a:lnTo>
                  <a:lnTo>
                    <a:pt x="849" y="711"/>
                  </a:lnTo>
                  <a:lnTo>
                    <a:pt x="850" y="713"/>
                  </a:lnTo>
                  <a:lnTo>
                    <a:pt x="851" y="714"/>
                  </a:lnTo>
                  <a:lnTo>
                    <a:pt x="851" y="715"/>
                  </a:lnTo>
                  <a:lnTo>
                    <a:pt x="853" y="716"/>
                  </a:lnTo>
                  <a:lnTo>
                    <a:pt x="855" y="718"/>
                  </a:lnTo>
                  <a:lnTo>
                    <a:pt x="857" y="719"/>
                  </a:lnTo>
                  <a:lnTo>
                    <a:pt x="858" y="720"/>
                  </a:lnTo>
                  <a:lnTo>
                    <a:pt x="858" y="721"/>
                  </a:lnTo>
                  <a:lnTo>
                    <a:pt x="859" y="721"/>
                  </a:lnTo>
                  <a:lnTo>
                    <a:pt x="860" y="723"/>
                  </a:lnTo>
                  <a:lnTo>
                    <a:pt x="861" y="724"/>
                  </a:lnTo>
                  <a:lnTo>
                    <a:pt x="861" y="725"/>
                  </a:lnTo>
                  <a:lnTo>
                    <a:pt x="862" y="725"/>
                  </a:lnTo>
                  <a:lnTo>
                    <a:pt x="862" y="726"/>
                  </a:lnTo>
                  <a:lnTo>
                    <a:pt x="862" y="727"/>
                  </a:lnTo>
                  <a:lnTo>
                    <a:pt x="862" y="728"/>
                  </a:lnTo>
                  <a:lnTo>
                    <a:pt x="863" y="728"/>
                  </a:lnTo>
                  <a:lnTo>
                    <a:pt x="863" y="729"/>
                  </a:lnTo>
                  <a:lnTo>
                    <a:pt x="863" y="730"/>
                  </a:lnTo>
                  <a:lnTo>
                    <a:pt x="863" y="732"/>
                  </a:lnTo>
                  <a:lnTo>
                    <a:pt x="864" y="732"/>
                  </a:lnTo>
                  <a:lnTo>
                    <a:pt x="863" y="734"/>
                  </a:lnTo>
                  <a:lnTo>
                    <a:pt x="862" y="735"/>
                  </a:lnTo>
                  <a:lnTo>
                    <a:pt x="862" y="736"/>
                  </a:lnTo>
                  <a:lnTo>
                    <a:pt x="861" y="737"/>
                  </a:lnTo>
                  <a:lnTo>
                    <a:pt x="861" y="738"/>
                  </a:lnTo>
                  <a:lnTo>
                    <a:pt x="860" y="740"/>
                  </a:lnTo>
                  <a:lnTo>
                    <a:pt x="859" y="740"/>
                  </a:lnTo>
                  <a:lnTo>
                    <a:pt x="859" y="742"/>
                  </a:lnTo>
                  <a:lnTo>
                    <a:pt x="858" y="742"/>
                  </a:lnTo>
                  <a:lnTo>
                    <a:pt x="857" y="742"/>
                  </a:lnTo>
                  <a:lnTo>
                    <a:pt x="857" y="744"/>
                  </a:lnTo>
                  <a:lnTo>
                    <a:pt x="855" y="744"/>
                  </a:lnTo>
                  <a:lnTo>
                    <a:pt x="854" y="745"/>
                  </a:lnTo>
                  <a:lnTo>
                    <a:pt x="854" y="746"/>
                  </a:lnTo>
                  <a:lnTo>
                    <a:pt x="853" y="746"/>
                  </a:lnTo>
                  <a:lnTo>
                    <a:pt x="853" y="747"/>
                  </a:lnTo>
                  <a:lnTo>
                    <a:pt x="852" y="748"/>
                  </a:lnTo>
                  <a:lnTo>
                    <a:pt x="851" y="752"/>
                  </a:lnTo>
                  <a:lnTo>
                    <a:pt x="851" y="753"/>
                  </a:lnTo>
                  <a:lnTo>
                    <a:pt x="851" y="754"/>
                  </a:lnTo>
                  <a:lnTo>
                    <a:pt x="851" y="755"/>
                  </a:lnTo>
                  <a:lnTo>
                    <a:pt x="851" y="757"/>
                  </a:lnTo>
                  <a:lnTo>
                    <a:pt x="852" y="758"/>
                  </a:lnTo>
                  <a:lnTo>
                    <a:pt x="852" y="759"/>
                  </a:lnTo>
                  <a:lnTo>
                    <a:pt x="853" y="759"/>
                  </a:lnTo>
                  <a:lnTo>
                    <a:pt x="853" y="761"/>
                  </a:lnTo>
                  <a:lnTo>
                    <a:pt x="853" y="762"/>
                  </a:lnTo>
                  <a:lnTo>
                    <a:pt x="852" y="761"/>
                  </a:lnTo>
                  <a:lnTo>
                    <a:pt x="851" y="759"/>
                  </a:lnTo>
                  <a:lnTo>
                    <a:pt x="851" y="758"/>
                  </a:lnTo>
                  <a:lnTo>
                    <a:pt x="850" y="758"/>
                  </a:lnTo>
                  <a:lnTo>
                    <a:pt x="850" y="759"/>
                  </a:lnTo>
                  <a:lnTo>
                    <a:pt x="849" y="759"/>
                  </a:lnTo>
                  <a:lnTo>
                    <a:pt x="849" y="761"/>
                  </a:lnTo>
                  <a:lnTo>
                    <a:pt x="849" y="762"/>
                  </a:lnTo>
                  <a:lnTo>
                    <a:pt x="849" y="763"/>
                  </a:lnTo>
                  <a:lnTo>
                    <a:pt x="850" y="764"/>
                  </a:lnTo>
                  <a:lnTo>
                    <a:pt x="850" y="765"/>
                  </a:lnTo>
                  <a:lnTo>
                    <a:pt x="851" y="765"/>
                  </a:lnTo>
                  <a:lnTo>
                    <a:pt x="852" y="765"/>
                  </a:lnTo>
                  <a:lnTo>
                    <a:pt x="854" y="767"/>
                  </a:lnTo>
                  <a:lnTo>
                    <a:pt x="855" y="768"/>
                  </a:lnTo>
                  <a:lnTo>
                    <a:pt x="857" y="767"/>
                  </a:lnTo>
                  <a:lnTo>
                    <a:pt x="857" y="766"/>
                  </a:lnTo>
                  <a:lnTo>
                    <a:pt x="858" y="764"/>
                  </a:lnTo>
                  <a:lnTo>
                    <a:pt x="858" y="763"/>
                  </a:lnTo>
                  <a:lnTo>
                    <a:pt x="858" y="762"/>
                  </a:lnTo>
                  <a:lnTo>
                    <a:pt x="858" y="761"/>
                  </a:lnTo>
                  <a:lnTo>
                    <a:pt x="859" y="758"/>
                  </a:lnTo>
                  <a:lnTo>
                    <a:pt x="860" y="756"/>
                  </a:lnTo>
                  <a:lnTo>
                    <a:pt x="859" y="755"/>
                  </a:lnTo>
                  <a:lnTo>
                    <a:pt x="859" y="754"/>
                  </a:lnTo>
                  <a:lnTo>
                    <a:pt x="861" y="753"/>
                  </a:lnTo>
                  <a:lnTo>
                    <a:pt x="867" y="754"/>
                  </a:lnTo>
                  <a:lnTo>
                    <a:pt x="868" y="754"/>
                  </a:lnTo>
                  <a:lnTo>
                    <a:pt x="869" y="753"/>
                  </a:lnTo>
                  <a:lnTo>
                    <a:pt x="869" y="749"/>
                  </a:lnTo>
                  <a:lnTo>
                    <a:pt x="869" y="748"/>
                  </a:lnTo>
                  <a:lnTo>
                    <a:pt x="870" y="746"/>
                  </a:lnTo>
                  <a:lnTo>
                    <a:pt x="870" y="745"/>
                  </a:lnTo>
                  <a:lnTo>
                    <a:pt x="871" y="745"/>
                  </a:lnTo>
                  <a:lnTo>
                    <a:pt x="872" y="745"/>
                  </a:lnTo>
                  <a:lnTo>
                    <a:pt x="874" y="744"/>
                  </a:lnTo>
                  <a:lnTo>
                    <a:pt x="876" y="743"/>
                  </a:lnTo>
                  <a:lnTo>
                    <a:pt x="877" y="742"/>
                  </a:lnTo>
                  <a:lnTo>
                    <a:pt x="878" y="740"/>
                  </a:lnTo>
                  <a:lnTo>
                    <a:pt x="879" y="740"/>
                  </a:lnTo>
                  <a:lnTo>
                    <a:pt x="880" y="740"/>
                  </a:lnTo>
                  <a:lnTo>
                    <a:pt x="881" y="740"/>
                  </a:lnTo>
                  <a:lnTo>
                    <a:pt x="883" y="739"/>
                  </a:lnTo>
                  <a:lnTo>
                    <a:pt x="884" y="739"/>
                  </a:lnTo>
                  <a:lnTo>
                    <a:pt x="884" y="738"/>
                  </a:lnTo>
                  <a:lnTo>
                    <a:pt x="886" y="739"/>
                  </a:lnTo>
                  <a:lnTo>
                    <a:pt x="888" y="737"/>
                  </a:lnTo>
                  <a:lnTo>
                    <a:pt x="888" y="736"/>
                  </a:lnTo>
                  <a:lnTo>
                    <a:pt x="888" y="733"/>
                  </a:lnTo>
                  <a:lnTo>
                    <a:pt x="888" y="732"/>
                  </a:lnTo>
                  <a:lnTo>
                    <a:pt x="889" y="733"/>
                  </a:lnTo>
                  <a:lnTo>
                    <a:pt x="891" y="733"/>
                  </a:lnTo>
                  <a:lnTo>
                    <a:pt x="892" y="733"/>
                  </a:lnTo>
                  <a:lnTo>
                    <a:pt x="893" y="733"/>
                  </a:lnTo>
                  <a:lnTo>
                    <a:pt x="895" y="733"/>
                  </a:lnTo>
                  <a:lnTo>
                    <a:pt x="896" y="733"/>
                  </a:lnTo>
                  <a:lnTo>
                    <a:pt x="897" y="733"/>
                  </a:lnTo>
                  <a:lnTo>
                    <a:pt x="897" y="734"/>
                  </a:lnTo>
                  <a:lnTo>
                    <a:pt x="897" y="735"/>
                  </a:lnTo>
                  <a:lnTo>
                    <a:pt x="900" y="734"/>
                  </a:lnTo>
                  <a:lnTo>
                    <a:pt x="900" y="733"/>
                  </a:lnTo>
                  <a:lnTo>
                    <a:pt x="899" y="730"/>
                  </a:lnTo>
                  <a:lnTo>
                    <a:pt x="899" y="729"/>
                  </a:lnTo>
                  <a:lnTo>
                    <a:pt x="899" y="728"/>
                  </a:lnTo>
                  <a:lnTo>
                    <a:pt x="899" y="727"/>
                  </a:lnTo>
                  <a:lnTo>
                    <a:pt x="900" y="727"/>
                  </a:lnTo>
                  <a:lnTo>
                    <a:pt x="903" y="730"/>
                  </a:lnTo>
                  <a:lnTo>
                    <a:pt x="905" y="730"/>
                  </a:lnTo>
                  <a:lnTo>
                    <a:pt x="907" y="732"/>
                  </a:lnTo>
                  <a:lnTo>
                    <a:pt x="908" y="732"/>
                  </a:lnTo>
                  <a:lnTo>
                    <a:pt x="908" y="730"/>
                  </a:lnTo>
                  <a:lnTo>
                    <a:pt x="909" y="730"/>
                  </a:lnTo>
                  <a:lnTo>
                    <a:pt x="910" y="730"/>
                  </a:lnTo>
                  <a:lnTo>
                    <a:pt x="910" y="729"/>
                  </a:lnTo>
                  <a:lnTo>
                    <a:pt x="912" y="729"/>
                  </a:lnTo>
                  <a:lnTo>
                    <a:pt x="914" y="729"/>
                  </a:lnTo>
                  <a:lnTo>
                    <a:pt x="915" y="729"/>
                  </a:lnTo>
                  <a:lnTo>
                    <a:pt x="924" y="730"/>
                  </a:lnTo>
                  <a:lnTo>
                    <a:pt x="925" y="730"/>
                  </a:lnTo>
                  <a:lnTo>
                    <a:pt x="925" y="732"/>
                  </a:lnTo>
                  <a:lnTo>
                    <a:pt x="925" y="730"/>
                  </a:lnTo>
                  <a:lnTo>
                    <a:pt x="934" y="724"/>
                  </a:lnTo>
                  <a:lnTo>
                    <a:pt x="934" y="723"/>
                  </a:lnTo>
                  <a:lnTo>
                    <a:pt x="934" y="721"/>
                  </a:lnTo>
                  <a:lnTo>
                    <a:pt x="934" y="719"/>
                  </a:lnTo>
                  <a:lnTo>
                    <a:pt x="934" y="718"/>
                  </a:lnTo>
                  <a:lnTo>
                    <a:pt x="934" y="717"/>
                  </a:lnTo>
                  <a:lnTo>
                    <a:pt x="936" y="716"/>
                  </a:lnTo>
                  <a:lnTo>
                    <a:pt x="937" y="716"/>
                  </a:lnTo>
                  <a:lnTo>
                    <a:pt x="937" y="715"/>
                  </a:lnTo>
                  <a:lnTo>
                    <a:pt x="939" y="715"/>
                  </a:lnTo>
                  <a:lnTo>
                    <a:pt x="941" y="714"/>
                  </a:lnTo>
                  <a:lnTo>
                    <a:pt x="943" y="714"/>
                  </a:lnTo>
                  <a:lnTo>
                    <a:pt x="945" y="715"/>
                  </a:lnTo>
                  <a:lnTo>
                    <a:pt x="946" y="715"/>
                  </a:lnTo>
                  <a:lnTo>
                    <a:pt x="947" y="715"/>
                  </a:lnTo>
                  <a:lnTo>
                    <a:pt x="947" y="714"/>
                  </a:lnTo>
                  <a:lnTo>
                    <a:pt x="948" y="714"/>
                  </a:lnTo>
                  <a:lnTo>
                    <a:pt x="949" y="714"/>
                  </a:lnTo>
                  <a:lnTo>
                    <a:pt x="950" y="713"/>
                  </a:lnTo>
                  <a:lnTo>
                    <a:pt x="953" y="713"/>
                  </a:lnTo>
                  <a:lnTo>
                    <a:pt x="954" y="711"/>
                  </a:lnTo>
                  <a:lnTo>
                    <a:pt x="955" y="711"/>
                  </a:lnTo>
                  <a:lnTo>
                    <a:pt x="956" y="711"/>
                  </a:lnTo>
                  <a:lnTo>
                    <a:pt x="958" y="711"/>
                  </a:lnTo>
                  <a:lnTo>
                    <a:pt x="959" y="710"/>
                  </a:lnTo>
                  <a:lnTo>
                    <a:pt x="960" y="710"/>
                  </a:lnTo>
                  <a:lnTo>
                    <a:pt x="963" y="710"/>
                  </a:lnTo>
                  <a:lnTo>
                    <a:pt x="964" y="710"/>
                  </a:lnTo>
                  <a:lnTo>
                    <a:pt x="965" y="710"/>
                  </a:lnTo>
                  <a:lnTo>
                    <a:pt x="967" y="709"/>
                  </a:lnTo>
                  <a:lnTo>
                    <a:pt x="968" y="709"/>
                  </a:lnTo>
                  <a:lnTo>
                    <a:pt x="969" y="708"/>
                  </a:lnTo>
                  <a:lnTo>
                    <a:pt x="970" y="708"/>
                  </a:lnTo>
                  <a:lnTo>
                    <a:pt x="975" y="706"/>
                  </a:lnTo>
                  <a:lnTo>
                    <a:pt x="977" y="706"/>
                  </a:lnTo>
                  <a:lnTo>
                    <a:pt x="980" y="706"/>
                  </a:lnTo>
                  <a:lnTo>
                    <a:pt x="982" y="705"/>
                  </a:lnTo>
                  <a:lnTo>
                    <a:pt x="983" y="705"/>
                  </a:lnTo>
                  <a:lnTo>
                    <a:pt x="984" y="702"/>
                  </a:lnTo>
                  <a:lnTo>
                    <a:pt x="989" y="699"/>
                  </a:lnTo>
                  <a:lnTo>
                    <a:pt x="993" y="698"/>
                  </a:lnTo>
                  <a:lnTo>
                    <a:pt x="996" y="698"/>
                  </a:lnTo>
                  <a:lnTo>
                    <a:pt x="999" y="696"/>
                  </a:lnTo>
                  <a:lnTo>
                    <a:pt x="1005" y="694"/>
                  </a:lnTo>
                  <a:lnTo>
                    <a:pt x="1006" y="694"/>
                  </a:lnTo>
                  <a:lnTo>
                    <a:pt x="1008" y="690"/>
                  </a:lnTo>
                  <a:lnTo>
                    <a:pt x="1008" y="689"/>
                  </a:lnTo>
                  <a:lnTo>
                    <a:pt x="1010" y="688"/>
                  </a:lnTo>
                  <a:lnTo>
                    <a:pt x="1013" y="683"/>
                  </a:lnTo>
                  <a:lnTo>
                    <a:pt x="1014" y="683"/>
                  </a:lnTo>
                  <a:lnTo>
                    <a:pt x="1015" y="682"/>
                  </a:lnTo>
                  <a:lnTo>
                    <a:pt x="1017" y="680"/>
                  </a:lnTo>
                  <a:lnTo>
                    <a:pt x="1018" y="680"/>
                  </a:lnTo>
                  <a:lnTo>
                    <a:pt x="1018" y="679"/>
                  </a:lnTo>
                  <a:lnTo>
                    <a:pt x="1020" y="677"/>
                  </a:lnTo>
                  <a:lnTo>
                    <a:pt x="1021" y="673"/>
                  </a:lnTo>
                  <a:lnTo>
                    <a:pt x="1021" y="672"/>
                  </a:lnTo>
                  <a:lnTo>
                    <a:pt x="1022" y="672"/>
                  </a:lnTo>
                  <a:lnTo>
                    <a:pt x="1024" y="671"/>
                  </a:lnTo>
                  <a:lnTo>
                    <a:pt x="1025" y="671"/>
                  </a:lnTo>
                  <a:lnTo>
                    <a:pt x="1026" y="669"/>
                  </a:lnTo>
                  <a:lnTo>
                    <a:pt x="1027" y="669"/>
                  </a:lnTo>
                  <a:lnTo>
                    <a:pt x="1027" y="667"/>
                  </a:lnTo>
                  <a:lnTo>
                    <a:pt x="1030" y="664"/>
                  </a:lnTo>
                  <a:lnTo>
                    <a:pt x="1030" y="662"/>
                  </a:lnTo>
                  <a:lnTo>
                    <a:pt x="1031" y="661"/>
                  </a:lnTo>
                  <a:lnTo>
                    <a:pt x="1033" y="659"/>
                  </a:lnTo>
                  <a:lnTo>
                    <a:pt x="1035" y="659"/>
                  </a:lnTo>
                  <a:lnTo>
                    <a:pt x="1035" y="658"/>
                  </a:lnTo>
                  <a:lnTo>
                    <a:pt x="1036" y="657"/>
                  </a:lnTo>
                  <a:lnTo>
                    <a:pt x="1037" y="656"/>
                  </a:lnTo>
                  <a:lnTo>
                    <a:pt x="1039" y="654"/>
                  </a:lnTo>
                  <a:lnTo>
                    <a:pt x="1040" y="653"/>
                  </a:lnTo>
                  <a:lnTo>
                    <a:pt x="1040" y="654"/>
                  </a:lnTo>
                  <a:lnTo>
                    <a:pt x="1041" y="654"/>
                  </a:lnTo>
                  <a:lnTo>
                    <a:pt x="1042" y="653"/>
                  </a:lnTo>
                  <a:lnTo>
                    <a:pt x="1044" y="652"/>
                  </a:lnTo>
                  <a:lnTo>
                    <a:pt x="1045" y="652"/>
                  </a:lnTo>
                  <a:lnTo>
                    <a:pt x="1045" y="653"/>
                  </a:lnTo>
                  <a:lnTo>
                    <a:pt x="1044" y="657"/>
                  </a:lnTo>
                  <a:lnTo>
                    <a:pt x="1043" y="659"/>
                  </a:lnTo>
                  <a:lnTo>
                    <a:pt x="1041" y="660"/>
                  </a:lnTo>
                  <a:lnTo>
                    <a:pt x="1041" y="661"/>
                  </a:lnTo>
                  <a:lnTo>
                    <a:pt x="1040" y="662"/>
                  </a:lnTo>
                  <a:lnTo>
                    <a:pt x="1039" y="663"/>
                  </a:lnTo>
                  <a:lnTo>
                    <a:pt x="1039" y="661"/>
                  </a:lnTo>
                  <a:lnTo>
                    <a:pt x="1039" y="659"/>
                  </a:lnTo>
                  <a:lnTo>
                    <a:pt x="1037" y="659"/>
                  </a:lnTo>
                  <a:lnTo>
                    <a:pt x="1036" y="659"/>
                  </a:lnTo>
                  <a:lnTo>
                    <a:pt x="1035" y="659"/>
                  </a:lnTo>
                  <a:lnTo>
                    <a:pt x="1034" y="660"/>
                  </a:lnTo>
                  <a:lnTo>
                    <a:pt x="1034" y="662"/>
                  </a:lnTo>
                  <a:lnTo>
                    <a:pt x="1034" y="663"/>
                  </a:lnTo>
                  <a:lnTo>
                    <a:pt x="1034" y="664"/>
                  </a:lnTo>
                  <a:lnTo>
                    <a:pt x="1037" y="667"/>
                  </a:lnTo>
                  <a:lnTo>
                    <a:pt x="1037" y="668"/>
                  </a:lnTo>
                  <a:lnTo>
                    <a:pt x="1039" y="668"/>
                  </a:lnTo>
                  <a:lnTo>
                    <a:pt x="1040" y="668"/>
                  </a:lnTo>
                  <a:lnTo>
                    <a:pt x="1041" y="668"/>
                  </a:lnTo>
                  <a:lnTo>
                    <a:pt x="1043" y="668"/>
                  </a:lnTo>
                  <a:lnTo>
                    <a:pt x="1044" y="669"/>
                  </a:lnTo>
                  <a:lnTo>
                    <a:pt x="1043" y="669"/>
                  </a:lnTo>
                  <a:lnTo>
                    <a:pt x="1043" y="670"/>
                  </a:lnTo>
                  <a:lnTo>
                    <a:pt x="1045" y="672"/>
                  </a:lnTo>
                  <a:lnTo>
                    <a:pt x="1046" y="673"/>
                  </a:lnTo>
                  <a:lnTo>
                    <a:pt x="1047" y="675"/>
                  </a:lnTo>
                  <a:lnTo>
                    <a:pt x="1050" y="673"/>
                  </a:lnTo>
                  <a:lnTo>
                    <a:pt x="1052" y="672"/>
                  </a:lnTo>
                  <a:lnTo>
                    <a:pt x="1053" y="673"/>
                  </a:lnTo>
                  <a:lnTo>
                    <a:pt x="1055" y="673"/>
                  </a:lnTo>
                  <a:lnTo>
                    <a:pt x="1058" y="673"/>
                  </a:lnTo>
                  <a:lnTo>
                    <a:pt x="1058" y="672"/>
                  </a:lnTo>
                  <a:lnTo>
                    <a:pt x="1059" y="672"/>
                  </a:lnTo>
                  <a:lnTo>
                    <a:pt x="1059" y="670"/>
                  </a:lnTo>
                  <a:lnTo>
                    <a:pt x="1060" y="669"/>
                  </a:lnTo>
                  <a:lnTo>
                    <a:pt x="1061" y="669"/>
                  </a:lnTo>
                  <a:lnTo>
                    <a:pt x="1062" y="669"/>
                  </a:lnTo>
                  <a:lnTo>
                    <a:pt x="1063" y="670"/>
                  </a:lnTo>
                  <a:lnTo>
                    <a:pt x="1064" y="670"/>
                  </a:lnTo>
                  <a:lnTo>
                    <a:pt x="1064" y="672"/>
                  </a:lnTo>
                  <a:lnTo>
                    <a:pt x="1064" y="673"/>
                  </a:lnTo>
                  <a:lnTo>
                    <a:pt x="1065" y="673"/>
                  </a:lnTo>
                  <a:lnTo>
                    <a:pt x="1068" y="676"/>
                  </a:lnTo>
                  <a:lnTo>
                    <a:pt x="1069" y="677"/>
                  </a:lnTo>
                  <a:lnTo>
                    <a:pt x="1070" y="678"/>
                  </a:lnTo>
                  <a:lnTo>
                    <a:pt x="1071" y="678"/>
                  </a:lnTo>
                  <a:lnTo>
                    <a:pt x="1072" y="678"/>
                  </a:lnTo>
                  <a:lnTo>
                    <a:pt x="1073" y="677"/>
                  </a:lnTo>
                  <a:lnTo>
                    <a:pt x="1073" y="676"/>
                  </a:lnTo>
                  <a:lnTo>
                    <a:pt x="1073" y="675"/>
                  </a:lnTo>
                  <a:lnTo>
                    <a:pt x="1073" y="673"/>
                  </a:lnTo>
                  <a:lnTo>
                    <a:pt x="1075" y="673"/>
                  </a:lnTo>
                  <a:lnTo>
                    <a:pt x="1077" y="673"/>
                  </a:lnTo>
                  <a:lnTo>
                    <a:pt x="1077" y="672"/>
                  </a:lnTo>
                  <a:lnTo>
                    <a:pt x="1077" y="671"/>
                  </a:lnTo>
                  <a:lnTo>
                    <a:pt x="1077" y="670"/>
                  </a:lnTo>
                  <a:lnTo>
                    <a:pt x="1079" y="670"/>
                  </a:lnTo>
                  <a:lnTo>
                    <a:pt x="1081" y="668"/>
                  </a:lnTo>
                  <a:lnTo>
                    <a:pt x="1081" y="667"/>
                  </a:lnTo>
                  <a:lnTo>
                    <a:pt x="1082" y="666"/>
                  </a:lnTo>
                  <a:lnTo>
                    <a:pt x="1084" y="664"/>
                  </a:lnTo>
                  <a:lnTo>
                    <a:pt x="1087" y="663"/>
                  </a:lnTo>
                  <a:lnTo>
                    <a:pt x="1087" y="662"/>
                  </a:lnTo>
                  <a:lnTo>
                    <a:pt x="1087" y="661"/>
                  </a:lnTo>
                  <a:lnTo>
                    <a:pt x="1087" y="660"/>
                  </a:lnTo>
                  <a:lnTo>
                    <a:pt x="1087" y="659"/>
                  </a:lnTo>
                  <a:lnTo>
                    <a:pt x="1087" y="658"/>
                  </a:lnTo>
                  <a:lnTo>
                    <a:pt x="1088" y="658"/>
                  </a:lnTo>
                  <a:lnTo>
                    <a:pt x="1089" y="657"/>
                  </a:lnTo>
                  <a:lnTo>
                    <a:pt x="1090" y="656"/>
                  </a:lnTo>
                  <a:lnTo>
                    <a:pt x="1091" y="656"/>
                  </a:lnTo>
                  <a:lnTo>
                    <a:pt x="1093" y="654"/>
                  </a:lnTo>
                  <a:lnTo>
                    <a:pt x="1094" y="654"/>
                  </a:lnTo>
                  <a:lnTo>
                    <a:pt x="1094" y="656"/>
                  </a:lnTo>
                  <a:lnTo>
                    <a:pt x="1095" y="656"/>
                  </a:lnTo>
                  <a:lnTo>
                    <a:pt x="1098" y="654"/>
                  </a:lnTo>
                  <a:lnTo>
                    <a:pt x="1099" y="654"/>
                  </a:lnTo>
                  <a:lnTo>
                    <a:pt x="1100" y="654"/>
                  </a:lnTo>
                  <a:lnTo>
                    <a:pt x="1100" y="656"/>
                  </a:lnTo>
                  <a:lnTo>
                    <a:pt x="1099" y="657"/>
                  </a:lnTo>
                  <a:lnTo>
                    <a:pt x="1099" y="659"/>
                  </a:lnTo>
                  <a:lnTo>
                    <a:pt x="1098" y="660"/>
                  </a:lnTo>
                  <a:lnTo>
                    <a:pt x="1095" y="662"/>
                  </a:lnTo>
                  <a:lnTo>
                    <a:pt x="1091" y="664"/>
                  </a:lnTo>
                  <a:lnTo>
                    <a:pt x="1090" y="666"/>
                  </a:lnTo>
                  <a:lnTo>
                    <a:pt x="1088" y="667"/>
                  </a:lnTo>
                  <a:lnTo>
                    <a:pt x="1081" y="673"/>
                  </a:lnTo>
                  <a:lnTo>
                    <a:pt x="1080" y="673"/>
                  </a:lnTo>
                  <a:lnTo>
                    <a:pt x="1077" y="677"/>
                  </a:lnTo>
                  <a:lnTo>
                    <a:pt x="1071" y="680"/>
                  </a:lnTo>
                  <a:lnTo>
                    <a:pt x="1070" y="681"/>
                  </a:lnTo>
                  <a:lnTo>
                    <a:pt x="1069" y="682"/>
                  </a:lnTo>
                  <a:lnTo>
                    <a:pt x="1069" y="683"/>
                  </a:lnTo>
                  <a:lnTo>
                    <a:pt x="1065" y="686"/>
                  </a:lnTo>
                  <a:lnTo>
                    <a:pt x="1061" y="689"/>
                  </a:lnTo>
                  <a:lnTo>
                    <a:pt x="1061" y="690"/>
                  </a:lnTo>
                  <a:lnTo>
                    <a:pt x="1056" y="694"/>
                  </a:lnTo>
                  <a:lnTo>
                    <a:pt x="1055" y="695"/>
                  </a:lnTo>
                  <a:lnTo>
                    <a:pt x="1052" y="697"/>
                  </a:lnTo>
                  <a:lnTo>
                    <a:pt x="1050" y="699"/>
                  </a:lnTo>
                  <a:lnTo>
                    <a:pt x="1049" y="700"/>
                  </a:lnTo>
                  <a:lnTo>
                    <a:pt x="1045" y="704"/>
                  </a:lnTo>
                  <a:lnTo>
                    <a:pt x="1042" y="706"/>
                  </a:lnTo>
                  <a:lnTo>
                    <a:pt x="1037" y="710"/>
                  </a:lnTo>
                  <a:lnTo>
                    <a:pt x="1029" y="717"/>
                  </a:lnTo>
                  <a:lnTo>
                    <a:pt x="1027" y="717"/>
                  </a:lnTo>
                  <a:lnTo>
                    <a:pt x="1027" y="718"/>
                  </a:lnTo>
                  <a:lnTo>
                    <a:pt x="1022" y="721"/>
                  </a:lnTo>
                  <a:lnTo>
                    <a:pt x="1021" y="723"/>
                  </a:lnTo>
                  <a:lnTo>
                    <a:pt x="1017" y="725"/>
                  </a:lnTo>
                  <a:lnTo>
                    <a:pt x="1016" y="726"/>
                  </a:lnTo>
                  <a:lnTo>
                    <a:pt x="1014" y="727"/>
                  </a:lnTo>
                  <a:lnTo>
                    <a:pt x="1011" y="729"/>
                  </a:lnTo>
                  <a:lnTo>
                    <a:pt x="1007" y="732"/>
                  </a:lnTo>
                  <a:lnTo>
                    <a:pt x="1003" y="734"/>
                  </a:lnTo>
                  <a:lnTo>
                    <a:pt x="1002" y="736"/>
                  </a:lnTo>
                  <a:lnTo>
                    <a:pt x="997" y="738"/>
                  </a:lnTo>
                  <a:lnTo>
                    <a:pt x="995" y="739"/>
                  </a:lnTo>
                  <a:lnTo>
                    <a:pt x="994" y="740"/>
                  </a:lnTo>
                  <a:lnTo>
                    <a:pt x="993" y="742"/>
                  </a:lnTo>
                  <a:lnTo>
                    <a:pt x="992" y="742"/>
                  </a:lnTo>
                  <a:lnTo>
                    <a:pt x="980" y="749"/>
                  </a:lnTo>
                  <a:lnTo>
                    <a:pt x="974" y="755"/>
                  </a:lnTo>
                  <a:lnTo>
                    <a:pt x="967" y="761"/>
                  </a:lnTo>
                  <a:lnTo>
                    <a:pt x="965" y="763"/>
                  </a:lnTo>
                  <a:lnTo>
                    <a:pt x="963" y="764"/>
                  </a:lnTo>
                  <a:lnTo>
                    <a:pt x="963" y="765"/>
                  </a:lnTo>
                  <a:lnTo>
                    <a:pt x="962" y="765"/>
                  </a:lnTo>
                  <a:lnTo>
                    <a:pt x="959" y="767"/>
                  </a:lnTo>
                  <a:lnTo>
                    <a:pt x="958" y="768"/>
                  </a:lnTo>
                  <a:lnTo>
                    <a:pt x="948" y="774"/>
                  </a:lnTo>
                  <a:lnTo>
                    <a:pt x="947" y="775"/>
                  </a:lnTo>
                  <a:lnTo>
                    <a:pt x="946" y="775"/>
                  </a:lnTo>
                  <a:lnTo>
                    <a:pt x="945" y="776"/>
                  </a:lnTo>
                  <a:lnTo>
                    <a:pt x="941" y="778"/>
                  </a:lnTo>
                  <a:lnTo>
                    <a:pt x="940" y="778"/>
                  </a:lnTo>
                  <a:lnTo>
                    <a:pt x="939" y="780"/>
                  </a:lnTo>
                  <a:lnTo>
                    <a:pt x="938" y="780"/>
                  </a:lnTo>
                  <a:lnTo>
                    <a:pt x="935" y="782"/>
                  </a:lnTo>
                  <a:lnTo>
                    <a:pt x="932" y="783"/>
                  </a:lnTo>
                  <a:lnTo>
                    <a:pt x="931" y="783"/>
                  </a:lnTo>
                  <a:lnTo>
                    <a:pt x="926" y="784"/>
                  </a:lnTo>
                  <a:lnTo>
                    <a:pt x="925" y="783"/>
                  </a:lnTo>
                  <a:lnTo>
                    <a:pt x="924" y="782"/>
                  </a:lnTo>
                  <a:lnTo>
                    <a:pt x="920" y="784"/>
                  </a:lnTo>
                  <a:lnTo>
                    <a:pt x="915" y="787"/>
                  </a:lnTo>
                  <a:lnTo>
                    <a:pt x="911" y="791"/>
                  </a:lnTo>
                  <a:lnTo>
                    <a:pt x="908" y="792"/>
                  </a:lnTo>
                  <a:lnTo>
                    <a:pt x="903" y="794"/>
                  </a:lnTo>
                  <a:lnTo>
                    <a:pt x="893" y="800"/>
                  </a:lnTo>
                  <a:lnTo>
                    <a:pt x="892" y="800"/>
                  </a:lnTo>
                  <a:lnTo>
                    <a:pt x="891" y="800"/>
                  </a:lnTo>
                  <a:lnTo>
                    <a:pt x="890" y="800"/>
                  </a:lnTo>
                  <a:lnTo>
                    <a:pt x="888" y="800"/>
                  </a:lnTo>
                  <a:lnTo>
                    <a:pt x="887" y="801"/>
                  </a:lnTo>
                  <a:lnTo>
                    <a:pt x="884" y="801"/>
                  </a:lnTo>
                  <a:lnTo>
                    <a:pt x="884" y="802"/>
                  </a:lnTo>
                  <a:lnTo>
                    <a:pt x="883" y="802"/>
                  </a:lnTo>
                  <a:lnTo>
                    <a:pt x="882" y="802"/>
                  </a:lnTo>
                  <a:lnTo>
                    <a:pt x="882" y="803"/>
                  </a:lnTo>
                  <a:lnTo>
                    <a:pt x="881" y="803"/>
                  </a:lnTo>
                  <a:lnTo>
                    <a:pt x="880" y="803"/>
                  </a:lnTo>
                  <a:lnTo>
                    <a:pt x="878" y="803"/>
                  </a:lnTo>
                  <a:lnTo>
                    <a:pt x="877" y="804"/>
                  </a:lnTo>
                  <a:lnTo>
                    <a:pt x="876" y="804"/>
                  </a:lnTo>
                  <a:lnTo>
                    <a:pt x="874" y="804"/>
                  </a:lnTo>
                  <a:lnTo>
                    <a:pt x="872" y="804"/>
                  </a:lnTo>
                  <a:lnTo>
                    <a:pt x="870" y="805"/>
                  </a:lnTo>
                  <a:lnTo>
                    <a:pt x="868" y="805"/>
                  </a:lnTo>
                  <a:lnTo>
                    <a:pt x="868" y="804"/>
                  </a:lnTo>
                  <a:lnTo>
                    <a:pt x="865" y="805"/>
                  </a:lnTo>
                  <a:lnTo>
                    <a:pt x="864" y="805"/>
                  </a:lnTo>
                  <a:lnTo>
                    <a:pt x="863" y="806"/>
                  </a:lnTo>
                  <a:lnTo>
                    <a:pt x="862" y="806"/>
                  </a:lnTo>
                  <a:lnTo>
                    <a:pt x="861" y="806"/>
                  </a:lnTo>
                  <a:lnTo>
                    <a:pt x="861" y="807"/>
                  </a:lnTo>
                  <a:lnTo>
                    <a:pt x="859" y="809"/>
                  </a:lnTo>
                  <a:lnTo>
                    <a:pt x="858" y="809"/>
                  </a:lnTo>
                  <a:lnTo>
                    <a:pt x="858" y="810"/>
                  </a:lnTo>
                  <a:lnTo>
                    <a:pt x="857" y="810"/>
                  </a:lnTo>
                  <a:lnTo>
                    <a:pt x="855" y="811"/>
                  </a:lnTo>
                  <a:lnTo>
                    <a:pt x="854" y="812"/>
                  </a:lnTo>
                  <a:lnTo>
                    <a:pt x="853" y="812"/>
                  </a:lnTo>
                  <a:lnTo>
                    <a:pt x="852" y="814"/>
                  </a:lnTo>
                  <a:lnTo>
                    <a:pt x="850" y="815"/>
                  </a:lnTo>
                  <a:lnTo>
                    <a:pt x="845" y="819"/>
                  </a:lnTo>
                  <a:lnTo>
                    <a:pt x="844" y="816"/>
                  </a:lnTo>
                  <a:lnTo>
                    <a:pt x="844" y="815"/>
                  </a:lnTo>
                  <a:lnTo>
                    <a:pt x="843" y="814"/>
                  </a:lnTo>
                  <a:lnTo>
                    <a:pt x="842" y="814"/>
                  </a:lnTo>
                  <a:lnTo>
                    <a:pt x="841" y="814"/>
                  </a:lnTo>
                  <a:lnTo>
                    <a:pt x="836" y="815"/>
                  </a:lnTo>
                  <a:lnTo>
                    <a:pt x="835" y="816"/>
                  </a:lnTo>
                  <a:lnTo>
                    <a:pt x="834" y="815"/>
                  </a:lnTo>
                  <a:lnTo>
                    <a:pt x="833" y="815"/>
                  </a:lnTo>
                  <a:lnTo>
                    <a:pt x="833" y="814"/>
                  </a:lnTo>
                  <a:lnTo>
                    <a:pt x="834" y="812"/>
                  </a:lnTo>
                  <a:lnTo>
                    <a:pt x="833" y="812"/>
                  </a:lnTo>
                  <a:lnTo>
                    <a:pt x="832" y="811"/>
                  </a:lnTo>
                  <a:lnTo>
                    <a:pt x="831" y="811"/>
                  </a:lnTo>
                  <a:lnTo>
                    <a:pt x="830" y="811"/>
                  </a:lnTo>
                  <a:lnTo>
                    <a:pt x="829" y="811"/>
                  </a:lnTo>
                  <a:lnTo>
                    <a:pt x="829" y="810"/>
                  </a:lnTo>
                  <a:lnTo>
                    <a:pt x="828" y="810"/>
                  </a:lnTo>
                  <a:lnTo>
                    <a:pt x="828" y="809"/>
                  </a:lnTo>
                  <a:lnTo>
                    <a:pt x="828" y="807"/>
                  </a:lnTo>
                  <a:lnTo>
                    <a:pt x="828" y="806"/>
                  </a:lnTo>
                  <a:lnTo>
                    <a:pt x="828" y="805"/>
                  </a:lnTo>
                  <a:lnTo>
                    <a:pt x="828" y="804"/>
                  </a:lnTo>
                  <a:lnTo>
                    <a:pt x="828" y="803"/>
                  </a:lnTo>
                  <a:lnTo>
                    <a:pt x="829" y="802"/>
                  </a:lnTo>
                  <a:lnTo>
                    <a:pt x="829" y="801"/>
                  </a:lnTo>
                  <a:lnTo>
                    <a:pt x="829" y="800"/>
                  </a:lnTo>
                  <a:lnTo>
                    <a:pt x="829" y="799"/>
                  </a:lnTo>
                  <a:lnTo>
                    <a:pt x="828" y="797"/>
                  </a:lnTo>
                  <a:lnTo>
                    <a:pt x="828" y="796"/>
                  </a:lnTo>
                  <a:lnTo>
                    <a:pt x="826" y="796"/>
                  </a:lnTo>
                  <a:lnTo>
                    <a:pt x="826" y="795"/>
                  </a:lnTo>
                  <a:lnTo>
                    <a:pt x="828" y="794"/>
                  </a:lnTo>
                  <a:lnTo>
                    <a:pt x="828" y="793"/>
                  </a:lnTo>
                  <a:lnTo>
                    <a:pt x="826" y="792"/>
                  </a:lnTo>
                  <a:lnTo>
                    <a:pt x="825" y="791"/>
                  </a:lnTo>
                  <a:lnTo>
                    <a:pt x="825" y="788"/>
                  </a:lnTo>
                  <a:lnTo>
                    <a:pt x="825" y="787"/>
                  </a:lnTo>
                  <a:lnTo>
                    <a:pt x="825" y="786"/>
                  </a:lnTo>
                  <a:lnTo>
                    <a:pt x="825" y="783"/>
                  </a:lnTo>
                  <a:lnTo>
                    <a:pt x="825" y="782"/>
                  </a:lnTo>
                  <a:lnTo>
                    <a:pt x="826" y="780"/>
                  </a:lnTo>
                  <a:lnTo>
                    <a:pt x="826" y="778"/>
                  </a:lnTo>
                  <a:lnTo>
                    <a:pt x="828" y="774"/>
                  </a:lnTo>
                  <a:lnTo>
                    <a:pt x="829" y="769"/>
                  </a:lnTo>
                  <a:lnTo>
                    <a:pt x="829" y="768"/>
                  </a:lnTo>
                  <a:lnTo>
                    <a:pt x="830" y="765"/>
                  </a:lnTo>
                  <a:lnTo>
                    <a:pt x="830" y="764"/>
                  </a:lnTo>
                  <a:lnTo>
                    <a:pt x="830" y="763"/>
                  </a:lnTo>
                  <a:lnTo>
                    <a:pt x="831" y="759"/>
                  </a:lnTo>
                  <a:lnTo>
                    <a:pt x="831" y="758"/>
                  </a:lnTo>
                  <a:lnTo>
                    <a:pt x="831" y="756"/>
                  </a:lnTo>
                  <a:lnTo>
                    <a:pt x="831" y="752"/>
                  </a:lnTo>
                  <a:lnTo>
                    <a:pt x="831" y="750"/>
                  </a:lnTo>
                  <a:lnTo>
                    <a:pt x="831" y="749"/>
                  </a:lnTo>
                  <a:lnTo>
                    <a:pt x="831" y="747"/>
                  </a:lnTo>
                  <a:lnTo>
                    <a:pt x="831" y="746"/>
                  </a:lnTo>
                  <a:lnTo>
                    <a:pt x="831" y="745"/>
                  </a:lnTo>
                  <a:lnTo>
                    <a:pt x="832" y="743"/>
                  </a:lnTo>
                  <a:lnTo>
                    <a:pt x="832" y="740"/>
                  </a:lnTo>
                  <a:lnTo>
                    <a:pt x="832" y="738"/>
                  </a:lnTo>
                  <a:lnTo>
                    <a:pt x="831" y="736"/>
                  </a:lnTo>
                  <a:lnTo>
                    <a:pt x="830" y="736"/>
                  </a:lnTo>
                  <a:lnTo>
                    <a:pt x="829" y="736"/>
                  </a:lnTo>
                  <a:lnTo>
                    <a:pt x="828" y="735"/>
                  </a:lnTo>
                  <a:lnTo>
                    <a:pt x="824" y="735"/>
                  </a:lnTo>
                  <a:lnTo>
                    <a:pt x="823" y="734"/>
                  </a:lnTo>
                  <a:lnTo>
                    <a:pt x="822" y="734"/>
                  </a:lnTo>
                  <a:lnTo>
                    <a:pt x="820" y="733"/>
                  </a:lnTo>
                  <a:lnTo>
                    <a:pt x="819" y="733"/>
                  </a:lnTo>
                  <a:lnTo>
                    <a:pt x="815" y="732"/>
                  </a:lnTo>
                  <a:lnTo>
                    <a:pt x="813" y="730"/>
                  </a:lnTo>
                  <a:lnTo>
                    <a:pt x="812" y="730"/>
                  </a:lnTo>
                  <a:lnTo>
                    <a:pt x="811" y="730"/>
                  </a:lnTo>
                  <a:lnTo>
                    <a:pt x="810" y="729"/>
                  </a:lnTo>
                  <a:lnTo>
                    <a:pt x="809" y="729"/>
                  </a:lnTo>
                  <a:lnTo>
                    <a:pt x="807" y="729"/>
                  </a:lnTo>
                  <a:lnTo>
                    <a:pt x="806" y="728"/>
                  </a:lnTo>
                  <a:lnTo>
                    <a:pt x="805" y="728"/>
                  </a:lnTo>
                  <a:lnTo>
                    <a:pt x="803" y="727"/>
                  </a:lnTo>
                  <a:lnTo>
                    <a:pt x="801" y="727"/>
                  </a:lnTo>
                  <a:lnTo>
                    <a:pt x="798" y="726"/>
                  </a:lnTo>
                  <a:lnTo>
                    <a:pt x="797" y="726"/>
                  </a:lnTo>
                  <a:lnTo>
                    <a:pt x="796" y="726"/>
                  </a:lnTo>
                  <a:lnTo>
                    <a:pt x="796" y="725"/>
                  </a:lnTo>
                  <a:lnTo>
                    <a:pt x="795" y="725"/>
                  </a:lnTo>
                  <a:lnTo>
                    <a:pt x="794" y="725"/>
                  </a:lnTo>
                  <a:lnTo>
                    <a:pt x="793" y="725"/>
                  </a:lnTo>
                  <a:lnTo>
                    <a:pt x="793" y="724"/>
                  </a:lnTo>
                  <a:lnTo>
                    <a:pt x="792" y="724"/>
                  </a:lnTo>
                  <a:lnTo>
                    <a:pt x="791" y="724"/>
                  </a:lnTo>
                  <a:lnTo>
                    <a:pt x="787" y="723"/>
                  </a:lnTo>
                  <a:lnTo>
                    <a:pt x="785" y="723"/>
                  </a:lnTo>
                  <a:lnTo>
                    <a:pt x="780" y="720"/>
                  </a:lnTo>
                  <a:lnTo>
                    <a:pt x="778" y="720"/>
                  </a:lnTo>
                  <a:lnTo>
                    <a:pt x="769" y="717"/>
                  </a:lnTo>
                  <a:lnTo>
                    <a:pt x="766" y="716"/>
                  </a:lnTo>
                  <a:lnTo>
                    <a:pt x="763" y="715"/>
                  </a:lnTo>
                  <a:lnTo>
                    <a:pt x="759" y="714"/>
                  </a:lnTo>
                  <a:lnTo>
                    <a:pt x="758" y="714"/>
                  </a:lnTo>
                  <a:lnTo>
                    <a:pt x="757" y="713"/>
                  </a:lnTo>
                  <a:lnTo>
                    <a:pt x="750" y="710"/>
                  </a:lnTo>
                  <a:lnTo>
                    <a:pt x="749" y="710"/>
                  </a:lnTo>
                  <a:lnTo>
                    <a:pt x="748" y="709"/>
                  </a:lnTo>
                  <a:lnTo>
                    <a:pt x="745" y="708"/>
                  </a:lnTo>
                  <a:lnTo>
                    <a:pt x="743" y="707"/>
                  </a:lnTo>
                  <a:lnTo>
                    <a:pt x="739" y="706"/>
                  </a:lnTo>
                  <a:lnTo>
                    <a:pt x="735" y="705"/>
                  </a:lnTo>
                  <a:lnTo>
                    <a:pt x="734" y="705"/>
                  </a:lnTo>
                  <a:lnTo>
                    <a:pt x="730" y="704"/>
                  </a:lnTo>
                  <a:lnTo>
                    <a:pt x="729" y="702"/>
                  </a:lnTo>
                  <a:lnTo>
                    <a:pt x="723" y="700"/>
                  </a:lnTo>
                  <a:lnTo>
                    <a:pt x="717" y="699"/>
                  </a:lnTo>
                  <a:lnTo>
                    <a:pt x="713" y="697"/>
                  </a:lnTo>
                  <a:lnTo>
                    <a:pt x="709" y="696"/>
                  </a:lnTo>
                  <a:lnTo>
                    <a:pt x="709" y="695"/>
                  </a:lnTo>
                  <a:lnTo>
                    <a:pt x="709" y="694"/>
                  </a:lnTo>
                  <a:lnTo>
                    <a:pt x="708" y="694"/>
                  </a:lnTo>
                  <a:lnTo>
                    <a:pt x="707" y="694"/>
                  </a:lnTo>
                  <a:lnTo>
                    <a:pt x="707" y="692"/>
                  </a:lnTo>
                  <a:lnTo>
                    <a:pt x="706" y="692"/>
                  </a:lnTo>
                  <a:lnTo>
                    <a:pt x="706" y="691"/>
                  </a:lnTo>
                  <a:lnTo>
                    <a:pt x="706" y="690"/>
                  </a:lnTo>
                  <a:lnTo>
                    <a:pt x="705" y="690"/>
                  </a:lnTo>
                  <a:lnTo>
                    <a:pt x="704" y="690"/>
                  </a:lnTo>
                  <a:lnTo>
                    <a:pt x="702" y="690"/>
                  </a:lnTo>
                  <a:lnTo>
                    <a:pt x="701" y="689"/>
                  </a:lnTo>
                  <a:lnTo>
                    <a:pt x="701" y="688"/>
                  </a:lnTo>
                  <a:lnTo>
                    <a:pt x="700" y="688"/>
                  </a:lnTo>
                  <a:lnTo>
                    <a:pt x="701" y="687"/>
                  </a:lnTo>
                  <a:lnTo>
                    <a:pt x="701" y="686"/>
                  </a:lnTo>
                  <a:lnTo>
                    <a:pt x="701" y="685"/>
                  </a:lnTo>
                  <a:lnTo>
                    <a:pt x="700" y="685"/>
                  </a:lnTo>
                  <a:lnTo>
                    <a:pt x="699" y="685"/>
                  </a:lnTo>
                  <a:lnTo>
                    <a:pt x="698" y="686"/>
                  </a:lnTo>
                  <a:lnTo>
                    <a:pt x="697" y="686"/>
                  </a:lnTo>
                  <a:lnTo>
                    <a:pt x="696" y="686"/>
                  </a:lnTo>
                  <a:lnTo>
                    <a:pt x="696" y="687"/>
                  </a:lnTo>
                  <a:lnTo>
                    <a:pt x="695" y="687"/>
                  </a:lnTo>
                  <a:lnTo>
                    <a:pt x="694" y="687"/>
                  </a:lnTo>
                  <a:lnTo>
                    <a:pt x="692" y="687"/>
                  </a:lnTo>
                  <a:lnTo>
                    <a:pt x="692" y="686"/>
                  </a:lnTo>
                  <a:lnTo>
                    <a:pt x="691" y="685"/>
                  </a:lnTo>
                  <a:lnTo>
                    <a:pt x="690" y="683"/>
                  </a:lnTo>
                  <a:lnTo>
                    <a:pt x="690" y="685"/>
                  </a:lnTo>
                  <a:lnTo>
                    <a:pt x="689" y="685"/>
                  </a:lnTo>
                  <a:lnTo>
                    <a:pt x="689" y="686"/>
                  </a:lnTo>
                  <a:lnTo>
                    <a:pt x="689" y="687"/>
                  </a:lnTo>
                  <a:lnTo>
                    <a:pt x="688" y="687"/>
                  </a:lnTo>
                  <a:lnTo>
                    <a:pt x="687" y="687"/>
                  </a:lnTo>
                  <a:lnTo>
                    <a:pt x="686" y="686"/>
                  </a:lnTo>
                  <a:lnTo>
                    <a:pt x="685" y="686"/>
                  </a:lnTo>
                  <a:lnTo>
                    <a:pt x="683" y="686"/>
                  </a:lnTo>
                  <a:lnTo>
                    <a:pt x="681" y="687"/>
                  </a:lnTo>
                  <a:lnTo>
                    <a:pt x="680" y="687"/>
                  </a:lnTo>
                  <a:lnTo>
                    <a:pt x="679" y="687"/>
                  </a:lnTo>
                  <a:lnTo>
                    <a:pt x="679" y="686"/>
                  </a:lnTo>
                  <a:lnTo>
                    <a:pt x="679" y="685"/>
                  </a:lnTo>
                  <a:lnTo>
                    <a:pt x="679" y="683"/>
                  </a:lnTo>
                  <a:lnTo>
                    <a:pt x="678" y="683"/>
                  </a:lnTo>
                  <a:lnTo>
                    <a:pt x="677" y="683"/>
                  </a:lnTo>
                  <a:lnTo>
                    <a:pt x="676" y="682"/>
                  </a:lnTo>
                  <a:lnTo>
                    <a:pt x="676" y="681"/>
                  </a:lnTo>
                  <a:lnTo>
                    <a:pt x="675" y="681"/>
                  </a:lnTo>
                  <a:lnTo>
                    <a:pt x="673" y="681"/>
                  </a:lnTo>
                  <a:lnTo>
                    <a:pt x="672" y="680"/>
                  </a:lnTo>
                  <a:lnTo>
                    <a:pt x="671" y="681"/>
                  </a:lnTo>
                  <a:lnTo>
                    <a:pt x="670" y="681"/>
                  </a:lnTo>
                  <a:lnTo>
                    <a:pt x="669" y="682"/>
                  </a:lnTo>
                  <a:lnTo>
                    <a:pt x="668" y="682"/>
                  </a:lnTo>
                  <a:lnTo>
                    <a:pt x="666" y="682"/>
                  </a:lnTo>
                  <a:lnTo>
                    <a:pt x="666" y="681"/>
                  </a:lnTo>
                  <a:lnTo>
                    <a:pt x="665" y="681"/>
                  </a:lnTo>
                  <a:lnTo>
                    <a:pt x="666" y="680"/>
                  </a:lnTo>
                  <a:lnTo>
                    <a:pt x="666" y="679"/>
                  </a:lnTo>
                  <a:lnTo>
                    <a:pt x="665" y="679"/>
                  </a:lnTo>
                  <a:lnTo>
                    <a:pt x="665" y="678"/>
                  </a:lnTo>
                  <a:lnTo>
                    <a:pt x="663" y="678"/>
                  </a:lnTo>
                  <a:lnTo>
                    <a:pt x="662" y="678"/>
                  </a:lnTo>
                  <a:lnTo>
                    <a:pt x="661" y="678"/>
                  </a:lnTo>
                  <a:lnTo>
                    <a:pt x="661" y="677"/>
                  </a:lnTo>
                  <a:lnTo>
                    <a:pt x="662" y="677"/>
                  </a:lnTo>
                  <a:lnTo>
                    <a:pt x="662" y="676"/>
                  </a:lnTo>
                  <a:lnTo>
                    <a:pt x="661" y="676"/>
                  </a:lnTo>
                  <a:lnTo>
                    <a:pt x="660" y="675"/>
                  </a:lnTo>
                  <a:lnTo>
                    <a:pt x="659" y="675"/>
                  </a:lnTo>
                  <a:lnTo>
                    <a:pt x="658" y="675"/>
                  </a:lnTo>
                  <a:lnTo>
                    <a:pt x="658" y="673"/>
                  </a:lnTo>
                  <a:lnTo>
                    <a:pt x="658" y="672"/>
                  </a:lnTo>
                  <a:lnTo>
                    <a:pt x="659" y="672"/>
                  </a:lnTo>
                  <a:lnTo>
                    <a:pt x="659" y="671"/>
                  </a:lnTo>
                  <a:lnTo>
                    <a:pt x="658" y="671"/>
                  </a:lnTo>
                  <a:lnTo>
                    <a:pt x="657" y="669"/>
                  </a:lnTo>
                  <a:lnTo>
                    <a:pt x="656" y="669"/>
                  </a:lnTo>
                  <a:lnTo>
                    <a:pt x="654" y="669"/>
                  </a:lnTo>
                  <a:lnTo>
                    <a:pt x="654" y="668"/>
                  </a:lnTo>
                  <a:lnTo>
                    <a:pt x="653" y="667"/>
                  </a:lnTo>
                  <a:lnTo>
                    <a:pt x="653" y="666"/>
                  </a:lnTo>
                  <a:lnTo>
                    <a:pt x="652" y="666"/>
                  </a:lnTo>
                  <a:lnTo>
                    <a:pt x="651" y="664"/>
                  </a:lnTo>
                  <a:lnTo>
                    <a:pt x="650" y="664"/>
                  </a:lnTo>
                  <a:lnTo>
                    <a:pt x="650" y="663"/>
                  </a:lnTo>
                  <a:lnTo>
                    <a:pt x="649" y="662"/>
                  </a:lnTo>
                  <a:lnTo>
                    <a:pt x="649" y="661"/>
                  </a:lnTo>
                  <a:lnTo>
                    <a:pt x="650" y="661"/>
                  </a:lnTo>
                  <a:lnTo>
                    <a:pt x="650" y="660"/>
                  </a:lnTo>
                  <a:lnTo>
                    <a:pt x="651" y="660"/>
                  </a:lnTo>
                  <a:lnTo>
                    <a:pt x="652" y="660"/>
                  </a:lnTo>
                  <a:lnTo>
                    <a:pt x="652" y="659"/>
                  </a:lnTo>
                  <a:lnTo>
                    <a:pt x="651" y="657"/>
                  </a:lnTo>
                  <a:lnTo>
                    <a:pt x="650" y="656"/>
                  </a:lnTo>
                  <a:lnTo>
                    <a:pt x="650" y="654"/>
                  </a:lnTo>
                  <a:lnTo>
                    <a:pt x="650" y="653"/>
                  </a:lnTo>
                  <a:lnTo>
                    <a:pt x="649" y="652"/>
                  </a:lnTo>
                  <a:lnTo>
                    <a:pt x="649" y="651"/>
                  </a:lnTo>
                  <a:lnTo>
                    <a:pt x="648" y="651"/>
                  </a:lnTo>
                  <a:lnTo>
                    <a:pt x="648" y="650"/>
                  </a:lnTo>
                  <a:lnTo>
                    <a:pt x="649" y="649"/>
                  </a:lnTo>
                  <a:lnTo>
                    <a:pt x="649" y="648"/>
                  </a:lnTo>
                  <a:lnTo>
                    <a:pt x="648" y="647"/>
                  </a:lnTo>
                  <a:lnTo>
                    <a:pt x="647" y="646"/>
                  </a:lnTo>
                  <a:lnTo>
                    <a:pt x="646" y="644"/>
                  </a:lnTo>
                  <a:lnTo>
                    <a:pt x="646" y="643"/>
                  </a:lnTo>
                  <a:lnTo>
                    <a:pt x="647" y="643"/>
                  </a:lnTo>
                  <a:lnTo>
                    <a:pt x="648" y="643"/>
                  </a:lnTo>
                  <a:lnTo>
                    <a:pt x="648" y="642"/>
                  </a:lnTo>
                  <a:lnTo>
                    <a:pt x="647" y="640"/>
                  </a:lnTo>
                  <a:lnTo>
                    <a:pt x="646" y="639"/>
                  </a:lnTo>
                  <a:lnTo>
                    <a:pt x="646" y="637"/>
                  </a:lnTo>
                  <a:lnTo>
                    <a:pt x="646" y="635"/>
                  </a:lnTo>
                  <a:lnTo>
                    <a:pt x="644" y="635"/>
                  </a:lnTo>
                  <a:lnTo>
                    <a:pt x="644" y="634"/>
                  </a:lnTo>
                  <a:lnTo>
                    <a:pt x="644" y="633"/>
                  </a:lnTo>
                  <a:lnTo>
                    <a:pt x="643" y="633"/>
                  </a:lnTo>
                  <a:lnTo>
                    <a:pt x="642" y="633"/>
                  </a:lnTo>
                  <a:lnTo>
                    <a:pt x="641" y="633"/>
                  </a:lnTo>
                  <a:lnTo>
                    <a:pt x="640" y="634"/>
                  </a:lnTo>
                  <a:lnTo>
                    <a:pt x="639" y="634"/>
                  </a:lnTo>
                  <a:lnTo>
                    <a:pt x="638" y="633"/>
                  </a:lnTo>
                  <a:lnTo>
                    <a:pt x="638" y="632"/>
                  </a:lnTo>
                  <a:lnTo>
                    <a:pt x="638" y="631"/>
                  </a:lnTo>
                  <a:lnTo>
                    <a:pt x="638" y="630"/>
                  </a:lnTo>
                  <a:lnTo>
                    <a:pt x="638" y="629"/>
                  </a:lnTo>
                  <a:lnTo>
                    <a:pt x="639" y="629"/>
                  </a:lnTo>
                  <a:lnTo>
                    <a:pt x="640" y="629"/>
                  </a:lnTo>
                  <a:lnTo>
                    <a:pt x="640" y="628"/>
                  </a:lnTo>
                  <a:lnTo>
                    <a:pt x="641" y="628"/>
                  </a:lnTo>
                  <a:lnTo>
                    <a:pt x="641" y="627"/>
                  </a:lnTo>
                  <a:lnTo>
                    <a:pt x="641" y="625"/>
                  </a:lnTo>
                  <a:lnTo>
                    <a:pt x="640" y="625"/>
                  </a:lnTo>
                  <a:lnTo>
                    <a:pt x="639" y="625"/>
                  </a:lnTo>
                  <a:lnTo>
                    <a:pt x="638" y="627"/>
                  </a:lnTo>
                  <a:lnTo>
                    <a:pt x="638" y="625"/>
                  </a:lnTo>
                  <a:lnTo>
                    <a:pt x="637" y="625"/>
                  </a:lnTo>
                  <a:lnTo>
                    <a:pt x="634" y="624"/>
                  </a:lnTo>
                  <a:lnTo>
                    <a:pt x="634" y="623"/>
                  </a:lnTo>
                  <a:lnTo>
                    <a:pt x="634" y="622"/>
                  </a:lnTo>
                  <a:lnTo>
                    <a:pt x="633" y="621"/>
                  </a:lnTo>
                  <a:lnTo>
                    <a:pt x="632" y="621"/>
                  </a:lnTo>
                  <a:lnTo>
                    <a:pt x="631" y="621"/>
                  </a:lnTo>
                  <a:lnTo>
                    <a:pt x="630" y="620"/>
                  </a:lnTo>
                  <a:lnTo>
                    <a:pt x="629" y="621"/>
                  </a:lnTo>
                  <a:lnTo>
                    <a:pt x="628" y="621"/>
                  </a:lnTo>
                  <a:lnTo>
                    <a:pt x="627" y="621"/>
                  </a:lnTo>
                  <a:lnTo>
                    <a:pt x="625" y="620"/>
                  </a:lnTo>
                  <a:lnTo>
                    <a:pt x="625" y="619"/>
                  </a:lnTo>
                  <a:lnTo>
                    <a:pt x="625" y="618"/>
                  </a:lnTo>
                  <a:lnTo>
                    <a:pt x="624" y="618"/>
                  </a:lnTo>
                  <a:lnTo>
                    <a:pt x="624" y="619"/>
                  </a:lnTo>
                  <a:lnTo>
                    <a:pt x="624" y="620"/>
                  </a:lnTo>
                  <a:lnTo>
                    <a:pt x="623" y="620"/>
                  </a:lnTo>
                  <a:lnTo>
                    <a:pt x="622" y="620"/>
                  </a:lnTo>
                  <a:lnTo>
                    <a:pt x="622" y="619"/>
                  </a:lnTo>
                  <a:lnTo>
                    <a:pt x="621" y="619"/>
                  </a:lnTo>
                  <a:lnTo>
                    <a:pt x="620" y="619"/>
                  </a:lnTo>
                  <a:lnTo>
                    <a:pt x="620" y="620"/>
                  </a:lnTo>
                  <a:lnTo>
                    <a:pt x="619" y="620"/>
                  </a:lnTo>
                  <a:lnTo>
                    <a:pt x="619" y="621"/>
                  </a:lnTo>
                  <a:lnTo>
                    <a:pt x="619" y="622"/>
                  </a:lnTo>
                  <a:lnTo>
                    <a:pt x="618" y="622"/>
                  </a:lnTo>
                  <a:lnTo>
                    <a:pt x="617" y="621"/>
                  </a:lnTo>
                  <a:lnTo>
                    <a:pt x="615" y="621"/>
                  </a:lnTo>
                  <a:lnTo>
                    <a:pt x="615" y="622"/>
                  </a:lnTo>
                  <a:lnTo>
                    <a:pt x="614" y="622"/>
                  </a:lnTo>
                  <a:lnTo>
                    <a:pt x="613" y="622"/>
                  </a:lnTo>
                  <a:lnTo>
                    <a:pt x="613" y="621"/>
                  </a:lnTo>
                  <a:lnTo>
                    <a:pt x="613" y="620"/>
                  </a:lnTo>
                  <a:lnTo>
                    <a:pt x="613" y="619"/>
                  </a:lnTo>
                  <a:lnTo>
                    <a:pt x="612" y="618"/>
                  </a:lnTo>
                  <a:lnTo>
                    <a:pt x="611" y="618"/>
                  </a:lnTo>
                  <a:lnTo>
                    <a:pt x="611" y="616"/>
                  </a:lnTo>
                  <a:lnTo>
                    <a:pt x="611" y="615"/>
                  </a:lnTo>
                  <a:lnTo>
                    <a:pt x="611" y="614"/>
                  </a:lnTo>
                  <a:lnTo>
                    <a:pt x="610" y="613"/>
                  </a:lnTo>
                  <a:lnTo>
                    <a:pt x="609" y="612"/>
                  </a:lnTo>
                  <a:lnTo>
                    <a:pt x="609" y="611"/>
                  </a:lnTo>
                  <a:lnTo>
                    <a:pt x="609" y="610"/>
                  </a:lnTo>
                  <a:lnTo>
                    <a:pt x="608" y="609"/>
                  </a:lnTo>
                  <a:lnTo>
                    <a:pt x="606" y="609"/>
                  </a:lnTo>
                  <a:lnTo>
                    <a:pt x="606" y="608"/>
                  </a:lnTo>
                  <a:lnTo>
                    <a:pt x="605" y="606"/>
                  </a:lnTo>
                  <a:lnTo>
                    <a:pt x="604" y="606"/>
                  </a:lnTo>
                  <a:lnTo>
                    <a:pt x="604" y="608"/>
                  </a:lnTo>
                  <a:lnTo>
                    <a:pt x="603" y="608"/>
                  </a:lnTo>
                  <a:lnTo>
                    <a:pt x="602" y="608"/>
                  </a:lnTo>
                  <a:lnTo>
                    <a:pt x="602" y="606"/>
                  </a:lnTo>
                  <a:lnTo>
                    <a:pt x="601" y="606"/>
                  </a:lnTo>
                  <a:lnTo>
                    <a:pt x="600" y="605"/>
                  </a:lnTo>
                  <a:lnTo>
                    <a:pt x="599" y="604"/>
                  </a:lnTo>
                  <a:lnTo>
                    <a:pt x="599" y="605"/>
                  </a:lnTo>
                  <a:lnTo>
                    <a:pt x="599" y="604"/>
                  </a:lnTo>
                  <a:lnTo>
                    <a:pt x="599" y="602"/>
                  </a:lnTo>
                  <a:lnTo>
                    <a:pt x="598" y="601"/>
                  </a:lnTo>
                  <a:lnTo>
                    <a:pt x="596" y="601"/>
                  </a:lnTo>
                  <a:lnTo>
                    <a:pt x="595" y="601"/>
                  </a:lnTo>
                  <a:lnTo>
                    <a:pt x="595" y="600"/>
                  </a:lnTo>
                  <a:lnTo>
                    <a:pt x="589" y="602"/>
                  </a:lnTo>
                  <a:lnTo>
                    <a:pt x="585" y="602"/>
                  </a:lnTo>
                  <a:lnTo>
                    <a:pt x="580" y="603"/>
                  </a:lnTo>
                  <a:lnTo>
                    <a:pt x="579" y="604"/>
                  </a:lnTo>
                  <a:lnTo>
                    <a:pt x="570" y="606"/>
                  </a:lnTo>
                  <a:lnTo>
                    <a:pt x="563" y="608"/>
                  </a:lnTo>
                  <a:lnTo>
                    <a:pt x="562" y="608"/>
                  </a:lnTo>
                  <a:lnTo>
                    <a:pt x="546" y="611"/>
                  </a:lnTo>
                  <a:lnTo>
                    <a:pt x="544" y="612"/>
                  </a:lnTo>
                  <a:lnTo>
                    <a:pt x="542" y="612"/>
                  </a:lnTo>
                  <a:lnTo>
                    <a:pt x="532" y="614"/>
                  </a:lnTo>
                  <a:lnTo>
                    <a:pt x="527" y="615"/>
                  </a:lnTo>
                  <a:lnTo>
                    <a:pt x="516" y="618"/>
                  </a:lnTo>
                  <a:lnTo>
                    <a:pt x="513" y="618"/>
                  </a:lnTo>
                  <a:lnTo>
                    <a:pt x="513" y="619"/>
                  </a:lnTo>
                  <a:lnTo>
                    <a:pt x="509" y="619"/>
                  </a:lnTo>
                  <a:lnTo>
                    <a:pt x="501" y="621"/>
                  </a:lnTo>
                  <a:lnTo>
                    <a:pt x="496" y="622"/>
                  </a:lnTo>
                  <a:lnTo>
                    <a:pt x="494" y="622"/>
                  </a:lnTo>
                  <a:lnTo>
                    <a:pt x="493" y="622"/>
                  </a:lnTo>
                  <a:lnTo>
                    <a:pt x="483" y="624"/>
                  </a:lnTo>
                  <a:lnTo>
                    <a:pt x="474" y="627"/>
                  </a:lnTo>
                  <a:lnTo>
                    <a:pt x="465" y="629"/>
                  </a:lnTo>
                  <a:lnTo>
                    <a:pt x="464" y="629"/>
                  </a:lnTo>
                  <a:lnTo>
                    <a:pt x="449" y="632"/>
                  </a:lnTo>
                  <a:lnTo>
                    <a:pt x="448" y="632"/>
                  </a:lnTo>
                  <a:lnTo>
                    <a:pt x="447" y="632"/>
                  </a:lnTo>
                  <a:lnTo>
                    <a:pt x="443" y="633"/>
                  </a:lnTo>
                  <a:lnTo>
                    <a:pt x="442" y="633"/>
                  </a:lnTo>
                  <a:lnTo>
                    <a:pt x="441" y="633"/>
                  </a:lnTo>
                  <a:lnTo>
                    <a:pt x="440" y="633"/>
                  </a:lnTo>
                  <a:lnTo>
                    <a:pt x="439" y="633"/>
                  </a:lnTo>
                  <a:lnTo>
                    <a:pt x="438" y="633"/>
                  </a:lnTo>
                  <a:lnTo>
                    <a:pt x="437" y="634"/>
                  </a:lnTo>
                  <a:lnTo>
                    <a:pt x="436" y="634"/>
                  </a:lnTo>
                  <a:lnTo>
                    <a:pt x="417" y="638"/>
                  </a:lnTo>
                  <a:lnTo>
                    <a:pt x="413" y="639"/>
                  </a:lnTo>
                  <a:lnTo>
                    <a:pt x="410" y="639"/>
                  </a:lnTo>
                  <a:lnTo>
                    <a:pt x="405" y="640"/>
                  </a:lnTo>
                  <a:lnTo>
                    <a:pt x="401" y="641"/>
                  </a:lnTo>
                  <a:lnTo>
                    <a:pt x="399" y="641"/>
                  </a:lnTo>
                  <a:lnTo>
                    <a:pt x="390" y="643"/>
                  </a:lnTo>
                  <a:lnTo>
                    <a:pt x="388" y="643"/>
                  </a:lnTo>
                  <a:lnTo>
                    <a:pt x="385" y="644"/>
                  </a:lnTo>
                  <a:lnTo>
                    <a:pt x="384" y="644"/>
                  </a:lnTo>
                  <a:lnTo>
                    <a:pt x="382" y="646"/>
                  </a:lnTo>
                  <a:lnTo>
                    <a:pt x="376" y="647"/>
                  </a:lnTo>
                  <a:lnTo>
                    <a:pt x="373" y="647"/>
                  </a:lnTo>
                  <a:lnTo>
                    <a:pt x="369" y="648"/>
                  </a:lnTo>
                  <a:lnTo>
                    <a:pt x="366" y="649"/>
                  </a:lnTo>
                  <a:lnTo>
                    <a:pt x="363" y="649"/>
                  </a:lnTo>
                  <a:lnTo>
                    <a:pt x="362" y="649"/>
                  </a:lnTo>
                  <a:lnTo>
                    <a:pt x="361" y="650"/>
                  </a:lnTo>
                  <a:lnTo>
                    <a:pt x="356" y="650"/>
                  </a:lnTo>
                  <a:lnTo>
                    <a:pt x="354" y="651"/>
                  </a:lnTo>
                  <a:lnTo>
                    <a:pt x="351" y="651"/>
                  </a:lnTo>
                  <a:lnTo>
                    <a:pt x="335" y="654"/>
                  </a:lnTo>
                  <a:lnTo>
                    <a:pt x="325" y="657"/>
                  </a:lnTo>
                  <a:lnTo>
                    <a:pt x="316" y="658"/>
                  </a:lnTo>
                  <a:lnTo>
                    <a:pt x="311" y="660"/>
                  </a:lnTo>
                  <a:lnTo>
                    <a:pt x="309" y="660"/>
                  </a:lnTo>
                  <a:lnTo>
                    <a:pt x="293" y="663"/>
                  </a:lnTo>
                  <a:lnTo>
                    <a:pt x="277" y="667"/>
                  </a:lnTo>
                  <a:lnTo>
                    <a:pt x="268" y="668"/>
                  </a:lnTo>
                  <a:lnTo>
                    <a:pt x="267" y="668"/>
                  </a:lnTo>
                  <a:lnTo>
                    <a:pt x="266" y="669"/>
                  </a:lnTo>
                  <a:lnTo>
                    <a:pt x="260" y="670"/>
                  </a:lnTo>
                  <a:lnTo>
                    <a:pt x="253" y="671"/>
                  </a:lnTo>
                  <a:lnTo>
                    <a:pt x="250" y="671"/>
                  </a:lnTo>
                  <a:lnTo>
                    <a:pt x="245" y="672"/>
                  </a:lnTo>
                  <a:lnTo>
                    <a:pt x="240" y="673"/>
                  </a:lnTo>
                  <a:lnTo>
                    <a:pt x="237" y="673"/>
                  </a:lnTo>
                  <a:lnTo>
                    <a:pt x="235" y="675"/>
                  </a:lnTo>
                  <a:lnTo>
                    <a:pt x="228" y="676"/>
                  </a:lnTo>
                  <a:lnTo>
                    <a:pt x="219" y="677"/>
                  </a:lnTo>
                  <a:lnTo>
                    <a:pt x="210" y="679"/>
                  </a:lnTo>
                  <a:lnTo>
                    <a:pt x="208" y="679"/>
                  </a:lnTo>
                  <a:lnTo>
                    <a:pt x="203" y="680"/>
                  </a:lnTo>
                  <a:lnTo>
                    <a:pt x="198" y="681"/>
                  </a:lnTo>
                  <a:lnTo>
                    <a:pt x="192" y="682"/>
                  </a:lnTo>
                  <a:lnTo>
                    <a:pt x="182" y="685"/>
                  </a:lnTo>
                  <a:lnTo>
                    <a:pt x="174" y="686"/>
                  </a:lnTo>
                  <a:lnTo>
                    <a:pt x="167" y="687"/>
                  </a:lnTo>
                  <a:lnTo>
                    <a:pt x="165" y="687"/>
                  </a:lnTo>
                  <a:lnTo>
                    <a:pt x="164" y="688"/>
                  </a:lnTo>
                  <a:lnTo>
                    <a:pt x="162" y="688"/>
                  </a:lnTo>
                  <a:lnTo>
                    <a:pt x="158" y="689"/>
                  </a:lnTo>
                  <a:lnTo>
                    <a:pt x="151" y="690"/>
                  </a:lnTo>
                  <a:lnTo>
                    <a:pt x="144" y="691"/>
                  </a:lnTo>
                  <a:lnTo>
                    <a:pt x="134" y="694"/>
                  </a:lnTo>
                  <a:lnTo>
                    <a:pt x="127" y="695"/>
                  </a:lnTo>
                  <a:lnTo>
                    <a:pt x="123" y="696"/>
                  </a:lnTo>
                  <a:lnTo>
                    <a:pt x="119" y="696"/>
                  </a:lnTo>
                  <a:lnTo>
                    <a:pt x="114" y="697"/>
                  </a:lnTo>
                  <a:lnTo>
                    <a:pt x="113" y="697"/>
                  </a:lnTo>
                  <a:lnTo>
                    <a:pt x="103" y="699"/>
                  </a:lnTo>
                  <a:lnTo>
                    <a:pt x="92" y="701"/>
                  </a:lnTo>
                  <a:lnTo>
                    <a:pt x="87" y="701"/>
                  </a:lnTo>
                  <a:lnTo>
                    <a:pt x="79" y="704"/>
                  </a:lnTo>
                  <a:lnTo>
                    <a:pt x="78" y="704"/>
                  </a:lnTo>
                  <a:lnTo>
                    <a:pt x="77" y="704"/>
                  </a:lnTo>
                  <a:lnTo>
                    <a:pt x="72" y="705"/>
                  </a:lnTo>
                  <a:lnTo>
                    <a:pt x="65" y="706"/>
                  </a:lnTo>
                  <a:lnTo>
                    <a:pt x="60" y="707"/>
                  </a:lnTo>
                  <a:lnTo>
                    <a:pt x="56" y="707"/>
                  </a:lnTo>
                  <a:lnTo>
                    <a:pt x="48" y="709"/>
                  </a:lnTo>
                  <a:lnTo>
                    <a:pt x="40" y="710"/>
                  </a:lnTo>
                  <a:lnTo>
                    <a:pt x="39" y="710"/>
                  </a:lnTo>
                  <a:lnTo>
                    <a:pt x="37" y="710"/>
                  </a:lnTo>
                  <a:lnTo>
                    <a:pt x="27" y="713"/>
                  </a:lnTo>
                  <a:lnTo>
                    <a:pt x="25" y="713"/>
                  </a:lnTo>
                  <a:lnTo>
                    <a:pt x="23" y="713"/>
                  </a:lnTo>
                  <a:lnTo>
                    <a:pt x="21" y="714"/>
                  </a:lnTo>
                  <a:lnTo>
                    <a:pt x="9" y="716"/>
                  </a:lnTo>
                  <a:lnTo>
                    <a:pt x="8" y="711"/>
                  </a:lnTo>
                  <a:lnTo>
                    <a:pt x="7" y="699"/>
                  </a:lnTo>
                  <a:lnTo>
                    <a:pt x="6" y="694"/>
                  </a:lnTo>
                  <a:lnTo>
                    <a:pt x="5" y="691"/>
                  </a:lnTo>
                  <a:lnTo>
                    <a:pt x="5" y="688"/>
                  </a:lnTo>
                  <a:lnTo>
                    <a:pt x="4" y="686"/>
                  </a:lnTo>
                  <a:lnTo>
                    <a:pt x="4" y="683"/>
                  </a:lnTo>
                  <a:lnTo>
                    <a:pt x="4" y="682"/>
                  </a:lnTo>
                  <a:lnTo>
                    <a:pt x="1" y="671"/>
                  </a:lnTo>
                  <a:lnTo>
                    <a:pt x="1" y="670"/>
                  </a:lnTo>
                  <a:lnTo>
                    <a:pt x="0" y="667"/>
                  </a:lnTo>
                  <a:lnTo>
                    <a:pt x="0" y="666"/>
                  </a:lnTo>
                  <a:lnTo>
                    <a:pt x="6" y="662"/>
                  </a:lnTo>
                  <a:lnTo>
                    <a:pt x="7" y="662"/>
                  </a:lnTo>
                  <a:lnTo>
                    <a:pt x="11" y="658"/>
                  </a:lnTo>
                  <a:lnTo>
                    <a:pt x="12" y="657"/>
                  </a:lnTo>
                  <a:lnTo>
                    <a:pt x="15" y="656"/>
                  </a:lnTo>
                  <a:lnTo>
                    <a:pt x="15" y="654"/>
                  </a:lnTo>
                  <a:lnTo>
                    <a:pt x="16" y="654"/>
                  </a:lnTo>
                  <a:lnTo>
                    <a:pt x="16" y="653"/>
                  </a:lnTo>
                  <a:lnTo>
                    <a:pt x="18" y="652"/>
                  </a:lnTo>
                  <a:lnTo>
                    <a:pt x="18" y="651"/>
                  </a:lnTo>
                  <a:lnTo>
                    <a:pt x="20" y="650"/>
                  </a:lnTo>
                  <a:lnTo>
                    <a:pt x="20" y="649"/>
                  </a:lnTo>
                  <a:lnTo>
                    <a:pt x="25" y="646"/>
                  </a:lnTo>
                  <a:lnTo>
                    <a:pt x="26" y="644"/>
                  </a:lnTo>
                  <a:lnTo>
                    <a:pt x="27" y="644"/>
                  </a:lnTo>
                  <a:lnTo>
                    <a:pt x="28" y="642"/>
                  </a:lnTo>
                  <a:lnTo>
                    <a:pt x="30" y="640"/>
                  </a:lnTo>
                  <a:lnTo>
                    <a:pt x="33" y="638"/>
                  </a:lnTo>
                  <a:lnTo>
                    <a:pt x="34" y="637"/>
                  </a:lnTo>
                  <a:lnTo>
                    <a:pt x="34" y="635"/>
                  </a:lnTo>
                  <a:lnTo>
                    <a:pt x="35" y="635"/>
                  </a:lnTo>
                  <a:lnTo>
                    <a:pt x="37" y="633"/>
                  </a:lnTo>
                  <a:lnTo>
                    <a:pt x="38" y="632"/>
                  </a:lnTo>
                  <a:lnTo>
                    <a:pt x="38" y="631"/>
                  </a:lnTo>
                  <a:lnTo>
                    <a:pt x="39" y="630"/>
                  </a:lnTo>
                  <a:lnTo>
                    <a:pt x="40" y="629"/>
                  </a:lnTo>
                  <a:lnTo>
                    <a:pt x="41" y="625"/>
                  </a:lnTo>
                  <a:lnTo>
                    <a:pt x="43" y="624"/>
                  </a:lnTo>
                  <a:lnTo>
                    <a:pt x="45" y="622"/>
                  </a:lnTo>
                  <a:lnTo>
                    <a:pt x="47" y="619"/>
                  </a:lnTo>
                  <a:lnTo>
                    <a:pt x="48" y="616"/>
                  </a:lnTo>
                  <a:lnTo>
                    <a:pt x="49" y="616"/>
                  </a:lnTo>
                  <a:lnTo>
                    <a:pt x="50" y="616"/>
                  </a:lnTo>
                  <a:lnTo>
                    <a:pt x="52" y="616"/>
                  </a:lnTo>
                  <a:lnTo>
                    <a:pt x="52" y="615"/>
                  </a:lnTo>
                  <a:lnTo>
                    <a:pt x="53" y="614"/>
                  </a:lnTo>
                  <a:lnTo>
                    <a:pt x="54" y="613"/>
                  </a:lnTo>
                  <a:lnTo>
                    <a:pt x="55" y="612"/>
                  </a:lnTo>
                  <a:lnTo>
                    <a:pt x="56" y="611"/>
                  </a:lnTo>
                  <a:lnTo>
                    <a:pt x="58" y="610"/>
                  </a:lnTo>
                  <a:lnTo>
                    <a:pt x="58" y="609"/>
                  </a:lnTo>
                  <a:lnTo>
                    <a:pt x="59" y="608"/>
                  </a:lnTo>
                  <a:lnTo>
                    <a:pt x="62" y="606"/>
                  </a:lnTo>
                  <a:lnTo>
                    <a:pt x="63" y="605"/>
                  </a:lnTo>
                  <a:lnTo>
                    <a:pt x="64" y="605"/>
                  </a:lnTo>
                  <a:lnTo>
                    <a:pt x="66" y="604"/>
                  </a:lnTo>
                  <a:lnTo>
                    <a:pt x="66" y="603"/>
                  </a:lnTo>
                  <a:lnTo>
                    <a:pt x="67" y="603"/>
                  </a:lnTo>
                  <a:lnTo>
                    <a:pt x="68" y="602"/>
                  </a:lnTo>
                  <a:lnTo>
                    <a:pt x="69" y="602"/>
                  </a:lnTo>
                  <a:lnTo>
                    <a:pt x="71" y="602"/>
                  </a:lnTo>
                  <a:lnTo>
                    <a:pt x="71" y="601"/>
                  </a:lnTo>
                  <a:lnTo>
                    <a:pt x="72" y="601"/>
                  </a:lnTo>
                  <a:lnTo>
                    <a:pt x="73" y="601"/>
                  </a:lnTo>
                  <a:lnTo>
                    <a:pt x="73" y="600"/>
                  </a:lnTo>
                  <a:lnTo>
                    <a:pt x="74" y="599"/>
                  </a:lnTo>
                  <a:lnTo>
                    <a:pt x="74" y="597"/>
                  </a:lnTo>
                  <a:lnTo>
                    <a:pt x="74" y="594"/>
                  </a:lnTo>
                  <a:lnTo>
                    <a:pt x="74" y="593"/>
                  </a:lnTo>
                  <a:lnTo>
                    <a:pt x="75" y="593"/>
                  </a:lnTo>
                  <a:lnTo>
                    <a:pt x="75" y="592"/>
                  </a:lnTo>
                  <a:lnTo>
                    <a:pt x="76" y="590"/>
                  </a:lnTo>
                  <a:lnTo>
                    <a:pt x="76" y="589"/>
                  </a:lnTo>
                  <a:lnTo>
                    <a:pt x="77" y="586"/>
                  </a:lnTo>
                  <a:lnTo>
                    <a:pt x="78" y="585"/>
                  </a:lnTo>
                  <a:lnTo>
                    <a:pt x="79" y="583"/>
                  </a:lnTo>
                  <a:lnTo>
                    <a:pt x="81" y="583"/>
                  </a:lnTo>
                  <a:lnTo>
                    <a:pt x="82" y="582"/>
                  </a:lnTo>
                  <a:lnTo>
                    <a:pt x="81" y="581"/>
                  </a:lnTo>
                  <a:lnTo>
                    <a:pt x="81" y="579"/>
                  </a:lnTo>
                  <a:lnTo>
                    <a:pt x="81" y="577"/>
                  </a:lnTo>
                  <a:lnTo>
                    <a:pt x="81" y="576"/>
                  </a:lnTo>
                  <a:lnTo>
                    <a:pt x="82" y="573"/>
                  </a:lnTo>
                  <a:lnTo>
                    <a:pt x="84" y="572"/>
                  </a:lnTo>
                  <a:lnTo>
                    <a:pt x="85" y="571"/>
                  </a:lnTo>
                  <a:lnTo>
                    <a:pt x="87" y="570"/>
                  </a:lnTo>
                  <a:lnTo>
                    <a:pt x="88" y="570"/>
                  </a:lnTo>
                  <a:lnTo>
                    <a:pt x="92" y="566"/>
                  </a:lnTo>
                  <a:lnTo>
                    <a:pt x="93" y="564"/>
                  </a:lnTo>
                  <a:lnTo>
                    <a:pt x="94" y="563"/>
                  </a:lnTo>
                  <a:lnTo>
                    <a:pt x="96" y="562"/>
                  </a:lnTo>
                  <a:lnTo>
                    <a:pt x="97" y="562"/>
                  </a:lnTo>
                  <a:lnTo>
                    <a:pt x="100" y="560"/>
                  </a:lnTo>
                  <a:lnTo>
                    <a:pt x="100" y="558"/>
                  </a:lnTo>
                  <a:lnTo>
                    <a:pt x="103" y="554"/>
                  </a:lnTo>
                  <a:lnTo>
                    <a:pt x="104" y="553"/>
                  </a:lnTo>
                  <a:lnTo>
                    <a:pt x="104" y="552"/>
                  </a:lnTo>
                  <a:lnTo>
                    <a:pt x="104" y="549"/>
                  </a:lnTo>
                  <a:lnTo>
                    <a:pt x="103" y="548"/>
                  </a:lnTo>
                  <a:lnTo>
                    <a:pt x="103" y="547"/>
                  </a:lnTo>
                  <a:lnTo>
                    <a:pt x="102" y="546"/>
                  </a:lnTo>
                  <a:lnTo>
                    <a:pt x="102" y="544"/>
                  </a:lnTo>
                  <a:lnTo>
                    <a:pt x="102" y="543"/>
                  </a:lnTo>
                  <a:lnTo>
                    <a:pt x="102" y="542"/>
                  </a:lnTo>
                  <a:lnTo>
                    <a:pt x="101" y="539"/>
                  </a:lnTo>
                  <a:lnTo>
                    <a:pt x="100" y="539"/>
                  </a:lnTo>
                  <a:lnTo>
                    <a:pt x="97" y="537"/>
                  </a:lnTo>
                  <a:lnTo>
                    <a:pt x="97" y="536"/>
                  </a:lnTo>
                  <a:lnTo>
                    <a:pt x="96" y="535"/>
                  </a:lnTo>
                  <a:lnTo>
                    <a:pt x="96" y="534"/>
                  </a:lnTo>
                  <a:lnTo>
                    <a:pt x="93" y="534"/>
                  </a:lnTo>
                  <a:lnTo>
                    <a:pt x="93" y="533"/>
                  </a:lnTo>
                  <a:lnTo>
                    <a:pt x="94" y="532"/>
                  </a:lnTo>
                  <a:lnTo>
                    <a:pt x="94" y="530"/>
                  </a:lnTo>
                  <a:lnTo>
                    <a:pt x="93" y="529"/>
                  </a:lnTo>
                  <a:lnTo>
                    <a:pt x="93" y="528"/>
                  </a:lnTo>
                  <a:lnTo>
                    <a:pt x="93" y="527"/>
                  </a:lnTo>
                  <a:lnTo>
                    <a:pt x="92" y="526"/>
                  </a:lnTo>
                  <a:lnTo>
                    <a:pt x="92" y="525"/>
                  </a:lnTo>
                  <a:lnTo>
                    <a:pt x="91" y="524"/>
                  </a:lnTo>
                  <a:lnTo>
                    <a:pt x="88" y="523"/>
                  </a:lnTo>
                  <a:lnTo>
                    <a:pt x="84" y="523"/>
                  </a:lnTo>
                  <a:lnTo>
                    <a:pt x="83" y="520"/>
                  </a:lnTo>
                  <a:lnTo>
                    <a:pt x="81" y="520"/>
                  </a:lnTo>
                  <a:lnTo>
                    <a:pt x="77" y="519"/>
                  </a:lnTo>
                  <a:lnTo>
                    <a:pt x="75" y="517"/>
                  </a:lnTo>
                  <a:lnTo>
                    <a:pt x="75" y="516"/>
                  </a:lnTo>
                  <a:lnTo>
                    <a:pt x="75" y="515"/>
                  </a:lnTo>
                  <a:lnTo>
                    <a:pt x="75" y="514"/>
                  </a:lnTo>
                  <a:lnTo>
                    <a:pt x="75" y="513"/>
                  </a:lnTo>
                  <a:lnTo>
                    <a:pt x="75" y="510"/>
                  </a:lnTo>
                  <a:lnTo>
                    <a:pt x="76" y="507"/>
                  </a:lnTo>
                  <a:lnTo>
                    <a:pt x="75" y="506"/>
                  </a:lnTo>
                  <a:lnTo>
                    <a:pt x="75" y="505"/>
                  </a:lnTo>
                  <a:lnTo>
                    <a:pt x="73" y="504"/>
                  </a:lnTo>
                  <a:lnTo>
                    <a:pt x="71" y="504"/>
                  </a:lnTo>
                  <a:lnTo>
                    <a:pt x="69" y="504"/>
                  </a:lnTo>
                  <a:lnTo>
                    <a:pt x="66" y="504"/>
                  </a:lnTo>
                  <a:lnTo>
                    <a:pt x="65" y="503"/>
                  </a:lnTo>
                  <a:lnTo>
                    <a:pt x="66" y="501"/>
                  </a:lnTo>
                  <a:lnTo>
                    <a:pt x="66" y="500"/>
                  </a:lnTo>
                  <a:lnTo>
                    <a:pt x="67" y="498"/>
                  </a:lnTo>
                  <a:lnTo>
                    <a:pt x="66" y="497"/>
                  </a:lnTo>
                  <a:lnTo>
                    <a:pt x="66" y="496"/>
                  </a:lnTo>
                  <a:lnTo>
                    <a:pt x="66" y="495"/>
                  </a:lnTo>
                  <a:lnTo>
                    <a:pt x="66" y="494"/>
                  </a:lnTo>
                  <a:lnTo>
                    <a:pt x="67" y="494"/>
                  </a:lnTo>
                  <a:lnTo>
                    <a:pt x="67" y="493"/>
                  </a:lnTo>
                  <a:lnTo>
                    <a:pt x="67" y="491"/>
                  </a:lnTo>
                  <a:lnTo>
                    <a:pt x="67" y="490"/>
                  </a:lnTo>
                  <a:lnTo>
                    <a:pt x="67" y="489"/>
                  </a:lnTo>
                  <a:lnTo>
                    <a:pt x="66" y="488"/>
                  </a:lnTo>
                  <a:lnTo>
                    <a:pt x="66" y="487"/>
                  </a:lnTo>
                  <a:lnTo>
                    <a:pt x="65" y="486"/>
                  </a:lnTo>
                  <a:lnTo>
                    <a:pt x="65" y="485"/>
                  </a:lnTo>
                  <a:lnTo>
                    <a:pt x="65" y="484"/>
                  </a:lnTo>
                  <a:lnTo>
                    <a:pt x="65" y="482"/>
                  </a:lnTo>
                  <a:lnTo>
                    <a:pt x="65" y="481"/>
                  </a:lnTo>
                  <a:lnTo>
                    <a:pt x="65" y="480"/>
                  </a:lnTo>
                  <a:lnTo>
                    <a:pt x="64" y="479"/>
                  </a:lnTo>
                  <a:lnTo>
                    <a:pt x="64" y="478"/>
                  </a:lnTo>
                  <a:lnTo>
                    <a:pt x="64" y="477"/>
                  </a:lnTo>
                  <a:lnTo>
                    <a:pt x="63" y="475"/>
                  </a:lnTo>
                  <a:lnTo>
                    <a:pt x="63" y="474"/>
                  </a:lnTo>
                  <a:lnTo>
                    <a:pt x="62" y="471"/>
                  </a:lnTo>
                  <a:lnTo>
                    <a:pt x="60" y="470"/>
                  </a:lnTo>
                  <a:lnTo>
                    <a:pt x="66" y="467"/>
                  </a:lnTo>
                  <a:lnTo>
                    <a:pt x="68" y="466"/>
                  </a:lnTo>
                  <a:lnTo>
                    <a:pt x="73" y="465"/>
                  </a:lnTo>
                  <a:lnTo>
                    <a:pt x="75" y="462"/>
                  </a:lnTo>
                  <a:lnTo>
                    <a:pt x="77" y="461"/>
                  </a:lnTo>
                  <a:lnTo>
                    <a:pt x="81" y="459"/>
                  </a:lnTo>
                  <a:lnTo>
                    <a:pt x="86" y="456"/>
                  </a:lnTo>
                  <a:lnTo>
                    <a:pt x="87" y="456"/>
                  </a:lnTo>
                  <a:lnTo>
                    <a:pt x="89" y="455"/>
                  </a:lnTo>
                  <a:lnTo>
                    <a:pt x="91" y="453"/>
                  </a:lnTo>
                  <a:lnTo>
                    <a:pt x="92" y="453"/>
                  </a:lnTo>
                  <a:lnTo>
                    <a:pt x="93" y="452"/>
                  </a:lnTo>
                  <a:lnTo>
                    <a:pt x="96" y="451"/>
                  </a:lnTo>
                  <a:lnTo>
                    <a:pt x="100" y="450"/>
                  </a:lnTo>
                  <a:lnTo>
                    <a:pt x="100" y="449"/>
                  </a:lnTo>
                  <a:lnTo>
                    <a:pt x="104" y="448"/>
                  </a:lnTo>
                  <a:lnTo>
                    <a:pt x="106" y="447"/>
                  </a:lnTo>
                  <a:lnTo>
                    <a:pt x="107" y="447"/>
                  </a:lnTo>
                  <a:lnTo>
                    <a:pt x="114" y="442"/>
                  </a:lnTo>
                  <a:lnTo>
                    <a:pt x="115" y="442"/>
                  </a:lnTo>
                  <a:lnTo>
                    <a:pt x="123" y="439"/>
                  </a:lnTo>
                  <a:lnTo>
                    <a:pt x="125" y="438"/>
                  </a:lnTo>
                  <a:lnTo>
                    <a:pt x="126" y="438"/>
                  </a:lnTo>
                  <a:lnTo>
                    <a:pt x="129" y="437"/>
                  </a:lnTo>
                  <a:lnTo>
                    <a:pt x="133" y="436"/>
                  </a:lnTo>
                  <a:lnTo>
                    <a:pt x="134" y="436"/>
                  </a:lnTo>
                  <a:lnTo>
                    <a:pt x="135" y="436"/>
                  </a:lnTo>
                  <a:lnTo>
                    <a:pt x="138" y="436"/>
                  </a:lnTo>
                  <a:lnTo>
                    <a:pt x="140" y="434"/>
                  </a:lnTo>
                  <a:lnTo>
                    <a:pt x="145" y="433"/>
                  </a:lnTo>
                  <a:lnTo>
                    <a:pt x="148" y="432"/>
                  </a:lnTo>
                  <a:lnTo>
                    <a:pt x="149" y="432"/>
                  </a:lnTo>
                  <a:lnTo>
                    <a:pt x="150" y="432"/>
                  </a:lnTo>
                  <a:lnTo>
                    <a:pt x="152" y="432"/>
                  </a:lnTo>
                  <a:lnTo>
                    <a:pt x="153" y="432"/>
                  </a:lnTo>
                  <a:lnTo>
                    <a:pt x="156" y="431"/>
                  </a:lnTo>
                  <a:lnTo>
                    <a:pt x="159" y="431"/>
                  </a:lnTo>
                  <a:lnTo>
                    <a:pt x="160" y="431"/>
                  </a:lnTo>
                  <a:lnTo>
                    <a:pt x="161" y="431"/>
                  </a:lnTo>
                  <a:lnTo>
                    <a:pt x="162" y="431"/>
                  </a:lnTo>
                  <a:lnTo>
                    <a:pt x="164" y="430"/>
                  </a:lnTo>
                  <a:lnTo>
                    <a:pt x="167" y="430"/>
                  </a:lnTo>
                  <a:lnTo>
                    <a:pt x="170" y="429"/>
                  </a:lnTo>
                  <a:lnTo>
                    <a:pt x="171" y="429"/>
                  </a:lnTo>
                  <a:lnTo>
                    <a:pt x="175" y="428"/>
                  </a:lnTo>
                  <a:lnTo>
                    <a:pt x="177" y="428"/>
                  </a:lnTo>
                  <a:lnTo>
                    <a:pt x="178" y="427"/>
                  </a:lnTo>
                  <a:lnTo>
                    <a:pt x="179" y="427"/>
                  </a:lnTo>
                  <a:lnTo>
                    <a:pt x="181" y="427"/>
                  </a:lnTo>
                  <a:lnTo>
                    <a:pt x="182" y="426"/>
                  </a:lnTo>
                  <a:lnTo>
                    <a:pt x="183" y="426"/>
                  </a:lnTo>
                  <a:lnTo>
                    <a:pt x="184" y="426"/>
                  </a:lnTo>
                  <a:lnTo>
                    <a:pt x="186" y="426"/>
                  </a:lnTo>
                  <a:lnTo>
                    <a:pt x="187" y="426"/>
                  </a:lnTo>
                  <a:lnTo>
                    <a:pt x="190" y="426"/>
                  </a:lnTo>
                  <a:lnTo>
                    <a:pt x="192" y="426"/>
                  </a:lnTo>
                  <a:lnTo>
                    <a:pt x="193" y="426"/>
                  </a:lnTo>
                  <a:lnTo>
                    <a:pt x="198" y="426"/>
                  </a:lnTo>
                  <a:lnTo>
                    <a:pt x="200" y="424"/>
                  </a:lnTo>
                  <a:lnTo>
                    <a:pt x="201" y="424"/>
                  </a:lnTo>
                  <a:lnTo>
                    <a:pt x="203" y="424"/>
                  </a:lnTo>
                  <a:lnTo>
                    <a:pt x="207" y="424"/>
                  </a:lnTo>
                  <a:lnTo>
                    <a:pt x="209" y="424"/>
                  </a:lnTo>
                  <a:lnTo>
                    <a:pt x="211" y="424"/>
                  </a:lnTo>
                  <a:lnTo>
                    <a:pt x="213" y="426"/>
                  </a:lnTo>
                  <a:lnTo>
                    <a:pt x="221" y="424"/>
                  </a:lnTo>
                  <a:lnTo>
                    <a:pt x="222" y="424"/>
                  </a:lnTo>
                  <a:lnTo>
                    <a:pt x="225" y="424"/>
                  </a:lnTo>
                  <a:lnTo>
                    <a:pt x="226" y="424"/>
                  </a:lnTo>
                  <a:lnTo>
                    <a:pt x="227" y="424"/>
                  </a:lnTo>
                  <a:lnTo>
                    <a:pt x="229" y="423"/>
                  </a:lnTo>
                  <a:lnTo>
                    <a:pt x="229" y="424"/>
                  </a:lnTo>
                  <a:lnTo>
                    <a:pt x="230" y="424"/>
                  </a:lnTo>
                  <a:lnTo>
                    <a:pt x="234" y="424"/>
                  </a:lnTo>
                  <a:lnTo>
                    <a:pt x="236" y="426"/>
                  </a:lnTo>
                  <a:lnTo>
                    <a:pt x="238" y="428"/>
                  </a:lnTo>
                  <a:lnTo>
                    <a:pt x="240" y="430"/>
                  </a:lnTo>
                  <a:lnTo>
                    <a:pt x="241" y="430"/>
                  </a:lnTo>
                  <a:lnTo>
                    <a:pt x="244" y="431"/>
                  </a:lnTo>
                  <a:lnTo>
                    <a:pt x="245" y="432"/>
                  </a:lnTo>
                  <a:lnTo>
                    <a:pt x="246" y="432"/>
                  </a:lnTo>
                  <a:lnTo>
                    <a:pt x="247" y="432"/>
                  </a:lnTo>
                  <a:lnTo>
                    <a:pt x="248" y="433"/>
                  </a:lnTo>
                  <a:lnTo>
                    <a:pt x="249" y="433"/>
                  </a:lnTo>
                  <a:lnTo>
                    <a:pt x="253" y="434"/>
                  </a:lnTo>
                  <a:lnTo>
                    <a:pt x="254" y="436"/>
                  </a:lnTo>
                  <a:lnTo>
                    <a:pt x="256" y="437"/>
                  </a:lnTo>
                  <a:lnTo>
                    <a:pt x="260" y="438"/>
                  </a:lnTo>
                  <a:lnTo>
                    <a:pt x="263" y="437"/>
                  </a:lnTo>
                  <a:lnTo>
                    <a:pt x="264" y="436"/>
                  </a:lnTo>
                  <a:lnTo>
                    <a:pt x="265" y="434"/>
                  </a:lnTo>
                  <a:lnTo>
                    <a:pt x="266" y="433"/>
                  </a:lnTo>
                  <a:lnTo>
                    <a:pt x="269" y="432"/>
                  </a:lnTo>
                  <a:lnTo>
                    <a:pt x="270" y="431"/>
                  </a:lnTo>
                  <a:lnTo>
                    <a:pt x="271" y="430"/>
                  </a:lnTo>
                  <a:lnTo>
                    <a:pt x="274" y="429"/>
                  </a:lnTo>
                  <a:lnTo>
                    <a:pt x="275" y="429"/>
                  </a:lnTo>
                  <a:lnTo>
                    <a:pt x="277" y="428"/>
                  </a:lnTo>
                  <a:lnTo>
                    <a:pt x="278" y="427"/>
                  </a:lnTo>
                  <a:lnTo>
                    <a:pt x="279" y="426"/>
                  </a:lnTo>
                  <a:lnTo>
                    <a:pt x="280" y="426"/>
                  </a:lnTo>
                  <a:lnTo>
                    <a:pt x="282" y="426"/>
                  </a:lnTo>
                  <a:lnTo>
                    <a:pt x="285" y="424"/>
                  </a:lnTo>
                  <a:lnTo>
                    <a:pt x="286" y="423"/>
                  </a:lnTo>
                  <a:lnTo>
                    <a:pt x="289" y="423"/>
                  </a:lnTo>
                  <a:lnTo>
                    <a:pt x="290" y="423"/>
                  </a:lnTo>
                  <a:lnTo>
                    <a:pt x="293" y="423"/>
                  </a:lnTo>
                  <a:lnTo>
                    <a:pt x="294" y="423"/>
                  </a:lnTo>
                  <a:lnTo>
                    <a:pt x="294" y="422"/>
                  </a:lnTo>
                  <a:lnTo>
                    <a:pt x="296" y="422"/>
                  </a:lnTo>
                  <a:lnTo>
                    <a:pt x="297" y="422"/>
                  </a:lnTo>
                  <a:lnTo>
                    <a:pt x="298" y="422"/>
                  </a:lnTo>
                  <a:lnTo>
                    <a:pt x="299" y="421"/>
                  </a:lnTo>
                  <a:lnTo>
                    <a:pt x="303" y="420"/>
                  </a:lnTo>
                  <a:lnTo>
                    <a:pt x="305" y="420"/>
                  </a:lnTo>
                  <a:lnTo>
                    <a:pt x="306" y="420"/>
                  </a:lnTo>
                  <a:lnTo>
                    <a:pt x="307" y="419"/>
                  </a:lnTo>
                  <a:lnTo>
                    <a:pt x="308" y="419"/>
                  </a:lnTo>
                  <a:lnTo>
                    <a:pt x="312" y="418"/>
                  </a:lnTo>
                  <a:lnTo>
                    <a:pt x="313" y="418"/>
                  </a:lnTo>
                  <a:lnTo>
                    <a:pt x="315" y="417"/>
                  </a:lnTo>
                  <a:lnTo>
                    <a:pt x="317" y="417"/>
                  </a:lnTo>
                  <a:lnTo>
                    <a:pt x="318" y="417"/>
                  </a:lnTo>
                  <a:lnTo>
                    <a:pt x="321" y="417"/>
                  </a:lnTo>
                  <a:lnTo>
                    <a:pt x="322" y="417"/>
                  </a:lnTo>
                  <a:lnTo>
                    <a:pt x="324" y="417"/>
                  </a:lnTo>
                  <a:lnTo>
                    <a:pt x="326" y="418"/>
                  </a:lnTo>
                  <a:lnTo>
                    <a:pt x="327" y="418"/>
                  </a:lnTo>
                  <a:lnTo>
                    <a:pt x="330" y="417"/>
                  </a:lnTo>
                  <a:lnTo>
                    <a:pt x="331" y="417"/>
                  </a:lnTo>
                  <a:lnTo>
                    <a:pt x="332" y="415"/>
                  </a:lnTo>
                  <a:lnTo>
                    <a:pt x="333" y="415"/>
                  </a:lnTo>
                  <a:lnTo>
                    <a:pt x="334" y="415"/>
                  </a:lnTo>
                  <a:lnTo>
                    <a:pt x="335" y="415"/>
                  </a:lnTo>
                  <a:lnTo>
                    <a:pt x="336" y="415"/>
                  </a:lnTo>
                  <a:lnTo>
                    <a:pt x="337" y="415"/>
                  </a:lnTo>
                  <a:lnTo>
                    <a:pt x="338" y="413"/>
                  </a:lnTo>
                  <a:lnTo>
                    <a:pt x="341" y="412"/>
                  </a:lnTo>
                  <a:lnTo>
                    <a:pt x="342" y="411"/>
                  </a:lnTo>
                  <a:lnTo>
                    <a:pt x="342" y="410"/>
                  </a:lnTo>
                  <a:lnTo>
                    <a:pt x="344" y="410"/>
                  </a:lnTo>
                  <a:lnTo>
                    <a:pt x="345" y="410"/>
                  </a:lnTo>
                  <a:lnTo>
                    <a:pt x="346" y="410"/>
                  </a:lnTo>
                  <a:lnTo>
                    <a:pt x="349" y="408"/>
                  </a:lnTo>
                  <a:lnTo>
                    <a:pt x="350" y="407"/>
                  </a:lnTo>
                  <a:lnTo>
                    <a:pt x="351" y="405"/>
                  </a:lnTo>
                  <a:lnTo>
                    <a:pt x="354" y="404"/>
                  </a:lnTo>
                  <a:lnTo>
                    <a:pt x="356" y="404"/>
                  </a:lnTo>
                  <a:lnTo>
                    <a:pt x="357" y="403"/>
                  </a:lnTo>
                  <a:lnTo>
                    <a:pt x="359" y="402"/>
                  </a:lnTo>
                  <a:lnTo>
                    <a:pt x="360" y="401"/>
                  </a:lnTo>
                  <a:lnTo>
                    <a:pt x="362" y="399"/>
                  </a:lnTo>
                  <a:lnTo>
                    <a:pt x="363" y="396"/>
                  </a:lnTo>
                  <a:lnTo>
                    <a:pt x="364" y="396"/>
                  </a:lnTo>
                  <a:lnTo>
                    <a:pt x="365" y="395"/>
                  </a:lnTo>
                  <a:lnTo>
                    <a:pt x="366" y="395"/>
                  </a:lnTo>
                  <a:lnTo>
                    <a:pt x="368" y="395"/>
                  </a:lnTo>
                  <a:lnTo>
                    <a:pt x="369" y="393"/>
                  </a:lnTo>
                  <a:lnTo>
                    <a:pt x="370" y="391"/>
                  </a:lnTo>
                  <a:lnTo>
                    <a:pt x="372" y="383"/>
                  </a:lnTo>
                  <a:lnTo>
                    <a:pt x="373" y="381"/>
                  </a:lnTo>
                  <a:lnTo>
                    <a:pt x="375" y="380"/>
                  </a:lnTo>
                  <a:lnTo>
                    <a:pt x="376" y="379"/>
                  </a:lnTo>
                  <a:lnTo>
                    <a:pt x="381" y="373"/>
                  </a:lnTo>
                  <a:lnTo>
                    <a:pt x="384" y="371"/>
                  </a:lnTo>
                  <a:lnTo>
                    <a:pt x="384" y="370"/>
                  </a:lnTo>
                  <a:lnTo>
                    <a:pt x="385" y="370"/>
                  </a:lnTo>
                  <a:lnTo>
                    <a:pt x="385" y="369"/>
                  </a:lnTo>
                  <a:lnTo>
                    <a:pt x="386" y="367"/>
                  </a:lnTo>
                  <a:lnTo>
                    <a:pt x="388" y="367"/>
                  </a:lnTo>
                  <a:lnTo>
                    <a:pt x="390" y="366"/>
                  </a:lnTo>
                  <a:lnTo>
                    <a:pt x="390" y="365"/>
                  </a:lnTo>
                  <a:lnTo>
                    <a:pt x="391" y="363"/>
                  </a:lnTo>
                  <a:lnTo>
                    <a:pt x="395" y="358"/>
                  </a:lnTo>
                  <a:lnTo>
                    <a:pt x="398" y="356"/>
                  </a:lnTo>
                  <a:lnTo>
                    <a:pt x="398" y="355"/>
                  </a:lnTo>
                  <a:lnTo>
                    <a:pt x="403" y="354"/>
                  </a:lnTo>
                  <a:lnTo>
                    <a:pt x="407" y="355"/>
                  </a:lnTo>
                  <a:lnTo>
                    <a:pt x="409" y="355"/>
                  </a:lnTo>
                  <a:lnTo>
                    <a:pt x="413" y="354"/>
                  </a:lnTo>
                  <a:lnTo>
                    <a:pt x="417" y="352"/>
                  </a:lnTo>
                  <a:lnTo>
                    <a:pt x="418" y="351"/>
                  </a:lnTo>
                  <a:lnTo>
                    <a:pt x="420" y="350"/>
                  </a:lnTo>
                  <a:lnTo>
                    <a:pt x="421" y="348"/>
                  </a:lnTo>
                  <a:lnTo>
                    <a:pt x="422" y="346"/>
                  </a:lnTo>
                  <a:lnTo>
                    <a:pt x="422" y="343"/>
                  </a:lnTo>
                  <a:lnTo>
                    <a:pt x="423" y="341"/>
                  </a:lnTo>
                  <a:lnTo>
                    <a:pt x="422" y="336"/>
                  </a:lnTo>
                  <a:lnTo>
                    <a:pt x="422" y="333"/>
                  </a:lnTo>
                  <a:lnTo>
                    <a:pt x="421" y="331"/>
                  </a:lnTo>
                  <a:lnTo>
                    <a:pt x="421" y="327"/>
                  </a:lnTo>
                  <a:lnTo>
                    <a:pt x="421" y="326"/>
                  </a:lnTo>
                  <a:lnTo>
                    <a:pt x="419" y="322"/>
                  </a:lnTo>
                  <a:lnTo>
                    <a:pt x="418" y="315"/>
                  </a:lnTo>
                  <a:lnTo>
                    <a:pt x="417" y="314"/>
                  </a:lnTo>
                  <a:lnTo>
                    <a:pt x="414" y="308"/>
                  </a:lnTo>
                  <a:lnTo>
                    <a:pt x="414" y="307"/>
                  </a:lnTo>
                  <a:lnTo>
                    <a:pt x="412" y="303"/>
                  </a:lnTo>
                  <a:lnTo>
                    <a:pt x="411" y="300"/>
                  </a:lnTo>
                  <a:lnTo>
                    <a:pt x="411" y="299"/>
                  </a:lnTo>
                  <a:lnTo>
                    <a:pt x="410" y="298"/>
                  </a:lnTo>
                  <a:lnTo>
                    <a:pt x="408" y="296"/>
                  </a:lnTo>
                  <a:lnTo>
                    <a:pt x="404" y="295"/>
                  </a:lnTo>
                  <a:lnTo>
                    <a:pt x="403" y="295"/>
                  </a:lnTo>
                  <a:lnTo>
                    <a:pt x="402" y="294"/>
                  </a:lnTo>
                  <a:lnTo>
                    <a:pt x="402" y="293"/>
                  </a:lnTo>
                  <a:lnTo>
                    <a:pt x="402" y="291"/>
                  </a:lnTo>
                  <a:lnTo>
                    <a:pt x="402" y="290"/>
                  </a:lnTo>
                  <a:lnTo>
                    <a:pt x="403" y="289"/>
                  </a:lnTo>
                  <a:lnTo>
                    <a:pt x="404" y="288"/>
                  </a:lnTo>
                  <a:lnTo>
                    <a:pt x="405" y="287"/>
                  </a:lnTo>
                  <a:lnTo>
                    <a:pt x="407" y="287"/>
                  </a:lnTo>
                  <a:lnTo>
                    <a:pt x="408" y="287"/>
                  </a:lnTo>
                  <a:lnTo>
                    <a:pt x="409" y="287"/>
                  </a:lnTo>
                  <a:lnTo>
                    <a:pt x="410" y="288"/>
                  </a:lnTo>
                  <a:lnTo>
                    <a:pt x="412" y="288"/>
                  </a:lnTo>
                  <a:lnTo>
                    <a:pt x="413" y="287"/>
                  </a:lnTo>
                  <a:lnTo>
                    <a:pt x="414" y="285"/>
                  </a:lnTo>
                  <a:lnTo>
                    <a:pt x="417" y="283"/>
                  </a:lnTo>
                  <a:lnTo>
                    <a:pt x="419" y="283"/>
                  </a:lnTo>
                  <a:lnTo>
                    <a:pt x="420" y="281"/>
                  </a:lnTo>
                  <a:lnTo>
                    <a:pt x="420" y="280"/>
                  </a:lnTo>
                  <a:lnTo>
                    <a:pt x="420" y="279"/>
                  </a:lnTo>
                  <a:lnTo>
                    <a:pt x="420" y="277"/>
                  </a:lnTo>
                  <a:lnTo>
                    <a:pt x="419" y="274"/>
                  </a:lnTo>
                  <a:lnTo>
                    <a:pt x="418" y="273"/>
                  </a:lnTo>
                  <a:lnTo>
                    <a:pt x="418" y="271"/>
                  </a:lnTo>
                  <a:lnTo>
                    <a:pt x="418" y="270"/>
                  </a:lnTo>
                  <a:lnTo>
                    <a:pt x="417" y="269"/>
                  </a:lnTo>
                  <a:lnTo>
                    <a:pt x="416" y="269"/>
                  </a:lnTo>
                  <a:lnTo>
                    <a:pt x="412" y="269"/>
                  </a:lnTo>
                  <a:lnTo>
                    <a:pt x="410" y="268"/>
                  </a:lnTo>
                  <a:lnTo>
                    <a:pt x="407" y="268"/>
                  </a:lnTo>
                  <a:lnTo>
                    <a:pt x="404" y="268"/>
                  </a:lnTo>
                  <a:lnTo>
                    <a:pt x="403" y="269"/>
                  </a:lnTo>
                  <a:lnTo>
                    <a:pt x="402" y="269"/>
                  </a:lnTo>
                  <a:lnTo>
                    <a:pt x="401" y="269"/>
                  </a:lnTo>
                  <a:lnTo>
                    <a:pt x="400" y="269"/>
                  </a:lnTo>
                  <a:lnTo>
                    <a:pt x="399" y="269"/>
                  </a:lnTo>
                  <a:lnTo>
                    <a:pt x="399" y="268"/>
                  </a:lnTo>
                  <a:lnTo>
                    <a:pt x="399" y="266"/>
                  </a:lnTo>
                  <a:lnTo>
                    <a:pt x="398" y="266"/>
                  </a:lnTo>
                  <a:lnTo>
                    <a:pt x="397" y="265"/>
                  </a:lnTo>
                  <a:lnTo>
                    <a:pt x="395" y="264"/>
                  </a:lnTo>
                  <a:lnTo>
                    <a:pt x="394" y="264"/>
                  </a:lnTo>
                  <a:lnTo>
                    <a:pt x="393" y="262"/>
                  </a:lnTo>
                  <a:lnTo>
                    <a:pt x="393" y="261"/>
                  </a:lnTo>
                  <a:lnTo>
                    <a:pt x="393" y="258"/>
                  </a:lnTo>
                  <a:lnTo>
                    <a:pt x="392" y="256"/>
                  </a:lnTo>
                  <a:lnTo>
                    <a:pt x="384" y="256"/>
                  </a:lnTo>
                  <a:lnTo>
                    <a:pt x="383" y="252"/>
                  </a:lnTo>
                  <a:lnTo>
                    <a:pt x="382" y="250"/>
                  </a:lnTo>
                  <a:lnTo>
                    <a:pt x="382" y="248"/>
                  </a:lnTo>
                  <a:lnTo>
                    <a:pt x="382" y="246"/>
                  </a:lnTo>
                  <a:lnTo>
                    <a:pt x="382" y="243"/>
                  </a:lnTo>
                  <a:lnTo>
                    <a:pt x="385" y="231"/>
                  </a:lnTo>
                  <a:lnTo>
                    <a:pt x="389" y="229"/>
                  </a:lnTo>
                  <a:lnTo>
                    <a:pt x="391" y="229"/>
                  </a:lnTo>
                  <a:lnTo>
                    <a:pt x="393" y="228"/>
                  </a:lnTo>
                  <a:lnTo>
                    <a:pt x="398" y="226"/>
                  </a:lnTo>
                  <a:lnTo>
                    <a:pt x="399" y="224"/>
                  </a:lnTo>
                  <a:lnTo>
                    <a:pt x="400" y="223"/>
                  </a:lnTo>
                  <a:lnTo>
                    <a:pt x="403" y="220"/>
                  </a:lnTo>
                  <a:lnTo>
                    <a:pt x="401" y="212"/>
                  </a:lnTo>
                  <a:lnTo>
                    <a:pt x="404" y="209"/>
                  </a:lnTo>
                  <a:lnTo>
                    <a:pt x="405" y="209"/>
                  </a:lnTo>
                  <a:lnTo>
                    <a:pt x="407" y="209"/>
                  </a:lnTo>
                  <a:lnTo>
                    <a:pt x="408" y="208"/>
                  </a:lnTo>
                  <a:lnTo>
                    <a:pt x="409" y="207"/>
                  </a:lnTo>
                  <a:lnTo>
                    <a:pt x="412" y="203"/>
                  </a:lnTo>
                  <a:lnTo>
                    <a:pt x="414" y="200"/>
                  </a:lnTo>
                  <a:lnTo>
                    <a:pt x="419" y="197"/>
                  </a:lnTo>
                  <a:lnTo>
                    <a:pt x="420" y="195"/>
                  </a:lnTo>
                  <a:lnTo>
                    <a:pt x="422" y="195"/>
                  </a:lnTo>
                  <a:lnTo>
                    <a:pt x="423" y="195"/>
                  </a:lnTo>
                  <a:lnTo>
                    <a:pt x="426" y="194"/>
                  </a:lnTo>
                  <a:lnTo>
                    <a:pt x="427" y="193"/>
                  </a:lnTo>
                  <a:lnTo>
                    <a:pt x="428" y="192"/>
                  </a:lnTo>
                  <a:lnTo>
                    <a:pt x="429" y="190"/>
                  </a:lnTo>
                  <a:lnTo>
                    <a:pt x="430" y="190"/>
                  </a:lnTo>
                  <a:lnTo>
                    <a:pt x="435" y="184"/>
                  </a:lnTo>
                  <a:lnTo>
                    <a:pt x="436" y="182"/>
                  </a:lnTo>
                  <a:lnTo>
                    <a:pt x="439" y="175"/>
                  </a:lnTo>
                  <a:lnTo>
                    <a:pt x="439" y="170"/>
                  </a:lnTo>
                  <a:lnTo>
                    <a:pt x="439" y="169"/>
                  </a:lnTo>
                  <a:lnTo>
                    <a:pt x="443" y="159"/>
                  </a:lnTo>
                  <a:lnTo>
                    <a:pt x="446" y="155"/>
                  </a:lnTo>
                  <a:lnTo>
                    <a:pt x="447" y="153"/>
                  </a:lnTo>
                  <a:lnTo>
                    <a:pt x="450" y="147"/>
                  </a:lnTo>
                  <a:lnTo>
                    <a:pt x="453" y="143"/>
                  </a:lnTo>
                  <a:lnTo>
                    <a:pt x="453" y="142"/>
                  </a:lnTo>
                  <a:lnTo>
                    <a:pt x="455" y="141"/>
                  </a:lnTo>
                  <a:lnTo>
                    <a:pt x="458" y="136"/>
                  </a:lnTo>
                  <a:lnTo>
                    <a:pt x="459" y="135"/>
                  </a:lnTo>
                  <a:lnTo>
                    <a:pt x="460" y="133"/>
                  </a:lnTo>
                  <a:lnTo>
                    <a:pt x="461" y="131"/>
                  </a:lnTo>
                  <a:lnTo>
                    <a:pt x="467" y="121"/>
                  </a:lnTo>
                  <a:lnTo>
                    <a:pt x="469" y="118"/>
                  </a:lnTo>
                  <a:lnTo>
                    <a:pt x="469" y="117"/>
                  </a:lnTo>
                  <a:lnTo>
                    <a:pt x="471" y="115"/>
                  </a:lnTo>
                  <a:lnTo>
                    <a:pt x="471" y="114"/>
                  </a:lnTo>
                  <a:lnTo>
                    <a:pt x="474" y="113"/>
                  </a:lnTo>
                  <a:lnTo>
                    <a:pt x="474" y="112"/>
                  </a:lnTo>
                  <a:lnTo>
                    <a:pt x="476" y="109"/>
                  </a:lnTo>
                  <a:lnTo>
                    <a:pt x="477" y="106"/>
                  </a:lnTo>
                  <a:lnTo>
                    <a:pt x="478" y="104"/>
                  </a:lnTo>
                  <a:lnTo>
                    <a:pt x="480" y="103"/>
                  </a:lnTo>
                  <a:lnTo>
                    <a:pt x="481" y="102"/>
                  </a:lnTo>
                  <a:lnTo>
                    <a:pt x="483" y="101"/>
                  </a:lnTo>
                  <a:lnTo>
                    <a:pt x="483" y="99"/>
                  </a:lnTo>
                  <a:lnTo>
                    <a:pt x="484" y="99"/>
                  </a:lnTo>
                  <a:lnTo>
                    <a:pt x="485" y="95"/>
                  </a:lnTo>
                  <a:lnTo>
                    <a:pt x="487" y="95"/>
                  </a:lnTo>
                  <a:lnTo>
                    <a:pt x="489" y="90"/>
                  </a:lnTo>
                  <a:lnTo>
                    <a:pt x="489" y="88"/>
                  </a:lnTo>
                  <a:lnTo>
                    <a:pt x="491" y="86"/>
                  </a:lnTo>
                  <a:lnTo>
                    <a:pt x="494" y="85"/>
                  </a:lnTo>
                  <a:lnTo>
                    <a:pt x="495" y="84"/>
                  </a:lnTo>
                  <a:lnTo>
                    <a:pt x="496" y="83"/>
                  </a:lnTo>
                  <a:lnTo>
                    <a:pt x="496" y="82"/>
                  </a:lnTo>
                  <a:lnTo>
                    <a:pt x="498" y="80"/>
                  </a:lnTo>
                  <a:lnTo>
                    <a:pt x="498" y="79"/>
                  </a:lnTo>
                  <a:lnTo>
                    <a:pt x="500" y="78"/>
                  </a:lnTo>
                  <a:lnTo>
                    <a:pt x="501" y="77"/>
                  </a:lnTo>
                  <a:lnTo>
                    <a:pt x="503" y="77"/>
                  </a:lnTo>
                  <a:lnTo>
                    <a:pt x="505" y="75"/>
                  </a:lnTo>
                  <a:lnTo>
                    <a:pt x="507" y="73"/>
                  </a:lnTo>
                  <a:lnTo>
                    <a:pt x="508" y="71"/>
                  </a:lnTo>
                  <a:lnTo>
                    <a:pt x="508" y="70"/>
                  </a:lnTo>
                  <a:lnTo>
                    <a:pt x="509" y="69"/>
                  </a:lnTo>
                  <a:lnTo>
                    <a:pt x="510" y="68"/>
                  </a:lnTo>
                  <a:lnTo>
                    <a:pt x="512" y="68"/>
                  </a:lnTo>
                  <a:lnTo>
                    <a:pt x="513" y="67"/>
                  </a:lnTo>
                  <a:lnTo>
                    <a:pt x="516" y="65"/>
                  </a:lnTo>
                  <a:lnTo>
                    <a:pt x="516" y="64"/>
                  </a:lnTo>
                  <a:lnTo>
                    <a:pt x="520" y="61"/>
                  </a:lnTo>
                  <a:lnTo>
                    <a:pt x="522" y="59"/>
                  </a:lnTo>
                  <a:lnTo>
                    <a:pt x="523" y="58"/>
                  </a:lnTo>
                  <a:lnTo>
                    <a:pt x="523" y="57"/>
                  </a:lnTo>
                  <a:lnTo>
                    <a:pt x="523" y="56"/>
                  </a:lnTo>
                  <a:lnTo>
                    <a:pt x="523" y="55"/>
                  </a:lnTo>
                  <a:lnTo>
                    <a:pt x="526" y="52"/>
                  </a:lnTo>
                  <a:lnTo>
                    <a:pt x="528" y="52"/>
                  </a:lnTo>
                  <a:lnTo>
                    <a:pt x="529" y="51"/>
                  </a:lnTo>
                  <a:lnTo>
                    <a:pt x="534" y="51"/>
                  </a:lnTo>
                  <a:lnTo>
                    <a:pt x="534" y="49"/>
                  </a:lnTo>
                  <a:lnTo>
                    <a:pt x="536" y="48"/>
                  </a:lnTo>
                  <a:lnTo>
                    <a:pt x="537" y="47"/>
                  </a:lnTo>
                  <a:lnTo>
                    <a:pt x="538" y="47"/>
                  </a:lnTo>
                  <a:lnTo>
                    <a:pt x="539" y="46"/>
                  </a:lnTo>
                  <a:lnTo>
                    <a:pt x="541" y="45"/>
                  </a:lnTo>
                  <a:lnTo>
                    <a:pt x="542" y="44"/>
                  </a:lnTo>
                  <a:lnTo>
                    <a:pt x="543" y="44"/>
                  </a:lnTo>
                  <a:lnTo>
                    <a:pt x="544" y="44"/>
                  </a:lnTo>
                  <a:lnTo>
                    <a:pt x="545" y="44"/>
                  </a:lnTo>
                  <a:lnTo>
                    <a:pt x="546" y="44"/>
                  </a:lnTo>
                  <a:lnTo>
                    <a:pt x="547" y="44"/>
                  </a:lnTo>
                  <a:lnTo>
                    <a:pt x="551" y="44"/>
                  </a:lnTo>
                  <a:lnTo>
                    <a:pt x="552" y="45"/>
                  </a:lnTo>
                  <a:lnTo>
                    <a:pt x="553" y="45"/>
                  </a:lnTo>
                  <a:lnTo>
                    <a:pt x="554" y="45"/>
                  </a:lnTo>
                  <a:lnTo>
                    <a:pt x="556" y="45"/>
                  </a:lnTo>
                  <a:lnTo>
                    <a:pt x="556" y="44"/>
                  </a:lnTo>
                  <a:lnTo>
                    <a:pt x="560" y="41"/>
                  </a:lnTo>
                  <a:lnTo>
                    <a:pt x="562" y="41"/>
                  </a:lnTo>
                  <a:lnTo>
                    <a:pt x="563" y="41"/>
                  </a:lnTo>
                  <a:lnTo>
                    <a:pt x="564" y="41"/>
                  </a:lnTo>
                  <a:lnTo>
                    <a:pt x="566" y="40"/>
                  </a:lnTo>
                  <a:lnTo>
                    <a:pt x="575" y="39"/>
                  </a:lnTo>
                  <a:lnTo>
                    <a:pt x="579" y="38"/>
                  </a:lnTo>
                  <a:lnTo>
                    <a:pt x="584" y="37"/>
                  </a:lnTo>
                  <a:lnTo>
                    <a:pt x="590" y="36"/>
                  </a:lnTo>
                  <a:lnTo>
                    <a:pt x="592" y="36"/>
                  </a:lnTo>
                  <a:lnTo>
                    <a:pt x="605" y="34"/>
                  </a:lnTo>
                  <a:lnTo>
                    <a:pt x="606" y="34"/>
                  </a:lnTo>
                  <a:lnTo>
                    <a:pt x="606" y="32"/>
                  </a:lnTo>
                  <a:lnTo>
                    <a:pt x="613" y="31"/>
                  </a:lnTo>
                  <a:lnTo>
                    <a:pt x="618" y="30"/>
                  </a:lnTo>
                  <a:lnTo>
                    <a:pt x="619" y="30"/>
                  </a:lnTo>
                  <a:lnTo>
                    <a:pt x="622" y="29"/>
                  </a:lnTo>
                  <a:lnTo>
                    <a:pt x="630" y="28"/>
                  </a:lnTo>
                  <a:lnTo>
                    <a:pt x="644" y="23"/>
                  </a:lnTo>
                  <a:lnTo>
                    <a:pt x="663" y="18"/>
                  </a:lnTo>
                  <a:lnTo>
                    <a:pt x="671" y="16"/>
                  </a:lnTo>
                  <a:lnTo>
                    <a:pt x="678" y="15"/>
                  </a:lnTo>
                  <a:lnTo>
                    <a:pt x="689" y="11"/>
                  </a:lnTo>
                  <a:lnTo>
                    <a:pt x="691" y="11"/>
                  </a:lnTo>
                  <a:lnTo>
                    <a:pt x="694" y="10"/>
                  </a:lnTo>
                  <a:lnTo>
                    <a:pt x="704" y="8"/>
                  </a:lnTo>
                  <a:lnTo>
                    <a:pt x="707" y="7"/>
                  </a:lnTo>
                  <a:lnTo>
                    <a:pt x="708" y="6"/>
                  </a:lnTo>
                  <a:lnTo>
                    <a:pt x="717" y="3"/>
                  </a:lnTo>
                  <a:lnTo>
                    <a:pt x="718" y="3"/>
                  </a:lnTo>
                  <a:lnTo>
                    <a:pt x="721" y="2"/>
                  </a:lnTo>
                  <a:lnTo>
                    <a:pt x="725" y="1"/>
                  </a:lnTo>
                  <a:lnTo>
                    <a:pt x="727" y="1"/>
                  </a:lnTo>
                  <a:lnTo>
                    <a:pt x="728" y="0"/>
                  </a:lnTo>
                  <a:lnTo>
                    <a:pt x="729" y="0"/>
                  </a:lnTo>
                  <a:lnTo>
                    <a:pt x="730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335" name="Freeform 540">
              <a:extLst>
                <a:ext uri="{FF2B5EF4-FFF2-40B4-BE49-F238E27FC236}">
                  <a16:creationId xmlns:a16="http://schemas.microsoft.com/office/drawing/2014/main" id="{D71375A0-2BEF-B0C4-45A1-682749BFA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8288" y="2759076"/>
              <a:ext cx="968375" cy="1104900"/>
            </a:xfrm>
            <a:custGeom>
              <a:avLst/>
              <a:gdLst>
                <a:gd name="T0" fmla="*/ 584 w 610"/>
                <a:gd name="T1" fmla="*/ 87 h 696"/>
                <a:gd name="T2" fmla="*/ 592 w 610"/>
                <a:gd name="T3" fmla="*/ 141 h 696"/>
                <a:gd name="T4" fmla="*/ 602 w 610"/>
                <a:gd name="T5" fmla="*/ 197 h 696"/>
                <a:gd name="T6" fmla="*/ 605 w 610"/>
                <a:gd name="T7" fmla="*/ 247 h 696"/>
                <a:gd name="T8" fmla="*/ 591 w 610"/>
                <a:gd name="T9" fmla="*/ 258 h 696"/>
                <a:gd name="T10" fmla="*/ 603 w 610"/>
                <a:gd name="T11" fmla="*/ 283 h 696"/>
                <a:gd name="T12" fmla="*/ 606 w 610"/>
                <a:gd name="T13" fmla="*/ 303 h 696"/>
                <a:gd name="T14" fmla="*/ 600 w 610"/>
                <a:gd name="T15" fmla="*/ 333 h 696"/>
                <a:gd name="T16" fmla="*/ 598 w 610"/>
                <a:gd name="T17" fmla="*/ 356 h 696"/>
                <a:gd name="T18" fmla="*/ 598 w 610"/>
                <a:gd name="T19" fmla="*/ 379 h 696"/>
                <a:gd name="T20" fmla="*/ 592 w 610"/>
                <a:gd name="T21" fmla="*/ 394 h 696"/>
                <a:gd name="T22" fmla="*/ 594 w 610"/>
                <a:gd name="T23" fmla="*/ 419 h 696"/>
                <a:gd name="T24" fmla="*/ 585 w 610"/>
                <a:gd name="T25" fmla="*/ 439 h 696"/>
                <a:gd name="T26" fmla="*/ 567 w 610"/>
                <a:gd name="T27" fmla="*/ 460 h 696"/>
                <a:gd name="T28" fmla="*/ 551 w 610"/>
                <a:gd name="T29" fmla="*/ 485 h 696"/>
                <a:gd name="T30" fmla="*/ 528 w 610"/>
                <a:gd name="T31" fmla="*/ 500 h 696"/>
                <a:gd name="T32" fmla="*/ 507 w 610"/>
                <a:gd name="T33" fmla="*/ 500 h 696"/>
                <a:gd name="T34" fmla="*/ 489 w 610"/>
                <a:gd name="T35" fmla="*/ 518 h 696"/>
                <a:gd name="T36" fmla="*/ 480 w 610"/>
                <a:gd name="T37" fmla="*/ 538 h 696"/>
                <a:gd name="T38" fmla="*/ 476 w 610"/>
                <a:gd name="T39" fmla="*/ 558 h 696"/>
                <a:gd name="T40" fmla="*/ 485 w 610"/>
                <a:gd name="T41" fmla="*/ 580 h 696"/>
                <a:gd name="T42" fmla="*/ 470 w 610"/>
                <a:gd name="T43" fmla="*/ 596 h 696"/>
                <a:gd name="T44" fmla="*/ 460 w 610"/>
                <a:gd name="T45" fmla="*/ 576 h 696"/>
                <a:gd name="T46" fmla="*/ 443 w 610"/>
                <a:gd name="T47" fmla="*/ 578 h 696"/>
                <a:gd name="T48" fmla="*/ 436 w 610"/>
                <a:gd name="T49" fmla="*/ 602 h 696"/>
                <a:gd name="T50" fmla="*/ 429 w 610"/>
                <a:gd name="T51" fmla="*/ 623 h 696"/>
                <a:gd name="T52" fmla="*/ 438 w 610"/>
                <a:gd name="T53" fmla="*/ 648 h 696"/>
                <a:gd name="T54" fmla="*/ 422 w 610"/>
                <a:gd name="T55" fmla="*/ 667 h 696"/>
                <a:gd name="T56" fmla="*/ 405 w 610"/>
                <a:gd name="T57" fmla="*/ 689 h 696"/>
                <a:gd name="T58" fmla="*/ 382 w 610"/>
                <a:gd name="T59" fmla="*/ 690 h 696"/>
                <a:gd name="T60" fmla="*/ 363 w 610"/>
                <a:gd name="T61" fmla="*/ 672 h 696"/>
                <a:gd name="T62" fmla="*/ 340 w 610"/>
                <a:gd name="T63" fmla="*/ 653 h 696"/>
                <a:gd name="T64" fmla="*/ 323 w 610"/>
                <a:gd name="T65" fmla="*/ 644 h 696"/>
                <a:gd name="T66" fmla="*/ 303 w 610"/>
                <a:gd name="T67" fmla="*/ 662 h 696"/>
                <a:gd name="T68" fmla="*/ 280 w 610"/>
                <a:gd name="T69" fmla="*/ 675 h 696"/>
                <a:gd name="T70" fmla="*/ 251 w 610"/>
                <a:gd name="T71" fmla="*/ 661 h 696"/>
                <a:gd name="T72" fmla="*/ 229 w 610"/>
                <a:gd name="T73" fmla="*/ 675 h 696"/>
                <a:gd name="T74" fmla="*/ 207 w 610"/>
                <a:gd name="T75" fmla="*/ 664 h 696"/>
                <a:gd name="T76" fmla="*/ 182 w 610"/>
                <a:gd name="T77" fmla="*/ 652 h 696"/>
                <a:gd name="T78" fmla="*/ 148 w 610"/>
                <a:gd name="T79" fmla="*/ 653 h 696"/>
                <a:gd name="T80" fmla="*/ 133 w 610"/>
                <a:gd name="T81" fmla="*/ 629 h 696"/>
                <a:gd name="T82" fmla="*/ 110 w 610"/>
                <a:gd name="T83" fmla="*/ 611 h 696"/>
                <a:gd name="T84" fmla="*/ 92 w 610"/>
                <a:gd name="T85" fmla="*/ 605 h 696"/>
                <a:gd name="T86" fmla="*/ 66 w 610"/>
                <a:gd name="T87" fmla="*/ 601 h 696"/>
                <a:gd name="T88" fmla="*/ 50 w 610"/>
                <a:gd name="T89" fmla="*/ 581 h 696"/>
                <a:gd name="T90" fmla="*/ 40 w 610"/>
                <a:gd name="T91" fmla="*/ 491 h 696"/>
                <a:gd name="T92" fmla="*/ 34 w 610"/>
                <a:gd name="T93" fmla="*/ 424 h 696"/>
                <a:gd name="T94" fmla="*/ 26 w 610"/>
                <a:gd name="T95" fmla="*/ 347 h 696"/>
                <a:gd name="T96" fmla="*/ 17 w 610"/>
                <a:gd name="T97" fmla="*/ 275 h 696"/>
                <a:gd name="T98" fmla="*/ 5 w 610"/>
                <a:gd name="T99" fmla="*/ 169 h 696"/>
                <a:gd name="T100" fmla="*/ 82 w 610"/>
                <a:gd name="T101" fmla="*/ 121 h 696"/>
                <a:gd name="T102" fmla="*/ 155 w 610"/>
                <a:gd name="T103" fmla="*/ 108 h 696"/>
                <a:gd name="T104" fmla="*/ 183 w 610"/>
                <a:gd name="T105" fmla="*/ 108 h 696"/>
                <a:gd name="T106" fmla="*/ 229 w 610"/>
                <a:gd name="T107" fmla="*/ 119 h 696"/>
                <a:gd name="T108" fmla="*/ 267 w 610"/>
                <a:gd name="T109" fmla="*/ 126 h 696"/>
                <a:gd name="T110" fmla="*/ 290 w 610"/>
                <a:gd name="T111" fmla="*/ 133 h 696"/>
                <a:gd name="T112" fmla="*/ 332 w 610"/>
                <a:gd name="T113" fmla="*/ 142 h 696"/>
                <a:gd name="T114" fmla="*/ 364 w 610"/>
                <a:gd name="T115" fmla="*/ 125 h 696"/>
                <a:gd name="T116" fmla="*/ 407 w 610"/>
                <a:gd name="T117" fmla="*/ 117 h 696"/>
                <a:gd name="T118" fmla="*/ 442 w 610"/>
                <a:gd name="T119" fmla="*/ 90 h 696"/>
                <a:gd name="T120" fmla="*/ 472 w 610"/>
                <a:gd name="T121" fmla="*/ 57 h 696"/>
                <a:gd name="T122" fmla="*/ 506 w 610"/>
                <a:gd name="T123" fmla="*/ 36 h 696"/>
                <a:gd name="T124" fmla="*/ 535 w 610"/>
                <a:gd name="T125" fmla="*/ 18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10" h="696">
                  <a:moveTo>
                    <a:pt x="570" y="1"/>
                  </a:moveTo>
                  <a:lnTo>
                    <a:pt x="571" y="7"/>
                  </a:lnTo>
                  <a:lnTo>
                    <a:pt x="571" y="8"/>
                  </a:lnTo>
                  <a:lnTo>
                    <a:pt x="571" y="9"/>
                  </a:lnTo>
                  <a:lnTo>
                    <a:pt x="572" y="16"/>
                  </a:lnTo>
                  <a:lnTo>
                    <a:pt x="573" y="21"/>
                  </a:lnTo>
                  <a:lnTo>
                    <a:pt x="575" y="35"/>
                  </a:lnTo>
                  <a:lnTo>
                    <a:pt x="575" y="39"/>
                  </a:lnTo>
                  <a:lnTo>
                    <a:pt x="576" y="41"/>
                  </a:lnTo>
                  <a:lnTo>
                    <a:pt x="576" y="44"/>
                  </a:lnTo>
                  <a:lnTo>
                    <a:pt x="577" y="48"/>
                  </a:lnTo>
                  <a:lnTo>
                    <a:pt x="577" y="50"/>
                  </a:lnTo>
                  <a:lnTo>
                    <a:pt x="579" y="56"/>
                  </a:lnTo>
                  <a:lnTo>
                    <a:pt x="579" y="57"/>
                  </a:lnTo>
                  <a:lnTo>
                    <a:pt x="580" y="61"/>
                  </a:lnTo>
                  <a:lnTo>
                    <a:pt x="581" y="68"/>
                  </a:lnTo>
                  <a:lnTo>
                    <a:pt x="582" y="75"/>
                  </a:lnTo>
                  <a:lnTo>
                    <a:pt x="583" y="80"/>
                  </a:lnTo>
                  <a:lnTo>
                    <a:pt x="583" y="82"/>
                  </a:lnTo>
                  <a:lnTo>
                    <a:pt x="583" y="83"/>
                  </a:lnTo>
                  <a:lnTo>
                    <a:pt x="584" y="87"/>
                  </a:lnTo>
                  <a:lnTo>
                    <a:pt x="585" y="94"/>
                  </a:lnTo>
                  <a:lnTo>
                    <a:pt x="585" y="99"/>
                  </a:lnTo>
                  <a:lnTo>
                    <a:pt x="586" y="102"/>
                  </a:lnTo>
                  <a:lnTo>
                    <a:pt x="586" y="103"/>
                  </a:lnTo>
                  <a:lnTo>
                    <a:pt x="587" y="108"/>
                  </a:lnTo>
                  <a:lnTo>
                    <a:pt x="587" y="109"/>
                  </a:lnTo>
                  <a:lnTo>
                    <a:pt x="587" y="111"/>
                  </a:lnTo>
                  <a:lnTo>
                    <a:pt x="587" y="113"/>
                  </a:lnTo>
                  <a:lnTo>
                    <a:pt x="589" y="115"/>
                  </a:lnTo>
                  <a:lnTo>
                    <a:pt x="589" y="116"/>
                  </a:lnTo>
                  <a:lnTo>
                    <a:pt x="589" y="117"/>
                  </a:lnTo>
                  <a:lnTo>
                    <a:pt x="590" y="122"/>
                  </a:lnTo>
                  <a:lnTo>
                    <a:pt x="590" y="123"/>
                  </a:lnTo>
                  <a:lnTo>
                    <a:pt x="591" y="128"/>
                  </a:lnTo>
                  <a:lnTo>
                    <a:pt x="591" y="130"/>
                  </a:lnTo>
                  <a:lnTo>
                    <a:pt x="591" y="131"/>
                  </a:lnTo>
                  <a:lnTo>
                    <a:pt x="591" y="133"/>
                  </a:lnTo>
                  <a:lnTo>
                    <a:pt x="592" y="134"/>
                  </a:lnTo>
                  <a:lnTo>
                    <a:pt x="592" y="136"/>
                  </a:lnTo>
                  <a:lnTo>
                    <a:pt x="592" y="138"/>
                  </a:lnTo>
                  <a:lnTo>
                    <a:pt x="592" y="141"/>
                  </a:lnTo>
                  <a:lnTo>
                    <a:pt x="593" y="142"/>
                  </a:lnTo>
                  <a:lnTo>
                    <a:pt x="593" y="143"/>
                  </a:lnTo>
                  <a:lnTo>
                    <a:pt x="593" y="147"/>
                  </a:lnTo>
                  <a:lnTo>
                    <a:pt x="594" y="152"/>
                  </a:lnTo>
                  <a:lnTo>
                    <a:pt x="594" y="154"/>
                  </a:lnTo>
                  <a:lnTo>
                    <a:pt x="595" y="155"/>
                  </a:lnTo>
                  <a:lnTo>
                    <a:pt x="595" y="157"/>
                  </a:lnTo>
                  <a:lnTo>
                    <a:pt x="595" y="160"/>
                  </a:lnTo>
                  <a:lnTo>
                    <a:pt x="596" y="162"/>
                  </a:lnTo>
                  <a:lnTo>
                    <a:pt x="596" y="163"/>
                  </a:lnTo>
                  <a:lnTo>
                    <a:pt x="596" y="165"/>
                  </a:lnTo>
                  <a:lnTo>
                    <a:pt x="596" y="167"/>
                  </a:lnTo>
                  <a:lnTo>
                    <a:pt x="598" y="173"/>
                  </a:lnTo>
                  <a:lnTo>
                    <a:pt x="598" y="174"/>
                  </a:lnTo>
                  <a:lnTo>
                    <a:pt x="599" y="175"/>
                  </a:lnTo>
                  <a:lnTo>
                    <a:pt x="599" y="180"/>
                  </a:lnTo>
                  <a:lnTo>
                    <a:pt x="599" y="181"/>
                  </a:lnTo>
                  <a:lnTo>
                    <a:pt x="600" y="186"/>
                  </a:lnTo>
                  <a:lnTo>
                    <a:pt x="601" y="193"/>
                  </a:lnTo>
                  <a:lnTo>
                    <a:pt x="601" y="195"/>
                  </a:lnTo>
                  <a:lnTo>
                    <a:pt x="602" y="197"/>
                  </a:lnTo>
                  <a:lnTo>
                    <a:pt x="602" y="201"/>
                  </a:lnTo>
                  <a:lnTo>
                    <a:pt x="603" y="205"/>
                  </a:lnTo>
                  <a:lnTo>
                    <a:pt x="603" y="209"/>
                  </a:lnTo>
                  <a:lnTo>
                    <a:pt x="604" y="212"/>
                  </a:lnTo>
                  <a:lnTo>
                    <a:pt x="604" y="214"/>
                  </a:lnTo>
                  <a:lnTo>
                    <a:pt x="605" y="217"/>
                  </a:lnTo>
                  <a:lnTo>
                    <a:pt x="605" y="220"/>
                  </a:lnTo>
                  <a:lnTo>
                    <a:pt x="606" y="228"/>
                  </a:lnTo>
                  <a:lnTo>
                    <a:pt x="608" y="230"/>
                  </a:lnTo>
                  <a:lnTo>
                    <a:pt x="609" y="238"/>
                  </a:lnTo>
                  <a:lnTo>
                    <a:pt x="609" y="239"/>
                  </a:lnTo>
                  <a:lnTo>
                    <a:pt x="609" y="241"/>
                  </a:lnTo>
                  <a:lnTo>
                    <a:pt x="609" y="242"/>
                  </a:lnTo>
                  <a:lnTo>
                    <a:pt x="610" y="243"/>
                  </a:lnTo>
                  <a:lnTo>
                    <a:pt x="610" y="245"/>
                  </a:lnTo>
                  <a:lnTo>
                    <a:pt x="609" y="245"/>
                  </a:lnTo>
                  <a:lnTo>
                    <a:pt x="608" y="245"/>
                  </a:lnTo>
                  <a:lnTo>
                    <a:pt x="608" y="246"/>
                  </a:lnTo>
                  <a:lnTo>
                    <a:pt x="606" y="246"/>
                  </a:lnTo>
                  <a:lnTo>
                    <a:pt x="606" y="247"/>
                  </a:lnTo>
                  <a:lnTo>
                    <a:pt x="605" y="247"/>
                  </a:lnTo>
                  <a:lnTo>
                    <a:pt x="604" y="248"/>
                  </a:lnTo>
                  <a:lnTo>
                    <a:pt x="604" y="249"/>
                  </a:lnTo>
                  <a:lnTo>
                    <a:pt x="603" y="249"/>
                  </a:lnTo>
                  <a:lnTo>
                    <a:pt x="603" y="250"/>
                  </a:lnTo>
                  <a:lnTo>
                    <a:pt x="602" y="250"/>
                  </a:lnTo>
                  <a:lnTo>
                    <a:pt x="601" y="250"/>
                  </a:lnTo>
                  <a:lnTo>
                    <a:pt x="601" y="249"/>
                  </a:lnTo>
                  <a:lnTo>
                    <a:pt x="600" y="249"/>
                  </a:lnTo>
                  <a:lnTo>
                    <a:pt x="599" y="249"/>
                  </a:lnTo>
                  <a:lnTo>
                    <a:pt x="596" y="249"/>
                  </a:lnTo>
                  <a:lnTo>
                    <a:pt x="596" y="250"/>
                  </a:lnTo>
                  <a:lnTo>
                    <a:pt x="595" y="250"/>
                  </a:lnTo>
                  <a:lnTo>
                    <a:pt x="594" y="251"/>
                  </a:lnTo>
                  <a:lnTo>
                    <a:pt x="594" y="252"/>
                  </a:lnTo>
                  <a:lnTo>
                    <a:pt x="593" y="253"/>
                  </a:lnTo>
                  <a:lnTo>
                    <a:pt x="593" y="255"/>
                  </a:lnTo>
                  <a:lnTo>
                    <a:pt x="592" y="255"/>
                  </a:lnTo>
                  <a:lnTo>
                    <a:pt x="592" y="256"/>
                  </a:lnTo>
                  <a:lnTo>
                    <a:pt x="591" y="256"/>
                  </a:lnTo>
                  <a:lnTo>
                    <a:pt x="591" y="257"/>
                  </a:lnTo>
                  <a:lnTo>
                    <a:pt x="591" y="258"/>
                  </a:lnTo>
                  <a:lnTo>
                    <a:pt x="591" y="259"/>
                  </a:lnTo>
                  <a:lnTo>
                    <a:pt x="592" y="260"/>
                  </a:lnTo>
                  <a:lnTo>
                    <a:pt x="593" y="260"/>
                  </a:lnTo>
                  <a:lnTo>
                    <a:pt x="593" y="261"/>
                  </a:lnTo>
                  <a:lnTo>
                    <a:pt x="595" y="264"/>
                  </a:lnTo>
                  <a:lnTo>
                    <a:pt x="596" y="265"/>
                  </a:lnTo>
                  <a:lnTo>
                    <a:pt x="598" y="265"/>
                  </a:lnTo>
                  <a:lnTo>
                    <a:pt x="598" y="266"/>
                  </a:lnTo>
                  <a:lnTo>
                    <a:pt x="599" y="268"/>
                  </a:lnTo>
                  <a:lnTo>
                    <a:pt x="600" y="269"/>
                  </a:lnTo>
                  <a:lnTo>
                    <a:pt x="600" y="271"/>
                  </a:lnTo>
                  <a:lnTo>
                    <a:pt x="601" y="272"/>
                  </a:lnTo>
                  <a:lnTo>
                    <a:pt x="602" y="274"/>
                  </a:lnTo>
                  <a:lnTo>
                    <a:pt x="603" y="275"/>
                  </a:lnTo>
                  <a:lnTo>
                    <a:pt x="604" y="276"/>
                  </a:lnTo>
                  <a:lnTo>
                    <a:pt x="604" y="277"/>
                  </a:lnTo>
                  <a:lnTo>
                    <a:pt x="604" y="278"/>
                  </a:lnTo>
                  <a:lnTo>
                    <a:pt x="604" y="279"/>
                  </a:lnTo>
                  <a:lnTo>
                    <a:pt x="603" y="280"/>
                  </a:lnTo>
                  <a:lnTo>
                    <a:pt x="603" y="281"/>
                  </a:lnTo>
                  <a:lnTo>
                    <a:pt x="603" y="283"/>
                  </a:lnTo>
                  <a:lnTo>
                    <a:pt x="603" y="284"/>
                  </a:lnTo>
                  <a:lnTo>
                    <a:pt x="603" y="285"/>
                  </a:lnTo>
                  <a:lnTo>
                    <a:pt x="603" y="286"/>
                  </a:lnTo>
                  <a:lnTo>
                    <a:pt x="603" y="287"/>
                  </a:lnTo>
                  <a:lnTo>
                    <a:pt x="603" y="288"/>
                  </a:lnTo>
                  <a:lnTo>
                    <a:pt x="604" y="289"/>
                  </a:lnTo>
                  <a:lnTo>
                    <a:pt x="603" y="290"/>
                  </a:lnTo>
                  <a:lnTo>
                    <a:pt x="602" y="290"/>
                  </a:lnTo>
                  <a:lnTo>
                    <a:pt x="602" y="291"/>
                  </a:lnTo>
                  <a:lnTo>
                    <a:pt x="601" y="291"/>
                  </a:lnTo>
                  <a:lnTo>
                    <a:pt x="601" y="293"/>
                  </a:lnTo>
                  <a:lnTo>
                    <a:pt x="602" y="293"/>
                  </a:lnTo>
                  <a:lnTo>
                    <a:pt x="603" y="294"/>
                  </a:lnTo>
                  <a:lnTo>
                    <a:pt x="604" y="294"/>
                  </a:lnTo>
                  <a:lnTo>
                    <a:pt x="605" y="295"/>
                  </a:lnTo>
                  <a:lnTo>
                    <a:pt x="605" y="297"/>
                  </a:lnTo>
                  <a:lnTo>
                    <a:pt x="605" y="298"/>
                  </a:lnTo>
                  <a:lnTo>
                    <a:pt x="605" y="299"/>
                  </a:lnTo>
                  <a:lnTo>
                    <a:pt x="605" y="300"/>
                  </a:lnTo>
                  <a:lnTo>
                    <a:pt x="606" y="302"/>
                  </a:lnTo>
                  <a:lnTo>
                    <a:pt x="606" y="303"/>
                  </a:lnTo>
                  <a:lnTo>
                    <a:pt x="608" y="303"/>
                  </a:lnTo>
                  <a:lnTo>
                    <a:pt x="608" y="304"/>
                  </a:lnTo>
                  <a:lnTo>
                    <a:pt x="608" y="305"/>
                  </a:lnTo>
                  <a:lnTo>
                    <a:pt x="608" y="307"/>
                  </a:lnTo>
                  <a:lnTo>
                    <a:pt x="606" y="309"/>
                  </a:lnTo>
                  <a:lnTo>
                    <a:pt x="606" y="310"/>
                  </a:lnTo>
                  <a:lnTo>
                    <a:pt x="608" y="313"/>
                  </a:lnTo>
                  <a:lnTo>
                    <a:pt x="606" y="315"/>
                  </a:lnTo>
                  <a:lnTo>
                    <a:pt x="605" y="317"/>
                  </a:lnTo>
                  <a:lnTo>
                    <a:pt x="604" y="317"/>
                  </a:lnTo>
                  <a:lnTo>
                    <a:pt x="603" y="318"/>
                  </a:lnTo>
                  <a:lnTo>
                    <a:pt x="603" y="319"/>
                  </a:lnTo>
                  <a:lnTo>
                    <a:pt x="602" y="322"/>
                  </a:lnTo>
                  <a:lnTo>
                    <a:pt x="602" y="324"/>
                  </a:lnTo>
                  <a:lnTo>
                    <a:pt x="602" y="325"/>
                  </a:lnTo>
                  <a:lnTo>
                    <a:pt x="602" y="326"/>
                  </a:lnTo>
                  <a:lnTo>
                    <a:pt x="602" y="327"/>
                  </a:lnTo>
                  <a:lnTo>
                    <a:pt x="602" y="329"/>
                  </a:lnTo>
                  <a:lnTo>
                    <a:pt x="601" y="331"/>
                  </a:lnTo>
                  <a:lnTo>
                    <a:pt x="600" y="332"/>
                  </a:lnTo>
                  <a:lnTo>
                    <a:pt x="600" y="333"/>
                  </a:lnTo>
                  <a:lnTo>
                    <a:pt x="600" y="334"/>
                  </a:lnTo>
                  <a:lnTo>
                    <a:pt x="599" y="335"/>
                  </a:lnTo>
                  <a:lnTo>
                    <a:pt x="599" y="336"/>
                  </a:lnTo>
                  <a:lnTo>
                    <a:pt x="599" y="337"/>
                  </a:lnTo>
                  <a:lnTo>
                    <a:pt x="599" y="338"/>
                  </a:lnTo>
                  <a:lnTo>
                    <a:pt x="599" y="339"/>
                  </a:lnTo>
                  <a:lnTo>
                    <a:pt x="599" y="342"/>
                  </a:lnTo>
                  <a:lnTo>
                    <a:pt x="599" y="344"/>
                  </a:lnTo>
                  <a:lnTo>
                    <a:pt x="600" y="344"/>
                  </a:lnTo>
                  <a:lnTo>
                    <a:pt x="600" y="345"/>
                  </a:lnTo>
                  <a:lnTo>
                    <a:pt x="600" y="346"/>
                  </a:lnTo>
                  <a:lnTo>
                    <a:pt x="600" y="347"/>
                  </a:lnTo>
                  <a:lnTo>
                    <a:pt x="599" y="347"/>
                  </a:lnTo>
                  <a:lnTo>
                    <a:pt x="596" y="350"/>
                  </a:lnTo>
                  <a:lnTo>
                    <a:pt x="596" y="351"/>
                  </a:lnTo>
                  <a:lnTo>
                    <a:pt x="596" y="352"/>
                  </a:lnTo>
                  <a:lnTo>
                    <a:pt x="596" y="353"/>
                  </a:lnTo>
                  <a:lnTo>
                    <a:pt x="596" y="354"/>
                  </a:lnTo>
                  <a:lnTo>
                    <a:pt x="598" y="354"/>
                  </a:lnTo>
                  <a:lnTo>
                    <a:pt x="598" y="355"/>
                  </a:lnTo>
                  <a:lnTo>
                    <a:pt x="598" y="356"/>
                  </a:lnTo>
                  <a:lnTo>
                    <a:pt x="598" y="357"/>
                  </a:lnTo>
                  <a:lnTo>
                    <a:pt x="599" y="358"/>
                  </a:lnTo>
                  <a:lnTo>
                    <a:pt x="599" y="360"/>
                  </a:lnTo>
                  <a:lnTo>
                    <a:pt x="598" y="360"/>
                  </a:lnTo>
                  <a:lnTo>
                    <a:pt x="598" y="361"/>
                  </a:lnTo>
                  <a:lnTo>
                    <a:pt x="598" y="362"/>
                  </a:lnTo>
                  <a:lnTo>
                    <a:pt x="598" y="363"/>
                  </a:lnTo>
                  <a:lnTo>
                    <a:pt x="598" y="364"/>
                  </a:lnTo>
                  <a:lnTo>
                    <a:pt x="598" y="365"/>
                  </a:lnTo>
                  <a:lnTo>
                    <a:pt x="599" y="366"/>
                  </a:lnTo>
                  <a:lnTo>
                    <a:pt x="599" y="367"/>
                  </a:lnTo>
                  <a:lnTo>
                    <a:pt x="599" y="369"/>
                  </a:lnTo>
                  <a:lnTo>
                    <a:pt x="599" y="370"/>
                  </a:lnTo>
                  <a:lnTo>
                    <a:pt x="599" y="371"/>
                  </a:lnTo>
                  <a:lnTo>
                    <a:pt x="599" y="372"/>
                  </a:lnTo>
                  <a:lnTo>
                    <a:pt x="598" y="373"/>
                  </a:lnTo>
                  <a:lnTo>
                    <a:pt x="596" y="373"/>
                  </a:lnTo>
                  <a:lnTo>
                    <a:pt x="596" y="374"/>
                  </a:lnTo>
                  <a:lnTo>
                    <a:pt x="596" y="375"/>
                  </a:lnTo>
                  <a:lnTo>
                    <a:pt x="596" y="376"/>
                  </a:lnTo>
                  <a:lnTo>
                    <a:pt x="598" y="379"/>
                  </a:lnTo>
                  <a:lnTo>
                    <a:pt x="599" y="381"/>
                  </a:lnTo>
                  <a:lnTo>
                    <a:pt x="599" y="382"/>
                  </a:lnTo>
                  <a:lnTo>
                    <a:pt x="599" y="383"/>
                  </a:lnTo>
                  <a:lnTo>
                    <a:pt x="598" y="383"/>
                  </a:lnTo>
                  <a:lnTo>
                    <a:pt x="596" y="383"/>
                  </a:lnTo>
                  <a:lnTo>
                    <a:pt x="594" y="382"/>
                  </a:lnTo>
                  <a:lnTo>
                    <a:pt x="593" y="382"/>
                  </a:lnTo>
                  <a:lnTo>
                    <a:pt x="592" y="382"/>
                  </a:lnTo>
                  <a:lnTo>
                    <a:pt x="591" y="383"/>
                  </a:lnTo>
                  <a:lnTo>
                    <a:pt x="591" y="384"/>
                  </a:lnTo>
                  <a:lnTo>
                    <a:pt x="592" y="385"/>
                  </a:lnTo>
                  <a:lnTo>
                    <a:pt x="592" y="386"/>
                  </a:lnTo>
                  <a:lnTo>
                    <a:pt x="593" y="386"/>
                  </a:lnTo>
                  <a:lnTo>
                    <a:pt x="594" y="388"/>
                  </a:lnTo>
                  <a:lnTo>
                    <a:pt x="594" y="389"/>
                  </a:lnTo>
                  <a:lnTo>
                    <a:pt x="594" y="390"/>
                  </a:lnTo>
                  <a:lnTo>
                    <a:pt x="595" y="390"/>
                  </a:lnTo>
                  <a:lnTo>
                    <a:pt x="595" y="391"/>
                  </a:lnTo>
                  <a:lnTo>
                    <a:pt x="595" y="392"/>
                  </a:lnTo>
                  <a:lnTo>
                    <a:pt x="594" y="393"/>
                  </a:lnTo>
                  <a:lnTo>
                    <a:pt x="592" y="394"/>
                  </a:lnTo>
                  <a:lnTo>
                    <a:pt x="592" y="395"/>
                  </a:lnTo>
                  <a:lnTo>
                    <a:pt x="591" y="395"/>
                  </a:lnTo>
                  <a:lnTo>
                    <a:pt x="591" y="396"/>
                  </a:lnTo>
                  <a:lnTo>
                    <a:pt x="591" y="398"/>
                  </a:lnTo>
                  <a:lnTo>
                    <a:pt x="592" y="399"/>
                  </a:lnTo>
                  <a:lnTo>
                    <a:pt x="592" y="400"/>
                  </a:lnTo>
                  <a:lnTo>
                    <a:pt x="592" y="402"/>
                  </a:lnTo>
                  <a:lnTo>
                    <a:pt x="592" y="403"/>
                  </a:lnTo>
                  <a:lnTo>
                    <a:pt x="592" y="404"/>
                  </a:lnTo>
                  <a:lnTo>
                    <a:pt x="591" y="406"/>
                  </a:lnTo>
                  <a:lnTo>
                    <a:pt x="590" y="408"/>
                  </a:lnTo>
                  <a:lnTo>
                    <a:pt x="587" y="410"/>
                  </a:lnTo>
                  <a:lnTo>
                    <a:pt x="587" y="411"/>
                  </a:lnTo>
                  <a:lnTo>
                    <a:pt x="587" y="412"/>
                  </a:lnTo>
                  <a:lnTo>
                    <a:pt x="587" y="413"/>
                  </a:lnTo>
                  <a:lnTo>
                    <a:pt x="589" y="413"/>
                  </a:lnTo>
                  <a:lnTo>
                    <a:pt x="590" y="415"/>
                  </a:lnTo>
                  <a:lnTo>
                    <a:pt x="591" y="415"/>
                  </a:lnTo>
                  <a:lnTo>
                    <a:pt x="593" y="418"/>
                  </a:lnTo>
                  <a:lnTo>
                    <a:pt x="593" y="419"/>
                  </a:lnTo>
                  <a:lnTo>
                    <a:pt x="594" y="419"/>
                  </a:lnTo>
                  <a:lnTo>
                    <a:pt x="594" y="420"/>
                  </a:lnTo>
                  <a:lnTo>
                    <a:pt x="594" y="421"/>
                  </a:lnTo>
                  <a:lnTo>
                    <a:pt x="594" y="422"/>
                  </a:lnTo>
                  <a:lnTo>
                    <a:pt x="593" y="422"/>
                  </a:lnTo>
                  <a:lnTo>
                    <a:pt x="593" y="423"/>
                  </a:lnTo>
                  <a:lnTo>
                    <a:pt x="592" y="423"/>
                  </a:lnTo>
                  <a:lnTo>
                    <a:pt x="591" y="423"/>
                  </a:lnTo>
                  <a:lnTo>
                    <a:pt x="591" y="424"/>
                  </a:lnTo>
                  <a:lnTo>
                    <a:pt x="590" y="424"/>
                  </a:lnTo>
                  <a:lnTo>
                    <a:pt x="590" y="425"/>
                  </a:lnTo>
                  <a:lnTo>
                    <a:pt x="590" y="427"/>
                  </a:lnTo>
                  <a:lnTo>
                    <a:pt x="591" y="430"/>
                  </a:lnTo>
                  <a:lnTo>
                    <a:pt x="591" y="432"/>
                  </a:lnTo>
                  <a:lnTo>
                    <a:pt x="591" y="433"/>
                  </a:lnTo>
                  <a:lnTo>
                    <a:pt x="591" y="434"/>
                  </a:lnTo>
                  <a:lnTo>
                    <a:pt x="591" y="437"/>
                  </a:lnTo>
                  <a:lnTo>
                    <a:pt x="590" y="438"/>
                  </a:lnTo>
                  <a:lnTo>
                    <a:pt x="589" y="439"/>
                  </a:lnTo>
                  <a:lnTo>
                    <a:pt x="587" y="439"/>
                  </a:lnTo>
                  <a:lnTo>
                    <a:pt x="586" y="439"/>
                  </a:lnTo>
                  <a:lnTo>
                    <a:pt x="585" y="439"/>
                  </a:lnTo>
                  <a:lnTo>
                    <a:pt x="584" y="439"/>
                  </a:lnTo>
                  <a:lnTo>
                    <a:pt x="584" y="440"/>
                  </a:lnTo>
                  <a:lnTo>
                    <a:pt x="583" y="440"/>
                  </a:lnTo>
                  <a:lnTo>
                    <a:pt x="582" y="441"/>
                  </a:lnTo>
                  <a:lnTo>
                    <a:pt x="582" y="442"/>
                  </a:lnTo>
                  <a:lnTo>
                    <a:pt x="581" y="442"/>
                  </a:lnTo>
                  <a:lnTo>
                    <a:pt x="579" y="446"/>
                  </a:lnTo>
                  <a:lnTo>
                    <a:pt x="577" y="447"/>
                  </a:lnTo>
                  <a:lnTo>
                    <a:pt x="576" y="448"/>
                  </a:lnTo>
                  <a:lnTo>
                    <a:pt x="575" y="449"/>
                  </a:lnTo>
                  <a:lnTo>
                    <a:pt x="575" y="450"/>
                  </a:lnTo>
                  <a:lnTo>
                    <a:pt x="574" y="451"/>
                  </a:lnTo>
                  <a:lnTo>
                    <a:pt x="573" y="453"/>
                  </a:lnTo>
                  <a:lnTo>
                    <a:pt x="572" y="453"/>
                  </a:lnTo>
                  <a:lnTo>
                    <a:pt x="572" y="455"/>
                  </a:lnTo>
                  <a:lnTo>
                    <a:pt x="571" y="456"/>
                  </a:lnTo>
                  <a:lnTo>
                    <a:pt x="570" y="457"/>
                  </a:lnTo>
                  <a:lnTo>
                    <a:pt x="569" y="458"/>
                  </a:lnTo>
                  <a:lnTo>
                    <a:pt x="569" y="459"/>
                  </a:lnTo>
                  <a:lnTo>
                    <a:pt x="569" y="460"/>
                  </a:lnTo>
                  <a:lnTo>
                    <a:pt x="567" y="460"/>
                  </a:lnTo>
                  <a:lnTo>
                    <a:pt x="566" y="461"/>
                  </a:lnTo>
                  <a:lnTo>
                    <a:pt x="566" y="462"/>
                  </a:lnTo>
                  <a:lnTo>
                    <a:pt x="565" y="463"/>
                  </a:lnTo>
                  <a:lnTo>
                    <a:pt x="564" y="465"/>
                  </a:lnTo>
                  <a:lnTo>
                    <a:pt x="564" y="466"/>
                  </a:lnTo>
                  <a:lnTo>
                    <a:pt x="563" y="467"/>
                  </a:lnTo>
                  <a:lnTo>
                    <a:pt x="562" y="471"/>
                  </a:lnTo>
                  <a:lnTo>
                    <a:pt x="561" y="474"/>
                  </a:lnTo>
                  <a:lnTo>
                    <a:pt x="561" y="475"/>
                  </a:lnTo>
                  <a:lnTo>
                    <a:pt x="560" y="476"/>
                  </a:lnTo>
                  <a:lnTo>
                    <a:pt x="558" y="476"/>
                  </a:lnTo>
                  <a:lnTo>
                    <a:pt x="557" y="477"/>
                  </a:lnTo>
                  <a:lnTo>
                    <a:pt x="556" y="477"/>
                  </a:lnTo>
                  <a:lnTo>
                    <a:pt x="555" y="478"/>
                  </a:lnTo>
                  <a:lnTo>
                    <a:pt x="554" y="478"/>
                  </a:lnTo>
                  <a:lnTo>
                    <a:pt x="554" y="479"/>
                  </a:lnTo>
                  <a:lnTo>
                    <a:pt x="553" y="479"/>
                  </a:lnTo>
                  <a:lnTo>
                    <a:pt x="553" y="481"/>
                  </a:lnTo>
                  <a:lnTo>
                    <a:pt x="552" y="482"/>
                  </a:lnTo>
                  <a:lnTo>
                    <a:pt x="551" y="484"/>
                  </a:lnTo>
                  <a:lnTo>
                    <a:pt x="551" y="485"/>
                  </a:lnTo>
                  <a:lnTo>
                    <a:pt x="551" y="486"/>
                  </a:lnTo>
                  <a:lnTo>
                    <a:pt x="551" y="487"/>
                  </a:lnTo>
                  <a:lnTo>
                    <a:pt x="550" y="488"/>
                  </a:lnTo>
                  <a:lnTo>
                    <a:pt x="546" y="488"/>
                  </a:lnTo>
                  <a:lnTo>
                    <a:pt x="545" y="488"/>
                  </a:lnTo>
                  <a:lnTo>
                    <a:pt x="544" y="489"/>
                  </a:lnTo>
                  <a:lnTo>
                    <a:pt x="543" y="489"/>
                  </a:lnTo>
                  <a:lnTo>
                    <a:pt x="542" y="490"/>
                  </a:lnTo>
                  <a:lnTo>
                    <a:pt x="542" y="491"/>
                  </a:lnTo>
                  <a:lnTo>
                    <a:pt x="541" y="491"/>
                  </a:lnTo>
                  <a:lnTo>
                    <a:pt x="539" y="492"/>
                  </a:lnTo>
                  <a:lnTo>
                    <a:pt x="538" y="492"/>
                  </a:lnTo>
                  <a:lnTo>
                    <a:pt x="536" y="495"/>
                  </a:lnTo>
                  <a:lnTo>
                    <a:pt x="536" y="496"/>
                  </a:lnTo>
                  <a:lnTo>
                    <a:pt x="535" y="497"/>
                  </a:lnTo>
                  <a:lnTo>
                    <a:pt x="534" y="498"/>
                  </a:lnTo>
                  <a:lnTo>
                    <a:pt x="533" y="498"/>
                  </a:lnTo>
                  <a:lnTo>
                    <a:pt x="532" y="499"/>
                  </a:lnTo>
                  <a:lnTo>
                    <a:pt x="531" y="499"/>
                  </a:lnTo>
                  <a:lnTo>
                    <a:pt x="529" y="499"/>
                  </a:lnTo>
                  <a:lnTo>
                    <a:pt x="528" y="500"/>
                  </a:lnTo>
                  <a:lnTo>
                    <a:pt x="528" y="499"/>
                  </a:lnTo>
                  <a:lnTo>
                    <a:pt x="527" y="499"/>
                  </a:lnTo>
                  <a:lnTo>
                    <a:pt x="526" y="498"/>
                  </a:lnTo>
                  <a:lnTo>
                    <a:pt x="525" y="495"/>
                  </a:lnTo>
                  <a:lnTo>
                    <a:pt x="525" y="494"/>
                  </a:lnTo>
                  <a:lnTo>
                    <a:pt x="524" y="491"/>
                  </a:lnTo>
                  <a:lnTo>
                    <a:pt x="523" y="491"/>
                  </a:lnTo>
                  <a:lnTo>
                    <a:pt x="522" y="490"/>
                  </a:lnTo>
                  <a:lnTo>
                    <a:pt x="520" y="489"/>
                  </a:lnTo>
                  <a:lnTo>
                    <a:pt x="519" y="489"/>
                  </a:lnTo>
                  <a:lnTo>
                    <a:pt x="517" y="489"/>
                  </a:lnTo>
                  <a:lnTo>
                    <a:pt x="516" y="489"/>
                  </a:lnTo>
                  <a:lnTo>
                    <a:pt x="515" y="490"/>
                  </a:lnTo>
                  <a:lnTo>
                    <a:pt x="514" y="491"/>
                  </a:lnTo>
                  <a:lnTo>
                    <a:pt x="513" y="492"/>
                  </a:lnTo>
                  <a:lnTo>
                    <a:pt x="513" y="494"/>
                  </a:lnTo>
                  <a:lnTo>
                    <a:pt x="513" y="495"/>
                  </a:lnTo>
                  <a:lnTo>
                    <a:pt x="510" y="497"/>
                  </a:lnTo>
                  <a:lnTo>
                    <a:pt x="509" y="498"/>
                  </a:lnTo>
                  <a:lnTo>
                    <a:pt x="508" y="499"/>
                  </a:lnTo>
                  <a:lnTo>
                    <a:pt x="507" y="500"/>
                  </a:lnTo>
                  <a:lnTo>
                    <a:pt x="506" y="501"/>
                  </a:lnTo>
                  <a:lnTo>
                    <a:pt x="504" y="504"/>
                  </a:lnTo>
                  <a:lnTo>
                    <a:pt x="504" y="505"/>
                  </a:lnTo>
                  <a:lnTo>
                    <a:pt x="504" y="506"/>
                  </a:lnTo>
                  <a:lnTo>
                    <a:pt x="504" y="508"/>
                  </a:lnTo>
                  <a:lnTo>
                    <a:pt x="504" y="510"/>
                  </a:lnTo>
                  <a:lnTo>
                    <a:pt x="504" y="513"/>
                  </a:lnTo>
                  <a:lnTo>
                    <a:pt x="505" y="514"/>
                  </a:lnTo>
                  <a:lnTo>
                    <a:pt x="505" y="516"/>
                  </a:lnTo>
                  <a:lnTo>
                    <a:pt x="505" y="517"/>
                  </a:lnTo>
                  <a:lnTo>
                    <a:pt x="504" y="517"/>
                  </a:lnTo>
                  <a:lnTo>
                    <a:pt x="503" y="517"/>
                  </a:lnTo>
                  <a:lnTo>
                    <a:pt x="502" y="517"/>
                  </a:lnTo>
                  <a:lnTo>
                    <a:pt x="500" y="517"/>
                  </a:lnTo>
                  <a:lnTo>
                    <a:pt x="499" y="517"/>
                  </a:lnTo>
                  <a:lnTo>
                    <a:pt x="498" y="517"/>
                  </a:lnTo>
                  <a:lnTo>
                    <a:pt x="497" y="517"/>
                  </a:lnTo>
                  <a:lnTo>
                    <a:pt x="494" y="517"/>
                  </a:lnTo>
                  <a:lnTo>
                    <a:pt x="491" y="517"/>
                  </a:lnTo>
                  <a:lnTo>
                    <a:pt x="490" y="518"/>
                  </a:lnTo>
                  <a:lnTo>
                    <a:pt x="489" y="518"/>
                  </a:lnTo>
                  <a:lnTo>
                    <a:pt x="488" y="519"/>
                  </a:lnTo>
                  <a:lnTo>
                    <a:pt x="488" y="520"/>
                  </a:lnTo>
                  <a:lnTo>
                    <a:pt x="487" y="520"/>
                  </a:lnTo>
                  <a:lnTo>
                    <a:pt x="487" y="522"/>
                  </a:lnTo>
                  <a:lnTo>
                    <a:pt x="487" y="524"/>
                  </a:lnTo>
                  <a:lnTo>
                    <a:pt x="487" y="525"/>
                  </a:lnTo>
                  <a:lnTo>
                    <a:pt x="488" y="525"/>
                  </a:lnTo>
                  <a:lnTo>
                    <a:pt x="488" y="526"/>
                  </a:lnTo>
                  <a:lnTo>
                    <a:pt x="488" y="527"/>
                  </a:lnTo>
                  <a:lnTo>
                    <a:pt x="488" y="528"/>
                  </a:lnTo>
                  <a:lnTo>
                    <a:pt x="487" y="528"/>
                  </a:lnTo>
                  <a:lnTo>
                    <a:pt x="486" y="529"/>
                  </a:lnTo>
                  <a:lnTo>
                    <a:pt x="484" y="530"/>
                  </a:lnTo>
                  <a:lnTo>
                    <a:pt x="484" y="532"/>
                  </a:lnTo>
                  <a:lnTo>
                    <a:pt x="484" y="533"/>
                  </a:lnTo>
                  <a:lnTo>
                    <a:pt x="484" y="534"/>
                  </a:lnTo>
                  <a:lnTo>
                    <a:pt x="483" y="535"/>
                  </a:lnTo>
                  <a:lnTo>
                    <a:pt x="481" y="536"/>
                  </a:lnTo>
                  <a:lnTo>
                    <a:pt x="481" y="537"/>
                  </a:lnTo>
                  <a:lnTo>
                    <a:pt x="480" y="537"/>
                  </a:lnTo>
                  <a:lnTo>
                    <a:pt x="480" y="538"/>
                  </a:lnTo>
                  <a:lnTo>
                    <a:pt x="481" y="538"/>
                  </a:lnTo>
                  <a:lnTo>
                    <a:pt x="481" y="539"/>
                  </a:lnTo>
                  <a:lnTo>
                    <a:pt x="484" y="543"/>
                  </a:lnTo>
                  <a:lnTo>
                    <a:pt x="484" y="544"/>
                  </a:lnTo>
                  <a:lnTo>
                    <a:pt x="484" y="545"/>
                  </a:lnTo>
                  <a:lnTo>
                    <a:pt x="484" y="546"/>
                  </a:lnTo>
                  <a:lnTo>
                    <a:pt x="484" y="547"/>
                  </a:lnTo>
                  <a:lnTo>
                    <a:pt x="485" y="548"/>
                  </a:lnTo>
                  <a:lnTo>
                    <a:pt x="485" y="551"/>
                  </a:lnTo>
                  <a:lnTo>
                    <a:pt x="485" y="552"/>
                  </a:lnTo>
                  <a:lnTo>
                    <a:pt x="485" y="553"/>
                  </a:lnTo>
                  <a:lnTo>
                    <a:pt x="484" y="554"/>
                  </a:lnTo>
                  <a:lnTo>
                    <a:pt x="483" y="555"/>
                  </a:lnTo>
                  <a:lnTo>
                    <a:pt x="481" y="556"/>
                  </a:lnTo>
                  <a:lnTo>
                    <a:pt x="480" y="556"/>
                  </a:lnTo>
                  <a:lnTo>
                    <a:pt x="479" y="556"/>
                  </a:lnTo>
                  <a:lnTo>
                    <a:pt x="478" y="556"/>
                  </a:lnTo>
                  <a:lnTo>
                    <a:pt x="477" y="556"/>
                  </a:lnTo>
                  <a:lnTo>
                    <a:pt x="476" y="556"/>
                  </a:lnTo>
                  <a:lnTo>
                    <a:pt x="476" y="557"/>
                  </a:lnTo>
                  <a:lnTo>
                    <a:pt x="476" y="558"/>
                  </a:lnTo>
                  <a:lnTo>
                    <a:pt x="476" y="559"/>
                  </a:lnTo>
                  <a:lnTo>
                    <a:pt x="476" y="561"/>
                  </a:lnTo>
                  <a:lnTo>
                    <a:pt x="477" y="561"/>
                  </a:lnTo>
                  <a:lnTo>
                    <a:pt x="477" y="562"/>
                  </a:lnTo>
                  <a:lnTo>
                    <a:pt x="478" y="563"/>
                  </a:lnTo>
                  <a:lnTo>
                    <a:pt x="479" y="563"/>
                  </a:lnTo>
                  <a:lnTo>
                    <a:pt x="479" y="564"/>
                  </a:lnTo>
                  <a:lnTo>
                    <a:pt x="480" y="564"/>
                  </a:lnTo>
                  <a:lnTo>
                    <a:pt x="481" y="565"/>
                  </a:lnTo>
                  <a:lnTo>
                    <a:pt x="483" y="566"/>
                  </a:lnTo>
                  <a:lnTo>
                    <a:pt x="484" y="567"/>
                  </a:lnTo>
                  <a:lnTo>
                    <a:pt x="485" y="570"/>
                  </a:lnTo>
                  <a:lnTo>
                    <a:pt x="484" y="571"/>
                  </a:lnTo>
                  <a:lnTo>
                    <a:pt x="484" y="572"/>
                  </a:lnTo>
                  <a:lnTo>
                    <a:pt x="484" y="573"/>
                  </a:lnTo>
                  <a:lnTo>
                    <a:pt x="484" y="574"/>
                  </a:lnTo>
                  <a:lnTo>
                    <a:pt x="484" y="575"/>
                  </a:lnTo>
                  <a:lnTo>
                    <a:pt x="484" y="576"/>
                  </a:lnTo>
                  <a:lnTo>
                    <a:pt x="484" y="577"/>
                  </a:lnTo>
                  <a:lnTo>
                    <a:pt x="484" y="578"/>
                  </a:lnTo>
                  <a:lnTo>
                    <a:pt x="485" y="580"/>
                  </a:lnTo>
                  <a:lnTo>
                    <a:pt x="487" y="582"/>
                  </a:lnTo>
                  <a:lnTo>
                    <a:pt x="488" y="583"/>
                  </a:lnTo>
                  <a:lnTo>
                    <a:pt x="487" y="583"/>
                  </a:lnTo>
                  <a:lnTo>
                    <a:pt x="487" y="584"/>
                  </a:lnTo>
                  <a:lnTo>
                    <a:pt x="486" y="585"/>
                  </a:lnTo>
                  <a:lnTo>
                    <a:pt x="485" y="584"/>
                  </a:lnTo>
                  <a:lnTo>
                    <a:pt x="484" y="584"/>
                  </a:lnTo>
                  <a:lnTo>
                    <a:pt x="483" y="584"/>
                  </a:lnTo>
                  <a:lnTo>
                    <a:pt x="481" y="583"/>
                  </a:lnTo>
                  <a:lnTo>
                    <a:pt x="480" y="582"/>
                  </a:lnTo>
                  <a:lnTo>
                    <a:pt x="479" y="582"/>
                  </a:lnTo>
                  <a:lnTo>
                    <a:pt x="478" y="582"/>
                  </a:lnTo>
                  <a:lnTo>
                    <a:pt x="477" y="582"/>
                  </a:lnTo>
                  <a:lnTo>
                    <a:pt x="476" y="583"/>
                  </a:lnTo>
                  <a:lnTo>
                    <a:pt x="476" y="585"/>
                  </a:lnTo>
                  <a:lnTo>
                    <a:pt x="476" y="589"/>
                  </a:lnTo>
                  <a:lnTo>
                    <a:pt x="476" y="591"/>
                  </a:lnTo>
                  <a:lnTo>
                    <a:pt x="475" y="592"/>
                  </a:lnTo>
                  <a:lnTo>
                    <a:pt x="475" y="593"/>
                  </a:lnTo>
                  <a:lnTo>
                    <a:pt x="472" y="594"/>
                  </a:lnTo>
                  <a:lnTo>
                    <a:pt x="470" y="596"/>
                  </a:lnTo>
                  <a:lnTo>
                    <a:pt x="469" y="596"/>
                  </a:lnTo>
                  <a:lnTo>
                    <a:pt x="468" y="595"/>
                  </a:lnTo>
                  <a:lnTo>
                    <a:pt x="467" y="595"/>
                  </a:lnTo>
                  <a:lnTo>
                    <a:pt x="465" y="594"/>
                  </a:lnTo>
                  <a:lnTo>
                    <a:pt x="465" y="593"/>
                  </a:lnTo>
                  <a:lnTo>
                    <a:pt x="465" y="592"/>
                  </a:lnTo>
                  <a:lnTo>
                    <a:pt x="466" y="591"/>
                  </a:lnTo>
                  <a:lnTo>
                    <a:pt x="466" y="590"/>
                  </a:lnTo>
                  <a:lnTo>
                    <a:pt x="466" y="589"/>
                  </a:lnTo>
                  <a:lnTo>
                    <a:pt x="467" y="589"/>
                  </a:lnTo>
                  <a:lnTo>
                    <a:pt x="468" y="587"/>
                  </a:lnTo>
                  <a:lnTo>
                    <a:pt x="468" y="586"/>
                  </a:lnTo>
                  <a:lnTo>
                    <a:pt x="467" y="585"/>
                  </a:lnTo>
                  <a:lnTo>
                    <a:pt x="466" y="583"/>
                  </a:lnTo>
                  <a:lnTo>
                    <a:pt x="466" y="582"/>
                  </a:lnTo>
                  <a:lnTo>
                    <a:pt x="465" y="582"/>
                  </a:lnTo>
                  <a:lnTo>
                    <a:pt x="465" y="581"/>
                  </a:lnTo>
                  <a:lnTo>
                    <a:pt x="464" y="580"/>
                  </a:lnTo>
                  <a:lnTo>
                    <a:pt x="462" y="578"/>
                  </a:lnTo>
                  <a:lnTo>
                    <a:pt x="461" y="576"/>
                  </a:lnTo>
                  <a:lnTo>
                    <a:pt x="460" y="576"/>
                  </a:lnTo>
                  <a:lnTo>
                    <a:pt x="460" y="575"/>
                  </a:lnTo>
                  <a:lnTo>
                    <a:pt x="458" y="575"/>
                  </a:lnTo>
                  <a:lnTo>
                    <a:pt x="457" y="575"/>
                  </a:lnTo>
                  <a:lnTo>
                    <a:pt x="457" y="576"/>
                  </a:lnTo>
                  <a:lnTo>
                    <a:pt x="456" y="576"/>
                  </a:lnTo>
                  <a:lnTo>
                    <a:pt x="455" y="576"/>
                  </a:lnTo>
                  <a:lnTo>
                    <a:pt x="453" y="575"/>
                  </a:lnTo>
                  <a:lnTo>
                    <a:pt x="453" y="574"/>
                  </a:lnTo>
                  <a:lnTo>
                    <a:pt x="453" y="573"/>
                  </a:lnTo>
                  <a:lnTo>
                    <a:pt x="452" y="572"/>
                  </a:lnTo>
                  <a:lnTo>
                    <a:pt x="451" y="571"/>
                  </a:lnTo>
                  <a:lnTo>
                    <a:pt x="450" y="571"/>
                  </a:lnTo>
                  <a:lnTo>
                    <a:pt x="448" y="571"/>
                  </a:lnTo>
                  <a:lnTo>
                    <a:pt x="447" y="571"/>
                  </a:lnTo>
                  <a:lnTo>
                    <a:pt x="446" y="572"/>
                  </a:lnTo>
                  <a:lnTo>
                    <a:pt x="446" y="573"/>
                  </a:lnTo>
                  <a:lnTo>
                    <a:pt x="446" y="574"/>
                  </a:lnTo>
                  <a:lnTo>
                    <a:pt x="446" y="575"/>
                  </a:lnTo>
                  <a:lnTo>
                    <a:pt x="445" y="575"/>
                  </a:lnTo>
                  <a:lnTo>
                    <a:pt x="445" y="577"/>
                  </a:lnTo>
                  <a:lnTo>
                    <a:pt x="443" y="578"/>
                  </a:lnTo>
                  <a:lnTo>
                    <a:pt x="442" y="580"/>
                  </a:lnTo>
                  <a:lnTo>
                    <a:pt x="441" y="581"/>
                  </a:lnTo>
                  <a:lnTo>
                    <a:pt x="440" y="582"/>
                  </a:lnTo>
                  <a:lnTo>
                    <a:pt x="439" y="582"/>
                  </a:lnTo>
                  <a:lnTo>
                    <a:pt x="439" y="583"/>
                  </a:lnTo>
                  <a:lnTo>
                    <a:pt x="439" y="584"/>
                  </a:lnTo>
                  <a:lnTo>
                    <a:pt x="439" y="585"/>
                  </a:lnTo>
                  <a:lnTo>
                    <a:pt x="438" y="586"/>
                  </a:lnTo>
                  <a:lnTo>
                    <a:pt x="438" y="587"/>
                  </a:lnTo>
                  <a:lnTo>
                    <a:pt x="438" y="589"/>
                  </a:lnTo>
                  <a:lnTo>
                    <a:pt x="438" y="590"/>
                  </a:lnTo>
                  <a:lnTo>
                    <a:pt x="438" y="591"/>
                  </a:lnTo>
                  <a:lnTo>
                    <a:pt x="437" y="592"/>
                  </a:lnTo>
                  <a:lnTo>
                    <a:pt x="437" y="593"/>
                  </a:lnTo>
                  <a:lnTo>
                    <a:pt x="436" y="594"/>
                  </a:lnTo>
                  <a:lnTo>
                    <a:pt x="436" y="595"/>
                  </a:lnTo>
                  <a:lnTo>
                    <a:pt x="435" y="597"/>
                  </a:lnTo>
                  <a:lnTo>
                    <a:pt x="435" y="599"/>
                  </a:lnTo>
                  <a:lnTo>
                    <a:pt x="435" y="600"/>
                  </a:lnTo>
                  <a:lnTo>
                    <a:pt x="435" y="601"/>
                  </a:lnTo>
                  <a:lnTo>
                    <a:pt x="436" y="602"/>
                  </a:lnTo>
                  <a:lnTo>
                    <a:pt x="436" y="603"/>
                  </a:lnTo>
                  <a:lnTo>
                    <a:pt x="436" y="604"/>
                  </a:lnTo>
                  <a:lnTo>
                    <a:pt x="436" y="605"/>
                  </a:lnTo>
                  <a:lnTo>
                    <a:pt x="436" y="606"/>
                  </a:lnTo>
                  <a:lnTo>
                    <a:pt x="436" y="608"/>
                  </a:lnTo>
                  <a:lnTo>
                    <a:pt x="436" y="609"/>
                  </a:lnTo>
                  <a:lnTo>
                    <a:pt x="435" y="609"/>
                  </a:lnTo>
                  <a:lnTo>
                    <a:pt x="433" y="611"/>
                  </a:lnTo>
                  <a:lnTo>
                    <a:pt x="431" y="612"/>
                  </a:lnTo>
                  <a:lnTo>
                    <a:pt x="431" y="613"/>
                  </a:lnTo>
                  <a:lnTo>
                    <a:pt x="430" y="613"/>
                  </a:lnTo>
                  <a:lnTo>
                    <a:pt x="429" y="614"/>
                  </a:lnTo>
                  <a:lnTo>
                    <a:pt x="428" y="615"/>
                  </a:lnTo>
                  <a:lnTo>
                    <a:pt x="428" y="616"/>
                  </a:lnTo>
                  <a:lnTo>
                    <a:pt x="427" y="616"/>
                  </a:lnTo>
                  <a:lnTo>
                    <a:pt x="427" y="618"/>
                  </a:lnTo>
                  <a:lnTo>
                    <a:pt x="427" y="619"/>
                  </a:lnTo>
                  <a:lnTo>
                    <a:pt x="427" y="620"/>
                  </a:lnTo>
                  <a:lnTo>
                    <a:pt x="427" y="621"/>
                  </a:lnTo>
                  <a:lnTo>
                    <a:pt x="428" y="622"/>
                  </a:lnTo>
                  <a:lnTo>
                    <a:pt x="429" y="623"/>
                  </a:lnTo>
                  <a:lnTo>
                    <a:pt x="430" y="623"/>
                  </a:lnTo>
                  <a:lnTo>
                    <a:pt x="430" y="624"/>
                  </a:lnTo>
                  <a:lnTo>
                    <a:pt x="431" y="624"/>
                  </a:lnTo>
                  <a:lnTo>
                    <a:pt x="431" y="627"/>
                  </a:lnTo>
                  <a:lnTo>
                    <a:pt x="432" y="628"/>
                  </a:lnTo>
                  <a:lnTo>
                    <a:pt x="432" y="629"/>
                  </a:lnTo>
                  <a:lnTo>
                    <a:pt x="433" y="630"/>
                  </a:lnTo>
                  <a:lnTo>
                    <a:pt x="433" y="631"/>
                  </a:lnTo>
                  <a:lnTo>
                    <a:pt x="433" y="632"/>
                  </a:lnTo>
                  <a:lnTo>
                    <a:pt x="433" y="633"/>
                  </a:lnTo>
                  <a:lnTo>
                    <a:pt x="433" y="634"/>
                  </a:lnTo>
                  <a:lnTo>
                    <a:pt x="433" y="637"/>
                  </a:lnTo>
                  <a:lnTo>
                    <a:pt x="433" y="638"/>
                  </a:lnTo>
                  <a:lnTo>
                    <a:pt x="435" y="639"/>
                  </a:lnTo>
                  <a:lnTo>
                    <a:pt x="435" y="640"/>
                  </a:lnTo>
                  <a:lnTo>
                    <a:pt x="435" y="641"/>
                  </a:lnTo>
                  <a:lnTo>
                    <a:pt x="436" y="643"/>
                  </a:lnTo>
                  <a:lnTo>
                    <a:pt x="437" y="644"/>
                  </a:lnTo>
                  <a:lnTo>
                    <a:pt x="437" y="647"/>
                  </a:lnTo>
                  <a:lnTo>
                    <a:pt x="438" y="647"/>
                  </a:lnTo>
                  <a:lnTo>
                    <a:pt x="438" y="648"/>
                  </a:lnTo>
                  <a:lnTo>
                    <a:pt x="438" y="649"/>
                  </a:lnTo>
                  <a:lnTo>
                    <a:pt x="438" y="650"/>
                  </a:lnTo>
                  <a:lnTo>
                    <a:pt x="438" y="651"/>
                  </a:lnTo>
                  <a:lnTo>
                    <a:pt x="437" y="652"/>
                  </a:lnTo>
                  <a:lnTo>
                    <a:pt x="436" y="653"/>
                  </a:lnTo>
                  <a:lnTo>
                    <a:pt x="435" y="654"/>
                  </a:lnTo>
                  <a:lnTo>
                    <a:pt x="433" y="654"/>
                  </a:lnTo>
                  <a:lnTo>
                    <a:pt x="432" y="654"/>
                  </a:lnTo>
                  <a:lnTo>
                    <a:pt x="431" y="654"/>
                  </a:lnTo>
                  <a:lnTo>
                    <a:pt x="429" y="654"/>
                  </a:lnTo>
                  <a:lnTo>
                    <a:pt x="428" y="654"/>
                  </a:lnTo>
                  <a:lnTo>
                    <a:pt x="427" y="654"/>
                  </a:lnTo>
                  <a:lnTo>
                    <a:pt x="426" y="654"/>
                  </a:lnTo>
                  <a:lnTo>
                    <a:pt x="424" y="656"/>
                  </a:lnTo>
                  <a:lnTo>
                    <a:pt x="423" y="656"/>
                  </a:lnTo>
                  <a:lnTo>
                    <a:pt x="422" y="658"/>
                  </a:lnTo>
                  <a:lnTo>
                    <a:pt x="422" y="659"/>
                  </a:lnTo>
                  <a:lnTo>
                    <a:pt x="422" y="660"/>
                  </a:lnTo>
                  <a:lnTo>
                    <a:pt x="422" y="662"/>
                  </a:lnTo>
                  <a:lnTo>
                    <a:pt x="422" y="666"/>
                  </a:lnTo>
                  <a:lnTo>
                    <a:pt x="422" y="667"/>
                  </a:lnTo>
                  <a:lnTo>
                    <a:pt x="422" y="668"/>
                  </a:lnTo>
                  <a:lnTo>
                    <a:pt x="422" y="669"/>
                  </a:lnTo>
                  <a:lnTo>
                    <a:pt x="422" y="670"/>
                  </a:lnTo>
                  <a:lnTo>
                    <a:pt x="422" y="672"/>
                  </a:lnTo>
                  <a:lnTo>
                    <a:pt x="422" y="673"/>
                  </a:lnTo>
                  <a:lnTo>
                    <a:pt x="422" y="675"/>
                  </a:lnTo>
                  <a:lnTo>
                    <a:pt x="422" y="677"/>
                  </a:lnTo>
                  <a:lnTo>
                    <a:pt x="422" y="678"/>
                  </a:lnTo>
                  <a:lnTo>
                    <a:pt x="422" y="679"/>
                  </a:lnTo>
                  <a:lnTo>
                    <a:pt x="421" y="681"/>
                  </a:lnTo>
                  <a:lnTo>
                    <a:pt x="421" y="682"/>
                  </a:lnTo>
                  <a:lnTo>
                    <a:pt x="420" y="683"/>
                  </a:lnTo>
                  <a:lnTo>
                    <a:pt x="419" y="685"/>
                  </a:lnTo>
                  <a:lnTo>
                    <a:pt x="416" y="686"/>
                  </a:lnTo>
                  <a:lnTo>
                    <a:pt x="414" y="686"/>
                  </a:lnTo>
                  <a:lnTo>
                    <a:pt x="413" y="687"/>
                  </a:lnTo>
                  <a:lnTo>
                    <a:pt x="412" y="687"/>
                  </a:lnTo>
                  <a:lnTo>
                    <a:pt x="410" y="686"/>
                  </a:lnTo>
                  <a:lnTo>
                    <a:pt x="409" y="687"/>
                  </a:lnTo>
                  <a:lnTo>
                    <a:pt x="407" y="688"/>
                  </a:lnTo>
                  <a:lnTo>
                    <a:pt x="405" y="689"/>
                  </a:lnTo>
                  <a:lnTo>
                    <a:pt x="404" y="689"/>
                  </a:lnTo>
                  <a:lnTo>
                    <a:pt x="403" y="689"/>
                  </a:lnTo>
                  <a:lnTo>
                    <a:pt x="402" y="690"/>
                  </a:lnTo>
                  <a:lnTo>
                    <a:pt x="401" y="690"/>
                  </a:lnTo>
                  <a:lnTo>
                    <a:pt x="401" y="691"/>
                  </a:lnTo>
                  <a:lnTo>
                    <a:pt x="399" y="691"/>
                  </a:lnTo>
                  <a:lnTo>
                    <a:pt x="398" y="692"/>
                  </a:lnTo>
                  <a:lnTo>
                    <a:pt x="395" y="694"/>
                  </a:lnTo>
                  <a:lnTo>
                    <a:pt x="393" y="695"/>
                  </a:lnTo>
                  <a:lnTo>
                    <a:pt x="392" y="695"/>
                  </a:lnTo>
                  <a:lnTo>
                    <a:pt x="392" y="696"/>
                  </a:lnTo>
                  <a:lnTo>
                    <a:pt x="390" y="696"/>
                  </a:lnTo>
                  <a:lnTo>
                    <a:pt x="389" y="696"/>
                  </a:lnTo>
                  <a:lnTo>
                    <a:pt x="388" y="696"/>
                  </a:lnTo>
                  <a:lnTo>
                    <a:pt x="387" y="696"/>
                  </a:lnTo>
                  <a:lnTo>
                    <a:pt x="385" y="695"/>
                  </a:lnTo>
                  <a:lnTo>
                    <a:pt x="384" y="695"/>
                  </a:lnTo>
                  <a:lnTo>
                    <a:pt x="384" y="694"/>
                  </a:lnTo>
                  <a:lnTo>
                    <a:pt x="383" y="694"/>
                  </a:lnTo>
                  <a:lnTo>
                    <a:pt x="383" y="692"/>
                  </a:lnTo>
                  <a:lnTo>
                    <a:pt x="382" y="690"/>
                  </a:lnTo>
                  <a:lnTo>
                    <a:pt x="381" y="687"/>
                  </a:lnTo>
                  <a:lnTo>
                    <a:pt x="381" y="686"/>
                  </a:lnTo>
                  <a:lnTo>
                    <a:pt x="380" y="685"/>
                  </a:lnTo>
                  <a:lnTo>
                    <a:pt x="379" y="683"/>
                  </a:lnTo>
                  <a:lnTo>
                    <a:pt x="378" y="683"/>
                  </a:lnTo>
                  <a:lnTo>
                    <a:pt x="376" y="683"/>
                  </a:lnTo>
                  <a:lnTo>
                    <a:pt x="375" y="682"/>
                  </a:lnTo>
                  <a:lnTo>
                    <a:pt x="374" y="682"/>
                  </a:lnTo>
                  <a:lnTo>
                    <a:pt x="374" y="681"/>
                  </a:lnTo>
                  <a:lnTo>
                    <a:pt x="373" y="681"/>
                  </a:lnTo>
                  <a:lnTo>
                    <a:pt x="372" y="680"/>
                  </a:lnTo>
                  <a:lnTo>
                    <a:pt x="371" y="679"/>
                  </a:lnTo>
                  <a:lnTo>
                    <a:pt x="370" y="678"/>
                  </a:lnTo>
                  <a:lnTo>
                    <a:pt x="369" y="677"/>
                  </a:lnTo>
                  <a:lnTo>
                    <a:pt x="368" y="676"/>
                  </a:lnTo>
                  <a:lnTo>
                    <a:pt x="368" y="675"/>
                  </a:lnTo>
                  <a:lnTo>
                    <a:pt x="366" y="675"/>
                  </a:lnTo>
                  <a:lnTo>
                    <a:pt x="366" y="673"/>
                  </a:lnTo>
                  <a:lnTo>
                    <a:pt x="365" y="673"/>
                  </a:lnTo>
                  <a:lnTo>
                    <a:pt x="364" y="672"/>
                  </a:lnTo>
                  <a:lnTo>
                    <a:pt x="363" y="672"/>
                  </a:lnTo>
                  <a:lnTo>
                    <a:pt x="362" y="671"/>
                  </a:lnTo>
                  <a:lnTo>
                    <a:pt x="361" y="671"/>
                  </a:lnTo>
                  <a:lnTo>
                    <a:pt x="360" y="671"/>
                  </a:lnTo>
                  <a:lnTo>
                    <a:pt x="359" y="671"/>
                  </a:lnTo>
                  <a:lnTo>
                    <a:pt x="356" y="671"/>
                  </a:lnTo>
                  <a:lnTo>
                    <a:pt x="354" y="672"/>
                  </a:lnTo>
                  <a:lnTo>
                    <a:pt x="353" y="672"/>
                  </a:lnTo>
                  <a:lnTo>
                    <a:pt x="352" y="672"/>
                  </a:lnTo>
                  <a:lnTo>
                    <a:pt x="351" y="671"/>
                  </a:lnTo>
                  <a:lnTo>
                    <a:pt x="349" y="670"/>
                  </a:lnTo>
                  <a:lnTo>
                    <a:pt x="347" y="670"/>
                  </a:lnTo>
                  <a:lnTo>
                    <a:pt x="345" y="668"/>
                  </a:lnTo>
                  <a:lnTo>
                    <a:pt x="344" y="668"/>
                  </a:lnTo>
                  <a:lnTo>
                    <a:pt x="343" y="667"/>
                  </a:lnTo>
                  <a:lnTo>
                    <a:pt x="343" y="664"/>
                  </a:lnTo>
                  <a:lnTo>
                    <a:pt x="342" y="663"/>
                  </a:lnTo>
                  <a:lnTo>
                    <a:pt x="342" y="662"/>
                  </a:lnTo>
                  <a:lnTo>
                    <a:pt x="341" y="660"/>
                  </a:lnTo>
                  <a:lnTo>
                    <a:pt x="341" y="658"/>
                  </a:lnTo>
                  <a:lnTo>
                    <a:pt x="340" y="654"/>
                  </a:lnTo>
                  <a:lnTo>
                    <a:pt x="340" y="653"/>
                  </a:lnTo>
                  <a:lnTo>
                    <a:pt x="338" y="652"/>
                  </a:lnTo>
                  <a:lnTo>
                    <a:pt x="337" y="651"/>
                  </a:lnTo>
                  <a:lnTo>
                    <a:pt x="336" y="650"/>
                  </a:lnTo>
                  <a:lnTo>
                    <a:pt x="336" y="649"/>
                  </a:lnTo>
                  <a:lnTo>
                    <a:pt x="336" y="647"/>
                  </a:lnTo>
                  <a:lnTo>
                    <a:pt x="336" y="644"/>
                  </a:lnTo>
                  <a:lnTo>
                    <a:pt x="336" y="643"/>
                  </a:lnTo>
                  <a:lnTo>
                    <a:pt x="336" y="642"/>
                  </a:lnTo>
                  <a:lnTo>
                    <a:pt x="336" y="641"/>
                  </a:lnTo>
                  <a:lnTo>
                    <a:pt x="336" y="640"/>
                  </a:lnTo>
                  <a:lnTo>
                    <a:pt x="335" y="640"/>
                  </a:lnTo>
                  <a:lnTo>
                    <a:pt x="335" y="639"/>
                  </a:lnTo>
                  <a:lnTo>
                    <a:pt x="334" y="639"/>
                  </a:lnTo>
                  <a:lnTo>
                    <a:pt x="333" y="638"/>
                  </a:lnTo>
                  <a:lnTo>
                    <a:pt x="330" y="639"/>
                  </a:lnTo>
                  <a:lnTo>
                    <a:pt x="330" y="640"/>
                  </a:lnTo>
                  <a:lnTo>
                    <a:pt x="328" y="640"/>
                  </a:lnTo>
                  <a:lnTo>
                    <a:pt x="326" y="641"/>
                  </a:lnTo>
                  <a:lnTo>
                    <a:pt x="325" y="642"/>
                  </a:lnTo>
                  <a:lnTo>
                    <a:pt x="324" y="643"/>
                  </a:lnTo>
                  <a:lnTo>
                    <a:pt x="323" y="644"/>
                  </a:lnTo>
                  <a:lnTo>
                    <a:pt x="322" y="645"/>
                  </a:lnTo>
                  <a:lnTo>
                    <a:pt x="321" y="645"/>
                  </a:lnTo>
                  <a:lnTo>
                    <a:pt x="320" y="645"/>
                  </a:lnTo>
                  <a:lnTo>
                    <a:pt x="318" y="645"/>
                  </a:lnTo>
                  <a:lnTo>
                    <a:pt x="317" y="645"/>
                  </a:lnTo>
                  <a:lnTo>
                    <a:pt x="316" y="645"/>
                  </a:lnTo>
                  <a:lnTo>
                    <a:pt x="315" y="645"/>
                  </a:lnTo>
                  <a:lnTo>
                    <a:pt x="314" y="647"/>
                  </a:lnTo>
                  <a:lnTo>
                    <a:pt x="314" y="648"/>
                  </a:lnTo>
                  <a:lnTo>
                    <a:pt x="313" y="648"/>
                  </a:lnTo>
                  <a:lnTo>
                    <a:pt x="313" y="650"/>
                  </a:lnTo>
                  <a:lnTo>
                    <a:pt x="312" y="652"/>
                  </a:lnTo>
                  <a:lnTo>
                    <a:pt x="311" y="653"/>
                  </a:lnTo>
                  <a:lnTo>
                    <a:pt x="308" y="654"/>
                  </a:lnTo>
                  <a:lnTo>
                    <a:pt x="308" y="656"/>
                  </a:lnTo>
                  <a:lnTo>
                    <a:pt x="307" y="656"/>
                  </a:lnTo>
                  <a:lnTo>
                    <a:pt x="305" y="657"/>
                  </a:lnTo>
                  <a:lnTo>
                    <a:pt x="304" y="658"/>
                  </a:lnTo>
                  <a:lnTo>
                    <a:pt x="304" y="659"/>
                  </a:lnTo>
                  <a:lnTo>
                    <a:pt x="303" y="660"/>
                  </a:lnTo>
                  <a:lnTo>
                    <a:pt x="303" y="662"/>
                  </a:lnTo>
                  <a:lnTo>
                    <a:pt x="303" y="663"/>
                  </a:lnTo>
                  <a:lnTo>
                    <a:pt x="302" y="666"/>
                  </a:lnTo>
                  <a:lnTo>
                    <a:pt x="302" y="667"/>
                  </a:lnTo>
                  <a:lnTo>
                    <a:pt x="301" y="667"/>
                  </a:lnTo>
                  <a:lnTo>
                    <a:pt x="299" y="668"/>
                  </a:lnTo>
                  <a:lnTo>
                    <a:pt x="298" y="668"/>
                  </a:lnTo>
                  <a:lnTo>
                    <a:pt x="297" y="668"/>
                  </a:lnTo>
                  <a:lnTo>
                    <a:pt x="294" y="669"/>
                  </a:lnTo>
                  <a:lnTo>
                    <a:pt x="293" y="669"/>
                  </a:lnTo>
                  <a:lnTo>
                    <a:pt x="292" y="669"/>
                  </a:lnTo>
                  <a:lnTo>
                    <a:pt x="289" y="669"/>
                  </a:lnTo>
                  <a:lnTo>
                    <a:pt x="288" y="668"/>
                  </a:lnTo>
                  <a:lnTo>
                    <a:pt x="287" y="668"/>
                  </a:lnTo>
                  <a:lnTo>
                    <a:pt x="286" y="668"/>
                  </a:lnTo>
                  <a:lnTo>
                    <a:pt x="286" y="669"/>
                  </a:lnTo>
                  <a:lnTo>
                    <a:pt x="285" y="669"/>
                  </a:lnTo>
                  <a:lnTo>
                    <a:pt x="284" y="670"/>
                  </a:lnTo>
                  <a:lnTo>
                    <a:pt x="284" y="671"/>
                  </a:lnTo>
                  <a:lnTo>
                    <a:pt x="282" y="673"/>
                  </a:lnTo>
                  <a:lnTo>
                    <a:pt x="282" y="675"/>
                  </a:lnTo>
                  <a:lnTo>
                    <a:pt x="280" y="675"/>
                  </a:lnTo>
                  <a:lnTo>
                    <a:pt x="279" y="675"/>
                  </a:lnTo>
                  <a:lnTo>
                    <a:pt x="278" y="675"/>
                  </a:lnTo>
                  <a:lnTo>
                    <a:pt x="277" y="673"/>
                  </a:lnTo>
                  <a:lnTo>
                    <a:pt x="276" y="672"/>
                  </a:lnTo>
                  <a:lnTo>
                    <a:pt x="276" y="671"/>
                  </a:lnTo>
                  <a:lnTo>
                    <a:pt x="276" y="669"/>
                  </a:lnTo>
                  <a:lnTo>
                    <a:pt x="275" y="668"/>
                  </a:lnTo>
                  <a:lnTo>
                    <a:pt x="273" y="667"/>
                  </a:lnTo>
                  <a:lnTo>
                    <a:pt x="270" y="666"/>
                  </a:lnTo>
                  <a:lnTo>
                    <a:pt x="268" y="664"/>
                  </a:lnTo>
                  <a:lnTo>
                    <a:pt x="267" y="664"/>
                  </a:lnTo>
                  <a:lnTo>
                    <a:pt x="266" y="664"/>
                  </a:lnTo>
                  <a:lnTo>
                    <a:pt x="261" y="664"/>
                  </a:lnTo>
                  <a:lnTo>
                    <a:pt x="260" y="664"/>
                  </a:lnTo>
                  <a:lnTo>
                    <a:pt x="258" y="664"/>
                  </a:lnTo>
                  <a:lnTo>
                    <a:pt x="257" y="664"/>
                  </a:lnTo>
                  <a:lnTo>
                    <a:pt x="256" y="663"/>
                  </a:lnTo>
                  <a:lnTo>
                    <a:pt x="255" y="664"/>
                  </a:lnTo>
                  <a:lnTo>
                    <a:pt x="254" y="663"/>
                  </a:lnTo>
                  <a:lnTo>
                    <a:pt x="253" y="662"/>
                  </a:lnTo>
                  <a:lnTo>
                    <a:pt x="251" y="661"/>
                  </a:lnTo>
                  <a:lnTo>
                    <a:pt x="250" y="661"/>
                  </a:lnTo>
                  <a:lnTo>
                    <a:pt x="248" y="660"/>
                  </a:lnTo>
                  <a:lnTo>
                    <a:pt x="247" y="660"/>
                  </a:lnTo>
                  <a:lnTo>
                    <a:pt x="246" y="660"/>
                  </a:lnTo>
                  <a:lnTo>
                    <a:pt x="244" y="660"/>
                  </a:lnTo>
                  <a:lnTo>
                    <a:pt x="241" y="661"/>
                  </a:lnTo>
                  <a:lnTo>
                    <a:pt x="240" y="662"/>
                  </a:lnTo>
                  <a:lnTo>
                    <a:pt x="239" y="662"/>
                  </a:lnTo>
                  <a:lnTo>
                    <a:pt x="238" y="662"/>
                  </a:lnTo>
                  <a:lnTo>
                    <a:pt x="236" y="663"/>
                  </a:lnTo>
                  <a:lnTo>
                    <a:pt x="234" y="664"/>
                  </a:lnTo>
                  <a:lnTo>
                    <a:pt x="232" y="664"/>
                  </a:lnTo>
                  <a:lnTo>
                    <a:pt x="232" y="666"/>
                  </a:lnTo>
                  <a:lnTo>
                    <a:pt x="231" y="666"/>
                  </a:lnTo>
                  <a:lnTo>
                    <a:pt x="230" y="667"/>
                  </a:lnTo>
                  <a:lnTo>
                    <a:pt x="230" y="668"/>
                  </a:lnTo>
                  <a:lnTo>
                    <a:pt x="230" y="670"/>
                  </a:lnTo>
                  <a:lnTo>
                    <a:pt x="230" y="671"/>
                  </a:lnTo>
                  <a:lnTo>
                    <a:pt x="230" y="673"/>
                  </a:lnTo>
                  <a:lnTo>
                    <a:pt x="230" y="675"/>
                  </a:lnTo>
                  <a:lnTo>
                    <a:pt x="229" y="675"/>
                  </a:lnTo>
                  <a:lnTo>
                    <a:pt x="229" y="676"/>
                  </a:lnTo>
                  <a:lnTo>
                    <a:pt x="228" y="676"/>
                  </a:lnTo>
                  <a:lnTo>
                    <a:pt x="227" y="676"/>
                  </a:lnTo>
                  <a:lnTo>
                    <a:pt x="226" y="676"/>
                  </a:lnTo>
                  <a:lnTo>
                    <a:pt x="225" y="676"/>
                  </a:lnTo>
                  <a:lnTo>
                    <a:pt x="221" y="675"/>
                  </a:lnTo>
                  <a:lnTo>
                    <a:pt x="220" y="675"/>
                  </a:lnTo>
                  <a:lnTo>
                    <a:pt x="219" y="675"/>
                  </a:lnTo>
                  <a:lnTo>
                    <a:pt x="219" y="673"/>
                  </a:lnTo>
                  <a:lnTo>
                    <a:pt x="217" y="673"/>
                  </a:lnTo>
                  <a:lnTo>
                    <a:pt x="215" y="673"/>
                  </a:lnTo>
                  <a:lnTo>
                    <a:pt x="213" y="673"/>
                  </a:lnTo>
                  <a:lnTo>
                    <a:pt x="212" y="673"/>
                  </a:lnTo>
                  <a:lnTo>
                    <a:pt x="211" y="672"/>
                  </a:lnTo>
                  <a:lnTo>
                    <a:pt x="211" y="671"/>
                  </a:lnTo>
                  <a:lnTo>
                    <a:pt x="210" y="670"/>
                  </a:lnTo>
                  <a:lnTo>
                    <a:pt x="210" y="668"/>
                  </a:lnTo>
                  <a:lnTo>
                    <a:pt x="209" y="666"/>
                  </a:lnTo>
                  <a:lnTo>
                    <a:pt x="208" y="666"/>
                  </a:lnTo>
                  <a:lnTo>
                    <a:pt x="208" y="664"/>
                  </a:lnTo>
                  <a:lnTo>
                    <a:pt x="207" y="664"/>
                  </a:lnTo>
                  <a:lnTo>
                    <a:pt x="206" y="664"/>
                  </a:lnTo>
                  <a:lnTo>
                    <a:pt x="205" y="664"/>
                  </a:lnTo>
                  <a:lnTo>
                    <a:pt x="203" y="664"/>
                  </a:lnTo>
                  <a:lnTo>
                    <a:pt x="201" y="663"/>
                  </a:lnTo>
                  <a:lnTo>
                    <a:pt x="201" y="662"/>
                  </a:lnTo>
                  <a:lnTo>
                    <a:pt x="200" y="662"/>
                  </a:lnTo>
                  <a:lnTo>
                    <a:pt x="200" y="661"/>
                  </a:lnTo>
                  <a:lnTo>
                    <a:pt x="199" y="659"/>
                  </a:lnTo>
                  <a:lnTo>
                    <a:pt x="199" y="658"/>
                  </a:lnTo>
                  <a:lnTo>
                    <a:pt x="198" y="657"/>
                  </a:lnTo>
                  <a:lnTo>
                    <a:pt x="197" y="656"/>
                  </a:lnTo>
                  <a:lnTo>
                    <a:pt x="196" y="656"/>
                  </a:lnTo>
                  <a:lnTo>
                    <a:pt x="194" y="656"/>
                  </a:lnTo>
                  <a:lnTo>
                    <a:pt x="192" y="654"/>
                  </a:lnTo>
                  <a:lnTo>
                    <a:pt x="190" y="654"/>
                  </a:lnTo>
                  <a:lnTo>
                    <a:pt x="189" y="654"/>
                  </a:lnTo>
                  <a:lnTo>
                    <a:pt x="188" y="654"/>
                  </a:lnTo>
                  <a:lnTo>
                    <a:pt x="187" y="654"/>
                  </a:lnTo>
                  <a:lnTo>
                    <a:pt x="184" y="652"/>
                  </a:lnTo>
                  <a:lnTo>
                    <a:pt x="183" y="652"/>
                  </a:lnTo>
                  <a:lnTo>
                    <a:pt x="182" y="652"/>
                  </a:lnTo>
                  <a:lnTo>
                    <a:pt x="179" y="652"/>
                  </a:lnTo>
                  <a:lnTo>
                    <a:pt x="177" y="654"/>
                  </a:lnTo>
                  <a:lnTo>
                    <a:pt x="175" y="654"/>
                  </a:lnTo>
                  <a:lnTo>
                    <a:pt x="173" y="656"/>
                  </a:lnTo>
                  <a:lnTo>
                    <a:pt x="172" y="656"/>
                  </a:lnTo>
                  <a:lnTo>
                    <a:pt x="170" y="657"/>
                  </a:lnTo>
                  <a:lnTo>
                    <a:pt x="169" y="657"/>
                  </a:lnTo>
                  <a:lnTo>
                    <a:pt x="168" y="657"/>
                  </a:lnTo>
                  <a:lnTo>
                    <a:pt x="167" y="658"/>
                  </a:lnTo>
                  <a:lnTo>
                    <a:pt x="163" y="657"/>
                  </a:lnTo>
                  <a:lnTo>
                    <a:pt x="161" y="657"/>
                  </a:lnTo>
                  <a:lnTo>
                    <a:pt x="160" y="656"/>
                  </a:lnTo>
                  <a:lnTo>
                    <a:pt x="158" y="656"/>
                  </a:lnTo>
                  <a:lnTo>
                    <a:pt x="158" y="654"/>
                  </a:lnTo>
                  <a:lnTo>
                    <a:pt x="156" y="654"/>
                  </a:lnTo>
                  <a:lnTo>
                    <a:pt x="155" y="654"/>
                  </a:lnTo>
                  <a:lnTo>
                    <a:pt x="154" y="654"/>
                  </a:lnTo>
                  <a:lnTo>
                    <a:pt x="153" y="654"/>
                  </a:lnTo>
                  <a:lnTo>
                    <a:pt x="150" y="654"/>
                  </a:lnTo>
                  <a:lnTo>
                    <a:pt x="148" y="654"/>
                  </a:lnTo>
                  <a:lnTo>
                    <a:pt x="148" y="653"/>
                  </a:lnTo>
                  <a:lnTo>
                    <a:pt x="146" y="653"/>
                  </a:lnTo>
                  <a:lnTo>
                    <a:pt x="145" y="652"/>
                  </a:lnTo>
                  <a:lnTo>
                    <a:pt x="144" y="652"/>
                  </a:lnTo>
                  <a:lnTo>
                    <a:pt x="144" y="651"/>
                  </a:lnTo>
                  <a:lnTo>
                    <a:pt x="143" y="650"/>
                  </a:lnTo>
                  <a:lnTo>
                    <a:pt x="143" y="649"/>
                  </a:lnTo>
                  <a:lnTo>
                    <a:pt x="142" y="647"/>
                  </a:lnTo>
                  <a:lnTo>
                    <a:pt x="142" y="645"/>
                  </a:lnTo>
                  <a:lnTo>
                    <a:pt x="142" y="644"/>
                  </a:lnTo>
                  <a:lnTo>
                    <a:pt x="142" y="642"/>
                  </a:lnTo>
                  <a:lnTo>
                    <a:pt x="142" y="641"/>
                  </a:lnTo>
                  <a:lnTo>
                    <a:pt x="142" y="640"/>
                  </a:lnTo>
                  <a:lnTo>
                    <a:pt x="141" y="639"/>
                  </a:lnTo>
                  <a:lnTo>
                    <a:pt x="141" y="638"/>
                  </a:lnTo>
                  <a:lnTo>
                    <a:pt x="140" y="637"/>
                  </a:lnTo>
                  <a:lnTo>
                    <a:pt x="139" y="635"/>
                  </a:lnTo>
                  <a:lnTo>
                    <a:pt x="138" y="632"/>
                  </a:lnTo>
                  <a:lnTo>
                    <a:pt x="136" y="632"/>
                  </a:lnTo>
                  <a:lnTo>
                    <a:pt x="135" y="631"/>
                  </a:lnTo>
                  <a:lnTo>
                    <a:pt x="134" y="630"/>
                  </a:lnTo>
                  <a:lnTo>
                    <a:pt x="133" y="629"/>
                  </a:lnTo>
                  <a:lnTo>
                    <a:pt x="133" y="628"/>
                  </a:lnTo>
                  <a:lnTo>
                    <a:pt x="132" y="628"/>
                  </a:lnTo>
                  <a:lnTo>
                    <a:pt x="131" y="625"/>
                  </a:lnTo>
                  <a:lnTo>
                    <a:pt x="130" y="622"/>
                  </a:lnTo>
                  <a:lnTo>
                    <a:pt x="130" y="621"/>
                  </a:lnTo>
                  <a:lnTo>
                    <a:pt x="130" y="620"/>
                  </a:lnTo>
                  <a:lnTo>
                    <a:pt x="129" y="619"/>
                  </a:lnTo>
                  <a:lnTo>
                    <a:pt x="127" y="616"/>
                  </a:lnTo>
                  <a:lnTo>
                    <a:pt x="126" y="615"/>
                  </a:lnTo>
                  <a:lnTo>
                    <a:pt x="125" y="614"/>
                  </a:lnTo>
                  <a:lnTo>
                    <a:pt x="123" y="614"/>
                  </a:lnTo>
                  <a:lnTo>
                    <a:pt x="122" y="613"/>
                  </a:lnTo>
                  <a:lnTo>
                    <a:pt x="120" y="613"/>
                  </a:lnTo>
                  <a:lnTo>
                    <a:pt x="116" y="612"/>
                  </a:lnTo>
                  <a:lnTo>
                    <a:pt x="115" y="613"/>
                  </a:lnTo>
                  <a:lnTo>
                    <a:pt x="114" y="612"/>
                  </a:lnTo>
                  <a:lnTo>
                    <a:pt x="114" y="613"/>
                  </a:lnTo>
                  <a:lnTo>
                    <a:pt x="113" y="613"/>
                  </a:lnTo>
                  <a:lnTo>
                    <a:pt x="112" y="612"/>
                  </a:lnTo>
                  <a:lnTo>
                    <a:pt x="111" y="612"/>
                  </a:lnTo>
                  <a:lnTo>
                    <a:pt x="110" y="611"/>
                  </a:lnTo>
                  <a:lnTo>
                    <a:pt x="110" y="609"/>
                  </a:lnTo>
                  <a:lnTo>
                    <a:pt x="108" y="609"/>
                  </a:lnTo>
                  <a:lnTo>
                    <a:pt x="108" y="608"/>
                  </a:lnTo>
                  <a:lnTo>
                    <a:pt x="108" y="606"/>
                  </a:lnTo>
                  <a:lnTo>
                    <a:pt x="108" y="605"/>
                  </a:lnTo>
                  <a:lnTo>
                    <a:pt x="108" y="604"/>
                  </a:lnTo>
                  <a:lnTo>
                    <a:pt x="107" y="603"/>
                  </a:lnTo>
                  <a:lnTo>
                    <a:pt x="107" y="602"/>
                  </a:lnTo>
                  <a:lnTo>
                    <a:pt x="106" y="601"/>
                  </a:lnTo>
                  <a:lnTo>
                    <a:pt x="105" y="600"/>
                  </a:lnTo>
                  <a:lnTo>
                    <a:pt x="104" y="600"/>
                  </a:lnTo>
                  <a:lnTo>
                    <a:pt x="103" y="600"/>
                  </a:lnTo>
                  <a:lnTo>
                    <a:pt x="102" y="601"/>
                  </a:lnTo>
                  <a:lnTo>
                    <a:pt x="101" y="601"/>
                  </a:lnTo>
                  <a:lnTo>
                    <a:pt x="101" y="602"/>
                  </a:lnTo>
                  <a:lnTo>
                    <a:pt x="100" y="604"/>
                  </a:lnTo>
                  <a:lnTo>
                    <a:pt x="98" y="605"/>
                  </a:lnTo>
                  <a:lnTo>
                    <a:pt x="97" y="605"/>
                  </a:lnTo>
                  <a:lnTo>
                    <a:pt x="96" y="606"/>
                  </a:lnTo>
                  <a:lnTo>
                    <a:pt x="93" y="605"/>
                  </a:lnTo>
                  <a:lnTo>
                    <a:pt x="92" y="605"/>
                  </a:lnTo>
                  <a:lnTo>
                    <a:pt x="91" y="606"/>
                  </a:lnTo>
                  <a:lnTo>
                    <a:pt x="91" y="608"/>
                  </a:lnTo>
                  <a:lnTo>
                    <a:pt x="90" y="609"/>
                  </a:lnTo>
                  <a:lnTo>
                    <a:pt x="86" y="610"/>
                  </a:lnTo>
                  <a:lnTo>
                    <a:pt x="86" y="611"/>
                  </a:lnTo>
                  <a:lnTo>
                    <a:pt x="85" y="611"/>
                  </a:lnTo>
                  <a:lnTo>
                    <a:pt x="84" y="611"/>
                  </a:lnTo>
                  <a:lnTo>
                    <a:pt x="83" y="611"/>
                  </a:lnTo>
                  <a:lnTo>
                    <a:pt x="82" y="611"/>
                  </a:lnTo>
                  <a:lnTo>
                    <a:pt x="81" y="611"/>
                  </a:lnTo>
                  <a:lnTo>
                    <a:pt x="78" y="609"/>
                  </a:lnTo>
                  <a:lnTo>
                    <a:pt x="77" y="608"/>
                  </a:lnTo>
                  <a:lnTo>
                    <a:pt x="76" y="608"/>
                  </a:lnTo>
                  <a:lnTo>
                    <a:pt x="74" y="608"/>
                  </a:lnTo>
                  <a:lnTo>
                    <a:pt x="73" y="608"/>
                  </a:lnTo>
                  <a:lnTo>
                    <a:pt x="73" y="606"/>
                  </a:lnTo>
                  <a:lnTo>
                    <a:pt x="71" y="605"/>
                  </a:lnTo>
                  <a:lnTo>
                    <a:pt x="71" y="604"/>
                  </a:lnTo>
                  <a:lnTo>
                    <a:pt x="68" y="602"/>
                  </a:lnTo>
                  <a:lnTo>
                    <a:pt x="67" y="601"/>
                  </a:lnTo>
                  <a:lnTo>
                    <a:pt x="66" y="601"/>
                  </a:lnTo>
                  <a:lnTo>
                    <a:pt x="65" y="600"/>
                  </a:lnTo>
                  <a:lnTo>
                    <a:pt x="64" y="600"/>
                  </a:lnTo>
                  <a:lnTo>
                    <a:pt x="63" y="600"/>
                  </a:lnTo>
                  <a:lnTo>
                    <a:pt x="62" y="601"/>
                  </a:lnTo>
                  <a:lnTo>
                    <a:pt x="60" y="602"/>
                  </a:lnTo>
                  <a:lnTo>
                    <a:pt x="58" y="605"/>
                  </a:lnTo>
                  <a:lnTo>
                    <a:pt x="58" y="606"/>
                  </a:lnTo>
                  <a:lnTo>
                    <a:pt x="57" y="606"/>
                  </a:lnTo>
                  <a:lnTo>
                    <a:pt x="55" y="608"/>
                  </a:lnTo>
                  <a:lnTo>
                    <a:pt x="55" y="609"/>
                  </a:lnTo>
                  <a:lnTo>
                    <a:pt x="54" y="609"/>
                  </a:lnTo>
                  <a:lnTo>
                    <a:pt x="54" y="606"/>
                  </a:lnTo>
                  <a:lnTo>
                    <a:pt x="54" y="604"/>
                  </a:lnTo>
                  <a:lnTo>
                    <a:pt x="53" y="601"/>
                  </a:lnTo>
                  <a:lnTo>
                    <a:pt x="53" y="600"/>
                  </a:lnTo>
                  <a:lnTo>
                    <a:pt x="52" y="589"/>
                  </a:lnTo>
                  <a:lnTo>
                    <a:pt x="52" y="587"/>
                  </a:lnTo>
                  <a:lnTo>
                    <a:pt x="52" y="586"/>
                  </a:lnTo>
                  <a:lnTo>
                    <a:pt x="50" y="583"/>
                  </a:lnTo>
                  <a:lnTo>
                    <a:pt x="50" y="582"/>
                  </a:lnTo>
                  <a:lnTo>
                    <a:pt x="50" y="581"/>
                  </a:lnTo>
                  <a:lnTo>
                    <a:pt x="50" y="580"/>
                  </a:lnTo>
                  <a:lnTo>
                    <a:pt x="50" y="578"/>
                  </a:lnTo>
                  <a:lnTo>
                    <a:pt x="50" y="577"/>
                  </a:lnTo>
                  <a:lnTo>
                    <a:pt x="49" y="572"/>
                  </a:lnTo>
                  <a:lnTo>
                    <a:pt x="49" y="564"/>
                  </a:lnTo>
                  <a:lnTo>
                    <a:pt x="48" y="556"/>
                  </a:lnTo>
                  <a:lnTo>
                    <a:pt x="46" y="541"/>
                  </a:lnTo>
                  <a:lnTo>
                    <a:pt x="46" y="537"/>
                  </a:lnTo>
                  <a:lnTo>
                    <a:pt x="46" y="534"/>
                  </a:lnTo>
                  <a:lnTo>
                    <a:pt x="46" y="533"/>
                  </a:lnTo>
                  <a:lnTo>
                    <a:pt x="45" y="527"/>
                  </a:lnTo>
                  <a:lnTo>
                    <a:pt x="45" y="525"/>
                  </a:lnTo>
                  <a:lnTo>
                    <a:pt x="45" y="524"/>
                  </a:lnTo>
                  <a:lnTo>
                    <a:pt x="45" y="523"/>
                  </a:lnTo>
                  <a:lnTo>
                    <a:pt x="44" y="513"/>
                  </a:lnTo>
                  <a:lnTo>
                    <a:pt x="43" y="510"/>
                  </a:lnTo>
                  <a:lnTo>
                    <a:pt x="43" y="508"/>
                  </a:lnTo>
                  <a:lnTo>
                    <a:pt x="43" y="505"/>
                  </a:lnTo>
                  <a:lnTo>
                    <a:pt x="43" y="504"/>
                  </a:lnTo>
                  <a:lnTo>
                    <a:pt x="41" y="495"/>
                  </a:lnTo>
                  <a:lnTo>
                    <a:pt x="40" y="491"/>
                  </a:lnTo>
                  <a:lnTo>
                    <a:pt x="40" y="484"/>
                  </a:lnTo>
                  <a:lnTo>
                    <a:pt x="39" y="481"/>
                  </a:lnTo>
                  <a:lnTo>
                    <a:pt x="39" y="479"/>
                  </a:lnTo>
                  <a:lnTo>
                    <a:pt x="39" y="477"/>
                  </a:lnTo>
                  <a:lnTo>
                    <a:pt x="39" y="476"/>
                  </a:lnTo>
                  <a:lnTo>
                    <a:pt x="39" y="474"/>
                  </a:lnTo>
                  <a:lnTo>
                    <a:pt x="38" y="472"/>
                  </a:lnTo>
                  <a:lnTo>
                    <a:pt x="38" y="471"/>
                  </a:lnTo>
                  <a:lnTo>
                    <a:pt x="38" y="468"/>
                  </a:lnTo>
                  <a:lnTo>
                    <a:pt x="38" y="465"/>
                  </a:lnTo>
                  <a:lnTo>
                    <a:pt x="37" y="460"/>
                  </a:lnTo>
                  <a:lnTo>
                    <a:pt x="37" y="459"/>
                  </a:lnTo>
                  <a:lnTo>
                    <a:pt x="37" y="458"/>
                  </a:lnTo>
                  <a:lnTo>
                    <a:pt x="36" y="449"/>
                  </a:lnTo>
                  <a:lnTo>
                    <a:pt x="36" y="446"/>
                  </a:lnTo>
                  <a:lnTo>
                    <a:pt x="36" y="443"/>
                  </a:lnTo>
                  <a:lnTo>
                    <a:pt x="36" y="441"/>
                  </a:lnTo>
                  <a:lnTo>
                    <a:pt x="35" y="438"/>
                  </a:lnTo>
                  <a:lnTo>
                    <a:pt x="35" y="436"/>
                  </a:lnTo>
                  <a:lnTo>
                    <a:pt x="34" y="428"/>
                  </a:lnTo>
                  <a:lnTo>
                    <a:pt x="34" y="424"/>
                  </a:lnTo>
                  <a:lnTo>
                    <a:pt x="34" y="421"/>
                  </a:lnTo>
                  <a:lnTo>
                    <a:pt x="33" y="411"/>
                  </a:lnTo>
                  <a:lnTo>
                    <a:pt x="33" y="410"/>
                  </a:lnTo>
                  <a:lnTo>
                    <a:pt x="33" y="409"/>
                  </a:lnTo>
                  <a:lnTo>
                    <a:pt x="33" y="408"/>
                  </a:lnTo>
                  <a:lnTo>
                    <a:pt x="31" y="406"/>
                  </a:lnTo>
                  <a:lnTo>
                    <a:pt x="31" y="403"/>
                  </a:lnTo>
                  <a:lnTo>
                    <a:pt x="30" y="395"/>
                  </a:lnTo>
                  <a:lnTo>
                    <a:pt x="30" y="389"/>
                  </a:lnTo>
                  <a:lnTo>
                    <a:pt x="30" y="388"/>
                  </a:lnTo>
                  <a:lnTo>
                    <a:pt x="29" y="380"/>
                  </a:lnTo>
                  <a:lnTo>
                    <a:pt x="28" y="374"/>
                  </a:lnTo>
                  <a:lnTo>
                    <a:pt x="28" y="371"/>
                  </a:lnTo>
                  <a:lnTo>
                    <a:pt x="28" y="370"/>
                  </a:lnTo>
                  <a:lnTo>
                    <a:pt x="28" y="369"/>
                  </a:lnTo>
                  <a:lnTo>
                    <a:pt x="28" y="367"/>
                  </a:lnTo>
                  <a:lnTo>
                    <a:pt x="27" y="360"/>
                  </a:lnTo>
                  <a:lnTo>
                    <a:pt x="27" y="358"/>
                  </a:lnTo>
                  <a:lnTo>
                    <a:pt x="26" y="352"/>
                  </a:lnTo>
                  <a:lnTo>
                    <a:pt x="26" y="351"/>
                  </a:lnTo>
                  <a:lnTo>
                    <a:pt x="26" y="347"/>
                  </a:lnTo>
                  <a:lnTo>
                    <a:pt x="25" y="343"/>
                  </a:lnTo>
                  <a:lnTo>
                    <a:pt x="25" y="339"/>
                  </a:lnTo>
                  <a:lnTo>
                    <a:pt x="24" y="335"/>
                  </a:lnTo>
                  <a:lnTo>
                    <a:pt x="24" y="327"/>
                  </a:lnTo>
                  <a:lnTo>
                    <a:pt x="23" y="326"/>
                  </a:lnTo>
                  <a:lnTo>
                    <a:pt x="23" y="324"/>
                  </a:lnTo>
                  <a:lnTo>
                    <a:pt x="23" y="323"/>
                  </a:lnTo>
                  <a:lnTo>
                    <a:pt x="23" y="320"/>
                  </a:lnTo>
                  <a:lnTo>
                    <a:pt x="23" y="318"/>
                  </a:lnTo>
                  <a:lnTo>
                    <a:pt x="23" y="317"/>
                  </a:lnTo>
                  <a:lnTo>
                    <a:pt x="21" y="315"/>
                  </a:lnTo>
                  <a:lnTo>
                    <a:pt x="21" y="313"/>
                  </a:lnTo>
                  <a:lnTo>
                    <a:pt x="21" y="310"/>
                  </a:lnTo>
                  <a:lnTo>
                    <a:pt x="21" y="308"/>
                  </a:lnTo>
                  <a:lnTo>
                    <a:pt x="20" y="304"/>
                  </a:lnTo>
                  <a:lnTo>
                    <a:pt x="20" y="303"/>
                  </a:lnTo>
                  <a:lnTo>
                    <a:pt x="20" y="300"/>
                  </a:lnTo>
                  <a:lnTo>
                    <a:pt x="19" y="297"/>
                  </a:lnTo>
                  <a:lnTo>
                    <a:pt x="19" y="295"/>
                  </a:lnTo>
                  <a:lnTo>
                    <a:pt x="17" y="279"/>
                  </a:lnTo>
                  <a:lnTo>
                    <a:pt x="17" y="275"/>
                  </a:lnTo>
                  <a:lnTo>
                    <a:pt x="16" y="262"/>
                  </a:lnTo>
                  <a:lnTo>
                    <a:pt x="14" y="247"/>
                  </a:lnTo>
                  <a:lnTo>
                    <a:pt x="14" y="245"/>
                  </a:lnTo>
                  <a:lnTo>
                    <a:pt x="12" y="239"/>
                  </a:lnTo>
                  <a:lnTo>
                    <a:pt x="12" y="237"/>
                  </a:lnTo>
                  <a:lnTo>
                    <a:pt x="12" y="236"/>
                  </a:lnTo>
                  <a:lnTo>
                    <a:pt x="11" y="232"/>
                  </a:lnTo>
                  <a:lnTo>
                    <a:pt x="11" y="231"/>
                  </a:lnTo>
                  <a:lnTo>
                    <a:pt x="11" y="229"/>
                  </a:lnTo>
                  <a:lnTo>
                    <a:pt x="9" y="214"/>
                  </a:lnTo>
                  <a:lnTo>
                    <a:pt x="9" y="211"/>
                  </a:lnTo>
                  <a:lnTo>
                    <a:pt x="8" y="201"/>
                  </a:lnTo>
                  <a:lnTo>
                    <a:pt x="8" y="199"/>
                  </a:lnTo>
                  <a:lnTo>
                    <a:pt x="7" y="193"/>
                  </a:lnTo>
                  <a:lnTo>
                    <a:pt x="6" y="186"/>
                  </a:lnTo>
                  <a:lnTo>
                    <a:pt x="6" y="185"/>
                  </a:lnTo>
                  <a:lnTo>
                    <a:pt x="6" y="183"/>
                  </a:lnTo>
                  <a:lnTo>
                    <a:pt x="6" y="181"/>
                  </a:lnTo>
                  <a:lnTo>
                    <a:pt x="5" y="175"/>
                  </a:lnTo>
                  <a:lnTo>
                    <a:pt x="5" y="171"/>
                  </a:lnTo>
                  <a:lnTo>
                    <a:pt x="5" y="169"/>
                  </a:lnTo>
                  <a:lnTo>
                    <a:pt x="4" y="166"/>
                  </a:lnTo>
                  <a:lnTo>
                    <a:pt x="4" y="164"/>
                  </a:lnTo>
                  <a:lnTo>
                    <a:pt x="4" y="162"/>
                  </a:lnTo>
                  <a:lnTo>
                    <a:pt x="2" y="154"/>
                  </a:lnTo>
                  <a:lnTo>
                    <a:pt x="1" y="149"/>
                  </a:lnTo>
                  <a:lnTo>
                    <a:pt x="1" y="147"/>
                  </a:lnTo>
                  <a:lnTo>
                    <a:pt x="1" y="145"/>
                  </a:lnTo>
                  <a:lnTo>
                    <a:pt x="0" y="141"/>
                  </a:lnTo>
                  <a:lnTo>
                    <a:pt x="0" y="137"/>
                  </a:lnTo>
                  <a:lnTo>
                    <a:pt x="0" y="133"/>
                  </a:lnTo>
                  <a:lnTo>
                    <a:pt x="7" y="132"/>
                  </a:lnTo>
                  <a:lnTo>
                    <a:pt x="16" y="131"/>
                  </a:lnTo>
                  <a:lnTo>
                    <a:pt x="18" y="131"/>
                  </a:lnTo>
                  <a:lnTo>
                    <a:pt x="31" y="128"/>
                  </a:lnTo>
                  <a:lnTo>
                    <a:pt x="37" y="127"/>
                  </a:lnTo>
                  <a:lnTo>
                    <a:pt x="44" y="126"/>
                  </a:lnTo>
                  <a:lnTo>
                    <a:pt x="49" y="126"/>
                  </a:lnTo>
                  <a:lnTo>
                    <a:pt x="55" y="125"/>
                  </a:lnTo>
                  <a:lnTo>
                    <a:pt x="59" y="124"/>
                  </a:lnTo>
                  <a:lnTo>
                    <a:pt x="78" y="121"/>
                  </a:lnTo>
                  <a:lnTo>
                    <a:pt x="82" y="121"/>
                  </a:lnTo>
                  <a:lnTo>
                    <a:pt x="91" y="119"/>
                  </a:lnTo>
                  <a:lnTo>
                    <a:pt x="93" y="118"/>
                  </a:lnTo>
                  <a:lnTo>
                    <a:pt x="103" y="117"/>
                  </a:lnTo>
                  <a:lnTo>
                    <a:pt x="104" y="117"/>
                  </a:lnTo>
                  <a:lnTo>
                    <a:pt x="105" y="116"/>
                  </a:lnTo>
                  <a:lnTo>
                    <a:pt x="108" y="116"/>
                  </a:lnTo>
                  <a:lnTo>
                    <a:pt x="122" y="114"/>
                  </a:lnTo>
                  <a:lnTo>
                    <a:pt x="124" y="114"/>
                  </a:lnTo>
                  <a:lnTo>
                    <a:pt x="127" y="113"/>
                  </a:lnTo>
                  <a:lnTo>
                    <a:pt x="129" y="113"/>
                  </a:lnTo>
                  <a:lnTo>
                    <a:pt x="133" y="112"/>
                  </a:lnTo>
                  <a:lnTo>
                    <a:pt x="138" y="112"/>
                  </a:lnTo>
                  <a:lnTo>
                    <a:pt x="140" y="111"/>
                  </a:lnTo>
                  <a:lnTo>
                    <a:pt x="143" y="111"/>
                  </a:lnTo>
                  <a:lnTo>
                    <a:pt x="145" y="109"/>
                  </a:lnTo>
                  <a:lnTo>
                    <a:pt x="148" y="109"/>
                  </a:lnTo>
                  <a:lnTo>
                    <a:pt x="149" y="109"/>
                  </a:lnTo>
                  <a:lnTo>
                    <a:pt x="150" y="109"/>
                  </a:lnTo>
                  <a:lnTo>
                    <a:pt x="151" y="109"/>
                  </a:lnTo>
                  <a:lnTo>
                    <a:pt x="153" y="108"/>
                  </a:lnTo>
                  <a:lnTo>
                    <a:pt x="155" y="108"/>
                  </a:lnTo>
                  <a:lnTo>
                    <a:pt x="156" y="108"/>
                  </a:lnTo>
                  <a:lnTo>
                    <a:pt x="158" y="107"/>
                  </a:lnTo>
                  <a:lnTo>
                    <a:pt x="159" y="107"/>
                  </a:lnTo>
                  <a:lnTo>
                    <a:pt x="160" y="107"/>
                  </a:lnTo>
                  <a:lnTo>
                    <a:pt x="161" y="107"/>
                  </a:lnTo>
                  <a:lnTo>
                    <a:pt x="162" y="107"/>
                  </a:lnTo>
                  <a:lnTo>
                    <a:pt x="163" y="107"/>
                  </a:lnTo>
                  <a:lnTo>
                    <a:pt x="164" y="106"/>
                  </a:lnTo>
                  <a:lnTo>
                    <a:pt x="167" y="106"/>
                  </a:lnTo>
                  <a:lnTo>
                    <a:pt x="169" y="106"/>
                  </a:lnTo>
                  <a:lnTo>
                    <a:pt x="171" y="105"/>
                  </a:lnTo>
                  <a:lnTo>
                    <a:pt x="172" y="105"/>
                  </a:lnTo>
                  <a:lnTo>
                    <a:pt x="174" y="105"/>
                  </a:lnTo>
                  <a:lnTo>
                    <a:pt x="175" y="105"/>
                  </a:lnTo>
                  <a:lnTo>
                    <a:pt x="177" y="105"/>
                  </a:lnTo>
                  <a:lnTo>
                    <a:pt x="178" y="104"/>
                  </a:lnTo>
                  <a:lnTo>
                    <a:pt x="180" y="104"/>
                  </a:lnTo>
                  <a:lnTo>
                    <a:pt x="181" y="104"/>
                  </a:lnTo>
                  <a:lnTo>
                    <a:pt x="181" y="105"/>
                  </a:lnTo>
                  <a:lnTo>
                    <a:pt x="182" y="107"/>
                  </a:lnTo>
                  <a:lnTo>
                    <a:pt x="183" y="108"/>
                  </a:lnTo>
                  <a:lnTo>
                    <a:pt x="186" y="109"/>
                  </a:lnTo>
                  <a:lnTo>
                    <a:pt x="189" y="111"/>
                  </a:lnTo>
                  <a:lnTo>
                    <a:pt x="191" y="111"/>
                  </a:lnTo>
                  <a:lnTo>
                    <a:pt x="193" y="111"/>
                  </a:lnTo>
                  <a:lnTo>
                    <a:pt x="194" y="111"/>
                  </a:lnTo>
                  <a:lnTo>
                    <a:pt x="196" y="111"/>
                  </a:lnTo>
                  <a:lnTo>
                    <a:pt x="197" y="109"/>
                  </a:lnTo>
                  <a:lnTo>
                    <a:pt x="198" y="108"/>
                  </a:lnTo>
                  <a:lnTo>
                    <a:pt x="198" y="107"/>
                  </a:lnTo>
                  <a:lnTo>
                    <a:pt x="199" y="107"/>
                  </a:lnTo>
                  <a:lnTo>
                    <a:pt x="200" y="107"/>
                  </a:lnTo>
                  <a:lnTo>
                    <a:pt x="205" y="111"/>
                  </a:lnTo>
                  <a:lnTo>
                    <a:pt x="206" y="112"/>
                  </a:lnTo>
                  <a:lnTo>
                    <a:pt x="207" y="112"/>
                  </a:lnTo>
                  <a:lnTo>
                    <a:pt x="212" y="115"/>
                  </a:lnTo>
                  <a:lnTo>
                    <a:pt x="213" y="115"/>
                  </a:lnTo>
                  <a:lnTo>
                    <a:pt x="213" y="116"/>
                  </a:lnTo>
                  <a:lnTo>
                    <a:pt x="219" y="117"/>
                  </a:lnTo>
                  <a:lnTo>
                    <a:pt x="223" y="118"/>
                  </a:lnTo>
                  <a:lnTo>
                    <a:pt x="226" y="119"/>
                  </a:lnTo>
                  <a:lnTo>
                    <a:pt x="229" y="119"/>
                  </a:lnTo>
                  <a:lnTo>
                    <a:pt x="231" y="119"/>
                  </a:lnTo>
                  <a:lnTo>
                    <a:pt x="235" y="119"/>
                  </a:lnTo>
                  <a:lnTo>
                    <a:pt x="235" y="121"/>
                  </a:lnTo>
                  <a:lnTo>
                    <a:pt x="237" y="122"/>
                  </a:lnTo>
                  <a:lnTo>
                    <a:pt x="238" y="123"/>
                  </a:lnTo>
                  <a:lnTo>
                    <a:pt x="239" y="124"/>
                  </a:lnTo>
                  <a:lnTo>
                    <a:pt x="240" y="125"/>
                  </a:lnTo>
                  <a:lnTo>
                    <a:pt x="241" y="126"/>
                  </a:lnTo>
                  <a:lnTo>
                    <a:pt x="244" y="128"/>
                  </a:lnTo>
                  <a:lnTo>
                    <a:pt x="245" y="130"/>
                  </a:lnTo>
                  <a:lnTo>
                    <a:pt x="248" y="131"/>
                  </a:lnTo>
                  <a:lnTo>
                    <a:pt x="253" y="133"/>
                  </a:lnTo>
                  <a:lnTo>
                    <a:pt x="254" y="133"/>
                  </a:lnTo>
                  <a:lnTo>
                    <a:pt x="256" y="134"/>
                  </a:lnTo>
                  <a:lnTo>
                    <a:pt x="257" y="134"/>
                  </a:lnTo>
                  <a:lnTo>
                    <a:pt x="260" y="133"/>
                  </a:lnTo>
                  <a:lnTo>
                    <a:pt x="261" y="133"/>
                  </a:lnTo>
                  <a:lnTo>
                    <a:pt x="264" y="132"/>
                  </a:lnTo>
                  <a:lnTo>
                    <a:pt x="265" y="131"/>
                  </a:lnTo>
                  <a:lnTo>
                    <a:pt x="266" y="130"/>
                  </a:lnTo>
                  <a:lnTo>
                    <a:pt x="267" y="126"/>
                  </a:lnTo>
                  <a:lnTo>
                    <a:pt x="267" y="124"/>
                  </a:lnTo>
                  <a:lnTo>
                    <a:pt x="266" y="122"/>
                  </a:lnTo>
                  <a:lnTo>
                    <a:pt x="266" y="119"/>
                  </a:lnTo>
                  <a:lnTo>
                    <a:pt x="267" y="119"/>
                  </a:lnTo>
                  <a:lnTo>
                    <a:pt x="268" y="119"/>
                  </a:lnTo>
                  <a:lnTo>
                    <a:pt x="269" y="118"/>
                  </a:lnTo>
                  <a:lnTo>
                    <a:pt x="272" y="122"/>
                  </a:lnTo>
                  <a:lnTo>
                    <a:pt x="273" y="123"/>
                  </a:lnTo>
                  <a:lnTo>
                    <a:pt x="275" y="125"/>
                  </a:lnTo>
                  <a:lnTo>
                    <a:pt x="277" y="126"/>
                  </a:lnTo>
                  <a:lnTo>
                    <a:pt x="278" y="126"/>
                  </a:lnTo>
                  <a:lnTo>
                    <a:pt x="282" y="125"/>
                  </a:lnTo>
                  <a:lnTo>
                    <a:pt x="283" y="125"/>
                  </a:lnTo>
                  <a:lnTo>
                    <a:pt x="286" y="125"/>
                  </a:lnTo>
                  <a:lnTo>
                    <a:pt x="287" y="126"/>
                  </a:lnTo>
                  <a:lnTo>
                    <a:pt x="287" y="127"/>
                  </a:lnTo>
                  <a:lnTo>
                    <a:pt x="286" y="130"/>
                  </a:lnTo>
                  <a:lnTo>
                    <a:pt x="286" y="131"/>
                  </a:lnTo>
                  <a:lnTo>
                    <a:pt x="287" y="132"/>
                  </a:lnTo>
                  <a:lnTo>
                    <a:pt x="288" y="133"/>
                  </a:lnTo>
                  <a:lnTo>
                    <a:pt x="290" y="133"/>
                  </a:lnTo>
                  <a:lnTo>
                    <a:pt x="290" y="134"/>
                  </a:lnTo>
                  <a:lnTo>
                    <a:pt x="296" y="138"/>
                  </a:lnTo>
                  <a:lnTo>
                    <a:pt x="301" y="142"/>
                  </a:lnTo>
                  <a:lnTo>
                    <a:pt x="302" y="143"/>
                  </a:lnTo>
                  <a:lnTo>
                    <a:pt x="303" y="144"/>
                  </a:lnTo>
                  <a:lnTo>
                    <a:pt x="304" y="144"/>
                  </a:lnTo>
                  <a:lnTo>
                    <a:pt x="306" y="145"/>
                  </a:lnTo>
                  <a:lnTo>
                    <a:pt x="307" y="146"/>
                  </a:lnTo>
                  <a:lnTo>
                    <a:pt x="311" y="147"/>
                  </a:lnTo>
                  <a:lnTo>
                    <a:pt x="312" y="147"/>
                  </a:lnTo>
                  <a:lnTo>
                    <a:pt x="312" y="149"/>
                  </a:lnTo>
                  <a:lnTo>
                    <a:pt x="314" y="149"/>
                  </a:lnTo>
                  <a:lnTo>
                    <a:pt x="316" y="150"/>
                  </a:lnTo>
                  <a:lnTo>
                    <a:pt x="317" y="150"/>
                  </a:lnTo>
                  <a:lnTo>
                    <a:pt x="320" y="150"/>
                  </a:lnTo>
                  <a:lnTo>
                    <a:pt x="322" y="150"/>
                  </a:lnTo>
                  <a:lnTo>
                    <a:pt x="324" y="149"/>
                  </a:lnTo>
                  <a:lnTo>
                    <a:pt x="325" y="149"/>
                  </a:lnTo>
                  <a:lnTo>
                    <a:pt x="328" y="146"/>
                  </a:lnTo>
                  <a:lnTo>
                    <a:pt x="328" y="145"/>
                  </a:lnTo>
                  <a:lnTo>
                    <a:pt x="332" y="142"/>
                  </a:lnTo>
                  <a:lnTo>
                    <a:pt x="333" y="142"/>
                  </a:lnTo>
                  <a:lnTo>
                    <a:pt x="336" y="140"/>
                  </a:lnTo>
                  <a:lnTo>
                    <a:pt x="337" y="140"/>
                  </a:lnTo>
                  <a:lnTo>
                    <a:pt x="338" y="138"/>
                  </a:lnTo>
                  <a:lnTo>
                    <a:pt x="341" y="138"/>
                  </a:lnTo>
                  <a:lnTo>
                    <a:pt x="345" y="137"/>
                  </a:lnTo>
                  <a:lnTo>
                    <a:pt x="346" y="137"/>
                  </a:lnTo>
                  <a:lnTo>
                    <a:pt x="347" y="137"/>
                  </a:lnTo>
                  <a:lnTo>
                    <a:pt x="350" y="136"/>
                  </a:lnTo>
                  <a:lnTo>
                    <a:pt x="351" y="135"/>
                  </a:lnTo>
                  <a:lnTo>
                    <a:pt x="352" y="135"/>
                  </a:lnTo>
                  <a:lnTo>
                    <a:pt x="354" y="133"/>
                  </a:lnTo>
                  <a:lnTo>
                    <a:pt x="355" y="132"/>
                  </a:lnTo>
                  <a:lnTo>
                    <a:pt x="357" y="130"/>
                  </a:lnTo>
                  <a:lnTo>
                    <a:pt x="359" y="128"/>
                  </a:lnTo>
                  <a:lnTo>
                    <a:pt x="360" y="128"/>
                  </a:lnTo>
                  <a:lnTo>
                    <a:pt x="360" y="127"/>
                  </a:lnTo>
                  <a:lnTo>
                    <a:pt x="361" y="127"/>
                  </a:lnTo>
                  <a:lnTo>
                    <a:pt x="362" y="126"/>
                  </a:lnTo>
                  <a:lnTo>
                    <a:pt x="364" y="126"/>
                  </a:lnTo>
                  <a:lnTo>
                    <a:pt x="364" y="125"/>
                  </a:lnTo>
                  <a:lnTo>
                    <a:pt x="366" y="124"/>
                  </a:lnTo>
                  <a:lnTo>
                    <a:pt x="370" y="122"/>
                  </a:lnTo>
                  <a:lnTo>
                    <a:pt x="371" y="122"/>
                  </a:lnTo>
                  <a:lnTo>
                    <a:pt x="373" y="121"/>
                  </a:lnTo>
                  <a:lnTo>
                    <a:pt x="374" y="119"/>
                  </a:lnTo>
                  <a:lnTo>
                    <a:pt x="375" y="119"/>
                  </a:lnTo>
                  <a:lnTo>
                    <a:pt x="378" y="118"/>
                  </a:lnTo>
                  <a:lnTo>
                    <a:pt x="381" y="116"/>
                  </a:lnTo>
                  <a:lnTo>
                    <a:pt x="382" y="116"/>
                  </a:lnTo>
                  <a:lnTo>
                    <a:pt x="384" y="116"/>
                  </a:lnTo>
                  <a:lnTo>
                    <a:pt x="385" y="116"/>
                  </a:lnTo>
                  <a:lnTo>
                    <a:pt x="388" y="117"/>
                  </a:lnTo>
                  <a:lnTo>
                    <a:pt x="389" y="117"/>
                  </a:lnTo>
                  <a:lnTo>
                    <a:pt x="390" y="118"/>
                  </a:lnTo>
                  <a:lnTo>
                    <a:pt x="392" y="118"/>
                  </a:lnTo>
                  <a:lnTo>
                    <a:pt x="394" y="119"/>
                  </a:lnTo>
                  <a:lnTo>
                    <a:pt x="397" y="119"/>
                  </a:lnTo>
                  <a:lnTo>
                    <a:pt x="401" y="119"/>
                  </a:lnTo>
                  <a:lnTo>
                    <a:pt x="403" y="118"/>
                  </a:lnTo>
                  <a:lnTo>
                    <a:pt x="404" y="118"/>
                  </a:lnTo>
                  <a:lnTo>
                    <a:pt x="407" y="117"/>
                  </a:lnTo>
                  <a:lnTo>
                    <a:pt x="410" y="115"/>
                  </a:lnTo>
                  <a:lnTo>
                    <a:pt x="412" y="115"/>
                  </a:lnTo>
                  <a:lnTo>
                    <a:pt x="413" y="115"/>
                  </a:lnTo>
                  <a:lnTo>
                    <a:pt x="416" y="115"/>
                  </a:lnTo>
                  <a:lnTo>
                    <a:pt x="418" y="116"/>
                  </a:lnTo>
                  <a:lnTo>
                    <a:pt x="419" y="116"/>
                  </a:lnTo>
                  <a:lnTo>
                    <a:pt x="420" y="115"/>
                  </a:lnTo>
                  <a:lnTo>
                    <a:pt x="423" y="113"/>
                  </a:lnTo>
                  <a:lnTo>
                    <a:pt x="423" y="112"/>
                  </a:lnTo>
                  <a:lnTo>
                    <a:pt x="424" y="111"/>
                  </a:lnTo>
                  <a:lnTo>
                    <a:pt x="428" y="106"/>
                  </a:lnTo>
                  <a:lnTo>
                    <a:pt x="430" y="105"/>
                  </a:lnTo>
                  <a:lnTo>
                    <a:pt x="431" y="104"/>
                  </a:lnTo>
                  <a:lnTo>
                    <a:pt x="432" y="104"/>
                  </a:lnTo>
                  <a:lnTo>
                    <a:pt x="433" y="103"/>
                  </a:lnTo>
                  <a:lnTo>
                    <a:pt x="437" y="99"/>
                  </a:lnTo>
                  <a:lnTo>
                    <a:pt x="438" y="97"/>
                  </a:lnTo>
                  <a:lnTo>
                    <a:pt x="439" y="96"/>
                  </a:lnTo>
                  <a:lnTo>
                    <a:pt x="440" y="94"/>
                  </a:lnTo>
                  <a:lnTo>
                    <a:pt x="442" y="92"/>
                  </a:lnTo>
                  <a:lnTo>
                    <a:pt x="442" y="90"/>
                  </a:lnTo>
                  <a:lnTo>
                    <a:pt x="443" y="89"/>
                  </a:lnTo>
                  <a:lnTo>
                    <a:pt x="443" y="88"/>
                  </a:lnTo>
                  <a:lnTo>
                    <a:pt x="445" y="88"/>
                  </a:lnTo>
                  <a:lnTo>
                    <a:pt x="446" y="87"/>
                  </a:lnTo>
                  <a:lnTo>
                    <a:pt x="447" y="87"/>
                  </a:lnTo>
                  <a:lnTo>
                    <a:pt x="448" y="86"/>
                  </a:lnTo>
                  <a:lnTo>
                    <a:pt x="449" y="84"/>
                  </a:lnTo>
                  <a:lnTo>
                    <a:pt x="451" y="80"/>
                  </a:lnTo>
                  <a:lnTo>
                    <a:pt x="452" y="79"/>
                  </a:lnTo>
                  <a:lnTo>
                    <a:pt x="453" y="77"/>
                  </a:lnTo>
                  <a:lnTo>
                    <a:pt x="455" y="76"/>
                  </a:lnTo>
                  <a:lnTo>
                    <a:pt x="455" y="75"/>
                  </a:lnTo>
                  <a:lnTo>
                    <a:pt x="456" y="74"/>
                  </a:lnTo>
                  <a:lnTo>
                    <a:pt x="458" y="71"/>
                  </a:lnTo>
                  <a:lnTo>
                    <a:pt x="460" y="68"/>
                  </a:lnTo>
                  <a:lnTo>
                    <a:pt x="464" y="66"/>
                  </a:lnTo>
                  <a:lnTo>
                    <a:pt x="465" y="64"/>
                  </a:lnTo>
                  <a:lnTo>
                    <a:pt x="467" y="61"/>
                  </a:lnTo>
                  <a:lnTo>
                    <a:pt x="469" y="60"/>
                  </a:lnTo>
                  <a:lnTo>
                    <a:pt x="471" y="58"/>
                  </a:lnTo>
                  <a:lnTo>
                    <a:pt x="472" y="57"/>
                  </a:lnTo>
                  <a:lnTo>
                    <a:pt x="474" y="57"/>
                  </a:lnTo>
                  <a:lnTo>
                    <a:pt x="474" y="56"/>
                  </a:lnTo>
                  <a:lnTo>
                    <a:pt x="476" y="56"/>
                  </a:lnTo>
                  <a:lnTo>
                    <a:pt x="478" y="56"/>
                  </a:lnTo>
                  <a:lnTo>
                    <a:pt x="480" y="54"/>
                  </a:lnTo>
                  <a:lnTo>
                    <a:pt x="484" y="51"/>
                  </a:lnTo>
                  <a:lnTo>
                    <a:pt x="485" y="50"/>
                  </a:lnTo>
                  <a:lnTo>
                    <a:pt x="486" y="49"/>
                  </a:lnTo>
                  <a:lnTo>
                    <a:pt x="488" y="48"/>
                  </a:lnTo>
                  <a:lnTo>
                    <a:pt x="490" y="46"/>
                  </a:lnTo>
                  <a:lnTo>
                    <a:pt x="494" y="42"/>
                  </a:lnTo>
                  <a:lnTo>
                    <a:pt x="495" y="42"/>
                  </a:lnTo>
                  <a:lnTo>
                    <a:pt x="496" y="41"/>
                  </a:lnTo>
                  <a:lnTo>
                    <a:pt x="497" y="41"/>
                  </a:lnTo>
                  <a:lnTo>
                    <a:pt x="498" y="40"/>
                  </a:lnTo>
                  <a:lnTo>
                    <a:pt x="499" y="39"/>
                  </a:lnTo>
                  <a:lnTo>
                    <a:pt x="500" y="38"/>
                  </a:lnTo>
                  <a:lnTo>
                    <a:pt x="502" y="37"/>
                  </a:lnTo>
                  <a:lnTo>
                    <a:pt x="503" y="37"/>
                  </a:lnTo>
                  <a:lnTo>
                    <a:pt x="504" y="36"/>
                  </a:lnTo>
                  <a:lnTo>
                    <a:pt x="506" y="36"/>
                  </a:lnTo>
                  <a:lnTo>
                    <a:pt x="507" y="35"/>
                  </a:lnTo>
                  <a:lnTo>
                    <a:pt x="507" y="33"/>
                  </a:lnTo>
                  <a:lnTo>
                    <a:pt x="508" y="33"/>
                  </a:lnTo>
                  <a:lnTo>
                    <a:pt x="509" y="32"/>
                  </a:lnTo>
                  <a:lnTo>
                    <a:pt x="512" y="32"/>
                  </a:lnTo>
                  <a:lnTo>
                    <a:pt x="513" y="31"/>
                  </a:lnTo>
                  <a:lnTo>
                    <a:pt x="517" y="30"/>
                  </a:lnTo>
                  <a:lnTo>
                    <a:pt x="518" y="30"/>
                  </a:lnTo>
                  <a:lnTo>
                    <a:pt x="519" y="29"/>
                  </a:lnTo>
                  <a:lnTo>
                    <a:pt x="522" y="29"/>
                  </a:lnTo>
                  <a:lnTo>
                    <a:pt x="522" y="28"/>
                  </a:lnTo>
                  <a:lnTo>
                    <a:pt x="526" y="26"/>
                  </a:lnTo>
                  <a:lnTo>
                    <a:pt x="527" y="25"/>
                  </a:lnTo>
                  <a:lnTo>
                    <a:pt x="531" y="22"/>
                  </a:lnTo>
                  <a:lnTo>
                    <a:pt x="532" y="22"/>
                  </a:lnTo>
                  <a:lnTo>
                    <a:pt x="532" y="21"/>
                  </a:lnTo>
                  <a:lnTo>
                    <a:pt x="533" y="21"/>
                  </a:lnTo>
                  <a:lnTo>
                    <a:pt x="533" y="20"/>
                  </a:lnTo>
                  <a:lnTo>
                    <a:pt x="534" y="19"/>
                  </a:lnTo>
                  <a:lnTo>
                    <a:pt x="535" y="19"/>
                  </a:lnTo>
                  <a:lnTo>
                    <a:pt x="535" y="18"/>
                  </a:lnTo>
                  <a:lnTo>
                    <a:pt x="536" y="18"/>
                  </a:lnTo>
                  <a:lnTo>
                    <a:pt x="536" y="19"/>
                  </a:lnTo>
                  <a:lnTo>
                    <a:pt x="537" y="19"/>
                  </a:lnTo>
                  <a:lnTo>
                    <a:pt x="539" y="17"/>
                  </a:lnTo>
                  <a:lnTo>
                    <a:pt x="544" y="16"/>
                  </a:lnTo>
                  <a:lnTo>
                    <a:pt x="545" y="14"/>
                  </a:lnTo>
                  <a:lnTo>
                    <a:pt x="546" y="14"/>
                  </a:lnTo>
                  <a:lnTo>
                    <a:pt x="547" y="13"/>
                  </a:lnTo>
                  <a:lnTo>
                    <a:pt x="554" y="10"/>
                  </a:lnTo>
                  <a:lnTo>
                    <a:pt x="555" y="9"/>
                  </a:lnTo>
                  <a:lnTo>
                    <a:pt x="556" y="9"/>
                  </a:lnTo>
                  <a:lnTo>
                    <a:pt x="557" y="8"/>
                  </a:lnTo>
                  <a:lnTo>
                    <a:pt x="558" y="8"/>
                  </a:lnTo>
                  <a:lnTo>
                    <a:pt x="562" y="6"/>
                  </a:lnTo>
                  <a:lnTo>
                    <a:pt x="563" y="4"/>
                  </a:lnTo>
                  <a:lnTo>
                    <a:pt x="565" y="3"/>
                  </a:lnTo>
                  <a:lnTo>
                    <a:pt x="565" y="2"/>
                  </a:lnTo>
                  <a:lnTo>
                    <a:pt x="570" y="0"/>
                  </a:lnTo>
                  <a:lnTo>
                    <a:pt x="570" y="1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346" name="Freeform 551">
              <a:extLst>
                <a:ext uri="{FF2B5EF4-FFF2-40B4-BE49-F238E27FC236}">
                  <a16:creationId xmlns:a16="http://schemas.microsoft.com/office/drawing/2014/main" id="{3D0AB8D0-9208-08CE-70A0-944CF4B5F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3163" y="2543176"/>
              <a:ext cx="1343025" cy="868363"/>
            </a:xfrm>
            <a:custGeom>
              <a:avLst/>
              <a:gdLst>
                <a:gd name="T0" fmla="*/ 185 w 846"/>
                <a:gd name="T1" fmla="*/ 100 h 547"/>
                <a:gd name="T2" fmla="*/ 273 w 846"/>
                <a:gd name="T3" fmla="*/ 85 h 547"/>
                <a:gd name="T4" fmla="*/ 356 w 846"/>
                <a:gd name="T5" fmla="*/ 69 h 547"/>
                <a:gd name="T6" fmla="*/ 454 w 846"/>
                <a:gd name="T7" fmla="*/ 49 h 547"/>
                <a:gd name="T8" fmla="*/ 532 w 846"/>
                <a:gd name="T9" fmla="*/ 33 h 547"/>
                <a:gd name="T10" fmla="*/ 616 w 846"/>
                <a:gd name="T11" fmla="*/ 15 h 547"/>
                <a:gd name="T12" fmla="*/ 690 w 846"/>
                <a:gd name="T13" fmla="*/ 4 h 547"/>
                <a:gd name="T14" fmla="*/ 702 w 846"/>
                <a:gd name="T15" fmla="*/ 15 h 547"/>
                <a:gd name="T16" fmla="*/ 712 w 846"/>
                <a:gd name="T17" fmla="*/ 19 h 547"/>
                <a:gd name="T18" fmla="*/ 725 w 846"/>
                <a:gd name="T19" fmla="*/ 22 h 547"/>
                <a:gd name="T20" fmla="*/ 731 w 846"/>
                <a:gd name="T21" fmla="*/ 34 h 547"/>
                <a:gd name="T22" fmla="*/ 740 w 846"/>
                <a:gd name="T23" fmla="*/ 49 h 547"/>
                <a:gd name="T24" fmla="*/ 741 w 846"/>
                <a:gd name="T25" fmla="*/ 64 h 547"/>
                <a:gd name="T26" fmla="*/ 752 w 846"/>
                <a:gd name="T27" fmla="*/ 76 h 547"/>
                <a:gd name="T28" fmla="*/ 762 w 846"/>
                <a:gd name="T29" fmla="*/ 81 h 547"/>
                <a:gd name="T30" fmla="*/ 777 w 846"/>
                <a:gd name="T31" fmla="*/ 86 h 547"/>
                <a:gd name="T32" fmla="*/ 790 w 846"/>
                <a:gd name="T33" fmla="*/ 85 h 547"/>
                <a:gd name="T34" fmla="*/ 800 w 846"/>
                <a:gd name="T35" fmla="*/ 95 h 547"/>
                <a:gd name="T36" fmla="*/ 787 w 846"/>
                <a:gd name="T37" fmla="*/ 110 h 547"/>
                <a:gd name="T38" fmla="*/ 783 w 846"/>
                <a:gd name="T39" fmla="*/ 126 h 547"/>
                <a:gd name="T40" fmla="*/ 771 w 846"/>
                <a:gd name="T41" fmla="*/ 154 h 547"/>
                <a:gd name="T42" fmla="*/ 767 w 846"/>
                <a:gd name="T43" fmla="*/ 165 h 547"/>
                <a:gd name="T44" fmla="*/ 760 w 846"/>
                <a:gd name="T45" fmla="*/ 181 h 547"/>
                <a:gd name="T46" fmla="*/ 772 w 846"/>
                <a:gd name="T47" fmla="*/ 195 h 547"/>
                <a:gd name="T48" fmla="*/ 769 w 846"/>
                <a:gd name="T49" fmla="*/ 209 h 547"/>
                <a:gd name="T50" fmla="*/ 758 w 846"/>
                <a:gd name="T51" fmla="*/ 221 h 547"/>
                <a:gd name="T52" fmla="*/ 763 w 846"/>
                <a:gd name="T53" fmla="*/ 234 h 547"/>
                <a:gd name="T54" fmla="*/ 764 w 846"/>
                <a:gd name="T55" fmla="*/ 251 h 547"/>
                <a:gd name="T56" fmla="*/ 781 w 846"/>
                <a:gd name="T57" fmla="*/ 253 h 547"/>
                <a:gd name="T58" fmla="*/ 788 w 846"/>
                <a:gd name="T59" fmla="*/ 273 h 547"/>
                <a:gd name="T60" fmla="*/ 806 w 846"/>
                <a:gd name="T61" fmla="*/ 280 h 547"/>
                <a:gd name="T62" fmla="*/ 821 w 846"/>
                <a:gd name="T63" fmla="*/ 293 h 547"/>
                <a:gd name="T64" fmla="*/ 840 w 846"/>
                <a:gd name="T65" fmla="*/ 309 h 547"/>
                <a:gd name="T66" fmla="*/ 834 w 846"/>
                <a:gd name="T67" fmla="*/ 321 h 547"/>
                <a:gd name="T68" fmla="*/ 820 w 846"/>
                <a:gd name="T69" fmla="*/ 336 h 547"/>
                <a:gd name="T70" fmla="*/ 806 w 846"/>
                <a:gd name="T71" fmla="*/ 356 h 547"/>
                <a:gd name="T72" fmla="*/ 800 w 846"/>
                <a:gd name="T73" fmla="*/ 369 h 547"/>
                <a:gd name="T74" fmla="*/ 779 w 846"/>
                <a:gd name="T75" fmla="*/ 386 h 547"/>
                <a:gd name="T76" fmla="*/ 762 w 846"/>
                <a:gd name="T77" fmla="*/ 396 h 547"/>
                <a:gd name="T78" fmla="*/ 733 w 846"/>
                <a:gd name="T79" fmla="*/ 400 h 547"/>
                <a:gd name="T80" fmla="*/ 720 w 846"/>
                <a:gd name="T81" fmla="*/ 420 h 547"/>
                <a:gd name="T82" fmla="*/ 653 w 846"/>
                <a:gd name="T83" fmla="*/ 438 h 547"/>
                <a:gd name="T84" fmla="*/ 595 w 846"/>
                <a:gd name="T85" fmla="*/ 450 h 547"/>
                <a:gd name="T86" fmla="*/ 531 w 846"/>
                <a:gd name="T87" fmla="*/ 463 h 547"/>
                <a:gd name="T88" fmla="*/ 459 w 846"/>
                <a:gd name="T89" fmla="*/ 477 h 547"/>
                <a:gd name="T90" fmla="*/ 396 w 846"/>
                <a:gd name="T91" fmla="*/ 489 h 547"/>
                <a:gd name="T92" fmla="*/ 339 w 846"/>
                <a:gd name="T93" fmla="*/ 500 h 547"/>
                <a:gd name="T94" fmla="*/ 249 w 846"/>
                <a:gd name="T95" fmla="*/ 516 h 547"/>
                <a:gd name="T96" fmla="*/ 132 w 846"/>
                <a:gd name="T97" fmla="*/ 537 h 547"/>
                <a:gd name="T98" fmla="*/ 62 w 846"/>
                <a:gd name="T99" fmla="*/ 517 h 547"/>
                <a:gd name="T100" fmla="*/ 49 w 846"/>
                <a:gd name="T101" fmla="*/ 439 h 547"/>
                <a:gd name="T102" fmla="*/ 35 w 846"/>
                <a:gd name="T103" fmla="*/ 353 h 547"/>
                <a:gd name="T104" fmla="*/ 26 w 846"/>
                <a:gd name="T105" fmla="*/ 303 h 547"/>
                <a:gd name="T106" fmla="*/ 21 w 846"/>
                <a:gd name="T107" fmla="*/ 269 h 547"/>
                <a:gd name="T108" fmla="*/ 13 w 846"/>
                <a:gd name="T109" fmla="*/ 219 h 547"/>
                <a:gd name="T110" fmla="*/ 2 w 846"/>
                <a:gd name="T111" fmla="*/ 149 h 547"/>
                <a:gd name="T112" fmla="*/ 26 w 846"/>
                <a:gd name="T113" fmla="*/ 118 h 547"/>
                <a:gd name="T114" fmla="*/ 48 w 846"/>
                <a:gd name="T115" fmla="*/ 94 h 547"/>
                <a:gd name="T116" fmla="*/ 61 w 846"/>
                <a:gd name="T117" fmla="*/ 90 h 547"/>
                <a:gd name="T118" fmla="*/ 83 w 846"/>
                <a:gd name="T119" fmla="*/ 72 h 547"/>
                <a:gd name="T120" fmla="*/ 99 w 846"/>
                <a:gd name="T121" fmla="*/ 111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6" h="547">
                  <a:moveTo>
                    <a:pt x="100" y="116"/>
                  </a:moveTo>
                  <a:lnTo>
                    <a:pt x="101" y="115"/>
                  </a:lnTo>
                  <a:lnTo>
                    <a:pt x="108" y="114"/>
                  </a:lnTo>
                  <a:lnTo>
                    <a:pt x="112" y="114"/>
                  </a:lnTo>
                  <a:lnTo>
                    <a:pt x="118" y="113"/>
                  </a:lnTo>
                  <a:lnTo>
                    <a:pt x="120" y="111"/>
                  </a:lnTo>
                  <a:lnTo>
                    <a:pt x="128" y="110"/>
                  </a:lnTo>
                  <a:lnTo>
                    <a:pt x="130" y="110"/>
                  </a:lnTo>
                  <a:lnTo>
                    <a:pt x="134" y="109"/>
                  </a:lnTo>
                  <a:lnTo>
                    <a:pt x="136" y="109"/>
                  </a:lnTo>
                  <a:lnTo>
                    <a:pt x="139" y="109"/>
                  </a:lnTo>
                  <a:lnTo>
                    <a:pt x="149" y="107"/>
                  </a:lnTo>
                  <a:lnTo>
                    <a:pt x="164" y="105"/>
                  </a:lnTo>
                  <a:lnTo>
                    <a:pt x="168" y="104"/>
                  </a:lnTo>
                  <a:lnTo>
                    <a:pt x="178" y="101"/>
                  </a:lnTo>
                  <a:lnTo>
                    <a:pt x="179" y="101"/>
                  </a:lnTo>
                  <a:lnTo>
                    <a:pt x="185" y="100"/>
                  </a:lnTo>
                  <a:lnTo>
                    <a:pt x="194" y="99"/>
                  </a:lnTo>
                  <a:lnTo>
                    <a:pt x="195" y="99"/>
                  </a:lnTo>
                  <a:lnTo>
                    <a:pt x="203" y="97"/>
                  </a:lnTo>
                  <a:lnTo>
                    <a:pt x="204" y="97"/>
                  </a:lnTo>
                  <a:lnTo>
                    <a:pt x="207" y="97"/>
                  </a:lnTo>
                  <a:lnTo>
                    <a:pt x="213" y="96"/>
                  </a:lnTo>
                  <a:lnTo>
                    <a:pt x="218" y="95"/>
                  </a:lnTo>
                  <a:lnTo>
                    <a:pt x="231" y="92"/>
                  </a:lnTo>
                  <a:lnTo>
                    <a:pt x="235" y="91"/>
                  </a:lnTo>
                  <a:lnTo>
                    <a:pt x="240" y="90"/>
                  </a:lnTo>
                  <a:lnTo>
                    <a:pt x="250" y="89"/>
                  </a:lnTo>
                  <a:lnTo>
                    <a:pt x="253" y="88"/>
                  </a:lnTo>
                  <a:lnTo>
                    <a:pt x="255" y="88"/>
                  </a:lnTo>
                  <a:lnTo>
                    <a:pt x="258" y="87"/>
                  </a:lnTo>
                  <a:lnTo>
                    <a:pt x="259" y="87"/>
                  </a:lnTo>
                  <a:lnTo>
                    <a:pt x="264" y="86"/>
                  </a:lnTo>
                  <a:lnTo>
                    <a:pt x="273" y="85"/>
                  </a:lnTo>
                  <a:lnTo>
                    <a:pt x="289" y="81"/>
                  </a:lnTo>
                  <a:lnTo>
                    <a:pt x="292" y="80"/>
                  </a:lnTo>
                  <a:lnTo>
                    <a:pt x="294" y="80"/>
                  </a:lnTo>
                  <a:lnTo>
                    <a:pt x="299" y="79"/>
                  </a:lnTo>
                  <a:lnTo>
                    <a:pt x="300" y="79"/>
                  </a:lnTo>
                  <a:lnTo>
                    <a:pt x="308" y="78"/>
                  </a:lnTo>
                  <a:lnTo>
                    <a:pt x="312" y="77"/>
                  </a:lnTo>
                  <a:lnTo>
                    <a:pt x="316" y="76"/>
                  </a:lnTo>
                  <a:lnTo>
                    <a:pt x="319" y="76"/>
                  </a:lnTo>
                  <a:lnTo>
                    <a:pt x="323" y="75"/>
                  </a:lnTo>
                  <a:lnTo>
                    <a:pt x="327" y="73"/>
                  </a:lnTo>
                  <a:lnTo>
                    <a:pt x="331" y="73"/>
                  </a:lnTo>
                  <a:lnTo>
                    <a:pt x="335" y="72"/>
                  </a:lnTo>
                  <a:lnTo>
                    <a:pt x="336" y="72"/>
                  </a:lnTo>
                  <a:lnTo>
                    <a:pt x="340" y="71"/>
                  </a:lnTo>
                  <a:lnTo>
                    <a:pt x="348" y="70"/>
                  </a:lnTo>
                  <a:lnTo>
                    <a:pt x="356" y="69"/>
                  </a:lnTo>
                  <a:lnTo>
                    <a:pt x="358" y="68"/>
                  </a:lnTo>
                  <a:lnTo>
                    <a:pt x="359" y="68"/>
                  </a:lnTo>
                  <a:lnTo>
                    <a:pt x="368" y="67"/>
                  </a:lnTo>
                  <a:lnTo>
                    <a:pt x="371" y="66"/>
                  </a:lnTo>
                  <a:lnTo>
                    <a:pt x="387" y="62"/>
                  </a:lnTo>
                  <a:lnTo>
                    <a:pt x="400" y="60"/>
                  </a:lnTo>
                  <a:lnTo>
                    <a:pt x="404" y="59"/>
                  </a:lnTo>
                  <a:lnTo>
                    <a:pt x="405" y="59"/>
                  </a:lnTo>
                  <a:lnTo>
                    <a:pt x="409" y="58"/>
                  </a:lnTo>
                  <a:lnTo>
                    <a:pt x="425" y="54"/>
                  </a:lnTo>
                  <a:lnTo>
                    <a:pt x="426" y="54"/>
                  </a:lnTo>
                  <a:lnTo>
                    <a:pt x="429" y="54"/>
                  </a:lnTo>
                  <a:lnTo>
                    <a:pt x="438" y="52"/>
                  </a:lnTo>
                  <a:lnTo>
                    <a:pt x="450" y="50"/>
                  </a:lnTo>
                  <a:lnTo>
                    <a:pt x="452" y="50"/>
                  </a:lnTo>
                  <a:lnTo>
                    <a:pt x="453" y="49"/>
                  </a:lnTo>
                  <a:lnTo>
                    <a:pt x="454" y="49"/>
                  </a:lnTo>
                  <a:lnTo>
                    <a:pt x="460" y="48"/>
                  </a:lnTo>
                  <a:lnTo>
                    <a:pt x="461" y="48"/>
                  </a:lnTo>
                  <a:lnTo>
                    <a:pt x="467" y="47"/>
                  </a:lnTo>
                  <a:lnTo>
                    <a:pt x="473" y="46"/>
                  </a:lnTo>
                  <a:lnTo>
                    <a:pt x="475" y="44"/>
                  </a:lnTo>
                  <a:lnTo>
                    <a:pt x="476" y="44"/>
                  </a:lnTo>
                  <a:lnTo>
                    <a:pt x="477" y="44"/>
                  </a:lnTo>
                  <a:lnTo>
                    <a:pt x="479" y="43"/>
                  </a:lnTo>
                  <a:lnTo>
                    <a:pt x="490" y="41"/>
                  </a:lnTo>
                  <a:lnTo>
                    <a:pt x="491" y="41"/>
                  </a:lnTo>
                  <a:lnTo>
                    <a:pt x="492" y="41"/>
                  </a:lnTo>
                  <a:lnTo>
                    <a:pt x="501" y="39"/>
                  </a:lnTo>
                  <a:lnTo>
                    <a:pt x="502" y="39"/>
                  </a:lnTo>
                  <a:lnTo>
                    <a:pt x="517" y="37"/>
                  </a:lnTo>
                  <a:lnTo>
                    <a:pt x="527" y="34"/>
                  </a:lnTo>
                  <a:lnTo>
                    <a:pt x="530" y="33"/>
                  </a:lnTo>
                  <a:lnTo>
                    <a:pt x="532" y="33"/>
                  </a:lnTo>
                  <a:lnTo>
                    <a:pt x="538" y="32"/>
                  </a:lnTo>
                  <a:lnTo>
                    <a:pt x="539" y="32"/>
                  </a:lnTo>
                  <a:lnTo>
                    <a:pt x="540" y="32"/>
                  </a:lnTo>
                  <a:lnTo>
                    <a:pt x="550" y="30"/>
                  </a:lnTo>
                  <a:lnTo>
                    <a:pt x="555" y="29"/>
                  </a:lnTo>
                  <a:lnTo>
                    <a:pt x="556" y="29"/>
                  </a:lnTo>
                  <a:lnTo>
                    <a:pt x="566" y="27"/>
                  </a:lnTo>
                  <a:lnTo>
                    <a:pt x="581" y="23"/>
                  </a:lnTo>
                  <a:lnTo>
                    <a:pt x="584" y="22"/>
                  </a:lnTo>
                  <a:lnTo>
                    <a:pt x="585" y="22"/>
                  </a:lnTo>
                  <a:lnTo>
                    <a:pt x="586" y="22"/>
                  </a:lnTo>
                  <a:lnTo>
                    <a:pt x="587" y="22"/>
                  </a:lnTo>
                  <a:lnTo>
                    <a:pt x="594" y="20"/>
                  </a:lnTo>
                  <a:lnTo>
                    <a:pt x="603" y="19"/>
                  </a:lnTo>
                  <a:lnTo>
                    <a:pt x="604" y="19"/>
                  </a:lnTo>
                  <a:lnTo>
                    <a:pt x="604" y="18"/>
                  </a:lnTo>
                  <a:lnTo>
                    <a:pt x="616" y="15"/>
                  </a:lnTo>
                  <a:lnTo>
                    <a:pt x="618" y="15"/>
                  </a:lnTo>
                  <a:lnTo>
                    <a:pt x="632" y="12"/>
                  </a:lnTo>
                  <a:lnTo>
                    <a:pt x="635" y="12"/>
                  </a:lnTo>
                  <a:lnTo>
                    <a:pt x="644" y="10"/>
                  </a:lnTo>
                  <a:lnTo>
                    <a:pt x="647" y="9"/>
                  </a:lnTo>
                  <a:lnTo>
                    <a:pt x="653" y="8"/>
                  </a:lnTo>
                  <a:lnTo>
                    <a:pt x="670" y="4"/>
                  </a:lnTo>
                  <a:lnTo>
                    <a:pt x="671" y="3"/>
                  </a:lnTo>
                  <a:lnTo>
                    <a:pt x="676" y="2"/>
                  </a:lnTo>
                  <a:lnTo>
                    <a:pt x="686" y="0"/>
                  </a:lnTo>
                  <a:lnTo>
                    <a:pt x="686" y="1"/>
                  </a:lnTo>
                  <a:lnTo>
                    <a:pt x="687" y="1"/>
                  </a:lnTo>
                  <a:lnTo>
                    <a:pt x="689" y="1"/>
                  </a:lnTo>
                  <a:lnTo>
                    <a:pt x="690" y="2"/>
                  </a:lnTo>
                  <a:lnTo>
                    <a:pt x="690" y="4"/>
                  </a:lnTo>
                  <a:lnTo>
                    <a:pt x="690" y="5"/>
                  </a:lnTo>
                  <a:lnTo>
                    <a:pt x="690" y="4"/>
                  </a:lnTo>
                  <a:lnTo>
                    <a:pt x="691" y="5"/>
                  </a:lnTo>
                  <a:lnTo>
                    <a:pt x="692" y="6"/>
                  </a:lnTo>
                  <a:lnTo>
                    <a:pt x="693" y="6"/>
                  </a:lnTo>
                  <a:lnTo>
                    <a:pt x="693" y="8"/>
                  </a:lnTo>
                  <a:lnTo>
                    <a:pt x="694" y="8"/>
                  </a:lnTo>
                  <a:lnTo>
                    <a:pt x="695" y="8"/>
                  </a:lnTo>
                  <a:lnTo>
                    <a:pt x="695" y="6"/>
                  </a:lnTo>
                  <a:lnTo>
                    <a:pt x="696" y="6"/>
                  </a:lnTo>
                  <a:lnTo>
                    <a:pt x="697" y="8"/>
                  </a:lnTo>
                  <a:lnTo>
                    <a:pt x="697" y="9"/>
                  </a:lnTo>
                  <a:lnTo>
                    <a:pt x="699" y="9"/>
                  </a:lnTo>
                  <a:lnTo>
                    <a:pt x="700" y="10"/>
                  </a:lnTo>
                  <a:lnTo>
                    <a:pt x="700" y="11"/>
                  </a:lnTo>
                  <a:lnTo>
                    <a:pt x="700" y="12"/>
                  </a:lnTo>
                  <a:lnTo>
                    <a:pt x="701" y="13"/>
                  </a:lnTo>
                  <a:lnTo>
                    <a:pt x="702" y="14"/>
                  </a:lnTo>
                  <a:lnTo>
                    <a:pt x="702" y="15"/>
                  </a:lnTo>
                  <a:lnTo>
                    <a:pt x="702" y="16"/>
                  </a:lnTo>
                  <a:lnTo>
                    <a:pt x="702" y="18"/>
                  </a:lnTo>
                  <a:lnTo>
                    <a:pt x="703" y="18"/>
                  </a:lnTo>
                  <a:lnTo>
                    <a:pt x="704" y="19"/>
                  </a:lnTo>
                  <a:lnTo>
                    <a:pt x="704" y="20"/>
                  </a:lnTo>
                  <a:lnTo>
                    <a:pt x="704" y="21"/>
                  </a:lnTo>
                  <a:lnTo>
                    <a:pt x="704" y="22"/>
                  </a:lnTo>
                  <a:lnTo>
                    <a:pt x="705" y="22"/>
                  </a:lnTo>
                  <a:lnTo>
                    <a:pt x="706" y="22"/>
                  </a:lnTo>
                  <a:lnTo>
                    <a:pt x="706" y="21"/>
                  </a:lnTo>
                  <a:lnTo>
                    <a:pt x="708" y="21"/>
                  </a:lnTo>
                  <a:lnTo>
                    <a:pt x="709" y="22"/>
                  </a:lnTo>
                  <a:lnTo>
                    <a:pt x="710" y="22"/>
                  </a:lnTo>
                  <a:lnTo>
                    <a:pt x="710" y="21"/>
                  </a:lnTo>
                  <a:lnTo>
                    <a:pt x="710" y="20"/>
                  </a:lnTo>
                  <a:lnTo>
                    <a:pt x="711" y="19"/>
                  </a:lnTo>
                  <a:lnTo>
                    <a:pt x="712" y="19"/>
                  </a:lnTo>
                  <a:lnTo>
                    <a:pt x="713" y="19"/>
                  </a:lnTo>
                  <a:lnTo>
                    <a:pt x="713" y="20"/>
                  </a:lnTo>
                  <a:lnTo>
                    <a:pt x="714" y="20"/>
                  </a:lnTo>
                  <a:lnTo>
                    <a:pt x="715" y="20"/>
                  </a:lnTo>
                  <a:lnTo>
                    <a:pt x="715" y="19"/>
                  </a:lnTo>
                  <a:lnTo>
                    <a:pt x="715" y="18"/>
                  </a:lnTo>
                  <a:lnTo>
                    <a:pt x="716" y="18"/>
                  </a:lnTo>
                  <a:lnTo>
                    <a:pt x="716" y="19"/>
                  </a:lnTo>
                  <a:lnTo>
                    <a:pt x="716" y="20"/>
                  </a:lnTo>
                  <a:lnTo>
                    <a:pt x="718" y="21"/>
                  </a:lnTo>
                  <a:lnTo>
                    <a:pt x="719" y="21"/>
                  </a:lnTo>
                  <a:lnTo>
                    <a:pt x="720" y="21"/>
                  </a:lnTo>
                  <a:lnTo>
                    <a:pt x="721" y="20"/>
                  </a:lnTo>
                  <a:lnTo>
                    <a:pt x="722" y="21"/>
                  </a:lnTo>
                  <a:lnTo>
                    <a:pt x="723" y="21"/>
                  </a:lnTo>
                  <a:lnTo>
                    <a:pt x="724" y="21"/>
                  </a:lnTo>
                  <a:lnTo>
                    <a:pt x="725" y="22"/>
                  </a:lnTo>
                  <a:lnTo>
                    <a:pt x="725" y="23"/>
                  </a:lnTo>
                  <a:lnTo>
                    <a:pt x="725" y="24"/>
                  </a:lnTo>
                  <a:lnTo>
                    <a:pt x="728" y="25"/>
                  </a:lnTo>
                  <a:lnTo>
                    <a:pt x="729" y="25"/>
                  </a:lnTo>
                  <a:lnTo>
                    <a:pt x="729" y="27"/>
                  </a:lnTo>
                  <a:lnTo>
                    <a:pt x="730" y="25"/>
                  </a:lnTo>
                  <a:lnTo>
                    <a:pt x="731" y="25"/>
                  </a:lnTo>
                  <a:lnTo>
                    <a:pt x="732" y="27"/>
                  </a:lnTo>
                  <a:lnTo>
                    <a:pt x="732" y="28"/>
                  </a:lnTo>
                  <a:lnTo>
                    <a:pt x="731" y="28"/>
                  </a:lnTo>
                  <a:lnTo>
                    <a:pt x="731" y="29"/>
                  </a:lnTo>
                  <a:lnTo>
                    <a:pt x="730" y="29"/>
                  </a:lnTo>
                  <a:lnTo>
                    <a:pt x="729" y="31"/>
                  </a:lnTo>
                  <a:lnTo>
                    <a:pt x="729" y="32"/>
                  </a:lnTo>
                  <a:lnTo>
                    <a:pt x="729" y="33"/>
                  </a:lnTo>
                  <a:lnTo>
                    <a:pt x="730" y="34"/>
                  </a:lnTo>
                  <a:lnTo>
                    <a:pt x="731" y="34"/>
                  </a:lnTo>
                  <a:lnTo>
                    <a:pt x="732" y="33"/>
                  </a:lnTo>
                  <a:lnTo>
                    <a:pt x="733" y="33"/>
                  </a:lnTo>
                  <a:lnTo>
                    <a:pt x="734" y="33"/>
                  </a:lnTo>
                  <a:lnTo>
                    <a:pt x="735" y="33"/>
                  </a:lnTo>
                  <a:lnTo>
                    <a:pt x="737" y="35"/>
                  </a:lnTo>
                  <a:lnTo>
                    <a:pt x="737" y="37"/>
                  </a:lnTo>
                  <a:lnTo>
                    <a:pt x="737" y="39"/>
                  </a:lnTo>
                  <a:lnTo>
                    <a:pt x="738" y="40"/>
                  </a:lnTo>
                  <a:lnTo>
                    <a:pt x="739" y="42"/>
                  </a:lnTo>
                  <a:lnTo>
                    <a:pt x="739" y="43"/>
                  </a:lnTo>
                  <a:lnTo>
                    <a:pt x="738" y="43"/>
                  </a:lnTo>
                  <a:lnTo>
                    <a:pt x="737" y="43"/>
                  </a:lnTo>
                  <a:lnTo>
                    <a:pt x="737" y="44"/>
                  </a:lnTo>
                  <a:lnTo>
                    <a:pt x="738" y="46"/>
                  </a:lnTo>
                  <a:lnTo>
                    <a:pt x="739" y="47"/>
                  </a:lnTo>
                  <a:lnTo>
                    <a:pt x="740" y="48"/>
                  </a:lnTo>
                  <a:lnTo>
                    <a:pt x="740" y="49"/>
                  </a:lnTo>
                  <a:lnTo>
                    <a:pt x="739" y="50"/>
                  </a:lnTo>
                  <a:lnTo>
                    <a:pt x="739" y="51"/>
                  </a:lnTo>
                  <a:lnTo>
                    <a:pt x="740" y="51"/>
                  </a:lnTo>
                  <a:lnTo>
                    <a:pt x="740" y="52"/>
                  </a:lnTo>
                  <a:lnTo>
                    <a:pt x="741" y="53"/>
                  </a:lnTo>
                  <a:lnTo>
                    <a:pt x="741" y="56"/>
                  </a:lnTo>
                  <a:lnTo>
                    <a:pt x="742" y="57"/>
                  </a:lnTo>
                  <a:lnTo>
                    <a:pt x="743" y="59"/>
                  </a:lnTo>
                  <a:lnTo>
                    <a:pt x="743" y="60"/>
                  </a:lnTo>
                  <a:lnTo>
                    <a:pt x="742" y="60"/>
                  </a:lnTo>
                  <a:lnTo>
                    <a:pt x="741" y="60"/>
                  </a:lnTo>
                  <a:lnTo>
                    <a:pt x="741" y="61"/>
                  </a:lnTo>
                  <a:lnTo>
                    <a:pt x="740" y="61"/>
                  </a:lnTo>
                  <a:lnTo>
                    <a:pt x="740" y="62"/>
                  </a:lnTo>
                  <a:lnTo>
                    <a:pt x="740" y="63"/>
                  </a:lnTo>
                  <a:lnTo>
                    <a:pt x="741" y="63"/>
                  </a:lnTo>
                  <a:lnTo>
                    <a:pt x="741" y="64"/>
                  </a:lnTo>
                  <a:lnTo>
                    <a:pt x="742" y="64"/>
                  </a:lnTo>
                  <a:lnTo>
                    <a:pt x="743" y="66"/>
                  </a:lnTo>
                  <a:lnTo>
                    <a:pt x="744" y="66"/>
                  </a:lnTo>
                  <a:lnTo>
                    <a:pt x="744" y="67"/>
                  </a:lnTo>
                  <a:lnTo>
                    <a:pt x="745" y="68"/>
                  </a:lnTo>
                  <a:lnTo>
                    <a:pt x="745" y="69"/>
                  </a:lnTo>
                  <a:lnTo>
                    <a:pt x="747" y="69"/>
                  </a:lnTo>
                  <a:lnTo>
                    <a:pt x="748" y="69"/>
                  </a:lnTo>
                  <a:lnTo>
                    <a:pt x="749" y="71"/>
                  </a:lnTo>
                  <a:lnTo>
                    <a:pt x="750" y="71"/>
                  </a:lnTo>
                  <a:lnTo>
                    <a:pt x="750" y="72"/>
                  </a:lnTo>
                  <a:lnTo>
                    <a:pt x="749" y="72"/>
                  </a:lnTo>
                  <a:lnTo>
                    <a:pt x="749" y="73"/>
                  </a:lnTo>
                  <a:lnTo>
                    <a:pt x="749" y="75"/>
                  </a:lnTo>
                  <a:lnTo>
                    <a:pt x="750" y="75"/>
                  </a:lnTo>
                  <a:lnTo>
                    <a:pt x="751" y="75"/>
                  </a:lnTo>
                  <a:lnTo>
                    <a:pt x="752" y="76"/>
                  </a:lnTo>
                  <a:lnTo>
                    <a:pt x="753" y="76"/>
                  </a:lnTo>
                  <a:lnTo>
                    <a:pt x="753" y="77"/>
                  </a:lnTo>
                  <a:lnTo>
                    <a:pt x="752" y="77"/>
                  </a:lnTo>
                  <a:lnTo>
                    <a:pt x="752" y="78"/>
                  </a:lnTo>
                  <a:lnTo>
                    <a:pt x="753" y="78"/>
                  </a:lnTo>
                  <a:lnTo>
                    <a:pt x="754" y="78"/>
                  </a:lnTo>
                  <a:lnTo>
                    <a:pt x="756" y="78"/>
                  </a:lnTo>
                  <a:lnTo>
                    <a:pt x="756" y="79"/>
                  </a:lnTo>
                  <a:lnTo>
                    <a:pt x="757" y="79"/>
                  </a:lnTo>
                  <a:lnTo>
                    <a:pt x="757" y="80"/>
                  </a:lnTo>
                  <a:lnTo>
                    <a:pt x="756" y="81"/>
                  </a:lnTo>
                  <a:lnTo>
                    <a:pt x="757" y="81"/>
                  </a:lnTo>
                  <a:lnTo>
                    <a:pt x="757" y="82"/>
                  </a:lnTo>
                  <a:lnTo>
                    <a:pt x="759" y="82"/>
                  </a:lnTo>
                  <a:lnTo>
                    <a:pt x="760" y="82"/>
                  </a:lnTo>
                  <a:lnTo>
                    <a:pt x="761" y="81"/>
                  </a:lnTo>
                  <a:lnTo>
                    <a:pt x="762" y="81"/>
                  </a:lnTo>
                  <a:lnTo>
                    <a:pt x="762" y="80"/>
                  </a:lnTo>
                  <a:lnTo>
                    <a:pt x="763" y="80"/>
                  </a:lnTo>
                  <a:lnTo>
                    <a:pt x="764" y="81"/>
                  </a:lnTo>
                  <a:lnTo>
                    <a:pt x="766" y="81"/>
                  </a:lnTo>
                  <a:lnTo>
                    <a:pt x="767" y="81"/>
                  </a:lnTo>
                  <a:lnTo>
                    <a:pt x="767" y="82"/>
                  </a:lnTo>
                  <a:lnTo>
                    <a:pt x="768" y="83"/>
                  </a:lnTo>
                  <a:lnTo>
                    <a:pt x="769" y="83"/>
                  </a:lnTo>
                  <a:lnTo>
                    <a:pt x="770" y="83"/>
                  </a:lnTo>
                  <a:lnTo>
                    <a:pt x="770" y="85"/>
                  </a:lnTo>
                  <a:lnTo>
                    <a:pt x="770" y="86"/>
                  </a:lnTo>
                  <a:lnTo>
                    <a:pt x="770" y="87"/>
                  </a:lnTo>
                  <a:lnTo>
                    <a:pt x="771" y="87"/>
                  </a:lnTo>
                  <a:lnTo>
                    <a:pt x="772" y="87"/>
                  </a:lnTo>
                  <a:lnTo>
                    <a:pt x="774" y="86"/>
                  </a:lnTo>
                  <a:lnTo>
                    <a:pt x="776" y="86"/>
                  </a:lnTo>
                  <a:lnTo>
                    <a:pt x="777" y="86"/>
                  </a:lnTo>
                  <a:lnTo>
                    <a:pt x="778" y="87"/>
                  </a:lnTo>
                  <a:lnTo>
                    <a:pt x="779" y="87"/>
                  </a:lnTo>
                  <a:lnTo>
                    <a:pt x="780" y="87"/>
                  </a:lnTo>
                  <a:lnTo>
                    <a:pt x="780" y="86"/>
                  </a:lnTo>
                  <a:lnTo>
                    <a:pt x="780" y="85"/>
                  </a:lnTo>
                  <a:lnTo>
                    <a:pt x="781" y="85"/>
                  </a:lnTo>
                  <a:lnTo>
                    <a:pt x="781" y="83"/>
                  </a:lnTo>
                  <a:lnTo>
                    <a:pt x="782" y="85"/>
                  </a:lnTo>
                  <a:lnTo>
                    <a:pt x="783" y="86"/>
                  </a:lnTo>
                  <a:lnTo>
                    <a:pt x="783" y="87"/>
                  </a:lnTo>
                  <a:lnTo>
                    <a:pt x="785" y="87"/>
                  </a:lnTo>
                  <a:lnTo>
                    <a:pt x="786" y="87"/>
                  </a:lnTo>
                  <a:lnTo>
                    <a:pt x="787" y="87"/>
                  </a:lnTo>
                  <a:lnTo>
                    <a:pt x="787" y="86"/>
                  </a:lnTo>
                  <a:lnTo>
                    <a:pt x="788" y="86"/>
                  </a:lnTo>
                  <a:lnTo>
                    <a:pt x="789" y="86"/>
                  </a:lnTo>
                  <a:lnTo>
                    <a:pt x="790" y="85"/>
                  </a:lnTo>
                  <a:lnTo>
                    <a:pt x="791" y="85"/>
                  </a:lnTo>
                  <a:lnTo>
                    <a:pt x="792" y="85"/>
                  </a:lnTo>
                  <a:lnTo>
                    <a:pt x="792" y="86"/>
                  </a:lnTo>
                  <a:lnTo>
                    <a:pt x="792" y="87"/>
                  </a:lnTo>
                  <a:lnTo>
                    <a:pt x="791" y="88"/>
                  </a:lnTo>
                  <a:lnTo>
                    <a:pt x="792" y="88"/>
                  </a:lnTo>
                  <a:lnTo>
                    <a:pt x="792" y="89"/>
                  </a:lnTo>
                  <a:lnTo>
                    <a:pt x="793" y="90"/>
                  </a:lnTo>
                  <a:lnTo>
                    <a:pt x="795" y="90"/>
                  </a:lnTo>
                  <a:lnTo>
                    <a:pt x="796" y="90"/>
                  </a:lnTo>
                  <a:lnTo>
                    <a:pt x="797" y="90"/>
                  </a:lnTo>
                  <a:lnTo>
                    <a:pt x="797" y="92"/>
                  </a:lnTo>
                  <a:lnTo>
                    <a:pt x="798" y="92"/>
                  </a:lnTo>
                  <a:lnTo>
                    <a:pt x="798" y="94"/>
                  </a:lnTo>
                  <a:lnTo>
                    <a:pt x="799" y="94"/>
                  </a:lnTo>
                  <a:lnTo>
                    <a:pt x="800" y="94"/>
                  </a:lnTo>
                  <a:lnTo>
                    <a:pt x="800" y="95"/>
                  </a:lnTo>
                  <a:lnTo>
                    <a:pt x="800" y="96"/>
                  </a:lnTo>
                  <a:lnTo>
                    <a:pt x="799" y="97"/>
                  </a:lnTo>
                  <a:lnTo>
                    <a:pt x="797" y="98"/>
                  </a:lnTo>
                  <a:lnTo>
                    <a:pt x="796" y="99"/>
                  </a:lnTo>
                  <a:lnTo>
                    <a:pt x="795" y="99"/>
                  </a:lnTo>
                  <a:lnTo>
                    <a:pt x="793" y="99"/>
                  </a:lnTo>
                  <a:lnTo>
                    <a:pt x="792" y="100"/>
                  </a:lnTo>
                  <a:lnTo>
                    <a:pt x="792" y="101"/>
                  </a:lnTo>
                  <a:lnTo>
                    <a:pt x="792" y="102"/>
                  </a:lnTo>
                  <a:lnTo>
                    <a:pt x="791" y="104"/>
                  </a:lnTo>
                  <a:lnTo>
                    <a:pt x="791" y="105"/>
                  </a:lnTo>
                  <a:lnTo>
                    <a:pt x="790" y="105"/>
                  </a:lnTo>
                  <a:lnTo>
                    <a:pt x="789" y="105"/>
                  </a:lnTo>
                  <a:lnTo>
                    <a:pt x="788" y="106"/>
                  </a:lnTo>
                  <a:lnTo>
                    <a:pt x="789" y="107"/>
                  </a:lnTo>
                  <a:lnTo>
                    <a:pt x="788" y="109"/>
                  </a:lnTo>
                  <a:lnTo>
                    <a:pt x="787" y="110"/>
                  </a:lnTo>
                  <a:lnTo>
                    <a:pt x="786" y="111"/>
                  </a:lnTo>
                  <a:lnTo>
                    <a:pt x="785" y="113"/>
                  </a:lnTo>
                  <a:lnTo>
                    <a:pt x="785" y="114"/>
                  </a:lnTo>
                  <a:lnTo>
                    <a:pt x="785" y="115"/>
                  </a:lnTo>
                  <a:lnTo>
                    <a:pt x="785" y="116"/>
                  </a:lnTo>
                  <a:lnTo>
                    <a:pt x="783" y="117"/>
                  </a:lnTo>
                  <a:lnTo>
                    <a:pt x="783" y="118"/>
                  </a:lnTo>
                  <a:lnTo>
                    <a:pt x="785" y="118"/>
                  </a:lnTo>
                  <a:lnTo>
                    <a:pt x="785" y="119"/>
                  </a:lnTo>
                  <a:lnTo>
                    <a:pt x="783" y="119"/>
                  </a:lnTo>
                  <a:lnTo>
                    <a:pt x="783" y="120"/>
                  </a:lnTo>
                  <a:lnTo>
                    <a:pt x="782" y="121"/>
                  </a:lnTo>
                  <a:lnTo>
                    <a:pt x="782" y="123"/>
                  </a:lnTo>
                  <a:lnTo>
                    <a:pt x="782" y="124"/>
                  </a:lnTo>
                  <a:lnTo>
                    <a:pt x="782" y="125"/>
                  </a:lnTo>
                  <a:lnTo>
                    <a:pt x="783" y="125"/>
                  </a:lnTo>
                  <a:lnTo>
                    <a:pt x="783" y="126"/>
                  </a:lnTo>
                  <a:lnTo>
                    <a:pt x="783" y="128"/>
                  </a:lnTo>
                  <a:lnTo>
                    <a:pt x="782" y="130"/>
                  </a:lnTo>
                  <a:lnTo>
                    <a:pt x="782" y="132"/>
                  </a:lnTo>
                  <a:lnTo>
                    <a:pt x="782" y="133"/>
                  </a:lnTo>
                  <a:lnTo>
                    <a:pt x="782" y="134"/>
                  </a:lnTo>
                  <a:lnTo>
                    <a:pt x="781" y="135"/>
                  </a:lnTo>
                  <a:lnTo>
                    <a:pt x="780" y="137"/>
                  </a:lnTo>
                  <a:lnTo>
                    <a:pt x="780" y="138"/>
                  </a:lnTo>
                  <a:lnTo>
                    <a:pt x="779" y="143"/>
                  </a:lnTo>
                  <a:lnTo>
                    <a:pt x="778" y="144"/>
                  </a:lnTo>
                  <a:lnTo>
                    <a:pt x="776" y="145"/>
                  </a:lnTo>
                  <a:lnTo>
                    <a:pt x="776" y="146"/>
                  </a:lnTo>
                  <a:lnTo>
                    <a:pt x="774" y="148"/>
                  </a:lnTo>
                  <a:lnTo>
                    <a:pt x="773" y="148"/>
                  </a:lnTo>
                  <a:lnTo>
                    <a:pt x="772" y="149"/>
                  </a:lnTo>
                  <a:lnTo>
                    <a:pt x="771" y="153"/>
                  </a:lnTo>
                  <a:lnTo>
                    <a:pt x="771" y="154"/>
                  </a:lnTo>
                  <a:lnTo>
                    <a:pt x="772" y="154"/>
                  </a:lnTo>
                  <a:lnTo>
                    <a:pt x="772" y="153"/>
                  </a:lnTo>
                  <a:lnTo>
                    <a:pt x="773" y="152"/>
                  </a:lnTo>
                  <a:lnTo>
                    <a:pt x="774" y="152"/>
                  </a:lnTo>
                  <a:lnTo>
                    <a:pt x="774" y="153"/>
                  </a:lnTo>
                  <a:lnTo>
                    <a:pt x="774" y="154"/>
                  </a:lnTo>
                  <a:lnTo>
                    <a:pt x="773" y="155"/>
                  </a:lnTo>
                  <a:lnTo>
                    <a:pt x="772" y="155"/>
                  </a:lnTo>
                  <a:lnTo>
                    <a:pt x="771" y="156"/>
                  </a:lnTo>
                  <a:lnTo>
                    <a:pt x="770" y="157"/>
                  </a:lnTo>
                  <a:lnTo>
                    <a:pt x="770" y="158"/>
                  </a:lnTo>
                  <a:lnTo>
                    <a:pt x="769" y="159"/>
                  </a:lnTo>
                  <a:lnTo>
                    <a:pt x="769" y="161"/>
                  </a:lnTo>
                  <a:lnTo>
                    <a:pt x="769" y="162"/>
                  </a:lnTo>
                  <a:lnTo>
                    <a:pt x="769" y="163"/>
                  </a:lnTo>
                  <a:lnTo>
                    <a:pt x="768" y="164"/>
                  </a:lnTo>
                  <a:lnTo>
                    <a:pt x="767" y="165"/>
                  </a:lnTo>
                  <a:lnTo>
                    <a:pt x="763" y="168"/>
                  </a:lnTo>
                  <a:lnTo>
                    <a:pt x="762" y="169"/>
                  </a:lnTo>
                  <a:lnTo>
                    <a:pt x="761" y="169"/>
                  </a:lnTo>
                  <a:lnTo>
                    <a:pt x="761" y="171"/>
                  </a:lnTo>
                  <a:lnTo>
                    <a:pt x="760" y="172"/>
                  </a:lnTo>
                  <a:lnTo>
                    <a:pt x="759" y="172"/>
                  </a:lnTo>
                  <a:lnTo>
                    <a:pt x="759" y="173"/>
                  </a:lnTo>
                  <a:lnTo>
                    <a:pt x="758" y="174"/>
                  </a:lnTo>
                  <a:lnTo>
                    <a:pt x="757" y="174"/>
                  </a:lnTo>
                  <a:lnTo>
                    <a:pt x="757" y="175"/>
                  </a:lnTo>
                  <a:lnTo>
                    <a:pt x="757" y="176"/>
                  </a:lnTo>
                  <a:lnTo>
                    <a:pt x="757" y="177"/>
                  </a:lnTo>
                  <a:lnTo>
                    <a:pt x="757" y="178"/>
                  </a:lnTo>
                  <a:lnTo>
                    <a:pt x="758" y="180"/>
                  </a:lnTo>
                  <a:lnTo>
                    <a:pt x="759" y="178"/>
                  </a:lnTo>
                  <a:lnTo>
                    <a:pt x="759" y="180"/>
                  </a:lnTo>
                  <a:lnTo>
                    <a:pt x="760" y="181"/>
                  </a:lnTo>
                  <a:lnTo>
                    <a:pt x="760" y="182"/>
                  </a:lnTo>
                  <a:lnTo>
                    <a:pt x="761" y="182"/>
                  </a:lnTo>
                  <a:lnTo>
                    <a:pt x="762" y="184"/>
                  </a:lnTo>
                  <a:lnTo>
                    <a:pt x="763" y="185"/>
                  </a:lnTo>
                  <a:lnTo>
                    <a:pt x="763" y="186"/>
                  </a:lnTo>
                  <a:lnTo>
                    <a:pt x="764" y="186"/>
                  </a:lnTo>
                  <a:lnTo>
                    <a:pt x="766" y="187"/>
                  </a:lnTo>
                  <a:lnTo>
                    <a:pt x="767" y="187"/>
                  </a:lnTo>
                  <a:lnTo>
                    <a:pt x="767" y="188"/>
                  </a:lnTo>
                  <a:lnTo>
                    <a:pt x="768" y="188"/>
                  </a:lnTo>
                  <a:lnTo>
                    <a:pt x="768" y="190"/>
                  </a:lnTo>
                  <a:lnTo>
                    <a:pt x="768" y="191"/>
                  </a:lnTo>
                  <a:lnTo>
                    <a:pt x="770" y="192"/>
                  </a:lnTo>
                  <a:lnTo>
                    <a:pt x="770" y="193"/>
                  </a:lnTo>
                  <a:lnTo>
                    <a:pt x="771" y="193"/>
                  </a:lnTo>
                  <a:lnTo>
                    <a:pt x="772" y="194"/>
                  </a:lnTo>
                  <a:lnTo>
                    <a:pt x="772" y="195"/>
                  </a:lnTo>
                  <a:lnTo>
                    <a:pt x="772" y="196"/>
                  </a:lnTo>
                  <a:lnTo>
                    <a:pt x="771" y="197"/>
                  </a:lnTo>
                  <a:lnTo>
                    <a:pt x="771" y="199"/>
                  </a:lnTo>
                  <a:lnTo>
                    <a:pt x="770" y="200"/>
                  </a:lnTo>
                  <a:lnTo>
                    <a:pt x="770" y="199"/>
                  </a:lnTo>
                  <a:lnTo>
                    <a:pt x="768" y="200"/>
                  </a:lnTo>
                  <a:lnTo>
                    <a:pt x="767" y="200"/>
                  </a:lnTo>
                  <a:lnTo>
                    <a:pt x="767" y="201"/>
                  </a:lnTo>
                  <a:lnTo>
                    <a:pt x="768" y="202"/>
                  </a:lnTo>
                  <a:lnTo>
                    <a:pt x="769" y="203"/>
                  </a:lnTo>
                  <a:lnTo>
                    <a:pt x="770" y="203"/>
                  </a:lnTo>
                  <a:lnTo>
                    <a:pt x="770" y="204"/>
                  </a:lnTo>
                  <a:lnTo>
                    <a:pt x="769" y="205"/>
                  </a:lnTo>
                  <a:lnTo>
                    <a:pt x="769" y="206"/>
                  </a:lnTo>
                  <a:lnTo>
                    <a:pt x="768" y="206"/>
                  </a:lnTo>
                  <a:lnTo>
                    <a:pt x="768" y="207"/>
                  </a:lnTo>
                  <a:lnTo>
                    <a:pt x="769" y="209"/>
                  </a:lnTo>
                  <a:lnTo>
                    <a:pt x="768" y="211"/>
                  </a:lnTo>
                  <a:lnTo>
                    <a:pt x="767" y="211"/>
                  </a:lnTo>
                  <a:lnTo>
                    <a:pt x="766" y="212"/>
                  </a:lnTo>
                  <a:lnTo>
                    <a:pt x="766" y="213"/>
                  </a:lnTo>
                  <a:lnTo>
                    <a:pt x="766" y="214"/>
                  </a:lnTo>
                  <a:lnTo>
                    <a:pt x="764" y="214"/>
                  </a:lnTo>
                  <a:lnTo>
                    <a:pt x="763" y="214"/>
                  </a:lnTo>
                  <a:lnTo>
                    <a:pt x="761" y="214"/>
                  </a:lnTo>
                  <a:lnTo>
                    <a:pt x="760" y="214"/>
                  </a:lnTo>
                  <a:lnTo>
                    <a:pt x="760" y="215"/>
                  </a:lnTo>
                  <a:lnTo>
                    <a:pt x="759" y="215"/>
                  </a:lnTo>
                  <a:lnTo>
                    <a:pt x="759" y="216"/>
                  </a:lnTo>
                  <a:lnTo>
                    <a:pt x="760" y="218"/>
                  </a:lnTo>
                  <a:lnTo>
                    <a:pt x="759" y="218"/>
                  </a:lnTo>
                  <a:lnTo>
                    <a:pt x="759" y="219"/>
                  </a:lnTo>
                  <a:lnTo>
                    <a:pt x="758" y="220"/>
                  </a:lnTo>
                  <a:lnTo>
                    <a:pt x="758" y="221"/>
                  </a:lnTo>
                  <a:lnTo>
                    <a:pt x="759" y="222"/>
                  </a:lnTo>
                  <a:lnTo>
                    <a:pt x="760" y="222"/>
                  </a:lnTo>
                  <a:lnTo>
                    <a:pt x="760" y="223"/>
                  </a:lnTo>
                  <a:lnTo>
                    <a:pt x="760" y="224"/>
                  </a:lnTo>
                  <a:lnTo>
                    <a:pt x="760" y="225"/>
                  </a:lnTo>
                  <a:lnTo>
                    <a:pt x="760" y="226"/>
                  </a:lnTo>
                  <a:lnTo>
                    <a:pt x="759" y="226"/>
                  </a:lnTo>
                  <a:lnTo>
                    <a:pt x="759" y="228"/>
                  </a:lnTo>
                  <a:lnTo>
                    <a:pt x="759" y="229"/>
                  </a:lnTo>
                  <a:lnTo>
                    <a:pt x="759" y="231"/>
                  </a:lnTo>
                  <a:lnTo>
                    <a:pt x="759" y="232"/>
                  </a:lnTo>
                  <a:lnTo>
                    <a:pt x="760" y="232"/>
                  </a:lnTo>
                  <a:lnTo>
                    <a:pt x="760" y="233"/>
                  </a:lnTo>
                  <a:lnTo>
                    <a:pt x="761" y="233"/>
                  </a:lnTo>
                  <a:lnTo>
                    <a:pt x="762" y="233"/>
                  </a:lnTo>
                  <a:lnTo>
                    <a:pt x="763" y="233"/>
                  </a:lnTo>
                  <a:lnTo>
                    <a:pt x="763" y="234"/>
                  </a:lnTo>
                  <a:lnTo>
                    <a:pt x="763" y="235"/>
                  </a:lnTo>
                  <a:lnTo>
                    <a:pt x="762" y="235"/>
                  </a:lnTo>
                  <a:lnTo>
                    <a:pt x="762" y="236"/>
                  </a:lnTo>
                  <a:lnTo>
                    <a:pt x="761" y="238"/>
                  </a:lnTo>
                  <a:lnTo>
                    <a:pt x="761" y="239"/>
                  </a:lnTo>
                  <a:lnTo>
                    <a:pt x="762" y="240"/>
                  </a:lnTo>
                  <a:lnTo>
                    <a:pt x="762" y="241"/>
                  </a:lnTo>
                  <a:lnTo>
                    <a:pt x="763" y="243"/>
                  </a:lnTo>
                  <a:lnTo>
                    <a:pt x="763" y="244"/>
                  </a:lnTo>
                  <a:lnTo>
                    <a:pt x="762" y="244"/>
                  </a:lnTo>
                  <a:lnTo>
                    <a:pt x="762" y="245"/>
                  </a:lnTo>
                  <a:lnTo>
                    <a:pt x="763" y="245"/>
                  </a:lnTo>
                  <a:lnTo>
                    <a:pt x="763" y="247"/>
                  </a:lnTo>
                  <a:lnTo>
                    <a:pt x="764" y="247"/>
                  </a:lnTo>
                  <a:lnTo>
                    <a:pt x="764" y="249"/>
                  </a:lnTo>
                  <a:lnTo>
                    <a:pt x="764" y="250"/>
                  </a:lnTo>
                  <a:lnTo>
                    <a:pt x="764" y="251"/>
                  </a:lnTo>
                  <a:lnTo>
                    <a:pt x="764" y="252"/>
                  </a:lnTo>
                  <a:lnTo>
                    <a:pt x="766" y="252"/>
                  </a:lnTo>
                  <a:lnTo>
                    <a:pt x="766" y="253"/>
                  </a:lnTo>
                  <a:lnTo>
                    <a:pt x="767" y="253"/>
                  </a:lnTo>
                  <a:lnTo>
                    <a:pt x="768" y="253"/>
                  </a:lnTo>
                  <a:lnTo>
                    <a:pt x="769" y="253"/>
                  </a:lnTo>
                  <a:lnTo>
                    <a:pt x="770" y="253"/>
                  </a:lnTo>
                  <a:lnTo>
                    <a:pt x="770" y="252"/>
                  </a:lnTo>
                  <a:lnTo>
                    <a:pt x="771" y="251"/>
                  </a:lnTo>
                  <a:lnTo>
                    <a:pt x="772" y="251"/>
                  </a:lnTo>
                  <a:lnTo>
                    <a:pt x="772" y="250"/>
                  </a:lnTo>
                  <a:lnTo>
                    <a:pt x="776" y="250"/>
                  </a:lnTo>
                  <a:lnTo>
                    <a:pt x="777" y="250"/>
                  </a:lnTo>
                  <a:lnTo>
                    <a:pt x="778" y="251"/>
                  </a:lnTo>
                  <a:lnTo>
                    <a:pt x="779" y="251"/>
                  </a:lnTo>
                  <a:lnTo>
                    <a:pt x="780" y="252"/>
                  </a:lnTo>
                  <a:lnTo>
                    <a:pt x="781" y="253"/>
                  </a:lnTo>
                  <a:lnTo>
                    <a:pt x="783" y="254"/>
                  </a:lnTo>
                  <a:lnTo>
                    <a:pt x="783" y="255"/>
                  </a:lnTo>
                  <a:lnTo>
                    <a:pt x="785" y="257"/>
                  </a:lnTo>
                  <a:lnTo>
                    <a:pt x="785" y="258"/>
                  </a:lnTo>
                  <a:lnTo>
                    <a:pt x="785" y="260"/>
                  </a:lnTo>
                  <a:lnTo>
                    <a:pt x="785" y="261"/>
                  </a:lnTo>
                  <a:lnTo>
                    <a:pt x="786" y="262"/>
                  </a:lnTo>
                  <a:lnTo>
                    <a:pt x="786" y="263"/>
                  </a:lnTo>
                  <a:lnTo>
                    <a:pt x="787" y="264"/>
                  </a:lnTo>
                  <a:lnTo>
                    <a:pt x="787" y="266"/>
                  </a:lnTo>
                  <a:lnTo>
                    <a:pt x="786" y="267"/>
                  </a:lnTo>
                  <a:lnTo>
                    <a:pt x="786" y="268"/>
                  </a:lnTo>
                  <a:lnTo>
                    <a:pt x="787" y="268"/>
                  </a:lnTo>
                  <a:lnTo>
                    <a:pt x="787" y="269"/>
                  </a:lnTo>
                  <a:lnTo>
                    <a:pt x="787" y="270"/>
                  </a:lnTo>
                  <a:lnTo>
                    <a:pt x="787" y="271"/>
                  </a:lnTo>
                  <a:lnTo>
                    <a:pt x="788" y="273"/>
                  </a:lnTo>
                  <a:lnTo>
                    <a:pt x="789" y="276"/>
                  </a:lnTo>
                  <a:lnTo>
                    <a:pt x="789" y="277"/>
                  </a:lnTo>
                  <a:lnTo>
                    <a:pt x="790" y="277"/>
                  </a:lnTo>
                  <a:lnTo>
                    <a:pt x="791" y="277"/>
                  </a:lnTo>
                  <a:lnTo>
                    <a:pt x="792" y="277"/>
                  </a:lnTo>
                  <a:lnTo>
                    <a:pt x="792" y="278"/>
                  </a:lnTo>
                  <a:lnTo>
                    <a:pt x="793" y="278"/>
                  </a:lnTo>
                  <a:lnTo>
                    <a:pt x="795" y="278"/>
                  </a:lnTo>
                  <a:lnTo>
                    <a:pt x="796" y="278"/>
                  </a:lnTo>
                  <a:lnTo>
                    <a:pt x="797" y="277"/>
                  </a:lnTo>
                  <a:lnTo>
                    <a:pt x="798" y="276"/>
                  </a:lnTo>
                  <a:lnTo>
                    <a:pt x="799" y="276"/>
                  </a:lnTo>
                  <a:lnTo>
                    <a:pt x="800" y="277"/>
                  </a:lnTo>
                  <a:lnTo>
                    <a:pt x="801" y="277"/>
                  </a:lnTo>
                  <a:lnTo>
                    <a:pt x="802" y="277"/>
                  </a:lnTo>
                  <a:lnTo>
                    <a:pt x="804" y="278"/>
                  </a:lnTo>
                  <a:lnTo>
                    <a:pt x="806" y="280"/>
                  </a:lnTo>
                  <a:lnTo>
                    <a:pt x="806" y="281"/>
                  </a:lnTo>
                  <a:lnTo>
                    <a:pt x="807" y="282"/>
                  </a:lnTo>
                  <a:lnTo>
                    <a:pt x="807" y="283"/>
                  </a:lnTo>
                  <a:lnTo>
                    <a:pt x="808" y="285"/>
                  </a:lnTo>
                  <a:lnTo>
                    <a:pt x="808" y="286"/>
                  </a:lnTo>
                  <a:lnTo>
                    <a:pt x="808" y="287"/>
                  </a:lnTo>
                  <a:lnTo>
                    <a:pt x="809" y="287"/>
                  </a:lnTo>
                  <a:lnTo>
                    <a:pt x="810" y="288"/>
                  </a:lnTo>
                  <a:lnTo>
                    <a:pt x="811" y="288"/>
                  </a:lnTo>
                  <a:lnTo>
                    <a:pt x="812" y="289"/>
                  </a:lnTo>
                  <a:lnTo>
                    <a:pt x="814" y="290"/>
                  </a:lnTo>
                  <a:lnTo>
                    <a:pt x="815" y="290"/>
                  </a:lnTo>
                  <a:lnTo>
                    <a:pt x="816" y="290"/>
                  </a:lnTo>
                  <a:lnTo>
                    <a:pt x="817" y="290"/>
                  </a:lnTo>
                  <a:lnTo>
                    <a:pt x="818" y="291"/>
                  </a:lnTo>
                  <a:lnTo>
                    <a:pt x="820" y="292"/>
                  </a:lnTo>
                  <a:lnTo>
                    <a:pt x="821" y="293"/>
                  </a:lnTo>
                  <a:lnTo>
                    <a:pt x="821" y="295"/>
                  </a:lnTo>
                  <a:lnTo>
                    <a:pt x="823" y="296"/>
                  </a:lnTo>
                  <a:lnTo>
                    <a:pt x="824" y="297"/>
                  </a:lnTo>
                  <a:lnTo>
                    <a:pt x="825" y="298"/>
                  </a:lnTo>
                  <a:lnTo>
                    <a:pt x="826" y="300"/>
                  </a:lnTo>
                  <a:lnTo>
                    <a:pt x="827" y="300"/>
                  </a:lnTo>
                  <a:lnTo>
                    <a:pt x="828" y="301"/>
                  </a:lnTo>
                  <a:lnTo>
                    <a:pt x="829" y="301"/>
                  </a:lnTo>
                  <a:lnTo>
                    <a:pt x="833" y="302"/>
                  </a:lnTo>
                  <a:lnTo>
                    <a:pt x="835" y="303"/>
                  </a:lnTo>
                  <a:lnTo>
                    <a:pt x="836" y="303"/>
                  </a:lnTo>
                  <a:lnTo>
                    <a:pt x="837" y="303"/>
                  </a:lnTo>
                  <a:lnTo>
                    <a:pt x="837" y="305"/>
                  </a:lnTo>
                  <a:lnTo>
                    <a:pt x="837" y="306"/>
                  </a:lnTo>
                  <a:lnTo>
                    <a:pt x="839" y="307"/>
                  </a:lnTo>
                  <a:lnTo>
                    <a:pt x="839" y="308"/>
                  </a:lnTo>
                  <a:lnTo>
                    <a:pt x="840" y="309"/>
                  </a:lnTo>
                  <a:lnTo>
                    <a:pt x="841" y="309"/>
                  </a:lnTo>
                  <a:lnTo>
                    <a:pt x="843" y="310"/>
                  </a:lnTo>
                  <a:lnTo>
                    <a:pt x="844" y="310"/>
                  </a:lnTo>
                  <a:lnTo>
                    <a:pt x="846" y="312"/>
                  </a:lnTo>
                  <a:lnTo>
                    <a:pt x="846" y="314"/>
                  </a:lnTo>
                  <a:lnTo>
                    <a:pt x="846" y="315"/>
                  </a:lnTo>
                  <a:lnTo>
                    <a:pt x="844" y="317"/>
                  </a:lnTo>
                  <a:lnTo>
                    <a:pt x="844" y="318"/>
                  </a:lnTo>
                  <a:lnTo>
                    <a:pt x="843" y="318"/>
                  </a:lnTo>
                  <a:lnTo>
                    <a:pt x="841" y="318"/>
                  </a:lnTo>
                  <a:lnTo>
                    <a:pt x="841" y="319"/>
                  </a:lnTo>
                  <a:lnTo>
                    <a:pt x="840" y="319"/>
                  </a:lnTo>
                  <a:lnTo>
                    <a:pt x="839" y="321"/>
                  </a:lnTo>
                  <a:lnTo>
                    <a:pt x="838" y="321"/>
                  </a:lnTo>
                  <a:lnTo>
                    <a:pt x="836" y="321"/>
                  </a:lnTo>
                  <a:lnTo>
                    <a:pt x="835" y="321"/>
                  </a:lnTo>
                  <a:lnTo>
                    <a:pt x="834" y="321"/>
                  </a:lnTo>
                  <a:lnTo>
                    <a:pt x="833" y="322"/>
                  </a:lnTo>
                  <a:lnTo>
                    <a:pt x="833" y="324"/>
                  </a:lnTo>
                  <a:lnTo>
                    <a:pt x="833" y="325"/>
                  </a:lnTo>
                  <a:lnTo>
                    <a:pt x="833" y="326"/>
                  </a:lnTo>
                  <a:lnTo>
                    <a:pt x="833" y="327"/>
                  </a:lnTo>
                  <a:lnTo>
                    <a:pt x="831" y="327"/>
                  </a:lnTo>
                  <a:lnTo>
                    <a:pt x="831" y="328"/>
                  </a:lnTo>
                  <a:lnTo>
                    <a:pt x="830" y="328"/>
                  </a:lnTo>
                  <a:lnTo>
                    <a:pt x="830" y="329"/>
                  </a:lnTo>
                  <a:lnTo>
                    <a:pt x="830" y="330"/>
                  </a:lnTo>
                  <a:lnTo>
                    <a:pt x="829" y="330"/>
                  </a:lnTo>
                  <a:lnTo>
                    <a:pt x="827" y="331"/>
                  </a:lnTo>
                  <a:lnTo>
                    <a:pt x="827" y="333"/>
                  </a:lnTo>
                  <a:lnTo>
                    <a:pt x="824" y="335"/>
                  </a:lnTo>
                  <a:lnTo>
                    <a:pt x="823" y="335"/>
                  </a:lnTo>
                  <a:lnTo>
                    <a:pt x="821" y="335"/>
                  </a:lnTo>
                  <a:lnTo>
                    <a:pt x="820" y="336"/>
                  </a:lnTo>
                  <a:lnTo>
                    <a:pt x="819" y="337"/>
                  </a:lnTo>
                  <a:lnTo>
                    <a:pt x="817" y="339"/>
                  </a:lnTo>
                  <a:lnTo>
                    <a:pt x="816" y="340"/>
                  </a:lnTo>
                  <a:lnTo>
                    <a:pt x="815" y="341"/>
                  </a:lnTo>
                  <a:lnTo>
                    <a:pt x="815" y="343"/>
                  </a:lnTo>
                  <a:lnTo>
                    <a:pt x="812" y="345"/>
                  </a:lnTo>
                  <a:lnTo>
                    <a:pt x="812" y="346"/>
                  </a:lnTo>
                  <a:lnTo>
                    <a:pt x="811" y="346"/>
                  </a:lnTo>
                  <a:lnTo>
                    <a:pt x="811" y="347"/>
                  </a:lnTo>
                  <a:lnTo>
                    <a:pt x="810" y="348"/>
                  </a:lnTo>
                  <a:lnTo>
                    <a:pt x="809" y="348"/>
                  </a:lnTo>
                  <a:lnTo>
                    <a:pt x="808" y="348"/>
                  </a:lnTo>
                  <a:lnTo>
                    <a:pt x="808" y="349"/>
                  </a:lnTo>
                  <a:lnTo>
                    <a:pt x="807" y="350"/>
                  </a:lnTo>
                  <a:lnTo>
                    <a:pt x="807" y="353"/>
                  </a:lnTo>
                  <a:lnTo>
                    <a:pt x="806" y="355"/>
                  </a:lnTo>
                  <a:lnTo>
                    <a:pt x="806" y="356"/>
                  </a:lnTo>
                  <a:lnTo>
                    <a:pt x="804" y="357"/>
                  </a:lnTo>
                  <a:lnTo>
                    <a:pt x="802" y="357"/>
                  </a:lnTo>
                  <a:lnTo>
                    <a:pt x="801" y="358"/>
                  </a:lnTo>
                  <a:lnTo>
                    <a:pt x="800" y="359"/>
                  </a:lnTo>
                  <a:lnTo>
                    <a:pt x="799" y="359"/>
                  </a:lnTo>
                  <a:lnTo>
                    <a:pt x="799" y="360"/>
                  </a:lnTo>
                  <a:lnTo>
                    <a:pt x="798" y="360"/>
                  </a:lnTo>
                  <a:lnTo>
                    <a:pt x="798" y="362"/>
                  </a:lnTo>
                  <a:lnTo>
                    <a:pt x="798" y="363"/>
                  </a:lnTo>
                  <a:lnTo>
                    <a:pt x="798" y="364"/>
                  </a:lnTo>
                  <a:lnTo>
                    <a:pt x="798" y="365"/>
                  </a:lnTo>
                  <a:lnTo>
                    <a:pt x="798" y="366"/>
                  </a:lnTo>
                  <a:lnTo>
                    <a:pt x="799" y="366"/>
                  </a:lnTo>
                  <a:lnTo>
                    <a:pt x="799" y="367"/>
                  </a:lnTo>
                  <a:lnTo>
                    <a:pt x="799" y="368"/>
                  </a:lnTo>
                  <a:lnTo>
                    <a:pt x="800" y="368"/>
                  </a:lnTo>
                  <a:lnTo>
                    <a:pt x="800" y="369"/>
                  </a:lnTo>
                  <a:lnTo>
                    <a:pt x="800" y="371"/>
                  </a:lnTo>
                  <a:lnTo>
                    <a:pt x="800" y="372"/>
                  </a:lnTo>
                  <a:lnTo>
                    <a:pt x="800" y="373"/>
                  </a:lnTo>
                  <a:lnTo>
                    <a:pt x="800" y="374"/>
                  </a:lnTo>
                  <a:lnTo>
                    <a:pt x="799" y="375"/>
                  </a:lnTo>
                  <a:lnTo>
                    <a:pt x="796" y="376"/>
                  </a:lnTo>
                  <a:lnTo>
                    <a:pt x="795" y="376"/>
                  </a:lnTo>
                  <a:lnTo>
                    <a:pt x="793" y="377"/>
                  </a:lnTo>
                  <a:lnTo>
                    <a:pt x="792" y="378"/>
                  </a:lnTo>
                  <a:lnTo>
                    <a:pt x="791" y="381"/>
                  </a:lnTo>
                  <a:lnTo>
                    <a:pt x="790" y="382"/>
                  </a:lnTo>
                  <a:lnTo>
                    <a:pt x="788" y="383"/>
                  </a:lnTo>
                  <a:lnTo>
                    <a:pt x="787" y="384"/>
                  </a:lnTo>
                  <a:lnTo>
                    <a:pt x="783" y="385"/>
                  </a:lnTo>
                  <a:lnTo>
                    <a:pt x="781" y="386"/>
                  </a:lnTo>
                  <a:lnTo>
                    <a:pt x="780" y="386"/>
                  </a:lnTo>
                  <a:lnTo>
                    <a:pt x="779" y="386"/>
                  </a:lnTo>
                  <a:lnTo>
                    <a:pt x="778" y="386"/>
                  </a:lnTo>
                  <a:lnTo>
                    <a:pt x="777" y="386"/>
                  </a:lnTo>
                  <a:lnTo>
                    <a:pt x="776" y="387"/>
                  </a:lnTo>
                  <a:lnTo>
                    <a:pt x="774" y="388"/>
                  </a:lnTo>
                  <a:lnTo>
                    <a:pt x="773" y="388"/>
                  </a:lnTo>
                  <a:lnTo>
                    <a:pt x="772" y="389"/>
                  </a:lnTo>
                  <a:lnTo>
                    <a:pt x="771" y="392"/>
                  </a:lnTo>
                  <a:lnTo>
                    <a:pt x="770" y="392"/>
                  </a:lnTo>
                  <a:lnTo>
                    <a:pt x="770" y="393"/>
                  </a:lnTo>
                  <a:lnTo>
                    <a:pt x="769" y="394"/>
                  </a:lnTo>
                  <a:lnTo>
                    <a:pt x="769" y="395"/>
                  </a:lnTo>
                  <a:lnTo>
                    <a:pt x="768" y="396"/>
                  </a:lnTo>
                  <a:lnTo>
                    <a:pt x="767" y="396"/>
                  </a:lnTo>
                  <a:lnTo>
                    <a:pt x="767" y="397"/>
                  </a:lnTo>
                  <a:lnTo>
                    <a:pt x="766" y="398"/>
                  </a:lnTo>
                  <a:lnTo>
                    <a:pt x="763" y="397"/>
                  </a:lnTo>
                  <a:lnTo>
                    <a:pt x="762" y="396"/>
                  </a:lnTo>
                  <a:lnTo>
                    <a:pt x="760" y="396"/>
                  </a:lnTo>
                  <a:lnTo>
                    <a:pt x="759" y="396"/>
                  </a:lnTo>
                  <a:lnTo>
                    <a:pt x="758" y="395"/>
                  </a:lnTo>
                  <a:lnTo>
                    <a:pt x="757" y="395"/>
                  </a:lnTo>
                  <a:lnTo>
                    <a:pt x="756" y="395"/>
                  </a:lnTo>
                  <a:lnTo>
                    <a:pt x="754" y="395"/>
                  </a:lnTo>
                  <a:lnTo>
                    <a:pt x="753" y="395"/>
                  </a:lnTo>
                  <a:lnTo>
                    <a:pt x="750" y="395"/>
                  </a:lnTo>
                  <a:lnTo>
                    <a:pt x="748" y="395"/>
                  </a:lnTo>
                  <a:lnTo>
                    <a:pt x="747" y="395"/>
                  </a:lnTo>
                  <a:lnTo>
                    <a:pt x="745" y="395"/>
                  </a:lnTo>
                  <a:lnTo>
                    <a:pt x="743" y="396"/>
                  </a:lnTo>
                  <a:lnTo>
                    <a:pt x="742" y="396"/>
                  </a:lnTo>
                  <a:lnTo>
                    <a:pt x="740" y="397"/>
                  </a:lnTo>
                  <a:lnTo>
                    <a:pt x="737" y="398"/>
                  </a:lnTo>
                  <a:lnTo>
                    <a:pt x="734" y="400"/>
                  </a:lnTo>
                  <a:lnTo>
                    <a:pt x="733" y="400"/>
                  </a:lnTo>
                  <a:lnTo>
                    <a:pt x="731" y="402"/>
                  </a:lnTo>
                  <a:lnTo>
                    <a:pt x="729" y="404"/>
                  </a:lnTo>
                  <a:lnTo>
                    <a:pt x="728" y="405"/>
                  </a:lnTo>
                  <a:lnTo>
                    <a:pt x="726" y="406"/>
                  </a:lnTo>
                  <a:lnTo>
                    <a:pt x="724" y="408"/>
                  </a:lnTo>
                  <a:lnTo>
                    <a:pt x="724" y="410"/>
                  </a:lnTo>
                  <a:lnTo>
                    <a:pt x="724" y="411"/>
                  </a:lnTo>
                  <a:lnTo>
                    <a:pt x="723" y="411"/>
                  </a:lnTo>
                  <a:lnTo>
                    <a:pt x="723" y="412"/>
                  </a:lnTo>
                  <a:lnTo>
                    <a:pt x="723" y="413"/>
                  </a:lnTo>
                  <a:lnTo>
                    <a:pt x="722" y="413"/>
                  </a:lnTo>
                  <a:lnTo>
                    <a:pt x="722" y="414"/>
                  </a:lnTo>
                  <a:lnTo>
                    <a:pt x="722" y="415"/>
                  </a:lnTo>
                  <a:lnTo>
                    <a:pt x="721" y="415"/>
                  </a:lnTo>
                  <a:lnTo>
                    <a:pt x="721" y="416"/>
                  </a:lnTo>
                  <a:lnTo>
                    <a:pt x="721" y="419"/>
                  </a:lnTo>
                  <a:lnTo>
                    <a:pt x="720" y="420"/>
                  </a:lnTo>
                  <a:lnTo>
                    <a:pt x="720" y="421"/>
                  </a:lnTo>
                  <a:lnTo>
                    <a:pt x="720" y="423"/>
                  </a:lnTo>
                  <a:lnTo>
                    <a:pt x="718" y="424"/>
                  </a:lnTo>
                  <a:lnTo>
                    <a:pt x="716" y="424"/>
                  </a:lnTo>
                  <a:lnTo>
                    <a:pt x="715" y="424"/>
                  </a:lnTo>
                  <a:lnTo>
                    <a:pt x="714" y="424"/>
                  </a:lnTo>
                  <a:lnTo>
                    <a:pt x="711" y="425"/>
                  </a:lnTo>
                  <a:lnTo>
                    <a:pt x="694" y="429"/>
                  </a:lnTo>
                  <a:lnTo>
                    <a:pt x="692" y="430"/>
                  </a:lnTo>
                  <a:lnTo>
                    <a:pt x="689" y="430"/>
                  </a:lnTo>
                  <a:lnTo>
                    <a:pt x="687" y="431"/>
                  </a:lnTo>
                  <a:lnTo>
                    <a:pt x="685" y="431"/>
                  </a:lnTo>
                  <a:lnTo>
                    <a:pt x="671" y="434"/>
                  </a:lnTo>
                  <a:lnTo>
                    <a:pt x="667" y="434"/>
                  </a:lnTo>
                  <a:lnTo>
                    <a:pt x="657" y="436"/>
                  </a:lnTo>
                  <a:lnTo>
                    <a:pt x="656" y="438"/>
                  </a:lnTo>
                  <a:lnTo>
                    <a:pt x="653" y="438"/>
                  </a:lnTo>
                  <a:lnTo>
                    <a:pt x="643" y="440"/>
                  </a:lnTo>
                  <a:lnTo>
                    <a:pt x="642" y="440"/>
                  </a:lnTo>
                  <a:lnTo>
                    <a:pt x="637" y="441"/>
                  </a:lnTo>
                  <a:lnTo>
                    <a:pt x="635" y="442"/>
                  </a:lnTo>
                  <a:lnTo>
                    <a:pt x="634" y="442"/>
                  </a:lnTo>
                  <a:lnTo>
                    <a:pt x="632" y="442"/>
                  </a:lnTo>
                  <a:lnTo>
                    <a:pt x="628" y="443"/>
                  </a:lnTo>
                  <a:lnTo>
                    <a:pt x="626" y="443"/>
                  </a:lnTo>
                  <a:lnTo>
                    <a:pt x="622" y="444"/>
                  </a:lnTo>
                  <a:lnTo>
                    <a:pt x="618" y="445"/>
                  </a:lnTo>
                  <a:lnTo>
                    <a:pt x="617" y="445"/>
                  </a:lnTo>
                  <a:lnTo>
                    <a:pt x="614" y="446"/>
                  </a:lnTo>
                  <a:lnTo>
                    <a:pt x="610" y="446"/>
                  </a:lnTo>
                  <a:lnTo>
                    <a:pt x="606" y="448"/>
                  </a:lnTo>
                  <a:lnTo>
                    <a:pt x="603" y="449"/>
                  </a:lnTo>
                  <a:lnTo>
                    <a:pt x="599" y="449"/>
                  </a:lnTo>
                  <a:lnTo>
                    <a:pt x="595" y="450"/>
                  </a:lnTo>
                  <a:lnTo>
                    <a:pt x="592" y="450"/>
                  </a:lnTo>
                  <a:lnTo>
                    <a:pt x="591" y="451"/>
                  </a:lnTo>
                  <a:lnTo>
                    <a:pt x="590" y="451"/>
                  </a:lnTo>
                  <a:lnTo>
                    <a:pt x="585" y="452"/>
                  </a:lnTo>
                  <a:lnTo>
                    <a:pt x="581" y="453"/>
                  </a:lnTo>
                  <a:lnTo>
                    <a:pt x="579" y="453"/>
                  </a:lnTo>
                  <a:lnTo>
                    <a:pt x="578" y="453"/>
                  </a:lnTo>
                  <a:lnTo>
                    <a:pt x="568" y="455"/>
                  </a:lnTo>
                  <a:lnTo>
                    <a:pt x="567" y="455"/>
                  </a:lnTo>
                  <a:lnTo>
                    <a:pt x="566" y="455"/>
                  </a:lnTo>
                  <a:lnTo>
                    <a:pt x="560" y="456"/>
                  </a:lnTo>
                  <a:lnTo>
                    <a:pt x="556" y="458"/>
                  </a:lnTo>
                  <a:lnTo>
                    <a:pt x="553" y="459"/>
                  </a:lnTo>
                  <a:lnTo>
                    <a:pt x="552" y="459"/>
                  </a:lnTo>
                  <a:lnTo>
                    <a:pt x="546" y="460"/>
                  </a:lnTo>
                  <a:lnTo>
                    <a:pt x="543" y="460"/>
                  </a:lnTo>
                  <a:lnTo>
                    <a:pt x="531" y="463"/>
                  </a:lnTo>
                  <a:lnTo>
                    <a:pt x="529" y="463"/>
                  </a:lnTo>
                  <a:lnTo>
                    <a:pt x="522" y="464"/>
                  </a:lnTo>
                  <a:lnTo>
                    <a:pt x="519" y="465"/>
                  </a:lnTo>
                  <a:lnTo>
                    <a:pt x="508" y="468"/>
                  </a:lnTo>
                  <a:lnTo>
                    <a:pt x="503" y="469"/>
                  </a:lnTo>
                  <a:lnTo>
                    <a:pt x="502" y="469"/>
                  </a:lnTo>
                  <a:lnTo>
                    <a:pt x="501" y="469"/>
                  </a:lnTo>
                  <a:lnTo>
                    <a:pt x="500" y="469"/>
                  </a:lnTo>
                  <a:lnTo>
                    <a:pt x="498" y="470"/>
                  </a:lnTo>
                  <a:lnTo>
                    <a:pt x="489" y="471"/>
                  </a:lnTo>
                  <a:lnTo>
                    <a:pt x="488" y="472"/>
                  </a:lnTo>
                  <a:lnTo>
                    <a:pt x="483" y="472"/>
                  </a:lnTo>
                  <a:lnTo>
                    <a:pt x="479" y="473"/>
                  </a:lnTo>
                  <a:lnTo>
                    <a:pt x="477" y="473"/>
                  </a:lnTo>
                  <a:lnTo>
                    <a:pt x="469" y="475"/>
                  </a:lnTo>
                  <a:lnTo>
                    <a:pt x="460" y="477"/>
                  </a:lnTo>
                  <a:lnTo>
                    <a:pt x="459" y="477"/>
                  </a:lnTo>
                  <a:lnTo>
                    <a:pt x="452" y="479"/>
                  </a:lnTo>
                  <a:lnTo>
                    <a:pt x="451" y="479"/>
                  </a:lnTo>
                  <a:lnTo>
                    <a:pt x="450" y="479"/>
                  </a:lnTo>
                  <a:lnTo>
                    <a:pt x="448" y="479"/>
                  </a:lnTo>
                  <a:lnTo>
                    <a:pt x="446" y="480"/>
                  </a:lnTo>
                  <a:lnTo>
                    <a:pt x="444" y="480"/>
                  </a:lnTo>
                  <a:lnTo>
                    <a:pt x="443" y="480"/>
                  </a:lnTo>
                  <a:lnTo>
                    <a:pt x="436" y="481"/>
                  </a:lnTo>
                  <a:lnTo>
                    <a:pt x="435" y="481"/>
                  </a:lnTo>
                  <a:lnTo>
                    <a:pt x="433" y="482"/>
                  </a:lnTo>
                  <a:lnTo>
                    <a:pt x="432" y="482"/>
                  </a:lnTo>
                  <a:lnTo>
                    <a:pt x="427" y="483"/>
                  </a:lnTo>
                  <a:lnTo>
                    <a:pt x="423" y="483"/>
                  </a:lnTo>
                  <a:lnTo>
                    <a:pt x="415" y="486"/>
                  </a:lnTo>
                  <a:lnTo>
                    <a:pt x="404" y="488"/>
                  </a:lnTo>
                  <a:lnTo>
                    <a:pt x="400" y="488"/>
                  </a:lnTo>
                  <a:lnTo>
                    <a:pt x="396" y="489"/>
                  </a:lnTo>
                  <a:lnTo>
                    <a:pt x="390" y="490"/>
                  </a:lnTo>
                  <a:lnTo>
                    <a:pt x="386" y="491"/>
                  </a:lnTo>
                  <a:lnTo>
                    <a:pt x="381" y="492"/>
                  </a:lnTo>
                  <a:lnTo>
                    <a:pt x="380" y="492"/>
                  </a:lnTo>
                  <a:lnTo>
                    <a:pt x="377" y="492"/>
                  </a:lnTo>
                  <a:lnTo>
                    <a:pt x="376" y="492"/>
                  </a:lnTo>
                  <a:lnTo>
                    <a:pt x="369" y="494"/>
                  </a:lnTo>
                  <a:lnTo>
                    <a:pt x="368" y="494"/>
                  </a:lnTo>
                  <a:lnTo>
                    <a:pt x="367" y="494"/>
                  </a:lnTo>
                  <a:lnTo>
                    <a:pt x="361" y="496"/>
                  </a:lnTo>
                  <a:lnTo>
                    <a:pt x="354" y="497"/>
                  </a:lnTo>
                  <a:lnTo>
                    <a:pt x="352" y="497"/>
                  </a:lnTo>
                  <a:lnTo>
                    <a:pt x="350" y="498"/>
                  </a:lnTo>
                  <a:lnTo>
                    <a:pt x="349" y="498"/>
                  </a:lnTo>
                  <a:lnTo>
                    <a:pt x="347" y="498"/>
                  </a:lnTo>
                  <a:lnTo>
                    <a:pt x="340" y="499"/>
                  </a:lnTo>
                  <a:lnTo>
                    <a:pt x="339" y="500"/>
                  </a:lnTo>
                  <a:lnTo>
                    <a:pt x="335" y="500"/>
                  </a:lnTo>
                  <a:lnTo>
                    <a:pt x="333" y="501"/>
                  </a:lnTo>
                  <a:lnTo>
                    <a:pt x="331" y="501"/>
                  </a:lnTo>
                  <a:lnTo>
                    <a:pt x="325" y="502"/>
                  </a:lnTo>
                  <a:lnTo>
                    <a:pt x="320" y="503"/>
                  </a:lnTo>
                  <a:lnTo>
                    <a:pt x="314" y="505"/>
                  </a:lnTo>
                  <a:lnTo>
                    <a:pt x="313" y="505"/>
                  </a:lnTo>
                  <a:lnTo>
                    <a:pt x="308" y="506"/>
                  </a:lnTo>
                  <a:lnTo>
                    <a:pt x="306" y="506"/>
                  </a:lnTo>
                  <a:lnTo>
                    <a:pt x="303" y="506"/>
                  </a:lnTo>
                  <a:lnTo>
                    <a:pt x="297" y="507"/>
                  </a:lnTo>
                  <a:lnTo>
                    <a:pt x="289" y="509"/>
                  </a:lnTo>
                  <a:lnTo>
                    <a:pt x="287" y="509"/>
                  </a:lnTo>
                  <a:lnTo>
                    <a:pt x="270" y="512"/>
                  </a:lnTo>
                  <a:lnTo>
                    <a:pt x="269" y="512"/>
                  </a:lnTo>
                  <a:lnTo>
                    <a:pt x="264" y="513"/>
                  </a:lnTo>
                  <a:lnTo>
                    <a:pt x="249" y="516"/>
                  </a:lnTo>
                  <a:lnTo>
                    <a:pt x="242" y="518"/>
                  </a:lnTo>
                  <a:lnTo>
                    <a:pt x="223" y="521"/>
                  </a:lnTo>
                  <a:lnTo>
                    <a:pt x="211" y="524"/>
                  </a:lnTo>
                  <a:lnTo>
                    <a:pt x="204" y="525"/>
                  </a:lnTo>
                  <a:lnTo>
                    <a:pt x="201" y="525"/>
                  </a:lnTo>
                  <a:lnTo>
                    <a:pt x="195" y="526"/>
                  </a:lnTo>
                  <a:lnTo>
                    <a:pt x="194" y="526"/>
                  </a:lnTo>
                  <a:lnTo>
                    <a:pt x="193" y="526"/>
                  </a:lnTo>
                  <a:lnTo>
                    <a:pt x="178" y="529"/>
                  </a:lnTo>
                  <a:lnTo>
                    <a:pt x="177" y="529"/>
                  </a:lnTo>
                  <a:lnTo>
                    <a:pt x="175" y="529"/>
                  </a:lnTo>
                  <a:lnTo>
                    <a:pt x="172" y="530"/>
                  </a:lnTo>
                  <a:lnTo>
                    <a:pt x="159" y="532"/>
                  </a:lnTo>
                  <a:lnTo>
                    <a:pt x="158" y="532"/>
                  </a:lnTo>
                  <a:lnTo>
                    <a:pt x="150" y="534"/>
                  </a:lnTo>
                  <a:lnTo>
                    <a:pt x="140" y="536"/>
                  </a:lnTo>
                  <a:lnTo>
                    <a:pt x="132" y="537"/>
                  </a:lnTo>
                  <a:lnTo>
                    <a:pt x="130" y="537"/>
                  </a:lnTo>
                  <a:lnTo>
                    <a:pt x="128" y="537"/>
                  </a:lnTo>
                  <a:lnTo>
                    <a:pt x="115" y="539"/>
                  </a:lnTo>
                  <a:lnTo>
                    <a:pt x="105" y="541"/>
                  </a:lnTo>
                  <a:lnTo>
                    <a:pt x="99" y="542"/>
                  </a:lnTo>
                  <a:lnTo>
                    <a:pt x="96" y="542"/>
                  </a:lnTo>
                  <a:lnTo>
                    <a:pt x="83" y="545"/>
                  </a:lnTo>
                  <a:lnTo>
                    <a:pt x="80" y="545"/>
                  </a:lnTo>
                  <a:lnTo>
                    <a:pt x="77" y="546"/>
                  </a:lnTo>
                  <a:lnTo>
                    <a:pt x="76" y="546"/>
                  </a:lnTo>
                  <a:lnTo>
                    <a:pt x="74" y="546"/>
                  </a:lnTo>
                  <a:lnTo>
                    <a:pt x="67" y="547"/>
                  </a:lnTo>
                  <a:lnTo>
                    <a:pt x="64" y="535"/>
                  </a:lnTo>
                  <a:lnTo>
                    <a:pt x="64" y="532"/>
                  </a:lnTo>
                  <a:lnTo>
                    <a:pt x="63" y="524"/>
                  </a:lnTo>
                  <a:lnTo>
                    <a:pt x="62" y="521"/>
                  </a:lnTo>
                  <a:lnTo>
                    <a:pt x="62" y="517"/>
                  </a:lnTo>
                  <a:lnTo>
                    <a:pt x="61" y="508"/>
                  </a:lnTo>
                  <a:lnTo>
                    <a:pt x="60" y="508"/>
                  </a:lnTo>
                  <a:lnTo>
                    <a:pt x="60" y="505"/>
                  </a:lnTo>
                  <a:lnTo>
                    <a:pt x="60" y="503"/>
                  </a:lnTo>
                  <a:lnTo>
                    <a:pt x="58" y="493"/>
                  </a:lnTo>
                  <a:lnTo>
                    <a:pt x="58" y="489"/>
                  </a:lnTo>
                  <a:lnTo>
                    <a:pt x="57" y="484"/>
                  </a:lnTo>
                  <a:lnTo>
                    <a:pt x="57" y="483"/>
                  </a:lnTo>
                  <a:lnTo>
                    <a:pt x="57" y="482"/>
                  </a:lnTo>
                  <a:lnTo>
                    <a:pt x="55" y="478"/>
                  </a:lnTo>
                  <a:lnTo>
                    <a:pt x="54" y="470"/>
                  </a:lnTo>
                  <a:lnTo>
                    <a:pt x="54" y="468"/>
                  </a:lnTo>
                  <a:lnTo>
                    <a:pt x="53" y="465"/>
                  </a:lnTo>
                  <a:lnTo>
                    <a:pt x="53" y="461"/>
                  </a:lnTo>
                  <a:lnTo>
                    <a:pt x="51" y="452"/>
                  </a:lnTo>
                  <a:lnTo>
                    <a:pt x="50" y="445"/>
                  </a:lnTo>
                  <a:lnTo>
                    <a:pt x="49" y="439"/>
                  </a:lnTo>
                  <a:lnTo>
                    <a:pt x="49" y="434"/>
                  </a:lnTo>
                  <a:lnTo>
                    <a:pt x="49" y="433"/>
                  </a:lnTo>
                  <a:lnTo>
                    <a:pt x="48" y="430"/>
                  </a:lnTo>
                  <a:lnTo>
                    <a:pt x="47" y="424"/>
                  </a:lnTo>
                  <a:lnTo>
                    <a:pt x="45" y="412"/>
                  </a:lnTo>
                  <a:lnTo>
                    <a:pt x="44" y="411"/>
                  </a:lnTo>
                  <a:lnTo>
                    <a:pt x="44" y="410"/>
                  </a:lnTo>
                  <a:lnTo>
                    <a:pt x="43" y="402"/>
                  </a:lnTo>
                  <a:lnTo>
                    <a:pt x="42" y="395"/>
                  </a:lnTo>
                  <a:lnTo>
                    <a:pt x="41" y="389"/>
                  </a:lnTo>
                  <a:lnTo>
                    <a:pt x="40" y="384"/>
                  </a:lnTo>
                  <a:lnTo>
                    <a:pt x="40" y="381"/>
                  </a:lnTo>
                  <a:lnTo>
                    <a:pt x="38" y="372"/>
                  </a:lnTo>
                  <a:lnTo>
                    <a:pt x="36" y="363"/>
                  </a:lnTo>
                  <a:lnTo>
                    <a:pt x="35" y="356"/>
                  </a:lnTo>
                  <a:lnTo>
                    <a:pt x="35" y="354"/>
                  </a:lnTo>
                  <a:lnTo>
                    <a:pt x="35" y="353"/>
                  </a:lnTo>
                  <a:lnTo>
                    <a:pt x="34" y="350"/>
                  </a:lnTo>
                  <a:lnTo>
                    <a:pt x="33" y="341"/>
                  </a:lnTo>
                  <a:lnTo>
                    <a:pt x="32" y="337"/>
                  </a:lnTo>
                  <a:lnTo>
                    <a:pt x="32" y="333"/>
                  </a:lnTo>
                  <a:lnTo>
                    <a:pt x="31" y="331"/>
                  </a:lnTo>
                  <a:lnTo>
                    <a:pt x="31" y="330"/>
                  </a:lnTo>
                  <a:lnTo>
                    <a:pt x="31" y="329"/>
                  </a:lnTo>
                  <a:lnTo>
                    <a:pt x="31" y="327"/>
                  </a:lnTo>
                  <a:lnTo>
                    <a:pt x="31" y="325"/>
                  </a:lnTo>
                  <a:lnTo>
                    <a:pt x="30" y="324"/>
                  </a:lnTo>
                  <a:lnTo>
                    <a:pt x="30" y="322"/>
                  </a:lnTo>
                  <a:lnTo>
                    <a:pt x="30" y="320"/>
                  </a:lnTo>
                  <a:lnTo>
                    <a:pt x="29" y="316"/>
                  </a:lnTo>
                  <a:lnTo>
                    <a:pt x="29" y="311"/>
                  </a:lnTo>
                  <a:lnTo>
                    <a:pt x="28" y="309"/>
                  </a:lnTo>
                  <a:lnTo>
                    <a:pt x="28" y="305"/>
                  </a:lnTo>
                  <a:lnTo>
                    <a:pt x="26" y="303"/>
                  </a:lnTo>
                  <a:lnTo>
                    <a:pt x="26" y="301"/>
                  </a:lnTo>
                  <a:lnTo>
                    <a:pt x="26" y="299"/>
                  </a:lnTo>
                  <a:lnTo>
                    <a:pt x="26" y="298"/>
                  </a:lnTo>
                  <a:lnTo>
                    <a:pt x="25" y="296"/>
                  </a:lnTo>
                  <a:lnTo>
                    <a:pt x="25" y="293"/>
                  </a:lnTo>
                  <a:lnTo>
                    <a:pt x="25" y="291"/>
                  </a:lnTo>
                  <a:lnTo>
                    <a:pt x="24" y="290"/>
                  </a:lnTo>
                  <a:lnTo>
                    <a:pt x="24" y="288"/>
                  </a:lnTo>
                  <a:lnTo>
                    <a:pt x="24" y="286"/>
                  </a:lnTo>
                  <a:lnTo>
                    <a:pt x="23" y="283"/>
                  </a:lnTo>
                  <a:lnTo>
                    <a:pt x="23" y="280"/>
                  </a:lnTo>
                  <a:lnTo>
                    <a:pt x="22" y="277"/>
                  </a:lnTo>
                  <a:lnTo>
                    <a:pt x="22" y="274"/>
                  </a:lnTo>
                  <a:lnTo>
                    <a:pt x="22" y="273"/>
                  </a:lnTo>
                  <a:lnTo>
                    <a:pt x="22" y="272"/>
                  </a:lnTo>
                  <a:lnTo>
                    <a:pt x="22" y="270"/>
                  </a:lnTo>
                  <a:lnTo>
                    <a:pt x="21" y="269"/>
                  </a:lnTo>
                  <a:lnTo>
                    <a:pt x="21" y="267"/>
                  </a:lnTo>
                  <a:lnTo>
                    <a:pt x="21" y="266"/>
                  </a:lnTo>
                  <a:lnTo>
                    <a:pt x="20" y="259"/>
                  </a:lnTo>
                  <a:lnTo>
                    <a:pt x="20" y="258"/>
                  </a:lnTo>
                  <a:lnTo>
                    <a:pt x="19" y="253"/>
                  </a:lnTo>
                  <a:lnTo>
                    <a:pt x="19" y="252"/>
                  </a:lnTo>
                  <a:lnTo>
                    <a:pt x="17" y="249"/>
                  </a:lnTo>
                  <a:lnTo>
                    <a:pt x="17" y="247"/>
                  </a:lnTo>
                  <a:lnTo>
                    <a:pt x="17" y="245"/>
                  </a:lnTo>
                  <a:lnTo>
                    <a:pt x="16" y="239"/>
                  </a:lnTo>
                  <a:lnTo>
                    <a:pt x="16" y="236"/>
                  </a:lnTo>
                  <a:lnTo>
                    <a:pt x="15" y="235"/>
                  </a:lnTo>
                  <a:lnTo>
                    <a:pt x="15" y="234"/>
                  </a:lnTo>
                  <a:lnTo>
                    <a:pt x="15" y="230"/>
                  </a:lnTo>
                  <a:lnTo>
                    <a:pt x="14" y="225"/>
                  </a:lnTo>
                  <a:lnTo>
                    <a:pt x="14" y="223"/>
                  </a:lnTo>
                  <a:lnTo>
                    <a:pt x="13" y="219"/>
                  </a:lnTo>
                  <a:lnTo>
                    <a:pt x="13" y="216"/>
                  </a:lnTo>
                  <a:lnTo>
                    <a:pt x="12" y="214"/>
                  </a:lnTo>
                  <a:lnTo>
                    <a:pt x="11" y="209"/>
                  </a:lnTo>
                  <a:lnTo>
                    <a:pt x="9" y="194"/>
                  </a:lnTo>
                  <a:lnTo>
                    <a:pt x="9" y="193"/>
                  </a:lnTo>
                  <a:lnTo>
                    <a:pt x="9" y="192"/>
                  </a:lnTo>
                  <a:lnTo>
                    <a:pt x="7" y="186"/>
                  </a:lnTo>
                  <a:lnTo>
                    <a:pt x="7" y="184"/>
                  </a:lnTo>
                  <a:lnTo>
                    <a:pt x="6" y="180"/>
                  </a:lnTo>
                  <a:lnTo>
                    <a:pt x="6" y="177"/>
                  </a:lnTo>
                  <a:lnTo>
                    <a:pt x="6" y="176"/>
                  </a:lnTo>
                  <a:lnTo>
                    <a:pt x="5" y="175"/>
                  </a:lnTo>
                  <a:lnTo>
                    <a:pt x="3" y="159"/>
                  </a:lnTo>
                  <a:lnTo>
                    <a:pt x="3" y="157"/>
                  </a:lnTo>
                  <a:lnTo>
                    <a:pt x="3" y="156"/>
                  </a:lnTo>
                  <a:lnTo>
                    <a:pt x="2" y="154"/>
                  </a:lnTo>
                  <a:lnTo>
                    <a:pt x="2" y="149"/>
                  </a:lnTo>
                  <a:lnTo>
                    <a:pt x="1" y="145"/>
                  </a:lnTo>
                  <a:lnTo>
                    <a:pt x="1" y="144"/>
                  </a:lnTo>
                  <a:lnTo>
                    <a:pt x="1" y="143"/>
                  </a:lnTo>
                  <a:lnTo>
                    <a:pt x="1" y="142"/>
                  </a:lnTo>
                  <a:lnTo>
                    <a:pt x="0" y="137"/>
                  </a:lnTo>
                  <a:lnTo>
                    <a:pt x="0" y="136"/>
                  </a:lnTo>
                  <a:lnTo>
                    <a:pt x="1" y="136"/>
                  </a:lnTo>
                  <a:lnTo>
                    <a:pt x="4" y="134"/>
                  </a:lnTo>
                  <a:lnTo>
                    <a:pt x="10" y="129"/>
                  </a:lnTo>
                  <a:lnTo>
                    <a:pt x="11" y="129"/>
                  </a:lnTo>
                  <a:lnTo>
                    <a:pt x="13" y="128"/>
                  </a:lnTo>
                  <a:lnTo>
                    <a:pt x="16" y="126"/>
                  </a:lnTo>
                  <a:lnTo>
                    <a:pt x="17" y="125"/>
                  </a:lnTo>
                  <a:lnTo>
                    <a:pt x="19" y="124"/>
                  </a:lnTo>
                  <a:lnTo>
                    <a:pt x="21" y="123"/>
                  </a:lnTo>
                  <a:lnTo>
                    <a:pt x="23" y="121"/>
                  </a:lnTo>
                  <a:lnTo>
                    <a:pt x="26" y="118"/>
                  </a:lnTo>
                  <a:lnTo>
                    <a:pt x="28" y="118"/>
                  </a:lnTo>
                  <a:lnTo>
                    <a:pt x="29" y="117"/>
                  </a:lnTo>
                  <a:lnTo>
                    <a:pt x="31" y="115"/>
                  </a:lnTo>
                  <a:lnTo>
                    <a:pt x="32" y="114"/>
                  </a:lnTo>
                  <a:lnTo>
                    <a:pt x="34" y="113"/>
                  </a:lnTo>
                  <a:lnTo>
                    <a:pt x="35" y="111"/>
                  </a:lnTo>
                  <a:lnTo>
                    <a:pt x="38" y="110"/>
                  </a:lnTo>
                  <a:lnTo>
                    <a:pt x="39" y="109"/>
                  </a:lnTo>
                  <a:lnTo>
                    <a:pt x="40" y="108"/>
                  </a:lnTo>
                  <a:lnTo>
                    <a:pt x="41" y="107"/>
                  </a:lnTo>
                  <a:lnTo>
                    <a:pt x="42" y="106"/>
                  </a:lnTo>
                  <a:lnTo>
                    <a:pt x="43" y="105"/>
                  </a:lnTo>
                  <a:lnTo>
                    <a:pt x="44" y="104"/>
                  </a:lnTo>
                  <a:lnTo>
                    <a:pt x="45" y="98"/>
                  </a:lnTo>
                  <a:lnTo>
                    <a:pt x="45" y="97"/>
                  </a:lnTo>
                  <a:lnTo>
                    <a:pt x="45" y="95"/>
                  </a:lnTo>
                  <a:lnTo>
                    <a:pt x="48" y="94"/>
                  </a:lnTo>
                  <a:lnTo>
                    <a:pt x="49" y="92"/>
                  </a:lnTo>
                  <a:lnTo>
                    <a:pt x="50" y="92"/>
                  </a:lnTo>
                  <a:lnTo>
                    <a:pt x="51" y="91"/>
                  </a:lnTo>
                  <a:lnTo>
                    <a:pt x="52" y="91"/>
                  </a:lnTo>
                  <a:lnTo>
                    <a:pt x="53" y="91"/>
                  </a:lnTo>
                  <a:lnTo>
                    <a:pt x="52" y="92"/>
                  </a:lnTo>
                  <a:lnTo>
                    <a:pt x="54" y="94"/>
                  </a:lnTo>
                  <a:lnTo>
                    <a:pt x="53" y="95"/>
                  </a:lnTo>
                  <a:lnTo>
                    <a:pt x="53" y="96"/>
                  </a:lnTo>
                  <a:lnTo>
                    <a:pt x="54" y="96"/>
                  </a:lnTo>
                  <a:lnTo>
                    <a:pt x="55" y="96"/>
                  </a:lnTo>
                  <a:lnTo>
                    <a:pt x="58" y="95"/>
                  </a:lnTo>
                  <a:lnTo>
                    <a:pt x="58" y="94"/>
                  </a:lnTo>
                  <a:lnTo>
                    <a:pt x="59" y="94"/>
                  </a:lnTo>
                  <a:lnTo>
                    <a:pt x="60" y="92"/>
                  </a:lnTo>
                  <a:lnTo>
                    <a:pt x="60" y="91"/>
                  </a:lnTo>
                  <a:lnTo>
                    <a:pt x="61" y="90"/>
                  </a:lnTo>
                  <a:lnTo>
                    <a:pt x="62" y="89"/>
                  </a:lnTo>
                  <a:lnTo>
                    <a:pt x="63" y="89"/>
                  </a:lnTo>
                  <a:lnTo>
                    <a:pt x="64" y="88"/>
                  </a:lnTo>
                  <a:lnTo>
                    <a:pt x="65" y="87"/>
                  </a:lnTo>
                  <a:lnTo>
                    <a:pt x="68" y="85"/>
                  </a:lnTo>
                  <a:lnTo>
                    <a:pt x="69" y="83"/>
                  </a:lnTo>
                  <a:lnTo>
                    <a:pt x="70" y="82"/>
                  </a:lnTo>
                  <a:lnTo>
                    <a:pt x="71" y="81"/>
                  </a:lnTo>
                  <a:lnTo>
                    <a:pt x="72" y="81"/>
                  </a:lnTo>
                  <a:lnTo>
                    <a:pt x="74" y="80"/>
                  </a:lnTo>
                  <a:lnTo>
                    <a:pt x="74" y="79"/>
                  </a:lnTo>
                  <a:lnTo>
                    <a:pt x="76" y="78"/>
                  </a:lnTo>
                  <a:lnTo>
                    <a:pt x="77" y="77"/>
                  </a:lnTo>
                  <a:lnTo>
                    <a:pt x="79" y="76"/>
                  </a:lnTo>
                  <a:lnTo>
                    <a:pt x="81" y="75"/>
                  </a:lnTo>
                  <a:lnTo>
                    <a:pt x="83" y="73"/>
                  </a:lnTo>
                  <a:lnTo>
                    <a:pt x="83" y="72"/>
                  </a:lnTo>
                  <a:lnTo>
                    <a:pt x="87" y="70"/>
                  </a:lnTo>
                  <a:lnTo>
                    <a:pt x="87" y="69"/>
                  </a:lnTo>
                  <a:lnTo>
                    <a:pt x="90" y="68"/>
                  </a:lnTo>
                  <a:lnTo>
                    <a:pt x="91" y="66"/>
                  </a:lnTo>
                  <a:lnTo>
                    <a:pt x="91" y="67"/>
                  </a:lnTo>
                  <a:lnTo>
                    <a:pt x="92" y="70"/>
                  </a:lnTo>
                  <a:lnTo>
                    <a:pt x="92" y="71"/>
                  </a:lnTo>
                  <a:lnTo>
                    <a:pt x="95" y="82"/>
                  </a:lnTo>
                  <a:lnTo>
                    <a:pt x="95" y="83"/>
                  </a:lnTo>
                  <a:lnTo>
                    <a:pt x="95" y="86"/>
                  </a:lnTo>
                  <a:lnTo>
                    <a:pt x="96" y="87"/>
                  </a:lnTo>
                  <a:lnTo>
                    <a:pt x="96" y="88"/>
                  </a:lnTo>
                  <a:lnTo>
                    <a:pt x="96" y="91"/>
                  </a:lnTo>
                  <a:lnTo>
                    <a:pt x="97" y="94"/>
                  </a:lnTo>
                  <a:lnTo>
                    <a:pt x="98" y="99"/>
                  </a:lnTo>
                  <a:lnTo>
                    <a:pt x="99" y="108"/>
                  </a:lnTo>
                  <a:lnTo>
                    <a:pt x="99" y="111"/>
                  </a:lnTo>
                  <a:lnTo>
                    <a:pt x="100" y="116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353" name="Freeform 558">
              <a:extLst>
                <a:ext uri="{FF2B5EF4-FFF2-40B4-BE49-F238E27FC236}">
                  <a16:creationId xmlns:a16="http://schemas.microsoft.com/office/drawing/2014/main" id="{6559357E-13B6-2550-6F92-571E680234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7113" y="1549401"/>
              <a:ext cx="1216025" cy="1292225"/>
            </a:xfrm>
            <a:custGeom>
              <a:avLst/>
              <a:gdLst>
                <a:gd name="T0" fmla="*/ 326 w 766"/>
                <a:gd name="T1" fmla="*/ 77 h 814"/>
                <a:gd name="T2" fmla="*/ 346 w 766"/>
                <a:gd name="T3" fmla="*/ 102 h 814"/>
                <a:gd name="T4" fmla="*/ 468 w 766"/>
                <a:gd name="T5" fmla="*/ 133 h 814"/>
                <a:gd name="T6" fmla="*/ 529 w 766"/>
                <a:gd name="T7" fmla="*/ 153 h 814"/>
                <a:gd name="T8" fmla="*/ 556 w 766"/>
                <a:gd name="T9" fmla="*/ 152 h 814"/>
                <a:gd name="T10" fmla="*/ 582 w 766"/>
                <a:gd name="T11" fmla="*/ 161 h 814"/>
                <a:gd name="T12" fmla="*/ 611 w 766"/>
                <a:gd name="T13" fmla="*/ 167 h 814"/>
                <a:gd name="T14" fmla="*/ 618 w 766"/>
                <a:gd name="T15" fmla="*/ 191 h 814"/>
                <a:gd name="T16" fmla="*/ 643 w 766"/>
                <a:gd name="T17" fmla="*/ 195 h 814"/>
                <a:gd name="T18" fmla="*/ 658 w 766"/>
                <a:gd name="T19" fmla="*/ 224 h 814"/>
                <a:gd name="T20" fmla="*/ 651 w 766"/>
                <a:gd name="T21" fmla="*/ 249 h 814"/>
                <a:gd name="T22" fmla="*/ 654 w 766"/>
                <a:gd name="T23" fmla="*/ 267 h 814"/>
                <a:gd name="T24" fmla="*/ 676 w 766"/>
                <a:gd name="T25" fmla="*/ 272 h 814"/>
                <a:gd name="T26" fmla="*/ 676 w 766"/>
                <a:gd name="T27" fmla="*/ 303 h 814"/>
                <a:gd name="T28" fmla="*/ 660 w 766"/>
                <a:gd name="T29" fmla="*/ 348 h 814"/>
                <a:gd name="T30" fmla="*/ 644 w 766"/>
                <a:gd name="T31" fmla="*/ 393 h 814"/>
                <a:gd name="T32" fmla="*/ 659 w 766"/>
                <a:gd name="T33" fmla="*/ 407 h 814"/>
                <a:gd name="T34" fmla="*/ 712 w 766"/>
                <a:gd name="T35" fmla="*/ 347 h 814"/>
                <a:gd name="T36" fmla="*/ 734 w 766"/>
                <a:gd name="T37" fmla="*/ 300 h 814"/>
                <a:gd name="T38" fmla="*/ 765 w 766"/>
                <a:gd name="T39" fmla="*/ 274 h 814"/>
                <a:gd name="T40" fmla="*/ 743 w 766"/>
                <a:gd name="T41" fmla="*/ 330 h 814"/>
                <a:gd name="T42" fmla="*/ 721 w 766"/>
                <a:gd name="T43" fmla="*/ 395 h 814"/>
                <a:gd name="T44" fmla="*/ 715 w 766"/>
                <a:gd name="T45" fmla="*/ 472 h 814"/>
                <a:gd name="T46" fmla="*/ 691 w 766"/>
                <a:gd name="T47" fmla="*/ 524 h 814"/>
                <a:gd name="T48" fmla="*/ 696 w 766"/>
                <a:gd name="T49" fmla="*/ 575 h 814"/>
                <a:gd name="T50" fmla="*/ 679 w 766"/>
                <a:gd name="T51" fmla="*/ 641 h 814"/>
                <a:gd name="T52" fmla="*/ 685 w 766"/>
                <a:gd name="T53" fmla="*/ 699 h 814"/>
                <a:gd name="T54" fmla="*/ 702 w 766"/>
                <a:gd name="T55" fmla="*/ 749 h 814"/>
                <a:gd name="T56" fmla="*/ 680 w 766"/>
                <a:gd name="T57" fmla="*/ 792 h 814"/>
                <a:gd name="T58" fmla="*/ 578 w 766"/>
                <a:gd name="T59" fmla="*/ 801 h 814"/>
                <a:gd name="T60" fmla="*/ 485 w 766"/>
                <a:gd name="T61" fmla="*/ 806 h 814"/>
                <a:gd name="T62" fmla="*/ 380 w 766"/>
                <a:gd name="T63" fmla="*/ 811 h 814"/>
                <a:gd name="T64" fmla="*/ 315 w 766"/>
                <a:gd name="T65" fmla="*/ 799 h 814"/>
                <a:gd name="T66" fmla="*/ 272 w 766"/>
                <a:gd name="T67" fmla="*/ 781 h 814"/>
                <a:gd name="T68" fmla="*/ 256 w 766"/>
                <a:gd name="T69" fmla="*/ 750 h 814"/>
                <a:gd name="T70" fmla="*/ 243 w 766"/>
                <a:gd name="T71" fmla="*/ 705 h 814"/>
                <a:gd name="T72" fmla="*/ 250 w 766"/>
                <a:gd name="T73" fmla="*/ 669 h 814"/>
                <a:gd name="T74" fmla="*/ 233 w 766"/>
                <a:gd name="T75" fmla="*/ 634 h 814"/>
                <a:gd name="T76" fmla="*/ 229 w 766"/>
                <a:gd name="T77" fmla="*/ 587 h 814"/>
                <a:gd name="T78" fmla="*/ 208 w 766"/>
                <a:gd name="T79" fmla="*/ 553 h 814"/>
                <a:gd name="T80" fmla="*/ 175 w 766"/>
                <a:gd name="T81" fmla="*/ 536 h 814"/>
                <a:gd name="T82" fmla="*/ 142 w 766"/>
                <a:gd name="T83" fmla="*/ 511 h 814"/>
                <a:gd name="T84" fmla="*/ 122 w 766"/>
                <a:gd name="T85" fmla="*/ 479 h 814"/>
                <a:gd name="T86" fmla="*/ 84 w 766"/>
                <a:gd name="T87" fmla="*/ 458 h 814"/>
                <a:gd name="T88" fmla="*/ 51 w 766"/>
                <a:gd name="T89" fmla="*/ 448 h 814"/>
                <a:gd name="T90" fmla="*/ 19 w 766"/>
                <a:gd name="T91" fmla="*/ 418 h 814"/>
                <a:gd name="T92" fmla="*/ 22 w 766"/>
                <a:gd name="T93" fmla="*/ 378 h 814"/>
                <a:gd name="T94" fmla="*/ 22 w 766"/>
                <a:gd name="T95" fmla="*/ 347 h 814"/>
                <a:gd name="T96" fmla="*/ 27 w 766"/>
                <a:gd name="T97" fmla="*/ 307 h 814"/>
                <a:gd name="T98" fmla="*/ 22 w 766"/>
                <a:gd name="T99" fmla="*/ 272 h 814"/>
                <a:gd name="T100" fmla="*/ 1 w 766"/>
                <a:gd name="T101" fmla="*/ 248 h 814"/>
                <a:gd name="T102" fmla="*/ 18 w 766"/>
                <a:gd name="T103" fmla="*/ 216 h 814"/>
                <a:gd name="T104" fmla="*/ 45 w 766"/>
                <a:gd name="T105" fmla="*/ 189 h 814"/>
                <a:gd name="T106" fmla="*/ 68 w 766"/>
                <a:gd name="T107" fmla="*/ 177 h 814"/>
                <a:gd name="T108" fmla="*/ 69 w 766"/>
                <a:gd name="T109" fmla="*/ 63 h 814"/>
                <a:gd name="T110" fmla="*/ 88 w 766"/>
                <a:gd name="T111" fmla="*/ 53 h 814"/>
                <a:gd name="T112" fmla="*/ 147 w 766"/>
                <a:gd name="T113" fmla="*/ 48 h 814"/>
                <a:gd name="T114" fmla="*/ 202 w 766"/>
                <a:gd name="T115" fmla="*/ 22 h 814"/>
                <a:gd name="T116" fmla="*/ 232 w 766"/>
                <a:gd name="T117" fmla="*/ 8 h 814"/>
                <a:gd name="T118" fmla="*/ 254 w 766"/>
                <a:gd name="T119" fmla="*/ 30 h 814"/>
                <a:gd name="T120" fmla="*/ 246 w 766"/>
                <a:gd name="T121" fmla="*/ 70 h 814"/>
                <a:gd name="T122" fmla="*/ 298 w 766"/>
                <a:gd name="T123" fmla="*/ 66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66" h="814">
                  <a:moveTo>
                    <a:pt x="308" y="70"/>
                  </a:moveTo>
                  <a:lnTo>
                    <a:pt x="308" y="71"/>
                  </a:lnTo>
                  <a:lnTo>
                    <a:pt x="309" y="72"/>
                  </a:lnTo>
                  <a:lnTo>
                    <a:pt x="309" y="73"/>
                  </a:lnTo>
                  <a:lnTo>
                    <a:pt x="310" y="73"/>
                  </a:lnTo>
                  <a:lnTo>
                    <a:pt x="310" y="74"/>
                  </a:lnTo>
                  <a:lnTo>
                    <a:pt x="310" y="75"/>
                  </a:lnTo>
                  <a:lnTo>
                    <a:pt x="312" y="75"/>
                  </a:lnTo>
                  <a:lnTo>
                    <a:pt x="314" y="74"/>
                  </a:lnTo>
                  <a:lnTo>
                    <a:pt x="315" y="73"/>
                  </a:lnTo>
                  <a:lnTo>
                    <a:pt x="316" y="74"/>
                  </a:lnTo>
                  <a:lnTo>
                    <a:pt x="316" y="73"/>
                  </a:lnTo>
                  <a:lnTo>
                    <a:pt x="316" y="74"/>
                  </a:lnTo>
                  <a:lnTo>
                    <a:pt x="317" y="74"/>
                  </a:lnTo>
                  <a:lnTo>
                    <a:pt x="317" y="72"/>
                  </a:lnTo>
                  <a:lnTo>
                    <a:pt x="317" y="71"/>
                  </a:lnTo>
                  <a:lnTo>
                    <a:pt x="318" y="71"/>
                  </a:lnTo>
                  <a:lnTo>
                    <a:pt x="319" y="72"/>
                  </a:lnTo>
                  <a:lnTo>
                    <a:pt x="321" y="72"/>
                  </a:lnTo>
                  <a:lnTo>
                    <a:pt x="322" y="73"/>
                  </a:lnTo>
                  <a:lnTo>
                    <a:pt x="322" y="74"/>
                  </a:lnTo>
                  <a:lnTo>
                    <a:pt x="322" y="75"/>
                  </a:lnTo>
                  <a:lnTo>
                    <a:pt x="322" y="76"/>
                  </a:lnTo>
                  <a:lnTo>
                    <a:pt x="321" y="76"/>
                  </a:lnTo>
                  <a:lnTo>
                    <a:pt x="322" y="77"/>
                  </a:lnTo>
                  <a:lnTo>
                    <a:pt x="323" y="77"/>
                  </a:lnTo>
                  <a:lnTo>
                    <a:pt x="324" y="77"/>
                  </a:lnTo>
                  <a:lnTo>
                    <a:pt x="324" y="76"/>
                  </a:lnTo>
                  <a:lnTo>
                    <a:pt x="325" y="77"/>
                  </a:lnTo>
                  <a:lnTo>
                    <a:pt x="326" y="76"/>
                  </a:lnTo>
                  <a:lnTo>
                    <a:pt x="327" y="76"/>
                  </a:lnTo>
                  <a:lnTo>
                    <a:pt x="326" y="77"/>
                  </a:lnTo>
                  <a:lnTo>
                    <a:pt x="327" y="78"/>
                  </a:lnTo>
                  <a:lnTo>
                    <a:pt x="328" y="78"/>
                  </a:lnTo>
                  <a:lnTo>
                    <a:pt x="328" y="80"/>
                  </a:lnTo>
                  <a:lnTo>
                    <a:pt x="329" y="80"/>
                  </a:lnTo>
                  <a:lnTo>
                    <a:pt x="331" y="80"/>
                  </a:lnTo>
                  <a:lnTo>
                    <a:pt x="331" y="78"/>
                  </a:lnTo>
                  <a:lnTo>
                    <a:pt x="332" y="78"/>
                  </a:lnTo>
                  <a:lnTo>
                    <a:pt x="333" y="78"/>
                  </a:lnTo>
                  <a:lnTo>
                    <a:pt x="332" y="80"/>
                  </a:lnTo>
                  <a:lnTo>
                    <a:pt x="333" y="80"/>
                  </a:lnTo>
                  <a:lnTo>
                    <a:pt x="334" y="80"/>
                  </a:lnTo>
                  <a:lnTo>
                    <a:pt x="335" y="82"/>
                  </a:lnTo>
                  <a:lnTo>
                    <a:pt x="336" y="84"/>
                  </a:lnTo>
                  <a:lnTo>
                    <a:pt x="337" y="85"/>
                  </a:lnTo>
                  <a:lnTo>
                    <a:pt x="338" y="85"/>
                  </a:lnTo>
                  <a:lnTo>
                    <a:pt x="337" y="86"/>
                  </a:lnTo>
                  <a:lnTo>
                    <a:pt x="338" y="87"/>
                  </a:lnTo>
                  <a:lnTo>
                    <a:pt x="339" y="87"/>
                  </a:lnTo>
                  <a:lnTo>
                    <a:pt x="339" y="89"/>
                  </a:lnTo>
                  <a:lnTo>
                    <a:pt x="339" y="91"/>
                  </a:lnTo>
                  <a:lnTo>
                    <a:pt x="341" y="91"/>
                  </a:lnTo>
                  <a:lnTo>
                    <a:pt x="342" y="91"/>
                  </a:lnTo>
                  <a:lnTo>
                    <a:pt x="342" y="93"/>
                  </a:lnTo>
                  <a:lnTo>
                    <a:pt x="343" y="94"/>
                  </a:lnTo>
                  <a:lnTo>
                    <a:pt x="343" y="95"/>
                  </a:lnTo>
                  <a:lnTo>
                    <a:pt x="343" y="96"/>
                  </a:lnTo>
                  <a:lnTo>
                    <a:pt x="343" y="97"/>
                  </a:lnTo>
                  <a:lnTo>
                    <a:pt x="344" y="97"/>
                  </a:lnTo>
                  <a:lnTo>
                    <a:pt x="344" y="100"/>
                  </a:lnTo>
                  <a:lnTo>
                    <a:pt x="345" y="100"/>
                  </a:lnTo>
                  <a:lnTo>
                    <a:pt x="346" y="101"/>
                  </a:lnTo>
                  <a:lnTo>
                    <a:pt x="346" y="102"/>
                  </a:lnTo>
                  <a:lnTo>
                    <a:pt x="346" y="103"/>
                  </a:lnTo>
                  <a:lnTo>
                    <a:pt x="347" y="103"/>
                  </a:lnTo>
                  <a:lnTo>
                    <a:pt x="347" y="104"/>
                  </a:lnTo>
                  <a:lnTo>
                    <a:pt x="348" y="104"/>
                  </a:lnTo>
                  <a:lnTo>
                    <a:pt x="348" y="105"/>
                  </a:lnTo>
                  <a:lnTo>
                    <a:pt x="348" y="106"/>
                  </a:lnTo>
                  <a:lnTo>
                    <a:pt x="348" y="108"/>
                  </a:lnTo>
                  <a:lnTo>
                    <a:pt x="348" y="109"/>
                  </a:lnTo>
                  <a:lnTo>
                    <a:pt x="373" y="114"/>
                  </a:lnTo>
                  <a:lnTo>
                    <a:pt x="374" y="114"/>
                  </a:lnTo>
                  <a:lnTo>
                    <a:pt x="375" y="114"/>
                  </a:lnTo>
                  <a:lnTo>
                    <a:pt x="379" y="115"/>
                  </a:lnTo>
                  <a:lnTo>
                    <a:pt x="380" y="115"/>
                  </a:lnTo>
                  <a:lnTo>
                    <a:pt x="384" y="116"/>
                  </a:lnTo>
                  <a:lnTo>
                    <a:pt x="389" y="118"/>
                  </a:lnTo>
                  <a:lnTo>
                    <a:pt x="394" y="119"/>
                  </a:lnTo>
                  <a:lnTo>
                    <a:pt x="398" y="119"/>
                  </a:lnTo>
                  <a:lnTo>
                    <a:pt x="406" y="121"/>
                  </a:lnTo>
                  <a:lnTo>
                    <a:pt x="409" y="122"/>
                  </a:lnTo>
                  <a:lnTo>
                    <a:pt x="410" y="122"/>
                  </a:lnTo>
                  <a:lnTo>
                    <a:pt x="415" y="123"/>
                  </a:lnTo>
                  <a:lnTo>
                    <a:pt x="421" y="124"/>
                  </a:lnTo>
                  <a:lnTo>
                    <a:pt x="424" y="124"/>
                  </a:lnTo>
                  <a:lnTo>
                    <a:pt x="429" y="125"/>
                  </a:lnTo>
                  <a:lnTo>
                    <a:pt x="436" y="127"/>
                  </a:lnTo>
                  <a:lnTo>
                    <a:pt x="438" y="128"/>
                  </a:lnTo>
                  <a:lnTo>
                    <a:pt x="444" y="129"/>
                  </a:lnTo>
                  <a:lnTo>
                    <a:pt x="457" y="131"/>
                  </a:lnTo>
                  <a:lnTo>
                    <a:pt x="458" y="131"/>
                  </a:lnTo>
                  <a:lnTo>
                    <a:pt x="465" y="133"/>
                  </a:lnTo>
                  <a:lnTo>
                    <a:pt x="467" y="133"/>
                  </a:lnTo>
                  <a:lnTo>
                    <a:pt x="468" y="133"/>
                  </a:lnTo>
                  <a:lnTo>
                    <a:pt x="470" y="134"/>
                  </a:lnTo>
                  <a:lnTo>
                    <a:pt x="471" y="134"/>
                  </a:lnTo>
                  <a:lnTo>
                    <a:pt x="472" y="134"/>
                  </a:lnTo>
                  <a:lnTo>
                    <a:pt x="477" y="135"/>
                  </a:lnTo>
                  <a:lnTo>
                    <a:pt x="481" y="137"/>
                  </a:lnTo>
                  <a:lnTo>
                    <a:pt x="490" y="140"/>
                  </a:lnTo>
                  <a:lnTo>
                    <a:pt x="495" y="143"/>
                  </a:lnTo>
                  <a:lnTo>
                    <a:pt x="500" y="145"/>
                  </a:lnTo>
                  <a:lnTo>
                    <a:pt x="501" y="145"/>
                  </a:lnTo>
                  <a:lnTo>
                    <a:pt x="503" y="147"/>
                  </a:lnTo>
                  <a:lnTo>
                    <a:pt x="514" y="152"/>
                  </a:lnTo>
                  <a:lnTo>
                    <a:pt x="515" y="153"/>
                  </a:lnTo>
                  <a:lnTo>
                    <a:pt x="516" y="153"/>
                  </a:lnTo>
                  <a:lnTo>
                    <a:pt x="517" y="154"/>
                  </a:lnTo>
                  <a:lnTo>
                    <a:pt x="518" y="154"/>
                  </a:lnTo>
                  <a:lnTo>
                    <a:pt x="519" y="154"/>
                  </a:lnTo>
                  <a:lnTo>
                    <a:pt x="520" y="154"/>
                  </a:lnTo>
                  <a:lnTo>
                    <a:pt x="520" y="153"/>
                  </a:lnTo>
                  <a:lnTo>
                    <a:pt x="520" y="152"/>
                  </a:lnTo>
                  <a:lnTo>
                    <a:pt x="520" y="153"/>
                  </a:lnTo>
                  <a:lnTo>
                    <a:pt x="521" y="152"/>
                  </a:lnTo>
                  <a:lnTo>
                    <a:pt x="523" y="152"/>
                  </a:lnTo>
                  <a:lnTo>
                    <a:pt x="523" y="153"/>
                  </a:lnTo>
                  <a:lnTo>
                    <a:pt x="523" y="154"/>
                  </a:lnTo>
                  <a:lnTo>
                    <a:pt x="521" y="154"/>
                  </a:lnTo>
                  <a:lnTo>
                    <a:pt x="523" y="154"/>
                  </a:lnTo>
                  <a:lnTo>
                    <a:pt x="523" y="156"/>
                  </a:lnTo>
                  <a:lnTo>
                    <a:pt x="524" y="154"/>
                  </a:lnTo>
                  <a:lnTo>
                    <a:pt x="525" y="154"/>
                  </a:lnTo>
                  <a:lnTo>
                    <a:pt x="526" y="154"/>
                  </a:lnTo>
                  <a:lnTo>
                    <a:pt x="527" y="153"/>
                  </a:lnTo>
                  <a:lnTo>
                    <a:pt x="529" y="153"/>
                  </a:lnTo>
                  <a:lnTo>
                    <a:pt x="530" y="154"/>
                  </a:lnTo>
                  <a:lnTo>
                    <a:pt x="530" y="156"/>
                  </a:lnTo>
                  <a:lnTo>
                    <a:pt x="532" y="156"/>
                  </a:lnTo>
                  <a:lnTo>
                    <a:pt x="532" y="154"/>
                  </a:lnTo>
                  <a:lnTo>
                    <a:pt x="533" y="154"/>
                  </a:lnTo>
                  <a:lnTo>
                    <a:pt x="534" y="154"/>
                  </a:lnTo>
                  <a:lnTo>
                    <a:pt x="535" y="154"/>
                  </a:lnTo>
                  <a:lnTo>
                    <a:pt x="536" y="156"/>
                  </a:lnTo>
                  <a:lnTo>
                    <a:pt x="537" y="157"/>
                  </a:lnTo>
                  <a:lnTo>
                    <a:pt x="537" y="158"/>
                  </a:lnTo>
                  <a:lnTo>
                    <a:pt x="538" y="159"/>
                  </a:lnTo>
                  <a:lnTo>
                    <a:pt x="542" y="160"/>
                  </a:lnTo>
                  <a:lnTo>
                    <a:pt x="542" y="159"/>
                  </a:lnTo>
                  <a:lnTo>
                    <a:pt x="543" y="159"/>
                  </a:lnTo>
                  <a:lnTo>
                    <a:pt x="544" y="159"/>
                  </a:lnTo>
                  <a:lnTo>
                    <a:pt x="544" y="157"/>
                  </a:lnTo>
                  <a:lnTo>
                    <a:pt x="545" y="154"/>
                  </a:lnTo>
                  <a:lnTo>
                    <a:pt x="545" y="153"/>
                  </a:lnTo>
                  <a:lnTo>
                    <a:pt x="546" y="153"/>
                  </a:lnTo>
                  <a:lnTo>
                    <a:pt x="546" y="154"/>
                  </a:lnTo>
                  <a:lnTo>
                    <a:pt x="547" y="156"/>
                  </a:lnTo>
                  <a:lnTo>
                    <a:pt x="548" y="156"/>
                  </a:lnTo>
                  <a:lnTo>
                    <a:pt x="549" y="154"/>
                  </a:lnTo>
                  <a:lnTo>
                    <a:pt x="549" y="153"/>
                  </a:lnTo>
                  <a:lnTo>
                    <a:pt x="551" y="153"/>
                  </a:lnTo>
                  <a:lnTo>
                    <a:pt x="552" y="153"/>
                  </a:lnTo>
                  <a:lnTo>
                    <a:pt x="552" y="154"/>
                  </a:lnTo>
                  <a:lnTo>
                    <a:pt x="553" y="153"/>
                  </a:lnTo>
                  <a:lnTo>
                    <a:pt x="554" y="153"/>
                  </a:lnTo>
                  <a:lnTo>
                    <a:pt x="554" y="152"/>
                  </a:lnTo>
                  <a:lnTo>
                    <a:pt x="555" y="152"/>
                  </a:lnTo>
                  <a:lnTo>
                    <a:pt x="556" y="152"/>
                  </a:lnTo>
                  <a:lnTo>
                    <a:pt x="557" y="152"/>
                  </a:lnTo>
                  <a:lnTo>
                    <a:pt x="557" y="153"/>
                  </a:lnTo>
                  <a:lnTo>
                    <a:pt x="558" y="156"/>
                  </a:lnTo>
                  <a:lnTo>
                    <a:pt x="559" y="156"/>
                  </a:lnTo>
                  <a:lnTo>
                    <a:pt x="558" y="157"/>
                  </a:lnTo>
                  <a:lnTo>
                    <a:pt x="559" y="157"/>
                  </a:lnTo>
                  <a:lnTo>
                    <a:pt x="561" y="158"/>
                  </a:lnTo>
                  <a:lnTo>
                    <a:pt x="562" y="157"/>
                  </a:lnTo>
                  <a:lnTo>
                    <a:pt x="562" y="156"/>
                  </a:lnTo>
                  <a:lnTo>
                    <a:pt x="563" y="156"/>
                  </a:lnTo>
                  <a:lnTo>
                    <a:pt x="564" y="156"/>
                  </a:lnTo>
                  <a:lnTo>
                    <a:pt x="565" y="156"/>
                  </a:lnTo>
                  <a:lnTo>
                    <a:pt x="565" y="157"/>
                  </a:lnTo>
                  <a:lnTo>
                    <a:pt x="566" y="157"/>
                  </a:lnTo>
                  <a:lnTo>
                    <a:pt x="567" y="158"/>
                  </a:lnTo>
                  <a:lnTo>
                    <a:pt x="568" y="158"/>
                  </a:lnTo>
                  <a:lnTo>
                    <a:pt x="568" y="159"/>
                  </a:lnTo>
                  <a:lnTo>
                    <a:pt x="569" y="159"/>
                  </a:lnTo>
                  <a:lnTo>
                    <a:pt x="571" y="159"/>
                  </a:lnTo>
                  <a:lnTo>
                    <a:pt x="572" y="158"/>
                  </a:lnTo>
                  <a:lnTo>
                    <a:pt x="573" y="158"/>
                  </a:lnTo>
                  <a:lnTo>
                    <a:pt x="574" y="157"/>
                  </a:lnTo>
                  <a:lnTo>
                    <a:pt x="573" y="157"/>
                  </a:lnTo>
                  <a:lnTo>
                    <a:pt x="574" y="156"/>
                  </a:lnTo>
                  <a:lnTo>
                    <a:pt x="575" y="157"/>
                  </a:lnTo>
                  <a:lnTo>
                    <a:pt x="576" y="158"/>
                  </a:lnTo>
                  <a:lnTo>
                    <a:pt x="577" y="158"/>
                  </a:lnTo>
                  <a:lnTo>
                    <a:pt x="581" y="160"/>
                  </a:lnTo>
                  <a:lnTo>
                    <a:pt x="581" y="161"/>
                  </a:lnTo>
                  <a:lnTo>
                    <a:pt x="581" y="162"/>
                  </a:lnTo>
                  <a:lnTo>
                    <a:pt x="582" y="162"/>
                  </a:lnTo>
                  <a:lnTo>
                    <a:pt x="582" y="161"/>
                  </a:lnTo>
                  <a:lnTo>
                    <a:pt x="583" y="161"/>
                  </a:lnTo>
                  <a:lnTo>
                    <a:pt x="584" y="161"/>
                  </a:lnTo>
                  <a:lnTo>
                    <a:pt x="585" y="162"/>
                  </a:lnTo>
                  <a:lnTo>
                    <a:pt x="586" y="162"/>
                  </a:lnTo>
                  <a:lnTo>
                    <a:pt x="587" y="162"/>
                  </a:lnTo>
                  <a:lnTo>
                    <a:pt x="588" y="161"/>
                  </a:lnTo>
                  <a:lnTo>
                    <a:pt x="590" y="161"/>
                  </a:lnTo>
                  <a:lnTo>
                    <a:pt x="591" y="160"/>
                  </a:lnTo>
                  <a:lnTo>
                    <a:pt x="592" y="160"/>
                  </a:lnTo>
                  <a:lnTo>
                    <a:pt x="592" y="161"/>
                  </a:lnTo>
                  <a:lnTo>
                    <a:pt x="592" y="162"/>
                  </a:lnTo>
                  <a:lnTo>
                    <a:pt x="593" y="162"/>
                  </a:lnTo>
                  <a:lnTo>
                    <a:pt x="594" y="162"/>
                  </a:lnTo>
                  <a:lnTo>
                    <a:pt x="595" y="162"/>
                  </a:lnTo>
                  <a:lnTo>
                    <a:pt x="596" y="163"/>
                  </a:lnTo>
                  <a:lnTo>
                    <a:pt x="597" y="162"/>
                  </a:lnTo>
                  <a:lnTo>
                    <a:pt x="597" y="161"/>
                  </a:lnTo>
                  <a:lnTo>
                    <a:pt x="599" y="161"/>
                  </a:lnTo>
                  <a:lnTo>
                    <a:pt x="601" y="162"/>
                  </a:lnTo>
                  <a:lnTo>
                    <a:pt x="601" y="163"/>
                  </a:lnTo>
                  <a:lnTo>
                    <a:pt x="602" y="163"/>
                  </a:lnTo>
                  <a:lnTo>
                    <a:pt x="603" y="163"/>
                  </a:lnTo>
                  <a:lnTo>
                    <a:pt x="604" y="163"/>
                  </a:lnTo>
                  <a:lnTo>
                    <a:pt x="604" y="164"/>
                  </a:lnTo>
                  <a:lnTo>
                    <a:pt x="605" y="164"/>
                  </a:lnTo>
                  <a:lnTo>
                    <a:pt x="607" y="166"/>
                  </a:lnTo>
                  <a:lnTo>
                    <a:pt x="607" y="167"/>
                  </a:lnTo>
                  <a:lnTo>
                    <a:pt x="609" y="167"/>
                  </a:lnTo>
                  <a:lnTo>
                    <a:pt x="609" y="166"/>
                  </a:lnTo>
                  <a:lnTo>
                    <a:pt x="610" y="166"/>
                  </a:lnTo>
                  <a:lnTo>
                    <a:pt x="611" y="166"/>
                  </a:lnTo>
                  <a:lnTo>
                    <a:pt x="611" y="167"/>
                  </a:lnTo>
                  <a:lnTo>
                    <a:pt x="612" y="167"/>
                  </a:lnTo>
                  <a:lnTo>
                    <a:pt x="611" y="168"/>
                  </a:lnTo>
                  <a:lnTo>
                    <a:pt x="611" y="169"/>
                  </a:lnTo>
                  <a:lnTo>
                    <a:pt x="611" y="170"/>
                  </a:lnTo>
                  <a:lnTo>
                    <a:pt x="611" y="173"/>
                  </a:lnTo>
                  <a:lnTo>
                    <a:pt x="612" y="173"/>
                  </a:lnTo>
                  <a:lnTo>
                    <a:pt x="613" y="173"/>
                  </a:lnTo>
                  <a:lnTo>
                    <a:pt x="614" y="173"/>
                  </a:lnTo>
                  <a:lnTo>
                    <a:pt x="615" y="175"/>
                  </a:lnTo>
                  <a:lnTo>
                    <a:pt x="615" y="176"/>
                  </a:lnTo>
                  <a:lnTo>
                    <a:pt x="614" y="176"/>
                  </a:lnTo>
                  <a:lnTo>
                    <a:pt x="613" y="177"/>
                  </a:lnTo>
                  <a:lnTo>
                    <a:pt x="613" y="178"/>
                  </a:lnTo>
                  <a:lnTo>
                    <a:pt x="612" y="179"/>
                  </a:lnTo>
                  <a:lnTo>
                    <a:pt x="611" y="180"/>
                  </a:lnTo>
                  <a:lnTo>
                    <a:pt x="611" y="181"/>
                  </a:lnTo>
                  <a:lnTo>
                    <a:pt x="610" y="181"/>
                  </a:lnTo>
                  <a:lnTo>
                    <a:pt x="610" y="182"/>
                  </a:lnTo>
                  <a:lnTo>
                    <a:pt x="610" y="183"/>
                  </a:lnTo>
                  <a:lnTo>
                    <a:pt x="609" y="183"/>
                  </a:lnTo>
                  <a:lnTo>
                    <a:pt x="607" y="185"/>
                  </a:lnTo>
                  <a:lnTo>
                    <a:pt x="609" y="187"/>
                  </a:lnTo>
                  <a:lnTo>
                    <a:pt x="611" y="188"/>
                  </a:lnTo>
                  <a:lnTo>
                    <a:pt x="612" y="188"/>
                  </a:lnTo>
                  <a:lnTo>
                    <a:pt x="612" y="189"/>
                  </a:lnTo>
                  <a:lnTo>
                    <a:pt x="612" y="190"/>
                  </a:lnTo>
                  <a:lnTo>
                    <a:pt x="613" y="190"/>
                  </a:lnTo>
                  <a:lnTo>
                    <a:pt x="614" y="191"/>
                  </a:lnTo>
                  <a:lnTo>
                    <a:pt x="615" y="190"/>
                  </a:lnTo>
                  <a:lnTo>
                    <a:pt x="615" y="191"/>
                  </a:lnTo>
                  <a:lnTo>
                    <a:pt x="616" y="191"/>
                  </a:lnTo>
                  <a:lnTo>
                    <a:pt x="618" y="191"/>
                  </a:lnTo>
                  <a:lnTo>
                    <a:pt x="619" y="191"/>
                  </a:lnTo>
                  <a:lnTo>
                    <a:pt x="620" y="191"/>
                  </a:lnTo>
                  <a:lnTo>
                    <a:pt x="620" y="190"/>
                  </a:lnTo>
                  <a:lnTo>
                    <a:pt x="621" y="190"/>
                  </a:lnTo>
                  <a:lnTo>
                    <a:pt x="621" y="189"/>
                  </a:lnTo>
                  <a:lnTo>
                    <a:pt x="622" y="189"/>
                  </a:lnTo>
                  <a:lnTo>
                    <a:pt x="623" y="189"/>
                  </a:lnTo>
                  <a:lnTo>
                    <a:pt x="624" y="189"/>
                  </a:lnTo>
                  <a:lnTo>
                    <a:pt x="625" y="188"/>
                  </a:lnTo>
                  <a:lnTo>
                    <a:pt x="626" y="188"/>
                  </a:lnTo>
                  <a:lnTo>
                    <a:pt x="628" y="188"/>
                  </a:lnTo>
                  <a:lnTo>
                    <a:pt x="628" y="190"/>
                  </a:lnTo>
                  <a:lnTo>
                    <a:pt x="629" y="191"/>
                  </a:lnTo>
                  <a:lnTo>
                    <a:pt x="628" y="191"/>
                  </a:lnTo>
                  <a:lnTo>
                    <a:pt x="628" y="192"/>
                  </a:lnTo>
                  <a:lnTo>
                    <a:pt x="629" y="192"/>
                  </a:lnTo>
                  <a:lnTo>
                    <a:pt x="630" y="192"/>
                  </a:lnTo>
                  <a:lnTo>
                    <a:pt x="630" y="194"/>
                  </a:lnTo>
                  <a:lnTo>
                    <a:pt x="631" y="194"/>
                  </a:lnTo>
                  <a:lnTo>
                    <a:pt x="631" y="195"/>
                  </a:lnTo>
                  <a:lnTo>
                    <a:pt x="632" y="195"/>
                  </a:lnTo>
                  <a:lnTo>
                    <a:pt x="633" y="195"/>
                  </a:lnTo>
                  <a:lnTo>
                    <a:pt x="634" y="194"/>
                  </a:lnTo>
                  <a:lnTo>
                    <a:pt x="635" y="194"/>
                  </a:lnTo>
                  <a:lnTo>
                    <a:pt x="636" y="194"/>
                  </a:lnTo>
                  <a:lnTo>
                    <a:pt x="638" y="194"/>
                  </a:lnTo>
                  <a:lnTo>
                    <a:pt x="639" y="194"/>
                  </a:lnTo>
                  <a:lnTo>
                    <a:pt x="639" y="195"/>
                  </a:lnTo>
                  <a:lnTo>
                    <a:pt x="640" y="195"/>
                  </a:lnTo>
                  <a:lnTo>
                    <a:pt x="641" y="194"/>
                  </a:lnTo>
                  <a:lnTo>
                    <a:pt x="642" y="195"/>
                  </a:lnTo>
                  <a:lnTo>
                    <a:pt x="643" y="195"/>
                  </a:lnTo>
                  <a:lnTo>
                    <a:pt x="643" y="196"/>
                  </a:lnTo>
                  <a:lnTo>
                    <a:pt x="644" y="196"/>
                  </a:lnTo>
                  <a:lnTo>
                    <a:pt x="643" y="196"/>
                  </a:lnTo>
                  <a:lnTo>
                    <a:pt x="643" y="197"/>
                  </a:lnTo>
                  <a:lnTo>
                    <a:pt x="645" y="199"/>
                  </a:lnTo>
                  <a:lnTo>
                    <a:pt x="647" y="200"/>
                  </a:lnTo>
                  <a:lnTo>
                    <a:pt x="648" y="200"/>
                  </a:lnTo>
                  <a:lnTo>
                    <a:pt x="649" y="200"/>
                  </a:lnTo>
                  <a:lnTo>
                    <a:pt x="651" y="201"/>
                  </a:lnTo>
                  <a:lnTo>
                    <a:pt x="652" y="201"/>
                  </a:lnTo>
                  <a:lnTo>
                    <a:pt x="652" y="202"/>
                  </a:lnTo>
                  <a:lnTo>
                    <a:pt x="651" y="204"/>
                  </a:lnTo>
                  <a:lnTo>
                    <a:pt x="652" y="204"/>
                  </a:lnTo>
                  <a:lnTo>
                    <a:pt x="652" y="205"/>
                  </a:lnTo>
                  <a:lnTo>
                    <a:pt x="654" y="206"/>
                  </a:lnTo>
                  <a:lnTo>
                    <a:pt x="655" y="206"/>
                  </a:lnTo>
                  <a:lnTo>
                    <a:pt x="655" y="207"/>
                  </a:lnTo>
                  <a:lnTo>
                    <a:pt x="655" y="208"/>
                  </a:lnTo>
                  <a:lnTo>
                    <a:pt x="653" y="208"/>
                  </a:lnTo>
                  <a:lnTo>
                    <a:pt x="652" y="209"/>
                  </a:lnTo>
                  <a:lnTo>
                    <a:pt x="650" y="210"/>
                  </a:lnTo>
                  <a:lnTo>
                    <a:pt x="650" y="211"/>
                  </a:lnTo>
                  <a:lnTo>
                    <a:pt x="650" y="213"/>
                  </a:lnTo>
                  <a:lnTo>
                    <a:pt x="651" y="214"/>
                  </a:lnTo>
                  <a:lnTo>
                    <a:pt x="652" y="215"/>
                  </a:lnTo>
                  <a:lnTo>
                    <a:pt x="653" y="216"/>
                  </a:lnTo>
                  <a:lnTo>
                    <a:pt x="654" y="217"/>
                  </a:lnTo>
                  <a:lnTo>
                    <a:pt x="654" y="218"/>
                  </a:lnTo>
                  <a:lnTo>
                    <a:pt x="657" y="218"/>
                  </a:lnTo>
                  <a:lnTo>
                    <a:pt x="657" y="219"/>
                  </a:lnTo>
                  <a:lnTo>
                    <a:pt x="658" y="221"/>
                  </a:lnTo>
                  <a:lnTo>
                    <a:pt x="658" y="224"/>
                  </a:lnTo>
                  <a:lnTo>
                    <a:pt x="657" y="224"/>
                  </a:lnTo>
                  <a:lnTo>
                    <a:pt x="657" y="225"/>
                  </a:lnTo>
                  <a:lnTo>
                    <a:pt x="655" y="225"/>
                  </a:lnTo>
                  <a:lnTo>
                    <a:pt x="657" y="225"/>
                  </a:lnTo>
                  <a:lnTo>
                    <a:pt x="657" y="226"/>
                  </a:lnTo>
                  <a:lnTo>
                    <a:pt x="657" y="227"/>
                  </a:lnTo>
                  <a:lnTo>
                    <a:pt x="655" y="228"/>
                  </a:lnTo>
                  <a:lnTo>
                    <a:pt x="654" y="228"/>
                  </a:lnTo>
                  <a:lnTo>
                    <a:pt x="653" y="228"/>
                  </a:lnTo>
                  <a:lnTo>
                    <a:pt x="651" y="227"/>
                  </a:lnTo>
                  <a:lnTo>
                    <a:pt x="650" y="228"/>
                  </a:lnTo>
                  <a:lnTo>
                    <a:pt x="651" y="229"/>
                  </a:lnTo>
                  <a:lnTo>
                    <a:pt x="652" y="230"/>
                  </a:lnTo>
                  <a:lnTo>
                    <a:pt x="653" y="230"/>
                  </a:lnTo>
                  <a:lnTo>
                    <a:pt x="654" y="231"/>
                  </a:lnTo>
                  <a:lnTo>
                    <a:pt x="654" y="233"/>
                  </a:lnTo>
                  <a:lnTo>
                    <a:pt x="654" y="234"/>
                  </a:lnTo>
                  <a:lnTo>
                    <a:pt x="654" y="235"/>
                  </a:lnTo>
                  <a:lnTo>
                    <a:pt x="655" y="237"/>
                  </a:lnTo>
                  <a:lnTo>
                    <a:pt x="655" y="238"/>
                  </a:lnTo>
                  <a:lnTo>
                    <a:pt x="657" y="238"/>
                  </a:lnTo>
                  <a:lnTo>
                    <a:pt x="657" y="239"/>
                  </a:lnTo>
                  <a:lnTo>
                    <a:pt x="657" y="240"/>
                  </a:lnTo>
                  <a:lnTo>
                    <a:pt x="657" y="242"/>
                  </a:lnTo>
                  <a:lnTo>
                    <a:pt x="657" y="243"/>
                  </a:lnTo>
                  <a:lnTo>
                    <a:pt x="655" y="244"/>
                  </a:lnTo>
                  <a:lnTo>
                    <a:pt x="655" y="245"/>
                  </a:lnTo>
                  <a:lnTo>
                    <a:pt x="654" y="246"/>
                  </a:lnTo>
                  <a:lnTo>
                    <a:pt x="653" y="247"/>
                  </a:lnTo>
                  <a:lnTo>
                    <a:pt x="652" y="248"/>
                  </a:lnTo>
                  <a:lnTo>
                    <a:pt x="652" y="249"/>
                  </a:lnTo>
                  <a:lnTo>
                    <a:pt x="651" y="249"/>
                  </a:lnTo>
                  <a:lnTo>
                    <a:pt x="651" y="250"/>
                  </a:lnTo>
                  <a:lnTo>
                    <a:pt x="650" y="250"/>
                  </a:lnTo>
                  <a:lnTo>
                    <a:pt x="650" y="252"/>
                  </a:lnTo>
                  <a:lnTo>
                    <a:pt x="649" y="253"/>
                  </a:lnTo>
                  <a:lnTo>
                    <a:pt x="649" y="254"/>
                  </a:lnTo>
                  <a:lnTo>
                    <a:pt x="650" y="255"/>
                  </a:lnTo>
                  <a:lnTo>
                    <a:pt x="650" y="256"/>
                  </a:lnTo>
                  <a:lnTo>
                    <a:pt x="651" y="256"/>
                  </a:lnTo>
                  <a:lnTo>
                    <a:pt x="651" y="257"/>
                  </a:lnTo>
                  <a:lnTo>
                    <a:pt x="651" y="258"/>
                  </a:lnTo>
                  <a:lnTo>
                    <a:pt x="650" y="258"/>
                  </a:lnTo>
                  <a:lnTo>
                    <a:pt x="650" y="259"/>
                  </a:lnTo>
                  <a:lnTo>
                    <a:pt x="650" y="261"/>
                  </a:lnTo>
                  <a:lnTo>
                    <a:pt x="649" y="262"/>
                  </a:lnTo>
                  <a:lnTo>
                    <a:pt x="648" y="262"/>
                  </a:lnTo>
                  <a:lnTo>
                    <a:pt x="648" y="263"/>
                  </a:lnTo>
                  <a:lnTo>
                    <a:pt x="649" y="264"/>
                  </a:lnTo>
                  <a:lnTo>
                    <a:pt x="648" y="265"/>
                  </a:lnTo>
                  <a:lnTo>
                    <a:pt x="647" y="266"/>
                  </a:lnTo>
                  <a:lnTo>
                    <a:pt x="647" y="267"/>
                  </a:lnTo>
                  <a:lnTo>
                    <a:pt x="648" y="267"/>
                  </a:lnTo>
                  <a:lnTo>
                    <a:pt x="649" y="267"/>
                  </a:lnTo>
                  <a:lnTo>
                    <a:pt x="649" y="266"/>
                  </a:lnTo>
                  <a:lnTo>
                    <a:pt x="650" y="266"/>
                  </a:lnTo>
                  <a:lnTo>
                    <a:pt x="650" y="267"/>
                  </a:lnTo>
                  <a:lnTo>
                    <a:pt x="651" y="267"/>
                  </a:lnTo>
                  <a:lnTo>
                    <a:pt x="652" y="268"/>
                  </a:lnTo>
                  <a:lnTo>
                    <a:pt x="651" y="269"/>
                  </a:lnTo>
                  <a:lnTo>
                    <a:pt x="652" y="269"/>
                  </a:lnTo>
                  <a:lnTo>
                    <a:pt x="653" y="268"/>
                  </a:lnTo>
                  <a:lnTo>
                    <a:pt x="653" y="267"/>
                  </a:lnTo>
                  <a:lnTo>
                    <a:pt x="654" y="267"/>
                  </a:lnTo>
                  <a:lnTo>
                    <a:pt x="655" y="267"/>
                  </a:lnTo>
                  <a:lnTo>
                    <a:pt x="657" y="267"/>
                  </a:lnTo>
                  <a:lnTo>
                    <a:pt x="658" y="266"/>
                  </a:lnTo>
                  <a:lnTo>
                    <a:pt x="659" y="266"/>
                  </a:lnTo>
                  <a:lnTo>
                    <a:pt x="660" y="266"/>
                  </a:lnTo>
                  <a:lnTo>
                    <a:pt x="660" y="267"/>
                  </a:lnTo>
                  <a:lnTo>
                    <a:pt x="661" y="266"/>
                  </a:lnTo>
                  <a:lnTo>
                    <a:pt x="662" y="266"/>
                  </a:lnTo>
                  <a:lnTo>
                    <a:pt x="663" y="267"/>
                  </a:lnTo>
                  <a:lnTo>
                    <a:pt x="664" y="266"/>
                  </a:lnTo>
                  <a:lnTo>
                    <a:pt x="664" y="265"/>
                  </a:lnTo>
                  <a:lnTo>
                    <a:pt x="666" y="265"/>
                  </a:lnTo>
                  <a:lnTo>
                    <a:pt x="667" y="264"/>
                  </a:lnTo>
                  <a:lnTo>
                    <a:pt x="668" y="261"/>
                  </a:lnTo>
                  <a:lnTo>
                    <a:pt x="669" y="261"/>
                  </a:lnTo>
                  <a:lnTo>
                    <a:pt x="670" y="259"/>
                  </a:lnTo>
                  <a:lnTo>
                    <a:pt x="671" y="258"/>
                  </a:lnTo>
                  <a:lnTo>
                    <a:pt x="672" y="258"/>
                  </a:lnTo>
                  <a:lnTo>
                    <a:pt x="672" y="259"/>
                  </a:lnTo>
                  <a:lnTo>
                    <a:pt x="673" y="259"/>
                  </a:lnTo>
                  <a:lnTo>
                    <a:pt x="673" y="261"/>
                  </a:lnTo>
                  <a:lnTo>
                    <a:pt x="676" y="262"/>
                  </a:lnTo>
                  <a:lnTo>
                    <a:pt x="677" y="263"/>
                  </a:lnTo>
                  <a:lnTo>
                    <a:pt x="677" y="264"/>
                  </a:lnTo>
                  <a:lnTo>
                    <a:pt x="677" y="265"/>
                  </a:lnTo>
                  <a:lnTo>
                    <a:pt x="678" y="265"/>
                  </a:lnTo>
                  <a:lnTo>
                    <a:pt x="678" y="266"/>
                  </a:lnTo>
                  <a:lnTo>
                    <a:pt x="678" y="267"/>
                  </a:lnTo>
                  <a:lnTo>
                    <a:pt x="677" y="268"/>
                  </a:lnTo>
                  <a:lnTo>
                    <a:pt x="677" y="269"/>
                  </a:lnTo>
                  <a:lnTo>
                    <a:pt x="677" y="271"/>
                  </a:lnTo>
                  <a:lnTo>
                    <a:pt x="676" y="272"/>
                  </a:lnTo>
                  <a:lnTo>
                    <a:pt x="674" y="273"/>
                  </a:lnTo>
                  <a:lnTo>
                    <a:pt x="674" y="274"/>
                  </a:lnTo>
                  <a:lnTo>
                    <a:pt x="673" y="275"/>
                  </a:lnTo>
                  <a:lnTo>
                    <a:pt x="673" y="276"/>
                  </a:lnTo>
                  <a:lnTo>
                    <a:pt x="672" y="277"/>
                  </a:lnTo>
                  <a:lnTo>
                    <a:pt x="672" y="278"/>
                  </a:lnTo>
                  <a:lnTo>
                    <a:pt x="672" y="280"/>
                  </a:lnTo>
                  <a:lnTo>
                    <a:pt x="672" y="281"/>
                  </a:lnTo>
                  <a:lnTo>
                    <a:pt x="671" y="283"/>
                  </a:lnTo>
                  <a:lnTo>
                    <a:pt x="671" y="284"/>
                  </a:lnTo>
                  <a:lnTo>
                    <a:pt x="671" y="285"/>
                  </a:lnTo>
                  <a:lnTo>
                    <a:pt x="671" y="286"/>
                  </a:lnTo>
                  <a:lnTo>
                    <a:pt x="670" y="286"/>
                  </a:lnTo>
                  <a:lnTo>
                    <a:pt x="670" y="287"/>
                  </a:lnTo>
                  <a:lnTo>
                    <a:pt x="670" y="288"/>
                  </a:lnTo>
                  <a:lnTo>
                    <a:pt x="670" y="290"/>
                  </a:lnTo>
                  <a:lnTo>
                    <a:pt x="670" y="291"/>
                  </a:lnTo>
                  <a:lnTo>
                    <a:pt x="670" y="292"/>
                  </a:lnTo>
                  <a:lnTo>
                    <a:pt x="669" y="293"/>
                  </a:lnTo>
                  <a:lnTo>
                    <a:pt x="668" y="293"/>
                  </a:lnTo>
                  <a:lnTo>
                    <a:pt x="668" y="294"/>
                  </a:lnTo>
                  <a:lnTo>
                    <a:pt x="669" y="297"/>
                  </a:lnTo>
                  <a:lnTo>
                    <a:pt x="669" y="299"/>
                  </a:lnTo>
                  <a:lnTo>
                    <a:pt x="670" y="299"/>
                  </a:lnTo>
                  <a:lnTo>
                    <a:pt x="670" y="300"/>
                  </a:lnTo>
                  <a:lnTo>
                    <a:pt x="671" y="300"/>
                  </a:lnTo>
                  <a:lnTo>
                    <a:pt x="671" y="301"/>
                  </a:lnTo>
                  <a:lnTo>
                    <a:pt x="672" y="301"/>
                  </a:lnTo>
                  <a:lnTo>
                    <a:pt x="673" y="302"/>
                  </a:lnTo>
                  <a:lnTo>
                    <a:pt x="674" y="302"/>
                  </a:lnTo>
                  <a:lnTo>
                    <a:pt x="676" y="302"/>
                  </a:lnTo>
                  <a:lnTo>
                    <a:pt x="676" y="303"/>
                  </a:lnTo>
                  <a:lnTo>
                    <a:pt x="677" y="303"/>
                  </a:lnTo>
                  <a:lnTo>
                    <a:pt x="678" y="305"/>
                  </a:lnTo>
                  <a:lnTo>
                    <a:pt x="677" y="305"/>
                  </a:lnTo>
                  <a:lnTo>
                    <a:pt x="678" y="306"/>
                  </a:lnTo>
                  <a:lnTo>
                    <a:pt x="678" y="307"/>
                  </a:lnTo>
                  <a:lnTo>
                    <a:pt x="679" y="307"/>
                  </a:lnTo>
                  <a:lnTo>
                    <a:pt x="680" y="309"/>
                  </a:lnTo>
                  <a:lnTo>
                    <a:pt x="680" y="310"/>
                  </a:lnTo>
                  <a:lnTo>
                    <a:pt x="681" y="310"/>
                  </a:lnTo>
                  <a:lnTo>
                    <a:pt x="683" y="310"/>
                  </a:lnTo>
                  <a:lnTo>
                    <a:pt x="685" y="310"/>
                  </a:lnTo>
                  <a:lnTo>
                    <a:pt x="686" y="311"/>
                  </a:lnTo>
                  <a:lnTo>
                    <a:pt x="689" y="311"/>
                  </a:lnTo>
                  <a:lnTo>
                    <a:pt x="690" y="312"/>
                  </a:lnTo>
                  <a:lnTo>
                    <a:pt x="690" y="313"/>
                  </a:lnTo>
                  <a:lnTo>
                    <a:pt x="689" y="313"/>
                  </a:lnTo>
                  <a:lnTo>
                    <a:pt x="688" y="314"/>
                  </a:lnTo>
                  <a:lnTo>
                    <a:pt x="687" y="315"/>
                  </a:lnTo>
                  <a:lnTo>
                    <a:pt x="687" y="316"/>
                  </a:lnTo>
                  <a:lnTo>
                    <a:pt x="686" y="321"/>
                  </a:lnTo>
                  <a:lnTo>
                    <a:pt x="686" y="326"/>
                  </a:lnTo>
                  <a:lnTo>
                    <a:pt x="686" y="333"/>
                  </a:lnTo>
                  <a:lnTo>
                    <a:pt x="682" y="334"/>
                  </a:lnTo>
                  <a:lnTo>
                    <a:pt x="678" y="334"/>
                  </a:lnTo>
                  <a:lnTo>
                    <a:pt x="669" y="336"/>
                  </a:lnTo>
                  <a:lnTo>
                    <a:pt x="666" y="338"/>
                  </a:lnTo>
                  <a:lnTo>
                    <a:pt x="662" y="340"/>
                  </a:lnTo>
                  <a:lnTo>
                    <a:pt x="660" y="343"/>
                  </a:lnTo>
                  <a:lnTo>
                    <a:pt x="660" y="344"/>
                  </a:lnTo>
                  <a:lnTo>
                    <a:pt x="659" y="345"/>
                  </a:lnTo>
                  <a:lnTo>
                    <a:pt x="659" y="347"/>
                  </a:lnTo>
                  <a:lnTo>
                    <a:pt x="660" y="348"/>
                  </a:lnTo>
                  <a:lnTo>
                    <a:pt x="660" y="349"/>
                  </a:lnTo>
                  <a:lnTo>
                    <a:pt x="660" y="350"/>
                  </a:lnTo>
                  <a:lnTo>
                    <a:pt x="661" y="350"/>
                  </a:lnTo>
                  <a:lnTo>
                    <a:pt x="661" y="351"/>
                  </a:lnTo>
                  <a:lnTo>
                    <a:pt x="662" y="351"/>
                  </a:lnTo>
                  <a:lnTo>
                    <a:pt x="661" y="353"/>
                  </a:lnTo>
                  <a:lnTo>
                    <a:pt x="661" y="354"/>
                  </a:lnTo>
                  <a:lnTo>
                    <a:pt x="660" y="355"/>
                  </a:lnTo>
                  <a:lnTo>
                    <a:pt x="659" y="355"/>
                  </a:lnTo>
                  <a:lnTo>
                    <a:pt x="659" y="357"/>
                  </a:lnTo>
                  <a:lnTo>
                    <a:pt x="659" y="358"/>
                  </a:lnTo>
                  <a:lnTo>
                    <a:pt x="658" y="359"/>
                  </a:lnTo>
                  <a:lnTo>
                    <a:pt x="658" y="361"/>
                  </a:lnTo>
                  <a:lnTo>
                    <a:pt x="657" y="361"/>
                  </a:lnTo>
                  <a:lnTo>
                    <a:pt x="655" y="361"/>
                  </a:lnTo>
                  <a:lnTo>
                    <a:pt x="655" y="362"/>
                  </a:lnTo>
                  <a:lnTo>
                    <a:pt x="653" y="363"/>
                  </a:lnTo>
                  <a:lnTo>
                    <a:pt x="653" y="364"/>
                  </a:lnTo>
                  <a:lnTo>
                    <a:pt x="653" y="366"/>
                  </a:lnTo>
                  <a:lnTo>
                    <a:pt x="652" y="368"/>
                  </a:lnTo>
                  <a:lnTo>
                    <a:pt x="651" y="370"/>
                  </a:lnTo>
                  <a:lnTo>
                    <a:pt x="651" y="373"/>
                  </a:lnTo>
                  <a:lnTo>
                    <a:pt x="649" y="377"/>
                  </a:lnTo>
                  <a:lnTo>
                    <a:pt x="648" y="378"/>
                  </a:lnTo>
                  <a:lnTo>
                    <a:pt x="648" y="379"/>
                  </a:lnTo>
                  <a:lnTo>
                    <a:pt x="647" y="380"/>
                  </a:lnTo>
                  <a:lnTo>
                    <a:pt x="645" y="381"/>
                  </a:lnTo>
                  <a:lnTo>
                    <a:pt x="644" y="384"/>
                  </a:lnTo>
                  <a:lnTo>
                    <a:pt x="644" y="389"/>
                  </a:lnTo>
                  <a:lnTo>
                    <a:pt x="644" y="390"/>
                  </a:lnTo>
                  <a:lnTo>
                    <a:pt x="644" y="392"/>
                  </a:lnTo>
                  <a:lnTo>
                    <a:pt x="644" y="393"/>
                  </a:lnTo>
                  <a:lnTo>
                    <a:pt x="642" y="395"/>
                  </a:lnTo>
                  <a:lnTo>
                    <a:pt x="642" y="396"/>
                  </a:lnTo>
                  <a:lnTo>
                    <a:pt x="642" y="398"/>
                  </a:lnTo>
                  <a:lnTo>
                    <a:pt x="642" y="400"/>
                  </a:lnTo>
                  <a:lnTo>
                    <a:pt x="642" y="401"/>
                  </a:lnTo>
                  <a:lnTo>
                    <a:pt x="643" y="403"/>
                  </a:lnTo>
                  <a:lnTo>
                    <a:pt x="644" y="405"/>
                  </a:lnTo>
                  <a:lnTo>
                    <a:pt x="643" y="406"/>
                  </a:lnTo>
                  <a:lnTo>
                    <a:pt x="642" y="406"/>
                  </a:lnTo>
                  <a:lnTo>
                    <a:pt x="642" y="408"/>
                  </a:lnTo>
                  <a:lnTo>
                    <a:pt x="641" y="409"/>
                  </a:lnTo>
                  <a:lnTo>
                    <a:pt x="641" y="410"/>
                  </a:lnTo>
                  <a:lnTo>
                    <a:pt x="640" y="411"/>
                  </a:lnTo>
                  <a:lnTo>
                    <a:pt x="639" y="411"/>
                  </a:lnTo>
                  <a:lnTo>
                    <a:pt x="639" y="412"/>
                  </a:lnTo>
                  <a:lnTo>
                    <a:pt x="640" y="414"/>
                  </a:lnTo>
                  <a:lnTo>
                    <a:pt x="642" y="416"/>
                  </a:lnTo>
                  <a:lnTo>
                    <a:pt x="644" y="418"/>
                  </a:lnTo>
                  <a:lnTo>
                    <a:pt x="645" y="418"/>
                  </a:lnTo>
                  <a:lnTo>
                    <a:pt x="647" y="418"/>
                  </a:lnTo>
                  <a:lnTo>
                    <a:pt x="649" y="419"/>
                  </a:lnTo>
                  <a:lnTo>
                    <a:pt x="652" y="419"/>
                  </a:lnTo>
                  <a:lnTo>
                    <a:pt x="654" y="417"/>
                  </a:lnTo>
                  <a:lnTo>
                    <a:pt x="655" y="415"/>
                  </a:lnTo>
                  <a:lnTo>
                    <a:pt x="657" y="411"/>
                  </a:lnTo>
                  <a:lnTo>
                    <a:pt x="658" y="411"/>
                  </a:lnTo>
                  <a:lnTo>
                    <a:pt x="658" y="410"/>
                  </a:lnTo>
                  <a:lnTo>
                    <a:pt x="658" y="409"/>
                  </a:lnTo>
                  <a:lnTo>
                    <a:pt x="657" y="409"/>
                  </a:lnTo>
                  <a:lnTo>
                    <a:pt x="657" y="408"/>
                  </a:lnTo>
                  <a:lnTo>
                    <a:pt x="658" y="407"/>
                  </a:lnTo>
                  <a:lnTo>
                    <a:pt x="659" y="407"/>
                  </a:lnTo>
                  <a:lnTo>
                    <a:pt x="661" y="403"/>
                  </a:lnTo>
                  <a:lnTo>
                    <a:pt x="666" y="400"/>
                  </a:lnTo>
                  <a:lnTo>
                    <a:pt x="667" y="399"/>
                  </a:lnTo>
                  <a:lnTo>
                    <a:pt x="668" y="398"/>
                  </a:lnTo>
                  <a:lnTo>
                    <a:pt x="672" y="397"/>
                  </a:lnTo>
                  <a:lnTo>
                    <a:pt x="673" y="396"/>
                  </a:lnTo>
                  <a:lnTo>
                    <a:pt x="674" y="396"/>
                  </a:lnTo>
                  <a:lnTo>
                    <a:pt x="674" y="395"/>
                  </a:lnTo>
                  <a:lnTo>
                    <a:pt x="676" y="393"/>
                  </a:lnTo>
                  <a:lnTo>
                    <a:pt x="676" y="391"/>
                  </a:lnTo>
                  <a:lnTo>
                    <a:pt x="677" y="389"/>
                  </a:lnTo>
                  <a:lnTo>
                    <a:pt x="678" y="388"/>
                  </a:lnTo>
                  <a:lnTo>
                    <a:pt x="679" y="386"/>
                  </a:lnTo>
                  <a:lnTo>
                    <a:pt x="679" y="383"/>
                  </a:lnTo>
                  <a:lnTo>
                    <a:pt x="678" y="381"/>
                  </a:lnTo>
                  <a:lnTo>
                    <a:pt x="678" y="380"/>
                  </a:lnTo>
                  <a:lnTo>
                    <a:pt x="680" y="378"/>
                  </a:lnTo>
                  <a:lnTo>
                    <a:pt x="682" y="373"/>
                  </a:lnTo>
                  <a:lnTo>
                    <a:pt x="687" y="366"/>
                  </a:lnTo>
                  <a:lnTo>
                    <a:pt x="688" y="363"/>
                  </a:lnTo>
                  <a:lnTo>
                    <a:pt x="688" y="362"/>
                  </a:lnTo>
                  <a:lnTo>
                    <a:pt x="689" y="362"/>
                  </a:lnTo>
                  <a:lnTo>
                    <a:pt x="691" y="359"/>
                  </a:lnTo>
                  <a:lnTo>
                    <a:pt x="695" y="355"/>
                  </a:lnTo>
                  <a:lnTo>
                    <a:pt x="696" y="355"/>
                  </a:lnTo>
                  <a:lnTo>
                    <a:pt x="698" y="355"/>
                  </a:lnTo>
                  <a:lnTo>
                    <a:pt x="701" y="354"/>
                  </a:lnTo>
                  <a:lnTo>
                    <a:pt x="702" y="352"/>
                  </a:lnTo>
                  <a:lnTo>
                    <a:pt x="702" y="351"/>
                  </a:lnTo>
                  <a:lnTo>
                    <a:pt x="705" y="352"/>
                  </a:lnTo>
                  <a:lnTo>
                    <a:pt x="708" y="352"/>
                  </a:lnTo>
                  <a:lnTo>
                    <a:pt x="712" y="347"/>
                  </a:lnTo>
                  <a:lnTo>
                    <a:pt x="715" y="348"/>
                  </a:lnTo>
                  <a:lnTo>
                    <a:pt x="715" y="349"/>
                  </a:lnTo>
                  <a:lnTo>
                    <a:pt x="716" y="352"/>
                  </a:lnTo>
                  <a:lnTo>
                    <a:pt x="717" y="352"/>
                  </a:lnTo>
                  <a:lnTo>
                    <a:pt x="718" y="351"/>
                  </a:lnTo>
                  <a:lnTo>
                    <a:pt x="719" y="351"/>
                  </a:lnTo>
                  <a:lnTo>
                    <a:pt x="719" y="348"/>
                  </a:lnTo>
                  <a:lnTo>
                    <a:pt x="719" y="347"/>
                  </a:lnTo>
                  <a:lnTo>
                    <a:pt x="718" y="345"/>
                  </a:lnTo>
                  <a:lnTo>
                    <a:pt x="716" y="344"/>
                  </a:lnTo>
                  <a:lnTo>
                    <a:pt x="716" y="342"/>
                  </a:lnTo>
                  <a:lnTo>
                    <a:pt x="717" y="340"/>
                  </a:lnTo>
                  <a:lnTo>
                    <a:pt x="717" y="339"/>
                  </a:lnTo>
                  <a:lnTo>
                    <a:pt x="718" y="338"/>
                  </a:lnTo>
                  <a:lnTo>
                    <a:pt x="718" y="336"/>
                  </a:lnTo>
                  <a:lnTo>
                    <a:pt x="719" y="334"/>
                  </a:lnTo>
                  <a:lnTo>
                    <a:pt x="720" y="329"/>
                  </a:lnTo>
                  <a:lnTo>
                    <a:pt x="724" y="323"/>
                  </a:lnTo>
                  <a:lnTo>
                    <a:pt x="725" y="320"/>
                  </a:lnTo>
                  <a:lnTo>
                    <a:pt x="725" y="319"/>
                  </a:lnTo>
                  <a:lnTo>
                    <a:pt x="726" y="317"/>
                  </a:lnTo>
                  <a:lnTo>
                    <a:pt x="727" y="316"/>
                  </a:lnTo>
                  <a:lnTo>
                    <a:pt x="727" y="315"/>
                  </a:lnTo>
                  <a:lnTo>
                    <a:pt x="729" y="313"/>
                  </a:lnTo>
                  <a:lnTo>
                    <a:pt x="730" y="312"/>
                  </a:lnTo>
                  <a:lnTo>
                    <a:pt x="731" y="310"/>
                  </a:lnTo>
                  <a:lnTo>
                    <a:pt x="731" y="309"/>
                  </a:lnTo>
                  <a:lnTo>
                    <a:pt x="731" y="307"/>
                  </a:lnTo>
                  <a:lnTo>
                    <a:pt x="731" y="305"/>
                  </a:lnTo>
                  <a:lnTo>
                    <a:pt x="731" y="303"/>
                  </a:lnTo>
                  <a:lnTo>
                    <a:pt x="733" y="301"/>
                  </a:lnTo>
                  <a:lnTo>
                    <a:pt x="734" y="300"/>
                  </a:lnTo>
                  <a:lnTo>
                    <a:pt x="734" y="297"/>
                  </a:lnTo>
                  <a:lnTo>
                    <a:pt x="734" y="294"/>
                  </a:lnTo>
                  <a:lnTo>
                    <a:pt x="735" y="293"/>
                  </a:lnTo>
                  <a:lnTo>
                    <a:pt x="736" y="292"/>
                  </a:lnTo>
                  <a:lnTo>
                    <a:pt x="737" y="294"/>
                  </a:lnTo>
                  <a:lnTo>
                    <a:pt x="739" y="294"/>
                  </a:lnTo>
                  <a:lnTo>
                    <a:pt x="741" y="292"/>
                  </a:lnTo>
                  <a:lnTo>
                    <a:pt x="743" y="290"/>
                  </a:lnTo>
                  <a:lnTo>
                    <a:pt x="744" y="290"/>
                  </a:lnTo>
                  <a:lnTo>
                    <a:pt x="744" y="288"/>
                  </a:lnTo>
                  <a:lnTo>
                    <a:pt x="745" y="288"/>
                  </a:lnTo>
                  <a:lnTo>
                    <a:pt x="747" y="288"/>
                  </a:lnTo>
                  <a:lnTo>
                    <a:pt x="748" y="288"/>
                  </a:lnTo>
                  <a:lnTo>
                    <a:pt x="748" y="286"/>
                  </a:lnTo>
                  <a:lnTo>
                    <a:pt x="748" y="285"/>
                  </a:lnTo>
                  <a:lnTo>
                    <a:pt x="747" y="283"/>
                  </a:lnTo>
                  <a:lnTo>
                    <a:pt x="748" y="278"/>
                  </a:lnTo>
                  <a:lnTo>
                    <a:pt x="748" y="276"/>
                  </a:lnTo>
                  <a:lnTo>
                    <a:pt x="753" y="274"/>
                  </a:lnTo>
                  <a:lnTo>
                    <a:pt x="753" y="272"/>
                  </a:lnTo>
                  <a:lnTo>
                    <a:pt x="755" y="268"/>
                  </a:lnTo>
                  <a:lnTo>
                    <a:pt x="755" y="269"/>
                  </a:lnTo>
                  <a:lnTo>
                    <a:pt x="756" y="271"/>
                  </a:lnTo>
                  <a:lnTo>
                    <a:pt x="757" y="269"/>
                  </a:lnTo>
                  <a:lnTo>
                    <a:pt x="759" y="267"/>
                  </a:lnTo>
                  <a:lnTo>
                    <a:pt x="763" y="267"/>
                  </a:lnTo>
                  <a:lnTo>
                    <a:pt x="764" y="267"/>
                  </a:lnTo>
                  <a:lnTo>
                    <a:pt x="765" y="268"/>
                  </a:lnTo>
                  <a:lnTo>
                    <a:pt x="766" y="271"/>
                  </a:lnTo>
                  <a:lnTo>
                    <a:pt x="766" y="272"/>
                  </a:lnTo>
                  <a:lnTo>
                    <a:pt x="765" y="273"/>
                  </a:lnTo>
                  <a:lnTo>
                    <a:pt x="765" y="274"/>
                  </a:lnTo>
                  <a:lnTo>
                    <a:pt x="765" y="276"/>
                  </a:lnTo>
                  <a:lnTo>
                    <a:pt x="766" y="276"/>
                  </a:lnTo>
                  <a:lnTo>
                    <a:pt x="766" y="280"/>
                  </a:lnTo>
                  <a:lnTo>
                    <a:pt x="765" y="282"/>
                  </a:lnTo>
                  <a:lnTo>
                    <a:pt x="763" y="283"/>
                  </a:lnTo>
                  <a:lnTo>
                    <a:pt x="763" y="281"/>
                  </a:lnTo>
                  <a:lnTo>
                    <a:pt x="759" y="282"/>
                  </a:lnTo>
                  <a:lnTo>
                    <a:pt x="758" y="283"/>
                  </a:lnTo>
                  <a:lnTo>
                    <a:pt x="758" y="291"/>
                  </a:lnTo>
                  <a:lnTo>
                    <a:pt x="758" y="293"/>
                  </a:lnTo>
                  <a:lnTo>
                    <a:pt x="760" y="295"/>
                  </a:lnTo>
                  <a:lnTo>
                    <a:pt x="760" y="296"/>
                  </a:lnTo>
                  <a:lnTo>
                    <a:pt x="759" y="297"/>
                  </a:lnTo>
                  <a:lnTo>
                    <a:pt x="758" y="299"/>
                  </a:lnTo>
                  <a:lnTo>
                    <a:pt x="758" y="300"/>
                  </a:lnTo>
                  <a:lnTo>
                    <a:pt x="758" y="301"/>
                  </a:lnTo>
                  <a:lnTo>
                    <a:pt x="759" y="302"/>
                  </a:lnTo>
                  <a:lnTo>
                    <a:pt x="759" y="306"/>
                  </a:lnTo>
                  <a:lnTo>
                    <a:pt x="758" y="306"/>
                  </a:lnTo>
                  <a:lnTo>
                    <a:pt x="757" y="307"/>
                  </a:lnTo>
                  <a:lnTo>
                    <a:pt x="756" y="310"/>
                  </a:lnTo>
                  <a:lnTo>
                    <a:pt x="756" y="312"/>
                  </a:lnTo>
                  <a:lnTo>
                    <a:pt x="754" y="313"/>
                  </a:lnTo>
                  <a:lnTo>
                    <a:pt x="750" y="312"/>
                  </a:lnTo>
                  <a:lnTo>
                    <a:pt x="750" y="313"/>
                  </a:lnTo>
                  <a:lnTo>
                    <a:pt x="750" y="315"/>
                  </a:lnTo>
                  <a:lnTo>
                    <a:pt x="749" y="321"/>
                  </a:lnTo>
                  <a:lnTo>
                    <a:pt x="748" y="321"/>
                  </a:lnTo>
                  <a:lnTo>
                    <a:pt x="747" y="322"/>
                  </a:lnTo>
                  <a:lnTo>
                    <a:pt x="746" y="323"/>
                  </a:lnTo>
                  <a:lnTo>
                    <a:pt x="744" y="328"/>
                  </a:lnTo>
                  <a:lnTo>
                    <a:pt x="743" y="330"/>
                  </a:lnTo>
                  <a:lnTo>
                    <a:pt x="744" y="333"/>
                  </a:lnTo>
                  <a:lnTo>
                    <a:pt x="746" y="334"/>
                  </a:lnTo>
                  <a:lnTo>
                    <a:pt x="746" y="335"/>
                  </a:lnTo>
                  <a:lnTo>
                    <a:pt x="746" y="336"/>
                  </a:lnTo>
                  <a:lnTo>
                    <a:pt x="744" y="338"/>
                  </a:lnTo>
                  <a:lnTo>
                    <a:pt x="743" y="339"/>
                  </a:lnTo>
                  <a:lnTo>
                    <a:pt x="740" y="341"/>
                  </a:lnTo>
                  <a:lnTo>
                    <a:pt x="740" y="343"/>
                  </a:lnTo>
                  <a:lnTo>
                    <a:pt x="743" y="345"/>
                  </a:lnTo>
                  <a:lnTo>
                    <a:pt x="743" y="347"/>
                  </a:lnTo>
                  <a:lnTo>
                    <a:pt x="736" y="352"/>
                  </a:lnTo>
                  <a:lnTo>
                    <a:pt x="735" y="353"/>
                  </a:lnTo>
                  <a:lnTo>
                    <a:pt x="735" y="355"/>
                  </a:lnTo>
                  <a:lnTo>
                    <a:pt x="734" y="355"/>
                  </a:lnTo>
                  <a:lnTo>
                    <a:pt x="734" y="359"/>
                  </a:lnTo>
                  <a:lnTo>
                    <a:pt x="731" y="360"/>
                  </a:lnTo>
                  <a:lnTo>
                    <a:pt x="731" y="361"/>
                  </a:lnTo>
                  <a:lnTo>
                    <a:pt x="730" y="363"/>
                  </a:lnTo>
                  <a:lnTo>
                    <a:pt x="729" y="364"/>
                  </a:lnTo>
                  <a:lnTo>
                    <a:pt x="729" y="366"/>
                  </a:lnTo>
                  <a:lnTo>
                    <a:pt x="729" y="368"/>
                  </a:lnTo>
                  <a:lnTo>
                    <a:pt x="729" y="369"/>
                  </a:lnTo>
                  <a:lnTo>
                    <a:pt x="728" y="373"/>
                  </a:lnTo>
                  <a:lnTo>
                    <a:pt x="727" y="377"/>
                  </a:lnTo>
                  <a:lnTo>
                    <a:pt x="726" y="380"/>
                  </a:lnTo>
                  <a:lnTo>
                    <a:pt x="725" y="383"/>
                  </a:lnTo>
                  <a:lnTo>
                    <a:pt x="725" y="386"/>
                  </a:lnTo>
                  <a:lnTo>
                    <a:pt x="724" y="387"/>
                  </a:lnTo>
                  <a:lnTo>
                    <a:pt x="722" y="390"/>
                  </a:lnTo>
                  <a:lnTo>
                    <a:pt x="722" y="392"/>
                  </a:lnTo>
                  <a:lnTo>
                    <a:pt x="721" y="393"/>
                  </a:lnTo>
                  <a:lnTo>
                    <a:pt x="721" y="395"/>
                  </a:lnTo>
                  <a:lnTo>
                    <a:pt x="720" y="395"/>
                  </a:lnTo>
                  <a:lnTo>
                    <a:pt x="719" y="396"/>
                  </a:lnTo>
                  <a:lnTo>
                    <a:pt x="719" y="397"/>
                  </a:lnTo>
                  <a:lnTo>
                    <a:pt x="718" y="398"/>
                  </a:lnTo>
                  <a:lnTo>
                    <a:pt x="717" y="399"/>
                  </a:lnTo>
                  <a:lnTo>
                    <a:pt x="716" y="402"/>
                  </a:lnTo>
                  <a:lnTo>
                    <a:pt x="714" y="409"/>
                  </a:lnTo>
                  <a:lnTo>
                    <a:pt x="712" y="417"/>
                  </a:lnTo>
                  <a:lnTo>
                    <a:pt x="712" y="418"/>
                  </a:lnTo>
                  <a:lnTo>
                    <a:pt x="712" y="422"/>
                  </a:lnTo>
                  <a:lnTo>
                    <a:pt x="712" y="424"/>
                  </a:lnTo>
                  <a:lnTo>
                    <a:pt x="711" y="425"/>
                  </a:lnTo>
                  <a:lnTo>
                    <a:pt x="711" y="426"/>
                  </a:lnTo>
                  <a:lnTo>
                    <a:pt x="711" y="427"/>
                  </a:lnTo>
                  <a:lnTo>
                    <a:pt x="711" y="429"/>
                  </a:lnTo>
                  <a:lnTo>
                    <a:pt x="711" y="433"/>
                  </a:lnTo>
                  <a:lnTo>
                    <a:pt x="710" y="435"/>
                  </a:lnTo>
                  <a:lnTo>
                    <a:pt x="710" y="438"/>
                  </a:lnTo>
                  <a:lnTo>
                    <a:pt x="710" y="439"/>
                  </a:lnTo>
                  <a:lnTo>
                    <a:pt x="710" y="441"/>
                  </a:lnTo>
                  <a:lnTo>
                    <a:pt x="710" y="444"/>
                  </a:lnTo>
                  <a:lnTo>
                    <a:pt x="709" y="447"/>
                  </a:lnTo>
                  <a:lnTo>
                    <a:pt x="708" y="450"/>
                  </a:lnTo>
                  <a:lnTo>
                    <a:pt x="708" y="452"/>
                  </a:lnTo>
                  <a:lnTo>
                    <a:pt x="708" y="453"/>
                  </a:lnTo>
                  <a:lnTo>
                    <a:pt x="708" y="455"/>
                  </a:lnTo>
                  <a:lnTo>
                    <a:pt x="709" y="457"/>
                  </a:lnTo>
                  <a:lnTo>
                    <a:pt x="711" y="463"/>
                  </a:lnTo>
                  <a:lnTo>
                    <a:pt x="712" y="466"/>
                  </a:lnTo>
                  <a:lnTo>
                    <a:pt x="714" y="466"/>
                  </a:lnTo>
                  <a:lnTo>
                    <a:pt x="714" y="468"/>
                  </a:lnTo>
                  <a:lnTo>
                    <a:pt x="715" y="472"/>
                  </a:lnTo>
                  <a:lnTo>
                    <a:pt x="714" y="475"/>
                  </a:lnTo>
                  <a:lnTo>
                    <a:pt x="714" y="476"/>
                  </a:lnTo>
                  <a:lnTo>
                    <a:pt x="714" y="478"/>
                  </a:lnTo>
                  <a:lnTo>
                    <a:pt x="711" y="482"/>
                  </a:lnTo>
                  <a:lnTo>
                    <a:pt x="710" y="483"/>
                  </a:lnTo>
                  <a:lnTo>
                    <a:pt x="708" y="485"/>
                  </a:lnTo>
                  <a:lnTo>
                    <a:pt x="706" y="486"/>
                  </a:lnTo>
                  <a:lnTo>
                    <a:pt x="705" y="487"/>
                  </a:lnTo>
                  <a:lnTo>
                    <a:pt x="703" y="487"/>
                  </a:lnTo>
                  <a:lnTo>
                    <a:pt x="701" y="489"/>
                  </a:lnTo>
                  <a:lnTo>
                    <a:pt x="699" y="492"/>
                  </a:lnTo>
                  <a:lnTo>
                    <a:pt x="699" y="493"/>
                  </a:lnTo>
                  <a:lnTo>
                    <a:pt x="698" y="493"/>
                  </a:lnTo>
                  <a:lnTo>
                    <a:pt x="698" y="494"/>
                  </a:lnTo>
                  <a:lnTo>
                    <a:pt x="698" y="495"/>
                  </a:lnTo>
                  <a:lnTo>
                    <a:pt x="697" y="497"/>
                  </a:lnTo>
                  <a:lnTo>
                    <a:pt x="697" y="498"/>
                  </a:lnTo>
                  <a:lnTo>
                    <a:pt x="698" y="500"/>
                  </a:lnTo>
                  <a:lnTo>
                    <a:pt x="698" y="502"/>
                  </a:lnTo>
                  <a:lnTo>
                    <a:pt x="698" y="503"/>
                  </a:lnTo>
                  <a:lnTo>
                    <a:pt x="697" y="503"/>
                  </a:lnTo>
                  <a:lnTo>
                    <a:pt x="697" y="504"/>
                  </a:lnTo>
                  <a:lnTo>
                    <a:pt x="696" y="505"/>
                  </a:lnTo>
                  <a:lnTo>
                    <a:pt x="695" y="508"/>
                  </a:lnTo>
                  <a:lnTo>
                    <a:pt x="695" y="510"/>
                  </a:lnTo>
                  <a:lnTo>
                    <a:pt x="693" y="513"/>
                  </a:lnTo>
                  <a:lnTo>
                    <a:pt x="693" y="515"/>
                  </a:lnTo>
                  <a:lnTo>
                    <a:pt x="693" y="516"/>
                  </a:lnTo>
                  <a:lnTo>
                    <a:pt x="693" y="519"/>
                  </a:lnTo>
                  <a:lnTo>
                    <a:pt x="692" y="521"/>
                  </a:lnTo>
                  <a:lnTo>
                    <a:pt x="691" y="523"/>
                  </a:lnTo>
                  <a:lnTo>
                    <a:pt x="691" y="524"/>
                  </a:lnTo>
                  <a:lnTo>
                    <a:pt x="691" y="525"/>
                  </a:lnTo>
                  <a:lnTo>
                    <a:pt x="691" y="529"/>
                  </a:lnTo>
                  <a:lnTo>
                    <a:pt x="690" y="531"/>
                  </a:lnTo>
                  <a:lnTo>
                    <a:pt x="690" y="533"/>
                  </a:lnTo>
                  <a:lnTo>
                    <a:pt x="690" y="534"/>
                  </a:lnTo>
                  <a:lnTo>
                    <a:pt x="690" y="535"/>
                  </a:lnTo>
                  <a:lnTo>
                    <a:pt x="690" y="536"/>
                  </a:lnTo>
                  <a:lnTo>
                    <a:pt x="691" y="540"/>
                  </a:lnTo>
                  <a:lnTo>
                    <a:pt x="691" y="542"/>
                  </a:lnTo>
                  <a:lnTo>
                    <a:pt x="691" y="543"/>
                  </a:lnTo>
                  <a:lnTo>
                    <a:pt x="691" y="544"/>
                  </a:lnTo>
                  <a:lnTo>
                    <a:pt x="692" y="546"/>
                  </a:lnTo>
                  <a:lnTo>
                    <a:pt x="692" y="548"/>
                  </a:lnTo>
                  <a:lnTo>
                    <a:pt x="692" y="549"/>
                  </a:lnTo>
                  <a:lnTo>
                    <a:pt x="693" y="551"/>
                  </a:lnTo>
                  <a:lnTo>
                    <a:pt x="695" y="552"/>
                  </a:lnTo>
                  <a:lnTo>
                    <a:pt x="695" y="553"/>
                  </a:lnTo>
                  <a:lnTo>
                    <a:pt x="697" y="555"/>
                  </a:lnTo>
                  <a:lnTo>
                    <a:pt x="697" y="556"/>
                  </a:lnTo>
                  <a:lnTo>
                    <a:pt x="696" y="558"/>
                  </a:lnTo>
                  <a:lnTo>
                    <a:pt x="696" y="559"/>
                  </a:lnTo>
                  <a:lnTo>
                    <a:pt x="696" y="560"/>
                  </a:lnTo>
                  <a:lnTo>
                    <a:pt x="696" y="561"/>
                  </a:lnTo>
                  <a:lnTo>
                    <a:pt x="696" y="562"/>
                  </a:lnTo>
                  <a:lnTo>
                    <a:pt x="696" y="563"/>
                  </a:lnTo>
                  <a:lnTo>
                    <a:pt x="697" y="565"/>
                  </a:lnTo>
                  <a:lnTo>
                    <a:pt x="697" y="567"/>
                  </a:lnTo>
                  <a:lnTo>
                    <a:pt x="697" y="568"/>
                  </a:lnTo>
                  <a:lnTo>
                    <a:pt x="697" y="569"/>
                  </a:lnTo>
                  <a:lnTo>
                    <a:pt x="697" y="570"/>
                  </a:lnTo>
                  <a:lnTo>
                    <a:pt x="697" y="572"/>
                  </a:lnTo>
                  <a:lnTo>
                    <a:pt x="696" y="575"/>
                  </a:lnTo>
                  <a:lnTo>
                    <a:pt x="695" y="577"/>
                  </a:lnTo>
                  <a:lnTo>
                    <a:pt x="695" y="579"/>
                  </a:lnTo>
                  <a:lnTo>
                    <a:pt x="693" y="579"/>
                  </a:lnTo>
                  <a:lnTo>
                    <a:pt x="693" y="581"/>
                  </a:lnTo>
                  <a:lnTo>
                    <a:pt x="689" y="591"/>
                  </a:lnTo>
                  <a:lnTo>
                    <a:pt x="688" y="593"/>
                  </a:lnTo>
                  <a:lnTo>
                    <a:pt x="688" y="594"/>
                  </a:lnTo>
                  <a:lnTo>
                    <a:pt x="688" y="597"/>
                  </a:lnTo>
                  <a:lnTo>
                    <a:pt x="688" y="598"/>
                  </a:lnTo>
                  <a:lnTo>
                    <a:pt x="687" y="600"/>
                  </a:lnTo>
                  <a:lnTo>
                    <a:pt x="688" y="603"/>
                  </a:lnTo>
                  <a:lnTo>
                    <a:pt x="688" y="605"/>
                  </a:lnTo>
                  <a:lnTo>
                    <a:pt x="688" y="606"/>
                  </a:lnTo>
                  <a:lnTo>
                    <a:pt x="688" y="607"/>
                  </a:lnTo>
                  <a:lnTo>
                    <a:pt x="688" y="608"/>
                  </a:lnTo>
                  <a:lnTo>
                    <a:pt x="688" y="611"/>
                  </a:lnTo>
                  <a:lnTo>
                    <a:pt x="687" y="612"/>
                  </a:lnTo>
                  <a:lnTo>
                    <a:pt x="687" y="613"/>
                  </a:lnTo>
                  <a:lnTo>
                    <a:pt x="687" y="615"/>
                  </a:lnTo>
                  <a:lnTo>
                    <a:pt x="686" y="616"/>
                  </a:lnTo>
                  <a:lnTo>
                    <a:pt x="685" y="618"/>
                  </a:lnTo>
                  <a:lnTo>
                    <a:pt x="682" y="621"/>
                  </a:lnTo>
                  <a:lnTo>
                    <a:pt x="681" y="623"/>
                  </a:lnTo>
                  <a:lnTo>
                    <a:pt x="680" y="626"/>
                  </a:lnTo>
                  <a:lnTo>
                    <a:pt x="680" y="627"/>
                  </a:lnTo>
                  <a:lnTo>
                    <a:pt x="680" y="628"/>
                  </a:lnTo>
                  <a:lnTo>
                    <a:pt x="680" y="629"/>
                  </a:lnTo>
                  <a:lnTo>
                    <a:pt x="679" y="630"/>
                  </a:lnTo>
                  <a:lnTo>
                    <a:pt x="679" y="634"/>
                  </a:lnTo>
                  <a:lnTo>
                    <a:pt x="679" y="636"/>
                  </a:lnTo>
                  <a:lnTo>
                    <a:pt x="679" y="638"/>
                  </a:lnTo>
                  <a:lnTo>
                    <a:pt x="679" y="641"/>
                  </a:lnTo>
                  <a:lnTo>
                    <a:pt x="678" y="645"/>
                  </a:lnTo>
                  <a:lnTo>
                    <a:pt x="678" y="646"/>
                  </a:lnTo>
                  <a:lnTo>
                    <a:pt x="677" y="647"/>
                  </a:lnTo>
                  <a:lnTo>
                    <a:pt x="677" y="653"/>
                  </a:lnTo>
                  <a:lnTo>
                    <a:pt x="677" y="655"/>
                  </a:lnTo>
                  <a:lnTo>
                    <a:pt x="677" y="656"/>
                  </a:lnTo>
                  <a:lnTo>
                    <a:pt x="678" y="658"/>
                  </a:lnTo>
                  <a:lnTo>
                    <a:pt x="679" y="663"/>
                  </a:lnTo>
                  <a:lnTo>
                    <a:pt x="680" y="664"/>
                  </a:lnTo>
                  <a:lnTo>
                    <a:pt x="681" y="664"/>
                  </a:lnTo>
                  <a:lnTo>
                    <a:pt x="682" y="667"/>
                  </a:lnTo>
                  <a:lnTo>
                    <a:pt x="681" y="669"/>
                  </a:lnTo>
                  <a:lnTo>
                    <a:pt x="681" y="670"/>
                  </a:lnTo>
                  <a:lnTo>
                    <a:pt x="681" y="672"/>
                  </a:lnTo>
                  <a:lnTo>
                    <a:pt x="680" y="672"/>
                  </a:lnTo>
                  <a:lnTo>
                    <a:pt x="680" y="674"/>
                  </a:lnTo>
                  <a:lnTo>
                    <a:pt x="680" y="675"/>
                  </a:lnTo>
                  <a:lnTo>
                    <a:pt x="680" y="676"/>
                  </a:lnTo>
                  <a:lnTo>
                    <a:pt x="681" y="677"/>
                  </a:lnTo>
                  <a:lnTo>
                    <a:pt x="683" y="680"/>
                  </a:lnTo>
                  <a:lnTo>
                    <a:pt x="685" y="682"/>
                  </a:lnTo>
                  <a:lnTo>
                    <a:pt x="685" y="683"/>
                  </a:lnTo>
                  <a:lnTo>
                    <a:pt x="686" y="685"/>
                  </a:lnTo>
                  <a:lnTo>
                    <a:pt x="685" y="686"/>
                  </a:lnTo>
                  <a:lnTo>
                    <a:pt x="683" y="689"/>
                  </a:lnTo>
                  <a:lnTo>
                    <a:pt x="682" y="690"/>
                  </a:lnTo>
                  <a:lnTo>
                    <a:pt x="681" y="693"/>
                  </a:lnTo>
                  <a:lnTo>
                    <a:pt x="682" y="694"/>
                  </a:lnTo>
                  <a:lnTo>
                    <a:pt x="682" y="696"/>
                  </a:lnTo>
                  <a:lnTo>
                    <a:pt x="683" y="697"/>
                  </a:lnTo>
                  <a:lnTo>
                    <a:pt x="683" y="698"/>
                  </a:lnTo>
                  <a:lnTo>
                    <a:pt x="685" y="699"/>
                  </a:lnTo>
                  <a:lnTo>
                    <a:pt x="686" y="701"/>
                  </a:lnTo>
                  <a:lnTo>
                    <a:pt x="687" y="701"/>
                  </a:lnTo>
                  <a:lnTo>
                    <a:pt x="688" y="702"/>
                  </a:lnTo>
                  <a:lnTo>
                    <a:pt x="689" y="704"/>
                  </a:lnTo>
                  <a:lnTo>
                    <a:pt x="690" y="705"/>
                  </a:lnTo>
                  <a:lnTo>
                    <a:pt x="690" y="706"/>
                  </a:lnTo>
                  <a:lnTo>
                    <a:pt x="690" y="708"/>
                  </a:lnTo>
                  <a:lnTo>
                    <a:pt x="690" y="711"/>
                  </a:lnTo>
                  <a:lnTo>
                    <a:pt x="690" y="712"/>
                  </a:lnTo>
                  <a:lnTo>
                    <a:pt x="690" y="715"/>
                  </a:lnTo>
                  <a:lnTo>
                    <a:pt x="690" y="716"/>
                  </a:lnTo>
                  <a:lnTo>
                    <a:pt x="690" y="717"/>
                  </a:lnTo>
                  <a:lnTo>
                    <a:pt x="691" y="718"/>
                  </a:lnTo>
                  <a:lnTo>
                    <a:pt x="691" y="720"/>
                  </a:lnTo>
                  <a:lnTo>
                    <a:pt x="692" y="722"/>
                  </a:lnTo>
                  <a:lnTo>
                    <a:pt x="693" y="724"/>
                  </a:lnTo>
                  <a:lnTo>
                    <a:pt x="695" y="726"/>
                  </a:lnTo>
                  <a:lnTo>
                    <a:pt x="695" y="727"/>
                  </a:lnTo>
                  <a:lnTo>
                    <a:pt x="699" y="733"/>
                  </a:lnTo>
                  <a:lnTo>
                    <a:pt x="701" y="734"/>
                  </a:lnTo>
                  <a:lnTo>
                    <a:pt x="701" y="735"/>
                  </a:lnTo>
                  <a:lnTo>
                    <a:pt x="702" y="735"/>
                  </a:lnTo>
                  <a:lnTo>
                    <a:pt x="703" y="736"/>
                  </a:lnTo>
                  <a:lnTo>
                    <a:pt x="702" y="739"/>
                  </a:lnTo>
                  <a:lnTo>
                    <a:pt x="702" y="740"/>
                  </a:lnTo>
                  <a:lnTo>
                    <a:pt x="702" y="741"/>
                  </a:lnTo>
                  <a:lnTo>
                    <a:pt x="701" y="742"/>
                  </a:lnTo>
                  <a:lnTo>
                    <a:pt x="701" y="743"/>
                  </a:lnTo>
                  <a:lnTo>
                    <a:pt x="702" y="745"/>
                  </a:lnTo>
                  <a:lnTo>
                    <a:pt x="702" y="746"/>
                  </a:lnTo>
                  <a:lnTo>
                    <a:pt x="702" y="747"/>
                  </a:lnTo>
                  <a:lnTo>
                    <a:pt x="702" y="749"/>
                  </a:lnTo>
                  <a:lnTo>
                    <a:pt x="702" y="751"/>
                  </a:lnTo>
                  <a:lnTo>
                    <a:pt x="702" y="752"/>
                  </a:lnTo>
                  <a:lnTo>
                    <a:pt x="701" y="752"/>
                  </a:lnTo>
                  <a:lnTo>
                    <a:pt x="701" y="754"/>
                  </a:lnTo>
                  <a:lnTo>
                    <a:pt x="700" y="755"/>
                  </a:lnTo>
                  <a:lnTo>
                    <a:pt x="700" y="758"/>
                  </a:lnTo>
                  <a:lnTo>
                    <a:pt x="700" y="759"/>
                  </a:lnTo>
                  <a:lnTo>
                    <a:pt x="700" y="760"/>
                  </a:lnTo>
                  <a:lnTo>
                    <a:pt x="699" y="763"/>
                  </a:lnTo>
                  <a:lnTo>
                    <a:pt x="699" y="765"/>
                  </a:lnTo>
                  <a:lnTo>
                    <a:pt x="699" y="766"/>
                  </a:lnTo>
                  <a:lnTo>
                    <a:pt x="699" y="768"/>
                  </a:lnTo>
                  <a:lnTo>
                    <a:pt x="699" y="770"/>
                  </a:lnTo>
                  <a:lnTo>
                    <a:pt x="699" y="771"/>
                  </a:lnTo>
                  <a:lnTo>
                    <a:pt x="700" y="772"/>
                  </a:lnTo>
                  <a:lnTo>
                    <a:pt x="700" y="773"/>
                  </a:lnTo>
                  <a:lnTo>
                    <a:pt x="700" y="774"/>
                  </a:lnTo>
                  <a:lnTo>
                    <a:pt x="700" y="776"/>
                  </a:lnTo>
                  <a:lnTo>
                    <a:pt x="700" y="779"/>
                  </a:lnTo>
                  <a:lnTo>
                    <a:pt x="701" y="784"/>
                  </a:lnTo>
                  <a:lnTo>
                    <a:pt x="701" y="787"/>
                  </a:lnTo>
                  <a:lnTo>
                    <a:pt x="702" y="789"/>
                  </a:lnTo>
                  <a:lnTo>
                    <a:pt x="703" y="791"/>
                  </a:lnTo>
                  <a:lnTo>
                    <a:pt x="701" y="791"/>
                  </a:lnTo>
                  <a:lnTo>
                    <a:pt x="700" y="791"/>
                  </a:lnTo>
                  <a:lnTo>
                    <a:pt x="698" y="791"/>
                  </a:lnTo>
                  <a:lnTo>
                    <a:pt x="697" y="791"/>
                  </a:lnTo>
                  <a:lnTo>
                    <a:pt x="696" y="791"/>
                  </a:lnTo>
                  <a:lnTo>
                    <a:pt x="692" y="791"/>
                  </a:lnTo>
                  <a:lnTo>
                    <a:pt x="690" y="792"/>
                  </a:lnTo>
                  <a:lnTo>
                    <a:pt x="683" y="792"/>
                  </a:lnTo>
                  <a:lnTo>
                    <a:pt x="680" y="792"/>
                  </a:lnTo>
                  <a:lnTo>
                    <a:pt x="678" y="792"/>
                  </a:lnTo>
                  <a:lnTo>
                    <a:pt x="670" y="793"/>
                  </a:lnTo>
                  <a:lnTo>
                    <a:pt x="668" y="793"/>
                  </a:lnTo>
                  <a:lnTo>
                    <a:pt x="667" y="793"/>
                  </a:lnTo>
                  <a:lnTo>
                    <a:pt x="666" y="793"/>
                  </a:lnTo>
                  <a:lnTo>
                    <a:pt x="661" y="793"/>
                  </a:lnTo>
                  <a:lnTo>
                    <a:pt x="651" y="794"/>
                  </a:lnTo>
                  <a:lnTo>
                    <a:pt x="650" y="794"/>
                  </a:lnTo>
                  <a:lnTo>
                    <a:pt x="648" y="794"/>
                  </a:lnTo>
                  <a:lnTo>
                    <a:pt x="643" y="795"/>
                  </a:lnTo>
                  <a:lnTo>
                    <a:pt x="641" y="795"/>
                  </a:lnTo>
                  <a:lnTo>
                    <a:pt x="640" y="795"/>
                  </a:lnTo>
                  <a:lnTo>
                    <a:pt x="639" y="795"/>
                  </a:lnTo>
                  <a:lnTo>
                    <a:pt x="636" y="795"/>
                  </a:lnTo>
                  <a:lnTo>
                    <a:pt x="635" y="795"/>
                  </a:lnTo>
                  <a:lnTo>
                    <a:pt x="632" y="797"/>
                  </a:lnTo>
                  <a:lnTo>
                    <a:pt x="631" y="797"/>
                  </a:lnTo>
                  <a:lnTo>
                    <a:pt x="625" y="797"/>
                  </a:lnTo>
                  <a:lnTo>
                    <a:pt x="621" y="797"/>
                  </a:lnTo>
                  <a:lnTo>
                    <a:pt x="620" y="797"/>
                  </a:lnTo>
                  <a:lnTo>
                    <a:pt x="619" y="798"/>
                  </a:lnTo>
                  <a:lnTo>
                    <a:pt x="614" y="798"/>
                  </a:lnTo>
                  <a:lnTo>
                    <a:pt x="609" y="798"/>
                  </a:lnTo>
                  <a:lnTo>
                    <a:pt x="604" y="799"/>
                  </a:lnTo>
                  <a:lnTo>
                    <a:pt x="603" y="799"/>
                  </a:lnTo>
                  <a:lnTo>
                    <a:pt x="597" y="799"/>
                  </a:lnTo>
                  <a:lnTo>
                    <a:pt x="591" y="799"/>
                  </a:lnTo>
                  <a:lnTo>
                    <a:pt x="590" y="800"/>
                  </a:lnTo>
                  <a:lnTo>
                    <a:pt x="588" y="800"/>
                  </a:lnTo>
                  <a:lnTo>
                    <a:pt x="582" y="800"/>
                  </a:lnTo>
                  <a:lnTo>
                    <a:pt x="580" y="800"/>
                  </a:lnTo>
                  <a:lnTo>
                    <a:pt x="578" y="801"/>
                  </a:lnTo>
                  <a:lnTo>
                    <a:pt x="577" y="801"/>
                  </a:lnTo>
                  <a:lnTo>
                    <a:pt x="576" y="801"/>
                  </a:lnTo>
                  <a:lnTo>
                    <a:pt x="574" y="801"/>
                  </a:lnTo>
                  <a:lnTo>
                    <a:pt x="572" y="801"/>
                  </a:lnTo>
                  <a:lnTo>
                    <a:pt x="571" y="801"/>
                  </a:lnTo>
                  <a:lnTo>
                    <a:pt x="568" y="801"/>
                  </a:lnTo>
                  <a:lnTo>
                    <a:pt x="561" y="802"/>
                  </a:lnTo>
                  <a:lnTo>
                    <a:pt x="556" y="802"/>
                  </a:lnTo>
                  <a:lnTo>
                    <a:pt x="551" y="802"/>
                  </a:lnTo>
                  <a:lnTo>
                    <a:pt x="549" y="802"/>
                  </a:lnTo>
                  <a:lnTo>
                    <a:pt x="543" y="802"/>
                  </a:lnTo>
                  <a:lnTo>
                    <a:pt x="540" y="803"/>
                  </a:lnTo>
                  <a:lnTo>
                    <a:pt x="536" y="803"/>
                  </a:lnTo>
                  <a:lnTo>
                    <a:pt x="535" y="803"/>
                  </a:lnTo>
                  <a:lnTo>
                    <a:pt x="534" y="803"/>
                  </a:lnTo>
                  <a:lnTo>
                    <a:pt x="533" y="803"/>
                  </a:lnTo>
                  <a:lnTo>
                    <a:pt x="529" y="803"/>
                  </a:lnTo>
                  <a:lnTo>
                    <a:pt x="526" y="803"/>
                  </a:lnTo>
                  <a:lnTo>
                    <a:pt x="525" y="803"/>
                  </a:lnTo>
                  <a:lnTo>
                    <a:pt x="525" y="804"/>
                  </a:lnTo>
                  <a:lnTo>
                    <a:pt x="520" y="804"/>
                  </a:lnTo>
                  <a:lnTo>
                    <a:pt x="519" y="804"/>
                  </a:lnTo>
                  <a:lnTo>
                    <a:pt x="516" y="804"/>
                  </a:lnTo>
                  <a:lnTo>
                    <a:pt x="511" y="804"/>
                  </a:lnTo>
                  <a:lnTo>
                    <a:pt x="509" y="804"/>
                  </a:lnTo>
                  <a:lnTo>
                    <a:pt x="508" y="804"/>
                  </a:lnTo>
                  <a:lnTo>
                    <a:pt x="504" y="806"/>
                  </a:lnTo>
                  <a:lnTo>
                    <a:pt x="494" y="806"/>
                  </a:lnTo>
                  <a:lnTo>
                    <a:pt x="492" y="806"/>
                  </a:lnTo>
                  <a:lnTo>
                    <a:pt x="488" y="806"/>
                  </a:lnTo>
                  <a:lnTo>
                    <a:pt x="486" y="806"/>
                  </a:lnTo>
                  <a:lnTo>
                    <a:pt x="485" y="806"/>
                  </a:lnTo>
                  <a:lnTo>
                    <a:pt x="477" y="807"/>
                  </a:lnTo>
                  <a:lnTo>
                    <a:pt x="476" y="807"/>
                  </a:lnTo>
                  <a:lnTo>
                    <a:pt x="472" y="807"/>
                  </a:lnTo>
                  <a:lnTo>
                    <a:pt x="467" y="807"/>
                  </a:lnTo>
                  <a:lnTo>
                    <a:pt x="465" y="807"/>
                  </a:lnTo>
                  <a:lnTo>
                    <a:pt x="462" y="807"/>
                  </a:lnTo>
                  <a:lnTo>
                    <a:pt x="461" y="807"/>
                  </a:lnTo>
                  <a:lnTo>
                    <a:pt x="460" y="807"/>
                  </a:lnTo>
                  <a:lnTo>
                    <a:pt x="456" y="808"/>
                  </a:lnTo>
                  <a:lnTo>
                    <a:pt x="454" y="808"/>
                  </a:lnTo>
                  <a:lnTo>
                    <a:pt x="452" y="808"/>
                  </a:lnTo>
                  <a:lnTo>
                    <a:pt x="449" y="808"/>
                  </a:lnTo>
                  <a:lnTo>
                    <a:pt x="446" y="808"/>
                  </a:lnTo>
                  <a:lnTo>
                    <a:pt x="442" y="808"/>
                  </a:lnTo>
                  <a:lnTo>
                    <a:pt x="439" y="808"/>
                  </a:lnTo>
                  <a:lnTo>
                    <a:pt x="438" y="809"/>
                  </a:lnTo>
                  <a:lnTo>
                    <a:pt x="436" y="809"/>
                  </a:lnTo>
                  <a:lnTo>
                    <a:pt x="434" y="809"/>
                  </a:lnTo>
                  <a:lnTo>
                    <a:pt x="430" y="809"/>
                  </a:lnTo>
                  <a:lnTo>
                    <a:pt x="418" y="810"/>
                  </a:lnTo>
                  <a:lnTo>
                    <a:pt x="414" y="810"/>
                  </a:lnTo>
                  <a:lnTo>
                    <a:pt x="413" y="810"/>
                  </a:lnTo>
                  <a:lnTo>
                    <a:pt x="410" y="810"/>
                  </a:lnTo>
                  <a:lnTo>
                    <a:pt x="408" y="810"/>
                  </a:lnTo>
                  <a:lnTo>
                    <a:pt x="405" y="810"/>
                  </a:lnTo>
                  <a:lnTo>
                    <a:pt x="398" y="810"/>
                  </a:lnTo>
                  <a:lnTo>
                    <a:pt x="395" y="810"/>
                  </a:lnTo>
                  <a:lnTo>
                    <a:pt x="395" y="811"/>
                  </a:lnTo>
                  <a:lnTo>
                    <a:pt x="389" y="811"/>
                  </a:lnTo>
                  <a:lnTo>
                    <a:pt x="385" y="811"/>
                  </a:lnTo>
                  <a:lnTo>
                    <a:pt x="383" y="811"/>
                  </a:lnTo>
                  <a:lnTo>
                    <a:pt x="380" y="811"/>
                  </a:lnTo>
                  <a:lnTo>
                    <a:pt x="377" y="811"/>
                  </a:lnTo>
                  <a:lnTo>
                    <a:pt x="377" y="812"/>
                  </a:lnTo>
                  <a:lnTo>
                    <a:pt x="374" y="812"/>
                  </a:lnTo>
                  <a:lnTo>
                    <a:pt x="372" y="812"/>
                  </a:lnTo>
                  <a:lnTo>
                    <a:pt x="371" y="812"/>
                  </a:lnTo>
                  <a:lnTo>
                    <a:pt x="367" y="812"/>
                  </a:lnTo>
                  <a:lnTo>
                    <a:pt x="366" y="812"/>
                  </a:lnTo>
                  <a:lnTo>
                    <a:pt x="358" y="813"/>
                  </a:lnTo>
                  <a:lnTo>
                    <a:pt x="357" y="813"/>
                  </a:lnTo>
                  <a:lnTo>
                    <a:pt x="353" y="813"/>
                  </a:lnTo>
                  <a:lnTo>
                    <a:pt x="351" y="813"/>
                  </a:lnTo>
                  <a:lnTo>
                    <a:pt x="348" y="813"/>
                  </a:lnTo>
                  <a:lnTo>
                    <a:pt x="344" y="813"/>
                  </a:lnTo>
                  <a:lnTo>
                    <a:pt x="343" y="813"/>
                  </a:lnTo>
                  <a:lnTo>
                    <a:pt x="342" y="813"/>
                  </a:lnTo>
                  <a:lnTo>
                    <a:pt x="336" y="814"/>
                  </a:lnTo>
                  <a:lnTo>
                    <a:pt x="335" y="814"/>
                  </a:lnTo>
                  <a:lnTo>
                    <a:pt x="334" y="814"/>
                  </a:lnTo>
                  <a:lnTo>
                    <a:pt x="333" y="814"/>
                  </a:lnTo>
                  <a:lnTo>
                    <a:pt x="332" y="814"/>
                  </a:lnTo>
                  <a:lnTo>
                    <a:pt x="326" y="814"/>
                  </a:lnTo>
                  <a:lnTo>
                    <a:pt x="325" y="814"/>
                  </a:lnTo>
                  <a:lnTo>
                    <a:pt x="322" y="814"/>
                  </a:lnTo>
                  <a:lnTo>
                    <a:pt x="322" y="813"/>
                  </a:lnTo>
                  <a:lnTo>
                    <a:pt x="322" y="811"/>
                  </a:lnTo>
                  <a:lnTo>
                    <a:pt x="321" y="809"/>
                  </a:lnTo>
                  <a:lnTo>
                    <a:pt x="319" y="808"/>
                  </a:lnTo>
                  <a:lnTo>
                    <a:pt x="318" y="806"/>
                  </a:lnTo>
                  <a:lnTo>
                    <a:pt x="318" y="804"/>
                  </a:lnTo>
                  <a:lnTo>
                    <a:pt x="316" y="802"/>
                  </a:lnTo>
                  <a:lnTo>
                    <a:pt x="315" y="800"/>
                  </a:lnTo>
                  <a:lnTo>
                    <a:pt x="315" y="799"/>
                  </a:lnTo>
                  <a:lnTo>
                    <a:pt x="314" y="799"/>
                  </a:lnTo>
                  <a:lnTo>
                    <a:pt x="314" y="797"/>
                  </a:lnTo>
                  <a:lnTo>
                    <a:pt x="314" y="795"/>
                  </a:lnTo>
                  <a:lnTo>
                    <a:pt x="313" y="794"/>
                  </a:lnTo>
                  <a:lnTo>
                    <a:pt x="313" y="793"/>
                  </a:lnTo>
                  <a:lnTo>
                    <a:pt x="312" y="793"/>
                  </a:lnTo>
                  <a:lnTo>
                    <a:pt x="312" y="792"/>
                  </a:lnTo>
                  <a:lnTo>
                    <a:pt x="309" y="791"/>
                  </a:lnTo>
                  <a:lnTo>
                    <a:pt x="308" y="791"/>
                  </a:lnTo>
                  <a:lnTo>
                    <a:pt x="306" y="790"/>
                  </a:lnTo>
                  <a:lnTo>
                    <a:pt x="305" y="790"/>
                  </a:lnTo>
                  <a:lnTo>
                    <a:pt x="304" y="790"/>
                  </a:lnTo>
                  <a:lnTo>
                    <a:pt x="303" y="790"/>
                  </a:lnTo>
                  <a:lnTo>
                    <a:pt x="302" y="789"/>
                  </a:lnTo>
                  <a:lnTo>
                    <a:pt x="300" y="789"/>
                  </a:lnTo>
                  <a:lnTo>
                    <a:pt x="299" y="789"/>
                  </a:lnTo>
                  <a:lnTo>
                    <a:pt x="294" y="788"/>
                  </a:lnTo>
                  <a:lnTo>
                    <a:pt x="293" y="788"/>
                  </a:lnTo>
                  <a:lnTo>
                    <a:pt x="291" y="788"/>
                  </a:lnTo>
                  <a:lnTo>
                    <a:pt x="289" y="787"/>
                  </a:lnTo>
                  <a:lnTo>
                    <a:pt x="287" y="787"/>
                  </a:lnTo>
                  <a:lnTo>
                    <a:pt x="285" y="785"/>
                  </a:lnTo>
                  <a:lnTo>
                    <a:pt x="284" y="784"/>
                  </a:lnTo>
                  <a:lnTo>
                    <a:pt x="283" y="784"/>
                  </a:lnTo>
                  <a:lnTo>
                    <a:pt x="281" y="784"/>
                  </a:lnTo>
                  <a:lnTo>
                    <a:pt x="280" y="784"/>
                  </a:lnTo>
                  <a:lnTo>
                    <a:pt x="279" y="784"/>
                  </a:lnTo>
                  <a:lnTo>
                    <a:pt x="278" y="784"/>
                  </a:lnTo>
                  <a:lnTo>
                    <a:pt x="276" y="783"/>
                  </a:lnTo>
                  <a:lnTo>
                    <a:pt x="275" y="783"/>
                  </a:lnTo>
                  <a:lnTo>
                    <a:pt x="274" y="782"/>
                  </a:lnTo>
                  <a:lnTo>
                    <a:pt x="272" y="781"/>
                  </a:lnTo>
                  <a:lnTo>
                    <a:pt x="271" y="780"/>
                  </a:lnTo>
                  <a:lnTo>
                    <a:pt x="271" y="779"/>
                  </a:lnTo>
                  <a:lnTo>
                    <a:pt x="270" y="779"/>
                  </a:lnTo>
                  <a:lnTo>
                    <a:pt x="269" y="779"/>
                  </a:lnTo>
                  <a:lnTo>
                    <a:pt x="268" y="778"/>
                  </a:lnTo>
                  <a:lnTo>
                    <a:pt x="267" y="778"/>
                  </a:lnTo>
                  <a:lnTo>
                    <a:pt x="267" y="776"/>
                  </a:lnTo>
                  <a:lnTo>
                    <a:pt x="266" y="775"/>
                  </a:lnTo>
                  <a:lnTo>
                    <a:pt x="265" y="775"/>
                  </a:lnTo>
                  <a:lnTo>
                    <a:pt x="264" y="775"/>
                  </a:lnTo>
                  <a:lnTo>
                    <a:pt x="264" y="774"/>
                  </a:lnTo>
                  <a:lnTo>
                    <a:pt x="264" y="773"/>
                  </a:lnTo>
                  <a:lnTo>
                    <a:pt x="262" y="773"/>
                  </a:lnTo>
                  <a:lnTo>
                    <a:pt x="262" y="772"/>
                  </a:lnTo>
                  <a:lnTo>
                    <a:pt x="262" y="771"/>
                  </a:lnTo>
                  <a:lnTo>
                    <a:pt x="261" y="770"/>
                  </a:lnTo>
                  <a:lnTo>
                    <a:pt x="261" y="769"/>
                  </a:lnTo>
                  <a:lnTo>
                    <a:pt x="261" y="768"/>
                  </a:lnTo>
                  <a:lnTo>
                    <a:pt x="261" y="766"/>
                  </a:lnTo>
                  <a:lnTo>
                    <a:pt x="260" y="765"/>
                  </a:lnTo>
                  <a:lnTo>
                    <a:pt x="260" y="763"/>
                  </a:lnTo>
                  <a:lnTo>
                    <a:pt x="259" y="761"/>
                  </a:lnTo>
                  <a:lnTo>
                    <a:pt x="260" y="760"/>
                  </a:lnTo>
                  <a:lnTo>
                    <a:pt x="259" y="759"/>
                  </a:lnTo>
                  <a:lnTo>
                    <a:pt x="258" y="759"/>
                  </a:lnTo>
                  <a:lnTo>
                    <a:pt x="257" y="758"/>
                  </a:lnTo>
                  <a:lnTo>
                    <a:pt x="258" y="756"/>
                  </a:lnTo>
                  <a:lnTo>
                    <a:pt x="258" y="755"/>
                  </a:lnTo>
                  <a:lnTo>
                    <a:pt x="257" y="754"/>
                  </a:lnTo>
                  <a:lnTo>
                    <a:pt x="257" y="753"/>
                  </a:lnTo>
                  <a:lnTo>
                    <a:pt x="257" y="751"/>
                  </a:lnTo>
                  <a:lnTo>
                    <a:pt x="256" y="750"/>
                  </a:lnTo>
                  <a:lnTo>
                    <a:pt x="256" y="749"/>
                  </a:lnTo>
                  <a:lnTo>
                    <a:pt x="255" y="747"/>
                  </a:lnTo>
                  <a:lnTo>
                    <a:pt x="254" y="747"/>
                  </a:lnTo>
                  <a:lnTo>
                    <a:pt x="252" y="746"/>
                  </a:lnTo>
                  <a:lnTo>
                    <a:pt x="251" y="745"/>
                  </a:lnTo>
                  <a:lnTo>
                    <a:pt x="250" y="745"/>
                  </a:lnTo>
                  <a:lnTo>
                    <a:pt x="250" y="744"/>
                  </a:lnTo>
                  <a:lnTo>
                    <a:pt x="250" y="743"/>
                  </a:lnTo>
                  <a:lnTo>
                    <a:pt x="250" y="742"/>
                  </a:lnTo>
                  <a:lnTo>
                    <a:pt x="250" y="741"/>
                  </a:lnTo>
                  <a:lnTo>
                    <a:pt x="249" y="739"/>
                  </a:lnTo>
                  <a:lnTo>
                    <a:pt x="249" y="737"/>
                  </a:lnTo>
                  <a:lnTo>
                    <a:pt x="249" y="736"/>
                  </a:lnTo>
                  <a:lnTo>
                    <a:pt x="249" y="735"/>
                  </a:lnTo>
                  <a:lnTo>
                    <a:pt x="249" y="734"/>
                  </a:lnTo>
                  <a:lnTo>
                    <a:pt x="248" y="733"/>
                  </a:lnTo>
                  <a:lnTo>
                    <a:pt x="248" y="732"/>
                  </a:lnTo>
                  <a:lnTo>
                    <a:pt x="248" y="731"/>
                  </a:lnTo>
                  <a:lnTo>
                    <a:pt x="248" y="730"/>
                  </a:lnTo>
                  <a:lnTo>
                    <a:pt x="246" y="725"/>
                  </a:lnTo>
                  <a:lnTo>
                    <a:pt x="246" y="724"/>
                  </a:lnTo>
                  <a:lnTo>
                    <a:pt x="246" y="723"/>
                  </a:lnTo>
                  <a:lnTo>
                    <a:pt x="245" y="721"/>
                  </a:lnTo>
                  <a:lnTo>
                    <a:pt x="245" y="717"/>
                  </a:lnTo>
                  <a:lnTo>
                    <a:pt x="245" y="716"/>
                  </a:lnTo>
                  <a:lnTo>
                    <a:pt x="243" y="716"/>
                  </a:lnTo>
                  <a:lnTo>
                    <a:pt x="243" y="715"/>
                  </a:lnTo>
                  <a:lnTo>
                    <a:pt x="245" y="715"/>
                  </a:lnTo>
                  <a:lnTo>
                    <a:pt x="245" y="714"/>
                  </a:lnTo>
                  <a:lnTo>
                    <a:pt x="245" y="709"/>
                  </a:lnTo>
                  <a:lnTo>
                    <a:pt x="243" y="706"/>
                  </a:lnTo>
                  <a:lnTo>
                    <a:pt x="243" y="705"/>
                  </a:lnTo>
                  <a:lnTo>
                    <a:pt x="243" y="704"/>
                  </a:lnTo>
                  <a:lnTo>
                    <a:pt x="245" y="703"/>
                  </a:lnTo>
                  <a:lnTo>
                    <a:pt x="246" y="703"/>
                  </a:lnTo>
                  <a:lnTo>
                    <a:pt x="247" y="702"/>
                  </a:lnTo>
                  <a:lnTo>
                    <a:pt x="248" y="701"/>
                  </a:lnTo>
                  <a:lnTo>
                    <a:pt x="248" y="699"/>
                  </a:lnTo>
                  <a:lnTo>
                    <a:pt x="248" y="698"/>
                  </a:lnTo>
                  <a:lnTo>
                    <a:pt x="248" y="697"/>
                  </a:lnTo>
                  <a:lnTo>
                    <a:pt x="249" y="696"/>
                  </a:lnTo>
                  <a:lnTo>
                    <a:pt x="250" y="694"/>
                  </a:lnTo>
                  <a:lnTo>
                    <a:pt x="250" y="693"/>
                  </a:lnTo>
                  <a:lnTo>
                    <a:pt x="250" y="692"/>
                  </a:lnTo>
                  <a:lnTo>
                    <a:pt x="250" y="690"/>
                  </a:lnTo>
                  <a:lnTo>
                    <a:pt x="251" y="690"/>
                  </a:lnTo>
                  <a:lnTo>
                    <a:pt x="252" y="690"/>
                  </a:lnTo>
                  <a:lnTo>
                    <a:pt x="252" y="689"/>
                  </a:lnTo>
                  <a:lnTo>
                    <a:pt x="255" y="687"/>
                  </a:lnTo>
                  <a:lnTo>
                    <a:pt x="256" y="686"/>
                  </a:lnTo>
                  <a:lnTo>
                    <a:pt x="257" y="684"/>
                  </a:lnTo>
                  <a:lnTo>
                    <a:pt x="258" y="683"/>
                  </a:lnTo>
                  <a:lnTo>
                    <a:pt x="258" y="682"/>
                  </a:lnTo>
                  <a:lnTo>
                    <a:pt x="258" y="680"/>
                  </a:lnTo>
                  <a:lnTo>
                    <a:pt x="258" y="679"/>
                  </a:lnTo>
                  <a:lnTo>
                    <a:pt x="257" y="679"/>
                  </a:lnTo>
                  <a:lnTo>
                    <a:pt x="256" y="679"/>
                  </a:lnTo>
                  <a:lnTo>
                    <a:pt x="257" y="678"/>
                  </a:lnTo>
                  <a:lnTo>
                    <a:pt x="257" y="677"/>
                  </a:lnTo>
                  <a:lnTo>
                    <a:pt x="256" y="677"/>
                  </a:lnTo>
                  <a:lnTo>
                    <a:pt x="255" y="676"/>
                  </a:lnTo>
                  <a:lnTo>
                    <a:pt x="255" y="674"/>
                  </a:lnTo>
                  <a:lnTo>
                    <a:pt x="251" y="670"/>
                  </a:lnTo>
                  <a:lnTo>
                    <a:pt x="250" y="669"/>
                  </a:lnTo>
                  <a:lnTo>
                    <a:pt x="249" y="669"/>
                  </a:lnTo>
                  <a:lnTo>
                    <a:pt x="248" y="668"/>
                  </a:lnTo>
                  <a:lnTo>
                    <a:pt x="247" y="667"/>
                  </a:lnTo>
                  <a:lnTo>
                    <a:pt x="245" y="667"/>
                  </a:lnTo>
                  <a:lnTo>
                    <a:pt x="242" y="666"/>
                  </a:lnTo>
                  <a:lnTo>
                    <a:pt x="241" y="665"/>
                  </a:lnTo>
                  <a:lnTo>
                    <a:pt x="240" y="665"/>
                  </a:lnTo>
                  <a:lnTo>
                    <a:pt x="238" y="664"/>
                  </a:lnTo>
                  <a:lnTo>
                    <a:pt x="237" y="661"/>
                  </a:lnTo>
                  <a:lnTo>
                    <a:pt x="237" y="660"/>
                  </a:lnTo>
                  <a:lnTo>
                    <a:pt x="238" y="659"/>
                  </a:lnTo>
                  <a:lnTo>
                    <a:pt x="238" y="657"/>
                  </a:lnTo>
                  <a:lnTo>
                    <a:pt x="239" y="656"/>
                  </a:lnTo>
                  <a:lnTo>
                    <a:pt x="238" y="655"/>
                  </a:lnTo>
                  <a:lnTo>
                    <a:pt x="238" y="654"/>
                  </a:lnTo>
                  <a:lnTo>
                    <a:pt x="238" y="653"/>
                  </a:lnTo>
                  <a:lnTo>
                    <a:pt x="238" y="651"/>
                  </a:lnTo>
                  <a:lnTo>
                    <a:pt x="237" y="650"/>
                  </a:lnTo>
                  <a:lnTo>
                    <a:pt x="236" y="649"/>
                  </a:lnTo>
                  <a:lnTo>
                    <a:pt x="233" y="647"/>
                  </a:lnTo>
                  <a:lnTo>
                    <a:pt x="233" y="646"/>
                  </a:lnTo>
                  <a:lnTo>
                    <a:pt x="233" y="645"/>
                  </a:lnTo>
                  <a:lnTo>
                    <a:pt x="233" y="644"/>
                  </a:lnTo>
                  <a:lnTo>
                    <a:pt x="235" y="642"/>
                  </a:lnTo>
                  <a:lnTo>
                    <a:pt x="235" y="641"/>
                  </a:lnTo>
                  <a:lnTo>
                    <a:pt x="236" y="640"/>
                  </a:lnTo>
                  <a:lnTo>
                    <a:pt x="236" y="639"/>
                  </a:lnTo>
                  <a:lnTo>
                    <a:pt x="235" y="638"/>
                  </a:lnTo>
                  <a:lnTo>
                    <a:pt x="235" y="637"/>
                  </a:lnTo>
                  <a:lnTo>
                    <a:pt x="235" y="635"/>
                  </a:lnTo>
                  <a:lnTo>
                    <a:pt x="235" y="634"/>
                  </a:lnTo>
                  <a:lnTo>
                    <a:pt x="233" y="634"/>
                  </a:lnTo>
                  <a:lnTo>
                    <a:pt x="233" y="632"/>
                  </a:lnTo>
                  <a:lnTo>
                    <a:pt x="232" y="632"/>
                  </a:lnTo>
                  <a:lnTo>
                    <a:pt x="232" y="630"/>
                  </a:lnTo>
                  <a:lnTo>
                    <a:pt x="231" y="629"/>
                  </a:lnTo>
                  <a:lnTo>
                    <a:pt x="231" y="628"/>
                  </a:lnTo>
                  <a:lnTo>
                    <a:pt x="231" y="627"/>
                  </a:lnTo>
                  <a:lnTo>
                    <a:pt x="232" y="626"/>
                  </a:lnTo>
                  <a:lnTo>
                    <a:pt x="232" y="625"/>
                  </a:lnTo>
                  <a:lnTo>
                    <a:pt x="232" y="622"/>
                  </a:lnTo>
                  <a:lnTo>
                    <a:pt x="232" y="621"/>
                  </a:lnTo>
                  <a:lnTo>
                    <a:pt x="231" y="621"/>
                  </a:lnTo>
                  <a:lnTo>
                    <a:pt x="231" y="620"/>
                  </a:lnTo>
                  <a:lnTo>
                    <a:pt x="230" y="620"/>
                  </a:lnTo>
                  <a:lnTo>
                    <a:pt x="229" y="618"/>
                  </a:lnTo>
                  <a:lnTo>
                    <a:pt x="228" y="618"/>
                  </a:lnTo>
                  <a:lnTo>
                    <a:pt x="228" y="617"/>
                  </a:lnTo>
                  <a:lnTo>
                    <a:pt x="227" y="616"/>
                  </a:lnTo>
                  <a:lnTo>
                    <a:pt x="227" y="613"/>
                  </a:lnTo>
                  <a:lnTo>
                    <a:pt x="228" y="611"/>
                  </a:lnTo>
                  <a:lnTo>
                    <a:pt x="228" y="610"/>
                  </a:lnTo>
                  <a:lnTo>
                    <a:pt x="227" y="609"/>
                  </a:lnTo>
                  <a:lnTo>
                    <a:pt x="226" y="607"/>
                  </a:lnTo>
                  <a:lnTo>
                    <a:pt x="226" y="606"/>
                  </a:lnTo>
                  <a:lnTo>
                    <a:pt x="226" y="605"/>
                  </a:lnTo>
                  <a:lnTo>
                    <a:pt x="227" y="601"/>
                  </a:lnTo>
                  <a:lnTo>
                    <a:pt x="227" y="598"/>
                  </a:lnTo>
                  <a:lnTo>
                    <a:pt x="227" y="597"/>
                  </a:lnTo>
                  <a:lnTo>
                    <a:pt x="228" y="596"/>
                  </a:lnTo>
                  <a:lnTo>
                    <a:pt x="228" y="594"/>
                  </a:lnTo>
                  <a:lnTo>
                    <a:pt x="228" y="592"/>
                  </a:lnTo>
                  <a:lnTo>
                    <a:pt x="229" y="588"/>
                  </a:lnTo>
                  <a:lnTo>
                    <a:pt x="229" y="587"/>
                  </a:lnTo>
                  <a:lnTo>
                    <a:pt x="228" y="584"/>
                  </a:lnTo>
                  <a:lnTo>
                    <a:pt x="227" y="583"/>
                  </a:lnTo>
                  <a:lnTo>
                    <a:pt x="226" y="582"/>
                  </a:lnTo>
                  <a:lnTo>
                    <a:pt x="226" y="581"/>
                  </a:lnTo>
                  <a:lnTo>
                    <a:pt x="224" y="579"/>
                  </a:lnTo>
                  <a:lnTo>
                    <a:pt x="224" y="578"/>
                  </a:lnTo>
                  <a:lnTo>
                    <a:pt x="224" y="577"/>
                  </a:lnTo>
                  <a:lnTo>
                    <a:pt x="224" y="575"/>
                  </a:lnTo>
                  <a:lnTo>
                    <a:pt x="223" y="574"/>
                  </a:lnTo>
                  <a:lnTo>
                    <a:pt x="223" y="573"/>
                  </a:lnTo>
                  <a:lnTo>
                    <a:pt x="222" y="572"/>
                  </a:lnTo>
                  <a:lnTo>
                    <a:pt x="221" y="572"/>
                  </a:lnTo>
                  <a:lnTo>
                    <a:pt x="221" y="571"/>
                  </a:lnTo>
                  <a:lnTo>
                    <a:pt x="220" y="571"/>
                  </a:lnTo>
                  <a:lnTo>
                    <a:pt x="219" y="570"/>
                  </a:lnTo>
                  <a:lnTo>
                    <a:pt x="219" y="568"/>
                  </a:lnTo>
                  <a:lnTo>
                    <a:pt x="219" y="567"/>
                  </a:lnTo>
                  <a:lnTo>
                    <a:pt x="218" y="567"/>
                  </a:lnTo>
                  <a:lnTo>
                    <a:pt x="218" y="565"/>
                  </a:lnTo>
                  <a:lnTo>
                    <a:pt x="217" y="565"/>
                  </a:lnTo>
                  <a:lnTo>
                    <a:pt x="216" y="564"/>
                  </a:lnTo>
                  <a:lnTo>
                    <a:pt x="214" y="563"/>
                  </a:lnTo>
                  <a:lnTo>
                    <a:pt x="214" y="562"/>
                  </a:lnTo>
                  <a:lnTo>
                    <a:pt x="213" y="562"/>
                  </a:lnTo>
                  <a:lnTo>
                    <a:pt x="213" y="561"/>
                  </a:lnTo>
                  <a:lnTo>
                    <a:pt x="212" y="561"/>
                  </a:lnTo>
                  <a:lnTo>
                    <a:pt x="212" y="559"/>
                  </a:lnTo>
                  <a:lnTo>
                    <a:pt x="211" y="558"/>
                  </a:lnTo>
                  <a:lnTo>
                    <a:pt x="210" y="556"/>
                  </a:lnTo>
                  <a:lnTo>
                    <a:pt x="209" y="554"/>
                  </a:lnTo>
                  <a:lnTo>
                    <a:pt x="208" y="554"/>
                  </a:lnTo>
                  <a:lnTo>
                    <a:pt x="208" y="553"/>
                  </a:lnTo>
                  <a:lnTo>
                    <a:pt x="206" y="552"/>
                  </a:lnTo>
                  <a:lnTo>
                    <a:pt x="206" y="551"/>
                  </a:lnTo>
                  <a:lnTo>
                    <a:pt x="204" y="551"/>
                  </a:lnTo>
                  <a:lnTo>
                    <a:pt x="203" y="550"/>
                  </a:lnTo>
                  <a:lnTo>
                    <a:pt x="203" y="549"/>
                  </a:lnTo>
                  <a:lnTo>
                    <a:pt x="202" y="548"/>
                  </a:lnTo>
                  <a:lnTo>
                    <a:pt x="202" y="546"/>
                  </a:lnTo>
                  <a:lnTo>
                    <a:pt x="201" y="546"/>
                  </a:lnTo>
                  <a:lnTo>
                    <a:pt x="201" y="545"/>
                  </a:lnTo>
                  <a:lnTo>
                    <a:pt x="200" y="545"/>
                  </a:lnTo>
                  <a:lnTo>
                    <a:pt x="199" y="545"/>
                  </a:lnTo>
                  <a:lnTo>
                    <a:pt x="198" y="544"/>
                  </a:lnTo>
                  <a:lnTo>
                    <a:pt x="197" y="544"/>
                  </a:lnTo>
                  <a:lnTo>
                    <a:pt x="195" y="545"/>
                  </a:lnTo>
                  <a:lnTo>
                    <a:pt x="193" y="544"/>
                  </a:lnTo>
                  <a:lnTo>
                    <a:pt x="192" y="543"/>
                  </a:lnTo>
                  <a:lnTo>
                    <a:pt x="190" y="543"/>
                  </a:lnTo>
                  <a:lnTo>
                    <a:pt x="189" y="543"/>
                  </a:lnTo>
                  <a:lnTo>
                    <a:pt x="187" y="543"/>
                  </a:lnTo>
                  <a:lnTo>
                    <a:pt x="185" y="542"/>
                  </a:lnTo>
                  <a:lnTo>
                    <a:pt x="183" y="542"/>
                  </a:lnTo>
                  <a:lnTo>
                    <a:pt x="182" y="542"/>
                  </a:lnTo>
                  <a:lnTo>
                    <a:pt x="181" y="541"/>
                  </a:lnTo>
                  <a:lnTo>
                    <a:pt x="180" y="541"/>
                  </a:lnTo>
                  <a:lnTo>
                    <a:pt x="180" y="540"/>
                  </a:lnTo>
                  <a:lnTo>
                    <a:pt x="179" y="540"/>
                  </a:lnTo>
                  <a:lnTo>
                    <a:pt x="179" y="539"/>
                  </a:lnTo>
                  <a:lnTo>
                    <a:pt x="178" y="539"/>
                  </a:lnTo>
                  <a:lnTo>
                    <a:pt x="178" y="537"/>
                  </a:lnTo>
                  <a:lnTo>
                    <a:pt x="176" y="537"/>
                  </a:lnTo>
                  <a:lnTo>
                    <a:pt x="175" y="537"/>
                  </a:lnTo>
                  <a:lnTo>
                    <a:pt x="175" y="536"/>
                  </a:lnTo>
                  <a:lnTo>
                    <a:pt x="174" y="535"/>
                  </a:lnTo>
                  <a:lnTo>
                    <a:pt x="173" y="536"/>
                  </a:lnTo>
                  <a:lnTo>
                    <a:pt x="173" y="535"/>
                  </a:lnTo>
                  <a:lnTo>
                    <a:pt x="172" y="535"/>
                  </a:lnTo>
                  <a:lnTo>
                    <a:pt x="172" y="534"/>
                  </a:lnTo>
                  <a:lnTo>
                    <a:pt x="171" y="534"/>
                  </a:lnTo>
                  <a:lnTo>
                    <a:pt x="171" y="533"/>
                  </a:lnTo>
                  <a:lnTo>
                    <a:pt x="171" y="532"/>
                  </a:lnTo>
                  <a:lnTo>
                    <a:pt x="170" y="531"/>
                  </a:lnTo>
                  <a:lnTo>
                    <a:pt x="169" y="530"/>
                  </a:lnTo>
                  <a:lnTo>
                    <a:pt x="168" y="530"/>
                  </a:lnTo>
                  <a:lnTo>
                    <a:pt x="166" y="530"/>
                  </a:lnTo>
                  <a:lnTo>
                    <a:pt x="165" y="529"/>
                  </a:lnTo>
                  <a:lnTo>
                    <a:pt x="164" y="527"/>
                  </a:lnTo>
                  <a:lnTo>
                    <a:pt x="164" y="526"/>
                  </a:lnTo>
                  <a:lnTo>
                    <a:pt x="164" y="525"/>
                  </a:lnTo>
                  <a:lnTo>
                    <a:pt x="163" y="524"/>
                  </a:lnTo>
                  <a:lnTo>
                    <a:pt x="162" y="523"/>
                  </a:lnTo>
                  <a:lnTo>
                    <a:pt x="161" y="523"/>
                  </a:lnTo>
                  <a:lnTo>
                    <a:pt x="159" y="523"/>
                  </a:lnTo>
                  <a:lnTo>
                    <a:pt x="156" y="522"/>
                  </a:lnTo>
                  <a:lnTo>
                    <a:pt x="155" y="521"/>
                  </a:lnTo>
                  <a:lnTo>
                    <a:pt x="153" y="520"/>
                  </a:lnTo>
                  <a:lnTo>
                    <a:pt x="151" y="520"/>
                  </a:lnTo>
                  <a:lnTo>
                    <a:pt x="150" y="519"/>
                  </a:lnTo>
                  <a:lnTo>
                    <a:pt x="149" y="516"/>
                  </a:lnTo>
                  <a:lnTo>
                    <a:pt x="147" y="515"/>
                  </a:lnTo>
                  <a:lnTo>
                    <a:pt x="146" y="515"/>
                  </a:lnTo>
                  <a:lnTo>
                    <a:pt x="143" y="513"/>
                  </a:lnTo>
                  <a:lnTo>
                    <a:pt x="143" y="512"/>
                  </a:lnTo>
                  <a:lnTo>
                    <a:pt x="142" y="512"/>
                  </a:lnTo>
                  <a:lnTo>
                    <a:pt x="142" y="511"/>
                  </a:lnTo>
                  <a:lnTo>
                    <a:pt x="142" y="510"/>
                  </a:lnTo>
                  <a:lnTo>
                    <a:pt x="141" y="508"/>
                  </a:lnTo>
                  <a:lnTo>
                    <a:pt x="140" y="507"/>
                  </a:lnTo>
                  <a:lnTo>
                    <a:pt x="140" y="506"/>
                  </a:lnTo>
                  <a:lnTo>
                    <a:pt x="140" y="504"/>
                  </a:lnTo>
                  <a:lnTo>
                    <a:pt x="140" y="503"/>
                  </a:lnTo>
                  <a:lnTo>
                    <a:pt x="140" y="502"/>
                  </a:lnTo>
                  <a:lnTo>
                    <a:pt x="139" y="501"/>
                  </a:lnTo>
                  <a:lnTo>
                    <a:pt x="139" y="498"/>
                  </a:lnTo>
                  <a:lnTo>
                    <a:pt x="137" y="497"/>
                  </a:lnTo>
                  <a:lnTo>
                    <a:pt x="135" y="496"/>
                  </a:lnTo>
                  <a:lnTo>
                    <a:pt x="135" y="495"/>
                  </a:lnTo>
                  <a:lnTo>
                    <a:pt x="135" y="494"/>
                  </a:lnTo>
                  <a:lnTo>
                    <a:pt x="136" y="493"/>
                  </a:lnTo>
                  <a:lnTo>
                    <a:pt x="136" y="492"/>
                  </a:lnTo>
                  <a:lnTo>
                    <a:pt x="136" y="491"/>
                  </a:lnTo>
                  <a:lnTo>
                    <a:pt x="135" y="489"/>
                  </a:lnTo>
                  <a:lnTo>
                    <a:pt x="134" y="487"/>
                  </a:lnTo>
                  <a:lnTo>
                    <a:pt x="133" y="487"/>
                  </a:lnTo>
                  <a:lnTo>
                    <a:pt x="132" y="486"/>
                  </a:lnTo>
                  <a:lnTo>
                    <a:pt x="131" y="485"/>
                  </a:lnTo>
                  <a:lnTo>
                    <a:pt x="131" y="484"/>
                  </a:lnTo>
                  <a:lnTo>
                    <a:pt x="130" y="483"/>
                  </a:lnTo>
                  <a:lnTo>
                    <a:pt x="128" y="483"/>
                  </a:lnTo>
                  <a:lnTo>
                    <a:pt x="128" y="482"/>
                  </a:lnTo>
                  <a:lnTo>
                    <a:pt x="127" y="482"/>
                  </a:lnTo>
                  <a:lnTo>
                    <a:pt x="126" y="482"/>
                  </a:lnTo>
                  <a:lnTo>
                    <a:pt x="125" y="482"/>
                  </a:lnTo>
                  <a:lnTo>
                    <a:pt x="124" y="481"/>
                  </a:lnTo>
                  <a:lnTo>
                    <a:pt x="124" y="479"/>
                  </a:lnTo>
                  <a:lnTo>
                    <a:pt x="123" y="479"/>
                  </a:lnTo>
                  <a:lnTo>
                    <a:pt x="122" y="479"/>
                  </a:lnTo>
                  <a:lnTo>
                    <a:pt x="120" y="478"/>
                  </a:lnTo>
                  <a:lnTo>
                    <a:pt x="118" y="477"/>
                  </a:lnTo>
                  <a:lnTo>
                    <a:pt x="117" y="476"/>
                  </a:lnTo>
                  <a:lnTo>
                    <a:pt x="116" y="476"/>
                  </a:lnTo>
                  <a:lnTo>
                    <a:pt x="115" y="476"/>
                  </a:lnTo>
                  <a:lnTo>
                    <a:pt x="114" y="476"/>
                  </a:lnTo>
                  <a:lnTo>
                    <a:pt x="113" y="475"/>
                  </a:lnTo>
                  <a:lnTo>
                    <a:pt x="112" y="475"/>
                  </a:lnTo>
                  <a:lnTo>
                    <a:pt x="111" y="474"/>
                  </a:lnTo>
                  <a:lnTo>
                    <a:pt x="109" y="474"/>
                  </a:lnTo>
                  <a:lnTo>
                    <a:pt x="108" y="474"/>
                  </a:lnTo>
                  <a:lnTo>
                    <a:pt x="108" y="473"/>
                  </a:lnTo>
                  <a:lnTo>
                    <a:pt x="107" y="473"/>
                  </a:lnTo>
                  <a:lnTo>
                    <a:pt x="106" y="473"/>
                  </a:lnTo>
                  <a:lnTo>
                    <a:pt x="103" y="472"/>
                  </a:lnTo>
                  <a:lnTo>
                    <a:pt x="102" y="472"/>
                  </a:lnTo>
                  <a:lnTo>
                    <a:pt x="98" y="470"/>
                  </a:lnTo>
                  <a:lnTo>
                    <a:pt x="96" y="470"/>
                  </a:lnTo>
                  <a:lnTo>
                    <a:pt x="95" y="470"/>
                  </a:lnTo>
                  <a:lnTo>
                    <a:pt x="95" y="469"/>
                  </a:lnTo>
                  <a:lnTo>
                    <a:pt x="94" y="469"/>
                  </a:lnTo>
                  <a:lnTo>
                    <a:pt x="93" y="468"/>
                  </a:lnTo>
                  <a:lnTo>
                    <a:pt x="92" y="467"/>
                  </a:lnTo>
                  <a:lnTo>
                    <a:pt x="92" y="466"/>
                  </a:lnTo>
                  <a:lnTo>
                    <a:pt x="89" y="465"/>
                  </a:lnTo>
                  <a:lnTo>
                    <a:pt x="87" y="464"/>
                  </a:lnTo>
                  <a:lnTo>
                    <a:pt x="86" y="463"/>
                  </a:lnTo>
                  <a:lnTo>
                    <a:pt x="85" y="462"/>
                  </a:lnTo>
                  <a:lnTo>
                    <a:pt x="85" y="460"/>
                  </a:lnTo>
                  <a:lnTo>
                    <a:pt x="84" y="460"/>
                  </a:lnTo>
                  <a:lnTo>
                    <a:pt x="84" y="459"/>
                  </a:lnTo>
                  <a:lnTo>
                    <a:pt x="84" y="458"/>
                  </a:lnTo>
                  <a:lnTo>
                    <a:pt x="84" y="456"/>
                  </a:lnTo>
                  <a:lnTo>
                    <a:pt x="83" y="455"/>
                  </a:lnTo>
                  <a:lnTo>
                    <a:pt x="83" y="454"/>
                  </a:lnTo>
                  <a:lnTo>
                    <a:pt x="82" y="453"/>
                  </a:lnTo>
                  <a:lnTo>
                    <a:pt x="82" y="452"/>
                  </a:lnTo>
                  <a:lnTo>
                    <a:pt x="82" y="450"/>
                  </a:lnTo>
                  <a:lnTo>
                    <a:pt x="80" y="450"/>
                  </a:lnTo>
                  <a:lnTo>
                    <a:pt x="79" y="449"/>
                  </a:lnTo>
                  <a:lnTo>
                    <a:pt x="77" y="449"/>
                  </a:lnTo>
                  <a:lnTo>
                    <a:pt x="76" y="449"/>
                  </a:lnTo>
                  <a:lnTo>
                    <a:pt x="75" y="449"/>
                  </a:lnTo>
                  <a:lnTo>
                    <a:pt x="74" y="449"/>
                  </a:lnTo>
                  <a:lnTo>
                    <a:pt x="73" y="449"/>
                  </a:lnTo>
                  <a:lnTo>
                    <a:pt x="72" y="449"/>
                  </a:lnTo>
                  <a:lnTo>
                    <a:pt x="70" y="449"/>
                  </a:lnTo>
                  <a:lnTo>
                    <a:pt x="69" y="449"/>
                  </a:lnTo>
                  <a:lnTo>
                    <a:pt x="68" y="449"/>
                  </a:lnTo>
                  <a:lnTo>
                    <a:pt x="68" y="448"/>
                  </a:lnTo>
                  <a:lnTo>
                    <a:pt x="67" y="448"/>
                  </a:lnTo>
                  <a:lnTo>
                    <a:pt x="66" y="448"/>
                  </a:lnTo>
                  <a:lnTo>
                    <a:pt x="65" y="448"/>
                  </a:lnTo>
                  <a:lnTo>
                    <a:pt x="64" y="448"/>
                  </a:lnTo>
                  <a:lnTo>
                    <a:pt x="61" y="448"/>
                  </a:lnTo>
                  <a:lnTo>
                    <a:pt x="60" y="448"/>
                  </a:lnTo>
                  <a:lnTo>
                    <a:pt x="59" y="448"/>
                  </a:lnTo>
                  <a:lnTo>
                    <a:pt x="58" y="448"/>
                  </a:lnTo>
                  <a:lnTo>
                    <a:pt x="57" y="448"/>
                  </a:lnTo>
                  <a:lnTo>
                    <a:pt x="56" y="447"/>
                  </a:lnTo>
                  <a:lnTo>
                    <a:pt x="55" y="447"/>
                  </a:lnTo>
                  <a:lnTo>
                    <a:pt x="54" y="447"/>
                  </a:lnTo>
                  <a:lnTo>
                    <a:pt x="53" y="448"/>
                  </a:lnTo>
                  <a:lnTo>
                    <a:pt x="51" y="448"/>
                  </a:lnTo>
                  <a:lnTo>
                    <a:pt x="50" y="447"/>
                  </a:lnTo>
                  <a:lnTo>
                    <a:pt x="51" y="447"/>
                  </a:lnTo>
                  <a:lnTo>
                    <a:pt x="51" y="446"/>
                  </a:lnTo>
                  <a:lnTo>
                    <a:pt x="49" y="443"/>
                  </a:lnTo>
                  <a:lnTo>
                    <a:pt x="48" y="441"/>
                  </a:lnTo>
                  <a:lnTo>
                    <a:pt x="47" y="441"/>
                  </a:lnTo>
                  <a:lnTo>
                    <a:pt x="47" y="443"/>
                  </a:lnTo>
                  <a:lnTo>
                    <a:pt x="46" y="443"/>
                  </a:lnTo>
                  <a:lnTo>
                    <a:pt x="46" y="441"/>
                  </a:lnTo>
                  <a:lnTo>
                    <a:pt x="44" y="440"/>
                  </a:lnTo>
                  <a:lnTo>
                    <a:pt x="42" y="440"/>
                  </a:lnTo>
                  <a:lnTo>
                    <a:pt x="41" y="440"/>
                  </a:lnTo>
                  <a:lnTo>
                    <a:pt x="41" y="439"/>
                  </a:lnTo>
                  <a:lnTo>
                    <a:pt x="41" y="438"/>
                  </a:lnTo>
                  <a:lnTo>
                    <a:pt x="41" y="437"/>
                  </a:lnTo>
                  <a:lnTo>
                    <a:pt x="41" y="436"/>
                  </a:lnTo>
                  <a:lnTo>
                    <a:pt x="41" y="435"/>
                  </a:lnTo>
                  <a:lnTo>
                    <a:pt x="40" y="434"/>
                  </a:lnTo>
                  <a:lnTo>
                    <a:pt x="37" y="431"/>
                  </a:lnTo>
                  <a:lnTo>
                    <a:pt x="36" y="431"/>
                  </a:lnTo>
                  <a:lnTo>
                    <a:pt x="35" y="430"/>
                  </a:lnTo>
                  <a:lnTo>
                    <a:pt x="32" y="428"/>
                  </a:lnTo>
                  <a:lnTo>
                    <a:pt x="31" y="427"/>
                  </a:lnTo>
                  <a:lnTo>
                    <a:pt x="31" y="426"/>
                  </a:lnTo>
                  <a:lnTo>
                    <a:pt x="30" y="426"/>
                  </a:lnTo>
                  <a:lnTo>
                    <a:pt x="29" y="425"/>
                  </a:lnTo>
                  <a:lnTo>
                    <a:pt x="26" y="421"/>
                  </a:lnTo>
                  <a:lnTo>
                    <a:pt x="24" y="420"/>
                  </a:lnTo>
                  <a:lnTo>
                    <a:pt x="21" y="419"/>
                  </a:lnTo>
                  <a:lnTo>
                    <a:pt x="20" y="419"/>
                  </a:lnTo>
                  <a:lnTo>
                    <a:pt x="20" y="418"/>
                  </a:lnTo>
                  <a:lnTo>
                    <a:pt x="19" y="418"/>
                  </a:lnTo>
                  <a:lnTo>
                    <a:pt x="17" y="417"/>
                  </a:lnTo>
                  <a:lnTo>
                    <a:pt x="17" y="416"/>
                  </a:lnTo>
                  <a:lnTo>
                    <a:pt x="16" y="416"/>
                  </a:lnTo>
                  <a:lnTo>
                    <a:pt x="17" y="415"/>
                  </a:lnTo>
                  <a:lnTo>
                    <a:pt x="17" y="414"/>
                  </a:lnTo>
                  <a:lnTo>
                    <a:pt x="17" y="412"/>
                  </a:lnTo>
                  <a:lnTo>
                    <a:pt x="17" y="410"/>
                  </a:lnTo>
                  <a:lnTo>
                    <a:pt x="18" y="410"/>
                  </a:lnTo>
                  <a:lnTo>
                    <a:pt x="19" y="409"/>
                  </a:lnTo>
                  <a:lnTo>
                    <a:pt x="19" y="408"/>
                  </a:lnTo>
                  <a:lnTo>
                    <a:pt x="19" y="407"/>
                  </a:lnTo>
                  <a:lnTo>
                    <a:pt x="19" y="405"/>
                  </a:lnTo>
                  <a:lnTo>
                    <a:pt x="20" y="402"/>
                  </a:lnTo>
                  <a:lnTo>
                    <a:pt x="20" y="401"/>
                  </a:lnTo>
                  <a:lnTo>
                    <a:pt x="20" y="400"/>
                  </a:lnTo>
                  <a:lnTo>
                    <a:pt x="21" y="400"/>
                  </a:lnTo>
                  <a:lnTo>
                    <a:pt x="21" y="399"/>
                  </a:lnTo>
                  <a:lnTo>
                    <a:pt x="20" y="397"/>
                  </a:lnTo>
                  <a:lnTo>
                    <a:pt x="20" y="395"/>
                  </a:lnTo>
                  <a:lnTo>
                    <a:pt x="21" y="395"/>
                  </a:lnTo>
                  <a:lnTo>
                    <a:pt x="21" y="393"/>
                  </a:lnTo>
                  <a:lnTo>
                    <a:pt x="21" y="392"/>
                  </a:lnTo>
                  <a:lnTo>
                    <a:pt x="20" y="391"/>
                  </a:lnTo>
                  <a:lnTo>
                    <a:pt x="20" y="390"/>
                  </a:lnTo>
                  <a:lnTo>
                    <a:pt x="20" y="389"/>
                  </a:lnTo>
                  <a:lnTo>
                    <a:pt x="20" y="388"/>
                  </a:lnTo>
                  <a:lnTo>
                    <a:pt x="21" y="387"/>
                  </a:lnTo>
                  <a:lnTo>
                    <a:pt x="21" y="386"/>
                  </a:lnTo>
                  <a:lnTo>
                    <a:pt x="22" y="381"/>
                  </a:lnTo>
                  <a:lnTo>
                    <a:pt x="22" y="380"/>
                  </a:lnTo>
                  <a:lnTo>
                    <a:pt x="22" y="379"/>
                  </a:lnTo>
                  <a:lnTo>
                    <a:pt x="22" y="378"/>
                  </a:lnTo>
                  <a:lnTo>
                    <a:pt x="21" y="377"/>
                  </a:lnTo>
                  <a:lnTo>
                    <a:pt x="21" y="376"/>
                  </a:lnTo>
                  <a:lnTo>
                    <a:pt x="20" y="376"/>
                  </a:lnTo>
                  <a:lnTo>
                    <a:pt x="20" y="374"/>
                  </a:lnTo>
                  <a:lnTo>
                    <a:pt x="20" y="373"/>
                  </a:lnTo>
                  <a:lnTo>
                    <a:pt x="20" y="372"/>
                  </a:lnTo>
                  <a:lnTo>
                    <a:pt x="19" y="371"/>
                  </a:lnTo>
                  <a:lnTo>
                    <a:pt x="19" y="370"/>
                  </a:lnTo>
                  <a:lnTo>
                    <a:pt x="19" y="369"/>
                  </a:lnTo>
                  <a:lnTo>
                    <a:pt x="20" y="369"/>
                  </a:lnTo>
                  <a:lnTo>
                    <a:pt x="20" y="368"/>
                  </a:lnTo>
                  <a:lnTo>
                    <a:pt x="20" y="367"/>
                  </a:lnTo>
                  <a:lnTo>
                    <a:pt x="20" y="366"/>
                  </a:lnTo>
                  <a:lnTo>
                    <a:pt x="20" y="364"/>
                  </a:lnTo>
                  <a:lnTo>
                    <a:pt x="19" y="363"/>
                  </a:lnTo>
                  <a:lnTo>
                    <a:pt x="18" y="362"/>
                  </a:lnTo>
                  <a:lnTo>
                    <a:pt x="17" y="362"/>
                  </a:lnTo>
                  <a:lnTo>
                    <a:pt x="17" y="361"/>
                  </a:lnTo>
                  <a:lnTo>
                    <a:pt x="16" y="361"/>
                  </a:lnTo>
                  <a:lnTo>
                    <a:pt x="16" y="360"/>
                  </a:lnTo>
                  <a:lnTo>
                    <a:pt x="15" y="359"/>
                  </a:lnTo>
                  <a:lnTo>
                    <a:pt x="15" y="358"/>
                  </a:lnTo>
                  <a:lnTo>
                    <a:pt x="16" y="357"/>
                  </a:lnTo>
                  <a:lnTo>
                    <a:pt x="16" y="355"/>
                  </a:lnTo>
                  <a:lnTo>
                    <a:pt x="17" y="355"/>
                  </a:lnTo>
                  <a:lnTo>
                    <a:pt x="19" y="353"/>
                  </a:lnTo>
                  <a:lnTo>
                    <a:pt x="19" y="352"/>
                  </a:lnTo>
                  <a:lnTo>
                    <a:pt x="21" y="351"/>
                  </a:lnTo>
                  <a:lnTo>
                    <a:pt x="22" y="350"/>
                  </a:lnTo>
                  <a:lnTo>
                    <a:pt x="22" y="349"/>
                  </a:lnTo>
                  <a:lnTo>
                    <a:pt x="22" y="348"/>
                  </a:lnTo>
                  <a:lnTo>
                    <a:pt x="22" y="347"/>
                  </a:lnTo>
                  <a:lnTo>
                    <a:pt x="21" y="344"/>
                  </a:lnTo>
                  <a:lnTo>
                    <a:pt x="20" y="342"/>
                  </a:lnTo>
                  <a:lnTo>
                    <a:pt x="20" y="341"/>
                  </a:lnTo>
                  <a:lnTo>
                    <a:pt x="20" y="340"/>
                  </a:lnTo>
                  <a:lnTo>
                    <a:pt x="21" y="339"/>
                  </a:lnTo>
                  <a:lnTo>
                    <a:pt x="21" y="338"/>
                  </a:lnTo>
                  <a:lnTo>
                    <a:pt x="19" y="336"/>
                  </a:lnTo>
                  <a:lnTo>
                    <a:pt x="19" y="335"/>
                  </a:lnTo>
                  <a:lnTo>
                    <a:pt x="19" y="334"/>
                  </a:lnTo>
                  <a:lnTo>
                    <a:pt x="19" y="332"/>
                  </a:lnTo>
                  <a:lnTo>
                    <a:pt x="20" y="331"/>
                  </a:lnTo>
                  <a:lnTo>
                    <a:pt x="20" y="330"/>
                  </a:lnTo>
                  <a:lnTo>
                    <a:pt x="20" y="329"/>
                  </a:lnTo>
                  <a:lnTo>
                    <a:pt x="20" y="328"/>
                  </a:lnTo>
                  <a:lnTo>
                    <a:pt x="20" y="326"/>
                  </a:lnTo>
                  <a:lnTo>
                    <a:pt x="19" y="324"/>
                  </a:lnTo>
                  <a:lnTo>
                    <a:pt x="19" y="323"/>
                  </a:lnTo>
                  <a:lnTo>
                    <a:pt x="20" y="323"/>
                  </a:lnTo>
                  <a:lnTo>
                    <a:pt x="20" y="322"/>
                  </a:lnTo>
                  <a:lnTo>
                    <a:pt x="20" y="321"/>
                  </a:lnTo>
                  <a:lnTo>
                    <a:pt x="20" y="320"/>
                  </a:lnTo>
                  <a:lnTo>
                    <a:pt x="19" y="320"/>
                  </a:lnTo>
                  <a:lnTo>
                    <a:pt x="19" y="319"/>
                  </a:lnTo>
                  <a:lnTo>
                    <a:pt x="19" y="317"/>
                  </a:lnTo>
                  <a:lnTo>
                    <a:pt x="19" y="316"/>
                  </a:lnTo>
                  <a:lnTo>
                    <a:pt x="20" y="316"/>
                  </a:lnTo>
                  <a:lnTo>
                    <a:pt x="22" y="314"/>
                  </a:lnTo>
                  <a:lnTo>
                    <a:pt x="24" y="313"/>
                  </a:lnTo>
                  <a:lnTo>
                    <a:pt x="26" y="311"/>
                  </a:lnTo>
                  <a:lnTo>
                    <a:pt x="26" y="310"/>
                  </a:lnTo>
                  <a:lnTo>
                    <a:pt x="27" y="309"/>
                  </a:lnTo>
                  <a:lnTo>
                    <a:pt x="27" y="307"/>
                  </a:lnTo>
                  <a:lnTo>
                    <a:pt x="27" y="306"/>
                  </a:lnTo>
                  <a:lnTo>
                    <a:pt x="26" y="304"/>
                  </a:lnTo>
                  <a:lnTo>
                    <a:pt x="27" y="303"/>
                  </a:lnTo>
                  <a:lnTo>
                    <a:pt x="29" y="301"/>
                  </a:lnTo>
                  <a:lnTo>
                    <a:pt x="29" y="300"/>
                  </a:lnTo>
                  <a:lnTo>
                    <a:pt x="30" y="299"/>
                  </a:lnTo>
                  <a:lnTo>
                    <a:pt x="31" y="297"/>
                  </a:lnTo>
                  <a:lnTo>
                    <a:pt x="31" y="296"/>
                  </a:lnTo>
                  <a:lnTo>
                    <a:pt x="32" y="296"/>
                  </a:lnTo>
                  <a:lnTo>
                    <a:pt x="32" y="295"/>
                  </a:lnTo>
                  <a:lnTo>
                    <a:pt x="32" y="294"/>
                  </a:lnTo>
                  <a:lnTo>
                    <a:pt x="32" y="293"/>
                  </a:lnTo>
                  <a:lnTo>
                    <a:pt x="32" y="292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32" y="286"/>
                  </a:lnTo>
                  <a:lnTo>
                    <a:pt x="31" y="286"/>
                  </a:lnTo>
                  <a:lnTo>
                    <a:pt x="31" y="285"/>
                  </a:lnTo>
                  <a:lnTo>
                    <a:pt x="29" y="284"/>
                  </a:lnTo>
                  <a:lnTo>
                    <a:pt x="28" y="284"/>
                  </a:lnTo>
                  <a:lnTo>
                    <a:pt x="28" y="283"/>
                  </a:lnTo>
                  <a:lnTo>
                    <a:pt x="27" y="283"/>
                  </a:lnTo>
                  <a:lnTo>
                    <a:pt x="27" y="282"/>
                  </a:lnTo>
                  <a:lnTo>
                    <a:pt x="26" y="281"/>
                  </a:lnTo>
                  <a:lnTo>
                    <a:pt x="26" y="280"/>
                  </a:lnTo>
                  <a:lnTo>
                    <a:pt x="24" y="277"/>
                  </a:lnTo>
                  <a:lnTo>
                    <a:pt x="24" y="276"/>
                  </a:lnTo>
                  <a:lnTo>
                    <a:pt x="22" y="276"/>
                  </a:lnTo>
                  <a:lnTo>
                    <a:pt x="22" y="275"/>
                  </a:lnTo>
                  <a:lnTo>
                    <a:pt x="21" y="274"/>
                  </a:lnTo>
                  <a:lnTo>
                    <a:pt x="21" y="273"/>
                  </a:lnTo>
                  <a:lnTo>
                    <a:pt x="22" y="272"/>
                  </a:lnTo>
                  <a:lnTo>
                    <a:pt x="22" y="271"/>
                  </a:lnTo>
                  <a:lnTo>
                    <a:pt x="21" y="269"/>
                  </a:lnTo>
                  <a:lnTo>
                    <a:pt x="20" y="268"/>
                  </a:lnTo>
                  <a:lnTo>
                    <a:pt x="19" y="268"/>
                  </a:lnTo>
                  <a:lnTo>
                    <a:pt x="18" y="268"/>
                  </a:lnTo>
                  <a:lnTo>
                    <a:pt x="18" y="267"/>
                  </a:lnTo>
                  <a:lnTo>
                    <a:pt x="17" y="266"/>
                  </a:lnTo>
                  <a:lnTo>
                    <a:pt x="16" y="266"/>
                  </a:lnTo>
                  <a:lnTo>
                    <a:pt x="15" y="266"/>
                  </a:lnTo>
                  <a:lnTo>
                    <a:pt x="13" y="266"/>
                  </a:lnTo>
                  <a:lnTo>
                    <a:pt x="12" y="267"/>
                  </a:lnTo>
                  <a:lnTo>
                    <a:pt x="11" y="267"/>
                  </a:lnTo>
                  <a:lnTo>
                    <a:pt x="9" y="267"/>
                  </a:lnTo>
                  <a:lnTo>
                    <a:pt x="8" y="267"/>
                  </a:lnTo>
                  <a:lnTo>
                    <a:pt x="7" y="266"/>
                  </a:lnTo>
                  <a:lnTo>
                    <a:pt x="3" y="266"/>
                  </a:lnTo>
                  <a:lnTo>
                    <a:pt x="2" y="265"/>
                  </a:lnTo>
                  <a:lnTo>
                    <a:pt x="1" y="265"/>
                  </a:lnTo>
                  <a:lnTo>
                    <a:pt x="1" y="264"/>
                  </a:lnTo>
                  <a:lnTo>
                    <a:pt x="1" y="262"/>
                  </a:lnTo>
                  <a:lnTo>
                    <a:pt x="1" y="261"/>
                  </a:lnTo>
                  <a:lnTo>
                    <a:pt x="1" y="259"/>
                  </a:lnTo>
                  <a:lnTo>
                    <a:pt x="1" y="258"/>
                  </a:lnTo>
                  <a:lnTo>
                    <a:pt x="1" y="257"/>
                  </a:lnTo>
                  <a:lnTo>
                    <a:pt x="0" y="256"/>
                  </a:lnTo>
                  <a:lnTo>
                    <a:pt x="0" y="255"/>
                  </a:lnTo>
                  <a:lnTo>
                    <a:pt x="1" y="254"/>
                  </a:lnTo>
                  <a:lnTo>
                    <a:pt x="0" y="253"/>
                  </a:lnTo>
                  <a:lnTo>
                    <a:pt x="1" y="252"/>
                  </a:lnTo>
                  <a:lnTo>
                    <a:pt x="1" y="250"/>
                  </a:lnTo>
                  <a:lnTo>
                    <a:pt x="1" y="249"/>
                  </a:lnTo>
                  <a:lnTo>
                    <a:pt x="1" y="248"/>
                  </a:lnTo>
                  <a:lnTo>
                    <a:pt x="1" y="246"/>
                  </a:lnTo>
                  <a:lnTo>
                    <a:pt x="2" y="244"/>
                  </a:lnTo>
                  <a:lnTo>
                    <a:pt x="2" y="243"/>
                  </a:lnTo>
                  <a:lnTo>
                    <a:pt x="2" y="242"/>
                  </a:lnTo>
                  <a:lnTo>
                    <a:pt x="2" y="239"/>
                  </a:lnTo>
                  <a:lnTo>
                    <a:pt x="2" y="238"/>
                  </a:lnTo>
                  <a:lnTo>
                    <a:pt x="3" y="238"/>
                  </a:lnTo>
                  <a:lnTo>
                    <a:pt x="5" y="237"/>
                  </a:lnTo>
                  <a:lnTo>
                    <a:pt x="6" y="236"/>
                  </a:lnTo>
                  <a:lnTo>
                    <a:pt x="7" y="236"/>
                  </a:lnTo>
                  <a:lnTo>
                    <a:pt x="8" y="236"/>
                  </a:lnTo>
                  <a:lnTo>
                    <a:pt x="8" y="235"/>
                  </a:lnTo>
                  <a:lnTo>
                    <a:pt x="9" y="234"/>
                  </a:lnTo>
                  <a:lnTo>
                    <a:pt x="10" y="234"/>
                  </a:lnTo>
                  <a:lnTo>
                    <a:pt x="10" y="233"/>
                  </a:lnTo>
                  <a:lnTo>
                    <a:pt x="11" y="233"/>
                  </a:lnTo>
                  <a:lnTo>
                    <a:pt x="11" y="231"/>
                  </a:lnTo>
                  <a:lnTo>
                    <a:pt x="12" y="230"/>
                  </a:lnTo>
                  <a:lnTo>
                    <a:pt x="13" y="229"/>
                  </a:lnTo>
                  <a:lnTo>
                    <a:pt x="13" y="228"/>
                  </a:lnTo>
                  <a:lnTo>
                    <a:pt x="13" y="226"/>
                  </a:lnTo>
                  <a:lnTo>
                    <a:pt x="13" y="225"/>
                  </a:lnTo>
                  <a:lnTo>
                    <a:pt x="15" y="224"/>
                  </a:lnTo>
                  <a:lnTo>
                    <a:pt x="16" y="223"/>
                  </a:lnTo>
                  <a:lnTo>
                    <a:pt x="16" y="221"/>
                  </a:lnTo>
                  <a:lnTo>
                    <a:pt x="16" y="220"/>
                  </a:lnTo>
                  <a:lnTo>
                    <a:pt x="16" y="219"/>
                  </a:lnTo>
                  <a:lnTo>
                    <a:pt x="16" y="218"/>
                  </a:lnTo>
                  <a:lnTo>
                    <a:pt x="15" y="218"/>
                  </a:lnTo>
                  <a:lnTo>
                    <a:pt x="16" y="217"/>
                  </a:lnTo>
                  <a:lnTo>
                    <a:pt x="17" y="216"/>
                  </a:lnTo>
                  <a:lnTo>
                    <a:pt x="18" y="216"/>
                  </a:lnTo>
                  <a:lnTo>
                    <a:pt x="18" y="215"/>
                  </a:lnTo>
                  <a:lnTo>
                    <a:pt x="19" y="213"/>
                  </a:lnTo>
                  <a:lnTo>
                    <a:pt x="19" y="211"/>
                  </a:lnTo>
                  <a:lnTo>
                    <a:pt x="19" y="210"/>
                  </a:lnTo>
                  <a:lnTo>
                    <a:pt x="20" y="208"/>
                  </a:lnTo>
                  <a:lnTo>
                    <a:pt x="21" y="206"/>
                  </a:lnTo>
                  <a:lnTo>
                    <a:pt x="22" y="206"/>
                  </a:lnTo>
                  <a:lnTo>
                    <a:pt x="24" y="205"/>
                  </a:lnTo>
                  <a:lnTo>
                    <a:pt x="25" y="204"/>
                  </a:lnTo>
                  <a:lnTo>
                    <a:pt x="26" y="204"/>
                  </a:lnTo>
                  <a:lnTo>
                    <a:pt x="26" y="202"/>
                  </a:lnTo>
                  <a:lnTo>
                    <a:pt x="27" y="201"/>
                  </a:lnTo>
                  <a:lnTo>
                    <a:pt x="28" y="200"/>
                  </a:lnTo>
                  <a:lnTo>
                    <a:pt x="30" y="200"/>
                  </a:lnTo>
                  <a:lnTo>
                    <a:pt x="30" y="199"/>
                  </a:lnTo>
                  <a:lnTo>
                    <a:pt x="30" y="198"/>
                  </a:lnTo>
                  <a:lnTo>
                    <a:pt x="31" y="198"/>
                  </a:lnTo>
                  <a:lnTo>
                    <a:pt x="32" y="198"/>
                  </a:lnTo>
                  <a:lnTo>
                    <a:pt x="34" y="198"/>
                  </a:lnTo>
                  <a:lnTo>
                    <a:pt x="35" y="198"/>
                  </a:lnTo>
                  <a:lnTo>
                    <a:pt x="35" y="197"/>
                  </a:lnTo>
                  <a:lnTo>
                    <a:pt x="37" y="197"/>
                  </a:lnTo>
                  <a:lnTo>
                    <a:pt x="38" y="196"/>
                  </a:lnTo>
                  <a:lnTo>
                    <a:pt x="39" y="195"/>
                  </a:lnTo>
                  <a:lnTo>
                    <a:pt x="40" y="195"/>
                  </a:lnTo>
                  <a:lnTo>
                    <a:pt x="41" y="195"/>
                  </a:lnTo>
                  <a:lnTo>
                    <a:pt x="41" y="194"/>
                  </a:lnTo>
                  <a:lnTo>
                    <a:pt x="41" y="192"/>
                  </a:lnTo>
                  <a:lnTo>
                    <a:pt x="41" y="191"/>
                  </a:lnTo>
                  <a:lnTo>
                    <a:pt x="42" y="191"/>
                  </a:lnTo>
                  <a:lnTo>
                    <a:pt x="44" y="189"/>
                  </a:lnTo>
                  <a:lnTo>
                    <a:pt x="45" y="189"/>
                  </a:lnTo>
                  <a:lnTo>
                    <a:pt x="45" y="188"/>
                  </a:lnTo>
                  <a:lnTo>
                    <a:pt x="46" y="188"/>
                  </a:lnTo>
                  <a:lnTo>
                    <a:pt x="48" y="189"/>
                  </a:lnTo>
                  <a:lnTo>
                    <a:pt x="49" y="189"/>
                  </a:lnTo>
                  <a:lnTo>
                    <a:pt x="49" y="190"/>
                  </a:lnTo>
                  <a:lnTo>
                    <a:pt x="50" y="190"/>
                  </a:lnTo>
                  <a:lnTo>
                    <a:pt x="51" y="190"/>
                  </a:lnTo>
                  <a:lnTo>
                    <a:pt x="53" y="190"/>
                  </a:lnTo>
                  <a:lnTo>
                    <a:pt x="53" y="189"/>
                  </a:lnTo>
                  <a:lnTo>
                    <a:pt x="53" y="188"/>
                  </a:lnTo>
                  <a:lnTo>
                    <a:pt x="54" y="187"/>
                  </a:lnTo>
                  <a:lnTo>
                    <a:pt x="54" y="186"/>
                  </a:lnTo>
                  <a:lnTo>
                    <a:pt x="54" y="185"/>
                  </a:lnTo>
                  <a:lnTo>
                    <a:pt x="55" y="185"/>
                  </a:lnTo>
                  <a:lnTo>
                    <a:pt x="55" y="183"/>
                  </a:lnTo>
                  <a:lnTo>
                    <a:pt x="55" y="182"/>
                  </a:lnTo>
                  <a:lnTo>
                    <a:pt x="56" y="181"/>
                  </a:lnTo>
                  <a:lnTo>
                    <a:pt x="57" y="180"/>
                  </a:lnTo>
                  <a:lnTo>
                    <a:pt x="58" y="180"/>
                  </a:lnTo>
                  <a:lnTo>
                    <a:pt x="59" y="180"/>
                  </a:lnTo>
                  <a:lnTo>
                    <a:pt x="61" y="181"/>
                  </a:lnTo>
                  <a:lnTo>
                    <a:pt x="63" y="181"/>
                  </a:lnTo>
                  <a:lnTo>
                    <a:pt x="64" y="182"/>
                  </a:lnTo>
                  <a:lnTo>
                    <a:pt x="65" y="182"/>
                  </a:lnTo>
                  <a:lnTo>
                    <a:pt x="66" y="182"/>
                  </a:lnTo>
                  <a:lnTo>
                    <a:pt x="67" y="181"/>
                  </a:lnTo>
                  <a:lnTo>
                    <a:pt x="67" y="180"/>
                  </a:lnTo>
                  <a:lnTo>
                    <a:pt x="68" y="180"/>
                  </a:lnTo>
                  <a:lnTo>
                    <a:pt x="68" y="179"/>
                  </a:lnTo>
                  <a:lnTo>
                    <a:pt x="68" y="178"/>
                  </a:lnTo>
                  <a:lnTo>
                    <a:pt x="67" y="177"/>
                  </a:lnTo>
                  <a:lnTo>
                    <a:pt x="68" y="177"/>
                  </a:lnTo>
                  <a:lnTo>
                    <a:pt x="68" y="176"/>
                  </a:lnTo>
                  <a:lnTo>
                    <a:pt x="68" y="175"/>
                  </a:lnTo>
                  <a:lnTo>
                    <a:pt x="68" y="173"/>
                  </a:lnTo>
                  <a:lnTo>
                    <a:pt x="69" y="173"/>
                  </a:lnTo>
                  <a:lnTo>
                    <a:pt x="69" y="172"/>
                  </a:lnTo>
                  <a:lnTo>
                    <a:pt x="70" y="172"/>
                  </a:lnTo>
                  <a:lnTo>
                    <a:pt x="70" y="171"/>
                  </a:lnTo>
                  <a:lnTo>
                    <a:pt x="73" y="171"/>
                  </a:lnTo>
                  <a:lnTo>
                    <a:pt x="74" y="171"/>
                  </a:lnTo>
                  <a:lnTo>
                    <a:pt x="74" y="170"/>
                  </a:lnTo>
                  <a:lnTo>
                    <a:pt x="74" y="163"/>
                  </a:lnTo>
                  <a:lnTo>
                    <a:pt x="73" y="156"/>
                  </a:lnTo>
                  <a:lnTo>
                    <a:pt x="73" y="153"/>
                  </a:lnTo>
                  <a:lnTo>
                    <a:pt x="73" y="151"/>
                  </a:lnTo>
                  <a:lnTo>
                    <a:pt x="73" y="143"/>
                  </a:lnTo>
                  <a:lnTo>
                    <a:pt x="73" y="140"/>
                  </a:lnTo>
                  <a:lnTo>
                    <a:pt x="73" y="137"/>
                  </a:lnTo>
                  <a:lnTo>
                    <a:pt x="73" y="132"/>
                  </a:lnTo>
                  <a:lnTo>
                    <a:pt x="73" y="130"/>
                  </a:lnTo>
                  <a:lnTo>
                    <a:pt x="73" y="129"/>
                  </a:lnTo>
                  <a:lnTo>
                    <a:pt x="73" y="127"/>
                  </a:lnTo>
                  <a:lnTo>
                    <a:pt x="72" y="125"/>
                  </a:lnTo>
                  <a:lnTo>
                    <a:pt x="72" y="123"/>
                  </a:lnTo>
                  <a:lnTo>
                    <a:pt x="72" y="108"/>
                  </a:lnTo>
                  <a:lnTo>
                    <a:pt x="72" y="105"/>
                  </a:lnTo>
                  <a:lnTo>
                    <a:pt x="72" y="96"/>
                  </a:lnTo>
                  <a:lnTo>
                    <a:pt x="70" y="94"/>
                  </a:lnTo>
                  <a:lnTo>
                    <a:pt x="70" y="92"/>
                  </a:lnTo>
                  <a:lnTo>
                    <a:pt x="70" y="87"/>
                  </a:lnTo>
                  <a:lnTo>
                    <a:pt x="70" y="74"/>
                  </a:lnTo>
                  <a:lnTo>
                    <a:pt x="70" y="71"/>
                  </a:lnTo>
                  <a:lnTo>
                    <a:pt x="69" y="63"/>
                  </a:lnTo>
                  <a:lnTo>
                    <a:pt x="69" y="62"/>
                  </a:lnTo>
                  <a:lnTo>
                    <a:pt x="70" y="63"/>
                  </a:lnTo>
                  <a:lnTo>
                    <a:pt x="70" y="64"/>
                  </a:lnTo>
                  <a:lnTo>
                    <a:pt x="72" y="64"/>
                  </a:lnTo>
                  <a:lnTo>
                    <a:pt x="73" y="65"/>
                  </a:lnTo>
                  <a:lnTo>
                    <a:pt x="74" y="64"/>
                  </a:lnTo>
                  <a:lnTo>
                    <a:pt x="76" y="65"/>
                  </a:lnTo>
                  <a:lnTo>
                    <a:pt x="77" y="65"/>
                  </a:lnTo>
                  <a:lnTo>
                    <a:pt x="78" y="65"/>
                  </a:lnTo>
                  <a:lnTo>
                    <a:pt x="79" y="65"/>
                  </a:lnTo>
                  <a:lnTo>
                    <a:pt x="80" y="65"/>
                  </a:lnTo>
                  <a:lnTo>
                    <a:pt x="80" y="64"/>
                  </a:lnTo>
                  <a:lnTo>
                    <a:pt x="82" y="64"/>
                  </a:lnTo>
                  <a:lnTo>
                    <a:pt x="80" y="63"/>
                  </a:lnTo>
                  <a:lnTo>
                    <a:pt x="80" y="62"/>
                  </a:lnTo>
                  <a:lnTo>
                    <a:pt x="82" y="62"/>
                  </a:lnTo>
                  <a:lnTo>
                    <a:pt x="83" y="61"/>
                  </a:lnTo>
                  <a:lnTo>
                    <a:pt x="83" y="60"/>
                  </a:lnTo>
                  <a:lnTo>
                    <a:pt x="84" y="60"/>
                  </a:lnTo>
                  <a:lnTo>
                    <a:pt x="84" y="58"/>
                  </a:lnTo>
                  <a:lnTo>
                    <a:pt x="84" y="57"/>
                  </a:lnTo>
                  <a:lnTo>
                    <a:pt x="82" y="56"/>
                  </a:lnTo>
                  <a:lnTo>
                    <a:pt x="80" y="56"/>
                  </a:lnTo>
                  <a:lnTo>
                    <a:pt x="80" y="55"/>
                  </a:lnTo>
                  <a:lnTo>
                    <a:pt x="82" y="55"/>
                  </a:lnTo>
                  <a:lnTo>
                    <a:pt x="82" y="54"/>
                  </a:lnTo>
                  <a:lnTo>
                    <a:pt x="82" y="53"/>
                  </a:lnTo>
                  <a:lnTo>
                    <a:pt x="83" y="53"/>
                  </a:lnTo>
                  <a:lnTo>
                    <a:pt x="84" y="53"/>
                  </a:lnTo>
                  <a:lnTo>
                    <a:pt x="85" y="52"/>
                  </a:lnTo>
                  <a:lnTo>
                    <a:pt x="87" y="53"/>
                  </a:lnTo>
                  <a:lnTo>
                    <a:pt x="88" y="53"/>
                  </a:lnTo>
                  <a:lnTo>
                    <a:pt x="88" y="51"/>
                  </a:lnTo>
                  <a:lnTo>
                    <a:pt x="88" y="49"/>
                  </a:lnTo>
                  <a:lnTo>
                    <a:pt x="88" y="48"/>
                  </a:lnTo>
                  <a:lnTo>
                    <a:pt x="92" y="47"/>
                  </a:lnTo>
                  <a:lnTo>
                    <a:pt x="93" y="46"/>
                  </a:lnTo>
                  <a:lnTo>
                    <a:pt x="95" y="46"/>
                  </a:lnTo>
                  <a:lnTo>
                    <a:pt x="97" y="48"/>
                  </a:lnTo>
                  <a:lnTo>
                    <a:pt x="98" y="49"/>
                  </a:lnTo>
                  <a:lnTo>
                    <a:pt x="101" y="53"/>
                  </a:lnTo>
                  <a:lnTo>
                    <a:pt x="102" y="54"/>
                  </a:lnTo>
                  <a:lnTo>
                    <a:pt x="103" y="54"/>
                  </a:lnTo>
                  <a:lnTo>
                    <a:pt x="104" y="54"/>
                  </a:lnTo>
                  <a:lnTo>
                    <a:pt x="105" y="54"/>
                  </a:lnTo>
                  <a:lnTo>
                    <a:pt x="108" y="56"/>
                  </a:lnTo>
                  <a:lnTo>
                    <a:pt x="109" y="57"/>
                  </a:lnTo>
                  <a:lnTo>
                    <a:pt x="112" y="58"/>
                  </a:lnTo>
                  <a:lnTo>
                    <a:pt x="114" y="58"/>
                  </a:lnTo>
                  <a:lnTo>
                    <a:pt x="115" y="57"/>
                  </a:lnTo>
                  <a:lnTo>
                    <a:pt x="116" y="57"/>
                  </a:lnTo>
                  <a:lnTo>
                    <a:pt x="121" y="56"/>
                  </a:lnTo>
                  <a:lnTo>
                    <a:pt x="122" y="56"/>
                  </a:lnTo>
                  <a:lnTo>
                    <a:pt x="124" y="55"/>
                  </a:lnTo>
                  <a:lnTo>
                    <a:pt x="126" y="56"/>
                  </a:lnTo>
                  <a:lnTo>
                    <a:pt x="127" y="56"/>
                  </a:lnTo>
                  <a:lnTo>
                    <a:pt x="130" y="56"/>
                  </a:lnTo>
                  <a:lnTo>
                    <a:pt x="133" y="55"/>
                  </a:lnTo>
                  <a:lnTo>
                    <a:pt x="136" y="53"/>
                  </a:lnTo>
                  <a:lnTo>
                    <a:pt x="137" y="52"/>
                  </a:lnTo>
                  <a:lnTo>
                    <a:pt x="139" y="52"/>
                  </a:lnTo>
                  <a:lnTo>
                    <a:pt x="140" y="52"/>
                  </a:lnTo>
                  <a:lnTo>
                    <a:pt x="146" y="48"/>
                  </a:lnTo>
                  <a:lnTo>
                    <a:pt x="147" y="48"/>
                  </a:lnTo>
                  <a:lnTo>
                    <a:pt x="149" y="47"/>
                  </a:lnTo>
                  <a:lnTo>
                    <a:pt x="151" y="46"/>
                  </a:lnTo>
                  <a:lnTo>
                    <a:pt x="157" y="43"/>
                  </a:lnTo>
                  <a:lnTo>
                    <a:pt x="160" y="42"/>
                  </a:lnTo>
                  <a:lnTo>
                    <a:pt x="161" y="42"/>
                  </a:lnTo>
                  <a:lnTo>
                    <a:pt x="163" y="43"/>
                  </a:lnTo>
                  <a:lnTo>
                    <a:pt x="164" y="43"/>
                  </a:lnTo>
                  <a:lnTo>
                    <a:pt x="168" y="42"/>
                  </a:lnTo>
                  <a:lnTo>
                    <a:pt x="169" y="41"/>
                  </a:lnTo>
                  <a:lnTo>
                    <a:pt x="170" y="39"/>
                  </a:lnTo>
                  <a:lnTo>
                    <a:pt x="173" y="39"/>
                  </a:lnTo>
                  <a:lnTo>
                    <a:pt x="174" y="39"/>
                  </a:lnTo>
                  <a:lnTo>
                    <a:pt x="175" y="38"/>
                  </a:lnTo>
                  <a:lnTo>
                    <a:pt x="178" y="37"/>
                  </a:lnTo>
                  <a:lnTo>
                    <a:pt x="179" y="37"/>
                  </a:lnTo>
                  <a:lnTo>
                    <a:pt x="180" y="35"/>
                  </a:lnTo>
                  <a:lnTo>
                    <a:pt x="182" y="35"/>
                  </a:lnTo>
                  <a:lnTo>
                    <a:pt x="183" y="35"/>
                  </a:lnTo>
                  <a:lnTo>
                    <a:pt x="184" y="35"/>
                  </a:lnTo>
                  <a:lnTo>
                    <a:pt x="185" y="34"/>
                  </a:lnTo>
                  <a:lnTo>
                    <a:pt x="187" y="34"/>
                  </a:lnTo>
                  <a:lnTo>
                    <a:pt x="187" y="33"/>
                  </a:lnTo>
                  <a:lnTo>
                    <a:pt x="188" y="32"/>
                  </a:lnTo>
                  <a:lnTo>
                    <a:pt x="189" y="29"/>
                  </a:lnTo>
                  <a:lnTo>
                    <a:pt x="192" y="28"/>
                  </a:lnTo>
                  <a:lnTo>
                    <a:pt x="193" y="27"/>
                  </a:lnTo>
                  <a:lnTo>
                    <a:pt x="195" y="27"/>
                  </a:lnTo>
                  <a:lnTo>
                    <a:pt x="197" y="26"/>
                  </a:lnTo>
                  <a:lnTo>
                    <a:pt x="198" y="26"/>
                  </a:lnTo>
                  <a:lnTo>
                    <a:pt x="199" y="26"/>
                  </a:lnTo>
                  <a:lnTo>
                    <a:pt x="200" y="25"/>
                  </a:lnTo>
                  <a:lnTo>
                    <a:pt x="202" y="22"/>
                  </a:lnTo>
                  <a:lnTo>
                    <a:pt x="202" y="20"/>
                  </a:lnTo>
                  <a:lnTo>
                    <a:pt x="204" y="20"/>
                  </a:lnTo>
                  <a:lnTo>
                    <a:pt x="206" y="20"/>
                  </a:lnTo>
                  <a:lnTo>
                    <a:pt x="206" y="22"/>
                  </a:lnTo>
                  <a:lnTo>
                    <a:pt x="207" y="23"/>
                  </a:lnTo>
                  <a:lnTo>
                    <a:pt x="208" y="23"/>
                  </a:lnTo>
                  <a:lnTo>
                    <a:pt x="209" y="24"/>
                  </a:lnTo>
                  <a:lnTo>
                    <a:pt x="210" y="24"/>
                  </a:lnTo>
                  <a:lnTo>
                    <a:pt x="212" y="22"/>
                  </a:lnTo>
                  <a:lnTo>
                    <a:pt x="212" y="20"/>
                  </a:lnTo>
                  <a:lnTo>
                    <a:pt x="213" y="19"/>
                  </a:lnTo>
                  <a:lnTo>
                    <a:pt x="213" y="18"/>
                  </a:lnTo>
                  <a:lnTo>
                    <a:pt x="214" y="18"/>
                  </a:lnTo>
                  <a:lnTo>
                    <a:pt x="214" y="19"/>
                  </a:lnTo>
                  <a:lnTo>
                    <a:pt x="214" y="20"/>
                  </a:lnTo>
                  <a:lnTo>
                    <a:pt x="216" y="22"/>
                  </a:lnTo>
                  <a:lnTo>
                    <a:pt x="218" y="20"/>
                  </a:lnTo>
                  <a:lnTo>
                    <a:pt x="219" y="20"/>
                  </a:lnTo>
                  <a:lnTo>
                    <a:pt x="219" y="19"/>
                  </a:lnTo>
                  <a:lnTo>
                    <a:pt x="219" y="17"/>
                  </a:lnTo>
                  <a:lnTo>
                    <a:pt x="220" y="16"/>
                  </a:lnTo>
                  <a:lnTo>
                    <a:pt x="221" y="16"/>
                  </a:lnTo>
                  <a:lnTo>
                    <a:pt x="222" y="17"/>
                  </a:lnTo>
                  <a:lnTo>
                    <a:pt x="224" y="16"/>
                  </a:lnTo>
                  <a:lnTo>
                    <a:pt x="226" y="15"/>
                  </a:lnTo>
                  <a:lnTo>
                    <a:pt x="227" y="14"/>
                  </a:lnTo>
                  <a:lnTo>
                    <a:pt x="227" y="13"/>
                  </a:lnTo>
                  <a:lnTo>
                    <a:pt x="227" y="11"/>
                  </a:lnTo>
                  <a:lnTo>
                    <a:pt x="228" y="10"/>
                  </a:lnTo>
                  <a:lnTo>
                    <a:pt x="230" y="9"/>
                  </a:lnTo>
                  <a:lnTo>
                    <a:pt x="231" y="9"/>
                  </a:lnTo>
                  <a:lnTo>
                    <a:pt x="232" y="8"/>
                  </a:lnTo>
                  <a:lnTo>
                    <a:pt x="233" y="6"/>
                  </a:lnTo>
                  <a:lnTo>
                    <a:pt x="233" y="5"/>
                  </a:lnTo>
                  <a:lnTo>
                    <a:pt x="235" y="5"/>
                  </a:lnTo>
                  <a:lnTo>
                    <a:pt x="236" y="5"/>
                  </a:lnTo>
                  <a:lnTo>
                    <a:pt x="237" y="5"/>
                  </a:lnTo>
                  <a:lnTo>
                    <a:pt x="238" y="6"/>
                  </a:lnTo>
                  <a:lnTo>
                    <a:pt x="239" y="6"/>
                  </a:lnTo>
                  <a:lnTo>
                    <a:pt x="240" y="6"/>
                  </a:lnTo>
                  <a:lnTo>
                    <a:pt x="241" y="6"/>
                  </a:lnTo>
                  <a:lnTo>
                    <a:pt x="242" y="5"/>
                  </a:lnTo>
                  <a:lnTo>
                    <a:pt x="246" y="1"/>
                  </a:lnTo>
                  <a:lnTo>
                    <a:pt x="247" y="0"/>
                  </a:lnTo>
                  <a:lnTo>
                    <a:pt x="248" y="0"/>
                  </a:lnTo>
                  <a:lnTo>
                    <a:pt x="251" y="1"/>
                  </a:lnTo>
                  <a:lnTo>
                    <a:pt x="255" y="5"/>
                  </a:lnTo>
                  <a:lnTo>
                    <a:pt x="258" y="6"/>
                  </a:lnTo>
                  <a:lnTo>
                    <a:pt x="261" y="11"/>
                  </a:lnTo>
                  <a:lnTo>
                    <a:pt x="262" y="11"/>
                  </a:lnTo>
                  <a:lnTo>
                    <a:pt x="262" y="13"/>
                  </a:lnTo>
                  <a:lnTo>
                    <a:pt x="262" y="14"/>
                  </a:lnTo>
                  <a:lnTo>
                    <a:pt x="261" y="14"/>
                  </a:lnTo>
                  <a:lnTo>
                    <a:pt x="260" y="15"/>
                  </a:lnTo>
                  <a:lnTo>
                    <a:pt x="259" y="18"/>
                  </a:lnTo>
                  <a:lnTo>
                    <a:pt x="258" y="20"/>
                  </a:lnTo>
                  <a:lnTo>
                    <a:pt x="258" y="22"/>
                  </a:lnTo>
                  <a:lnTo>
                    <a:pt x="258" y="23"/>
                  </a:lnTo>
                  <a:lnTo>
                    <a:pt x="257" y="24"/>
                  </a:lnTo>
                  <a:lnTo>
                    <a:pt x="257" y="25"/>
                  </a:lnTo>
                  <a:lnTo>
                    <a:pt x="256" y="26"/>
                  </a:lnTo>
                  <a:lnTo>
                    <a:pt x="255" y="28"/>
                  </a:lnTo>
                  <a:lnTo>
                    <a:pt x="254" y="29"/>
                  </a:lnTo>
                  <a:lnTo>
                    <a:pt x="254" y="30"/>
                  </a:lnTo>
                  <a:lnTo>
                    <a:pt x="252" y="32"/>
                  </a:lnTo>
                  <a:lnTo>
                    <a:pt x="250" y="32"/>
                  </a:lnTo>
                  <a:lnTo>
                    <a:pt x="250" y="33"/>
                  </a:lnTo>
                  <a:lnTo>
                    <a:pt x="249" y="33"/>
                  </a:lnTo>
                  <a:lnTo>
                    <a:pt x="249" y="34"/>
                  </a:lnTo>
                  <a:lnTo>
                    <a:pt x="250" y="35"/>
                  </a:lnTo>
                  <a:lnTo>
                    <a:pt x="249" y="36"/>
                  </a:lnTo>
                  <a:lnTo>
                    <a:pt x="247" y="38"/>
                  </a:lnTo>
                  <a:lnTo>
                    <a:pt x="247" y="39"/>
                  </a:lnTo>
                  <a:lnTo>
                    <a:pt x="248" y="41"/>
                  </a:lnTo>
                  <a:lnTo>
                    <a:pt x="249" y="44"/>
                  </a:lnTo>
                  <a:lnTo>
                    <a:pt x="251" y="48"/>
                  </a:lnTo>
                  <a:lnTo>
                    <a:pt x="251" y="49"/>
                  </a:lnTo>
                  <a:lnTo>
                    <a:pt x="250" y="51"/>
                  </a:lnTo>
                  <a:lnTo>
                    <a:pt x="250" y="52"/>
                  </a:lnTo>
                  <a:lnTo>
                    <a:pt x="248" y="54"/>
                  </a:lnTo>
                  <a:lnTo>
                    <a:pt x="246" y="54"/>
                  </a:lnTo>
                  <a:lnTo>
                    <a:pt x="246" y="55"/>
                  </a:lnTo>
                  <a:lnTo>
                    <a:pt x="245" y="55"/>
                  </a:lnTo>
                  <a:lnTo>
                    <a:pt x="245" y="56"/>
                  </a:lnTo>
                  <a:lnTo>
                    <a:pt x="243" y="56"/>
                  </a:lnTo>
                  <a:lnTo>
                    <a:pt x="243" y="60"/>
                  </a:lnTo>
                  <a:lnTo>
                    <a:pt x="243" y="61"/>
                  </a:lnTo>
                  <a:lnTo>
                    <a:pt x="243" y="62"/>
                  </a:lnTo>
                  <a:lnTo>
                    <a:pt x="241" y="65"/>
                  </a:lnTo>
                  <a:lnTo>
                    <a:pt x="240" y="66"/>
                  </a:lnTo>
                  <a:lnTo>
                    <a:pt x="240" y="67"/>
                  </a:lnTo>
                  <a:lnTo>
                    <a:pt x="241" y="68"/>
                  </a:lnTo>
                  <a:lnTo>
                    <a:pt x="242" y="70"/>
                  </a:lnTo>
                  <a:lnTo>
                    <a:pt x="243" y="70"/>
                  </a:lnTo>
                  <a:lnTo>
                    <a:pt x="245" y="70"/>
                  </a:lnTo>
                  <a:lnTo>
                    <a:pt x="246" y="70"/>
                  </a:lnTo>
                  <a:lnTo>
                    <a:pt x="247" y="70"/>
                  </a:lnTo>
                  <a:lnTo>
                    <a:pt x="247" y="68"/>
                  </a:lnTo>
                  <a:lnTo>
                    <a:pt x="248" y="68"/>
                  </a:lnTo>
                  <a:lnTo>
                    <a:pt x="249" y="67"/>
                  </a:lnTo>
                  <a:lnTo>
                    <a:pt x="249" y="66"/>
                  </a:lnTo>
                  <a:lnTo>
                    <a:pt x="250" y="66"/>
                  </a:lnTo>
                  <a:lnTo>
                    <a:pt x="256" y="63"/>
                  </a:lnTo>
                  <a:lnTo>
                    <a:pt x="259" y="62"/>
                  </a:lnTo>
                  <a:lnTo>
                    <a:pt x="262" y="60"/>
                  </a:lnTo>
                  <a:lnTo>
                    <a:pt x="262" y="58"/>
                  </a:lnTo>
                  <a:lnTo>
                    <a:pt x="265" y="57"/>
                  </a:lnTo>
                  <a:lnTo>
                    <a:pt x="264" y="54"/>
                  </a:lnTo>
                  <a:lnTo>
                    <a:pt x="265" y="53"/>
                  </a:lnTo>
                  <a:lnTo>
                    <a:pt x="266" y="49"/>
                  </a:lnTo>
                  <a:lnTo>
                    <a:pt x="266" y="48"/>
                  </a:lnTo>
                  <a:lnTo>
                    <a:pt x="267" y="48"/>
                  </a:lnTo>
                  <a:lnTo>
                    <a:pt x="271" y="53"/>
                  </a:lnTo>
                  <a:lnTo>
                    <a:pt x="272" y="54"/>
                  </a:lnTo>
                  <a:lnTo>
                    <a:pt x="274" y="55"/>
                  </a:lnTo>
                  <a:lnTo>
                    <a:pt x="276" y="57"/>
                  </a:lnTo>
                  <a:lnTo>
                    <a:pt x="278" y="58"/>
                  </a:lnTo>
                  <a:lnTo>
                    <a:pt x="279" y="60"/>
                  </a:lnTo>
                  <a:lnTo>
                    <a:pt x="280" y="61"/>
                  </a:lnTo>
                  <a:lnTo>
                    <a:pt x="281" y="61"/>
                  </a:lnTo>
                  <a:lnTo>
                    <a:pt x="286" y="64"/>
                  </a:lnTo>
                  <a:lnTo>
                    <a:pt x="289" y="66"/>
                  </a:lnTo>
                  <a:lnTo>
                    <a:pt x="290" y="66"/>
                  </a:lnTo>
                  <a:lnTo>
                    <a:pt x="291" y="67"/>
                  </a:lnTo>
                  <a:lnTo>
                    <a:pt x="293" y="67"/>
                  </a:lnTo>
                  <a:lnTo>
                    <a:pt x="294" y="66"/>
                  </a:lnTo>
                  <a:lnTo>
                    <a:pt x="296" y="65"/>
                  </a:lnTo>
                  <a:lnTo>
                    <a:pt x="298" y="66"/>
                  </a:lnTo>
                  <a:lnTo>
                    <a:pt x="299" y="67"/>
                  </a:lnTo>
                  <a:lnTo>
                    <a:pt x="300" y="67"/>
                  </a:lnTo>
                  <a:lnTo>
                    <a:pt x="300" y="68"/>
                  </a:lnTo>
                  <a:lnTo>
                    <a:pt x="302" y="68"/>
                  </a:lnTo>
                  <a:lnTo>
                    <a:pt x="305" y="71"/>
                  </a:lnTo>
                  <a:lnTo>
                    <a:pt x="308" y="7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37360" name="Freeform 565">
            <a:extLst>
              <a:ext uri="{FF2B5EF4-FFF2-40B4-BE49-F238E27FC236}">
                <a16:creationId xmlns:a16="http://schemas.microsoft.com/office/drawing/2014/main" id="{9BE54394-16A2-8DF8-3BEE-1D072035BC53}"/>
              </a:ext>
            </a:extLst>
          </p:cNvPr>
          <p:cNvSpPr>
            <a:spLocks noEditPoints="1"/>
          </p:cNvSpPr>
          <p:nvPr/>
        </p:nvSpPr>
        <p:spPr bwMode="auto">
          <a:xfrm>
            <a:off x="2914179" y="1223218"/>
            <a:ext cx="4278313" cy="2227263"/>
          </a:xfrm>
          <a:custGeom>
            <a:avLst/>
            <a:gdLst>
              <a:gd name="T0" fmla="*/ 1326 w 2695"/>
              <a:gd name="T1" fmla="*/ 1090 h 1403"/>
              <a:gd name="T2" fmla="*/ 1377 w 2695"/>
              <a:gd name="T3" fmla="*/ 647 h 1403"/>
              <a:gd name="T4" fmla="*/ 1607 w 2695"/>
              <a:gd name="T5" fmla="*/ 700 h 1403"/>
              <a:gd name="T6" fmla="*/ 1545 w 2695"/>
              <a:gd name="T7" fmla="*/ 599 h 1403"/>
              <a:gd name="T8" fmla="*/ 1371 w 2695"/>
              <a:gd name="T9" fmla="*/ 513 h 1403"/>
              <a:gd name="T10" fmla="*/ 1133 w 2695"/>
              <a:gd name="T11" fmla="*/ 502 h 1403"/>
              <a:gd name="T12" fmla="*/ 940 w 2695"/>
              <a:gd name="T13" fmla="*/ 318 h 1403"/>
              <a:gd name="T14" fmla="*/ 688 w 2695"/>
              <a:gd name="T15" fmla="*/ 87 h 1403"/>
              <a:gd name="T16" fmla="*/ 445 w 2695"/>
              <a:gd name="T17" fmla="*/ 151 h 1403"/>
              <a:gd name="T18" fmla="*/ 329 w 2695"/>
              <a:gd name="T19" fmla="*/ 246 h 1403"/>
              <a:gd name="T20" fmla="*/ 79 w 2695"/>
              <a:gd name="T21" fmla="*/ 434 h 1403"/>
              <a:gd name="T22" fmla="*/ 169 w 2695"/>
              <a:gd name="T23" fmla="*/ 456 h 1403"/>
              <a:gd name="T24" fmla="*/ 423 w 2695"/>
              <a:gd name="T25" fmla="*/ 405 h 1403"/>
              <a:gd name="T26" fmla="*/ 605 w 2695"/>
              <a:gd name="T27" fmla="*/ 492 h 1403"/>
              <a:gd name="T28" fmla="*/ 934 w 2695"/>
              <a:gd name="T29" fmla="*/ 485 h 1403"/>
              <a:gd name="T30" fmla="*/ 1013 w 2695"/>
              <a:gd name="T31" fmla="*/ 562 h 1403"/>
              <a:gd name="T32" fmla="*/ 767 w 2695"/>
              <a:gd name="T33" fmla="*/ 595 h 1403"/>
              <a:gd name="T34" fmla="*/ 672 w 2695"/>
              <a:gd name="T35" fmla="*/ 614 h 1403"/>
              <a:gd name="T36" fmla="*/ 595 w 2695"/>
              <a:gd name="T37" fmla="*/ 845 h 1403"/>
              <a:gd name="T38" fmla="*/ 598 w 2695"/>
              <a:gd name="T39" fmla="*/ 1120 h 1403"/>
              <a:gd name="T40" fmla="*/ 783 w 2695"/>
              <a:gd name="T41" fmla="*/ 1352 h 1403"/>
              <a:gd name="T42" fmla="*/ 792 w 2695"/>
              <a:gd name="T43" fmla="*/ 859 h 1403"/>
              <a:gd name="T44" fmla="*/ 882 w 2695"/>
              <a:gd name="T45" fmla="*/ 765 h 1403"/>
              <a:gd name="T46" fmla="*/ 998 w 2695"/>
              <a:gd name="T47" fmla="*/ 624 h 1403"/>
              <a:gd name="T48" fmla="*/ 1167 w 2695"/>
              <a:gd name="T49" fmla="*/ 759 h 1403"/>
              <a:gd name="T50" fmla="*/ 1179 w 2695"/>
              <a:gd name="T51" fmla="*/ 933 h 1403"/>
              <a:gd name="T52" fmla="*/ 1324 w 2695"/>
              <a:gd name="T53" fmla="*/ 1092 h 1403"/>
              <a:gd name="T54" fmla="*/ 1237 w 2695"/>
              <a:gd name="T55" fmla="*/ 1279 h 1403"/>
              <a:gd name="T56" fmla="*/ 1297 w 2695"/>
              <a:gd name="T57" fmla="*/ 1369 h 1403"/>
              <a:gd name="T58" fmla="*/ 1543 w 2695"/>
              <a:gd name="T59" fmla="*/ 1255 h 1403"/>
              <a:gd name="T60" fmla="*/ 1763 w 2695"/>
              <a:gd name="T61" fmla="*/ 1087 h 1403"/>
              <a:gd name="T62" fmla="*/ 1948 w 2695"/>
              <a:gd name="T63" fmla="*/ 914 h 1403"/>
              <a:gd name="T64" fmla="*/ 2106 w 2695"/>
              <a:gd name="T65" fmla="*/ 769 h 1403"/>
              <a:gd name="T66" fmla="*/ 2141 w 2695"/>
              <a:gd name="T67" fmla="*/ 663 h 1403"/>
              <a:gd name="T68" fmla="*/ 2400 w 2695"/>
              <a:gd name="T69" fmla="*/ 339 h 1403"/>
              <a:gd name="T70" fmla="*/ 2574 w 2695"/>
              <a:gd name="T71" fmla="*/ 128 h 1403"/>
              <a:gd name="T72" fmla="*/ 2216 w 2695"/>
              <a:gd name="T73" fmla="*/ 546 h 1403"/>
              <a:gd name="T74" fmla="*/ 1946 w 2695"/>
              <a:gd name="T75" fmla="*/ 791 h 1403"/>
              <a:gd name="T76" fmla="*/ 1773 w 2695"/>
              <a:gd name="T77" fmla="*/ 1027 h 1403"/>
              <a:gd name="T78" fmla="*/ 1252 w 2695"/>
              <a:gd name="T79" fmla="*/ 1226 h 1403"/>
              <a:gd name="T80" fmla="*/ 1154 w 2695"/>
              <a:gd name="T81" fmla="*/ 689 h 1403"/>
              <a:gd name="T82" fmla="*/ 1478 w 2695"/>
              <a:gd name="T83" fmla="*/ 709 h 1403"/>
              <a:gd name="T84" fmla="*/ 1159 w 2695"/>
              <a:gd name="T85" fmla="*/ 547 h 1403"/>
              <a:gd name="T86" fmla="*/ 997 w 2695"/>
              <a:gd name="T87" fmla="*/ 609 h 1403"/>
              <a:gd name="T88" fmla="*/ 1138 w 2695"/>
              <a:gd name="T89" fmla="*/ 549 h 1403"/>
              <a:gd name="T90" fmla="*/ 1000 w 2695"/>
              <a:gd name="T91" fmla="*/ 562 h 1403"/>
              <a:gd name="T92" fmla="*/ 1063 w 2695"/>
              <a:gd name="T93" fmla="*/ 533 h 1403"/>
              <a:gd name="T94" fmla="*/ 1220 w 2695"/>
              <a:gd name="T95" fmla="*/ 504 h 1403"/>
              <a:gd name="T96" fmla="*/ 1310 w 2695"/>
              <a:gd name="T97" fmla="*/ 517 h 1403"/>
              <a:gd name="T98" fmla="*/ 1367 w 2695"/>
              <a:gd name="T99" fmla="*/ 588 h 1403"/>
              <a:gd name="T100" fmla="*/ 462 w 2695"/>
              <a:gd name="T101" fmla="*/ 412 h 1403"/>
              <a:gd name="T102" fmla="*/ 811 w 2695"/>
              <a:gd name="T103" fmla="*/ 260 h 1403"/>
              <a:gd name="T104" fmla="*/ 306 w 2695"/>
              <a:gd name="T105" fmla="*/ 268 h 1403"/>
              <a:gd name="T106" fmla="*/ 617 w 2695"/>
              <a:gd name="T107" fmla="*/ 113 h 1403"/>
              <a:gd name="T108" fmla="*/ 617 w 2695"/>
              <a:gd name="T109" fmla="*/ 110 h 1403"/>
              <a:gd name="T110" fmla="*/ 204 w 2695"/>
              <a:gd name="T111" fmla="*/ 446 h 1403"/>
              <a:gd name="T112" fmla="*/ 884 w 2695"/>
              <a:gd name="T113" fmla="*/ 560 h 1403"/>
              <a:gd name="T114" fmla="*/ 688 w 2695"/>
              <a:gd name="T115" fmla="*/ 713 h 1403"/>
              <a:gd name="T116" fmla="*/ 803 w 2695"/>
              <a:gd name="T117" fmla="*/ 739 h 1403"/>
              <a:gd name="T118" fmla="*/ 1310 w 2695"/>
              <a:gd name="T119" fmla="*/ 1317 h 1403"/>
              <a:gd name="T120" fmla="*/ 2091 w 2695"/>
              <a:gd name="T121" fmla="*/ 741 h 1403"/>
              <a:gd name="T122" fmla="*/ 2084 w 2695"/>
              <a:gd name="T123" fmla="*/ 704 h 1403"/>
              <a:gd name="T124" fmla="*/ 2389 w 2695"/>
              <a:gd name="T125" fmla="*/ 379 h 1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95" h="1403">
                <a:moveTo>
                  <a:pt x="1640" y="1100"/>
                </a:moveTo>
                <a:lnTo>
                  <a:pt x="1642" y="1101"/>
                </a:lnTo>
                <a:lnTo>
                  <a:pt x="1643" y="1101"/>
                </a:lnTo>
                <a:lnTo>
                  <a:pt x="1644" y="1103"/>
                </a:lnTo>
                <a:lnTo>
                  <a:pt x="1645" y="1104"/>
                </a:lnTo>
                <a:lnTo>
                  <a:pt x="1644" y="1105"/>
                </a:lnTo>
                <a:lnTo>
                  <a:pt x="1646" y="1105"/>
                </a:lnTo>
                <a:lnTo>
                  <a:pt x="1648" y="1104"/>
                </a:lnTo>
                <a:lnTo>
                  <a:pt x="1649" y="1105"/>
                </a:lnTo>
                <a:lnTo>
                  <a:pt x="1650" y="1105"/>
                </a:lnTo>
                <a:lnTo>
                  <a:pt x="1650" y="1104"/>
                </a:lnTo>
                <a:lnTo>
                  <a:pt x="1652" y="1105"/>
                </a:lnTo>
                <a:lnTo>
                  <a:pt x="1657" y="1104"/>
                </a:lnTo>
                <a:lnTo>
                  <a:pt x="1655" y="1105"/>
                </a:lnTo>
                <a:lnTo>
                  <a:pt x="1653" y="1106"/>
                </a:lnTo>
                <a:lnTo>
                  <a:pt x="1649" y="1107"/>
                </a:lnTo>
                <a:lnTo>
                  <a:pt x="1646" y="1107"/>
                </a:lnTo>
                <a:lnTo>
                  <a:pt x="1642" y="1109"/>
                </a:lnTo>
                <a:lnTo>
                  <a:pt x="1639" y="1109"/>
                </a:lnTo>
                <a:lnTo>
                  <a:pt x="1636" y="1109"/>
                </a:lnTo>
                <a:lnTo>
                  <a:pt x="1633" y="1109"/>
                </a:lnTo>
                <a:lnTo>
                  <a:pt x="1630" y="1109"/>
                </a:lnTo>
                <a:lnTo>
                  <a:pt x="1625" y="1109"/>
                </a:lnTo>
                <a:lnTo>
                  <a:pt x="1619" y="1107"/>
                </a:lnTo>
                <a:lnTo>
                  <a:pt x="1611" y="1107"/>
                </a:lnTo>
                <a:lnTo>
                  <a:pt x="1604" y="1107"/>
                </a:lnTo>
                <a:lnTo>
                  <a:pt x="1601" y="1110"/>
                </a:lnTo>
                <a:lnTo>
                  <a:pt x="1596" y="1110"/>
                </a:lnTo>
                <a:lnTo>
                  <a:pt x="1591" y="1111"/>
                </a:lnTo>
                <a:lnTo>
                  <a:pt x="1581" y="1112"/>
                </a:lnTo>
                <a:lnTo>
                  <a:pt x="1578" y="1112"/>
                </a:lnTo>
                <a:lnTo>
                  <a:pt x="1574" y="1110"/>
                </a:lnTo>
                <a:lnTo>
                  <a:pt x="1563" y="1106"/>
                </a:lnTo>
                <a:lnTo>
                  <a:pt x="1559" y="1105"/>
                </a:lnTo>
                <a:lnTo>
                  <a:pt x="1555" y="1104"/>
                </a:lnTo>
                <a:lnTo>
                  <a:pt x="1552" y="1104"/>
                </a:lnTo>
                <a:lnTo>
                  <a:pt x="1544" y="1103"/>
                </a:lnTo>
                <a:lnTo>
                  <a:pt x="1542" y="1103"/>
                </a:lnTo>
                <a:lnTo>
                  <a:pt x="1529" y="1104"/>
                </a:lnTo>
                <a:lnTo>
                  <a:pt x="1523" y="1106"/>
                </a:lnTo>
                <a:lnTo>
                  <a:pt x="1519" y="1106"/>
                </a:lnTo>
                <a:lnTo>
                  <a:pt x="1517" y="1106"/>
                </a:lnTo>
                <a:lnTo>
                  <a:pt x="1511" y="1107"/>
                </a:lnTo>
                <a:lnTo>
                  <a:pt x="1507" y="1107"/>
                </a:lnTo>
                <a:lnTo>
                  <a:pt x="1502" y="1109"/>
                </a:lnTo>
                <a:lnTo>
                  <a:pt x="1498" y="1109"/>
                </a:lnTo>
                <a:lnTo>
                  <a:pt x="1498" y="1110"/>
                </a:lnTo>
                <a:lnTo>
                  <a:pt x="1497" y="1109"/>
                </a:lnTo>
                <a:lnTo>
                  <a:pt x="1497" y="1110"/>
                </a:lnTo>
                <a:lnTo>
                  <a:pt x="1495" y="1110"/>
                </a:lnTo>
                <a:lnTo>
                  <a:pt x="1493" y="1110"/>
                </a:lnTo>
                <a:lnTo>
                  <a:pt x="1487" y="1113"/>
                </a:lnTo>
                <a:lnTo>
                  <a:pt x="1483" y="1113"/>
                </a:lnTo>
                <a:lnTo>
                  <a:pt x="1482" y="1114"/>
                </a:lnTo>
                <a:lnTo>
                  <a:pt x="1480" y="1115"/>
                </a:lnTo>
                <a:lnTo>
                  <a:pt x="1479" y="1116"/>
                </a:lnTo>
                <a:lnTo>
                  <a:pt x="1476" y="1121"/>
                </a:lnTo>
                <a:lnTo>
                  <a:pt x="1475" y="1122"/>
                </a:lnTo>
                <a:lnTo>
                  <a:pt x="1475" y="1123"/>
                </a:lnTo>
                <a:lnTo>
                  <a:pt x="1473" y="1123"/>
                </a:lnTo>
                <a:lnTo>
                  <a:pt x="1469" y="1124"/>
                </a:lnTo>
                <a:lnTo>
                  <a:pt x="1468" y="1125"/>
                </a:lnTo>
                <a:lnTo>
                  <a:pt x="1467" y="1126"/>
                </a:lnTo>
                <a:lnTo>
                  <a:pt x="1466" y="1129"/>
                </a:lnTo>
                <a:lnTo>
                  <a:pt x="1462" y="1130"/>
                </a:lnTo>
                <a:lnTo>
                  <a:pt x="1461" y="1131"/>
                </a:lnTo>
                <a:lnTo>
                  <a:pt x="1459" y="1133"/>
                </a:lnTo>
                <a:lnTo>
                  <a:pt x="1458" y="1134"/>
                </a:lnTo>
                <a:lnTo>
                  <a:pt x="1452" y="1140"/>
                </a:lnTo>
                <a:lnTo>
                  <a:pt x="1448" y="1146"/>
                </a:lnTo>
                <a:lnTo>
                  <a:pt x="1443" y="1152"/>
                </a:lnTo>
                <a:lnTo>
                  <a:pt x="1441" y="1154"/>
                </a:lnTo>
                <a:lnTo>
                  <a:pt x="1437" y="1160"/>
                </a:lnTo>
                <a:lnTo>
                  <a:pt x="1429" y="1168"/>
                </a:lnTo>
                <a:lnTo>
                  <a:pt x="1428" y="1169"/>
                </a:lnTo>
                <a:lnTo>
                  <a:pt x="1425" y="1173"/>
                </a:lnTo>
                <a:lnTo>
                  <a:pt x="1424" y="1177"/>
                </a:lnTo>
                <a:lnTo>
                  <a:pt x="1423" y="1181"/>
                </a:lnTo>
                <a:lnTo>
                  <a:pt x="1423" y="1186"/>
                </a:lnTo>
                <a:lnTo>
                  <a:pt x="1424" y="1191"/>
                </a:lnTo>
                <a:lnTo>
                  <a:pt x="1424" y="1193"/>
                </a:lnTo>
                <a:lnTo>
                  <a:pt x="1424" y="1196"/>
                </a:lnTo>
                <a:lnTo>
                  <a:pt x="1424" y="1197"/>
                </a:lnTo>
                <a:lnTo>
                  <a:pt x="1422" y="1198"/>
                </a:lnTo>
                <a:lnTo>
                  <a:pt x="1419" y="1198"/>
                </a:lnTo>
                <a:lnTo>
                  <a:pt x="1418" y="1198"/>
                </a:lnTo>
                <a:lnTo>
                  <a:pt x="1419" y="1197"/>
                </a:lnTo>
                <a:lnTo>
                  <a:pt x="1421" y="1198"/>
                </a:lnTo>
                <a:lnTo>
                  <a:pt x="1420" y="1196"/>
                </a:lnTo>
                <a:lnTo>
                  <a:pt x="1420" y="1191"/>
                </a:lnTo>
                <a:lnTo>
                  <a:pt x="1421" y="1191"/>
                </a:lnTo>
                <a:lnTo>
                  <a:pt x="1420" y="1190"/>
                </a:lnTo>
                <a:lnTo>
                  <a:pt x="1421" y="1189"/>
                </a:lnTo>
                <a:lnTo>
                  <a:pt x="1423" y="1183"/>
                </a:lnTo>
                <a:lnTo>
                  <a:pt x="1422" y="1183"/>
                </a:lnTo>
                <a:lnTo>
                  <a:pt x="1421" y="1183"/>
                </a:lnTo>
                <a:lnTo>
                  <a:pt x="1420" y="1184"/>
                </a:lnTo>
                <a:lnTo>
                  <a:pt x="1419" y="1186"/>
                </a:lnTo>
                <a:lnTo>
                  <a:pt x="1418" y="1186"/>
                </a:lnTo>
                <a:lnTo>
                  <a:pt x="1418" y="1187"/>
                </a:lnTo>
                <a:lnTo>
                  <a:pt x="1416" y="1187"/>
                </a:lnTo>
                <a:lnTo>
                  <a:pt x="1415" y="1189"/>
                </a:lnTo>
                <a:lnTo>
                  <a:pt x="1414" y="1191"/>
                </a:lnTo>
                <a:lnTo>
                  <a:pt x="1413" y="1192"/>
                </a:lnTo>
                <a:lnTo>
                  <a:pt x="1413" y="1193"/>
                </a:lnTo>
                <a:lnTo>
                  <a:pt x="1412" y="1195"/>
                </a:lnTo>
                <a:lnTo>
                  <a:pt x="1413" y="1196"/>
                </a:lnTo>
                <a:lnTo>
                  <a:pt x="1413" y="1197"/>
                </a:lnTo>
                <a:lnTo>
                  <a:pt x="1415" y="1197"/>
                </a:lnTo>
                <a:lnTo>
                  <a:pt x="1416" y="1198"/>
                </a:lnTo>
                <a:lnTo>
                  <a:pt x="1414" y="1198"/>
                </a:lnTo>
                <a:lnTo>
                  <a:pt x="1410" y="1198"/>
                </a:lnTo>
                <a:lnTo>
                  <a:pt x="1406" y="1198"/>
                </a:lnTo>
                <a:lnTo>
                  <a:pt x="1403" y="1199"/>
                </a:lnTo>
                <a:lnTo>
                  <a:pt x="1399" y="1200"/>
                </a:lnTo>
                <a:lnTo>
                  <a:pt x="1396" y="1200"/>
                </a:lnTo>
                <a:lnTo>
                  <a:pt x="1391" y="1205"/>
                </a:lnTo>
                <a:lnTo>
                  <a:pt x="1389" y="1206"/>
                </a:lnTo>
                <a:lnTo>
                  <a:pt x="1386" y="1208"/>
                </a:lnTo>
                <a:lnTo>
                  <a:pt x="1384" y="1210"/>
                </a:lnTo>
                <a:lnTo>
                  <a:pt x="1382" y="1212"/>
                </a:lnTo>
                <a:lnTo>
                  <a:pt x="1377" y="1217"/>
                </a:lnTo>
                <a:lnTo>
                  <a:pt x="1366" y="1222"/>
                </a:lnTo>
                <a:lnTo>
                  <a:pt x="1365" y="1224"/>
                </a:lnTo>
                <a:lnTo>
                  <a:pt x="1364" y="1225"/>
                </a:lnTo>
                <a:lnTo>
                  <a:pt x="1362" y="1227"/>
                </a:lnTo>
                <a:lnTo>
                  <a:pt x="1360" y="1229"/>
                </a:lnTo>
                <a:lnTo>
                  <a:pt x="1357" y="1230"/>
                </a:lnTo>
                <a:lnTo>
                  <a:pt x="1356" y="1231"/>
                </a:lnTo>
                <a:lnTo>
                  <a:pt x="1354" y="1234"/>
                </a:lnTo>
                <a:lnTo>
                  <a:pt x="1351" y="1238"/>
                </a:lnTo>
                <a:lnTo>
                  <a:pt x="1349" y="1240"/>
                </a:lnTo>
                <a:lnTo>
                  <a:pt x="1348" y="1241"/>
                </a:lnTo>
                <a:lnTo>
                  <a:pt x="1346" y="1247"/>
                </a:lnTo>
                <a:lnTo>
                  <a:pt x="1345" y="1251"/>
                </a:lnTo>
                <a:lnTo>
                  <a:pt x="1345" y="1255"/>
                </a:lnTo>
                <a:lnTo>
                  <a:pt x="1344" y="1260"/>
                </a:lnTo>
                <a:lnTo>
                  <a:pt x="1345" y="1263"/>
                </a:lnTo>
                <a:lnTo>
                  <a:pt x="1345" y="1267"/>
                </a:lnTo>
                <a:lnTo>
                  <a:pt x="1345" y="1273"/>
                </a:lnTo>
                <a:lnTo>
                  <a:pt x="1344" y="1269"/>
                </a:lnTo>
                <a:lnTo>
                  <a:pt x="1343" y="1267"/>
                </a:lnTo>
                <a:lnTo>
                  <a:pt x="1341" y="1263"/>
                </a:lnTo>
                <a:lnTo>
                  <a:pt x="1339" y="1263"/>
                </a:lnTo>
                <a:lnTo>
                  <a:pt x="1338" y="1260"/>
                </a:lnTo>
                <a:lnTo>
                  <a:pt x="1330" y="1254"/>
                </a:lnTo>
                <a:lnTo>
                  <a:pt x="1328" y="1253"/>
                </a:lnTo>
                <a:lnTo>
                  <a:pt x="1326" y="1253"/>
                </a:lnTo>
                <a:lnTo>
                  <a:pt x="1324" y="1253"/>
                </a:lnTo>
                <a:lnTo>
                  <a:pt x="1320" y="1253"/>
                </a:lnTo>
                <a:lnTo>
                  <a:pt x="1319" y="1253"/>
                </a:lnTo>
                <a:lnTo>
                  <a:pt x="1316" y="1255"/>
                </a:lnTo>
                <a:lnTo>
                  <a:pt x="1313" y="1255"/>
                </a:lnTo>
                <a:lnTo>
                  <a:pt x="1310" y="1256"/>
                </a:lnTo>
                <a:lnTo>
                  <a:pt x="1304" y="1262"/>
                </a:lnTo>
                <a:lnTo>
                  <a:pt x="1300" y="1264"/>
                </a:lnTo>
                <a:lnTo>
                  <a:pt x="1291" y="1266"/>
                </a:lnTo>
                <a:lnTo>
                  <a:pt x="1290" y="1267"/>
                </a:lnTo>
                <a:lnTo>
                  <a:pt x="1288" y="1268"/>
                </a:lnTo>
                <a:lnTo>
                  <a:pt x="1286" y="1267"/>
                </a:lnTo>
                <a:lnTo>
                  <a:pt x="1280" y="1264"/>
                </a:lnTo>
                <a:lnTo>
                  <a:pt x="1279" y="1264"/>
                </a:lnTo>
                <a:lnTo>
                  <a:pt x="1276" y="1263"/>
                </a:lnTo>
                <a:lnTo>
                  <a:pt x="1269" y="1260"/>
                </a:lnTo>
                <a:lnTo>
                  <a:pt x="1269" y="1259"/>
                </a:lnTo>
                <a:lnTo>
                  <a:pt x="1268" y="1258"/>
                </a:lnTo>
                <a:lnTo>
                  <a:pt x="1267" y="1259"/>
                </a:lnTo>
                <a:lnTo>
                  <a:pt x="1267" y="1260"/>
                </a:lnTo>
                <a:lnTo>
                  <a:pt x="1265" y="1259"/>
                </a:lnTo>
                <a:lnTo>
                  <a:pt x="1261" y="1259"/>
                </a:lnTo>
                <a:lnTo>
                  <a:pt x="1260" y="1258"/>
                </a:lnTo>
                <a:lnTo>
                  <a:pt x="1260" y="1255"/>
                </a:lnTo>
                <a:lnTo>
                  <a:pt x="1260" y="1251"/>
                </a:lnTo>
                <a:lnTo>
                  <a:pt x="1259" y="1248"/>
                </a:lnTo>
                <a:lnTo>
                  <a:pt x="1259" y="1246"/>
                </a:lnTo>
                <a:lnTo>
                  <a:pt x="1258" y="1245"/>
                </a:lnTo>
                <a:lnTo>
                  <a:pt x="1258" y="1244"/>
                </a:lnTo>
                <a:lnTo>
                  <a:pt x="1258" y="1243"/>
                </a:lnTo>
                <a:lnTo>
                  <a:pt x="1258" y="1240"/>
                </a:lnTo>
                <a:lnTo>
                  <a:pt x="1259" y="1239"/>
                </a:lnTo>
                <a:lnTo>
                  <a:pt x="1258" y="1238"/>
                </a:lnTo>
                <a:lnTo>
                  <a:pt x="1258" y="1239"/>
                </a:lnTo>
                <a:lnTo>
                  <a:pt x="1257" y="1237"/>
                </a:lnTo>
                <a:lnTo>
                  <a:pt x="1258" y="1236"/>
                </a:lnTo>
                <a:lnTo>
                  <a:pt x="1257" y="1236"/>
                </a:lnTo>
                <a:lnTo>
                  <a:pt x="1258" y="1235"/>
                </a:lnTo>
                <a:lnTo>
                  <a:pt x="1258" y="1234"/>
                </a:lnTo>
                <a:lnTo>
                  <a:pt x="1257" y="1231"/>
                </a:lnTo>
                <a:lnTo>
                  <a:pt x="1258" y="1229"/>
                </a:lnTo>
                <a:lnTo>
                  <a:pt x="1257" y="1227"/>
                </a:lnTo>
                <a:lnTo>
                  <a:pt x="1256" y="1224"/>
                </a:lnTo>
                <a:lnTo>
                  <a:pt x="1256" y="1220"/>
                </a:lnTo>
                <a:lnTo>
                  <a:pt x="1257" y="1217"/>
                </a:lnTo>
                <a:lnTo>
                  <a:pt x="1259" y="1211"/>
                </a:lnTo>
                <a:lnTo>
                  <a:pt x="1260" y="1210"/>
                </a:lnTo>
                <a:lnTo>
                  <a:pt x="1262" y="1208"/>
                </a:lnTo>
                <a:lnTo>
                  <a:pt x="1265" y="1208"/>
                </a:lnTo>
                <a:lnTo>
                  <a:pt x="1266" y="1207"/>
                </a:lnTo>
                <a:lnTo>
                  <a:pt x="1269" y="1206"/>
                </a:lnTo>
                <a:lnTo>
                  <a:pt x="1270" y="1206"/>
                </a:lnTo>
                <a:lnTo>
                  <a:pt x="1271" y="1205"/>
                </a:lnTo>
                <a:lnTo>
                  <a:pt x="1274" y="1203"/>
                </a:lnTo>
                <a:lnTo>
                  <a:pt x="1276" y="1202"/>
                </a:lnTo>
                <a:lnTo>
                  <a:pt x="1277" y="1202"/>
                </a:lnTo>
                <a:lnTo>
                  <a:pt x="1280" y="1202"/>
                </a:lnTo>
                <a:lnTo>
                  <a:pt x="1284" y="1202"/>
                </a:lnTo>
                <a:lnTo>
                  <a:pt x="1285" y="1203"/>
                </a:lnTo>
                <a:lnTo>
                  <a:pt x="1286" y="1203"/>
                </a:lnTo>
                <a:lnTo>
                  <a:pt x="1297" y="1206"/>
                </a:lnTo>
                <a:lnTo>
                  <a:pt x="1301" y="1207"/>
                </a:lnTo>
                <a:lnTo>
                  <a:pt x="1308" y="1206"/>
                </a:lnTo>
                <a:lnTo>
                  <a:pt x="1312" y="1206"/>
                </a:lnTo>
                <a:lnTo>
                  <a:pt x="1315" y="1203"/>
                </a:lnTo>
                <a:lnTo>
                  <a:pt x="1317" y="1203"/>
                </a:lnTo>
                <a:lnTo>
                  <a:pt x="1320" y="1202"/>
                </a:lnTo>
                <a:lnTo>
                  <a:pt x="1327" y="1200"/>
                </a:lnTo>
                <a:lnTo>
                  <a:pt x="1328" y="1199"/>
                </a:lnTo>
                <a:lnTo>
                  <a:pt x="1332" y="1199"/>
                </a:lnTo>
                <a:lnTo>
                  <a:pt x="1335" y="1200"/>
                </a:lnTo>
                <a:lnTo>
                  <a:pt x="1337" y="1200"/>
                </a:lnTo>
                <a:lnTo>
                  <a:pt x="1338" y="1199"/>
                </a:lnTo>
                <a:lnTo>
                  <a:pt x="1339" y="1199"/>
                </a:lnTo>
                <a:lnTo>
                  <a:pt x="1341" y="1199"/>
                </a:lnTo>
                <a:lnTo>
                  <a:pt x="1341" y="1198"/>
                </a:lnTo>
                <a:lnTo>
                  <a:pt x="1342" y="1198"/>
                </a:lnTo>
                <a:lnTo>
                  <a:pt x="1343" y="1198"/>
                </a:lnTo>
                <a:lnTo>
                  <a:pt x="1343" y="1197"/>
                </a:lnTo>
                <a:lnTo>
                  <a:pt x="1344" y="1193"/>
                </a:lnTo>
                <a:lnTo>
                  <a:pt x="1346" y="1188"/>
                </a:lnTo>
                <a:lnTo>
                  <a:pt x="1345" y="1187"/>
                </a:lnTo>
                <a:lnTo>
                  <a:pt x="1345" y="1184"/>
                </a:lnTo>
                <a:lnTo>
                  <a:pt x="1345" y="1180"/>
                </a:lnTo>
                <a:lnTo>
                  <a:pt x="1344" y="1174"/>
                </a:lnTo>
                <a:lnTo>
                  <a:pt x="1344" y="1171"/>
                </a:lnTo>
                <a:lnTo>
                  <a:pt x="1344" y="1169"/>
                </a:lnTo>
                <a:lnTo>
                  <a:pt x="1343" y="1167"/>
                </a:lnTo>
                <a:lnTo>
                  <a:pt x="1343" y="1165"/>
                </a:lnTo>
                <a:lnTo>
                  <a:pt x="1342" y="1164"/>
                </a:lnTo>
                <a:lnTo>
                  <a:pt x="1339" y="1165"/>
                </a:lnTo>
                <a:lnTo>
                  <a:pt x="1338" y="1165"/>
                </a:lnTo>
                <a:lnTo>
                  <a:pt x="1337" y="1164"/>
                </a:lnTo>
                <a:lnTo>
                  <a:pt x="1336" y="1164"/>
                </a:lnTo>
                <a:lnTo>
                  <a:pt x="1334" y="1164"/>
                </a:lnTo>
                <a:lnTo>
                  <a:pt x="1334" y="1163"/>
                </a:lnTo>
                <a:lnTo>
                  <a:pt x="1334" y="1162"/>
                </a:lnTo>
                <a:lnTo>
                  <a:pt x="1334" y="1161"/>
                </a:lnTo>
                <a:lnTo>
                  <a:pt x="1333" y="1161"/>
                </a:lnTo>
                <a:lnTo>
                  <a:pt x="1332" y="1163"/>
                </a:lnTo>
                <a:lnTo>
                  <a:pt x="1329" y="1163"/>
                </a:lnTo>
                <a:lnTo>
                  <a:pt x="1329" y="1164"/>
                </a:lnTo>
                <a:lnTo>
                  <a:pt x="1328" y="1167"/>
                </a:lnTo>
                <a:lnTo>
                  <a:pt x="1327" y="1165"/>
                </a:lnTo>
                <a:lnTo>
                  <a:pt x="1326" y="1164"/>
                </a:lnTo>
                <a:lnTo>
                  <a:pt x="1326" y="1163"/>
                </a:lnTo>
                <a:lnTo>
                  <a:pt x="1324" y="1163"/>
                </a:lnTo>
                <a:lnTo>
                  <a:pt x="1324" y="1162"/>
                </a:lnTo>
                <a:lnTo>
                  <a:pt x="1324" y="1159"/>
                </a:lnTo>
                <a:lnTo>
                  <a:pt x="1323" y="1158"/>
                </a:lnTo>
                <a:lnTo>
                  <a:pt x="1323" y="1162"/>
                </a:lnTo>
                <a:lnTo>
                  <a:pt x="1324" y="1164"/>
                </a:lnTo>
                <a:lnTo>
                  <a:pt x="1326" y="1164"/>
                </a:lnTo>
                <a:lnTo>
                  <a:pt x="1325" y="1165"/>
                </a:lnTo>
                <a:lnTo>
                  <a:pt x="1324" y="1164"/>
                </a:lnTo>
                <a:lnTo>
                  <a:pt x="1323" y="1164"/>
                </a:lnTo>
                <a:lnTo>
                  <a:pt x="1323" y="1165"/>
                </a:lnTo>
                <a:lnTo>
                  <a:pt x="1322" y="1165"/>
                </a:lnTo>
                <a:lnTo>
                  <a:pt x="1320" y="1165"/>
                </a:lnTo>
                <a:lnTo>
                  <a:pt x="1320" y="1164"/>
                </a:lnTo>
                <a:lnTo>
                  <a:pt x="1322" y="1163"/>
                </a:lnTo>
                <a:lnTo>
                  <a:pt x="1322" y="1162"/>
                </a:lnTo>
                <a:lnTo>
                  <a:pt x="1322" y="1161"/>
                </a:lnTo>
                <a:lnTo>
                  <a:pt x="1319" y="1159"/>
                </a:lnTo>
                <a:lnTo>
                  <a:pt x="1318" y="1155"/>
                </a:lnTo>
                <a:lnTo>
                  <a:pt x="1319" y="1155"/>
                </a:lnTo>
                <a:lnTo>
                  <a:pt x="1323" y="1149"/>
                </a:lnTo>
                <a:lnTo>
                  <a:pt x="1324" y="1148"/>
                </a:lnTo>
                <a:lnTo>
                  <a:pt x="1325" y="1148"/>
                </a:lnTo>
                <a:lnTo>
                  <a:pt x="1326" y="1145"/>
                </a:lnTo>
                <a:lnTo>
                  <a:pt x="1326" y="1142"/>
                </a:lnTo>
                <a:lnTo>
                  <a:pt x="1327" y="1141"/>
                </a:lnTo>
                <a:lnTo>
                  <a:pt x="1329" y="1141"/>
                </a:lnTo>
                <a:lnTo>
                  <a:pt x="1329" y="1142"/>
                </a:lnTo>
                <a:lnTo>
                  <a:pt x="1330" y="1145"/>
                </a:lnTo>
                <a:lnTo>
                  <a:pt x="1330" y="1148"/>
                </a:lnTo>
                <a:lnTo>
                  <a:pt x="1329" y="1149"/>
                </a:lnTo>
                <a:lnTo>
                  <a:pt x="1328" y="1150"/>
                </a:lnTo>
                <a:lnTo>
                  <a:pt x="1328" y="1153"/>
                </a:lnTo>
                <a:lnTo>
                  <a:pt x="1329" y="1157"/>
                </a:lnTo>
                <a:lnTo>
                  <a:pt x="1330" y="1155"/>
                </a:lnTo>
                <a:lnTo>
                  <a:pt x="1330" y="1154"/>
                </a:lnTo>
                <a:lnTo>
                  <a:pt x="1330" y="1152"/>
                </a:lnTo>
                <a:lnTo>
                  <a:pt x="1329" y="1150"/>
                </a:lnTo>
                <a:lnTo>
                  <a:pt x="1330" y="1148"/>
                </a:lnTo>
                <a:lnTo>
                  <a:pt x="1330" y="1146"/>
                </a:lnTo>
                <a:lnTo>
                  <a:pt x="1330" y="1145"/>
                </a:lnTo>
                <a:lnTo>
                  <a:pt x="1330" y="1142"/>
                </a:lnTo>
                <a:lnTo>
                  <a:pt x="1329" y="1140"/>
                </a:lnTo>
                <a:lnTo>
                  <a:pt x="1327" y="1140"/>
                </a:lnTo>
                <a:lnTo>
                  <a:pt x="1327" y="1139"/>
                </a:lnTo>
                <a:lnTo>
                  <a:pt x="1326" y="1139"/>
                </a:lnTo>
                <a:lnTo>
                  <a:pt x="1326" y="1135"/>
                </a:lnTo>
                <a:lnTo>
                  <a:pt x="1326" y="1134"/>
                </a:lnTo>
                <a:lnTo>
                  <a:pt x="1326" y="1132"/>
                </a:lnTo>
                <a:lnTo>
                  <a:pt x="1328" y="1126"/>
                </a:lnTo>
                <a:lnTo>
                  <a:pt x="1328" y="1125"/>
                </a:lnTo>
                <a:lnTo>
                  <a:pt x="1327" y="1124"/>
                </a:lnTo>
                <a:lnTo>
                  <a:pt x="1328" y="1120"/>
                </a:lnTo>
                <a:lnTo>
                  <a:pt x="1329" y="1117"/>
                </a:lnTo>
                <a:lnTo>
                  <a:pt x="1328" y="1114"/>
                </a:lnTo>
                <a:lnTo>
                  <a:pt x="1328" y="1113"/>
                </a:lnTo>
                <a:lnTo>
                  <a:pt x="1328" y="1112"/>
                </a:lnTo>
                <a:lnTo>
                  <a:pt x="1326" y="1109"/>
                </a:lnTo>
                <a:lnTo>
                  <a:pt x="1326" y="1107"/>
                </a:lnTo>
                <a:lnTo>
                  <a:pt x="1326" y="1098"/>
                </a:lnTo>
                <a:lnTo>
                  <a:pt x="1327" y="1096"/>
                </a:lnTo>
                <a:lnTo>
                  <a:pt x="1326" y="1093"/>
                </a:lnTo>
                <a:lnTo>
                  <a:pt x="1326" y="1090"/>
                </a:lnTo>
                <a:lnTo>
                  <a:pt x="1326" y="1088"/>
                </a:lnTo>
                <a:lnTo>
                  <a:pt x="1326" y="1086"/>
                </a:lnTo>
                <a:lnTo>
                  <a:pt x="1328" y="1081"/>
                </a:lnTo>
                <a:lnTo>
                  <a:pt x="1329" y="1079"/>
                </a:lnTo>
                <a:lnTo>
                  <a:pt x="1330" y="1076"/>
                </a:lnTo>
                <a:lnTo>
                  <a:pt x="1330" y="1075"/>
                </a:lnTo>
                <a:lnTo>
                  <a:pt x="1329" y="1074"/>
                </a:lnTo>
                <a:lnTo>
                  <a:pt x="1328" y="1072"/>
                </a:lnTo>
                <a:lnTo>
                  <a:pt x="1329" y="1071"/>
                </a:lnTo>
                <a:lnTo>
                  <a:pt x="1330" y="1071"/>
                </a:lnTo>
                <a:lnTo>
                  <a:pt x="1332" y="1068"/>
                </a:lnTo>
                <a:lnTo>
                  <a:pt x="1334" y="1067"/>
                </a:lnTo>
                <a:lnTo>
                  <a:pt x="1336" y="1066"/>
                </a:lnTo>
                <a:lnTo>
                  <a:pt x="1338" y="1066"/>
                </a:lnTo>
                <a:lnTo>
                  <a:pt x="1345" y="1064"/>
                </a:lnTo>
                <a:lnTo>
                  <a:pt x="1351" y="1062"/>
                </a:lnTo>
                <a:lnTo>
                  <a:pt x="1357" y="1058"/>
                </a:lnTo>
                <a:lnTo>
                  <a:pt x="1358" y="1057"/>
                </a:lnTo>
                <a:lnTo>
                  <a:pt x="1362" y="1054"/>
                </a:lnTo>
                <a:lnTo>
                  <a:pt x="1362" y="1052"/>
                </a:lnTo>
                <a:lnTo>
                  <a:pt x="1362" y="1050"/>
                </a:lnTo>
                <a:lnTo>
                  <a:pt x="1362" y="1049"/>
                </a:lnTo>
                <a:lnTo>
                  <a:pt x="1363" y="1048"/>
                </a:lnTo>
                <a:lnTo>
                  <a:pt x="1366" y="1047"/>
                </a:lnTo>
                <a:lnTo>
                  <a:pt x="1367" y="1046"/>
                </a:lnTo>
                <a:lnTo>
                  <a:pt x="1368" y="1044"/>
                </a:lnTo>
                <a:lnTo>
                  <a:pt x="1372" y="1038"/>
                </a:lnTo>
                <a:lnTo>
                  <a:pt x="1375" y="1035"/>
                </a:lnTo>
                <a:lnTo>
                  <a:pt x="1375" y="1033"/>
                </a:lnTo>
                <a:lnTo>
                  <a:pt x="1376" y="1030"/>
                </a:lnTo>
                <a:lnTo>
                  <a:pt x="1376" y="1029"/>
                </a:lnTo>
                <a:lnTo>
                  <a:pt x="1375" y="1029"/>
                </a:lnTo>
                <a:lnTo>
                  <a:pt x="1374" y="1029"/>
                </a:lnTo>
                <a:lnTo>
                  <a:pt x="1374" y="1028"/>
                </a:lnTo>
                <a:lnTo>
                  <a:pt x="1375" y="1028"/>
                </a:lnTo>
                <a:lnTo>
                  <a:pt x="1375" y="1026"/>
                </a:lnTo>
                <a:lnTo>
                  <a:pt x="1375" y="1025"/>
                </a:lnTo>
                <a:lnTo>
                  <a:pt x="1375" y="1024"/>
                </a:lnTo>
                <a:lnTo>
                  <a:pt x="1376" y="1025"/>
                </a:lnTo>
                <a:lnTo>
                  <a:pt x="1377" y="1026"/>
                </a:lnTo>
                <a:lnTo>
                  <a:pt x="1378" y="1026"/>
                </a:lnTo>
                <a:lnTo>
                  <a:pt x="1381" y="1025"/>
                </a:lnTo>
                <a:lnTo>
                  <a:pt x="1384" y="1023"/>
                </a:lnTo>
                <a:lnTo>
                  <a:pt x="1385" y="1023"/>
                </a:lnTo>
                <a:lnTo>
                  <a:pt x="1386" y="1021"/>
                </a:lnTo>
                <a:lnTo>
                  <a:pt x="1389" y="1020"/>
                </a:lnTo>
                <a:lnTo>
                  <a:pt x="1390" y="1019"/>
                </a:lnTo>
                <a:lnTo>
                  <a:pt x="1391" y="1019"/>
                </a:lnTo>
                <a:lnTo>
                  <a:pt x="1391" y="1018"/>
                </a:lnTo>
                <a:lnTo>
                  <a:pt x="1395" y="1016"/>
                </a:lnTo>
                <a:lnTo>
                  <a:pt x="1397" y="1012"/>
                </a:lnTo>
                <a:lnTo>
                  <a:pt x="1401" y="1009"/>
                </a:lnTo>
                <a:lnTo>
                  <a:pt x="1405" y="1004"/>
                </a:lnTo>
                <a:lnTo>
                  <a:pt x="1406" y="1002"/>
                </a:lnTo>
                <a:lnTo>
                  <a:pt x="1408" y="999"/>
                </a:lnTo>
                <a:lnTo>
                  <a:pt x="1409" y="999"/>
                </a:lnTo>
                <a:lnTo>
                  <a:pt x="1410" y="995"/>
                </a:lnTo>
                <a:lnTo>
                  <a:pt x="1411" y="986"/>
                </a:lnTo>
                <a:lnTo>
                  <a:pt x="1411" y="983"/>
                </a:lnTo>
                <a:lnTo>
                  <a:pt x="1410" y="980"/>
                </a:lnTo>
                <a:lnTo>
                  <a:pt x="1409" y="978"/>
                </a:lnTo>
                <a:lnTo>
                  <a:pt x="1409" y="977"/>
                </a:lnTo>
                <a:lnTo>
                  <a:pt x="1409" y="972"/>
                </a:lnTo>
                <a:lnTo>
                  <a:pt x="1409" y="967"/>
                </a:lnTo>
                <a:lnTo>
                  <a:pt x="1408" y="964"/>
                </a:lnTo>
                <a:lnTo>
                  <a:pt x="1409" y="962"/>
                </a:lnTo>
                <a:lnTo>
                  <a:pt x="1406" y="956"/>
                </a:lnTo>
                <a:lnTo>
                  <a:pt x="1406" y="953"/>
                </a:lnTo>
                <a:lnTo>
                  <a:pt x="1404" y="943"/>
                </a:lnTo>
                <a:lnTo>
                  <a:pt x="1404" y="942"/>
                </a:lnTo>
                <a:lnTo>
                  <a:pt x="1401" y="931"/>
                </a:lnTo>
                <a:lnTo>
                  <a:pt x="1401" y="929"/>
                </a:lnTo>
                <a:lnTo>
                  <a:pt x="1400" y="922"/>
                </a:lnTo>
                <a:lnTo>
                  <a:pt x="1400" y="921"/>
                </a:lnTo>
                <a:lnTo>
                  <a:pt x="1400" y="920"/>
                </a:lnTo>
                <a:lnTo>
                  <a:pt x="1400" y="916"/>
                </a:lnTo>
                <a:lnTo>
                  <a:pt x="1400" y="913"/>
                </a:lnTo>
                <a:lnTo>
                  <a:pt x="1397" y="912"/>
                </a:lnTo>
                <a:lnTo>
                  <a:pt x="1397" y="911"/>
                </a:lnTo>
                <a:lnTo>
                  <a:pt x="1399" y="908"/>
                </a:lnTo>
                <a:lnTo>
                  <a:pt x="1396" y="897"/>
                </a:lnTo>
                <a:lnTo>
                  <a:pt x="1396" y="891"/>
                </a:lnTo>
                <a:lnTo>
                  <a:pt x="1395" y="887"/>
                </a:lnTo>
                <a:lnTo>
                  <a:pt x="1393" y="882"/>
                </a:lnTo>
                <a:lnTo>
                  <a:pt x="1392" y="876"/>
                </a:lnTo>
                <a:lnTo>
                  <a:pt x="1392" y="874"/>
                </a:lnTo>
                <a:lnTo>
                  <a:pt x="1391" y="871"/>
                </a:lnTo>
                <a:lnTo>
                  <a:pt x="1389" y="867"/>
                </a:lnTo>
                <a:lnTo>
                  <a:pt x="1387" y="865"/>
                </a:lnTo>
                <a:lnTo>
                  <a:pt x="1387" y="864"/>
                </a:lnTo>
                <a:lnTo>
                  <a:pt x="1387" y="862"/>
                </a:lnTo>
                <a:lnTo>
                  <a:pt x="1389" y="859"/>
                </a:lnTo>
                <a:lnTo>
                  <a:pt x="1390" y="857"/>
                </a:lnTo>
                <a:lnTo>
                  <a:pt x="1393" y="853"/>
                </a:lnTo>
                <a:lnTo>
                  <a:pt x="1395" y="848"/>
                </a:lnTo>
                <a:lnTo>
                  <a:pt x="1396" y="847"/>
                </a:lnTo>
                <a:lnTo>
                  <a:pt x="1399" y="843"/>
                </a:lnTo>
                <a:lnTo>
                  <a:pt x="1399" y="840"/>
                </a:lnTo>
                <a:lnTo>
                  <a:pt x="1401" y="836"/>
                </a:lnTo>
                <a:lnTo>
                  <a:pt x="1401" y="830"/>
                </a:lnTo>
                <a:lnTo>
                  <a:pt x="1402" y="829"/>
                </a:lnTo>
                <a:lnTo>
                  <a:pt x="1402" y="827"/>
                </a:lnTo>
                <a:lnTo>
                  <a:pt x="1401" y="825"/>
                </a:lnTo>
                <a:lnTo>
                  <a:pt x="1401" y="824"/>
                </a:lnTo>
                <a:lnTo>
                  <a:pt x="1402" y="823"/>
                </a:lnTo>
                <a:lnTo>
                  <a:pt x="1402" y="822"/>
                </a:lnTo>
                <a:lnTo>
                  <a:pt x="1402" y="820"/>
                </a:lnTo>
                <a:lnTo>
                  <a:pt x="1401" y="820"/>
                </a:lnTo>
                <a:lnTo>
                  <a:pt x="1401" y="819"/>
                </a:lnTo>
                <a:lnTo>
                  <a:pt x="1401" y="818"/>
                </a:lnTo>
                <a:lnTo>
                  <a:pt x="1400" y="817"/>
                </a:lnTo>
                <a:lnTo>
                  <a:pt x="1400" y="816"/>
                </a:lnTo>
                <a:lnTo>
                  <a:pt x="1400" y="814"/>
                </a:lnTo>
                <a:lnTo>
                  <a:pt x="1402" y="813"/>
                </a:lnTo>
                <a:lnTo>
                  <a:pt x="1402" y="811"/>
                </a:lnTo>
                <a:lnTo>
                  <a:pt x="1403" y="811"/>
                </a:lnTo>
                <a:lnTo>
                  <a:pt x="1404" y="811"/>
                </a:lnTo>
                <a:lnTo>
                  <a:pt x="1405" y="811"/>
                </a:lnTo>
                <a:lnTo>
                  <a:pt x="1405" y="810"/>
                </a:lnTo>
                <a:lnTo>
                  <a:pt x="1405" y="808"/>
                </a:lnTo>
                <a:lnTo>
                  <a:pt x="1405" y="807"/>
                </a:lnTo>
                <a:lnTo>
                  <a:pt x="1408" y="806"/>
                </a:lnTo>
                <a:lnTo>
                  <a:pt x="1408" y="805"/>
                </a:lnTo>
                <a:lnTo>
                  <a:pt x="1409" y="804"/>
                </a:lnTo>
                <a:lnTo>
                  <a:pt x="1410" y="800"/>
                </a:lnTo>
                <a:lnTo>
                  <a:pt x="1411" y="799"/>
                </a:lnTo>
                <a:lnTo>
                  <a:pt x="1411" y="798"/>
                </a:lnTo>
                <a:lnTo>
                  <a:pt x="1413" y="796"/>
                </a:lnTo>
                <a:lnTo>
                  <a:pt x="1414" y="796"/>
                </a:lnTo>
                <a:lnTo>
                  <a:pt x="1415" y="795"/>
                </a:lnTo>
                <a:lnTo>
                  <a:pt x="1416" y="795"/>
                </a:lnTo>
                <a:lnTo>
                  <a:pt x="1418" y="795"/>
                </a:lnTo>
                <a:lnTo>
                  <a:pt x="1419" y="794"/>
                </a:lnTo>
                <a:lnTo>
                  <a:pt x="1420" y="794"/>
                </a:lnTo>
                <a:lnTo>
                  <a:pt x="1422" y="791"/>
                </a:lnTo>
                <a:lnTo>
                  <a:pt x="1422" y="790"/>
                </a:lnTo>
                <a:lnTo>
                  <a:pt x="1422" y="788"/>
                </a:lnTo>
                <a:lnTo>
                  <a:pt x="1422" y="787"/>
                </a:lnTo>
                <a:lnTo>
                  <a:pt x="1423" y="786"/>
                </a:lnTo>
                <a:lnTo>
                  <a:pt x="1423" y="782"/>
                </a:lnTo>
                <a:lnTo>
                  <a:pt x="1423" y="781"/>
                </a:lnTo>
                <a:lnTo>
                  <a:pt x="1424" y="778"/>
                </a:lnTo>
                <a:lnTo>
                  <a:pt x="1425" y="776"/>
                </a:lnTo>
                <a:lnTo>
                  <a:pt x="1427" y="772"/>
                </a:lnTo>
                <a:lnTo>
                  <a:pt x="1428" y="770"/>
                </a:lnTo>
                <a:lnTo>
                  <a:pt x="1429" y="769"/>
                </a:lnTo>
                <a:lnTo>
                  <a:pt x="1432" y="763"/>
                </a:lnTo>
                <a:lnTo>
                  <a:pt x="1432" y="761"/>
                </a:lnTo>
                <a:lnTo>
                  <a:pt x="1433" y="760"/>
                </a:lnTo>
                <a:lnTo>
                  <a:pt x="1434" y="756"/>
                </a:lnTo>
                <a:lnTo>
                  <a:pt x="1433" y="751"/>
                </a:lnTo>
                <a:lnTo>
                  <a:pt x="1432" y="749"/>
                </a:lnTo>
                <a:lnTo>
                  <a:pt x="1432" y="748"/>
                </a:lnTo>
                <a:lnTo>
                  <a:pt x="1431" y="748"/>
                </a:lnTo>
                <a:lnTo>
                  <a:pt x="1431" y="747"/>
                </a:lnTo>
                <a:lnTo>
                  <a:pt x="1431" y="746"/>
                </a:lnTo>
                <a:lnTo>
                  <a:pt x="1430" y="744"/>
                </a:lnTo>
                <a:lnTo>
                  <a:pt x="1428" y="742"/>
                </a:lnTo>
                <a:lnTo>
                  <a:pt x="1429" y="741"/>
                </a:lnTo>
                <a:lnTo>
                  <a:pt x="1430" y="741"/>
                </a:lnTo>
                <a:lnTo>
                  <a:pt x="1431" y="741"/>
                </a:lnTo>
                <a:lnTo>
                  <a:pt x="1431" y="740"/>
                </a:lnTo>
                <a:lnTo>
                  <a:pt x="1430" y="733"/>
                </a:lnTo>
                <a:lnTo>
                  <a:pt x="1429" y="734"/>
                </a:lnTo>
                <a:lnTo>
                  <a:pt x="1429" y="733"/>
                </a:lnTo>
                <a:lnTo>
                  <a:pt x="1430" y="731"/>
                </a:lnTo>
                <a:lnTo>
                  <a:pt x="1430" y="730"/>
                </a:lnTo>
                <a:lnTo>
                  <a:pt x="1429" y="728"/>
                </a:lnTo>
                <a:lnTo>
                  <a:pt x="1428" y="727"/>
                </a:lnTo>
                <a:lnTo>
                  <a:pt x="1427" y="725"/>
                </a:lnTo>
                <a:lnTo>
                  <a:pt x="1427" y="724"/>
                </a:lnTo>
                <a:lnTo>
                  <a:pt x="1425" y="723"/>
                </a:lnTo>
                <a:lnTo>
                  <a:pt x="1427" y="723"/>
                </a:lnTo>
                <a:lnTo>
                  <a:pt x="1428" y="722"/>
                </a:lnTo>
                <a:lnTo>
                  <a:pt x="1428" y="721"/>
                </a:lnTo>
                <a:lnTo>
                  <a:pt x="1425" y="720"/>
                </a:lnTo>
                <a:lnTo>
                  <a:pt x="1425" y="719"/>
                </a:lnTo>
                <a:lnTo>
                  <a:pt x="1424" y="719"/>
                </a:lnTo>
                <a:lnTo>
                  <a:pt x="1423" y="719"/>
                </a:lnTo>
                <a:lnTo>
                  <a:pt x="1422" y="718"/>
                </a:lnTo>
                <a:lnTo>
                  <a:pt x="1420" y="714"/>
                </a:lnTo>
                <a:lnTo>
                  <a:pt x="1420" y="713"/>
                </a:lnTo>
                <a:lnTo>
                  <a:pt x="1420" y="712"/>
                </a:lnTo>
                <a:lnTo>
                  <a:pt x="1421" y="710"/>
                </a:lnTo>
                <a:lnTo>
                  <a:pt x="1421" y="709"/>
                </a:lnTo>
                <a:lnTo>
                  <a:pt x="1420" y="709"/>
                </a:lnTo>
                <a:lnTo>
                  <a:pt x="1419" y="712"/>
                </a:lnTo>
                <a:lnTo>
                  <a:pt x="1418" y="712"/>
                </a:lnTo>
                <a:lnTo>
                  <a:pt x="1418" y="711"/>
                </a:lnTo>
                <a:lnTo>
                  <a:pt x="1418" y="710"/>
                </a:lnTo>
                <a:lnTo>
                  <a:pt x="1416" y="710"/>
                </a:lnTo>
                <a:lnTo>
                  <a:pt x="1415" y="709"/>
                </a:lnTo>
                <a:lnTo>
                  <a:pt x="1415" y="708"/>
                </a:lnTo>
                <a:lnTo>
                  <a:pt x="1414" y="706"/>
                </a:lnTo>
                <a:lnTo>
                  <a:pt x="1414" y="705"/>
                </a:lnTo>
                <a:lnTo>
                  <a:pt x="1415" y="705"/>
                </a:lnTo>
                <a:lnTo>
                  <a:pt x="1416" y="705"/>
                </a:lnTo>
                <a:lnTo>
                  <a:pt x="1416" y="704"/>
                </a:lnTo>
                <a:lnTo>
                  <a:pt x="1415" y="704"/>
                </a:lnTo>
                <a:lnTo>
                  <a:pt x="1414" y="704"/>
                </a:lnTo>
                <a:lnTo>
                  <a:pt x="1413" y="704"/>
                </a:lnTo>
                <a:lnTo>
                  <a:pt x="1412" y="703"/>
                </a:lnTo>
                <a:lnTo>
                  <a:pt x="1412" y="702"/>
                </a:lnTo>
                <a:lnTo>
                  <a:pt x="1413" y="699"/>
                </a:lnTo>
                <a:lnTo>
                  <a:pt x="1413" y="694"/>
                </a:lnTo>
                <a:lnTo>
                  <a:pt x="1413" y="693"/>
                </a:lnTo>
                <a:lnTo>
                  <a:pt x="1412" y="694"/>
                </a:lnTo>
                <a:lnTo>
                  <a:pt x="1411" y="693"/>
                </a:lnTo>
                <a:lnTo>
                  <a:pt x="1411" y="692"/>
                </a:lnTo>
                <a:lnTo>
                  <a:pt x="1412" y="691"/>
                </a:lnTo>
                <a:lnTo>
                  <a:pt x="1412" y="690"/>
                </a:lnTo>
                <a:lnTo>
                  <a:pt x="1411" y="689"/>
                </a:lnTo>
                <a:lnTo>
                  <a:pt x="1411" y="687"/>
                </a:lnTo>
                <a:lnTo>
                  <a:pt x="1410" y="687"/>
                </a:lnTo>
                <a:lnTo>
                  <a:pt x="1409" y="689"/>
                </a:lnTo>
                <a:lnTo>
                  <a:pt x="1409" y="690"/>
                </a:lnTo>
                <a:lnTo>
                  <a:pt x="1409" y="691"/>
                </a:lnTo>
                <a:lnTo>
                  <a:pt x="1408" y="692"/>
                </a:lnTo>
                <a:lnTo>
                  <a:pt x="1406" y="691"/>
                </a:lnTo>
                <a:lnTo>
                  <a:pt x="1406" y="689"/>
                </a:lnTo>
                <a:lnTo>
                  <a:pt x="1405" y="689"/>
                </a:lnTo>
                <a:lnTo>
                  <a:pt x="1405" y="690"/>
                </a:lnTo>
                <a:lnTo>
                  <a:pt x="1404" y="693"/>
                </a:lnTo>
                <a:lnTo>
                  <a:pt x="1404" y="694"/>
                </a:lnTo>
                <a:lnTo>
                  <a:pt x="1403" y="694"/>
                </a:lnTo>
                <a:lnTo>
                  <a:pt x="1403" y="693"/>
                </a:lnTo>
                <a:lnTo>
                  <a:pt x="1403" y="692"/>
                </a:lnTo>
                <a:lnTo>
                  <a:pt x="1403" y="691"/>
                </a:lnTo>
                <a:lnTo>
                  <a:pt x="1401" y="689"/>
                </a:lnTo>
                <a:lnTo>
                  <a:pt x="1400" y="689"/>
                </a:lnTo>
                <a:lnTo>
                  <a:pt x="1400" y="686"/>
                </a:lnTo>
                <a:lnTo>
                  <a:pt x="1400" y="685"/>
                </a:lnTo>
                <a:lnTo>
                  <a:pt x="1399" y="684"/>
                </a:lnTo>
                <a:lnTo>
                  <a:pt x="1397" y="681"/>
                </a:lnTo>
                <a:lnTo>
                  <a:pt x="1395" y="682"/>
                </a:lnTo>
                <a:lnTo>
                  <a:pt x="1395" y="681"/>
                </a:lnTo>
                <a:lnTo>
                  <a:pt x="1394" y="680"/>
                </a:lnTo>
                <a:lnTo>
                  <a:pt x="1393" y="680"/>
                </a:lnTo>
                <a:lnTo>
                  <a:pt x="1392" y="679"/>
                </a:lnTo>
                <a:lnTo>
                  <a:pt x="1393" y="679"/>
                </a:lnTo>
                <a:lnTo>
                  <a:pt x="1394" y="677"/>
                </a:lnTo>
                <a:lnTo>
                  <a:pt x="1393" y="677"/>
                </a:lnTo>
                <a:lnTo>
                  <a:pt x="1393" y="676"/>
                </a:lnTo>
                <a:lnTo>
                  <a:pt x="1392" y="677"/>
                </a:lnTo>
                <a:lnTo>
                  <a:pt x="1391" y="677"/>
                </a:lnTo>
                <a:lnTo>
                  <a:pt x="1391" y="676"/>
                </a:lnTo>
                <a:lnTo>
                  <a:pt x="1390" y="676"/>
                </a:lnTo>
                <a:lnTo>
                  <a:pt x="1390" y="673"/>
                </a:lnTo>
                <a:lnTo>
                  <a:pt x="1387" y="671"/>
                </a:lnTo>
                <a:lnTo>
                  <a:pt x="1386" y="670"/>
                </a:lnTo>
                <a:lnTo>
                  <a:pt x="1385" y="671"/>
                </a:lnTo>
                <a:lnTo>
                  <a:pt x="1385" y="669"/>
                </a:lnTo>
                <a:lnTo>
                  <a:pt x="1384" y="670"/>
                </a:lnTo>
                <a:lnTo>
                  <a:pt x="1383" y="669"/>
                </a:lnTo>
                <a:lnTo>
                  <a:pt x="1382" y="669"/>
                </a:lnTo>
                <a:lnTo>
                  <a:pt x="1382" y="667"/>
                </a:lnTo>
                <a:lnTo>
                  <a:pt x="1381" y="667"/>
                </a:lnTo>
                <a:lnTo>
                  <a:pt x="1380" y="667"/>
                </a:lnTo>
                <a:lnTo>
                  <a:pt x="1381" y="666"/>
                </a:lnTo>
                <a:lnTo>
                  <a:pt x="1381" y="664"/>
                </a:lnTo>
                <a:lnTo>
                  <a:pt x="1380" y="664"/>
                </a:lnTo>
                <a:lnTo>
                  <a:pt x="1378" y="665"/>
                </a:lnTo>
                <a:lnTo>
                  <a:pt x="1377" y="664"/>
                </a:lnTo>
                <a:lnTo>
                  <a:pt x="1378" y="661"/>
                </a:lnTo>
                <a:lnTo>
                  <a:pt x="1378" y="660"/>
                </a:lnTo>
                <a:lnTo>
                  <a:pt x="1378" y="658"/>
                </a:lnTo>
                <a:lnTo>
                  <a:pt x="1378" y="657"/>
                </a:lnTo>
                <a:lnTo>
                  <a:pt x="1377" y="657"/>
                </a:lnTo>
                <a:lnTo>
                  <a:pt x="1375" y="660"/>
                </a:lnTo>
                <a:lnTo>
                  <a:pt x="1374" y="660"/>
                </a:lnTo>
                <a:lnTo>
                  <a:pt x="1374" y="658"/>
                </a:lnTo>
                <a:lnTo>
                  <a:pt x="1374" y="657"/>
                </a:lnTo>
                <a:lnTo>
                  <a:pt x="1373" y="657"/>
                </a:lnTo>
                <a:lnTo>
                  <a:pt x="1373" y="660"/>
                </a:lnTo>
                <a:lnTo>
                  <a:pt x="1372" y="660"/>
                </a:lnTo>
                <a:lnTo>
                  <a:pt x="1372" y="658"/>
                </a:lnTo>
                <a:lnTo>
                  <a:pt x="1372" y="657"/>
                </a:lnTo>
                <a:lnTo>
                  <a:pt x="1371" y="658"/>
                </a:lnTo>
                <a:lnTo>
                  <a:pt x="1368" y="661"/>
                </a:lnTo>
                <a:lnTo>
                  <a:pt x="1368" y="660"/>
                </a:lnTo>
                <a:lnTo>
                  <a:pt x="1368" y="658"/>
                </a:lnTo>
                <a:lnTo>
                  <a:pt x="1370" y="657"/>
                </a:lnTo>
                <a:lnTo>
                  <a:pt x="1368" y="657"/>
                </a:lnTo>
                <a:lnTo>
                  <a:pt x="1366" y="657"/>
                </a:lnTo>
                <a:lnTo>
                  <a:pt x="1366" y="655"/>
                </a:lnTo>
                <a:lnTo>
                  <a:pt x="1366" y="654"/>
                </a:lnTo>
                <a:lnTo>
                  <a:pt x="1365" y="657"/>
                </a:lnTo>
                <a:lnTo>
                  <a:pt x="1365" y="658"/>
                </a:lnTo>
                <a:lnTo>
                  <a:pt x="1363" y="658"/>
                </a:lnTo>
                <a:lnTo>
                  <a:pt x="1363" y="657"/>
                </a:lnTo>
                <a:lnTo>
                  <a:pt x="1363" y="655"/>
                </a:lnTo>
                <a:lnTo>
                  <a:pt x="1361" y="656"/>
                </a:lnTo>
                <a:lnTo>
                  <a:pt x="1358" y="655"/>
                </a:lnTo>
                <a:lnTo>
                  <a:pt x="1358" y="654"/>
                </a:lnTo>
                <a:lnTo>
                  <a:pt x="1360" y="653"/>
                </a:lnTo>
                <a:lnTo>
                  <a:pt x="1361" y="652"/>
                </a:lnTo>
                <a:lnTo>
                  <a:pt x="1362" y="652"/>
                </a:lnTo>
                <a:lnTo>
                  <a:pt x="1363" y="652"/>
                </a:lnTo>
                <a:lnTo>
                  <a:pt x="1364" y="651"/>
                </a:lnTo>
                <a:lnTo>
                  <a:pt x="1362" y="650"/>
                </a:lnTo>
                <a:lnTo>
                  <a:pt x="1364" y="646"/>
                </a:lnTo>
                <a:lnTo>
                  <a:pt x="1365" y="647"/>
                </a:lnTo>
                <a:lnTo>
                  <a:pt x="1365" y="646"/>
                </a:lnTo>
                <a:lnTo>
                  <a:pt x="1366" y="647"/>
                </a:lnTo>
                <a:lnTo>
                  <a:pt x="1366" y="646"/>
                </a:lnTo>
                <a:lnTo>
                  <a:pt x="1366" y="645"/>
                </a:lnTo>
                <a:lnTo>
                  <a:pt x="1367" y="645"/>
                </a:lnTo>
                <a:lnTo>
                  <a:pt x="1370" y="645"/>
                </a:lnTo>
                <a:lnTo>
                  <a:pt x="1368" y="646"/>
                </a:lnTo>
                <a:lnTo>
                  <a:pt x="1370" y="647"/>
                </a:lnTo>
                <a:lnTo>
                  <a:pt x="1371" y="647"/>
                </a:lnTo>
                <a:lnTo>
                  <a:pt x="1371" y="646"/>
                </a:lnTo>
                <a:lnTo>
                  <a:pt x="1372" y="646"/>
                </a:lnTo>
                <a:lnTo>
                  <a:pt x="1373" y="647"/>
                </a:lnTo>
                <a:lnTo>
                  <a:pt x="1375" y="646"/>
                </a:lnTo>
                <a:lnTo>
                  <a:pt x="1376" y="646"/>
                </a:lnTo>
                <a:lnTo>
                  <a:pt x="1377" y="647"/>
                </a:lnTo>
                <a:lnTo>
                  <a:pt x="1378" y="648"/>
                </a:lnTo>
                <a:lnTo>
                  <a:pt x="1380" y="647"/>
                </a:lnTo>
                <a:lnTo>
                  <a:pt x="1381" y="648"/>
                </a:lnTo>
                <a:lnTo>
                  <a:pt x="1382" y="647"/>
                </a:lnTo>
                <a:lnTo>
                  <a:pt x="1382" y="646"/>
                </a:lnTo>
                <a:lnTo>
                  <a:pt x="1383" y="646"/>
                </a:lnTo>
                <a:lnTo>
                  <a:pt x="1385" y="646"/>
                </a:lnTo>
                <a:lnTo>
                  <a:pt x="1389" y="646"/>
                </a:lnTo>
                <a:lnTo>
                  <a:pt x="1390" y="646"/>
                </a:lnTo>
                <a:lnTo>
                  <a:pt x="1391" y="647"/>
                </a:lnTo>
                <a:lnTo>
                  <a:pt x="1393" y="647"/>
                </a:lnTo>
                <a:lnTo>
                  <a:pt x="1400" y="646"/>
                </a:lnTo>
                <a:lnTo>
                  <a:pt x="1402" y="644"/>
                </a:lnTo>
                <a:lnTo>
                  <a:pt x="1408" y="644"/>
                </a:lnTo>
                <a:lnTo>
                  <a:pt x="1410" y="643"/>
                </a:lnTo>
                <a:lnTo>
                  <a:pt x="1411" y="642"/>
                </a:lnTo>
                <a:lnTo>
                  <a:pt x="1413" y="642"/>
                </a:lnTo>
                <a:lnTo>
                  <a:pt x="1413" y="643"/>
                </a:lnTo>
                <a:lnTo>
                  <a:pt x="1414" y="642"/>
                </a:lnTo>
                <a:lnTo>
                  <a:pt x="1415" y="642"/>
                </a:lnTo>
                <a:lnTo>
                  <a:pt x="1415" y="644"/>
                </a:lnTo>
                <a:lnTo>
                  <a:pt x="1415" y="645"/>
                </a:lnTo>
                <a:lnTo>
                  <a:pt x="1414" y="648"/>
                </a:lnTo>
                <a:lnTo>
                  <a:pt x="1412" y="652"/>
                </a:lnTo>
                <a:lnTo>
                  <a:pt x="1411" y="655"/>
                </a:lnTo>
                <a:lnTo>
                  <a:pt x="1411" y="657"/>
                </a:lnTo>
                <a:lnTo>
                  <a:pt x="1411" y="658"/>
                </a:lnTo>
                <a:lnTo>
                  <a:pt x="1412" y="661"/>
                </a:lnTo>
                <a:lnTo>
                  <a:pt x="1414" y="664"/>
                </a:lnTo>
                <a:lnTo>
                  <a:pt x="1416" y="664"/>
                </a:lnTo>
                <a:lnTo>
                  <a:pt x="1419" y="664"/>
                </a:lnTo>
                <a:lnTo>
                  <a:pt x="1419" y="665"/>
                </a:lnTo>
                <a:lnTo>
                  <a:pt x="1420" y="666"/>
                </a:lnTo>
                <a:lnTo>
                  <a:pt x="1421" y="669"/>
                </a:lnTo>
                <a:lnTo>
                  <a:pt x="1422" y="671"/>
                </a:lnTo>
                <a:lnTo>
                  <a:pt x="1422" y="675"/>
                </a:lnTo>
                <a:lnTo>
                  <a:pt x="1422" y="676"/>
                </a:lnTo>
                <a:lnTo>
                  <a:pt x="1423" y="677"/>
                </a:lnTo>
                <a:lnTo>
                  <a:pt x="1423" y="680"/>
                </a:lnTo>
                <a:lnTo>
                  <a:pt x="1422" y="681"/>
                </a:lnTo>
                <a:lnTo>
                  <a:pt x="1422" y="682"/>
                </a:lnTo>
                <a:lnTo>
                  <a:pt x="1424" y="684"/>
                </a:lnTo>
                <a:lnTo>
                  <a:pt x="1427" y="686"/>
                </a:lnTo>
                <a:lnTo>
                  <a:pt x="1427" y="687"/>
                </a:lnTo>
                <a:lnTo>
                  <a:pt x="1428" y="687"/>
                </a:lnTo>
                <a:lnTo>
                  <a:pt x="1429" y="685"/>
                </a:lnTo>
                <a:lnTo>
                  <a:pt x="1429" y="684"/>
                </a:lnTo>
                <a:lnTo>
                  <a:pt x="1430" y="683"/>
                </a:lnTo>
                <a:lnTo>
                  <a:pt x="1432" y="683"/>
                </a:lnTo>
                <a:lnTo>
                  <a:pt x="1433" y="683"/>
                </a:lnTo>
                <a:lnTo>
                  <a:pt x="1433" y="684"/>
                </a:lnTo>
                <a:lnTo>
                  <a:pt x="1433" y="685"/>
                </a:lnTo>
                <a:lnTo>
                  <a:pt x="1432" y="690"/>
                </a:lnTo>
                <a:lnTo>
                  <a:pt x="1432" y="691"/>
                </a:lnTo>
                <a:lnTo>
                  <a:pt x="1434" y="692"/>
                </a:lnTo>
                <a:lnTo>
                  <a:pt x="1437" y="692"/>
                </a:lnTo>
                <a:lnTo>
                  <a:pt x="1443" y="690"/>
                </a:lnTo>
                <a:lnTo>
                  <a:pt x="1444" y="690"/>
                </a:lnTo>
                <a:lnTo>
                  <a:pt x="1445" y="691"/>
                </a:lnTo>
                <a:lnTo>
                  <a:pt x="1445" y="692"/>
                </a:lnTo>
                <a:lnTo>
                  <a:pt x="1445" y="693"/>
                </a:lnTo>
                <a:lnTo>
                  <a:pt x="1444" y="694"/>
                </a:lnTo>
                <a:lnTo>
                  <a:pt x="1443" y="694"/>
                </a:lnTo>
                <a:lnTo>
                  <a:pt x="1443" y="696"/>
                </a:lnTo>
                <a:lnTo>
                  <a:pt x="1442" y="696"/>
                </a:lnTo>
                <a:lnTo>
                  <a:pt x="1441" y="700"/>
                </a:lnTo>
                <a:lnTo>
                  <a:pt x="1441" y="701"/>
                </a:lnTo>
                <a:lnTo>
                  <a:pt x="1443" y="700"/>
                </a:lnTo>
                <a:lnTo>
                  <a:pt x="1445" y="698"/>
                </a:lnTo>
                <a:lnTo>
                  <a:pt x="1447" y="696"/>
                </a:lnTo>
                <a:lnTo>
                  <a:pt x="1448" y="696"/>
                </a:lnTo>
                <a:lnTo>
                  <a:pt x="1449" y="696"/>
                </a:lnTo>
                <a:lnTo>
                  <a:pt x="1450" y="696"/>
                </a:lnTo>
                <a:lnTo>
                  <a:pt x="1450" y="698"/>
                </a:lnTo>
                <a:lnTo>
                  <a:pt x="1450" y="699"/>
                </a:lnTo>
                <a:lnTo>
                  <a:pt x="1449" y="700"/>
                </a:lnTo>
                <a:lnTo>
                  <a:pt x="1449" y="701"/>
                </a:lnTo>
                <a:lnTo>
                  <a:pt x="1451" y="701"/>
                </a:lnTo>
                <a:lnTo>
                  <a:pt x="1453" y="701"/>
                </a:lnTo>
                <a:lnTo>
                  <a:pt x="1453" y="700"/>
                </a:lnTo>
                <a:lnTo>
                  <a:pt x="1453" y="699"/>
                </a:lnTo>
                <a:lnTo>
                  <a:pt x="1453" y="698"/>
                </a:lnTo>
                <a:lnTo>
                  <a:pt x="1453" y="696"/>
                </a:lnTo>
                <a:lnTo>
                  <a:pt x="1454" y="696"/>
                </a:lnTo>
                <a:lnTo>
                  <a:pt x="1457" y="696"/>
                </a:lnTo>
                <a:lnTo>
                  <a:pt x="1457" y="695"/>
                </a:lnTo>
                <a:lnTo>
                  <a:pt x="1458" y="694"/>
                </a:lnTo>
                <a:lnTo>
                  <a:pt x="1457" y="694"/>
                </a:lnTo>
                <a:lnTo>
                  <a:pt x="1457" y="693"/>
                </a:lnTo>
                <a:lnTo>
                  <a:pt x="1456" y="694"/>
                </a:lnTo>
                <a:lnTo>
                  <a:pt x="1454" y="693"/>
                </a:lnTo>
                <a:lnTo>
                  <a:pt x="1453" y="693"/>
                </a:lnTo>
                <a:lnTo>
                  <a:pt x="1453" y="691"/>
                </a:lnTo>
                <a:lnTo>
                  <a:pt x="1453" y="690"/>
                </a:lnTo>
                <a:lnTo>
                  <a:pt x="1454" y="687"/>
                </a:lnTo>
                <a:lnTo>
                  <a:pt x="1457" y="685"/>
                </a:lnTo>
                <a:lnTo>
                  <a:pt x="1457" y="686"/>
                </a:lnTo>
                <a:lnTo>
                  <a:pt x="1459" y="687"/>
                </a:lnTo>
                <a:lnTo>
                  <a:pt x="1459" y="689"/>
                </a:lnTo>
                <a:lnTo>
                  <a:pt x="1461" y="684"/>
                </a:lnTo>
                <a:lnTo>
                  <a:pt x="1461" y="685"/>
                </a:lnTo>
                <a:lnTo>
                  <a:pt x="1462" y="685"/>
                </a:lnTo>
                <a:lnTo>
                  <a:pt x="1463" y="686"/>
                </a:lnTo>
                <a:lnTo>
                  <a:pt x="1464" y="687"/>
                </a:lnTo>
                <a:lnTo>
                  <a:pt x="1464" y="689"/>
                </a:lnTo>
                <a:lnTo>
                  <a:pt x="1463" y="690"/>
                </a:lnTo>
                <a:lnTo>
                  <a:pt x="1460" y="692"/>
                </a:lnTo>
                <a:lnTo>
                  <a:pt x="1459" y="695"/>
                </a:lnTo>
                <a:lnTo>
                  <a:pt x="1458" y="698"/>
                </a:lnTo>
                <a:lnTo>
                  <a:pt x="1458" y="699"/>
                </a:lnTo>
                <a:lnTo>
                  <a:pt x="1458" y="700"/>
                </a:lnTo>
                <a:lnTo>
                  <a:pt x="1460" y="701"/>
                </a:lnTo>
                <a:lnTo>
                  <a:pt x="1461" y="701"/>
                </a:lnTo>
                <a:lnTo>
                  <a:pt x="1461" y="702"/>
                </a:lnTo>
                <a:lnTo>
                  <a:pt x="1461" y="703"/>
                </a:lnTo>
                <a:lnTo>
                  <a:pt x="1460" y="704"/>
                </a:lnTo>
                <a:lnTo>
                  <a:pt x="1460" y="706"/>
                </a:lnTo>
                <a:lnTo>
                  <a:pt x="1460" y="710"/>
                </a:lnTo>
                <a:lnTo>
                  <a:pt x="1459" y="711"/>
                </a:lnTo>
                <a:lnTo>
                  <a:pt x="1457" y="712"/>
                </a:lnTo>
                <a:lnTo>
                  <a:pt x="1454" y="717"/>
                </a:lnTo>
                <a:lnTo>
                  <a:pt x="1448" y="723"/>
                </a:lnTo>
                <a:lnTo>
                  <a:pt x="1448" y="725"/>
                </a:lnTo>
                <a:lnTo>
                  <a:pt x="1449" y="727"/>
                </a:lnTo>
                <a:lnTo>
                  <a:pt x="1448" y="729"/>
                </a:lnTo>
                <a:lnTo>
                  <a:pt x="1448" y="730"/>
                </a:lnTo>
                <a:lnTo>
                  <a:pt x="1449" y="730"/>
                </a:lnTo>
                <a:lnTo>
                  <a:pt x="1450" y="729"/>
                </a:lnTo>
                <a:lnTo>
                  <a:pt x="1454" y="722"/>
                </a:lnTo>
                <a:lnTo>
                  <a:pt x="1456" y="721"/>
                </a:lnTo>
                <a:lnTo>
                  <a:pt x="1457" y="720"/>
                </a:lnTo>
                <a:lnTo>
                  <a:pt x="1461" y="717"/>
                </a:lnTo>
                <a:lnTo>
                  <a:pt x="1462" y="715"/>
                </a:lnTo>
                <a:lnTo>
                  <a:pt x="1466" y="714"/>
                </a:lnTo>
                <a:lnTo>
                  <a:pt x="1467" y="714"/>
                </a:lnTo>
                <a:lnTo>
                  <a:pt x="1471" y="717"/>
                </a:lnTo>
                <a:lnTo>
                  <a:pt x="1472" y="717"/>
                </a:lnTo>
                <a:lnTo>
                  <a:pt x="1473" y="717"/>
                </a:lnTo>
                <a:lnTo>
                  <a:pt x="1475" y="715"/>
                </a:lnTo>
                <a:lnTo>
                  <a:pt x="1477" y="715"/>
                </a:lnTo>
                <a:lnTo>
                  <a:pt x="1478" y="718"/>
                </a:lnTo>
                <a:lnTo>
                  <a:pt x="1479" y="720"/>
                </a:lnTo>
                <a:lnTo>
                  <a:pt x="1480" y="723"/>
                </a:lnTo>
                <a:lnTo>
                  <a:pt x="1480" y="727"/>
                </a:lnTo>
                <a:lnTo>
                  <a:pt x="1479" y="731"/>
                </a:lnTo>
                <a:lnTo>
                  <a:pt x="1479" y="734"/>
                </a:lnTo>
                <a:lnTo>
                  <a:pt x="1478" y="736"/>
                </a:lnTo>
                <a:lnTo>
                  <a:pt x="1478" y="742"/>
                </a:lnTo>
                <a:lnTo>
                  <a:pt x="1478" y="743"/>
                </a:lnTo>
                <a:lnTo>
                  <a:pt x="1477" y="748"/>
                </a:lnTo>
                <a:lnTo>
                  <a:pt x="1477" y="749"/>
                </a:lnTo>
                <a:lnTo>
                  <a:pt x="1478" y="755"/>
                </a:lnTo>
                <a:lnTo>
                  <a:pt x="1479" y="753"/>
                </a:lnTo>
                <a:lnTo>
                  <a:pt x="1481" y="749"/>
                </a:lnTo>
                <a:lnTo>
                  <a:pt x="1481" y="748"/>
                </a:lnTo>
                <a:lnTo>
                  <a:pt x="1482" y="747"/>
                </a:lnTo>
                <a:lnTo>
                  <a:pt x="1485" y="746"/>
                </a:lnTo>
                <a:lnTo>
                  <a:pt x="1486" y="744"/>
                </a:lnTo>
                <a:lnTo>
                  <a:pt x="1488" y="737"/>
                </a:lnTo>
                <a:lnTo>
                  <a:pt x="1490" y="733"/>
                </a:lnTo>
                <a:lnTo>
                  <a:pt x="1491" y="731"/>
                </a:lnTo>
                <a:lnTo>
                  <a:pt x="1492" y="731"/>
                </a:lnTo>
                <a:lnTo>
                  <a:pt x="1493" y="730"/>
                </a:lnTo>
                <a:lnTo>
                  <a:pt x="1495" y="729"/>
                </a:lnTo>
                <a:lnTo>
                  <a:pt x="1496" y="729"/>
                </a:lnTo>
                <a:lnTo>
                  <a:pt x="1496" y="728"/>
                </a:lnTo>
                <a:lnTo>
                  <a:pt x="1498" y="727"/>
                </a:lnTo>
                <a:lnTo>
                  <a:pt x="1498" y="725"/>
                </a:lnTo>
                <a:lnTo>
                  <a:pt x="1498" y="724"/>
                </a:lnTo>
                <a:lnTo>
                  <a:pt x="1499" y="724"/>
                </a:lnTo>
                <a:lnTo>
                  <a:pt x="1500" y="725"/>
                </a:lnTo>
                <a:lnTo>
                  <a:pt x="1504" y="725"/>
                </a:lnTo>
                <a:lnTo>
                  <a:pt x="1507" y="723"/>
                </a:lnTo>
                <a:lnTo>
                  <a:pt x="1511" y="723"/>
                </a:lnTo>
                <a:lnTo>
                  <a:pt x="1512" y="723"/>
                </a:lnTo>
                <a:lnTo>
                  <a:pt x="1514" y="723"/>
                </a:lnTo>
                <a:lnTo>
                  <a:pt x="1514" y="725"/>
                </a:lnTo>
                <a:lnTo>
                  <a:pt x="1516" y="730"/>
                </a:lnTo>
                <a:lnTo>
                  <a:pt x="1516" y="731"/>
                </a:lnTo>
                <a:lnTo>
                  <a:pt x="1517" y="733"/>
                </a:lnTo>
                <a:lnTo>
                  <a:pt x="1516" y="734"/>
                </a:lnTo>
                <a:lnTo>
                  <a:pt x="1517" y="737"/>
                </a:lnTo>
                <a:lnTo>
                  <a:pt x="1518" y="738"/>
                </a:lnTo>
                <a:lnTo>
                  <a:pt x="1519" y="740"/>
                </a:lnTo>
                <a:lnTo>
                  <a:pt x="1521" y="741"/>
                </a:lnTo>
                <a:lnTo>
                  <a:pt x="1523" y="742"/>
                </a:lnTo>
                <a:lnTo>
                  <a:pt x="1524" y="742"/>
                </a:lnTo>
                <a:lnTo>
                  <a:pt x="1525" y="743"/>
                </a:lnTo>
                <a:lnTo>
                  <a:pt x="1527" y="743"/>
                </a:lnTo>
                <a:lnTo>
                  <a:pt x="1528" y="744"/>
                </a:lnTo>
                <a:lnTo>
                  <a:pt x="1530" y="744"/>
                </a:lnTo>
                <a:lnTo>
                  <a:pt x="1531" y="743"/>
                </a:lnTo>
                <a:lnTo>
                  <a:pt x="1534" y="743"/>
                </a:lnTo>
                <a:lnTo>
                  <a:pt x="1536" y="744"/>
                </a:lnTo>
                <a:lnTo>
                  <a:pt x="1537" y="746"/>
                </a:lnTo>
                <a:lnTo>
                  <a:pt x="1537" y="747"/>
                </a:lnTo>
                <a:lnTo>
                  <a:pt x="1539" y="747"/>
                </a:lnTo>
                <a:lnTo>
                  <a:pt x="1543" y="748"/>
                </a:lnTo>
                <a:lnTo>
                  <a:pt x="1547" y="750"/>
                </a:lnTo>
                <a:lnTo>
                  <a:pt x="1550" y="751"/>
                </a:lnTo>
                <a:lnTo>
                  <a:pt x="1552" y="751"/>
                </a:lnTo>
                <a:lnTo>
                  <a:pt x="1552" y="750"/>
                </a:lnTo>
                <a:lnTo>
                  <a:pt x="1554" y="751"/>
                </a:lnTo>
                <a:lnTo>
                  <a:pt x="1556" y="750"/>
                </a:lnTo>
                <a:lnTo>
                  <a:pt x="1557" y="750"/>
                </a:lnTo>
                <a:lnTo>
                  <a:pt x="1559" y="752"/>
                </a:lnTo>
                <a:lnTo>
                  <a:pt x="1562" y="752"/>
                </a:lnTo>
                <a:lnTo>
                  <a:pt x="1563" y="750"/>
                </a:lnTo>
                <a:lnTo>
                  <a:pt x="1564" y="750"/>
                </a:lnTo>
                <a:lnTo>
                  <a:pt x="1564" y="751"/>
                </a:lnTo>
                <a:lnTo>
                  <a:pt x="1565" y="751"/>
                </a:lnTo>
                <a:lnTo>
                  <a:pt x="1566" y="751"/>
                </a:lnTo>
                <a:lnTo>
                  <a:pt x="1567" y="751"/>
                </a:lnTo>
                <a:lnTo>
                  <a:pt x="1568" y="751"/>
                </a:lnTo>
                <a:lnTo>
                  <a:pt x="1569" y="751"/>
                </a:lnTo>
                <a:lnTo>
                  <a:pt x="1571" y="752"/>
                </a:lnTo>
                <a:lnTo>
                  <a:pt x="1572" y="752"/>
                </a:lnTo>
                <a:lnTo>
                  <a:pt x="1572" y="753"/>
                </a:lnTo>
                <a:lnTo>
                  <a:pt x="1573" y="753"/>
                </a:lnTo>
                <a:lnTo>
                  <a:pt x="1574" y="753"/>
                </a:lnTo>
                <a:lnTo>
                  <a:pt x="1575" y="753"/>
                </a:lnTo>
                <a:lnTo>
                  <a:pt x="1576" y="753"/>
                </a:lnTo>
                <a:lnTo>
                  <a:pt x="1578" y="753"/>
                </a:lnTo>
                <a:lnTo>
                  <a:pt x="1581" y="755"/>
                </a:lnTo>
                <a:lnTo>
                  <a:pt x="1583" y="756"/>
                </a:lnTo>
                <a:lnTo>
                  <a:pt x="1587" y="758"/>
                </a:lnTo>
                <a:lnTo>
                  <a:pt x="1588" y="758"/>
                </a:lnTo>
                <a:lnTo>
                  <a:pt x="1590" y="758"/>
                </a:lnTo>
                <a:lnTo>
                  <a:pt x="1593" y="756"/>
                </a:lnTo>
                <a:lnTo>
                  <a:pt x="1595" y="752"/>
                </a:lnTo>
                <a:lnTo>
                  <a:pt x="1597" y="748"/>
                </a:lnTo>
                <a:lnTo>
                  <a:pt x="1598" y="747"/>
                </a:lnTo>
                <a:lnTo>
                  <a:pt x="1600" y="744"/>
                </a:lnTo>
                <a:lnTo>
                  <a:pt x="1600" y="742"/>
                </a:lnTo>
                <a:lnTo>
                  <a:pt x="1601" y="740"/>
                </a:lnTo>
                <a:lnTo>
                  <a:pt x="1601" y="739"/>
                </a:lnTo>
                <a:lnTo>
                  <a:pt x="1601" y="737"/>
                </a:lnTo>
                <a:lnTo>
                  <a:pt x="1601" y="736"/>
                </a:lnTo>
                <a:lnTo>
                  <a:pt x="1601" y="734"/>
                </a:lnTo>
                <a:lnTo>
                  <a:pt x="1600" y="733"/>
                </a:lnTo>
                <a:lnTo>
                  <a:pt x="1598" y="733"/>
                </a:lnTo>
                <a:lnTo>
                  <a:pt x="1598" y="732"/>
                </a:lnTo>
                <a:lnTo>
                  <a:pt x="1597" y="732"/>
                </a:lnTo>
                <a:lnTo>
                  <a:pt x="1598" y="731"/>
                </a:lnTo>
                <a:lnTo>
                  <a:pt x="1598" y="728"/>
                </a:lnTo>
                <a:lnTo>
                  <a:pt x="1600" y="724"/>
                </a:lnTo>
                <a:lnTo>
                  <a:pt x="1601" y="723"/>
                </a:lnTo>
                <a:lnTo>
                  <a:pt x="1601" y="722"/>
                </a:lnTo>
                <a:lnTo>
                  <a:pt x="1600" y="719"/>
                </a:lnTo>
                <a:lnTo>
                  <a:pt x="1598" y="718"/>
                </a:lnTo>
                <a:lnTo>
                  <a:pt x="1596" y="714"/>
                </a:lnTo>
                <a:lnTo>
                  <a:pt x="1595" y="714"/>
                </a:lnTo>
                <a:lnTo>
                  <a:pt x="1595" y="713"/>
                </a:lnTo>
                <a:lnTo>
                  <a:pt x="1594" y="712"/>
                </a:lnTo>
                <a:lnTo>
                  <a:pt x="1593" y="712"/>
                </a:lnTo>
                <a:lnTo>
                  <a:pt x="1591" y="710"/>
                </a:lnTo>
                <a:lnTo>
                  <a:pt x="1588" y="710"/>
                </a:lnTo>
                <a:lnTo>
                  <a:pt x="1587" y="709"/>
                </a:lnTo>
                <a:lnTo>
                  <a:pt x="1586" y="710"/>
                </a:lnTo>
                <a:lnTo>
                  <a:pt x="1585" y="710"/>
                </a:lnTo>
                <a:lnTo>
                  <a:pt x="1584" y="708"/>
                </a:lnTo>
                <a:lnTo>
                  <a:pt x="1583" y="708"/>
                </a:lnTo>
                <a:lnTo>
                  <a:pt x="1582" y="708"/>
                </a:lnTo>
                <a:lnTo>
                  <a:pt x="1581" y="708"/>
                </a:lnTo>
                <a:lnTo>
                  <a:pt x="1578" y="708"/>
                </a:lnTo>
                <a:lnTo>
                  <a:pt x="1577" y="706"/>
                </a:lnTo>
                <a:lnTo>
                  <a:pt x="1577" y="703"/>
                </a:lnTo>
                <a:lnTo>
                  <a:pt x="1577" y="695"/>
                </a:lnTo>
                <a:lnTo>
                  <a:pt x="1578" y="695"/>
                </a:lnTo>
                <a:lnTo>
                  <a:pt x="1579" y="695"/>
                </a:lnTo>
                <a:lnTo>
                  <a:pt x="1582" y="693"/>
                </a:lnTo>
                <a:lnTo>
                  <a:pt x="1583" y="693"/>
                </a:lnTo>
                <a:lnTo>
                  <a:pt x="1583" y="695"/>
                </a:lnTo>
                <a:lnTo>
                  <a:pt x="1584" y="696"/>
                </a:lnTo>
                <a:lnTo>
                  <a:pt x="1585" y="695"/>
                </a:lnTo>
                <a:lnTo>
                  <a:pt x="1586" y="695"/>
                </a:lnTo>
                <a:lnTo>
                  <a:pt x="1586" y="694"/>
                </a:lnTo>
                <a:lnTo>
                  <a:pt x="1586" y="693"/>
                </a:lnTo>
                <a:lnTo>
                  <a:pt x="1587" y="691"/>
                </a:lnTo>
                <a:lnTo>
                  <a:pt x="1587" y="689"/>
                </a:lnTo>
                <a:lnTo>
                  <a:pt x="1587" y="686"/>
                </a:lnTo>
                <a:lnTo>
                  <a:pt x="1588" y="686"/>
                </a:lnTo>
                <a:lnTo>
                  <a:pt x="1590" y="686"/>
                </a:lnTo>
                <a:lnTo>
                  <a:pt x="1591" y="685"/>
                </a:lnTo>
                <a:lnTo>
                  <a:pt x="1593" y="684"/>
                </a:lnTo>
                <a:lnTo>
                  <a:pt x="1597" y="682"/>
                </a:lnTo>
                <a:lnTo>
                  <a:pt x="1600" y="683"/>
                </a:lnTo>
                <a:lnTo>
                  <a:pt x="1602" y="682"/>
                </a:lnTo>
                <a:lnTo>
                  <a:pt x="1603" y="684"/>
                </a:lnTo>
                <a:lnTo>
                  <a:pt x="1604" y="685"/>
                </a:lnTo>
                <a:lnTo>
                  <a:pt x="1603" y="690"/>
                </a:lnTo>
                <a:lnTo>
                  <a:pt x="1602" y="691"/>
                </a:lnTo>
                <a:lnTo>
                  <a:pt x="1601" y="691"/>
                </a:lnTo>
                <a:lnTo>
                  <a:pt x="1601" y="692"/>
                </a:lnTo>
                <a:lnTo>
                  <a:pt x="1600" y="692"/>
                </a:lnTo>
                <a:lnTo>
                  <a:pt x="1600" y="693"/>
                </a:lnTo>
                <a:lnTo>
                  <a:pt x="1601" y="694"/>
                </a:lnTo>
                <a:lnTo>
                  <a:pt x="1601" y="696"/>
                </a:lnTo>
                <a:lnTo>
                  <a:pt x="1601" y="698"/>
                </a:lnTo>
                <a:lnTo>
                  <a:pt x="1600" y="699"/>
                </a:lnTo>
                <a:lnTo>
                  <a:pt x="1601" y="700"/>
                </a:lnTo>
                <a:lnTo>
                  <a:pt x="1602" y="698"/>
                </a:lnTo>
                <a:lnTo>
                  <a:pt x="1602" y="695"/>
                </a:lnTo>
                <a:lnTo>
                  <a:pt x="1602" y="693"/>
                </a:lnTo>
                <a:lnTo>
                  <a:pt x="1602" y="692"/>
                </a:lnTo>
                <a:lnTo>
                  <a:pt x="1604" y="692"/>
                </a:lnTo>
                <a:lnTo>
                  <a:pt x="1605" y="692"/>
                </a:lnTo>
                <a:lnTo>
                  <a:pt x="1607" y="690"/>
                </a:lnTo>
                <a:lnTo>
                  <a:pt x="1609" y="690"/>
                </a:lnTo>
                <a:lnTo>
                  <a:pt x="1610" y="691"/>
                </a:lnTo>
                <a:lnTo>
                  <a:pt x="1611" y="694"/>
                </a:lnTo>
                <a:lnTo>
                  <a:pt x="1611" y="695"/>
                </a:lnTo>
                <a:lnTo>
                  <a:pt x="1610" y="696"/>
                </a:lnTo>
                <a:lnTo>
                  <a:pt x="1610" y="698"/>
                </a:lnTo>
                <a:lnTo>
                  <a:pt x="1609" y="698"/>
                </a:lnTo>
                <a:lnTo>
                  <a:pt x="1609" y="699"/>
                </a:lnTo>
                <a:lnTo>
                  <a:pt x="1607" y="700"/>
                </a:lnTo>
                <a:lnTo>
                  <a:pt x="1609" y="700"/>
                </a:lnTo>
                <a:lnTo>
                  <a:pt x="1609" y="701"/>
                </a:lnTo>
                <a:lnTo>
                  <a:pt x="1610" y="700"/>
                </a:lnTo>
                <a:lnTo>
                  <a:pt x="1611" y="700"/>
                </a:lnTo>
                <a:lnTo>
                  <a:pt x="1613" y="701"/>
                </a:lnTo>
                <a:lnTo>
                  <a:pt x="1614" y="701"/>
                </a:lnTo>
                <a:lnTo>
                  <a:pt x="1614" y="699"/>
                </a:lnTo>
                <a:lnTo>
                  <a:pt x="1615" y="699"/>
                </a:lnTo>
                <a:lnTo>
                  <a:pt x="1616" y="696"/>
                </a:lnTo>
                <a:lnTo>
                  <a:pt x="1617" y="696"/>
                </a:lnTo>
                <a:lnTo>
                  <a:pt x="1617" y="695"/>
                </a:lnTo>
                <a:lnTo>
                  <a:pt x="1619" y="695"/>
                </a:lnTo>
                <a:lnTo>
                  <a:pt x="1619" y="698"/>
                </a:lnTo>
                <a:lnTo>
                  <a:pt x="1620" y="698"/>
                </a:lnTo>
                <a:lnTo>
                  <a:pt x="1620" y="699"/>
                </a:lnTo>
                <a:lnTo>
                  <a:pt x="1621" y="700"/>
                </a:lnTo>
                <a:lnTo>
                  <a:pt x="1620" y="702"/>
                </a:lnTo>
                <a:lnTo>
                  <a:pt x="1621" y="703"/>
                </a:lnTo>
                <a:lnTo>
                  <a:pt x="1623" y="699"/>
                </a:lnTo>
                <a:lnTo>
                  <a:pt x="1622" y="699"/>
                </a:lnTo>
                <a:lnTo>
                  <a:pt x="1622" y="698"/>
                </a:lnTo>
                <a:lnTo>
                  <a:pt x="1623" y="698"/>
                </a:lnTo>
                <a:lnTo>
                  <a:pt x="1624" y="695"/>
                </a:lnTo>
                <a:lnTo>
                  <a:pt x="1625" y="695"/>
                </a:lnTo>
                <a:lnTo>
                  <a:pt x="1625" y="696"/>
                </a:lnTo>
                <a:lnTo>
                  <a:pt x="1625" y="698"/>
                </a:lnTo>
                <a:lnTo>
                  <a:pt x="1625" y="699"/>
                </a:lnTo>
                <a:lnTo>
                  <a:pt x="1626" y="700"/>
                </a:lnTo>
                <a:lnTo>
                  <a:pt x="1627" y="701"/>
                </a:lnTo>
                <a:lnTo>
                  <a:pt x="1629" y="701"/>
                </a:lnTo>
                <a:lnTo>
                  <a:pt x="1629" y="700"/>
                </a:lnTo>
                <a:lnTo>
                  <a:pt x="1631" y="696"/>
                </a:lnTo>
                <a:lnTo>
                  <a:pt x="1631" y="695"/>
                </a:lnTo>
                <a:lnTo>
                  <a:pt x="1630" y="694"/>
                </a:lnTo>
                <a:lnTo>
                  <a:pt x="1630" y="692"/>
                </a:lnTo>
                <a:lnTo>
                  <a:pt x="1630" y="691"/>
                </a:lnTo>
                <a:lnTo>
                  <a:pt x="1629" y="690"/>
                </a:lnTo>
                <a:lnTo>
                  <a:pt x="1629" y="687"/>
                </a:lnTo>
                <a:lnTo>
                  <a:pt x="1630" y="686"/>
                </a:lnTo>
                <a:lnTo>
                  <a:pt x="1631" y="684"/>
                </a:lnTo>
                <a:lnTo>
                  <a:pt x="1632" y="683"/>
                </a:lnTo>
                <a:lnTo>
                  <a:pt x="1631" y="682"/>
                </a:lnTo>
                <a:lnTo>
                  <a:pt x="1630" y="683"/>
                </a:lnTo>
                <a:lnTo>
                  <a:pt x="1627" y="687"/>
                </a:lnTo>
                <a:lnTo>
                  <a:pt x="1627" y="689"/>
                </a:lnTo>
                <a:lnTo>
                  <a:pt x="1627" y="690"/>
                </a:lnTo>
                <a:lnTo>
                  <a:pt x="1626" y="690"/>
                </a:lnTo>
                <a:lnTo>
                  <a:pt x="1627" y="691"/>
                </a:lnTo>
                <a:lnTo>
                  <a:pt x="1626" y="691"/>
                </a:lnTo>
                <a:lnTo>
                  <a:pt x="1625" y="691"/>
                </a:lnTo>
                <a:lnTo>
                  <a:pt x="1624" y="690"/>
                </a:lnTo>
                <a:lnTo>
                  <a:pt x="1623" y="689"/>
                </a:lnTo>
                <a:lnTo>
                  <a:pt x="1622" y="689"/>
                </a:lnTo>
                <a:lnTo>
                  <a:pt x="1621" y="687"/>
                </a:lnTo>
                <a:lnTo>
                  <a:pt x="1620" y="689"/>
                </a:lnTo>
                <a:lnTo>
                  <a:pt x="1620" y="687"/>
                </a:lnTo>
                <a:lnTo>
                  <a:pt x="1620" y="684"/>
                </a:lnTo>
                <a:lnTo>
                  <a:pt x="1621" y="684"/>
                </a:lnTo>
                <a:lnTo>
                  <a:pt x="1621" y="683"/>
                </a:lnTo>
                <a:lnTo>
                  <a:pt x="1620" y="682"/>
                </a:lnTo>
                <a:lnTo>
                  <a:pt x="1621" y="681"/>
                </a:lnTo>
                <a:lnTo>
                  <a:pt x="1620" y="681"/>
                </a:lnTo>
                <a:lnTo>
                  <a:pt x="1617" y="681"/>
                </a:lnTo>
                <a:lnTo>
                  <a:pt x="1615" y="681"/>
                </a:lnTo>
                <a:lnTo>
                  <a:pt x="1614" y="680"/>
                </a:lnTo>
                <a:lnTo>
                  <a:pt x="1614" y="679"/>
                </a:lnTo>
                <a:lnTo>
                  <a:pt x="1614" y="677"/>
                </a:lnTo>
                <a:lnTo>
                  <a:pt x="1615" y="677"/>
                </a:lnTo>
                <a:lnTo>
                  <a:pt x="1616" y="677"/>
                </a:lnTo>
                <a:lnTo>
                  <a:pt x="1619" y="679"/>
                </a:lnTo>
                <a:lnTo>
                  <a:pt x="1619" y="677"/>
                </a:lnTo>
                <a:lnTo>
                  <a:pt x="1620" y="677"/>
                </a:lnTo>
                <a:lnTo>
                  <a:pt x="1620" y="676"/>
                </a:lnTo>
                <a:lnTo>
                  <a:pt x="1619" y="675"/>
                </a:lnTo>
                <a:lnTo>
                  <a:pt x="1617" y="675"/>
                </a:lnTo>
                <a:lnTo>
                  <a:pt x="1617" y="676"/>
                </a:lnTo>
                <a:lnTo>
                  <a:pt x="1615" y="676"/>
                </a:lnTo>
                <a:lnTo>
                  <a:pt x="1616" y="674"/>
                </a:lnTo>
                <a:lnTo>
                  <a:pt x="1617" y="674"/>
                </a:lnTo>
                <a:lnTo>
                  <a:pt x="1616" y="673"/>
                </a:lnTo>
                <a:lnTo>
                  <a:pt x="1616" y="674"/>
                </a:lnTo>
                <a:lnTo>
                  <a:pt x="1614" y="674"/>
                </a:lnTo>
                <a:lnTo>
                  <a:pt x="1611" y="673"/>
                </a:lnTo>
                <a:lnTo>
                  <a:pt x="1610" y="672"/>
                </a:lnTo>
                <a:lnTo>
                  <a:pt x="1611" y="671"/>
                </a:lnTo>
                <a:lnTo>
                  <a:pt x="1612" y="671"/>
                </a:lnTo>
                <a:lnTo>
                  <a:pt x="1612" y="670"/>
                </a:lnTo>
                <a:lnTo>
                  <a:pt x="1611" y="669"/>
                </a:lnTo>
                <a:lnTo>
                  <a:pt x="1612" y="667"/>
                </a:lnTo>
                <a:lnTo>
                  <a:pt x="1611" y="667"/>
                </a:lnTo>
                <a:lnTo>
                  <a:pt x="1611" y="665"/>
                </a:lnTo>
                <a:lnTo>
                  <a:pt x="1610" y="665"/>
                </a:lnTo>
                <a:lnTo>
                  <a:pt x="1610" y="666"/>
                </a:lnTo>
                <a:lnTo>
                  <a:pt x="1609" y="665"/>
                </a:lnTo>
                <a:lnTo>
                  <a:pt x="1607" y="665"/>
                </a:lnTo>
                <a:lnTo>
                  <a:pt x="1607" y="664"/>
                </a:lnTo>
                <a:lnTo>
                  <a:pt x="1606" y="664"/>
                </a:lnTo>
                <a:lnTo>
                  <a:pt x="1604" y="663"/>
                </a:lnTo>
                <a:lnTo>
                  <a:pt x="1604" y="664"/>
                </a:lnTo>
                <a:lnTo>
                  <a:pt x="1603" y="665"/>
                </a:lnTo>
                <a:lnTo>
                  <a:pt x="1603" y="666"/>
                </a:lnTo>
                <a:lnTo>
                  <a:pt x="1601" y="667"/>
                </a:lnTo>
                <a:lnTo>
                  <a:pt x="1600" y="670"/>
                </a:lnTo>
                <a:lnTo>
                  <a:pt x="1598" y="670"/>
                </a:lnTo>
                <a:lnTo>
                  <a:pt x="1598" y="669"/>
                </a:lnTo>
                <a:lnTo>
                  <a:pt x="1598" y="667"/>
                </a:lnTo>
                <a:lnTo>
                  <a:pt x="1597" y="667"/>
                </a:lnTo>
                <a:lnTo>
                  <a:pt x="1596" y="665"/>
                </a:lnTo>
                <a:lnTo>
                  <a:pt x="1596" y="662"/>
                </a:lnTo>
                <a:lnTo>
                  <a:pt x="1595" y="661"/>
                </a:lnTo>
                <a:lnTo>
                  <a:pt x="1594" y="662"/>
                </a:lnTo>
                <a:lnTo>
                  <a:pt x="1594" y="661"/>
                </a:lnTo>
                <a:lnTo>
                  <a:pt x="1593" y="661"/>
                </a:lnTo>
                <a:lnTo>
                  <a:pt x="1592" y="660"/>
                </a:lnTo>
                <a:lnTo>
                  <a:pt x="1593" y="658"/>
                </a:lnTo>
                <a:lnTo>
                  <a:pt x="1592" y="657"/>
                </a:lnTo>
                <a:lnTo>
                  <a:pt x="1591" y="657"/>
                </a:lnTo>
                <a:lnTo>
                  <a:pt x="1590" y="656"/>
                </a:lnTo>
                <a:lnTo>
                  <a:pt x="1591" y="656"/>
                </a:lnTo>
                <a:lnTo>
                  <a:pt x="1590" y="655"/>
                </a:lnTo>
                <a:lnTo>
                  <a:pt x="1588" y="654"/>
                </a:lnTo>
                <a:lnTo>
                  <a:pt x="1585" y="655"/>
                </a:lnTo>
                <a:lnTo>
                  <a:pt x="1584" y="655"/>
                </a:lnTo>
                <a:lnTo>
                  <a:pt x="1584" y="654"/>
                </a:lnTo>
                <a:lnTo>
                  <a:pt x="1585" y="653"/>
                </a:lnTo>
                <a:lnTo>
                  <a:pt x="1585" y="652"/>
                </a:lnTo>
                <a:lnTo>
                  <a:pt x="1585" y="651"/>
                </a:lnTo>
                <a:lnTo>
                  <a:pt x="1584" y="650"/>
                </a:lnTo>
                <a:lnTo>
                  <a:pt x="1585" y="650"/>
                </a:lnTo>
                <a:lnTo>
                  <a:pt x="1584" y="648"/>
                </a:lnTo>
                <a:lnTo>
                  <a:pt x="1582" y="647"/>
                </a:lnTo>
                <a:lnTo>
                  <a:pt x="1582" y="648"/>
                </a:lnTo>
                <a:lnTo>
                  <a:pt x="1579" y="648"/>
                </a:lnTo>
                <a:lnTo>
                  <a:pt x="1575" y="647"/>
                </a:lnTo>
                <a:lnTo>
                  <a:pt x="1578" y="647"/>
                </a:lnTo>
                <a:lnTo>
                  <a:pt x="1578" y="646"/>
                </a:lnTo>
                <a:lnTo>
                  <a:pt x="1572" y="645"/>
                </a:lnTo>
                <a:lnTo>
                  <a:pt x="1573" y="645"/>
                </a:lnTo>
                <a:lnTo>
                  <a:pt x="1575" y="644"/>
                </a:lnTo>
                <a:lnTo>
                  <a:pt x="1577" y="644"/>
                </a:lnTo>
                <a:lnTo>
                  <a:pt x="1576" y="643"/>
                </a:lnTo>
                <a:lnTo>
                  <a:pt x="1575" y="643"/>
                </a:lnTo>
                <a:lnTo>
                  <a:pt x="1575" y="642"/>
                </a:lnTo>
                <a:lnTo>
                  <a:pt x="1574" y="642"/>
                </a:lnTo>
                <a:lnTo>
                  <a:pt x="1573" y="642"/>
                </a:lnTo>
                <a:lnTo>
                  <a:pt x="1569" y="642"/>
                </a:lnTo>
                <a:lnTo>
                  <a:pt x="1569" y="641"/>
                </a:lnTo>
                <a:lnTo>
                  <a:pt x="1569" y="639"/>
                </a:lnTo>
                <a:lnTo>
                  <a:pt x="1571" y="638"/>
                </a:lnTo>
                <a:lnTo>
                  <a:pt x="1572" y="638"/>
                </a:lnTo>
                <a:lnTo>
                  <a:pt x="1573" y="641"/>
                </a:lnTo>
                <a:lnTo>
                  <a:pt x="1576" y="641"/>
                </a:lnTo>
                <a:lnTo>
                  <a:pt x="1577" y="641"/>
                </a:lnTo>
                <a:lnTo>
                  <a:pt x="1579" y="639"/>
                </a:lnTo>
                <a:lnTo>
                  <a:pt x="1581" y="638"/>
                </a:lnTo>
                <a:lnTo>
                  <a:pt x="1582" y="638"/>
                </a:lnTo>
                <a:lnTo>
                  <a:pt x="1582" y="637"/>
                </a:lnTo>
                <a:lnTo>
                  <a:pt x="1582" y="636"/>
                </a:lnTo>
                <a:lnTo>
                  <a:pt x="1584" y="635"/>
                </a:lnTo>
                <a:lnTo>
                  <a:pt x="1585" y="635"/>
                </a:lnTo>
                <a:lnTo>
                  <a:pt x="1586" y="635"/>
                </a:lnTo>
                <a:lnTo>
                  <a:pt x="1584" y="632"/>
                </a:lnTo>
                <a:lnTo>
                  <a:pt x="1586" y="628"/>
                </a:lnTo>
                <a:lnTo>
                  <a:pt x="1585" y="628"/>
                </a:lnTo>
                <a:lnTo>
                  <a:pt x="1585" y="629"/>
                </a:lnTo>
                <a:lnTo>
                  <a:pt x="1584" y="629"/>
                </a:lnTo>
                <a:lnTo>
                  <a:pt x="1584" y="628"/>
                </a:lnTo>
                <a:lnTo>
                  <a:pt x="1582" y="627"/>
                </a:lnTo>
                <a:lnTo>
                  <a:pt x="1581" y="628"/>
                </a:lnTo>
                <a:lnTo>
                  <a:pt x="1582" y="629"/>
                </a:lnTo>
                <a:lnTo>
                  <a:pt x="1583" y="628"/>
                </a:lnTo>
                <a:lnTo>
                  <a:pt x="1583" y="629"/>
                </a:lnTo>
                <a:lnTo>
                  <a:pt x="1583" y="631"/>
                </a:lnTo>
                <a:lnTo>
                  <a:pt x="1583" y="632"/>
                </a:lnTo>
                <a:lnTo>
                  <a:pt x="1582" y="632"/>
                </a:lnTo>
                <a:lnTo>
                  <a:pt x="1582" y="633"/>
                </a:lnTo>
                <a:lnTo>
                  <a:pt x="1581" y="633"/>
                </a:lnTo>
                <a:lnTo>
                  <a:pt x="1579" y="632"/>
                </a:lnTo>
                <a:lnTo>
                  <a:pt x="1579" y="628"/>
                </a:lnTo>
                <a:lnTo>
                  <a:pt x="1578" y="628"/>
                </a:lnTo>
                <a:lnTo>
                  <a:pt x="1577" y="627"/>
                </a:lnTo>
                <a:lnTo>
                  <a:pt x="1578" y="627"/>
                </a:lnTo>
                <a:lnTo>
                  <a:pt x="1578" y="626"/>
                </a:lnTo>
                <a:lnTo>
                  <a:pt x="1579" y="626"/>
                </a:lnTo>
                <a:lnTo>
                  <a:pt x="1578" y="625"/>
                </a:lnTo>
                <a:lnTo>
                  <a:pt x="1578" y="624"/>
                </a:lnTo>
                <a:lnTo>
                  <a:pt x="1577" y="624"/>
                </a:lnTo>
                <a:lnTo>
                  <a:pt x="1577" y="626"/>
                </a:lnTo>
                <a:lnTo>
                  <a:pt x="1576" y="626"/>
                </a:lnTo>
                <a:lnTo>
                  <a:pt x="1576" y="627"/>
                </a:lnTo>
                <a:lnTo>
                  <a:pt x="1575" y="628"/>
                </a:lnTo>
                <a:lnTo>
                  <a:pt x="1574" y="628"/>
                </a:lnTo>
                <a:lnTo>
                  <a:pt x="1574" y="626"/>
                </a:lnTo>
                <a:lnTo>
                  <a:pt x="1573" y="624"/>
                </a:lnTo>
                <a:lnTo>
                  <a:pt x="1572" y="624"/>
                </a:lnTo>
                <a:lnTo>
                  <a:pt x="1573" y="623"/>
                </a:lnTo>
                <a:lnTo>
                  <a:pt x="1573" y="622"/>
                </a:lnTo>
                <a:lnTo>
                  <a:pt x="1572" y="622"/>
                </a:lnTo>
                <a:lnTo>
                  <a:pt x="1571" y="622"/>
                </a:lnTo>
                <a:lnTo>
                  <a:pt x="1571" y="624"/>
                </a:lnTo>
                <a:lnTo>
                  <a:pt x="1569" y="625"/>
                </a:lnTo>
                <a:lnTo>
                  <a:pt x="1568" y="625"/>
                </a:lnTo>
                <a:lnTo>
                  <a:pt x="1569" y="625"/>
                </a:lnTo>
                <a:lnTo>
                  <a:pt x="1569" y="626"/>
                </a:lnTo>
                <a:lnTo>
                  <a:pt x="1569" y="627"/>
                </a:lnTo>
                <a:lnTo>
                  <a:pt x="1568" y="627"/>
                </a:lnTo>
                <a:lnTo>
                  <a:pt x="1568" y="628"/>
                </a:lnTo>
                <a:lnTo>
                  <a:pt x="1567" y="628"/>
                </a:lnTo>
                <a:lnTo>
                  <a:pt x="1567" y="627"/>
                </a:lnTo>
                <a:lnTo>
                  <a:pt x="1567" y="628"/>
                </a:lnTo>
                <a:lnTo>
                  <a:pt x="1566" y="628"/>
                </a:lnTo>
                <a:lnTo>
                  <a:pt x="1566" y="626"/>
                </a:lnTo>
                <a:lnTo>
                  <a:pt x="1564" y="625"/>
                </a:lnTo>
                <a:lnTo>
                  <a:pt x="1563" y="625"/>
                </a:lnTo>
                <a:lnTo>
                  <a:pt x="1564" y="625"/>
                </a:lnTo>
                <a:lnTo>
                  <a:pt x="1565" y="623"/>
                </a:lnTo>
                <a:lnTo>
                  <a:pt x="1566" y="623"/>
                </a:lnTo>
                <a:lnTo>
                  <a:pt x="1566" y="624"/>
                </a:lnTo>
                <a:lnTo>
                  <a:pt x="1566" y="625"/>
                </a:lnTo>
                <a:lnTo>
                  <a:pt x="1567" y="623"/>
                </a:lnTo>
                <a:lnTo>
                  <a:pt x="1568" y="623"/>
                </a:lnTo>
                <a:lnTo>
                  <a:pt x="1569" y="620"/>
                </a:lnTo>
                <a:lnTo>
                  <a:pt x="1568" y="619"/>
                </a:lnTo>
                <a:lnTo>
                  <a:pt x="1567" y="619"/>
                </a:lnTo>
                <a:lnTo>
                  <a:pt x="1567" y="620"/>
                </a:lnTo>
                <a:lnTo>
                  <a:pt x="1567" y="622"/>
                </a:lnTo>
                <a:lnTo>
                  <a:pt x="1566" y="622"/>
                </a:lnTo>
                <a:lnTo>
                  <a:pt x="1566" y="620"/>
                </a:lnTo>
                <a:lnTo>
                  <a:pt x="1565" y="622"/>
                </a:lnTo>
                <a:lnTo>
                  <a:pt x="1564" y="623"/>
                </a:lnTo>
                <a:lnTo>
                  <a:pt x="1564" y="620"/>
                </a:lnTo>
                <a:lnTo>
                  <a:pt x="1563" y="620"/>
                </a:lnTo>
                <a:lnTo>
                  <a:pt x="1562" y="619"/>
                </a:lnTo>
                <a:lnTo>
                  <a:pt x="1560" y="618"/>
                </a:lnTo>
                <a:lnTo>
                  <a:pt x="1560" y="616"/>
                </a:lnTo>
                <a:lnTo>
                  <a:pt x="1563" y="617"/>
                </a:lnTo>
                <a:lnTo>
                  <a:pt x="1564" y="616"/>
                </a:lnTo>
                <a:lnTo>
                  <a:pt x="1564" y="615"/>
                </a:lnTo>
                <a:lnTo>
                  <a:pt x="1565" y="614"/>
                </a:lnTo>
                <a:lnTo>
                  <a:pt x="1567" y="613"/>
                </a:lnTo>
                <a:lnTo>
                  <a:pt x="1568" y="610"/>
                </a:lnTo>
                <a:lnTo>
                  <a:pt x="1567" y="609"/>
                </a:lnTo>
                <a:lnTo>
                  <a:pt x="1566" y="610"/>
                </a:lnTo>
                <a:lnTo>
                  <a:pt x="1566" y="609"/>
                </a:lnTo>
                <a:lnTo>
                  <a:pt x="1565" y="610"/>
                </a:lnTo>
                <a:lnTo>
                  <a:pt x="1564" y="612"/>
                </a:lnTo>
                <a:lnTo>
                  <a:pt x="1563" y="610"/>
                </a:lnTo>
                <a:lnTo>
                  <a:pt x="1559" y="612"/>
                </a:lnTo>
                <a:lnTo>
                  <a:pt x="1560" y="614"/>
                </a:lnTo>
                <a:lnTo>
                  <a:pt x="1558" y="614"/>
                </a:lnTo>
                <a:lnTo>
                  <a:pt x="1558" y="615"/>
                </a:lnTo>
                <a:lnTo>
                  <a:pt x="1559" y="615"/>
                </a:lnTo>
                <a:lnTo>
                  <a:pt x="1559" y="617"/>
                </a:lnTo>
                <a:lnTo>
                  <a:pt x="1558" y="622"/>
                </a:lnTo>
                <a:lnTo>
                  <a:pt x="1557" y="623"/>
                </a:lnTo>
                <a:lnTo>
                  <a:pt x="1557" y="622"/>
                </a:lnTo>
                <a:lnTo>
                  <a:pt x="1556" y="622"/>
                </a:lnTo>
                <a:lnTo>
                  <a:pt x="1556" y="620"/>
                </a:lnTo>
                <a:lnTo>
                  <a:pt x="1557" y="620"/>
                </a:lnTo>
                <a:lnTo>
                  <a:pt x="1558" y="619"/>
                </a:lnTo>
                <a:lnTo>
                  <a:pt x="1557" y="619"/>
                </a:lnTo>
                <a:lnTo>
                  <a:pt x="1556" y="619"/>
                </a:lnTo>
                <a:lnTo>
                  <a:pt x="1555" y="620"/>
                </a:lnTo>
                <a:lnTo>
                  <a:pt x="1555" y="619"/>
                </a:lnTo>
                <a:lnTo>
                  <a:pt x="1554" y="618"/>
                </a:lnTo>
                <a:lnTo>
                  <a:pt x="1554" y="617"/>
                </a:lnTo>
                <a:lnTo>
                  <a:pt x="1554" y="616"/>
                </a:lnTo>
                <a:lnTo>
                  <a:pt x="1553" y="617"/>
                </a:lnTo>
                <a:lnTo>
                  <a:pt x="1552" y="617"/>
                </a:lnTo>
                <a:lnTo>
                  <a:pt x="1552" y="616"/>
                </a:lnTo>
                <a:lnTo>
                  <a:pt x="1553" y="616"/>
                </a:lnTo>
                <a:lnTo>
                  <a:pt x="1552" y="615"/>
                </a:lnTo>
                <a:lnTo>
                  <a:pt x="1552" y="614"/>
                </a:lnTo>
                <a:lnTo>
                  <a:pt x="1552" y="613"/>
                </a:lnTo>
                <a:lnTo>
                  <a:pt x="1550" y="614"/>
                </a:lnTo>
                <a:lnTo>
                  <a:pt x="1549" y="615"/>
                </a:lnTo>
                <a:lnTo>
                  <a:pt x="1549" y="614"/>
                </a:lnTo>
                <a:lnTo>
                  <a:pt x="1550" y="613"/>
                </a:lnTo>
                <a:lnTo>
                  <a:pt x="1548" y="613"/>
                </a:lnTo>
                <a:lnTo>
                  <a:pt x="1548" y="612"/>
                </a:lnTo>
                <a:lnTo>
                  <a:pt x="1549" y="612"/>
                </a:lnTo>
                <a:lnTo>
                  <a:pt x="1549" y="609"/>
                </a:lnTo>
                <a:lnTo>
                  <a:pt x="1552" y="606"/>
                </a:lnTo>
                <a:lnTo>
                  <a:pt x="1553" y="606"/>
                </a:lnTo>
                <a:lnTo>
                  <a:pt x="1553" y="605"/>
                </a:lnTo>
                <a:lnTo>
                  <a:pt x="1553" y="604"/>
                </a:lnTo>
                <a:lnTo>
                  <a:pt x="1555" y="604"/>
                </a:lnTo>
                <a:lnTo>
                  <a:pt x="1556" y="604"/>
                </a:lnTo>
                <a:lnTo>
                  <a:pt x="1558" y="605"/>
                </a:lnTo>
                <a:lnTo>
                  <a:pt x="1560" y="605"/>
                </a:lnTo>
                <a:lnTo>
                  <a:pt x="1560" y="606"/>
                </a:lnTo>
                <a:lnTo>
                  <a:pt x="1562" y="606"/>
                </a:lnTo>
                <a:lnTo>
                  <a:pt x="1563" y="605"/>
                </a:lnTo>
                <a:lnTo>
                  <a:pt x="1562" y="605"/>
                </a:lnTo>
                <a:lnTo>
                  <a:pt x="1560" y="605"/>
                </a:lnTo>
                <a:lnTo>
                  <a:pt x="1557" y="600"/>
                </a:lnTo>
                <a:lnTo>
                  <a:pt x="1555" y="598"/>
                </a:lnTo>
                <a:lnTo>
                  <a:pt x="1554" y="598"/>
                </a:lnTo>
                <a:lnTo>
                  <a:pt x="1552" y="596"/>
                </a:lnTo>
                <a:lnTo>
                  <a:pt x="1550" y="595"/>
                </a:lnTo>
                <a:lnTo>
                  <a:pt x="1549" y="595"/>
                </a:lnTo>
                <a:lnTo>
                  <a:pt x="1548" y="595"/>
                </a:lnTo>
                <a:lnTo>
                  <a:pt x="1547" y="595"/>
                </a:lnTo>
                <a:lnTo>
                  <a:pt x="1549" y="597"/>
                </a:lnTo>
                <a:lnTo>
                  <a:pt x="1553" y="597"/>
                </a:lnTo>
                <a:lnTo>
                  <a:pt x="1553" y="598"/>
                </a:lnTo>
                <a:lnTo>
                  <a:pt x="1554" y="599"/>
                </a:lnTo>
                <a:lnTo>
                  <a:pt x="1556" y="601"/>
                </a:lnTo>
                <a:lnTo>
                  <a:pt x="1555" y="603"/>
                </a:lnTo>
                <a:lnTo>
                  <a:pt x="1552" y="600"/>
                </a:lnTo>
                <a:lnTo>
                  <a:pt x="1549" y="600"/>
                </a:lnTo>
                <a:lnTo>
                  <a:pt x="1548" y="600"/>
                </a:lnTo>
                <a:lnTo>
                  <a:pt x="1548" y="603"/>
                </a:lnTo>
                <a:lnTo>
                  <a:pt x="1546" y="603"/>
                </a:lnTo>
                <a:lnTo>
                  <a:pt x="1546" y="601"/>
                </a:lnTo>
                <a:lnTo>
                  <a:pt x="1546" y="600"/>
                </a:lnTo>
                <a:lnTo>
                  <a:pt x="1545" y="599"/>
                </a:lnTo>
                <a:lnTo>
                  <a:pt x="1544" y="600"/>
                </a:lnTo>
                <a:lnTo>
                  <a:pt x="1543" y="600"/>
                </a:lnTo>
                <a:lnTo>
                  <a:pt x="1542" y="600"/>
                </a:lnTo>
                <a:lnTo>
                  <a:pt x="1540" y="600"/>
                </a:lnTo>
                <a:lnTo>
                  <a:pt x="1540" y="601"/>
                </a:lnTo>
                <a:lnTo>
                  <a:pt x="1539" y="600"/>
                </a:lnTo>
                <a:lnTo>
                  <a:pt x="1538" y="600"/>
                </a:lnTo>
                <a:lnTo>
                  <a:pt x="1537" y="599"/>
                </a:lnTo>
                <a:lnTo>
                  <a:pt x="1537" y="598"/>
                </a:lnTo>
                <a:lnTo>
                  <a:pt x="1535" y="597"/>
                </a:lnTo>
                <a:lnTo>
                  <a:pt x="1535" y="596"/>
                </a:lnTo>
                <a:lnTo>
                  <a:pt x="1535" y="595"/>
                </a:lnTo>
                <a:lnTo>
                  <a:pt x="1535" y="591"/>
                </a:lnTo>
                <a:lnTo>
                  <a:pt x="1535" y="590"/>
                </a:lnTo>
                <a:lnTo>
                  <a:pt x="1536" y="589"/>
                </a:lnTo>
                <a:lnTo>
                  <a:pt x="1537" y="589"/>
                </a:lnTo>
                <a:lnTo>
                  <a:pt x="1536" y="589"/>
                </a:lnTo>
                <a:lnTo>
                  <a:pt x="1531" y="589"/>
                </a:lnTo>
                <a:lnTo>
                  <a:pt x="1530" y="587"/>
                </a:lnTo>
                <a:lnTo>
                  <a:pt x="1529" y="587"/>
                </a:lnTo>
                <a:lnTo>
                  <a:pt x="1528" y="588"/>
                </a:lnTo>
                <a:lnTo>
                  <a:pt x="1528" y="589"/>
                </a:lnTo>
                <a:lnTo>
                  <a:pt x="1527" y="588"/>
                </a:lnTo>
                <a:lnTo>
                  <a:pt x="1525" y="588"/>
                </a:lnTo>
                <a:lnTo>
                  <a:pt x="1524" y="588"/>
                </a:lnTo>
                <a:lnTo>
                  <a:pt x="1523" y="585"/>
                </a:lnTo>
                <a:lnTo>
                  <a:pt x="1521" y="583"/>
                </a:lnTo>
                <a:lnTo>
                  <a:pt x="1521" y="581"/>
                </a:lnTo>
                <a:lnTo>
                  <a:pt x="1521" y="580"/>
                </a:lnTo>
                <a:lnTo>
                  <a:pt x="1521" y="579"/>
                </a:lnTo>
                <a:lnTo>
                  <a:pt x="1523" y="578"/>
                </a:lnTo>
                <a:lnTo>
                  <a:pt x="1521" y="577"/>
                </a:lnTo>
                <a:lnTo>
                  <a:pt x="1521" y="576"/>
                </a:lnTo>
                <a:lnTo>
                  <a:pt x="1521" y="574"/>
                </a:lnTo>
                <a:lnTo>
                  <a:pt x="1521" y="572"/>
                </a:lnTo>
                <a:lnTo>
                  <a:pt x="1523" y="572"/>
                </a:lnTo>
                <a:lnTo>
                  <a:pt x="1523" y="571"/>
                </a:lnTo>
                <a:lnTo>
                  <a:pt x="1521" y="570"/>
                </a:lnTo>
                <a:lnTo>
                  <a:pt x="1521" y="569"/>
                </a:lnTo>
                <a:lnTo>
                  <a:pt x="1521" y="568"/>
                </a:lnTo>
                <a:lnTo>
                  <a:pt x="1521" y="567"/>
                </a:lnTo>
                <a:lnTo>
                  <a:pt x="1524" y="567"/>
                </a:lnTo>
                <a:lnTo>
                  <a:pt x="1524" y="566"/>
                </a:lnTo>
                <a:lnTo>
                  <a:pt x="1523" y="565"/>
                </a:lnTo>
                <a:lnTo>
                  <a:pt x="1523" y="566"/>
                </a:lnTo>
                <a:lnTo>
                  <a:pt x="1521" y="566"/>
                </a:lnTo>
                <a:lnTo>
                  <a:pt x="1520" y="566"/>
                </a:lnTo>
                <a:lnTo>
                  <a:pt x="1520" y="565"/>
                </a:lnTo>
                <a:lnTo>
                  <a:pt x="1519" y="564"/>
                </a:lnTo>
                <a:lnTo>
                  <a:pt x="1517" y="565"/>
                </a:lnTo>
                <a:lnTo>
                  <a:pt x="1517" y="564"/>
                </a:lnTo>
                <a:lnTo>
                  <a:pt x="1516" y="564"/>
                </a:lnTo>
                <a:lnTo>
                  <a:pt x="1517" y="562"/>
                </a:lnTo>
                <a:lnTo>
                  <a:pt x="1518" y="564"/>
                </a:lnTo>
                <a:lnTo>
                  <a:pt x="1518" y="561"/>
                </a:lnTo>
                <a:lnTo>
                  <a:pt x="1519" y="561"/>
                </a:lnTo>
                <a:lnTo>
                  <a:pt x="1519" y="560"/>
                </a:lnTo>
                <a:lnTo>
                  <a:pt x="1520" y="560"/>
                </a:lnTo>
                <a:lnTo>
                  <a:pt x="1520" y="559"/>
                </a:lnTo>
                <a:lnTo>
                  <a:pt x="1519" y="559"/>
                </a:lnTo>
                <a:lnTo>
                  <a:pt x="1518" y="560"/>
                </a:lnTo>
                <a:lnTo>
                  <a:pt x="1517" y="558"/>
                </a:lnTo>
                <a:lnTo>
                  <a:pt x="1514" y="557"/>
                </a:lnTo>
                <a:lnTo>
                  <a:pt x="1515" y="556"/>
                </a:lnTo>
                <a:lnTo>
                  <a:pt x="1515" y="555"/>
                </a:lnTo>
                <a:lnTo>
                  <a:pt x="1512" y="557"/>
                </a:lnTo>
                <a:lnTo>
                  <a:pt x="1511" y="557"/>
                </a:lnTo>
                <a:lnTo>
                  <a:pt x="1511" y="558"/>
                </a:lnTo>
                <a:lnTo>
                  <a:pt x="1512" y="558"/>
                </a:lnTo>
                <a:lnTo>
                  <a:pt x="1516" y="559"/>
                </a:lnTo>
                <a:lnTo>
                  <a:pt x="1517" y="561"/>
                </a:lnTo>
                <a:lnTo>
                  <a:pt x="1516" y="562"/>
                </a:lnTo>
                <a:lnTo>
                  <a:pt x="1515" y="564"/>
                </a:lnTo>
                <a:lnTo>
                  <a:pt x="1512" y="565"/>
                </a:lnTo>
                <a:lnTo>
                  <a:pt x="1511" y="566"/>
                </a:lnTo>
                <a:lnTo>
                  <a:pt x="1509" y="567"/>
                </a:lnTo>
                <a:lnTo>
                  <a:pt x="1507" y="569"/>
                </a:lnTo>
                <a:lnTo>
                  <a:pt x="1506" y="569"/>
                </a:lnTo>
                <a:lnTo>
                  <a:pt x="1506" y="568"/>
                </a:lnTo>
                <a:lnTo>
                  <a:pt x="1505" y="567"/>
                </a:lnTo>
                <a:lnTo>
                  <a:pt x="1506" y="567"/>
                </a:lnTo>
                <a:lnTo>
                  <a:pt x="1505" y="567"/>
                </a:lnTo>
                <a:lnTo>
                  <a:pt x="1504" y="567"/>
                </a:lnTo>
                <a:lnTo>
                  <a:pt x="1505" y="566"/>
                </a:lnTo>
                <a:lnTo>
                  <a:pt x="1506" y="565"/>
                </a:lnTo>
                <a:lnTo>
                  <a:pt x="1505" y="565"/>
                </a:lnTo>
                <a:lnTo>
                  <a:pt x="1505" y="564"/>
                </a:lnTo>
                <a:lnTo>
                  <a:pt x="1507" y="562"/>
                </a:lnTo>
                <a:lnTo>
                  <a:pt x="1506" y="561"/>
                </a:lnTo>
                <a:lnTo>
                  <a:pt x="1507" y="560"/>
                </a:lnTo>
                <a:lnTo>
                  <a:pt x="1506" y="560"/>
                </a:lnTo>
                <a:lnTo>
                  <a:pt x="1504" y="565"/>
                </a:lnTo>
                <a:lnTo>
                  <a:pt x="1502" y="564"/>
                </a:lnTo>
                <a:lnTo>
                  <a:pt x="1501" y="562"/>
                </a:lnTo>
                <a:lnTo>
                  <a:pt x="1502" y="562"/>
                </a:lnTo>
                <a:lnTo>
                  <a:pt x="1504" y="562"/>
                </a:lnTo>
                <a:lnTo>
                  <a:pt x="1502" y="561"/>
                </a:lnTo>
                <a:lnTo>
                  <a:pt x="1501" y="561"/>
                </a:lnTo>
                <a:lnTo>
                  <a:pt x="1502" y="559"/>
                </a:lnTo>
                <a:lnTo>
                  <a:pt x="1505" y="558"/>
                </a:lnTo>
                <a:lnTo>
                  <a:pt x="1502" y="558"/>
                </a:lnTo>
                <a:lnTo>
                  <a:pt x="1502" y="557"/>
                </a:lnTo>
                <a:lnTo>
                  <a:pt x="1501" y="557"/>
                </a:lnTo>
                <a:lnTo>
                  <a:pt x="1500" y="557"/>
                </a:lnTo>
                <a:lnTo>
                  <a:pt x="1499" y="556"/>
                </a:lnTo>
                <a:lnTo>
                  <a:pt x="1498" y="557"/>
                </a:lnTo>
                <a:lnTo>
                  <a:pt x="1497" y="556"/>
                </a:lnTo>
                <a:lnTo>
                  <a:pt x="1495" y="556"/>
                </a:lnTo>
                <a:lnTo>
                  <a:pt x="1495" y="555"/>
                </a:lnTo>
                <a:lnTo>
                  <a:pt x="1493" y="555"/>
                </a:lnTo>
                <a:lnTo>
                  <a:pt x="1492" y="555"/>
                </a:lnTo>
                <a:lnTo>
                  <a:pt x="1492" y="553"/>
                </a:lnTo>
                <a:lnTo>
                  <a:pt x="1492" y="552"/>
                </a:lnTo>
                <a:lnTo>
                  <a:pt x="1491" y="552"/>
                </a:lnTo>
                <a:lnTo>
                  <a:pt x="1492" y="552"/>
                </a:lnTo>
                <a:lnTo>
                  <a:pt x="1496" y="551"/>
                </a:lnTo>
                <a:lnTo>
                  <a:pt x="1497" y="551"/>
                </a:lnTo>
                <a:lnTo>
                  <a:pt x="1496" y="550"/>
                </a:lnTo>
                <a:lnTo>
                  <a:pt x="1493" y="551"/>
                </a:lnTo>
                <a:lnTo>
                  <a:pt x="1492" y="551"/>
                </a:lnTo>
                <a:lnTo>
                  <a:pt x="1493" y="550"/>
                </a:lnTo>
                <a:lnTo>
                  <a:pt x="1495" y="549"/>
                </a:lnTo>
                <a:lnTo>
                  <a:pt x="1493" y="549"/>
                </a:lnTo>
                <a:lnTo>
                  <a:pt x="1492" y="549"/>
                </a:lnTo>
                <a:lnTo>
                  <a:pt x="1492" y="550"/>
                </a:lnTo>
                <a:lnTo>
                  <a:pt x="1490" y="551"/>
                </a:lnTo>
                <a:lnTo>
                  <a:pt x="1490" y="550"/>
                </a:lnTo>
                <a:lnTo>
                  <a:pt x="1488" y="549"/>
                </a:lnTo>
                <a:lnTo>
                  <a:pt x="1488" y="548"/>
                </a:lnTo>
                <a:lnTo>
                  <a:pt x="1488" y="547"/>
                </a:lnTo>
                <a:lnTo>
                  <a:pt x="1489" y="548"/>
                </a:lnTo>
                <a:lnTo>
                  <a:pt x="1490" y="548"/>
                </a:lnTo>
                <a:lnTo>
                  <a:pt x="1491" y="547"/>
                </a:lnTo>
                <a:lnTo>
                  <a:pt x="1489" y="547"/>
                </a:lnTo>
                <a:lnTo>
                  <a:pt x="1489" y="546"/>
                </a:lnTo>
                <a:lnTo>
                  <a:pt x="1490" y="546"/>
                </a:lnTo>
                <a:lnTo>
                  <a:pt x="1489" y="545"/>
                </a:lnTo>
                <a:lnTo>
                  <a:pt x="1487" y="545"/>
                </a:lnTo>
                <a:lnTo>
                  <a:pt x="1486" y="543"/>
                </a:lnTo>
                <a:lnTo>
                  <a:pt x="1485" y="542"/>
                </a:lnTo>
                <a:lnTo>
                  <a:pt x="1485" y="541"/>
                </a:lnTo>
                <a:lnTo>
                  <a:pt x="1483" y="542"/>
                </a:lnTo>
                <a:lnTo>
                  <a:pt x="1483" y="541"/>
                </a:lnTo>
                <a:lnTo>
                  <a:pt x="1485" y="540"/>
                </a:lnTo>
                <a:lnTo>
                  <a:pt x="1482" y="541"/>
                </a:lnTo>
                <a:lnTo>
                  <a:pt x="1481" y="540"/>
                </a:lnTo>
                <a:lnTo>
                  <a:pt x="1482" y="540"/>
                </a:lnTo>
                <a:lnTo>
                  <a:pt x="1482" y="539"/>
                </a:lnTo>
                <a:lnTo>
                  <a:pt x="1481" y="540"/>
                </a:lnTo>
                <a:lnTo>
                  <a:pt x="1481" y="539"/>
                </a:lnTo>
                <a:lnTo>
                  <a:pt x="1482" y="538"/>
                </a:lnTo>
                <a:lnTo>
                  <a:pt x="1481" y="537"/>
                </a:lnTo>
                <a:lnTo>
                  <a:pt x="1479" y="532"/>
                </a:lnTo>
                <a:lnTo>
                  <a:pt x="1479" y="531"/>
                </a:lnTo>
                <a:lnTo>
                  <a:pt x="1480" y="530"/>
                </a:lnTo>
                <a:lnTo>
                  <a:pt x="1479" y="529"/>
                </a:lnTo>
                <a:lnTo>
                  <a:pt x="1478" y="529"/>
                </a:lnTo>
                <a:lnTo>
                  <a:pt x="1477" y="529"/>
                </a:lnTo>
                <a:lnTo>
                  <a:pt x="1476" y="529"/>
                </a:lnTo>
                <a:lnTo>
                  <a:pt x="1476" y="528"/>
                </a:lnTo>
                <a:lnTo>
                  <a:pt x="1478" y="527"/>
                </a:lnTo>
                <a:lnTo>
                  <a:pt x="1479" y="527"/>
                </a:lnTo>
                <a:lnTo>
                  <a:pt x="1478" y="526"/>
                </a:lnTo>
                <a:lnTo>
                  <a:pt x="1477" y="527"/>
                </a:lnTo>
                <a:lnTo>
                  <a:pt x="1477" y="526"/>
                </a:lnTo>
                <a:lnTo>
                  <a:pt x="1476" y="526"/>
                </a:lnTo>
                <a:lnTo>
                  <a:pt x="1476" y="527"/>
                </a:lnTo>
                <a:lnTo>
                  <a:pt x="1473" y="526"/>
                </a:lnTo>
                <a:lnTo>
                  <a:pt x="1471" y="526"/>
                </a:lnTo>
                <a:lnTo>
                  <a:pt x="1469" y="524"/>
                </a:lnTo>
                <a:lnTo>
                  <a:pt x="1470" y="523"/>
                </a:lnTo>
                <a:lnTo>
                  <a:pt x="1473" y="522"/>
                </a:lnTo>
                <a:lnTo>
                  <a:pt x="1476" y="522"/>
                </a:lnTo>
                <a:lnTo>
                  <a:pt x="1476" y="521"/>
                </a:lnTo>
                <a:lnTo>
                  <a:pt x="1471" y="521"/>
                </a:lnTo>
                <a:lnTo>
                  <a:pt x="1470" y="520"/>
                </a:lnTo>
                <a:lnTo>
                  <a:pt x="1470" y="518"/>
                </a:lnTo>
                <a:lnTo>
                  <a:pt x="1469" y="519"/>
                </a:lnTo>
                <a:lnTo>
                  <a:pt x="1468" y="520"/>
                </a:lnTo>
                <a:lnTo>
                  <a:pt x="1468" y="519"/>
                </a:lnTo>
                <a:lnTo>
                  <a:pt x="1467" y="518"/>
                </a:lnTo>
                <a:lnTo>
                  <a:pt x="1467" y="516"/>
                </a:lnTo>
                <a:lnTo>
                  <a:pt x="1467" y="514"/>
                </a:lnTo>
                <a:lnTo>
                  <a:pt x="1467" y="513"/>
                </a:lnTo>
                <a:lnTo>
                  <a:pt x="1467" y="512"/>
                </a:lnTo>
                <a:lnTo>
                  <a:pt x="1466" y="512"/>
                </a:lnTo>
                <a:lnTo>
                  <a:pt x="1466" y="510"/>
                </a:lnTo>
                <a:lnTo>
                  <a:pt x="1464" y="509"/>
                </a:lnTo>
                <a:lnTo>
                  <a:pt x="1464" y="508"/>
                </a:lnTo>
                <a:lnTo>
                  <a:pt x="1463" y="508"/>
                </a:lnTo>
                <a:lnTo>
                  <a:pt x="1463" y="507"/>
                </a:lnTo>
                <a:lnTo>
                  <a:pt x="1464" y="503"/>
                </a:lnTo>
                <a:lnTo>
                  <a:pt x="1463" y="503"/>
                </a:lnTo>
                <a:lnTo>
                  <a:pt x="1462" y="507"/>
                </a:lnTo>
                <a:lnTo>
                  <a:pt x="1462" y="508"/>
                </a:lnTo>
                <a:lnTo>
                  <a:pt x="1461" y="508"/>
                </a:lnTo>
                <a:lnTo>
                  <a:pt x="1461" y="507"/>
                </a:lnTo>
                <a:lnTo>
                  <a:pt x="1460" y="505"/>
                </a:lnTo>
                <a:lnTo>
                  <a:pt x="1461" y="504"/>
                </a:lnTo>
                <a:lnTo>
                  <a:pt x="1462" y="503"/>
                </a:lnTo>
                <a:lnTo>
                  <a:pt x="1461" y="502"/>
                </a:lnTo>
                <a:lnTo>
                  <a:pt x="1460" y="505"/>
                </a:lnTo>
                <a:lnTo>
                  <a:pt x="1460" y="507"/>
                </a:lnTo>
                <a:lnTo>
                  <a:pt x="1460" y="508"/>
                </a:lnTo>
                <a:lnTo>
                  <a:pt x="1459" y="512"/>
                </a:lnTo>
                <a:lnTo>
                  <a:pt x="1458" y="512"/>
                </a:lnTo>
                <a:lnTo>
                  <a:pt x="1458" y="513"/>
                </a:lnTo>
                <a:lnTo>
                  <a:pt x="1457" y="511"/>
                </a:lnTo>
                <a:lnTo>
                  <a:pt x="1458" y="508"/>
                </a:lnTo>
                <a:lnTo>
                  <a:pt x="1458" y="507"/>
                </a:lnTo>
                <a:lnTo>
                  <a:pt x="1458" y="505"/>
                </a:lnTo>
                <a:lnTo>
                  <a:pt x="1457" y="505"/>
                </a:lnTo>
                <a:lnTo>
                  <a:pt x="1456" y="503"/>
                </a:lnTo>
                <a:lnTo>
                  <a:pt x="1454" y="502"/>
                </a:lnTo>
                <a:lnTo>
                  <a:pt x="1454" y="507"/>
                </a:lnTo>
                <a:lnTo>
                  <a:pt x="1454" y="508"/>
                </a:lnTo>
                <a:lnTo>
                  <a:pt x="1453" y="507"/>
                </a:lnTo>
                <a:lnTo>
                  <a:pt x="1453" y="508"/>
                </a:lnTo>
                <a:lnTo>
                  <a:pt x="1453" y="510"/>
                </a:lnTo>
                <a:lnTo>
                  <a:pt x="1452" y="510"/>
                </a:lnTo>
                <a:lnTo>
                  <a:pt x="1452" y="509"/>
                </a:lnTo>
                <a:lnTo>
                  <a:pt x="1451" y="510"/>
                </a:lnTo>
                <a:lnTo>
                  <a:pt x="1448" y="510"/>
                </a:lnTo>
                <a:lnTo>
                  <a:pt x="1449" y="508"/>
                </a:lnTo>
                <a:lnTo>
                  <a:pt x="1448" y="507"/>
                </a:lnTo>
                <a:lnTo>
                  <a:pt x="1447" y="509"/>
                </a:lnTo>
                <a:lnTo>
                  <a:pt x="1445" y="508"/>
                </a:lnTo>
                <a:lnTo>
                  <a:pt x="1444" y="508"/>
                </a:lnTo>
                <a:lnTo>
                  <a:pt x="1444" y="507"/>
                </a:lnTo>
                <a:lnTo>
                  <a:pt x="1443" y="508"/>
                </a:lnTo>
                <a:lnTo>
                  <a:pt x="1443" y="509"/>
                </a:lnTo>
                <a:lnTo>
                  <a:pt x="1442" y="509"/>
                </a:lnTo>
                <a:lnTo>
                  <a:pt x="1442" y="511"/>
                </a:lnTo>
                <a:lnTo>
                  <a:pt x="1441" y="511"/>
                </a:lnTo>
                <a:lnTo>
                  <a:pt x="1441" y="510"/>
                </a:lnTo>
                <a:lnTo>
                  <a:pt x="1440" y="511"/>
                </a:lnTo>
                <a:lnTo>
                  <a:pt x="1439" y="511"/>
                </a:lnTo>
                <a:lnTo>
                  <a:pt x="1438" y="510"/>
                </a:lnTo>
                <a:lnTo>
                  <a:pt x="1435" y="510"/>
                </a:lnTo>
                <a:lnTo>
                  <a:pt x="1435" y="508"/>
                </a:lnTo>
                <a:lnTo>
                  <a:pt x="1434" y="508"/>
                </a:lnTo>
                <a:lnTo>
                  <a:pt x="1433" y="509"/>
                </a:lnTo>
                <a:lnTo>
                  <a:pt x="1432" y="509"/>
                </a:lnTo>
                <a:lnTo>
                  <a:pt x="1431" y="508"/>
                </a:lnTo>
                <a:lnTo>
                  <a:pt x="1429" y="509"/>
                </a:lnTo>
                <a:lnTo>
                  <a:pt x="1427" y="509"/>
                </a:lnTo>
                <a:lnTo>
                  <a:pt x="1424" y="509"/>
                </a:lnTo>
                <a:lnTo>
                  <a:pt x="1422" y="511"/>
                </a:lnTo>
                <a:lnTo>
                  <a:pt x="1420" y="512"/>
                </a:lnTo>
                <a:lnTo>
                  <a:pt x="1418" y="511"/>
                </a:lnTo>
                <a:lnTo>
                  <a:pt x="1416" y="512"/>
                </a:lnTo>
                <a:lnTo>
                  <a:pt x="1415" y="511"/>
                </a:lnTo>
                <a:lnTo>
                  <a:pt x="1415" y="512"/>
                </a:lnTo>
                <a:lnTo>
                  <a:pt x="1414" y="513"/>
                </a:lnTo>
                <a:lnTo>
                  <a:pt x="1414" y="517"/>
                </a:lnTo>
                <a:lnTo>
                  <a:pt x="1413" y="517"/>
                </a:lnTo>
                <a:lnTo>
                  <a:pt x="1411" y="516"/>
                </a:lnTo>
                <a:lnTo>
                  <a:pt x="1408" y="516"/>
                </a:lnTo>
                <a:lnTo>
                  <a:pt x="1408" y="514"/>
                </a:lnTo>
                <a:lnTo>
                  <a:pt x="1409" y="514"/>
                </a:lnTo>
                <a:lnTo>
                  <a:pt x="1409" y="513"/>
                </a:lnTo>
                <a:lnTo>
                  <a:pt x="1409" y="512"/>
                </a:lnTo>
                <a:lnTo>
                  <a:pt x="1409" y="510"/>
                </a:lnTo>
                <a:lnTo>
                  <a:pt x="1410" y="509"/>
                </a:lnTo>
                <a:lnTo>
                  <a:pt x="1410" y="508"/>
                </a:lnTo>
                <a:lnTo>
                  <a:pt x="1411" y="508"/>
                </a:lnTo>
                <a:lnTo>
                  <a:pt x="1411" y="505"/>
                </a:lnTo>
                <a:lnTo>
                  <a:pt x="1412" y="505"/>
                </a:lnTo>
                <a:lnTo>
                  <a:pt x="1411" y="502"/>
                </a:lnTo>
                <a:lnTo>
                  <a:pt x="1410" y="502"/>
                </a:lnTo>
                <a:lnTo>
                  <a:pt x="1404" y="502"/>
                </a:lnTo>
                <a:lnTo>
                  <a:pt x="1403" y="502"/>
                </a:lnTo>
                <a:lnTo>
                  <a:pt x="1402" y="502"/>
                </a:lnTo>
                <a:lnTo>
                  <a:pt x="1401" y="504"/>
                </a:lnTo>
                <a:lnTo>
                  <a:pt x="1400" y="504"/>
                </a:lnTo>
                <a:lnTo>
                  <a:pt x="1400" y="505"/>
                </a:lnTo>
                <a:lnTo>
                  <a:pt x="1400" y="507"/>
                </a:lnTo>
                <a:lnTo>
                  <a:pt x="1399" y="508"/>
                </a:lnTo>
                <a:lnTo>
                  <a:pt x="1399" y="509"/>
                </a:lnTo>
                <a:lnTo>
                  <a:pt x="1400" y="509"/>
                </a:lnTo>
                <a:lnTo>
                  <a:pt x="1402" y="505"/>
                </a:lnTo>
                <a:lnTo>
                  <a:pt x="1403" y="504"/>
                </a:lnTo>
                <a:lnTo>
                  <a:pt x="1406" y="503"/>
                </a:lnTo>
                <a:lnTo>
                  <a:pt x="1409" y="502"/>
                </a:lnTo>
                <a:lnTo>
                  <a:pt x="1410" y="503"/>
                </a:lnTo>
                <a:lnTo>
                  <a:pt x="1409" y="505"/>
                </a:lnTo>
                <a:lnTo>
                  <a:pt x="1409" y="507"/>
                </a:lnTo>
                <a:lnTo>
                  <a:pt x="1406" y="507"/>
                </a:lnTo>
                <a:lnTo>
                  <a:pt x="1405" y="508"/>
                </a:lnTo>
                <a:lnTo>
                  <a:pt x="1405" y="510"/>
                </a:lnTo>
                <a:lnTo>
                  <a:pt x="1405" y="512"/>
                </a:lnTo>
                <a:lnTo>
                  <a:pt x="1404" y="512"/>
                </a:lnTo>
                <a:lnTo>
                  <a:pt x="1403" y="511"/>
                </a:lnTo>
                <a:lnTo>
                  <a:pt x="1402" y="510"/>
                </a:lnTo>
                <a:lnTo>
                  <a:pt x="1401" y="511"/>
                </a:lnTo>
                <a:lnTo>
                  <a:pt x="1399" y="513"/>
                </a:lnTo>
                <a:lnTo>
                  <a:pt x="1397" y="512"/>
                </a:lnTo>
                <a:lnTo>
                  <a:pt x="1396" y="513"/>
                </a:lnTo>
                <a:lnTo>
                  <a:pt x="1395" y="513"/>
                </a:lnTo>
                <a:lnTo>
                  <a:pt x="1394" y="511"/>
                </a:lnTo>
                <a:lnTo>
                  <a:pt x="1393" y="511"/>
                </a:lnTo>
                <a:lnTo>
                  <a:pt x="1391" y="511"/>
                </a:lnTo>
                <a:lnTo>
                  <a:pt x="1390" y="510"/>
                </a:lnTo>
                <a:lnTo>
                  <a:pt x="1389" y="511"/>
                </a:lnTo>
                <a:lnTo>
                  <a:pt x="1387" y="512"/>
                </a:lnTo>
                <a:lnTo>
                  <a:pt x="1386" y="512"/>
                </a:lnTo>
                <a:lnTo>
                  <a:pt x="1385" y="511"/>
                </a:lnTo>
                <a:lnTo>
                  <a:pt x="1384" y="510"/>
                </a:lnTo>
                <a:lnTo>
                  <a:pt x="1382" y="511"/>
                </a:lnTo>
                <a:lnTo>
                  <a:pt x="1381" y="510"/>
                </a:lnTo>
                <a:lnTo>
                  <a:pt x="1380" y="510"/>
                </a:lnTo>
                <a:lnTo>
                  <a:pt x="1380" y="509"/>
                </a:lnTo>
                <a:lnTo>
                  <a:pt x="1375" y="510"/>
                </a:lnTo>
                <a:lnTo>
                  <a:pt x="1373" y="511"/>
                </a:lnTo>
                <a:lnTo>
                  <a:pt x="1372" y="511"/>
                </a:lnTo>
                <a:lnTo>
                  <a:pt x="1372" y="512"/>
                </a:lnTo>
                <a:lnTo>
                  <a:pt x="1371" y="513"/>
                </a:lnTo>
                <a:lnTo>
                  <a:pt x="1370" y="514"/>
                </a:lnTo>
                <a:lnTo>
                  <a:pt x="1366" y="514"/>
                </a:lnTo>
                <a:lnTo>
                  <a:pt x="1366" y="516"/>
                </a:lnTo>
                <a:lnTo>
                  <a:pt x="1367" y="516"/>
                </a:lnTo>
                <a:lnTo>
                  <a:pt x="1367" y="517"/>
                </a:lnTo>
                <a:lnTo>
                  <a:pt x="1365" y="519"/>
                </a:lnTo>
                <a:lnTo>
                  <a:pt x="1364" y="519"/>
                </a:lnTo>
                <a:lnTo>
                  <a:pt x="1363" y="518"/>
                </a:lnTo>
                <a:lnTo>
                  <a:pt x="1363" y="517"/>
                </a:lnTo>
                <a:lnTo>
                  <a:pt x="1363" y="516"/>
                </a:lnTo>
                <a:lnTo>
                  <a:pt x="1363" y="514"/>
                </a:lnTo>
                <a:lnTo>
                  <a:pt x="1364" y="514"/>
                </a:lnTo>
                <a:lnTo>
                  <a:pt x="1365" y="514"/>
                </a:lnTo>
                <a:lnTo>
                  <a:pt x="1366" y="514"/>
                </a:lnTo>
                <a:lnTo>
                  <a:pt x="1365" y="514"/>
                </a:lnTo>
                <a:lnTo>
                  <a:pt x="1365" y="513"/>
                </a:lnTo>
                <a:lnTo>
                  <a:pt x="1365" y="512"/>
                </a:lnTo>
                <a:lnTo>
                  <a:pt x="1366" y="511"/>
                </a:lnTo>
                <a:lnTo>
                  <a:pt x="1367" y="510"/>
                </a:lnTo>
                <a:lnTo>
                  <a:pt x="1367" y="509"/>
                </a:lnTo>
                <a:lnTo>
                  <a:pt x="1366" y="509"/>
                </a:lnTo>
                <a:lnTo>
                  <a:pt x="1367" y="507"/>
                </a:lnTo>
                <a:lnTo>
                  <a:pt x="1366" y="507"/>
                </a:lnTo>
                <a:lnTo>
                  <a:pt x="1364" y="508"/>
                </a:lnTo>
                <a:lnTo>
                  <a:pt x="1362" y="509"/>
                </a:lnTo>
                <a:lnTo>
                  <a:pt x="1362" y="510"/>
                </a:lnTo>
                <a:lnTo>
                  <a:pt x="1362" y="511"/>
                </a:lnTo>
                <a:lnTo>
                  <a:pt x="1361" y="512"/>
                </a:lnTo>
                <a:lnTo>
                  <a:pt x="1358" y="513"/>
                </a:lnTo>
                <a:lnTo>
                  <a:pt x="1355" y="517"/>
                </a:lnTo>
                <a:lnTo>
                  <a:pt x="1353" y="519"/>
                </a:lnTo>
                <a:lnTo>
                  <a:pt x="1352" y="520"/>
                </a:lnTo>
                <a:lnTo>
                  <a:pt x="1349" y="520"/>
                </a:lnTo>
                <a:lnTo>
                  <a:pt x="1348" y="522"/>
                </a:lnTo>
                <a:lnTo>
                  <a:pt x="1346" y="523"/>
                </a:lnTo>
                <a:lnTo>
                  <a:pt x="1345" y="523"/>
                </a:lnTo>
                <a:lnTo>
                  <a:pt x="1344" y="523"/>
                </a:lnTo>
                <a:lnTo>
                  <a:pt x="1343" y="522"/>
                </a:lnTo>
                <a:lnTo>
                  <a:pt x="1344" y="522"/>
                </a:lnTo>
                <a:lnTo>
                  <a:pt x="1345" y="521"/>
                </a:lnTo>
                <a:lnTo>
                  <a:pt x="1346" y="522"/>
                </a:lnTo>
                <a:lnTo>
                  <a:pt x="1347" y="522"/>
                </a:lnTo>
                <a:lnTo>
                  <a:pt x="1347" y="519"/>
                </a:lnTo>
                <a:lnTo>
                  <a:pt x="1348" y="519"/>
                </a:lnTo>
                <a:lnTo>
                  <a:pt x="1349" y="518"/>
                </a:lnTo>
                <a:lnTo>
                  <a:pt x="1351" y="518"/>
                </a:lnTo>
                <a:lnTo>
                  <a:pt x="1352" y="517"/>
                </a:lnTo>
                <a:lnTo>
                  <a:pt x="1355" y="513"/>
                </a:lnTo>
                <a:lnTo>
                  <a:pt x="1356" y="513"/>
                </a:lnTo>
                <a:lnTo>
                  <a:pt x="1356" y="512"/>
                </a:lnTo>
                <a:lnTo>
                  <a:pt x="1358" y="511"/>
                </a:lnTo>
                <a:lnTo>
                  <a:pt x="1358" y="510"/>
                </a:lnTo>
                <a:lnTo>
                  <a:pt x="1356" y="510"/>
                </a:lnTo>
                <a:lnTo>
                  <a:pt x="1354" y="510"/>
                </a:lnTo>
                <a:lnTo>
                  <a:pt x="1352" y="511"/>
                </a:lnTo>
                <a:lnTo>
                  <a:pt x="1347" y="511"/>
                </a:lnTo>
                <a:lnTo>
                  <a:pt x="1345" y="511"/>
                </a:lnTo>
                <a:lnTo>
                  <a:pt x="1344" y="510"/>
                </a:lnTo>
                <a:lnTo>
                  <a:pt x="1342" y="511"/>
                </a:lnTo>
                <a:lnTo>
                  <a:pt x="1341" y="511"/>
                </a:lnTo>
                <a:lnTo>
                  <a:pt x="1339" y="511"/>
                </a:lnTo>
                <a:lnTo>
                  <a:pt x="1338" y="511"/>
                </a:lnTo>
                <a:lnTo>
                  <a:pt x="1339" y="510"/>
                </a:lnTo>
                <a:lnTo>
                  <a:pt x="1343" y="508"/>
                </a:lnTo>
                <a:lnTo>
                  <a:pt x="1344" y="508"/>
                </a:lnTo>
                <a:lnTo>
                  <a:pt x="1345" y="507"/>
                </a:lnTo>
                <a:lnTo>
                  <a:pt x="1346" y="507"/>
                </a:lnTo>
                <a:lnTo>
                  <a:pt x="1347" y="507"/>
                </a:lnTo>
                <a:lnTo>
                  <a:pt x="1348" y="507"/>
                </a:lnTo>
                <a:lnTo>
                  <a:pt x="1349" y="505"/>
                </a:lnTo>
                <a:lnTo>
                  <a:pt x="1352" y="504"/>
                </a:lnTo>
                <a:lnTo>
                  <a:pt x="1353" y="503"/>
                </a:lnTo>
                <a:lnTo>
                  <a:pt x="1355" y="502"/>
                </a:lnTo>
                <a:lnTo>
                  <a:pt x="1358" y="501"/>
                </a:lnTo>
                <a:lnTo>
                  <a:pt x="1358" y="500"/>
                </a:lnTo>
                <a:lnTo>
                  <a:pt x="1358" y="499"/>
                </a:lnTo>
                <a:lnTo>
                  <a:pt x="1357" y="499"/>
                </a:lnTo>
                <a:lnTo>
                  <a:pt x="1356" y="499"/>
                </a:lnTo>
                <a:lnTo>
                  <a:pt x="1357" y="499"/>
                </a:lnTo>
                <a:lnTo>
                  <a:pt x="1356" y="498"/>
                </a:lnTo>
                <a:lnTo>
                  <a:pt x="1357" y="497"/>
                </a:lnTo>
                <a:lnTo>
                  <a:pt x="1358" y="497"/>
                </a:lnTo>
                <a:lnTo>
                  <a:pt x="1358" y="495"/>
                </a:lnTo>
                <a:lnTo>
                  <a:pt x="1358" y="494"/>
                </a:lnTo>
                <a:lnTo>
                  <a:pt x="1358" y="493"/>
                </a:lnTo>
                <a:lnTo>
                  <a:pt x="1356" y="493"/>
                </a:lnTo>
                <a:lnTo>
                  <a:pt x="1355" y="493"/>
                </a:lnTo>
                <a:lnTo>
                  <a:pt x="1353" y="493"/>
                </a:lnTo>
                <a:lnTo>
                  <a:pt x="1351" y="492"/>
                </a:lnTo>
                <a:lnTo>
                  <a:pt x="1348" y="492"/>
                </a:lnTo>
                <a:lnTo>
                  <a:pt x="1349" y="491"/>
                </a:lnTo>
                <a:lnTo>
                  <a:pt x="1348" y="491"/>
                </a:lnTo>
                <a:lnTo>
                  <a:pt x="1347" y="491"/>
                </a:lnTo>
                <a:lnTo>
                  <a:pt x="1346" y="491"/>
                </a:lnTo>
                <a:lnTo>
                  <a:pt x="1345" y="491"/>
                </a:lnTo>
                <a:lnTo>
                  <a:pt x="1343" y="491"/>
                </a:lnTo>
                <a:lnTo>
                  <a:pt x="1343" y="492"/>
                </a:lnTo>
                <a:lnTo>
                  <a:pt x="1343" y="493"/>
                </a:lnTo>
                <a:lnTo>
                  <a:pt x="1344" y="493"/>
                </a:lnTo>
                <a:lnTo>
                  <a:pt x="1343" y="494"/>
                </a:lnTo>
                <a:lnTo>
                  <a:pt x="1343" y="495"/>
                </a:lnTo>
                <a:lnTo>
                  <a:pt x="1343" y="497"/>
                </a:lnTo>
                <a:lnTo>
                  <a:pt x="1344" y="497"/>
                </a:lnTo>
                <a:lnTo>
                  <a:pt x="1343" y="499"/>
                </a:lnTo>
                <a:lnTo>
                  <a:pt x="1344" y="499"/>
                </a:lnTo>
                <a:lnTo>
                  <a:pt x="1345" y="499"/>
                </a:lnTo>
                <a:lnTo>
                  <a:pt x="1346" y="499"/>
                </a:lnTo>
                <a:lnTo>
                  <a:pt x="1346" y="500"/>
                </a:lnTo>
                <a:lnTo>
                  <a:pt x="1345" y="500"/>
                </a:lnTo>
                <a:lnTo>
                  <a:pt x="1344" y="500"/>
                </a:lnTo>
                <a:lnTo>
                  <a:pt x="1343" y="501"/>
                </a:lnTo>
                <a:lnTo>
                  <a:pt x="1339" y="501"/>
                </a:lnTo>
                <a:lnTo>
                  <a:pt x="1335" y="502"/>
                </a:lnTo>
                <a:lnTo>
                  <a:pt x="1334" y="502"/>
                </a:lnTo>
                <a:lnTo>
                  <a:pt x="1334" y="503"/>
                </a:lnTo>
                <a:lnTo>
                  <a:pt x="1335" y="504"/>
                </a:lnTo>
                <a:lnTo>
                  <a:pt x="1336" y="504"/>
                </a:lnTo>
                <a:lnTo>
                  <a:pt x="1335" y="507"/>
                </a:lnTo>
                <a:lnTo>
                  <a:pt x="1334" y="508"/>
                </a:lnTo>
                <a:lnTo>
                  <a:pt x="1334" y="509"/>
                </a:lnTo>
                <a:lnTo>
                  <a:pt x="1335" y="510"/>
                </a:lnTo>
                <a:lnTo>
                  <a:pt x="1335" y="512"/>
                </a:lnTo>
                <a:lnTo>
                  <a:pt x="1334" y="512"/>
                </a:lnTo>
                <a:lnTo>
                  <a:pt x="1333" y="512"/>
                </a:lnTo>
                <a:lnTo>
                  <a:pt x="1332" y="512"/>
                </a:lnTo>
                <a:lnTo>
                  <a:pt x="1332" y="511"/>
                </a:lnTo>
                <a:lnTo>
                  <a:pt x="1330" y="509"/>
                </a:lnTo>
                <a:lnTo>
                  <a:pt x="1328" y="503"/>
                </a:lnTo>
                <a:lnTo>
                  <a:pt x="1328" y="502"/>
                </a:lnTo>
                <a:lnTo>
                  <a:pt x="1332" y="500"/>
                </a:lnTo>
                <a:lnTo>
                  <a:pt x="1332" y="499"/>
                </a:lnTo>
                <a:lnTo>
                  <a:pt x="1334" y="499"/>
                </a:lnTo>
                <a:lnTo>
                  <a:pt x="1334" y="498"/>
                </a:lnTo>
                <a:lnTo>
                  <a:pt x="1335" y="497"/>
                </a:lnTo>
                <a:lnTo>
                  <a:pt x="1334" y="497"/>
                </a:lnTo>
                <a:lnTo>
                  <a:pt x="1333" y="497"/>
                </a:lnTo>
                <a:lnTo>
                  <a:pt x="1335" y="495"/>
                </a:lnTo>
                <a:lnTo>
                  <a:pt x="1336" y="495"/>
                </a:lnTo>
                <a:lnTo>
                  <a:pt x="1336" y="494"/>
                </a:lnTo>
                <a:lnTo>
                  <a:pt x="1335" y="494"/>
                </a:lnTo>
                <a:lnTo>
                  <a:pt x="1333" y="494"/>
                </a:lnTo>
                <a:lnTo>
                  <a:pt x="1329" y="494"/>
                </a:lnTo>
                <a:lnTo>
                  <a:pt x="1327" y="495"/>
                </a:lnTo>
                <a:lnTo>
                  <a:pt x="1327" y="497"/>
                </a:lnTo>
                <a:lnTo>
                  <a:pt x="1325" y="497"/>
                </a:lnTo>
                <a:lnTo>
                  <a:pt x="1323" y="497"/>
                </a:lnTo>
                <a:lnTo>
                  <a:pt x="1322" y="497"/>
                </a:lnTo>
                <a:lnTo>
                  <a:pt x="1320" y="497"/>
                </a:lnTo>
                <a:lnTo>
                  <a:pt x="1316" y="498"/>
                </a:lnTo>
                <a:lnTo>
                  <a:pt x="1316" y="499"/>
                </a:lnTo>
                <a:lnTo>
                  <a:pt x="1314" y="499"/>
                </a:lnTo>
                <a:lnTo>
                  <a:pt x="1306" y="501"/>
                </a:lnTo>
                <a:lnTo>
                  <a:pt x="1304" y="501"/>
                </a:lnTo>
                <a:lnTo>
                  <a:pt x="1300" y="501"/>
                </a:lnTo>
                <a:lnTo>
                  <a:pt x="1298" y="501"/>
                </a:lnTo>
                <a:lnTo>
                  <a:pt x="1297" y="501"/>
                </a:lnTo>
                <a:lnTo>
                  <a:pt x="1296" y="501"/>
                </a:lnTo>
                <a:lnTo>
                  <a:pt x="1295" y="501"/>
                </a:lnTo>
                <a:lnTo>
                  <a:pt x="1294" y="501"/>
                </a:lnTo>
                <a:lnTo>
                  <a:pt x="1291" y="500"/>
                </a:lnTo>
                <a:lnTo>
                  <a:pt x="1290" y="500"/>
                </a:lnTo>
                <a:lnTo>
                  <a:pt x="1288" y="500"/>
                </a:lnTo>
                <a:lnTo>
                  <a:pt x="1285" y="501"/>
                </a:lnTo>
                <a:lnTo>
                  <a:pt x="1284" y="501"/>
                </a:lnTo>
                <a:lnTo>
                  <a:pt x="1285" y="501"/>
                </a:lnTo>
                <a:lnTo>
                  <a:pt x="1285" y="502"/>
                </a:lnTo>
                <a:lnTo>
                  <a:pt x="1284" y="502"/>
                </a:lnTo>
                <a:lnTo>
                  <a:pt x="1282" y="501"/>
                </a:lnTo>
                <a:lnTo>
                  <a:pt x="1282" y="502"/>
                </a:lnTo>
                <a:lnTo>
                  <a:pt x="1282" y="503"/>
                </a:lnTo>
                <a:lnTo>
                  <a:pt x="1281" y="503"/>
                </a:lnTo>
                <a:lnTo>
                  <a:pt x="1281" y="502"/>
                </a:lnTo>
                <a:lnTo>
                  <a:pt x="1280" y="500"/>
                </a:lnTo>
                <a:lnTo>
                  <a:pt x="1279" y="500"/>
                </a:lnTo>
                <a:lnTo>
                  <a:pt x="1279" y="501"/>
                </a:lnTo>
                <a:lnTo>
                  <a:pt x="1279" y="502"/>
                </a:lnTo>
                <a:lnTo>
                  <a:pt x="1275" y="500"/>
                </a:lnTo>
                <a:lnTo>
                  <a:pt x="1275" y="499"/>
                </a:lnTo>
                <a:lnTo>
                  <a:pt x="1272" y="497"/>
                </a:lnTo>
                <a:lnTo>
                  <a:pt x="1274" y="499"/>
                </a:lnTo>
                <a:lnTo>
                  <a:pt x="1272" y="499"/>
                </a:lnTo>
                <a:lnTo>
                  <a:pt x="1271" y="498"/>
                </a:lnTo>
                <a:lnTo>
                  <a:pt x="1270" y="497"/>
                </a:lnTo>
                <a:lnTo>
                  <a:pt x="1269" y="498"/>
                </a:lnTo>
                <a:lnTo>
                  <a:pt x="1268" y="497"/>
                </a:lnTo>
                <a:lnTo>
                  <a:pt x="1266" y="497"/>
                </a:lnTo>
                <a:lnTo>
                  <a:pt x="1263" y="498"/>
                </a:lnTo>
                <a:lnTo>
                  <a:pt x="1261" y="497"/>
                </a:lnTo>
                <a:lnTo>
                  <a:pt x="1261" y="498"/>
                </a:lnTo>
                <a:lnTo>
                  <a:pt x="1263" y="499"/>
                </a:lnTo>
                <a:lnTo>
                  <a:pt x="1261" y="500"/>
                </a:lnTo>
                <a:lnTo>
                  <a:pt x="1257" y="498"/>
                </a:lnTo>
                <a:lnTo>
                  <a:pt x="1256" y="497"/>
                </a:lnTo>
                <a:lnTo>
                  <a:pt x="1255" y="497"/>
                </a:lnTo>
                <a:lnTo>
                  <a:pt x="1253" y="495"/>
                </a:lnTo>
                <a:lnTo>
                  <a:pt x="1252" y="495"/>
                </a:lnTo>
                <a:lnTo>
                  <a:pt x="1252" y="498"/>
                </a:lnTo>
                <a:lnTo>
                  <a:pt x="1251" y="497"/>
                </a:lnTo>
                <a:lnTo>
                  <a:pt x="1251" y="495"/>
                </a:lnTo>
                <a:lnTo>
                  <a:pt x="1252" y="494"/>
                </a:lnTo>
                <a:lnTo>
                  <a:pt x="1253" y="494"/>
                </a:lnTo>
                <a:lnTo>
                  <a:pt x="1257" y="494"/>
                </a:lnTo>
                <a:lnTo>
                  <a:pt x="1258" y="494"/>
                </a:lnTo>
                <a:lnTo>
                  <a:pt x="1258" y="493"/>
                </a:lnTo>
                <a:lnTo>
                  <a:pt x="1258" y="492"/>
                </a:lnTo>
                <a:lnTo>
                  <a:pt x="1258" y="491"/>
                </a:lnTo>
                <a:lnTo>
                  <a:pt x="1261" y="492"/>
                </a:lnTo>
                <a:lnTo>
                  <a:pt x="1262" y="491"/>
                </a:lnTo>
                <a:lnTo>
                  <a:pt x="1263" y="490"/>
                </a:lnTo>
                <a:lnTo>
                  <a:pt x="1266" y="490"/>
                </a:lnTo>
                <a:lnTo>
                  <a:pt x="1267" y="490"/>
                </a:lnTo>
                <a:lnTo>
                  <a:pt x="1269" y="490"/>
                </a:lnTo>
                <a:lnTo>
                  <a:pt x="1268" y="489"/>
                </a:lnTo>
                <a:lnTo>
                  <a:pt x="1263" y="489"/>
                </a:lnTo>
                <a:lnTo>
                  <a:pt x="1260" y="490"/>
                </a:lnTo>
                <a:lnTo>
                  <a:pt x="1258" y="491"/>
                </a:lnTo>
                <a:lnTo>
                  <a:pt x="1255" y="492"/>
                </a:lnTo>
                <a:lnTo>
                  <a:pt x="1250" y="492"/>
                </a:lnTo>
                <a:lnTo>
                  <a:pt x="1248" y="492"/>
                </a:lnTo>
                <a:lnTo>
                  <a:pt x="1247" y="492"/>
                </a:lnTo>
                <a:lnTo>
                  <a:pt x="1245" y="492"/>
                </a:lnTo>
                <a:lnTo>
                  <a:pt x="1243" y="493"/>
                </a:lnTo>
                <a:lnTo>
                  <a:pt x="1242" y="495"/>
                </a:lnTo>
                <a:lnTo>
                  <a:pt x="1241" y="495"/>
                </a:lnTo>
                <a:lnTo>
                  <a:pt x="1240" y="495"/>
                </a:lnTo>
                <a:lnTo>
                  <a:pt x="1240" y="492"/>
                </a:lnTo>
                <a:lnTo>
                  <a:pt x="1241" y="492"/>
                </a:lnTo>
                <a:lnTo>
                  <a:pt x="1241" y="491"/>
                </a:lnTo>
                <a:lnTo>
                  <a:pt x="1239" y="491"/>
                </a:lnTo>
                <a:lnTo>
                  <a:pt x="1239" y="492"/>
                </a:lnTo>
                <a:lnTo>
                  <a:pt x="1238" y="493"/>
                </a:lnTo>
                <a:lnTo>
                  <a:pt x="1237" y="494"/>
                </a:lnTo>
                <a:lnTo>
                  <a:pt x="1236" y="494"/>
                </a:lnTo>
                <a:lnTo>
                  <a:pt x="1234" y="494"/>
                </a:lnTo>
                <a:lnTo>
                  <a:pt x="1232" y="498"/>
                </a:lnTo>
                <a:lnTo>
                  <a:pt x="1230" y="498"/>
                </a:lnTo>
                <a:lnTo>
                  <a:pt x="1230" y="499"/>
                </a:lnTo>
                <a:lnTo>
                  <a:pt x="1228" y="498"/>
                </a:lnTo>
                <a:lnTo>
                  <a:pt x="1227" y="499"/>
                </a:lnTo>
                <a:lnTo>
                  <a:pt x="1226" y="499"/>
                </a:lnTo>
                <a:lnTo>
                  <a:pt x="1224" y="499"/>
                </a:lnTo>
                <a:lnTo>
                  <a:pt x="1224" y="500"/>
                </a:lnTo>
                <a:lnTo>
                  <a:pt x="1223" y="500"/>
                </a:lnTo>
                <a:lnTo>
                  <a:pt x="1222" y="499"/>
                </a:lnTo>
                <a:lnTo>
                  <a:pt x="1220" y="501"/>
                </a:lnTo>
                <a:lnTo>
                  <a:pt x="1220" y="502"/>
                </a:lnTo>
                <a:lnTo>
                  <a:pt x="1219" y="502"/>
                </a:lnTo>
                <a:lnTo>
                  <a:pt x="1218" y="502"/>
                </a:lnTo>
                <a:lnTo>
                  <a:pt x="1213" y="502"/>
                </a:lnTo>
                <a:lnTo>
                  <a:pt x="1212" y="502"/>
                </a:lnTo>
                <a:lnTo>
                  <a:pt x="1212" y="501"/>
                </a:lnTo>
                <a:lnTo>
                  <a:pt x="1213" y="500"/>
                </a:lnTo>
                <a:lnTo>
                  <a:pt x="1212" y="500"/>
                </a:lnTo>
                <a:lnTo>
                  <a:pt x="1211" y="501"/>
                </a:lnTo>
                <a:lnTo>
                  <a:pt x="1210" y="501"/>
                </a:lnTo>
                <a:lnTo>
                  <a:pt x="1210" y="500"/>
                </a:lnTo>
                <a:lnTo>
                  <a:pt x="1212" y="498"/>
                </a:lnTo>
                <a:lnTo>
                  <a:pt x="1212" y="495"/>
                </a:lnTo>
                <a:lnTo>
                  <a:pt x="1213" y="495"/>
                </a:lnTo>
                <a:lnTo>
                  <a:pt x="1215" y="495"/>
                </a:lnTo>
                <a:lnTo>
                  <a:pt x="1219" y="493"/>
                </a:lnTo>
                <a:lnTo>
                  <a:pt x="1219" y="492"/>
                </a:lnTo>
                <a:lnTo>
                  <a:pt x="1215" y="493"/>
                </a:lnTo>
                <a:lnTo>
                  <a:pt x="1212" y="494"/>
                </a:lnTo>
                <a:lnTo>
                  <a:pt x="1208" y="497"/>
                </a:lnTo>
                <a:lnTo>
                  <a:pt x="1203" y="498"/>
                </a:lnTo>
                <a:lnTo>
                  <a:pt x="1202" y="499"/>
                </a:lnTo>
                <a:lnTo>
                  <a:pt x="1199" y="500"/>
                </a:lnTo>
                <a:lnTo>
                  <a:pt x="1198" y="500"/>
                </a:lnTo>
                <a:lnTo>
                  <a:pt x="1196" y="501"/>
                </a:lnTo>
                <a:lnTo>
                  <a:pt x="1195" y="501"/>
                </a:lnTo>
                <a:lnTo>
                  <a:pt x="1194" y="502"/>
                </a:lnTo>
                <a:lnTo>
                  <a:pt x="1191" y="502"/>
                </a:lnTo>
                <a:lnTo>
                  <a:pt x="1190" y="502"/>
                </a:lnTo>
                <a:lnTo>
                  <a:pt x="1189" y="503"/>
                </a:lnTo>
                <a:lnTo>
                  <a:pt x="1186" y="503"/>
                </a:lnTo>
                <a:lnTo>
                  <a:pt x="1183" y="502"/>
                </a:lnTo>
                <a:lnTo>
                  <a:pt x="1182" y="502"/>
                </a:lnTo>
                <a:lnTo>
                  <a:pt x="1180" y="503"/>
                </a:lnTo>
                <a:lnTo>
                  <a:pt x="1176" y="503"/>
                </a:lnTo>
                <a:lnTo>
                  <a:pt x="1176" y="504"/>
                </a:lnTo>
                <a:lnTo>
                  <a:pt x="1176" y="505"/>
                </a:lnTo>
                <a:lnTo>
                  <a:pt x="1172" y="507"/>
                </a:lnTo>
                <a:lnTo>
                  <a:pt x="1171" y="505"/>
                </a:lnTo>
                <a:lnTo>
                  <a:pt x="1167" y="507"/>
                </a:lnTo>
                <a:lnTo>
                  <a:pt x="1165" y="508"/>
                </a:lnTo>
                <a:lnTo>
                  <a:pt x="1164" y="508"/>
                </a:lnTo>
                <a:lnTo>
                  <a:pt x="1161" y="509"/>
                </a:lnTo>
                <a:lnTo>
                  <a:pt x="1159" y="509"/>
                </a:lnTo>
                <a:lnTo>
                  <a:pt x="1159" y="508"/>
                </a:lnTo>
                <a:lnTo>
                  <a:pt x="1164" y="507"/>
                </a:lnTo>
                <a:lnTo>
                  <a:pt x="1164" y="504"/>
                </a:lnTo>
                <a:lnTo>
                  <a:pt x="1165" y="504"/>
                </a:lnTo>
                <a:lnTo>
                  <a:pt x="1162" y="504"/>
                </a:lnTo>
                <a:lnTo>
                  <a:pt x="1161" y="504"/>
                </a:lnTo>
                <a:lnTo>
                  <a:pt x="1161" y="503"/>
                </a:lnTo>
                <a:lnTo>
                  <a:pt x="1160" y="503"/>
                </a:lnTo>
                <a:lnTo>
                  <a:pt x="1159" y="503"/>
                </a:lnTo>
                <a:lnTo>
                  <a:pt x="1157" y="503"/>
                </a:lnTo>
                <a:lnTo>
                  <a:pt x="1156" y="505"/>
                </a:lnTo>
                <a:lnTo>
                  <a:pt x="1155" y="505"/>
                </a:lnTo>
                <a:lnTo>
                  <a:pt x="1154" y="507"/>
                </a:lnTo>
                <a:lnTo>
                  <a:pt x="1153" y="507"/>
                </a:lnTo>
                <a:lnTo>
                  <a:pt x="1153" y="504"/>
                </a:lnTo>
                <a:lnTo>
                  <a:pt x="1152" y="504"/>
                </a:lnTo>
                <a:lnTo>
                  <a:pt x="1150" y="503"/>
                </a:lnTo>
                <a:lnTo>
                  <a:pt x="1147" y="503"/>
                </a:lnTo>
                <a:lnTo>
                  <a:pt x="1147" y="504"/>
                </a:lnTo>
                <a:lnTo>
                  <a:pt x="1146" y="504"/>
                </a:lnTo>
                <a:lnTo>
                  <a:pt x="1143" y="503"/>
                </a:lnTo>
                <a:lnTo>
                  <a:pt x="1140" y="503"/>
                </a:lnTo>
                <a:lnTo>
                  <a:pt x="1137" y="503"/>
                </a:lnTo>
                <a:lnTo>
                  <a:pt x="1136" y="503"/>
                </a:lnTo>
                <a:lnTo>
                  <a:pt x="1135" y="504"/>
                </a:lnTo>
                <a:lnTo>
                  <a:pt x="1135" y="503"/>
                </a:lnTo>
                <a:lnTo>
                  <a:pt x="1134" y="502"/>
                </a:lnTo>
                <a:lnTo>
                  <a:pt x="1133" y="502"/>
                </a:lnTo>
                <a:lnTo>
                  <a:pt x="1132" y="503"/>
                </a:lnTo>
                <a:lnTo>
                  <a:pt x="1131" y="502"/>
                </a:lnTo>
                <a:lnTo>
                  <a:pt x="1130" y="502"/>
                </a:lnTo>
                <a:lnTo>
                  <a:pt x="1127" y="502"/>
                </a:lnTo>
                <a:lnTo>
                  <a:pt x="1125" y="501"/>
                </a:lnTo>
                <a:lnTo>
                  <a:pt x="1123" y="501"/>
                </a:lnTo>
                <a:lnTo>
                  <a:pt x="1118" y="500"/>
                </a:lnTo>
                <a:lnTo>
                  <a:pt x="1116" y="500"/>
                </a:lnTo>
                <a:lnTo>
                  <a:pt x="1114" y="501"/>
                </a:lnTo>
                <a:lnTo>
                  <a:pt x="1113" y="501"/>
                </a:lnTo>
                <a:lnTo>
                  <a:pt x="1109" y="500"/>
                </a:lnTo>
                <a:lnTo>
                  <a:pt x="1105" y="500"/>
                </a:lnTo>
                <a:lnTo>
                  <a:pt x="1104" y="500"/>
                </a:lnTo>
                <a:lnTo>
                  <a:pt x="1103" y="500"/>
                </a:lnTo>
                <a:lnTo>
                  <a:pt x="1102" y="500"/>
                </a:lnTo>
                <a:lnTo>
                  <a:pt x="1100" y="500"/>
                </a:lnTo>
                <a:lnTo>
                  <a:pt x="1099" y="501"/>
                </a:lnTo>
                <a:lnTo>
                  <a:pt x="1099" y="503"/>
                </a:lnTo>
                <a:lnTo>
                  <a:pt x="1098" y="502"/>
                </a:lnTo>
                <a:lnTo>
                  <a:pt x="1098" y="501"/>
                </a:lnTo>
                <a:lnTo>
                  <a:pt x="1098" y="500"/>
                </a:lnTo>
                <a:lnTo>
                  <a:pt x="1096" y="498"/>
                </a:lnTo>
                <a:lnTo>
                  <a:pt x="1094" y="497"/>
                </a:lnTo>
                <a:lnTo>
                  <a:pt x="1093" y="495"/>
                </a:lnTo>
                <a:lnTo>
                  <a:pt x="1092" y="495"/>
                </a:lnTo>
                <a:lnTo>
                  <a:pt x="1090" y="498"/>
                </a:lnTo>
                <a:lnTo>
                  <a:pt x="1089" y="499"/>
                </a:lnTo>
                <a:lnTo>
                  <a:pt x="1087" y="499"/>
                </a:lnTo>
                <a:lnTo>
                  <a:pt x="1086" y="499"/>
                </a:lnTo>
                <a:lnTo>
                  <a:pt x="1085" y="499"/>
                </a:lnTo>
                <a:lnTo>
                  <a:pt x="1083" y="500"/>
                </a:lnTo>
                <a:lnTo>
                  <a:pt x="1081" y="499"/>
                </a:lnTo>
                <a:lnTo>
                  <a:pt x="1080" y="499"/>
                </a:lnTo>
                <a:lnTo>
                  <a:pt x="1078" y="497"/>
                </a:lnTo>
                <a:lnTo>
                  <a:pt x="1077" y="497"/>
                </a:lnTo>
                <a:lnTo>
                  <a:pt x="1076" y="498"/>
                </a:lnTo>
                <a:lnTo>
                  <a:pt x="1076" y="499"/>
                </a:lnTo>
                <a:lnTo>
                  <a:pt x="1075" y="499"/>
                </a:lnTo>
                <a:lnTo>
                  <a:pt x="1075" y="498"/>
                </a:lnTo>
                <a:lnTo>
                  <a:pt x="1075" y="497"/>
                </a:lnTo>
                <a:lnTo>
                  <a:pt x="1074" y="495"/>
                </a:lnTo>
                <a:lnTo>
                  <a:pt x="1073" y="497"/>
                </a:lnTo>
                <a:lnTo>
                  <a:pt x="1069" y="497"/>
                </a:lnTo>
                <a:lnTo>
                  <a:pt x="1069" y="498"/>
                </a:lnTo>
                <a:lnTo>
                  <a:pt x="1067" y="498"/>
                </a:lnTo>
                <a:lnTo>
                  <a:pt x="1064" y="497"/>
                </a:lnTo>
                <a:lnTo>
                  <a:pt x="1063" y="498"/>
                </a:lnTo>
                <a:lnTo>
                  <a:pt x="1061" y="498"/>
                </a:lnTo>
                <a:lnTo>
                  <a:pt x="1059" y="497"/>
                </a:lnTo>
                <a:lnTo>
                  <a:pt x="1058" y="494"/>
                </a:lnTo>
                <a:lnTo>
                  <a:pt x="1057" y="492"/>
                </a:lnTo>
                <a:lnTo>
                  <a:pt x="1057" y="491"/>
                </a:lnTo>
                <a:lnTo>
                  <a:pt x="1056" y="491"/>
                </a:lnTo>
                <a:lnTo>
                  <a:pt x="1055" y="491"/>
                </a:lnTo>
                <a:lnTo>
                  <a:pt x="1054" y="492"/>
                </a:lnTo>
                <a:lnTo>
                  <a:pt x="1052" y="492"/>
                </a:lnTo>
                <a:lnTo>
                  <a:pt x="1051" y="491"/>
                </a:lnTo>
                <a:lnTo>
                  <a:pt x="1050" y="493"/>
                </a:lnTo>
                <a:lnTo>
                  <a:pt x="1049" y="493"/>
                </a:lnTo>
                <a:lnTo>
                  <a:pt x="1048" y="493"/>
                </a:lnTo>
                <a:lnTo>
                  <a:pt x="1048" y="494"/>
                </a:lnTo>
                <a:lnTo>
                  <a:pt x="1045" y="494"/>
                </a:lnTo>
                <a:lnTo>
                  <a:pt x="1044" y="494"/>
                </a:lnTo>
                <a:lnTo>
                  <a:pt x="1042" y="495"/>
                </a:lnTo>
                <a:lnTo>
                  <a:pt x="1041" y="497"/>
                </a:lnTo>
                <a:lnTo>
                  <a:pt x="1040" y="497"/>
                </a:lnTo>
                <a:lnTo>
                  <a:pt x="1039" y="497"/>
                </a:lnTo>
                <a:lnTo>
                  <a:pt x="1038" y="497"/>
                </a:lnTo>
                <a:lnTo>
                  <a:pt x="1036" y="497"/>
                </a:lnTo>
                <a:lnTo>
                  <a:pt x="1033" y="494"/>
                </a:lnTo>
                <a:lnTo>
                  <a:pt x="1032" y="493"/>
                </a:lnTo>
                <a:lnTo>
                  <a:pt x="1031" y="492"/>
                </a:lnTo>
                <a:lnTo>
                  <a:pt x="1031" y="493"/>
                </a:lnTo>
                <a:lnTo>
                  <a:pt x="1031" y="494"/>
                </a:lnTo>
                <a:lnTo>
                  <a:pt x="1030" y="493"/>
                </a:lnTo>
                <a:lnTo>
                  <a:pt x="1029" y="492"/>
                </a:lnTo>
                <a:lnTo>
                  <a:pt x="1029" y="491"/>
                </a:lnTo>
                <a:lnTo>
                  <a:pt x="1028" y="491"/>
                </a:lnTo>
                <a:lnTo>
                  <a:pt x="1027" y="491"/>
                </a:lnTo>
                <a:lnTo>
                  <a:pt x="1026" y="490"/>
                </a:lnTo>
                <a:lnTo>
                  <a:pt x="1025" y="489"/>
                </a:lnTo>
                <a:lnTo>
                  <a:pt x="1025" y="488"/>
                </a:lnTo>
                <a:lnTo>
                  <a:pt x="1026" y="486"/>
                </a:lnTo>
                <a:lnTo>
                  <a:pt x="1025" y="483"/>
                </a:lnTo>
                <a:lnTo>
                  <a:pt x="1026" y="482"/>
                </a:lnTo>
                <a:lnTo>
                  <a:pt x="1027" y="481"/>
                </a:lnTo>
                <a:lnTo>
                  <a:pt x="1027" y="480"/>
                </a:lnTo>
                <a:lnTo>
                  <a:pt x="1027" y="479"/>
                </a:lnTo>
                <a:lnTo>
                  <a:pt x="1027" y="478"/>
                </a:lnTo>
                <a:lnTo>
                  <a:pt x="1027" y="471"/>
                </a:lnTo>
                <a:lnTo>
                  <a:pt x="1029" y="466"/>
                </a:lnTo>
                <a:lnTo>
                  <a:pt x="1030" y="465"/>
                </a:lnTo>
                <a:lnTo>
                  <a:pt x="1031" y="465"/>
                </a:lnTo>
                <a:lnTo>
                  <a:pt x="1031" y="464"/>
                </a:lnTo>
                <a:lnTo>
                  <a:pt x="1031" y="463"/>
                </a:lnTo>
                <a:lnTo>
                  <a:pt x="1031" y="462"/>
                </a:lnTo>
                <a:lnTo>
                  <a:pt x="1028" y="462"/>
                </a:lnTo>
                <a:lnTo>
                  <a:pt x="1027" y="462"/>
                </a:lnTo>
                <a:lnTo>
                  <a:pt x="1026" y="461"/>
                </a:lnTo>
                <a:lnTo>
                  <a:pt x="1025" y="459"/>
                </a:lnTo>
                <a:lnTo>
                  <a:pt x="1023" y="457"/>
                </a:lnTo>
                <a:lnTo>
                  <a:pt x="1021" y="456"/>
                </a:lnTo>
                <a:lnTo>
                  <a:pt x="1019" y="456"/>
                </a:lnTo>
                <a:lnTo>
                  <a:pt x="1017" y="457"/>
                </a:lnTo>
                <a:lnTo>
                  <a:pt x="1015" y="457"/>
                </a:lnTo>
                <a:lnTo>
                  <a:pt x="1013" y="456"/>
                </a:lnTo>
                <a:lnTo>
                  <a:pt x="1011" y="455"/>
                </a:lnTo>
                <a:lnTo>
                  <a:pt x="1010" y="455"/>
                </a:lnTo>
                <a:lnTo>
                  <a:pt x="1009" y="456"/>
                </a:lnTo>
                <a:lnTo>
                  <a:pt x="1008" y="457"/>
                </a:lnTo>
                <a:lnTo>
                  <a:pt x="1006" y="461"/>
                </a:lnTo>
                <a:lnTo>
                  <a:pt x="1003" y="464"/>
                </a:lnTo>
                <a:lnTo>
                  <a:pt x="1002" y="465"/>
                </a:lnTo>
                <a:lnTo>
                  <a:pt x="1001" y="466"/>
                </a:lnTo>
                <a:lnTo>
                  <a:pt x="999" y="465"/>
                </a:lnTo>
                <a:lnTo>
                  <a:pt x="997" y="464"/>
                </a:lnTo>
                <a:lnTo>
                  <a:pt x="992" y="465"/>
                </a:lnTo>
                <a:lnTo>
                  <a:pt x="989" y="465"/>
                </a:lnTo>
                <a:lnTo>
                  <a:pt x="985" y="466"/>
                </a:lnTo>
                <a:lnTo>
                  <a:pt x="983" y="469"/>
                </a:lnTo>
                <a:lnTo>
                  <a:pt x="981" y="470"/>
                </a:lnTo>
                <a:lnTo>
                  <a:pt x="979" y="473"/>
                </a:lnTo>
                <a:lnTo>
                  <a:pt x="977" y="476"/>
                </a:lnTo>
                <a:lnTo>
                  <a:pt x="973" y="475"/>
                </a:lnTo>
                <a:lnTo>
                  <a:pt x="972" y="475"/>
                </a:lnTo>
                <a:lnTo>
                  <a:pt x="972" y="474"/>
                </a:lnTo>
                <a:lnTo>
                  <a:pt x="972" y="472"/>
                </a:lnTo>
                <a:lnTo>
                  <a:pt x="971" y="471"/>
                </a:lnTo>
                <a:lnTo>
                  <a:pt x="971" y="470"/>
                </a:lnTo>
                <a:lnTo>
                  <a:pt x="970" y="471"/>
                </a:lnTo>
                <a:lnTo>
                  <a:pt x="966" y="467"/>
                </a:lnTo>
                <a:lnTo>
                  <a:pt x="964" y="466"/>
                </a:lnTo>
                <a:lnTo>
                  <a:pt x="963" y="466"/>
                </a:lnTo>
                <a:lnTo>
                  <a:pt x="962" y="466"/>
                </a:lnTo>
                <a:lnTo>
                  <a:pt x="962" y="464"/>
                </a:lnTo>
                <a:lnTo>
                  <a:pt x="962" y="460"/>
                </a:lnTo>
                <a:lnTo>
                  <a:pt x="962" y="459"/>
                </a:lnTo>
                <a:lnTo>
                  <a:pt x="964" y="455"/>
                </a:lnTo>
                <a:lnTo>
                  <a:pt x="966" y="453"/>
                </a:lnTo>
                <a:lnTo>
                  <a:pt x="970" y="446"/>
                </a:lnTo>
                <a:lnTo>
                  <a:pt x="972" y="445"/>
                </a:lnTo>
                <a:lnTo>
                  <a:pt x="972" y="444"/>
                </a:lnTo>
                <a:lnTo>
                  <a:pt x="973" y="442"/>
                </a:lnTo>
                <a:lnTo>
                  <a:pt x="973" y="441"/>
                </a:lnTo>
                <a:lnTo>
                  <a:pt x="975" y="441"/>
                </a:lnTo>
                <a:lnTo>
                  <a:pt x="975" y="440"/>
                </a:lnTo>
                <a:lnTo>
                  <a:pt x="979" y="438"/>
                </a:lnTo>
                <a:lnTo>
                  <a:pt x="979" y="437"/>
                </a:lnTo>
                <a:lnTo>
                  <a:pt x="980" y="436"/>
                </a:lnTo>
                <a:lnTo>
                  <a:pt x="981" y="436"/>
                </a:lnTo>
                <a:lnTo>
                  <a:pt x="980" y="435"/>
                </a:lnTo>
                <a:lnTo>
                  <a:pt x="978" y="433"/>
                </a:lnTo>
                <a:lnTo>
                  <a:pt x="978" y="432"/>
                </a:lnTo>
                <a:lnTo>
                  <a:pt x="978" y="431"/>
                </a:lnTo>
                <a:lnTo>
                  <a:pt x="978" y="428"/>
                </a:lnTo>
                <a:lnTo>
                  <a:pt x="979" y="427"/>
                </a:lnTo>
                <a:lnTo>
                  <a:pt x="977" y="426"/>
                </a:lnTo>
                <a:lnTo>
                  <a:pt x="977" y="425"/>
                </a:lnTo>
                <a:lnTo>
                  <a:pt x="973" y="424"/>
                </a:lnTo>
                <a:lnTo>
                  <a:pt x="971" y="424"/>
                </a:lnTo>
                <a:lnTo>
                  <a:pt x="970" y="425"/>
                </a:lnTo>
                <a:lnTo>
                  <a:pt x="969" y="431"/>
                </a:lnTo>
                <a:lnTo>
                  <a:pt x="968" y="432"/>
                </a:lnTo>
                <a:lnTo>
                  <a:pt x="968" y="434"/>
                </a:lnTo>
                <a:lnTo>
                  <a:pt x="968" y="435"/>
                </a:lnTo>
                <a:lnTo>
                  <a:pt x="968" y="436"/>
                </a:lnTo>
                <a:lnTo>
                  <a:pt x="966" y="436"/>
                </a:lnTo>
                <a:lnTo>
                  <a:pt x="965" y="437"/>
                </a:lnTo>
                <a:lnTo>
                  <a:pt x="963" y="438"/>
                </a:lnTo>
                <a:lnTo>
                  <a:pt x="963" y="437"/>
                </a:lnTo>
                <a:lnTo>
                  <a:pt x="962" y="437"/>
                </a:lnTo>
                <a:lnTo>
                  <a:pt x="961" y="435"/>
                </a:lnTo>
                <a:lnTo>
                  <a:pt x="961" y="431"/>
                </a:lnTo>
                <a:lnTo>
                  <a:pt x="961" y="428"/>
                </a:lnTo>
                <a:lnTo>
                  <a:pt x="961" y="427"/>
                </a:lnTo>
                <a:lnTo>
                  <a:pt x="962" y="428"/>
                </a:lnTo>
                <a:lnTo>
                  <a:pt x="963" y="428"/>
                </a:lnTo>
                <a:lnTo>
                  <a:pt x="964" y="428"/>
                </a:lnTo>
                <a:lnTo>
                  <a:pt x="964" y="427"/>
                </a:lnTo>
                <a:lnTo>
                  <a:pt x="963" y="426"/>
                </a:lnTo>
                <a:lnTo>
                  <a:pt x="962" y="425"/>
                </a:lnTo>
                <a:lnTo>
                  <a:pt x="962" y="424"/>
                </a:lnTo>
                <a:lnTo>
                  <a:pt x="962" y="423"/>
                </a:lnTo>
                <a:lnTo>
                  <a:pt x="962" y="422"/>
                </a:lnTo>
                <a:lnTo>
                  <a:pt x="963" y="421"/>
                </a:lnTo>
                <a:lnTo>
                  <a:pt x="963" y="418"/>
                </a:lnTo>
                <a:lnTo>
                  <a:pt x="963" y="416"/>
                </a:lnTo>
                <a:lnTo>
                  <a:pt x="962" y="415"/>
                </a:lnTo>
                <a:lnTo>
                  <a:pt x="961" y="415"/>
                </a:lnTo>
                <a:lnTo>
                  <a:pt x="961" y="414"/>
                </a:lnTo>
                <a:lnTo>
                  <a:pt x="961" y="413"/>
                </a:lnTo>
                <a:lnTo>
                  <a:pt x="962" y="412"/>
                </a:lnTo>
                <a:lnTo>
                  <a:pt x="963" y="412"/>
                </a:lnTo>
                <a:lnTo>
                  <a:pt x="965" y="412"/>
                </a:lnTo>
                <a:lnTo>
                  <a:pt x="966" y="413"/>
                </a:lnTo>
                <a:lnTo>
                  <a:pt x="968" y="413"/>
                </a:lnTo>
                <a:lnTo>
                  <a:pt x="969" y="408"/>
                </a:lnTo>
                <a:lnTo>
                  <a:pt x="970" y="407"/>
                </a:lnTo>
                <a:lnTo>
                  <a:pt x="971" y="407"/>
                </a:lnTo>
                <a:lnTo>
                  <a:pt x="972" y="408"/>
                </a:lnTo>
                <a:lnTo>
                  <a:pt x="974" y="407"/>
                </a:lnTo>
                <a:lnTo>
                  <a:pt x="975" y="408"/>
                </a:lnTo>
                <a:lnTo>
                  <a:pt x="975" y="409"/>
                </a:lnTo>
                <a:lnTo>
                  <a:pt x="977" y="409"/>
                </a:lnTo>
                <a:lnTo>
                  <a:pt x="978" y="411"/>
                </a:lnTo>
                <a:lnTo>
                  <a:pt x="978" y="412"/>
                </a:lnTo>
                <a:lnTo>
                  <a:pt x="979" y="412"/>
                </a:lnTo>
                <a:lnTo>
                  <a:pt x="981" y="412"/>
                </a:lnTo>
                <a:lnTo>
                  <a:pt x="980" y="411"/>
                </a:lnTo>
                <a:lnTo>
                  <a:pt x="981" y="409"/>
                </a:lnTo>
                <a:lnTo>
                  <a:pt x="982" y="407"/>
                </a:lnTo>
                <a:lnTo>
                  <a:pt x="983" y="406"/>
                </a:lnTo>
                <a:lnTo>
                  <a:pt x="983" y="404"/>
                </a:lnTo>
                <a:lnTo>
                  <a:pt x="983" y="403"/>
                </a:lnTo>
                <a:lnTo>
                  <a:pt x="984" y="402"/>
                </a:lnTo>
                <a:lnTo>
                  <a:pt x="984" y="400"/>
                </a:lnTo>
                <a:lnTo>
                  <a:pt x="984" y="399"/>
                </a:lnTo>
                <a:lnTo>
                  <a:pt x="983" y="398"/>
                </a:lnTo>
                <a:lnTo>
                  <a:pt x="981" y="397"/>
                </a:lnTo>
                <a:lnTo>
                  <a:pt x="980" y="395"/>
                </a:lnTo>
                <a:lnTo>
                  <a:pt x="978" y="394"/>
                </a:lnTo>
                <a:lnTo>
                  <a:pt x="975" y="394"/>
                </a:lnTo>
                <a:lnTo>
                  <a:pt x="974" y="394"/>
                </a:lnTo>
                <a:lnTo>
                  <a:pt x="973" y="393"/>
                </a:lnTo>
                <a:lnTo>
                  <a:pt x="973" y="392"/>
                </a:lnTo>
                <a:lnTo>
                  <a:pt x="968" y="392"/>
                </a:lnTo>
                <a:lnTo>
                  <a:pt x="966" y="392"/>
                </a:lnTo>
                <a:lnTo>
                  <a:pt x="964" y="394"/>
                </a:lnTo>
                <a:lnTo>
                  <a:pt x="964" y="395"/>
                </a:lnTo>
                <a:lnTo>
                  <a:pt x="963" y="395"/>
                </a:lnTo>
                <a:lnTo>
                  <a:pt x="962" y="393"/>
                </a:lnTo>
                <a:lnTo>
                  <a:pt x="961" y="393"/>
                </a:lnTo>
                <a:lnTo>
                  <a:pt x="959" y="392"/>
                </a:lnTo>
                <a:lnTo>
                  <a:pt x="956" y="390"/>
                </a:lnTo>
                <a:lnTo>
                  <a:pt x="955" y="390"/>
                </a:lnTo>
                <a:lnTo>
                  <a:pt x="954" y="393"/>
                </a:lnTo>
                <a:lnTo>
                  <a:pt x="954" y="394"/>
                </a:lnTo>
                <a:lnTo>
                  <a:pt x="953" y="394"/>
                </a:lnTo>
                <a:lnTo>
                  <a:pt x="953" y="395"/>
                </a:lnTo>
                <a:lnTo>
                  <a:pt x="952" y="396"/>
                </a:lnTo>
                <a:lnTo>
                  <a:pt x="953" y="397"/>
                </a:lnTo>
                <a:lnTo>
                  <a:pt x="954" y="398"/>
                </a:lnTo>
                <a:lnTo>
                  <a:pt x="954" y="399"/>
                </a:lnTo>
                <a:lnTo>
                  <a:pt x="953" y="399"/>
                </a:lnTo>
                <a:lnTo>
                  <a:pt x="952" y="402"/>
                </a:lnTo>
                <a:lnTo>
                  <a:pt x="946" y="397"/>
                </a:lnTo>
                <a:lnTo>
                  <a:pt x="946" y="396"/>
                </a:lnTo>
                <a:lnTo>
                  <a:pt x="945" y="390"/>
                </a:lnTo>
                <a:lnTo>
                  <a:pt x="943" y="388"/>
                </a:lnTo>
                <a:lnTo>
                  <a:pt x="941" y="388"/>
                </a:lnTo>
                <a:lnTo>
                  <a:pt x="940" y="388"/>
                </a:lnTo>
                <a:lnTo>
                  <a:pt x="939" y="389"/>
                </a:lnTo>
                <a:lnTo>
                  <a:pt x="937" y="392"/>
                </a:lnTo>
                <a:lnTo>
                  <a:pt x="936" y="393"/>
                </a:lnTo>
                <a:lnTo>
                  <a:pt x="933" y="389"/>
                </a:lnTo>
                <a:lnTo>
                  <a:pt x="932" y="389"/>
                </a:lnTo>
                <a:lnTo>
                  <a:pt x="930" y="389"/>
                </a:lnTo>
                <a:lnTo>
                  <a:pt x="929" y="387"/>
                </a:lnTo>
                <a:lnTo>
                  <a:pt x="927" y="385"/>
                </a:lnTo>
                <a:lnTo>
                  <a:pt x="927" y="384"/>
                </a:lnTo>
                <a:lnTo>
                  <a:pt x="927" y="383"/>
                </a:lnTo>
                <a:lnTo>
                  <a:pt x="929" y="381"/>
                </a:lnTo>
                <a:lnTo>
                  <a:pt x="930" y="381"/>
                </a:lnTo>
                <a:lnTo>
                  <a:pt x="929" y="379"/>
                </a:lnTo>
                <a:lnTo>
                  <a:pt x="927" y="378"/>
                </a:lnTo>
                <a:lnTo>
                  <a:pt x="927" y="377"/>
                </a:lnTo>
                <a:lnTo>
                  <a:pt x="929" y="376"/>
                </a:lnTo>
                <a:lnTo>
                  <a:pt x="929" y="375"/>
                </a:lnTo>
                <a:lnTo>
                  <a:pt x="930" y="375"/>
                </a:lnTo>
                <a:lnTo>
                  <a:pt x="931" y="373"/>
                </a:lnTo>
                <a:lnTo>
                  <a:pt x="931" y="371"/>
                </a:lnTo>
                <a:lnTo>
                  <a:pt x="932" y="370"/>
                </a:lnTo>
                <a:lnTo>
                  <a:pt x="933" y="369"/>
                </a:lnTo>
                <a:lnTo>
                  <a:pt x="934" y="366"/>
                </a:lnTo>
                <a:lnTo>
                  <a:pt x="935" y="365"/>
                </a:lnTo>
                <a:lnTo>
                  <a:pt x="935" y="364"/>
                </a:lnTo>
                <a:lnTo>
                  <a:pt x="934" y="364"/>
                </a:lnTo>
                <a:lnTo>
                  <a:pt x="933" y="364"/>
                </a:lnTo>
                <a:lnTo>
                  <a:pt x="932" y="361"/>
                </a:lnTo>
                <a:lnTo>
                  <a:pt x="932" y="360"/>
                </a:lnTo>
                <a:lnTo>
                  <a:pt x="933" y="359"/>
                </a:lnTo>
                <a:lnTo>
                  <a:pt x="932" y="359"/>
                </a:lnTo>
                <a:lnTo>
                  <a:pt x="931" y="359"/>
                </a:lnTo>
                <a:lnTo>
                  <a:pt x="931" y="358"/>
                </a:lnTo>
                <a:lnTo>
                  <a:pt x="933" y="357"/>
                </a:lnTo>
                <a:lnTo>
                  <a:pt x="934" y="356"/>
                </a:lnTo>
                <a:lnTo>
                  <a:pt x="935" y="355"/>
                </a:lnTo>
                <a:lnTo>
                  <a:pt x="936" y="351"/>
                </a:lnTo>
                <a:lnTo>
                  <a:pt x="935" y="351"/>
                </a:lnTo>
                <a:lnTo>
                  <a:pt x="934" y="351"/>
                </a:lnTo>
                <a:lnTo>
                  <a:pt x="934" y="350"/>
                </a:lnTo>
                <a:lnTo>
                  <a:pt x="934" y="349"/>
                </a:lnTo>
                <a:lnTo>
                  <a:pt x="935" y="349"/>
                </a:lnTo>
                <a:lnTo>
                  <a:pt x="935" y="348"/>
                </a:lnTo>
                <a:lnTo>
                  <a:pt x="936" y="347"/>
                </a:lnTo>
                <a:lnTo>
                  <a:pt x="937" y="347"/>
                </a:lnTo>
                <a:lnTo>
                  <a:pt x="937" y="345"/>
                </a:lnTo>
                <a:lnTo>
                  <a:pt x="939" y="345"/>
                </a:lnTo>
                <a:lnTo>
                  <a:pt x="939" y="344"/>
                </a:lnTo>
                <a:lnTo>
                  <a:pt x="939" y="342"/>
                </a:lnTo>
                <a:lnTo>
                  <a:pt x="940" y="341"/>
                </a:lnTo>
                <a:lnTo>
                  <a:pt x="940" y="339"/>
                </a:lnTo>
                <a:lnTo>
                  <a:pt x="940" y="338"/>
                </a:lnTo>
                <a:lnTo>
                  <a:pt x="942" y="336"/>
                </a:lnTo>
                <a:lnTo>
                  <a:pt x="943" y="335"/>
                </a:lnTo>
                <a:lnTo>
                  <a:pt x="943" y="333"/>
                </a:lnTo>
                <a:lnTo>
                  <a:pt x="944" y="332"/>
                </a:lnTo>
                <a:lnTo>
                  <a:pt x="945" y="331"/>
                </a:lnTo>
                <a:lnTo>
                  <a:pt x="946" y="330"/>
                </a:lnTo>
                <a:lnTo>
                  <a:pt x="946" y="328"/>
                </a:lnTo>
                <a:lnTo>
                  <a:pt x="946" y="327"/>
                </a:lnTo>
                <a:lnTo>
                  <a:pt x="946" y="326"/>
                </a:lnTo>
                <a:lnTo>
                  <a:pt x="945" y="326"/>
                </a:lnTo>
                <a:lnTo>
                  <a:pt x="944" y="326"/>
                </a:lnTo>
                <a:lnTo>
                  <a:pt x="942" y="320"/>
                </a:lnTo>
                <a:lnTo>
                  <a:pt x="941" y="319"/>
                </a:lnTo>
                <a:lnTo>
                  <a:pt x="940" y="318"/>
                </a:lnTo>
                <a:lnTo>
                  <a:pt x="937" y="317"/>
                </a:lnTo>
                <a:lnTo>
                  <a:pt x="936" y="317"/>
                </a:lnTo>
                <a:lnTo>
                  <a:pt x="934" y="318"/>
                </a:lnTo>
                <a:lnTo>
                  <a:pt x="933" y="317"/>
                </a:lnTo>
                <a:lnTo>
                  <a:pt x="932" y="317"/>
                </a:lnTo>
                <a:lnTo>
                  <a:pt x="931" y="316"/>
                </a:lnTo>
                <a:lnTo>
                  <a:pt x="931" y="313"/>
                </a:lnTo>
                <a:lnTo>
                  <a:pt x="930" y="311"/>
                </a:lnTo>
                <a:lnTo>
                  <a:pt x="930" y="310"/>
                </a:lnTo>
                <a:lnTo>
                  <a:pt x="929" y="309"/>
                </a:lnTo>
                <a:lnTo>
                  <a:pt x="929" y="307"/>
                </a:lnTo>
                <a:lnTo>
                  <a:pt x="927" y="307"/>
                </a:lnTo>
                <a:lnTo>
                  <a:pt x="926" y="306"/>
                </a:lnTo>
                <a:lnTo>
                  <a:pt x="924" y="304"/>
                </a:lnTo>
                <a:lnTo>
                  <a:pt x="923" y="303"/>
                </a:lnTo>
                <a:lnTo>
                  <a:pt x="922" y="302"/>
                </a:lnTo>
                <a:lnTo>
                  <a:pt x="921" y="302"/>
                </a:lnTo>
                <a:lnTo>
                  <a:pt x="918" y="300"/>
                </a:lnTo>
                <a:lnTo>
                  <a:pt x="917" y="298"/>
                </a:lnTo>
                <a:lnTo>
                  <a:pt x="914" y="298"/>
                </a:lnTo>
                <a:lnTo>
                  <a:pt x="913" y="297"/>
                </a:lnTo>
                <a:lnTo>
                  <a:pt x="912" y="297"/>
                </a:lnTo>
                <a:lnTo>
                  <a:pt x="907" y="295"/>
                </a:lnTo>
                <a:lnTo>
                  <a:pt x="906" y="294"/>
                </a:lnTo>
                <a:lnTo>
                  <a:pt x="905" y="294"/>
                </a:lnTo>
                <a:lnTo>
                  <a:pt x="902" y="292"/>
                </a:lnTo>
                <a:lnTo>
                  <a:pt x="901" y="292"/>
                </a:lnTo>
                <a:lnTo>
                  <a:pt x="899" y="292"/>
                </a:lnTo>
                <a:lnTo>
                  <a:pt x="898" y="291"/>
                </a:lnTo>
                <a:lnTo>
                  <a:pt x="897" y="290"/>
                </a:lnTo>
                <a:lnTo>
                  <a:pt x="896" y="290"/>
                </a:lnTo>
                <a:lnTo>
                  <a:pt x="895" y="289"/>
                </a:lnTo>
                <a:lnTo>
                  <a:pt x="895" y="288"/>
                </a:lnTo>
                <a:lnTo>
                  <a:pt x="896" y="285"/>
                </a:lnTo>
                <a:lnTo>
                  <a:pt x="895" y="284"/>
                </a:lnTo>
                <a:lnTo>
                  <a:pt x="893" y="284"/>
                </a:lnTo>
                <a:lnTo>
                  <a:pt x="891" y="282"/>
                </a:lnTo>
                <a:lnTo>
                  <a:pt x="888" y="282"/>
                </a:lnTo>
                <a:lnTo>
                  <a:pt x="887" y="282"/>
                </a:lnTo>
                <a:lnTo>
                  <a:pt x="885" y="281"/>
                </a:lnTo>
                <a:lnTo>
                  <a:pt x="884" y="281"/>
                </a:lnTo>
                <a:lnTo>
                  <a:pt x="884" y="280"/>
                </a:lnTo>
                <a:lnTo>
                  <a:pt x="885" y="280"/>
                </a:lnTo>
                <a:lnTo>
                  <a:pt x="885" y="278"/>
                </a:lnTo>
                <a:lnTo>
                  <a:pt x="887" y="278"/>
                </a:lnTo>
                <a:lnTo>
                  <a:pt x="886" y="275"/>
                </a:lnTo>
                <a:lnTo>
                  <a:pt x="886" y="274"/>
                </a:lnTo>
                <a:lnTo>
                  <a:pt x="886" y="273"/>
                </a:lnTo>
                <a:lnTo>
                  <a:pt x="886" y="272"/>
                </a:lnTo>
                <a:lnTo>
                  <a:pt x="887" y="270"/>
                </a:lnTo>
                <a:lnTo>
                  <a:pt x="888" y="269"/>
                </a:lnTo>
                <a:lnTo>
                  <a:pt x="889" y="268"/>
                </a:lnTo>
                <a:lnTo>
                  <a:pt x="889" y="265"/>
                </a:lnTo>
                <a:lnTo>
                  <a:pt x="889" y="264"/>
                </a:lnTo>
                <a:lnTo>
                  <a:pt x="888" y="262"/>
                </a:lnTo>
                <a:lnTo>
                  <a:pt x="888" y="261"/>
                </a:lnTo>
                <a:lnTo>
                  <a:pt x="886" y="261"/>
                </a:lnTo>
                <a:lnTo>
                  <a:pt x="886" y="260"/>
                </a:lnTo>
                <a:lnTo>
                  <a:pt x="886" y="259"/>
                </a:lnTo>
                <a:lnTo>
                  <a:pt x="887" y="258"/>
                </a:lnTo>
                <a:lnTo>
                  <a:pt x="888" y="256"/>
                </a:lnTo>
                <a:lnTo>
                  <a:pt x="888" y="254"/>
                </a:lnTo>
                <a:lnTo>
                  <a:pt x="889" y="254"/>
                </a:lnTo>
                <a:lnTo>
                  <a:pt x="891" y="254"/>
                </a:lnTo>
                <a:lnTo>
                  <a:pt x="893" y="254"/>
                </a:lnTo>
                <a:lnTo>
                  <a:pt x="893" y="252"/>
                </a:lnTo>
                <a:lnTo>
                  <a:pt x="894" y="251"/>
                </a:lnTo>
                <a:lnTo>
                  <a:pt x="895" y="245"/>
                </a:lnTo>
                <a:lnTo>
                  <a:pt x="896" y="245"/>
                </a:lnTo>
                <a:lnTo>
                  <a:pt x="897" y="244"/>
                </a:lnTo>
                <a:lnTo>
                  <a:pt x="897" y="243"/>
                </a:lnTo>
                <a:lnTo>
                  <a:pt x="898" y="242"/>
                </a:lnTo>
                <a:lnTo>
                  <a:pt x="897" y="242"/>
                </a:lnTo>
                <a:lnTo>
                  <a:pt x="895" y="243"/>
                </a:lnTo>
                <a:lnTo>
                  <a:pt x="895" y="242"/>
                </a:lnTo>
                <a:lnTo>
                  <a:pt x="893" y="240"/>
                </a:lnTo>
                <a:lnTo>
                  <a:pt x="892" y="240"/>
                </a:lnTo>
                <a:lnTo>
                  <a:pt x="892" y="239"/>
                </a:lnTo>
                <a:lnTo>
                  <a:pt x="891" y="237"/>
                </a:lnTo>
                <a:lnTo>
                  <a:pt x="892" y="235"/>
                </a:lnTo>
                <a:lnTo>
                  <a:pt x="892" y="234"/>
                </a:lnTo>
                <a:lnTo>
                  <a:pt x="892" y="233"/>
                </a:lnTo>
                <a:lnTo>
                  <a:pt x="893" y="232"/>
                </a:lnTo>
                <a:lnTo>
                  <a:pt x="894" y="232"/>
                </a:lnTo>
                <a:lnTo>
                  <a:pt x="895" y="231"/>
                </a:lnTo>
                <a:lnTo>
                  <a:pt x="896" y="230"/>
                </a:lnTo>
                <a:lnTo>
                  <a:pt x="897" y="224"/>
                </a:lnTo>
                <a:lnTo>
                  <a:pt x="898" y="223"/>
                </a:lnTo>
                <a:lnTo>
                  <a:pt x="901" y="221"/>
                </a:lnTo>
                <a:lnTo>
                  <a:pt x="901" y="220"/>
                </a:lnTo>
                <a:lnTo>
                  <a:pt x="902" y="220"/>
                </a:lnTo>
                <a:lnTo>
                  <a:pt x="902" y="218"/>
                </a:lnTo>
                <a:lnTo>
                  <a:pt x="901" y="217"/>
                </a:lnTo>
                <a:lnTo>
                  <a:pt x="901" y="216"/>
                </a:lnTo>
                <a:lnTo>
                  <a:pt x="901" y="215"/>
                </a:lnTo>
                <a:lnTo>
                  <a:pt x="899" y="214"/>
                </a:lnTo>
                <a:lnTo>
                  <a:pt x="899" y="213"/>
                </a:lnTo>
                <a:lnTo>
                  <a:pt x="898" y="212"/>
                </a:lnTo>
                <a:lnTo>
                  <a:pt x="896" y="213"/>
                </a:lnTo>
                <a:lnTo>
                  <a:pt x="894" y="212"/>
                </a:lnTo>
                <a:lnTo>
                  <a:pt x="893" y="213"/>
                </a:lnTo>
                <a:lnTo>
                  <a:pt x="892" y="213"/>
                </a:lnTo>
                <a:lnTo>
                  <a:pt x="892" y="214"/>
                </a:lnTo>
                <a:lnTo>
                  <a:pt x="893" y="214"/>
                </a:lnTo>
                <a:lnTo>
                  <a:pt x="893" y="215"/>
                </a:lnTo>
                <a:lnTo>
                  <a:pt x="892" y="215"/>
                </a:lnTo>
                <a:lnTo>
                  <a:pt x="891" y="213"/>
                </a:lnTo>
                <a:lnTo>
                  <a:pt x="886" y="212"/>
                </a:lnTo>
                <a:lnTo>
                  <a:pt x="885" y="214"/>
                </a:lnTo>
                <a:lnTo>
                  <a:pt x="883" y="213"/>
                </a:lnTo>
                <a:lnTo>
                  <a:pt x="883" y="214"/>
                </a:lnTo>
                <a:lnTo>
                  <a:pt x="882" y="214"/>
                </a:lnTo>
                <a:lnTo>
                  <a:pt x="881" y="214"/>
                </a:lnTo>
                <a:lnTo>
                  <a:pt x="878" y="214"/>
                </a:lnTo>
                <a:lnTo>
                  <a:pt x="877" y="215"/>
                </a:lnTo>
                <a:lnTo>
                  <a:pt x="874" y="215"/>
                </a:lnTo>
                <a:lnTo>
                  <a:pt x="867" y="216"/>
                </a:lnTo>
                <a:lnTo>
                  <a:pt x="864" y="216"/>
                </a:lnTo>
                <a:lnTo>
                  <a:pt x="863" y="216"/>
                </a:lnTo>
                <a:lnTo>
                  <a:pt x="858" y="216"/>
                </a:lnTo>
                <a:lnTo>
                  <a:pt x="856" y="217"/>
                </a:lnTo>
                <a:lnTo>
                  <a:pt x="856" y="218"/>
                </a:lnTo>
                <a:lnTo>
                  <a:pt x="854" y="218"/>
                </a:lnTo>
                <a:lnTo>
                  <a:pt x="853" y="218"/>
                </a:lnTo>
                <a:lnTo>
                  <a:pt x="850" y="218"/>
                </a:lnTo>
                <a:lnTo>
                  <a:pt x="849" y="218"/>
                </a:lnTo>
                <a:lnTo>
                  <a:pt x="848" y="218"/>
                </a:lnTo>
                <a:lnTo>
                  <a:pt x="846" y="220"/>
                </a:lnTo>
                <a:lnTo>
                  <a:pt x="840" y="221"/>
                </a:lnTo>
                <a:lnTo>
                  <a:pt x="838" y="222"/>
                </a:lnTo>
                <a:lnTo>
                  <a:pt x="834" y="225"/>
                </a:lnTo>
                <a:lnTo>
                  <a:pt x="833" y="226"/>
                </a:lnTo>
                <a:lnTo>
                  <a:pt x="831" y="226"/>
                </a:lnTo>
                <a:lnTo>
                  <a:pt x="827" y="226"/>
                </a:lnTo>
                <a:lnTo>
                  <a:pt x="822" y="228"/>
                </a:lnTo>
                <a:lnTo>
                  <a:pt x="817" y="228"/>
                </a:lnTo>
                <a:lnTo>
                  <a:pt x="816" y="228"/>
                </a:lnTo>
                <a:lnTo>
                  <a:pt x="814" y="230"/>
                </a:lnTo>
                <a:lnTo>
                  <a:pt x="811" y="228"/>
                </a:lnTo>
                <a:lnTo>
                  <a:pt x="810" y="228"/>
                </a:lnTo>
                <a:lnTo>
                  <a:pt x="808" y="230"/>
                </a:lnTo>
                <a:lnTo>
                  <a:pt x="807" y="228"/>
                </a:lnTo>
                <a:lnTo>
                  <a:pt x="805" y="230"/>
                </a:lnTo>
                <a:lnTo>
                  <a:pt x="799" y="230"/>
                </a:lnTo>
                <a:lnTo>
                  <a:pt x="796" y="228"/>
                </a:lnTo>
                <a:lnTo>
                  <a:pt x="795" y="230"/>
                </a:lnTo>
                <a:lnTo>
                  <a:pt x="792" y="228"/>
                </a:lnTo>
                <a:lnTo>
                  <a:pt x="790" y="228"/>
                </a:lnTo>
                <a:lnTo>
                  <a:pt x="788" y="227"/>
                </a:lnTo>
                <a:lnTo>
                  <a:pt x="784" y="227"/>
                </a:lnTo>
                <a:lnTo>
                  <a:pt x="781" y="225"/>
                </a:lnTo>
                <a:lnTo>
                  <a:pt x="776" y="223"/>
                </a:lnTo>
                <a:lnTo>
                  <a:pt x="772" y="221"/>
                </a:lnTo>
                <a:lnTo>
                  <a:pt x="771" y="220"/>
                </a:lnTo>
                <a:lnTo>
                  <a:pt x="771" y="218"/>
                </a:lnTo>
                <a:lnTo>
                  <a:pt x="770" y="218"/>
                </a:lnTo>
                <a:lnTo>
                  <a:pt x="769" y="217"/>
                </a:lnTo>
                <a:lnTo>
                  <a:pt x="768" y="217"/>
                </a:lnTo>
                <a:lnTo>
                  <a:pt x="768" y="216"/>
                </a:lnTo>
                <a:lnTo>
                  <a:pt x="767" y="214"/>
                </a:lnTo>
                <a:lnTo>
                  <a:pt x="764" y="214"/>
                </a:lnTo>
                <a:lnTo>
                  <a:pt x="764" y="215"/>
                </a:lnTo>
                <a:lnTo>
                  <a:pt x="762" y="215"/>
                </a:lnTo>
                <a:lnTo>
                  <a:pt x="762" y="214"/>
                </a:lnTo>
                <a:lnTo>
                  <a:pt x="763" y="214"/>
                </a:lnTo>
                <a:lnTo>
                  <a:pt x="762" y="213"/>
                </a:lnTo>
                <a:lnTo>
                  <a:pt x="762" y="212"/>
                </a:lnTo>
                <a:lnTo>
                  <a:pt x="764" y="212"/>
                </a:lnTo>
                <a:lnTo>
                  <a:pt x="763" y="212"/>
                </a:lnTo>
                <a:lnTo>
                  <a:pt x="760" y="211"/>
                </a:lnTo>
                <a:lnTo>
                  <a:pt x="760" y="210"/>
                </a:lnTo>
                <a:lnTo>
                  <a:pt x="760" y="208"/>
                </a:lnTo>
                <a:lnTo>
                  <a:pt x="759" y="208"/>
                </a:lnTo>
                <a:lnTo>
                  <a:pt x="758" y="207"/>
                </a:lnTo>
                <a:lnTo>
                  <a:pt x="755" y="207"/>
                </a:lnTo>
                <a:lnTo>
                  <a:pt x="754" y="207"/>
                </a:lnTo>
                <a:lnTo>
                  <a:pt x="752" y="206"/>
                </a:lnTo>
                <a:lnTo>
                  <a:pt x="752" y="205"/>
                </a:lnTo>
                <a:lnTo>
                  <a:pt x="751" y="204"/>
                </a:lnTo>
                <a:lnTo>
                  <a:pt x="753" y="204"/>
                </a:lnTo>
                <a:lnTo>
                  <a:pt x="755" y="204"/>
                </a:lnTo>
                <a:lnTo>
                  <a:pt x="757" y="205"/>
                </a:lnTo>
                <a:lnTo>
                  <a:pt x="754" y="203"/>
                </a:lnTo>
                <a:lnTo>
                  <a:pt x="753" y="203"/>
                </a:lnTo>
                <a:lnTo>
                  <a:pt x="751" y="202"/>
                </a:lnTo>
                <a:lnTo>
                  <a:pt x="750" y="199"/>
                </a:lnTo>
                <a:lnTo>
                  <a:pt x="749" y="199"/>
                </a:lnTo>
                <a:lnTo>
                  <a:pt x="749" y="198"/>
                </a:lnTo>
                <a:lnTo>
                  <a:pt x="748" y="196"/>
                </a:lnTo>
                <a:lnTo>
                  <a:pt x="747" y="196"/>
                </a:lnTo>
                <a:lnTo>
                  <a:pt x="745" y="194"/>
                </a:lnTo>
                <a:lnTo>
                  <a:pt x="743" y="192"/>
                </a:lnTo>
                <a:lnTo>
                  <a:pt x="743" y="191"/>
                </a:lnTo>
                <a:lnTo>
                  <a:pt x="742" y="191"/>
                </a:lnTo>
                <a:lnTo>
                  <a:pt x="742" y="189"/>
                </a:lnTo>
                <a:lnTo>
                  <a:pt x="741" y="188"/>
                </a:lnTo>
                <a:lnTo>
                  <a:pt x="741" y="187"/>
                </a:lnTo>
                <a:lnTo>
                  <a:pt x="740" y="186"/>
                </a:lnTo>
                <a:lnTo>
                  <a:pt x="739" y="185"/>
                </a:lnTo>
                <a:lnTo>
                  <a:pt x="740" y="184"/>
                </a:lnTo>
                <a:lnTo>
                  <a:pt x="738" y="183"/>
                </a:lnTo>
                <a:lnTo>
                  <a:pt x="738" y="180"/>
                </a:lnTo>
                <a:lnTo>
                  <a:pt x="735" y="179"/>
                </a:lnTo>
                <a:lnTo>
                  <a:pt x="736" y="179"/>
                </a:lnTo>
                <a:lnTo>
                  <a:pt x="736" y="178"/>
                </a:lnTo>
                <a:lnTo>
                  <a:pt x="734" y="177"/>
                </a:lnTo>
                <a:lnTo>
                  <a:pt x="734" y="176"/>
                </a:lnTo>
                <a:lnTo>
                  <a:pt x="734" y="174"/>
                </a:lnTo>
                <a:lnTo>
                  <a:pt x="735" y="174"/>
                </a:lnTo>
                <a:lnTo>
                  <a:pt x="734" y="173"/>
                </a:lnTo>
                <a:lnTo>
                  <a:pt x="733" y="173"/>
                </a:lnTo>
                <a:lnTo>
                  <a:pt x="733" y="170"/>
                </a:lnTo>
                <a:lnTo>
                  <a:pt x="732" y="168"/>
                </a:lnTo>
                <a:lnTo>
                  <a:pt x="731" y="166"/>
                </a:lnTo>
                <a:lnTo>
                  <a:pt x="730" y="166"/>
                </a:lnTo>
                <a:lnTo>
                  <a:pt x="729" y="163"/>
                </a:lnTo>
                <a:lnTo>
                  <a:pt x="728" y="161"/>
                </a:lnTo>
                <a:lnTo>
                  <a:pt x="726" y="158"/>
                </a:lnTo>
                <a:lnTo>
                  <a:pt x="726" y="157"/>
                </a:lnTo>
                <a:lnTo>
                  <a:pt x="728" y="157"/>
                </a:lnTo>
                <a:lnTo>
                  <a:pt x="726" y="156"/>
                </a:lnTo>
                <a:lnTo>
                  <a:pt x="725" y="155"/>
                </a:lnTo>
                <a:lnTo>
                  <a:pt x="725" y="154"/>
                </a:lnTo>
                <a:lnTo>
                  <a:pt x="724" y="154"/>
                </a:lnTo>
                <a:lnTo>
                  <a:pt x="725" y="153"/>
                </a:lnTo>
                <a:lnTo>
                  <a:pt x="726" y="151"/>
                </a:lnTo>
                <a:lnTo>
                  <a:pt x="726" y="150"/>
                </a:lnTo>
                <a:lnTo>
                  <a:pt x="724" y="149"/>
                </a:lnTo>
                <a:lnTo>
                  <a:pt x="723" y="150"/>
                </a:lnTo>
                <a:lnTo>
                  <a:pt x="722" y="149"/>
                </a:lnTo>
                <a:lnTo>
                  <a:pt x="721" y="148"/>
                </a:lnTo>
                <a:lnTo>
                  <a:pt x="721" y="146"/>
                </a:lnTo>
                <a:lnTo>
                  <a:pt x="720" y="146"/>
                </a:lnTo>
                <a:lnTo>
                  <a:pt x="721" y="146"/>
                </a:lnTo>
                <a:lnTo>
                  <a:pt x="721" y="145"/>
                </a:lnTo>
                <a:lnTo>
                  <a:pt x="720" y="141"/>
                </a:lnTo>
                <a:lnTo>
                  <a:pt x="720" y="140"/>
                </a:lnTo>
                <a:lnTo>
                  <a:pt x="719" y="139"/>
                </a:lnTo>
                <a:lnTo>
                  <a:pt x="719" y="138"/>
                </a:lnTo>
                <a:lnTo>
                  <a:pt x="716" y="135"/>
                </a:lnTo>
                <a:lnTo>
                  <a:pt x="716" y="134"/>
                </a:lnTo>
                <a:lnTo>
                  <a:pt x="716" y="132"/>
                </a:lnTo>
                <a:lnTo>
                  <a:pt x="718" y="132"/>
                </a:lnTo>
                <a:lnTo>
                  <a:pt x="715" y="128"/>
                </a:lnTo>
                <a:lnTo>
                  <a:pt x="714" y="126"/>
                </a:lnTo>
                <a:lnTo>
                  <a:pt x="713" y="124"/>
                </a:lnTo>
                <a:lnTo>
                  <a:pt x="712" y="122"/>
                </a:lnTo>
                <a:lnTo>
                  <a:pt x="713" y="121"/>
                </a:lnTo>
                <a:lnTo>
                  <a:pt x="713" y="120"/>
                </a:lnTo>
                <a:lnTo>
                  <a:pt x="712" y="120"/>
                </a:lnTo>
                <a:lnTo>
                  <a:pt x="711" y="120"/>
                </a:lnTo>
                <a:lnTo>
                  <a:pt x="711" y="119"/>
                </a:lnTo>
                <a:lnTo>
                  <a:pt x="713" y="119"/>
                </a:lnTo>
                <a:lnTo>
                  <a:pt x="715" y="119"/>
                </a:lnTo>
                <a:lnTo>
                  <a:pt x="715" y="118"/>
                </a:lnTo>
                <a:lnTo>
                  <a:pt x="714" y="118"/>
                </a:lnTo>
                <a:lnTo>
                  <a:pt x="709" y="118"/>
                </a:lnTo>
                <a:lnTo>
                  <a:pt x="710" y="118"/>
                </a:lnTo>
                <a:lnTo>
                  <a:pt x="711" y="118"/>
                </a:lnTo>
                <a:lnTo>
                  <a:pt x="711" y="117"/>
                </a:lnTo>
                <a:lnTo>
                  <a:pt x="712" y="117"/>
                </a:lnTo>
                <a:lnTo>
                  <a:pt x="712" y="116"/>
                </a:lnTo>
                <a:lnTo>
                  <a:pt x="711" y="116"/>
                </a:lnTo>
                <a:lnTo>
                  <a:pt x="709" y="117"/>
                </a:lnTo>
                <a:lnTo>
                  <a:pt x="709" y="116"/>
                </a:lnTo>
                <a:lnTo>
                  <a:pt x="709" y="115"/>
                </a:lnTo>
                <a:lnTo>
                  <a:pt x="707" y="115"/>
                </a:lnTo>
                <a:lnTo>
                  <a:pt x="704" y="113"/>
                </a:lnTo>
                <a:lnTo>
                  <a:pt x="704" y="112"/>
                </a:lnTo>
                <a:lnTo>
                  <a:pt x="703" y="112"/>
                </a:lnTo>
                <a:lnTo>
                  <a:pt x="703" y="111"/>
                </a:lnTo>
                <a:lnTo>
                  <a:pt x="706" y="111"/>
                </a:lnTo>
                <a:lnTo>
                  <a:pt x="706" y="110"/>
                </a:lnTo>
                <a:lnTo>
                  <a:pt x="705" y="110"/>
                </a:lnTo>
                <a:lnTo>
                  <a:pt x="704" y="110"/>
                </a:lnTo>
                <a:lnTo>
                  <a:pt x="704" y="109"/>
                </a:lnTo>
                <a:lnTo>
                  <a:pt x="705" y="108"/>
                </a:lnTo>
                <a:lnTo>
                  <a:pt x="706" y="108"/>
                </a:lnTo>
                <a:lnTo>
                  <a:pt x="706" y="107"/>
                </a:lnTo>
                <a:lnTo>
                  <a:pt x="706" y="106"/>
                </a:lnTo>
                <a:lnTo>
                  <a:pt x="704" y="107"/>
                </a:lnTo>
                <a:lnTo>
                  <a:pt x="702" y="108"/>
                </a:lnTo>
                <a:lnTo>
                  <a:pt x="702" y="107"/>
                </a:lnTo>
                <a:lnTo>
                  <a:pt x="701" y="107"/>
                </a:lnTo>
                <a:lnTo>
                  <a:pt x="702" y="107"/>
                </a:lnTo>
                <a:lnTo>
                  <a:pt x="702" y="106"/>
                </a:lnTo>
                <a:lnTo>
                  <a:pt x="701" y="106"/>
                </a:lnTo>
                <a:lnTo>
                  <a:pt x="700" y="103"/>
                </a:lnTo>
                <a:lnTo>
                  <a:pt x="700" y="102"/>
                </a:lnTo>
                <a:lnTo>
                  <a:pt x="697" y="100"/>
                </a:lnTo>
                <a:lnTo>
                  <a:pt x="696" y="98"/>
                </a:lnTo>
                <a:lnTo>
                  <a:pt x="695" y="97"/>
                </a:lnTo>
                <a:lnTo>
                  <a:pt x="693" y="97"/>
                </a:lnTo>
                <a:lnTo>
                  <a:pt x="693" y="96"/>
                </a:lnTo>
                <a:lnTo>
                  <a:pt x="693" y="94"/>
                </a:lnTo>
                <a:lnTo>
                  <a:pt x="694" y="94"/>
                </a:lnTo>
                <a:lnTo>
                  <a:pt x="695" y="94"/>
                </a:lnTo>
                <a:lnTo>
                  <a:pt x="695" y="93"/>
                </a:lnTo>
                <a:lnTo>
                  <a:pt x="695" y="92"/>
                </a:lnTo>
                <a:lnTo>
                  <a:pt x="694" y="91"/>
                </a:lnTo>
                <a:lnTo>
                  <a:pt x="693" y="90"/>
                </a:lnTo>
                <a:lnTo>
                  <a:pt x="692" y="90"/>
                </a:lnTo>
                <a:lnTo>
                  <a:pt x="692" y="89"/>
                </a:lnTo>
                <a:lnTo>
                  <a:pt x="692" y="90"/>
                </a:lnTo>
                <a:lnTo>
                  <a:pt x="691" y="92"/>
                </a:lnTo>
                <a:lnTo>
                  <a:pt x="690" y="92"/>
                </a:lnTo>
                <a:lnTo>
                  <a:pt x="688" y="92"/>
                </a:lnTo>
                <a:lnTo>
                  <a:pt x="687" y="92"/>
                </a:lnTo>
                <a:lnTo>
                  <a:pt x="688" y="91"/>
                </a:lnTo>
                <a:lnTo>
                  <a:pt x="690" y="91"/>
                </a:lnTo>
                <a:lnTo>
                  <a:pt x="691" y="90"/>
                </a:lnTo>
                <a:lnTo>
                  <a:pt x="690" y="89"/>
                </a:lnTo>
                <a:lnTo>
                  <a:pt x="691" y="89"/>
                </a:lnTo>
                <a:lnTo>
                  <a:pt x="690" y="88"/>
                </a:lnTo>
                <a:lnTo>
                  <a:pt x="690" y="86"/>
                </a:lnTo>
                <a:lnTo>
                  <a:pt x="688" y="86"/>
                </a:lnTo>
                <a:lnTo>
                  <a:pt x="688" y="87"/>
                </a:lnTo>
                <a:lnTo>
                  <a:pt x="687" y="87"/>
                </a:lnTo>
                <a:lnTo>
                  <a:pt x="686" y="87"/>
                </a:lnTo>
                <a:lnTo>
                  <a:pt x="686" y="88"/>
                </a:lnTo>
                <a:lnTo>
                  <a:pt x="685" y="88"/>
                </a:lnTo>
                <a:lnTo>
                  <a:pt x="684" y="89"/>
                </a:lnTo>
                <a:lnTo>
                  <a:pt x="683" y="89"/>
                </a:lnTo>
                <a:lnTo>
                  <a:pt x="683" y="87"/>
                </a:lnTo>
                <a:lnTo>
                  <a:pt x="681" y="89"/>
                </a:lnTo>
                <a:lnTo>
                  <a:pt x="678" y="91"/>
                </a:lnTo>
                <a:lnTo>
                  <a:pt x="677" y="90"/>
                </a:lnTo>
                <a:lnTo>
                  <a:pt x="676" y="90"/>
                </a:lnTo>
                <a:lnTo>
                  <a:pt x="676" y="91"/>
                </a:lnTo>
                <a:lnTo>
                  <a:pt x="676" y="92"/>
                </a:lnTo>
                <a:lnTo>
                  <a:pt x="676" y="93"/>
                </a:lnTo>
                <a:lnTo>
                  <a:pt x="677" y="94"/>
                </a:lnTo>
                <a:lnTo>
                  <a:pt x="677" y="96"/>
                </a:lnTo>
                <a:lnTo>
                  <a:pt x="676" y="96"/>
                </a:lnTo>
                <a:lnTo>
                  <a:pt x="675" y="94"/>
                </a:lnTo>
                <a:lnTo>
                  <a:pt x="674" y="96"/>
                </a:lnTo>
                <a:lnTo>
                  <a:pt x="672" y="96"/>
                </a:lnTo>
                <a:lnTo>
                  <a:pt x="671" y="96"/>
                </a:lnTo>
                <a:lnTo>
                  <a:pt x="669" y="94"/>
                </a:lnTo>
                <a:lnTo>
                  <a:pt x="666" y="96"/>
                </a:lnTo>
                <a:lnTo>
                  <a:pt x="665" y="96"/>
                </a:lnTo>
                <a:lnTo>
                  <a:pt x="664" y="96"/>
                </a:lnTo>
                <a:lnTo>
                  <a:pt x="664" y="94"/>
                </a:lnTo>
                <a:lnTo>
                  <a:pt x="665" y="92"/>
                </a:lnTo>
                <a:lnTo>
                  <a:pt x="665" y="91"/>
                </a:lnTo>
                <a:lnTo>
                  <a:pt x="666" y="91"/>
                </a:lnTo>
                <a:lnTo>
                  <a:pt x="666" y="87"/>
                </a:lnTo>
                <a:lnTo>
                  <a:pt x="664" y="86"/>
                </a:lnTo>
                <a:lnTo>
                  <a:pt x="663" y="86"/>
                </a:lnTo>
                <a:lnTo>
                  <a:pt x="661" y="86"/>
                </a:lnTo>
                <a:lnTo>
                  <a:pt x="659" y="86"/>
                </a:lnTo>
                <a:lnTo>
                  <a:pt x="658" y="86"/>
                </a:lnTo>
                <a:lnTo>
                  <a:pt x="657" y="86"/>
                </a:lnTo>
                <a:lnTo>
                  <a:pt x="657" y="84"/>
                </a:lnTo>
                <a:lnTo>
                  <a:pt x="655" y="82"/>
                </a:lnTo>
                <a:lnTo>
                  <a:pt x="655" y="83"/>
                </a:lnTo>
                <a:lnTo>
                  <a:pt x="654" y="84"/>
                </a:lnTo>
                <a:lnTo>
                  <a:pt x="652" y="84"/>
                </a:lnTo>
                <a:lnTo>
                  <a:pt x="653" y="86"/>
                </a:lnTo>
                <a:lnTo>
                  <a:pt x="652" y="87"/>
                </a:lnTo>
                <a:lnTo>
                  <a:pt x="651" y="86"/>
                </a:lnTo>
                <a:lnTo>
                  <a:pt x="651" y="87"/>
                </a:lnTo>
                <a:lnTo>
                  <a:pt x="651" y="88"/>
                </a:lnTo>
                <a:lnTo>
                  <a:pt x="648" y="89"/>
                </a:lnTo>
                <a:lnTo>
                  <a:pt x="646" y="89"/>
                </a:lnTo>
                <a:lnTo>
                  <a:pt x="645" y="89"/>
                </a:lnTo>
                <a:lnTo>
                  <a:pt x="644" y="90"/>
                </a:lnTo>
                <a:lnTo>
                  <a:pt x="644" y="91"/>
                </a:lnTo>
                <a:lnTo>
                  <a:pt x="640" y="94"/>
                </a:lnTo>
                <a:lnTo>
                  <a:pt x="637" y="94"/>
                </a:lnTo>
                <a:lnTo>
                  <a:pt x="637" y="96"/>
                </a:lnTo>
                <a:lnTo>
                  <a:pt x="635" y="96"/>
                </a:lnTo>
                <a:lnTo>
                  <a:pt x="633" y="93"/>
                </a:lnTo>
                <a:lnTo>
                  <a:pt x="633" y="92"/>
                </a:lnTo>
                <a:lnTo>
                  <a:pt x="632" y="91"/>
                </a:lnTo>
                <a:lnTo>
                  <a:pt x="630" y="91"/>
                </a:lnTo>
                <a:lnTo>
                  <a:pt x="629" y="91"/>
                </a:lnTo>
                <a:lnTo>
                  <a:pt x="627" y="92"/>
                </a:lnTo>
                <a:lnTo>
                  <a:pt x="626" y="91"/>
                </a:lnTo>
                <a:lnTo>
                  <a:pt x="625" y="90"/>
                </a:lnTo>
                <a:lnTo>
                  <a:pt x="623" y="89"/>
                </a:lnTo>
                <a:lnTo>
                  <a:pt x="623" y="88"/>
                </a:lnTo>
                <a:lnTo>
                  <a:pt x="623" y="87"/>
                </a:lnTo>
                <a:lnTo>
                  <a:pt x="624" y="86"/>
                </a:lnTo>
                <a:lnTo>
                  <a:pt x="624" y="84"/>
                </a:lnTo>
                <a:lnTo>
                  <a:pt x="623" y="86"/>
                </a:lnTo>
                <a:lnTo>
                  <a:pt x="621" y="87"/>
                </a:lnTo>
                <a:lnTo>
                  <a:pt x="620" y="87"/>
                </a:lnTo>
                <a:lnTo>
                  <a:pt x="619" y="86"/>
                </a:lnTo>
                <a:lnTo>
                  <a:pt x="618" y="87"/>
                </a:lnTo>
                <a:lnTo>
                  <a:pt x="619" y="88"/>
                </a:lnTo>
                <a:lnTo>
                  <a:pt x="619" y="90"/>
                </a:lnTo>
                <a:lnTo>
                  <a:pt x="620" y="90"/>
                </a:lnTo>
                <a:lnTo>
                  <a:pt x="619" y="92"/>
                </a:lnTo>
                <a:lnTo>
                  <a:pt x="617" y="92"/>
                </a:lnTo>
                <a:lnTo>
                  <a:pt x="617" y="90"/>
                </a:lnTo>
                <a:lnTo>
                  <a:pt x="616" y="89"/>
                </a:lnTo>
                <a:lnTo>
                  <a:pt x="616" y="90"/>
                </a:lnTo>
                <a:lnTo>
                  <a:pt x="615" y="90"/>
                </a:lnTo>
                <a:lnTo>
                  <a:pt x="614" y="91"/>
                </a:lnTo>
                <a:lnTo>
                  <a:pt x="613" y="91"/>
                </a:lnTo>
                <a:lnTo>
                  <a:pt x="611" y="92"/>
                </a:lnTo>
                <a:lnTo>
                  <a:pt x="611" y="93"/>
                </a:lnTo>
                <a:lnTo>
                  <a:pt x="609" y="93"/>
                </a:lnTo>
                <a:lnTo>
                  <a:pt x="608" y="93"/>
                </a:lnTo>
                <a:lnTo>
                  <a:pt x="607" y="93"/>
                </a:lnTo>
                <a:lnTo>
                  <a:pt x="606" y="94"/>
                </a:lnTo>
                <a:lnTo>
                  <a:pt x="605" y="93"/>
                </a:lnTo>
                <a:lnTo>
                  <a:pt x="605" y="94"/>
                </a:lnTo>
                <a:lnTo>
                  <a:pt x="605" y="96"/>
                </a:lnTo>
                <a:lnTo>
                  <a:pt x="604" y="94"/>
                </a:lnTo>
                <a:lnTo>
                  <a:pt x="603" y="94"/>
                </a:lnTo>
                <a:lnTo>
                  <a:pt x="601" y="94"/>
                </a:lnTo>
                <a:lnTo>
                  <a:pt x="600" y="93"/>
                </a:lnTo>
                <a:lnTo>
                  <a:pt x="598" y="93"/>
                </a:lnTo>
                <a:lnTo>
                  <a:pt x="598" y="94"/>
                </a:lnTo>
                <a:lnTo>
                  <a:pt x="597" y="96"/>
                </a:lnTo>
                <a:lnTo>
                  <a:pt x="598" y="96"/>
                </a:lnTo>
                <a:lnTo>
                  <a:pt x="597" y="96"/>
                </a:lnTo>
                <a:lnTo>
                  <a:pt x="596" y="96"/>
                </a:lnTo>
                <a:lnTo>
                  <a:pt x="596" y="97"/>
                </a:lnTo>
                <a:lnTo>
                  <a:pt x="595" y="97"/>
                </a:lnTo>
                <a:lnTo>
                  <a:pt x="595" y="98"/>
                </a:lnTo>
                <a:lnTo>
                  <a:pt x="594" y="98"/>
                </a:lnTo>
                <a:lnTo>
                  <a:pt x="591" y="98"/>
                </a:lnTo>
                <a:lnTo>
                  <a:pt x="590" y="97"/>
                </a:lnTo>
                <a:lnTo>
                  <a:pt x="588" y="97"/>
                </a:lnTo>
                <a:lnTo>
                  <a:pt x="587" y="97"/>
                </a:lnTo>
                <a:lnTo>
                  <a:pt x="588" y="98"/>
                </a:lnTo>
                <a:lnTo>
                  <a:pt x="585" y="98"/>
                </a:lnTo>
                <a:lnTo>
                  <a:pt x="584" y="98"/>
                </a:lnTo>
                <a:lnTo>
                  <a:pt x="582" y="97"/>
                </a:lnTo>
                <a:lnTo>
                  <a:pt x="582" y="96"/>
                </a:lnTo>
                <a:lnTo>
                  <a:pt x="584" y="92"/>
                </a:lnTo>
                <a:lnTo>
                  <a:pt x="582" y="92"/>
                </a:lnTo>
                <a:lnTo>
                  <a:pt x="581" y="91"/>
                </a:lnTo>
                <a:lnTo>
                  <a:pt x="580" y="91"/>
                </a:lnTo>
                <a:lnTo>
                  <a:pt x="578" y="92"/>
                </a:lnTo>
                <a:lnTo>
                  <a:pt x="577" y="92"/>
                </a:lnTo>
                <a:lnTo>
                  <a:pt x="575" y="92"/>
                </a:lnTo>
                <a:lnTo>
                  <a:pt x="573" y="92"/>
                </a:lnTo>
                <a:lnTo>
                  <a:pt x="570" y="91"/>
                </a:lnTo>
                <a:lnTo>
                  <a:pt x="568" y="88"/>
                </a:lnTo>
                <a:lnTo>
                  <a:pt x="567" y="88"/>
                </a:lnTo>
                <a:lnTo>
                  <a:pt x="566" y="87"/>
                </a:lnTo>
                <a:lnTo>
                  <a:pt x="565" y="87"/>
                </a:lnTo>
                <a:lnTo>
                  <a:pt x="559" y="87"/>
                </a:lnTo>
                <a:lnTo>
                  <a:pt x="558" y="87"/>
                </a:lnTo>
                <a:lnTo>
                  <a:pt x="556" y="87"/>
                </a:lnTo>
                <a:lnTo>
                  <a:pt x="554" y="88"/>
                </a:lnTo>
                <a:lnTo>
                  <a:pt x="554" y="89"/>
                </a:lnTo>
                <a:lnTo>
                  <a:pt x="553" y="89"/>
                </a:lnTo>
                <a:lnTo>
                  <a:pt x="552" y="90"/>
                </a:lnTo>
                <a:lnTo>
                  <a:pt x="551" y="90"/>
                </a:lnTo>
                <a:lnTo>
                  <a:pt x="550" y="89"/>
                </a:lnTo>
                <a:lnTo>
                  <a:pt x="551" y="84"/>
                </a:lnTo>
                <a:lnTo>
                  <a:pt x="551" y="83"/>
                </a:lnTo>
                <a:lnTo>
                  <a:pt x="550" y="81"/>
                </a:lnTo>
                <a:lnTo>
                  <a:pt x="549" y="81"/>
                </a:lnTo>
                <a:lnTo>
                  <a:pt x="548" y="81"/>
                </a:lnTo>
                <a:lnTo>
                  <a:pt x="547" y="81"/>
                </a:lnTo>
                <a:lnTo>
                  <a:pt x="546" y="82"/>
                </a:lnTo>
                <a:lnTo>
                  <a:pt x="546" y="83"/>
                </a:lnTo>
                <a:lnTo>
                  <a:pt x="543" y="83"/>
                </a:lnTo>
                <a:lnTo>
                  <a:pt x="542" y="84"/>
                </a:lnTo>
                <a:lnTo>
                  <a:pt x="540" y="86"/>
                </a:lnTo>
                <a:lnTo>
                  <a:pt x="539" y="86"/>
                </a:lnTo>
                <a:lnTo>
                  <a:pt x="538" y="84"/>
                </a:lnTo>
                <a:lnTo>
                  <a:pt x="534" y="80"/>
                </a:lnTo>
                <a:lnTo>
                  <a:pt x="534" y="79"/>
                </a:lnTo>
                <a:lnTo>
                  <a:pt x="530" y="79"/>
                </a:lnTo>
                <a:lnTo>
                  <a:pt x="529" y="78"/>
                </a:lnTo>
                <a:lnTo>
                  <a:pt x="527" y="78"/>
                </a:lnTo>
                <a:lnTo>
                  <a:pt x="524" y="79"/>
                </a:lnTo>
                <a:lnTo>
                  <a:pt x="523" y="79"/>
                </a:lnTo>
                <a:lnTo>
                  <a:pt x="523" y="78"/>
                </a:lnTo>
                <a:lnTo>
                  <a:pt x="523" y="77"/>
                </a:lnTo>
                <a:lnTo>
                  <a:pt x="522" y="75"/>
                </a:lnTo>
                <a:lnTo>
                  <a:pt x="520" y="75"/>
                </a:lnTo>
                <a:lnTo>
                  <a:pt x="519" y="75"/>
                </a:lnTo>
                <a:lnTo>
                  <a:pt x="517" y="78"/>
                </a:lnTo>
                <a:lnTo>
                  <a:pt x="515" y="78"/>
                </a:lnTo>
                <a:lnTo>
                  <a:pt x="513" y="77"/>
                </a:lnTo>
                <a:lnTo>
                  <a:pt x="509" y="74"/>
                </a:lnTo>
                <a:lnTo>
                  <a:pt x="508" y="73"/>
                </a:lnTo>
                <a:lnTo>
                  <a:pt x="506" y="73"/>
                </a:lnTo>
                <a:lnTo>
                  <a:pt x="505" y="74"/>
                </a:lnTo>
                <a:lnTo>
                  <a:pt x="503" y="74"/>
                </a:lnTo>
                <a:lnTo>
                  <a:pt x="502" y="74"/>
                </a:lnTo>
                <a:lnTo>
                  <a:pt x="500" y="73"/>
                </a:lnTo>
                <a:lnTo>
                  <a:pt x="499" y="72"/>
                </a:lnTo>
                <a:lnTo>
                  <a:pt x="498" y="72"/>
                </a:lnTo>
                <a:lnTo>
                  <a:pt x="496" y="71"/>
                </a:lnTo>
                <a:lnTo>
                  <a:pt x="495" y="71"/>
                </a:lnTo>
                <a:lnTo>
                  <a:pt x="495" y="70"/>
                </a:lnTo>
                <a:lnTo>
                  <a:pt x="494" y="69"/>
                </a:lnTo>
                <a:lnTo>
                  <a:pt x="492" y="68"/>
                </a:lnTo>
                <a:lnTo>
                  <a:pt x="491" y="67"/>
                </a:lnTo>
                <a:lnTo>
                  <a:pt x="490" y="67"/>
                </a:lnTo>
                <a:lnTo>
                  <a:pt x="490" y="65"/>
                </a:lnTo>
                <a:lnTo>
                  <a:pt x="490" y="63"/>
                </a:lnTo>
                <a:lnTo>
                  <a:pt x="490" y="62"/>
                </a:lnTo>
                <a:lnTo>
                  <a:pt x="489" y="61"/>
                </a:lnTo>
                <a:lnTo>
                  <a:pt x="487" y="62"/>
                </a:lnTo>
                <a:lnTo>
                  <a:pt x="486" y="64"/>
                </a:lnTo>
                <a:lnTo>
                  <a:pt x="485" y="67"/>
                </a:lnTo>
                <a:lnTo>
                  <a:pt x="484" y="65"/>
                </a:lnTo>
                <a:lnTo>
                  <a:pt x="483" y="65"/>
                </a:lnTo>
                <a:lnTo>
                  <a:pt x="482" y="64"/>
                </a:lnTo>
                <a:lnTo>
                  <a:pt x="481" y="64"/>
                </a:lnTo>
                <a:lnTo>
                  <a:pt x="480" y="64"/>
                </a:lnTo>
                <a:lnTo>
                  <a:pt x="479" y="67"/>
                </a:lnTo>
                <a:lnTo>
                  <a:pt x="477" y="68"/>
                </a:lnTo>
                <a:lnTo>
                  <a:pt x="479" y="68"/>
                </a:lnTo>
                <a:lnTo>
                  <a:pt x="477" y="68"/>
                </a:lnTo>
                <a:lnTo>
                  <a:pt x="475" y="70"/>
                </a:lnTo>
                <a:lnTo>
                  <a:pt x="474" y="71"/>
                </a:lnTo>
                <a:lnTo>
                  <a:pt x="474" y="73"/>
                </a:lnTo>
                <a:lnTo>
                  <a:pt x="473" y="72"/>
                </a:lnTo>
                <a:lnTo>
                  <a:pt x="471" y="71"/>
                </a:lnTo>
                <a:lnTo>
                  <a:pt x="470" y="71"/>
                </a:lnTo>
                <a:lnTo>
                  <a:pt x="469" y="72"/>
                </a:lnTo>
                <a:lnTo>
                  <a:pt x="467" y="73"/>
                </a:lnTo>
                <a:lnTo>
                  <a:pt x="466" y="73"/>
                </a:lnTo>
                <a:lnTo>
                  <a:pt x="465" y="72"/>
                </a:lnTo>
                <a:lnTo>
                  <a:pt x="464" y="70"/>
                </a:lnTo>
                <a:lnTo>
                  <a:pt x="463" y="65"/>
                </a:lnTo>
                <a:lnTo>
                  <a:pt x="463" y="63"/>
                </a:lnTo>
                <a:lnTo>
                  <a:pt x="462" y="63"/>
                </a:lnTo>
                <a:lnTo>
                  <a:pt x="462" y="65"/>
                </a:lnTo>
                <a:lnTo>
                  <a:pt x="463" y="68"/>
                </a:lnTo>
                <a:lnTo>
                  <a:pt x="463" y="69"/>
                </a:lnTo>
                <a:lnTo>
                  <a:pt x="462" y="69"/>
                </a:lnTo>
                <a:lnTo>
                  <a:pt x="462" y="70"/>
                </a:lnTo>
                <a:lnTo>
                  <a:pt x="463" y="72"/>
                </a:lnTo>
                <a:lnTo>
                  <a:pt x="463" y="74"/>
                </a:lnTo>
                <a:lnTo>
                  <a:pt x="464" y="75"/>
                </a:lnTo>
                <a:lnTo>
                  <a:pt x="465" y="77"/>
                </a:lnTo>
                <a:lnTo>
                  <a:pt x="466" y="78"/>
                </a:lnTo>
                <a:lnTo>
                  <a:pt x="467" y="79"/>
                </a:lnTo>
                <a:lnTo>
                  <a:pt x="467" y="82"/>
                </a:lnTo>
                <a:lnTo>
                  <a:pt x="466" y="84"/>
                </a:lnTo>
                <a:lnTo>
                  <a:pt x="466" y="87"/>
                </a:lnTo>
                <a:lnTo>
                  <a:pt x="466" y="89"/>
                </a:lnTo>
                <a:lnTo>
                  <a:pt x="467" y="91"/>
                </a:lnTo>
                <a:lnTo>
                  <a:pt x="470" y="94"/>
                </a:lnTo>
                <a:lnTo>
                  <a:pt x="475" y="96"/>
                </a:lnTo>
                <a:lnTo>
                  <a:pt x="477" y="97"/>
                </a:lnTo>
                <a:lnTo>
                  <a:pt x="481" y="100"/>
                </a:lnTo>
                <a:lnTo>
                  <a:pt x="482" y="101"/>
                </a:lnTo>
                <a:lnTo>
                  <a:pt x="484" y="100"/>
                </a:lnTo>
                <a:lnTo>
                  <a:pt x="484" y="101"/>
                </a:lnTo>
                <a:lnTo>
                  <a:pt x="485" y="102"/>
                </a:lnTo>
                <a:lnTo>
                  <a:pt x="486" y="103"/>
                </a:lnTo>
                <a:lnTo>
                  <a:pt x="485" y="110"/>
                </a:lnTo>
                <a:lnTo>
                  <a:pt x="485" y="111"/>
                </a:lnTo>
                <a:lnTo>
                  <a:pt x="486" y="116"/>
                </a:lnTo>
                <a:lnTo>
                  <a:pt x="486" y="117"/>
                </a:lnTo>
                <a:lnTo>
                  <a:pt x="486" y="118"/>
                </a:lnTo>
                <a:lnTo>
                  <a:pt x="485" y="119"/>
                </a:lnTo>
                <a:lnTo>
                  <a:pt x="484" y="120"/>
                </a:lnTo>
                <a:lnTo>
                  <a:pt x="484" y="122"/>
                </a:lnTo>
                <a:lnTo>
                  <a:pt x="482" y="125"/>
                </a:lnTo>
                <a:lnTo>
                  <a:pt x="481" y="127"/>
                </a:lnTo>
                <a:lnTo>
                  <a:pt x="480" y="129"/>
                </a:lnTo>
                <a:lnTo>
                  <a:pt x="480" y="130"/>
                </a:lnTo>
                <a:lnTo>
                  <a:pt x="476" y="134"/>
                </a:lnTo>
                <a:lnTo>
                  <a:pt x="475" y="136"/>
                </a:lnTo>
                <a:lnTo>
                  <a:pt x="476" y="137"/>
                </a:lnTo>
                <a:lnTo>
                  <a:pt x="476" y="138"/>
                </a:lnTo>
                <a:lnTo>
                  <a:pt x="475" y="139"/>
                </a:lnTo>
                <a:lnTo>
                  <a:pt x="475" y="138"/>
                </a:lnTo>
                <a:lnTo>
                  <a:pt x="475" y="137"/>
                </a:lnTo>
                <a:lnTo>
                  <a:pt x="474" y="137"/>
                </a:lnTo>
                <a:lnTo>
                  <a:pt x="472" y="141"/>
                </a:lnTo>
                <a:lnTo>
                  <a:pt x="470" y="140"/>
                </a:lnTo>
                <a:lnTo>
                  <a:pt x="469" y="141"/>
                </a:lnTo>
                <a:lnTo>
                  <a:pt x="469" y="140"/>
                </a:lnTo>
                <a:lnTo>
                  <a:pt x="470" y="138"/>
                </a:lnTo>
                <a:lnTo>
                  <a:pt x="470" y="137"/>
                </a:lnTo>
                <a:lnTo>
                  <a:pt x="470" y="136"/>
                </a:lnTo>
                <a:lnTo>
                  <a:pt x="469" y="135"/>
                </a:lnTo>
                <a:lnTo>
                  <a:pt x="467" y="137"/>
                </a:lnTo>
                <a:lnTo>
                  <a:pt x="467" y="139"/>
                </a:lnTo>
                <a:lnTo>
                  <a:pt x="466" y="139"/>
                </a:lnTo>
                <a:lnTo>
                  <a:pt x="465" y="139"/>
                </a:lnTo>
                <a:lnTo>
                  <a:pt x="465" y="137"/>
                </a:lnTo>
                <a:lnTo>
                  <a:pt x="464" y="138"/>
                </a:lnTo>
                <a:lnTo>
                  <a:pt x="464" y="135"/>
                </a:lnTo>
                <a:lnTo>
                  <a:pt x="463" y="134"/>
                </a:lnTo>
                <a:lnTo>
                  <a:pt x="462" y="134"/>
                </a:lnTo>
                <a:lnTo>
                  <a:pt x="461" y="131"/>
                </a:lnTo>
                <a:lnTo>
                  <a:pt x="460" y="130"/>
                </a:lnTo>
                <a:lnTo>
                  <a:pt x="460" y="129"/>
                </a:lnTo>
                <a:lnTo>
                  <a:pt x="457" y="130"/>
                </a:lnTo>
                <a:lnTo>
                  <a:pt x="457" y="131"/>
                </a:lnTo>
                <a:lnTo>
                  <a:pt x="458" y="132"/>
                </a:lnTo>
                <a:lnTo>
                  <a:pt x="458" y="135"/>
                </a:lnTo>
                <a:lnTo>
                  <a:pt x="460" y="137"/>
                </a:lnTo>
                <a:lnTo>
                  <a:pt x="460" y="140"/>
                </a:lnTo>
                <a:lnTo>
                  <a:pt x="461" y="140"/>
                </a:lnTo>
                <a:lnTo>
                  <a:pt x="462" y="140"/>
                </a:lnTo>
                <a:lnTo>
                  <a:pt x="463" y="140"/>
                </a:lnTo>
                <a:lnTo>
                  <a:pt x="464" y="141"/>
                </a:lnTo>
                <a:lnTo>
                  <a:pt x="464" y="142"/>
                </a:lnTo>
                <a:lnTo>
                  <a:pt x="463" y="144"/>
                </a:lnTo>
                <a:lnTo>
                  <a:pt x="463" y="145"/>
                </a:lnTo>
                <a:lnTo>
                  <a:pt x="463" y="142"/>
                </a:lnTo>
                <a:lnTo>
                  <a:pt x="462" y="142"/>
                </a:lnTo>
                <a:lnTo>
                  <a:pt x="462" y="145"/>
                </a:lnTo>
                <a:lnTo>
                  <a:pt x="462" y="146"/>
                </a:lnTo>
                <a:lnTo>
                  <a:pt x="461" y="146"/>
                </a:lnTo>
                <a:lnTo>
                  <a:pt x="460" y="145"/>
                </a:lnTo>
                <a:lnTo>
                  <a:pt x="461" y="144"/>
                </a:lnTo>
                <a:lnTo>
                  <a:pt x="460" y="142"/>
                </a:lnTo>
                <a:lnTo>
                  <a:pt x="456" y="147"/>
                </a:lnTo>
                <a:lnTo>
                  <a:pt x="455" y="149"/>
                </a:lnTo>
                <a:lnTo>
                  <a:pt x="454" y="151"/>
                </a:lnTo>
                <a:lnTo>
                  <a:pt x="454" y="149"/>
                </a:lnTo>
                <a:lnTo>
                  <a:pt x="453" y="150"/>
                </a:lnTo>
                <a:lnTo>
                  <a:pt x="453" y="151"/>
                </a:lnTo>
                <a:lnTo>
                  <a:pt x="452" y="151"/>
                </a:lnTo>
                <a:lnTo>
                  <a:pt x="453" y="149"/>
                </a:lnTo>
                <a:lnTo>
                  <a:pt x="452" y="149"/>
                </a:lnTo>
                <a:lnTo>
                  <a:pt x="451" y="150"/>
                </a:lnTo>
                <a:lnTo>
                  <a:pt x="450" y="150"/>
                </a:lnTo>
                <a:lnTo>
                  <a:pt x="450" y="149"/>
                </a:lnTo>
                <a:lnTo>
                  <a:pt x="450" y="148"/>
                </a:lnTo>
                <a:lnTo>
                  <a:pt x="450" y="145"/>
                </a:lnTo>
                <a:lnTo>
                  <a:pt x="448" y="145"/>
                </a:lnTo>
                <a:lnTo>
                  <a:pt x="447" y="146"/>
                </a:lnTo>
                <a:lnTo>
                  <a:pt x="447" y="148"/>
                </a:lnTo>
                <a:lnTo>
                  <a:pt x="445" y="150"/>
                </a:lnTo>
                <a:lnTo>
                  <a:pt x="445" y="151"/>
                </a:lnTo>
                <a:lnTo>
                  <a:pt x="445" y="153"/>
                </a:lnTo>
                <a:lnTo>
                  <a:pt x="444" y="156"/>
                </a:lnTo>
                <a:lnTo>
                  <a:pt x="443" y="156"/>
                </a:lnTo>
                <a:lnTo>
                  <a:pt x="443" y="154"/>
                </a:lnTo>
                <a:lnTo>
                  <a:pt x="442" y="154"/>
                </a:lnTo>
                <a:lnTo>
                  <a:pt x="441" y="156"/>
                </a:lnTo>
                <a:lnTo>
                  <a:pt x="439" y="159"/>
                </a:lnTo>
                <a:lnTo>
                  <a:pt x="441" y="160"/>
                </a:lnTo>
                <a:lnTo>
                  <a:pt x="442" y="161"/>
                </a:lnTo>
                <a:lnTo>
                  <a:pt x="442" y="165"/>
                </a:lnTo>
                <a:lnTo>
                  <a:pt x="441" y="165"/>
                </a:lnTo>
                <a:lnTo>
                  <a:pt x="441" y="164"/>
                </a:lnTo>
                <a:lnTo>
                  <a:pt x="439" y="164"/>
                </a:lnTo>
                <a:lnTo>
                  <a:pt x="438" y="165"/>
                </a:lnTo>
                <a:lnTo>
                  <a:pt x="438" y="167"/>
                </a:lnTo>
                <a:lnTo>
                  <a:pt x="437" y="169"/>
                </a:lnTo>
                <a:lnTo>
                  <a:pt x="438" y="170"/>
                </a:lnTo>
                <a:lnTo>
                  <a:pt x="438" y="172"/>
                </a:lnTo>
                <a:lnTo>
                  <a:pt x="437" y="173"/>
                </a:lnTo>
                <a:lnTo>
                  <a:pt x="437" y="172"/>
                </a:lnTo>
                <a:lnTo>
                  <a:pt x="436" y="172"/>
                </a:lnTo>
                <a:lnTo>
                  <a:pt x="435" y="174"/>
                </a:lnTo>
                <a:lnTo>
                  <a:pt x="434" y="175"/>
                </a:lnTo>
                <a:lnTo>
                  <a:pt x="434" y="174"/>
                </a:lnTo>
                <a:lnTo>
                  <a:pt x="435" y="172"/>
                </a:lnTo>
                <a:lnTo>
                  <a:pt x="434" y="170"/>
                </a:lnTo>
                <a:lnTo>
                  <a:pt x="433" y="170"/>
                </a:lnTo>
                <a:lnTo>
                  <a:pt x="433" y="169"/>
                </a:lnTo>
                <a:lnTo>
                  <a:pt x="433" y="168"/>
                </a:lnTo>
                <a:lnTo>
                  <a:pt x="432" y="167"/>
                </a:lnTo>
                <a:lnTo>
                  <a:pt x="433" y="164"/>
                </a:lnTo>
                <a:lnTo>
                  <a:pt x="432" y="163"/>
                </a:lnTo>
                <a:lnTo>
                  <a:pt x="432" y="161"/>
                </a:lnTo>
                <a:lnTo>
                  <a:pt x="431" y="163"/>
                </a:lnTo>
                <a:lnTo>
                  <a:pt x="428" y="163"/>
                </a:lnTo>
                <a:lnTo>
                  <a:pt x="429" y="161"/>
                </a:lnTo>
                <a:lnTo>
                  <a:pt x="431" y="159"/>
                </a:lnTo>
                <a:lnTo>
                  <a:pt x="432" y="158"/>
                </a:lnTo>
                <a:lnTo>
                  <a:pt x="432" y="157"/>
                </a:lnTo>
                <a:lnTo>
                  <a:pt x="432" y="156"/>
                </a:lnTo>
                <a:lnTo>
                  <a:pt x="433" y="153"/>
                </a:lnTo>
                <a:lnTo>
                  <a:pt x="433" y="150"/>
                </a:lnTo>
                <a:lnTo>
                  <a:pt x="434" y="150"/>
                </a:lnTo>
                <a:lnTo>
                  <a:pt x="434" y="151"/>
                </a:lnTo>
                <a:lnTo>
                  <a:pt x="436" y="149"/>
                </a:lnTo>
                <a:lnTo>
                  <a:pt x="439" y="146"/>
                </a:lnTo>
                <a:lnTo>
                  <a:pt x="444" y="140"/>
                </a:lnTo>
                <a:lnTo>
                  <a:pt x="445" y="138"/>
                </a:lnTo>
                <a:lnTo>
                  <a:pt x="447" y="135"/>
                </a:lnTo>
                <a:lnTo>
                  <a:pt x="451" y="131"/>
                </a:lnTo>
                <a:lnTo>
                  <a:pt x="452" y="130"/>
                </a:lnTo>
                <a:lnTo>
                  <a:pt x="454" y="128"/>
                </a:lnTo>
                <a:lnTo>
                  <a:pt x="457" y="126"/>
                </a:lnTo>
                <a:lnTo>
                  <a:pt x="457" y="122"/>
                </a:lnTo>
                <a:lnTo>
                  <a:pt x="458" y="121"/>
                </a:lnTo>
                <a:lnTo>
                  <a:pt x="458" y="120"/>
                </a:lnTo>
                <a:lnTo>
                  <a:pt x="458" y="119"/>
                </a:lnTo>
                <a:lnTo>
                  <a:pt x="460" y="118"/>
                </a:lnTo>
                <a:lnTo>
                  <a:pt x="461" y="110"/>
                </a:lnTo>
                <a:lnTo>
                  <a:pt x="461" y="109"/>
                </a:lnTo>
                <a:lnTo>
                  <a:pt x="460" y="108"/>
                </a:lnTo>
                <a:lnTo>
                  <a:pt x="456" y="106"/>
                </a:lnTo>
                <a:lnTo>
                  <a:pt x="455" y="106"/>
                </a:lnTo>
                <a:lnTo>
                  <a:pt x="456" y="105"/>
                </a:lnTo>
                <a:lnTo>
                  <a:pt x="457" y="105"/>
                </a:lnTo>
                <a:lnTo>
                  <a:pt x="457" y="102"/>
                </a:lnTo>
                <a:lnTo>
                  <a:pt x="457" y="101"/>
                </a:lnTo>
                <a:lnTo>
                  <a:pt x="456" y="100"/>
                </a:lnTo>
                <a:lnTo>
                  <a:pt x="455" y="99"/>
                </a:lnTo>
                <a:lnTo>
                  <a:pt x="453" y="98"/>
                </a:lnTo>
                <a:lnTo>
                  <a:pt x="452" y="98"/>
                </a:lnTo>
                <a:lnTo>
                  <a:pt x="450" y="97"/>
                </a:lnTo>
                <a:lnTo>
                  <a:pt x="447" y="97"/>
                </a:lnTo>
                <a:lnTo>
                  <a:pt x="446" y="97"/>
                </a:lnTo>
                <a:lnTo>
                  <a:pt x="444" y="94"/>
                </a:lnTo>
                <a:lnTo>
                  <a:pt x="441" y="94"/>
                </a:lnTo>
                <a:lnTo>
                  <a:pt x="438" y="96"/>
                </a:lnTo>
                <a:lnTo>
                  <a:pt x="436" y="97"/>
                </a:lnTo>
                <a:lnTo>
                  <a:pt x="436" y="99"/>
                </a:lnTo>
                <a:lnTo>
                  <a:pt x="437" y="98"/>
                </a:lnTo>
                <a:lnTo>
                  <a:pt x="437" y="100"/>
                </a:lnTo>
                <a:lnTo>
                  <a:pt x="436" y="102"/>
                </a:lnTo>
                <a:lnTo>
                  <a:pt x="434" y="105"/>
                </a:lnTo>
                <a:lnTo>
                  <a:pt x="433" y="106"/>
                </a:lnTo>
                <a:lnTo>
                  <a:pt x="433" y="107"/>
                </a:lnTo>
                <a:lnTo>
                  <a:pt x="432" y="109"/>
                </a:lnTo>
                <a:lnTo>
                  <a:pt x="431" y="111"/>
                </a:lnTo>
                <a:lnTo>
                  <a:pt x="431" y="113"/>
                </a:lnTo>
                <a:lnTo>
                  <a:pt x="431" y="116"/>
                </a:lnTo>
                <a:lnTo>
                  <a:pt x="431" y="117"/>
                </a:lnTo>
                <a:lnTo>
                  <a:pt x="432" y="117"/>
                </a:lnTo>
                <a:lnTo>
                  <a:pt x="433" y="118"/>
                </a:lnTo>
                <a:lnTo>
                  <a:pt x="434" y="119"/>
                </a:lnTo>
                <a:lnTo>
                  <a:pt x="435" y="120"/>
                </a:lnTo>
                <a:lnTo>
                  <a:pt x="435" y="121"/>
                </a:lnTo>
                <a:lnTo>
                  <a:pt x="435" y="122"/>
                </a:lnTo>
                <a:lnTo>
                  <a:pt x="433" y="122"/>
                </a:lnTo>
                <a:lnTo>
                  <a:pt x="433" y="124"/>
                </a:lnTo>
                <a:lnTo>
                  <a:pt x="432" y="124"/>
                </a:lnTo>
                <a:lnTo>
                  <a:pt x="431" y="125"/>
                </a:lnTo>
                <a:lnTo>
                  <a:pt x="431" y="126"/>
                </a:lnTo>
                <a:lnTo>
                  <a:pt x="433" y="128"/>
                </a:lnTo>
                <a:lnTo>
                  <a:pt x="432" y="130"/>
                </a:lnTo>
                <a:lnTo>
                  <a:pt x="433" y="131"/>
                </a:lnTo>
                <a:lnTo>
                  <a:pt x="433" y="132"/>
                </a:lnTo>
                <a:lnTo>
                  <a:pt x="434" y="132"/>
                </a:lnTo>
                <a:lnTo>
                  <a:pt x="433" y="135"/>
                </a:lnTo>
                <a:lnTo>
                  <a:pt x="431" y="135"/>
                </a:lnTo>
                <a:lnTo>
                  <a:pt x="431" y="136"/>
                </a:lnTo>
                <a:lnTo>
                  <a:pt x="429" y="136"/>
                </a:lnTo>
                <a:lnTo>
                  <a:pt x="428" y="137"/>
                </a:lnTo>
                <a:lnTo>
                  <a:pt x="427" y="137"/>
                </a:lnTo>
                <a:lnTo>
                  <a:pt x="426" y="137"/>
                </a:lnTo>
                <a:lnTo>
                  <a:pt x="425" y="137"/>
                </a:lnTo>
                <a:lnTo>
                  <a:pt x="424" y="139"/>
                </a:lnTo>
                <a:lnTo>
                  <a:pt x="423" y="140"/>
                </a:lnTo>
                <a:lnTo>
                  <a:pt x="423" y="141"/>
                </a:lnTo>
                <a:lnTo>
                  <a:pt x="424" y="142"/>
                </a:lnTo>
                <a:lnTo>
                  <a:pt x="424" y="145"/>
                </a:lnTo>
                <a:lnTo>
                  <a:pt x="423" y="146"/>
                </a:lnTo>
                <a:lnTo>
                  <a:pt x="423" y="148"/>
                </a:lnTo>
                <a:lnTo>
                  <a:pt x="423" y="151"/>
                </a:lnTo>
                <a:lnTo>
                  <a:pt x="422" y="155"/>
                </a:lnTo>
                <a:lnTo>
                  <a:pt x="422" y="156"/>
                </a:lnTo>
                <a:lnTo>
                  <a:pt x="423" y="156"/>
                </a:lnTo>
                <a:lnTo>
                  <a:pt x="423" y="157"/>
                </a:lnTo>
                <a:lnTo>
                  <a:pt x="423" y="158"/>
                </a:lnTo>
                <a:lnTo>
                  <a:pt x="421" y="159"/>
                </a:lnTo>
                <a:lnTo>
                  <a:pt x="421" y="161"/>
                </a:lnTo>
                <a:lnTo>
                  <a:pt x="419" y="161"/>
                </a:lnTo>
                <a:lnTo>
                  <a:pt x="419" y="160"/>
                </a:lnTo>
                <a:lnTo>
                  <a:pt x="418" y="160"/>
                </a:lnTo>
                <a:lnTo>
                  <a:pt x="417" y="160"/>
                </a:lnTo>
                <a:lnTo>
                  <a:pt x="416" y="161"/>
                </a:lnTo>
                <a:lnTo>
                  <a:pt x="416" y="163"/>
                </a:lnTo>
                <a:lnTo>
                  <a:pt x="416" y="164"/>
                </a:lnTo>
                <a:lnTo>
                  <a:pt x="417" y="164"/>
                </a:lnTo>
                <a:lnTo>
                  <a:pt x="417" y="165"/>
                </a:lnTo>
                <a:lnTo>
                  <a:pt x="418" y="166"/>
                </a:lnTo>
                <a:lnTo>
                  <a:pt x="417" y="169"/>
                </a:lnTo>
                <a:lnTo>
                  <a:pt x="417" y="170"/>
                </a:lnTo>
                <a:lnTo>
                  <a:pt x="416" y="175"/>
                </a:lnTo>
                <a:lnTo>
                  <a:pt x="415" y="177"/>
                </a:lnTo>
                <a:lnTo>
                  <a:pt x="415" y="178"/>
                </a:lnTo>
                <a:lnTo>
                  <a:pt x="414" y="180"/>
                </a:lnTo>
                <a:lnTo>
                  <a:pt x="415" y="182"/>
                </a:lnTo>
                <a:lnTo>
                  <a:pt x="414" y="182"/>
                </a:lnTo>
                <a:lnTo>
                  <a:pt x="414" y="183"/>
                </a:lnTo>
                <a:lnTo>
                  <a:pt x="413" y="184"/>
                </a:lnTo>
                <a:lnTo>
                  <a:pt x="413" y="185"/>
                </a:lnTo>
                <a:lnTo>
                  <a:pt x="414" y="186"/>
                </a:lnTo>
                <a:lnTo>
                  <a:pt x="413" y="186"/>
                </a:lnTo>
                <a:lnTo>
                  <a:pt x="413" y="187"/>
                </a:lnTo>
                <a:lnTo>
                  <a:pt x="412" y="186"/>
                </a:lnTo>
                <a:lnTo>
                  <a:pt x="412" y="187"/>
                </a:lnTo>
                <a:lnTo>
                  <a:pt x="412" y="188"/>
                </a:lnTo>
                <a:lnTo>
                  <a:pt x="410" y="188"/>
                </a:lnTo>
                <a:lnTo>
                  <a:pt x="409" y="188"/>
                </a:lnTo>
                <a:lnTo>
                  <a:pt x="408" y="188"/>
                </a:lnTo>
                <a:lnTo>
                  <a:pt x="409" y="189"/>
                </a:lnTo>
                <a:lnTo>
                  <a:pt x="407" y="191"/>
                </a:lnTo>
                <a:lnTo>
                  <a:pt x="407" y="189"/>
                </a:lnTo>
                <a:lnTo>
                  <a:pt x="406" y="191"/>
                </a:lnTo>
                <a:lnTo>
                  <a:pt x="405" y="191"/>
                </a:lnTo>
                <a:lnTo>
                  <a:pt x="404" y="192"/>
                </a:lnTo>
                <a:lnTo>
                  <a:pt x="403" y="191"/>
                </a:lnTo>
                <a:lnTo>
                  <a:pt x="402" y="191"/>
                </a:lnTo>
                <a:lnTo>
                  <a:pt x="399" y="193"/>
                </a:lnTo>
                <a:lnTo>
                  <a:pt x="397" y="194"/>
                </a:lnTo>
                <a:lnTo>
                  <a:pt x="396" y="194"/>
                </a:lnTo>
                <a:lnTo>
                  <a:pt x="395" y="196"/>
                </a:lnTo>
                <a:lnTo>
                  <a:pt x="394" y="195"/>
                </a:lnTo>
                <a:lnTo>
                  <a:pt x="393" y="194"/>
                </a:lnTo>
                <a:lnTo>
                  <a:pt x="391" y="196"/>
                </a:lnTo>
                <a:lnTo>
                  <a:pt x="390" y="197"/>
                </a:lnTo>
                <a:lnTo>
                  <a:pt x="389" y="198"/>
                </a:lnTo>
                <a:lnTo>
                  <a:pt x="388" y="197"/>
                </a:lnTo>
                <a:lnTo>
                  <a:pt x="390" y="194"/>
                </a:lnTo>
                <a:lnTo>
                  <a:pt x="391" y="189"/>
                </a:lnTo>
                <a:lnTo>
                  <a:pt x="393" y="187"/>
                </a:lnTo>
                <a:lnTo>
                  <a:pt x="394" y="185"/>
                </a:lnTo>
                <a:lnTo>
                  <a:pt x="395" y="185"/>
                </a:lnTo>
                <a:lnTo>
                  <a:pt x="396" y="186"/>
                </a:lnTo>
                <a:lnTo>
                  <a:pt x="397" y="186"/>
                </a:lnTo>
                <a:lnTo>
                  <a:pt x="396" y="184"/>
                </a:lnTo>
                <a:lnTo>
                  <a:pt x="398" y="179"/>
                </a:lnTo>
                <a:lnTo>
                  <a:pt x="397" y="178"/>
                </a:lnTo>
                <a:lnTo>
                  <a:pt x="397" y="176"/>
                </a:lnTo>
                <a:lnTo>
                  <a:pt x="399" y="172"/>
                </a:lnTo>
                <a:lnTo>
                  <a:pt x="400" y="170"/>
                </a:lnTo>
                <a:lnTo>
                  <a:pt x="399" y="168"/>
                </a:lnTo>
                <a:lnTo>
                  <a:pt x="400" y="165"/>
                </a:lnTo>
                <a:lnTo>
                  <a:pt x="400" y="164"/>
                </a:lnTo>
                <a:lnTo>
                  <a:pt x="402" y="163"/>
                </a:lnTo>
                <a:lnTo>
                  <a:pt x="403" y="160"/>
                </a:lnTo>
                <a:lnTo>
                  <a:pt x="406" y="155"/>
                </a:lnTo>
                <a:lnTo>
                  <a:pt x="408" y="149"/>
                </a:lnTo>
                <a:lnTo>
                  <a:pt x="406" y="147"/>
                </a:lnTo>
                <a:lnTo>
                  <a:pt x="404" y="147"/>
                </a:lnTo>
                <a:lnTo>
                  <a:pt x="403" y="148"/>
                </a:lnTo>
                <a:lnTo>
                  <a:pt x="402" y="148"/>
                </a:lnTo>
                <a:lnTo>
                  <a:pt x="400" y="149"/>
                </a:lnTo>
                <a:lnTo>
                  <a:pt x="399" y="150"/>
                </a:lnTo>
                <a:lnTo>
                  <a:pt x="397" y="150"/>
                </a:lnTo>
                <a:lnTo>
                  <a:pt x="395" y="153"/>
                </a:lnTo>
                <a:lnTo>
                  <a:pt x="394" y="154"/>
                </a:lnTo>
                <a:lnTo>
                  <a:pt x="393" y="154"/>
                </a:lnTo>
                <a:lnTo>
                  <a:pt x="389" y="155"/>
                </a:lnTo>
                <a:lnTo>
                  <a:pt x="388" y="156"/>
                </a:lnTo>
                <a:lnTo>
                  <a:pt x="388" y="157"/>
                </a:lnTo>
                <a:lnTo>
                  <a:pt x="387" y="158"/>
                </a:lnTo>
                <a:lnTo>
                  <a:pt x="386" y="157"/>
                </a:lnTo>
                <a:lnTo>
                  <a:pt x="385" y="158"/>
                </a:lnTo>
                <a:lnTo>
                  <a:pt x="384" y="158"/>
                </a:lnTo>
                <a:lnTo>
                  <a:pt x="385" y="159"/>
                </a:lnTo>
                <a:lnTo>
                  <a:pt x="384" y="160"/>
                </a:lnTo>
                <a:lnTo>
                  <a:pt x="383" y="160"/>
                </a:lnTo>
                <a:lnTo>
                  <a:pt x="381" y="160"/>
                </a:lnTo>
                <a:lnTo>
                  <a:pt x="379" y="160"/>
                </a:lnTo>
                <a:lnTo>
                  <a:pt x="377" y="161"/>
                </a:lnTo>
                <a:lnTo>
                  <a:pt x="376" y="163"/>
                </a:lnTo>
                <a:lnTo>
                  <a:pt x="372" y="164"/>
                </a:lnTo>
                <a:lnTo>
                  <a:pt x="371" y="165"/>
                </a:lnTo>
                <a:lnTo>
                  <a:pt x="369" y="166"/>
                </a:lnTo>
                <a:lnTo>
                  <a:pt x="368" y="166"/>
                </a:lnTo>
                <a:lnTo>
                  <a:pt x="365" y="166"/>
                </a:lnTo>
                <a:lnTo>
                  <a:pt x="361" y="167"/>
                </a:lnTo>
                <a:lnTo>
                  <a:pt x="360" y="169"/>
                </a:lnTo>
                <a:lnTo>
                  <a:pt x="359" y="172"/>
                </a:lnTo>
                <a:lnTo>
                  <a:pt x="358" y="173"/>
                </a:lnTo>
                <a:lnTo>
                  <a:pt x="357" y="173"/>
                </a:lnTo>
                <a:lnTo>
                  <a:pt x="357" y="174"/>
                </a:lnTo>
                <a:lnTo>
                  <a:pt x="355" y="175"/>
                </a:lnTo>
                <a:lnTo>
                  <a:pt x="354" y="176"/>
                </a:lnTo>
                <a:lnTo>
                  <a:pt x="352" y="178"/>
                </a:lnTo>
                <a:lnTo>
                  <a:pt x="352" y="180"/>
                </a:lnTo>
                <a:lnTo>
                  <a:pt x="352" y="183"/>
                </a:lnTo>
                <a:lnTo>
                  <a:pt x="354" y="183"/>
                </a:lnTo>
                <a:lnTo>
                  <a:pt x="354" y="184"/>
                </a:lnTo>
                <a:lnTo>
                  <a:pt x="352" y="184"/>
                </a:lnTo>
                <a:lnTo>
                  <a:pt x="351" y="185"/>
                </a:lnTo>
                <a:lnTo>
                  <a:pt x="349" y="189"/>
                </a:lnTo>
                <a:lnTo>
                  <a:pt x="350" y="188"/>
                </a:lnTo>
                <a:lnTo>
                  <a:pt x="351" y="189"/>
                </a:lnTo>
                <a:lnTo>
                  <a:pt x="354" y="192"/>
                </a:lnTo>
                <a:lnTo>
                  <a:pt x="355" y="191"/>
                </a:lnTo>
                <a:lnTo>
                  <a:pt x="355" y="193"/>
                </a:lnTo>
                <a:lnTo>
                  <a:pt x="355" y="194"/>
                </a:lnTo>
                <a:lnTo>
                  <a:pt x="356" y="195"/>
                </a:lnTo>
                <a:lnTo>
                  <a:pt x="356" y="197"/>
                </a:lnTo>
                <a:lnTo>
                  <a:pt x="357" y="199"/>
                </a:lnTo>
                <a:lnTo>
                  <a:pt x="356" y="199"/>
                </a:lnTo>
                <a:lnTo>
                  <a:pt x="356" y="201"/>
                </a:lnTo>
                <a:lnTo>
                  <a:pt x="355" y="201"/>
                </a:lnTo>
                <a:lnTo>
                  <a:pt x="352" y="199"/>
                </a:lnTo>
                <a:lnTo>
                  <a:pt x="352" y="201"/>
                </a:lnTo>
                <a:lnTo>
                  <a:pt x="352" y="202"/>
                </a:lnTo>
                <a:lnTo>
                  <a:pt x="352" y="203"/>
                </a:lnTo>
                <a:lnTo>
                  <a:pt x="352" y="205"/>
                </a:lnTo>
                <a:lnTo>
                  <a:pt x="350" y="208"/>
                </a:lnTo>
                <a:lnTo>
                  <a:pt x="350" y="210"/>
                </a:lnTo>
                <a:lnTo>
                  <a:pt x="349" y="213"/>
                </a:lnTo>
                <a:lnTo>
                  <a:pt x="349" y="215"/>
                </a:lnTo>
                <a:lnTo>
                  <a:pt x="349" y="218"/>
                </a:lnTo>
                <a:lnTo>
                  <a:pt x="349" y="220"/>
                </a:lnTo>
                <a:lnTo>
                  <a:pt x="349" y="221"/>
                </a:lnTo>
                <a:lnTo>
                  <a:pt x="347" y="223"/>
                </a:lnTo>
                <a:lnTo>
                  <a:pt x="346" y="222"/>
                </a:lnTo>
                <a:lnTo>
                  <a:pt x="347" y="220"/>
                </a:lnTo>
                <a:lnTo>
                  <a:pt x="346" y="220"/>
                </a:lnTo>
                <a:lnTo>
                  <a:pt x="345" y="220"/>
                </a:lnTo>
                <a:lnTo>
                  <a:pt x="345" y="222"/>
                </a:lnTo>
                <a:lnTo>
                  <a:pt x="345" y="223"/>
                </a:lnTo>
                <a:lnTo>
                  <a:pt x="347" y="223"/>
                </a:lnTo>
                <a:lnTo>
                  <a:pt x="348" y="224"/>
                </a:lnTo>
                <a:lnTo>
                  <a:pt x="347" y="225"/>
                </a:lnTo>
                <a:lnTo>
                  <a:pt x="346" y="227"/>
                </a:lnTo>
                <a:lnTo>
                  <a:pt x="345" y="230"/>
                </a:lnTo>
                <a:lnTo>
                  <a:pt x="345" y="231"/>
                </a:lnTo>
                <a:lnTo>
                  <a:pt x="346" y="231"/>
                </a:lnTo>
                <a:lnTo>
                  <a:pt x="345" y="234"/>
                </a:lnTo>
                <a:lnTo>
                  <a:pt x="343" y="233"/>
                </a:lnTo>
                <a:lnTo>
                  <a:pt x="342" y="233"/>
                </a:lnTo>
                <a:lnTo>
                  <a:pt x="341" y="234"/>
                </a:lnTo>
                <a:lnTo>
                  <a:pt x="341" y="235"/>
                </a:lnTo>
                <a:lnTo>
                  <a:pt x="340" y="235"/>
                </a:lnTo>
                <a:lnTo>
                  <a:pt x="340" y="236"/>
                </a:lnTo>
                <a:lnTo>
                  <a:pt x="343" y="236"/>
                </a:lnTo>
                <a:lnTo>
                  <a:pt x="342" y="237"/>
                </a:lnTo>
                <a:lnTo>
                  <a:pt x="342" y="239"/>
                </a:lnTo>
                <a:lnTo>
                  <a:pt x="341" y="240"/>
                </a:lnTo>
                <a:lnTo>
                  <a:pt x="340" y="239"/>
                </a:lnTo>
                <a:lnTo>
                  <a:pt x="339" y="239"/>
                </a:lnTo>
                <a:lnTo>
                  <a:pt x="338" y="241"/>
                </a:lnTo>
                <a:lnTo>
                  <a:pt x="336" y="241"/>
                </a:lnTo>
                <a:lnTo>
                  <a:pt x="335" y="241"/>
                </a:lnTo>
                <a:lnTo>
                  <a:pt x="333" y="242"/>
                </a:lnTo>
                <a:lnTo>
                  <a:pt x="332" y="242"/>
                </a:lnTo>
                <a:lnTo>
                  <a:pt x="332" y="241"/>
                </a:lnTo>
                <a:lnTo>
                  <a:pt x="330" y="242"/>
                </a:lnTo>
                <a:lnTo>
                  <a:pt x="330" y="243"/>
                </a:lnTo>
                <a:lnTo>
                  <a:pt x="331" y="243"/>
                </a:lnTo>
                <a:lnTo>
                  <a:pt x="330" y="243"/>
                </a:lnTo>
                <a:lnTo>
                  <a:pt x="329" y="245"/>
                </a:lnTo>
                <a:lnTo>
                  <a:pt x="328" y="245"/>
                </a:lnTo>
                <a:lnTo>
                  <a:pt x="327" y="245"/>
                </a:lnTo>
                <a:lnTo>
                  <a:pt x="328" y="246"/>
                </a:lnTo>
                <a:lnTo>
                  <a:pt x="329" y="245"/>
                </a:lnTo>
                <a:lnTo>
                  <a:pt x="330" y="245"/>
                </a:lnTo>
                <a:lnTo>
                  <a:pt x="330" y="244"/>
                </a:lnTo>
                <a:lnTo>
                  <a:pt x="331" y="244"/>
                </a:lnTo>
                <a:lnTo>
                  <a:pt x="332" y="244"/>
                </a:lnTo>
                <a:lnTo>
                  <a:pt x="335" y="244"/>
                </a:lnTo>
                <a:lnTo>
                  <a:pt x="333" y="245"/>
                </a:lnTo>
                <a:lnTo>
                  <a:pt x="331" y="246"/>
                </a:lnTo>
                <a:lnTo>
                  <a:pt x="330" y="246"/>
                </a:lnTo>
                <a:lnTo>
                  <a:pt x="329" y="246"/>
                </a:lnTo>
                <a:lnTo>
                  <a:pt x="328" y="247"/>
                </a:lnTo>
                <a:lnTo>
                  <a:pt x="326" y="247"/>
                </a:lnTo>
                <a:lnTo>
                  <a:pt x="326" y="249"/>
                </a:lnTo>
                <a:lnTo>
                  <a:pt x="328" y="250"/>
                </a:lnTo>
                <a:lnTo>
                  <a:pt x="329" y="249"/>
                </a:lnTo>
                <a:lnTo>
                  <a:pt x="329" y="251"/>
                </a:lnTo>
                <a:lnTo>
                  <a:pt x="328" y="251"/>
                </a:lnTo>
                <a:lnTo>
                  <a:pt x="327" y="251"/>
                </a:lnTo>
                <a:lnTo>
                  <a:pt x="324" y="252"/>
                </a:lnTo>
                <a:lnTo>
                  <a:pt x="324" y="250"/>
                </a:lnTo>
                <a:lnTo>
                  <a:pt x="322" y="250"/>
                </a:lnTo>
                <a:lnTo>
                  <a:pt x="321" y="251"/>
                </a:lnTo>
                <a:lnTo>
                  <a:pt x="321" y="252"/>
                </a:lnTo>
                <a:lnTo>
                  <a:pt x="322" y="253"/>
                </a:lnTo>
                <a:lnTo>
                  <a:pt x="323" y="253"/>
                </a:lnTo>
                <a:lnTo>
                  <a:pt x="322" y="253"/>
                </a:lnTo>
                <a:lnTo>
                  <a:pt x="319" y="254"/>
                </a:lnTo>
                <a:lnTo>
                  <a:pt x="317" y="255"/>
                </a:lnTo>
                <a:lnTo>
                  <a:pt x="318" y="255"/>
                </a:lnTo>
                <a:lnTo>
                  <a:pt x="318" y="256"/>
                </a:lnTo>
                <a:lnTo>
                  <a:pt x="317" y="258"/>
                </a:lnTo>
                <a:lnTo>
                  <a:pt x="316" y="256"/>
                </a:lnTo>
                <a:lnTo>
                  <a:pt x="314" y="256"/>
                </a:lnTo>
                <a:lnTo>
                  <a:pt x="316" y="258"/>
                </a:lnTo>
                <a:lnTo>
                  <a:pt x="317" y="258"/>
                </a:lnTo>
                <a:lnTo>
                  <a:pt x="318" y="258"/>
                </a:lnTo>
                <a:lnTo>
                  <a:pt x="320" y="258"/>
                </a:lnTo>
                <a:lnTo>
                  <a:pt x="321" y="258"/>
                </a:lnTo>
                <a:lnTo>
                  <a:pt x="322" y="256"/>
                </a:lnTo>
                <a:lnTo>
                  <a:pt x="323" y="256"/>
                </a:lnTo>
                <a:lnTo>
                  <a:pt x="324" y="256"/>
                </a:lnTo>
                <a:lnTo>
                  <a:pt x="324" y="255"/>
                </a:lnTo>
                <a:lnTo>
                  <a:pt x="326" y="255"/>
                </a:lnTo>
                <a:lnTo>
                  <a:pt x="326" y="256"/>
                </a:lnTo>
                <a:lnTo>
                  <a:pt x="324" y="256"/>
                </a:lnTo>
                <a:lnTo>
                  <a:pt x="323" y="256"/>
                </a:lnTo>
                <a:lnTo>
                  <a:pt x="323" y="258"/>
                </a:lnTo>
                <a:lnTo>
                  <a:pt x="322" y="258"/>
                </a:lnTo>
                <a:lnTo>
                  <a:pt x="321" y="258"/>
                </a:lnTo>
                <a:lnTo>
                  <a:pt x="320" y="258"/>
                </a:lnTo>
                <a:lnTo>
                  <a:pt x="320" y="259"/>
                </a:lnTo>
                <a:lnTo>
                  <a:pt x="319" y="259"/>
                </a:lnTo>
                <a:lnTo>
                  <a:pt x="318" y="259"/>
                </a:lnTo>
                <a:lnTo>
                  <a:pt x="317" y="259"/>
                </a:lnTo>
                <a:lnTo>
                  <a:pt x="317" y="260"/>
                </a:lnTo>
                <a:lnTo>
                  <a:pt x="316" y="261"/>
                </a:lnTo>
                <a:lnTo>
                  <a:pt x="314" y="261"/>
                </a:lnTo>
                <a:lnTo>
                  <a:pt x="313" y="261"/>
                </a:lnTo>
                <a:lnTo>
                  <a:pt x="313" y="262"/>
                </a:lnTo>
                <a:lnTo>
                  <a:pt x="312" y="262"/>
                </a:lnTo>
                <a:lnTo>
                  <a:pt x="311" y="261"/>
                </a:lnTo>
                <a:lnTo>
                  <a:pt x="310" y="260"/>
                </a:lnTo>
                <a:lnTo>
                  <a:pt x="309" y="260"/>
                </a:lnTo>
                <a:lnTo>
                  <a:pt x="308" y="261"/>
                </a:lnTo>
                <a:lnTo>
                  <a:pt x="307" y="261"/>
                </a:lnTo>
                <a:lnTo>
                  <a:pt x="307" y="262"/>
                </a:lnTo>
                <a:lnTo>
                  <a:pt x="307" y="263"/>
                </a:lnTo>
                <a:lnTo>
                  <a:pt x="307" y="264"/>
                </a:lnTo>
                <a:lnTo>
                  <a:pt x="308" y="266"/>
                </a:lnTo>
                <a:lnTo>
                  <a:pt x="307" y="266"/>
                </a:lnTo>
                <a:lnTo>
                  <a:pt x="306" y="265"/>
                </a:lnTo>
                <a:lnTo>
                  <a:pt x="303" y="265"/>
                </a:lnTo>
                <a:lnTo>
                  <a:pt x="302" y="266"/>
                </a:lnTo>
                <a:lnTo>
                  <a:pt x="302" y="268"/>
                </a:lnTo>
                <a:lnTo>
                  <a:pt x="302" y="269"/>
                </a:lnTo>
                <a:lnTo>
                  <a:pt x="301" y="270"/>
                </a:lnTo>
                <a:lnTo>
                  <a:pt x="299" y="271"/>
                </a:lnTo>
                <a:lnTo>
                  <a:pt x="298" y="272"/>
                </a:lnTo>
                <a:lnTo>
                  <a:pt x="295" y="275"/>
                </a:lnTo>
                <a:lnTo>
                  <a:pt x="294" y="275"/>
                </a:lnTo>
                <a:lnTo>
                  <a:pt x="293" y="277"/>
                </a:lnTo>
                <a:lnTo>
                  <a:pt x="291" y="277"/>
                </a:lnTo>
                <a:lnTo>
                  <a:pt x="291" y="278"/>
                </a:lnTo>
                <a:lnTo>
                  <a:pt x="290" y="278"/>
                </a:lnTo>
                <a:lnTo>
                  <a:pt x="290" y="279"/>
                </a:lnTo>
                <a:lnTo>
                  <a:pt x="289" y="279"/>
                </a:lnTo>
                <a:lnTo>
                  <a:pt x="288" y="279"/>
                </a:lnTo>
                <a:lnTo>
                  <a:pt x="288" y="280"/>
                </a:lnTo>
                <a:lnTo>
                  <a:pt x="287" y="280"/>
                </a:lnTo>
                <a:lnTo>
                  <a:pt x="285" y="281"/>
                </a:lnTo>
                <a:lnTo>
                  <a:pt x="284" y="281"/>
                </a:lnTo>
                <a:lnTo>
                  <a:pt x="283" y="281"/>
                </a:lnTo>
                <a:lnTo>
                  <a:pt x="282" y="281"/>
                </a:lnTo>
                <a:lnTo>
                  <a:pt x="282" y="282"/>
                </a:lnTo>
                <a:lnTo>
                  <a:pt x="281" y="282"/>
                </a:lnTo>
                <a:lnTo>
                  <a:pt x="280" y="283"/>
                </a:lnTo>
                <a:lnTo>
                  <a:pt x="279" y="283"/>
                </a:lnTo>
                <a:lnTo>
                  <a:pt x="279" y="284"/>
                </a:lnTo>
                <a:lnTo>
                  <a:pt x="278" y="284"/>
                </a:lnTo>
                <a:lnTo>
                  <a:pt x="276" y="284"/>
                </a:lnTo>
                <a:lnTo>
                  <a:pt x="275" y="284"/>
                </a:lnTo>
                <a:lnTo>
                  <a:pt x="274" y="284"/>
                </a:lnTo>
                <a:lnTo>
                  <a:pt x="274" y="285"/>
                </a:lnTo>
                <a:lnTo>
                  <a:pt x="274" y="284"/>
                </a:lnTo>
                <a:lnTo>
                  <a:pt x="273" y="284"/>
                </a:lnTo>
                <a:lnTo>
                  <a:pt x="273" y="285"/>
                </a:lnTo>
                <a:lnTo>
                  <a:pt x="272" y="285"/>
                </a:lnTo>
                <a:lnTo>
                  <a:pt x="272" y="287"/>
                </a:lnTo>
                <a:lnTo>
                  <a:pt x="272" y="288"/>
                </a:lnTo>
                <a:lnTo>
                  <a:pt x="271" y="288"/>
                </a:lnTo>
                <a:lnTo>
                  <a:pt x="271" y="289"/>
                </a:lnTo>
                <a:lnTo>
                  <a:pt x="270" y="289"/>
                </a:lnTo>
                <a:lnTo>
                  <a:pt x="269" y="289"/>
                </a:lnTo>
                <a:lnTo>
                  <a:pt x="269" y="290"/>
                </a:lnTo>
                <a:lnTo>
                  <a:pt x="268" y="290"/>
                </a:lnTo>
                <a:lnTo>
                  <a:pt x="268" y="291"/>
                </a:lnTo>
                <a:lnTo>
                  <a:pt x="266" y="291"/>
                </a:lnTo>
                <a:lnTo>
                  <a:pt x="265" y="291"/>
                </a:lnTo>
                <a:lnTo>
                  <a:pt x="265" y="292"/>
                </a:lnTo>
                <a:lnTo>
                  <a:pt x="264" y="292"/>
                </a:lnTo>
                <a:lnTo>
                  <a:pt x="263" y="292"/>
                </a:lnTo>
                <a:lnTo>
                  <a:pt x="262" y="293"/>
                </a:lnTo>
                <a:lnTo>
                  <a:pt x="261" y="293"/>
                </a:lnTo>
                <a:lnTo>
                  <a:pt x="261" y="294"/>
                </a:lnTo>
                <a:lnTo>
                  <a:pt x="260" y="294"/>
                </a:lnTo>
                <a:lnTo>
                  <a:pt x="259" y="294"/>
                </a:lnTo>
                <a:lnTo>
                  <a:pt x="257" y="294"/>
                </a:lnTo>
                <a:lnTo>
                  <a:pt x="256" y="295"/>
                </a:lnTo>
                <a:lnTo>
                  <a:pt x="255" y="295"/>
                </a:lnTo>
                <a:lnTo>
                  <a:pt x="254" y="295"/>
                </a:lnTo>
                <a:lnTo>
                  <a:pt x="254" y="297"/>
                </a:lnTo>
                <a:lnTo>
                  <a:pt x="253" y="297"/>
                </a:lnTo>
                <a:lnTo>
                  <a:pt x="252" y="298"/>
                </a:lnTo>
                <a:lnTo>
                  <a:pt x="251" y="298"/>
                </a:lnTo>
                <a:lnTo>
                  <a:pt x="250" y="298"/>
                </a:lnTo>
                <a:lnTo>
                  <a:pt x="250" y="299"/>
                </a:lnTo>
                <a:lnTo>
                  <a:pt x="249" y="299"/>
                </a:lnTo>
                <a:lnTo>
                  <a:pt x="247" y="299"/>
                </a:lnTo>
                <a:lnTo>
                  <a:pt x="246" y="299"/>
                </a:lnTo>
                <a:lnTo>
                  <a:pt x="245" y="299"/>
                </a:lnTo>
                <a:lnTo>
                  <a:pt x="244" y="299"/>
                </a:lnTo>
                <a:lnTo>
                  <a:pt x="244" y="300"/>
                </a:lnTo>
                <a:lnTo>
                  <a:pt x="243" y="300"/>
                </a:lnTo>
                <a:lnTo>
                  <a:pt x="242" y="300"/>
                </a:lnTo>
                <a:lnTo>
                  <a:pt x="242" y="301"/>
                </a:lnTo>
                <a:lnTo>
                  <a:pt x="241" y="301"/>
                </a:lnTo>
                <a:lnTo>
                  <a:pt x="241" y="302"/>
                </a:lnTo>
                <a:lnTo>
                  <a:pt x="240" y="302"/>
                </a:lnTo>
                <a:lnTo>
                  <a:pt x="239" y="302"/>
                </a:lnTo>
                <a:lnTo>
                  <a:pt x="237" y="302"/>
                </a:lnTo>
                <a:lnTo>
                  <a:pt x="236" y="302"/>
                </a:lnTo>
                <a:lnTo>
                  <a:pt x="235" y="302"/>
                </a:lnTo>
                <a:lnTo>
                  <a:pt x="235" y="303"/>
                </a:lnTo>
                <a:lnTo>
                  <a:pt x="234" y="303"/>
                </a:lnTo>
                <a:lnTo>
                  <a:pt x="233" y="303"/>
                </a:lnTo>
                <a:lnTo>
                  <a:pt x="233" y="304"/>
                </a:lnTo>
                <a:lnTo>
                  <a:pt x="232" y="304"/>
                </a:lnTo>
                <a:lnTo>
                  <a:pt x="231" y="306"/>
                </a:lnTo>
                <a:lnTo>
                  <a:pt x="230" y="306"/>
                </a:lnTo>
                <a:lnTo>
                  <a:pt x="228" y="306"/>
                </a:lnTo>
                <a:lnTo>
                  <a:pt x="228" y="307"/>
                </a:lnTo>
                <a:lnTo>
                  <a:pt x="227" y="307"/>
                </a:lnTo>
                <a:lnTo>
                  <a:pt x="226" y="307"/>
                </a:lnTo>
                <a:lnTo>
                  <a:pt x="225" y="308"/>
                </a:lnTo>
                <a:lnTo>
                  <a:pt x="224" y="308"/>
                </a:lnTo>
                <a:lnTo>
                  <a:pt x="224" y="309"/>
                </a:lnTo>
                <a:lnTo>
                  <a:pt x="224" y="310"/>
                </a:lnTo>
                <a:lnTo>
                  <a:pt x="223" y="310"/>
                </a:lnTo>
                <a:lnTo>
                  <a:pt x="223" y="309"/>
                </a:lnTo>
                <a:lnTo>
                  <a:pt x="222" y="309"/>
                </a:lnTo>
                <a:lnTo>
                  <a:pt x="222" y="310"/>
                </a:lnTo>
                <a:lnTo>
                  <a:pt x="221" y="310"/>
                </a:lnTo>
                <a:lnTo>
                  <a:pt x="220" y="310"/>
                </a:lnTo>
                <a:lnTo>
                  <a:pt x="218" y="310"/>
                </a:lnTo>
                <a:lnTo>
                  <a:pt x="217" y="310"/>
                </a:lnTo>
                <a:lnTo>
                  <a:pt x="216" y="311"/>
                </a:lnTo>
                <a:lnTo>
                  <a:pt x="215" y="311"/>
                </a:lnTo>
                <a:lnTo>
                  <a:pt x="214" y="311"/>
                </a:lnTo>
                <a:lnTo>
                  <a:pt x="214" y="312"/>
                </a:lnTo>
                <a:lnTo>
                  <a:pt x="213" y="312"/>
                </a:lnTo>
                <a:lnTo>
                  <a:pt x="212" y="312"/>
                </a:lnTo>
                <a:lnTo>
                  <a:pt x="211" y="312"/>
                </a:lnTo>
                <a:lnTo>
                  <a:pt x="211" y="313"/>
                </a:lnTo>
                <a:lnTo>
                  <a:pt x="211" y="314"/>
                </a:lnTo>
                <a:lnTo>
                  <a:pt x="209" y="314"/>
                </a:lnTo>
                <a:lnTo>
                  <a:pt x="208" y="314"/>
                </a:lnTo>
                <a:lnTo>
                  <a:pt x="207" y="316"/>
                </a:lnTo>
                <a:lnTo>
                  <a:pt x="206" y="316"/>
                </a:lnTo>
                <a:lnTo>
                  <a:pt x="204" y="317"/>
                </a:lnTo>
                <a:lnTo>
                  <a:pt x="203" y="318"/>
                </a:lnTo>
                <a:lnTo>
                  <a:pt x="202" y="318"/>
                </a:lnTo>
                <a:lnTo>
                  <a:pt x="201" y="318"/>
                </a:lnTo>
                <a:lnTo>
                  <a:pt x="199" y="318"/>
                </a:lnTo>
                <a:lnTo>
                  <a:pt x="199" y="319"/>
                </a:lnTo>
                <a:lnTo>
                  <a:pt x="198" y="319"/>
                </a:lnTo>
                <a:lnTo>
                  <a:pt x="197" y="320"/>
                </a:lnTo>
                <a:lnTo>
                  <a:pt x="197" y="321"/>
                </a:lnTo>
                <a:lnTo>
                  <a:pt x="196" y="321"/>
                </a:lnTo>
                <a:lnTo>
                  <a:pt x="195" y="322"/>
                </a:lnTo>
                <a:lnTo>
                  <a:pt x="194" y="322"/>
                </a:lnTo>
                <a:lnTo>
                  <a:pt x="193" y="323"/>
                </a:lnTo>
                <a:lnTo>
                  <a:pt x="192" y="325"/>
                </a:lnTo>
                <a:lnTo>
                  <a:pt x="190" y="325"/>
                </a:lnTo>
                <a:lnTo>
                  <a:pt x="189" y="326"/>
                </a:lnTo>
                <a:lnTo>
                  <a:pt x="188" y="326"/>
                </a:lnTo>
                <a:lnTo>
                  <a:pt x="187" y="327"/>
                </a:lnTo>
                <a:lnTo>
                  <a:pt x="186" y="328"/>
                </a:lnTo>
                <a:lnTo>
                  <a:pt x="185" y="328"/>
                </a:lnTo>
                <a:lnTo>
                  <a:pt x="184" y="329"/>
                </a:lnTo>
                <a:lnTo>
                  <a:pt x="183" y="329"/>
                </a:lnTo>
                <a:lnTo>
                  <a:pt x="182" y="330"/>
                </a:lnTo>
                <a:lnTo>
                  <a:pt x="179" y="331"/>
                </a:lnTo>
                <a:lnTo>
                  <a:pt x="178" y="331"/>
                </a:lnTo>
                <a:lnTo>
                  <a:pt x="177" y="332"/>
                </a:lnTo>
                <a:lnTo>
                  <a:pt x="176" y="333"/>
                </a:lnTo>
                <a:lnTo>
                  <a:pt x="175" y="333"/>
                </a:lnTo>
                <a:lnTo>
                  <a:pt x="174" y="335"/>
                </a:lnTo>
                <a:lnTo>
                  <a:pt x="173" y="336"/>
                </a:lnTo>
                <a:lnTo>
                  <a:pt x="172" y="337"/>
                </a:lnTo>
                <a:lnTo>
                  <a:pt x="170" y="338"/>
                </a:lnTo>
                <a:lnTo>
                  <a:pt x="169" y="338"/>
                </a:lnTo>
                <a:lnTo>
                  <a:pt x="168" y="339"/>
                </a:lnTo>
                <a:lnTo>
                  <a:pt x="168" y="340"/>
                </a:lnTo>
                <a:lnTo>
                  <a:pt x="167" y="340"/>
                </a:lnTo>
                <a:lnTo>
                  <a:pt x="164" y="342"/>
                </a:lnTo>
                <a:lnTo>
                  <a:pt x="164" y="344"/>
                </a:lnTo>
                <a:lnTo>
                  <a:pt x="163" y="344"/>
                </a:lnTo>
                <a:lnTo>
                  <a:pt x="160" y="347"/>
                </a:lnTo>
                <a:lnTo>
                  <a:pt x="159" y="347"/>
                </a:lnTo>
                <a:lnTo>
                  <a:pt x="159" y="348"/>
                </a:lnTo>
                <a:lnTo>
                  <a:pt x="158" y="348"/>
                </a:lnTo>
                <a:lnTo>
                  <a:pt x="156" y="350"/>
                </a:lnTo>
                <a:lnTo>
                  <a:pt x="155" y="350"/>
                </a:lnTo>
                <a:lnTo>
                  <a:pt x="155" y="351"/>
                </a:lnTo>
                <a:lnTo>
                  <a:pt x="154" y="352"/>
                </a:lnTo>
                <a:lnTo>
                  <a:pt x="153" y="354"/>
                </a:lnTo>
                <a:lnTo>
                  <a:pt x="150" y="356"/>
                </a:lnTo>
                <a:lnTo>
                  <a:pt x="149" y="357"/>
                </a:lnTo>
                <a:lnTo>
                  <a:pt x="148" y="357"/>
                </a:lnTo>
                <a:lnTo>
                  <a:pt x="148" y="358"/>
                </a:lnTo>
                <a:lnTo>
                  <a:pt x="147" y="358"/>
                </a:lnTo>
                <a:lnTo>
                  <a:pt x="147" y="359"/>
                </a:lnTo>
                <a:lnTo>
                  <a:pt x="146" y="360"/>
                </a:lnTo>
                <a:lnTo>
                  <a:pt x="145" y="361"/>
                </a:lnTo>
                <a:lnTo>
                  <a:pt x="144" y="361"/>
                </a:lnTo>
                <a:lnTo>
                  <a:pt x="142" y="363"/>
                </a:lnTo>
                <a:lnTo>
                  <a:pt x="142" y="364"/>
                </a:lnTo>
                <a:lnTo>
                  <a:pt x="140" y="365"/>
                </a:lnTo>
                <a:lnTo>
                  <a:pt x="139" y="367"/>
                </a:lnTo>
                <a:lnTo>
                  <a:pt x="138" y="367"/>
                </a:lnTo>
                <a:lnTo>
                  <a:pt x="137" y="367"/>
                </a:lnTo>
                <a:lnTo>
                  <a:pt x="136" y="369"/>
                </a:lnTo>
                <a:lnTo>
                  <a:pt x="135" y="370"/>
                </a:lnTo>
                <a:lnTo>
                  <a:pt x="135" y="371"/>
                </a:lnTo>
                <a:lnTo>
                  <a:pt x="134" y="371"/>
                </a:lnTo>
                <a:lnTo>
                  <a:pt x="134" y="373"/>
                </a:lnTo>
                <a:lnTo>
                  <a:pt x="132" y="374"/>
                </a:lnTo>
                <a:lnTo>
                  <a:pt x="131" y="375"/>
                </a:lnTo>
                <a:lnTo>
                  <a:pt x="130" y="376"/>
                </a:lnTo>
                <a:lnTo>
                  <a:pt x="129" y="376"/>
                </a:lnTo>
                <a:lnTo>
                  <a:pt x="129" y="377"/>
                </a:lnTo>
                <a:lnTo>
                  <a:pt x="128" y="377"/>
                </a:lnTo>
                <a:lnTo>
                  <a:pt x="128" y="378"/>
                </a:lnTo>
                <a:lnTo>
                  <a:pt x="127" y="379"/>
                </a:lnTo>
                <a:lnTo>
                  <a:pt x="127" y="380"/>
                </a:lnTo>
                <a:lnTo>
                  <a:pt x="126" y="381"/>
                </a:lnTo>
                <a:lnTo>
                  <a:pt x="125" y="383"/>
                </a:lnTo>
                <a:lnTo>
                  <a:pt x="124" y="383"/>
                </a:lnTo>
                <a:lnTo>
                  <a:pt x="124" y="384"/>
                </a:lnTo>
                <a:lnTo>
                  <a:pt x="124" y="385"/>
                </a:lnTo>
                <a:lnTo>
                  <a:pt x="122" y="386"/>
                </a:lnTo>
                <a:lnTo>
                  <a:pt x="122" y="387"/>
                </a:lnTo>
                <a:lnTo>
                  <a:pt x="121" y="388"/>
                </a:lnTo>
                <a:lnTo>
                  <a:pt x="121" y="389"/>
                </a:lnTo>
                <a:lnTo>
                  <a:pt x="120" y="389"/>
                </a:lnTo>
                <a:lnTo>
                  <a:pt x="120" y="390"/>
                </a:lnTo>
                <a:lnTo>
                  <a:pt x="119" y="390"/>
                </a:lnTo>
                <a:lnTo>
                  <a:pt x="119" y="392"/>
                </a:lnTo>
                <a:lnTo>
                  <a:pt x="119" y="393"/>
                </a:lnTo>
                <a:lnTo>
                  <a:pt x="118" y="393"/>
                </a:lnTo>
                <a:lnTo>
                  <a:pt x="118" y="394"/>
                </a:lnTo>
                <a:lnTo>
                  <a:pt x="117" y="394"/>
                </a:lnTo>
                <a:lnTo>
                  <a:pt x="117" y="395"/>
                </a:lnTo>
                <a:lnTo>
                  <a:pt x="116" y="396"/>
                </a:lnTo>
                <a:lnTo>
                  <a:pt x="115" y="396"/>
                </a:lnTo>
                <a:lnTo>
                  <a:pt x="115" y="397"/>
                </a:lnTo>
                <a:lnTo>
                  <a:pt x="113" y="398"/>
                </a:lnTo>
                <a:lnTo>
                  <a:pt x="112" y="399"/>
                </a:lnTo>
                <a:lnTo>
                  <a:pt x="112" y="400"/>
                </a:lnTo>
                <a:lnTo>
                  <a:pt x="111" y="400"/>
                </a:lnTo>
                <a:lnTo>
                  <a:pt x="111" y="402"/>
                </a:lnTo>
                <a:lnTo>
                  <a:pt x="110" y="403"/>
                </a:lnTo>
                <a:lnTo>
                  <a:pt x="109" y="403"/>
                </a:lnTo>
                <a:lnTo>
                  <a:pt x="109" y="404"/>
                </a:lnTo>
                <a:lnTo>
                  <a:pt x="109" y="405"/>
                </a:lnTo>
                <a:lnTo>
                  <a:pt x="108" y="405"/>
                </a:lnTo>
                <a:lnTo>
                  <a:pt x="107" y="406"/>
                </a:lnTo>
                <a:lnTo>
                  <a:pt x="107" y="407"/>
                </a:lnTo>
                <a:lnTo>
                  <a:pt x="106" y="407"/>
                </a:lnTo>
                <a:lnTo>
                  <a:pt x="106" y="408"/>
                </a:lnTo>
                <a:lnTo>
                  <a:pt x="105" y="409"/>
                </a:lnTo>
                <a:lnTo>
                  <a:pt x="103" y="411"/>
                </a:lnTo>
                <a:lnTo>
                  <a:pt x="102" y="412"/>
                </a:lnTo>
                <a:lnTo>
                  <a:pt x="102" y="413"/>
                </a:lnTo>
                <a:lnTo>
                  <a:pt x="101" y="414"/>
                </a:lnTo>
                <a:lnTo>
                  <a:pt x="100" y="415"/>
                </a:lnTo>
                <a:lnTo>
                  <a:pt x="99" y="416"/>
                </a:lnTo>
                <a:lnTo>
                  <a:pt x="98" y="417"/>
                </a:lnTo>
                <a:lnTo>
                  <a:pt x="97" y="417"/>
                </a:lnTo>
                <a:lnTo>
                  <a:pt x="96" y="418"/>
                </a:lnTo>
                <a:lnTo>
                  <a:pt x="96" y="419"/>
                </a:lnTo>
                <a:lnTo>
                  <a:pt x="94" y="419"/>
                </a:lnTo>
                <a:lnTo>
                  <a:pt x="93" y="422"/>
                </a:lnTo>
                <a:lnTo>
                  <a:pt x="92" y="423"/>
                </a:lnTo>
                <a:lnTo>
                  <a:pt x="90" y="426"/>
                </a:lnTo>
                <a:lnTo>
                  <a:pt x="90" y="427"/>
                </a:lnTo>
                <a:lnTo>
                  <a:pt x="89" y="427"/>
                </a:lnTo>
                <a:lnTo>
                  <a:pt x="89" y="428"/>
                </a:lnTo>
                <a:lnTo>
                  <a:pt x="88" y="428"/>
                </a:lnTo>
                <a:lnTo>
                  <a:pt x="87" y="430"/>
                </a:lnTo>
                <a:lnTo>
                  <a:pt x="86" y="430"/>
                </a:lnTo>
                <a:lnTo>
                  <a:pt x="84" y="431"/>
                </a:lnTo>
                <a:lnTo>
                  <a:pt x="82" y="432"/>
                </a:lnTo>
                <a:lnTo>
                  <a:pt x="82" y="433"/>
                </a:lnTo>
                <a:lnTo>
                  <a:pt x="81" y="434"/>
                </a:lnTo>
                <a:lnTo>
                  <a:pt x="80" y="434"/>
                </a:lnTo>
                <a:lnTo>
                  <a:pt x="79" y="434"/>
                </a:lnTo>
                <a:lnTo>
                  <a:pt x="78" y="435"/>
                </a:lnTo>
                <a:lnTo>
                  <a:pt x="78" y="436"/>
                </a:lnTo>
                <a:lnTo>
                  <a:pt x="77" y="436"/>
                </a:lnTo>
                <a:lnTo>
                  <a:pt x="74" y="436"/>
                </a:lnTo>
                <a:lnTo>
                  <a:pt x="74" y="438"/>
                </a:lnTo>
                <a:lnTo>
                  <a:pt x="73" y="438"/>
                </a:lnTo>
                <a:lnTo>
                  <a:pt x="73" y="440"/>
                </a:lnTo>
                <a:lnTo>
                  <a:pt x="73" y="442"/>
                </a:lnTo>
                <a:lnTo>
                  <a:pt x="72" y="442"/>
                </a:lnTo>
                <a:lnTo>
                  <a:pt x="71" y="442"/>
                </a:lnTo>
                <a:lnTo>
                  <a:pt x="70" y="443"/>
                </a:lnTo>
                <a:lnTo>
                  <a:pt x="69" y="444"/>
                </a:lnTo>
                <a:lnTo>
                  <a:pt x="69" y="445"/>
                </a:lnTo>
                <a:lnTo>
                  <a:pt x="68" y="445"/>
                </a:lnTo>
                <a:lnTo>
                  <a:pt x="68" y="446"/>
                </a:lnTo>
                <a:lnTo>
                  <a:pt x="68" y="447"/>
                </a:lnTo>
                <a:lnTo>
                  <a:pt x="68" y="448"/>
                </a:lnTo>
                <a:lnTo>
                  <a:pt x="67" y="448"/>
                </a:lnTo>
                <a:lnTo>
                  <a:pt x="65" y="448"/>
                </a:lnTo>
                <a:lnTo>
                  <a:pt x="64" y="450"/>
                </a:lnTo>
                <a:lnTo>
                  <a:pt x="64" y="451"/>
                </a:lnTo>
                <a:lnTo>
                  <a:pt x="63" y="451"/>
                </a:lnTo>
                <a:lnTo>
                  <a:pt x="62" y="452"/>
                </a:lnTo>
                <a:lnTo>
                  <a:pt x="62" y="453"/>
                </a:lnTo>
                <a:lnTo>
                  <a:pt x="61" y="453"/>
                </a:lnTo>
                <a:lnTo>
                  <a:pt x="60" y="453"/>
                </a:lnTo>
                <a:lnTo>
                  <a:pt x="59" y="453"/>
                </a:lnTo>
                <a:lnTo>
                  <a:pt x="58" y="455"/>
                </a:lnTo>
                <a:lnTo>
                  <a:pt x="55" y="457"/>
                </a:lnTo>
                <a:lnTo>
                  <a:pt x="54" y="459"/>
                </a:lnTo>
                <a:lnTo>
                  <a:pt x="53" y="460"/>
                </a:lnTo>
                <a:lnTo>
                  <a:pt x="52" y="461"/>
                </a:lnTo>
                <a:lnTo>
                  <a:pt x="52" y="462"/>
                </a:lnTo>
                <a:lnTo>
                  <a:pt x="52" y="463"/>
                </a:lnTo>
                <a:lnTo>
                  <a:pt x="51" y="463"/>
                </a:lnTo>
                <a:lnTo>
                  <a:pt x="51" y="464"/>
                </a:lnTo>
                <a:lnTo>
                  <a:pt x="50" y="465"/>
                </a:lnTo>
                <a:lnTo>
                  <a:pt x="49" y="466"/>
                </a:lnTo>
                <a:lnTo>
                  <a:pt x="48" y="466"/>
                </a:lnTo>
                <a:lnTo>
                  <a:pt x="46" y="467"/>
                </a:lnTo>
                <a:lnTo>
                  <a:pt x="45" y="469"/>
                </a:lnTo>
                <a:lnTo>
                  <a:pt x="44" y="469"/>
                </a:lnTo>
                <a:lnTo>
                  <a:pt x="44" y="467"/>
                </a:lnTo>
                <a:lnTo>
                  <a:pt x="44" y="469"/>
                </a:lnTo>
                <a:lnTo>
                  <a:pt x="43" y="469"/>
                </a:lnTo>
                <a:lnTo>
                  <a:pt x="42" y="470"/>
                </a:lnTo>
                <a:lnTo>
                  <a:pt x="41" y="471"/>
                </a:lnTo>
                <a:lnTo>
                  <a:pt x="40" y="472"/>
                </a:lnTo>
                <a:lnTo>
                  <a:pt x="39" y="472"/>
                </a:lnTo>
                <a:lnTo>
                  <a:pt x="38" y="473"/>
                </a:lnTo>
                <a:lnTo>
                  <a:pt x="36" y="473"/>
                </a:lnTo>
                <a:lnTo>
                  <a:pt x="36" y="474"/>
                </a:lnTo>
                <a:lnTo>
                  <a:pt x="35" y="475"/>
                </a:lnTo>
                <a:lnTo>
                  <a:pt x="35" y="476"/>
                </a:lnTo>
                <a:lnTo>
                  <a:pt x="34" y="476"/>
                </a:lnTo>
                <a:lnTo>
                  <a:pt x="33" y="478"/>
                </a:lnTo>
                <a:lnTo>
                  <a:pt x="32" y="479"/>
                </a:lnTo>
                <a:lnTo>
                  <a:pt x="31" y="480"/>
                </a:lnTo>
                <a:lnTo>
                  <a:pt x="30" y="480"/>
                </a:lnTo>
                <a:lnTo>
                  <a:pt x="29" y="481"/>
                </a:lnTo>
                <a:lnTo>
                  <a:pt x="26" y="483"/>
                </a:lnTo>
                <a:lnTo>
                  <a:pt x="25" y="484"/>
                </a:lnTo>
                <a:lnTo>
                  <a:pt x="24" y="485"/>
                </a:lnTo>
                <a:lnTo>
                  <a:pt x="23" y="486"/>
                </a:lnTo>
                <a:lnTo>
                  <a:pt x="22" y="486"/>
                </a:lnTo>
                <a:lnTo>
                  <a:pt x="21" y="488"/>
                </a:lnTo>
                <a:lnTo>
                  <a:pt x="20" y="489"/>
                </a:lnTo>
                <a:lnTo>
                  <a:pt x="19" y="489"/>
                </a:lnTo>
                <a:lnTo>
                  <a:pt x="19" y="490"/>
                </a:lnTo>
                <a:lnTo>
                  <a:pt x="17" y="490"/>
                </a:lnTo>
                <a:lnTo>
                  <a:pt x="16" y="491"/>
                </a:lnTo>
                <a:lnTo>
                  <a:pt x="16" y="492"/>
                </a:lnTo>
                <a:lnTo>
                  <a:pt x="15" y="492"/>
                </a:lnTo>
                <a:lnTo>
                  <a:pt x="15" y="493"/>
                </a:lnTo>
                <a:lnTo>
                  <a:pt x="14" y="493"/>
                </a:lnTo>
                <a:lnTo>
                  <a:pt x="14" y="494"/>
                </a:lnTo>
                <a:lnTo>
                  <a:pt x="13" y="494"/>
                </a:lnTo>
                <a:lnTo>
                  <a:pt x="12" y="495"/>
                </a:lnTo>
                <a:lnTo>
                  <a:pt x="12" y="497"/>
                </a:lnTo>
                <a:lnTo>
                  <a:pt x="11" y="497"/>
                </a:lnTo>
                <a:lnTo>
                  <a:pt x="11" y="498"/>
                </a:lnTo>
                <a:lnTo>
                  <a:pt x="11" y="499"/>
                </a:lnTo>
                <a:lnTo>
                  <a:pt x="11" y="500"/>
                </a:lnTo>
                <a:lnTo>
                  <a:pt x="11" y="501"/>
                </a:lnTo>
                <a:lnTo>
                  <a:pt x="12" y="501"/>
                </a:lnTo>
                <a:lnTo>
                  <a:pt x="11" y="502"/>
                </a:lnTo>
                <a:lnTo>
                  <a:pt x="11" y="501"/>
                </a:lnTo>
                <a:lnTo>
                  <a:pt x="10" y="501"/>
                </a:lnTo>
                <a:lnTo>
                  <a:pt x="10" y="500"/>
                </a:lnTo>
                <a:lnTo>
                  <a:pt x="9" y="500"/>
                </a:lnTo>
                <a:lnTo>
                  <a:pt x="9" y="501"/>
                </a:lnTo>
                <a:lnTo>
                  <a:pt x="9" y="502"/>
                </a:lnTo>
                <a:lnTo>
                  <a:pt x="7" y="501"/>
                </a:lnTo>
                <a:lnTo>
                  <a:pt x="6" y="502"/>
                </a:lnTo>
                <a:lnTo>
                  <a:pt x="7" y="502"/>
                </a:lnTo>
                <a:lnTo>
                  <a:pt x="7" y="503"/>
                </a:lnTo>
                <a:lnTo>
                  <a:pt x="6" y="503"/>
                </a:lnTo>
                <a:lnTo>
                  <a:pt x="6" y="504"/>
                </a:lnTo>
                <a:lnTo>
                  <a:pt x="5" y="503"/>
                </a:lnTo>
                <a:lnTo>
                  <a:pt x="5" y="504"/>
                </a:lnTo>
                <a:lnTo>
                  <a:pt x="4" y="504"/>
                </a:lnTo>
                <a:lnTo>
                  <a:pt x="4" y="505"/>
                </a:lnTo>
                <a:lnTo>
                  <a:pt x="5" y="505"/>
                </a:lnTo>
                <a:lnTo>
                  <a:pt x="5" y="507"/>
                </a:lnTo>
                <a:lnTo>
                  <a:pt x="5" y="508"/>
                </a:lnTo>
                <a:lnTo>
                  <a:pt x="4" y="508"/>
                </a:lnTo>
                <a:lnTo>
                  <a:pt x="3" y="508"/>
                </a:lnTo>
                <a:lnTo>
                  <a:pt x="2" y="508"/>
                </a:lnTo>
                <a:lnTo>
                  <a:pt x="1" y="508"/>
                </a:lnTo>
                <a:lnTo>
                  <a:pt x="0" y="508"/>
                </a:lnTo>
                <a:lnTo>
                  <a:pt x="0" y="509"/>
                </a:lnTo>
                <a:lnTo>
                  <a:pt x="0" y="511"/>
                </a:lnTo>
                <a:lnTo>
                  <a:pt x="1" y="510"/>
                </a:lnTo>
                <a:lnTo>
                  <a:pt x="2" y="510"/>
                </a:lnTo>
                <a:lnTo>
                  <a:pt x="2" y="511"/>
                </a:lnTo>
                <a:lnTo>
                  <a:pt x="2" y="512"/>
                </a:lnTo>
                <a:lnTo>
                  <a:pt x="3" y="513"/>
                </a:lnTo>
                <a:lnTo>
                  <a:pt x="3" y="514"/>
                </a:lnTo>
                <a:lnTo>
                  <a:pt x="3" y="516"/>
                </a:lnTo>
                <a:lnTo>
                  <a:pt x="5" y="516"/>
                </a:lnTo>
                <a:lnTo>
                  <a:pt x="4" y="513"/>
                </a:lnTo>
                <a:lnTo>
                  <a:pt x="3" y="511"/>
                </a:lnTo>
                <a:lnTo>
                  <a:pt x="3" y="510"/>
                </a:lnTo>
                <a:lnTo>
                  <a:pt x="4" y="510"/>
                </a:lnTo>
                <a:lnTo>
                  <a:pt x="4" y="511"/>
                </a:lnTo>
                <a:lnTo>
                  <a:pt x="5" y="511"/>
                </a:lnTo>
                <a:lnTo>
                  <a:pt x="5" y="510"/>
                </a:lnTo>
                <a:lnTo>
                  <a:pt x="6" y="509"/>
                </a:lnTo>
                <a:lnTo>
                  <a:pt x="5" y="509"/>
                </a:lnTo>
                <a:lnTo>
                  <a:pt x="6" y="508"/>
                </a:lnTo>
                <a:lnTo>
                  <a:pt x="6" y="507"/>
                </a:lnTo>
                <a:lnTo>
                  <a:pt x="7" y="505"/>
                </a:lnTo>
                <a:lnTo>
                  <a:pt x="9" y="504"/>
                </a:lnTo>
                <a:lnTo>
                  <a:pt x="10" y="504"/>
                </a:lnTo>
                <a:lnTo>
                  <a:pt x="11" y="503"/>
                </a:lnTo>
                <a:lnTo>
                  <a:pt x="12" y="504"/>
                </a:lnTo>
                <a:lnTo>
                  <a:pt x="13" y="504"/>
                </a:lnTo>
                <a:lnTo>
                  <a:pt x="12" y="503"/>
                </a:lnTo>
                <a:lnTo>
                  <a:pt x="12" y="502"/>
                </a:lnTo>
                <a:lnTo>
                  <a:pt x="12" y="503"/>
                </a:lnTo>
                <a:lnTo>
                  <a:pt x="13" y="503"/>
                </a:lnTo>
                <a:lnTo>
                  <a:pt x="13" y="504"/>
                </a:lnTo>
                <a:lnTo>
                  <a:pt x="14" y="504"/>
                </a:lnTo>
                <a:lnTo>
                  <a:pt x="14" y="505"/>
                </a:lnTo>
                <a:lnTo>
                  <a:pt x="15" y="505"/>
                </a:lnTo>
                <a:lnTo>
                  <a:pt x="15" y="507"/>
                </a:lnTo>
                <a:lnTo>
                  <a:pt x="16" y="508"/>
                </a:lnTo>
                <a:lnTo>
                  <a:pt x="17" y="509"/>
                </a:lnTo>
                <a:lnTo>
                  <a:pt x="20" y="511"/>
                </a:lnTo>
                <a:lnTo>
                  <a:pt x="21" y="512"/>
                </a:lnTo>
                <a:lnTo>
                  <a:pt x="22" y="512"/>
                </a:lnTo>
                <a:lnTo>
                  <a:pt x="23" y="513"/>
                </a:lnTo>
                <a:lnTo>
                  <a:pt x="23" y="514"/>
                </a:lnTo>
                <a:lnTo>
                  <a:pt x="24" y="514"/>
                </a:lnTo>
                <a:lnTo>
                  <a:pt x="25" y="517"/>
                </a:lnTo>
                <a:lnTo>
                  <a:pt x="25" y="516"/>
                </a:lnTo>
                <a:lnTo>
                  <a:pt x="26" y="516"/>
                </a:lnTo>
                <a:lnTo>
                  <a:pt x="27" y="514"/>
                </a:lnTo>
                <a:lnTo>
                  <a:pt x="26" y="513"/>
                </a:lnTo>
                <a:lnTo>
                  <a:pt x="25" y="512"/>
                </a:lnTo>
                <a:lnTo>
                  <a:pt x="24" y="511"/>
                </a:lnTo>
                <a:lnTo>
                  <a:pt x="23" y="511"/>
                </a:lnTo>
                <a:lnTo>
                  <a:pt x="23" y="510"/>
                </a:lnTo>
                <a:lnTo>
                  <a:pt x="24" y="511"/>
                </a:lnTo>
                <a:lnTo>
                  <a:pt x="25" y="511"/>
                </a:lnTo>
                <a:lnTo>
                  <a:pt x="26" y="512"/>
                </a:lnTo>
                <a:lnTo>
                  <a:pt x="27" y="513"/>
                </a:lnTo>
                <a:lnTo>
                  <a:pt x="29" y="514"/>
                </a:lnTo>
                <a:lnTo>
                  <a:pt x="30" y="514"/>
                </a:lnTo>
                <a:lnTo>
                  <a:pt x="31" y="514"/>
                </a:lnTo>
                <a:lnTo>
                  <a:pt x="32" y="514"/>
                </a:lnTo>
                <a:lnTo>
                  <a:pt x="33" y="514"/>
                </a:lnTo>
                <a:lnTo>
                  <a:pt x="36" y="513"/>
                </a:lnTo>
                <a:lnTo>
                  <a:pt x="38" y="512"/>
                </a:lnTo>
                <a:lnTo>
                  <a:pt x="41" y="511"/>
                </a:lnTo>
                <a:lnTo>
                  <a:pt x="42" y="511"/>
                </a:lnTo>
                <a:lnTo>
                  <a:pt x="45" y="512"/>
                </a:lnTo>
                <a:lnTo>
                  <a:pt x="46" y="512"/>
                </a:lnTo>
                <a:lnTo>
                  <a:pt x="49" y="511"/>
                </a:lnTo>
                <a:lnTo>
                  <a:pt x="52" y="510"/>
                </a:lnTo>
                <a:lnTo>
                  <a:pt x="53" y="510"/>
                </a:lnTo>
                <a:lnTo>
                  <a:pt x="53" y="509"/>
                </a:lnTo>
                <a:lnTo>
                  <a:pt x="54" y="509"/>
                </a:lnTo>
                <a:lnTo>
                  <a:pt x="55" y="509"/>
                </a:lnTo>
                <a:lnTo>
                  <a:pt x="55" y="508"/>
                </a:lnTo>
                <a:lnTo>
                  <a:pt x="59" y="507"/>
                </a:lnTo>
                <a:lnTo>
                  <a:pt x="60" y="507"/>
                </a:lnTo>
                <a:lnTo>
                  <a:pt x="61" y="505"/>
                </a:lnTo>
                <a:lnTo>
                  <a:pt x="63" y="505"/>
                </a:lnTo>
                <a:lnTo>
                  <a:pt x="63" y="504"/>
                </a:lnTo>
                <a:lnTo>
                  <a:pt x="64" y="504"/>
                </a:lnTo>
                <a:lnTo>
                  <a:pt x="68" y="503"/>
                </a:lnTo>
                <a:lnTo>
                  <a:pt x="71" y="502"/>
                </a:lnTo>
                <a:lnTo>
                  <a:pt x="71" y="501"/>
                </a:lnTo>
                <a:lnTo>
                  <a:pt x="74" y="500"/>
                </a:lnTo>
                <a:lnTo>
                  <a:pt x="74" y="499"/>
                </a:lnTo>
                <a:lnTo>
                  <a:pt x="77" y="499"/>
                </a:lnTo>
                <a:lnTo>
                  <a:pt x="78" y="498"/>
                </a:lnTo>
                <a:lnTo>
                  <a:pt x="79" y="498"/>
                </a:lnTo>
                <a:lnTo>
                  <a:pt x="81" y="498"/>
                </a:lnTo>
                <a:lnTo>
                  <a:pt x="83" y="499"/>
                </a:lnTo>
                <a:lnTo>
                  <a:pt x="84" y="498"/>
                </a:lnTo>
                <a:lnTo>
                  <a:pt x="86" y="498"/>
                </a:lnTo>
                <a:lnTo>
                  <a:pt x="87" y="498"/>
                </a:lnTo>
                <a:lnTo>
                  <a:pt x="88" y="497"/>
                </a:lnTo>
                <a:lnTo>
                  <a:pt x="88" y="495"/>
                </a:lnTo>
                <a:lnTo>
                  <a:pt x="90" y="495"/>
                </a:lnTo>
                <a:lnTo>
                  <a:pt x="91" y="495"/>
                </a:lnTo>
                <a:lnTo>
                  <a:pt x="92" y="495"/>
                </a:lnTo>
                <a:lnTo>
                  <a:pt x="93" y="494"/>
                </a:lnTo>
                <a:lnTo>
                  <a:pt x="97" y="493"/>
                </a:lnTo>
                <a:lnTo>
                  <a:pt x="97" y="492"/>
                </a:lnTo>
                <a:lnTo>
                  <a:pt x="98" y="492"/>
                </a:lnTo>
                <a:lnTo>
                  <a:pt x="98" y="491"/>
                </a:lnTo>
                <a:lnTo>
                  <a:pt x="99" y="491"/>
                </a:lnTo>
                <a:lnTo>
                  <a:pt x="100" y="491"/>
                </a:lnTo>
                <a:lnTo>
                  <a:pt x="101" y="491"/>
                </a:lnTo>
                <a:lnTo>
                  <a:pt x="101" y="492"/>
                </a:lnTo>
                <a:lnTo>
                  <a:pt x="101" y="493"/>
                </a:lnTo>
                <a:lnTo>
                  <a:pt x="101" y="492"/>
                </a:lnTo>
                <a:lnTo>
                  <a:pt x="101" y="491"/>
                </a:lnTo>
                <a:lnTo>
                  <a:pt x="102" y="491"/>
                </a:lnTo>
                <a:lnTo>
                  <a:pt x="103" y="491"/>
                </a:lnTo>
                <a:lnTo>
                  <a:pt x="103" y="490"/>
                </a:lnTo>
                <a:lnTo>
                  <a:pt x="105" y="489"/>
                </a:lnTo>
                <a:lnTo>
                  <a:pt x="106" y="489"/>
                </a:lnTo>
                <a:lnTo>
                  <a:pt x="106" y="488"/>
                </a:lnTo>
                <a:lnTo>
                  <a:pt x="107" y="486"/>
                </a:lnTo>
                <a:lnTo>
                  <a:pt x="107" y="485"/>
                </a:lnTo>
                <a:lnTo>
                  <a:pt x="108" y="485"/>
                </a:lnTo>
                <a:lnTo>
                  <a:pt x="109" y="485"/>
                </a:lnTo>
                <a:lnTo>
                  <a:pt x="109" y="484"/>
                </a:lnTo>
                <a:lnTo>
                  <a:pt x="110" y="484"/>
                </a:lnTo>
                <a:lnTo>
                  <a:pt x="111" y="484"/>
                </a:lnTo>
                <a:lnTo>
                  <a:pt x="111" y="483"/>
                </a:lnTo>
                <a:lnTo>
                  <a:pt x="112" y="483"/>
                </a:lnTo>
                <a:lnTo>
                  <a:pt x="113" y="483"/>
                </a:lnTo>
                <a:lnTo>
                  <a:pt x="115" y="483"/>
                </a:lnTo>
                <a:lnTo>
                  <a:pt x="115" y="482"/>
                </a:lnTo>
                <a:lnTo>
                  <a:pt x="116" y="482"/>
                </a:lnTo>
                <a:lnTo>
                  <a:pt x="117" y="482"/>
                </a:lnTo>
                <a:lnTo>
                  <a:pt x="118" y="481"/>
                </a:lnTo>
                <a:lnTo>
                  <a:pt x="119" y="480"/>
                </a:lnTo>
                <a:lnTo>
                  <a:pt x="119" y="479"/>
                </a:lnTo>
                <a:lnTo>
                  <a:pt x="120" y="478"/>
                </a:lnTo>
                <a:lnTo>
                  <a:pt x="121" y="476"/>
                </a:lnTo>
                <a:lnTo>
                  <a:pt x="122" y="476"/>
                </a:lnTo>
                <a:lnTo>
                  <a:pt x="124" y="475"/>
                </a:lnTo>
                <a:lnTo>
                  <a:pt x="125" y="474"/>
                </a:lnTo>
                <a:lnTo>
                  <a:pt x="126" y="472"/>
                </a:lnTo>
                <a:lnTo>
                  <a:pt x="127" y="472"/>
                </a:lnTo>
                <a:lnTo>
                  <a:pt x="127" y="473"/>
                </a:lnTo>
                <a:lnTo>
                  <a:pt x="126" y="473"/>
                </a:lnTo>
                <a:lnTo>
                  <a:pt x="126" y="474"/>
                </a:lnTo>
                <a:lnTo>
                  <a:pt x="125" y="474"/>
                </a:lnTo>
                <a:lnTo>
                  <a:pt x="125" y="475"/>
                </a:lnTo>
                <a:lnTo>
                  <a:pt x="125" y="476"/>
                </a:lnTo>
                <a:lnTo>
                  <a:pt x="124" y="476"/>
                </a:lnTo>
                <a:lnTo>
                  <a:pt x="124" y="478"/>
                </a:lnTo>
                <a:lnTo>
                  <a:pt x="125" y="478"/>
                </a:lnTo>
                <a:lnTo>
                  <a:pt x="125" y="479"/>
                </a:lnTo>
                <a:lnTo>
                  <a:pt x="126" y="479"/>
                </a:lnTo>
                <a:lnTo>
                  <a:pt x="127" y="480"/>
                </a:lnTo>
                <a:lnTo>
                  <a:pt x="128" y="480"/>
                </a:lnTo>
                <a:lnTo>
                  <a:pt x="129" y="479"/>
                </a:lnTo>
                <a:lnTo>
                  <a:pt x="129" y="478"/>
                </a:lnTo>
                <a:lnTo>
                  <a:pt x="130" y="478"/>
                </a:lnTo>
                <a:lnTo>
                  <a:pt x="131" y="476"/>
                </a:lnTo>
                <a:lnTo>
                  <a:pt x="131" y="475"/>
                </a:lnTo>
                <a:lnTo>
                  <a:pt x="131" y="474"/>
                </a:lnTo>
                <a:lnTo>
                  <a:pt x="132" y="474"/>
                </a:lnTo>
                <a:lnTo>
                  <a:pt x="132" y="475"/>
                </a:lnTo>
                <a:lnTo>
                  <a:pt x="132" y="476"/>
                </a:lnTo>
                <a:lnTo>
                  <a:pt x="134" y="476"/>
                </a:lnTo>
                <a:lnTo>
                  <a:pt x="135" y="476"/>
                </a:lnTo>
                <a:lnTo>
                  <a:pt x="136" y="476"/>
                </a:lnTo>
                <a:lnTo>
                  <a:pt x="137" y="476"/>
                </a:lnTo>
                <a:lnTo>
                  <a:pt x="137" y="475"/>
                </a:lnTo>
                <a:lnTo>
                  <a:pt x="137" y="474"/>
                </a:lnTo>
                <a:lnTo>
                  <a:pt x="137" y="473"/>
                </a:lnTo>
                <a:lnTo>
                  <a:pt x="137" y="472"/>
                </a:lnTo>
                <a:lnTo>
                  <a:pt x="138" y="472"/>
                </a:lnTo>
                <a:lnTo>
                  <a:pt x="139" y="472"/>
                </a:lnTo>
                <a:lnTo>
                  <a:pt x="140" y="472"/>
                </a:lnTo>
                <a:lnTo>
                  <a:pt x="140" y="473"/>
                </a:lnTo>
                <a:lnTo>
                  <a:pt x="141" y="473"/>
                </a:lnTo>
                <a:lnTo>
                  <a:pt x="141" y="472"/>
                </a:lnTo>
                <a:lnTo>
                  <a:pt x="142" y="472"/>
                </a:lnTo>
                <a:lnTo>
                  <a:pt x="144" y="471"/>
                </a:lnTo>
                <a:lnTo>
                  <a:pt x="145" y="470"/>
                </a:lnTo>
                <a:lnTo>
                  <a:pt x="145" y="469"/>
                </a:lnTo>
                <a:lnTo>
                  <a:pt x="145" y="467"/>
                </a:lnTo>
                <a:lnTo>
                  <a:pt x="147" y="466"/>
                </a:lnTo>
                <a:lnTo>
                  <a:pt x="150" y="464"/>
                </a:lnTo>
                <a:lnTo>
                  <a:pt x="151" y="463"/>
                </a:lnTo>
                <a:lnTo>
                  <a:pt x="151" y="461"/>
                </a:lnTo>
                <a:lnTo>
                  <a:pt x="153" y="461"/>
                </a:lnTo>
                <a:lnTo>
                  <a:pt x="153" y="460"/>
                </a:lnTo>
                <a:lnTo>
                  <a:pt x="154" y="461"/>
                </a:lnTo>
                <a:lnTo>
                  <a:pt x="155" y="461"/>
                </a:lnTo>
                <a:lnTo>
                  <a:pt x="156" y="461"/>
                </a:lnTo>
                <a:lnTo>
                  <a:pt x="157" y="462"/>
                </a:lnTo>
                <a:lnTo>
                  <a:pt x="158" y="462"/>
                </a:lnTo>
                <a:lnTo>
                  <a:pt x="159" y="462"/>
                </a:lnTo>
                <a:lnTo>
                  <a:pt x="160" y="462"/>
                </a:lnTo>
                <a:lnTo>
                  <a:pt x="161" y="461"/>
                </a:lnTo>
                <a:lnTo>
                  <a:pt x="163" y="460"/>
                </a:lnTo>
                <a:lnTo>
                  <a:pt x="163" y="459"/>
                </a:lnTo>
                <a:lnTo>
                  <a:pt x="164" y="459"/>
                </a:lnTo>
                <a:lnTo>
                  <a:pt x="164" y="457"/>
                </a:lnTo>
                <a:lnTo>
                  <a:pt x="164" y="456"/>
                </a:lnTo>
                <a:lnTo>
                  <a:pt x="165" y="456"/>
                </a:lnTo>
                <a:lnTo>
                  <a:pt x="166" y="456"/>
                </a:lnTo>
                <a:lnTo>
                  <a:pt x="166" y="455"/>
                </a:lnTo>
                <a:lnTo>
                  <a:pt x="167" y="456"/>
                </a:lnTo>
                <a:lnTo>
                  <a:pt x="168" y="456"/>
                </a:lnTo>
                <a:lnTo>
                  <a:pt x="169" y="456"/>
                </a:lnTo>
                <a:lnTo>
                  <a:pt x="169" y="457"/>
                </a:lnTo>
                <a:lnTo>
                  <a:pt x="170" y="459"/>
                </a:lnTo>
                <a:lnTo>
                  <a:pt x="170" y="460"/>
                </a:lnTo>
                <a:lnTo>
                  <a:pt x="170" y="461"/>
                </a:lnTo>
                <a:lnTo>
                  <a:pt x="172" y="461"/>
                </a:lnTo>
                <a:lnTo>
                  <a:pt x="173" y="461"/>
                </a:lnTo>
                <a:lnTo>
                  <a:pt x="173" y="460"/>
                </a:lnTo>
                <a:lnTo>
                  <a:pt x="174" y="460"/>
                </a:lnTo>
                <a:lnTo>
                  <a:pt x="175" y="461"/>
                </a:lnTo>
                <a:lnTo>
                  <a:pt x="175" y="462"/>
                </a:lnTo>
                <a:lnTo>
                  <a:pt x="176" y="462"/>
                </a:lnTo>
                <a:lnTo>
                  <a:pt x="176" y="463"/>
                </a:lnTo>
                <a:lnTo>
                  <a:pt x="176" y="464"/>
                </a:lnTo>
                <a:lnTo>
                  <a:pt x="176" y="465"/>
                </a:lnTo>
                <a:lnTo>
                  <a:pt x="177" y="465"/>
                </a:lnTo>
                <a:lnTo>
                  <a:pt x="178" y="465"/>
                </a:lnTo>
                <a:lnTo>
                  <a:pt x="179" y="466"/>
                </a:lnTo>
                <a:lnTo>
                  <a:pt x="180" y="467"/>
                </a:lnTo>
                <a:lnTo>
                  <a:pt x="180" y="469"/>
                </a:lnTo>
                <a:lnTo>
                  <a:pt x="179" y="469"/>
                </a:lnTo>
                <a:lnTo>
                  <a:pt x="178" y="470"/>
                </a:lnTo>
                <a:lnTo>
                  <a:pt x="177" y="470"/>
                </a:lnTo>
                <a:lnTo>
                  <a:pt x="177" y="471"/>
                </a:lnTo>
                <a:lnTo>
                  <a:pt x="177" y="472"/>
                </a:lnTo>
                <a:lnTo>
                  <a:pt x="176" y="475"/>
                </a:lnTo>
                <a:lnTo>
                  <a:pt x="176" y="478"/>
                </a:lnTo>
                <a:lnTo>
                  <a:pt x="176" y="479"/>
                </a:lnTo>
                <a:lnTo>
                  <a:pt x="175" y="481"/>
                </a:lnTo>
                <a:lnTo>
                  <a:pt x="174" y="482"/>
                </a:lnTo>
                <a:lnTo>
                  <a:pt x="174" y="483"/>
                </a:lnTo>
                <a:lnTo>
                  <a:pt x="173" y="483"/>
                </a:lnTo>
                <a:lnTo>
                  <a:pt x="173" y="484"/>
                </a:lnTo>
                <a:lnTo>
                  <a:pt x="172" y="484"/>
                </a:lnTo>
                <a:lnTo>
                  <a:pt x="172" y="485"/>
                </a:lnTo>
                <a:lnTo>
                  <a:pt x="170" y="486"/>
                </a:lnTo>
                <a:lnTo>
                  <a:pt x="170" y="488"/>
                </a:lnTo>
                <a:lnTo>
                  <a:pt x="169" y="488"/>
                </a:lnTo>
                <a:lnTo>
                  <a:pt x="168" y="488"/>
                </a:lnTo>
                <a:lnTo>
                  <a:pt x="168" y="489"/>
                </a:lnTo>
                <a:lnTo>
                  <a:pt x="168" y="490"/>
                </a:lnTo>
                <a:lnTo>
                  <a:pt x="168" y="491"/>
                </a:lnTo>
                <a:lnTo>
                  <a:pt x="167" y="492"/>
                </a:lnTo>
                <a:lnTo>
                  <a:pt x="167" y="493"/>
                </a:lnTo>
                <a:lnTo>
                  <a:pt x="166" y="494"/>
                </a:lnTo>
                <a:lnTo>
                  <a:pt x="166" y="495"/>
                </a:lnTo>
                <a:lnTo>
                  <a:pt x="166" y="497"/>
                </a:lnTo>
                <a:lnTo>
                  <a:pt x="166" y="498"/>
                </a:lnTo>
                <a:lnTo>
                  <a:pt x="166" y="499"/>
                </a:lnTo>
                <a:lnTo>
                  <a:pt x="167" y="500"/>
                </a:lnTo>
                <a:lnTo>
                  <a:pt x="167" y="501"/>
                </a:lnTo>
                <a:lnTo>
                  <a:pt x="168" y="501"/>
                </a:lnTo>
                <a:lnTo>
                  <a:pt x="168" y="502"/>
                </a:lnTo>
                <a:lnTo>
                  <a:pt x="169" y="503"/>
                </a:lnTo>
                <a:lnTo>
                  <a:pt x="169" y="504"/>
                </a:lnTo>
                <a:lnTo>
                  <a:pt x="169" y="505"/>
                </a:lnTo>
                <a:lnTo>
                  <a:pt x="168" y="505"/>
                </a:lnTo>
                <a:lnTo>
                  <a:pt x="168" y="507"/>
                </a:lnTo>
                <a:lnTo>
                  <a:pt x="167" y="508"/>
                </a:lnTo>
                <a:lnTo>
                  <a:pt x="166" y="509"/>
                </a:lnTo>
                <a:lnTo>
                  <a:pt x="165" y="510"/>
                </a:lnTo>
                <a:lnTo>
                  <a:pt x="164" y="510"/>
                </a:lnTo>
                <a:lnTo>
                  <a:pt x="163" y="510"/>
                </a:lnTo>
                <a:lnTo>
                  <a:pt x="163" y="511"/>
                </a:lnTo>
                <a:lnTo>
                  <a:pt x="163" y="512"/>
                </a:lnTo>
                <a:lnTo>
                  <a:pt x="163" y="513"/>
                </a:lnTo>
                <a:lnTo>
                  <a:pt x="161" y="514"/>
                </a:lnTo>
                <a:lnTo>
                  <a:pt x="161" y="516"/>
                </a:lnTo>
                <a:lnTo>
                  <a:pt x="161" y="517"/>
                </a:lnTo>
                <a:lnTo>
                  <a:pt x="161" y="518"/>
                </a:lnTo>
                <a:lnTo>
                  <a:pt x="160" y="518"/>
                </a:lnTo>
                <a:lnTo>
                  <a:pt x="160" y="519"/>
                </a:lnTo>
                <a:lnTo>
                  <a:pt x="160" y="520"/>
                </a:lnTo>
                <a:lnTo>
                  <a:pt x="159" y="520"/>
                </a:lnTo>
                <a:lnTo>
                  <a:pt x="159" y="521"/>
                </a:lnTo>
                <a:lnTo>
                  <a:pt x="158" y="522"/>
                </a:lnTo>
                <a:lnTo>
                  <a:pt x="158" y="523"/>
                </a:lnTo>
                <a:lnTo>
                  <a:pt x="158" y="524"/>
                </a:lnTo>
                <a:lnTo>
                  <a:pt x="159" y="524"/>
                </a:lnTo>
                <a:lnTo>
                  <a:pt x="160" y="524"/>
                </a:lnTo>
                <a:lnTo>
                  <a:pt x="161" y="526"/>
                </a:lnTo>
                <a:lnTo>
                  <a:pt x="163" y="526"/>
                </a:lnTo>
                <a:lnTo>
                  <a:pt x="164" y="526"/>
                </a:lnTo>
                <a:lnTo>
                  <a:pt x="164" y="524"/>
                </a:lnTo>
                <a:lnTo>
                  <a:pt x="165" y="524"/>
                </a:lnTo>
                <a:lnTo>
                  <a:pt x="166" y="523"/>
                </a:lnTo>
                <a:lnTo>
                  <a:pt x="166" y="522"/>
                </a:lnTo>
                <a:lnTo>
                  <a:pt x="167" y="522"/>
                </a:lnTo>
                <a:lnTo>
                  <a:pt x="168" y="522"/>
                </a:lnTo>
                <a:lnTo>
                  <a:pt x="169" y="521"/>
                </a:lnTo>
                <a:lnTo>
                  <a:pt x="170" y="520"/>
                </a:lnTo>
                <a:lnTo>
                  <a:pt x="173" y="520"/>
                </a:lnTo>
                <a:lnTo>
                  <a:pt x="172" y="520"/>
                </a:lnTo>
                <a:lnTo>
                  <a:pt x="174" y="518"/>
                </a:lnTo>
                <a:lnTo>
                  <a:pt x="176" y="518"/>
                </a:lnTo>
                <a:lnTo>
                  <a:pt x="177" y="518"/>
                </a:lnTo>
                <a:lnTo>
                  <a:pt x="177" y="517"/>
                </a:lnTo>
                <a:lnTo>
                  <a:pt x="179" y="514"/>
                </a:lnTo>
                <a:lnTo>
                  <a:pt x="180" y="514"/>
                </a:lnTo>
                <a:lnTo>
                  <a:pt x="183" y="511"/>
                </a:lnTo>
                <a:lnTo>
                  <a:pt x="184" y="511"/>
                </a:lnTo>
                <a:lnTo>
                  <a:pt x="185" y="511"/>
                </a:lnTo>
                <a:lnTo>
                  <a:pt x="186" y="511"/>
                </a:lnTo>
                <a:lnTo>
                  <a:pt x="187" y="512"/>
                </a:lnTo>
                <a:lnTo>
                  <a:pt x="187" y="513"/>
                </a:lnTo>
                <a:lnTo>
                  <a:pt x="187" y="514"/>
                </a:lnTo>
                <a:lnTo>
                  <a:pt x="187" y="516"/>
                </a:lnTo>
                <a:lnTo>
                  <a:pt x="188" y="514"/>
                </a:lnTo>
                <a:lnTo>
                  <a:pt x="188" y="513"/>
                </a:lnTo>
                <a:lnTo>
                  <a:pt x="188" y="512"/>
                </a:lnTo>
                <a:lnTo>
                  <a:pt x="187" y="511"/>
                </a:lnTo>
                <a:lnTo>
                  <a:pt x="187" y="510"/>
                </a:lnTo>
                <a:lnTo>
                  <a:pt x="186" y="510"/>
                </a:lnTo>
                <a:lnTo>
                  <a:pt x="185" y="510"/>
                </a:lnTo>
                <a:lnTo>
                  <a:pt x="184" y="511"/>
                </a:lnTo>
                <a:lnTo>
                  <a:pt x="183" y="511"/>
                </a:lnTo>
                <a:lnTo>
                  <a:pt x="183" y="510"/>
                </a:lnTo>
                <a:lnTo>
                  <a:pt x="182" y="510"/>
                </a:lnTo>
                <a:lnTo>
                  <a:pt x="180" y="510"/>
                </a:lnTo>
                <a:lnTo>
                  <a:pt x="180" y="509"/>
                </a:lnTo>
                <a:lnTo>
                  <a:pt x="182" y="509"/>
                </a:lnTo>
                <a:lnTo>
                  <a:pt x="183" y="508"/>
                </a:lnTo>
                <a:lnTo>
                  <a:pt x="185" y="508"/>
                </a:lnTo>
                <a:lnTo>
                  <a:pt x="186" y="509"/>
                </a:lnTo>
                <a:lnTo>
                  <a:pt x="187" y="509"/>
                </a:lnTo>
                <a:lnTo>
                  <a:pt x="188" y="509"/>
                </a:lnTo>
                <a:lnTo>
                  <a:pt x="189" y="509"/>
                </a:lnTo>
                <a:lnTo>
                  <a:pt x="188" y="509"/>
                </a:lnTo>
                <a:lnTo>
                  <a:pt x="187" y="508"/>
                </a:lnTo>
                <a:lnTo>
                  <a:pt x="186" y="507"/>
                </a:lnTo>
                <a:lnTo>
                  <a:pt x="185" y="505"/>
                </a:lnTo>
                <a:lnTo>
                  <a:pt x="185" y="504"/>
                </a:lnTo>
                <a:lnTo>
                  <a:pt x="186" y="505"/>
                </a:lnTo>
                <a:lnTo>
                  <a:pt x="187" y="507"/>
                </a:lnTo>
                <a:lnTo>
                  <a:pt x="188" y="508"/>
                </a:lnTo>
                <a:lnTo>
                  <a:pt x="190" y="510"/>
                </a:lnTo>
                <a:lnTo>
                  <a:pt x="193" y="511"/>
                </a:lnTo>
                <a:lnTo>
                  <a:pt x="194" y="512"/>
                </a:lnTo>
                <a:lnTo>
                  <a:pt x="195" y="513"/>
                </a:lnTo>
                <a:lnTo>
                  <a:pt x="196" y="513"/>
                </a:lnTo>
                <a:lnTo>
                  <a:pt x="196" y="514"/>
                </a:lnTo>
                <a:lnTo>
                  <a:pt x="198" y="516"/>
                </a:lnTo>
                <a:lnTo>
                  <a:pt x="199" y="517"/>
                </a:lnTo>
                <a:lnTo>
                  <a:pt x="201" y="518"/>
                </a:lnTo>
                <a:lnTo>
                  <a:pt x="202" y="518"/>
                </a:lnTo>
                <a:lnTo>
                  <a:pt x="208" y="522"/>
                </a:lnTo>
                <a:lnTo>
                  <a:pt x="209" y="522"/>
                </a:lnTo>
                <a:lnTo>
                  <a:pt x="211" y="523"/>
                </a:lnTo>
                <a:lnTo>
                  <a:pt x="211" y="522"/>
                </a:lnTo>
                <a:lnTo>
                  <a:pt x="213" y="521"/>
                </a:lnTo>
                <a:lnTo>
                  <a:pt x="215" y="521"/>
                </a:lnTo>
                <a:lnTo>
                  <a:pt x="216" y="522"/>
                </a:lnTo>
                <a:lnTo>
                  <a:pt x="220" y="523"/>
                </a:lnTo>
                <a:lnTo>
                  <a:pt x="223" y="526"/>
                </a:lnTo>
                <a:lnTo>
                  <a:pt x="224" y="526"/>
                </a:lnTo>
                <a:lnTo>
                  <a:pt x="225" y="526"/>
                </a:lnTo>
                <a:lnTo>
                  <a:pt x="226" y="526"/>
                </a:lnTo>
                <a:lnTo>
                  <a:pt x="226" y="524"/>
                </a:lnTo>
                <a:lnTo>
                  <a:pt x="227" y="524"/>
                </a:lnTo>
                <a:lnTo>
                  <a:pt x="228" y="523"/>
                </a:lnTo>
                <a:lnTo>
                  <a:pt x="230" y="522"/>
                </a:lnTo>
                <a:lnTo>
                  <a:pt x="231" y="521"/>
                </a:lnTo>
                <a:lnTo>
                  <a:pt x="232" y="521"/>
                </a:lnTo>
                <a:lnTo>
                  <a:pt x="235" y="518"/>
                </a:lnTo>
                <a:lnTo>
                  <a:pt x="236" y="517"/>
                </a:lnTo>
                <a:lnTo>
                  <a:pt x="237" y="517"/>
                </a:lnTo>
                <a:lnTo>
                  <a:pt x="239" y="517"/>
                </a:lnTo>
                <a:lnTo>
                  <a:pt x="241" y="517"/>
                </a:lnTo>
                <a:lnTo>
                  <a:pt x="243" y="516"/>
                </a:lnTo>
                <a:lnTo>
                  <a:pt x="244" y="514"/>
                </a:lnTo>
                <a:lnTo>
                  <a:pt x="245" y="514"/>
                </a:lnTo>
                <a:lnTo>
                  <a:pt x="245" y="513"/>
                </a:lnTo>
                <a:lnTo>
                  <a:pt x="246" y="513"/>
                </a:lnTo>
                <a:lnTo>
                  <a:pt x="247" y="513"/>
                </a:lnTo>
                <a:lnTo>
                  <a:pt x="250" y="512"/>
                </a:lnTo>
                <a:lnTo>
                  <a:pt x="251" y="512"/>
                </a:lnTo>
                <a:lnTo>
                  <a:pt x="252" y="511"/>
                </a:lnTo>
                <a:lnTo>
                  <a:pt x="253" y="510"/>
                </a:lnTo>
                <a:lnTo>
                  <a:pt x="254" y="510"/>
                </a:lnTo>
                <a:lnTo>
                  <a:pt x="255" y="510"/>
                </a:lnTo>
                <a:lnTo>
                  <a:pt x="255" y="509"/>
                </a:lnTo>
                <a:lnTo>
                  <a:pt x="256" y="509"/>
                </a:lnTo>
                <a:lnTo>
                  <a:pt x="257" y="509"/>
                </a:lnTo>
                <a:lnTo>
                  <a:pt x="259" y="508"/>
                </a:lnTo>
                <a:lnTo>
                  <a:pt x="260" y="508"/>
                </a:lnTo>
                <a:lnTo>
                  <a:pt x="261" y="508"/>
                </a:lnTo>
                <a:lnTo>
                  <a:pt x="262" y="507"/>
                </a:lnTo>
                <a:lnTo>
                  <a:pt x="263" y="507"/>
                </a:lnTo>
                <a:lnTo>
                  <a:pt x="264" y="507"/>
                </a:lnTo>
                <a:lnTo>
                  <a:pt x="265" y="507"/>
                </a:lnTo>
                <a:lnTo>
                  <a:pt x="266" y="505"/>
                </a:lnTo>
                <a:lnTo>
                  <a:pt x="268" y="505"/>
                </a:lnTo>
                <a:lnTo>
                  <a:pt x="269" y="504"/>
                </a:lnTo>
                <a:lnTo>
                  <a:pt x="270" y="504"/>
                </a:lnTo>
                <a:lnTo>
                  <a:pt x="271" y="504"/>
                </a:lnTo>
                <a:lnTo>
                  <a:pt x="272" y="503"/>
                </a:lnTo>
                <a:lnTo>
                  <a:pt x="273" y="503"/>
                </a:lnTo>
                <a:lnTo>
                  <a:pt x="273" y="502"/>
                </a:lnTo>
                <a:lnTo>
                  <a:pt x="274" y="502"/>
                </a:lnTo>
                <a:lnTo>
                  <a:pt x="276" y="500"/>
                </a:lnTo>
                <a:lnTo>
                  <a:pt x="278" y="498"/>
                </a:lnTo>
                <a:lnTo>
                  <a:pt x="280" y="495"/>
                </a:lnTo>
                <a:lnTo>
                  <a:pt x="281" y="495"/>
                </a:lnTo>
                <a:lnTo>
                  <a:pt x="281" y="494"/>
                </a:lnTo>
                <a:lnTo>
                  <a:pt x="282" y="494"/>
                </a:lnTo>
                <a:lnTo>
                  <a:pt x="283" y="493"/>
                </a:lnTo>
                <a:lnTo>
                  <a:pt x="284" y="492"/>
                </a:lnTo>
                <a:lnTo>
                  <a:pt x="285" y="492"/>
                </a:lnTo>
                <a:lnTo>
                  <a:pt x="285" y="491"/>
                </a:lnTo>
                <a:lnTo>
                  <a:pt x="287" y="490"/>
                </a:lnTo>
                <a:lnTo>
                  <a:pt x="288" y="489"/>
                </a:lnTo>
                <a:lnTo>
                  <a:pt x="289" y="488"/>
                </a:lnTo>
                <a:lnTo>
                  <a:pt x="290" y="486"/>
                </a:lnTo>
                <a:lnTo>
                  <a:pt x="290" y="485"/>
                </a:lnTo>
                <a:lnTo>
                  <a:pt x="291" y="485"/>
                </a:lnTo>
                <a:lnTo>
                  <a:pt x="291" y="484"/>
                </a:lnTo>
                <a:lnTo>
                  <a:pt x="294" y="480"/>
                </a:lnTo>
                <a:lnTo>
                  <a:pt x="295" y="479"/>
                </a:lnTo>
                <a:lnTo>
                  <a:pt x="297" y="478"/>
                </a:lnTo>
                <a:lnTo>
                  <a:pt x="298" y="476"/>
                </a:lnTo>
                <a:lnTo>
                  <a:pt x="299" y="476"/>
                </a:lnTo>
                <a:lnTo>
                  <a:pt x="300" y="475"/>
                </a:lnTo>
                <a:lnTo>
                  <a:pt x="301" y="474"/>
                </a:lnTo>
                <a:lnTo>
                  <a:pt x="302" y="474"/>
                </a:lnTo>
                <a:lnTo>
                  <a:pt x="303" y="473"/>
                </a:lnTo>
                <a:lnTo>
                  <a:pt x="304" y="473"/>
                </a:lnTo>
                <a:lnTo>
                  <a:pt x="306" y="473"/>
                </a:lnTo>
                <a:lnTo>
                  <a:pt x="307" y="472"/>
                </a:lnTo>
                <a:lnTo>
                  <a:pt x="308" y="472"/>
                </a:lnTo>
                <a:lnTo>
                  <a:pt x="309" y="472"/>
                </a:lnTo>
                <a:lnTo>
                  <a:pt x="311" y="471"/>
                </a:lnTo>
                <a:lnTo>
                  <a:pt x="313" y="471"/>
                </a:lnTo>
                <a:lnTo>
                  <a:pt x="316" y="471"/>
                </a:lnTo>
                <a:lnTo>
                  <a:pt x="317" y="470"/>
                </a:lnTo>
                <a:lnTo>
                  <a:pt x="318" y="470"/>
                </a:lnTo>
                <a:lnTo>
                  <a:pt x="318" y="471"/>
                </a:lnTo>
                <a:lnTo>
                  <a:pt x="319" y="471"/>
                </a:lnTo>
                <a:lnTo>
                  <a:pt x="320" y="471"/>
                </a:lnTo>
                <a:lnTo>
                  <a:pt x="322" y="472"/>
                </a:lnTo>
                <a:lnTo>
                  <a:pt x="323" y="472"/>
                </a:lnTo>
                <a:lnTo>
                  <a:pt x="323" y="473"/>
                </a:lnTo>
                <a:lnTo>
                  <a:pt x="324" y="473"/>
                </a:lnTo>
                <a:lnTo>
                  <a:pt x="329" y="471"/>
                </a:lnTo>
                <a:lnTo>
                  <a:pt x="331" y="470"/>
                </a:lnTo>
                <a:lnTo>
                  <a:pt x="332" y="469"/>
                </a:lnTo>
                <a:lnTo>
                  <a:pt x="335" y="469"/>
                </a:lnTo>
                <a:lnTo>
                  <a:pt x="336" y="469"/>
                </a:lnTo>
                <a:lnTo>
                  <a:pt x="336" y="467"/>
                </a:lnTo>
                <a:lnTo>
                  <a:pt x="338" y="467"/>
                </a:lnTo>
                <a:lnTo>
                  <a:pt x="339" y="467"/>
                </a:lnTo>
                <a:lnTo>
                  <a:pt x="340" y="467"/>
                </a:lnTo>
                <a:lnTo>
                  <a:pt x="341" y="467"/>
                </a:lnTo>
                <a:lnTo>
                  <a:pt x="345" y="467"/>
                </a:lnTo>
                <a:lnTo>
                  <a:pt x="346" y="467"/>
                </a:lnTo>
                <a:lnTo>
                  <a:pt x="348" y="466"/>
                </a:lnTo>
                <a:lnTo>
                  <a:pt x="350" y="466"/>
                </a:lnTo>
                <a:lnTo>
                  <a:pt x="350" y="465"/>
                </a:lnTo>
                <a:lnTo>
                  <a:pt x="354" y="463"/>
                </a:lnTo>
                <a:lnTo>
                  <a:pt x="355" y="463"/>
                </a:lnTo>
                <a:lnTo>
                  <a:pt x="356" y="462"/>
                </a:lnTo>
                <a:lnTo>
                  <a:pt x="360" y="460"/>
                </a:lnTo>
                <a:lnTo>
                  <a:pt x="360" y="459"/>
                </a:lnTo>
                <a:lnTo>
                  <a:pt x="361" y="459"/>
                </a:lnTo>
                <a:lnTo>
                  <a:pt x="362" y="459"/>
                </a:lnTo>
                <a:lnTo>
                  <a:pt x="362" y="457"/>
                </a:lnTo>
                <a:lnTo>
                  <a:pt x="366" y="456"/>
                </a:lnTo>
                <a:lnTo>
                  <a:pt x="367" y="455"/>
                </a:lnTo>
                <a:lnTo>
                  <a:pt x="370" y="453"/>
                </a:lnTo>
                <a:lnTo>
                  <a:pt x="371" y="452"/>
                </a:lnTo>
                <a:lnTo>
                  <a:pt x="374" y="448"/>
                </a:lnTo>
                <a:lnTo>
                  <a:pt x="376" y="446"/>
                </a:lnTo>
                <a:lnTo>
                  <a:pt x="377" y="443"/>
                </a:lnTo>
                <a:lnTo>
                  <a:pt x="378" y="442"/>
                </a:lnTo>
                <a:lnTo>
                  <a:pt x="379" y="441"/>
                </a:lnTo>
                <a:lnTo>
                  <a:pt x="379" y="440"/>
                </a:lnTo>
                <a:lnTo>
                  <a:pt x="380" y="440"/>
                </a:lnTo>
                <a:lnTo>
                  <a:pt x="381" y="438"/>
                </a:lnTo>
                <a:lnTo>
                  <a:pt x="381" y="437"/>
                </a:lnTo>
                <a:lnTo>
                  <a:pt x="383" y="436"/>
                </a:lnTo>
                <a:lnTo>
                  <a:pt x="384" y="435"/>
                </a:lnTo>
                <a:lnTo>
                  <a:pt x="385" y="435"/>
                </a:lnTo>
                <a:lnTo>
                  <a:pt x="385" y="436"/>
                </a:lnTo>
                <a:lnTo>
                  <a:pt x="386" y="436"/>
                </a:lnTo>
                <a:lnTo>
                  <a:pt x="387" y="436"/>
                </a:lnTo>
                <a:lnTo>
                  <a:pt x="388" y="436"/>
                </a:lnTo>
                <a:lnTo>
                  <a:pt x="389" y="436"/>
                </a:lnTo>
                <a:lnTo>
                  <a:pt x="390" y="436"/>
                </a:lnTo>
                <a:lnTo>
                  <a:pt x="391" y="435"/>
                </a:lnTo>
                <a:lnTo>
                  <a:pt x="393" y="435"/>
                </a:lnTo>
                <a:lnTo>
                  <a:pt x="394" y="434"/>
                </a:lnTo>
                <a:lnTo>
                  <a:pt x="395" y="434"/>
                </a:lnTo>
                <a:lnTo>
                  <a:pt x="396" y="434"/>
                </a:lnTo>
                <a:lnTo>
                  <a:pt x="397" y="434"/>
                </a:lnTo>
                <a:lnTo>
                  <a:pt x="398" y="434"/>
                </a:lnTo>
                <a:lnTo>
                  <a:pt x="399" y="434"/>
                </a:lnTo>
                <a:lnTo>
                  <a:pt x="400" y="434"/>
                </a:lnTo>
                <a:lnTo>
                  <a:pt x="402" y="433"/>
                </a:lnTo>
                <a:lnTo>
                  <a:pt x="403" y="432"/>
                </a:lnTo>
                <a:lnTo>
                  <a:pt x="404" y="432"/>
                </a:lnTo>
                <a:lnTo>
                  <a:pt x="405" y="431"/>
                </a:lnTo>
                <a:lnTo>
                  <a:pt x="407" y="427"/>
                </a:lnTo>
                <a:lnTo>
                  <a:pt x="408" y="425"/>
                </a:lnTo>
                <a:lnTo>
                  <a:pt x="408" y="424"/>
                </a:lnTo>
                <a:lnTo>
                  <a:pt x="409" y="424"/>
                </a:lnTo>
                <a:lnTo>
                  <a:pt x="408" y="424"/>
                </a:lnTo>
                <a:lnTo>
                  <a:pt x="409" y="422"/>
                </a:lnTo>
                <a:lnTo>
                  <a:pt x="409" y="421"/>
                </a:lnTo>
                <a:lnTo>
                  <a:pt x="409" y="419"/>
                </a:lnTo>
                <a:lnTo>
                  <a:pt x="410" y="418"/>
                </a:lnTo>
                <a:lnTo>
                  <a:pt x="410" y="417"/>
                </a:lnTo>
                <a:lnTo>
                  <a:pt x="410" y="415"/>
                </a:lnTo>
                <a:lnTo>
                  <a:pt x="413" y="414"/>
                </a:lnTo>
                <a:lnTo>
                  <a:pt x="415" y="412"/>
                </a:lnTo>
                <a:lnTo>
                  <a:pt x="417" y="412"/>
                </a:lnTo>
                <a:lnTo>
                  <a:pt x="417" y="411"/>
                </a:lnTo>
                <a:lnTo>
                  <a:pt x="418" y="409"/>
                </a:lnTo>
                <a:lnTo>
                  <a:pt x="421" y="406"/>
                </a:lnTo>
                <a:lnTo>
                  <a:pt x="423" y="405"/>
                </a:lnTo>
                <a:lnTo>
                  <a:pt x="424" y="404"/>
                </a:lnTo>
                <a:lnTo>
                  <a:pt x="425" y="404"/>
                </a:lnTo>
                <a:lnTo>
                  <a:pt x="426" y="404"/>
                </a:lnTo>
                <a:lnTo>
                  <a:pt x="427" y="403"/>
                </a:lnTo>
                <a:lnTo>
                  <a:pt x="428" y="400"/>
                </a:lnTo>
                <a:lnTo>
                  <a:pt x="428" y="399"/>
                </a:lnTo>
                <a:lnTo>
                  <a:pt x="429" y="398"/>
                </a:lnTo>
                <a:lnTo>
                  <a:pt x="429" y="397"/>
                </a:lnTo>
                <a:lnTo>
                  <a:pt x="431" y="397"/>
                </a:lnTo>
                <a:lnTo>
                  <a:pt x="432" y="396"/>
                </a:lnTo>
                <a:lnTo>
                  <a:pt x="432" y="395"/>
                </a:lnTo>
                <a:lnTo>
                  <a:pt x="433" y="395"/>
                </a:lnTo>
                <a:lnTo>
                  <a:pt x="434" y="394"/>
                </a:lnTo>
                <a:lnTo>
                  <a:pt x="435" y="392"/>
                </a:lnTo>
                <a:lnTo>
                  <a:pt x="436" y="390"/>
                </a:lnTo>
                <a:lnTo>
                  <a:pt x="437" y="390"/>
                </a:lnTo>
                <a:lnTo>
                  <a:pt x="438" y="389"/>
                </a:lnTo>
                <a:lnTo>
                  <a:pt x="439" y="388"/>
                </a:lnTo>
                <a:lnTo>
                  <a:pt x="441" y="388"/>
                </a:lnTo>
                <a:lnTo>
                  <a:pt x="442" y="388"/>
                </a:lnTo>
                <a:lnTo>
                  <a:pt x="443" y="389"/>
                </a:lnTo>
                <a:lnTo>
                  <a:pt x="444" y="389"/>
                </a:lnTo>
                <a:lnTo>
                  <a:pt x="444" y="390"/>
                </a:lnTo>
                <a:lnTo>
                  <a:pt x="444" y="392"/>
                </a:lnTo>
                <a:lnTo>
                  <a:pt x="444" y="393"/>
                </a:lnTo>
                <a:lnTo>
                  <a:pt x="444" y="394"/>
                </a:lnTo>
                <a:lnTo>
                  <a:pt x="444" y="395"/>
                </a:lnTo>
                <a:lnTo>
                  <a:pt x="443" y="396"/>
                </a:lnTo>
                <a:lnTo>
                  <a:pt x="443" y="397"/>
                </a:lnTo>
                <a:lnTo>
                  <a:pt x="442" y="398"/>
                </a:lnTo>
                <a:lnTo>
                  <a:pt x="442" y="399"/>
                </a:lnTo>
                <a:lnTo>
                  <a:pt x="442" y="400"/>
                </a:lnTo>
                <a:lnTo>
                  <a:pt x="443" y="400"/>
                </a:lnTo>
                <a:lnTo>
                  <a:pt x="443" y="403"/>
                </a:lnTo>
                <a:lnTo>
                  <a:pt x="444" y="404"/>
                </a:lnTo>
                <a:lnTo>
                  <a:pt x="444" y="405"/>
                </a:lnTo>
                <a:lnTo>
                  <a:pt x="444" y="406"/>
                </a:lnTo>
                <a:lnTo>
                  <a:pt x="445" y="406"/>
                </a:lnTo>
                <a:lnTo>
                  <a:pt x="445" y="407"/>
                </a:lnTo>
                <a:lnTo>
                  <a:pt x="446" y="407"/>
                </a:lnTo>
                <a:lnTo>
                  <a:pt x="447" y="407"/>
                </a:lnTo>
                <a:lnTo>
                  <a:pt x="448" y="408"/>
                </a:lnTo>
                <a:lnTo>
                  <a:pt x="450" y="408"/>
                </a:lnTo>
                <a:lnTo>
                  <a:pt x="451" y="408"/>
                </a:lnTo>
                <a:lnTo>
                  <a:pt x="452" y="408"/>
                </a:lnTo>
                <a:lnTo>
                  <a:pt x="453" y="407"/>
                </a:lnTo>
                <a:lnTo>
                  <a:pt x="454" y="407"/>
                </a:lnTo>
                <a:lnTo>
                  <a:pt x="455" y="407"/>
                </a:lnTo>
                <a:lnTo>
                  <a:pt x="455" y="408"/>
                </a:lnTo>
                <a:lnTo>
                  <a:pt x="456" y="408"/>
                </a:lnTo>
                <a:lnTo>
                  <a:pt x="457" y="408"/>
                </a:lnTo>
                <a:lnTo>
                  <a:pt x="458" y="408"/>
                </a:lnTo>
                <a:lnTo>
                  <a:pt x="458" y="409"/>
                </a:lnTo>
                <a:lnTo>
                  <a:pt x="460" y="409"/>
                </a:lnTo>
                <a:lnTo>
                  <a:pt x="460" y="411"/>
                </a:lnTo>
                <a:lnTo>
                  <a:pt x="460" y="412"/>
                </a:lnTo>
                <a:lnTo>
                  <a:pt x="460" y="414"/>
                </a:lnTo>
                <a:lnTo>
                  <a:pt x="460" y="415"/>
                </a:lnTo>
                <a:lnTo>
                  <a:pt x="460" y="417"/>
                </a:lnTo>
                <a:lnTo>
                  <a:pt x="460" y="418"/>
                </a:lnTo>
                <a:lnTo>
                  <a:pt x="460" y="419"/>
                </a:lnTo>
                <a:lnTo>
                  <a:pt x="460" y="421"/>
                </a:lnTo>
                <a:lnTo>
                  <a:pt x="460" y="422"/>
                </a:lnTo>
                <a:lnTo>
                  <a:pt x="460" y="423"/>
                </a:lnTo>
                <a:lnTo>
                  <a:pt x="460" y="424"/>
                </a:lnTo>
                <a:lnTo>
                  <a:pt x="460" y="425"/>
                </a:lnTo>
                <a:lnTo>
                  <a:pt x="460" y="426"/>
                </a:lnTo>
                <a:lnTo>
                  <a:pt x="461" y="426"/>
                </a:lnTo>
                <a:lnTo>
                  <a:pt x="462" y="425"/>
                </a:lnTo>
                <a:lnTo>
                  <a:pt x="462" y="424"/>
                </a:lnTo>
                <a:lnTo>
                  <a:pt x="462" y="423"/>
                </a:lnTo>
                <a:lnTo>
                  <a:pt x="463" y="423"/>
                </a:lnTo>
                <a:lnTo>
                  <a:pt x="464" y="423"/>
                </a:lnTo>
                <a:lnTo>
                  <a:pt x="464" y="424"/>
                </a:lnTo>
                <a:lnTo>
                  <a:pt x="465" y="425"/>
                </a:lnTo>
                <a:lnTo>
                  <a:pt x="466" y="426"/>
                </a:lnTo>
                <a:lnTo>
                  <a:pt x="467" y="426"/>
                </a:lnTo>
                <a:lnTo>
                  <a:pt x="469" y="427"/>
                </a:lnTo>
                <a:lnTo>
                  <a:pt x="470" y="430"/>
                </a:lnTo>
                <a:lnTo>
                  <a:pt x="471" y="431"/>
                </a:lnTo>
                <a:lnTo>
                  <a:pt x="471" y="432"/>
                </a:lnTo>
                <a:lnTo>
                  <a:pt x="470" y="434"/>
                </a:lnTo>
                <a:lnTo>
                  <a:pt x="470" y="435"/>
                </a:lnTo>
                <a:lnTo>
                  <a:pt x="470" y="437"/>
                </a:lnTo>
                <a:lnTo>
                  <a:pt x="470" y="438"/>
                </a:lnTo>
                <a:lnTo>
                  <a:pt x="470" y="440"/>
                </a:lnTo>
                <a:lnTo>
                  <a:pt x="470" y="441"/>
                </a:lnTo>
                <a:lnTo>
                  <a:pt x="470" y="442"/>
                </a:lnTo>
                <a:lnTo>
                  <a:pt x="470" y="444"/>
                </a:lnTo>
                <a:lnTo>
                  <a:pt x="469" y="445"/>
                </a:lnTo>
                <a:lnTo>
                  <a:pt x="469" y="446"/>
                </a:lnTo>
                <a:lnTo>
                  <a:pt x="469" y="447"/>
                </a:lnTo>
                <a:lnTo>
                  <a:pt x="467" y="448"/>
                </a:lnTo>
                <a:lnTo>
                  <a:pt x="467" y="450"/>
                </a:lnTo>
                <a:lnTo>
                  <a:pt x="467" y="451"/>
                </a:lnTo>
                <a:lnTo>
                  <a:pt x="467" y="452"/>
                </a:lnTo>
                <a:lnTo>
                  <a:pt x="467" y="453"/>
                </a:lnTo>
                <a:lnTo>
                  <a:pt x="467" y="455"/>
                </a:lnTo>
                <a:lnTo>
                  <a:pt x="467" y="456"/>
                </a:lnTo>
                <a:lnTo>
                  <a:pt x="467" y="457"/>
                </a:lnTo>
                <a:lnTo>
                  <a:pt x="467" y="459"/>
                </a:lnTo>
                <a:lnTo>
                  <a:pt x="467" y="460"/>
                </a:lnTo>
                <a:lnTo>
                  <a:pt x="467" y="461"/>
                </a:lnTo>
                <a:lnTo>
                  <a:pt x="467" y="462"/>
                </a:lnTo>
                <a:lnTo>
                  <a:pt x="469" y="462"/>
                </a:lnTo>
                <a:lnTo>
                  <a:pt x="469" y="463"/>
                </a:lnTo>
                <a:lnTo>
                  <a:pt x="469" y="464"/>
                </a:lnTo>
                <a:lnTo>
                  <a:pt x="470" y="465"/>
                </a:lnTo>
                <a:lnTo>
                  <a:pt x="470" y="466"/>
                </a:lnTo>
                <a:lnTo>
                  <a:pt x="470" y="467"/>
                </a:lnTo>
                <a:lnTo>
                  <a:pt x="470" y="469"/>
                </a:lnTo>
                <a:lnTo>
                  <a:pt x="469" y="469"/>
                </a:lnTo>
                <a:lnTo>
                  <a:pt x="469" y="470"/>
                </a:lnTo>
                <a:lnTo>
                  <a:pt x="469" y="471"/>
                </a:lnTo>
                <a:lnTo>
                  <a:pt x="467" y="471"/>
                </a:lnTo>
                <a:lnTo>
                  <a:pt x="467" y="472"/>
                </a:lnTo>
                <a:lnTo>
                  <a:pt x="466" y="472"/>
                </a:lnTo>
                <a:lnTo>
                  <a:pt x="466" y="473"/>
                </a:lnTo>
                <a:lnTo>
                  <a:pt x="467" y="474"/>
                </a:lnTo>
                <a:lnTo>
                  <a:pt x="469" y="474"/>
                </a:lnTo>
                <a:lnTo>
                  <a:pt x="470" y="474"/>
                </a:lnTo>
                <a:lnTo>
                  <a:pt x="471" y="474"/>
                </a:lnTo>
                <a:lnTo>
                  <a:pt x="472" y="473"/>
                </a:lnTo>
                <a:lnTo>
                  <a:pt x="472" y="472"/>
                </a:lnTo>
                <a:lnTo>
                  <a:pt x="473" y="470"/>
                </a:lnTo>
                <a:lnTo>
                  <a:pt x="473" y="469"/>
                </a:lnTo>
                <a:lnTo>
                  <a:pt x="474" y="467"/>
                </a:lnTo>
                <a:lnTo>
                  <a:pt x="474" y="466"/>
                </a:lnTo>
                <a:lnTo>
                  <a:pt x="475" y="464"/>
                </a:lnTo>
                <a:lnTo>
                  <a:pt x="475" y="463"/>
                </a:lnTo>
                <a:lnTo>
                  <a:pt x="476" y="462"/>
                </a:lnTo>
                <a:lnTo>
                  <a:pt x="477" y="461"/>
                </a:lnTo>
                <a:lnTo>
                  <a:pt x="479" y="460"/>
                </a:lnTo>
                <a:lnTo>
                  <a:pt x="480" y="459"/>
                </a:lnTo>
                <a:lnTo>
                  <a:pt x="480" y="457"/>
                </a:lnTo>
                <a:lnTo>
                  <a:pt x="480" y="456"/>
                </a:lnTo>
                <a:lnTo>
                  <a:pt x="480" y="455"/>
                </a:lnTo>
                <a:lnTo>
                  <a:pt x="479" y="455"/>
                </a:lnTo>
                <a:lnTo>
                  <a:pt x="477" y="455"/>
                </a:lnTo>
                <a:lnTo>
                  <a:pt x="477" y="456"/>
                </a:lnTo>
                <a:lnTo>
                  <a:pt x="476" y="456"/>
                </a:lnTo>
                <a:lnTo>
                  <a:pt x="476" y="455"/>
                </a:lnTo>
                <a:lnTo>
                  <a:pt x="477" y="454"/>
                </a:lnTo>
                <a:lnTo>
                  <a:pt x="479" y="453"/>
                </a:lnTo>
                <a:lnTo>
                  <a:pt x="479" y="452"/>
                </a:lnTo>
                <a:lnTo>
                  <a:pt x="480" y="452"/>
                </a:lnTo>
                <a:lnTo>
                  <a:pt x="481" y="452"/>
                </a:lnTo>
                <a:lnTo>
                  <a:pt x="481" y="453"/>
                </a:lnTo>
                <a:lnTo>
                  <a:pt x="481" y="454"/>
                </a:lnTo>
                <a:lnTo>
                  <a:pt x="482" y="454"/>
                </a:lnTo>
                <a:lnTo>
                  <a:pt x="483" y="454"/>
                </a:lnTo>
                <a:lnTo>
                  <a:pt x="483" y="453"/>
                </a:lnTo>
                <a:lnTo>
                  <a:pt x="484" y="452"/>
                </a:lnTo>
                <a:lnTo>
                  <a:pt x="485" y="451"/>
                </a:lnTo>
                <a:lnTo>
                  <a:pt x="486" y="450"/>
                </a:lnTo>
                <a:lnTo>
                  <a:pt x="486" y="448"/>
                </a:lnTo>
                <a:lnTo>
                  <a:pt x="487" y="448"/>
                </a:lnTo>
                <a:lnTo>
                  <a:pt x="487" y="447"/>
                </a:lnTo>
                <a:lnTo>
                  <a:pt x="489" y="447"/>
                </a:lnTo>
                <a:lnTo>
                  <a:pt x="490" y="446"/>
                </a:lnTo>
                <a:lnTo>
                  <a:pt x="490" y="445"/>
                </a:lnTo>
                <a:lnTo>
                  <a:pt x="493" y="443"/>
                </a:lnTo>
                <a:lnTo>
                  <a:pt x="494" y="442"/>
                </a:lnTo>
                <a:lnTo>
                  <a:pt x="495" y="440"/>
                </a:lnTo>
                <a:lnTo>
                  <a:pt x="496" y="438"/>
                </a:lnTo>
                <a:lnTo>
                  <a:pt x="501" y="436"/>
                </a:lnTo>
                <a:lnTo>
                  <a:pt x="502" y="435"/>
                </a:lnTo>
                <a:lnTo>
                  <a:pt x="503" y="434"/>
                </a:lnTo>
                <a:lnTo>
                  <a:pt x="504" y="434"/>
                </a:lnTo>
                <a:lnTo>
                  <a:pt x="505" y="433"/>
                </a:lnTo>
                <a:lnTo>
                  <a:pt x="506" y="432"/>
                </a:lnTo>
                <a:lnTo>
                  <a:pt x="508" y="432"/>
                </a:lnTo>
                <a:lnTo>
                  <a:pt x="509" y="432"/>
                </a:lnTo>
                <a:lnTo>
                  <a:pt x="509" y="433"/>
                </a:lnTo>
                <a:lnTo>
                  <a:pt x="508" y="433"/>
                </a:lnTo>
                <a:lnTo>
                  <a:pt x="508" y="434"/>
                </a:lnTo>
                <a:lnTo>
                  <a:pt x="508" y="435"/>
                </a:lnTo>
                <a:lnTo>
                  <a:pt x="508" y="436"/>
                </a:lnTo>
                <a:lnTo>
                  <a:pt x="503" y="441"/>
                </a:lnTo>
                <a:lnTo>
                  <a:pt x="501" y="442"/>
                </a:lnTo>
                <a:lnTo>
                  <a:pt x="501" y="443"/>
                </a:lnTo>
                <a:lnTo>
                  <a:pt x="500" y="443"/>
                </a:lnTo>
                <a:lnTo>
                  <a:pt x="499" y="444"/>
                </a:lnTo>
                <a:lnTo>
                  <a:pt x="498" y="446"/>
                </a:lnTo>
                <a:lnTo>
                  <a:pt x="496" y="447"/>
                </a:lnTo>
                <a:lnTo>
                  <a:pt x="496" y="448"/>
                </a:lnTo>
                <a:lnTo>
                  <a:pt x="495" y="450"/>
                </a:lnTo>
                <a:lnTo>
                  <a:pt x="495" y="451"/>
                </a:lnTo>
                <a:lnTo>
                  <a:pt x="495" y="452"/>
                </a:lnTo>
                <a:lnTo>
                  <a:pt x="495" y="453"/>
                </a:lnTo>
                <a:lnTo>
                  <a:pt x="494" y="454"/>
                </a:lnTo>
                <a:lnTo>
                  <a:pt x="494" y="456"/>
                </a:lnTo>
                <a:lnTo>
                  <a:pt x="493" y="456"/>
                </a:lnTo>
                <a:lnTo>
                  <a:pt x="493" y="457"/>
                </a:lnTo>
                <a:lnTo>
                  <a:pt x="492" y="459"/>
                </a:lnTo>
                <a:lnTo>
                  <a:pt x="493" y="460"/>
                </a:lnTo>
                <a:lnTo>
                  <a:pt x="493" y="459"/>
                </a:lnTo>
                <a:lnTo>
                  <a:pt x="494" y="459"/>
                </a:lnTo>
                <a:lnTo>
                  <a:pt x="495" y="457"/>
                </a:lnTo>
                <a:lnTo>
                  <a:pt x="495" y="456"/>
                </a:lnTo>
                <a:lnTo>
                  <a:pt x="496" y="455"/>
                </a:lnTo>
                <a:lnTo>
                  <a:pt x="496" y="454"/>
                </a:lnTo>
                <a:lnTo>
                  <a:pt x="496" y="453"/>
                </a:lnTo>
                <a:lnTo>
                  <a:pt x="498" y="452"/>
                </a:lnTo>
                <a:lnTo>
                  <a:pt x="498" y="451"/>
                </a:lnTo>
                <a:lnTo>
                  <a:pt x="499" y="450"/>
                </a:lnTo>
                <a:lnTo>
                  <a:pt x="499" y="448"/>
                </a:lnTo>
                <a:lnTo>
                  <a:pt x="500" y="448"/>
                </a:lnTo>
                <a:lnTo>
                  <a:pt x="500" y="447"/>
                </a:lnTo>
                <a:lnTo>
                  <a:pt x="501" y="447"/>
                </a:lnTo>
                <a:lnTo>
                  <a:pt x="500" y="446"/>
                </a:lnTo>
                <a:lnTo>
                  <a:pt x="500" y="445"/>
                </a:lnTo>
                <a:lnTo>
                  <a:pt x="501" y="445"/>
                </a:lnTo>
                <a:lnTo>
                  <a:pt x="502" y="445"/>
                </a:lnTo>
                <a:lnTo>
                  <a:pt x="503" y="444"/>
                </a:lnTo>
                <a:lnTo>
                  <a:pt x="504" y="444"/>
                </a:lnTo>
                <a:lnTo>
                  <a:pt x="504" y="443"/>
                </a:lnTo>
                <a:lnTo>
                  <a:pt x="505" y="443"/>
                </a:lnTo>
                <a:lnTo>
                  <a:pt x="506" y="444"/>
                </a:lnTo>
                <a:lnTo>
                  <a:pt x="506" y="443"/>
                </a:lnTo>
                <a:lnTo>
                  <a:pt x="508" y="443"/>
                </a:lnTo>
                <a:lnTo>
                  <a:pt x="509" y="442"/>
                </a:lnTo>
                <a:lnTo>
                  <a:pt x="511" y="442"/>
                </a:lnTo>
                <a:lnTo>
                  <a:pt x="513" y="441"/>
                </a:lnTo>
                <a:lnTo>
                  <a:pt x="515" y="440"/>
                </a:lnTo>
                <a:lnTo>
                  <a:pt x="518" y="440"/>
                </a:lnTo>
                <a:lnTo>
                  <a:pt x="519" y="440"/>
                </a:lnTo>
                <a:lnTo>
                  <a:pt x="521" y="441"/>
                </a:lnTo>
                <a:lnTo>
                  <a:pt x="522" y="441"/>
                </a:lnTo>
                <a:lnTo>
                  <a:pt x="523" y="441"/>
                </a:lnTo>
                <a:lnTo>
                  <a:pt x="525" y="441"/>
                </a:lnTo>
                <a:lnTo>
                  <a:pt x="527" y="441"/>
                </a:lnTo>
                <a:lnTo>
                  <a:pt x="527" y="442"/>
                </a:lnTo>
                <a:lnTo>
                  <a:pt x="528" y="442"/>
                </a:lnTo>
                <a:lnTo>
                  <a:pt x="529" y="442"/>
                </a:lnTo>
                <a:lnTo>
                  <a:pt x="530" y="441"/>
                </a:lnTo>
                <a:lnTo>
                  <a:pt x="531" y="441"/>
                </a:lnTo>
                <a:lnTo>
                  <a:pt x="532" y="441"/>
                </a:lnTo>
                <a:lnTo>
                  <a:pt x="533" y="441"/>
                </a:lnTo>
                <a:lnTo>
                  <a:pt x="534" y="441"/>
                </a:lnTo>
                <a:lnTo>
                  <a:pt x="536" y="441"/>
                </a:lnTo>
                <a:lnTo>
                  <a:pt x="537" y="440"/>
                </a:lnTo>
                <a:lnTo>
                  <a:pt x="538" y="440"/>
                </a:lnTo>
                <a:lnTo>
                  <a:pt x="539" y="440"/>
                </a:lnTo>
                <a:lnTo>
                  <a:pt x="544" y="444"/>
                </a:lnTo>
                <a:lnTo>
                  <a:pt x="548" y="443"/>
                </a:lnTo>
                <a:lnTo>
                  <a:pt x="549" y="443"/>
                </a:lnTo>
                <a:lnTo>
                  <a:pt x="549" y="442"/>
                </a:lnTo>
                <a:lnTo>
                  <a:pt x="550" y="442"/>
                </a:lnTo>
                <a:lnTo>
                  <a:pt x="551" y="443"/>
                </a:lnTo>
                <a:lnTo>
                  <a:pt x="552" y="443"/>
                </a:lnTo>
                <a:lnTo>
                  <a:pt x="553" y="444"/>
                </a:lnTo>
                <a:lnTo>
                  <a:pt x="554" y="444"/>
                </a:lnTo>
                <a:lnTo>
                  <a:pt x="554" y="445"/>
                </a:lnTo>
                <a:lnTo>
                  <a:pt x="556" y="446"/>
                </a:lnTo>
                <a:lnTo>
                  <a:pt x="557" y="446"/>
                </a:lnTo>
                <a:lnTo>
                  <a:pt x="558" y="446"/>
                </a:lnTo>
                <a:lnTo>
                  <a:pt x="559" y="446"/>
                </a:lnTo>
                <a:lnTo>
                  <a:pt x="560" y="446"/>
                </a:lnTo>
                <a:lnTo>
                  <a:pt x="560" y="448"/>
                </a:lnTo>
                <a:lnTo>
                  <a:pt x="561" y="450"/>
                </a:lnTo>
                <a:lnTo>
                  <a:pt x="561" y="451"/>
                </a:lnTo>
                <a:lnTo>
                  <a:pt x="561" y="452"/>
                </a:lnTo>
                <a:lnTo>
                  <a:pt x="562" y="453"/>
                </a:lnTo>
                <a:lnTo>
                  <a:pt x="563" y="453"/>
                </a:lnTo>
                <a:lnTo>
                  <a:pt x="565" y="453"/>
                </a:lnTo>
                <a:lnTo>
                  <a:pt x="566" y="453"/>
                </a:lnTo>
                <a:lnTo>
                  <a:pt x="566" y="452"/>
                </a:lnTo>
                <a:lnTo>
                  <a:pt x="567" y="452"/>
                </a:lnTo>
                <a:lnTo>
                  <a:pt x="567" y="451"/>
                </a:lnTo>
                <a:lnTo>
                  <a:pt x="567" y="450"/>
                </a:lnTo>
                <a:lnTo>
                  <a:pt x="568" y="450"/>
                </a:lnTo>
                <a:lnTo>
                  <a:pt x="569" y="452"/>
                </a:lnTo>
                <a:lnTo>
                  <a:pt x="569" y="453"/>
                </a:lnTo>
                <a:lnTo>
                  <a:pt x="570" y="454"/>
                </a:lnTo>
                <a:lnTo>
                  <a:pt x="571" y="454"/>
                </a:lnTo>
                <a:lnTo>
                  <a:pt x="573" y="454"/>
                </a:lnTo>
                <a:lnTo>
                  <a:pt x="575" y="454"/>
                </a:lnTo>
                <a:lnTo>
                  <a:pt x="575" y="455"/>
                </a:lnTo>
                <a:lnTo>
                  <a:pt x="576" y="456"/>
                </a:lnTo>
                <a:lnTo>
                  <a:pt x="578" y="459"/>
                </a:lnTo>
                <a:lnTo>
                  <a:pt x="580" y="460"/>
                </a:lnTo>
                <a:lnTo>
                  <a:pt x="580" y="462"/>
                </a:lnTo>
                <a:lnTo>
                  <a:pt x="581" y="464"/>
                </a:lnTo>
                <a:lnTo>
                  <a:pt x="581" y="465"/>
                </a:lnTo>
                <a:lnTo>
                  <a:pt x="581" y="466"/>
                </a:lnTo>
                <a:lnTo>
                  <a:pt x="581" y="467"/>
                </a:lnTo>
                <a:lnTo>
                  <a:pt x="582" y="467"/>
                </a:lnTo>
                <a:lnTo>
                  <a:pt x="584" y="471"/>
                </a:lnTo>
                <a:lnTo>
                  <a:pt x="585" y="471"/>
                </a:lnTo>
                <a:lnTo>
                  <a:pt x="586" y="472"/>
                </a:lnTo>
                <a:lnTo>
                  <a:pt x="586" y="473"/>
                </a:lnTo>
                <a:lnTo>
                  <a:pt x="587" y="473"/>
                </a:lnTo>
                <a:lnTo>
                  <a:pt x="588" y="473"/>
                </a:lnTo>
                <a:lnTo>
                  <a:pt x="588" y="474"/>
                </a:lnTo>
                <a:lnTo>
                  <a:pt x="589" y="474"/>
                </a:lnTo>
                <a:lnTo>
                  <a:pt x="590" y="475"/>
                </a:lnTo>
                <a:lnTo>
                  <a:pt x="590" y="476"/>
                </a:lnTo>
                <a:lnTo>
                  <a:pt x="590" y="478"/>
                </a:lnTo>
                <a:lnTo>
                  <a:pt x="591" y="479"/>
                </a:lnTo>
                <a:lnTo>
                  <a:pt x="591" y="480"/>
                </a:lnTo>
                <a:lnTo>
                  <a:pt x="592" y="481"/>
                </a:lnTo>
                <a:lnTo>
                  <a:pt x="592" y="482"/>
                </a:lnTo>
                <a:lnTo>
                  <a:pt x="594" y="483"/>
                </a:lnTo>
                <a:lnTo>
                  <a:pt x="596" y="484"/>
                </a:lnTo>
                <a:lnTo>
                  <a:pt x="599" y="484"/>
                </a:lnTo>
                <a:lnTo>
                  <a:pt x="599" y="485"/>
                </a:lnTo>
                <a:lnTo>
                  <a:pt x="598" y="485"/>
                </a:lnTo>
                <a:lnTo>
                  <a:pt x="598" y="486"/>
                </a:lnTo>
                <a:lnTo>
                  <a:pt x="598" y="488"/>
                </a:lnTo>
                <a:lnTo>
                  <a:pt x="599" y="489"/>
                </a:lnTo>
                <a:lnTo>
                  <a:pt x="600" y="490"/>
                </a:lnTo>
                <a:lnTo>
                  <a:pt x="601" y="490"/>
                </a:lnTo>
                <a:lnTo>
                  <a:pt x="601" y="491"/>
                </a:lnTo>
                <a:lnTo>
                  <a:pt x="603" y="492"/>
                </a:lnTo>
                <a:lnTo>
                  <a:pt x="605" y="493"/>
                </a:lnTo>
                <a:lnTo>
                  <a:pt x="605" y="492"/>
                </a:lnTo>
                <a:lnTo>
                  <a:pt x="606" y="492"/>
                </a:lnTo>
                <a:lnTo>
                  <a:pt x="607" y="492"/>
                </a:lnTo>
                <a:lnTo>
                  <a:pt x="607" y="493"/>
                </a:lnTo>
                <a:lnTo>
                  <a:pt x="608" y="493"/>
                </a:lnTo>
                <a:lnTo>
                  <a:pt x="609" y="493"/>
                </a:lnTo>
                <a:lnTo>
                  <a:pt x="609" y="492"/>
                </a:lnTo>
                <a:lnTo>
                  <a:pt x="610" y="492"/>
                </a:lnTo>
                <a:lnTo>
                  <a:pt x="610" y="493"/>
                </a:lnTo>
                <a:lnTo>
                  <a:pt x="609" y="494"/>
                </a:lnTo>
                <a:lnTo>
                  <a:pt x="609" y="495"/>
                </a:lnTo>
                <a:lnTo>
                  <a:pt x="609" y="497"/>
                </a:lnTo>
                <a:lnTo>
                  <a:pt x="610" y="498"/>
                </a:lnTo>
                <a:lnTo>
                  <a:pt x="610" y="499"/>
                </a:lnTo>
                <a:lnTo>
                  <a:pt x="611" y="500"/>
                </a:lnTo>
                <a:lnTo>
                  <a:pt x="610" y="501"/>
                </a:lnTo>
                <a:lnTo>
                  <a:pt x="609" y="502"/>
                </a:lnTo>
                <a:lnTo>
                  <a:pt x="609" y="503"/>
                </a:lnTo>
                <a:lnTo>
                  <a:pt x="610" y="504"/>
                </a:lnTo>
                <a:lnTo>
                  <a:pt x="611" y="505"/>
                </a:lnTo>
                <a:lnTo>
                  <a:pt x="611" y="507"/>
                </a:lnTo>
                <a:lnTo>
                  <a:pt x="613" y="507"/>
                </a:lnTo>
                <a:lnTo>
                  <a:pt x="615" y="508"/>
                </a:lnTo>
                <a:lnTo>
                  <a:pt x="616" y="509"/>
                </a:lnTo>
                <a:lnTo>
                  <a:pt x="617" y="509"/>
                </a:lnTo>
                <a:lnTo>
                  <a:pt x="618" y="509"/>
                </a:lnTo>
                <a:lnTo>
                  <a:pt x="620" y="509"/>
                </a:lnTo>
                <a:lnTo>
                  <a:pt x="621" y="509"/>
                </a:lnTo>
                <a:lnTo>
                  <a:pt x="626" y="509"/>
                </a:lnTo>
                <a:lnTo>
                  <a:pt x="628" y="509"/>
                </a:lnTo>
                <a:lnTo>
                  <a:pt x="629" y="509"/>
                </a:lnTo>
                <a:lnTo>
                  <a:pt x="632" y="509"/>
                </a:lnTo>
                <a:lnTo>
                  <a:pt x="632" y="508"/>
                </a:lnTo>
                <a:lnTo>
                  <a:pt x="633" y="508"/>
                </a:lnTo>
                <a:lnTo>
                  <a:pt x="635" y="508"/>
                </a:lnTo>
                <a:lnTo>
                  <a:pt x="637" y="505"/>
                </a:lnTo>
                <a:lnTo>
                  <a:pt x="637" y="504"/>
                </a:lnTo>
                <a:lnTo>
                  <a:pt x="638" y="504"/>
                </a:lnTo>
                <a:lnTo>
                  <a:pt x="638" y="505"/>
                </a:lnTo>
                <a:lnTo>
                  <a:pt x="639" y="505"/>
                </a:lnTo>
                <a:lnTo>
                  <a:pt x="640" y="507"/>
                </a:lnTo>
                <a:lnTo>
                  <a:pt x="642" y="507"/>
                </a:lnTo>
                <a:lnTo>
                  <a:pt x="645" y="507"/>
                </a:lnTo>
                <a:lnTo>
                  <a:pt x="645" y="505"/>
                </a:lnTo>
                <a:lnTo>
                  <a:pt x="646" y="504"/>
                </a:lnTo>
                <a:lnTo>
                  <a:pt x="646" y="503"/>
                </a:lnTo>
                <a:lnTo>
                  <a:pt x="647" y="503"/>
                </a:lnTo>
                <a:lnTo>
                  <a:pt x="647" y="502"/>
                </a:lnTo>
                <a:lnTo>
                  <a:pt x="648" y="502"/>
                </a:lnTo>
                <a:lnTo>
                  <a:pt x="649" y="502"/>
                </a:lnTo>
                <a:lnTo>
                  <a:pt x="651" y="501"/>
                </a:lnTo>
                <a:lnTo>
                  <a:pt x="652" y="500"/>
                </a:lnTo>
                <a:lnTo>
                  <a:pt x="653" y="500"/>
                </a:lnTo>
                <a:lnTo>
                  <a:pt x="655" y="500"/>
                </a:lnTo>
                <a:lnTo>
                  <a:pt x="655" y="499"/>
                </a:lnTo>
                <a:lnTo>
                  <a:pt x="655" y="498"/>
                </a:lnTo>
                <a:lnTo>
                  <a:pt x="657" y="498"/>
                </a:lnTo>
                <a:lnTo>
                  <a:pt x="658" y="499"/>
                </a:lnTo>
                <a:lnTo>
                  <a:pt x="659" y="499"/>
                </a:lnTo>
                <a:lnTo>
                  <a:pt x="661" y="499"/>
                </a:lnTo>
                <a:lnTo>
                  <a:pt x="662" y="501"/>
                </a:lnTo>
                <a:lnTo>
                  <a:pt x="663" y="502"/>
                </a:lnTo>
                <a:lnTo>
                  <a:pt x="664" y="503"/>
                </a:lnTo>
                <a:lnTo>
                  <a:pt x="664" y="504"/>
                </a:lnTo>
                <a:lnTo>
                  <a:pt x="665" y="505"/>
                </a:lnTo>
                <a:lnTo>
                  <a:pt x="665" y="507"/>
                </a:lnTo>
                <a:lnTo>
                  <a:pt x="665" y="508"/>
                </a:lnTo>
                <a:lnTo>
                  <a:pt x="665" y="509"/>
                </a:lnTo>
                <a:lnTo>
                  <a:pt x="666" y="510"/>
                </a:lnTo>
                <a:lnTo>
                  <a:pt x="667" y="510"/>
                </a:lnTo>
                <a:lnTo>
                  <a:pt x="668" y="510"/>
                </a:lnTo>
                <a:lnTo>
                  <a:pt x="671" y="510"/>
                </a:lnTo>
                <a:lnTo>
                  <a:pt x="672" y="510"/>
                </a:lnTo>
                <a:lnTo>
                  <a:pt x="673" y="511"/>
                </a:lnTo>
                <a:lnTo>
                  <a:pt x="673" y="512"/>
                </a:lnTo>
                <a:lnTo>
                  <a:pt x="674" y="513"/>
                </a:lnTo>
                <a:lnTo>
                  <a:pt x="674" y="514"/>
                </a:lnTo>
                <a:lnTo>
                  <a:pt x="675" y="514"/>
                </a:lnTo>
                <a:lnTo>
                  <a:pt x="676" y="514"/>
                </a:lnTo>
                <a:lnTo>
                  <a:pt x="677" y="514"/>
                </a:lnTo>
                <a:lnTo>
                  <a:pt x="678" y="514"/>
                </a:lnTo>
                <a:lnTo>
                  <a:pt x="680" y="514"/>
                </a:lnTo>
                <a:lnTo>
                  <a:pt x="681" y="514"/>
                </a:lnTo>
                <a:lnTo>
                  <a:pt x="682" y="514"/>
                </a:lnTo>
                <a:lnTo>
                  <a:pt x="683" y="513"/>
                </a:lnTo>
                <a:lnTo>
                  <a:pt x="683" y="512"/>
                </a:lnTo>
                <a:lnTo>
                  <a:pt x="683" y="511"/>
                </a:lnTo>
                <a:lnTo>
                  <a:pt x="683" y="510"/>
                </a:lnTo>
                <a:lnTo>
                  <a:pt x="684" y="510"/>
                </a:lnTo>
                <a:lnTo>
                  <a:pt x="684" y="509"/>
                </a:lnTo>
                <a:lnTo>
                  <a:pt x="684" y="508"/>
                </a:lnTo>
                <a:lnTo>
                  <a:pt x="685" y="508"/>
                </a:lnTo>
                <a:lnTo>
                  <a:pt x="685" y="507"/>
                </a:lnTo>
                <a:lnTo>
                  <a:pt x="685" y="505"/>
                </a:lnTo>
                <a:lnTo>
                  <a:pt x="686" y="505"/>
                </a:lnTo>
                <a:lnTo>
                  <a:pt x="687" y="505"/>
                </a:lnTo>
                <a:lnTo>
                  <a:pt x="688" y="505"/>
                </a:lnTo>
                <a:lnTo>
                  <a:pt x="690" y="505"/>
                </a:lnTo>
                <a:lnTo>
                  <a:pt x="691" y="505"/>
                </a:lnTo>
                <a:lnTo>
                  <a:pt x="692" y="505"/>
                </a:lnTo>
                <a:lnTo>
                  <a:pt x="693" y="505"/>
                </a:lnTo>
                <a:lnTo>
                  <a:pt x="693" y="507"/>
                </a:lnTo>
                <a:lnTo>
                  <a:pt x="693" y="508"/>
                </a:lnTo>
                <a:lnTo>
                  <a:pt x="695" y="509"/>
                </a:lnTo>
                <a:lnTo>
                  <a:pt x="696" y="511"/>
                </a:lnTo>
                <a:lnTo>
                  <a:pt x="697" y="511"/>
                </a:lnTo>
                <a:lnTo>
                  <a:pt x="697" y="512"/>
                </a:lnTo>
                <a:lnTo>
                  <a:pt x="699" y="512"/>
                </a:lnTo>
                <a:lnTo>
                  <a:pt x="700" y="512"/>
                </a:lnTo>
                <a:lnTo>
                  <a:pt x="702" y="510"/>
                </a:lnTo>
                <a:lnTo>
                  <a:pt x="703" y="511"/>
                </a:lnTo>
                <a:lnTo>
                  <a:pt x="704" y="511"/>
                </a:lnTo>
                <a:lnTo>
                  <a:pt x="704" y="512"/>
                </a:lnTo>
                <a:lnTo>
                  <a:pt x="704" y="513"/>
                </a:lnTo>
                <a:lnTo>
                  <a:pt x="703" y="514"/>
                </a:lnTo>
                <a:lnTo>
                  <a:pt x="703" y="516"/>
                </a:lnTo>
                <a:lnTo>
                  <a:pt x="704" y="516"/>
                </a:lnTo>
                <a:lnTo>
                  <a:pt x="704" y="517"/>
                </a:lnTo>
                <a:lnTo>
                  <a:pt x="705" y="517"/>
                </a:lnTo>
                <a:lnTo>
                  <a:pt x="706" y="517"/>
                </a:lnTo>
                <a:lnTo>
                  <a:pt x="706" y="516"/>
                </a:lnTo>
                <a:lnTo>
                  <a:pt x="707" y="514"/>
                </a:lnTo>
                <a:lnTo>
                  <a:pt x="709" y="513"/>
                </a:lnTo>
                <a:lnTo>
                  <a:pt x="709" y="512"/>
                </a:lnTo>
                <a:lnTo>
                  <a:pt x="710" y="511"/>
                </a:lnTo>
                <a:lnTo>
                  <a:pt x="710" y="510"/>
                </a:lnTo>
                <a:lnTo>
                  <a:pt x="710" y="509"/>
                </a:lnTo>
                <a:lnTo>
                  <a:pt x="710" y="508"/>
                </a:lnTo>
                <a:lnTo>
                  <a:pt x="711" y="508"/>
                </a:lnTo>
                <a:lnTo>
                  <a:pt x="711" y="509"/>
                </a:lnTo>
                <a:lnTo>
                  <a:pt x="711" y="508"/>
                </a:lnTo>
                <a:lnTo>
                  <a:pt x="712" y="508"/>
                </a:lnTo>
                <a:lnTo>
                  <a:pt x="712" y="507"/>
                </a:lnTo>
                <a:lnTo>
                  <a:pt x="712" y="505"/>
                </a:lnTo>
                <a:lnTo>
                  <a:pt x="715" y="501"/>
                </a:lnTo>
                <a:lnTo>
                  <a:pt x="716" y="500"/>
                </a:lnTo>
                <a:lnTo>
                  <a:pt x="718" y="500"/>
                </a:lnTo>
                <a:lnTo>
                  <a:pt x="720" y="495"/>
                </a:lnTo>
                <a:lnTo>
                  <a:pt x="722" y="494"/>
                </a:lnTo>
                <a:lnTo>
                  <a:pt x="722" y="493"/>
                </a:lnTo>
                <a:lnTo>
                  <a:pt x="723" y="492"/>
                </a:lnTo>
                <a:lnTo>
                  <a:pt x="724" y="490"/>
                </a:lnTo>
                <a:lnTo>
                  <a:pt x="725" y="489"/>
                </a:lnTo>
                <a:lnTo>
                  <a:pt x="726" y="489"/>
                </a:lnTo>
                <a:lnTo>
                  <a:pt x="728" y="489"/>
                </a:lnTo>
                <a:lnTo>
                  <a:pt x="729" y="489"/>
                </a:lnTo>
                <a:lnTo>
                  <a:pt x="730" y="489"/>
                </a:lnTo>
                <a:lnTo>
                  <a:pt x="733" y="486"/>
                </a:lnTo>
                <a:lnTo>
                  <a:pt x="734" y="485"/>
                </a:lnTo>
                <a:lnTo>
                  <a:pt x="738" y="483"/>
                </a:lnTo>
                <a:lnTo>
                  <a:pt x="745" y="478"/>
                </a:lnTo>
                <a:lnTo>
                  <a:pt x="747" y="476"/>
                </a:lnTo>
                <a:lnTo>
                  <a:pt x="748" y="475"/>
                </a:lnTo>
                <a:lnTo>
                  <a:pt x="749" y="473"/>
                </a:lnTo>
                <a:lnTo>
                  <a:pt x="751" y="472"/>
                </a:lnTo>
                <a:lnTo>
                  <a:pt x="752" y="471"/>
                </a:lnTo>
                <a:lnTo>
                  <a:pt x="753" y="470"/>
                </a:lnTo>
                <a:lnTo>
                  <a:pt x="754" y="470"/>
                </a:lnTo>
                <a:lnTo>
                  <a:pt x="755" y="469"/>
                </a:lnTo>
                <a:lnTo>
                  <a:pt x="757" y="467"/>
                </a:lnTo>
                <a:lnTo>
                  <a:pt x="758" y="466"/>
                </a:lnTo>
                <a:lnTo>
                  <a:pt x="759" y="466"/>
                </a:lnTo>
                <a:lnTo>
                  <a:pt x="760" y="465"/>
                </a:lnTo>
                <a:lnTo>
                  <a:pt x="760" y="464"/>
                </a:lnTo>
                <a:lnTo>
                  <a:pt x="761" y="463"/>
                </a:lnTo>
                <a:lnTo>
                  <a:pt x="762" y="463"/>
                </a:lnTo>
                <a:lnTo>
                  <a:pt x="762" y="462"/>
                </a:lnTo>
                <a:lnTo>
                  <a:pt x="763" y="463"/>
                </a:lnTo>
                <a:lnTo>
                  <a:pt x="763" y="462"/>
                </a:lnTo>
                <a:lnTo>
                  <a:pt x="764" y="462"/>
                </a:lnTo>
                <a:lnTo>
                  <a:pt x="766" y="462"/>
                </a:lnTo>
                <a:lnTo>
                  <a:pt x="767" y="463"/>
                </a:lnTo>
                <a:lnTo>
                  <a:pt x="767" y="464"/>
                </a:lnTo>
                <a:lnTo>
                  <a:pt x="769" y="465"/>
                </a:lnTo>
                <a:lnTo>
                  <a:pt x="770" y="465"/>
                </a:lnTo>
                <a:lnTo>
                  <a:pt x="771" y="464"/>
                </a:lnTo>
                <a:lnTo>
                  <a:pt x="772" y="464"/>
                </a:lnTo>
                <a:lnTo>
                  <a:pt x="773" y="464"/>
                </a:lnTo>
                <a:lnTo>
                  <a:pt x="774" y="463"/>
                </a:lnTo>
                <a:lnTo>
                  <a:pt x="776" y="462"/>
                </a:lnTo>
                <a:lnTo>
                  <a:pt x="778" y="462"/>
                </a:lnTo>
                <a:lnTo>
                  <a:pt x="778" y="461"/>
                </a:lnTo>
                <a:lnTo>
                  <a:pt x="781" y="460"/>
                </a:lnTo>
                <a:lnTo>
                  <a:pt x="782" y="460"/>
                </a:lnTo>
                <a:lnTo>
                  <a:pt x="783" y="460"/>
                </a:lnTo>
                <a:lnTo>
                  <a:pt x="784" y="459"/>
                </a:lnTo>
                <a:lnTo>
                  <a:pt x="784" y="460"/>
                </a:lnTo>
                <a:lnTo>
                  <a:pt x="786" y="460"/>
                </a:lnTo>
                <a:lnTo>
                  <a:pt x="787" y="460"/>
                </a:lnTo>
                <a:lnTo>
                  <a:pt x="788" y="460"/>
                </a:lnTo>
                <a:lnTo>
                  <a:pt x="788" y="459"/>
                </a:lnTo>
                <a:lnTo>
                  <a:pt x="789" y="457"/>
                </a:lnTo>
                <a:lnTo>
                  <a:pt x="790" y="457"/>
                </a:lnTo>
                <a:lnTo>
                  <a:pt x="791" y="456"/>
                </a:lnTo>
                <a:lnTo>
                  <a:pt x="793" y="456"/>
                </a:lnTo>
                <a:lnTo>
                  <a:pt x="793" y="455"/>
                </a:lnTo>
                <a:lnTo>
                  <a:pt x="795" y="455"/>
                </a:lnTo>
                <a:lnTo>
                  <a:pt x="796" y="455"/>
                </a:lnTo>
                <a:lnTo>
                  <a:pt x="797" y="455"/>
                </a:lnTo>
                <a:lnTo>
                  <a:pt x="798" y="455"/>
                </a:lnTo>
                <a:lnTo>
                  <a:pt x="799" y="455"/>
                </a:lnTo>
                <a:lnTo>
                  <a:pt x="800" y="454"/>
                </a:lnTo>
                <a:lnTo>
                  <a:pt x="802" y="455"/>
                </a:lnTo>
                <a:lnTo>
                  <a:pt x="806" y="455"/>
                </a:lnTo>
                <a:lnTo>
                  <a:pt x="808" y="455"/>
                </a:lnTo>
                <a:lnTo>
                  <a:pt x="809" y="455"/>
                </a:lnTo>
                <a:lnTo>
                  <a:pt x="815" y="455"/>
                </a:lnTo>
                <a:lnTo>
                  <a:pt x="818" y="455"/>
                </a:lnTo>
                <a:lnTo>
                  <a:pt x="819" y="454"/>
                </a:lnTo>
                <a:lnTo>
                  <a:pt x="820" y="454"/>
                </a:lnTo>
                <a:lnTo>
                  <a:pt x="822" y="454"/>
                </a:lnTo>
                <a:lnTo>
                  <a:pt x="824" y="453"/>
                </a:lnTo>
                <a:lnTo>
                  <a:pt x="825" y="453"/>
                </a:lnTo>
                <a:lnTo>
                  <a:pt x="826" y="453"/>
                </a:lnTo>
                <a:lnTo>
                  <a:pt x="827" y="453"/>
                </a:lnTo>
                <a:lnTo>
                  <a:pt x="828" y="453"/>
                </a:lnTo>
                <a:lnTo>
                  <a:pt x="829" y="453"/>
                </a:lnTo>
                <a:lnTo>
                  <a:pt x="831" y="453"/>
                </a:lnTo>
                <a:lnTo>
                  <a:pt x="833" y="453"/>
                </a:lnTo>
                <a:lnTo>
                  <a:pt x="834" y="453"/>
                </a:lnTo>
                <a:lnTo>
                  <a:pt x="835" y="453"/>
                </a:lnTo>
                <a:lnTo>
                  <a:pt x="836" y="453"/>
                </a:lnTo>
                <a:lnTo>
                  <a:pt x="838" y="453"/>
                </a:lnTo>
                <a:lnTo>
                  <a:pt x="839" y="453"/>
                </a:lnTo>
                <a:lnTo>
                  <a:pt x="840" y="453"/>
                </a:lnTo>
                <a:lnTo>
                  <a:pt x="841" y="452"/>
                </a:lnTo>
                <a:lnTo>
                  <a:pt x="844" y="452"/>
                </a:lnTo>
                <a:lnTo>
                  <a:pt x="845" y="452"/>
                </a:lnTo>
                <a:lnTo>
                  <a:pt x="846" y="451"/>
                </a:lnTo>
                <a:lnTo>
                  <a:pt x="850" y="450"/>
                </a:lnTo>
                <a:lnTo>
                  <a:pt x="853" y="448"/>
                </a:lnTo>
                <a:lnTo>
                  <a:pt x="854" y="447"/>
                </a:lnTo>
                <a:lnTo>
                  <a:pt x="855" y="446"/>
                </a:lnTo>
                <a:lnTo>
                  <a:pt x="856" y="446"/>
                </a:lnTo>
                <a:lnTo>
                  <a:pt x="858" y="445"/>
                </a:lnTo>
                <a:lnTo>
                  <a:pt x="860" y="444"/>
                </a:lnTo>
                <a:lnTo>
                  <a:pt x="862" y="443"/>
                </a:lnTo>
                <a:lnTo>
                  <a:pt x="866" y="440"/>
                </a:lnTo>
                <a:lnTo>
                  <a:pt x="869" y="436"/>
                </a:lnTo>
                <a:lnTo>
                  <a:pt x="872" y="436"/>
                </a:lnTo>
                <a:lnTo>
                  <a:pt x="875" y="434"/>
                </a:lnTo>
                <a:lnTo>
                  <a:pt x="876" y="434"/>
                </a:lnTo>
                <a:lnTo>
                  <a:pt x="883" y="432"/>
                </a:lnTo>
                <a:lnTo>
                  <a:pt x="885" y="432"/>
                </a:lnTo>
                <a:lnTo>
                  <a:pt x="886" y="432"/>
                </a:lnTo>
                <a:lnTo>
                  <a:pt x="887" y="432"/>
                </a:lnTo>
                <a:lnTo>
                  <a:pt x="889" y="431"/>
                </a:lnTo>
                <a:lnTo>
                  <a:pt x="891" y="431"/>
                </a:lnTo>
                <a:lnTo>
                  <a:pt x="892" y="431"/>
                </a:lnTo>
                <a:lnTo>
                  <a:pt x="893" y="431"/>
                </a:lnTo>
                <a:lnTo>
                  <a:pt x="894" y="432"/>
                </a:lnTo>
                <a:lnTo>
                  <a:pt x="895" y="432"/>
                </a:lnTo>
                <a:lnTo>
                  <a:pt x="897" y="432"/>
                </a:lnTo>
                <a:lnTo>
                  <a:pt x="897" y="431"/>
                </a:lnTo>
                <a:lnTo>
                  <a:pt x="898" y="431"/>
                </a:lnTo>
                <a:lnTo>
                  <a:pt x="901" y="431"/>
                </a:lnTo>
                <a:lnTo>
                  <a:pt x="904" y="428"/>
                </a:lnTo>
                <a:lnTo>
                  <a:pt x="906" y="427"/>
                </a:lnTo>
                <a:lnTo>
                  <a:pt x="910" y="427"/>
                </a:lnTo>
                <a:lnTo>
                  <a:pt x="911" y="427"/>
                </a:lnTo>
                <a:lnTo>
                  <a:pt x="911" y="428"/>
                </a:lnTo>
                <a:lnTo>
                  <a:pt x="911" y="430"/>
                </a:lnTo>
                <a:lnTo>
                  <a:pt x="910" y="431"/>
                </a:lnTo>
                <a:lnTo>
                  <a:pt x="908" y="432"/>
                </a:lnTo>
                <a:lnTo>
                  <a:pt x="907" y="433"/>
                </a:lnTo>
                <a:lnTo>
                  <a:pt x="907" y="434"/>
                </a:lnTo>
                <a:lnTo>
                  <a:pt x="906" y="434"/>
                </a:lnTo>
                <a:lnTo>
                  <a:pt x="906" y="435"/>
                </a:lnTo>
                <a:lnTo>
                  <a:pt x="905" y="436"/>
                </a:lnTo>
                <a:lnTo>
                  <a:pt x="904" y="438"/>
                </a:lnTo>
                <a:lnTo>
                  <a:pt x="904" y="440"/>
                </a:lnTo>
                <a:lnTo>
                  <a:pt x="904" y="445"/>
                </a:lnTo>
                <a:lnTo>
                  <a:pt x="903" y="445"/>
                </a:lnTo>
                <a:lnTo>
                  <a:pt x="903" y="446"/>
                </a:lnTo>
                <a:lnTo>
                  <a:pt x="904" y="446"/>
                </a:lnTo>
                <a:lnTo>
                  <a:pt x="904" y="447"/>
                </a:lnTo>
                <a:lnTo>
                  <a:pt x="904" y="448"/>
                </a:lnTo>
                <a:lnTo>
                  <a:pt x="904" y="452"/>
                </a:lnTo>
                <a:lnTo>
                  <a:pt x="904" y="454"/>
                </a:lnTo>
                <a:lnTo>
                  <a:pt x="904" y="457"/>
                </a:lnTo>
                <a:lnTo>
                  <a:pt x="904" y="459"/>
                </a:lnTo>
                <a:lnTo>
                  <a:pt x="905" y="461"/>
                </a:lnTo>
                <a:lnTo>
                  <a:pt x="905" y="464"/>
                </a:lnTo>
                <a:lnTo>
                  <a:pt x="906" y="465"/>
                </a:lnTo>
                <a:lnTo>
                  <a:pt x="906" y="466"/>
                </a:lnTo>
                <a:lnTo>
                  <a:pt x="906" y="467"/>
                </a:lnTo>
                <a:lnTo>
                  <a:pt x="907" y="467"/>
                </a:lnTo>
                <a:lnTo>
                  <a:pt x="907" y="469"/>
                </a:lnTo>
                <a:lnTo>
                  <a:pt x="906" y="471"/>
                </a:lnTo>
                <a:lnTo>
                  <a:pt x="905" y="471"/>
                </a:lnTo>
                <a:lnTo>
                  <a:pt x="904" y="472"/>
                </a:lnTo>
                <a:lnTo>
                  <a:pt x="904" y="473"/>
                </a:lnTo>
                <a:lnTo>
                  <a:pt x="904" y="474"/>
                </a:lnTo>
                <a:lnTo>
                  <a:pt x="905" y="478"/>
                </a:lnTo>
                <a:lnTo>
                  <a:pt x="906" y="478"/>
                </a:lnTo>
                <a:lnTo>
                  <a:pt x="906" y="479"/>
                </a:lnTo>
                <a:lnTo>
                  <a:pt x="907" y="479"/>
                </a:lnTo>
                <a:lnTo>
                  <a:pt x="907" y="480"/>
                </a:lnTo>
                <a:lnTo>
                  <a:pt x="910" y="481"/>
                </a:lnTo>
                <a:lnTo>
                  <a:pt x="911" y="481"/>
                </a:lnTo>
                <a:lnTo>
                  <a:pt x="912" y="481"/>
                </a:lnTo>
                <a:lnTo>
                  <a:pt x="916" y="481"/>
                </a:lnTo>
                <a:lnTo>
                  <a:pt x="917" y="480"/>
                </a:lnTo>
                <a:lnTo>
                  <a:pt x="918" y="480"/>
                </a:lnTo>
                <a:lnTo>
                  <a:pt x="918" y="479"/>
                </a:lnTo>
                <a:lnTo>
                  <a:pt x="920" y="479"/>
                </a:lnTo>
                <a:lnTo>
                  <a:pt x="921" y="479"/>
                </a:lnTo>
                <a:lnTo>
                  <a:pt x="921" y="480"/>
                </a:lnTo>
                <a:lnTo>
                  <a:pt x="923" y="482"/>
                </a:lnTo>
                <a:lnTo>
                  <a:pt x="924" y="482"/>
                </a:lnTo>
                <a:lnTo>
                  <a:pt x="925" y="482"/>
                </a:lnTo>
                <a:lnTo>
                  <a:pt x="927" y="482"/>
                </a:lnTo>
                <a:lnTo>
                  <a:pt x="929" y="481"/>
                </a:lnTo>
                <a:lnTo>
                  <a:pt x="930" y="481"/>
                </a:lnTo>
                <a:lnTo>
                  <a:pt x="931" y="481"/>
                </a:lnTo>
                <a:lnTo>
                  <a:pt x="932" y="482"/>
                </a:lnTo>
                <a:lnTo>
                  <a:pt x="933" y="484"/>
                </a:lnTo>
                <a:lnTo>
                  <a:pt x="934" y="485"/>
                </a:lnTo>
                <a:lnTo>
                  <a:pt x="936" y="485"/>
                </a:lnTo>
                <a:lnTo>
                  <a:pt x="940" y="484"/>
                </a:lnTo>
                <a:lnTo>
                  <a:pt x="942" y="483"/>
                </a:lnTo>
                <a:lnTo>
                  <a:pt x="944" y="481"/>
                </a:lnTo>
                <a:lnTo>
                  <a:pt x="945" y="480"/>
                </a:lnTo>
                <a:lnTo>
                  <a:pt x="946" y="480"/>
                </a:lnTo>
                <a:lnTo>
                  <a:pt x="949" y="478"/>
                </a:lnTo>
                <a:lnTo>
                  <a:pt x="951" y="475"/>
                </a:lnTo>
                <a:lnTo>
                  <a:pt x="952" y="475"/>
                </a:lnTo>
                <a:lnTo>
                  <a:pt x="954" y="475"/>
                </a:lnTo>
                <a:lnTo>
                  <a:pt x="956" y="475"/>
                </a:lnTo>
                <a:lnTo>
                  <a:pt x="958" y="474"/>
                </a:lnTo>
                <a:lnTo>
                  <a:pt x="959" y="475"/>
                </a:lnTo>
                <a:lnTo>
                  <a:pt x="960" y="475"/>
                </a:lnTo>
                <a:lnTo>
                  <a:pt x="960" y="476"/>
                </a:lnTo>
                <a:lnTo>
                  <a:pt x="961" y="478"/>
                </a:lnTo>
                <a:lnTo>
                  <a:pt x="962" y="479"/>
                </a:lnTo>
                <a:lnTo>
                  <a:pt x="962" y="480"/>
                </a:lnTo>
                <a:lnTo>
                  <a:pt x="963" y="480"/>
                </a:lnTo>
                <a:lnTo>
                  <a:pt x="964" y="481"/>
                </a:lnTo>
                <a:lnTo>
                  <a:pt x="965" y="482"/>
                </a:lnTo>
                <a:lnTo>
                  <a:pt x="966" y="483"/>
                </a:lnTo>
                <a:lnTo>
                  <a:pt x="965" y="483"/>
                </a:lnTo>
                <a:lnTo>
                  <a:pt x="965" y="482"/>
                </a:lnTo>
                <a:lnTo>
                  <a:pt x="964" y="482"/>
                </a:lnTo>
                <a:lnTo>
                  <a:pt x="963" y="482"/>
                </a:lnTo>
                <a:lnTo>
                  <a:pt x="963" y="484"/>
                </a:lnTo>
                <a:lnTo>
                  <a:pt x="963" y="485"/>
                </a:lnTo>
                <a:lnTo>
                  <a:pt x="964" y="486"/>
                </a:lnTo>
                <a:lnTo>
                  <a:pt x="965" y="488"/>
                </a:lnTo>
                <a:lnTo>
                  <a:pt x="966" y="488"/>
                </a:lnTo>
                <a:lnTo>
                  <a:pt x="966" y="486"/>
                </a:lnTo>
                <a:lnTo>
                  <a:pt x="968" y="486"/>
                </a:lnTo>
                <a:lnTo>
                  <a:pt x="969" y="486"/>
                </a:lnTo>
                <a:lnTo>
                  <a:pt x="970" y="485"/>
                </a:lnTo>
                <a:lnTo>
                  <a:pt x="972" y="484"/>
                </a:lnTo>
                <a:lnTo>
                  <a:pt x="972" y="483"/>
                </a:lnTo>
                <a:lnTo>
                  <a:pt x="973" y="482"/>
                </a:lnTo>
                <a:lnTo>
                  <a:pt x="974" y="482"/>
                </a:lnTo>
                <a:lnTo>
                  <a:pt x="975" y="481"/>
                </a:lnTo>
                <a:lnTo>
                  <a:pt x="975" y="480"/>
                </a:lnTo>
                <a:lnTo>
                  <a:pt x="977" y="480"/>
                </a:lnTo>
                <a:lnTo>
                  <a:pt x="977" y="481"/>
                </a:lnTo>
                <a:lnTo>
                  <a:pt x="978" y="481"/>
                </a:lnTo>
                <a:lnTo>
                  <a:pt x="979" y="482"/>
                </a:lnTo>
                <a:lnTo>
                  <a:pt x="981" y="480"/>
                </a:lnTo>
                <a:lnTo>
                  <a:pt x="981" y="479"/>
                </a:lnTo>
                <a:lnTo>
                  <a:pt x="981" y="475"/>
                </a:lnTo>
                <a:lnTo>
                  <a:pt x="981" y="474"/>
                </a:lnTo>
                <a:lnTo>
                  <a:pt x="983" y="473"/>
                </a:lnTo>
                <a:lnTo>
                  <a:pt x="985" y="471"/>
                </a:lnTo>
                <a:lnTo>
                  <a:pt x="987" y="470"/>
                </a:lnTo>
                <a:lnTo>
                  <a:pt x="988" y="470"/>
                </a:lnTo>
                <a:lnTo>
                  <a:pt x="989" y="470"/>
                </a:lnTo>
                <a:lnTo>
                  <a:pt x="990" y="470"/>
                </a:lnTo>
                <a:lnTo>
                  <a:pt x="990" y="469"/>
                </a:lnTo>
                <a:lnTo>
                  <a:pt x="991" y="469"/>
                </a:lnTo>
                <a:lnTo>
                  <a:pt x="992" y="469"/>
                </a:lnTo>
                <a:lnTo>
                  <a:pt x="993" y="469"/>
                </a:lnTo>
                <a:lnTo>
                  <a:pt x="994" y="469"/>
                </a:lnTo>
                <a:lnTo>
                  <a:pt x="996" y="469"/>
                </a:lnTo>
                <a:lnTo>
                  <a:pt x="997" y="467"/>
                </a:lnTo>
                <a:lnTo>
                  <a:pt x="998" y="467"/>
                </a:lnTo>
                <a:lnTo>
                  <a:pt x="999" y="469"/>
                </a:lnTo>
                <a:lnTo>
                  <a:pt x="999" y="470"/>
                </a:lnTo>
                <a:lnTo>
                  <a:pt x="999" y="471"/>
                </a:lnTo>
                <a:lnTo>
                  <a:pt x="1000" y="471"/>
                </a:lnTo>
                <a:lnTo>
                  <a:pt x="1001" y="472"/>
                </a:lnTo>
                <a:lnTo>
                  <a:pt x="1002" y="473"/>
                </a:lnTo>
                <a:lnTo>
                  <a:pt x="1002" y="474"/>
                </a:lnTo>
                <a:lnTo>
                  <a:pt x="1004" y="475"/>
                </a:lnTo>
                <a:lnTo>
                  <a:pt x="1004" y="476"/>
                </a:lnTo>
                <a:lnTo>
                  <a:pt x="1006" y="478"/>
                </a:lnTo>
                <a:lnTo>
                  <a:pt x="1007" y="479"/>
                </a:lnTo>
                <a:lnTo>
                  <a:pt x="1007" y="480"/>
                </a:lnTo>
                <a:lnTo>
                  <a:pt x="1007" y="481"/>
                </a:lnTo>
                <a:lnTo>
                  <a:pt x="1007" y="482"/>
                </a:lnTo>
                <a:lnTo>
                  <a:pt x="1008" y="483"/>
                </a:lnTo>
                <a:lnTo>
                  <a:pt x="1008" y="484"/>
                </a:lnTo>
                <a:lnTo>
                  <a:pt x="1008" y="485"/>
                </a:lnTo>
                <a:lnTo>
                  <a:pt x="1008" y="486"/>
                </a:lnTo>
                <a:lnTo>
                  <a:pt x="1009" y="486"/>
                </a:lnTo>
                <a:lnTo>
                  <a:pt x="1009" y="488"/>
                </a:lnTo>
                <a:lnTo>
                  <a:pt x="1009" y="489"/>
                </a:lnTo>
                <a:lnTo>
                  <a:pt x="1010" y="490"/>
                </a:lnTo>
                <a:lnTo>
                  <a:pt x="1011" y="490"/>
                </a:lnTo>
                <a:lnTo>
                  <a:pt x="1011" y="491"/>
                </a:lnTo>
                <a:lnTo>
                  <a:pt x="1012" y="492"/>
                </a:lnTo>
                <a:lnTo>
                  <a:pt x="1012" y="493"/>
                </a:lnTo>
                <a:lnTo>
                  <a:pt x="1013" y="495"/>
                </a:lnTo>
                <a:lnTo>
                  <a:pt x="1013" y="497"/>
                </a:lnTo>
                <a:lnTo>
                  <a:pt x="1013" y="498"/>
                </a:lnTo>
                <a:lnTo>
                  <a:pt x="1013" y="499"/>
                </a:lnTo>
                <a:lnTo>
                  <a:pt x="1013" y="501"/>
                </a:lnTo>
                <a:lnTo>
                  <a:pt x="1013" y="502"/>
                </a:lnTo>
                <a:lnTo>
                  <a:pt x="1013" y="503"/>
                </a:lnTo>
                <a:lnTo>
                  <a:pt x="1015" y="504"/>
                </a:lnTo>
                <a:lnTo>
                  <a:pt x="1017" y="505"/>
                </a:lnTo>
                <a:lnTo>
                  <a:pt x="1018" y="507"/>
                </a:lnTo>
                <a:lnTo>
                  <a:pt x="1018" y="508"/>
                </a:lnTo>
                <a:lnTo>
                  <a:pt x="1019" y="508"/>
                </a:lnTo>
                <a:lnTo>
                  <a:pt x="1019" y="509"/>
                </a:lnTo>
                <a:lnTo>
                  <a:pt x="1020" y="510"/>
                </a:lnTo>
                <a:lnTo>
                  <a:pt x="1020" y="511"/>
                </a:lnTo>
                <a:lnTo>
                  <a:pt x="1021" y="511"/>
                </a:lnTo>
                <a:lnTo>
                  <a:pt x="1021" y="512"/>
                </a:lnTo>
                <a:lnTo>
                  <a:pt x="1020" y="512"/>
                </a:lnTo>
                <a:lnTo>
                  <a:pt x="1020" y="511"/>
                </a:lnTo>
                <a:lnTo>
                  <a:pt x="1019" y="511"/>
                </a:lnTo>
                <a:lnTo>
                  <a:pt x="1018" y="511"/>
                </a:lnTo>
                <a:lnTo>
                  <a:pt x="1017" y="511"/>
                </a:lnTo>
                <a:lnTo>
                  <a:pt x="1017" y="512"/>
                </a:lnTo>
                <a:lnTo>
                  <a:pt x="1017" y="513"/>
                </a:lnTo>
                <a:lnTo>
                  <a:pt x="1016" y="513"/>
                </a:lnTo>
                <a:lnTo>
                  <a:pt x="1016" y="514"/>
                </a:lnTo>
                <a:lnTo>
                  <a:pt x="1016" y="516"/>
                </a:lnTo>
                <a:lnTo>
                  <a:pt x="1015" y="516"/>
                </a:lnTo>
                <a:lnTo>
                  <a:pt x="1015" y="517"/>
                </a:lnTo>
                <a:lnTo>
                  <a:pt x="1013" y="517"/>
                </a:lnTo>
                <a:lnTo>
                  <a:pt x="1013" y="516"/>
                </a:lnTo>
                <a:lnTo>
                  <a:pt x="1012" y="517"/>
                </a:lnTo>
                <a:lnTo>
                  <a:pt x="1011" y="517"/>
                </a:lnTo>
                <a:lnTo>
                  <a:pt x="1011" y="518"/>
                </a:lnTo>
                <a:lnTo>
                  <a:pt x="1011" y="519"/>
                </a:lnTo>
                <a:lnTo>
                  <a:pt x="1011" y="520"/>
                </a:lnTo>
                <a:lnTo>
                  <a:pt x="1010" y="520"/>
                </a:lnTo>
                <a:lnTo>
                  <a:pt x="1010" y="521"/>
                </a:lnTo>
                <a:lnTo>
                  <a:pt x="1011" y="521"/>
                </a:lnTo>
                <a:lnTo>
                  <a:pt x="1012" y="522"/>
                </a:lnTo>
                <a:lnTo>
                  <a:pt x="1012" y="523"/>
                </a:lnTo>
                <a:lnTo>
                  <a:pt x="1013" y="523"/>
                </a:lnTo>
                <a:lnTo>
                  <a:pt x="1013" y="522"/>
                </a:lnTo>
                <a:lnTo>
                  <a:pt x="1015" y="522"/>
                </a:lnTo>
                <a:lnTo>
                  <a:pt x="1015" y="523"/>
                </a:lnTo>
                <a:lnTo>
                  <a:pt x="1013" y="523"/>
                </a:lnTo>
                <a:lnTo>
                  <a:pt x="1013" y="524"/>
                </a:lnTo>
                <a:lnTo>
                  <a:pt x="1015" y="524"/>
                </a:lnTo>
                <a:lnTo>
                  <a:pt x="1015" y="526"/>
                </a:lnTo>
                <a:lnTo>
                  <a:pt x="1016" y="526"/>
                </a:lnTo>
                <a:lnTo>
                  <a:pt x="1017" y="526"/>
                </a:lnTo>
                <a:lnTo>
                  <a:pt x="1017" y="527"/>
                </a:lnTo>
                <a:lnTo>
                  <a:pt x="1018" y="527"/>
                </a:lnTo>
                <a:lnTo>
                  <a:pt x="1019" y="526"/>
                </a:lnTo>
                <a:lnTo>
                  <a:pt x="1020" y="526"/>
                </a:lnTo>
                <a:lnTo>
                  <a:pt x="1021" y="524"/>
                </a:lnTo>
                <a:lnTo>
                  <a:pt x="1021" y="523"/>
                </a:lnTo>
                <a:lnTo>
                  <a:pt x="1022" y="523"/>
                </a:lnTo>
                <a:lnTo>
                  <a:pt x="1022" y="522"/>
                </a:lnTo>
                <a:lnTo>
                  <a:pt x="1023" y="522"/>
                </a:lnTo>
                <a:lnTo>
                  <a:pt x="1023" y="523"/>
                </a:lnTo>
                <a:lnTo>
                  <a:pt x="1025" y="523"/>
                </a:lnTo>
                <a:lnTo>
                  <a:pt x="1026" y="523"/>
                </a:lnTo>
                <a:lnTo>
                  <a:pt x="1026" y="522"/>
                </a:lnTo>
                <a:lnTo>
                  <a:pt x="1027" y="523"/>
                </a:lnTo>
                <a:lnTo>
                  <a:pt x="1027" y="524"/>
                </a:lnTo>
                <a:lnTo>
                  <a:pt x="1028" y="524"/>
                </a:lnTo>
                <a:lnTo>
                  <a:pt x="1029" y="524"/>
                </a:lnTo>
                <a:lnTo>
                  <a:pt x="1028" y="523"/>
                </a:lnTo>
                <a:lnTo>
                  <a:pt x="1029" y="523"/>
                </a:lnTo>
                <a:lnTo>
                  <a:pt x="1029" y="522"/>
                </a:lnTo>
                <a:lnTo>
                  <a:pt x="1030" y="523"/>
                </a:lnTo>
                <a:lnTo>
                  <a:pt x="1030" y="524"/>
                </a:lnTo>
                <a:lnTo>
                  <a:pt x="1030" y="526"/>
                </a:lnTo>
                <a:lnTo>
                  <a:pt x="1031" y="526"/>
                </a:lnTo>
                <a:lnTo>
                  <a:pt x="1031" y="527"/>
                </a:lnTo>
                <a:lnTo>
                  <a:pt x="1032" y="527"/>
                </a:lnTo>
                <a:lnTo>
                  <a:pt x="1033" y="528"/>
                </a:lnTo>
                <a:lnTo>
                  <a:pt x="1035" y="528"/>
                </a:lnTo>
                <a:lnTo>
                  <a:pt x="1036" y="528"/>
                </a:lnTo>
                <a:lnTo>
                  <a:pt x="1037" y="528"/>
                </a:lnTo>
                <a:lnTo>
                  <a:pt x="1038" y="528"/>
                </a:lnTo>
                <a:lnTo>
                  <a:pt x="1039" y="528"/>
                </a:lnTo>
                <a:lnTo>
                  <a:pt x="1040" y="529"/>
                </a:lnTo>
                <a:lnTo>
                  <a:pt x="1041" y="529"/>
                </a:lnTo>
                <a:lnTo>
                  <a:pt x="1042" y="529"/>
                </a:lnTo>
                <a:lnTo>
                  <a:pt x="1042" y="530"/>
                </a:lnTo>
                <a:lnTo>
                  <a:pt x="1042" y="531"/>
                </a:lnTo>
                <a:lnTo>
                  <a:pt x="1041" y="531"/>
                </a:lnTo>
                <a:lnTo>
                  <a:pt x="1040" y="531"/>
                </a:lnTo>
                <a:lnTo>
                  <a:pt x="1040" y="532"/>
                </a:lnTo>
                <a:lnTo>
                  <a:pt x="1039" y="532"/>
                </a:lnTo>
                <a:lnTo>
                  <a:pt x="1039" y="533"/>
                </a:lnTo>
                <a:lnTo>
                  <a:pt x="1038" y="533"/>
                </a:lnTo>
                <a:lnTo>
                  <a:pt x="1038" y="534"/>
                </a:lnTo>
                <a:lnTo>
                  <a:pt x="1038" y="536"/>
                </a:lnTo>
                <a:lnTo>
                  <a:pt x="1038" y="537"/>
                </a:lnTo>
                <a:lnTo>
                  <a:pt x="1038" y="538"/>
                </a:lnTo>
                <a:lnTo>
                  <a:pt x="1039" y="538"/>
                </a:lnTo>
                <a:lnTo>
                  <a:pt x="1040" y="539"/>
                </a:lnTo>
                <a:lnTo>
                  <a:pt x="1041" y="540"/>
                </a:lnTo>
                <a:lnTo>
                  <a:pt x="1042" y="541"/>
                </a:lnTo>
                <a:lnTo>
                  <a:pt x="1042" y="542"/>
                </a:lnTo>
                <a:lnTo>
                  <a:pt x="1044" y="542"/>
                </a:lnTo>
                <a:lnTo>
                  <a:pt x="1045" y="543"/>
                </a:lnTo>
                <a:lnTo>
                  <a:pt x="1046" y="545"/>
                </a:lnTo>
                <a:lnTo>
                  <a:pt x="1047" y="545"/>
                </a:lnTo>
                <a:lnTo>
                  <a:pt x="1048" y="545"/>
                </a:lnTo>
                <a:lnTo>
                  <a:pt x="1048" y="546"/>
                </a:lnTo>
                <a:lnTo>
                  <a:pt x="1049" y="546"/>
                </a:lnTo>
                <a:lnTo>
                  <a:pt x="1049" y="547"/>
                </a:lnTo>
                <a:lnTo>
                  <a:pt x="1050" y="547"/>
                </a:lnTo>
                <a:lnTo>
                  <a:pt x="1050" y="548"/>
                </a:lnTo>
                <a:lnTo>
                  <a:pt x="1051" y="548"/>
                </a:lnTo>
                <a:lnTo>
                  <a:pt x="1051" y="549"/>
                </a:lnTo>
                <a:lnTo>
                  <a:pt x="1052" y="549"/>
                </a:lnTo>
                <a:lnTo>
                  <a:pt x="1052" y="548"/>
                </a:lnTo>
                <a:lnTo>
                  <a:pt x="1054" y="548"/>
                </a:lnTo>
                <a:lnTo>
                  <a:pt x="1054" y="547"/>
                </a:lnTo>
                <a:lnTo>
                  <a:pt x="1055" y="547"/>
                </a:lnTo>
                <a:lnTo>
                  <a:pt x="1055" y="548"/>
                </a:lnTo>
                <a:lnTo>
                  <a:pt x="1056" y="548"/>
                </a:lnTo>
                <a:lnTo>
                  <a:pt x="1056" y="547"/>
                </a:lnTo>
                <a:lnTo>
                  <a:pt x="1057" y="547"/>
                </a:lnTo>
                <a:lnTo>
                  <a:pt x="1057" y="548"/>
                </a:lnTo>
                <a:lnTo>
                  <a:pt x="1058" y="549"/>
                </a:lnTo>
                <a:lnTo>
                  <a:pt x="1059" y="549"/>
                </a:lnTo>
                <a:lnTo>
                  <a:pt x="1060" y="549"/>
                </a:lnTo>
                <a:lnTo>
                  <a:pt x="1061" y="552"/>
                </a:lnTo>
                <a:lnTo>
                  <a:pt x="1061" y="553"/>
                </a:lnTo>
                <a:lnTo>
                  <a:pt x="1061" y="555"/>
                </a:lnTo>
                <a:lnTo>
                  <a:pt x="1061" y="556"/>
                </a:lnTo>
                <a:lnTo>
                  <a:pt x="1061" y="557"/>
                </a:lnTo>
                <a:lnTo>
                  <a:pt x="1061" y="558"/>
                </a:lnTo>
                <a:lnTo>
                  <a:pt x="1061" y="559"/>
                </a:lnTo>
                <a:lnTo>
                  <a:pt x="1061" y="560"/>
                </a:lnTo>
                <a:lnTo>
                  <a:pt x="1060" y="559"/>
                </a:lnTo>
                <a:lnTo>
                  <a:pt x="1060" y="558"/>
                </a:lnTo>
                <a:lnTo>
                  <a:pt x="1061" y="558"/>
                </a:lnTo>
                <a:lnTo>
                  <a:pt x="1060" y="558"/>
                </a:lnTo>
                <a:lnTo>
                  <a:pt x="1059" y="558"/>
                </a:lnTo>
                <a:lnTo>
                  <a:pt x="1059" y="557"/>
                </a:lnTo>
                <a:lnTo>
                  <a:pt x="1058" y="557"/>
                </a:lnTo>
                <a:lnTo>
                  <a:pt x="1057" y="557"/>
                </a:lnTo>
                <a:lnTo>
                  <a:pt x="1057" y="558"/>
                </a:lnTo>
                <a:lnTo>
                  <a:pt x="1056" y="558"/>
                </a:lnTo>
                <a:lnTo>
                  <a:pt x="1055" y="558"/>
                </a:lnTo>
                <a:lnTo>
                  <a:pt x="1054" y="558"/>
                </a:lnTo>
                <a:lnTo>
                  <a:pt x="1054" y="559"/>
                </a:lnTo>
                <a:lnTo>
                  <a:pt x="1052" y="558"/>
                </a:lnTo>
                <a:lnTo>
                  <a:pt x="1051" y="559"/>
                </a:lnTo>
                <a:lnTo>
                  <a:pt x="1050" y="559"/>
                </a:lnTo>
                <a:lnTo>
                  <a:pt x="1050" y="560"/>
                </a:lnTo>
                <a:lnTo>
                  <a:pt x="1050" y="561"/>
                </a:lnTo>
                <a:lnTo>
                  <a:pt x="1050" y="562"/>
                </a:lnTo>
                <a:lnTo>
                  <a:pt x="1049" y="562"/>
                </a:lnTo>
                <a:lnTo>
                  <a:pt x="1049" y="561"/>
                </a:lnTo>
                <a:lnTo>
                  <a:pt x="1048" y="561"/>
                </a:lnTo>
                <a:lnTo>
                  <a:pt x="1048" y="560"/>
                </a:lnTo>
                <a:lnTo>
                  <a:pt x="1047" y="560"/>
                </a:lnTo>
                <a:lnTo>
                  <a:pt x="1045" y="560"/>
                </a:lnTo>
                <a:lnTo>
                  <a:pt x="1044" y="560"/>
                </a:lnTo>
                <a:lnTo>
                  <a:pt x="1042" y="560"/>
                </a:lnTo>
                <a:lnTo>
                  <a:pt x="1041" y="560"/>
                </a:lnTo>
                <a:lnTo>
                  <a:pt x="1040" y="560"/>
                </a:lnTo>
                <a:lnTo>
                  <a:pt x="1039" y="560"/>
                </a:lnTo>
                <a:lnTo>
                  <a:pt x="1038" y="560"/>
                </a:lnTo>
                <a:lnTo>
                  <a:pt x="1038" y="559"/>
                </a:lnTo>
                <a:lnTo>
                  <a:pt x="1037" y="559"/>
                </a:lnTo>
                <a:lnTo>
                  <a:pt x="1037" y="560"/>
                </a:lnTo>
                <a:lnTo>
                  <a:pt x="1036" y="559"/>
                </a:lnTo>
                <a:lnTo>
                  <a:pt x="1035" y="558"/>
                </a:lnTo>
                <a:lnTo>
                  <a:pt x="1033" y="558"/>
                </a:lnTo>
                <a:lnTo>
                  <a:pt x="1033" y="559"/>
                </a:lnTo>
                <a:lnTo>
                  <a:pt x="1032" y="559"/>
                </a:lnTo>
                <a:lnTo>
                  <a:pt x="1031" y="559"/>
                </a:lnTo>
                <a:lnTo>
                  <a:pt x="1031" y="560"/>
                </a:lnTo>
                <a:lnTo>
                  <a:pt x="1030" y="560"/>
                </a:lnTo>
                <a:lnTo>
                  <a:pt x="1030" y="559"/>
                </a:lnTo>
                <a:lnTo>
                  <a:pt x="1029" y="559"/>
                </a:lnTo>
                <a:lnTo>
                  <a:pt x="1029" y="560"/>
                </a:lnTo>
                <a:lnTo>
                  <a:pt x="1030" y="560"/>
                </a:lnTo>
                <a:lnTo>
                  <a:pt x="1029" y="560"/>
                </a:lnTo>
                <a:lnTo>
                  <a:pt x="1028" y="560"/>
                </a:lnTo>
                <a:lnTo>
                  <a:pt x="1027" y="560"/>
                </a:lnTo>
                <a:lnTo>
                  <a:pt x="1028" y="560"/>
                </a:lnTo>
                <a:lnTo>
                  <a:pt x="1028" y="561"/>
                </a:lnTo>
                <a:lnTo>
                  <a:pt x="1027" y="561"/>
                </a:lnTo>
                <a:lnTo>
                  <a:pt x="1027" y="560"/>
                </a:lnTo>
                <a:lnTo>
                  <a:pt x="1026" y="560"/>
                </a:lnTo>
                <a:lnTo>
                  <a:pt x="1025" y="560"/>
                </a:lnTo>
                <a:lnTo>
                  <a:pt x="1025" y="559"/>
                </a:lnTo>
                <a:lnTo>
                  <a:pt x="1025" y="560"/>
                </a:lnTo>
                <a:lnTo>
                  <a:pt x="1023" y="560"/>
                </a:lnTo>
                <a:lnTo>
                  <a:pt x="1023" y="559"/>
                </a:lnTo>
                <a:lnTo>
                  <a:pt x="1022" y="559"/>
                </a:lnTo>
                <a:lnTo>
                  <a:pt x="1021" y="559"/>
                </a:lnTo>
                <a:lnTo>
                  <a:pt x="1021" y="558"/>
                </a:lnTo>
                <a:lnTo>
                  <a:pt x="1020" y="558"/>
                </a:lnTo>
                <a:lnTo>
                  <a:pt x="1020" y="559"/>
                </a:lnTo>
                <a:lnTo>
                  <a:pt x="1021" y="559"/>
                </a:lnTo>
                <a:lnTo>
                  <a:pt x="1021" y="560"/>
                </a:lnTo>
                <a:lnTo>
                  <a:pt x="1022" y="560"/>
                </a:lnTo>
                <a:lnTo>
                  <a:pt x="1022" y="561"/>
                </a:lnTo>
                <a:lnTo>
                  <a:pt x="1023" y="561"/>
                </a:lnTo>
                <a:lnTo>
                  <a:pt x="1022" y="561"/>
                </a:lnTo>
                <a:lnTo>
                  <a:pt x="1021" y="561"/>
                </a:lnTo>
                <a:lnTo>
                  <a:pt x="1021" y="560"/>
                </a:lnTo>
                <a:lnTo>
                  <a:pt x="1020" y="560"/>
                </a:lnTo>
                <a:lnTo>
                  <a:pt x="1019" y="560"/>
                </a:lnTo>
                <a:lnTo>
                  <a:pt x="1018" y="560"/>
                </a:lnTo>
                <a:lnTo>
                  <a:pt x="1017" y="560"/>
                </a:lnTo>
                <a:lnTo>
                  <a:pt x="1017" y="559"/>
                </a:lnTo>
                <a:lnTo>
                  <a:pt x="1016" y="559"/>
                </a:lnTo>
                <a:lnTo>
                  <a:pt x="1016" y="558"/>
                </a:lnTo>
                <a:lnTo>
                  <a:pt x="1015" y="558"/>
                </a:lnTo>
                <a:lnTo>
                  <a:pt x="1015" y="559"/>
                </a:lnTo>
                <a:lnTo>
                  <a:pt x="1013" y="559"/>
                </a:lnTo>
                <a:lnTo>
                  <a:pt x="1013" y="558"/>
                </a:lnTo>
                <a:lnTo>
                  <a:pt x="1012" y="558"/>
                </a:lnTo>
                <a:lnTo>
                  <a:pt x="1011" y="558"/>
                </a:lnTo>
                <a:lnTo>
                  <a:pt x="1011" y="557"/>
                </a:lnTo>
                <a:lnTo>
                  <a:pt x="1011" y="558"/>
                </a:lnTo>
                <a:lnTo>
                  <a:pt x="1012" y="559"/>
                </a:lnTo>
                <a:lnTo>
                  <a:pt x="1013" y="560"/>
                </a:lnTo>
                <a:lnTo>
                  <a:pt x="1013" y="561"/>
                </a:lnTo>
                <a:lnTo>
                  <a:pt x="1015" y="562"/>
                </a:lnTo>
                <a:lnTo>
                  <a:pt x="1013" y="562"/>
                </a:lnTo>
                <a:lnTo>
                  <a:pt x="1013" y="561"/>
                </a:lnTo>
                <a:lnTo>
                  <a:pt x="1012" y="560"/>
                </a:lnTo>
                <a:lnTo>
                  <a:pt x="1011" y="560"/>
                </a:lnTo>
                <a:lnTo>
                  <a:pt x="1010" y="559"/>
                </a:lnTo>
                <a:lnTo>
                  <a:pt x="1009" y="559"/>
                </a:lnTo>
                <a:lnTo>
                  <a:pt x="1009" y="558"/>
                </a:lnTo>
                <a:lnTo>
                  <a:pt x="1008" y="558"/>
                </a:lnTo>
                <a:lnTo>
                  <a:pt x="1007" y="558"/>
                </a:lnTo>
                <a:lnTo>
                  <a:pt x="1006" y="558"/>
                </a:lnTo>
                <a:lnTo>
                  <a:pt x="1004" y="558"/>
                </a:lnTo>
                <a:lnTo>
                  <a:pt x="1003" y="558"/>
                </a:lnTo>
                <a:lnTo>
                  <a:pt x="1003" y="559"/>
                </a:lnTo>
                <a:lnTo>
                  <a:pt x="1003" y="560"/>
                </a:lnTo>
                <a:lnTo>
                  <a:pt x="1004" y="560"/>
                </a:lnTo>
                <a:lnTo>
                  <a:pt x="1004" y="561"/>
                </a:lnTo>
                <a:lnTo>
                  <a:pt x="1003" y="561"/>
                </a:lnTo>
                <a:lnTo>
                  <a:pt x="1004" y="562"/>
                </a:lnTo>
                <a:lnTo>
                  <a:pt x="1003" y="562"/>
                </a:lnTo>
                <a:lnTo>
                  <a:pt x="1002" y="561"/>
                </a:lnTo>
                <a:lnTo>
                  <a:pt x="1001" y="561"/>
                </a:lnTo>
                <a:lnTo>
                  <a:pt x="1001" y="560"/>
                </a:lnTo>
                <a:lnTo>
                  <a:pt x="1000" y="560"/>
                </a:lnTo>
                <a:lnTo>
                  <a:pt x="999" y="559"/>
                </a:lnTo>
                <a:lnTo>
                  <a:pt x="998" y="558"/>
                </a:lnTo>
                <a:lnTo>
                  <a:pt x="997" y="558"/>
                </a:lnTo>
                <a:lnTo>
                  <a:pt x="997" y="559"/>
                </a:lnTo>
                <a:lnTo>
                  <a:pt x="998" y="559"/>
                </a:lnTo>
                <a:lnTo>
                  <a:pt x="998" y="560"/>
                </a:lnTo>
                <a:lnTo>
                  <a:pt x="997" y="560"/>
                </a:lnTo>
                <a:lnTo>
                  <a:pt x="997" y="559"/>
                </a:lnTo>
                <a:lnTo>
                  <a:pt x="996" y="559"/>
                </a:lnTo>
                <a:lnTo>
                  <a:pt x="994" y="559"/>
                </a:lnTo>
                <a:lnTo>
                  <a:pt x="994" y="558"/>
                </a:lnTo>
                <a:lnTo>
                  <a:pt x="993" y="558"/>
                </a:lnTo>
                <a:lnTo>
                  <a:pt x="992" y="558"/>
                </a:lnTo>
                <a:lnTo>
                  <a:pt x="992" y="559"/>
                </a:lnTo>
                <a:lnTo>
                  <a:pt x="991" y="559"/>
                </a:lnTo>
                <a:lnTo>
                  <a:pt x="990" y="558"/>
                </a:lnTo>
                <a:lnTo>
                  <a:pt x="989" y="558"/>
                </a:lnTo>
                <a:lnTo>
                  <a:pt x="989" y="559"/>
                </a:lnTo>
                <a:lnTo>
                  <a:pt x="990" y="559"/>
                </a:lnTo>
                <a:lnTo>
                  <a:pt x="990" y="560"/>
                </a:lnTo>
                <a:lnTo>
                  <a:pt x="990" y="561"/>
                </a:lnTo>
                <a:lnTo>
                  <a:pt x="991" y="561"/>
                </a:lnTo>
                <a:lnTo>
                  <a:pt x="991" y="562"/>
                </a:lnTo>
                <a:lnTo>
                  <a:pt x="991" y="565"/>
                </a:lnTo>
                <a:lnTo>
                  <a:pt x="990" y="566"/>
                </a:lnTo>
                <a:lnTo>
                  <a:pt x="989" y="565"/>
                </a:lnTo>
                <a:lnTo>
                  <a:pt x="989" y="564"/>
                </a:lnTo>
                <a:lnTo>
                  <a:pt x="988" y="564"/>
                </a:lnTo>
                <a:lnTo>
                  <a:pt x="988" y="562"/>
                </a:lnTo>
                <a:lnTo>
                  <a:pt x="988" y="561"/>
                </a:lnTo>
                <a:lnTo>
                  <a:pt x="987" y="561"/>
                </a:lnTo>
                <a:lnTo>
                  <a:pt x="985" y="561"/>
                </a:lnTo>
                <a:lnTo>
                  <a:pt x="984" y="561"/>
                </a:lnTo>
                <a:lnTo>
                  <a:pt x="984" y="562"/>
                </a:lnTo>
                <a:lnTo>
                  <a:pt x="984" y="564"/>
                </a:lnTo>
                <a:lnTo>
                  <a:pt x="984" y="565"/>
                </a:lnTo>
                <a:lnTo>
                  <a:pt x="984" y="566"/>
                </a:lnTo>
                <a:lnTo>
                  <a:pt x="983" y="566"/>
                </a:lnTo>
                <a:lnTo>
                  <a:pt x="983" y="567"/>
                </a:lnTo>
                <a:lnTo>
                  <a:pt x="982" y="566"/>
                </a:lnTo>
                <a:lnTo>
                  <a:pt x="982" y="562"/>
                </a:lnTo>
                <a:lnTo>
                  <a:pt x="982" y="561"/>
                </a:lnTo>
                <a:lnTo>
                  <a:pt x="981" y="560"/>
                </a:lnTo>
                <a:lnTo>
                  <a:pt x="981" y="559"/>
                </a:lnTo>
                <a:lnTo>
                  <a:pt x="980" y="559"/>
                </a:lnTo>
                <a:lnTo>
                  <a:pt x="980" y="558"/>
                </a:lnTo>
                <a:lnTo>
                  <a:pt x="979" y="557"/>
                </a:lnTo>
                <a:lnTo>
                  <a:pt x="979" y="556"/>
                </a:lnTo>
                <a:lnTo>
                  <a:pt x="978" y="556"/>
                </a:lnTo>
                <a:lnTo>
                  <a:pt x="977" y="556"/>
                </a:lnTo>
                <a:lnTo>
                  <a:pt x="975" y="556"/>
                </a:lnTo>
                <a:lnTo>
                  <a:pt x="974" y="556"/>
                </a:lnTo>
                <a:lnTo>
                  <a:pt x="974" y="557"/>
                </a:lnTo>
                <a:lnTo>
                  <a:pt x="973" y="557"/>
                </a:lnTo>
                <a:lnTo>
                  <a:pt x="972" y="557"/>
                </a:lnTo>
                <a:lnTo>
                  <a:pt x="971" y="557"/>
                </a:lnTo>
                <a:lnTo>
                  <a:pt x="970" y="557"/>
                </a:lnTo>
                <a:lnTo>
                  <a:pt x="970" y="556"/>
                </a:lnTo>
                <a:lnTo>
                  <a:pt x="969" y="556"/>
                </a:lnTo>
                <a:lnTo>
                  <a:pt x="968" y="555"/>
                </a:lnTo>
                <a:lnTo>
                  <a:pt x="966" y="555"/>
                </a:lnTo>
                <a:lnTo>
                  <a:pt x="965" y="553"/>
                </a:lnTo>
                <a:lnTo>
                  <a:pt x="964" y="553"/>
                </a:lnTo>
                <a:lnTo>
                  <a:pt x="963" y="553"/>
                </a:lnTo>
                <a:lnTo>
                  <a:pt x="962" y="555"/>
                </a:lnTo>
                <a:lnTo>
                  <a:pt x="962" y="556"/>
                </a:lnTo>
                <a:lnTo>
                  <a:pt x="961" y="557"/>
                </a:lnTo>
                <a:lnTo>
                  <a:pt x="961" y="558"/>
                </a:lnTo>
                <a:lnTo>
                  <a:pt x="960" y="558"/>
                </a:lnTo>
                <a:lnTo>
                  <a:pt x="960" y="559"/>
                </a:lnTo>
                <a:lnTo>
                  <a:pt x="961" y="559"/>
                </a:lnTo>
                <a:lnTo>
                  <a:pt x="961" y="560"/>
                </a:lnTo>
                <a:lnTo>
                  <a:pt x="961" y="561"/>
                </a:lnTo>
                <a:lnTo>
                  <a:pt x="962" y="562"/>
                </a:lnTo>
                <a:lnTo>
                  <a:pt x="962" y="565"/>
                </a:lnTo>
                <a:lnTo>
                  <a:pt x="962" y="566"/>
                </a:lnTo>
                <a:lnTo>
                  <a:pt x="963" y="568"/>
                </a:lnTo>
                <a:lnTo>
                  <a:pt x="962" y="568"/>
                </a:lnTo>
                <a:lnTo>
                  <a:pt x="961" y="569"/>
                </a:lnTo>
                <a:lnTo>
                  <a:pt x="960" y="568"/>
                </a:lnTo>
                <a:lnTo>
                  <a:pt x="960" y="569"/>
                </a:lnTo>
                <a:lnTo>
                  <a:pt x="959" y="569"/>
                </a:lnTo>
                <a:lnTo>
                  <a:pt x="958" y="570"/>
                </a:lnTo>
                <a:lnTo>
                  <a:pt x="958" y="571"/>
                </a:lnTo>
                <a:lnTo>
                  <a:pt x="956" y="574"/>
                </a:lnTo>
                <a:lnTo>
                  <a:pt x="956" y="575"/>
                </a:lnTo>
                <a:lnTo>
                  <a:pt x="958" y="575"/>
                </a:lnTo>
                <a:lnTo>
                  <a:pt x="958" y="576"/>
                </a:lnTo>
                <a:lnTo>
                  <a:pt x="959" y="577"/>
                </a:lnTo>
                <a:lnTo>
                  <a:pt x="960" y="577"/>
                </a:lnTo>
                <a:lnTo>
                  <a:pt x="960" y="578"/>
                </a:lnTo>
                <a:lnTo>
                  <a:pt x="959" y="579"/>
                </a:lnTo>
                <a:lnTo>
                  <a:pt x="958" y="579"/>
                </a:lnTo>
                <a:lnTo>
                  <a:pt x="958" y="580"/>
                </a:lnTo>
                <a:lnTo>
                  <a:pt x="958" y="581"/>
                </a:lnTo>
                <a:lnTo>
                  <a:pt x="959" y="581"/>
                </a:lnTo>
                <a:lnTo>
                  <a:pt x="959" y="583"/>
                </a:lnTo>
                <a:lnTo>
                  <a:pt x="960" y="584"/>
                </a:lnTo>
                <a:lnTo>
                  <a:pt x="960" y="585"/>
                </a:lnTo>
                <a:lnTo>
                  <a:pt x="961" y="587"/>
                </a:lnTo>
                <a:lnTo>
                  <a:pt x="960" y="587"/>
                </a:lnTo>
                <a:lnTo>
                  <a:pt x="960" y="588"/>
                </a:lnTo>
                <a:lnTo>
                  <a:pt x="961" y="588"/>
                </a:lnTo>
                <a:lnTo>
                  <a:pt x="962" y="589"/>
                </a:lnTo>
                <a:lnTo>
                  <a:pt x="963" y="589"/>
                </a:lnTo>
                <a:lnTo>
                  <a:pt x="963" y="590"/>
                </a:lnTo>
                <a:lnTo>
                  <a:pt x="963" y="591"/>
                </a:lnTo>
                <a:lnTo>
                  <a:pt x="962" y="591"/>
                </a:lnTo>
                <a:lnTo>
                  <a:pt x="961" y="591"/>
                </a:lnTo>
                <a:lnTo>
                  <a:pt x="960" y="591"/>
                </a:lnTo>
                <a:lnTo>
                  <a:pt x="959" y="591"/>
                </a:lnTo>
                <a:lnTo>
                  <a:pt x="959" y="593"/>
                </a:lnTo>
                <a:lnTo>
                  <a:pt x="958" y="593"/>
                </a:lnTo>
                <a:lnTo>
                  <a:pt x="958" y="594"/>
                </a:lnTo>
                <a:lnTo>
                  <a:pt x="956" y="594"/>
                </a:lnTo>
                <a:lnTo>
                  <a:pt x="954" y="593"/>
                </a:lnTo>
                <a:lnTo>
                  <a:pt x="953" y="591"/>
                </a:lnTo>
                <a:lnTo>
                  <a:pt x="952" y="591"/>
                </a:lnTo>
                <a:lnTo>
                  <a:pt x="951" y="590"/>
                </a:lnTo>
                <a:lnTo>
                  <a:pt x="950" y="590"/>
                </a:lnTo>
                <a:lnTo>
                  <a:pt x="950" y="589"/>
                </a:lnTo>
                <a:lnTo>
                  <a:pt x="949" y="589"/>
                </a:lnTo>
                <a:lnTo>
                  <a:pt x="948" y="589"/>
                </a:lnTo>
                <a:lnTo>
                  <a:pt x="946" y="589"/>
                </a:lnTo>
                <a:lnTo>
                  <a:pt x="945" y="588"/>
                </a:lnTo>
                <a:lnTo>
                  <a:pt x="945" y="587"/>
                </a:lnTo>
                <a:lnTo>
                  <a:pt x="945" y="586"/>
                </a:lnTo>
                <a:lnTo>
                  <a:pt x="944" y="585"/>
                </a:lnTo>
                <a:lnTo>
                  <a:pt x="944" y="584"/>
                </a:lnTo>
                <a:lnTo>
                  <a:pt x="943" y="584"/>
                </a:lnTo>
                <a:lnTo>
                  <a:pt x="942" y="584"/>
                </a:lnTo>
                <a:lnTo>
                  <a:pt x="941" y="583"/>
                </a:lnTo>
                <a:lnTo>
                  <a:pt x="940" y="583"/>
                </a:lnTo>
                <a:lnTo>
                  <a:pt x="940" y="581"/>
                </a:lnTo>
                <a:lnTo>
                  <a:pt x="939" y="581"/>
                </a:lnTo>
                <a:lnTo>
                  <a:pt x="939" y="580"/>
                </a:lnTo>
                <a:lnTo>
                  <a:pt x="937" y="579"/>
                </a:lnTo>
                <a:lnTo>
                  <a:pt x="936" y="580"/>
                </a:lnTo>
                <a:lnTo>
                  <a:pt x="935" y="580"/>
                </a:lnTo>
                <a:lnTo>
                  <a:pt x="934" y="580"/>
                </a:lnTo>
                <a:lnTo>
                  <a:pt x="933" y="579"/>
                </a:lnTo>
                <a:lnTo>
                  <a:pt x="932" y="576"/>
                </a:lnTo>
                <a:lnTo>
                  <a:pt x="930" y="574"/>
                </a:lnTo>
                <a:lnTo>
                  <a:pt x="926" y="571"/>
                </a:lnTo>
                <a:lnTo>
                  <a:pt x="925" y="570"/>
                </a:lnTo>
                <a:lnTo>
                  <a:pt x="924" y="569"/>
                </a:lnTo>
                <a:lnTo>
                  <a:pt x="923" y="568"/>
                </a:lnTo>
                <a:lnTo>
                  <a:pt x="922" y="567"/>
                </a:lnTo>
                <a:lnTo>
                  <a:pt x="920" y="567"/>
                </a:lnTo>
                <a:lnTo>
                  <a:pt x="918" y="566"/>
                </a:lnTo>
                <a:lnTo>
                  <a:pt x="917" y="566"/>
                </a:lnTo>
                <a:lnTo>
                  <a:pt x="914" y="565"/>
                </a:lnTo>
                <a:lnTo>
                  <a:pt x="912" y="565"/>
                </a:lnTo>
                <a:lnTo>
                  <a:pt x="911" y="565"/>
                </a:lnTo>
                <a:lnTo>
                  <a:pt x="910" y="565"/>
                </a:lnTo>
                <a:lnTo>
                  <a:pt x="907" y="564"/>
                </a:lnTo>
                <a:lnTo>
                  <a:pt x="906" y="564"/>
                </a:lnTo>
                <a:lnTo>
                  <a:pt x="903" y="561"/>
                </a:lnTo>
                <a:lnTo>
                  <a:pt x="901" y="561"/>
                </a:lnTo>
                <a:lnTo>
                  <a:pt x="899" y="562"/>
                </a:lnTo>
                <a:lnTo>
                  <a:pt x="899" y="561"/>
                </a:lnTo>
                <a:lnTo>
                  <a:pt x="898" y="561"/>
                </a:lnTo>
                <a:lnTo>
                  <a:pt x="898" y="560"/>
                </a:lnTo>
                <a:lnTo>
                  <a:pt x="897" y="560"/>
                </a:lnTo>
                <a:lnTo>
                  <a:pt x="896" y="560"/>
                </a:lnTo>
                <a:lnTo>
                  <a:pt x="897" y="561"/>
                </a:lnTo>
                <a:lnTo>
                  <a:pt x="896" y="562"/>
                </a:lnTo>
                <a:lnTo>
                  <a:pt x="895" y="561"/>
                </a:lnTo>
                <a:lnTo>
                  <a:pt x="894" y="561"/>
                </a:lnTo>
                <a:lnTo>
                  <a:pt x="893" y="561"/>
                </a:lnTo>
                <a:lnTo>
                  <a:pt x="892" y="560"/>
                </a:lnTo>
                <a:lnTo>
                  <a:pt x="891" y="561"/>
                </a:lnTo>
                <a:lnTo>
                  <a:pt x="888" y="560"/>
                </a:lnTo>
                <a:lnTo>
                  <a:pt x="887" y="560"/>
                </a:lnTo>
                <a:lnTo>
                  <a:pt x="886" y="560"/>
                </a:lnTo>
                <a:lnTo>
                  <a:pt x="885" y="559"/>
                </a:lnTo>
                <a:lnTo>
                  <a:pt x="884" y="559"/>
                </a:lnTo>
                <a:lnTo>
                  <a:pt x="883" y="559"/>
                </a:lnTo>
                <a:lnTo>
                  <a:pt x="882" y="558"/>
                </a:lnTo>
                <a:lnTo>
                  <a:pt x="881" y="558"/>
                </a:lnTo>
                <a:lnTo>
                  <a:pt x="881" y="557"/>
                </a:lnTo>
                <a:lnTo>
                  <a:pt x="879" y="557"/>
                </a:lnTo>
                <a:lnTo>
                  <a:pt x="876" y="556"/>
                </a:lnTo>
                <a:lnTo>
                  <a:pt x="875" y="556"/>
                </a:lnTo>
                <a:lnTo>
                  <a:pt x="874" y="557"/>
                </a:lnTo>
                <a:lnTo>
                  <a:pt x="874" y="558"/>
                </a:lnTo>
                <a:lnTo>
                  <a:pt x="873" y="558"/>
                </a:lnTo>
                <a:lnTo>
                  <a:pt x="873" y="559"/>
                </a:lnTo>
                <a:lnTo>
                  <a:pt x="873" y="560"/>
                </a:lnTo>
                <a:lnTo>
                  <a:pt x="872" y="559"/>
                </a:lnTo>
                <a:lnTo>
                  <a:pt x="870" y="558"/>
                </a:lnTo>
                <a:lnTo>
                  <a:pt x="870" y="557"/>
                </a:lnTo>
                <a:lnTo>
                  <a:pt x="868" y="556"/>
                </a:lnTo>
                <a:lnTo>
                  <a:pt x="868" y="557"/>
                </a:lnTo>
                <a:lnTo>
                  <a:pt x="867" y="556"/>
                </a:lnTo>
                <a:lnTo>
                  <a:pt x="866" y="556"/>
                </a:lnTo>
                <a:lnTo>
                  <a:pt x="865" y="556"/>
                </a:lnTo>
                <a:lnTo>
                  <a:pt x="865" y="557"/>
                </a:lnTo>
                <a:lnTo>
                  <a:pt x="864" y="557"/>
                </a:lnTo>
                <a:lnTo>
                  <a:pt x="864" y="558"/>
                </a:lnTo>
                <a:lnTo>
                  <a:pt x="864" y="559"/>
                </a:lnTo>
                <a:lnTo>
                  <a:pt x="863" y="559"/>
                </a:lnTo>
                <a:lnTo>
                  <a:pt x="862" y="559"/>
                </a:lnTo>
                <a:lnTo>
                  <a:pt x="862" y="558"/>
                </a:lnTo>
                <a:lnTo>
                  <a:pt x="860" y="558"/>
                </a:lnTo>
                <a:lnTo>
                  <a:pt x="857" y="558"/>
                </a:lnTo>
                <a:lnTo>
                  <a:pt x="856" y="558"/>
                </a:lnTo>
                <a:lnTo>
                  <a:pt x="855" y="558"/>
                </a:lnTo>
                <a:lnTo>
                  <a:pt x="854" y="559"/>
                </a:lnTo>
                <a:lnTo>
                  <a:pt x="853" y="560"/>
                </a:lnTo>
                <a:lnTo>
                  <a:pt x="851" y="561"/>
                </a:lnTo>
                <a:lnTo>
                  <a:pt x="848" y="566"/>
                </a:lnTo>
                <a:lnTo>
                  <a:pt x="847" y="568"/>
                </a:lnTo>
                <a:lnTo>
                  <a:pt x="846" y="569"/>
                </a:lnTo>
                <a:lnTo>
                  <a:pt x="845" y="571"/>
                </a:lnTo>
                <a:lnTo>
                  <a:pt x="844" y="572"/>
                </a:lnTo>
                <a:lnTo>
                  <a:pt x="844" y="574"/>
                </a:lnTo>
                <a:lnTo>
                  <a:pt x="844" y="575"/>
                </a:lnTo>
                <a:lnTo>
                  <a:pt x="843" y="576"/>
                </a:lnTo>
                <a:lnTo>
                  <a:pt x="841" y="577"/>
                </a:lnTo>
                <a:lnTo>
                  <a:pt x="841" y="578"/>
                </a:lnTo>
                <a:lnTo>
                  <a:pt x="840" y="579"/>
                </a:lnTo>
                <a:lnTo>
                  <a:pt x="839" y="581"/>
                </a:lnTo>
                <a:lnTo>
                  <a:pt x="839" y="583"/>
                </a:lnTo>
                <a:lnTo>
                  <a:pt x="839" y="584"/>
                </a:lnTo>
                <a:lnTo>
                  <a:pt x="838" y="584"/>
                </a:lnTo>
                <a:lnTo>
                  <a:pt x="836" y="584"/>
                </a:lnTo>
                <a:lnTo>
                  <a:pt x="835" y="585"/>
                </a:lnTo>
                <a:lnTo>
                  <a:pt x="835" y="586"/>
                </a:lnTo>
                <a:lnTo>
                  <a:pt x="833" y="585"/>
                </a:lnTo>
                <a:lnTo>
                  <a:pt x="831" y="585"/>
                </a:lnTo>
                <a:lnTo>
                  <a:pt x="830" y="585"/>
                </a:lnTo>
                <a:lnTo>
                  <a:pt x="829" y="585"/>
                </a:lnTo>
                <a:lnTo>
                  <a:pt x="828" y="585"/>
                </a:lnTo>
                <a:lnTo>
                  <a:pt x="827" y="585"/>
                </a:lnTo>
                <a:lnTo>
                  <a:pt x="826" y="585"/>
                </a:lnTo>
                <a:lnTo>
                  <a:pt x="825" y="585"/>
                </a:lnTo>
                <a:lnTo>
                  <a:pt x="824" y="584"/>
                </a:lnTo>
                <a:lnTo>
                  <a:pt x="821" y="584"/>
                </a:lnTo>
                <a:lnTo>
                  <a:pt x="820" y="583"/>
                </a:lnTo>
                <a:lnTo>
                  <a:pt x="819" y="584"/>
                </a:lnTo>
                <a:lnTo>
                  <a:pt x="818" y="584"/>
                </a:lnTo>
                <a:lnTo>
                  <a:pt x="817" y="585"/>
                </a:lnTo>
                <a:lnTo>
                  <a:pt x="816" y="585"/>
                </a:lnTo>
                <a:lnTo>
                  <a:pt x="816" y="586"/>
                </a:lnTo>
                <a:lnTo>
                  <a:pt x="815" y="586"/>
                </a:lnTo>
                <a:lnTo>
                  <a:pt x="812" y="586"/>
                </a:lnTo>
                <a:lnTo>
                  <a:pt x="812" y="587"/>
                </a:lnTo>
                <a:lnTo>
                  <a:pt x="811" y="586"/>
                </a:lnTo>
                <a:lnTo>
                  <a:pt x="811" y="587"/>
                </a:lnTo>
                <a:lnTo>
                  <a:pt x="810" y="586"/>
                </a:lnTo>
                <a:lnTo>
                  <a:pt x="809" y="587"/>
                </a:lnTo>
                <a:lnTo>
                  <a:pt x="808" y="588"/>
                </a:lnTo>
                <a:lnTo>
                  <a:pt x="807" y="588"/>
                </a:lnTo>
                <a:lnTo>
                  <a:pt x="807" y="589"/>
                </a:lnTo>
                <a:lnTo>
                  <a:pt x="806" y="589"/>
                </a:lnTo>
                <a:lnTo>
                  <a:pt x="806" y="590"/>
                </a:lnTo>
                <a:lnTo>
                  <a:pt x="806" y="591"/>
                </a:lnTo>
                <a:lnTo>
                  <a:pt x="806" y="593"/>
                </a:lnTo>
                <a:lnTo>
                  <a:pt x="805" y="594"/>
                </a:lnTo>
                <a:lnTo>
                  <a:pt x="806" y="594"/>
                </a:lnTo>
                <a:lnTo>
                  <a:pt x="807" y="594"/>
                </a:lnTo>
                <a:lnTo>
                  <a:pt x="807" y="595"/>
                </a:lnTo>
                <a:lnTo>
                  <a:pt x="806" y="596"/>
                </a:lnTo>
                <a:lnTo>
                  <a:pt x="806" y="595"/>
                </a:lnTo>
                <a:lnTo>
                  <a:pt x="803" y="595"/>
                </a:lnTo>
                <a:lnTo>
                  <a:pt x="802" y="594"/>
                </a:lnTo>
                <a:lnTo>
                  <a:pt x="801" y="594"/>
                </a:lnTo>
                <a:lnTo>
                  <a:pt x="800" y="593"/>
                </a:lnTo>
                <a:lnTo>
                  <a:pt x="797" y="591"/>
                </a:lnTo>
                <a:lnTo>
                  <a:pt x="796" y="590"/>
                </a:lnTo>
                <a:lnTo>
                  <a:pt x="796" y="591"/>
                </a:lnTo>
                <a:lnTo>
                  <a:pt x="790" y="590"/>
                </a:lnTo>
                <a:lnTo>
                  <a:pt x="789" y="590"/>
                </a:lnTo>
                <a:lnTo>
                  <a:pt x="789" y="589"/>
                </a:lnTo>
                <a:lnTo>
                  <a:pt x="787" y="589"/>
                </a:lnTo>
                <a:lnTo>
                  <a:pt x="786" y="589"/>
                </a:lnTo>
                <a:lnTo>
                  <a:pt x="783" y="589"/>
                </a:lnTo>
                <a:lnTo>
                  <a:pt x="782" y="589"/>
                </a:lnTo>
                <a:lnTo>
                  <a:pt x="781" y="590"/>
                </a:lnTo>
                <a:lnTo>
                  <a:pt x="779" y="591"/>
                </a:lnTo>
                <a:lnTo>
                  <a:pt x="778" y="591"/>
                </a:lnTo>
                <a:lnTo>
                  <a:pt x="778" y="593"/>
                </a:lnTo>
                <a:lnTo>
                  <a:pt x="777" y="593"/>
                </a:lnTo>
                <a:lnTo>
                  <a:pt x="776" y="593"/>
                </a:lnTo>
                <a:lnTo>
                  <a:pt x="774" y="593"/>
                </a:lnTo>
                <a:lnTo>
                  <a:pt x="773" y="593"/>
                </a:lnTo>
                <a:lnTo>
                  <a:pt x="772" y="593"/>
                </a:lnTo>
                <a:lnTo>
                  <a:pt x="772" y="591"/>
                </a:lnTo>
                <a:lnTo>
                  <a:pt x="771" y="591"/>
                </a:lnTo>
                <a:lnTo>
                  <a:pt x="770" y="591"/>
                </a:lnTo>
                <a:lnTo>
                  <a:pt x="769" y="593"/>
                </a:lnTo>
                <a:lnTo>
                  <a:pt x="768" y="593"/>
                </a:lnTo>
                <a:lnTo>
                  <a:pt x="767" y="594"/>
                </a:lnTo>
                <a:lnTo>
                  <a:pt x="767" y="595"/>
                </a:lnTo>
                <a:lnTo>
                  <a:pt x="766" y="595"/>
                </a:lnTo>
                <a:lnTo>
                  <a:pt x="764" y="595"/>
                </a:lnTo>
                <a:lnTo>
                  <a:pt x="764" y="596"/>
                </a:lnTo>
                <a:lnTo>
                  <a:pt x="764" y="595"/>
                </a:lnTo>
                <a:lnTo>
                  <a:pt x="763" y="595"/>
                </a:lnTo>
                <a:lnTo>
                  <a:pt x="762" y="596"/>
                </a:lnTo>
                <a:lnTo>
                  <a:pt x="761" y="597"/>
                </a:lnTo>
                <a:lnTo>
                  <a:pt x="760" y="597"/>
                </a:lnTo>
                <a:lnTo>
                  <a:pt x="761" y="598"/>
                </a:lnTo>
                <a:lnTo>
                  <a:pt x="760" y="599"/>
                </a:lnTo>
                <a:lnTo>
                  <a:pt x="759" y="599"/>
                </a:lnTo>
                <a:lnTo>
                  <a:pt x="758" y="599"/>
                </a:lnTo>
                <a:lnTo>
                  <a:pt x="757" y="601"/>
                </a:lnTo>
                <a:lnTo>
                  <a:pt x="755" y="604"/>
                </a:lnTo>
                <a:lnTo>
                  <a:pt x="755" y="605"/>
                </a:lnTo>
                <a:lnTo>
                  <a:pt x="755" y="606"/>
                </a:lnTo>
                <a:lnTo>
                  <a:pt x="755" y="607"/>
                </a:lnTo>
                <a:lnTo>
                  <a:pt x="755" y="608"/>
                </a:lnTo>
                <a:lnTo>
                  <a:pt x="755" y="609"/>
                </a:lnTo>
                <a:lnTo>
                  <a:pt x="754" y="609"/>
                </a:lnTo>
                <a:lnTo>
                  <a:pt x="754" y="610"/>
                </a:lnTo>
                <a:lnTo>
                  <a:pt x="754" y="612"/>
                </a:lnTo>
                <a:lnTo>
                  <a:pt x="755" y="613"/>
                </a:lnTo>
                <a:lnTo>
                  <a:pt x="755" y="614"/>
                </a:lnTo>
                <a:lnTo>
                  <a:pt x="754" y="614"/>
                </a:lnTo>
                <a:lnTo>
                  <a:pt x="754" y="615"/>
                </a:lnTo>
                <a:lnTo>
                  <a:pt x="754" y="616"/>
                </a:lnTo>
                <a:lnTo>
                  <a:pt x="753" y="616"/>
                </a:lnTo>
                <a:lnTo>
                  <a:pt x="753" y="617"/>
                </a:lnTo>
                <a:lnTo>
                  <a:pt x="754" y="619"/>
                </a:lnTo>
                <a:lnTo>
                  <a:pt x="753" y="620"/>
                </a:lnTo>
                <a:lnTo>
                  <a:pt x="753" y="622"/>
                </a:lnTo>
                <a:lnTo>
                  <a:pt x="753" y="623"/>
                </a:lnTo>
                <a:lnTo>
                  <a:pt x="754" y="623"/>
                </a:lnTo>
                <a:lnTo>
                  <a:pt x="754" y="624"/>
                </a:lnTo>
                <a:lnTo>
                  <a:pt x="753" y="624"/>
                </a:lnTo>
                <a:lnTo>
                  <a:pt x="753" y="625"/>
                </a:lnTo>
                <a:lnTo>
                  <a:pt x="752" y="625"/>
                </a:lnTo>
                <a:lnTo>
                  <a:pt x="752" y="626"/>
                </a:lnTo>
                <a:lnTo>
                  <a:pt x="751" y="626"/>
                </a:lnTo>
                <a:lnTo>
                  <a:pt x="751" y="625"/>
                </a:lnTo>
                <a:lnTo>
                  <a:pt x="751" y="626"/>
                </a:lnTo>
                <a:lnTo>
                  <a:pt x="750" y="625"/>
                </a:lnTo>
                <a:lnTo>
                  <a:pt x="749" y="625"/>
                </a:lnTo>
                <a:lnTo>
                  <a:pt x="749" y="626"/>
                </a:lnTo>
                <a:lnTo>
                  <a:pt x="748" y="626"/>
                </a:lnTo>
                <a:lnTo>
                  <a:pt x="748" y="625"/>
                </a:lnTo>
                <a:lnTo>
                  <a:pt x="745" y="626"/>
                </a:lnTo>
                <a:lnTo>
                  <a:pt x="744" y="627"/>
                </a:lnTo>
                <a:lnTo>
                  <a:pt x="744" y="628"/>
                </a:lnTo>
                <a:lnTo>
                  <a:pt x="745" y="628"/>
                </a:lnTo>
                <a:lnTo>
                  <a:pt x="744" y="631"/>
                </a:lnTo>
                <a:lnTo>
                  <a:pt x="743" y="632"/>
                </a:lnTo>
                <a:lnTo>
                  <a:pt x="742" y="632"/>
                </a:lnTo>
                <a:lnTo>
                  <a:pt x="742" y="633"/>
                </a:lnTo>
                <a:lnTo>
                  <a:pt x="741" y="633"/>
                </a:lnTo>
                <a:lnTo>
                  <a:pt x="740" y="633"/>
                </a:lnTo>
                <a:lnTo>
                  <a:pt x="739" y="632"/>
                </a:lnTo>
                <a:lnTo>
                  <a:pt x="738" y="633"/>
                </a:lnTo>
                <a:lnTo>
                  <a:pt x="739" y="633"/>
                </a:lnTo>
                <a:lnTo>
                  <a:pt x="739" y="634"/>
                </a:lnTo>
                <a:lnTo>
                  <a:pt x="738" y="634"/>
                </a:lnTo>
                <a:lnTo>
                  <a:pt x="738" y="635"/>
                </a:lnTo>
                <a:lnTo>
                  <a:pt x="736" y="635"/>
                </a:lnTo>
                <a:lnTo>
                  <a:pt x="735" y="634"/>
                </a:lnTo>
                <a:lnTo>
                  <a:pt x="734" y="634"/>
                </a:lnTo>
                <a:lnTo>
                  <a:pt x="733" y="635"/>
                </a:lnTo>
                <a:lnTo>
                  <a:pt x="732" y="635"/>
                </a:lnTo>
                <a:lnTo>
                  <a:pt x="731" y="636"/>
                </a:lnTo>
                <a:lnTo>
                  <a:pt x="732" y="636"/>
                </a:lnTo>
                <a:lnTo>
                  <a:pt x="732" y="637"/>
                </a:lnTo>
                <a:lnTo>
                  <a:pt x="733" y="637"/>
                </a:lnTo>
                <a:lnTo>
                  <a:pt x="733" y="638"/>
                </a:lnTo>
                <a:lnTo>
                  <a:pt x="732" y="638"/>
                </a:lnTo>
                <a:lnTo>
                  <a:pt x="732" y="639"/>
                </a:lnTo>
                <a:lnTo>
                  <a:pt x="733" y="639"/>
                </a:lnTo>
                <a:lnTo>
                  <a:pt x="733" y="641"/>
                </a:lnTo>
                <a:lnTo>
                  <a:pt x="732" y="641"/>
                </a:lnTo>
                <a:lnTo>
                  <a:pt x="732" y="642"/>
                </a:lnTo>
                <a:lnTo>
                  <a:pt x="732" y="643"/>
                </a:lnTo>
                <a:lnTo>
                  <a:pt x="731" y="643"/>
                </a:lnTo>
                <a:lnTo>
                  <a:pt x="731" y="642"/>
                </a:lnTo>
                <a:lnTo>
                  <a:pt x="730" y="642"/>
                </a:lnTo>
                <a:lnTo>
                  <a:pt x="728" y="642"/>
                </a:lnTo>
                <a:lnTo>
                  <a:pt x="726" y="643"/>
                </a:lnTo>
                <a:lnTo>
                  <a:pt x="726" y="644"/>
                </a:lnTo>
                <a:lnTo>
                  <a:pt x="726" y="647"/>
                </a:lnTo>
                <a:lnTo>
                  <a:pt x="725" y="648"/>
                </a:lnTo>
                <a:lnTo>
                  <a:pt x="725" y="650"/>
                </a:lnTo>
                <a:lnTo>
                  <a:pt x="726" y="650"/>
                </a:lnTo>
                <a:lnTo>
                  <a:pt x="726" y="651"/>
                </a:lnTo>
                <a:lnTo>
                  <a:pt x="725" y="651"/>
                </a:lnTo>
                <a:lnTo>
                  <a:pt x="724" y="651"/>
                </a:lnTo>
                <a:lnTo>
                  <a:pt x="723" y="651"/>
                </a:lnTo>
                <a:lnTo>
                  <a:pt x="722" y="652"/>
                </a:lnTo>
                <a:lnTo>
                  <a:pt x="721" y="652"/>
                </a:lnTo>
                <a:lnTo>
                  <a:pt x="722" y="656"/>
                </a:lnTo>
                <a:lnTo>
                  <a:pt x="722" y="657"/>
                </a:lnTo>
                <a:lnTo>
                  <a:pt x="723" y="658"/>
                </a:lnTo>
                <a:lnTo>
                  <a:pt x="723" y="660"/>
                </a:lnTo>
                <a:lnTo>
                  <a:pt x="725" y="662"/>
                </a:lnTo>
                <a:lnTo>
                  <a:pt x="725" y="663"/>
                </a:lnTo>
                <a:lnTo>
                  <a:pt x="724" y="663"/>
                </a:lnTo>
                <a:lnTo>
                  <a:pt x="723" y="662"/>
                </a:lnTo>
                <a:lnTo>
                  <a:pt x="722" y="661"/>
                </a:lnTo>
                <a:lnTo>
                  <a:pt x="721" y="661"/>
                </a:lnTo>
                <a:lnTo>
                  <a:pt x="720" y="661"/>
                </a:lnTo>
                <a:lnTo>
                  <a:pt x="719" y="661"/>
                </a:lnTo>
                <a:lnTo>
                  <a:pt x="718" y="661"/>
                </a:lnTo>
                <a:lnTo>
                  <a:pt x="716" y="660"/>
                </a:lnTo>
                <a:lnTo>
                  <a:pt x="715" y="660"/>
                </a:lnTo>
                <a:lnTo>
                  <a:pt x="715" y="658"/>
                </a:lnTo>
                <a:lnTo>
                  <a:pt x="714" y="657"/>
                </a:lnTo>
                <a:lnTo>
                  <a:pt x="713" y="656"/>
                </a:lnTo>
                <a:lnTo>
                  <a:pt x="713" y="654"/>
                </a:lnTo>
                <a:lnTo>
                  <a:pt x="712" y="654"/>
                </a:lnTo>
                <a:lnTo>
                  <a:pt x="711" y="655"/>
                </a:lnTo>
                <a:lnTo>
                  <a:pt x="711" y="654"/>
                </a:lnTo>
                <a:lnTo>
                  <a:pt x="710" y="653"/>
                </a:lnTo>
                <a:lnTo>
                  <a:pt x="710" y="650"/>
                </a:lnTo>
                <a:lnTo>
                  <a:pt x="711" y="647"/>
                </a:lnTo>
                <a:lnTo>
                  <a:pt x="711" y="648"/>
                </a:lnTo>
                <a:lnTo>
                  <a:pt x="713" y="648"/>
                </a:lnTo>
                <a:lnTo>
                  <a:pt x="714" y="648"/>
                </a:lnTo>
                <a:lnTo>
                  <a:pt x="714" y="647"/>
                </a:lnTo>
                <a:lnTo>
                  <a:pt x="715" y="646"/>
                </a:lnTo>
                <a:lnTo>
                  <a:pt x="715" y="645"/>
                </a:lnTo>
                <a:lnTo>
                  <a:pt x="716" y="645"/>
                </a:lnTo>
                <a:lnTo>
                  <a:pt x="715" y="644"/>
                </a:lnTo>
                <a:lnTo>
                  <a:pt x="714" y="643"/>
                </a:lnTo>
                <a:lnTo>
                  <a:pt x="715" y="641"/>
                </a:lnTo>
                <a:lnTo>
                  <a:pt x="716" y="641"/>
                </a:lnTo>
                <a:lnTo>
                  <a:pt x="718" y="639"/>
                </a:lnTo>
                <a:lnTo>
                  <a:pt x="718" y="638"/>
                </a:lnTo>
                <a:lnTo>
                  <a:pt x="719" y="637"/>
                </a:lnTo>
                <a:lnTo>
                  <a:pt x="719" y="636"/>
                </a:lnTo>
                <a:lnTo>
                  <a:pt x="719" y="635"/>
                </a:lnTo>
                <a:lnTo>
                  <a:pt x="720" y="635"/>
                </a:lnTo>
                <a:lnTo>
                  <a:pt x="720" y="636"/>
                </a:lnTo>
                <a:lnTo>
                  <a:pt x="721" y="636"/>
                </a:lnTo>
                <a:lnTo>
                  <a:pt x="720" y="635"/>
                </a:lnTo>
                <a:lnTo>
                  <a:pt x="721" y="634"/>
                </a:lnTo>
                <a:lnTo>
                  <a:pt x="719" y="634"/>
                </a:lnTo>
                <a:lnTo>
                  <a:pt x="719" y="633"/>
                </a:lnTo>
                <a:lnTo>
                  <a:pt x="720" y="633"/>
                </a:lnTo>
                <a:lnTo>
                  <a:pt x="720" y="632"/>
                </a:lnTo>
                <a:lnTo>
                  <a:pt x="719" y="632"/>
                </a:lnTo>
                <a:lnTo>
                  <a:pt x="719" y="631"/>
                </a:lnTo>
                <a:lnTo>
                  <a:pt x="721" y="631"/>
                </a:lnTo>
                <a:lnTo>
                  <a:pt x="721" y="632"/>
                </a:lnTo>
                <a:lnTo>
                  <a:pt x="722" y="631"/>
                </a:lnTo>
                <a:lnTo>
                  <a:pt x="722" y="632"/>
                </a:lnTo>
                <a:lnTo>
                  <a:pt x="723" y="632"/>
                </a:lnTo>
                <a:lnTo>
                  <a:pt x="723" y="631"/>
                </a:lnTo>
                <a:lnTo>
                  <a:pt x="724" y="631"/>
                </a:lnTo>
                <a:lnTo>
                  <a:pt x="725" y="631"/>
                </a:lnTo>
                <a:lnTo>
                  <a:pt x="726" y="632"/>
                </a:lnTo>
                <a:lnTo>
                  <a:pt x="728" y="632"/>
                </a:lnTo>
                <a:lnTo>
                  <a:pt x="729" y="631"/>
                </a:lnTo>
                <a:lnTo>
                  <a:pt x="728" y="631"/>
                </a:lnTo>
                <a:lnTo>
                  <a:pt x="726" y="629"/>
                </a:lnTo>
                <a:lnTo>
                  <a:pt x="725" y="628"/>
                </a:lnTo>
                <a:lnTo>
                  <a:pt x="724" y="628"/>
                </a:lnTo>
                <a:lnTo>
                  <a:pt x="724" y="627"/>
                </a:lnTo>
                <a:lnTo>
                  <a:pt x="725" y="627"/>
                </a:lnTo>
                <a:lnTo>
                  <a:pt x="725" y="626"/>
                </a:lnTo>
                <a:lnTo>
                  <a:pt x="726" y="625"/>
                </a:lnTo>
                <a:lnTo>
                  <a:pt x="728" y="625"/>
                </a:lnTo>
                <a:lnTo>
                  <a:pt x="728" y="624"/>
                </a:lnTo>
                <a:lnTo>
                  <a:pt x="726" y="623"/>
                </a:lnTo>
                <a:lnTo>
                  <a:pt x="728" y="622"/>
                </a:lnTo>
                <a:lnTo>
                  <a:pt x="728" y="620"/>
                </a:lnTo>
                <a:lnTo>
                  <a:pt x="728" y="619"/>
                </a:lnTo>
                <a:lnTo>
                  <a:pt x="729" y="619"/>
                </a:lnTo>
                <a:lnTo>
                  <a:pt x="730" y="618"/>
                </a:lnTo>
                <a:lnTo>
                  <a:pt x="729" y="618"/>
                </a:lnTo>
                <a:lnTo>
                  <a:pt x="730" y="617"/>
                </a:lnTo>
                <a:lnTo>
                  <a:pt x="730" y="616"/>
                </a:lnTo>
                <a:lnTo>
                  <a:pt x="730" y="613"/>
                </a:lnTo>
                <a:lnTo>
                  <a:pt x="730" y="610"/>
                </a:lnTo>
                <a:lnTo>
                  <a:pt x="729" y="610"/>
                </a:lnTo>
                <a:lnTo>
                  <a:pt x="729" y="609"/>
                </a:lnTo>
                <a:lnTo>
                  <a:pt x="728" y="609"/>
                </a:lnTo>
                <a:lnTo>
                  <a:pt x="725" y="608"/>
                </a:lnTo>
                <a:lnTo>
                  <a:pt x="724" y="608"/>
                </a:lnTo>
                <a:lnTo>
                  <a:pt x="722" y="609"/>
                </a:lnTo>
                <a:lnTo>
                  <a:pt x="722" y="610"/>
                </a:lnTo>
                <a:lnTo>
                  <a:pt x="722" y="612"/>
                </a:lnTo>
                <a:lnTo>
                  <a:pt x="721" y="612"/>
                </a:lnTo>
                <a:lnTo>
                  <a:pt x="721" y="613"/>
                </a:lnTo>
                <a:lnTo>
                  <a:pt x="720" y="613"/>
                </a:lnTo>
                <a:lnTo>
                  <a:pt x="719" y="614"/>
                </a:lnTo>
                <a:lnTo>
                  <a:pt x="719" y="615"/>
                </a:lnTo>
                <a:lnTo>
                  <a:pt x="718" y="615"/>
                </a:lnTo>
                <a:lnTo>
                  <a:pt x="718" y="616"/>
                </a:lnTo>
                <a:lnTo>
                  <a:pt x="716" y="617"/>
                </a:lnTo>
                <a:lnTo>
                  <a:pt x="718" y="618"/>
                </a:lnTo>
                <a:lnTo>
                  <a:pt x="718" y="619"/>
                </a:lnTo>
                <a:lnTo>
                  <a:pt x="715" y="619"/>
                </a:lnTo>
                <a:lnTo>
                  <a:pt x="715" y="620"/>
                </a:lnTo>
                <a:lnTo>
                  <a:pt x="714" y="620"/>
                </a:lnTo>
                <a:lnTo>
                  <a:pt x="714" y="622"/>
                </a:lnTo>
                <a:lnTo>
                  <a:pt x="713" y="620"/>
                </a:lnTo>
                <a:lnTo>
                  <a:pt x="712" y="620"/>
                </a:lnTo>
                <a:lnTo>
                  <a:pt x="709" y="620"/>
                </a:lnTo>
                <a:lnTo>
                  <a:pt x="707" y="620"/>
                </a:lnTo>
                <a:lnTo>
                  <a:pt x="706" y="620"/>
                </a:lnTo>
                <a:lnTo>
                  <a:pt x="706" y="619"/>
                </a:lnTo>
                <a:lnTo>
                  <a:pt x="705" y="619"/>
                </a:lnTo>
                <a:lnTo>
                  <a:pt x="704" y="618"/>
                </a:lnTo>
                <a:lnTo>
                  <a:pt x="704" y="617"/>
                </a:lnTo>
                <a:lnTo>
                  <a:pt x="703" y="617"/>
                </a:lnTo>
                <a:lnTo>
                  <a:pt x="702" y="616"/>
                </a:lnTo>
                <a:lnTo>
                  <a:pt x="701" y="617"/>
                </a:lnTo>
                <a:lnTo>
                  <a:pt x="700" y="617"/>
                </a:lnTo>
                <a:lnTo>
                  <a:pt x="699" y="617"/>
                </a:lnTo>
                <a:lnTo>
                  <a:pt x="699" y="618"/>
                </a:lnTo>
                <a:lnTo>
                  <a:pt x="697" y="618"/>
                </a:lnTo>
                <a:lnTo>
                  <a:pt x="697" y="619"/>
                </a:lnTo>
                <a:lnTo>
                  <a:pt x="699" y="619"/>
                </a:lnTo>
                <a:lnTo>
                  <a:pt x="699" y="620"/>
                </a:lnTo>
                <a:lnTo>
                  <a:pt x="699" y="622"/>
                </a:lnTo>
                <a:lnTo>
                  <a:pt x="697" y="623"/>
                </a:lnTo>
                <a:lnTo>
                  <a:pt x="699" y="624"/>
                </a:lnTo>
                <a:lnTo>
                  <a:pt x="700" y="625"/>
                </a:lnTo>
                <a:lnTo>
                  <a:pt x="700" y="626"/>
                </a:lnTo>
                <a:lnTo>
                  <a:pt x="700" y="628"/>
                </a:lnTo>
                <a:lnTo>
                  <a:pt x="700" y="629"/>
                </a:lnTo>
                <a:lnTo>
                  <a:pt x="700" y="631"/>
                </a:lnTo>
                <a:lnTo>
                  <a:pt x="699" y="631"/>
                </a:lnTo>
                <a:lnTo>
                  <a:pt x="696" y="631"/>
                </a:lnTo>
                <a:lnTo>
                  <a:pt x="696" y="633"/>
                </a:lnTo>
                <a:lnTo>
                  <a:pt x="696" y="634"/>
                </a:lnTo>
                <a:lnTo>
                  <a:pt x="695" y="635"/>
                </a:lnTo>
                <a:lnTo>
                  <a:pt x="695" y="636"/>
                </a:lnTo>
                <a:lnTo>
                  <a:pt x="695" y="637"/>
                </a:lnTo>
                <a:lnTo>
                  <a:pt x="694" y="638"/>
                </a:lnTo>
                <a:lnTo>
                  <a:pt x="694" y="639"/>
                </a:lnTo>
                <a:lnTo>
                  <a:pt x="693" y="641"/>
                </a:lnTo>
                <a:lnTo>
                  <a:pt x="693" y="642"/>
                </a:lnTo>
                <a:lnTo>
                  <a:pt x="693" y="644"/>
                </a:lnTo>
                <a:lnTo>
                  <a:pt x="691" y="645"/>
                </a:lnTo>
                <a:lnTo>
                  <a:pt x="690" y="646"/>
                </a:lnTo>
                <a:lnTo>
                  <a:pt x="687" y="646"/>
                </a:lnTo>
                <a:lnTo>
                  <a:pt x="686" y="646"/>
                </a:lnTo>
                <a:lnTo>
                  <a:pt x="685" y="647"/>
                </a:lnTo>
                <a:lnTo>
                  <a:pt x="684" y="648"/>
                </a:lnTo>
                <a:lnTo>
                  <a:pt x="684" y="650"/>
                </a:lnTo>
                <a:lnTo>
                  <a:pt x="683" y="650"/>
                </a:lnTo>
                <a:lnTo>
                  <a:pt x="683" y="648"/>
                </a:lnTo>
                <a:lnTo>
                  <a:pt x="682" y="648"/>
                </a:lnTo>
                <a:lnTo>
                  <a:pt x="681" y="648"/>
                </a:lnTo>
                <a:lnTo>
                  <a:pt x="680" y="651"/>
                </a:lnTo>
                <a:lnTo>
                  <a:pt x="680" y="652"/>
                </a:lnTo>
                <a:lnTo>
                  <a:pt x="678" y="652"/>
                </a:lnTo>
                <a:lnTo>
                  <a:pt x="678" y="655"/>
                </a:lnTo>
                <a:lnTo>
                  <a:pt x="677" y="655"/>
                </a:lnTo>
                <a:lnTo>
                  <a:pt x="677" y="654"/>
                </a:lnTo>
                <a:lnTo>
                  <a:pt x="677" y="652"/>
                </a:lnTo>
                <a:lnTo>
                  <a:pt x="677" y="651"/>
                </a:lnTo>
                <a:lnTo>
                  <a:pt x="676" y="651"/>
                </a:lnTo>
                <a:lnTo>
                  <a:pt x="675" y="651"/>
                </a:lnTo>
                <a:lnTo>
                  <a:pt x="675" y="650"/>
                </a:lnTo>
                <a:lnTo>
                  <a:pt x="675" y="648"/>
                </a:lnTo>
                <a:lnTo>
                  <a:pt x="674" y="648"/>
                </a:lnTo>
                <a:lnTo>
                  <a:pt x="675" y="647"/>
                </a:lnTo>
                <a:lnTo>
                  <a:pt x="674" y="646"/>
                </a:lnTo>
                <a:lnTo>
                  <a:pt x="675" y="645"/>
                </a:lnTo>
                <a:lnTo>
                  <a:pt x="675" y="644"/>
                </a:lnTo>
                <a:lnTo>
                  <a:pt x="675" y="643"/>
                </a:lnTo>
                <a:lnTo>
                  <a:pt x="675" y="642"/>
                </a:lnTo>
                <a:lnTo>
                  <a:pt x="675" y="641"/>
                </a:lnTo>
                <a:lnTo>
                  <a:pt x="675" y="639"/>
                </a:lnTo>
                <a:lnTo>
                  <a:pt x="675" y="638"/>
                </a:lnTo>
                <a:lnTo>
                  <a:pt x="674" y="638"/>
                </a:lnTo>
                <a:lnTo>
                  <a:pt x="674" y="637"/>
                </a:lnTo>
                <a:lnTo>
                  <a:pt x="674" y="636"/>
                </a:lnTo>
                <a:lnTo>
                  <a:pt x="674" y="635"/>
                </a:lnTo>
                <a:lnTo>
                  <a:pt x="674" y="634"/>
                </a:lnTo>
                <a:lnTo>
                  <a:pt x="674" y="633"/>
                </a:lnTo>
                <a:lnTo>
                  <a:pt x="673" y="632"/>
                </a:lnTo>
                <a:lnTo>
                  <a:pt x="673" y="631"/>
                </a:lnTo>
                <a:lnTo>
                  <a:pt x="673" y="629"/>
                </a:lnTo>
                <a:lnTo>
                  <a:pt x="672" y="629"/>
                </a:lnTo>
                <a:lnTo>
                  <a:pt x="672" y="628"/>
                </a:lnTo>
                <a:lnTo>
                  <a:pt x="671" y="627"/>
                </a:lnTo>
                <a:lnTo>
                  <a:pt x="671" y="626"/>
                </a:lnTo>
                <a:lnTo>
                  <a:pt x="671" y="625"/>
                </a:lnTo>
                <a:lnTo>
                  <a:pt x="671" y="624"/>
                </a:lnTo>
                <a:lnTo>
                  <a:pt x="672" y="624"/>
                </a:lnTo>
                <a:lnTo>
                  <a:pt x="672" y="623"/>
                </a:lnTo>
                <a:lnTo>
                  <a:pt x="673" y="623"/>
                </a:lnTo>
                <a:lnTo>
                  <a:pt x="674" y="622"/>
                </a:lnTo>
                <a:lnTo>
                  <a:pt x="675" y="620"/>
                </a:lnTo>
                <a:lnTo>
                  <a:pt x="675" y="619"/>
                </a:lnTo>
                <a:lnTo>
                  <a:pt x="676" y="617"/>
                </a:lnTo>
                <a:lnTo>
                  <a:pt x="676" y="614"/>
                </a:lnTo>
                <a:lnTo>
                  <a:pt x="676" y="613"/>
                </a:lnTo>
                <a:lnTo>
                  <a:pt x="675" y="613"/>
                </a:lnTo>
                <a:lnTo>
                  <a:pt x="674" y="612"/>
                </a:lnTo>
                <a:lnTo>
                  <a:pt x="675" y="612"/>
                </a:lnTo>
                <a:lnTo>
                  <a:pt x="675" y="613"/>
                </a:lnTo>
                <a:lnTo>
                  <a:pt x="676" y="613"/>
                </a:lnTo>
                <a:lnTo>
                  <a:pt x="677" y="612"/>
                </a:lnTo>
                <a:lnTo>
                  <a:pt x="677" y="610"/>
                </a:lnTo>
                <a:lnTo>
                  <a:pt x="676" y="612"/>
                </a:lnTo>
                <a:lnTo>
                  <a:pt x="675" y="612"/>
                </a:lnTo>
                <a:lnTo>
                  <a:pt x="675" y="610"/>
                </a:lnTo>
                <a:lnTo>
                  <a:pt x="675" y="609"/>
                </a:lnTo>
                <a:lnTo>
                  <a:pt x="674" y="609"/>
                </a:lnTo>
                <a:lnTo>
                  <a:pt x="674" y="610"/>
                </a:lnTo>
                <a:lnTo>
                  <a:pt x="673" y="610"/>
                </a:lnTo>
                <a:lnTo>
                  <a:pt x="673" y="612"/>
                </a:lnTo>
                <a:lnTo>
                  <a:pt x="672" y="612"/>
                </a:lnTo>
                <a:lnTo>
                  <a:pt x="673" y="613"/>
                </a:lnTo>
                <a:lnTo>
                  <a:pt x="672" y="613"/>
                </a:lnTo>
                <a:lnTo>
                  <a:pt x="672" y="614"/>
                </a:lnTo>
                <a:lnTo>
                  <a:pt x="671" y="614"/>
                </a:lnTo>
                <a:lnTo>
                  <a:pt x="672" y="614"/>
                </a:lnTo>
                <a:lnTo>
                  <a:pt x="672" y="615"/>
                </a:lnTo>
                <a:lnTo>
                  <a:pt x="671" y="615"/>
                </a:lnTo>
                <a:lnTo>
                  <a:pt x="671" y="616"/>
                </a:lnTo>
                <a:lnTo>
                  <a:pt x="669" y="617"/>
                </a:lnTo>
                <a:lnTo>
                  <a:pt x="669" y="618"/>
                </a:lnTo>
                <a:lnTo>
                  <a:pt x="668" y="619"/>
                </a:lnTo>
                <a:lnTo>
                  <a:pt x="667" y="620"/>
                </a:lnTo>
                <a:lnTo>
                  <a:pt x="667" y="622"/>
                </a:lnTo>
                <a:lnTo>
                  <a:pt x="668" y="622"/>
                </a:lnTo>
                <a:lnTo>
                  <a:pt x="669" y="623"/>
                </a:lnTo>
                <a:lnTo>
                  <a:pt x="671" y="623"/>
                </a:lnTo>
                <a:lnTo>
                  <a:pt x="671" y="624"/>
                </a:lnTo>
                <a:lnTo>
                  <a:pt x="669" y="624"/>
                </a:lnTo>
                <a:lnTo>
                  <a:pt x="668" y="625"/>
                </a:lnTo>
                <a:lnTo>
                  <a:pt x="667" y="626"/>
                </a:lnTo>
                <a:lnTo>
                  <a:pt x="666" y="626"/>
                </a:lnTo>
                <a:lnTo>
                  <a:pt x="665" y="627"/>
                </a:lnTo>
                <a:lnTo>
                  <a:pt x="664" y="627"/>
                </a:lnTo>
                <a:lnTo>
                  <a:pt x="664" y="628"/>
                </a:lnTo>
                <a:lnTo>
                  <a:pt x="664" y="629"/>
                </a:lnTo>
                <a:lnTo>
                  <a:pt x="664" y="633"/>
                </a:lnTo>
                <a:lnTo>
                  <a:pt x="664" y="634"/>
                </a:lnTo>
                <a:lnTo>
                  <a:pt x="665" y="634"/>
                </a:lnTo>
                <a:lnTo>
                  <a:pt x="664" y="635"/>
                </a:lnTo>
                <a:lnTo>
                  <a:pt x="664" y="636"/>
                </a:lnTo>
                <a:lnTo>
                  <a:pt x="664" y="637"/>
                </a:lnTo>
                <a:lnTo>
                  <a:pt x="664" y="641"/>
                </a:lnTo>
                <a:lnTo>
                  <a:pt x="665" y="641"/>
                </a:lnTo>
                <a:lnTo>
                  <a:pt x="665" y="642"/>
                </a:lnTo>
                <a:lnTo>
                  <a:pt x="666" y="642"/>
                </a:lnTo>
                <a:lnTo>
                  <a:pt x="667" y="642"/>
                </a:lnTo>
                <a:lnTo>
                  <a:pt x="667" y="643"/>
                </a:lnTo>
                <a:lnTo>
                  <a:pt x="666" y="643"/>
                </a:lnTo>
                <a:lnTo>
                  <a:pt x="665" y="644"/>
                </a:lnTo>
                <a:lnTo>
                  <a:pt x="665" y="645"/>
                </a:lnTo>
                <a:lnTo>
                  <a:pt x="663" y="648"/>
                </a:lnTo>
                <a:lnTo>
                  <a:pt x="663" y="650"/>
                </a:lnTo>
                <a:lnTo>
                  <a:pt x="662" y="648"/>
                </a:lnTo>
                <a:lnTo>
                  <a:pt x="661" y="648"/>
                </a:lnTo>
                <a:lnTo>
                  <a:pt x="661" y="650"/>
                </a:lnTo>
                <a:lnTo>
                  <a:pt x="661" y="651"/>
                </a:lnTo>
                <a:lnTo>
                  <a:pt x="662" y="651"/>
                </a:lnTo>
                <a:lnTo>
                  <a:pt x="662" y="650"/>
                </a:lnTo>
                <a:lnTo>
                  <a:pt x="663" y="650"/>
                </a:lnTo>
                <a:lnTo>
                  <a:pt x="664" y="650"/>
                </a:lnTo>
                <a:lnTo>
                  <a:pt x="664" y="648"/>
                </a:lnTo>
                <a:lnTo>
                  <a:pt x="665" y="648"/>
                </a:lnTo>
                <a:lnTo>
                  <a:pt x="665" y="650"/>
                </a:lnTo>
                <a:lnTo>
                  <a:pt x="664" y="650"/>
                </a:lnTo>
                <a:lnTo>
                  <a:pt x="663" y="651"/>
                </a:lnTo>
                <a:lnTo>
                  <a:pt x="662" y="651"/>
                </a:lnTo>
                <a:lnTo>
                  <a:pt x="661" y="652"/>
                </a:lnTo>
                <a:lnTo>
                  <a:pt x="661" y="653"/>
                </a:lnTo>
                <a:lnTo>
                  <a:pt x="661" y="654"/>
                </a:lnTo>
                <a:lnTo>
                  <a:pt x="659" y="654"/>
                </a:lnTo>
                <a:lnTo>
                  <a:pt x="657" y="654"/>
                </a:lnTo>
                <a:lnTo>
                  <a:pt x="657" y="655"/>
                </a:lnTo>
                <a:lnTo>
                  <a:pt x="656" y="655"/>
                </a:lnTo>
                <a:lnTo>
                  <a:pt x="656" y="656"/>
                </a:lnTo>
                <a:lnTo>
                  <a:pt x="655" y="656"/>
                </a:lnTo>
                <a:lnTo>
                  <a:pt x="652" y="658"/>
                </a:lnTo>
                <a:lnTo>
                  <a:pt x="652" y="660"/>
                </a:lnTo>
                <a:lnTo>
                  <a:pt x="652" y="661"/>
                </a:lnTo>
                <a:lnTo>
                  <a:pt x="651" y="662"/>
                </a:lnTo>
                <a:lnTo>
                  <a:pt x="649" y="663"/>
                </a:lnTo>
                <a:lnTo>
                  <a:pt x="648" y="664"/>
                </a:lnTo>
                <a:lnTo>
                  <a:pt x="648" y="665"/>
                </a:lnTo>
                <a:lnTo>
                  <a:pt x="648" y="666"/>
                </a:lnTo>
                <a:lnTo>
                  <a:pt x="647" y="667"/>
                </a:lnTo>
                <a:lnTo>
                  <a:pt x="646" y="672"/>
                </a:lnTo>
                <a:lnTo>
                  <a:pt x="645" y="673"/>
                </a:lnTo>
                <a:lnTo>
                  <a:pt x="644" y="675"/>
                </a:lnTo>
                <a:lnTo>
                  <a:pt x="643" y="677"/>
                </a:lnTo>
                <a:lnTo>
                  <a:pt x="643" y="679"/>
                </a:lnTo>
                <a:lnTo>
                  <a:pt x="642" y="681"/>
                </a:lnTo>
                <a:lnTo>
                  <a:pt x="642" y="682"/>
                </a:lnTo>
                <a:lnTo>
                  <a:pt x="640" y="684"/>
                </a:lnTo>
                <a:lnTo>
                  <a:pt x="640" y="685"/>
                </a:lnTo>
                <a:lnTo>
                  <a:pt x="639" y="687"/>
                </a:lnTo>
                <a:lnTo>
                  <a:pt x="639" y="689"/>
                </a:lnTo>
                <a:lnTo>
                  <a:pt x="639" y="690"/>
                </a:lnTo>
                <a:lnTo>
                  <a:pt x="638" y="693"/>
                </a:lnTo>
                <a:lnTo>
                  <a:pt x="637" y="693"/>
                </a:lnTo>
                <a:lnTo>
                  <a:pt x="637" y="695"/>
                </a:lnTo>
                <a:lnTo>
                  <a:pt x="636" y="696"/>
                </a:lnTo>
                <a:lnTo>
                  <a:pt x="636" y="698"/>
                </a:lnTo>
                <a:lnTo>
                  <a:pt x="636" y="699"/>
                </a:lnTo>
                <a:lnTo>
                  <a:pt x="635" y="700"/>
                </a:lnTo>
                <a:lnTo>
                  <a:pt x="635" y="702"/>
                </a:lnTo>
                <a:lnTo>
                  <a:pt x="636" y="703"/>
                </a:lnTo>
                <a:lnTo>
                  <a:pt x="636" y="704"/>
                </a:lnTo>
                <a:lnTo>
                  <a:pt x="635" y="705"/>
                </a:lnTo>
                <a:lnTo>
                  <a:pt x="634" y="706"/>
                </a:lnTo>
                <a:lnTo>
                  <a:pt x="633" y="708"/>
                </a:lnTo>
                <a:lnTo>
                  <a:pt x="633" y="709"/>
                </a:lnTo>
                <a:lnTo>
                  <a:pt x="632" y="710"/>
                </a:lnTo>
                <a:lnTo>
                  <a:pt x="630" y="712"/>
                </a:lnTo>
                <a:lnTo>
                  <a:pt x="629" y="713"/>
                </a:lnTo>
                <a:lnTo>
                  <a:pt x="628" y="714"/>
                </a:lnTo>
                <a:lnTo>
                  <a:pt x="628" y="715"/>
                </a:lnTo>
                <a:lnTo>
                  <a:pt x="628" y="717"/>
                </a:lnTo>
                <a:lnTo>
                  <a:pt x="628" y="718"/>
                </a:lnTo>
                <a:lnTo>
                  <a:pt x="627" y="719"/>
                </a:lnTo>
                <a:lnTo>
                  <a:pt x="627" y="721"/>
                </a:lnTo>
                <a:lnTo>
                  <a:pt x="627" y="722"/>
                </a:lnTo>
                <a:lnTo>
                  <a:pt x="625" y="723"/>
                </a:lnTo>
                <a:lnTo>
                  <a:pt x="624" y="724"/>
                </a:lnTo>
                <a:lnTo>
                  <a:pt x="624" y="727"/>
                </a:lnTo>
                <a:lnTo>
                  <a:pt x="624" y="729"/>
                </a:lnTo>
                <a:lnTo>
                  <a:pt x="623" y="730"/>
                </a:lnTo>
                <a:lnTo>
                  <a:pt x="623" y="731"/>
                </a:lnTo>
                <a:lnTo>
                  <a:pt x="621" y="732"/>
                </a:lnTo>
                <a:lnTo>
                  <a:pt x="620" y="733"/>
                </a:lnTo>
                <a:lnTo>
                  <a:pt x="620" y="734"/>
                </a:lnTo>
                <a:lnTo>
                  <a:pt x="618" y="737"/>
                </a:lnTo>
                <a:lnTo>
                  <a:pt x="618" y="738"/>
                </a:lnTo>
                <a:lnTo>
                  <a:pt x="617" y="738"/>
                </a:lnTo>
                <a:lnTo>
                  <a:pt x="617" y="740"/>
                </a:lnTo>
                <a:lnTo>
                  <a:pt x="616" y="741"/>
                </a:lnTo>
                <a:lnTo>
                  <a:pt x="616" y="742"/>
                </a:lnTo>
                <a:lnTo>
                  <a:pt x="616" y="743"/>
                </a:lnTo>
                <a:lnTo>
                  <a:pt x="615" y="743"/>
                </a:lnTo>
                <a:lnTo>
                  <a:pt x="614" y="746"/>
                </a:lnTo>
                <a:lnTo>
                  <a:pt x="613" y="747"/>
                </a:lnTo>
                <a:lnTo>
                  <a:pt x="613" y="748"/>
                </a:lnTo>
                <a:lnTo>
                  <a:pt x="613" y="749"/>
                </a:lnTo>
                <a:lnTo>
                  <a:pt x="611" y="749"/>
                </a:lnTo>
                <a:lnTo>
                  <a:pt x="610" y="750"/>
                </a:lnTo>
                <a:lnTo>
                  <a:pt x="609" y="751"/>
                </a:lnTo>
                <a:lnTo>
                  <a:pt x="609" y="752"/>
                </a:lnTo>
                <a:lnTo>
                  <a:pt x="607" y="755"/>
                </a:lnTo>
                <a:lnTo>
                  <a:pt x="606" y="755"/>
                </a:lnTo>
                <a:lnTo>
                  <a:pt x="606" y="756"/>
                </a:lnTo>
                <a:lnTo>
                  <a:pt x="607" y="756"/>
                </a:lnTo>
                <a:lnTo>
                  <a:pt x="606" y="757"/>
                </a:lnTo>
                <a:lnTo>
                  <a:pt x="605" y="757"/>
                </a:lnTo>
                <a:lnTo>
                  <a:pt x="605" y="758"/>
                </a:lnTo>
                <a:lnTo>
                  <a:pt x="605" y="759"/>
                </a:lnTo>
                <a:lnTo>
                  <a:pt x="606" y="759"/>
                </a:lnTo>
                <a:lnTo>
                  <a:pt x="606" y="760"/>
                </a:lnTo>
                <a:lnTo>
                  <a:pt x="605" y="760"/>
                </a:lnTo>
                <a:lnTo>
                  <a:pt x="605" y="761"/>
                </a:lnTo>
                <a:lnTo>
                  <a:pt x="605" y="762"/>
                </a:lnTo>
                <a:lnTo>
                  <a:pt x="604" y="762"/>
                </a:lnTo>
                <a:lnTo>
                  <a:pt x="605" y="763"/>
                </a:lnTo>
                <a:lnTo>
                  <a:pt x="606" y="766"/>
                </a:lnTo>
                <a:lnTo>
                  <a:pt x="607" y="767"/>
                </a:lnTo>
                <a:lnTo>
                  <a:pt x="607" y="768"/>
                </a:lnTo>
                <a:lnTo>
                  <a:pt x="608" y="769"/>
                </a:lnTo>
                <a:lnTo>
                  <a:pt x="608" y="770"/>
                </a:lnTo>
                <a:lnTo>
                  <a:pt x="609" y="771"/>
                </a:lnTo>
                <a:lnTo>
                  <a:pt x="609" y="772"/>
                </a:lnTo>
                <a:lnTo>
                  <a:pt x="608" y="772"/>
                </a:lnTo>
                <a:lnTo>
                  <a:pt x="607" y="772"/>
                </a:lnTo>
                <a:lnTo>
                  <a:pt x="608" y="772"/>
                </a:lnTo>
                <a:lnTo>
                  <a:pt x="608" y="771"/>
                </a:lnTo>
                <a:lnTo>
                  <a:pt x="607" y="771"/>
                </a:lnTo>
                <a:lnTo>
                  <a:pt x="607" y="770"/>
                </a:lnTo>
                <a:lnTo>
                  <a:pt x="606" y="769"/>
                </a:lnTo>
                <a:lnTo>
                  <a:pt x="605" y="770"/>
                </a:lnTo>
                <a:lnTo>
                  <a:pt x="605" y="772"/>
                </a:lnTo>
                <a:lnTo>
                  <a:pt x="604" y="776"/>
                </a:lnTo>
                <a:lnTo>
                  <a:pt x="604" y="778"/>
                </a:lnTo>
                <a:lnTo>
                  <a:pt x="604" y="779"/>
                </a:lnTo>
                <a:lnTo>
                  <a:pt x="604" y="780"/>
                </a:lnTo>
                <a:lnTo>
                  <a:pt x="604" y="785"/>
                </a:lnTo>
                <a:lnTo>
                  <a:pt x="604" y="786"/>
                </a:lnTo>
                <a:lnTo>
                  <a:pt x="604" y="788"/>
                </a:lnTo>
                <a:lnTo>
                  <a:pt x="604" y="789"/>
                </a:lnTo>
                <a:lnTo>
                  <a:pt x="603" y="789"/>
                </a:lnTo>
                <a:lnTo>
                  <a:pt x="601" y="789"/>
                </a:lnTo>
                <a:lnTo>
                  <a:pt x="600" y="790"/>
                </a:lnTo>
                <a:lnTo>
                  <a:pt x="598" y="790"/>
                </a:lnTo>
                <a:lnTo>
                  <a:pt x="592" y="791"/>
                </a:lnTo>
                <a:lnTo>
                  <a:pt x="591" y="791"/>
                </a:lnTo>
                <a:lnTo>
                  <a:pt x="588" y="792"/>
                </a:lnTo>
                <a:lnTo>
                  <a:pt x="587" y="792"/>
                </a:lnTo>
                <a:lnTo>
                  <a:pt x="585" y="794"/>
                </a:lnTo>
                <a:lnTo>
                  <a:pt x="582" y="795"/>
                </a:lnTo>
                <a:lnTo>
                  <a:pt x="581" y="795"/>
                </a:lnTo>
                <a:lnTo>
                  <a:pt x="579" y="796"/>
                </a:lnTo>
                <a:lnTo>
                  <a:pt x="579" y="797"/>
                </a:lnTo>
                <a:lnTo>
                  <a:pt x="579" y="798"/>
                </a:lnTo>
                <a:lnTo>
                  <a:pt x="578" y="799"/>
                </a:lnTo>
                <a:lnTo>
                  <a:pt x="577" y="801"/>
                </a:lnTo>
                <a:lnTo>
                  <a:pt x="577" y="804"/>
                </a:lnTo>
                <a:lnTo>
                  <a:pt x="578" y="805"/>
                </a:lnTo>
                <a:lnTo>
                  <a:pt x="578" y="806"/>
                </a:lnTo>
                <a:lnTo>
                  <a:pt x="579" y="806"/>
                </a:lnTo>
                <a:lnTo>
                  <a:pt x="579" y="807"/>
                </a:lnTo>
                <a:lnTo>
                  <a:pt x="579" y="808"/>
                </a:lnTo>
                <a:lnTo>
                  <a:pt x="579" y="809"/>
                </a:lnTo>
                <a:lnTo>
                  <a:pt x="578" y="810"/>
                </a:lnTo>
                <a:lnTo>
                  <a:pt x="578" y="811"/>
                </a:lnTo>
                <a:lnTo>
                  <a:pt x="577" y="811"/>
                </a:lnTo>
                <a:lnTo>
                  <a:pt x="577" y="813"/>
                </a:lnTo>
                <a:lnTo>
                  <a:pt x="576" y="814"/>
                </a:lnTo>
                <a:lnTo>
                  <a:pt x="576" y="815"/>
                </a:lnTo>
                <a:lnTo>
                  <a:pt x="576" y="816"/>
                </a:lnTo>
                <a:lnTo>
                  <a:pt x="576" y="817"/>
                </a:lnTo>
                <a:lnTo>
                  <a:pt x="575" y="817"/>
                </a:lnTo>
                <a:lnTo>
                  <a:pt x="573" y="817"/>
                </a:lnTo>
                <a:lnTo>
                  <a:pt x="573" y="818"/>
                </a:lnTo>
                <a:lnTo>
                  <a:pt x="572" y="818"/>
                </a:lnTo>
                <a:lnTo>
                  <a:pt x="572" y="819"/>
                </a:lnTo>
                <a:lnTo>
                  <a:pt x="571" y="819"/>
                </a:lnTo>
                <a:lnTo>
                  <a:pt x="571" y="820"/>
                </a:lnTo>
                <a:lnTo>
                  <a:pt x="571" y="822"/>
                </a:lnTo>
                <a:lnTo>
                  <a:pt x="570" y="823"/>
                </a:lnTo>
                <a:lnTo>
                  <a:pt x="569" y="825"/>
                </a:lnTo>
                <a:lnTo>
                  <a:pt x="569" y="826"/>
                </a:lnTo>
                <a:lnTo>
                  <a:pt x="568" y="828"/>
                </a:lnTo>
                <a:lnTo>
                  <a:pt x="568" y="829"/>
                </a:lnTo>
                <a:lnTo>
                  <a:pt x="568" y="830"/>
                </a:lnTo>
                <a:lnTo>
                  <a:pt x="568" y="832"/>
                </a:lnTo>
                <a:lnTo>
                  <a:pt x="567" y="833"/>
                </a:lnTo>
                <a:lnTo>
                  <a:pt x="565" y="834"/>
                </a:lnTo>
                <a:lnTo>
                  <a:pt x="563" y="836"/>
                </a:lnTo>
                <a:lnTo>
                  <a:pt x="562" y="837"/>
                </a:lnTo>
                <a:lnTo>
                  <a:pt x="562" y="838"/>
                </a:lnTo>
                <a:lnTo>
                  <a:pt x="562" y="840"/>
                </a:lnTo>
                <a:lnTo>
                  <a:pt x="561" y="843"/>
                </a:lnTo>
                <a:lnTo>
                  <a:pt x="561" y="844"/>
                </a:lnTo>
                <a:lnTo>
                  <a:pt x="561" y="845"/>
                </a:lnTo>
                <a:lnTo>
                  <a:pt x="561" y="846"/>
                </a:lnTo>
                <a:lnTo>
                  <a:pt x="562" y="848"/>
                </a:lnTo>
                <a:lnTo>
                  <a:pt x="561" y="848"/>
                </a:lnTo>
                <a:lnTo>
                  <a:pt x="561" y="847"/>
                </a:lnTo>
                <a:lnTo>
                  <a:pt x="561" y="848"/>
                </a:lnTo>
                <a:lnTo>
                  <a:pt x="560" y="848"/>
                </a:lnTo>
                <a:lnTo>
                  <a:pt x="560" y="849"/>
                </a:lnTo>
                <a:lnTo>
                  <a:pt x="560" y="851"/>
                </a:lnTo>
                <a:lnTo>
                  <a:pt x="560" y="852"/>
                </a:lnTo>
                <a:lnTo>
                  <a:pt x="560" y="853"/>
                </a:lnTo>
                <a:lnTo>
                  <a:pt x="560" y="854"/>
                </a:lnTo>
                <a:lnTo>
                  <a:pt x="560" y="855"/>
                </a:lnTo>
                <a:lnTo>
                  <a:pt x="560" y="856"/>
                </a:lnTo>
                <a:lnTo>
                  <a:pt x="560" y="857"/>
                </a:lnTo>
                <a:lnTo>
                  <a:pt x="560" y="858"/>
                </a:lnTo>
                <a:lnTo>
                  <a:pt x="561" y="858"/>
                </a:lnTo>
                <a:lnTo>
                  <a:pt x="561" y="859"/>
                </a:lnTo>
                <a:lnTo>
                  <a:pt x="562" y="859"/>
                </a:lnTo>
                <a:lnTo>
                  <a:pt x="562" y="861"/>
                </a:lnTo>
                <a:lnTo>
                  <a:pt x="563" y="861"/>
                </a:lnTo>
                <a:lnTo>
                  <a:pt x="563" y="862"/>
                </a:lnTo>
                <a:lnTo>
                  <a:pt x="563" y="863"/>
                </a:lnTo>
                <a:lnTo>
                  <a:pt x="565" y="864"/>
                </a:lnTo>
                <a:lnTo>
                  <a:pt x="565" y="865"/>
                </a:lnTo>
                <a:lnTo>
                  <a:pt x="563" y="864"/>
                </a:lnTo>
                <a:lnTo>
                  <a:pt x="563" y="863"/>
                </a:lnTo>
                <a:lnTo>
                  <a:pt x="563" y="862"/>
                </a:lnTo>
                <a:lnTo>
                  <a:pt x="562" y="862"/>
                </a:lnTo>
                <a:lnTo>
                  <a:pt x="562" y="861"/>
                </a:lnTo>
                <a:lnTo>
                  <a:pt x="561" y="861"/>
                </a:lnTo>
                <a:lnTo>
                  <a:pt x="561" y="859"/>
                </a:lnTo>
                <a:lnTo>
                  <a:pt x="560" y="859"/>
                </a:lnTo>
                <a:lnTo>
                  <a:pt x="560" y="858"/>
                </a:lnTo>
                <a:lnTo>
                  <a:pt x="559" y="858"/>
                </a:lnTo>
                <a:lnTo>
                  <a:pt x="559" y="859"/>
                </a:lnTo>
                <a:lnTo>
                  <a:pt x="559" y="861"/>
                </a:lnTo>
                <a:lnTo>
                  <a:pt x="560" y="861"/>
                </a:lnTo>
                <a:lnTo>
                  <a:pt x="560" y="862"/>
                </a:lnTo>
                <a:lnTo>
                  <a:pt x="560" y="863"/>
                </a:lnTo>
                <a:lnTo>
                  <a:pt x="560" y="864"/>
                </a:lnTo>
                <a:lnTo>
                  <a:pt x="560" y="866"/>
                </a:lnTo>
                <a:lnTo>
                  <a:pt x="560" y="867"/>
                </a:lnTo>
                <a:lnTo>
                  <a:pt x="561" y="867"/>
                </a:lnTo>
                <a:lnTo>
                  <a:pt x="561" y="868"/>
                </a:lnTo>
                <a:lnTo>
                  <a:pt x="562" y="870"/>
                </a:lnTo>
                <a:lnTo>
                  <a:pt x="561" y="870"/>
                </a:lnTo>
                <a:lnTo>
                  <a:pt x="559" y="867"/>
                </a:lnTo>
                <a:lnTo>
                  <a:pt x="559" y="866"/>
                </a:lnTo>
                <a:lnTo>
                  <a:pt x="559" y="867"/>
                </a:lnTo>
                <a:lnTo>
                  <a:pt x="558" y="866"/>
                </a:lnTo>
                <a:lnTo>
                  <a:pt x="557" y="867"/>
                </a:lnTo>
                <a:lnTo>
                  <a:pt x="558" y="868"/>
                </a:lnTo>
                <a:lnTo>
                  <a:pt x="559" y="870"/>
                </a:lnTo>
                <a:lnTo>
                  <a:pt x="559" y="871"/>
                </a:lnTo>
                <a:lnTo>
                  <a:pt x="560" y="872"/>
                </a:lnTo>
                <a:lnTo>
                  <a:pt x="560" y="873"/>
                </a:lnTo>
                <a:lnTo>
                  <a:pt x="561" y="873"/>
                </a:lnTo>
                <a:lnTo>
                  <a:pt x="560" y="874"/>
                </a:lnTo>
                <a:lnTo>
                  <a:pt x="561" y="874"/>
                </a:lnTo>
                <a:lnTo>
                  <a:pt x="562" y="874"/>
                </a:lnTo>
                <a:lnTo>
                  <a:pt x="562" y="873"/>
                </a:lnTo>
                <a:lnTo>
                  <a:pt x="563" y="874"/>
                </a:lnTo>
                <a:lnTo>
                  <a:pt x="565" y="874"/>
                </a:lnTo>
                <a:lnTo>
                  <a:pt x="568" y="875"/>
                </a:lnTo>
                <a:lnTo>
                  <a:pt x="570" y="874"/>
                </a:lnTo>
                <a:lnTo>
                  <a:pt x="571" y="874"/>
                </a:lnTo>
                <a:lnTo>
                  <a:pt x="573" y="868"/>
                </a:lnTo>
                <a:lnTo>
                  <a:pt x="575" y="867"/>
                </a:lnTo>
                <a:lnTo>
                  <a:pt x="575" y="866"/>
                </a:lnTo>
                <a:lnTo>
                  <a:pt x="575" y="865"/>
                </a:lnTo>
                <a:lnTo>
                  <a:pt x="572" y="865"/>
                </a:lnTo>
                <a:lnTo>
                  <a:pt x="573" y="865"/>
                </a:lnTo>
                <a:lnTo>
                  <a:pt x="575" y="864"/>
                </a:lnTo>
                <a:lnTo>
                  <a:pt x="576" y="863"/>
                </a:lnTo>
                <a:lnTo>
                  <a:pt x="577" y="861"/>
                </a:lnTo>
                <a:lnTo>
                  <a:pt x="578" y="859"/>
                </a:lnTo>
                <a:lnTo>
                  <a:pt x="579" y="857"/>
                </a:lnTo>
                <a:lnTo>
                  <a:pt x="580" y="857"/>
                </a:lnTo>
                <a:lnTo>
                  <a:pt x="581" y="857"/>
                </a:lnTo>
                <a:lnTo>
                  <a:pt x="582" y="856"/>
                </a:lnTo>
                <a:lnTo>
                  <a:pt x="586" y="854"/>
                </a:lnTo>
                <a:lnTo>
                  <a:pt x="586" y="853"/>
                </a:lnTo>
                <a:lnTo>
                  <a:pt x="587" y="853"/>
                </a:lnTo>
                <a:lnTo>
                  <a:pt x="588" y="853"/>
                </a:lnTo>
                <a:lnTo>
                  <a:pt x="590" y="853"/>
                </a:lnTo>
                <a:lnTo>
                  <a:pt x="591" y="852"/>
                </a:lnTo>
                <a:lnTo>
                  <a:pt x="592" y="851"/>
                </a:lnTo>
                <a:lnTo>
                  <a:pt x="592" y="849"/>
                </a:lnTo>
                <a:lnTo>
                  <a:pt x="592" y="848"/>
                </a:lnTo>
                <a:lnTo>
                  <a:pt x="594" y="847"/>
                </a:lnTo>
                <a:lnTo>
                  <a:pt x="595" y="845"/>
                </a:lnTo>
                <a:lnTo>
                  <a:pt x="596" y="844"/>
                </a:lnTo>
                <a:lnTo>
                  <a:pt x="597" y="842"/>
                </a:lnTo>
                <a:lnTo>
                  <a:pt x="597" y="838"/>
                </a:lnTo>
                <a:lnTo>
                  <a:pt x="596" y="838"/>
                </a:lnTo>
                <a:lnTo>
                  <a:pt x="596" y="836"/>
                </a:lnTo>
                <a:lnTo>
                  <a:pt x="597" y="836"/>
                </a:lnTo>
                <a:lnTo>
                  <a:pt x="598" y="834"/>
                </a:lnTo>
                <a:lnTo>
                  <a:pt x="598" y="833"/>
                </a:lnTo>
                <a:lnTo>
                  <a:pt x="600" y="829"/>
                </a:lnTo>
                <a:lnTo>
                  <a:pt x="601" y="828"/>
                </a:lnTo>
                <a:lnTo>
                  <a:pt x="603" y="826"/>
                </a:lnTo>
                <a:lnTo>
                  <a:pt x="603" y="825"/>
                </a:lnTo>
                <a:lnTo>
                  <a:pt x="603" y="824"/>
                </a:lnTo>
                <a:lnTo>
                  <a:pt x="604" y="823"/>
                </a:lnTo>
                <a:lnTo>
                  <a:pt x="605" y="823"/>
                </a:lnTo>
                <a:lnTo>
                  <a:pt x="605" y="822"/>
                </a:lnTo>
                <a:lnTo>
                  <a:pt x="605" y="820"/>
                </a:lnTo>
                <a:lnTo>
                  <a:pt x="606" y="820"/>
                </a:lnTo>
                <a:lnTo>
                  <a:pt x="606" y="819"/>
                </a:lnTo>
                <a:lnTo>
                  <a:pt x="606" y="818"/>
                </a:lnTo>
                <a:lnTo>
                  <a:pt x="607" y="817"/>
                </a:lnTo>
                <a:lnTo>
                  <a:pt x="607" y="816"/>
                </a:lnTo>
                <a:lnTo>
                  <a:pt x="608" y="816"/>
                </a:lnTo>
                <a:lnTo>
                  <a:pt x="608" y="815"/>
                </a:lnTo>
                <a:lnTo>
                  <a:pt x="609" y="814"/>
                </a:lnTo>
                <a:lnTo>
                  <a:pt x="610" y="814"/>
                </a:lnTo>
                <a:lnTo>
                  <a:pt x="611" y="813"/>
                </a:lnTo>
                <a:lnTo>
                  <a:pt x="611" y="811"/>
                </a:lnTo>
                <a:lnTo>
                  <a:pt x="613" y="811"/>
                </a:lnTo>
                <a:lnTo>
                  <a:pt x="614" y="811"/>
                </a:lnTo>
                <a:lnTo>
                  <a:pt x="615" y="811"/>
                </a:lnTo>
                <a:lnTo>
                  <a:pt x="616" y="811"/>
                </a:lnTo>
                <a:lnTo>
                  <a:pt x="616" y="813"/>
                </a:lnTo>
                <a:lnTo>
                  <a:pt x="615" y="813"/>
                </a:lnTo>
                <a:lnTo>
                  <a:pt x="615" y="814"/>
                </a:lnTo>
                <a:lnTo>
                  <a:pt x="615" y="815"/>
                </a:lnTo>
                <a:lnTo>
                  <a:pt x="615" y="816"/>
                </a:lnTo>
                <a:lnTo>
                  <a:pt x="616" y="815"/>
                </a:lnTo>
                <a:lnTo>
                  <a:pt x="616" y="816"/>
                </a:lnTo>
                <a:lnTo>
                  <a:pt x="617" y="816"/>
                </a:lnTo>
                <a:lnTo>
                  <a:pt x="617" y="815"/>
                </a:lnTo>
                <a:lnTo>
                  <a:pt x="618" y="814"/>
                </a:lnTo>
                <a:lnTo>
                  <a:pt x="618" y="813"/>
                </a:lnTo>
                <a:lnTo>
                  <a:pt x="618" y="811"/>
                </a:lnTo>
                <a:lnTo>
                  <a:pt x="618" y="810"/>
                </a:lnTo>
                <a:lnTo>
                  <a:pt x="619" y="810"/>
                </a:lnTo>
                <a:lnTo>
                  <a:pt x="619" y="811"/>
                </a:lnTo>
                <a:lnTo>
                  <a:pt x="620" y="811"/>
                </a:lnTo>
                <a:lnTo>
                  <a:pt x="621" y="811"/>
                </a:lnTo>
                <a:lnTo>
                  <a:pt x="621" y="810"/>
                </a:lnTo>
                <a:lnTo>
                  <a:pt x="623" y="810"/>
                </a:lnTo>
                <a:lnTo>
                  <a:pt x="623" y="809"/>
                </a:lnTo>
                <a:lnTo>
                  <a:pt x="621" y="809"/>
                </a:lnTo>
                <a:lnTo>
                  <a:pt x="621" y="808"/>
                </a:lnTo>
                <a:lnTo>
                  <a:pt x="620" y="808"/>
                </a:lnTo>
                <a:lnTo>
                  <a:pt x="620" y="807"/>
                </a:lnTo>
                <a:lnTo>
                  <a:pt x="621" y="807"/>
                </a:lnTo>
                <a:lnTo>
                  <a:pt x="621" y="808"/>
                </a:lnTo>
                <a:lnTo>
                  <a:pt x="623" y="808"/>
                </a:lnTo>
                <a:lnTo>
                  <a:pt x="623" y="809"/>
                </a:lnTo>
                <a:lnTo>
                  <a:pt x="624" y="810"/>
                </a:lnTo>
                <a:lnTo>
                  <a:pt x="625" y="810"/>
                </a:lnTo>
                <a:lnTo>
                  <a:pt x="625" y="809"/>
                </a:lnTo>
                <a:lnTo>
                  <a:pt x="625" y="808"/>
                </a:lnTo>
                <a:lnTo>
                  <a:pt x="626" y="808"/>
                </a:lnTo>
                <a:lnTo>
                  <a:pt x="626" y="807"/>
                </a:lnTo>
                <a:lnTo>
                  <a:pt x="627" y="806"/>
                </a:lnTo>
                <a:lnTo>
                  <a:pt x="628" y="805"/>
                </a:lnTo>
                <a:lnTo>
                  <a:pt x="629" y="804"/>
                </a:lnTo>
                <a:lnTo>
                  <a:pt x="629" y="803"/>
                </a:lnTo>
                <a:lnTo>
                  <a:pt x="630" y="803"/>
                </a:lnTo>
                <a:lnTo>
                  <a:pt x="632" y="803"/>
                </a:lnTo>
                <a:lnTo>
                  <a:pt x="633" y="803"/>
                </a:lnTo>
                <a:lnTo>
                  <a:pt x="633" y="804"/>
                </a:lnTo>
                <a:lnTo>
                  <a:pt x="632" y="804"/>
                </a:lnTo>
                <a:lnTo>
                  <a:pt x="630" y="804"/>
                </a:lnTo>
                <a:lnTo>
                  <a:pt x="630" y="805"/>
                </a:lnTo>
                <a:lnTo>
                  <a:pt x="632" y="805"/>
                </a:lnTo>
                <a:lnTo>
                  <a:pt x="633" y="805"/>
                </a:lnTo>
                <a:lnTo>
                  <a:pt x="634" y="806"/>
                </a:lnTo>
                <a:lnTo>
                  <a:pt x="634" y="807"/>
                </a:lnTo>
                <a:lnTo>
                  <a:pt x="635" y="808"/>
                </a:lnTo>
                <a:lnTo>
                  <a:pt x="635" y="809"/>
                </a:lnTo>
                <a:lnTo>
                  <a:pt x="636" y="809"/>
                </a:lnTo>
                <a:lnTo>
                  <a:pt x="636" y="810"/>
                </a:lnTo>
                <a:lnTo>
                  <a:pt x="637" y="811"/>
                </a:lnTo>
                <a:lnTo>
                  <a:pt x="637" y="813"/>
                </a:lnTo>
                <a:lnTo>
                  <a:pt x="638" y="813"/>
                </a:lnTo>
                <a:lnTo>
                  <a:pt x="639" y="815"/>
                </a:lnTo>
                <a:lnTo>
                  <a:pt x="640" y="815"/>
                </a:lnTo>
                <a:lnTo>
                  <a:pt x="643" y="815"/>
                </a:lnTo>
                <a:lnTo>
                  <a:pt x="644" y="816"/>
                </a:lnTo>
                <a:lnTo>
                  <a:pt x="645" y="817"/>
                </a:lnTo>
                <a:lnTo>
                  <a:pt x="646" y="817"/>
                </a:lnTo>
                <a:lnTo>
                  <a:pt x="646" y="818"/>
                </a:lnTo>
                <a:lnTo>
                  <a:pt x="647" y="818"/>
                </a:lnTo>
                <a:lnTo>
                  <a:pt x="647" y="819"/>
                </a:lnTo>
                <a:lnTo>
                  <a:pt x="647" y="820"/>
                </a:lnTo>
                <a:lnTo>
                  <a:pt x="647" y="822"/>
                </a:lnTo>
                <a:lnTo>
                  <a:pt x="647" y="823"/>
                </a:lnTo>
                <a:lnTo>
                  <a:pt x="648" y="823"/>
                </a:lnTo>
                <a:lnTo>
                  <a:pt x="647" y="825"/>
                </a:lnTo>
                <a:lnTo>
                  <a:pt x="646" y="827"/>
                </a:lnTo>
                <a:lnTo>
                  <a:pt x="646" y="828"/>
                </a:lnTo>
                <a:lnTo>
                  <a:pt x="646" y="830"/>
                </a:lnTo>
                <a:lnTo>
                  <a:pt x="645" y="834"/>
                </a:lnTo>
                <a:lnTo>
                  <a:pt x="645" y="835"/>
                </a:lnTo>
                <a:lnTo>
                  <a:pt x="644" y="836"/>
                </a:lnTo>
                <a:lnTo>
                  <a:pt x="644" y="837"/>
                </a:lnTo>
                <a:lnTo>
                  <a:pt x="643" y="839"/>
                </a:lnTo>
                <a:lnTo>
                  <a:pt x="643" y="842"/>
                </a:lnTo>
                <a:lnTo>
                  <a:pt x="642" y="842"/>
                </a:lnTo>
                <a:lnTo>
                  <a:pt x="642" y="843"/>
                </a:lnTo>
                <a:lnTo>
                  <a:pt x="642" y="844"/>
                </a:lnTo>
                <a:lnTo>
                  <a:pt x="642" y="845"/>
                </a:lnTo>
                <a:lnTo>
                  <a:pt x="640" y="847"/>
                </a:lnTo>
                <a:lnTo>
                  <a:pt x="640" y="848"/>
                </a:lnTo>
                <a:lnTo>
                  <a:pt x="639" y="848"/>
                </a:lnTo>
                <a:lnTo>
                  <a:pt x="639" y="849"/>
                </a:lnTo>
                <a:lnTo>
                  <a:pt x="639" y="851"/>
                </a:lnTo>
                <a:lnTo>
                  <a:pt x="638" y="851"/>
                </a:lnTo>
                <a:lnTo>
                  <a:pt x="637" y="852"/>
                </a:lnTo>
                <a:lnTo>
                  <a:pt x="637" y="853"/>
                </a:lnTo>
                <a:lnTo>
                  <a:pt x="636" y="854"/>
                </a:lnTo>
                <a:lnTo>
                  <a:pt x="635" y="855"/>
                </a:lnTo>
                <a:lnTo>
                  <a:pt x="635" y="856"/>
                </a:lnTo>
                <a:lnTo>
                  <a:pt x="635" y="857"/>
                </a:lnTo>
                <a:lnTo>
                  <a:pt x="634" y="861"/>
                </a:lnTo>
                <a:lnTo>
                  <a:pt x="634" y="863"/>
                </a:lnTo>
                <a:lnTo>
                  <a:pt x="633" y="864"/>
                </a:lnTo>
                <a:lnTo>
                  <a:pt x="632" y="866"/>
                </a:lnTo>
                <a:lnTo>
                  <a:pt x="632" y="870"/>
                </a:lnTo>
                <a:lnTo>
                  <a:pt x="630" y="872"/>
                </a:lnTo>
                <a:lnTo>
                  <a:pt x="630" y="874"/>
                </a:lnTo>
                <a:lnTo>
                  <a:pt x="630" y="875"/>
                </a:lnTo>
                <a:lnTo>
                  <a:pt x="630" y="876"/>
                </a:lnTo>
                <a:lnTo>
                  <a:pt x="630" y="877"/>
                </a:lnTo>
                <a:lnTo>
                  <a:pt x="630" y="878"/>
                </a:lnTo>
                <a:lnTo>
                  <a:pt x="630" y="881"/>
                </a:lnTo>
                <a:lnTo>
                  <a:pt x="629" y="882"/>
                </a:lnTo>
                <a:lnTo>
                  <a:pt x="629" y="883"/>
                </a:lnTo>
                <a:lnTo>
                  <a:pt x="629" y="884"/>
                </a:lnTo>
                <a:lnTo>
                  <a:pt x="629" y="886"/>
                </a:lnTo>
                <a:lnTo>
                  <a:pt x="629" y="887"/>
                </a:lnTo>
                <a:lnTo>
                  <a:pt x="629" y="890"/>
                </a:lnTo>
                <a:lnTo>
                  <a:pt x="628" y="891"/>
                </a:lnTo>
                <a:lnTo>
                  <a:pt x="628" y="892"/>
                </a:lnTo>
                <a:lnTo>
                  <a:pt x="628" y="893"/>
                </a:lnTo>
                <a:lnTo>
                  <a:pt x="628" y="894"/>
                </a:lnTo>
                <a:lnTo>
                  <a:pt x="628" y="895"/>
                </a:lnTo>
                <a:lnTo>
                  <a:pt x="628" y="897"/>
                </a:lnTo>
                <a:lnTo>
                  <a:pt x="628" y="899"/>
                </a:lnTo>
                <a:lnTo>
                  <a:pt x="627" y="902"/>
                </a:lnTo>
                <a:lnTo>
                  <a:pt x="627" y="903"/>
                </a:lnTo>
                <a:lnTo>
                  <a:pt x="627" y="904"/>
                </a:lnTo>
                <a:lnTo>
                  <a:pt x="626" y="905"/>
                </a:lnTo>
                <a:lnTo>
                  <a:pt x="626" y="906"/>
                </a:lnTo>
                <a:lnTo>
                  <a:pt x="626" y="908"/>
                </a:lnTo>
                <a:lnTo>
                  <a:pt x="626" y="909"/>
                </a:lnTo>
                <a:lnTo>
                  <a:pt x="626" y="910"/>
                </a:lnTo>
                <a:lnTo>
                  <a:pt x="626" y="912"/>
                </a:lnTo>
                <a:lnTo>
                  <a:pt x="627" y="914"/>
                </a:lnTo>
                <a:lnTo>
                  <a:pt x="628" y="915"/>
                </a:lnTo>
                <a:lnTo>
                  <a:pt x="628" y="916"/>
                </a:lnTo>
                <a:lnTo>
                  <a:pt x="629" y="918"/>
                </a:lnTo>
                <a:lnTo>
                  <a:pt x="629" y="919"/>
                </a:lnTo>
                <a:lnTo>
                  <a:pt x="630" y="920"/>
                </a:lnTo>
                <a:lnTo>
                  <a:pt x="630" y="921"/>
                </a:lnTo>
                <a:lnTo>
                  <a:pt x="632" y="922"/>
                </a:lnTo>
                <a:lnTo>
                  <a:pt x="632" y="923"/>
                </a:lnTo>
                <a:lnTo>
                  <a:pt x="632" y="924"/>
                </a:lnTo>
                <a:lnTo>
                  <a:pt x="633" y="925"/>
                </a:lnTo>
                <a:lnTo>
                  <a:pt x="633" y="928"/>
                </a:lnTo>
                <a:lnTo>
                  <a:pt x="633" y="929"/>
                </a:lnTo>
                <a:lnTo>
                  <a:pt x="633" y="930"/>
                </a:lnTo>
                <a:lnTo>
                  <a:pt x="633" y="931"/>
                </a:lnTo>
                <a:lnTo>
                  <a:pt x="633" y="932"/>
                </a:lnTo>
                <a:lnTo>
                  <a:pt x="633" y="933"/>
                </a:lnTo>
                <a:lnTo>
                  <a:pt x="632" y="933"/>
                </a:lnTo>
                <a:lnTo>
                  <a:pt x="632" y="934"/>
                </a:lnTo>
                <a:lnTo>
                  <a:pt x="630" y="935"/>
                </a:lnTo>
                <a:lnTo>
                  <a:pt x="630" y="937"/>
                </a:lnTo>
                <a:lnTo>
                  <a:pt x="629" y="937"/>
                </a:lnTo>
                <a:lnTo>
                  <a:pt x="628" y="939"/>
                </a:lnTo>
                <a:lnTo>
                  <a:pt x="627" y="940"/>
                </a:lnTo>
                <a:lnTo>
                  <a:pt x="626" y="940"/>
                </a:lnTo>
                <a:lnTo>
                  <a:pt x="625" y="941"/>
                </a:lnTo>
                <a:lnTo>
                  <a:pt x="624" y="942"/>
                </a:lnTo>
                <a:lnTo>
                  <a:pt x="621" y="943"/>
                </a:lnTo>
                <a:lnTo>
                  <a:pt x="619" y="944"/>
                </a:lnTo>
                <a:lnTo>
                  <a:pt x="618" y="945"/>
                </a:lnTo>
                <a:lnTo>
                  <a:pt x="618" y="947"/>
                </a:lnTo>
                <a:lnTo>
                  <a:pt x="616" y="949"/>
                </a:lnTo>
                <a:lnTo>
                  <a:pt x="616" y="950"/>
                </a:lnTo>
                <a:lnTo>
                  <a:pt x="616" y="951"/>
                </a:lnTo>
                <a:lnTo>
                  <a:pt x="616" y="952"/>
                </a:lnTo>
                <a:lnTo>
                  <a:pt x="615" y="952"/>
                </a:lnTo>
                <a:lnTo>
                  <a:pt x="615" y="953"/>
                </a:lnTo>
                <a:lnTo>
                  <a:pt x="615" y="954"/>
                </a:lnTo>
                <a:lnTo>
                  <a:pt x="616" y="957"/>
                </a:lnTo>
                <a:lnTo>
                  <a:pt x="616" y="958"/>
                </a:lnTo>
                <a:lnTo>
                  <a:pt x="614" y="961"/>
                </a:lnTo>
                <a:lnTo>
                  <a:pt x="613" y="962"/>
                </a:lnTo>
                <a:lnTo>
                  <a:pt x="613" y="963"/>
                </a:lnTo>
                <a:lnTo>
                  <a:pt x="611" y="967"/>
                </a:lnTo>
                <a:lnTo>
                  <a:pt x="611" y="968"/>
                </a:lnTo>
                <a:lnTo>
                  <a:pt x="611" y="969"/>
                </a:lnTo>
                <a:lnTo>
                  <a:pt x="611" y="970"/>
                </a:lnTo>
                <a:lnTo>
                  <a:pt x="611" y="971"/>
                </a:lnTo>
                <a:lnTo>
                  <a:pt x="611" y="973"/>
                </a:lnTo>
                <a:lnTo>
                  <a:pt x="611" y="976"/>
                </a:lnTo>
                <a:lnTo>
                  <a:pt x="609" y="979"/>
                </a:lnTo>
                <a:lnTo>
                  <a:pt x="608" y="985"/>
                </a:lnTo>
                <a:lnTo>
                  <a:pt x="608" y="988"/>
                </a:lnTo>
                <a:lnTo>
                  <a:pt x="608" y="989"/>
                </a:lnTo>
                <a:lnTo>
                  <a:pt x="608" y="990"/>
                </a:lnTo>
                <a:lnTo>
                  <a:pt x="607" y="991"/>
                </a:lnTo>
                <a:lnTo>
                  <a:pt x="609" y="996"/>
                </a:lnTo>
                <a:lnTo>
                  <a:pt x="609" y="999"/>
                </a:lnTo>
                <a:lnTo>
                  <a:pt x="609" y="1000"/>
                </a:lnTo>
                <a:lnTo>
                  <a:pt x="609" y="1001"/>
                </a:lnTo>
                <a:lnTo>
                  <a:pt x="610" y="1004"/>
                </a:lnTo>
                <a:lnTo>
                  <a:pt x="610" y="1005"/>
                </a:lnTo>
                <a:lnTo>
                  <a:pt x="611" y="1007"/>
                </a:lnTo>
                <a:lnTo>
                  <a:pt x="611" y="1008"/>
                </a:lnTo>
                <a:lnTo>
                  <a:pt x="613" y="1008"/>
                </a:lnTo>
                <a:lnTo>
                  <a:pt x="613" y="1009"/>
                </a:lnTo>
                <a:lnTo>
                  <a:pt x="613" y="1010"/>
                </a:lnTo>
                <a:lnTo>
                  <a:pt x="614" y="1010"/>
                </a:lnTo>
                <a:lnTo>
                  <a:pt x="614" y="1011"/>
                </a:lnTo>
                <a:lnTo>
                  <a:pt x="615" y="1011"/>
                </a:lnTo>
                <a:lnTo>
                  <a:pt x="615" y="1012"/>
                </a:lnTo>
                <a:lnTo>
                  <a:pt x="614" y="1014"/>
                </a:lnTo>
                <a:lnTo>
                  <a:pt x="615" y="1014"/>
                </a:lnTo>
                <a:lnTo>
                  <a:pt x="614" y="1015"/>
                </a:lnTo>
                <a:lnTo>
                  <a:pt x="614" y="1016"/>
                </a:lnTo>
                <a:lnTo>
                  <a:pt x="614" y="1017"/>
                </a:lnTo>
                <a:lnTo>
                  <a:pt x="614" y="1018"/>
                </a:lnTo>
                <a:lnTo>
                  <a:pt x="614" y="1019"/>
                </a:lnTo>
                <a:lnTo>
                  <a:pt x="614" y="1020"/>
                </a:lnTo>
                <a:lnTo>
                  <a:pt x="615" y="1021"/>
                </a:lnTo>
                <a:lnTo>
                  <a:pt x="615" y="1025"/>
                </a:lnTo>
                <a:lnTo>
                  <a:pt x="615" y="1026"/>
                </a:lnTo>
                <a:lnTo>
                  <a:pt x="615" y="1028"/>
                </a:lnTo>
                <a:lnTo>
                  <a:pt x="614" y="1028"/>
                </a:lnTo>
                <a:lnTo>
                  <a:pt x="614" y="1029"/>
                </a:lnTo>
                <a:lnTo>
                  <a:pt x="614" y="1030"/>
                </a:lnTo>
                <a:lnTo>
                  <a:pt x="613" y="1034"/>
                </a:lnTo>
                <a:lnTo>
                  <a:pt x="611" y="1035"/>
                </a:lnTo>
                <a:lnTo>
                  <a:pt x="611" y="1036"/>
                </a:lnTo>
                <a:lnTo>
                  <a:pt x="609" y="1039"/>
                </a:lnTo>
                <a:lnTo>
                  <a:pt x="609" y="1040"/>
                </a:lnTo>
                <a:lnTo>
                  <a:pt x="609" y="1042"/>
                </a:lnTo>
                <a:lnTo>
                  <a:pt x="608" y="1043"/>
                </a:lnTo>
                <a:lnTo>
                  <a:pt x="607" y="1045"/>
                </a:lnTo>
                <a:lnTo>
                  <a:pt x="607" y="1046"/>
                </a:lnTo>
                <a:lnTo>
                  <a:pt x="606" y="1047"/>
                </a:lnTo>
                <a:lnTo>
                  <a:pt x="606" y="1048"/>
                </a:lnTo>
                <a:lnTo>
                  <a:pt x="606" y="1049"/>
                </a:lnTo>
                <a:lnTo>
                  <a:pt x="606" y="1050"/>
                </a:lnTo>
                <a:lnTo>
                  <a:pt x="606" y="1052"/>
                </a:lnTo>
                <a:lnTo>
                  <a:pt x="606" y="1053"/>
                </a:lnTo>
                <a:lnTo>
                  <a:pt x="606" y="1054"/>
                </a:lnTo>
                <a:lnTo>
                  <a:pt x="605" y="1056"/>
                </a:lnTo>
                <a:lnTo>
                  <a:pt x="606" y="1057"/>
                </a:lnTo>
                <a:lnTo>
                  <a:pt x="606" y="1058"/>
                </a:lnTo>
                <a:lnTo>
                  <a:pt x="606" y="1062"/>
                </a:lnTo>
                <a:lnTo>
                  <a:pt x="606" y="1063"/>
                </a:lnTo>
                <a:lnTo>
                  <a:pt x="606" y="1065"/>
                </a:lnTo>
                <a:lnTo>
                  <a:pt x="606" y="1066"/>
                </a:lnTo>
                <a:lnTo>
                  <a:pt x="605" y="1068"/>
                </a:lnTo>
                <a:lnTo>
                  <a:pt x="605" y="1069"/>
                </a:lnTo>
                <a:lnTo>
                  <a:pt x="604" y="1071"/>
                </a:lnTo>
                <a:lnTo>
                  <a:pt x="604" y="1072"/>
                </a:lnTo>
                <a:lnTo>
                  <a:pt x="603" y="1073"/>
                </a:lnTo>
                <a:lnTo>
                  <a:pt x="603" y="1074"/>
                </a:lnTo>
                <a:lnTo>
                  <a:pt x="603" y="1075"/>
                </a:lnTo>
                <a:lnTo>
                  <a:pt x="601" y="1075"/>
                </a:lnTo>
                <a:lnTo>
                  <a:pt x="601" y="1076"/>
                </a:lnTo>
                <a:lnTo>
                  <a:pt x="601" y="1077"/>
                </a:lnTo>
                <a:lnTo>
                  <a:pt x="599" y="1078"/>
                </a:lnTo>
                <a:lnTo>
                  <a:pt x="600" y="1079"/>
                </a:lnTo>
                <a:lnTo>
                  <a:pt x="599" y="1081"/>
                </a:lnTo>
                <a:lnTo>
                  <a:pt x="598" y="1082"/>
                </a:lnTo>
                <a:lnTo>
                  <a:pt x="598" y="1083"/>
                </a:lnTo>
                <a:lnTo>
                  <a:pt x="599" y="1083"/>
                </a:lnTo>
                <a:lnTo>
                  <a:pt x="599" y="1084"/>
                </a:lnTo>
                <a:lnTo>
                  <a:pt x="598" y="1084"/>
                </a:lnTo>
                <a:lnTo>
                  <a:pt x="598" y="1085"/>
                </a:lnTo>
                <a:lnTo>
                  <a:pt x="597" y="1085"/>
                </a:lnTo>
                <a:lnTo>
                  <a:pt x="597" y="1086"/>
                </a:lnTo>
                <a:lnTo>
                  <a:pt x="597" y="1087"/>
                </a:lnTo>
                <a:lnTo>
                  <a:pt x="597" y="1088"/>
                </a:lnTo>
                <a:lnTo>
                  <a:pt x="597" y="1090"/>
                </a:lnTo>
                <a:lnTo>
                  <a:pt x="597" y="1091"/>
                </a:lnTo>
                <a:lnTo>
                  <a:pt x="597" y="1092"/>
                </a:lnTo>
                <a:lnTo>
                  <a:pt x="596" y="1093"/>
                </a:lnTo>
                <a:lnTo>
                  <a:pt x="596" y="1094"/>
                </a:lnTo>
                <a:lnTo>
                  <a:pt x="596" y="1095"/>
                </a:lnTo>
                <a:lnTo>
                  <a:pt x="596" y="1097"/>
                </a:lnTo>
                <a:lnTo>
                  <a:pt x="596" y="1098"/>
                </a:lnTo>
                <a:lnTo>
                  <a:pt x="596" y="1100"/>
                </a:lnTo>
                <a:lnTo>
                  <a:pt x="595" y="1102"/>
                </a:lnTo>
                <a:lnTo>
                  <a:pt x="595" y="1103"/>
                </a:lnTo>
                <a:lnTo>
                  <a:pt x="595" y="1105"/>
                </a:lnTo>
                <a:lnTo>
                  <a:pt x="595" y="1106"/>
                </a:lnTo>
                <a:lnTo>
                  <a:pt x="595" y="1107"/>
                </a:lnTo>
                <a:lnTo>
                  <a:pt x="595" y="1111"/>
                </a:lnTo>
                <a:lnTo>
                  <a:pt x="595" y="1112"/>
                </a:lnTo>
                <a:lnTo>
                  <a:pt x="595" y="1113"/>
                </a:lnTo>
                <a:lnTo>
                  <a:pt x="596" y="1113"/>
                </a:lnTo>
                <a:lnTo>
                  <a:pt x="596" y="1114"/>
                </a:lnTo>
                <a:lnTo>
                  <a:pt x="597" y="1115"/>
                </a:lnTo>
                <a:lnTo>
                  <a:pt x="597" y="1116"/>
                </a:lnTo>
                <a:lnTo>
                  <a:pt x="597" y="1117"/>
                </a:lnTo>
                <a:lnTo>
                  <a:pt x="597" y="1119"/>
                </a:lnTo>
                <a:lnTo>
                  <a:pt x="598" y="1120"/>
                </a:lnTo>
                <a:lnTo>
                  <a:pt x="598" y="1121"/>
                </a:lnTo>
                <a:lnTo>
                  <a:pt x="599" y="1123"/>
                </a:lnTo>
                <a:lnTo>
                  <a:pt x="599" y="1124"/>
                </a:lnTo>
                <a:lnTo>
                  <a:pt x="599" y="1125"/>
                </a:lnTo>
                <a:lnTo>
                  <a:pt x="598" y="1128"/>
                </a:lnTo>
                <a:lnTo>
                  <a:pt x="598" y="1129"/>
                </a:lnTo>
                <a:lnTo>
                  <a:pt x="597" y="1130"/>
                </a:lnTo>
                <a:lnTo>
                  <a:pt x="598" y="1131"/>
                </a:lnTo>
                <a:lnTo>
                  <a:pt x="598" y="1133"/>
                </a:lnTo>
                <a:lnTo>
                  <a:pt x="601" y="1136"/>
                </a:lnTo>
                <a:lnTo>
                  <a:pt x="601" y="1138"/>
                </a:lnTo>
                <a:lnTo>
                  <a:pt x="603" y="1139"/>
                </a:lnTo>
                <a:lnTo>
                  <a:pt x="603" y="1140"/>
                </a:lnTo>
                <a:lnTo>
                  <a:pt x="604" y="1141"/>
                </a:lnTo>
                <a:lnTo>
                  <a:pt x="604" y="1142"/>
                </a:lnTo>
                <a:lnTo>
                  <a:pt x="603" y="1142"/>
                </a:lnTo>
                <a:lnTo>
                  <a:pt x="601" y="1144"/>
                </a:lnTo>
                <a:lnTo>
                  <a:pt x="600" y="1145"/>
                </a:lnTo>
                <a:lnTo>
                  <a:pt x="599" y="1146"/>
                </a:lnTo>
                <a:lnTo>
                  <a:pt x="599" y="1148"/>
                </a:lnTo>
                <a:lnTo>
                  <a:pt x="599" y="1150"/>
                </a:lnTo>
                <a:lnTo>
                  <a:pt x="598" y="1150"/>
                </a:lnTo>
                <a:lnTo>
                  <a:pt x="599" y="1151"/>
                </a:lnTo>
                <a:lnTo>
                  <a:pt x="600" y="1151"/>
                </a:lnTo>
                <a:lnTo>
                  <a:pt x="600" y="1153"/>
                </a:lnTo>
                <a:lnTo>
                  <a:pt x="601" y="1154"/>
                </a:lnTo>
                <a:lnTo>
                  <a:pt x="603" y="1155"/>
                </a:lnTo>
                <a:lnTo>
                  <a:pt x="605" y="1158"/>
                </a:lnTo>
                <a:lnTo>
                  <a:pt x="606" y="1159"/>
                </a:lnTo>
                <a:lnTo>
                  <a:pt x="606" y="1160"/>
                </a:lnTo>
                <a:lnTo>
                  <a:pt x="607" y="1160"/>
                </a:lnTo>
                <a:lnTo>
                  <a:pt x="608" y="1162"/>
                </a:lnTo>
                <a:lnTo>
                  <a:pt x="608" y="1163"/>
                </a:lnTo>
                <a:lnTo>
                  <a:pt x="608" y="1165"/>
                </a:lnTo>
                <a:lnTo>
                  <a:pt x="608" y="1168"/>
                </a:lnTo>
                <a:lnTo>
                  <a:pt x="609" y="1169"/>
                </a:lnTo>
                <a:lnTo>
                  <a:pt x="609" y="1170"/>
                </a:lnTo>
                <a:lnTo>
                  <a:pt x="609" y="1171"/>
                </a:lnTo>
                <a:lnTo>
                  <a:pt x="608" y="1172"/>
                </a:lnTo>
                <a:lnTo>
                  <a:pt x="608" y="1173"/>
                </a:lnTo>
                <a:lnTo>
                  <a:pt x="608" y="1174"/>
                </a:lnTo>
                <a:lnTo>
                  <a:pt x="609" y="1176"/>
                </a:lnTo>
                <a:lnTo>
                  <a:pt x="609" y="1177"/>
                </a:lnTo>
                <a:lnTo>
                  <a:pt x="610" y="1179"/>
                </a:lnTo>
                <a:lnTo>
                  <a:pt x="610" y="1180"/>
                </a:lnTo>
                <a:lnTo>
                  <a:pt x="611" y="1180"/>
                </a:lnTo>
                <a:lnTo>
                  <a:pt x="611" y="1181"/>
                </a:lnTo>
                <a:lnTo>
                  <a:pt x="611" y="1182"/>
                </a:lnTo>
                <a:lnTo>
                  <a:pt x="613" y="1182"/>
                </a:lnTo>
                <a:lnTo>
                  <a:pt x="613" y="1183"/>
                </a:lnTo>
                <a:lnTo>
                  <a:pt x="614" y="1186"/>
                </a:lnTo>
                <a:lnTo>
                  <a:pt x="616" y="1187"/>
                </a:lnTo>
                <a:lnTo>
                  <a:pt x="618" y="1189"/>
                </a:lnTo>
                <a:lnTo>
                  <a:pt x="621" y="1192"/>
                </a:lnTo>
                <a:lnTo>
                  <a:pt x="623" y="1192"/>
                </a:lnTo>
                <a:lnTo>
                  <a:pt x="623" y="1193"/>
                </a:lnTo>
                <a:lnTo>
                  <a:pt x="621" y="1193"/>
                </a:lnTo>
                <a:lnTo>
                  <a:pt x="620" y="1195"/>
                </a:lnTo>
                <a:lnTo>
                  <a:pt x="620" y="1196"/>
                </a:lnTo>
                <a:lnTo>
                  <a:pt x="619" y="1197"/>
                </a:lnTo>
                <a:lnTo>
                  <a:pt x="620" y="1198"/>
                </a:lnTo>
                <a:lnTo>
                  <a:pt x="619" y="1199"/>
                </a:lnTo>
                <a:lnTo>
                  <a:pt x="620" y="1201"/>
                </a:lnTo>
                <a:lnTo>
                  <a:pt x="620" y="1202"/>
                </a:lnTo>
                <a:lnTo>
                  <a:pt x="620" y="1203"/>
                </a:lnTo>
                <a:lnTo>
                  <a:pt x="620" y="1205"/>
                </a:lnTo>
                <a:lnTo>
                  <a:pt x="620" y="1207"/>
                </a:lnTo>
                <a:lnTo>
                  <a:pt x="618" y="1210"/>
                </a:lnTo>
                <a:lnTo>
                  <a:pt x="618" y="1215"/>
                </a:lnTo>
                <a:lnTo>
                  <a:pt x="617" y="1217"/>
                </a:lnTo>
                <a:lnTo>
                  <a:pt x="617" y="1218"/>
                </a:lnTo>
                <a:lnTo>
                  <a:pt x="617" y="1220"/>
                </a:lnTo>
                <a:lnTo>
                  <a:pt x="617" y="1221"/>
                </a:lnTo>
                <a:lnTo>
                  <a:pt x="617" y="1222"/>
                </a:lnTo>
                <a:lnTo>
                  <a:pt x="617" y="1224"/>
                </a:lnTo>
                <a:lnTo>
                  <a:pt x="617" y="1225"/>
                </a:lnTo>
                <a:lnTo>
                  <a:pt x="617" y="1226"/>
                </a:lnTo>
                <a:lnTo>
                  <a:pt x="617" y="1227"/>
                </a:lnTo>
                <a:lnTo>
                  <a:pt x="617" y="1228"/>
                </a:lnTo>
                <a:lnTo>
                  <a:pt x="618" y="1229"/>
                </a:lnTo>
                <a:lnTo>
                  <a:pt x="618" y="1230"/>
                </a:lnTo>
                <a:lnTo>
                  <a:pt x="618" y="1231"/>
                </a:lnTo>
                <a:lnTo>
                  <a:pt x="618" y="1234"/>
                </a:lnTo>
                <a:lnTo>
                  <a:pt x="618" y="1235"/>
                </a:lnTo>
                <a:lnTo>
                  <a:pt x="619" y="1240"/>
                </a:lnTo>
                <a:lnTo>
                  <a:pt x="620" y="1244"/>
                </a:lnTo>
                <a:lnTo>
                  <a:pt x="620" y="1245"/>
                </a:lnTo>
                <a:lnTo>
                  <a:pt x="621" y="1247"/>
                </a:lnTo>
                <a:lnTo>
                  <a:pt x="621" y="1248"/>
                </a:lnTo>
                <a:lnTo>
                  <a:pt x="621" y="1249"/>
                </a:lnTo>
                <a:lnTo>
                  <a:pt x="623" y="1253"/>
                </a:lnTo>
                <a:lnTo>
                  <a:pt x="621" y="1256"/>
                </a:lnTo>
                <a:lnTo>
                  <a:pt x="621" y="1258"/>
                </a:lnTo>
                <a:lnTo>
                  <a:pt x="621" y="1259"/>
                </a:lnTo>
                <a:lnTo>
                  <a:pt x="621" y="1263"/>
                </a:lnTo>
                <a:lnTo>
                  <a:pt x="621" y="1264"/>
                </a:lnTo>
                <a:lnTo>
                  <a:pt x="621" y="1266"/>
                </a:lnTo>
                <a:lnTo>
                  <a:pt x="621" y="1267"/>
                </a:lnTo>
                <a:lnTo>
                  <a:pt x="620" y="1269"/>
                </a:lnTo>
                <a:lnTo>
                  <a:pt x="620" y="1270"/>
                </a:lnTo>
                <a:lnTo>
                  <a:pt x="620" y="1272"/>
                </a:lnTo>
                <a:lnTo>
                  <a:pt x="620" y="1274"/>
                </a:lnTo>
                <a:lnTo>
                  <a:pt x="620" y="1276"/>
                </a:lnTo>
                <a:lnTo>
                  <a:pt x="619" y="1277"/>
                </a:lnTo>
                <a:lnTo>
                  <a:pt x="620" y="1279"/>
                </a:lnTo>
                <a:lnTo>
                  <a:pt x="620" y="1281"/>
                </a:lnTo>
                <a:lnTo>
                  <a:pt x="620" y="1282"/>
                </a:lnTo>
                <a:lnTo>
                  <a:pt x="620" y="1283"/>
                </a:lnTo>
                <a:lnTo>
                  <a:pt x="620" y="1284"/>
                </a:lnTo>
                <a:lnTo>
                  <a:pt x="620" y="1285"/>
                </a:lnTo>
                <a:lnTo>
                  <a:pt x="620" y="1286"/>
                </a:lnTo>
                <a:lnTo>
                  <a:pt x="621" y="1288"/>
                </a:lnTo>
                <a:lnTo>
                  <a:pt x="621" y="1289"/>
                </a:lnTo>
                <a:lnTo>
                  <a:pt x="623" y="1291"/>
                </a:lnTo>
                <a:lnTo>
                  <a:pt x="623" y="1292"/>
                </a:lnTo>
                <a:lnTo>
                  <a:pt x="623" y="1293"/>
                </a:lnTo>
                <a:lnTo>
                  <a:pt x="624" y="1294"/>
                </a:lnTo>
                <a:lnTo>
                  <a:pt x="624" y="1295"/>
                </a:lnTo>
                <a:lnTo>
                  <a:pt x="624" y="1296"/>
                </a:lnTo>
                <a:lnTo>
                  <a:pt x="625" y="1296"/>
                </a:lnTo>
                <a:lnTo>
                  <a:pt x="625" y="1297"/>
                </a:lnTo>
                <a:lnTo>
                  <a:pt x="626" y="1298"/>
                </a:lnTo>
                <a:lnTo>
                  <a:pt x="627" y="1301"/>
                </a:lnTo>
                <a:lnTo>
                  <a:pt x="627" y="1302"/>
                </a:lnTo>
                <a:lnTo>
                  <a:pt x="628" y="1302"/>
                </a:lnTo>
                <a:lnTo>
                  <a:pt x="628" y="1303"/>
                </a:lnTo>
                <a:lnTo>
                  <a:pt x="629" y="1304"/>
                </a:lnTo>
                <a:lnTo>
                  <a:pt x="630" y="1305"/>
                </a:lnTo>
                <a:lnTo>
                  <a:pt x="632" y="1306"/>
                </a:lnTo>
                <a:lnTo>
                  <a:pt x="632" y="1307"/>
                </a:lnTo>
                <a:lnTo>
                  <a:pt x="633" y="1308"/>
                </a:lnTo>
                <a:lnTo>
                  <a:pt x="634" y="1311"/>
                </a:lnTo>
                <a:lnTo>
                  <a:pt x="636" y="1313"/>
                </a:lnTo>
                <a:lnTo>
                  <a:pt x="636" y="1314"/>
                </a:lnTo>
                <a:lnTo>
                  <a:pt x="637" y="1315"/>
                </a:lnTo>
                <a:lnTo>
                  <a:pt x="637" y="1316"/>
                </a:lnTo>
                <a:lnTo>
                  <a:pt x="638" y="1316"/>
                </a:lnTo>
                <a:lnTo>
                  <a:pt x="638" y="1317"/>
                </a:lnTo>
                <a:lnTo>
                  <a:pt x="639" y="1317"/>
                </a:lnTo>
                <a:lnTo>
                  <a:pt x="639" y="1318"/>
                </a:lnTo>
                <a:lnTo>
                  <a:pt x="640" y="1318"/>
                </a:lnTo>
                <a:lnTo>
                  <a:pt x="640" y="1320"/>
                </a:lnTo>
                <a:lnTo>
                  <a:pt x="642" y="1320"/>
                </a:lnTo>
                <a:lnTo>
                  <a:pt x="642" y="1321"/>
                </a:lnTo>
                <a:lnTo>
                  <a:pt x="643" y="1321"/>
                </a:lnTo>
                <a:lnTo>
                  <a:pt x="644" y="1321"/>
                </a:lnTo>
                <a:lnTo>
                  <a:pt x="644" y="1322"/>
                </a:lnTo>
                <a:lnTo>
                  <a:pt x="645" y="1323"/>
                </a:lnTo>
                <a:lnTo>
                  <a:pt x="645" y="1324"/>
                </a:lnTo>
                <a:lnTo>
                  <a:pt x="645" y="1325"/>
                </a:lnTo>
                <a:lnTo>
                  <a:pt x="646" y="1325"/>
                </a:lnTo>
                <a:lnTo>
                  <a:pt x="645" y="1326"/>
                </a:lnTo>
                <a:lnTo>
                  <a:pt x="646" y="1326"/>
                </a:lnTo>
                <a:lnTo>
                  <a:pt x="646" y="1327"/>
                </a:lnTo>
                <a:lnTo>
                  <a:pt x="646" y="1330"/>
                </a:lnTo>
                <a:lnTo>
                  <a:pt x="647" y="1331"/>
                </a:lnTo>
                <a:lnTo>
                  <a:pt x="647" y="1333"/>
                </a:lnTo>
                <a:lnTo>
                  <a:pt x="648" y="1334"/>
                </a:lnTo>
                <a:lnTo>
                  <a:pt x="648" y="1335"/>
                </a:lnTo>
                <a:lnTo>
                  <a:pt x="649" y="1336"/>
                </a:lnTo>
                <a:lnTo>
                  <a:pt x="649" y="1337"/>
                </a:lnTo>
                <a:lnTo>
                  <a:pt x="649" y="1339"/>
                </a:lnTo>
                <a:lnTo>
                  <a:pt x="651" y="1339"/>
                </a:lnTo>
                <a:lnTo>
                  <a:pt x="651" y="1340"/>
                </a:lnTo>
                <a:lnTo>
                  <a:pt x="651" y="1341"/>
                </a:lnTo>
                <a:lnTo>
                  <a:pt x="652" y="1341"/>
                </a:lnTo>
                <a:lnTo>
                  <a:pt x="653" y="1342"/>
                </a:lnTo>
                <a:lnTo>
                  <a:pt x="653" y="1343"/>
                </a:lnTo>
                <a:lnTo>
                  <a:pt x="652" y="1343"/>
                </a:lnTo>
                <a:lnTo>
                  <a:pt x="652" y="1342"/>
                </a:lnTo>
                <a:lnTo>
                  <a:pt x="651" y="1343"/>
                </a:lnTo>
                <a:lnTo>
                  <a:pt x="652" y="1343"/>
                </a:lnTo>
                <a:lnTo>
                  <a:pt x="652" y="1344"/>
                </a:lnTo>
                <a:lnTo>
                  <a:pt x="653" y="1345"/>
                </a:lnTo>
                <a:lnTo>
                  <a:pt x="653" y="1346"/>
                </a:lnTo>
                <a:lnTo>
                  <a:pt x="653" y="1348"/>
                </a:lnTo>
                <a:lnTo>
                  <a:pt x="654" y="1348"/>
                </a:lnTo>
                <a:lnTo>
                  <a:pt x="653" y="1349"/>
                </a:lnTo>
                <a:lnTo>
                  <a:pt x="654" y="1350"/>
                </a:lnTo>
                <a:lnTo>
                  <a:pt x="655" y="1351"/>
                </a:lnTo>
                <a:lnTo>
                  <a:pt x="654" y="1352"/>
                </a:lnTo>
                <a:lnTo>
                  <a:pt x="655" y="1353"/>
                </a:lnTo>
                <a:lnTo>
                  <a:pt x="656" y="1354"/>
                </a:lnTo>
                <a:lnTo>
                  <a:pt x="657" y="1354"/>
                </a:lnTo>
                <a:lnTo>
                  <a:pt x="658" y="1354"/>
                </a:lnTo>
                <a:lnTo>
                  <a:pt x="658" y="1355"/>
                </a:lnTo>
                <a:lnTo>
                  <a:pt x="657" y="1355"/>
                </a:lnTo>
                <a:lnTo>
                  <a:pt x="656" y="1355"/>
                </a:lnTo>
                <a:lnTo>
                  <a:pt x="656" y="1356"/>
                </a:lnTo>
                <a:lnTo>
                  <a:pt x="656" y="1358"/>
                </a:lnTo>
                <a:lnTo>
                  <a:pt x="656" y="1359"/>
                </a:lnTo>
                <a:lnTo>
                  <a:pt x="657" y="1359"/>
                </a:lnTo>
                <a:lnTo>
                  <a:pt x="657" y="1360"/>
                </a:lnTo>
                <a:lnTo>
                  <a:pt x="657" y="1361"/>
                </a:lnTo>
                <a:lnTo>
                  <a:pt x="657" y="1360"/>
                </a:lnTo>
                <a:lnTo>
                  <a:pt x="656" y="1360"/>
                </a:lnTo>
                <a:lnTo>
                  <a:pt x="656" y="1361"/>
                </a:lnTo>
                <a:lnTo>
                  <a:pt x="657" y="1361"/>
                </a:lnTo>
                <a:lnTo>
                  <a:pt x="657" y="1362"/>
                </a:lnTo>
                <a:lnTo>
                  <a:pt x="657" y="1363"/>
                </a:lnTo>
                <a:lnTo>
                  <a:pt x="658" y="1364"/>
                </a:lnTo>
                <a:lnTo>
                  <a:pt x="658" y="1365"/>
                </a:lnTo>
                <a:lnTo>
                  <a:pt x="659" y="1367"/>
                </a:lnTo>
                <a:lnTo>
                  <a:pt x="661" y="1368"/>
                </a:lnTo>
                <a:lnTo>
                  <a:pt x="661" y="1369"/>
                </a:lnTo>
                <a:lnTo>
                  <a:pt x="662" y="1369"/>
                </a:lnTo>
                <a:lnTo>
                  <a:pt x="662" y="1370"/>
                </a:lnTo>
                <a:lnTo>
                  <a:pt x="663" y="1371"/>
                </a:lnTo>
                <a:lnTo>
                  <a:pt x="663" y="1372"/>
                </a:lnTo>
                <a:lnTo>
                  <a:pt x="663" y="1373"/>
                </a:lnTo>
                <a:lnTo>
                  <a:pt x="663" y="1374"/>
                </a:lnTo>
                <a:lnTo>
                  <a:pt x="664" y="1374"/>
                </a:lnTo>
                <a:lnTo>
                  <a:pt x="664" y="1375"/>
                </a:lnTo>
                <a:lnTo>
                  <a:pt x="665" y="1375"/>
                </a:lnTo>
                <a:lnTo>
                  <a:pt x="665" y="1377"/>
                </a:lnTo>
                <a:lnTo>
                  <a:pt x="666" y="1378"/>
                </a:lnTo>
                <a:lnTo>
                  <a:pt x="667" y="1378"/>
                </a:lnTo>
                <a:lnTo>
                  <a:pt x="668" y="1378"/>
                </a:lnTo>
                <a:lnTo>
                  <a:pt x="668" y="1379"/>
                </a:lnTo>
                <a:lnTo>
                  <a:pt x="668" y="1380"/>
                </a:lnTo>
                <a:lnTo>
                  <a:pt x="671" y="1381"/>
                </a:lnTo>
                <a:lnTo>
                  <a:pt x="671" y="1382"/>
                </a:lnTo>
                <a:lnTo>
                  <a:pt x="671" y="1383"/>
                </a:lnTo>
                <a:lnTo>
                  <a:pt x="671" y="1384"/>
                </a:lnTo>
                <a:lnTo>
                  <a:pt x="672" y="1385"/>
                </a:lnTo>
                <a:lnTo>
                  <a:pt x="672" y="1387"/>
                </a:lnTo>
                <a:lnTo>
                  <a:pt x="673" y="1388"/>
                </a:lnTo>
                <a:lnTo>
                  <a:pt x="673" y="1389"/>
                </a:lnTo>
                <a:lnTo>
                  <a:pt x="674" y="1389"/>
                </a:lnTo>
                <a:lnTo>
                  <a:pt x="674" y="1390"/>
                </a:lnTo>
                <a:lnTo>
                  <a:pt x="675" y="1390"/>
                </a:lnTo>
                <a:lnTo>
                  <a:pt x="676" y="1390"/>
                </a:lnTo>
                <a:lnTo>
                  <a:pt x="676" y="1391"/>
                </a:lnTo>
                <a:lnTo>
                  <a:pt x="677" y="1391"/>
                </a:lnTo>
                <a:lnTo>
                  <a:pt x="678" y="1393"/>
                </a:lnTo>
                <a:lnTo>
                  <a:pt x="680" y="1393"/>
                </a:lnTo>
                <a:lnTo>
                  <a:pt x="680" y="1392"/>
                </a:lnTo>
                <a:lnTo>
                  <a:pt x="682" y="1391"/>
                </a:lnTo>
                <a:lnTo>
                  <a:pt x="683" y="1391"/>
                </a:lnTo>
                <a:lnTo>
                  <a:pt x="684" y="1392"/>
                </a:lnTo>
                <a:lnTo>
                  <a:pt x="684" y="1393"/>
                </a:lnTo>
                <a:lnTo>
                  <a:pt x="683" y="1393"/>
                </a:lnTo>
                <a:lnTo>
                  <a:pt x="682" y="1394"/>
                </a:lnTo>
                <a:lnTo>
                  <a:pt x="683" y="1396"/>
                </a:lnTo>
                <a:lnTo>
                  <a:pt x="685" y="1397"/>
                </a:lnTo>
                <a:lnTo>
                  <a:pt x="686" y="1398"/>
                </a:lnTo>
                <a:lnTo>
                  <a:pt x="688" y="1398"/>
                </a:lnTo>
                <a:lnTo>
                  <a:pt x="690" y="1399"/>
                </a:lnTo>
                <a:lnTo>
                  <a:pt x="691" y="1399"/>
                </a:lnTo>
                <a:lnTo>
                  <a:pt x="692" y="1399"/>
                </a:lnTo>
                <a:lnTo>
                  <a:pt x="693" y="1399"/>
                </a:lnTo>
                <a:lnTo>
                  <a:pt x="694" y="1400"/>
                </a:lnTo>
                <a:lnTo>
                  <a:pt x="695" y="1400"/>
                </a:lnTo>
                <a:lnTo>
                  <a:pt x="696" y="1400"/>
                </a:lnTo>
                <a:lnTo>
                  <a:pt x="699" y="1400"/>
                </a:lnTo>
                <a:lnTo>
                  <a:pt x="700" y="1400"/>
                </a:lnTo>
                <a:lnTo>
                  <a:pt x="701" y="1400"/>
                </a:lnTo>
                <a:lnTo>
                  <a:pt x="701" y="1403"/>
                </a:lnTo>
                <a:lnTo>
                  <a:pt x="702" y="1403"/>
                </a:lnTo>
                <a:lnTo>
                  <a:pt x="702" y="1400"/>
                </a:lnTo>
                <a:lnTo>
                  <a:pt x="704" y="1400"/>
                </a:lnTo>
                <a:lnTo>
                  <a:pt x="706" y="1400"/>
                </a:lnTo>
                <a:lnTo>
                  <a:pt x="707" y="1400"/>
                </a:lnTo>
                <a:lnTo>
                  <a:pt x="711" y="1400"/>
                </a:lnTo>
                <a:lnTo>
                  <a:pt x="712" y="1400"/>
                </a:lnTo>
                <a:lnTo>
                  <a:pt x="713" y="1399"/>
                </a:lnTo>
                <a:lnTo>
                  <a:pt x="715" y="1399"/>
                </a:lnTo>
                <a:lnTo>
                  <a:pt x="716" y="1398"/>
                </a:lnTo>
                <a:lnTo>
                  <a:pt x="719" y="1398"/>
                </a:lnTo>
                <a:lnTo>
                  <a:pt x="720" y="1398"/>
                </a:lnTo>
                <a:lnTo>
                  <a:pt x="721" y="1397"/>
                </a:lnTo>
                <a:lnTo>
                  <a:pt x="722" y="1396"/>
                </a:lnTo>
                <a:lnTo>
                  <a:pt x="723" y="1396"/>
                </a:lnTo>
                <a:lnTo>
                  <a:pt x="724" y="1396"/>
                </a:lnTo>
                <a:lnTo>
                  <a:pt x="724" y="1394"/>
                </a:lnTo>
                <a:lnTo>
                  <a:pt x="724" y="1393"/>
                </a:lnTo>
                <a:lnTo>
                  <a:pt x="725" y="1393"/>
                </a:lnTo>
                <a:lnTo>
                  <a:pt x="726" y="1393"/>
                </a:lnTo>
                <a:lnTo>
                  <a:pt x="728" y="1393"/>
                </a:lnTo>
                <a:lnTo>
                  <a:pt x="729" y="1393"/>
                </a:lnTo>
                <a:lnTo>
                  <a:pt x="730" y="1392"/>
                </a:lnTo>
                <a:lnTo>
                  <a:pt x="735" y="1389"/>
                </a:lnTo>
                <a:lnTo>
                  <a:pt x="736" y="1389"/>
                </a:lnTo>
                <a:lnTo>
                  <a:pt x="742" y="1385"/>
                </a:lnTo>
                <a:lnTo>
                  <a:pt x="745" y="1383"/>
                </a:lnTo>
                <a:lnTo>
                  <a:pt x="750" y="1381"/>
                </a:lnTo>
                <a:lnTo>
                  <a:pt x="750" y="1380"/>
                </a:lnTo>
                <a:lnTo>
                  <a:pt x="751" y="1380"/>
                </a:lnTo>
                <a:lnTo>
                  <a:pt x="752" y="1379"/>
                </a:lnTo>
                <a:lnTo>
                  <a:pt x="753" y="1379"/>
                </a:lnTo>
                <a:lnTo>
                  <a:pt x="753" y="1378"/>
                </a:lnTo>
                <a:lnTo>
                  <a:pt x="754" y="1378"/>
                </a:lnTo>
                <a:lnTo>
                  <a:pt x="754" y="1377"/>
                </a:lnTo>
                <a:lnTo>
                  <a:pt x="754" y="1378"/>
                </a:lnTo>
                <a:lnTo>
                  <a:pt x="755" y="1378"/>
                </a:lnTo>
                <a:lnTo>
                  <a:pt x="757" y="1378"/>
                </a:lnTo>
                <a:lnTo>
                  <a:pt x="755" y="1377"/>
                </a:lnTo>
                <a:lnTo>
                  <a:pt x="755" y="1375"/>
                </a:lnTo>
                <a:lnTo>
                  <a:pt x="758" y="1375"/>
                </a:lnTo>
                <a:lnTo>
                  <a:pt x="759" y="1374"/>
                </a:lnTo>
                <a:lnTo>
                  <a:pt x="759" y="1373"/>
                </a:lnTo>
                <a:lnTo>
                  <a:pt x="760" y="1373"/>
                </a:lnTo>
                <a:lnTo>
                  <a:pt x="763" y="1370"/>
                </a:lnTo>
                <a:lnTo>
                  <a:pt x="764" y="1370"/>
                </a:lnTo>
                <a:lnTo>
                  <a:pt x="766" y="1369"/>
                </a:lnTo>
                <a:lnTo>
                  <a:pt x="771" y="1364"/>
                </a:lnTo>
                <a:lnTo>
                  <a:pt x="772" y="1363"/>
                </a:lnTo>
                <a:lnTo>
                  <a:pt x="772" y="1362"/>
                </a:lnTo>
                <a:lnTo>
                  <a:pt x="773" y="1362"/>
                </a:lnTo>
                <a:lnTo>
                  <a:pt x="773" y="1361"/>
                </a:lnTo>
                <a:lnTo>
                  <a:pt x="774" y="1361"/>
                </a:lnTo>
                <a:lnTo>
                  <a:pt x="776" y="1360"/>
                </a:lnTo>
                <a:lnTo>
                  <a:pt x="777" y="1359"/>
                </a:lnTo>
                <a:lnTo>
                  <a:pt x="779" y="1356"/>
                </a:lnTo>
                <a:lnTo>
                  <a:pt x="781" y="1354"/>
                </a:lnTo>
                <a:lnTo>
                  <a:pt x="782" y="1353"/>
                </a:lnTo>
                <a:lnTo>
                  <a:pt x="783" y="1352"/>
                </a:lnTo>
                <a:lnTo>
                  <a:pt x="783" y="1351"/>
                </a:lnTo>
                <a:lnTo>
                  <a:pt x="784" y="1350"/>
                </a:lnTo>
                <a:lnTo>
                  <a:pt x="786" y="1349"/>
                </a:lnTo>
                <a:lnTo>
                  <a:pt x="789" y="1344"/>
                </a:lnTo>
                <a:lnTo>
                  <a:pt x="790" y="1342"/>
                </a:lnTo>
                <a:lnTo>
                  <a:pt x="791" y="1340"/>
                </a:lnTo>
                <a:lnTo>
                  <a:pt x="792" y="1337"/>
                </a:lnTo>
                <a:lnTo>
                  <a:pt x="795" y="1332"/>
                </a:lnTo>
                <a:lnTo>
                  <a:pt x="796" y="1330"/>
                </a:lnTo>
                <a:lnTo>
                  <a:pt x="796" y="1327"/>
                </a:lnTo>
                <a:lnTo>
                  <a:pt x="796" y="1326"/>
                </a:lnTo>
                <a:lnTo>
                  <a:pt x="796" y="1325"/>
                </a:lnTo>
                <a:lnTo>
                  <a:pt x="797" y="1324"/>
                </a:lnTo>
                <a:lnTo>
                  <a:pt x="797" y="1323"/>
                </a:lnTo>
                <a:lnTo>
                  <a:pt x="797" y="1322"/>
                </a:lnTo>
                <a:lnTo>
                  <a:pt x="797" y="1321"/>
                </a:lnTo>
                <a:lnTo>
                  <a:pt x="798" y="1317"/>
                </a:lnTo>
                <a:lnTo>
                  <a:pt x="799" y="1317"/>
                </a:lnTo>
                <a:lnTo>
                  <a:pt x="799" y="1316"/>
                </a:lnTo>
                <a:lnTo>
                  <a:pt x="799" y="1315"/>
                </a:lnTo>
                <a:lnTo>
                  <a:pt x="800" y="1314"/>
                </a:lnTo>
                <a:lnTo>
                  <a:pt x="801" y="1311"/>
                </a:lnTo>
                <a:lnTo>
                  <a:pt x="802" y="1307"/>
                </a:lnTo>
                <a:lnTo>
                  <a:pt x="802" y="1305"/>
                </a:lnTo>
                <a:lnTo>
                  <a:pt x="803" y="1303"/>
                </a:lnTo>
                <a:lnTo>
                  <a:pt x="803" y="1302"/>
                </a:lnTo>
                <a:lnTo>
                  <a:pt x="803" y="1301"/>
                </a:lnTo>
                <a:lnTo>
                  <a:pt x="805" y="1300"/>
                </a:lnTo>
                <a:lnTo>
                  <a:pt x="806" y="1300"/>
                </a:lnTo>
                <a:lnTo>
                  <a:pt x="806" y="1301"/>
                </a:lnTo>
                <a:lnTo>
                  <a:pt x="807" y="1301"/>
                </a:lnTo>
                <a:lnTo>
                  <a:pt x="808" y="1301"/>
                </a:lnTo>
                <a:lnTo>
                  <a:pt x="808" y="1302"/>
                </a:lnTo>
                <a:lnTo>
                  <a:pt x="808" y="1301"/>
                </a:lnTo>
                <a:lnTo>
                  <a:pt x="808" y="1300"/>
                </a:lnTo>
                <a:lnTo>
                  <a:pt x="809" y="1300"/>
                </a:lnTo>
                <a:lnTo>
                  <a:pt x="808" y="1298"/>
                </a:lnTo>
                <a:lnTo>
                  <a:pt x="807" y="1298"/>
                </a:lnTo>
                <a:lnTo>
                  <a:pt x="806" y="1300"/>
                </a:lnTo>
                <a:lnTo>
                  <a:pt x="805" y="1300"/>
                </a:lnTo>
                <a:lnTo>
                  <a:pt x="805" y="1298"/>
                </a:lnTo>
                <a:lnTo>
                  <a:pt x="806" y="1298"/>
                </a:lnTo>
                <a:lnTo>
                  <a:pt x="807" y="1295"/>
                </a:lnTo>
                <a:lnTo>
                  <a:pt x="812" y="1286"/>
                </a:lnTo>
                <a:lnTo>
                  <a:pt x="812" y="1285"/>
                </a:lnTo>
                <a:lnTo>
                  <a:pt x="815" y="1282"/>
                </a:lnTo>
                <a:lnTo>
                  <a:pt x="817" y="1277"/>
                </a:lnTo>
                <a:lnTo>
                  <a:pt x="818" y="1274"/>
                </a:lnTo>
                <a:lnTo>
                  <a:pt x="819" y="1273"/>
                </a:lnTo>
                <a:lnTo>
                  <a:pt x="819" y="1272"/>
                </a:lnTo>
                <a:lnTo>
                  <a:pt x="819" y="1270"/>
                </a:lnTo>
                <a:lnTo>
                  <a:pt x="820" y="1267"/>
                </a:lnTo>
                <a:lnTo>
                  <a:pt x="821" y="1264"/>
                </a:lnTo>
                <a:lnTo>
                  <a:pt x="822" y="1263"/>
                </a:lnTo>
                <a:lnTo>
                  <a:pt x="822" y="1262"/>
                </a:lnTo>
                <a:lnTo>
                  <a:pt x="822" y="1260"/>
                </a:lnTo>
                <a:lnTo>
                  <a:pt x="824" y="1259"/>
                </a:lnTo>
                <a:lnTo>
                  <a:pt x="824" y="1258"/>
                </a:lnTo>
                <a:lnTo>
                  <a:pt x="824" y="1257"/>
                </a:lnTo>
                <a:lnTo>
                  <a:pt x="825" y="1256"/>
                </a:lnTo>
                <a:lnTo>
                  <a:pt x="824" y="1256"/>
                </a:lnTo>
                <a:lnTo>
                  <a:pt x="825" y="1255"/>
                </a:lnTo>
                <a:lnTo>
                  <a:pt x="825" y="1253"/>
                </a:lnTo>
                <a:lnTo>
                  <a:pt x="825" y="1250"/>
                </a:lnTo>
                <a:lnTo>
                  <a:pt x="826" y="1249"/>
                </a:lnTo>
                <a:lnTo>
                  <a:pt x="826" y="1247"/>
                </a:lnTo>
                <a:lnTo>
                  <a:pt x="826" y="1245"/>
                </a:lnTo>
                <a:lnTo>
                  <a:pt x="827" y="1245"/>
                </a:lnTo>
                <a:lnTo>
                  <a:pt x="827" y="1244"/>
                </a:lnTo>
                <a:lnTo>
                  <a:pt x="827" y="1243"/>
                </a:lnTo>
                <a:lnTo>
                  <a:pt x="827" y="1241"/>
                </a:lnTo>
                <a:lnTo>
                  <a:pt x="827" y="1240"/>
                </a:lnTo>
                <a:lnTo>
                  <a:pt x="828" y="1238"/>
                </a:lnTo>
                <a:lnTo>
                  <a:pt x="829" y="1232"/>
                </a:lnTo>
                <a:lnTo>
                  <a:pt x="829" y="1228"/>
                </a:lnTo>
                <a:lnTo>
                  <a:pt x="829" y="1226"/>
                </a:lnTo>
                <a:lnTo>
                  <a:pt x="829" y="1225"/>
                </a:lnTo>
                <a:lnTo>
                  <a:pt x="829" y="1222"/>
                </a:lnTo>
                <a:lnTo>
                  <a:pt x="829" y="1221"/>
                </a:lnTo>
                <a:lnTo>
                  <a:pt x="829" y="1219"/>
                </a:lnTo>
                <a:lnTo>
                  <a:pt x="829" y="1217"/>
                </a:lnTo>
                <a:lnTo>
                  <a:pt x="829" y="1214"/>
                </a:lnTo>
                <a:lnTo>
                  <a:pt x="830" y="1212"/>
                </a:lnTo>
                <a:lnTo>
                  <a:pt x="829" y="1211"/>
                </a:lnTo>
                <a:lnTo>
                  <a:pt x="830" y="1210"/>
                </a:lnTo>
                <a:lnTo>
                  <a:pt x="830" y="1209"/>
                </a:lnTo>
                <a:lnTo>
                  <a:pt x="829" y="1202"/>
                </a:lnTo>
                <a:lnTo>
                  <a:pt x="829" y="1200"/>
                </a:lnTo>
                <a:lnTo>
                  <a:pt x="829" y="1199"/>
                </a:lnTo>
                <a:lnTo>
                  <a:pt x="829" y="1197"/>
                </a:lnTo>
                <a:lnTo>
                  <a:pt x="830" y="1197"/>
                </a:lnTo>
                <a:lnTo>
                  <a:pt x="830" y="1196"/>
                </a:lnTo>
                <a:lnTo>
                  <a:pt x="830" y="1195"/>
                </a:lnTo>
                <a:lnTo>
                  <a:pt x="830" y="1193"/>
                </a:lnTo>
                <a:lnTo>
                  <a:pt x="831" y="1192"/>
                </a:lnTo>
                <a:lnTo>
                  <a:pt x="830" y="1191"/>
                </a:lnTo>
                <a:lnTo>
                  <a:pt x="830" y="1190"/>
                </a:lnTo>
                <a:lnTo>
                  <a:pt x="829" y="1178"/>
                </a:lnTo>
                <a:lnTo>
                  <a:pt x="829" y="1176"/>
                </a:lnTo>
                <a:lnTo>
                  <a:pt x="829" y="1174"/>
                </a:lnTo>
                <a:lnTo>
                  <a:pt x="829" y="1173"/>
                </a:lnTo>
                <a:lnTo>
                  <a:pt x="829" y="1172"/>
                </a:lnTo>
                <a:lnTo>
                  <a:pt x="828" y="1168"/>
                </a:lnTo>
                <a:lnTo>
                  <a:pt x="828" y="1167"/>
                </a:lnTo>
                <a:lnTo>
                  <a:pt x="828" y="1164"/>
                </a:lnTo>
                <a:lnTo>
                  <a:pt x="827" y="1158"/>
                </a:lnTo>
                <a:lnTo>
                  <a:pt x="827" y="1157"/>
                </a:lnTo>
                <a:lnTo>
                  <a:pt x="826" y="1152"/>
                </a:lnTo>
                <a:lnTo>
                  <a:pt x="826" y="1151"/>
                </a:lnTo>
                <a:lnTo>
                  <a:pt x="826" y="1149"/>
                </a:lnTo>
                <a:lnTo>
                  <a:pt x="825" y="1142"/>
                </a:lnTo>
                <a:lnTo>
                  <a:pt x="824" y="1139"/>
                </a:lnTo>
                <a:lnTo>
                  <a:pt x="824" y="1136"/>
                </a:lnTo>
                <a:lnTo>
                  <a:pt x="822" y="1135"/>
                </a:lnTo>
                <a:lnTo>
                  <a:pt x="822" y="1134"/>
                </a:lnTo>
                <a:lnTo>
                  <a:pt x="822" y="1133"/>
                </a:lnTo>
                <a:lnTo>
                  <a:pt x="822" y="1132"/>
                </a:lnTo>
                <a:lnTo>
                  <a:pt x="821" y="1132"/>
                </a:lnTo>
                <a:lnTo>
                  <a:pt x="821" y="1131"/>
                </a:lnTo>
                <a:lnTo>
                  <a:pt x="819" y="1125"/>
                </a:lnTo>
                <a:lnTo>
                  <a:pt x="819" y="1124"/>
                </a:lnTo>
                <a:lnTo>
                  <a:pt x="818" y="1123"/>
                </a:lnTo>
                <a:lnTo>
                  <a:pt x="818" y="1122"/>
                </a:lnTo>
                <a:lnTo>
                  <a:pt x="818" y="1121"/>
                </a:lnTo>
                <a:lnTo>
                  <a:pt x="817" y="1119"/>
                </a:lnTo>
                <a:lnTo>
                  <a:pt x="817" y="1117"/>
                </a:lnTo>
                <a:lnTo>
                  <a:pt x="816" y="1115"/>
                </a:lnTo>
                <a:lnTo>
                  <a:pt x="816" y="1114"/>
                </a:lnTo>
                <a:lnTo>
                  <a:pt x="815" y="1113"/>
                </a:lnTo>
                <a:lnTo>
                  <a:pt x="815" y="1112"/>
                </a:lnTo>
                <a:lnTo>
                  <a:pt x="814" y="1111"/>
                </a:lnTo>
                <a:lnTo>
                  <a:pt x="814" y="1110"/>
                </a:lnTo>
                <a:lnTo>
                  <a:pt x="812" y="1109"/>
                </a:lnTo>
                <a:lnTo>
                  <a:pt x="812" y="1107"/>
                </a:lnTo>
                <a:lnTo>
                  <a:pt x="811" y="1106"/>
                </a:lnTo>
                <a:lnTo>
                  <a:pt x="811" y="1105"/>
                </a:lnTo>
                <a:lnTo>
                  <a:pt x="810" y="1104"/>
                </a:lnTo>
                <a:lnTo>
                  <a:pt x="809" y="1102"/>
                </a:lnTo>
                <a:lnTo>
                  <a:pt x="808" y="1100"/>
                </a:lnTo>
                <a:lnTo>
                  <a:pt x="807" y="1100"/>
                </a:lnTo>
                <a:lnTo>
                  <a:pt x="807" y="1098"/>
                </a:lnTo>
                <a:lnTo>
                  <a:pt x="807" y="1097"/>
                </a:lnTo>
                <a:lnTo>
                  <a:pt x="806" y="1097"/>
                </a:lnTo>
                <a:lnTo>
                  <a:pt x="806" y="1096"/>
                </a:lnTo>
                <a:lnTo>
                  <a:pt x="805" y="1096"/>
                </a:lnTo>
                <a:lnTo>
                  <a:pt x="805" y="1095"/>
                </a:lnTo>
                <a:lnTo>
                  <a:pt x="805" y="1094"/>
                </a:lnTo>
                <a:lnTo>
                  <a:pt x="803" y="1093"/>
                </a:lnTo>
                <a:lnTo>
                  <a:pt x="802" y="1093"/>
                </a:lnTo>
                <a:lnTo>
                  <a:pt x="802" y="1092"/>
                </a:lnTo>
                <a:lnTo>
                  <a:pt x="802" y="1091"/>
                </a:lnTo>
                <a:lnTo>
                  <a:pt x="801" y="1090"/>
                </a:lnTo>
                <a:lnTo>
                  <a:pt x="800" y="1087"/>
                </a:lnTo>
                <a:lnTo>
                  <a:pt x="799" y="1086"/>
                </a:lnTo>
                <a:lnTo>
                  <a:pt x="799" y="1085"/>
                </a:lnTo>
                <a:lnTo>
                  <a:pt x="798" y="1084"/>
                </a:lnTo>
                <a:lnTo>
                  <a:pt x="796" y="1082"/>
                </a:lnTo>
                <a:lnTo>
                  <a:pt x="796" y="1081"/>
                </a:lnTo>
                <a:lnTo>
                  <a:pt x="795" y="1079"/>
                </a:lnTo>
                <a:lnTo>
                  <a:pt x="795" y="1078"/>
                </a:lnTo>
                <a:lnTo>
                  <a:pt x="793" y="1076"/>
                </a:lnTo>
                <a:lnTo>
                  <a:pt x="792" y="1075"/>
                </a:lnTo>
                <a:lnTo>
                  <a:pt x="791" y="1073"/>
                </a:lnTo>
                <a:lnTo>
                  <a:pt x="791" y="1072"/>
                </a:lnTo>
                <a:lnTo>
                  <a:pt x="790" y="1071"/>
                </a:lnTo>
                <a:lnTo>
                  <a:pt x="790" y="1069"/>
                </a:lnTo>
                <a:lnTo>
                  <a:pt x="790" y="1068"/>
                </a:lnTo>
                <a:lnTo>
                  <a:pt x="789" y="1068"/>
                </a:lnTo>
                <a:lnTo>
                  <a:pt x="790" y="1068"/>
                </a:lnTo>
                <a:lnTo>
                  <a:pt x="789" y="1067"/>
                </a:lnTo>
                <a:lnTo>
                  <a:pt x="788" y="1067"/>
                </a:lnTo>
                <a:lnTo>
                  <a:pt x="789" y="1067"/>
                </a:lnTo>
                <a:lnTo>
                  <a:pt x="789" y="1066"/>
                </a:lnTo>
                <a:lnTo>
                  <a:pt x="788" y="1065"/>
                </a:lnTo>
                <a:lnTo>
                  <a:pt x="788" y="1064"/>
                </a:lnTo>
                <a:lnTo>
                  <a:pt x="787" y="1063"/>
                </a:lnTo>
                <a:lnTo>
                  <a:pt x="787" y="1062"/>
                </a:lnTo>
                <a:lnTo>
                  <a:pt x="787" y="1061"/>
                </a:lnTo>
                <a:lnTo>
                  <a:pt x="786" y="1058"/>
                </a:lnTo>
                <a:lnTo>
                  <a:pt x="784" y="1057"/>
                </a:lnTo>
                <a:lnTo>
                  <a:pt x="784" y="1056"/>
                </a:lnTo>
                <a:lnTo>
                  <a:pt x="784" y="1054"/>
                </a:lnTo>
                <a:lnTo>
                  <a:pt x="783" y="1054"/>
                </a:lnTo>
                <a:lnTo>
                  <a:pt x="783" y="1050"/>
                </a:lnTo>
                <a:lnTo>
                  <a:pt x="782" y="1049"/>
                </a:lnTo>
                <a:lnTo>
                  <a:pt x="782" y="1048"/>
                </a:lnTo>
                <a:lnTo>
                  <a:pt x="782" y="1047"/>
                </a:lnTo>
                <a:lnTo>
                  <a:pt x="781" y="1047"/>
                </a:lnTo>
                <a:lnTo>
                  <a:pt x="780" y="1044"/>
                </a:lnTo>
                <a:lnTo>
                  <a:pt x="779" y="1042"/>
                </a:lnTo>
                <a:lnTo>
                  <a:pt x="779" y="1040"/>
                </a:lnTo>
                <a:lnTo>
                  <a:pt x="778" y="1039"/>
                </a:lnTo>
                <a:lnTo>
                  <a:pt x="778" y="1038"/>
                </a:lnTo>
                <a:lnTo>
                  <a:pt x="777" y="1038"/>
                </a:lnTo>
                <a:lnTo>
                  <a:pt x="776" y="1036"/>
                </a:lnTo>
                <a:lnTo>
                  <a:pt x="776" y="1035"/>
                </a:lnTo>
                <a:lnTo>
                  <a:pt x="774" y="1035"/>
                </a:lnTo>
                <a:lnTo>
                  <a:pt x="773" y="1031"/>
                </a:lnTo>
                <a:lnTo>
                  <a:pt x="772" y="1031"/>
                </a:lnTo>
                <a:lnTo>
                  <a:pt x="772" y="1030"/>
                </a:lnTo>
                <a:lnTo>
                  <a:pt x="771" y="1029"/>
                </a:lnTo>
                <a:lnTo>
                  <a:pt x="770" y="1024"/>
                </a:lnTo>
                <a:lnTo>
                  <a:pt x="769" y="1023"/>
                </a:lnTo>
                <a:lnTo>
                  <a:pt x="769" y="1021"/>
                </a:lnTo>
                <a:lnTo>
                  <a:pt x="769" y="1020"/>
                </a:lnTo>
                <a:lnTo>
                  <a:pt x="769" y="1019"/>
                </a:lnTo>
                <a:lnTo>
                  <a:pt x="769" y="1018"/>
                </a:lnTo>
                <a:lnTo>
                  <a:pt x="769" y="1016"/>
                </a:lnTo>
                <a:lnTo>
                  <a:pt x="770" y="1014"/>
                </a:lnTo>
                <a:lnTo>
                  <a:pt x="770" y="1012"/>
                </a:lnTo>
                <a:lnTo>
                  <a:pt x="771" y="1011"/>
                </a:lnTo>
                <a:lnTo>
                  <a:pt x="771" y="1010"/>
                </a:lnTo>
                <a:lnTo>
                  <a:pt x="772" y="1009"/>
                </a:lnTo>
                <a:lnTo>
                  <a:pt x="772" y="1008"/>
                </a:lnTo>
                <a:lnTo>
                  <a:pt x="773" y="1008"/>
                </a:lnTo>
                <a:lnTo>
                  <a:pt x="773" y="1007"/>
                </a:lnTo>
                <a:lnTo>
                  <a:pt x="774" y="1006"/>
                </a:lnTo>
                <a:lnTo>
                  <a:pt x="776" y="1005"/>
                </a:lnTo>
                <a:lnTo>
                  <a:pt x="776" y="1004"/>
                </a:lnTo>
                <a:lnTo>
                  <a:pt x="777" y="1001"/>
                </a:lnTo>
                <a:lnTo>
                  <a:pt x="778" y="1000"/>
                </a:lnTo>
                <a:lnTo>
                  <a:pt x="778" y="999"/>
                </a:lnTo>
                <a:lnTo>
                  <a:pt x="778" y="998"/>
                </a:lnTo>
                <a:lnTo>
                  <a:pt x="779" y="998"/>
                </a:lnTo>
                <a:lnTo>
                  <a:pt x="779" y="996"/>
                </a:lnTo>
                <a:lnTo>
                  <a:pt x="779" y="995"/>
                </a:lnTo>
                <a:lnTo>
                  <a:pt x="779" y="993"/>
                </a:lnTo>
                <a:lnTo>
                  <a:pt x="779" y="992"/>
                </a:lnTo>
                <a:lnTo>
                  <a:pt x="780" y="992"/>
                </a:lnTo>
                <a:lnTo>
                  <a:pt x="780" y="991"/>
                </a:lnTo>
                <a:lnTo>
                  <a:pt x="780" y="990"/>
                </a:lnTo>
                <a:lnTo>
                  <a:pt x="780" y="988"/>
                </a:lnTo>
                <a:lnTo>
                  <a:pt x="780" y="987"/>
                </a:lnTo>
                <a:lnTo>
                  <a:pt x="780" y="986"/>
                </a:lnTo>
                <a:lnTo>
                  <a:pt x="780" y="981"/>
                </a:lnTo>
                <a:lnTo>
                  <a:pt x="779" y="979"/>
                </a:lnTo>
                <a:lnTo>
                  <a:pt x="778" y="977"/>
                </a:lnTo>
                <a:lnTo>
                  <a:pt x="778" y="976"/>
                </a:lnTo>
                <a:lnTo>
                  <a:pt x="778" y="975"/>
                </a:lnTo>
                <a:lnTo>
                  <a:pt x="777" y="973"/>
                </a:lnTo>
                <a:lnTo>
                  <a:pt x="777" y="972"/>
                </a:lnTo>
                <a:lnTo>
                  <a:pt x="777" y="971"/>
                </a:lnTo>
                <a:lnTo>
                  <a:pt x="776" y="968"/>
                </a:lnTo>
                <a:lnTo>
                  <a:pt x="776" y="966"/>
                </a:lnTo>
                <a:lnTo>
                  <a:pt x="774" y="964"/>
                </a:lnTo>
                <a:lnTo>
                  <a:pt x="774" y="963"/>
                </a:lnTo>
                <a:lnTo>
                  <a:pt x="774" y="962"/>
                </a:lnTo>
                <a:lnTo>
                  <a:pt x="773" y="961"/>
                </a:lnTo>
                <a:lnTo>
                  <a:pt x="773" y="960"/>
                </a:lnTo>
                <a:lnTo>
                  <a:pt x="773" y="959"/>
                </a:lnTo>
                <a:lnTo>
                  <a:pt x="771" y="956"/>
                </a:lnTo>
                <a:lnTo>
                  <a:pt x="770" y="954"/>
                </a:lnTo>
                <a:lnTo>
                  <a:pt x="770" y="953"/>
                </a:lnTo>
                <a:lnTo>
                  <a:pt x="769" y="952"/>
                </a:lnTo>
                <a:lnTo>
                  <a:pt x="768" y="950"/>
                </a:lnTo>
                <a:lnTo>
                  <a:pt x="767" y="949"/>
                </a:lnTo>
                <a:lnTo>
                  <a:pt x="767" y="948"/>
                </a:lnTo>
                <a:lnTo>
                  <a:pt x="766" y="948"/>
                </a:lnTo>
                <a:lnTo>
                  <a:pt x="766" y="945"/>
                </a:lnTo>
                <a:lnTo>
                  <a:pt x="764" y="945"/>
                </a:lnTo>
                <a:lnTo>
                  <a:pt x="764" y="944"/>
                </a:lnTo>
                <a:lnTo>
                  <a:pt x="764" y="943"/>
                </a:lnTo>
                <a:lnTo>
                  <a:pt x="766" y="942"/>
                </a:lnTo>
                <a:lnTo>
                  <a:pt x="766" y="941"/>
                </a:lnTo>
                <a:lnTo>
                  <a:pt x="766" y="940"/>
                </a:lnTo>
                <a:lnTo>
                  <a:pt x="767" y="940"/>
                </a:lnTo>
                <a:lnTo>
                  <a:pt x="770" y="937"/>
                </a:lnTo>
                <a:lnTo>
                  <a:pt x="772" y="935"/>
                </a:lnTo>
                <a:lnTo>
                  <a:pt x="774" y="932"/>
                </a:lnTo>
                <a:lnTo>
                  <a:pt x="777" y="928"/>
                </a:lnTo>
                <a:lnTo>
                  <a:pt x="778" y="925"/>
                </a:lnTo>
                <a:lnTo>
                  <a:pt x="778" y="924"/>
                </a:lnTo>
                <a:lnTo>
                  <a:pt x="778" y="923"/>
                </a:lnTo>
                <a:lnTo>
                  <a:pt x="779" y="923"/>
                </a:lnTo>
                <a:lnTo>
                  <a:pt x="779" y="920"/>
                </a:lnTo>
                <a:lnTo>
                  <a:pt x="782" y="914"/>
                </a:lnTo>
                <a:lnTo>
                  <a:pt x="782" y="913"/>
                </a:lnTo>
                <a:lnTo>
                  <a:pt x="782" y="911"/>
                </a:lnTo>
                <a:lnTo>
                  <a:pt x="783" y="911"/>
                </a:lnTo>
                <a:lnTo>
                  <a:pt x="783" y="910"/>
                </a:lnTo>
                <a:lnTo>
                  <a:pt x="783" y="909"/>
                </a:lnTo>
                <a:lnTo>
                  <a:pt x="783" y="908"/>
                </a:lnTo>
                <a:lnTo>
                  <a:pt x="783" y="906"/>
                </a:lnTo>
                <a:lnTo>
                  <a:pt x="784" y="906"/>
                </a:lnTo>
                <a:lnTo>
                  <a:pt x="784" y="905"/>
                </a:lnTo>
                <a:lnTo>
                  <a:pt x="784" y="904"/>
                </a:lnTo>
                <a:lnTo>
                  <a:pt x="786" y="904"/>
                </a:lnTo>
                <a:lnTo>
                  <a:pt x="786" y="903"/>
                </a:lnTo>
                <a:lnTo>
                  <a:pt x="786" y="901"/>
                </a:lnTo>
                <a:lnTo>
                  <a:pt x="787" y="901"/>
                </a:lnTo>
                <a:lnTo>
                  <a:pt x="787" y="899"/>
                </a:lnTo>
                <a:lnTo>
                  <a:pt x="787" y="897"/>
                </a:lnTo>
                <a:lnTo>
                  <a:pt x="788" y="896"/>
                </a:lnTo>
                <a:lnTo>
                  <a:pt x="788" y="895"/>
                </a:lnTo>
                <a:lnTo>
                  <a:pt x="789" y="894"/>
                </a:lnTo>
                <a:lnTo>
                  <a:pt x="790" y="892"/>
                </a:lnTo>
                <a:lnTo>
                  <a:pt x="790" y="891"/>
                </a:lnTo>
                <a:lnTo>
                  <a:pt x="791" y="889"/>
                </a:lnTo>
                <a:lnTo>
                  <a:pt x="791" y="886"/>
                </a:lnTo>
                <a:lnTo>
                  <a:pt x="791" y="885"/>
                </a:lnTo>
                <a:lnTo>
                  <a:pt x="792" y="885"/>
                </a:lnTo>
                <a:lnTo>
                  <a:pt x="792" y="883"/>
                </a:lnTo>
                <a:lnTo>
                  <a:pt x="792" y="881"/>
                </a:lnTo>
                <a:lnTo>
                  <a:pt x="792" y="880"/>
                </a:lnTo>
                <a:lnTo>
                  <a:pt x="792" y="878"/>
                </a:lnTo>
                <a:lnTo>
                  <a:pt x="793" y="874"/>
                </a:lnTo>
                <a:lnTo>
                  <a:pt x="792" y="872"/>
                </a:lnTo>
                <a:lnTo>
                  <a:pt x="791" y="867"/>
                </a:lnTo>
                <a:lnTo>
                  <a:pt x="791" y="864"/>
                </a:lnTo>
                <a:lnTo>
                  <a:pt x="792" y="863"/>
                </a:lnTo>
                <a:lnTo>
                  <a:pt x="793" y="863"/>
                </a:lnTo>
                <a:lnTo>
                  <a:pt x="793" y="862"/>
                </a:lnTo>
                <a:lnTo>
                  <a:pt x="792" y="862"/>
                </a:lnTo>
                <a:lnTo>
                  <a:pt x="792" y="861"/>
                </a:lnTo>
                <a:lnTo>
                  <a:pt x="792" y="862"/>
                </a:lnTo>
                <a:lnTo>
                  <a:pt x="791" y="862"/>
                </a:lnTo>
                <a:lnTo>
                  <a:pt x="792" y="859"/>
                </a:lnTo>
                <a:lnTo>
                  <a:pt x="792" y="857"/>
                </a:lnTo>
                <a:lnTo>
                  <a:pt x="792" y="856"/>
                </a:lnTo>
                <a:lnTo>
                  <a:pt x="792" y="855"/>
                </a:lnTo>
                <a:lnTo>
                  <a:pt x="793" y="854"/>
                </a:lnTo>
                <a:lnTo>
                  <a:pt x="793" y="852"/>
                </a:lnTo>
                <a:lnTo>
                  <a:pt x="793" y="851"/>
                </a:lnTo>
                <a:lnTo>
                  <a:pt x="793" y="849"/>
                </a:lnTo>
                <a:lnTo>
                  <a:pt x="793" y="844"/>
                </a:lnTo>
                <a:lnTo>
                  <a:pt x="792" y="843"/>
                </a:lnTo>
                <a:lnTo>
                  <a:pt x="792" y="842"/>
                </a:lnTo>
                <a:lnTo>
                  <a:pt x="791" y="840"/>
                </a:lnTo>
                <a:lnTo>
                  <a:pt x="791" y="839"/>
                </a:lnTo>
                <a:lnTo>
                  <a:pt x="790" y="838"/>
                </a:lnTo>
                <a:lnTo>
                  <a:pt x="791" y="838"/>
                </a:lnTo>
                <a:lnTo>
                  <a:pt x="790" y="837"/>
                </a:lnTo>
                <a:lnTo>
                  <a:pt x="790" y="836"/>
                </a:lnTo>
                <a:lnTo>
                  <a:pt x="789" y="835"/>
                </a:lnTo>
                <a:lnTo>
                  <a:pt x="788" y="834"/>
                </a:lnTo>
                <a:lnTo>
                  <a:pt x="788" y="833"/>
                </a:lnTo>
                <a:lnTo>
                  <a:pt x="787" y="829"/>
                </a:lnTo>
                <a:lnTo>
                  <a:pt x="787" y="827"/>
                </a:lnTo>
                <a:lnTo>
                  <a:pt x="787" y="826"/>
                </a:lnTo>
                <a:lnTo>
                  <a:pt x="787" y="825"/>
                </a:lnTo>
                <a:lnTo>
                  <a:pt x="787" y="824"/>
                </a:lnTo>
                <a:lnTo>
                  <a:pt x="787" y="823"/>
                </a:lnTo>
                <a:lnTo>
                  <a:pt x="788" y="823"/>
                </a:lnTo>
                <a:lnTo>
                  <a:pt x="793" y="819"/>
                </a:lnTo>
                <a:lnTo>
                  <a:pt x="795" y="819"/>
                </a:lnTo>
                <a:lnTo>
                  <a:pt x="796" y="819"/>
                </a:lnTo>
                <a:lnTo>
                  <a:pt x="797" y="818"/>
                </a:lnTo>
                <a:lnTo>
                  <a:pt x="797" y="817"/>
                </a:lnTo>
                <a:lnTo>
                  <a:pt x="798" y="817"/>
                </a:lnTo>
                <a:lnTo>
                  <a:pt x="799" y="816"/>
                </a:lnTo>
                <a:lnTo>
                  <a:pt x="800" y="816"/>
                </a:lnTo>
                <a:lnTo>
                  <a:pt x="802" y="816"/>
                </a:lnTo>
                <a:lnTo>
                  <a:pt x="803" y="816"/>
                </a:lnTo>
                <a:lnTo>
                  <a:pt x="805" y="816"/>
                </a:lnTo>
                <a:lnTo>
                  <a:pt x="806" y="815"/>
                </a:lnTo>
                <a:lnTo>
                  <a:pt x="807" y="815"/>
                </a:lnTo>
                <a:lnTo>
                  <a:pt x="807" y="814"/>
                </a:lnTo>
                <a:lnTo>
                  <a:pt x="807" y="813"/>
                </a:lnTo>
                <a:lnTo>
                  <a:pt x="808" y="813"/>
                </a:lnTo>
                <a:lnTo>
                  <a:pt x="808" y="811"/>
                </a:lnTo>
                <a:lnTo>
                  <a:pt x="808" y="810"/>
                </a:lnTo>
                <a:lnTo>
                  <a:pt x="809" y="810"/>
                </a:lnTo>
                <a:lnTo>
                  <a:pt x="809" y="808"/>
                </a:lnTo>
                <a:lnTo>
                  <a:pt x="809" y="806"/>
                </a:lnTo>
                <a:lnTo>
                  <a:pt x="808" y="804"/>
                </a:lnTo>
                <a:lnTo>
                  <a:pt x="808" y="803"/>
                </a:lnTo>
                <a:lnTo>
                  <a:pt x="809" y="800"/>
                </a:lnTo>
                <a:lnTo>
                  <a:pt x="809" y="798"/>
                </a:lnTo>
                <a:lnTo>
                  <a:pt x="808" y="794"/>
                </a:lnTo>
                <a:lnTo>
                  <a:pt x="807" y="791"/>
                </a:lnTo>
                <a:lnTo>
                  <a:pt x="807" y="790"/>
                </a:lnTo>
                <a:lnTo>
                  <a:pt x="807" y="786"/>
                </a:lnTo>
                <a:lnTo>
                  <a:pt x="807" y="785"/>
                </a:lnTo>
                <a:lnTo>
                  <a:pt x="807" y="782"/>
                </a:lnTo>
                <a:lnTo>
                  <a:pt x="808" y="781"/>
                </a:lnTo>
                <a:lnTo>
                  <a:pt x="809" y="780"/>
                </a:lnTo>
                <a:lnTo>
                  <a:pt x="810" y="780"/>
                </a:lnTo>
                <a:lnTo>
                  <a:pt x="811" y="782"/>
                </a:lnTo>
                <a:lnTo>
                  <a:pt x="814" y="782"/>
                </a:lnTo>
                <a:lnTo>
                  <a:pt x="815" y="784"/>
                </a:lnTo>
                <a:lnTo>
                  <a:pt x="816" y="782"/>
                </a:lnTo>
                <a:lnTo>
                  <a:pt x="817" y="782"/>
                </a:lnTo>
                <a:lnTo>
                  <a:pt x="817" y="781"/>
                </a:lnTo>
                <a:lnTo>
                  <a:pt x="818" y="781"/>
                </a:lnTo>
                <a:lnTo>
                  <a:pt x="819" y="780"/>
                </a:lnTo>
                <a:lnTo>
                  <a:pt x="819" y="778"/>
                </a:lnTo>
                <a:lnTo>
                  <a:pt x="819" y="776"/>
                </a:lnTo>
                <a:lnTo>
                  <a:pt x="821" y="775"/>
                </a:lnTo>
                <a:lnTo>
                  <a:pt x="821" y="773"/>
                </a:lnTo>
                <a:lnTo>
                  <a:pt x="821" y="772"/>
                </a:lnTo>
                <a:lnTo>
                  <a:pt x="822" y="771"/>
                </a:lnTo>
                <a:lnTo>
                  <a:pt x="822" y="770"/>
                </a:lnTo>
                <a:lnTo>
                  <a:pt x="822" y="769"/>
                </a:lnTo>
                <a:lnTo>
                  <a:pt x="824" y="769"/>
                </a:lnTo>
                <a:lnTo>
                  <a:pt x="826" y="769"/>
                </a:lnTo>
                <a:lnTo>
                  <a:pt x="827" y="769"/>
                </a:lnTo>
                <a:lnTo>
                  <a:pt x="828" y="770"/>
                </a:lnTo>
                <a:lnTo>
                  <a:pt x="829" y="770"/>
                </a:lnTo>
                <a:lnTo>
                  <a:pt x="829" y="771"/>
                </a:lnTo>
                <a:lnTo>
                  <a:pt x="830" y="772"/>
                </a:lnTo>
                <a:lnTo>
                  <a:pt x="833" y="773"/>
                </a:lnTo>
                <a:lnTo>
                  <a:pt x="834" y="773"/>
                </a:lnTo>
                <a:lnTo>
                  <a:pt x="835" y="773"/>
                </a:lnTo>
                <a:lnTo>
                  <a:pt x="837" y="772"/>
                </a:lnTo>
                <a:lnTo>
                  <a:pt x="838" y="771"/>
                </a:lnTo>
                <a:lnTo>
                  <a:pt x="839" y="771"/>
                </a:lnTo>
                <a:lnTo>
                  <a:pt x="840" y="769"/>
                </a:lnTo>
                <a:lnTo>
                  <a:pt x="840" y="768"/>
                </a:lnTo>
                <a:lnTo>
                  <a:pt x="843" y="765"/>
                </a:lnTo>
                <a:lnTo>
                  <a:pt x="843" y="763"/>
                </a:lnTo>
                <a:lnTo>
                  <a:pt x="843" y="762"/>
                </a:lnTo>
                <a:lnTo>
                  <a:pt x="843" y="761"/>
                </a:lnTo>
                <a:lnTo>
                  <a:pt x="841" y="760"/>
                </a:lnTo>
                <a:lnTo>
                  <a:pt x="843" y="759"/>
                </a:lnTo>
                <a:lnTo>
                  <a:pt x="844" y="758"/>
                </a:lnTo>
                <a:lnTo>
                  <a:pt x="844" y="757"/>
                </a:lnTo>
                <a:lnTo>
                  <a:pt x="844" y="756"/>
                </a:lnTo>
                <a:lnTo>
                  <a:pt x="845" y="755"/>
                </a:lnTo>
                <a:lnTo>
                  <a:pt x="845" y="753"/>
                </a:lnTo>
                <a:lnTo>
                  <a:pt x="845" y="751"/>
                </a:lnTo>
                <a:lnTo>
                  <a:pt x="846" y="751"/>
                </a:lnTo>
                <a:lnTo>
                  <a:pt x="847" y="750"/>
                </a:lnTo>
                <a:lnTo>
                  <a:pt x="850" y="748"/>
                </a:lnTo>
                <a:lnTo>
                  <a:pt x="851" y="747"/>
                </a:lnTo>
                <a:lnTo>
                  <a:pt x="851" y="746"/>
                </a:lnTo>
                <a:lnTo>
                  <a:pt x="851" y="744"/>
                </a:lnTo>
                <a:lnTo>
                  <a:pt x="853" y="744"/>
                </a:lnTo>
                <a:lnTo>
                  <a:pt x="853" y="743"/>
                </a:lnTo>
                <a:lnTo>
                  <a:pt x="854" y="741"/>
                </a:lnTo>
                <a:lnTo>
                  <a:pt x="853" y="740"/>
                </a:lnTo>
                <a:lnTo>
                  <a:pt x="854" y="739"/>
                </a:lnTo>
                <a:lnTo>
                  <a:pt x="854" y="738"/>
                </a:lnTo>
                <a:lnTo>
                  <a:pt x="855" y="736"/>
                </a:lnTo>
                <a:lnTo>
                  <a:pt x="855" y="734"/>
                </a:lnTo>
                <a:lnTo>
                  <a:pt x="856" y="733"/>
                </a:lnTo>
                <a:lnTo>
                  <a:pt x="856" y="732"/>
                </a:lnTo>
                <a:lnTo>
                  <a:pt x="856" y="731"/>
                </a:lnTo>
                <a:lnTo>
                  <a:pt x="857" y="730"/>
                </a:lnTo>
                <a:lnTo>
                  <a:pt x="857" y="729"/>
                </a:lnTo>
                <a:lnTo>
                  <a:pt x="858" y="728"/>
                </a:lnTo>
                <a:lnTo>
                  <a:pt x="859" y="725"/>
                </a:lnTo>
                <a:lnTo>
                  <a:pt x="860" y="727"/>
                </a:lnTo>
                <a:lnTo>
                  <a:pt x="863" y="727"/>
                </a:lnTo>
                <a:lnTo>
                  <a:pt x="864" y="725"/>
                </a:lnTo>
                <a:lnTo>
                  <a:pt x="866" y="723"/>
                </a:lnTo>
                <a:lnTo>
                  <a:pt x="866" y="722"/>
                </a:lnTo>
                <a:lnTo>
                  <a:pt x="866" y="721"/>
                </a:lnTo>
                <a:lnTo>
                  <a:pt x="867" y="720"/>
                </a:lnTo>
                <a:lnTo>
                  <a:pt x="868" y="720"/>
                </a:lnTo>
                <a:lnTo>
                  <a:pt x="869" y="721"/>
                </a:lnTo>
                <a:lnTo>
                  <a:pt x="870" y="722"/>
                </a:lnTo>
                <a:lnTo>
                  <a:pt x="870" y="723"/>
                </a:lnTo>
                <a:lnTo>
                  <a:pt x="870" y="725"/>
                </a:lnTo>
                <a:lnTo>
                  <a:pt x="870" y="727"/>
                </a:lnTo>
                <a:lnTo>
                  <a:pt x="869" y="727"/>
                </a:lnTo>
                <a:lnTo>
                  <a:pt x="868" y="728"/>
                </a:lnTo>
                <a:lnTo>
                  <a:pt x="868" y="729"/>
                </a:lnTo>
                <a:lnTo>
                  <a:pt x="867" y="729"/>
                </a:lnTo>
                <a:lnTo>
                  <a:pt x="867" y="730"/>
                </a:lnTo>
                <a:lnTo>
                  <a:pt x="867" y="731"/>
                </a:lnTo>
                <a:lnTo>
                  <a:pt x="868" y="732"/>
                </a:lnTo>
                <a:lnTo>
                  <a:pt x="867" y="732"/>
                </a:lnTo>
                <a:lnTo>
                  <a:pt x="868" y="733"/>
                </a:lnTo>
                <a:lnTo>
                  <a:pt x="867" y="733"/>
                </a:lnTo>
                <a:lnTo>
                  <a:pt x="867" y="731"/>
                </a:lnTo>
                <a:lnTo>
                  <a:pt x="866" y="730"/>
                </a:lnTo>
                <a:lnTo>
                  <a:pt x="865" y="731"/>
                </a:lnTo>
                <a:lnTo>
                  <a:pt x="864" y="731"/>
                </a:lnTo>
                <a:lnTo>
                  <a:pt x="863" y="731"/>
                </a:lnTo>
                <a:lnTo>
                  <a:pt x="863" y="732"/>
                </a:lnTo>
                <a:lnTo>
                  <a:pt x="862" y="734"/>
                </a:lnTo>
                <a:lnTo>
                  <a:pt x="862" y="736"/>
                </a:lnTo>
                <a:lnTo>
                  <a:pt x="860" y="736"/>
                </a:lnTo>
                <a:lnTo>
                  <a:pt x="862" y="737"/>
                </a:lnTo>
                <a:lnTo>
                  <a:pt x="862" y="738"/>
                </a:lnTo>
                <a:lnTo>
                  <a:pt x="863" y="739"/>
                </a:lnTo>
                <a:lnTo>
                  <a:pt x="863" y="740"/>
                </a:lnTo>
                <a:lnTo>
                  <a:pt x="864" y="740"/>
                </a:lnTo>
                <a:lnTo>
                  <a:pt x="864" y="741"/>
                </a:lnTo>
                <a:lnTo>
                  <a:pt x="864" y="742"/>
                </a:lnTo>
                <a:lnTo>
                  <a:pt x="865" y="744"/>
                </a:lnTo>
                <a:lnTo>
                  <a:pt x="866" y="744"/>
                </a:lnTo>
                <a:lnTo>
                  <a:pt x="866" y="747"/>
                </a:lnTo>
                <a:lnTo>
                  <a:pt x="867" y="747"/>
                </a:lnTo>
                <a:lnTo>
                  <a:pt x="868" y="747"/>
                </a:lnTo>
                <a:lnTo>
                  <a:pt x="868" y="748"/>
                </a:lnTo>
                <a:lnTo>
                  <a:pt x="868" y="749"/>
                </a:lnTo>
                <a:lnTo>
                  <a:pt x="869" y="750"/>
                </a:lnTo>
                <a:lnTo>
                  <a:pt x="868" y="751"/>
                </a:lnTo>
                <a:lnTo>
                  <a:pt x="867" y="750"/>
                </a:lnTo>
                <a:lnTo>
                  <a:pt x="867" y="749"/>
                </a:lnTo>
                <a:lnTo>
                  <a:pt x="866" y="749"/>
                </a:lnTo>
                <a:lnTo>
                  <a:pt x="866" y="750"/>
                </a:lnTo>
                <a:lnTo>
                  <a:pt x="865" y="750"/>
                </a:lnTo>
                <a:lnTo>
                  <a:pt x="865" y="751"/>
                </a:lnTo>
                <a:lnTo>
                  <a:pt x="865" y="752"/>
                </a:lnTo>
                <a:lnTo>
                  <a:pt x="865" y="753"/>
                </a:lnTo>
                <a:lnTo>
                  <a:pt x="865" y="755"/>
                </a:lnTo>
                <a:lnTo>
                  <a:pt x="865" y="756"/>
                </a:lnTo>
                <a:lnTo>
                  <a:pt x="864" y="757"/>
                </a:lnTo>
                <a:lnTo>
                  <a:pt x="863" y="758"/>
                </a:lnTo>
                <a:lnTo>
                  <a:pt x="863" y="759"/>
                </a:lnTo>
                <a:lnTo>
                  <a:pt x="862" y="759"/>
                </a:lnTo>
                <a:lnTo>
                  <a:pt x="862" y="760"/>
                </a:lnTo>
                <a:lnTo>
                  <a:pt x="860" y="760"/>
                </a:lnTo>
                <a:lnTo>
                  <a:pt x="860" y="761"/>
                </a:lnTo>
                <a:lnTo>
                  <a:pt x="860" y="762"/>
                </a:lnTo>
                <a:lnTo>
                  <a:pt x="859" y="763"/>
                </a:lnTo>
                <a:lnTo>
                  <a:pt x="859" y="765"/>
                </a:lnTo>
                <a:lnTo>
                  <a:pt x="860" y="766"/>
                </a:lnTo>
                <a:lnTo>
                  <a:pt x="860" y="765"/>
                </a:lnTo>
                <a:lnTo>
                  <a:pt x="862" y="766"/>
                </a:lnTo>
                <a:lnTo>
                  <a:pt x="863" y="765"/>
                </a:lnTo>
                <a:lnTo>
                  <a:pt x="863" y="763"/>
                </a:lnTo>
                <a:lnTo>
                  <a:pt x="864" y="763"/>
                </a:lnTo>
                <a:lnTo>
                  <a:pt x="864" y="762"/>
                </a:lnTo>
                <a:lnTo>
                  <a:pt x="865" y="761"/>
                </a:lnTo>
                <a:lnTo>
                  <a:pt x="865" y="760"/>
                </a:lnTo>
                <a:lnTo>
                  <a:pt x="866" y="761"/>
                </a:lnTo>
                <a:lnTo>
                  <a:pt x="866" y="762"/>
                </a:lnTo>
                <a:lnTo>
                  <a:pt x="866" y="763"/>
                </a:lnTo>
                <a:lnTo>
                  <a:pt x="866" y="765"/>
                </a:lnTo>
                <a:lnTo>
                  <a:pt x="866" y="768"/>
                </a:lnTo>
                <a:lnTo>
                  <a:pt x="866" y="769"/>
                </a:lnTo>
                <a:lnTo>
                  <a:pt x="866" y="771"/>
                </a:lnTo>
                <a:lnTo>
                  <a:pt x="867" y="772"/>
                </a:lnTo>
                <a:lnTo>
                  <a:pt x="866" y="772"/>
                </a:lnTo>
                <a:lnTo>
                  <a:pt x="866" y="773"/>
                </a:lnTo>
                <a:lnTo>
                  <a:pt x="865" y="773"/>
                </a:lnTo>
                <a:lnTo>
                  <a:pt x="864" y="773"/>
                </a:lnTo>
                <a:lnTo>
                  <a:pt x="864" y="775"/>
                </a:lnTo>
                <a:lnTo>
                  <a:pt x="864" y="776"/>
                </a:lnTo>
                <a:lnTo>
                  <a:pt x="864" y="777"/>
                </a:lnTo>
                <a:lnTo>
                  <a:pt x="863" y="777"/>
                </a:lnTo>
                <a:lnTo>
                  <a:pt x="863" y="778"/>
                </a:lnTo>
                <a:lnTo>
                  <a:pt x="863" y="779"/>
                </a:lnTo>
                <a:lnTo>
                  <a:pt x="863" y="780"/>
                </a:lnTo>
                <a:lnTo>
                  <a:pt x="862" y="780"/>
                </a:lnTo>
                <a:lnTo>
                  <a:pt x="862" y="781"/>
                </a:lnTo>
                <a:lnTo>
                  <a:pt x="862" y="782"/>
                </a:lnTo>
                <a:lnTo>
                  <a:pt x="862" y="784"/>
                </a:lnTo>
                <a:lnTo>
                  <a:pt x="862" y="786"/>
                </a:lnTo>
                <a:lnTo>
                  <a:pt x="862" y="787"/>
                </a:lnTo>
                <a:lnTo>
                  <a:pt x="862" y="788"/>
                </a:lnTo>
                <a:lnTo>
                  <a:pt x="863" y="789"/>
                </a:lnTo>
                <a:lnTo>
                  <a:pt x="862" y="789"/>
                </a:lnTo>
                <a:lnTo>
                  <a:pt x="862" y="790"/>
                </a:lnTo>
                <a:lnTo>
                  <a:pt x="863" y="790"/>
                </a:lnTo>
                <a:lnTo>
                  <a:pt x="863" y="791"/>
                </a:lnTo>
                <a:lnTo>
                  <a:pt x="863" y="792"/>
                </a:lnTo>
                <a:lnTo>
                  <a:pt x="864" y="792"/>
                </a:lnTo>
                <a:lnTo>
                  <a:pt x="864" y="794"/>
                </a:lnTo>
                <a:lnTo>
                  <a:pt x="864" y="795"/>
                </a:lnTo>
                <a:lnTo>
                  <a:pt x="865" y="795"/>
                </a:lnTo>
                <a:lnTo>
                  <a:pt x="865" y="796"/>
                </a:lnTo>
                <a:lnTo>
                  <a:pt x="865" y="797"/>
                </a:lnTo>
                <a:lnTo>
                  <a:pt x="865" y="798"/>
                </a:lnTo>
                <a:lnTo>
                  <a:pt x="865" y="799"/>
                </a:lnTo>
                <a:lnTo>
                  <a:pt x="865" y="800"/>
                </a:lnTo>
                <a:lnTo>
                  <a:pt x="865" y="801"/>
                </a:lnTo>
                <a:lnTo>
                  <a:pt x="866" y="803"/>
                </a:lnTo>
                <a:lnTo>
                  <a:pt x="867" y="803"/>
                </a:lnTo>
                <a:lnTo>
                  <a:pt x="869" y="803"/>
                </a:lnTo>
                <a:lnTo>
                  <a:pt x="869" y="801"/>
                </a:lnTo>
                <a:lnTo>
                  <a:pt x="870" y="801"/>
                </a:lnTo>
                <a:lnTo>
                  <a:pt x="870" y="800"/>
                </a:lnTo>
                <a:lnTo>
                  <a:pt x="870" y="799"/>
                </a:lnTo>
                <a:lnTo>
                  <a:pt x="870" y="798"/>
                </a:lnTo>
                <a:lnTo>
                  <a:pt x="872" y="797"/>
                </a:lnTo>
                <a:lnTo>
                  <a:pt x="872" y="796"/>
                </a:lnTo>
                <a:lnTo>
                  <a:pt x="872" y="795"/>
                </a:lnTo>
                <a:lnTo>
                  <a:pt x="872" y="794"/>
                </a:lnTo>
                <a:lnTo>
                  <a:pt x="872" y="792"/>
                </a:lnTo>
                <a:lnTo>
                  <a:pt x="872" y="791"/>
                </a:lnTo>
                <a:lnTo>
                  <a:pt x="873" y="791"/>
                </a:lnTo>
                <a:lnTo>
                  <a:pt x="873" y="790"/>
                </a:lnTo>
                <a:lnTo>
                  <a:pt x="874" y="789"/>
                </a:lnTo>
                <a:lnTo>
                  <a:pt x="874" y="788"/>
                </a:lnTo>
                <a:lnTo>
                  <a:pt x="874" y="787"/>
                </a:lnTo>
                <a:lnTo>
                  <a:pt x="874" y="786"/>
                </a:lnTo>
                <a:lnTo>
                  <a:pt x="874" y="785"/>
                </a:lnTo>
                <a:lnTo>
                  <a:pt x="874" y="784"/>
                </a:lnTo>
                <a:lnTo>
                  <a:pt x="875" y="784"/>
                </a:lnTo>
                <a:lnTo>
                  <a:pt x="876" y="782"/>
                </a:lnTo>
                <a:lnTo>
                  <a:pt x="876" y="781"/>
                </a:lnTo>
                <a:lnTo>
                  <a:pt x="876" y="780"/>
                </a:lnTo>
                <a:lnTo>
                  <a:pt x="876" y="779"/>
                </a:lnTo>
                <a:lnTo>
                  <a:pt x="876" y="778"/>
                </a:lnTo>
                <a:lnTo>
                  <a:pt x="877" y="777"/>
                </a:lnTo>
                <a:lnTo>
                  <a:pt x="876" y="776"/>
                </a:lnTo>
                <a:lnTo>
                  <a:pt x="875" y="777"/>
                </a:lnTo>
                <a:lnTo>
                  <a:pt x="874" y="777"/>
                </a:lnTo>
                <a:lnTo>
                  <a:pt x="874" y="778"/>
                </a:lnTo>
                <a:lnTo>
                  <a:pt x="874" y="779"/>
                </a:lnTo>
                <a:lnTo>
                  <a:pt x="873" y="779"/>
                </a:lnTo>
                <a:lnTo>
                  <a:pt x="872" y="778"/>
                </a:lnTo>
                <a:lnTo>
                  <a:pt x="872" y="777"/>
                </a:lnTo>
                <a:lnTo>
                  <a:pt x="873" y="776"/>
                </a:lnTo>
                <a:lnTo>
                  <a:pt x="874" y="775"/>
                </a:lnTo>
                <a:lnTo>
                  <a:pt x="874" y="773"/>
                </a:lnTo>
                <a:lnTo>
                  <a:pt x="875" y="772"/>
                </a:lnTo>
                <a:lnTo>
                  <a:pt x="875" y="771"/>
                </a:lnTo>
                <a:lnTo>
                  <a:pt x="875" y="770"/>
                </a:lnTo>
                <a:lnTo>
                  <a:pt x="876" y="769"/>
                </a:lnTo>
                <a:lnTo>
                  <a:pt x="875" y="768"/>
                </a:lnTo>
                <a:lnTo>
                  <a:pt x="876" y="768"/>
                </a:lnTo>
                <a:lnTo>
                  <a:pt x="875" y="768"/>
                </a:lnTo>
                <a:lnTo>
                  <a:pt x="876" y="767"/>
                </a:lnTo>
                <a:lnTo>
                  <a:pt x="876" y="766"/>
                </a:lnTo>
                <a:lnTo>
                  <a:pt x="876" y="765"/>
                </a:lnTo>
                <a:lnTo>
                  <a:pt x="876" y="763"/>
                </a:lnTo>
                <a:lnTo>
                  <a:pt x="876" y="762"/>
                </a:lnTo>
                <a:lnTo>
                  <a:pt x="877" y="762"/>
                </a:lnTo>
                <a:lnTo>
                  <a:pt x="877" y="761"/>
                </a:lnTo>
                <a:lnTo>
                  <a:pt x="878" y="761"/>
                </a:lnTo>
                <a:lnTo>
                  <a:pt x="879" y="760"/>
                </a:lnTo>
                <a:lnTo>
                  <a:pt x="878" y="759"/>
                </a:lnTo>
                <a:lnTo>
                  <a:pt x="878" y="758"/>
                </a:lnTo>
                <a:lnTo>
                  <a:pt x="879" y="758"/>
                </a:lnTo>
                <a:lnTo>
                  <a:pt x="879" y="759"/>
                </a:lnTo>
                <a:lnTo>
                  <a:pt x="879" y="760"/>
                </a:lnTo>
                <a:lnTo>
                  <a:pt x="879" y="759"/>
                </a:lnTo>
                <a:lnTo>
                  <a:pt x="881" y="759"/>
                </a:lnTo>
                <a:lnTo>
                  <a:pt x="881" y="758"/>
                </a:lnTo>
                <a:lnTo>
                  <a:pt x="882" y="758"/>
                </a:lnTo>
                <a:lnTo>
                  <a:pt x="882" y="759"/>
                </a:lnTo>
                <a:lnTo>
                  <a:pt x="882" y="760"/>
                </a:lnTo>
                <a:lnTo>
                  <a:pt x="883" y="760"/>
                </a:lnTo>
                <a:lnTo>
                  <a:pt x="883" y="761"/>
                </a:lnTo>
                <a:lnTo>
                  <a:pt x="883" y="762"/>
                </a:lnTo>
                <a:lnTo>
                  <a:pt x="883" y="763"/>
                </a:lnTo>
                <a:lnTo>
                  <a:pt x="884" y="765"/>
                </a:lnTo>
                <a:lnTo>
                  <a:pt x="883" y="765"/>
                </a:lnTo>
                <a:lnTo>
                  <a:pt x="882" y="765"/>
                </a:lnTo>
                <a:lnTo>
                  <a:pt x="881" y="765"/>
                </a:lnTo>
                <a:lnTo>
                  <a:pt x="881" y="766"/>
                </a:lnTo>
                <a:lnTo>
                  <a:pt x="882" y="767"/>
                </a:lnTo>
                <a:lnTo>
                  <a:pt x="881" y="768"/>
                </a:lnTo>
                <a:lnTo>
                  <a:pt x="881" y="770"/>
                </a:lnTo>
                <a:lnTo>
                  <a:pt x="881" y="772"/>
                </a:lnTo>
                <a:lnTo>
                  <a:pt x="881" y="773"/>
                </a:lnTo>
                <a:lnTo>
                  <a:pt x="881" y="775"/>
                </a:lnTo>
                <a:lnTo>
                  <a:pt x="882" y="775"/>
                </a:lnTo>
                <a:lnTo>
                  <a:pt x="882" y="776"/>
                </a:lnTo>
                <a:lnTo>
                  <a:pt x="882" y="777"/>
                </a:lnTo>
                <a:lnTo>
                  <a:pt x="882" y="779"/>
                </a:lnTo>
                <a:lnTo>
                  <a:pt x="881" y="780"/>
                </a:lnTo>
                <a:lnTo>
                  <a:pt x="882" y="781"/>
                </a:lnTo>
                <a:lnTo>
                  <a:pt x="881" y="782"/>
                </a:lnTo>
                <a:lnTo>
                  <a:pt x="881" y="784"/>
                </a:lnTo>
                <a:lnTo>
                  <a:pt x="879" y="786"/>
                </a:lnTo>
                <a:lnTo>
                  <a:pt x="878" y="787"/>
                </a:lnTo>
                <a:lnTo>
                  <a:pt x="877" y="787"/>
                </a:lnTo>
                <a:lnTo>
                  <a:pt x="875" y="789"/>
                </a:lnTo>
                <a:lnTo>
                  <a:pt x="876" y="790"/>
                </a:lnTo>
                <a:lnTo>
                  <a:pt x="875" y="790"/>
                </a:lnTo>
                <a:lnTo>
                  <a:pt x="875" y="791"/>
                </a:lnTo>
                <a:lnTo>
                  <a:pt x="874" y="791"/>
                </a:lnTo>
                <a:lnTo>
                  <a:pt x="874" y="792"/>
                </a:lnTo>
                <a:lnTo>
                  <a:pt x="874" y="794"/>
                </a:lnTo>
                <a:lnTo>
                  <a:pt x="875" y="795"/>
                </a:lnTo>
                <a:lnTo>
                  <a:pt x="874" y="795"/>
                </a:lnTo>
                <a:lnTo>
                  <a:pt x="874" y="797"/>
                </a:lnTo>
                <a:lnTo>
                  <a:pt x="874" y="798"/>
                </a:lnTo>
                <a:lnTo>
                  <a:pt x="874" y="799"/>
                </a:lnTo>
                <a:lnTo>
                  <a:pt x="874" y="800"/>
                </a:lnTo>
                <a:lnTo>
                  <a:pt x="874" y="801"/>
                </a:lnTo>
                <a:lnTo>
                  <a:pt x="873" y="801"/>
                </a:lnTo>
                <a:lnTo>
                  <a:pt x="873" y="803"/>
                </a:lnTo>
                <a:lnTo>
                  <a:pt x="874" y="803"/>
                </a:lnTo>
                <a:lnTo>
                  <a:pt x="875" y="804"/>
                </a:lnTo>
                <a:lnTo>
                  <a:pt x="876" y="804"/>
                </a:lnTo>
                <a:lnTo>
                  <a:pt x="877" y="804"/>
                </a:lnTo>
                <a:lnTo>
                  <a:pt x="877" y="805"/>
                </a:lnTo>
                <a:lnTo>
                  <a:pt x="878" y="805"/>
                </a:lnTo>
                <a:lnTo>
                  <a:pt x="879" y="804"/>
                </a:lnTo>
                <a:lnTo>
                  <a:pt x="881" y="803"/>
                </a:lnTo>
                <a:lnTo>
                  <a:pt x="881" y="801"/>
                </a:lnTo>
                <a:lnTo>
                  <a:pt x="882" y="801"/>
                </a:lnTo>
                <a:lnTo>
                  <a:pt x="882" y="800"/>
                </a:lnTo>
                <a:lnTo>
                  <a:pt x="883" y="799"/>
                </a:lnTo>
                <a:lnTo>
                  <a:pt x="882" y="799"/>
                </a:lnTo>
                <a:lnTo>
                  <a:pt x="882" y="798"/>
                </a:lnTo>
                <a:lnTo>
                  <a:pt x="882" y="797"/>
                </a:lnTo>
                <a:lnTo>
                  <a:pt x="882" y="795"/>
                </a:lnTo>
                <a:lnTo>
                  <a:pt x="882" y="794"/>
                </a:lnTo>
                <a:lnTo>
                  <a:pt x="884" y="792"/>
                </a:lnTo>
                <a:lnTo>
                  <a:pt x="886" y="790"/>
                </a:lnTo>
                <a:lnTo>
                  <a:pt x="886" y="789"/>
                </a:lnTo>
                <a:lnTo>
                  <a:pt x="886" y="788"/>
                </a:lnTo>
                <a:lnTo>
                  <a:pt x="887" y="786"/>
                </a:lnTo>
                <a:lnTo>
                  <a:pt x="887" y="785"/>
                </a:lnTo>
                <a:lnTo>
                  <a:pt x="887" y="784"/>
                </a:lnTo>
                <a:lnTo>
                  <a:pt x="888" y="782"/>
                </a:lnTo>
                <a:lnTo>
                  <a:pt x="889" y="781"/>
                </a:lnTo>
                <a:lnTo>
                  <a:pt x="889" y="780"/>
                </a:lnTo>
                <a:lnTo>
                  <a:pt x="891" y="779"/>
                </a:lnTo>
                <a:lnTo>
                  <a:pt x="891" y="777"/>
                </a:lnTo>
                <a:lnTo>
                  <a:pt x="891" y="776"/>
                </a:lnTo>
                <a:lnTo>
                  <a:pt x="891" y="775"/>
                </a:lnTo>
                <a:lnTo>
                  <a:pt x="892" y="773"/>
                </a:lnTo>
                <a:lnTo>
                  <a:pt x="893" y="772"/>
                </a:lnTo>
                <a:lnTo>
                  <a:pt x="892" y="771"/>
                </a:lnTo>
                <a:lnTo>
                  <a:pt x="893" y="770"/>
                </a:lnTo>
                <a:lnTo>
                  <a:pt x="893" y="768"/>
                </a:lnTo>
                <a:lnTo>
                  <a:pt x="893" y="767"/>
                </a:lnTo>
                <a:lnTo>
                  <a:pt x="894" y="766"/>
                </a:lnTo>
                <a:lnTo>
                  <a:pt x="893" y="765"/>
                </a:lnTo>
                <a:lnTo>
                  <a:pt x="894" y="765"/>
                </a:lnTo>
                <a:lnTo>
                  <a:pt x="893" y="763"/>
                </a:lnTo>
                <a:lnTo>
                  <a:pt x="894" y="762"/>
                </a:lnTo>
                <a:lnTo>
                  <a:pt x="894" y="758"/>
                </a:lnTo>
                <a:lnTo>
                  <a:pt x="894" y="757"/>
                </a:lnTo>
                <a:lnTo>
                  <a:pt x="894" y="756"/>
                </a:lnTo>
                <a:lnTo>
                  <a:pt x="894" y="755"/>
                </a:lnTo>
                <a:lnTo>
                  <a:pt x="893" y="753"/>
                </a:lnTo>
                <a:lnTo>
                  <a:pt x="893" y="751"/>
                </a:lnTo>
                <a:lnTo>
                  <a:pt x="893" y="750"/>
                </a:lnTo>
                <a:lnTo>
                  <a:pt x="893" y="748"/>
                </a:lnTo>
                <a:lnTo>
                  <a:pt x="893" y="747"/>
                </a:lnTo>
                <a:lnTo>
                  <a:pt x="893" y="746"/>
                </a:lnTo>
                <a:lnTo>
                  <a:pt x="894" y="744"/>
                </a:lnTo>
                <a:lnTo>
                  <a:pt x="894" y="743"/>
                </a:lnTo>
                <a:lnTo>
                  <a:pt x="894" y="742"/>
                </a:lnTo>
                <a:lnTo>
                  <a:pt x="893" y="742"/>
                </a:lnTo>
                <a:lnTo>
                  <a:pt x="894" y="741"/>
                </a:lnTo>
                <a:lnTo>
                  <a:pt x="894" y="739"/>
                </a:lnTo>
                <a:lnTo>
                  <a:pt x="894" y="738"/>
                </a:lnTo>
                <a:lnTo>
                  <a:pt x="894" y="737"/>
                </a:lnTo>
                <a:lnTo>
                  <a:pt x="894" y="736"/>
                </a:lnTo>
                <a:lnTo>
                  <a:pt x="893" y="734"/>
                </a:lnTo>
                <a:lnTo>
                  <a:pt x="893" y="733"/>
                </a:lnTo>
                <a:lnTo>
                  <a:pt x="892" y="732"/>
                </a:lnTo>
                <a:lnTo>
                  <a:pt x="892" y="730"/>
                </a:lnTo>
                <a:lnTo>
                  <a:pt x="891" y="730"/>
                </a:lnTo>
                <a:lnTo>
                  <a:pt x="891" y="729"/>
                </a:lnTo>
                <a:lnTo>
                  <a:pt x="891" y="724"/>
                </a:lnTo>
                <a:lnTo>
                  <a:pt x="891" y="723"/>
                </a:lnTo>
                <a:lnTo>
                  <a:pt x="889" y="721"/>
                </a:lnTo>
                <a:lnTo>
                  <a:pt x="888" y="719"/>
                </a:lnTo>
                <a:lnTo>
                  <a:pt x="888" y="718"/>
                </a:lnTo>
                <a:lnTo>
                  <a:pt x="888" y="717"/>
                </a:lnTo>
                <a:lnTo>
                  <a:pt x="888" y="715"/>
                </a:lnTo>
                <a:lnTo>
                  <a:pt x="888" y="714"/>
                </a:lnTo>
                <a:lnTo>
                  <a:pt x="888" y="713"/>
                </a:lnTo>
                <a:lnTo>
                  <a:pt x="887" y="713"/>
                </a:lnTo>
                <a:lnTo>
                  <a:pt x="888" y="713"/>
                </a:lnTo>
                <a:lnTo>
                  <a:pt x="888" y="711"/>
                </a:lnTo>
                <a:lnTo>
                  <a:pt x="888" y="710"/>
                </a:lnTo>
                <a:lnTo>
                  <a:pt x="888" y="709"/>
                </a:lnTo>
                <a:lnTo>
                  <a:pt x="891" y="705"/>
                </a:lnTo>
                <a:lnTo>
                  <a:pt x="891" y="704"/>
                </a:lnTo>
                <a:lnTo>
                  <a:pt x="892" y="703"/>
                </a:lnTo>
                <a:lnTo>
                  <a:pt x="893" y="703"/>
                </a:lnTo>
                <a:lnTo>
                  <a:pt x="894" y="701"/>
                </a:lnTo>
                <a:lnTo>
                  <a:pt x="894" y="700"/>
                </a:lnTo>
                <a:lnTo>
                  <a:pt x="895" y="700"/>
                </a:lnTo>
                <a:lnTo>
                  <a:pt x="896" y="699"/>
                </a:lnTo>
                <a:lnTo>
                  <a:pt x="896" y="698"/>
                </a:lnTo>
                <a:lnTo>
                  <a:pt x="897" y="698"/>
                </a:lnTo>
                <a:lnTo>
                  <a:pt x="897" y="696"/>
                </a:lnTo>
                <a:lnTo>
                  <a:pt x="898" y="696"/>
                </a:lnTo>
                <a:lnTo>
                  <a:pt x="898" y="698"/>
                </a:lnTo>
                <a:lnTo>
                  <a:pt x="899" y="698"/>
                </a:lnTo>
                <a:lnTo>
                  <a:pt x="899" y="696"/>
                </a:lnTo>
                <a:lnTo>
                  <a:pt x="899" y="698"/>
                </a:lnTo>
                <a:lnTo>
                  <a:pt x="899" y="696"/>
                </a:lnTo>
                <a:lnTo>
                  <a:pt x="901" y="696"/>
                </a:lnTo>
                <a:lnTo>
                  <a:pt x="902" y="696"/>
                </a:lnTo>
                <a:lnTo>
                  <a:pt x="903" y="695"/>
                </a:lnTo>
                <a:lnTo>
                  <a:pt x="903" y="694"/>
                </a:lnTo>
                <a:lnTo>
                  <a:pt x="904" y="694"/>
                </a:lnTo>
                <a:lnTo>
                  <a:pt x="904" y="693"/>
                </a:lnTo>
                <a:lnTo>
                  <a:pt x="903" y="692"/>
                </a:lnTo>
                <a:lnTo>
                  <a:pt x="904" y="692"/>
                </a:lnTo>
                <a:lnTo>
                  <a:pt x="905" y="692"/>
                </a:lnTo>
                <a:lnTo>
                  <a:pt x="906" y="691"/>
                </a:lnTo>
                <a:lnTo>
                  <a:pt x="907" y="690"/>
                </a:lnTo>
                <a:lnTo>
                  <a:pt x="907" y="689"/>
                </a:lnTo>
                <a:lnTo>
                  <a:pt x="908" y="689"/>
                </a:lnTo>
                <a:lnTo>
                  <a:pt x="908" y="687"/>
                </a:lnTo>
                <a:lnTo>
                  <a:pt x="910" y="687"/>
                </a:lnTo>
                <a:lnTo>
                  <a:pt x="911" y="687"/>
                </a:lnTo>
                <a:lnTo>
                  <a:pt x="912" y="687"/>
                </a:lnTo>
                <a:lnTo>
                  <a:pt x="912" y="686"/>
                </a:lnTo>
                <a:lnTo>
                  <a:pt x="914" y="685"/>
                </a:lnTo>
                <a:lnTo>
                  <a:pt x="915" y="685"/>
                </a:lnTo>
                <a:lnTo>
                  <a:pt x="916" y="685"/>
                </a:lnTo>
                <a:lnTo>
                  <a:pt x="917" y="684"/>
                </a:lnTo>
                <a:lnTo>
                  <a:pt x="918" y="684"/>
                </a:lnTo>
                <a:lnTo>
                  <a:pt x="920" y="685"/>
                </a:lnTo>
                <a:lnTo>
                  <a:pt x="922" y="685"/>
                </a:lnTo>
                <a:lnTo>
                  <a:pt x="923" y="685"/>
                </a:lnTo>
                <a:lnTo>
                  <a:pt x="925" y="684"/>
                </a:lnTo>
                <a:lnTo>
                  <a:pt x="926" y="684"/>
                </a:lnTo>
                <a:lnTo>
                  <a:pt x="929" y="685"/>
                </a:lnTo>
                <a:lnTo>
                  <a:pt x="930" y="685"/>
                </a:lnTo>
                <a:lnTo>
                  <a:pt x="931" y="684"/>
                </a:lnTo>
                <a:lnTo>
                  <a:pt x="932" y="684"/>
                </a:lnTo>
                <a:lnTo>
                  <a:pt x="932" y="683"/>
                </a:lnTo>
                <a:lnTo>
                  <a:pt x="933" y="683"/>
                </a:lnTo>
                <a:lnTo>
                  <a:pt x="934" y="683"/>
                </a:lnTo>
                <a:lnTo>
                  <a:pt x="936" y="683"/>
                </a:lnTo>
                <a:lnTo>
                  <a:pt x="937" y="682"/>
                </a:lnTo>
                <a:lnTo>
                  <a:pt x="939" y="681"/>
                </a:lnTo>
                <a:lnTo>
                  <a:pt x="940" y="681"/>
                </a:lnTo>
                <a:lnTo>
                  <a:pt x="940" y="682"/>
                </a:lnTo>
                <a:lnTo>
                  <a:pt x="941" y="680"/>
                </a:lnTo>
                <a:lnTo>
                  <a:pt x="942" y="680"/>
                </a:lnTo>
                <a:lnTo>
                  <a:pt x="942" y="679"/>
                </a:lnTo>
                <a:lnTo>
                  <a:pt x="944" y="679"/>
                </a:lnTo>
                <a:lnTo>
                  <a:pt x="945" y="679"/>
                </a:lnTo>
                <a:lnTo>
                  <a:pt x="945" y="677"/>
                </a:lnTo>
                <a:lnTo>
                  <a:pt x="945" y="675"/>
                </a:lnTo>
                <a:lnTo>
                  <a:pt x="945" y="674"/>
                </a:lnTo>
                <a:lnTo>
                  <a:pt x="945" y="673"/>
                </a:lnTo>
                <a:lnTo>
                  <a:pt x="943" y="672"/>
                </a:lnTo>
                <a:lnTo>
                  <a:pt x="942" y="672"/>
                </a:lnTo>
                <a:lnTo>
                  <a:pt x="941" y="672"/>
                </a:lnTo>
                <a:lnTo>
                  <a:pt x="939" y="672"/>
                </a:lnTo>
                <a:lnTo>
                  <a:pt x="937" y="672"/>
                </a:lnTo>
                <a:lnTo>
                  <a:pt x="936" y="672"/>
                </a:lnTo>
                <a:lnTo>
                  <a:pt x="935" y="672"/>
                </a:lnTo>
                <a:lnTo>
                  <a:pt x="935" y="673"/>
                </a:lnTo>
                <a:lnTo>
                  <a:pt x="936" y="673"/>
                </a:lnTo>
                <a:lnTo>
                  <a:pt x="936" y="674"/>
                </a:lnTo>
                <a:lnTo>
                  <a:pt x="935" y="673"/>
                </a:lnTo>
                <a:lnTo>
                  <a:pt x="934" y="673"/>
                </a:lnTo>
                <a:lnTo>
                  <a:pt x="933" y="673"/>
                </a:lnTo>
                <a:lnTo>
                  <a:pt x="933" y="672"/>
                </a:lnTo>
                <a:lnTo>
                  <a:pt x="931" y="672"/>
                </a:lnTo>
                <a:lnTo>
                  <a:pt x="930" y="672"/>
                </a:lnTo>
                <a:lnTo>
                  <a:pt x="929" y="671"/>
                </a:lnTo>
                <a:lnTo>
                  <a:pt x="925" y="669"/>
                </a:lnTo>
                <a:lnTo>
                  <a:pt x="924" y="666"/>
                </a:lnTo>
                <a:lnTo>
                  <a:pt x="921" y="664"/>
                </a:lnTo>
                <a:lnTo>
                  <a:pt x="921" y="663"/>
                </a:lnTo>
                <a:lnTo>
                  <a:pt x="920" y="662"/>
                </a:lnTo>
                <a:lnTo>
                  <a:pt x="920" y="661"/>
                </a:lnTo>
                <a:lnTo>
                  <a:pt x="920" y="660"/>
                </a:lnTo>
                <a:lnTo>
                  <a:pt x="918" y="657"/>
                </a:lnTo>
                <a:lnTo>
                  <a:pt x="917" y="656"/>
                </a:lnTo>
                <a:lnTo>
                  <a:pt x="916" y="654"/>
                </a:lnTo>
                <a:lnTo>
                  <a:pt x="916" y="652"/>
                </a:lnTo>
                <a:lnTo>
                  <a:pt x="916" y="651"/>
                </a:lnTo>
                <a:lnTo>
                  <a:pt x="916" y="650"/>
                </a:lnTo>
                <a:lnTo>
                  <a:pt x="915" y="647"/>
                </a:lnTo>
                <a:lnTo>
                  <a:pt x="916" y="645"/>
                </a:lnTo>
                <a:lnTo>
                  <a:pt x="918" y="642"/>
                </a:lnTo>
                <a:lnTo>
                  <a:pt x="918" y="641"/>
                </a:lnTo>
                <a:lnTo>
                  <a:pt x="920" y="639"/>
                </a:lnTo>
                <a:lnTo>
                  <a:pt x="920" y="638"/>
                </a:lnTo>
                <a:lnTo>
                  <a:pt x="920" y="637"/>
                </a:lnTo>
                <a:lnTo>
                  <a:pt x="921" y="636"/>
                </a:lnTo>
                <a:lnTo>
                  <a:pt x="922" y="635"/>
                </a:lnTo>
                <a:lnTo>
                  <a:pt x="922" y="634"/>
                </a:lnTo>
                <a:lnTo>
                  <a:pt x="923" y="634"/>
                </a:lnTo>
                <a:lnTo>
                  <a:pt x="925" y="633"/>
                </a:lnTo>
                <a:lnTo>
                  <a:pt x="926" y="632"/>
                </a:lnTo>
                <a:lnTo>
                  <a:pt x="929" y="631"/>
                </a:lnTo>
                <a:lnTo>
                  <a:pt x="929" y="629"/>
                </a:lnTo>
                <a:lnTo>
                  <a:pt x="929" y="628"/>
                </a:lnTo>
                <a:lnTo>
                  <a:pt x="930" y="628"/>
                </a:lnTo>
                <a:lnTo>
                  <a:pt x="930" y="627"/>
                </a:lnTo>
                <a:lnTo>
                  <a:pt x="930" y="626"/>
                </a:lnTo>
                <a:lnTo>
                  <a:pt x="931" y="626"/>
                </a:lnTo>
                <a:lnTo>
                  <a:pt x="932" y="625"/>
                </a:lnTo>
                <a:lnTo>
                  <a:pt x="933" y="623"/>
                </a:lnTo>
                <a:lnTo>
                  <a:pt x="934" y="622"/>
                </a:lnTo>
                <a:lnTo>
                  <a:pt x="934" y="620"/>
                </a:lnTo>
                <a:lnTo>
                  <a:pt x="935" y="620"/>
                </a:lnTo>
                <a:lnTo>
                  <a:pt x="935" y="619"/>
                </a:lnTo>
                <a:lnTo>
                  <a:pt x="935" y="618"/>
                </a:lnTo>
                <a:lnTo>
                  <a:pt x="935" y="617"/>
                </a:lnTo>
                <a:lnTo>
                  <a:pt x="934" y="616"/>
                </a:lnTo>
                <a:lnTo>
                  <a:pt x="933" y="615"/>
                </a:lnTo>
                <a:lnTo>
                  <a:pt x="932" y="614"/>
                </a:lnTo>
                <a:lnTo>
                  <a:pt x="931" y="614"/>
                </a:lnTo>
                <a:lnTo>
                  <a:pt x="930" y="613"/>
                </a:lnTo>
                <a:lnTo>
                  <a:pt x="929" y="613"/>
                </a:lnTo>
                <a:lnTo>
                  <a:pt x="926" y="613"/>
                </a:lnTo>
                <a:lnTo>
                  <a:pt x="925" y="613"/>
                </a:lnTo>
                <a:lnTo>
                  <a:pt x="925" y="612"/>
                </a:lnTo>
                <a:lnTo>
                  <a:pt x="926" y="612"/>
                </a:lnTo>
                <a:lnTo>
                  <a:pt x="927" y="613"/>
                </a:lnTo>
                <a:lnTo>
                  <a:pt x="927" y="612"/>
                </a:lnTo>
                <a:lnTo>
                  <a:pt x="932" y="612"/>
                </a:lnTo>
                <a:lnTo>
                  <a:pt x="935" y="610"/>
                </a:lnTo>
                <a:lnTo>
                  <a:pt x="937" y="612"/>
                </a:lnTo>
                <a:lnTo>
                  <a:pt x="940" y="613"/>
                </a:lnTo>
                <a:lnTo>
                  <a:pt x="941" y="613"/>
                </a:lnTo>
                <a:lnTo>
                  <a:pt x="941" y="612"/>
                </a:lnTo>
                <a:lnTo>
                  <a:pt x="942" y="610"/>
                </a:lnTo>
                <a:lnTo>
                  <a:pt x="945" y="612"/>
                </a:lnTo>
                <a:lnTo>
                  <a:pt x="946" y="612"/>
                </a:lnTo>
                <a:lnTo>
                  <a:pt x="948" y="613"/>
                </a:lnTo>
                <a:lnTo>
                  <a:pt x="949" y="612"/>
                </a:lnTo>
                <a:lnTo>
                  <a:pt x="949" y="610"/>
                </a:lnTo>
                <a:lnTo>
                  <a:pt x="950" y="610"/>
                </a:lnTo>
                <a:lnTo>
                  <a:pt x="951" y="612"/>
                </a:lnTo>
                <a:lnTo>
                  <a:pt x="952" y="612"/>
                </a:lnTo>
                <a:lnTo>
                  <a:pt x="954" y="609"/>
                </a:lnTo>
                <a:lnTo>
                  <a:pt x="955" y="608"/>
                </a:lnTo>
                <a:lnTo>
                  <a:pt x="955" y="607"/>
                </a:lnTo>
                <a:lnTo>
                  <a:pt x="954" y="607"/>
                </a:lnTo>
                <a:lnTo>
                  <a:pt x="953" y="606"/>
                </a:lnTo>
                <a:lnTo>
                  <a:pt x="954" y="604"/>
                </a:lnTo>
                <a:lnTo>
                  <a:pt x="955" y="604"/>
                </a:lnTo>
                <a:lnTo>
                  <a:pt x="958" y="604"/>
                </a:lnTo>
                <a:lnTo>
                  <a:pt x="959" y="604"/>
                </a:lnTo>
                <a:lnTo>
                  <a:pt x="960" y="604"/>
                </a:lnTo>
                <a:lnTo>
                  <a:pt x="960" y="603"/>
                </a:lnTo>
                <a:lnTo>
                  <a:pt x="961" y="603"/>
                </a:lnTo>
                <a:lnTo>
                  <a:pt x="961" y="604"/>
                </a:lnTo>
                <a:lnTo>
                  <a:pt x="962" y="604"/>
                </a:lnTo>
                <a:lnTo>
                  <a:pt x="962" y="605"/>
                </a:lnTo>
                <a:lnTo>
                  <a:pt x="962" y="606"/>
                </a:lnTo>
                <a:lnTo>
                  <a:pt x="963" y="606"/>
                </a:lnTo>
                <a:lnTo>
                  <a:pt x="963" y="607"/>
                </a:lnTo>
                <a:lnTo>
                  <a:pt x="968" y="608"/>
                </a:lnTo>
                <a:lnTo>
                  <a:pt x="969" y="608"/>
                </a:lnTo>
                <a:lnTo>
                  <a:pt x="969" y="609"/>
                </a:lnTo>
                <a:lnTo>
                  <a:pt x="970" y="609"/>
                </a:lnTo>
                <a:lnTo>
                  <a:pt x="972" y="609"/>
                </a:lnTo>
                <a:lnTo>
                  <a:pt x="973" y="610"/>
                </a:lnTo>
                <a:lnTo>
                  <a:pt x="974" y="612"/>
                </a:lnTo>
                <a:lnTo>
                  <a:pt x="974" y="610"/>
                </a:lnTo>
                <a:lnTo>
                  <a:pt x="974" y="612"/>
                </a:lnTo>
                <a:lnTo>
                  <a:pt x="977" y="612"/>
                </a:lnTo>
                <a:lnTo>
                  <a:pt x="978" y="613"/>
                </a:lnTo>
                <a:lnTo>
                  <a:pt x="981" y="614"/>
                </a:lnTo>
                <a:lnTo>
                  <a:pt x="982" y="615"/>
                </a:lnTo>
                <a:lnTo>
                  <a:pt x="984" y="615"/>
                </a:lnTo>
                <a:lnTo>
                  <a:pt x="985" y="615"/>
                </a:lnTo>
                <a:lnTo>
                  <a:pt x="985" y="616"/>
                </a:lnTo>
                <a:lnTo>
                  <a:pt x="987" y="617"/>
                </a:lnTo>
                <a:lnTo>
                  <a:pt x="989" y="618"/>
                </a:lnTo>
                <a:lnTo>
                  <a:pt x="990" y="619"/>
                </a:lnTo>
                <a:lnTo>
                  <a:pt x="990" y="620"/>
                </a:lnTo>
                <a:lnTo>
                  <a:pt x="991" y="620"/>
                </a:lnTo>
                <a:lnTo>
                  <a:pt x="991" y="622"/>
                </a:lnTo>
                <a:lnTo>
                  <a:pt x="992" y="622"/>
                </a:lnTo>
                <a:lnTo>
                  <a:pt x="993" y="623"/>
                </a:lnTo>
                <a:lnTo>
                  <a:pt x="994" y="623"/>
                </a:lnTo>
                <a:lnTo>
                  <a:pt x="996" y="623"/>
                </a:lnTo>
                <a:lnTo>
                  <a:pt x="996" y="622"/>
                </a:lnTo>
                <a:lnTo>
                  <a:pt x="996" y="623"/>
                </a:lnTo>
                <a:lnTo>
                  <a:pt x="997" y="623"/>
                </a:lnTo>
                <a:lnTo>
                  <a:pt x="997" y="624"/>
                </a:lnTo>
                <a:lnTo>
                  <a:pt x="997" y="625"/>
                </a:lnTo>
                <a:lnTo>
                  <a:pt x="998" y="624"/>
                </a:lnTo>
                <a:lnTo>
                  <a:pt x="999" y="623"/>
                </a:lnTo>
                <a:lnTo>
                  <a:pt x="1000" y="623"/>
                </a:lnTo>
                <a:lnTo>
                  <a:pt x="1001" y="624"/>
                </a:lnTo>
                <a:lnTo>
                  <a:pt x="1002" y="625"/>
                </a:lnTo>
                <a:lnTo>
                  <a:pt x="1003" y="624"/>
                </a:lnTo>
                <a:lnTo>
                  <a:pt x="1004" y="624"/>
                </a:lnTo>
                <a:lnTo>
                  <a:pt x="1004" y="623"/>
                </a:lnTo>
                <a:lnTo>
                  <a:pt x="1004" y="622"/>
                </a:lnTo>
                <a:lnTo>
                  <a:pt x="1003" y="622"/>
                </a:lnTo>
                <a:lnTo>
                  <a:pt x="1002" y="622"/>
                </a:lnTo>
                <a:lnTo>
                  <a:pt x="1002" y="620"/>
                </a:lnTo>
                <a:lnTo>
                  <a:pt x="1002" y="619"/>
                </a:lnTo>
                <a:lnTo>
                  <a:pt x="1004" y="619"/>
                </a:lnTo>
                <a:lnTo>
                  <a:pt x="1007" y="620"/>
                </a:lnTo>
                <a:lnTo>
                  <a:pt x="1008" y="620"/>
                </a:lnTo>
                <a:lnTo>
                  <a:pt x="1008" y="622"/>
                </a:lnTo>
                <a:lnTo>
                  <a:pt x="1009" y="622"/>
                </a:lnTo>
                <a:lnTo>
                  <a:pt x="1010" y="622"/>
                </a:lnTo>
                <a:lnTo>
                  <a:pt x="1011" y="620"/>
                </a:lnTo>
                <a:lnTo>
                  <a:pt x="1012" y="620"/>
                </a:lnTo>
                <a:lnTo>
                  <a:pt x="1013" y="620"/>
                </a:lnTo>
                <a:lnTo>
                  <a:pt x="1013" y="619"/>
                </a:lnTo>
                <a:lnTo>
                  <a:pt x="1015" y="619"/>
                </a:lnTo>
                <a:lnTo>
                  <a:pt x="1016" y="619"/>
                </a:lnTo>
                <a:lnTo>
                  <a:pt x="1017" y="619"/>
                </a:lnTo>
                <a:lnTo>
                  <a:pt x="1018" y="620"/>
                </a:lnTo>
                <a:lnTo>
                  <a:pt x="1019" y="620"/>
                </a:lnTo>
                <a:lnTo>
                  <a:pt x="1020" y="620"/>
                </a:lnTo>
                <a:lnTo>
                  <a:pt x="1021" y="620"/>
                </a:lnTo>
                <a:lnTo>
                  <a:pt x="1021" y="622"/>
                </a:lnTo>
                <a:lnTo>
                  <a:pt x="1022" y="622"/>
                </a:lnTo>
                <a:lnTo>
                  <a:pt x="1023" y="622"/>
                </a:lnTo>
                <a:lnTo>
                  <a:pt x="1025" y="622"/>
                </a:lnTo>
                <a:lnTo>
                  <a:pt x="1026" y="623"/>
                </a:lnTo>
                <a:lnTo>
                  <a:pt x="1027" y="623"/>
                </a:lnTo>
                <a:lnTo>
                  <a:pt x="1028" y="623"/>
                </a:lnTo>
                <a:lnTo>
                  <a:pt x="1029" y="623"/>
                </a:lnTo>
                <a:lnTo>
                  <a:pt x="1030" y="623"/>
                </a:lnTo>
                <a:lnTo>
                  <a:pt x="1031" y="624"/>
                </a:lnTo>
                <a:lnTo>
                  <a:pt x="1032" y="625"/>
                </a:lnTo>
                <a:lnTo>
                  <a:pt x="1033" y="626"/>
                </a:lnTo>
                <a:lnTo>
                  <a:pt x="1035" y="626"/>
                </a:lnTo>
                <a:lnTo>
                  <a:pt x="1035" y="627"/>
                </a:lnTo>
                <a:lnTo>
                  <a:pt x="1036" y="627"/>
                </a:lnTo>
                <a:lnTo>
                  <a:pt x="1036" y="628"/>
                </a:lnTo>
                <a:lnTo>
                  <a:pt x="1037" y="629"/>
                </a:lnTo>
                <a:lnTo>
                  <a:pt x="1037" y="631"/>
                </a:lnTo>
                <a:lnTo>
                  <a:pt x="1038" y="631"/>
                </a:lnTo>
                <a:lnTo>
                  <a:pt x="1039" y="632"/>
                </a:lnTo>
                <a:lnTo>
                  <a:pt x="1041" y="633"/>
                </a:lnTo>
                <a:lnTo>
                  <a:pt x="1042" y="634"/>
                </a:lnTo>
                <a:lnTo>
                  <a:pt x="1042" y="636"/>
                </a:lnTo>
                <a:lnTo>
                  <a:pt x="1044" y="636"/>
                </a:lnTo>
                <a:lnTo>
                  <a:pt x="1044" y="638"/>
                </a:lnTo>
                <a:lnTo>
                  <a:pt x="1044" y="641"/>
                </a:lnTo>
                <a:lnTo>
                  <a:pt x="1044" y="642"/>
                </a:lnTo>
                <a:lnTo>
                  <a:pt x="1045" y="644"/>
                </a:lnTo>
                <a:lnTo>
                  <a:pt x="1047" y="646"/>
                </a:lnTo>
                <a:lnTo>
                  <a:pt x="1048" y="646"/>
                </a:lnTo>
                <a:lnTo>
                  <a:pt x="1048" y="647"/>
                </a:lnTo>
                <a:lnTo>
                  <a:pt x="1050" y="647"/>
                </a:lnTo>
                <a:lnTo>
                  <a:pt x="1051" y="647"/>
                </a:lnTo>
                <a:lnTo>
                  <a:pt x="1052" y="647"/>
                </a:lnTo>
                <a:lnTo>
                  <a:pt x="1054" y="647"/>
                </a:lnTo>
                <a:lnTo>
                  <a:pt x="1055" y="646"/>
                </a:lnTo>
                <a:lnTo>
                  <a:pt x="1056" y="646"/>
                </a:lnTo>
                <a:lnTo>
                  <a:pt x="1057" y="646"/>
                </a:lnTo>
                <a:lnTo>
                  <a:pt x="1058" y="646"/>
                </a:lnTo>
                <a:lnTo>
                  <a:pt x="1058" y="645"/>
                </a:lnTo>
                <a:lnTo>
                  <a:pt x="1058" y="646"/>
                </a:lnTo>
                <a:lnTo>
                  <a:pt x="1059" y="646"/>
                </a:lnTo>
                <a:lnTo>
                  <a:pt x="1060" y="646"/>
                </a:lnTo>
                <a:lnTo>
                  <a:pt x="1061" y="646"/>
                </a:lnTo>
                <a:lnTo>
                  <a:pt x="1063" y="645"/>
                </a:lnTo>
                <a:lnTo>
                  <a:pt x="1065" y="645"/>
                </a:lnTo>
                <a:lnTo>
                  <a:pt x="1066" y="645"/>
                </a:lnTo>
                <a:lnTo>
                  <a:pt x="1067" y="645"/>
                </a:lnTo>
                <a:lnTo>
                  <a:pt x="1069" y="644"/>
                </a:lnTo>
                <a:lnTo>
                  <a:pt x="1070" y="645"/>
                </a:lnTo>
                <a:lnTo>
                  <a:pt x="1071" y="645"/>
                </a:lnTo>
                <a:lnTo>
                  <a:pt x="1074" y="646"/>
                </a:lnTo>
                <a:lnTo>
                  <a:pt x="1075" y="647"/>
                </a:lnTo>
                <a:lnTo>
                  <a:pt x="1076" y="648"/>
                </a:lnTo>
                <a:lnTo>
                  <a:pt x="1077" y="650"/>
                </a:lnTo>
                <a:lnTo>
                  <a:pt x="1079" y="651"/>
                </a:lnTo>
                <a:lnTo>
                  <a:pt x="1079" y="652"/>
                </a:lnTo>
                <a:lnTo>
                  <a:pt x="1080" y="653"/>
                </a:lnTo>
                <a:lnTo>
                  <a:pt x="1083" y="653"/>
                </a:lnTo>
                <a:lnTo>
                  <a:pt x="1084" y="654"/>
                </a:lnTo>
                <a:lnTo>
                  <a:pt x="1085" y="654"/>
                </a:lnTo>
                <a:lnTo>
                  <a:pt x="1085" y="655"/>
                </a:lnTo>
                <a:lnTo>
                  <a:pt x="1088" y="656"/>
                </a:lnTo>
                <a:lnTo>
                  <a:pt x="1090" y="656"/>
                </a:lnTo>
                <a:lnTo>
                  <a:pt x="1092" y="656"/>
                </a:lnTo>
                <a:lnTo>
                  <a:pt x="1090" y="657"/>
                </a:lnTo>
                <a:lnTo>
                  <a:pt x="1092" y="657"/>
                </a:lnTo>
                <a:lnTo>
                  <a:pt x="1093" y="657"/>
                </a:lnTo>
                <a:lnTo>
                  <a:pt x="1094" y="657"/>
                </a:lnTo>
                <a:lnTo>
                  <a:pt x="1095" y="657"/>
                </a:lnTo>
                <a:lnTo>
                  <a:pt x="1096" y="657"/>
                </a:lnTo>
                <a:lnTo>
                  <a:pt x="1097" y="656"/>
                </a:lnTo>
                <a:lnTo>
                  <a:pt x="1098" y="656"/>
                </a:lnTo>
                <a:lnTo>
                  <a:pt x="1098" y="655"/>
                </a:lnTo>
                <a:lnTo>
                  <a:pt x="1099" y="655"/>
                </a:lnTo>
                <a:lnTo>
                  <a:pt x="1099" y="656"/>
                </a:lnTo>
                <a:lnTo>
                  <a:pt x="1100" y="656"/>
                </a:lnTo>
                <a:lnTo>
                  <a:pt x="1100" y="657"/>
                </a:lnTo>
                <a:lnTo>
                  <a:pt x="1102" y="658"/>
                </a:lnTo>
                <a:lnTo>
                  <a:pt x="1103" y="658"/>
                </a:lnTo>
                <a:lnTo>
                  <a:pt x="1103" y="660"/>
                </a:lnTo>
                <a:lnTo>
                  <a:pt x="1104" y="660"/>
                </a:lnTo>
                <a:lnTo>
                  <a:pt x="1105" y="660"/>
                </a:lnTo>
                <a:lnTo>
                  <a:pt x="1106" y="660"/>
                </a:lnTo>
                <a:lnTo>
                  <a:pt x="1107" y="661"/>
                </a:lnTo>
                <a:lnTo>
                  <a:pt x="1108" y="662"/>
                </a:lnTo>
                <a:lnTo>
                  <a:pt x="1109" y="662"/>
                </a:lnTo>
                <a:lnTo>
                  <a:pt x="1112" y="663"/>
                </a:lnTo>
                <a:lnTo>
                  <a:pt x="1113" y="663"/>
                </a:lnTo>
                <a:lnTo>
                  <a:pt x="1114" y="663"/>
                </a:lnTo>
                <a:lnTo>
                  <a:pt x="1115" y="663"/>
                </a:lnTo>
                <a:lnTo>
                  <a:pt x="1115" y="664"/>
                </a:lnTo>
                <a:lnTo>
                  <a:pt x="1117" y="665"/>
                </a:lnTo>
                <a:lnTo>
                  <a:pt x="1117" y="664"/>
                </a:lnTo>
                <a:lnTo>
                  <a:pt x="1118" y="664"/>
                </a:lnTo>
                <a:lnTo>
                  <a:pt x="1118" y="665"/>
                </a:lnTo>
                <a:lnTo>
                  <a:pt x="1119" y="665"/>
                </a:lnTo>
                <a:lnTo>
                  <a:pt x="1119" y="664"/>
                </a:lnTo>
                <a:lnTo>
                  <a:pt x="1121" y="664"/>
                </a:lnTo>
                <a:lnTo>
                  <a:pt x="1122" y="664"/>
                </a:lnTo>
                <a:lnTo>
                  <a:pt x="1122" y="663"/>
                </a:lnTo>
                <a:lnTo>
                  <a:pt x="1123" y="663"/>
                </a:lnTo>
                <a:lnTo>
                  <a:pt x="1124" y="663"/>
                </a:lnTo>
                <a:lnTo>
                  <a:pt x="1125" y="664"/>
                </a:lnTo>
                <a:lnTo>
                  <a:pt x="1126" y="664"/>
                </a:lnTo>
                <a:lnTo>
                  <a:pt x="1126" y="665"/>
                </a:lnTo>
                <a:lnTo>
                  <a:pt x="1127" y="665"/>
                </a:lnTo>
                <a:lnTo>
                  <a:pt x="1128" y="665"/>
                </a:lnTo>
                <a:lnTo>
                  <a:pt x="1130" y="664"/>
                </a:lnTo>
                <a:lnTo>
                  <a:pt x="1130" y="663"/>
                </a:lnTo>
                <a:lnTo>
                  <a:pt x="1130" y="662"/>
                </a:lnTo>
                <a:lnTo>
                  <a:pt x="1130" y="663"/>
                </a:lnTo>
                <a:lnTo>
                  <a:pt x="1131" y="663"/>
                </a:lnTo>
                <a:lnTo>
                  <a:pt x="1131" y="664"/>
                </a:lnTo>
                <a:lnTo>
                  <a:pt x="1131" y="665"/>
                </a:lnTo>
                <a:lnTo>
                  <a:pt x="1131" y="666"/>
                </a:lnTo>
                <a:lnTo>
                  <a:pt x="1131" y="667"/>
                </a:lnTo>
                <a:lnTo>
                  <a:pt x="1132" y="667"/>
                </a:lnTo>
                <a:lnTo>
                  <a:pt x="1132" y="666"/>
                </a:lnTo>
                <a:lnTo>
                  <a:pt x="1133" y="666"/>
                </a:lnTo>
                <a:lnTo>
                  <a:pt x="1133" y="667"/>
                </a:lnTo>
                <a:lnTo>
                  <a:pt x="1134" y="669"/>
                </a:lnTo>
                <a:lnTo>
                  <a:pt x="1135" y="669"/>
                </a:lnTo>
                <a:lnTo>
                  <a:pt x="1136" y="670"/>
                </a:lnTo>
                <a:lnTo>
                  <a:pt x="1136" y="671"/>
                </a:lnTo>
                <a:lnTo>
                  <a:pt x="1137" y="671"/>
                </a:lnTo>
                <a:lnTo>
                  <a:pt x="1138" y="672"/>
                </a:lnTo>
                <a:lnTo>
                  <a:pt x="1140" y="672"/>
                </a:lnTo>
                <a:lnTo>
                  <a:pt x="1140" y="673"/>
                </a:lnTo>
                <a:lnTo>
                  <a:pt x="1141" y="673"/>
                </a:lnTo>
                <a:lnTo>
                  <a:pt x="1142" y="673"/>
                </a:lnTo>
                <a:lnTo>
                  <a:pt x="1142" y="674"/>
                </a:lnTo>
                <a:lnTo>
                  <a:pt x="1143" y="674"/>
                </a:lnTo>
                <a:lnTo>
                  <a:pt x="1144" y="675"/>
                </a:lnTo>
                <a:lnTo>
                  <a:pt x="1145" y="675"/>
                </a:lnTo>
                <a:lnTo>
                  <a:pt x="1145" y="676"/>
                </a:lnTo>
                <a:lnTo>
                  <a:pt x="1144" y="677"/>
                </a:lnTo>
                <a:lnTo>
                  <a:pt x="1145" y="677"/>
                </a:lnTo>
                <a:lnTo>
                  <a:pt x="1144" y="679"/>
                </a:lnTo>
                <a:lnTo>
                  <a:pt x="1143" y="679"/>
                </a:lnTo>
                <a:lnTo>
                  <a:pt x="1142" y="679"/>
                </a:lnTo>
                <a:lnTo>
                  <a:pt x="1141" y="677"/>
                </a:lnTo>
                <a:lnTo>
                  <a:pt x="1142" y="676"/>
                </a:lnTo>
                <a:lnTo>
                  <a:pt x="1142" y="675"/>
                </a:lnTo>
                <a:lnTo>
                  <a:pt x="1142" y="674"/>
                </a:lnTo>
                <a:lnTo>
                  <a:pt x="1142" y="675"/>
                </a:lnTo>
                <a:lnTo>
                  <a:pt x="1141" y="675"/>
                </a:lnTo>
                <a:lnTo>
                  <a:pt x="1141" y="676"/>
                </a:lnTo>
                <a:lnTo>
                  <a:pt x="1141" y="677"/>
                </a:lnTo>
                <a:lnTo>
                  <a:pt x="1141" y="679"/>
                </a:lnTo>
                <a:lnTo>
                  <a:pt x="1141" y="680"/>
                </a:lnTo>
                <a:lnTo>
                  <a:pt x="1142" y="680"/>
                </a:lnTo>
                <a:lnTo>
                  <a:pt x="1142" y="681"/>
                </a:lnTo>
                <a:lnTo>
                  <a:pt x="1141" y="681"/>
                </a:lnTo>
                <a:lnTo>
                  <a:pt x="1142" y="681"/>
                </a:lnTo>
                <a:lnTo>
                  <a:pt x="1142" y="682"/>
                </a:lnTo>
                <a:lnTo>
                  <a:pt x="1143" y="683"/>
                </a:lnTo>
                <a:lnTo>
                  <a:pt x="1143" y="684"/>
                </a:lnTo>
                <a:lnTo>
                  <a:pt x="1144" y="685"/>
                </a:lnTo>
                <a:lnTo>
                  <a:pt x="1145" y="686"/>
                </a:lnTo>
                <a:lnTo>
                  <a:pt x="1145" y="687"/>
                </a:lnTo>
                <a:lnTo>
                  <a:pt x="1147" y="689"/>
                </a:lnTo>
                <a:lnTo>
                  <a:pt x="1148" y="691"/>
                </a:lnTo>
                <a:lnTo>
                  <a:pt x="1148" y="692"/>
                </a:lnTo>
                <a:lnTo>
                  <a:pt x="1148" y="693"/>
                </a:lnTo>
                <a:lnTo>
                  <a:pt x="1150" y="693"/>
                </a:lnTo>
                <a:lnTo>
                  <a:pt x="1151" y="694"/>
                </a:lnTo>
                <a:lnTo>
                  <a:pt x="1151" y="695"/>
                </a:lnTo>
                <a:lnTo>
                  <a:pt x="1152" y="695"/>
                </a:lnTo>
                <a:lnTo>
                  <a:pt x="1153" y="695"/>
                </a:lnTo>
                <a:lnTo>
                  <a:pt x="1153" y="696"/>
                </a:lnTo>
                <a:lnTo>
                  <a:pt x="1154" y="698"/>
                </a:lnTo>
                <a:lnTo>
                  <a:pt x="1155" y="698"/>
                </a:lnTo>
                <a:lnTo>
                  <a:pt x="1156" y="698"/>
                </a:lnTo>
                <a:lnTo>
                  <a:pt x="1156" y="699"/>
                </a:lnTo>
                <a:lnTo>
                  <a:pt x="1156" y="701"/>
                </a:lnTo>
                <a:lnTo>
                  <a:pt x="1157" y="701"/>
                </a:lnTo>
                <a:lnTo>
                  <a:pt x="1157" y="702"/>
                </a:lnTo>
                <a:lnTo>
                  <a:pt x="1157" y="703"/>
                </a:lnTo>
                <a:lnTo>
                  <a:pt x="1159" y="704"/>
                </a:lnTo>
                <a:lnTo>
                  <a:pt x="1157" y="704"/>
                </a:lnTo>
                <a:lnTo>
                  <a:pt x="1159" y="705"/>
                </a:lnTo>
                <a:lnTo>
                  <a:pt x="1160" y="706"/>
                </a:lnTo>
                <a:lnTo>
                  <a:pt x="1160" y="708"/>
                </a:lnTo>
                <a:lnTo>
                  <a:pt x="1159" y="708"/>
                </a:lnTo>
                <a:lnTo>
                  <a:pt x="1157" y="708"/>
                </a:lnTo>
                <a:lnTo>
                  <a:pt x="1157" y="706"/>
                </a:lnTo>
                <a:lnTo>
                  <a:pt x="1157" y="708"/>
                </a:lnTo>
                <a:lnTo>
                  <a:pt x="1156" y="709"/>
                </a:lnTo>
                <a:lnTo>
                  <a:pt x="1157" y="709"/>
                </a:lnTo>
                <a:lnTo>
                  <a:pt x="1157" y="708"/>
                </a:lnTo>
                <a:lnTo>
                  <a:pt x="1159" y="709"/>
                </a:lnTo>
                <a:lnTo>
                  <a:pt x="1157" y="710"/>
                </a:lnTo>
                <a:lnTo>
                  <a:pt x="1159" y="710"/>
                </a:lnTo>
                <a:lnTo>
                  <a:pt x="1159" y="711"/>
                </a:lnTo>
                <a:lnTo>
                  <a:pt x="1159" y="712"/>
                </a:lnTo>
                <a:lnTo>
                  <a:pt x="1160" y="714"/>
                </a:lnTo>
                <a:lnTo>
                  <a:pt x="1161" y="715"/>
                </a:lnTo>
                <a:lnTo>
                  <a:pt x="1161" y="714"/>
                </a:lnTo>
                <a:lnTo>
                  <a:pt x="1162" y="715"/>
                </a:lnTo>
                <a:lnTo>
                  <a:pt x="1163" y="715"/>
                </a:lnTo>
                <a:lnTo>
                  <a:pt x="1164" y="715"/>
                </a:lnTo>
                <a:lnTo>
                  <a:pt x="1165" y="717"/>
                </a:lnTo>
                <a:lnTo>
                  <a:pt x="1165" y="718"/>
                </a:lnTo>
                <a:lnTo>
                  <a:pt x="1166" y="718"/>
                </a:lnTo>
                <a:lnTo>
                  <a:pt x="1166" y="719"/>
                </a:lnTo>
                <a:lnTo>
                  <a:pt x="1165" y="719"/>
                </a:lnTo>
                <a:lnTo>
                  <a:pt x="1164" y="719"/>
                </a:lnTo>
                <a:lnTo>
                  <a:pt x="1163" y="719"/>
                </a:lnTo>
                <a:lnTo>
                  <a:pt x="1162" y="718"/>
                </a:lnTo>
                <a:lnTo>
                  <a:pt x="1161" y="718"/>
                </a:lnTo>
                <a:lnTo>
                  <a:pt x="1160" y="718"/>
                </a:lnTo>
                <a:lnTo>
                  <a:pt x="1159" y="718"/>
                </a:lnTo>
                <a:lnTo>
                  <a:pt x="1157" y="717"/>
                </a:lnTo>
                <a:lnTo>
                  <a:pt x="1156" y="717"/>
                </a:lnTo>
                <a:lnTo>
                  <a:pt x="1155" y="717"/>
                </a:lnTo>
                <a:lnTo>
                  <a:pt x="1154" y="717"/>
                </a:lnTo>
                <a:lnTo>
                  <a:pt x="1154" y="715"/>
                </a:lnTo>
                <a:lnTo>
                  <a:pt x="1153" y="715"/>
                </a:lnTo>
                <a:lnTo>
                  <a:pt x="1153" y="714"/>
                </a:lnTo>
                <a:lnTo>
                  <a:pt x="1152" y="714"/>
                </a:lnTo>
                <a:lnTo>
                  <a:pt x="1152" y="713"/>
                </a:lnTo>
                <a:lnTo>
                  <a:pt x="1152" y="712"/>
                </a:lnTo>
                <a:lnTo>
                  <a:pt x="1151" y="711"/>
                </a:lnTo>
                <a:lnTo>
                  <a:pt x="1150" y="711"/>
                </a:lnTo>
                <a:lnTo>
                  <a:pt x="1148" y="712"/>
                </a:lnTo>
                <a:lnTo>
                  <a:pt x="1147" y="713"/>
                </a:lnTo>
                <a:lnTo>
                  <a:pt x="1146" y="714"/>
                </a:lnTo>
                <a:lnTo>
                  <a:pt x="1145" y="715"/>
                </a:lnTo>
                <a:lnTo>
                  <a:pt x="1144" y="714"/>
                </a:lnTo>
                <a:lnTo>
                  <a:pt x="1143" y="714"/>
                </a:lnTo>
                <a:lnTo>
                  <a:pt x="1144" y="715"/>
                </a:lnTo>
                <a:lnTo>
                  <a:pt x="1143" y="715"/>
                </a:lnTo>
                <a:lnTo>
                  <a:pt x="1143" y="717"/>
                </a:lnTo>
                <a:lnTo>
                  <a:pt x="1142" y="718"/>
                </a:lnTo>
                <a:lnTo>
                  <a:pt x="1142" y="719"/>
                </a:lnTo>
                <a:lnTo>
                  <a:pt x="1142" y="720"/>
                </a:lnTo>
                <a:lnTo>
                  <a:pt x="1142" y="721"/>
                </a:lnTo>
                <a:lnTo>
                  <a:pt x="1142" y="722"/>
                </a:lnTo>
                <a:lnTo>
                  <a:pt x="1142" y="723"/>
                </a:lnTo>
                <a:lnTo>
                  <a:pt x="1143" y="723"/>
                </a:lnTo>
                <a:lnTo>
                  <a:pt x="1144" y="723"/>
                </a:lnTo>
                <a:lnTo>
                  <a:pt x="1144" y="724"/>
                </a:lnTo>
                <a:lnTo>
                  <a:pt x="1145" y="724"/>
                </a:lnTo>
                <a:lnTo>
                  <a:pt x="1145" y="725"/>
                </a:lnTo>
                <a:lnTo>
                  <a:pt x="1144" y="725"/>
                </a:lnTo>
                <a:lnTo>
                  <a:pt x="1143" y="724"/>
                </a:lnTo>
                <a:lnTo>
                  <a:pt x="1142" y="724"/>
                </a:lnTo>
                <a:lnTo>
                  <a:pt x="1142" y="725"/>
                </a:lnTo>
                <a:lnTo>
                  <a:pt x="1142" y="727"/>
                </a:lnTo>
                <a:lnTo>
                  <a:pt x="1141" y="727"/>
                </a:lnTo>
                <a:lnTo>
                  <a:pt x="1142" y="727"/>
                </a:lnTo>
                <a:lnTo>
                  <a:pt x="1142" y="728"/>
                </a:lnTo>
                <a:lnTo>
                  <a:pt x="1143" y="728"/>
                </a:lnTo>
                <a:lnTo>
                  <a:pt x="1144" y="729"/>
                </a:lnTo>
                <a:lnTo>
                  <a:pt x="1144" y="730"/>
                </a:lnTo>
                <a:lnTo>
                  <a:pt x="1144" y="731"/>
                </a:lnTo>
                <a:lnTo>
                  <a:pt x="1144" y="732"/>
                </a:lnTo>
                <a:lnTo>
                  <a:pt x="1144" y="733"/>
                </a:lnTo>
                <a:lnTo>
                  <a:pt x="1145" y="734"/>
                </a:lnTo>
                <a:lnTo>
                  <a:pt x="1145" y="736"/>
                </a:lnTo>
                <a:lnTo>
                  <a:pt x="1146" y="737"/>
                </a:lnTo>
                <a:lnTo>
                  <a:pt x="1146" y="738"/>
                </a:lnTo>
                <a:lnTo>
                  <a:pt x="1147" y="739"/>
                </a:lnTo>
                <a:lnTo>
                  <a:pt x="1148" y="740"/>
                </a:lnTo>
                <a:lnTo>
                  <a:pt x="1150" y="740"/>
                </a:lnTo>
                <a:lnTo>
                  <a:pt x="1151" y="740"/>
                </a:lnTo>
                <a:lnTo>
                  <a:pt x="1151" y="741"/>
                </a:lnTo>
                <a:lnTo>
                  <a:pt x="1152" y="741"/>
                </a:lnTo>
                <a:lnTo>
                  <a:pt x="1152" y="742"/>
                </a:lnTo>
                <a:lnTo>
                  <a:pt x="1153" y="742"/>
                </a:lnTo>
                <a:lnTo>
                  <a:pt x="1154" y="742"/>
                </a:lnTo>
                <a:lnTo>
                  <a:pt x="1155" y="743"/>
                </a:lnTo>
                <a:lnTo>
                  <a:pt x="1156" y="744"/>
                </a:lnTo>
                <a:lnTo>
                  <a:pt x="1159" y="746"/>
                </a:lnTo>
                <a:lnTo>
                  <a:pt x="1160" y="746"/>
                </a:lnTo>
                <a:lnTo>
                  <a:pt x="1163" y="746"/>
                </a:lnTo>
                <a:lnTo>
                  <a:pt x="1163" y="747"/>
                </a:lnTo>
                <a:lnTo>
                  <a:pt x="1163" y="748"/>
                </a:lnTo>
                <a:lnTo>
                  <a:pt x="1163" y="749"/>
                </a:lnTo>
                <a:lnTo>
                  <a:pt x="1163" y="750"/>
                </a:lnTo>
                <a:lnTo>
                  <a:pt x="1164" y="751"/>
                </a:lnTo>
                <a:lnTo>
                  <a:pt x="1164" y="753"/>
                </a:lnTo>
                <a:lnTo>
                  <a:pt x="1165" y="753"/>
                </a:lnTo>
                <a:lnTo>
                  <a:pt x="1166" y="755"/>
                </a:lnTo>
                <a:lnTo>
                  <a:pt x="1166" y="757"/>
                </a:lnTo>
                <a:lnTo>
                  <a:pt x="1167" y="758"/>
                </a:lnTo>
                <a:lnTo>
                  <a:pt x="1167" y="759"/>
                </a:lnTo>
                <a:lnTo>
                  <a:pt x="1167" y="760"/>
                </a:lnTo>
                <a:lnTo>
                  <a:pt x="1167" y="761"/>
                </a:lnTo>
                <a:lnTo>
                  <a:pt x="1167" y="763"/>
                </a:lnTo>
                <a:lnTo>
                  <a:pt x="1169" y="765"/>
                </a:lnTo>
                <a:lnTo>
                  <a:pt x="1169" y="766"/>
                </a:lnTo>
                <a:lnTo>
                  <a:pt x="1169" y="767"/>
                </a:lnTo>
                <a:lnTo>
                  <a:pt x="1169" y="768"/>
                </a:lnTo>
                <a:lnTo>
                  <a:pt x="1169" y="769"/>
                </a:lnTo>
                <a:lnTo>
                  <a:pt x="1169" y="770"/>
                </a:lnTo>
                <a:lnTo>
                  <a:pt x="1170" y="770"/>
                </a:lnTo>
                <a:lnTo>
                  <a:pt x="1170" y="771"/>
                </a:lnTo>
                <a:lnTo>
                  <a:pt x="1170" y="772"/>
                </a:lnTo>
                <a:lnTo>
                  <a:pt x="1171" y="772"/>
                </a:lnTo>
                <a:lnTo>
                  <a:pt x="1171" y="773"/>
                </a:lnTo>
                <a:lnTo>
                  <a:pt x="1173" y="775"/>
                </a:lnTo>
                <a:lnTo>
                  <a:pt x="1173" y="776"/>
                </a:lnTo>
                <a:lnTo>
                  <a:pt x="1173" y="777"/>
                </a:lnTo>
                <a:lnTo>
                  <a:pt x="1173" y="778"/>
                </a:lnTo>
                <a:lnTo>
                  <a:pt x="1173" y="779"/>
                </a:lnTo>
                <a:lnTo>
                  <a:pt x="1172" y="780"/>
                </a:lnTo>
                <a:lnTo>
                  <a:pt x="1172" y="782"/>
                </a:lnTo>
                <a:lnTo>
                  <a:pt x="1172" y="784"/>
                </a:lnTo>
                <a:lnTo>
                  <a:pt x="1172" y="785"/>
                </a:lnTo>
                <a:lnTo>
                  <a:pt x="1172" y="786"/>
                </a:lnTo>
                <a:lnTo>
                  <a:pt x="1172" y="787"/>
                </a:lnTo>
                <a:lnTo>
                  <a:pt x="1171" y="789"/>
                </a:lnTo>
                <a:lnTo>
                  <a:pt x="1171" y="791"/>
                </a:lnTo>
                <a:lnTo>
                  <a:pt x="1171" y="792"/>
                </a:lnTo>
                <a:lnTo>
                  <a:pt x="1171" y="794"/>
                </a:lnTo>
                <a:lnTo>
                  <a:pt x="1170" y="794"/>
                </a:lnTo>
                <a:lnTo>
                  <a:pt x="1170" y="795"/>
                </a:lnTo>
                <a:lnTo>
                  <a:pt x="1170" y="796"/>
                </a:lnTo>
                <a:lnTo>
                  <a:pt x="1170" y="797"/>
                </a:lnTo>
                <a:lnTo>
                  <a:pt x="1170" y="799"/>
                </a:lnTo>
                <a:lnTo>
                  <a:pt x="1171" y="800"/>
                </a:lnTo>
                <a:lnTo>
                  <a:pt x="1172" y="807"/>
                </a:lnTo>
                <a:lnTo>
                  <a:pt x="1172" y="809"/>
                </a:lnTo>
                <a:lnTo>
                  <a:pt x="1172" y="811"/>
                </a:lnTo>
                <a:lnTo>
                  <a:pt x="1172" y="814"/>
                </a:lnTo>
                <a:lnTo>
                  <a:pt x="1172" y="815"/>
                </a:lnTo>
                <a:lnTo>
                  <a:pt x="1172" y="817"/>
                </a:lnTo>
                <a:lnTo>
                  <a:pt x="1172" y="819"/>
                </a:lnTo>
                <a:lnTo>
                  <a:pt x="1172" y="826"/>
                </a:lnTo>
                <a:lnTo>
                  <a:pt x="1173" y="827"/>
                </a:lnTo>
                <a:lnTo>
                  <a:pt x="1173" y="830"/>
                </a:lnTo>
                <a:lnTo>
                  <a:pt x="1174" y="830"/>
                </a:lnTo>
                <a:lnTo>
                  <a:pt x="1174" y="832"/>
                </a:lnTo>
                <a:lnTo>
                  <a:pt x="1173" y="832"/>
                </a:lnTo>
                <a:lnTo>
                  <a:pt x="1173" y="833"/>
                </a:lnTo>
                <a:lnTo>
                  <a:pt x="1173" y="834"/>
                </a:lnTo>
                <a:lnTo>
                  <a:pt x="1173" y="836"/>
                </a:lnTo>
                <a:lnTo>
                  <a:pt x="1173" y="837"/>
                </a:lnTo>
                <a:lnTo>
                  <a:pt x="1173" y="839"/>
                </a:lnTo>
                <a:lnTo>
                  <a:pt x="1173" y="842"/>
                </a:lnTo>
                <a:lnTo>
                  <a:pt x="1173" y="844"/>
                </a:lnTo>
                <a:lnTo>
                  <a:pt x="1173" y="845"/>
                </a:lnTo>
                <a:lnTo>
                  <a:pt x="1171" y="846"/>
                </a:lnTo>
                <a:lnTo>
                  <a:pt x="1170" y="846"/>
                </a:lnTo>
                <a:lnTo>
                  <a:pt x="1169" y="846"/>
                </a:lnTo>
                <a:lnTo>
                  <a:pt x="1169" y="847"/>
                </a:lnTo>
                <a:lnTo>
                  <a:pt x="1169" y="848"/>
                </a:lnTo>
                <a:lnTo>
                  <a:pt x="1167" y="848"/>
                </a:lnTo>
                <a:lnTo>
                  <a:pt x="1167" y="849"/>
                </a:lnTo>
                <a:lnTo>
                  <a:pt x="1166" y="852"/>
                </a:lnTo>
                <a:lnTo>
                  <a:pt x="1164" y="854"/>
                </a:lnTo>
                <a:lnTo>
                  <a:pt x="1164" y="857"/>
                </a:lnTo>
                <a:lnTo>
                  <a:pt x="1163" y="859"/>
                </a:lnTo>
                <a:lnTo>
                  <a:pt x="1162" y="861"/>
                </a:lnTo>
                <a:lnTo>
                  <a:pt x="1162" y="862"/>
                </a:lnTo>
                <a:lnTo>
                  <a:pt x="1161" y="862"/>
                </a:lnTo>
                <a:lnTo>
                  <a:pt x="1161" y="863"/>
                </a:lnTo>
                <a:lnTo>
                  <a:pt x="1161" y="862"/>
                </a:lnTo>
                <a:lnTo>
                  <a:pt x="1160" y="862"/>
                </a:lnTo>
                <a:lnTo>
                  <a:pt x="1161" y="861"/>
                </a:lnTo>
                <a:lnTo>
                  <a:pt x="1161" y="859"/>
                </a:lnTo>
                <a:lnTo>
                  <a:pt x="1162" y="858"/>
                </a:lnTo>
                <a:lnTo>
                  <a:pt x="1161" y="858"/>
                </a:lnTo>
                <a:lnTo>
                  <a:pt x="1160" y="857"/>
                </a:lnTo>
                <a:lnTo>
                  <a:pt x="1156" y="857"/>
                </a:lnTo>
                <a:lnTo>
                  <a:pt x="1155" y="857"/>
                </a:lnTo>
                <a:lnTo>
                  <a:pt x="1154" y="857"/>
                </a:lnTo>
                <a:lnTo>
                  <a:pt x="1153" y="858"/>
                </a:lnTo>
                <a:lnTo>
                  <a:pt x="1153" y="859"/>
                </a:lnTo>
                <a:lnTo>
                  <a:pt x="1152" y="859"/>
                </a:lnTo>
                <a:lnTo>
                  <a:pt x="1152" y="861"/>
                </a:lnTo>
                <a:lnTo>
                  <a:pt x="1151" y="862"/>
                </a:lnTo>
                <a:lnTo>
                  <a:pt x="1151" y="863"/>
                </a:lnTo>
                <a:lnTo>
                  <a:pt x="1151" y="864"/>
                </a:lnTo>
                <a:lnTo>
                  <a:pt x="1150" y="864"/>
                </a:lnTo>
                <a:lnTo>
                  <a:pt x="1150" y="865"/>
                </a:lnTo>
                <a:lnTo>
                  <a:pt x="1150" y="866"/>
                </a:lnTo>
                <a:lnTo>
                  <a:pt x="1150" y="867"/>
                </a:lnTo>
                <a:lnTo>
                  <a:pt x="1148" y="870"/>
                </a:lnTo>
                <a:lnTo>
                  <a:pt x="1150" y="871"/>
                </a:lnTo>
                <a:lnTo>
                  <a:pt x="1150" y="872"/>
                </a:lnTo>
                <a:lnTo>
                  <a:pt x="1150" y="873"/>
                </a:lnTo>
                <a:lnTo>
                  <a:pt x="1148" y="874"/>
                </a:lnTo>
                <a:lnTo>
                  <a:pt x="1148" y="875"/>
                </a:lnTo>
                <a:lnTo>
                  <a:pt x="1148" y="876"/>
                </a:lnTo>
                <a:lnTo>
                  <a:pt x="1148" y="877"/>
                </a:lnTo>
                <a:lnTo>
                  <a:pt x="1148" y="878"/>
                </a:lnTo>
                <a:lnTo>
                  <a:pt x="1148" y="880"/>
                </a:lnTo>
                <a:lnTo>
                  <a:pt x="1148" y="883"/>
                </a:lnTo>
                <a:lnTo>
                  <a:pt x="1148" y="884"/>
                </a:lnTo>
                <a:lnTo>
                  <a:pt x="1148" y="885"/>
                </a:lnTo>
                <a:lnTo>
                  <a:pt x="1150" y="889"/>
                </a:lnTo>
                <a:lnTo>
                  <a:pt x="1150" y="890"/>
                </a:lnTo>
                <a:lnTo>
                  <a:pt x="1148" y="891"/>
                </a:lnTo>
                <a:lnTo>
                  <a:pt x="1147" y="893"/>
                </a:lnTo>
                <a:lnTo>
                  <a:pt x="1146" y="895"/>
                </a:lnTo>
                <a:lnTo>
                  <a:pt x="1146" y="896"/>
                </a:lnTo>
                <a:lnTo>
                  <a:pt x="1147" y="897"/>
                </a:lnTo>
                <a:lnTo>
                  <a:pt x="1147" y="899"/>
                </a:lnTo>
                <a:lnTo>
                  <a:pt x="1148" y="900"/>
                </a:lnTo>
                <a:lnTo>
                  <a:pt x="1148" y="901"/>
                </a:lnTo>
                <a:lnTo>
                  <a:pt x="1150" y="901"/>
                </a:lnTo>
                <a:lnTo>
                  <a:pt x="1148" y="901"/>
                </a:lnTo>
                <a:lnTo>
                  <a:pt x="1147" y="901"/>
                </a:lnTo>
                <a:lnTo>
                  <a:pt x="1146" y="900"/>
                </a:lnTo>
                <a:lnTo>
                  <a:pt x="1145" y="900"/>
                </a:lnTo>
                <a:lnTo>
                  <a:pt x="1144" y="900"/>
                </a:lnTo>
                <a:lnTo>
                  <a:pt x="1143" y="901"/>
                </a:lnTo>
                <a:lnTo>
                  <a:pt x="1142" y="901"/>
                </a:lnTo>
                <a:lnTo>
                  <a:pt x="1141" y="901"/>
                </a:lnTo>
                <a:lnTo>
                  <a:pt x="1140" y="902"/>
                </a:lnTo>
                <a:lnTo>
                  <a:pt x="1138" y="902"/>
                </a:lnTo>
                <a:lnTo>
                  <a:pt x="1138" y="903"/>
                </a:lnTo>
                <a:lnTo>
                  <a:pt x="1137" y="903"/>
                </a:lnTo>
                <a:lnTo>
                  <a:pt x="1137" y="904"/>
                </a:lnTo>
                <a:lnTo>
                  <a:pt x="1136" y="904"/>
                </a:lnTo>
                <a:lnTo>
                  <a:pt x="1136" y="905"/>
                </a:lnTo>
                <a:lnTo>
                  <a:pt x="1136" y="906"/>
                </a:lnTo>
                <a:lnTo>
                  <a:pt x="1135" y="906"/>
                </a:lnTo>
                <a:lnTo>
                  <a:pt x="1135" y="908"/>
                </a:lnTo>
                <a:lnTo>
                  <a:pt x="1136" y="908"/>
                </a:lnTo>
                <a:lnTo>
                  <a:pt x="1136" y="909"/>
                </a:lnTo>
                <a:lnTo>
                  <a:pt x="1136" y="910"/>
                </a:lnTo>
                <a:lnTo>
                  <a:pt x="1136" y="911"/>
                </a:lnTo>
                <a:lnTo>
                  <a:pt x="1137" y="912"/>
                </a:lnTo>
                <a:lnTo>
                  <a:pt x="1137" y="913"/>
                </a:lnTo>
                <a:lnTo>
                  <a:pt x="1136" y="913"/>
                </a:lnTo>
                <a:lnTo>
                  <a:pt x="1135" y="913"/>
                </a:lnTo>
                <a:lnTo>
                  <a:pt x="1135" y="912"/>
                </a:lnTo>
                <a:lnTo>
                  <a:pt x="1134" y="912"/>
                </a:lnTo>
                <a:lnTo>
                  <a:pt x="1133" y="912"/>
                </a:lnTo>
                <a:lnTo>
                  <a:pt x="1132" y="912"/>
                </a:lnTo>
                <a:lnTo>
                  <a:pt x="1131" y="912"/>
                </a:lnTo>
                <a:lnTo>
                  <a:pt x="1130" y="912"/>
                </a:lnTo>
                <a:lnTo>
                  <a:pt x="1130" y="911"/>
                </a:lnTo>
                <a:lnTo>
                  <a:pt x="1128" y="912"/>
                </a:lnTo>
                <a:lnTo>
                  <a:pt x="1127" y="912"/>
                </a:lnTo>
                <a:lnTo>
                  <a:pt x="1127" y="913"/>
                </a:lnTo>
                <a:lnTo>
                  <a:pt x="1128" y="913"/>
                </a:lnTo>
                <a:lnTo>
                  <a:pt x="1128" y="914"/>
                </a:lnTo>
                <a:lnTo>
                  <a:pt x="1127" y="914"/>
                </a:lnTo>
                <a:lnTo>
                  <a:pt x="1127" y="915"/>
                </a:lnTo>
                <a:lnTo>
                  <a:pt x="1126" y="915"/>
                </a:lnTo>
                <a:lnTo>
                  <a:pt x="1125" y="915"/>
                </a:lnTo>
                <a:lnTo>
                  <a:pt x="1124" y="915"/>
                </a:lnTo>
                <a:lnTo>
                  <a:pt x="1123" y="915"/>
                </a:lnTo>
                <a:lnTo>
                  <a:pt x="1122" y="915"/>
                </a:lnTo>
                <a:lnTo>
                  <a:pt x="1121" y="915"/>
                </a:lnTo>
                <a:lnTo>
                  <a:pt x="1121" y="914"/>
                </a:lnTo>
                <a:lnTo>
                  <a:pt x="1119" y="914"/>
                </a:lnTo>
                <a:lnTo>
                  <a:pt x="1118" y="914"/>
                </a:lnTo>
                <a:lnTo>
                  <a:pt x="1117" y="915"/>
                </a:lnTo>
                <a:lnTo>
                  <a:pt x="1116" y="914"/>
                </a:lnTo>
                <a:lnTo>
                  <a:pt x="1116" y="915"/>
                </a:lnTo>
                <a:lnTo>
                  <a:pt x="1115" y="915"/>
                </a:lnTo>
                <a:lnTo>
                  <a:pt x="1115" y="916"/>
                </a:lnTo>
                <a:lnTo>
                  <a:pt x="1115" y="918"/>
                </a:lnTo>
                <a:lnTo>
                  <a:pt x="1115" y="919"/>
                </a:lnTo>
                <a:lnTo>
                  <a:pt x="1114" y="920"/>
                </a:lnTo>
                <a:lnTo>
                  <a:pt x="1114" y="922"/>
                </a:lnTo>
                <a:lnTo>
                  <a:pt x="1113" y="922"/>
                </a:lnTo>
                <a:lnTo>
                  <a:pt x="1112" y="922"/>
                </a:lnTo>
                <a:lnTo>
                  <a:pt x="1112" y="923"/>
                </a:lnTo>
                <a:lnTo>
                  <a:pt x="1112" y="924"/>
                </a:lnTo>
                <a:lnTo>
                  <a:pt x="1112" y="926"/>
                </a:lnTo>
                <a:lnTo>
                  <a:pt x="1112" y="928"/>
                </a:lnTo>
                <a:lnTo>
                  <a:pt x="1111" y="929"/>
                </a:lnTo>
                <a:lnTo>
                  <a:pt x="1109" y="930"/>
                </a:lnTo>
                <a:lnTo>
                  <a:pt x="1109" y="931"/>
                </a:lnTo>
                <a:lnTo>
                  <a:pt x="1109" y="932"/>
                </a:lnTo>
                <a:lnTo>
                  <a:pt x="1108" y="932"/>
                </a:lnTo>
                <a:lnTo>
                  <a:pt x="1109" y="933"/>
                </a:lnTo>
                <a:lnTo>
                  <a:pt x="1108" y="934"/>
                </a:lnTo>
                <a:lnTo>
                  <a:pt x="1109" y="935"/>
                </a:lnTo>
                <a:lnTo>
                  <a:pt x="1109" y="937"/>
                </a:lnTo>
                <a:lnTo>
                  <a:pt x="1108" y="937"/>
                </a:lnTo>
                <a:lnTo>
                  <a:pt x="1109" y="939"/>
                </a:lnTo>
                <a:lnTo>
                  <a:pt x="1109" y="940"/>
                </a:lnTo>
                <a:lnTo>
                  <a:pt x="1111" y="941"/>
                </a:lnTo>
                <a:lnTo>
                  <a:pt x="1109" y="942"/>
                </a:lnTo>
                <a:lnTo>
                  <a:pt x="1109" y="941"/>
                </a:lnTo>
                <a:lnTo>
                  <a:pt x="1108" y="941"/>
                </a:lnTo>
                <a:lnTo>
                  <a:pt x="1109" y="945"/>
                </a:lnTo>
                <a:lnTo>
                  <a:pt x="1109" y="947"/>
                </a:lnTo>
                <a:lnTo>
                  <a:pt x="1109" y="948"/>
                </a:lnTo>
                <a:lnTo>
                  <a:pt x="1109" y="949"/>
                </a:lnTo>
                <a:lnTo>
                  <a:pt x="1109" y="950"/>
                </a:lnTo>
                <a:lnTo>
                  <a:pt x="1109" y="952"/>
                </a:lnTo>
                <a:lnTo>
                  <a:pt x="1109" y="953"/>
                </a:lnTo>
                <a:lnTo>
                  <a:pt x="1109" y="954"/>
                </a:lnTo>
                <a:lnTo>
                  <a:pt x="1109" y="956"/>
                </a:lnTo>
                <a:lnTo>
                  <a:pt x="1108" y="956"/>
                </a:lnTo>
                <a:lnTo>
                  <a:pt x="1108" y="957"/>
                </a:lnTo>
                <a:lnTo>
                  <a:pt x="1107" y="957"/>
                </a:lnTo>
                <a:lnTo>
                  <a:pt x="1106" y="958"/>
                </a:lnTo>
                <a:lnTo>
                  <a:pt x="1106" y="959"/>
                </a:lnTo>
                <a:lnTo>
                  <a:pt x="1106" y="961"/>
                </a:lnTo>
                <a:lnTo>
                  <a:pt x="1107" y="961"/>
                </a:lnTo>
                <a:lnTo>
                  <a:pt x="1107" y="962"/>
                </a:lnTo>
                <a:lnTo>
                  <a:pt x="1108" y="963"/>
                </a:lnTo>
                <a:lnTo>
                  <a:pt x="1108" y="964"/>
                </a:lnTo>
                <a:lnTo>
                  <a:pt x="1108" y="966"/>
                </a:lnTo>
                <a:lnTo>
                  <a:pt x="1109" y="967"/>
                </a:lnTo>
                <a:lnTo>
                  <a:pt x="1109" y="968"/>
                </a:lnTo>
                <a:lnTo>
                  <a:pt x="1111" y="968"/>
                </a:lnTo>
                <a:lnTo>
                  <a:pt x="1111" y="969"/>
                </a:lnTo>
                <a:lnTo>
                  <a:pt x="1112" y="970"/>
                </a:lnTo>
                <a:lnTo>
                  <a:pt x="1113" y="971"/>
                </a:lnTo>
                <a:lnTo>
                  <a:pt x="1113" y="972"/>
                </a:lnTo>
                <a:lnTo>
                  <a:pt x="1114" y="972"/>
                </a:lnTo>
                <a:lnTo>
                  <a:pt x="1114" y="973"/>
                </a:lnTo>
                <a:lnTo>
                  <a:pt x="1114" y="975"/>
                </a:lnTo>
                <a:lnTo>
                  <a:pt x="1115" y="976"/>
                </a:lnTo>
                <a:lnTo>
                  <a:pt x="1117" y="977"/>
                </a:lnTo>
                <a:lnTo>
                  <a:pt x="1121" y="978"/>
                </a:lnTo>
                <a:lnTo>
                  <a:pt x="1122" y="978"/>
                </a:lnTo>
                <a:lnTo>
                  <a:pt x="1122" y="979"/>
                </a:lnTo>
                <a:lnTo>
                  <a:pt x="1123" y="980"/>
                </a:lnTo>
                <a:lnTo>
                  <a:pt x="1124" y="980"/>
                </a:lnTo>
                <a:lnTo>
                  <a:pt x="1124" y="979"/>
                </a:lnTo>
                <a:lnTo>
                  <a:pt x="1125" y="979"/>
                </a:lnTo>
                <a:lnTo>
                  <a:pt x="1125" y="978"/>
                </a:lnTo>
                <a:lnTo>
                  <a:pt x="1124" y="978"/>
                </a:lnTo>
                <a:lnTo>
                  <a:pt x="1124" y="977"/>
                </a:lnTo>
                <a:lnTo>
                  <a:pt x="1125" y="977"/>
                </a:lnTo>
                <a:lnTo>
                  <a:pt x="1125" y="976"/>
                </a:lnTo>
                <a:lnTo>
                  <a:pt x="1125" y="977"/>
                </a:lnTo>
                <a:lnTo>
                  <a:pt x="1125" y="978"/>
                </a:lnTo>
                <a:lnTo>
                  <a:pt x="1126" y="978"/>
                </a:lnTo>
                <a:lnTo>
                  <a:pt x="1127" y="978"/>
                </a:lnTo>
                <a:lnTo>
                  <a:pt x="1127" y="979"/>
                </a:lnTo>
                <a:lnTo>
                  <a:pt x="1127" y="980"/>
                </a:lnTo>
                <a:lnTo>
                  <a:pt x="1128" y="980"/>
                </a:lnTo>
                <a:lnTo>
                  <a:pt x="1130" y="980"/>
                </a:lnTo>
                <a:lnTo>
                  <a:pt x="1131" y="980"/>
                </a:lnTo>
                <a:lnTo>
                  <a:pt x="1132" y="980"/>
                </a:lnTo>
                <a:lnTo>
                  <a:pt x="1133" y="980"/>
                </a:lnTo>
                <a:lnTo>
                  <a:pt x="1136" y="981"/>
                </a:lnTo>
                <a:lnTo>
                  <a:pt x="1137" y="981"/>
                </a:lnTo>
                <a:lnTo>
                  <a:pt x="1138" y="981"/>
                </a:lnTo>
                <a:lnTo>
                  <a:pt x="1138" y="982"/>
                </a:lnTo>
                <a:lnTo>
                  <a:pt x="1140" y="982"/>
                </a:lnTo>
                <a:lnTo>
                  <a:pt x="1140" y="983"/>
                </a:lnTo>
                <a:lnTo>
                  <a:pt x="1141" y="983"/>
                </a:lnTo>
                <a:lnTo>
                  <a:pt x="1142" y="983"/>
                </a:lnTo>
                <a:lnTo>
                  <a:pt x="1143" y="985"/>
                </a:lnTo>
                <a:lnTo>
                  <a:pt x="1144" y="985"/>
                </a:lnTo>
                <a:lnTo>
                  <a:pt x="1144" y="986"/>
                </a:lnTo>
                <a:lnTo>
                  <a:pt x="1143" y="986"/>
                </a:lnTo>
                <a:lnTo>
                  <a:pt x="1144" y="987"/>
                </a:lnTo>
                <a:lnTo>
                  <a:pt x="1145" y="987"/>
                </a:lnTo>
                <a:lnTo>
                  <a:pt x="1146" y="987"/>
                </a:lnTo>
                <a:lnTo>
                  <a:pt x="1147" y="987"/>
                </a:lnTo>
                <a:lnTo>
                  <a:pt x="1148" y="986"/>
                </a:lnTo>
                <a:lnTo>
                  <a:pt x="1148" y="985"/>
                </a:lnTo>
                <a:lnTo>
                  <a:pt x="1150" y="983"/>
                </a:lnTo>
                <a:lnTo>
                  <a:pt x="1151" y="983"/>
                </a:lnTo>
                <a:lnTo>
                  <a:pt x="1151" y="982"/>
                </a:lnTo>
                <a:lnTo>
                  <a:pt x="1152" y="981"/>
                </a:lnTo>
                <a:lnTo>
                  <a:pt x="1152" y="980"/>
                </a:lnTo>
                <a:lnTo>
                  <a:pt x="1153" y="979"/>
                </a:lnTo>
                <a:lnTo>
                  <a:pt x="1154" y="977"/>
                </a:lnTo>
                <a:lnTo>
                  <a:pt x="1155" y="976"/>
                </a:lnTo>
                <a:lnTo>
                  <a:pt x="1155" y="973"/>
                </a:lnTo>
                <a:lnTo>
                  <a:pt x="1157" y="971"/>
                </a:lnTo>
                <a:lnTo>
                  <a:pt x="1159" y="968"/>
                </a:lnTo>
                <a:lnTo>
                  <a:pt x="1160" y="967"/>
                </a:lnTo>
                <a:lnTo>
                  <a:pt x="1161" y="967"/>
                </a:lnTo>
                <a:lnTo>
                  <a:pt x="1161" y="966"/>
                </a:lnTo>
                <a:lnTo>
                  <a:pt x="1161" y="964"/>
                </a:lnTo>
                <a:lnTo>
                  <a:pt x="1161" y="963"/>
                </a:lnTo>
                <a:lnTo>
                  <a:pt x="1162" y="963"/>
                </a:lnTo>
                <a:lnTo>
                  <a:pt x="1162" y="962"/>
                </a:lnTo>
                <a:lnTo>
                  <a:pt x="1163" y="961"/>
                </a:lnTo>
                <a:lnTo>
                  <a:pt x="1163" y="960"/>
                </a:lnTo>
                <a:lnTo>
                  <a:pt x="1164" y="960"/>
                </a:lnTo>
                <a:lnTo>
                  <a:pt x="1165" y="960"/>
                </a:lnTo>
                <a:lnTo>
                  <a:pt x="1165" y="961"/>
                </a:lnTo>
                <a:lnTo>
                  <a:pt x="1165" y="962"/>
                </a:lnTo>
                <a:lnTo>
                  <a:pt x="1166" y="962"/>
                </a:lnTo>
                <a:lnTo>
                  <a:pt x="1167" y="963"/>
                </a:lnTo>
                <a:lnTo>
                  <a:pt x="1169" y="963"/>
                </a:lnTo>
                <a:lnTo>
                  <a:pt x="1169" y="962"/>
                </a:lnTo>
                <a:lnTo>
                  <a:pt x="1170" y="959"/>
                </a:lnTo>
                <a:lnTo>
                  <a:pt x="1170" y="958"/>
                </a:lnTo>
                <a:lnTo>
                  <a:pt x="1171" y="957"/>
                </a:lnTo>
                <a:lnTo>
                  <a:pt x="1171" y="956"/>
                </a:lnTo>
                <a:lnTo>
                  <a:pt x="1172" y="954"/>
                </a:lnTo>
                <a:lnTo>
                  <a:pt x="1172" y="953"/>
                </a:lnTo>
                <a:lnTo>
                  <a:pt x="1173" y="951"/>
                </a:lnTo>
                <a:lnTo>
                  <a:pt x="1173" y="950"/>
                </a:lnTo>
                <a:lnTo>
                  <a:pt x="1173" y="949"/>
                </a:lnTo>
                <a:lnTo>
                  <a:pt x="1174" y="947"/>
                </a:lnTo>
                <a:lnTo>
                  <a:pt x="1174" y="945"/>
                </a:lnTo>
                <a:lnTo>
                  <a:pt x="1174" y="944"/>
                </a:lnTo>
                <a:lnTo>
                  <a:pt x="1175" y="944"/>
                </a:lnTo>
                <a:lnTo>
                  <a:pt x="1176" y="942"/>
                </a:lnTo>
                <a:lnTo>
                  <a:pt x="1178" y="941"/>
                </a:lnTo>
                <a:lnTo>
                  <a:pt x="1179" y="939"/>
                </a:lnTo>
                <a:lnTo>
                  <a:pt x="1179" y="937"/>
                </a:lnTo>
                <a:lnTo>
                  <a:pt x="1179" y="935"/>
                </a:lnTo>
                <a:lnTo>
                  <a:pt x="1179" y="934"/>
                </a:lnTo>
                <a:lnTo>
                  <a:pt x="1179" y="933"/>
                </a:lnTo>
                <a:lnTo>
                  <a:pt x="1180" y="933"/>
                </a:lnTo>
                <a:lnTo>
                  <a:pt x="1181" y="933"/>
                </a:lnTo>
                <a:lnTo>
                  <a:pt x="1181" y="932"/>
                </a:lnTo>
                <a:lnTo>
                  <a:pt x="1182" y="931"/>
                </a:lnTo>
                <a:lnTo>
                  <a:pt x="1183" y="930"/>
                </a:lnTo>
                <a:lnTo>
                  <a:pt x="1183" y="929"/>
                </a:lnTo>
                <a:lnTo>
                  <a:pt x="1184" y="929"/>
                </a:lnTo>
                <a:lnTo>
                  <a:pt x="1184" y="928"/>
                </a:lnTo>
                <a:lnTo>
                  <a:pt x="1185" y="928"/>
                </a:lnTo>
                <a:lnTo>
                  <a:pt x="1185" y="926"/>
                </a:lnTo>
                <a:lnTo>
                  <a:pt x="1185" y="925"/>
                </a:lnTo>
                <a:lnTo>
                  <a:pt x="1185" y="924"/>
                </a:lnTo>
                <a:lnTo>
                  <a:pt x="1185" y="923"/>
                </a:lnTo>
                <a:lnTo>
                  <a:pt x="1184" y="923"/>
                </a:lnTo>
                <a:lnTo>
                  <a:pt x="1183" y="922"/>
                </a:lnTo>
                <a:lnTo>
                  <a:pt x="1180" y="922"/>
                </a:lnTo>
                <a:lnTo>
                  <a:pt x="1179" y="922"/>
                </a:lnTo>
                <a:lnTo>
                  <a:pt x="1178" y="922"/>
                </a:lnTo>
                <a:lnTo>
                  <a:pt x="1176" y="923"/>
                </a:lnTo>
                <a:lnTo>
                  <a:pt x="1175" y="923"/>
                </a:lnTo>
                <a:lnTo>
                  <a:pt x="1175" y="922"/>
                </a:lnTo>
                <a:lnTo>
                  <a:pt x="1176" y="922"/>
                </a:lnTo>
                <a:lnTo>
                  <a:pt x="1178" y="922"/>
                </a:lnTo>
                <a:lnTo>
                  <a:pt x="1180" y="922"/>
                </a:lnTo>
                <a:lnTo>
                  <a:pt x="1181" y="921"/>
                </a:lnTo>
                <a:lnTo>
                  <a:pt x="1182" y="921"/>
                </a:lnTo>
                <a:lnTo>
                  <a:pt x="1183" y="921"/>
                </a:lnTo>
                <a:lnTo>
                  <a:pt x="1184" y="921"/>
                </a:lnTo>
                <a:lnTo>
                  <a:pt x="1185" y="920"/>
                </a:lnTo>
                <a:lnTo>
                  <a:pt x="1186" y="920"/>
                </a:lnTo>
                <a:lnTo>
                  <a:pt x="1188" y="919"/>
                </a:lnTo>
                <a:lnTo>
                  <a:pt x="1189" y="918"/>
                </a:lnTo>
                <a:lnTo>
                  <a:pt x="1190" y="916"/>
                </a:lnTo>
                <a:lnTo>
                  <a:pt x="1190" y="915"/>
                </a:lnTo>
                <a:lnTo>
                  <a:pt x="1191" y="914"/>
                </a:lnTo>
                <a:lnTo>
                  <a:pt x="1191" y="913"/>
                </a:lnTo>
                <a:lnTo>
                  <a:pt x="1191" y="912"/>
                </a:lnTo>
                <a:lnTo>
                  <a:pt x="1192" y="911"/>
                </a:lnTo>
                <a:lnTo>
                  <a:pt x="1192" y="910"/>
                </a:lnTo>
                <a:lnTo>
                  <a:pt x="1192" y="909"/>
                </a:lnTo>
                <a:lnTo>
                  <a:pt x="1193" y="909"/>
                </a:lnTo>
                <a:lnTo>
                  <a:pt x="1194" y="909"/>
                </a:lnTo>
                <a:lnTo>
                  <a:pt x="1195" y="908"/>
                </a:lnTo>
                <a:lnTo>
                  <a:pt x="1196" y="908"/>
                </a:lnTo>
                <a:lnTo>
                  <a:pt x="1199" y="906"/>
                </a:lnTo>
                <a:lnTo>
                  <a:pt x="1200" y="906"/>
                </a:lnTo>
                <a:lnTo>
                  <a:pt x="1201" y="906"/>
                </a:lnTo>
                <a:lnTo>
                  <a:pt x="1202" y="905"/>
                </a:lnTo>
                <a:lnTo>
                  <a:pt x="1203" y="905"/>
                </a:lnTo>
                <a:lnTo>
                  <a:pt x="1205" y="905"/>
                </a:lnTo>
                <a:lnTo>
                  <a:pt x="1205" y="904"/>
                </a:lnTo>
                <a:lnTo>
                  <a:pt x="1208" y="903"/>
                </a:lnTo>
                <a:lnTo>
                  <a:pt x="1209" y="903"/>
                </a:lnTo>
                <a:lnTo>
                  <a:pt x="1209" y="902"/>
                </a:lnTo>
                <a:lnTo>
                  <a:pt x="1210" y="902"/>
                </a:lnTo>
                <a:lnTo>
                  <a:pt x="1210" y="901"/>
                </a:lnTo>
                <a:lnTo>
                  <a:pt x="1211" y="901"/>
                </a:lnTo>
                <a:lnTo>
                  <a:pt x="1212" y="901"/>
                </a:lnTo>
                <a:lnTo>
                  <a:pt x="1213" y="901"/>
                </a:lnTo>
                <a:lnTo>
                  <a:pt x="1214" y="901"/>
                </a:lnTo>
                <a:lnTo>
                  <a:pt x="1215" y="901"/>
                </a:lnTo>
                <a:lnTo>
                  <a:pt x="1217" y="900"/>
                </a:lnTo>
                <a:lnTo>
                  <a:pt x="1218" y="900"/>
                </a:lnTo>
                <a:lnTo>
                  <a:pt x="1218" y="899"/>
                </a:lnTo>
                <a:lnTo>
                  <a:pt x="1219" y="897"/>
                </a:lnTo>
                <a:lnTo>
                  <a:pt x="1219" y="896"/>
                </a:lnTo>
                <a:lnTo>
                  <a:pt x="1220" y="895"/>
                </a:lnTo>
                <a:lnTo>
                  <a:pt x="1220" y="893"/>
                </a:lnTo>
                <a:lnTo>
                  <a:pt x="1220" y="892"/>
                </a:lnTo>
                <a:lnTo>
                  <a:pt x="1221" y="892"/>
                </a:lnTo>
                <a:lnTo>
                  <a:pt x="1222" y="892"/>
                </a:lnTo>
                <a:lnTo>
                  <a:pt x="1222" y="891"/>
                </a:lnTo>
                <a:lnTo>
                  <a:pt x="1223" y="891"/>
                </a:lnTo>
                <a:lnTo>
                  <a:pt x="1224" y="891"/>
                </a:lnTo>
                <a:lnTo>
                  <a:pt x="1226" y="891"/>
                </a:lnTo>
                <a:lnTo>
                  <a:pt x="1227" y="890"/>
                </a:lnTo>
                <a:lnTo>
                  <a:pt x="1227" y="889"/>
                </a:lnTo>
                <a:lnTo>
                  <a:pt x="1228" y="889"/>
                </a:lnTo>
                <a:lnTo>
                  <a:pt x="1228" y="887"/>
                </a:lnTo>
                <a:lnTo>
                  <a:pt x="1228" y="886"/>
                </a:lnTo>
                <a:lnTo>
                  <a:pt x="1229" y="886"/>
                </a:lnTo>
                <a:lnTo>
                  <a:pt x="1230" y="887"/>
                </a:lnTo>
                <a:lnTo>
                  <a:pt x="1231" y="887"/>
                </a:lnTo>
                <a:lnTo>
                  <a:pt x="1232" y="886"/>
                </a:lnTo>
                <a:lnTo>
                  <a:pt x="1233" y="885"/>
                </a:lnTo>
                <a:lnTo>
                  <a:pt x="1234" y="886"/>
                </a:lnTo>
                <a:lnTo>
                  <a:pt x="1234" y="885"/>
                </a:lnTo>
                <a:lnTo>
                  <a:pt x="1234" y="886"/>
                </a:lnTo>
                <a:lnTo>
                  <a:pt x="1236" y="886"/>
                </a:lnTo>
                <a:lnTo>
                  <a:pt x="1237" y="887"/>
                </a:lnTo>
                <a:lnTo>
                  <a:pt x="1238" y="887"/>
                </a:lnTo>
                <a:lnTo>
                  <a:pt x="1239" y="889"/>
                </a:lnTo>
                <a:lnTo>
                  <a:pt x="1240" y="889"/>
                </a:lnTo>
                <a:lnTo>
                  <a:pt x="1241" y="889"/>
                </a:lnTo>
                <a:lnTo>
                  <a:pt x="1242" y="889"/>
                </a:lnTo>
                <a:lnTo>
                  <a:pt x="1242" y="890"/>
                </a:lnTo>
                <a:lnTo>
                  <a:pt x="1243" y="890"/>
                </a:lnTo>
                <a:lnTo>
                  <a:pt x="1245" y="890"/>
                </a:lnTo>
                <a:lnTo>
                  <a:pt x="1246" y="890"/>
                </a:lnTo>
                <a:lnTo>
                  <a:pt x="1247" y="890"/>
                </a:lnTo>
                <a:lnTo>
                  <a:pt x="1248" y="890"/>
                </a:lnTo>
                <a:lnTo>
                  <a:pt x="1249" y="890"/>
                </a:lnTo>
                <a:lnTo>
                  <a:pt x="1250" y="890"/>
                </a:lnTo>
                <a:lnTo>
                  <a:pt x="1250" y="891"/>
                </a:lnTo>
                <a:lnTo>
                  <a:pt x="1251" y="891"/>
                </a:lnTo>
                <a:lnTo>
                  <a:pt x="1252" y="891"/>
                </a:lnTo>
                <a:lnTo>
                  <a:pt x="1252" y="892"/>
                </a:lnTo>
                <a:lnTo>
                  <a:pt x="1252" y="893"/>
                </a:lnTo>
                <a:lnTo>
                  <a:pt x="1253" y="893"/>
                </a:lnTo>
                <a:lnTo>
                  <a:pt x="1253" y="894"/>
                </a:lnTo>
                <a:lnTo>
                  <a:pt x="1255" y="894"/>
                </a:lnTo>
                <a:lnTo>
                  <a:pt x="1255" y="893"/>
                </a:lnTo>
                <a:lnTo>
                  <a:pt x="1256" y="893"/>
                </a:lnTo>
                <a:lnTo>
                  <a:pt x="1256" y="894"/>
                </a:lnTo>
                <a:lnTo>
                  <a:pt x="1257" y="894"/>
                </a:lnTo>
                <a:lnTo>
                  <a:pt x="1258" y="894"/>
                </a:lnTo>
                <a:lnTo>
                  <a:pt x="1258" y="895"/>
                </a:lnTo>
                <a:lnTo>
                  <a:pt x="1258" y="896"/>
                </a:lnTo>
                <a:lnTo>
                  <a:pt x="1259" y="896"/>
                </a:lnTo>
                <a:lnTo>
                  <a:pt x="1260" y="896"/>
                </a:lnTo>
                <a:lnTo>
                  <a:pt x="1260" y="897"/>
                </a:lnTo>
                <a:lnTo>
                  <a:pt x="1260" y="899"/>
                </a:lnTo>
                <a:lnTo>
                  <a:pt x="1261" y="899"/>
                </a:lnTo>
                <a:lnTo>
                  <a:pt x="1261" y="900"/>
                </a:lnTo>
                <a:lnTo>
                  <a:pt x="1262" y="900"/>
                </a:lnTo>
                <a:lnTo>
                  <a:pt x="1262" y="901"/>
                </a:lnTo>
                <a:lnTo>
                  <a:pt x="1262" y="902"/>
                </a:lnTo>
                <a:lnTo>
                  <a:pt x="1263" y="902"/>
                </a:lnTo>
                <a:lnTo>
                  <a:pt x="1263" y="903"/>
                </a:lnTo>
                <a:lnTo>
                  <a:pt x="1265" y="903"/>
                </a:lnTo>
                <a:lnTo>
                  <a:pt x="1265" y="904"/>
                </a:lnTo>
                <a:lnTo>
                  <a:pt x="1266" y="905"/>
                </a:lnTo>
                <a:lnTo>
                  <a:pt x="1266" y="906"/>
                </a:lnTo>
                <a:lnTo>
                  <a:pt x="1267" y="906"/>
                </a:lnTo>
                <a:lnTo>
                  <a:pt x="1267" y="908"/>
                </a:lnTo>
                <a:lnTo>
                  <a:pt x="1268" y="909"/>
                </a:lnTo>
                <a:lnTo>
                  <a:pt x="1268" y="910"/>
                </a:lnTo>
                <a:lnTo>
                  <a:pt x="1269" y="910"/>
                </a:lnTo>
                <a:lnTo>
                  <a:pt x="1269" y="911"/>
                </a:lnTo>
                <a:lnTo>
                  <a:pt x="1269" y="912"/>
                </a:lnTo>
                <a:lnTo>
                  <a:pt x="1270" y="913"/>
                </a:lnTo>
                <a:lnTo>
                  <a:pt x="1270" y="914"/>
                </a:lnTo>
                <a:lnTo>
                  <a:pt x="1270" y="915"/>
                </a:lnTo>
                <a:lnTo>
                  <a:pt x="1271" y="915"/>
                </a:lnTo>
                <a:lnTo>
                  <a:pt x="1272" y="916"/>
                </a:lnTo>
                <a:lnTo>
                  <a:pt x="1274" y="916"/>
                </a:lnTo>
                <a:lnTo>
                  <a:pt x="1275" y="920"/>
                </a:lnTo>
                <a:lnTo>
                  <a:pt x="1276" y="921"/>
                </a:lnTo>
                <a:lnTo>
                  <a:pt x="1276" y="922"/>
                </a:lnTo>
                <a:lnTo>
                  <a:pt x="1277" y="922"/>
                </a:lnTo>
                <a:lnTo>
                  <a:pt x="1277" y="923"/>
                </a:lnTo>
                <a:lnTo>
                  <a:pt x="1278" y="923"/>
                </a:lnTo>
                <a:lnTo>
                  <a:pt x="1278" y="924"/>
                </a:lnTo>
                <a:lnTo>
                  <a:pt x="1279" y="926"/>
                </a:lnTo>
                <a:lnTo>
                  <a:pt x="1279" y="928"/>
                </a:lnTo>
                <a:lnTo>
                  <a:pt x="1280" y="929"/>
                </a:lnTo>
                <a:lnTo>
                  <a:pt x="1280" y="930"/>
                </a:lnTo>
                <a:lnTo>
                  <a:pt x="1280" y="931"/>
                </a:lnTo>
                <a:lnTo>
                  <a:pt x="1281" y="932"/>
                </a:lnTo>
                <a:lnTo>
                  <a:pt x="1281" y="933"/>
                </a:lnTo>
                <a:lnTo>
                  <a:pt x="1282" y="933"/>
                </a:lnTo>
                <a:lnTo>
                  <a:pt x="1281" y="934"/>
                </a:lnTo>
                <a:lnTo>
                  <a:pt x="1281" y="935"/>
                </a:lnTo>
                <a:lnTo>
                  <a:pt x="1281" y="937"/>
                </a:lnTo>
                <a:lnTo>
                  <a:pt x="1282" y="938"/>
                </a:lnTo>
                <a:lnTo>
                  <a:pt x="1282" y="939"/>
                </a:lnTo>
                <a:lnTo>
                  <a:pt x="1282" y="940"/>
                </a:lnTo>
                <a:lnTo>
                  <a:pt x="1284" y="940"/>
                </a:lnTo>
                <a:lnTo>
                  <a:pt x="1284" y="941"/>
                </a:lnTo>
                <a:lnTo>
                  <a:pt x="1284" y="942"/>
                </a:lnTo>
                <a:lnTo>
                  <a:pt x="1284" y="943"/>
                </a:lnTo>
                <a:lnTo>
                  <a:pt x="1285" y="944"/>
                </a:lnTo>
                <a:lnTo>
                  <a:pt x="1285" y="945"/>
                </a:lnTo>
                <a:lnTo>
                  <a:pt x="1285" y="947"/>
                </a:lnTo>
                <a:lnTo>
                  <a:pt x="1285" y="948"/>
                </a:lnTo>
                <a:lnTo>
                  <a:pt x="1285" y="949"/>
                </a:lnTo>
                <a:lnTo>
                  <a:pt x="1285" y="950"/>
                </a:lnTo>
                <a:lnTo>
                  <a:pt x="1286" y="951"/>
                </a:lnTo>
                <a:lnTo>
                  <a:pt x="1286" y="952"/>
                </a:lnTo>
                <a:lnTo>
                  <a:pt x="1286" y="953"/>
                </a:lnTo>
                <a:lnTo>
                  <a:pt x="1286" y="954"/>
                </a:lnTo>
                <a:lnTo>
                  <a:pt x="1287" y="956"/>
                </a:lnTo>
                <a:lnTo>
                  <a:pt x="1287" y="957"/>
                </a:lnTo>
                <a:lnTo>
                  <a:pt x="1287" y="958"/>
                </a:lnTo>
                <a:lnTo>
                  <a:pt x="1287" y="960"/>
                </a:lnTo>
                <a:lnTo>
                  <a:pt x="1288" y="962"/>
                </a:lnTo>
                <a:lnTo>
                  <a:pt x="1288" y="963"/>
                </a:lnTo>
                <a:lnTo>
                  <a:pt x="1288" y="964"/>
                </a:lnTo>
                <a:lnTo>
                  <a:pt x="1288" y="966"/>
                </a:lnTo>
                <a:lnTo>
                  <a:pt x="1289" y="967"/>
                </a:lnTo>
                <a:lnTo>
                  <a:pt x="1289" y="968"/>
                </a:lnTo>
                <a:lnTo>
                  <a:pt x="1290" y="969"/>
                </a:lnTo>
                <a:lnTo>
                  <a:pt x="1290" y="970"/>
                </a:lnTo>
                <a:lnTo>
                  <a:pt x="1290" y="971"/>
                </a:lnTo>
                <a:lnTo>
                  <a:pt x="1290" y="972"/>
                </a:lnTo>
                <a:lnTo>
                  <a:pt x="1291" y="972"/>
                </a:lnTo>
                <a:lnTo>
                  <a:pt x="1291" y="975"/>
                </a:lnTo>
                <a:lnTo>
                  <a:pt x="1294" y="978"/>
                </a:lnTo>
                <a:lnTo>
                  <a:pt x="1294" y="979"/>
                </a:lnTo>
                <a:lnTo>
                  <a:pt x="1294" y="980"/>
                </a:lnTo>
                <a:lnTo>
                  <a:pt x="1295" y="981"/>
                </a:lnTo>
                <a:lnTo>
                  <a:pt x="1295" y="982"/>
                </a:lnTo>
                <a:lnTo>
                  <a:pt x="1296" y="983"/>
                </a:lnTo>
                <a:lnTo>
                  <a:pt x="1296" y="985"/>
                </a:lnTo>
                <a:lnTo>
                  <a:pt x="1296" y="986"/>
                </a:lnTo>
                <a:lnTo>
                  <a:pt x="1297" y="986"/>
                </a:lnTo>
                <a:lnTo>
                  <a:pt x="1297" y="988"/>
                </a:lnTo>
                <a:lnTo>
                  <a:pt x="1298" y="989"/>
                </a:lnTo>
                <a:lnTo>
                  <a:pt x="1298" y="990"/>
                </a:lnTo>
                <a:lnTo>
                  <a:pt x="1299" y="992"/>
                </a:lnTo>
                <a:lnTo>
                  <a:pt x="1300" y="993"/>
                </a:lnTo>
                <a:lnTo>
                  <a:pt x="1300" y="995"/>
                </a:lnTo>
                <a:lnTo>
                  <a:pt x="1300" y="996"/>
                </a:lnTo>
                <a:lnTo>
                  <a:pt x="1300" y="997"/>
                </a:lnTo>
                <a:lnTo>
                  <a:pt x="1300" y="998"/>
                </a:lnTo>
                <a:lnTo>
                  <a:pt x="1301" y="998"/>
                </a:lnTo>
                <a:lnTo>
                  <a:pt x="1301" y="999"/>
                </a:lnTo>
                <a:lnTo>
                  <a:pt x="1301" y="1000"/>
                </a:lnTo>
                <a:lnTo>
                  <a:pt x="1301" y="1001"/>
                </a:lnTo>
                <a:lnTo>
                  <a:pt x="1303" y="1002"/>
                </a:lnTo>
                <a:lnTo>
                  <a:pt x="1303" y="1004"/>
                </a:lnTo>
                <a:lnTo>
                  <a:pt x="1303" y="1005"/>
                </a:lnTo>
                <a:lnTo>
                  <a:pt x="1303" y="1006"/>
                </a:lnTo>
                <a:lnTo>
                  <a:pt x="1303" y="1007"/>
                </a:lnTo>
                <a:lnTo>
                  <a:pt x="1303" y="1008"/>
                </a:lnTo>
                <a:lnTo>
                  <a:pt x="1303" y="1009"/>
                </a:lnTo>
                <a:lnTo>
                  <a:pt x="1303" y="1010"/>
                </a:lnTo>
                <a:lnTo>
                  <a:pt x="1304" y="1010"/>
                </a:lnTo>
                <a:lnTo>
                  <a:pt x="1304" y="1011"/>
                </a:lnTo>
                <a:lnTo>
                  <a:pt x="1305" y="1012"/>
                </a:lnTo>
                <a:lnTo>
                  <a:pt x="1305" y="1014"/>
                </a:lnTo>
                <a:lnTo>
                  <a:pt x="1305" y="1015"/>
                </a:lnTo>
                <a:lnTo>
                  <a:pt x="1305" y="1016"/>
                </a:lnTo>
                <a:lnTo>
                  <a:pt x="1305" y="1017"/>
                </a:lnTo>
                <a:lnTo>
                  <a:pt x="1305" y="1018"/>
                </a:lnTo>
                <a:lnTo>
                  <a:pt x="1306" y="1019"/>
                </a:lnTo>
                <a:lnTo>
                  <a:pt x="1306" y="1020"/>
                </a:lnTo>
                <a:lnTo>
                  <a:pt x="1306" y="1021"/>
                </a:lnTo>
                <a:lnTo>
                  <a:pt x="1306" y="1023"/>
                </a:lnTo>
                <a:lnTo>
                  <a:pt x="1306" y="1024"/>
                </a:lnTo>
                <a:lnTo>
                  <a:pt x="1307" y="1025"/>
                </a:lnTo>
                <a:lnTo>
                  <a:pt x="1307" y="1026"/>
                </a:lnTo>
                <a:lnTo>
                  <a:pt x="1307" y="1027"/>
                </a:lnTo>
                <a:lnTo>
                  <a:pt x="1307" y="1028"/>
                </a:lnTo>
                <a:lnTo>
                  <a:pt x="1308" y="1029"/>
                </a:lnTo>
                <a:lnTo>
                  <a:pt x="1308" y="1030"/>
                </a:lnTo>
                <a:lnTo>
                  <a:pt x="1308" y="1031"/>
                </a:lnTo>
                <a:lnTo>
                  <a:pt x="1308" y="1033"/>
                </a:lnTo>
                <a:lnTo>
                  <a:pt x="1308" y="1034"/>
                </a:lnTo>
                <a:lnTo>
                  <a:pt x="1309" y="1034"/>
                </a:lnTo>
                <a:lnTo>
                  <a:pt x="1309" y="1035"/>
                </a:lnTo>
                <a:lnTo>
                  <a:pt x="1310" y="1036"/>
                </a:lnTo>
                <a:lnTo>
                  <a:pt x="1310" y="1037"/>
                </a:lnTo>
                <a:lnTo>
                  <a:pt x="1312" y="1038"/>
                </a:lnTo>
                <a:lnTo>
                  <a:pt x="1312" y="1039"/>
                </a:lnTo>
                <a:lnTo>
                  <a:pt x="1312" y="1040"/>
                </a:lnTo>
                <a:lnTo>
                  <a:pt x="1312" y="1042"/>
                </a:lnTo>
                <a:lnTo>
                  <a:pt x="1313" y="1042"/>
                </a:lnTo>
                <a:lnTo>
                  <a:pt x="1313" y="1043"/>
                </a:lnTo>
                <a:lnTo>
                  <a:pt x="1313" y="1044"/>
                </a:lnTo>
                <a:lnTo>
                  <a:pt x="1313" y="1045"/>
                </a:lnTo>
                <a:lnTo>
                  <a:pt x="1314" y="1045"/>
                </a:lnTo>
                <a:lnTo>
                  <a:pt x="1314" y="1046"/>
                </a:lnTo>
                <a:lnTo>
                  <a:pt x="1314" y="1047"/>
                </a:lnTo>
                <a:lnTo>
                  <a:pt x="1315" y="1047"/>
                </a:lnTo>
                <a:lnTo>
                  <a:pt x="1315" y="1048"/>
                </a:lnTo>
                <a:lnTo>
                  <a:pt x="1315" y="1049"/>
                </a:lnTo>
                <a:lnTo>
                  <a:pt x="1315" y="1050"/>
                </a:lnTo>
                <a:lnTo>
                  <a:pt x="1316" y="1050"/>
                </a:lnTo>
                <a:lnTo>
                  <a:pt x="1316" y="1052"/>
                </a:lnTo>
                <a:lnTo>
                  <a:pt x="1316" y="1053"/>
                </a:lnTo>
                <a:lnTo>
                  <a:pt x="1317" y="1054"/>
                </a:lnTo>
                <a:lnTo>
                  <a:pt x="1317" y="1055"/>
                </a:lnTo>
                <a:lnTo>
                  <a:pt x="1317" y="1056"/>
                </a:lnTo>
                <a:lnTo>
                  <a:pt x="1318" y="1056"/>
                </a:lnTo>
                <a:lnTo>
                  <a:pt x="1318" y="1057"/>
                </a:lnTo>
                <a:lnTo>
                  <a:pt x="1319" y="1057"/>
                </a:lnTo>
                <a:lnTo>
                  <a:pt x="1319" y="1058"/>
                </a:lnTo>
                <a:lnTo>
                  <a:pt x="1319" y="1059"/>
                </a:lnTo>
                <a:lnTo>
                  <a:pt x="1320" y="1059"/>
                </a:lnTo>
                <a:lnTo>
                  <a:pt x="1320" y="1061"/>
                </a:lnTo>
                <a:lnTo>
                  <a:pt x="1322" y="1061"/>
                </a:lnTo>
                <a:lnTo>
                  <a:pt x="1322" y="1062"/>
                </a:lnTo>
                <a:lnTo>
                  <a:pt x="1322" y="1063"/>
                </a:lnTo>
                <a:lnTo>
                  <a:pt x="1323" y="1063"/>
                </a:lnTo>
                <a:lnTo>
                  <a:pt x="1323" y="1064"/>
                </a:lnTo>
                <a:lnTo>
                  <a:pt x="1324" y="1064"/>
                </a:lnTo>
                <a:lnTo>
                  <a:pt x="1324" y="1065"/>
                </a:lnTo>
                <a:lnTo>
                  <a:pt x="1324" y="1066"/>
                </a:lnTo>
                <a:lnTo>
                  <a:pt x="1325" y="1066"/>
                </a:lnTo>
                <a:lnTo>
                  <a:pt x="1325" y="1067"/>
                </a:lnTo>
                <a:lnTo>
                  <a:pt x="1326" y="1068"/>
                </a:lnTo>
                <a:lnTo>
                  <a:pt x="1326" y="1069"/>
                </a:lnTo>
                <a:lnTo>
                  <a:pt x="1326" y="1071"/>
                </a:lnTo>
                <a:lnTo>
                  <a:pt x="1327" y="1072"/>
                </a:lnTo>
                <a:lnTo>
                  <a:pt x="1326" y="1073"/>
                </a:lnTo>
                <a:lnTo>
                  <a:pt x="1327" y="1073"/>
                </a:lnTo>
                <a:lnTo>
                  <a:pt x="1327" y="1074"/>
                </a:lnTo>
                <a:lnTo>
                  <a:pt x="1327" y="1075"/>
                </a:lnTo>
                <a:lnTo>
                  <a:pt x="1328" y="1075"/>
                </a:lnTo>
                <a:lnTo>
                  <a:pt x="1328" y="1076"/>
                </a:lnTo>
                <a:lnTo>
                  <a:pt x="1328" y="1077"/>
                </a:lnTo>
                <a:lnTo>
                  <a:pt x="1328" y="1078"/>
                </a:lnTo>
                <a:lnTo>
                  <a:pt x="1327" y="1078"/>
                </a:lnTo>
                <a:lnTo>
                  <a:pt x="1327" y="1079"/>
                </a:lnTo>
                <a:lnTo>
                  <a:pt x="1327" y="1081"/>
                </a:lnTo>
                <a:lnTo>
                  <a:pt x="1326" y="1081"/>
                </a:lnTo>
                <a:lnTo>
                  <a:pt x="1326" y="1082"/>
                </a:lnTo>
                <a:lnTo>
                  <a:pt x="1325" y="1083"/>
                </a:lnTo>
                <a:lnTo>
                  <a:pt x="1325" y="1084"/>
                </a:lnTo>
                <a:lnTo>
                  <a:pt x="1325" y="1085"/>
                </a:lnTo>
                <a:lnTo>
                  <a:pt x="1325" y="1086"/>
                </a:lnTo>
                <a:lnTo>
                  <a:pt x="1324" y="1087"/>
                </a:lnTo>
                <a:lnTo>
                  <a:pt x="1324" y="1088"/>
                </a:lnTo>
                <a:lnTo>
                  <a:pt x="1324" y="1090"/>
                </a:lnTo>
                <a:lnTo>
                  <a:pt x="1324" y="1091"/>
                </a:lnTo>
                <a:lnTo>
                  <a:pt x="1324" y="1092"/>
                </a:lnTo>
                <a:lnTo>
                  <a:pt x="1324" y="1093"/>
                </a:lnTo>
                <a:lnTo>
                  <a:pt x="1324" y="1094"/>
                </a:lnTo>
                <a:lnTo>
                  <a:pt x="1324" y="1095"/>
                </a:lnTo>
                <a:lnTo>
                  <a:pt x="1324" y="1096"/>
                </a:lnTo>
                <a:lnTo>
                  <a:pt x="1324" y="1097"/>
                </a:lnTo>
                <a:lnTo>
                  <a:pt x="1325" y="1098"/>
                </a:lnTo>
                <a:lnTo>
                  <a:pt x="1325" y="1100"/>
                </a:lnTo>
                <a:lnTo>
                  <a:pt x="1325" y="1101"/>
                </a:lnTo>
                <a:lnTo>
                  <a:pt x="1324" y="1102"/>
                </a:lnTo>
                <a:lnTo>
                  <a:pt x="1324" y="1103"/>
                </a:lnTo>
                <a:lnTo>
                  <a:pt x="1324" y="1104"/>
                </a:lnTo>
                <a:lnTo>
                  <a:pt x="1324" y="1105"/>
                </a:lnTo>
                <a:lnTo>
                  <a:pt x="1324" y="1106"/>
                </a:lnTo>
                <a:lnTo>
                  <a:pt x="1324" y="1107"/>
                </a:lnTo>
                <a:lnTo>
                  <a:pt x="1325" y="1109"/>
                </a:lnTo>
                <a:lnTo>
                  <a:pt x="1325" y="1110"/>
                </a:lnTo>
                <a:lnTo>
                  <a:pt x="1326" y="1111"/>
                </a:lnTo>
                <a:lnTo>
                  <a:pt x="1326" y="1112"/>
                </a:lnTo>
                <a:lnTo>
                  <a:pt x="1327" y="1113"/>
                </a:lnTo>
                <a:lnTo>
                  <a:pt x="1327" y="1114"/>
                </a:lnTo>
                <a:lnTo>
                  <a:pt x="1327" y="1115"/>
                </a:lnTo>
                <a:lnTo>
                  <a:pt x="1327" y="1116"/>
                </a:lnTo>
                <a:lnTo>
                  <a:pt x="1327" y="1117"/>
                </a:lnTo>
                <a:lnTo>
                  <a:pt x="1326" y="1119"/>
                </a:lnTo>
                <a:lnTo>
                  <a:pt x="1326" y="1120"/>
                </a:lnTo>
                <a:lnTo>
                  <a:pt x="1326" y="1121"/>
                </a:lnTo>
                <a:lnTo>
                  <a:pt x="1326" y="1122"/>
                </a:lnTo>
                <a:lnTo>
                  <a:pt x="1326" y="1123"/>
                </a:lnTo>
                <a:lnTo>
                  <a:pt x="1326" y="1124"/>
                </a:lnTo>
                <a:lnTo>
                  <a:pt x="1325" y="1125"/>
                </a:lnTo>
                <a:lnTo>
                  <a:pt x="1325" y="1126"/>
                </a:lnTo>
                <a:lnTo>
                  <a:pt x="1325" y="1128"/>
                </a:lnTo>
                <a:lnTo>
                  <a:pt x="1325" y="1129"/>
                </a:lnTo>
                <a:lnTo>
                  <a:pt x="1325" y="1130"/>
                </a:lnTo>
                <a:lnTo>
                  <a:pt x="1325" y="1131"/>
                </a:lnTo>
                <a:lnTo>
                  <a:pt x="1324" y="1131"/>
                </a:lnTo>
                <a:lnTo>
                  <a:pt x="1324" y="1132"/>
                </a:lnTo>
                <a:lnTo>
                  <a:pt x="1324" y="1133"/>
                </a:lnTo>
                <a:lnTo>
                  <a:pt x="1324" y="1134"/>
                </a:lnTo>
                <a:lnTo>
                  <a:pt x="1324" y="1135"/>
                </a:lnTo>
                <a:lnTo>
                  <a:pt x="1324" y="1136"/>
                </a:lnTo>
                <a:lnTo>
                  <a:pt x="1325" y="1136"/>
                </a:lnTo>
                <a:lnTo>
                  <a:pt x="1325" y="1138"/>
                </a:lnTo>
                <a:lnTo>
                  <a:pt x="1325" y="1139"/>
                </a:lnTo>
                <a:lnTo>
                  <a:pt x="1325" y="1140"/>
                </a:lnTo>
                <a:lnTo>
                  <a:pt x="1325" y="1141"/>
                </a:lnTo>
                <a:lnTo>
                  <a:pt x="1324" y="1141"/>
                </a:lnTo>
                <a:lnTo>
                  <a:pt x="1324" y="1142"/>
                </a:lnTo>
                <a:lnTo>
                  <a:pt x="1323" y="1143"/>
                </a:lnTo>
                <a:lnTo>
                  <a:pt x="1323" y="1144"/>
                </a:lnTo>
                <a:lnTo>
                  <a:pt x="1322" y="1144"/>
                </a:lnTo>
                <a:lnTo>
                  <a:pt x="1320" y="1144"/>
                </a:lnTo>
                <a:lnTo>
                  <a:pt x="1320" y="1143"/>
                </a:lnTo>
                <a:lnTo>
                  <a:pt x="1319" y="1143"/>
                </a:lnTo>
                <a:lnTo>
                  <a:pt x="1318" y="1143"/>
                </a:lnTo>
                <a:lnTo>
                  <a:pt x="1317" y="1143"/>
                </a:lnTo>
                <a:lnTo>
                  <a:pt x="1316" y="1143"/>
                </a:lnTo>
                <a:lnTo>
                  <a:pt x="1315" y="1143"/>
                </a:lnTo>
                <a:lnTo>
                  <a:pt x="1315" y="1142"/>
                </a:lnTo>
                <a:lnTo>
                  <a:pt x="1314" y="1143"/>
                </a:lnTo>
                <a:lnTo>
                  <a:pt x="1314" y="1142"/>
                </a:lnTo>
                <a:lnTo>
                  <a:pt x="1313" y="1143"/>
                </a:lnTo>
                <a:lnTo>
                  <a:pt x="1312" y="1143"/>
                </a:lnTo>
                <a:lnTo>
                  <a:pt x="1310" y="1143"/>
                </a:lnTo>
                <a:lnTo>
                  <a:pt x="1310" y="1142"/>
                </a:lnTo>
                <a:lnTo>
                  <a:pt x="1309" y="1142"/>
                </a:lnTo>
                <a:lnTo>
                  <a:pt x="1308" y="1142"/>
                </a:lnTo>
                <a:lnTo>
                  <a:pt x="1307" y="1142"/>
                </a:lnTo>
                <a:lnTo>
                  <a:pt x="1306" y="1142"/>
                </a:lnTo>
                <a:lnTo>
                  <a:pt x="1306" y="1141"/>
                </a:lnTo>
                <a:lnTo>
                  <a:pt x="1306" y="1140"/>
                </a:lnTo>
                <a:lnTo>
                  <a:pt x="1306" y="1141"/>
                </a:lnTo>
                <a:lnTo>
                  <a:pt x="1307" y="1141"/>
                </a:lnTo>
                <a:lnTo>
                  <a:pt x="1307" y="1140"/>
                </a:lnTo>
                <a:lnTo>
                  <a:pt x="1308" y="1141"/>
                </a:lnTo>
                <a:lnTo>
                  <a:pt x="1309" y="1140"/>
                </a:lnTo>
                <a:lnTo>
                  <a:pt x="1309" y="1139"/>
                </a:lnTo>
                <a:lnTo>
                  <a:pt x="1309" y="1136"/>
                </a:lnTo>
                <a:lnTo>
                  <a:pt x="1309" y="1135"/>
                </a:lnTo>
                <a:lnTo>
                  <a:pt x="1308" y="1134"/>
                </a:lnTo>
                <a:lnTo>
                  <a:pt x="1307" y="1134"/>
                </a:lnTo>
                <a:lnTo>
                  <a:pt x="1306" y="1134"/>
                </a:lnTo>
                <a:lnTo>
                  <a:pt x="1306" y="1135"/>
                </a:lnTo>
                <a:lnTo>
                  <a:pt x="1305" y="1135"/>
                </a:lnTo>
                <a:lnTo>
                  <a:pt x="1304" y="1134"/>
                </a:lnTo>
                <a:lnTo>
                  <a:pt x="1304" y="1133"/>
                </a:lnTo>
                <a:lnTo>
                  <a:pt x="1301" y="1132"/>
                </a:lnTo>
                <a:lnTo>
                  <a:pt x="1300" y="1132"/>
                </a:lnTo>
                <a:lnTo>
                  <a:pt x="1299" y="1133"/>
                </a:lnTo>
                <a:lnTo>
                  <a:pt x="1298" y="1133"/>
                </a:lnTo>
                <a:lnTo>
                  <a:pt x="1298" y="1134"/>
                </a:lnTo>
                <a:lnTo>
                  <a:pt x="1297" y="1134"/>
                </a:lnTo>
                <a:lnTo>
                  <a:pt x="1296" y="1134"/>
                </a:lnTo>
                <a:lnTo>
                  <a:pt x="1295" y="1135"/>
                </a:lnTo>
                <a:lnTo>
                  <a:pt x="1295" y="1136"/>
                </a:lnTo>
                <a:lnTo>
                  <a:pt x="1294" y="1136"/>
                </a:lnTo>
                <a:lnTo>
                  <a:pt x="1293" y="1136"/>
                </a:lnTo>
                <a:lnTo>
                  <a:pt x="1291" y="1138"/>
                </a:lnTo>
                <a:lnTo>
                  <a:pt x="1291" y="1139"/>
                </a:lnTo>
                <a:lnTo>
                  <a:pt x="1291" y="1140"/>
                </a:lnTo>
                <a:lnTo>
                  <a:pt x="1289" y="1141"/>
                </a:lnTo>
                <a:lnTo>
                  <a:pt x="1288" y="1141"/>
                </a:lnTo>
                <a:lnTo>
                  <a:pt x="1287" y="1141"/>
                </a:lnTo>
                <a:lnTo>
                  <a:pt x="1286" y="1142"/>
                </a:lnTo>
                <a:lnTo>
                  <a:pt x="1285" y="1144"/>
                </a:lnTo>
                <a:lnTo>
                  <a:pt x="1285" y="1145"/>
                </a:lnTo>
                <a:lnTo>
                  <a:pt x="1285" y="1146"/>
                </a:lnTo>
                <a:lnTo>
                  <a:pt x="1285" y="1148"/>
                </a:lnTo>
                <a:lnTo>
                  <a:pt x="1285" y="1149"/>
                </a:lnTo>
                <a:lnTo>
                  <a:pt x="1286" y="1150"/>
                </a:lnTo>
                <a:lnTo>
                  <a:pt x="1287" y="1150"/>
                </a:lnTo>
                <a:lnTo>
                  <a:pt x="1288" y="1150"/>
                </a:lnTo>
                <a:lnTo>
                  <a:pt x="1289" y="1150"/>
                </a:lnTo>
                <a:lnTo>
                  <a:pt x="1289" y="1151"/>
                </a:lnTo>
                <a:lnTo>
                  <a:pt x="1290" y="1151"/>
                </a:lnTo>
                <a:lnTo>
                  <a:pt x="1291" y="1151"/>
                </a:lnTo>
                <a:lnTo>
                  <a:pt x="1291" y="1152"/>
                </a:lnTo>
                <a:lnTo>
                  <a:pt x="1290" y="1152"/>
                </a:lnTo>
                <a:lnTo>
                  <a:pt x="1289" y="1152"/>
                </a:lnTo>
                <a:lnTo>
                  <a:pt x="1289" y="1153"/>
                </a:lnTo>
                <a:lnTo>
                  <a:pt x="1290" y="1154"/>
                </a:lnTo>
                <a:lnTo>
                  <a:pt x="1290" y="1155"/>
                </a:lnTo>
                <a:lnTo>
                  <a:pt x="1290" y="1157"/>
                </a:lnTo>
                <a:lnTo>
                  <a:pt x="1290" y="1158"/>
                </a:lnTo>
                <a:lnTo>
                  <a:pt x="1290" y="1157"/>
                </a:lnTo>
                <a:lnTo>
                  <a:pt x="1289" y="1157"/>
                </a:lnTo>
                <a:lnTo>
                  <a:pt x="1288" y="1157"/>
                </a:lnTo>
                <a:lnTo>
                  <a:pt x="1287" y="1157"/>
                </a:lnTo>
                <a:lnTo>
                  <a:pt x="1286" y="1157"/>
                </a:lnTo>
                <a:lnTo>
                  <a:pt x="1285" y="1157"/>
                </a:lnTo>
                <a:lnTo>
                  <a:pt x="1285" y="1158"/>
                </a:lnTo>
                <a:lnTo>
                  <a:pt x="1284" y="1158"/>
                </a:lnTo>
                <a:lnTo>
                  <a:pt x="1284" y="1159"/>
                </a:lnTo>
                <a:lnTo>
                  <a:pt x="1282" y="1159"/>
                </a:lnTo>
                <a:lnTo>
                  <a:pt x="1284" y="1159"/>
                </a:lnTo>
                <a:lnTo>
                  <a:pt x="1282" y="1159"/>
                </a:lnTo>
                <a:lnTo>
                  <a:pt x="1282" y="1160"/>
                </a:lnTo>
                <a:lnTo>
                  <a:pt x="1282" y="1161"/>
                </a:lnTo>
                <a:lnTo>
                  <a:pt x="1281" y="1162"/>
                </a:lnTo>
                <a:lnTo>
                  <a:pt x="1281" y="1163"/>
                </a:lnTo>
                <a:lnTo>
                  <a:pt x="1280" y="1163"/>
                </a:lnTo>
                <a:lnTo>
                  <a:pt x="1280" y="1164"/>
                </a:lnTo>
                <a:lnTo>
                  <a:pt x="1280" y="1165"/>
                </a:lnTo>
                <a:lnTo>
                  <a:pt x="1279" y="1167"/>
                </a:lnTo>
                <a:lnTo>
                  <a:pt x="1279" y="1168"/>
                </a:lnTo>
                <a:lnTo>
                  <a:pt x="1279" y="1169"/>
                </a:lnTo>
                <a:lnTo>
                  <a:pt x="1279" y="1170"/>
                </a:lnTo>
                <a:lnTo>
                  <a:pt x="1279" y="1171"/>
                </a:lnTo>
                <a:lnTo>
                  <a:pt x="1278" y="1171"/>
                </a:lnTo>
                <a:lnTo>
                  <a:pt x="1279" y="1171"/>
                </a:lnTo>
                <a:lnTo>
                  <a:pt x="1279" y="1172"/>
                </a:lnTo>
                <a:lnTo>
                  <a:pt x="1280" y="1172"/>
                </a:lnTo>
                <a:lnTo>
                  <a:pt x="1279" y="1172"/>
                </a:lnTo>
                <a:lnTo>
                  <a:pt x="1279" y="1173"/>
                </a:lnTo>
                <a:lnTo>
                  <a:pt x="1280" y="1173"/>
                </a:lnTo>
                <a:lnTo>
                  <a:pt x="1279" y="1173"/>
                </a:lnTo>
                <a:lnTo>
                  <a:pt x="1279" y="1174"/>
                </a:lnTo>
                <a:lnTo>
                  <a:pt x="1280" y="1174"/>
                </a:lnTo>
                <a:lnTo>
                  <a:pt x="1279" y="1174"/>
                </a:lnTo>
                <a:lnTo>
                  <a:pt x="1279" y="1176"/>
                </a:lnTo>
                <a:lnTo>
                  <a:pt x="1280" y="1176"/>
                </a:lnTo>
                <a:lnTo>
                  <a:pt x="1281" y="1177"/>
                </a:lnTo>
                <a:lnTo>
                  <a:pt x="1281" y="1178"/>
                </a:lnTo>
                <a:lnTo>
                  <a:pt x="1280" y="1178"/>
                </a:lnTo>
                <a:lnTo>
                  <a:pt x="1281" y="1178"/>
                </a:lnTo>
                <a:lnTo>
                  <a:pt x="1281" y="1179"/>
                </a:lnTo>
                <a:lnTo>
                  <a:pt x="1282" y="1179"/>
                </a:lnTo>
                <a:lnTo>
                  <a:pt x="1282" y="1180"/>
                </a:lnTo>
                <a:lnTo>
                  <a:pt x="1281" y="1180"/>
                </a:lnTo>
                <a:lnTo>
                  <a:pt x="1281" y="1181"/>
                </a:lnTo>
                <a:lnTo>
                  <a:pt x="1281" y="1182"/>
                </a:lnTo>
                <a:lnTo>
                  <a:pt x="1282" y="1182"/>
                </a:lnTo>
                <a:lnTo>
                  <a:pt x="1281" y="1182"/>
                </a:lnTo>
                <a:lnTo>
                  <a:pt x="1281" y="1183"/>
                </a:lnTo>
                <a:lnTo>
                  <a:pt x="1281" y="1184"/>
                </a:lnTo>
                <a:lnTo>
                  <a:pt x="1281" y="1186"/>
                </a:lnTo>
                <a:lnTo>
                  <a:pt x="1281" y="1187"/>
                </a:lnTo>
                <a:lnTo>
                  <a:pt x="1281" y="1188"/>
                </a:lnTo>
                <a:lnTo>
                  <a:pt x="1281" y="1189"/>
                </a:lnTo>
                <a:lnTo>
                  <a:pt x="1281" y="1188"/>
                </a:lnTo>
                <a:lnTo>
                  <a:pt x="1281" y="1189"/>
                </a:lnTo>
                <a:lnTo>
                  <a:pt x="1281" y="1190"/>
                </a:lnTo>
                <a:lnTo>
                  <a:pt x="1280" y="1190"/>
                </a:lnTo>
                <a:lnTo>
                  <a:pt x="1280" y="1191"/>
                </a:lnTo>
                <a:lnTo>
                  <a:pt x="1280" y="1192"/>
                </a:lnTo>
                <a:lnTo>
                  <a:pt x="1279" y="1192"/>
                </a:lnTo>
                <a:lnTo>
                  <a:pt x="1278" y="1193"/>
                </a:lnTo>
                <a:lnTo>
                  <a:pt x="1278" y="1195"/>
                </a:lnTo>
                <a:lnTo>
                  <a:pt x="1277" y="1195"/>
                </a:lnTo>
                <a:lnTo>
                  <a:pt x="1277" y="1196"/>
                </a:lnTo>
                <a:lnTo>
                  <a:pt x="1277" y="1197"/>
                </a:lnTo>
                <a:lnTo>
                  <a:pt x="1276" y="1198"/>
                </a:lnTo>
                <a:lnTo>
                  <a:pt x="1275" y="1198"/>
                </a:lnTo>
                <a:lnTo>
                  <a:pt x="1274" y="1197"/>
                </a:lnTo>
                <a:lnTo>
                  <a:pt x="1275" y="1198"/>
                </a:lnTo>
                <a:lnTo>
                  <a:pt x="1274" y="1198"/>
                </a:lnTo>
                <a:lnTo>
                  <a:pt x="1272" y="1197"/>
                </a:lnTo>
                <a:lnTo>
                  <a:pt x="1274" y="1198"/>
                </a:lnTo>
                <a:lnTo>
                  <a:pt x="1272" y="1198"/>
                </a:lnTo>
                <a:lnTo>
                  <a:pt x="1271" y="1199"/>
                </a:lnTo>
                <a:lnTo>
                  <a:pt x="1271" y="1198"/>
                </a:lnTo>
                <a:lnTo>
                  <a:pt x="1270" y="1198"/>
                </a:lnTo>
                <a:lnTo>
                  <a:pt x="1270" y="1199"/>
                </a:lnTo>
                <a:lnTo>
                  <a:pt x="1269" y="1199"/>
                </a:lnTo>
                <a:lnTo>
                  <a:pt x="1269" y="1200"/>
                </a:lnTo>
                <a:lnTo>
                  <a:pt x="1268" y="1200"/>
                </a:lnTo>
                <a:lnTo>
                  <a:pt x="1268" y="1201"/>
                </a:lnTo>
                <a:lnTo>
                  <a:pt x="1267" y="1201"/>
                </a:lnTo>
                <a:lnTo>
                  <a:pt x="1266" y="1202"/>
                </a:lnTo>
                <a:lnTo>
                  <a:pt x="1265" y="1203"/>
                </a:lnTo>
                <a:lnTo>
                  <a:pt x="1263" y="1205"/>
                </a:lnTo>
                <a:lnTo>
                  <a:pt x="1262" y="1205"/>
                </a:lnTo>
                <a:lnTo>
                  <a:pt x="1261" y="1206"/>
                </a:lnTo>
                <a:lnTo>
                  <a:pt x="1260" y="1206"/>
                </a:lnTo>
                <a:lnTo>
                  <a:pt x="1259" y="1207"/>
                </a:lnTo>
                <a:lnTo>
                  <a:pt x="1258" y="1208"/>
                </a:lnTo>
                <a:lnTo>
                  <a:pt x="1257" y="1209"/>
                </a:lnTo>
                <a:lnTo>
                  <a:pt x="1257" y="1210"/>
                </a:lnTo>
                <a:lnTo>
                  <a:pt x="1256" y="1211"/>
                </a:lnTo>
                <a:lnTo>
                  <a:pt x="1256" y="1212"/>
                </a:lnTo>
                <a:lnTo>
                  <a:pt x="1255" y="1212"/>
                </a:lnTo>
                <a:lnTo>
                  <a:pt x="1255" y="1214"/>
                </a:lnTo>
                <a:lnTo>
                  <a:pt x="1255" y="1215"/>
                </a:lnTo>
                <a:lnTo>
                  <a:pt x="1255" y="1216"/>
                </a:lnTo>
                <a:lnTo>
                  <a:pt x="1255" y="1217"/>
                </a:lnTo>
                <a:lnTo>
                  <a:pt x="1255" y="1218"/>
                </a:lnTo>
                <a:lnTo>
                  <a:pt x="1253" y="1218"/>
                </a:lnTo>
                <a:lnTo>
                  <a:pt x="1253" y="1219"/>
                </a:lnTo>
                <a:lnTo>
                  <a:pt x="1253" y="1220"/>
                </a:lnTo>
                <a:lnTo>
                  <a:pt x="1252" y="1220"/>
                </a:lnTo>
                <a:lnTo>
                  <a:pt x="1252" y="1221"/>
                </a:lnTo>
                <a:lnTo>
                  <a:pt x="1251" y="1221"/>
                </a:lnTo>
                <a:lnTo>
                  <a:pt x="1251" y="1222"/>
                </a:lnTo>
                <a:lnTo>
                  <a:pt x="1250" y="1222"/>
                </a:lnTo>
                <a:lnTo>
                  <a:pt x="1250" y="1224"/>
                </a:lnTo>
                <a:lnTo>
                  <a:pt x="1250" y="1225"/>
                </a:lnTo>
                <a:lnTo>
                  <a:pt x="1251" y="1226"/>
                </a:lnTo>
                <a:lnTo>
                  <a:pt x="1251" y="1227"/>
                </a:lnTo>
                <a:lnTo>
                  <a:pt x="1251" y="1228"/>
                </a:lnTo>
                <a:lnTo>
                  <a:pt x="1251" y="1229"/>
                </a:lnTo>
                <a:lnTo>
                  <a:pt x="1251" y="1230"/>
                </a:lnTo>
                <a:lnTo>
                  <a:pt x="1251" y="1231"/>
                </a:lnTo>
                <a:lnTo>
                  <a:pt x="1251" y="1232"/>
                </a:lnTo>
                <a:lnTo>
                  <a:pt x="1250" y="1232"/>
                </a:lnTo>
                <a:lnTo>
                  <a:pt x="1250" y="1234"/>
                </a:lnTo>
                <a:lnTo>
                  <a:pt x="1250" y="1235"/>
                </a:lnTo>
                <a:lnTo>
                  <a:pt x="1249" y="1236"/>
                </a:lnTo>
                <a:lnTo>
                  <a:pt x="1250" y="1236"/>
                </a:lnTo>
                <a:lnTo>
                  <a:pt x="1250" y="1237"/>
                </a:lnTo>
                <a:lnTo>
                  <a:pt x="1250" y="1238"/>
                </a:lnTo>
                <a:lnTo>
                  <a:pt x="1249" y="1239"/>
                </a:lnTo>
                <a:lnTo>
                  <a:pt x="1249" y="1240"/>
                </a:lnTo>
                <a:lnTo>
                  <a:pt x="1249" y="1241"/>
                </a:lnTo>
                <a:lnTo>
                  <a:pt x="1249" y="1243"/>
                </a:lnTo>
                <a:lnTo>
                  <a:pt x="1248" y="1243"/>
                </a:lnTo>
                <a:lnTo>
                  <a:pt x="1248" y="1244"/>
                </a:lnTo>
                <a:lnTo>
                  <a:pt x="1248" y="1245"/>
                </a:lnTo>
                <a:lnTo>
                  <a:pt x="1249" y="1245"/>
                </a:lnTo>
                <a:lnTo>
                  <a:pt x="1249" y="1246"/>
                </a:lnTo>
                <a:lnTo>
                  <a:pt x="1248" y="1246"/>
                </a:lnTo>
                <a:lnTo>
                  <a:pt x="1249" y="1246"/>
                </a:lnTo>
                <a:lnTo>
                  <a:pt x="1248" y="1246"/>
                </a:lnTo>
                <a:lnTo>
                  <a:pt x="1249" y="1247"/>
                </a:lnTo>
                <a:lnTo>
                  <a:pt x="1249" y="1248"/>
                </a:lnTo>
                <a:lnTo>
                  <a:pt x="1248" y="1248"/>
                </a:lnTo>
                <a:lnTo>
                  <a:pt x="1248" y="1249"/>
                </a:lnTo>
                <a:lnTo>
                  <a:pt x="1248" y="1250"/>
                </a:lnTo>
                <a:lnTo>
                  <a:pt x="1249" y="1250"/>
                </a:lnTo>
                <a:lnTo>
                  <a:pt x="1249" y="1251"/>
                </a:lnTo>
                <a:lnTo>
                  <a:pt x="1249" y="1253"/>
                </a:lnTo>
                <a:lnTo>
                  <a:pt x="1248" y="1253"/>
                </a:lnTo>
                <a:lnTo>
                  <a:pt x="1249" y="1254"/>
                </a:lnTo>
                <a:lnTo>
                  <a:pt x="1249" y="1255"/>
                </a:lnTo>
                <a:lnTo>
                  <a:pt x="1249" y="1256"/>
                </a:lnTo>
                <a:lnTo>
                  <a:pt x="1249" y="1257"/>
                </a:lnTo>
                <a:lnTo>
                  <a:pt x="1250" y="1258"/>
                </a:lnTo>
                <a:lnTo>
                  <a:pt x="1250" y="1259"/>
                </a:lnTo>
                <a:lnTo>
                  <a:pt x="1249" y="1260"/>
                </a:lnTo>
                <a:lnTo>
                  <a:pt x="1250" y="1260"/>
                </a:lnTo>
                <a:lnTo>
                  <a:pt x="1250" y="1262"/>
                </a:lnTo>
                <a:lnTo>
                  <a:pt x="1250" y="1263"/>
                </a:lnTo>
                <a:lnTo>
                  <a:pt x="1251" y="1263"/>
                </a:lnTo>
                <a:lnTo>
                  <a:pt x="1251" y="1264"/>
                </a:lnTo>
                <a:lnTo>
                  <a:pt x="1250" y="1264"/>
                </a:lnTo>
                <a:lnTo>
                  <a:pt x="1249" y="1264"/>
                </a:lnTo>
                <a:lnTo>
                  <a:pt x="1248" y="1264"/>
                </a:lnTo>
                <a:lnTo>
                  <a:pt x="1248" y="1265"/>
                </a:lnTo>
                <a:lnTo>
                  <a:pt x="1248" y="1266"/>
                </a:lnTo>
                <a:lnTo>
                  <a:pt x="1248" y="1267"/>
                </a:lnTo>
                <a:lnTo>
                  <a:pt x="1248" y="1268"/>
                </a:lnTo>
                <a:lnTo>
                  <a:pt x="1247" y="1268"/>
                </a:lnTo>
                <a:lnTo>
                  <a:pt x="1247" y="1269"/>
                </a:lnTo>
                <a:lnTo>
                  <a:pt x="1246" y="1269"/>
                </a:lnTo>
                <a:lnTo>
                  <a:pt x="1246" y="1270"/>
                </a:lnTo>
                <a:lnTo>
                  <a:pt x="1245" y="1272"/>
                </a:lnTo>
                <a:lnTo>
                  <a:pt x="1245" y="1273"/>
                </a:lnTo>
                <a:lnTo>
                  <a:pt x="1243" y="1273"/>
                </a:lnTo>
                <a:lnTo>
                  <a:pt x="1243" y="1274"/>
                </a:lnTo>
                <a:lnTo>
                  <a:pt x="1242" y="1275"/>
                </a:lnTo>
                <a:lnTo>
                  <a:pt x="1242" y="1276"/>
                </a:lnTo>
                <a:lnTo>
                  <a:pt x="1242" y="1277"/>
                </a:lnTo>
                <a:lnTo>
                  <a:pt x="1242" y="1278"/>
                </a:lnTo>
                <a:lnTo>
                  <a:pt x="1243" y="1278"/>
                </a:lnTo>
                <a:lnTo>
                  <a:pt x="1243" y="1279"/>
                </a:lnTo>
                <a:lnTo>
                  <a:pt x="1242" y="1279"/>
                </a:lnTo>
                <a:lnTo>
                  <a:pt x="1242" y="1281"/>
                </a:lnTo>
                <a:lnTo>
                  <a:pt x="1242" y="1282"/>
                </a:lnTo>
                <a:lnTo>
                  <a:pt x="1242" y="1281"/>
                </a:lnTo>
                <a:lnTo>
                  <a:pt x="1241" y="1281"/>
                </a:lnTo>
                <a:lnTo>
                  <a:pt x="1241" y="1279"/>
                </a:lnTo>
                <a:lnTo>
                  <a:pt x="1241" y="1281"/>
                </a:lnTo>
                <a:lnTo>
                  <a:pt x="1240" y="1279"/>
                </a:lnTo>
                <a:lnTo>
                  <a:pt x="1239" y="1279"/>
                </a:lnTo>
                <a:lnTo>
                  <a:pt x="1238" y="1279"/>
                </a:lnTo>
                <a:lnTo>
                  <a:pt x="1237" y="1279"/>
                </a:lnTo>
                <a:lnTo>
                  <a:pt x="1237" y="1281"/>
                </a:lnTo>
                <a:lnTo>
                  <a:pt x="1237" y="1279"/>
                </a:lnTo>
                <a:lnTo>
                  <a:pt x="1237" y="1281"/>
                </a:lnTo>
                <a:lnTo>
                  <a:pt x="1236" y="1281"/>
                </a:lnTo>
                <a:lnTo>
                  <a:pt x="1236" y="1282"/>
                </a:lnTo>
                <a:lnTo>
                  <a:pt x="1234" y="1282"/>
                </a:lnTo>
                <a:lnTo>
                  <a:pt x="1234" y="1283"/>
                </a:lnTo>
                <a:lnTo>
                  <a:pt x="1234" y="1284"/>
                </a:lnTo>
                <a:lnTo>
                  <a:pt x="1234" y="1285"/>
                </a:lnTo>
                <a:lnTo>
                  <a:pt x="1233" y="1285"/>
                </a:lnTo>
                <a:lnTo>
                  <a:pt x="1233" y="1286"/>
                </a:lnTo>
                <a:lnTo>
                  <a:pt x="1233" y="1287"/>
                </a:lnTo>
                <a:lnTo>
                  <a:pt x="1233" y="1288"/>
                </a:lnTo>
                <a:lnTo>
                  <a:pt x="1233" y="1289"/>
                </a:lnTo>
                <a:lnTo>
                  <a:pt x="1233" y="1291"/>
                </a:lnTo>
                <a:lnTo>
                  <a:pt x="1233" y="1292"/>
                </a:lnTo>
                <a:lnTo>
                  <a:pt x="1232" y="1293"/>
                </a:lnTo>
                <a:lnTo>
                  <a:pt x="1232" y="1294"/>
                </a:lnTo>
                <a:lnTo>
                  <a:pt x="1231" y="1294"/>
                </a:lnTo>
                <a:lnTo>
                  <a:pt x="1230" y="1294"/>
                </a:lnTo>
                <a:lnTo>
                  <a:pt x="1230" y="1293"/>
                </a:lnTo>
                <a:lnTo>
                  <a:pt x="1229" y="1293"/>
                </a:lnTo>
                <a:lnTo>
                  <a:pt x="1229" y="1294"/>
                </a:lnTo>
                <a:lnTo>
                  <a:pt x="1228" y="1294"/>
                </a:lnTo>
                <a:lnTo>
                  <a:pt x="1228" y="1295"/>
                </a:lnTo>
                <a:lnTo>
                  <a:pt x="1227" y="1296"/>
                </a:lnTo>
                <a:lnTo>
                  <a:pt x="1227" y="1297"/>
                </a:lnTo>
                <a:lnTo>
                  <a:pt x="1227" y="1298"/>
                </a:lnTo>
                <a:lnTo>
                  <a:pt x="1226" y="1298"/>
                </a:lnTo>
                <a:lnTo>
                  <a:pt x="1226" y="1300"/>
                </a:lnTo>
                <a:lnTo>
                  <a:pt x="1226" y="1301"/>
                </a:lnTo>
                <a:lnTo>
                  <a:pt x="1226" y="1302"/>
                </a:lnTo>
                <a:lnTo>
                  <a:pt x="1226" y="1303"/>
                </a:lnTo>
                <a:lnTo>
                  <a:pt x="1224" y="1303"/>
                </a:lnTo>
                <a:lnTo>
                  <a:pt x="1224" y="1302"/>
                </a:lnTo>
                <a:lnTo>
                  <a:pt x="1224" y="1303"/>
                </a:lnTo>
                <a:lnTo>
                  <a:pt x="1226" y="1303"/>
                </a:lnTo>
                <a:lnTo>
                  <a:pt x="1224" y="1304"/>
                </a:lnTo>
                <a:lnTo>
                  <a:pt x="1223" y="1304"/>
                </a:lnTo>
                <a:lnTo>
                  <a:pt x="1222" y="1305"/>
                </a:lnTo>
                <a:lnTo>
                  <a:pt x="1221" y="1306"/>
                </a:lnTo>
                <a:lnTo>
                  <a:pt x="1221" y="1307"/>
                </a:lnTo>
                <a:lnTo>
                  <a:pt x="1221" y="1308"/>
                </a:lnTo>
                <a:lnTo>
                  <a:pt x="1221" y="1310"/>
                </a:lnTo>
                <a:lnTo>
                  <a:pt x="1221" y="1311"/>
                </a:lnTo>
                <a:lnTo>
                  <a:pt x="1222" y="1312"/>
                </a:lnTo>
                <a:lnTo>
                  <a:pt x="1222" y="1313"/>
                </a:lnTo>
                <a:lnTo>
                  <a:pt x="1223" y="1314"/>
                </a:lnTo>
                <a:lnTo>
                  <a:pt x="1223" y="1315"/>
                </a:lnTo>
                <a:lnTo>
                  <a:pt x="1223" y="1316"/>
                </a:lnTo>
                <a:lnTo>
                  <a:pt x="1224" y="1316"/>
                </a:lnTo>
                <a:lnTo>
                  <a:pt x="1224" y="1317"/>
                </a:lnTo>
                <a:lnTo>
                  <a:pt x="1223" y="1316"/>
                </a:lnTo>
                <a:lnTo>
                  <a:pt x="1223" y="1315"/>
                </a:lnTo>
                <a:lnTo>
                  <a:pt x="1222" y="1315"/>
                </a:lnTo>
                <a:lnTo>
                  <a:pt x="1222" y="1314"/>
                </a:lnTo>
                <a:lnTo>
                  <a:pt x="1222" y="1313"/>
                </a:lnTo>
                <a:lnTo>
                  <a:pt x="1221" y="1313"/>
                </a:lnTo>
                <a:lnTo>
                  <a:pt x="1222" y="1312"/>
                </a:lnTo>
                <a:lnTo>
                  <a:pt x="1221" y="1312"/>
                </a:lnTo>
                <a:lnTo>
                  <a:pt x="1221" y="1313"/>
                </a:lnTo>
                <a:lnTo>
                  <a:pt x="1221" y="1314"/>
                </a:lnTo>
                <a:lnTo>
                  <a:pt x="1222" y="1314"/>
                </a:lnTo>
                <a:lnTo>
                  <a:pt x="1222" y="1315"/>
                </a:lnTo>
                <a:lnTo>
                  <a:pt x="1223" y="1316"/>
                </a:lnTo>
                <a:lnTo>
                  <a:pt x="1223" y="1317"/>
                </a:lnTo>
                <a:lnTo>
                  <a:pt x="1223" y="1318"/>
                </a:lnTo>
                <a:lnTo>
                  <a:pt x="1223" y="1317"/>
                </a:lnTo>
                <a:lnTo>
                  <a:pt x="1223" y="1316"/>
                </a:lnTo>
                <a:lnTo>
                  <a:pt x="1222" y="1316"/>
                </a:lnTo>
                <a:lnTo>
                  <a:pt x="1221" y="1316"/>
                </a:lnTo>
                <a:lnTo>
                  <a:pt x="1220" y="1316"/>
                </a:lnTo>
                <a:lnTo>
                  <a:pt x="1219" y="1316"/>
                </a:lnTo>
                <a:lnTo>
                  <a:pt x="1218" y="1316"/>
                </a:lnTo>
                <a:lnTo>
                  <a:pt x="1218" y="1317"/>
                </a:lnTo>
                <a:lnTo>
                  <a:pt x="1219" y="1317"/>
                </a:lnTo>
                <a:lnTo>
                  <a:pt x="1218" y="1317"/>
                </a:lnTo>
                <a:lnTo>
                  <a:pt x="1219" y="1318"/>
                </a:lnTo>
                <a:lnTo>
                  <a:pt x="1220" y="1318"/>
                </a:lnTo>
                <a:lnTo>
                  <a:pt x="1220" y="1320"/>
                </a:lnTo>
                <a:lnTo>
                  <a:pt x="1220" y="1321"/>
                </a:lnTo>
                <a:lnTo>
                  <a:pt x="1221" y="1321"/>
                </a:lnTo>
                <a:lnTo>
                  <a:pt x="1221" y="1320"/>
                </a:lnTo>
                <a:lnTo>
                  <a:pt x="1221" y="1321"/>
                </a:lnTo>
                <a:lnTo>
                  <a:pt x="1221" y="1320"/>
                </a:lnTo>
                <a:lnTo>
                  <a:pt x="1222" y="1320"/>
                </a:lnTo>
                <a:lnTo>
                  <a:pt x="1222" y="1321"/>
                </a:lnTo>
                <a:lnTo>
                  <a:pt x="1221" y="1321"/>
                </a:lnTo>
                <a:lnTo>
                  <a:pt x="1221" y="1322"/>
                </a:lnTo>
                <a:lnTo>
                  <a:pt x="1221" y="1323"/>
                </a:lnTo>
                <a:lnTo>
                  <a:pt x="1220" y="1323"/>
                </a:lnTo>
                <a:lnTo>
                  <a:pt x="1220" y="1324"/>
                </a:lnTo>
                <a:lnTo>
                  <a:pt x="1220" y="1325"/>
                </a:lnTo>
                <a:lnTo>
                  <a:pt x="1220" y="1326"/>
                </a:lnTo>
                <a:lnTo>
                  <a:pt x="1219" y="1326"/>
                </a:lnTo>
                <a:lnTo>
                  <a:pt x="1220" y="1326"/>
                </a:lnTo>
                <a:lnTo>
                  <a:pt x="1221" y="1327"/>
                </a:lnTo>
                <a:lnTo>
                  <a:pt x="1219" y="1326"/>
                </a:lnTo>
                <a:lnTo>
                  <a:pt x="1219" y="1327"/>
                </a:lnTo>
                <a:lnTo>
                  <a:pt x="1220" y="1329"/>
                </a:lnTo>
                <a:lnTo>
                  <a:pt x="1220" y="1330"/>
                </a:lnTo>
                <a:lnTo>
                  <a:pt x="1221" y="1329"/>
                </a:lnTo>
                <a:lnTo>
                  <a:pt x="1222" y="1327"/>
                </a:lnTo>
                <a:lnTo>
                  <a:pt x="1223" y="1327"/>
                </a:lnTo>
                <a:lnTo>
                  <a:pt x="1224" y="1326"/>
                </a:lnTo>
                <a:lnTo>
                  <a:pt x="1226" y="1326"/>
                </a:lnTo>
                <a:lnTo>
                  <a:pt x="1224" y="1325"/>
                </a:lnTo>
                <a:lnTo>
                  <a:pt x="1226" y="1324"/>
                </a:lnTo>
                <a:lnTo>
                  <a:pt x="1227" y="1326"/>
                </a:lnTo>
                <a:lnTo>
                  <a:pt x="1224" y="1327"/>
                </a:lnTo>
                <a:lnTo>
                  <a:pt x="1224" y="1329"/>
                </a:lnTo>
                <a:lnTo>
                  <a:pt x="1226" y="1329"/>
                </a:lnTo>
                <a:lnTo>
                  <a:pt x="1227" y="1329"/>
                </a:lnTo>
                <a:lnTo>
                  <a:pt x="1228" y="1329"/>
                </a:lnTo>
                <a:lnTo>
                  <a:pt x="1229" y="1329"/>
                </a:lnTo>
                <a:lnTo>
                  <a:pt x="1231" y="1327"/>
                </a:lnTo>
                <a:lnTo>
                  <a:pt x="1231" y="1329"/>
                </a:lnTo>
                <a:lnTo>
                  <a:pt x="1232" y="1329"/>
                </a:lnTo>
                <a:lnTo>
                  <a:pt x="1233" y="1329"/>
                </a:lnTo>
                <a:lnTo>
                  <a:pt x="1234" y="1329"/>
                </a:lnTo>
                <a:lnTo>
                  <a:pt x="1236" y="1327"/>
                </a:lnTo>
                <a:lnTo>
                  <a:pt x="1238" y="1326"/>
                </a:lnTo>
                <a:lnTo>
                  <a:pt x="1238" y="1325"/>
                </a:lnTo>
                <a:lnTo>
                  <a:pt x="1238" y="1324"/>
                </a:lnTo>
                <a:lnTo>
                  <a:pt x="1239" y="1324"/>
                </a:lnTo>
                <a:lnTo>
                  <a:pt x="1240" y="1325"/>
                </a:lnTo>
                <a:lnTo>
                  <a:pt x="1241" y="1326"/>
                </a:lnTo>
                <a:lnTo>
                  <a:pt x="1242" y="1326"/>
                </a:lnTo>
                <a:lnTo>
                  <a:pt x="1242" y="1327"/>
                </a:lnTo>
                <a:lnTo>
                  <a:pt x="1242" y="1329"/>
                </a:lnTo>
                <a:lnTo>
                  <a:pt x="1243" y="1329"/>
                </a:lnTo>
                <a:lnTo>
                  <a:pt x="1245" y="1329"/>
                </a:lnTo>
                <a:lnTo>
                  <a:pt x="1246" y="1329"/>
                </a:lnTo>
                <a:lnTo>
                  <a:pt x="1248" y="1330"/>
                </a:lnTo>
                <a:lnTo>
                  <a:pt x="1249" y="1331"/>
                </a:lnTo>
                <a:lnTo>
                  <a:pt x="1251" y="1332"/>
                </a:lnTo>
                <a:lnTo>
                  <a:pt x="1252" y="1332"/>
                </a:lnTo>
                <a:lnTo>
                  <a:pt x="1252" y="1333"/>
                </a:lnTo>
                <a:lnTo>
                  <a:pt x="1251" y="1333"/>
                </a:lnTo>
                <a:lnTo>
                  <a:pt x="1251" y="1334"/>
                </a:lnTo>
                <a:lnTo>
                  <a:pt x="1251" y="1335"/>
                </a:lnTo>
                <a:lnTo>
                  <a:pt x="1252" y="1335"/>
                </a:lnTo>
                <a:lnTo>
                  <a:pt x="1253" y="1335"/>
                </a:lnTo>
                <a:lnTo>
                  <a:pt x="1255" y="1335"/>
                </a:lnTo>
                <a:lnTo>
                  <a:pt x="1256" y="1334"/>
                </a:lnTo>
                <a:lnTo>
                  <a:pt x="1257" y="1334"/>
                </a:lnTo>
                <a:lnTo>
                  <a:pt x="1258" y="1335"/>
                </a:lnTo>
                <a:lnTo>
                  <a:pt x="1260" y="1335"/>
                </a:lnTo>
                <a:lnTo>
                  <a:pt x="1262" y="1336"/>
                </a:lnTo>
                <a:lnTo>
                  <a:pt x="1263" y="1336"/>
                </a:lnTo>
                <a:lnTo>
                  <a:pt x="1265" y="1336"/>
                </a:lnTo>
                <a:lnTo>
                  <a:pt x="1266" y="1336"/>
                </a:lnTo>
                <a:lnTo>
                  <a:pt x="1267" y="1336"/>
                </a:lnTo>
                <a:lnTo>
                  <a:pt x="1268" y="1337"/>
                </a:lnTo>
                <a:lnTo>
                  <a:pt x="1269" y="1337"/>
                </a:lnTo>
                <a:lnTo>
                  <a:pt x="1269" y="1336"/>
                </a:lnTo>
                <a:lnTo>
                  <a:pt x="1270" y="1337"/>
                </a:lnTo>
                <a:lnTo>
                  <a:pt x="1271" y="1336"/>
                </a:lnTo>
                <a:lnTo>
                  <a:pt x="1275" y="1337"/>
                </a:lnTo>
                <a:lnTo>
                  <a:pt x="1277" y="1340"/>
                </a:lnTo>
                <a:lnTo>
                  <a:pt x="1278" y="1340"/>
                </a:lnTo>
                <a:lnTo>
                  <a:pt x="1278" y="1341"/>
                </a:lnTo>
                <a:lnTo>
                  <a:pt x="1279" y="1342"/>
                </a:lnTo>
                <a:lnTo>
                  <a:pt x="1280" y="1343"/>
                </a:lnTo>
                <a:lnTo>
                  <a:pt x="1281" y="1344"/>
                </a:lnTo>
                <a:lnTo>
                  <a:pt x="1284" y="1346"/>
                </a:lnTo>
                <a:lnTo>
                  <a:pt x="1286" y="1348"/>
                </a:lnTo>
                <a:lnTo>
                  <a:pt x="1287" y="1348"/>
                </a:lnTo>
                <a:lnTo>
                  <a:pt x="1287" y="1349"/>
                </a:lnTo>
                <a:lnTo>
                  <a:pt x="1288" y="1349"/>
                </a:lnTo>
                <a:lnTo>
                  <a:pt x="1289" y="1350"/>
                </a:lnTo>
                <a:lnTo>
                  <a:pt x="1290" y="1350"/>
                </a:lnTo>
                <a:lnTo>
                  <a:pt x="1291" y="1351"/>
                </a:lnTo>
                <a:lnTo>
                  <a:pt x="1293" y="1351"/>
                </a:lnTo>
                <a:lnTo>
                  <a:pt x="1294" y="1351"/>
                </a:lnTo>
                <a:lnTo>
                  <a:pt x="1295" y="1351"/>
                </a:lnTo>
                <a:lnTo>
                  <a:pt x="1296" y="1351"/>
                </a:lnTo>
                <a:lnTo>
                  <a:pt x="1296" y="1352"/>
                </a:lnTo>
                <a:lnTo>
                  <a:pt x="1297" y="1352"/>
                </a:lnTo>
                <a:lnTo>
                  <a:pt x="1298" y="1352"/>
                </a:lnTo>
                <a:lnTo>
                  <a:pt x="1299" y="1351"/>
                </a:lnTo>
                <a:lnTo>
                  <a:pt x="1300" y="1351"/>
                </a:lnTo>
                <a:lnTo>
                  <a:pt x="1301" y="1351"/>
                </a:lnTo>
                <a:lnTo>
                  <a:pt x="1303" y="1350"/>
                </a:lnTo>
                <a:lnTo>
                  <a:pt x="1304" y="1350"/>
                </a:lnTo>
                <a:lnTo>
                  <a:pt x="1304" y="1349"/>
                </a:lnTo>
                <a:lnTo>
                  <a:pt x="1305" y="1349"/>
                </a:lnTo>
                <a:lnTo>
                  <a:pt x="1305" y="1348"/>
                </a:lnTo>
                <a:lnTo>
                  <a:pt x="1306" y="1348"/>
                </a:lnTo>
                <a:lnTo>
                  <a:pt x="1306" y="1346"/>
                </a:lnTo>
                <a:lnTo>
                  <a:pt x="1306" y="1345"/>
                </a:lnTo>
                <a:lnTo>
                  <a:pt x="1307" y="1345"/>
                </a:lnTo>
                <a:lnTo>
                  <a:pt x="1307" y="1344"/>
                </a:lnTo>
                <a:lnTo>
                  <a:pt x="1307" y="1343"/>
                </a:lnTo>
                <a:lnTo>
                  <a:pt x="1307" y="1342"/>
                </a:lnTo>
                <a:lnTo>
                  <a:pt x="1307" y="1341"/>
                </a:lnTo>
                <a:lnTo>
                  <a:pt x="1307" y="1340"/>
                </a:lnTo>
                <a:lnTo>
                  <a:pt x="1307" y="1341"/>
                </a:lnTo>
                <a:lnTo>
                  <a:pt x="1307" y="1340"/>
                </a:lnTo>
                <a:lnTo>
                  <a:pt x="1306" y="1340"/>
                </a:lnTo>
                <a:lnTo>
                  <a:pt x="1306" y="1339"/>
                </a:lnTo>
                <a:lnTo>
                  <a:pt x="1307" y="1337"/>
                </a:lnTo>
                <a:lnTo>
                  <a:pt x="1308" y="1336"/>
                </a:lnTo>
                <a:lnTo>
                  <a:pt x="1309" y="1336"/>
                </a:lnTo>
                <a:lnTo>
                  <a:pt x="1309" y="1337"/>
                </a:lnTo>
                <a:lnTo>
                  <a:pt x="1310" y="1337"/>
                </a:lnTo>
                <a:lnTo>
                  <a:pt x="1312" y="1339"/>
                </a:lnTo>
                <a:lnTo>
                  <a:pt x="1312" y="1340"/>
                </a:lnTo>
                <a:lnTo>
                  <a:pt x="1313" y="1340"/>
                </a:lnTo>
                <a:lnTo>
                  <a:pt x="1313" y="1341"/>
                </a:lnTo>
                <a:lnTo>
                  <a:pt x="1314" y="1341"/>
                </a:lnTo>
                <a:lnTo>
                  <a:pt x="1314" y="1342"/>
                </a:lnTo>
                <a:lnTo>
                  <a:pt x="1315" y="1342"/>
                </a:lnTo>
                <a:lnTo>
                  <a:pt x="1315" y="1343"/>
                </a:lnTo>
                <a:lnTo>
                  <a:pt x="1316" y="1343"/>
                </a:lnTo>
                <a:lnTo>
                  <a:pt x="1316" y="1344"/>
                </a:lnTo>
                <a:lnTo>
                  <a:pt x="1317" y="1344"/>
                </a:lnTo>
                <a:lnTo>
                  <a:pt x="1316" y="1344"/>
                </a:lnTo>
                <a:lnTo>
                  <a:pt x="1315" y="1343"/>
                </a:lnTo>
                <a:lnTo>
                  <a:pt x="1314" y="1342"/>
                </a:lnTo>
                <a:lnTo>
                  <a:pt x="1314" y="1343"/>
                </a:lnTo>
                <a:lnTo>
                  <a:pt x="1314" y="1344"/>
                </a:lnTo>
                <a:lnTo>
                  <a:pt x="1313" y="1345"/>
                </a:lnTo>
                <a:lnTo>
                  <a:pt x="1313" y="1346"/>
                </a:lnTo>
                <a:lnTo>
                  <a:pt x="1314" y="1346"/>
                </a:lnTo>
                <a:lnTo>
                  <a:pt x="1315" y="1345"/>
                </a:lnTo>
                <a:lnTo>
                  <a:pt x="1316" y="1345"/>
                </a:lnTo>
                <a:lnTo>
                  <a:pt x="1317" y="1345"/>
                </a:lnTo>
                <a:lnTo>
                  <a:pt x="1318" y="1344"/>
                </a:lnTo>
                <a:lnTo>
                  <a:pt x="1319" y="1344"/>
                </a:lnTo>
                <a:lnTo>
                  <a:pt x="1320" y="1343"/>
                </a:lnTo>
                <a:lnTo>
                  <a:pt x="1322" y="1343"/>
                </a:lnTo>
                <a:lnTo>
                  <a:pt x="1323" y="1343"/>
                </a:lnTo>
                <a:lnTo>
                  <a:pt x="1325" y="1343"/>
                </a:lnTo>
                <a:lnTo>
                  <a:pt x="1326" y="1343"/>
                </a:lnTo>
                <a:lnTo>
                  <a:pt x="1326" y="1344"/>
                </a:lnTo>
                <a:lnTo>
                  <a:pt x="1327" y="1345"/>
                </a:lnTo>
                <a:lnTo>
                  <a:pt x="1326" y="1346"/>
                </a:lnTo>
                <a:lnTo>
                  <a:pt x="1326" y="1348"/>
                </a:lnTo>
                <a:lnTo>
                  <a:pt x="1326" y="1349"/>
                </a:lnTo>
                <a:lnTo>
                  <a:pt x="1327" y="1349"/>
                </a:lnTo>
                <a:lnTo>
                  <a:pt x="1327" y="1350"/>
                </a:lnTo>
                <a:lnTo>
                  <a:pt x="1328" y="1351"/>
                </a:lnTo>
                <a:lnTo>
                  <a:pt x="1327" y="1351"/>
                </a:lnTo>
                <a:lnTo>
                  <a:pt x="1326" y="1351"/>
                </a:lnTo>
                <a:lnTo>
                  <a:pt x="1326" y="1350"/>
                </a:lnTo>
                <a:lnTo>
                  <a:pt x="1326" y="1349"/>
                </a:lnTo>
                <a:lnTo>
                  <a:pt x="1325" y="1349"/>
                </a:lnTo>
                <a:lnTo>
                  <a:pt x="1326" y="1349"/>
                </a:lnTo>
                <a:lnTo>
                  <a:pt x="1325" y="1349"/>
                </a:lnTo>
                <a:lnTo>
                  <a:pt x="1324" y="1349"/>
                </a:lnTo>
                <a:lnTo>
                  <a:pt x="1323" y="1349"/>
                </a:lnTo>
                <a:lnTo>
                  <a:pt x="1322" y="1350"/>
                </a:lnTo>
                <a:lnTo>
                  <a:pt x="1320" y="1351"/>
                </a:lnTo>
                <a:lnTo>
                  <a:pt x="1319" y="1351"/>
                </a:lnTo>
                <a:lnTo>
                  <a:pt x="1318" y="1351"/>
                </a:lnTo>
                <a:lnTo>
                  <a:pt x="1317" y="1351"/>
                </a:lnTo>
                <a:lnTo>
                  <a:pt x="1316" y="1351"/>
                </a:lnTo>
                <a:lnTo>
                  <a:pt x="1315" y="1351"/>
                </a:lnTo>
                <a:lnTo>
                  <a:pt x="1314" y="1352"/>
                </a:lnTo>
                <a:lnTo>
                  <a:pt x="1314" y="1353"/>
                </a:lnTo>
                <a:lnTo>
                  <a:pt x="1314" y="1354"/>
                </a:lnTo>
                <a:lnTo>
                  <a:pt x="1313" y="1354"/>
                </a:lnTo>
                <a:lnTo>
                  <a:pt x="1312" y="1353"/>
                </a:lnTo>
                <a:lnTo>
                  <a:pt x="1310" y="1353"/>
                </a:lnTo>
                <a:lnTo>
                  <a:pt x="1309" y="1353"/>
                </a:lnTo>
                <a:lnTo>
                  <a:pt x="1308" y="1353"/>
                </a:lnTo>
                <a:lnTo>
                  <a:pt x="1308" y="1354"/>
                </a:lnTo>
                <a:lnTo>
                  <a:pt x="1307" y="1354"/>
                </a:lnTo>
                <a:lnTo>
                  <a:pt x="1307" y="1355"/>
                </a:lnTo>
                <a:lnTo>
                  <a:pt x="1306" y="1355"/>
                </a:lnTo>
                <a:lnTo>
                  <a:pt x="1305" y="1355"/>
                </a:lnTo>
                <a:lnTo>
                  <a:pt x="1304" y="1355"/>
                </a:lnTo>
                <a:lnTo>
                  <a:pt x="1303" y="1356"/>
                </a:lnTo>
                <a:lnTo>
                  <a:pt x="1301" y="1356"/>
                </a:lnTo>
                <a:lnTo>
                  <a:pt x="1300" y="1356"/>
                </a:lnTo>
                <a:lnTo>
                  <a:pt x="1299" y="1356"/>
                </a:lnTo>
                <a:lnTo>
                  <a:pt x="1297" y="1358"/>
                </a:lnTo>
                <a:lnTo>
                  <a:pt x="1296" y="1358"/>
                </a:lnTo>
                <a:lnTo>
                  <a:pt x="1295" y="1358"/>
                </a:lnTo>
                <a:lnTo>
                  <a:pt x="1294" y="1358"/>
                </a:lnTo>
                <a:lnTo>
                  <a:pt x="1294" y="1359"/>
                </a:lnTo>
                <a:lnTo>
                  <a:pt x="1294" y="1360"/>
                </a:lnTo>
                <a:lnTo>
                  <a:pt x="1293" y="1361"/>
                </a:lnTo>
                <a:lnTo>
                  <a:pt x="1293" y="1362"/>
                </a:lnTo>
                <a:lnTo>
                  <a:pt x="1291" y="1362"/>
                </a:lnTo>
                <a:lnTo>
                  <a:pt x="1290" y="1363"/>
                </a:lnTo>
                <a:lnTo>
                  <a:pt x="1289" y="1363"/>
                </a:lnTo>
                <a:lnTo>
                  <a:pt x="1288" y="1362"/>
                </a:lnTo>
                <a:lnTo>
                  <a:pt x="1287" y="1363"/>
                </a:lnTo>
                <a:lnTo>
                  <a:pt x="1286" y="1363"/>
                </a:lnTo>
                <a:lnTo>
                  <a:pt x="1285" y="1363"/>
                </a:lnTo>
                <a:lnTo>
                  <a:pt x="1285" y="1364"/>
                </a:lnTo>
                <a:lnTo>
                  <a:pt x="1286" y="1365"/>
                </a:lnTo>
                <a:lnTo>
                  <a:pt x="1287" y="1364"/>
                </a:lnTo>
                <a:lnTo>
                  <a:pt x="1288" y="1364"/>
                </a:lnTo>
                <a:lnTo>
                  <a:pt x="1289" y="1364"/>
                </a:lnTo>
                <a:lnTo>
                  <a:pt x="1290" y="1364"/>
                </a:lnTo>
                <a:lnTo>
                  <a:pt x="1290" y="1365"/>
                </a:lnTo>
                <a:lnTo>
                  <a:pt x="1290" y="1367"/>
                </a:lnTo>
                <a:lnTo>
                  <a:pt x="1290" y="1368"/>
                </a:lnTo>
                <a:lnTo>
                  <a:pt x="1291" y="1368"/>
                </a:lnTo>
                <a:lnTo>
                  <a:pt x="1291" y="1369"/>
                </a:lnTo>
                <a:lnTo>
                  <a:pt x="1291" y="1368"/>
                </a:lnTo>
                <a:lnTo>
                  <a:pt x="1293" y="1368"/>
                </a:lnTo>
                <a:lnTo>
                  <a:pt x="1294" y="1368"/>
                </a:lnTo>
                <a:lnTo>
                  <a:pt x="1294" y="1367"/>
                </a:lnTo>
                <a:lnTo>
                  <a:pt x="1293" y="1367"/>
                </a:lnTo>
                <a:lnTo>
                  <a:pt x="1293" y="1365"/>
                </a:lnTo>
                <a:lnTo>
                  <a:pt x="1291" y="1365"/>
                </a:lnTo>
                <a:lnTo>
                  <a:pt x="1291" y="1364"/>
                </a:lnTo>
                <a:lnTo>
                  <a:pt x="1293" y="1364"/>
                </a:lnTo>
                <a:lnTo>
                  <a:pt x="1294" y="1364"/>
                </a:lnTo>
                <a:lnTo>
                  <a:pt x="1295" y="1365"/>
                </a:lnTo>
                <a:lnTo>
                  <a:pt x="1295" y="1367"/>
                </a:lnTo>
                <a:lnTo>
                  <a:pt x="1296" y="1367"/>
                </a:lnTo>
                <a:lnTo>
                  <a:pt x="1296" y="1368"/>
                </a:lnTo>
                <a:lnTo>
                  <a:pt x="1297" y="1368"/>
                </a:lnTo>
                <a:lnTo>
                  <a:pt x="1297" y="1369"/>
                </a:lnTo>
                <a:lnTo>
                  <a:pt x="1298" y="1369"/>
                </a:lnTo>
                <a:lnTo>
                  <a:pt x="1299" y="1369"/>
                </a:lnTo>
                <a:lnTo>
                  <a:pt x="1300" y="1369"/>
                </a:lnTo>
                <a:lnTo>
                  <a:pt x="1301" y="1369"/>
                </a:lnTo>
                <a:lnTo>
                  <a:pt x="1303" y="1369"/>
                </a:lnTo>
                <a:lnTo>
                  <a:pt x="1303" y="1368"/>
                </a:lnTo>
                <a:lnTo>
                  <a:pt x="1304" y="1368"/>
                </a:lnTo>
                <a:lnTo>
                  <a:pt x="1304" y="1367"/>
                </a:lnTo>
                <a:lnTo>
                  <a:pt x="1305" y="1367"/>
                </a:lnTo>
                <a:lnTo>
                  <a:pt x="1305" y="1365"/>
                </a:lnTo>
                <a:lnTo>
                  <a:pt x="1306" y="1365"/>
                </a:lnTo>
                <a:lnTo>
                  <a:pt x="1306" y="1364"/>
                </a:lnTo>
                <a:lnTo>
                  <a:pt x="1307" y="1364"/>
                </a:lnTo>
                <a:lnTo>
                  <a:pt x="1308" y="1364"/>
                </a:lnTo>
                <a:lnTo>
                  <a:pt x="1309" y="1364"/>
                </a:lnTo>
                <a:lnTo>
                  <a:pt x="1310" y="1363"/>
                </a:lnTo>
                <a:lnTo>
                  <a:pt x="1310" y="1362"/>
                </a:lnTo>
                <a:lnTo>
                  <a:pt x="1312" y="1362"/>
                </a:lnTo>
                <a:lnTo>
                  <a:pt x="1313" y="1361"/>
                </a:lnTo>
                <a:lnTo>
                  <a:pt x="1313" y="1360"/>
                </a:lnTo>
                <a:lnTo>
                  <a:pt x="1313" y="1359"/>
                </a:lnTo>
                <a:lnTo>
                  <a:pt x="1313" y="1358"/>
                </a:lnTo>
                <a:lnTo>
                  <a:pt x="1314" y="1358"/>
                </a:lnTo>
                <a:lnTo>
                  <a:pt x="1315" y="1358"/>
                </a:lnTo>
                <a:lnTo>
                  <a:pt x="1315" y="1356"/>
                </a:lnTo>
                <a:lnTo>
                  <a:pt x="1315" y="1358"/>
                </a:lnTo>
                <a:lnTo>
                  <a:pt x="1316" y="1358"/>
                </a:lnTo>
                <a:lnTo>
                  <a:pt x="1316" y="1359"/>
                </a:lnTo>
                <a:lnTo>
                  <a:pt x="1317" y="1359"/>
                </a:lnTo>
                <a:lnTo>
                  <a:pt x="1318" y="1359"/>
                </a:lnTo>
                <a:lnTo>
                  <a:pt x="1319" y="1360"/>
                </a:lnTo>
                <a:lnTo>
                  <a:pt x="1320" y="1361"/>
                </a:lnTo>
                <a:lnTo>
                  <a:pt x="1322" y="1361"/>
                </a:lnTo>
                <a:lnTo>
                  <a:pt x="1323" y="1361"/>
                </a:lnTo>
                <a:lnTo>
                  <a:pt x="1324" y="1361"/>
                </a:lnTo>
                <a:lnTo>
                  <a:pt x="1325" y="1360"/>
                </a:lnTo>
                <a:lnTo>
                  <a:pt x="1326" y="1360"/>
                </a:lnTo>
                <a:lnTo>
                  <a:pt x="1326" y="1359"/>
                </a:lnTo>
                <a:lnTo>
                  <a:pt x="1326" y="1358"/>
                </a:lnTo>
                <a:lnTo>
                  <a:pt x="1326" y="1360"/>
                </a:lnTo>
                <a:lnTo>
                  <a:pt x="1327" y="1359"/>
                </a:lnTo>
                <a:lnTo>
                  <a:pt x="1328" y="1359"/>
                </a:lnTo>
                <a:lnTo>
                  <a:pt x="1328" y="1358"/>
                </a:lnTo>
                <a:lnTo>
                  <a:pt x="1329" y="1358"/>
                </a:lnTo>
                <a:lnTo>
                  <a:pt x="1330" y="1358"/>
                </a:lnTo>
                <a:lnTo>
                  <a:pt x="1332" y="1359"/>
                </a:lnTo>
                <a:lnTo>
                  <a:pt x="1332" y="1358"/>
                </a:lnTo>
                <a:lnTo>
                  <a:pt x="1332" y="1359"/>
                </a:lnTo>
                <a:lnTo>
                  <a:pt x="1333" y="1359"/>
                </a:lnTo>
                <a:lnTo>
                  <a:pt x="1334" y="1359"/>
                </a:lnTo>
                <a:lnTo>
                  <a:pt x="1334" y="1358"/>
                </a:lnTo>
                <a:lnTo>
                  <a:pt x="1334" y="1356"/>
                </a:lnTo>
                <a:lnTo>
                  <a:pt x="1334" y="1355"/>
                </a:lnTo>
                <a:lnTo>
                  <a:pt x="1333" y="1355"/>
                </a:lnTo>
                <a:lnTo>
                  <a:pt x="1333" y="1354"/>
                </a:lnTo>
                <a:lnTo>
                  <a:pt x="1332" y="1354"/>
                </a:lnTo>
                <a:lnTo>
                  <a:pt x="1332" y="1353"/>
                </a:lnTo>
                <a:lnTo>
                  <a:pt x="1330" y="1353"/>
                </a:lnTo>
                <a:lnTo>
                  <a:pt x="1330" y="1352"/>
                </a:lnTo>
                <a:lnTo>
                  <a:pt x="1330" y="1351"/>
                </a:lnTo>
                <a:lnTo>
                  <a:pt x="1332" y="1351"/>
                </a:lnTo>
                <a:lnTo>
                  <a:pt x="1332" y="1352"/>
                </a:lnTo>
                <a:lnTo>
                  <a:pt x="1333" y="1353"/>
                </a:lnTo>
                <a:lnTo>
                  <a:pt x="1334" y="1354"/>
                </a:lnTo>
                <a:lnTo>
                  <a:pt x="1335" y="1355"/>
                </a:lnTo>
                <a:lnTo>
                  <a:pt x="1336" y="1356"/>
                </a:lnTo>
                <a:lnTo>
                  <a:pt x="1337" y="1358"/>
                </a:lnTo>
                <a:lnTo>
                  <a:pt x="1338" y="1358"/>
                </a:lnTo>
                <a:lnTo>
                  <a:pt x="1338" y="1359"/>
                </a:lnTo>
                <a:lnTo>
                  <a:pt x="1339" y="1359"/>
                </a:lnTo>
                <a:lnTo>
                  <a:pt x="1341" y="1360"/>
                </a:lnTo>
                <a:lnTo>
                  <a:pt x="1342" y="1361"/>
                </a:lnTo>
                <a:lnTo>
                  <a:pt x="1343" y="1362"/>
                </a:lnTo>
                <a:lnTo>
                  <a:pt x="1344" y="1362"/>
                </a:lnTo>
                <a:lnTo>
                  <a:pt x="1345" y="1363"/>
                </a:lnTo>
                <a:lnTo>
                  <a:pt x="1347" y="1364"/>
                </a:lnTo>
                <a:lnTo>
                  <a:pt x="1348" y="1364"/>
                </a:lnTo>
                <a:lnTo>
                  <a:pt x="1349" y="1365"/>
                </a:lnTo>
                <a:lnTo>
                  <a:pt x="1351" y="1365"/>
                </a:lnTo>
                <a:lnTo>
                  <a:pt x="1349" y="1365"/>
                </a:lnTo>
                <a:lnTo>
                  <a:pt x="1351" y="1365"/>
                </a:lnTo>
                <a:lnTo>
                  <a:pt x="1351" y="1367"/>
                </a:lnTo>
                <a:lnTo>
                  <a:pt x="1352" y="1367"/>
                </a:lnTo>
                <a:lnTo>
                  <a:pt x="1353" y="1367"/>
                </a:lnTo>
                <a:lnTo>
                  <a:pt x="1354" y="1367"/>
                </a:lnTo>
                <a:lnTo>
                  <a:pt x="1355" y="1368"/>
                </a:lnTo>
                <a:lnTo>
                  <a:pt x="1356" y="1368"/>
                </a:lnTo>
                <a:lnTo>
                  <a:pt x="1357" y="1368"/>
                </a:lnTo>
                <a:lnTo>
                  <a:pt x="1358" y="1368"/>
                </a:lnTo>
                <a:lnTo>
                  <a:pt x="1360" y="1368"/>
                </a:lnTo>
                <a:lnTo>
                  <a:pt x="1361" y="1368"/>
                </a:lnTo>
                <a:lnTo>
                  <a:pt x="1362" y="1368"/>
                </a:lnTo>
                <a:lnTo>
                  <a:pt x="1363" y="1368"/>
                </a:lnTo>
                <a:lnTo>
                  <a:pt x="1364" y="1368"/>
                </a:lnTo>
                <a:lnTo>
                  <a:pt x="1364" y="1367"/>
                </a:lnTo>
                <a:lnTo>
                  <a:pt x="1365" y="1367"/>
                </a:lnTo>
                <a:lnTo>
                  <a:pt x="1365" y="1365"/>
                </a:lnTo>
                <a:lnTo>
                  <a:pt x="1366" y="1365"/>
                </a:lnTo>
                <a:lnTo>
                  <a:pt x="1367" y="1365"/>
                </a:lnTo>
                <a:lnTo>
                  <a:pt x="1367" y="1364"/>
                </a:lnTo>
                <a:lnTo>
                  <a:pt x="1368" y="1364"/>
                </a:lnTo>
                <a:lnTo>
                  <a:pt x="1368" y="1363"/>
                </a:lnTo>
                <a:lnTo>
                  <a:pt x="1370" y="1363"/>
                </a:lnTo>
                <a:lnTo>
                  <a:pt x="1370" y="1364"/>
                </a:lnTo>
                <a:lnTo>
                  <a:pt x="1370" y="1363"/>
                </a:lnTo>
                <a:lnTo>
                  <a:pt x="1370" y="1362"/>
                </a:lnTo>
                <a:lnTo>
                  <a:pt x="1371" y="1362"/>
                </a:lnTo>
                <a:lnTo>
                  <a:pt x="1372" y="1361"/>
                </a:lnTo>
                <a:lnTo>
                  <a:pt x="1373" y="1360"/>
                </a:lnTo>
                <a:lnTo>
                  <a:pt x="1374" y="1360"/>
                </a:lnTo>
                <a:lnTo>
                  <a:pt x="1374" y="1359"/>
                </a:lnTo>
                <a:lnTo>
                  <a:pt x="1375" y="1359"/>
                </a:lnTo>
                <a:lnTo>
                  <a:pt x="1376" y="1358"/>
                </a:lnTo>
                <a:lnTo>
                  <a:pt x="1376" y="1356"/>
                </a:lnTo>
                <a:lnTo>
                  <a:pt x="1377" y="1356"/>
                </a:lnTo>
                <a:lnTo>
                  <a:pt x="1378" y="1356"/>
                </a:lnTo>
                <a:lnTo>
                  <a:pt x="1380" y="1356"/>
                </a:lnTo>
                <a:lnTo>
                  <a:pt x="1381" y="1355"/>
                </a:lnTo>
                <a:lnTo>
                  <a:pt x="1382" y="1355"/>
                </a:lnTo>
                <a:lnTo>
                  <a:pt x="1383" y="1355"/>
                </a:lnTo>
                <a:lnTo>
                  <a:pt x="1384" y="1355"/>
                </a:lnTo>
                <a:lnTo>
                  <a:pt x="1385" y="1355"/>
                </a:lnTo>
                <a:lnTo>
                  <a:pt x="1386" y="1355"/>
                </a:lnTo>
                <a:lnTo>
                  <a:pt x="1387" y="1355"/>
                </a:lnTo>
                <a:lnTo>
                  <a:pt x="1389" y="1355"/>
                </a:lnTo>
                <a:lnTo>
                  <a:pt x="1389" y="1354"/>
                </a:lnTo>
                <a:lnTo>
                  <a:pt x="1390" y="1354"/>
                </a:lnTo>
                <a:lnTo>
                  <a:pt x="1391" y="1354"/>
                </a:lnTo>
                <a:lnTo>
                  <a:pt x="1391" y="1353"/>
                </a:lnTo>
                <a:lnTo>
                  <a:pt x="1392" y="1353"/>
                </a:lnTo>
                <a:lnTo>
                  <a:pt x="1393" y="1352"/>
                </a:lnTo>
                <a:lnTo>
                  <a:pt x="1394" y="1351"/>
                </a:lnTo>
                <a:lnTo>
                  <a:pt x="1395" y="1350"/>
                </a:lnTo>
                <a:lnTo>
                  <a:pt x="1396" y="1350"/>
                </a:lnTo>
                <a:lnTo>
                  <a:pt x="1396" y="1349"/>
                </a:lnTo>
                <a:lnTo>
                  <a:pt x="1397" y="1349"/>
                </a:lnTo>
                <a:lnTo>
                  <a:pt x="1397" y="1348"/>
                </a:lnTo>
                <a:lnTo>
                  <a:pt x="1399" y="1348"/>
                </a:lnTo>
                <a:lnTo>
                  <a:pt x="1399" y="1346"/>
                </a:lnTo>
                <a:lnTo>
                  <a:pt x="1400" y="1345"/>
                </a:lnTo>
                <a:lnTo>
                  <a:pt x="1401" y="1345"/>
                </a:lnTo>
                <a:lnTo>
                  <a:pt x="1402" y="1345"/>
                </a:lnTo>
                <a:lnTo>
                  <a:pt x="1402" y="1344"/>
                </a:lnTo>
                <a:lnTo>
                  <a:pt x="1403" y="1344"/>
                </a:lnTo>
                <a:lnTo>
                  <a:pt x="1404" y="1344"/>
                </a:lnTo>
                <a:lnTo>
                  <a:pt x="1404" y="1343"/>
                </a:lnTo>
                <a:lnTo>
                  <a:pt x="1406" y="1342"/>
                </a:lnTo>
                <a:lnTo>
                  <a:pt x="1408" y="1341"/>
                </a:lnTo>
                <a:lnTo>
                  <a:pt x="1409" y="1341"/>
                </a:lnTo>
                <a:lnTo>
                  <a:pt x="1410" y="1340"/>
                </a:lnTo>
                <a:lnTo>
                  <a:pt x="1411" y="1340"/>
                </a:lnTo>
                <a:lnTo>
                  <a:pt x="1413" y="1339"/>
                </a:lnTo>
                <a:lnTo>
                  <a:pt x="1414" y="1337"/>
                </a:lnTo>
                <a:lnTo>
                  <a:pt x="1415" y="1337"/>
                </a:lnTo>
                <a:lnTo>
                  <a:pt x="1415" y="1336"/>
                </a:lnTo>
                <a:lnTo>
                  <a:pt x="1416" y="1336"/>
                </a:lnTo>
                <a:lnTo>
                  <a:pt x="1418" y="1336"/>
                </a:lnTo>
                <a:lnTo>
                  <a:pt x="1419" y="1335"/>
                </a:lnTo>
                <a:lnTo>
                  <a:pt x="1420" y="1334"/>
                </a:lnTo>
                <a:lnTo>
                  <a:pt x="1421" y="1334"/>
                </a:lnTo>
                <a:lnTo>
                  <a:pt x="1423" y="1334"/>
                </a:lnTo>
                <a:lnTo>
                  <a:pt x="1424" y="1334"/>
                </a:lnTo>
                <a:lnTo>
                  <a:pt x="1425" y="1334"/>
                </a:lnTo>
                <a:lnTo>
                  <a:pt x="1427" y="1334"/>
                </a:lnTo>
                <a:lnTo>
                  <a:pt x="1428" y="1335"/>
                </a:lnTo>
                <a:lnTo>
                  <a:pt x="1429" y="1335"/>
                </a:lnTo>
                <a:lnTo>
                  <a:pt x="1430" y="1335"/>
                </a:lnTo>
                <a:lnTo>
                  <a:pt x="1430" y="1336"/>
                </a:lnTo>
                <a:lnTo>
                  <a:pt x="1431" y="1336"/>
                </a:lnTo>
                <a:lnTo>
                  <a:pt x="1432" y="1336"/>
                </a:lnTo>
                <a:lnTo>
                  <a:pt x="1433" y="1336"/>
                </a:lnTo>
                <a:lnTo>
                  <a:pt x="1433" y="1337"/>
                </a:lnTo>
                <a:lnTo>
                  <a:pt x="1433" y="1336"/>
                </a:lnTo>
                <a:lnTo>
                  <a:pt x="1434" y="1336"/>
                </a:lnTo>
                <a:lnTo>
                  <a:pt x="1434" y="1337"/>
                </a:lnTo>
                <a:lnTo>
                  <a:pt x="1434" y="1336"/>
                </a:lnTo>
                <a:lnTo>
                  <a:pt x="1435" y="1336"/>
                </a:lnTo>
                <a:lnTo>
                  <a:pt x="1438" y="1336"/>
                </a:lnTo>
                <a:lnTo>
                  <a:pt x="1438" y="1337"/>
                </a:lnTo>
                <a:lnTo>
                  <a:pt x="1439" y="1336"/>
                </a:lnTo>
                <a:lnTo>
                  <a:pt x="1441" y="1337"/>
                </a:lnTo>
                <a:lnTo>
                  <a:pt x="1443" y="1336"/>
                </a:lnTo>
                <a:lnTo>
                  <a:pt x="1444" y="1336"/>
                </a:lnTo>
                <a:lnTo>
                  <a:pt x="1445" y="1335"/>
                </a:lnTo>
                <a:lnTo>
                  <a:pt x="1447" y="1335"/>
                </a:lnTo>
                <a:lnTo>
                  <a:pt x="1447" y="1334"/>
                </a:lnTo>
                <a:lnTo>
                  <a:pt x="1448" y="1334"/>
                </a:lnTo>
                <a:lnTo>
                  <a:pt x="1449" y="1334"/>
                </a:lnTo>
                <a:lnTo>
                  <a:pt x="1450" y="1334"/>
                </a:lnTo>
                <a:lnTo>
                  <a:pt x="1450" y="1333"/>
                </a:lnTo>
                <a:lnTo>
                  <a:pt x="1451" y="1333"/>
                </a:lnTo>
                <a:lnTo>
                  <a:pt x="1452" y="1333"/>
                </a:lnTo>
                <a:lnTo>
                  <a:pt x="1453" y="1333"/>
                </a:lnTo>
                <a:lnTo>
                  <a:pt x="1454" y="1333"/>
                </a:lnTo>
                <a:lnTo>
                  <a:pt x="1456" y="1333"/>
                </a:lnTo>
                <a:lnTo>
                  <a:pt x="1457" y="1333"/>
                </a:lnTo>
                <a:lnTo>
                  <a:pt x="1458" y="1333"/>
                </a:lnTo>
                <a:lnTo>
                  <a:pt x="1459" y="1333"/>
                </a:lnTo>
                <a:lnTo>
                  <a:pt x="1460" y="1333"/>
                </a:lnTo>
                <a:lnTo>
                  <a:pt x="1460" y="1332"/>
                </a:lnTo>
                <a:lnTo>
                  <a:pt x="1461" y="1332"/>
                </a:lnTo>
                <a:lnTo>
                  <a:pt x="1460" y="1332"/>
                </a:lnTo>
                <a:lnTo>
                  <a:pt x="1460" y="1333"/>
                </a:lnTo>
                <a:lnTo>
                  <a:pt x="1461" y="1332"/>
                </a:lnTo>
                <a:lnTo>
                  <a:pt x="1462" y="1331"/>
                </a:lnTo>
                <a:lnTo>
                  <a:pt x="1463" y="1330"/>
                </a:lnTo>
                <a:lnTo>
                  <a:pt x="1464" y="1329"/>
                </a:lnTo>
                <a:lnTo>
                  <a:pt x="1466" y="1329"/>
                </a:lnTo>
                <a:lnTo>
                  <a:pt x="1466" y="1327"/>
                </a:lnTo>
                <a:lnTo>
                  <a:pt x="1466" y="1326"/>
                </a:lnTo>
                <a:lnTo>
                  <a:pt x="1467" y="1326"/>
                </a:lnTo>
                <a:lnTo>
                  <a:pt x="1467" y="1325"/>
                </a:lnTo>
                <a:lnTo>
                  <a:pt x="1468" y="1325"/>
                </a:lnTo>
                <a:lnTo>
                  <a:pt x="1469" y="1325"/>
                </a:lnTo>
                <a:lnTo>
                  <a:pt x="1469" y="1324"/>
                </a:lnTo>
                <a:lnTo>
                  <a:pt x="1470" y="1324"/>
                </a:lnTo>
                <a:lnTo>
                  <a:pt x="1470" y="1323"/>
                </a:lnTo>
                <a:lnTo>
                  <a:pt x="1471" y="1323"/>
                </a:lnTo>
                <a:lnTo>
                  <a:pt x="1471" y="1322"/>
                </a:lnTo>
                <a:lnTo>
                  <a:pt x="1472" y="1322"/>
                </a:lnTo>
                <a:lnTo>
                  <a:pt x="1472" y="1321"/>
                </a:lnTo>
                <a:lnTo>
                  <a:pt x="1473" y="1321"/>
                </a:lnTo>
                <a:lnTo>
                  <a:pt x="1475" y="1320"/>
                </a:lnTo>
                <a:lnTo>
                  <a:pt x="1475" y="1318"/>
                </a:lnTo>
                <a:lnTo>
                  <a:pt x="1476" y="1317"/>
                </a:lnTo>
                <a:lnTo>
                  <a:pt x="1477" y="1316"/>
                </a:lnTo>
                <a:lnTo>
                  <a:pt x="1478" y="1315"/>
                </a:lnTo>
                <a:lnTo>
                  <a:pt x="1478" y="1314"/>
                </a:lnTo>
                <a:lnTo>
                  <a:pt x="1479" y="1314"/>
                </a:lnTo>
                <a:lnTo>
                  <a:pt x="1479" y="1313"/>
                </a:lnTo>
                <a:lnTo>
                  <a:pt x="1480" y="1313"/>
                </a:lnTo>
                <a:lnTo>
                  <a:pt x="1480" y="1312"/>
                </a:lnTo>
                <a:lnTo>
                  <a:pt x="1480" y="1311"/>
                </a:lnTo>
                <a:lnTo>
                  <a:pt x="1481" y="1311"/>
                </a:lnTo>
                <a:lnTo>
                  <a:pt x="1481" y="1310"/>
                </a:lnTo>
                <a:lnTo>
                  <a:pt x="1482" y="1308"/>
                </a:lnTo>
                <a:lnTo>
                  <a:pt x="1482" y="1307"/>
                </a:lnTo>
                <a:lnTo>
                  <a:pt x="1483" y="1307"/>
                </a:lnTo>
                <a:lnTo>
                  <a:pt x="1483" y="1306"/>
                </a:lnTo>
                <a:lnTo>
                  <a:pt x="1485" y="1306"/>
                </a:lnTo>
                <a:lnTo>
                  <a:pt x="1485" y="1305"/>
                </a:lnTo>
                <a:lnTo>
                  <a:pt x="1486" y="1305"/>
                </a:lnTo>
                <a:lnTo>
                  <a:pt x="1487" y="1304"/>
                </a:lnTo>
                <a:lnTo>
                  <a:pt x="1488" y="1304"/>
                </a:lnTo>
                <a:lnTo>
                  <a:pt x="1488" y="1303"/>
                </a:lnTo>
                <a:lnTo>
                  <a:pt x="1489" y="1303"/>
                </a:lnTo>
                <a:lnTo>
                  <a:pt x="1489" y="1302"/>
                </a:lnTo>
                <a:lnTo>
                  <a:pt x="1490" y="1301"/>
                </a:lnTo>
                <a:lnTo>
                  <a:pt x="1491" y="1300"/>
                </a:lnTo>
                <a:lnTo>
                  <a:pt x="1491" y="1298"/>
                </a:lnTo>
                <a:lnTo>
                  <a:pt x="1492" y="1297"/>
                </a:lnTo>
                <a:lnTo>
                  <a:pt x="1492" y="1296"/>
                </a:lnTo>
                <a:lnTo>
                  <a:pt x="1493" y="1296"/>
                </a:lnTo>
                <a:lnTo>
                  <a:pt x="1493" y="1295"/>
                </a:lnTo>
                <a:lnTo>
                  <a:pt x="1493" y="1294"/>
                </a:lnTo>
                <a:lnTo>
                  <a:pt x="1493" y="1293"/>
                </a:lnTo>
                <a:lnTo>
                  <a:pt x="1495" y="1293"/>
                </a:lnTo>
                <a:lnTo>
                  <a:pt x="1496" y="1293"/>
                </a:lnTo>
                <a:lnTo>
                  <a:pt x="1496" y="1292"/>
                </a:lnTo>
                <a:lnTo>
                  <a:pt x="1497" y="1291"/>
                </a:lnTo>
                <a:lnTo>
                  <a:pt x="1498" y="1289"/>
                </a:lnTo>
                <a:lnTo>
                  <a:pt x="1498" y="1288"/>
                </a:lnTo>
                <a:lnTo>
                  <a:pt x="1499" y="1288"/>
                </a:lnTo>
                <a:lnTo>
                  <a:pt x="1499" y="1287"/>
                </a:lnTo>
                <a:lnTo>
                  <a:pt x="1500" y="1286"/>
                </a:lnTo>
                <a:lnTo>
                  <a:pt x="1501" y="1285"/>
                </a:lnTo>
                <a:lnTo>
                  <a:pt x="1502" y="1284"/>
                </a:lnTo>
                <a:lnTo>
                  <a:pt x="1504" y="1283"/>
                </a:lnTo>
                <a:lnTo>
                  <a:pt x="1504" y="1282"/>
                </a:lnTo>
                <a:lnTo>
                  <a:pt x="1505" y="1282"/>
                </a:lnTo>
                <a:lnTo>
                  <a:pt x="1506" y="1281"/>
                </a:lnTo>
                <a:lnTo>
                  <a:pt x="1506" y="1279"/>
                </a:lnTo>
                <a:lnTo>
                  <a:pt x="1507" y="1279"/>
                </a:lnTo>
                <a:lnTo>
                  <a:pt x="1508" y="1278"/>
                </a:lnTo>
                <a:lnTo>
                  <a:pt x="1509" y="1278"/>
                </a:lnTo>
                <a:lnTo>
                  <a:pt x="1509" y="1277"/>
                </a:lnTo>
                <a:lnTo>
                  <a:pt x="1510" y="1277"/>
                </a:lnTo>
                <a:lnTo>
                  <a:pt x="1510" y="1276"/>
                </a:lnTo>
                <a:lnTo>
                  <a:pt x="1511" y="1275"/>
                </a:lnTo>
                <a:lnTo>
                  <a:pt x="1512" y="1274"/>
                </a:lnTo>
                <a:lnTo>
                  <a:pt x="1514" y="1274"/>
                </a:lnTo>
                <a:lnTo>
                  <a:pt x="1515" y="1274"/>
                </a:lnTo>
                <a:lnTo>
                  <a:pt x="1516" y="1274"/>
                </a:lnTo>
                <a:lnTo>
                  <a:pt x="1517" y="1274"/>
                </a:lnTo>
                <a:lnTo>
                  <a:pt x="1517" y="1273"/>
                </a:lnTo>
                <a:lnTo>
                  <a:pt x="1518" y="1273"/>
                </a:lnTo>
                <a:lnTo>
                  <a:pt x="1519" y="1272"/>
                </a:lnTo>
                <a:lnTo>
                  <a:pt x="1520" y="1272"/>
                </a:lnTo>
                <a:lnTo>
                  <a:pt x="1521" y="1270"/>
                </a:lnTo>
                <a:lnTo>
                  <a:pt x="1523" y="1269"/>
                </a:lnTo>
                <a:lnTo>
                  <a:pt x="1524" y="1269"/>
                </a:lnTo>
                <a:lnTo>
                  <a:pt x="1524" y="1268"/>
                </a:lnTo>
                <a:lnTo>
                  <a:pt x="1525" y="1268"/>
                </a:lnTo>
                <a:lnTo>
                  <a:pt x="1525" y="1267"/>
                </a:lnTo>
                <a:lnTo>
                  <a:pt x="1526" y="1267"/>
                </a:lnTo>
                <a:lnTo>
                  <a:pt x="1527" y="1266"/>
                </a:lnTo>
                <a:lnTo>
                  <a:pt x="1528" y="1265"/>
                </a:lnTo>
                <a:lnTo>
                  <a:pt x="1529" y="1264"/>
                </a:lnTo>
                <a:lnTo>
                  <a:pt x="1530" y="1263"/>
                </a:lnTo>
                <a:lnTo>
                  <a:pt x="1531" y="1263"/>
                </a:lnTo>
                <a:lnTo>
                  <a:pt x="1531" y="1262"/>
                </a:lnTo>
                <a:lnTo>
                  <a:pt x="1533" y="1262"/>
                </a:lnTo>
                <a:lnTo>
                  <a:pt x="1533" y="1260"/>
                </a:lnTo>
                <a:lnTo>
                  <a:pt x="1534" y="1260"/>
                </a:lnTo>
                <a:lnTo>
                  <a:pt x="1535" y="1260"/>
                </a:lnTo>
                <a:lnTo>
                  <a:pt x="1535" y="1259"/>
                </a:lnTo>
                <a:lnTo>
                  <a:pt x="1536" y="1259"/>
                </a:lnTo>
                <a:lnTo>
                  <a:pt x="1536" y="1258"/>
                </a:lnTo>
                <a:lnTo>
                  <a:pt x="1537" y="1258"/>
                </a:lnTo>
                <a:lnTo>
                  <a:pt x="1538" y="1258"/>
                </a:lnTo>
                <a:lnTo>
                  <a:pt x="1538" y="1257"/>
                </a:lnTo>
                <a:lnTo>
                  <a:pt x="1539" y="1257"/>
                </a:lnTo>
                <a:lnTo>
                  <a:pt x="1539" y="1256"/>
                </a:lnTo>
                <a:lnTo>
                  <a:pt x="1540" y="1256"/>
                </a:lnTo>
                <a:lnTo>
                  <a:pt x="1542" y="1256"/>
                </a:lnTo>
                <a:lnTo>
                  <a:pt x="1542" y="1255"/>
                </a:lnTo>
                <a:lnTo>
                  <a:pt x="1543" y="1255"/>
                </a:lnTo>
                <a:lnTo>
                  <a:pt x="1543" y="1254"/>
                </a:lnTo>
                <a:lnTo>
                  <a:pt x="1544" y="1254"/>
                </a:lnTo>
                <a:lnTo>
                  <a:pt x="1545" y="1254"/>
                </a:lnTo>
                <a:lnTo>
                  <a:pt x="1546" y="1253"/>
                </a:lnTo>
                <a:lnTo>
                  <a:pt x="1547" y="1253"/>
                </a:lnTo>
                <a:lnTo>
                  <a:pt x="1547" y="1251"/>
                </a:lnTo>
                <a:lnTo>
                  <a:pt x="1548" y="1251"/>
                </a:lnTo>
                <a:lnTo>
                  <a:pt x="1548" y="1250"/>
                </a:lnTo>
                <a:lnTo>
                  <a:pt x="1549" y="1250"/>
                </a:lnTo>
                <a:lnTo>
                  <a:pt x="1550" y="1250"/>
                </a:lnTo>
                <a:lnTo>
                  <a:pt x="1552" y="1249"/>
                </a:lnTo>
                <a:lnTo>
                  <a:pt x="1553" y="1249"/>
                </a:lnTo>
                <a:lnTo>
                  <a:pt x="1554" y="1249"/>
                </a:lnTo>
                <a:lnTo>
                  <a:pt x="1554" y="1248"/>
                </a:lnTo>
                <a:lnTo>
                  <a:pt x="1555" y="1248"/>
                </a:lnTo>
                <a:lnTo>
                  <a:pt x="1556" y="1248"/>
                </a:lnTo>
                <a:lnTo>
                  <a:pt x="1557" y="1248"/>
                </a:lnTo>
                <a:lnTo>
                  <a:pt x="1557" y="1247"/>
                </a:lnTo>
                <a:lnTo>
                  <a:pt x="1558" y="1247"/>
                </a:lnTo>
                <a:lnTo>
                  <a:pt x="1559" y="1247"/>
                </a:lnTo>
                <a:lnTo>
                  <a:pt x="1560" y="1247"/>
                </a:lnTo>
                <a:lnTo>
                  <a:pt x="1560" y="1246"/>
                </a:lnTo>
                <a:lnTo>
                  <a:pt x="1562" y="1246"/>
                </a:lnTo>
                <a:lnTo>
                  <a:pt x="1563" y="1245"/>
                </a:lnTo>
                <a:lnTo>
                  <a:pt x="1564" y="1244"/>
                </a:lnTo>
                <a:lnTo>
                  <a:pt x="1565" y="1244"/>
                </a:lnTo>
                <a:lnTo>
                  <a:pt x="1566" y="1243"/>
                </a:lnTo>
                <a:lnTo>
                  <a:pt x="1567" y="1241"/>
                </a:lnTo>
                <a:lnTo>
                  <a:pt x="1568" y="1241"/>
                </a:lnTo>
                <a:lnTo>
                  <a:pt x="1569" y="1241"/>
                </a:lnTo>
                <a:lnTo>
                  <a:pt x="1571" y="1240"/>
                </a:lnTo>
                <a:lnTo>
                  <a:pt x="1572" y="1239"/>
                </a:lnTo>
                <a:lnTo>
                  <a:pt x="1573" y="1239"/>
                </a:lnTo>
                <a:lnTo>
                  <a:pt x="1573" y="1238"/>
                </a:lnTo>
                <a:lnTo>
                  <a:pt x="1574" y="1237"/>
                </a:lnTo>
                <a:lnTo>
                  <a:pt x="1574" y="1236"/>
                </a:lnTo>
                <a:lnTo>
                  <a:pt x="1575" y="1237"/>
                </a:lnTo>
                <a:lnTo>
                  <a:pt x="1575" y="1236"/>
                </a:lnTo>
                <a:lnTo>
                  <a:pt x="1576" y="1236"/>
                </a:lnTo>
                <a:lnTo>
                  <a:pt x="1575" y="1236"/>
                </a:lnTo>
                <a:lnTo>
                  <a:pt x="1576" y="1236"/>
                </a:lnTo>
                <a:lnTo>
                  <a:pt x="1577" y="1236"/>
                </a:lnTo>
                <a:lnTo>
                  <a:pt x="1578" y="1236"/>
                </a:lnTo>
                <a:lnTo>
                  <a:pt x="1578" y="1235"/>
                </a:lnTo>
                <a:lnTo>
                  <a:pt x="1579" y="1235"/>
                </a:lnTo>
                <a:lnTo>
                  <a:pt x="1579" y="1234"/>
                </a:lnTo>
                <a:lnTo>
                  <a:pt x="1581" y="1234"/>
                </a:lnTo>
                <a:lnTo>
                  <a:pt x="1582" y="1234"/>
                </a:lnTo>
                <a:lnTo>
                  <a:pt x="1582" y="1232"/>
                </a:lnTo>
                <a:lnTo>
                  <a:pt x="1583" y="1232"/>
                </a:lnTo>
                <a:lnTo>
                  <a:pt x="1584" y="1232"/>
                </a:lnTo>
                <a:lnTo>
                  <a:pt x="1585" y="1232"/>
                </a:lnTo>
                <a:lnTo>
                  <a:pt x="1585" y="1231"/>
                </a:lnTo>
                <a:lnTo>
                  <a:pt x="1586" y="1231"/>
                </a:lnTo>
                <a:lnTo>
                  <a:pt x="1587" y="1230"/>
                </a:lnTo>
                <a:lnTo>
                  <a:pt x="1588" y="1230"/>
                </a:lnTo>
                <a:lnTo>
                  <a:pt x="1588" y="1229"/>
                </a:lnTo>
                <a:lnTo>
                  <a:pt x="1590" y="1229"/>
                </a:lnTo>
                <a:lnTo>
                  <a:pt x="1591" y="1229"/>
                </a:lnTo>
                <a:lnTo>
                  <a:pt x="1591" y="1228"/>
                </a:lnTo>
                <a:lnTo>
                  <a:pt x="1592" y="1228"/>
                </a:lnTo>
                <a:lnTo>
                  <a:pt x="1593" y="1227"/>
                </a:lnTo>
                <a:lnTo>
                  <a:pt x="1594" y="1227"/>
                </a:lnTo>
                <a:lnTo>
                  <a:pt x="1595" y="1227"/>
                </a:lnTo>
                <a:lnTo>
                  <a:pt x="1595" y="1226"/>
                </a:lnTo>
                <a:lnTo>
                  <a:pt x="1596" y="1226"/>
                </a:lnTo>
                <a:lnTo>
                  <a:pt x="1597" y="1226"/>
                </a:lnTo>
                <a:lnTo>
                  <a:pt x="1597" y="1225"/>
                </a:lnTo>
                <a:lnTo>
                  <a:pt x="1598" y="1225"/>
                </a:lnTo>
                <a:lnTo>
                  <a:pt x="1598" y="1224"/>
                </a:lnTo>
                <a:lnTo>
                  <a:pt x="1600" y="1224"/>
                </a:lnTo>
                <a:lnTo>
                  <a:pt x="1601" y="1224"/>
                </a:lnTo>
                <a:lnTo>
                  <a:pt x="1601" y="1222"/>
                </a:lnTo>
                <a:lnTo>
                  <a:pt x="1602" y="1222"/>
                </a:lnTo>
                <a:lnTo>
                  <a:pt x="1603" y="1222"/>
                </a:lnTo>
                <a:lnTo>
                  <a:pt x="1603" y="1221"/>
                </a:lnTo>
                <a:lnTo>
                  <a:pt x="1604" y="1221"/>
                </a:lnTo>
                <a:lnTo>
                  <a:pt x="1604" y="1220"/>
                </a:lnTo>
                <a:lnTo>
                  <a:pt x="1605" y="1220"/>
                </a:lnTo>
                <a:lnTo>
                  <a:pt x="1605" y="1219"/>
                </a:lnTo>
                <a:lnTo>
                  <a:pt x="1606" y="1219"/>
                </a:lnTo>
                <a:lnTo>
                  <a:pt x="1607" y="1219"/>
                </a:lnTo>
                <a:lnTo>
                  <a:pt x="1609" y="1218"/>
                </a:lnTo>
                <a:lnTo>
                  <a:pt x="1610" y="1218"/>
                </a:lnTo>
                <a:lnTo>
                  <a:pt x="1610" y="1217"/>
                </a:lnTo>
                <a:lnTo>
                  <a:pt x="1611" y="1217"/>
                </a:lnTo>
                <a:lnTo>
                  <a:pt x="1612" y="1216"/>
                </a:lnTo>
                <a:lnTo>
                  <a:pt x="1613" y="1215"/>
                </a:lnTo>
                <a:lnTo>
                  <a:pt x="1616" y="1214"/>
                </a:lnTo>
                <a:lnTo>
                  <a:pt x="1617" y="1212"/>
                </a:lnTo>
                <a:lnTo>
                  <a:pt x="1619" y="1211"/>
                </a:lnTo>
                <a:lnTo>
                  <a:pt x="1620" y="1211"/>
                </a:lnTo>
                <a:lnTo>
                  <a:pt x="1620" y="1210"/>
                </a:lnTo>
                <a:lnTo>
                  <a:pt x="1621" y="1210"/>
                </a:lnTo>
                <a:lnTo>
                  <a:pt x="1622" y="1209"/>
                </a:lnTo>
                <a:lnTo>
                  <a:pt x="1623" y="1209"/>
                </a:lnTo>
                <a:lnTo>
                  <a:pt x="1624" y="1209"/>
                </a:lnTo>
                <a:lnTo>
                  <a:pt x="1625" y="1208"/>
                </a:lnTo>
                <a:lnTo>
                  <a:pt x="1626" y="1207"/>
                </a:lnTo>
                <a:lnTo>
                  <a:pt x="1627" y="1206"/>
                </a:lnTo>
                <a:lnTo>
                  <a:pt x="1629" y="1206"/>
                </a:lnTo>
                <a:lnTo>
                  <a:pt x="1629" y="1205"/>
                </a:lnTo>
                <a:lnTo>
                  <a:pt x="1630" y="1205"/>
                </a:lnTo>
                <a:lnTo>
                  <a:pt x="1631" y="1205"/>
                </a:lnTo>
                <a:lnTo>
                  <a:pt x="1631" y="1203"/>
                </a:lnTo>
                <a:lnTo>
                  <a:pt x="1632" y="1203"/>
                </a:lnTo>
                <a:lnTo>
                  <a:pt x="1633" y="1202"/>
                </a:lnTo>
                <a:lnTo>
                  <a:pt x="1634" y="1202"/>
                </a:lnTo>
                <a:lnTo>
                  <a:pt x="1634" y="1201"/>
                </a:lnTo>
                <a:lnTo>
                  <a:pt x="1635" y="1201"/>
                </a:lnTo>
                <a:lnTo>
                  <a:pt x="1636" y="1200"/>
                </a:lnTo>
                <a:lnTo>
                  <a:pt x="1638" y="1199"/>
                </a:lnTo>
                <a:lnTo>
                  <a:pt x="1639" y="1198"/>
                </a:lnTo>
                <a:lnTo>
                  <a:pt x="1640" y="1198"/>
                </a:lnTo>
                <a:lnTo>
                  <a:pt x="1640" y="1197"/>
                </a:lnTo>
                <a:lnTo>
                  <a:pt x="1641" y="1197"/>
                </a:lnTo>
                <a:lnTo>
                  <a:pt x="1642" y="1196"/>
                </a:lnTo>
                <a:lnTo>
                  <a:pt x="1643" y="1195"/>
                </a:lnTo>
                <a:lnTo>
                  <a:pt x="1644" y="1193"/>
                </a:lnTo>
                <a:lnTo>
                  <a:pt x="1645" y="1192"/>
                </a:lnTo>
                <a:lnTo>
                  <a:pt x="1646" y="1192"/>
                </a:lnTo>
                <a:lnTo>
                  <a:pt x="1648" y="1191"/>
                </a:lnTo>
                <a:lnTo>
                  <a:pt x="1648" y="1190"/>
                </a:lnTo>
                <a:lnTo>
                  <a:pt x="1649" y="1190"/>
                </a:lnTo>
                <a:lnTo>
                  <a:pt x="1650" y="1190"/>
                </a:lnTo>
                <a:lnTo>
                  <a:pt x="1650" y="1189"/>
                </a:lnTo>
                <a:lnTo>
                  <a:pt x="1651" y="1189"/>
                </a:lnTo>
                <a:lnTo>
                  <a:pt x="1651" y="1188"/>
                </a:lnTo>
                <a:lnTo>
                  <a:pt x="1652" y="1188"/>
                </a:lnTo>
                <a:lnTo>
                  <a:pt x="1652" y="1187"/>
                </a:lnTo>
                <a:lnTo>
                  <a:pt x="1653" y="1187"/>
                </a:lnTo>
                <a:lnTo>
                  <a:pt x="1653" y="1186"/>
                </a:lnTo>
                <a:lnTo>
                  <a:pt x="1654" y="1184"/>
                </a:lnTo>
                <a:lnTo>
                  <a:pt x="1654" y="1183"/>
                </a:lnTo>
                <a:lnTo>
                  <a:pt x="1654" y="1182"/>
                </a:lnTo>
                <a:lnTo>
                  <a:pt x="1654" y="1181"/>
                </a:lnTo>
                <a:lnTo>
                  <a:pt x="1655" y="1180"/>
                </a:lnTo>
                <a:lnTo>
                  <a:pt x="1655" y="1179"/>
                </a:lnTo>
                <a:lnTo>
                  <a:pt x="1655" y="1178"/>
                </a:lnTo>
                <a:lnTo>
                  <a:pt x="1655" y="1177"/>
                </a:lnTo>
                <a:lnTo>
                  <a:pt x="1657" y="1177"/>
                </a:lnTo>
                <a:lnTo>
                  <a:pt x="1657" y="1176"/>
                </a:lnTo>
                <a:lnTo>
                  <a:pt x="1658" y="1174"/>
                </a:lnTo>
                <a:lnTo>
                  <a:pt x="1659" y="1173"/>
                </a:lnTo>
                <a:lnTo>
                  <a:pt x="1660" y="1173"/>
                </a:lnTo>
                <a:lnTo>
                  <a:pt x="1660" y="1172"/>
                </a:lnTo>
                <a:lnTo>
                  <a:pt x="1661" y="1172"/>
                </a:lnTo>
                <a:lnTo>
                  <a:pt x="1662" y="1172"/>
                </a:lnTo>
                <a:lnTo>
                  <a:pt x="1663" y="1172"/>
                </a:lnTo>
                <a:lnTo>
                  <a:pt x="1663" y="1173"/>
                </a:lnTo>
                <a:lnTo>
                  <a:pt x="1663" y="1174"/>
                </a:lnTo>
                <a:lnTo>
                  <a:pt x="1663" y="1173"/>
                </a:lnTo>
                <a:lnTo>
                  <a:pt x="1662" y="1173"/>
                </a:lnTo>
                <a:lnTo>
                  <a:pt x="1662" y="1174"/>
                </a:lnTo>
                <a:lnTo>
                  <a:pt x="1663" y="1174"/>
                </a:lnTo>
                <a:lnTo>
                  <a:pt x="1662" y="1174"/>
                </a:lnTo>
                <a:lnTo>
                  <a:pt x="1662" y="1176"/>
                </a:lnTo>
                <a:lnTo>
                  <a:pt x="1662" y="1174"/>
                </a:lnTo>
                <a:lnTo>
                  <a:pt x="1661" y="1174"/>
                </a:lnTo>
                <a:lnTo>
                  <a:pt x="1661" y="1176"/>
                </a:lnTo>
                <a:lnTo>
                  <a:pt x="1661" y="1177"/>
                </a:lnTo>
                <a:lnTo>
                  <a:pt x="1660" y="1177"/>
                </a:lnTo>
                <a:lnTo>
                  <a:pt x="1659" y="1177"/>
                </a:lnTo>
                <a:lnTo>
                  <a:pt x="1658" y="1177"/>
                </a:lnTo>
                <a:lnTo>
                  <a:pt x="1657" y="1178"/>
                </a:lnTo>
                <a:lnTo>
                  <a:pt x="1657" y="1179"/>
                </a:lnTo>
                <a:lnTo>
                  <a:pt x="1657" y="1180"/>
                </a:lnTo>
                <a:lnTo>
                  <a:pt x="1655" y="1181"/>
                </a:lnTo>
                <a:lnTo>
                  <a:pt x="1655" y="1182"/>
                </a:lnTo>
                <a:lnTo>
                  <a:pt x="1654" y="1182"/>
                </a:lnTo>
                <a:lnTo>
                  <a:pt x="1654" y="1183"/>
                </a:lnTo>
                <a:lnTo>
                  <a:pt x="1654" y="1184"/>
                </a:lnTo>
                <a:lnTo>
                  <a:pt x="1655" y="1184"/>
                </a:lnTo>
                <a:lnTo>
                  <a:pt x="1657" y="1183"/>
                </a:lnTo>
                <a:lnTo>
                  <a:pt x="1658" y="1183"/>
                </a:lnTo>
                <a:lnTo>
                  <a:pt x="1657" y="1182"/>
                </a:lnTo>
                <a:lnTo>
                  <a:pt x="1658" y="1182"/>
                </a:lnTo>
                <a:lnTo>
                  <a:pt x="1659" y="1182"/>
                </a:lnTo>
                <a:lnTo>
                  <a:pt x="1659" y="1181"/>
                </a:lnTo>
                <a:lnTo>
                  <a:pt x="1660" y="1181"/>
                </a:lnTo>
                <a:lnTo>
                  <a:pt x="1660" y="1180"/>
                </a:lnTo>
                <a:lnTo>
                  <a:pt x="1660" y="1181"/>
                </a:lnTo>
                <a:lnTo>
                  <a:pt x="1661" y="1180"/>
                </a:lnTo>
                <a:lnTo>
                  <a:pt x="1662" y="1179"/>
                </a:lnTo>
                <a:lnTo>
                  <a:pt x="1663" y="1178"/>
                </a:lnTo>
                <a:lnTo>
                  <a:pt x="1662" y="1178"/>
                </a:lnTo>
                <a:lnTo>
                  <a:pt x="1663" y="1177"/>
                </a:lnTo>
                <a:lnTo>
                  <a:pt x="1664" y="1177"/>
                </a:lnTo>
                <a:lnTo>
                  <a:pt x="1665" y="1177"/>
                </a:lnTo>
                <a:lnTo>
                  <a:pt x="1667" y="1177"/>
                </a:lnTo>
                <a:lnTo>
                  <a:pt x="1667" y="1176"/>
                </a:lnTo>
                <a:lnTo>
                  <a:pt x="1668" y="1176"/>
                </a:lnTo>
                <a:lnTo>
                  <a:pt x="1668" y="1174"/>
                </a:lnTo>
                <a:lnTo>
                  <a:pt x="1669" y="1174"/>
                </a:lnTo>
                <a:lnTo>
                  <a:pt x="1670" y="1173"/>
                </a:lnTo>
                <a:lnTo>
                  <a:pt x="1671" y="1173"/>
                </a:lnTo>
                <a:lnTo>
                  <a:pt x="1671" y="1172"/>
                </a:lnTo>
                <a:lnTo>
                  <a:pt x="1672" y="1171"/>
                </a:lnTo>
                <a:lnTo>
                  <a:pt x="1673" y="1170"/>
                </a:lnTo>
                <a:lnTo>
                  <a:pt x="1674" y="1170"/>
                </a:lnTo>
                <a:lnTo>
                  <a:pt x="1674" y="1169"/>
                </a:lnTo>
                <a:lnTo>
                  <a:pt x="1675" y="1169"/>
                </a:lnTo>
                <a:lnTo>
                  <a:pt x="1675" y="1168"/>
                </a:lnTo>
                <a:lnTo>
                  <a:pt x="1677" y="1168"/>
                </a:lnTo>
                <a:lnTo>
                  <a:pt x="1677" y="1167"/>
                </a:lnTo>
                <a:lnTo>
                  <a:pt x="1678" y="1165"/>
                </a:lnTo>
                <a:lnTo>
                  <a:pt x="1679" y="1165"/>
                </a:lnTo>
                <a:lnTo>
                  <a:pt x="1679" y="1164"/>
                </a:lnTo>
                <a:lnTo>
                  <a:pt x="1680" y="1164"/>
                </a:lnTo>
                <a:lnTo>
                  <a:pt x="1680" y="1163"/>
                </a:lnTo>
                <a:lnTo>
                  <a:pt x="1681" y="1163"/>
                </a:lnTo>
                <a:lnTo>
                  <a:pt x="1681" y="1162"/>
                </a:lnTo>
                <a:lnTo>
                  <a:pt x="1682" y="1162"/>
                </a:lnTo>
                <a:lnTo>
                  <a:pt x="1683" y="1161"/>
                </a:lnTo>
                <a:lnTo>
                  <a:pt x="1684" y="1161"/>
                </a:lnTo>
                <a:lnTo>
                  <a:pt x="1684" y="1160"/>
                </a:lnTo>
                <a:lnTo>
                  <a:pt x="1686" y="1160"/>
                </a:lnTo>
                <a:lnTo>
                  <a:pt x="1687" y="1159"/>
                </a:lnTo>
                <a:lnTo>
                  <a:pt x="1688" y="1157"/>
                </a:lnTo>
                <a:lnTo>
                  <a:pt x="1689" y="1157"/>
                </a:lnTo>
                <a:lnTo>
                  <a:pt x="1690" y="1157"/>
                </a:lnTo>
                <a:lnTo>
                  <a:pt x="1691" y="1157"/>
                </a:lnTo>
                <a:lnTo>
                  <a:pt x="1691" y="1155"/>
                </a:lnTo>
                <a:lnTo>
                  <a:pt x="1693" y="1154"/>
                </a:lnTo>
                <a:lnTo>
                  <a:pt x="1694" y="1153"/>
                </a:lnTo>
                <a:lnTo>
                  <a:pt x="1696" y="1153"/>
                </a:lnTo>
                <a:lnTo>
                  <a:pt x="1696" y="1152"/>
                </a:lnTo>
                <a:lnTo>
                  <a:pt x="1697" y="1152"/>
                </a:lnTo>
                <a:lnTo>
                  <a:pt x="1697" y="1151"/>
                </a:lnTo>
                <a:lnTo>
                  <a:pt x="1698" y="1151"/>
                </a:lnTo>
                <a:lnTo>
                  <a:pt x="1698" y="1150"/>
                </a:lnTo>
                <a:lnTo>
                  <a:pt x="1699" y="1150"/>
                </a:lnTo>
                <a:lnTo>
                  <a:pt x="1699" y="1149"/>
                </a:lnTo>
                <a:lnTo>
                  <a:pt x="1700" y="1149"/>
                </a:lnTo>
                <a:lnTo>
                  <a:pt x="1701" y="1149"/>
                </a:lnTo>
                <a:lnTo>
                  <a:pt x="1701" y="1148"/>
                </a:lnTo>
                <a:lnTo>
                  <a:pt x="1702" y="1148"/>
                </a:lnTo>
                <a:lnTo>
                  <a:pt x="1702" y="1146"/>
                </a:lnTo>
                <a:lnTo>
                  <a:pt x="1705" y="1145"/>
                </a:lnTo>
                <a:lnTo>
                  <a:pt x="1706" y="1145"/>
                </a:lnTo>
                <a:lnTo>
                  <a:pt x="1706" y="1144"/>
                </a:lnTo>
                <a:lnTo>
                  <a:pt x="1707" y="1144"/>
                </a:lnTo>
                <a:lnTo>
                  <a:pt x="1708" y="1143"/>
                </a:lnTo>
                <a:lnTo>
                  <a:pt x="1710" y="1142"/>
                </a:lnTo>
                <a:lnTo>
                  <a:pt x="1710" y="1141"/>
                </a:lnTo>
                <a:lnTo>
                  <a:pt x="1711" y="1141"/>
                </a:lnTo>
                <a:lnTo>
                  <a:pt x="1711" y="1140"/>
                </a:lnTo>
                <a:lnTo>
                  <a:pt x="1712" y="1140"/>
                </a:lnTo>
                <a:lnTo>
                  <a:pt x="1713" y="1139"/>
                </a:lnTo>
                <a:lnTo>
                  <a:pt x="1715" y="1136"/>
                </a:lnTo>
                <a:lnTo>
                  <a:pt x="1716" y="1136"/>
                </a:lnTo>
                <a:lnTo>
                  <a:pt x="1716" y="1135"/>
                </a:lnTo>
                <a:lnTo>
                  <a:pt x="1717" y="1135"/>
                </a:lnTo>
                <a:lnTo>
                  <a:pt x="1718" y="1134"/>
                </a:lnTo>
                <a:lnTo>
                  <a:pt x="1719" y="1133"/>
                </a:lnTo>
                <a:lnTo>
                  <a:pt x="1720" y="1132"/>
                </a:lnTo>
                <a:lnTo>
                  <a:pt x="1720" y="1131"/>
                </a:lnTo>
                <a:lnTo>
                  <a:pt x="1721" y="1131"/>
                </a:lnTo>
                <a:lnTo>
                  <a:pt x="1722" y="1131"/>
                </a:lnTo>
                <a:lnTo>
                  <a:pt x="1722" y="1130"/>
                </a:lnTo>
                <a:lnTo>
                  <a:pt x="1724" y="1130"/>
                </a:lnTo>
                <a:lnTo>
                  <a:pt x="1724" y="1129"/>
                </a:lnTo>
                <a:lnTo>
                  <a:pt x="1725" y="1129"/>
                </a:lnTo>
                <a:lnTo>
                  <a:pt x="1725" y="1128"/>
                </a:lnTo>
                <a:lnTo>
                  <a:pt x="1726" y="1128"/>
                </a:lnTo>
                <a:lnTo>
                  <a:pt x="1726" y="1126"/>
                </a:lnTo>
                <a:lnTo>
                  <a:pt x="1727" y="1126"/>
                </a:lnTo>
                <a:lnTo>
                  <a:pt x="1727" y="1125"/>
                </a:lnTo>
                <a:lnTo>
                  <a:pt x="1728" y="1125"/>
                </a:lnTo>
                <a:lnTo>
                  <a:pt x="1728" y="1124"/>
                </a:lnTo>
                <a:lnTo>
                  <a:pt x="1729" y="1124"/>
                </a:lnTo>
                <a:lnTo>
                  <a:pt x="1730" y="1123"/>
                </a:lnTo>
                <a:lnTo>
                  <a:pt x="1730" y="1122"/>
                </a:lnTo>
                <a:lnTo>
                  <a:pt x="1732" y="1121"/>
                </a:lnTo>
                <a:lnTo>
                  <a:pt x="1732" y="1120"/>
                </a:lnTo>
                <a:lnTo>
                  <a:pt x="1734" y="1120"/>
                </a:lnTo>
                <a:lnTo>
                  <a:pt x="1734" y="1119"/>
                </a:lnTo>
                <a:lnTo>
                  <a:pt x="1736" y="1116"/>
                </a:lnTo>
                <a:lnTo>
                  <a:pt x="1737" y="1115"/>
                </a:lnTo>
                <a:lnTo>
                  <a:pt x="1738" y="1115"/>
                </a:lnTo>
                <a:lnTo>
                  <a:pt x="1738" y="1114"/>
                </a:lnTo>
                <a:lnTo>
                  <a:pt x="1739" y="1114"/>
                </a:lnTo>
                <a:lnTo>
                  <a:pt x="1739" y="1113"/>
                </a:lnTo>
                <a:lnTo>
                  <a:pt x="1740" y="1113"/>
                </a:lnTo>
                <a:lnTo>
                  <a:pt x="1741" y="1111"/>
                </a:lnTo>
                <a:lnTo>
                  <a:pt x="1741" y="1110"/>
                </a:lnTo>
                <a:lnTo>
                  <a:pt x="1741" y="1109"/>
                </a:lnTo>
                <a:lnTo>
                  <a:pt x="1741" y="1107"/>
                </a:lnTo>
                <a:lnTo>
                  <a:pt x="1741" y="1106"/>
                </a:lnTo>
                <a:lnTo>
                  <a:pt x="1742" y="1106"/>
                </a:lnTo>
                <a:lnTo>
                  <a:pt x="1744" y="1106"/>
                </a:lnTo>
                <a:lnTo>
                  <a:pt x="1744" y="1105"/>
                </a:lnTo>
                <a:lnTo>
                  <a:pt x="1745" y="1104"/>
                </a:lnTo>
                <a:lnTo>
                  <a:pt x="1746" y="1103"/>
                </a:lnTo>
                <a:lnTo>
                  <a:pt x="1747" y="1102"/>
                </a:lnTo>
                <a:lnTo>
                  <a:pt x="1748" y="1101"/>
                </a:lnTo>
                <a:lnTo>
                  <a:pt x="1748" y="1100"/>
                </a:lnTo>
                <a:lnTo>
                  <a:pt x="1748" y="1098"/>
                </a:lnTo>
                <a:lnTo>
                  <a:pt x="1749" y="1097"/>
                </a:lnTo>
                <a:lnTo>
                  <a:pt x="1750" y="1097"/>
                </a:lnTo>
                <a:lnTo>
                  <a:pt x="1750" y="1098"/>
                </a:lnTo>
                <a:lnTo>
                  <a:pt x="1751" y="1098"/>
                </a:lnTo>
                <a:lnTo>
                  <a:pt x="1753" y="1097"/>
                </a:lnTo>
                <a:lnTo>
                  <a:pt x="1753" y="1096"/>
                </a:lnTo>
                <a:lnTo>
                  <a:pt x="1754" y="1096"/>
                </a:lnTo>
                <a:lnTo>
                  <a:pt x="1754" y="1095"/>
                </a:lnTo>
                <a:lnTo>
                  <a:pt x="1755" y="1095"/>
                </a:lnTo>
                <a:lnTo>
                  <a:pt x="1756" y="1094"/>
                </a:lnTo>
                <a:lnTo>
                  <a:pt x="1757" y="1093"/>
                </a:lnTo>
                <a:lnTo>
                  <a:pt x="1758" y="1093"/>
                </a:lnTo>
                <a:lnTo>
                  <a:pt x="1758" y="1092"/>
                </a:lnTo>
                <a:lnTo>
                  <a:pt x="1759" y="1091"/>
                </a:lnTo>
                <a:lnTo>
                  <a:pt x="1760" y="1090"/>
                </a:lnTo>
                <a:lnTo>
                  <a:pt x="1761" y="1090"/>
                </a:lnTo>
                <a:lnTo>
                  <a:pt x="1761" y="1088"/>
                </a:lnTo>
                <a:lnTo>
                  <a:pt x="1763" y="1088"/>
                </a:lnTo>
                <a:lnTo>
                  <a:pt x="1763" y="1087"/>
                </a:lnTo>
                <a:lnTo>
                  <a:pt x="1764" y="1087"/>
                </a:lnTo>
                <a:lnTo>
                  <a:pt x="1765" y="1087"/>
                </a:lnTo>
                <a:lnTo>
                  <a:pt x="1765" y="1086"/>
                </a:lnTo>
                <a:lnTo>
                  <a:pt x="1766" y="1086"/>
                </a:lnTo>
                <a:lnTo>
                  <a:pt x="1767" y="1085"/>
                </a:lnTo>
                <a:lnTo>
                  <a:pt x="1768" y="1084"/>
                </a:lnTo>
                <a:lnTo>
                  <a:pt x="1768" y="1085"/>
                </a:lnTo>
                <a:lnTo>
                  <a:pt x="1768" y="1084"/>
                </a:lnTo>
                <a:lnTo>
                  <a:pt x="1769" y="1084"/>
                </a:lnTo>
                <a:lnTo>
                  <a:pt x="1769" y="1083"/>
                </a:lnTo>
                <a:lnTo>
                  <a:pt x="1770" y="1083"/>
                </a:lnTo>
                <a:lnTo>
                  <a:pt x="1770" y="1084"/>
                </a:lnTo>
                <a:lnTo>
                  <a:pt x="1772" y="1084"/>
                </a:lnTo>
                <a:lnTo>
                  <a:pt x="1772" y="1083"/>
                </a:lnTo>
                <a:lnTo>
                  <a:pt x="1773" y="1083"/>
                </a:lnTo>
                <a:lnTo>
                  <a:pt x="1774" y="1083"/>
                </a:lnTo>
                <a:lnTo>
                  <a:pt x="1774" y="1082"/>
                </a:lnTo>
                <a:lnTo>
                  <a:pt x="1775" y="1081"/>
                </a:lnTo>
                <a:lnTo>
                  <a:pt x="1775" y="1079"/>
                </a:lnTo>
                <a:lnTo>
                  <a:pt x="1775" y="1078"/>
                </a:lnTo>
                <a:lnTo>
                  <a:pt x="1775" y="1077"/>
                </a:lnTo>
                <a:lnTo>
                  <a:pt x="1775" y="1076"/>
                </a:lnTo>
                <a:lnTo>
                  <a:pt x="1775" y="1075"/>
                </a:lnTo>
                <a:lnTo>
                  <a:pt x="1776" y="1075"/>
                </a:lnTo>
                <a:lnTo>
                  <a:pt x="1776" y="1074"/>
                </a:lnTo>
                <a:lnTo>
                  <a:pt x="1776" y="1073"/>
                </a:lnTo>
                <a:lnTo>
                  <a:pt x="1777" y="1072"/>
                </a:lnTo>
                <a:lnTo>
                  <a:pt x="1777" y="1071"/>
                </a:lnTo>
                <a:lnTo>
                  <a:pt x="1778" y="1068"/>
                </a:lnTo>
                <a:lnTo>
                  <a:pt x="1778" y="1067"/>
                </a:lnTo>
                <a:lnTo>
                  <a:pt x="1779" y="1067"/>
                </a:lnTo>
                <a:lnTo>
                  <a:pt x="1779" y="1066"/>
                </a:lnTo>
                <a:lnTo>
                  <a:pt x="1780" y="1066"/>
                </a:lnTo>
                <a:lnTo>
                  <a:pt x="1780" y="1065"/>
                </a:lnTo>
                <a:lnTo>
                  <a:pt x="1782" y="1065"/>
                </a:lnTo>
                <a:lnTo>
                  <a:pt x="1782" y="1064"/>
                </a:lnTo>
                <a:lnTo>
                  <a:pt x="1782" y="1063"/>
                </a:lnTo>
                <a:lnTo>
                  <a:pt x="1782" y="1062"/>
                </a:lnTo>
                <a:lnTo>
                  <a:pt x="1782" y="1059"/>
                </a:lnTo>
                <a:lnTo>
                  <a:pt x="1783" y="1058"/>
                </a:lnTo>
                <a:lnTo>
                  <a:pt x="1783" y="1057"/>
                </a:lnTo>
                <a:lnTo>
                  <a:pt x="1783" y="1055"/>
                </a:lnTo>
                <a:lnTo>
                  <a:pt x="1784" y="1055"/>
                </a:lnTo>
                <a:lnTo>
                  <a:pt x="1784" y="1054"/>
                </a:lnTo>
                <a:lnTo>
                  <a:pt x="1785" y="1054"/>
                </a:lnTo>
                <a:lnTo>
                  <a:pt x="1786" y="1053"/>
                </a:lnTo>
                <a:lnTo>
                  <a:pt x="1787" y="1053"/>
                </a:lnTo>
                <a:lnTo>
                  <a:pt x="1787" y="1052"/>
                </a:lnTo>
                <a:lnTo>
                  <a:pt x="1789" y="1052"/>
                </a:lnTo>
                <a:lnTo>
                  <a:pt x="1792" y="1050"/>
                </a:lnTo>
                <a:lnTo>
                  <a:pt x="1792" y="1049"/>
                </a:lnTo>
                <a:lnTo>
                  <a:pt x="1792" y="1048"/>
                </a:lnTo>
                <a:lnTo>
                  <a:pt x="1793" y="1048"/>
                </a:lnTo>
                <a:lnTo>
                  <a:pt x="1793" y="1047"/>
                </a:lnTo>
                <a:lnTo>
                  <a:pt x="1794" y="1047"/>
                </a:lnTo>
                <a:lnTo>
                  <a:pt x="1795" y="1046"/>
                </a:lnTo>
                <a:lnTo>
                  <a:pt x="1795" y="1045"/>
                </a:lnTo>
                <a:lnTo>
                  <a:pt x="1796" y="1045"/>
                </a:lnTo>
                <a:lnTo>
                  <a:pt x="1797" y="1044"/>
                </a:lnTo>
                <a:lnTo>
                  <a:pt x="1798" y="1044"/>
                </a:lnTo>
                <a:lnTo>
                  <a:pt x="1799" y="1042"/>
                </a:lnTo>
                <a:lnTo>
                  <a:pt x="1801" y="1040"/>
                </a:lnTo>
                <a:lnTo>
                  <a:pt x="1803" y="1038"/>
                </a:lnTo>
                <a:lnTo>
                  <a:pt x="1803" y="1037"/>
                </a:lnTo>
                <a:lnTo>
                  <a:pt x="1804" y="1036"/>
                </a:lnTo>
                <a:lnTo>
                  <a:pt x="1805" y="1035"/>
                </a:lnTo>
                <a:lnTo>
                  <a:pt x="1805" y="1034"/>
                </a:lnTo>
                <a:lnTo>
                  <a:pt x="1805" y="1033"/>
                </a:lnTo>
                <a:lnTo>
                  <a:pt x="1805" y="1031"/>
                </a:lnTo>
                <a:lnTo>
                  <a:pt x="1804" y="1030"/>
                </a:lnTo>
                <a:lnTo>
                  <a:pt x="1804" y="1029"/>
                </a:lnTo>
                <a:lnTo>
                  <a:pt x="1803" y="1029"/>
                </a:lnTo>
                <a:lnTo>
                  <a:pt x="1803" y="1028"/>
                </a:lnTo>
                <a:lnTo>
                  <a:pt x="1802" y="1027"/>
                </a:lnTo>
                <a:lnTo>
                  <a:pt x="1802" y="1026"/>
                </a:lnTo>
                <a:lnTo>
                  <a:pt x="1802" y="1025"/>
                </a:lnTo>
                <a:lnTo>
                  <a:pt x="1803" y="1025"/>
                </a:lnTo>
                <a:lnTo>
                  <a:pt x="1803" y="1026"/>
                </a:lnTo>
                <a:lnTo>
                  <a:pt x="1803" y="1025"/>
                </a:lnTo>
                <a:lnTo>
                  <a:pt x="1804" y="1025"/>
                </a:lnTo>
                <a:lnTo>
                  <a:pt x="1803" y="1025"/>
                </a:lnTo>
                <a:lnTo>
                  <a:pt x="1803" y="1024"/>
                </a:lnTo>
                <a:lnTo>
                  <a:pt x="1803" y="1023"/>
                </a:lnTo>
                <a:lnTo>
                  <a:pt x="1802" y="1023"/>
                </a:lnTo>
                <a:lnTo>
                  <a:pt x="1802" y="1021"/>
                </a:lnTo>
                <a:lnTo>
                  <a:pt x="1802" y="1023"/>
                </a:lnTo>
                <a:lnTo>
                  <a:pt x="1802" y="1021"/>
                </a:lnTo>
                <a:lnTo>
                  <a:pt x="1801" y="1021"/>
                </a:lnTo>
                <a:lnTo>
                  <a:pt x="1801" y="1020"/>
                </a:lnTo>
                <a:lnTo>
                  <a:pt x="1799" y="1020"/>
                </a:lnTo>
                <a:lnTo>
                  <a:pt x="1799" y="1019"/>
                </a:lnTo>
                <a:lnTo>
                  <a:pt x="1798" y="1019"/>
                </a:lnTo>
                <a:lnTo>
                  <a:pt x="1798" y="1018"/>
                </a:lnTo>
                <a:lnTo>
                  <a:pt x="1798" y="1017"/>
                </a:lnTo>
                <a:lnTo>
                  <a:pt x="1797" y="1017"/>
                </a:lnTo>
                <a:lnTo>
                  <a:pt x="1797" y="1016"/>
                </a:lnTo>
                <a:lnTo>
                  <a:pt x="1796" y="1016"/>
                </a:lnTo>
                <a:lnTo>
                  <a:pt x="1795" y="1015"/>
                </a:lnTo>
                <a:lnTo>
                  <a:pt x="1795" y="1014"/>
                </a:lnTo>
                <a:lnTo>
                  <a:pt x="1795" y="1012"/>
                </a:lnTo>
                <a:lnTo>
                  <a:pt x="1795" y="1010"/>
                </a:lnTo>
                <a:lnTo>
                  <a:pt x="1795" y="1009"/>
                </a:lnTo>
                <a:lnTo>
                  <a:pt x="1795" y="1008"/>
                </a:lnTo>
                <a:lnTo>
                  <a:pt x="1794" y="1008"/>
                </a:lnTo>
                <a:lnTo>
                  <a:pt x="1794" y="1007"/>
                </a:lnTo>
                <a:lnTo>
                  <a:pt x="1793" y="1007"/>
                </a:lnTo>
                <a:lnTo>
                  <a:pt x="1793" y="1006"/>
                </a:lnTo>
                <a:lnTo>
                  <a:pt x="1793" y="1005"/>
                </a:lnTo>
                <a:lnTo>
                  <a:pt x="1792" y="1004"/>
                </a:lnTo>
                <a:lnTo>
                  <a:pt x="1790" y="1004"/>
                </a:lnTo>
                <a:lnTo>
                  <a:pt x="1790" y="1002"/>
                </a:lnTo>
                <a:lnTo>
                  <a:pt x="1789" y="1002"/>
                </a:lnTo>
                <a:lnTo>
                  <a:pt x="1788" y="1001"/>
                </a:lnTo>
                <a:lnTo>
                  <a:pt x="1788" y="1000"/>
                </a:lnTo>
                <a:lnTo>
                  <a:pt x="1787" y="1000"/>
                </a:lnTo>
                <a:lnTo>
                  <a:pt x="1787" y="999"/>
                </a:lnTo>
                <a:lnTo>
                  <a:pt x="1787" y="998"/>
                </a:lnTo>
                <a:lnTo>
                  <a:pt x="1788" y="997"/>
                </a:lnTo>
                <a:lnTo>
                  <a:pt x="1788" y="996"/>
                </a:lnTo>
                <a:lnTo>
                  <a:pt x="1789" y="996"/>
                </a:lnTo>
                <a:lnTo>
                  <a:pt x="1790" y="995"/>
                </a:lnTo>
                <a:lnTo>
                  <a:pt x="1790" y="993"/>
                </a:lnTo>
                <a:lnTo>
                  <a:pt x="1792" y="993"/>
                </a:lnTo>
                <a:lnTo>
                  <a:pt x="1792" y="992"/>
                </a:lnTo>
                <a:lnTo>
                  <a:pt x="1793" y="992"/>
                </a:lnTo>
                <a:lnTo>
                  <a:pt x="1794" y="991"/>
                </a:lnTo>
                <a:lnTo>
                  <a:pt x="1794" y="990"/>
                </a:lnTo>
                <a:lnTo>
                  <a:pt x="1794" y="989"/>
                </a:lnTo>
                <a:lnTo>
                  <a:pt x="1793" y="989"/>
                </a:lnTo>
                <a:lnTo>
                  <a:pt x="1793" y="988"/>
                </a:lnTo>
                <a:lnTo>
                  <a:pt x="1792" y="987"/>
                </a:lnTo>
                <a:lnTo>
                  <a:pt x="1790" y="986"/>
                </a:lnTo>
                <a:lnTo>
                  <a:pt x="1789" y="986"/>
                </a:lnTo>
                <a:lnTo>
                  <a:pt x="1788" y="986"/>
                </a:lnTo>
                <a:lnTo>
                  <a:pt x="1788" y="985"/>
                </a:lnTo>
                <a:lnTo>
                  <a:pt x="1787" y="985"/>
                </a:lnTo>
                <a:lnTo>
                  <a:pt x="1786" y="985"/>
                </a:lnTo>
                <a:lnTo>
                  <a:pt x="1786" y="983"/>
                </a:lnTo>
                <a:lnTo>
                  <a:pt x="1785" y="983"/>
                </a:lnTo>
                <a:lnTo>
                  <a:pt x="1785" y="985"/>
                </a:lnTo>
                <a:lnTo>
                  <a:pt x="1785" y="983"/>
                </a:lnTo>
                <a:lnTo>
                  <a:pt x="1784" y="983"/>
                </a:lnTo>
                <a:lnTo>
                  <a:pt x="1783" y="983"/>
                </a:lnTo>
                <a:lnTo>
                  <a:pt x="1782" y="983"/>
                </a:lnTo>
                <a:lnTo>
                  <a:pt x="1780" y="983"/>
                </a:lnTo>
                <a:lnTo>
                  <a:pt x="1779" y="985"/>
                </a:lnTo>
                <a:lnTo>
                  <a:pt x="1778" y="985"/>
                </a:lnTo>
                <a:lnTo>
                  <a:pt x="1777" y="985"/>
                </a:lnTo>
                <a:lnTo>
                  <a:pt x="1776" y="985"/>
                </a:lnTo>
                <a:lnTo>
                  <a:pt x="1775" y="985"/>
                </a:lnTo>
                <a:lnTo>
                  <a:pt x="1774" y="985"/>
                </a:lnTo>
                <a:lnTo>
                  <a:pt x="1773" y="985"/>
                </a:lnTo>
                <a:lnTo>
                  <a:pt x="1772" y="985"/>
                </a:lnTo>
                <a:lnTo>
                  <a:pt x="1770" y="985"/>
                </a:lnTo>
                <a:lnTo>
                  <a:pt x="1769" y="985"/>
                </a:lnTo>
                <a:lnTo>
                  <a:pt x="1768" y="985"/>
                </a:lnTo>
                <a:lnTo>
                  <a:pt x="1767" y="985"/>
                </a:lnTo>
                <a:lnTo>
                  <a:pt x="1767" y="983"/>
                </a:lnTo>
                <a:lnTo>
                  <a:pt x="1767" y="982"/>
                </a:lnTo>
                <a:lnTo>
                  <a:pt x="1768" y="981"/>
                </a:lnTo>
                <a:lnTo>
                  <a:pt x="1768" y="980"/>
                </a:lnTo>
                <a:lnTo>
                  <a:pt x="1768" y="979"/>
                </a:lnTo>
                <a:lnTo>
                  <a:pt x="1767" y="979"/>
                </a:lnTo>
                <a:lnTo>
                  <a:pt x="1767" y="978"/>
                </a:lnTo>
                <a:lnTo>
                  <a:pt x="1767" y="977"/>
                </a:lnTo>
                <a:lnTo>
                  <a:pt x="1768" y="976"/>
                </a:lnTo>
                <a:lnTo>
                  <a:pt x="1768" y="975"/>
                </a:lnTo>
                <a:lnTo>
                  <a:pt x="1769" y="975"/>
                </a:lnTo>
                <a:lnTo>
                  <a:pt x="1769" y="973"/>
                </a:lnTo>
                <a:lnTo>
                  <a:pt x="1769" y="972"/>
                </a:lnTo>
                <a:lnTo>
                  <a:pt x="1768" y="971"/>
                </a:lnTo>
                <a:lnTo>
                  <a:pt x="1768" y="970"/>
                </a:lnTo>
                <a:lnTo>
                  <a:pt x="1767" y="969"/>
                </a:lnTo>
                <a:lnTo>
                  <a:pt x="1767" y="968"/>
                </a:lnTo>
                <a:lnTo>
                  <a:pt x="1767" y="967"/>
                </a:lnTo>
                <a:lnTo>
                  <a:pt x="1767" y="966"/>
                </a:lnTo>
                <a:lnTo>
                  <a:pt x="1767" y="964"/>
                </a:lnTo>
                <a:lnTo>
                  <a:pt x="1766" y="963"/>
                </a:lnTo>
                <a:lnTo>
                  <a:pt x="1766" y="962"/>
                </a:lnTo>
                <a:lnTo>
                  <a:pt x="1766" y="961"/>
                </a:lnTo>
                <a:lnTo>
                  <a:pt x="1765" y="961"/>
                </a:lnTo>
                <a:lnTo>
                  <a:pt x="1765" y="960"/>
                </a:lnTo>
                <a:lnTo>
                  <a:pt x="1765" y="959"/>
                </a:lnTo>
                <a:lnTo>
                  <a:pt x="1765" y="958"/>
                </a:lnTo>
                <a:lnTo>
                  <a:pt x="1765" y="957"/>
                </a:lnTo>
                <a:lnTo>
                  <a:pt x="1765" y="956"/>
                </a:lnTo>
                <a:lnTo>
                  <a:pt x="1764" y="954"/>
                </a:lnTo>
                <a:lnTo>
                  <a:pt x="1764" y="953"/>
                </a:lnTo>
                <a:lnTo>
                  <a:pt x="1764" y="952"/>
                </a:lnTo>
                <a:lnTo>
                  <a:pt x="1763" y="952"/>
                </a:lnTo>
                <a:lnTo>
                  <a:pt x="1763" y="951"/>
                </a:lnTo>
                <a:lnTo>
                  <a:pt x="1765" y="950"/>
                </a:lnTo>
                <a:lnTo>
                  <a:pt x="1766" y="949"/>
                </a:lnTo>
                <a:lnTo>
                  <a:pt x="1768" y="949"/>
                </a:lnTo>
                <a:lnTo>
                  <a:pt x="1768" y="948"/>
                </a:lnTo>
                <a:lnTo>
                  <a:pt x="1769" y="948"/>
                </a:lnTo>
                <a:lnTo>
                  <a:pt x="1770" y="948"/>
                </a:lnTo>
                <a:lnTo>
                  <a:pt x="1773" y="947"/>
                </a:lnTo>
                <a:lnTo>
                  <a:pt x="1774" y="947"/>
                </a:lnTo>
                <a:lnTo>
                  <a:pt x="1776" y="945"/>
                </a:lnTo>
                <a:lnTo>
                  <a:pt x="1778" y="943"/>
                </a:lnTo>
                <a:lnTo>
                  <a:pt x="1779" y="943"/>
                </a:lnTo>
                <a:lnTo>
                  <a:pt x="1782" y="941"/>
                </a:lnTo>
                <a:lnTo>
                  <a:pt x="1783" y="941"/>
                </a:lnTo>
                <a:lnTo>
                  <a:pt x="1784" y="940"/>
                </a:lnTo>
                <a:lnTo>
                  <a:pt x="1786" y="939"/>
                </a:lnTo>
                <a:lnTo>
                  <a:pt x="1787" y="939"/>
                </a:lnTo>
                <a:lnTo>
                  <a:pt x="1788" y="938"/>
                </a:lnTo>
                <a:lnTo>
                  <a:pt x="1790" y="937"/>
                </a:lnTo>
                <a:lnTo>
                  <a:pt x="1792" y="937"/>
                </a:lnTo>
                <a:lnTo>
                  <a:pt x="1792" y="935"/>
                </a:lnTo>
                <a:lnTo>
                  <a:pt x="1793" y="935"/>
                </a:lnTo>
                <a:lnTo>
                  <a:pt x="1795" y="934"/>
                </a:lnTo>
                <a:lnTo>
                  <a:pt x="1796" y="933"/>
                </a:lnTo>
                <a:lnTo>
                  <a:pt x="1798" y="933"/>
                </a:lnTo>
                <a:lnTo>
                  <a:pt x="1799" y="932"/>
                </a:lnTo>
                <a:lnTo>
                  <a:pt x="1801" y="932"/>
                </a:lnTo>
                <a:lnTo>
                  <a:pt x="1801" y="931"/>
                </a:lnTo>
                <a:lnTo>
                  <a:pt x="1803" y="930"/>
                </a:lnTo>
                <a:lnTo>
                  <a:pt x="1804" y="930"/>
                </a:lnTo>
                <a:lnTo>
                  <a:pt x="1806" y="930"/>
                </a:lnTo>
                <a:lnTo>
                  <a:pt x="1807" y="929"/>
                </a:lnTo>
                <a:lnTo>
                  <a:pt x="1809" y="928"/>
                </a:lnTo>
                <a:lnTo>
                  <a:pt x="1813" y="925"/>
                </a:lnTo>
                <a:lnTo>
                  <a:pt x="1814" y="925"/>
                </a:lnTo>
                <a:lnTo>
                  <a:pt x="1815" y="924"/>
                </a:lnTo>
                <a:lnTo>
                  <a:pt x="1817" y="923"/>
                </a:lnTo>
                <a:lnTo>
                  <a:pt x="1818" y="923"/>
                </a:lnTo>
                <a:lnTo>
                  <a:pt x="1820" y="923"/>
                </a:lnTo>
                <a:lnTo>
                  <a:pt x="1823" y="922"/>
                </a:lnTo>
                <a:lnTo>
                  <a:pt x="1824" y="921"/>
                </a:lnTo>
                <a:lnTo>
                  <a:pt x="1825" y="921"/>
                </a:lnTo>
                <a:lnTo>
                  <a:pt x="1826" y="920"/>
                </a:lnTo>
                <a:lnTo>
                  <a:pt x="1828" y="920"/>
                </a:lnTo>
                <a:lnTo>
                  <a:pt x="1830" y="919"/>
                </a:lnTo>
                <a:lnTo>
                  <a:pt x="1831" y="919"/>
                </a:lnTo>
                <a:lnTo>
                  <a:pt x="1834" y="918"/>
                </a:lnTo>
                <a:lnTo>
                  <a:pt x="1836" y="919"/>
                </a:lnTo>
                <a:lnTo>
                  <a:pt x="1836" y="918"/>
                </a:lnTo>
                <a:lnTo>
                  <a:pt x="1837" y="918"/>
                </a:lnTo>
                <a:lnTo>
                  <a:pt x="1840" y="918"/>
                </a:lnTo>
                <a:lnTo>
                  <a:pt x="1841" y="916"/>
                </a:lnTo>
                <a:lnTo>
                  <a:pt x="1843" y="916"/>
                </a:lnTo>
                <a:lnTo>
                  <a:pt x="1844" y="916"/>
                </a:lnTo>
                <a:lnTo>
                  <a:pt x="1846" y="915"/>
                </a:lnTo>
                <a:lnTo>
                  <a:pt x="1847" y="915"/>
                </a:lnTo>
                <a:lnTo>
                  <a:pt x="1850" y="914"/>
                </a:lnTo>
                <a:lnTo>
                  <a:pt x="1850" y="915"/>
                </a:lnTo>
                <a:lnTo>
                  <a:pt x="1852" y="914"/>
                </a:lnTo>
                <a:lnTo>
                  <a:pt x="1854" y="914"/>
                </a:lnTo>
                <a:lnTo>
                  <a:pt x="1856" y="914"/>
                </a:lnTo>
                <a:lnTo>
                  <a:pt x="1859" y="913"/>
                </a:lnTo>
                <a:lnTo>
                  <a:pt x="1862" y="913"/>
                </a:lnTo>
                <a:lnTo>
                  <a:pt x="1863" y="913"/>
                </a:lnTo>
                <a:lnTo>
                  <a:pt x="1864" y="912"/>
                </a:lnTo>
                <a:lnTo>
                  <a:pt x="1865" y="913"/>
                </a:lnTo>
                <a:lnTo>
                  <a:pt x="1866" y="913"/>
                </a:lnTo>
                <a:lnTo>
                  <a:pt x="1868" y="912"/>
                </a:lnTo>
                <a:lnTo>
                  <a:pt x="1869" y="912"/>
                </a:lnTo>
                <a:lnTo>
                  <a:pt x="1871" y="911"/>
                </a:lnTo>
                <a:lnTo>
                  <a:pt x="1872" y="912"/>
                </a:lnTo>
                <a:lnTo>
                  <a:pt x="1872" y="911"/>
                </a:lnTo>
                <a:lnTo>
                  <a:pt x="1873" y="911"/>
                </a:lnTo>
                <a:lnTo>
                  <a:pt x="1874" y="911"/>
                </a:lnTo>
                <a:lnTo>
                  <a:pt x="1875" y="910"/>
                </a:lnTo>
                <a:lnTo>
                  <a:pt x="1876" y="910"/>
                </a:lnTo>
                <a:lnTo>
                  <a:pt x="1878" y="910"/>
                </a:lnTo>
                <a:lnTo>
                  <a:pt x="1879" y="909"/>
                </a:lnTo>
                <a:lnTo>
                  <a:pt x="1881" y="909"/>
                </a:lnTo>
                <a:lnTo>
                  <a:pt x="1884" y="909"/>
                </a:lnTo>
                <a:lnTo>
                  <a:pt x="1885" y="909"/>
                </a:lnTo>
                <a:lnTo>
                  <a:pt x="1887" y="909"/>
                </a:lnTo>
                <a:lnTo>
                  <a:pt x="1888" y="909"/>
                </a:lnTo>
                <a:lnTo>
                  <a:pt x="1889" y="909"/>
                </a:lnTo>
                <a:lnTo>
                  <a:pt x="1890" y="909"/>
                </a:lnTo>
                <a:lnTo>
                  <a:pt x="1892" y="908"/>
                </a:lnTo>
                <a:lnTo>
                  <a:pt x="1893" y="908"/>
                </a:lnTo>
                <a:lnTo>
                  <a:pt x="1894" y="908"/>
                </a:lnTo>
                <a:lnTo>
                  <a:pt x="1897" y="908"/>
                </a:lnTo>
                <a:lnTo>
                  <a:pt x="1899" y="908"/>
                </a:lnTo>
                <a:lnTo>
                  <a:pt x="1900" y="906"/>
                </a:lnTo>
                <a:lnTo>
                  <a:pt x="1901" y="906"/>
                </a:lnTo>
                <a:lnTo>
                  <a:pt x="1902" y="906"/>
                </a:lnTo>
                <a:lnTo>
                  <a:pt x="1903" y="906"/>
                </a:lnTo>
                <a:lnTo>
                  <a:pt x="1904" y="906"/>
                </a:lnTo>
                <a:lnTo>
                  <a:pt x="1907" y="906"/>
                </a:lnTo>
                <a:lnTo>
                  <a:pt x="1909" y="906"/>
                </a:lnTo>
                <a:lnTo>
                  <a:pt x="1910" y="906"/>
                </a:lnTo>
                <a:lnTo>
                  <a:pt x="1911" y="906"/>
                </a:lnTo>
                <a:lnTo>
                  <a:pt x="1912" y="908"/>
                </a:lnTo>
                <a:lnTo>
                  <a:pt x="1913" y="908"/>
                </a:lnTo>
                <a:lnTo>
                  <a:pt x="1914" y="908"/>
                </a:lnTo>
                <a:lnTo>
                  <a:pt x="1916" y="906"/>
                </a:lnTo>
                <a:lnTo>
                  <a:pt x="1917" y="906"/>
                </a:lnTo>
                <a:lnTo>
                  <a:pt x="1919" y="906"/>
                </a:lnTo>
                <a:lnTo>
                  <a:pt x="1921" y="906"/>
                </a:lnTo>
                <a:lnTo>
                  <a:pt x="1922" y="906"/>
                </a:lnTo>
                <a:lnTo>
                  <a:pt x="1923" y="906"/>
                </a:lnTo>
                <a:lnTo>
                  <a:pt x="1924" y="906"/>
                </a:lnTo>
                <a:lnTo>
                  <a:pt x="1924" y="908"/>
                </a:lnTo>
                <a:lnTo>
                  <a:pt x="1929" y="906"/>
                </a:lnTo>
                <a:lnTo>
                  <a:pt x="1930" y="905"/>
                </a:lnTo>
                <a:lnTo>
                  <a:pt x="1931" y="906"/>
                </a:lnTo>
                <a:lnTo>
                  <a:pt x="1932" y="906"/>
                </a:lnTo>
                <a:lnTo>
                  <a:pt x="1933" y="906"/>
                </a:lnTo>
                <a:lnTo>
                  <a:pt x="1936" y="908"/>
                </a:lnTo>
                <a:lnTo>
                  <a:pt x="1937" y="908"/>
                </a:lnTo>
                <a:lnTo>
                  <a:pt x="1937" y="909"/>
                </a:lnTo>
                <a:lnTo>
                  <a:pt x="1938" y="910"/>
                </a:lnTo>
                <a:lnTo>
                  <a:pt x="1939" y="910"/>
                </a:lnTo>
                <a:lnTo>
                  <a:pt x="1940" y="911"/>
                </a:lnTo>
                <a:lnTo>
                  <a:pt x="1941" y="912"/>
                </a:lnTo>
                <a:lnTo>
                  <a:pt x="1943" y="912"/>
                </a:lnTo>
                <a:lnTo>
                  <a:pt x="1945" y="913"/>
                </a:lnTo>
                <a:lnTo>
                  <a:pt x="1946" y="914"/>
                </a:lnTo>
                <a:lnTo>
                  <a:pt x="1947" y="914"/>
                </a:lnTo>
                <a:lnTo>
                  <a:pt x="1948" y="914"/>
                </a:lnTo>
                <a:lnTo>
                  <a:pt x="1949" y="915"/>
                </a:lnTo>
                <a:lnTo>
                  <a:pt x="1950" y="915"/>
                </a:lnTo>
                <a:lnTo>
                  <a:pt x="1951" y="915"/>
                </a:lnTo>
                <a:lnTo>
                  <a:pt x="1952" y="916"/>
                </a:lnTo>
                <a:lnTo>
                  <a:pt x="1954" y="918"/>
                </a:lnTo>
                <a:lnTo>
                  <a:pt x="1955" y="918"/>
                </a:lnTo>
                <a:lnTo>
                  <a:pt x="1956" y="919"/>
                </a:lnTo>
                <a:lnTo>
                  <a:pt x="1958" y="919"/>
                </a:lnTo>
                <a:lnTo>
                  <a:pt x="1959" y="920"/>
                </a:lnTo>
                <a:lnTo>
                  <a:pt x="1960" y="920"/>
                </a:lnTo>
                <a:lnTo>
                  <a:pt x="1961" y="920"/>
                </a:lnTo>
                <a:lnTo>
                  <a:pt x="1962" y="919"/>
                </a:lnTo>
                <a:lnTo>
                  <a:pt x="1964" y="919"/>
                </a:lnTo>
                <a:lnTo>
                  <a:pt x="1965" y="919"/>
                </a:lnTo>
                <a:lnTo>
                  <a:pt x="1966" y="918"/>
                </a:lnTo>
                <a:lnTo>
                  <a:pt x="1966" y="916"/>
                </a:lnTo>
                <a:lnTo>
                  <a:pt x="1967" y="915"/>
                </a:lnTo>
                <a:lnTo>
                  <a:pt x="1968" y="915"/>
                </a:lnTo>
                <a:lnTo>
                  <a:pt x="1969" y="914"/>
                </a:lnTo>
                <a:lnTo>
                  <a:pt x="1970" y="914"/>
                </a:lnTo>
                <a:lnTo>
                  <a:pt x="1971" y="913"/>
                </a:lnTo>
                <a:lnTo>
                  <a:pt x="1972" y="913"/>
                </a:lnTo>
                <a:lnTo>
                  <a:pt x="1975" y="912"/>
                </a:lnTo>
                <a:lnTo>
                  <a:pt x="1975" y="911"/>
                </a:lnTo>
                <a:lnTo>
                  <a:pt x="1976" y="910"/>
                </a:lnTo>
                <a:lnTo>
                  <a:pt x="1977" y="910"/>
                </a:lnTo>
                <a:lnTo>
                  <a:pt x="1978" y="910"/>
                </a:lnTo>
                <a:lnTo>
                  <a:pt x="1979" y="909"/>
                </a:lnTo>
                <a:lnTo>
                  <a:pt x="1980" y="909"/>
                </a:lnTo>
                <a:lnTo>
                  <a:pt x="1980" y="908"/>
                </a:lnTo>
                <a:lnTo>
                  <a:pt x="1981" y="908"/>
                </a:lnTo>
                <a:lnTo>
                  <a:pt x="1983" y="908"/>
                </a:lnTo>
                <a:lnTo>
                  <a:pt x="1984" y="906"/>
                </a:lnTo>
                <a:lnTo>
                  <a:pt x="1985" y="906"/>
                </a:lnTo>
                <a:lnTo>
                  <a:pt x="1987" y="906"/>
                </a:lnTo>
                <a:lnTo>
                  <a:pt x="1988" y="906"/>
                </a:lnTo>
                <a:lnTo>
                  <a:pt x="1989" y="905"/>
                </a:lnTo>
                <a:lnTo>
                  <a:pt x="1990" y="905"/>
                </a:lnTo>
                <a:lnTo>
                  <a:pt x="1991" y="905"/>
                </a:lnTo>
                <a:lnTo>
                  <a:pt x="1993" y="905"/>
                </a:lnTo>
                <a:lnTo>
                  <a:pt x="1994" y="905"/>
                </a:lnTo>
                <a:lnTo>
                  <a:pt x="1995" y="905"/>
                </a:lnTo>
                <a:lnTo>
                  <a:pt x="1996" y="904"/>
                </a:lnTo>
                <a:lnTo>
                  <a:pt x="1997" y="904"/>
                </a:lnTo>
                <a:lnTo>
                  <a:pt x="1998" y="904"/>
                </a:lnTo>
                <a:lnTo>
                  <a:pt x="1998" y="903"/>
                </a:lnTo>
                <a:lnTo>
                  <a:pt x="1999" y="903"/>
                </a:lnTo>
                <a:lnTo>
                  <a:pt x="2000" y="903"/>
                </a:lnTo>
                <a:lnTo>
                  <a:pt x="2002" y="903"/>
                </a:lnTo>
                <a:lnTo>
                  <a:pt x="2003" y="902"/>
                </a:lnTo>
                <a:lnTo>
                  <a:pt x="2004" y="902"/>
                </a:lnTo>
                <a:lnTo>
                  <a:pt x="2005" y="902"/>
                </a:lnTo>
                <a:lnTo>
                  <a:pt x="2006" y="901"/>
                </a:lnTo>
                <a:lnTo>
                  <a:pt x="2007" y="901"/>
                </a:lnTo>
                <a:lnTo>
                  <a:pt x="2007" y="902"/>
                </a:lnTo>
                <a:lnTo>
                  <a:pt x="2008" y="901"/>
                </a:lnTo>
                <a:lnTo>
                  <a:pt x="2009" y="901"/>
                </a:lnTo>
                <a:lnTo>
                  <a:pt x="2009" y="900"/>
                </a:lnTo>
                <a:lnTo>
                  <a:pt x="2010" y="900"/>
                </a:lnTo>
                <a:lnTo>
                  <a:pt x="2012" y="900"/>
                </a:lnTo>
                <a:lnTo>
                  <a:pt x="2013" y="900"/>
                </a:lnTo>
                <a:lnTo>
                  <a:pt x="2014" y="900"/>
                </a:lnTo>
                <a:lnTo>
                  <a:pt x="2015" y="899"/>
                </a:lnTo>
                <a:lnTo>
                  <a:pt x="2016" y="899"/>
                </a:lnTo>
                <a:lnTo>
                  <a:pt x="2017" y="899"/>
                </a:lnTo>
                <a:lnTo>
                  <a:pt x="2018" y="897"/>
                </a:lnTo>
                <a:lnTo>
                  <a:pt x="2018" y="899"/>
                </a:lnTo>
                <a:lnTo>
                  <a:pt x="2019" y="899"/>
                </a:lnTo>
                <a:lnTo>
                  <a:pt x="2021" y="899"/>
                </a:lnTo>
                <a:lnTo>
                  <a:pt x="2022" y="899"/>
                </a:lnTo>
                <a:lnTo>
                  <a:pt x="2023" y="899"/>
                </a:lnTo>
                <a:lnTo>
                  <a:pt x="2024" y="899"/>
                </a:lnTo>
                <a:lnTo>
                  <a:pt x="2025" y="899"/>
                </a:lnTo>
                <a:lnTo>
                  <a:pt x="2026" y="899"/>
                </a:lnTo>
                <a:lnTo>
                  <a:pt x="2026" y="900"/>
                </a:lnTo>
                <a:lnTo>
                  <a:pt x="2028" y="900"/>
                </a:lnTo>
                <a:lnTo>
                  <a:pt x="2029" y="900"/>
                </a:lnTo>
                <a:lnTo>
                  <a:pt x="2031" y="899"/>
                </a:lnTo>
                <a:lnTo>
                  <a:pt x="2034" y="897"/>
                </a:lnTo>
                <a:lnTo>
                  <a:pt x="2035" y="897"/>
                </a:lnTo>
                <a:lnTo>
                  <a:pt x="2035" y="899"/>
                </a:lnTo>
                <a:lnTo>
                  <a:pt x="2034" y="899"/>
                </a:lnTo>
                <a:lnTo>
                  <a:pt x="2033" y="900"/>
                </a:lnTo>
                <a:lnTo>
                  <a:pt x="2033" y="901"/>
                </a:lnTo>
                <a:lnTo>
                  <a:pt x="2034" y="901"/>
                </a:lnTo>
                <a:lnTo>
                  <a:pt x="2035" y="902"/>
                </a:lnTo>
                <a:lnTo>
                  <a:pt x="2036" y="903"/>
                </a:lnTo>
                <a:lnTo>
                  <a:pt x="2036" y="902"/>
                </a:lnTo>
                <a:lnTo>
                  <a:pt x="2037" y="903"/>
                </a:lnTo>
                <a:lnTo>
                  <a:pt x="2037" y="904"/>
                </a:lnTo>
                <a:lnTo>
                  <a:pt x="2038" y="904"/>
                </a:lnTo>
                <a:lnTo>
                  <a:pt x="2038" y="903"/>
                </a:lnTo>
                <a:lnTo>
                  <a:pt x="2039" y="903"/>
                </a:lnTo>
                <a:lnTo>
                  <a:pt x="2039" y="904"/>
                </a:lnTo>
                <a:lnTo>
                  <a:pt x="2041" y="904"/>
                </a:lnTo>
                <a:lnTo>
                  <a:pt x="2042" y="904"/>
                </a:lnTo>
                <a:lnTo>
                  <a:pt x="2042" y="905"/>
                </a:lnTo>
                <a:lnTo>
                  <a:pt x="2043" y="905"/>
                </a:lnTo>
                <a:lnTo>
                  <a:pt x="2043" y="906"/>
                </a:lnTo>
                <a:lnTo>
                  <a:pt x="2044" y="908"/>
                </a:lnTo>
                <a:lnTo>
                  <a:pt x="2044" y="906"/>
                </a:lnTo>
                <a:lnTo>
                  <a:pt x="2043" y="905"/>
                </a:lnTo>
                <a:lnTo>
                  <a:pt x="2043" y="904"/>
                </a:lnTo>
                <a:lnTo>
                  <a:pt x="2043" y="903"/>
                </a:lnTo>
                <a:lnTo>
                  <a:pt x="2042" y="903"/>
                </a:lnTo>
                <a:lnTo>
                  <a:pt x="2041" y="902"/>
                </a:lnTo>
                <a:lnTo>
                  <a:pt x="2039" y="902"/>
                </a:lnTo>
                <a:lnTo>
                  <a:pt x="2041" y="901"/>
                </a:lnTo>
                <a:lnTo>
                  <a:pt x="2041" y="900"/>
                </a:lnTo>
                <a:lnTo>
                  <a:pt x="2039" y="899"/>
                </a:lnTo>
                <a:lnTo>
                  <a:pt x="2041" y="899"/>
                </a:lnTo>
                <a:lnTo>
                  <a:pt x="2041" y="897"/>
                </a:lnTo>
                <a:lnTo>
                  <a:pt x="2039" y="897"/>
                </a:lnTo>
                <a:lnTo>
                  <a:pt x="2039" y="896"/>
                </a:lnTo>
                <a:lnTo>
                  <a:pt x="2038" y="896"/>
                </a:lnTo>
                <a:lnTo>
                  <a:pt x="2038" y="897"/>
                </a:lnTo>
                <a:lnTo>
                  <a:pt x="2037" y="897"/>
                </a:lnTo>
                <a:lnTo>
                  <a:pt x="2036" y="897"/>
                </a:lnTo>
                <a:lnTo>
                  <a:pt x="2035" y="897"/>
                </a:lnTo>
                <a:lnTo>
                  <a:pt x="2036" y="897"/>
                </a:lnTo>
                <a:lnTo>
                  <a:pt x="2037" y="897"/>
                </a:lnTo>
                <a:lnTo>
                  <a:pt x="2038" y="897"/>
                </a:lnTo>
                <a:lnTo>
                  <a:pt x="2038" y="896"/>
                </a:lnTo>
                <a:lnTo>
                  <a:pt x="2039" y="895"/>
                </a:lnTo>
                <a:lnTo>
                  <a:pt x="2041" y="894"/>
                </a:lnTo>
                <a:lnTo>
                  <a:pt x="2042" y="894"/>
                </a:lnTo>
                <a:lnTo>
                  <a:pt x="2042" y="893"/>
                </a:lnTo>
                <a:lnTo>
                  <a:pt x="2044" y="892"/>
                </a:lnTo>
                <a:lnTo>
                  <a:pt x="2045" y="892"/>
                </a:lnTo>
                <a:lnTo>
                  <a:pt x="2046" y="892"/>
                </a:lnTo>
                <a:lnTo>
                  <a:pt x="2047" y="891"/>
                </a:lnTo>
                <a:lnTo>
                  <a:pt x="2050" y="890"/>
                </a:lnTo>
                <a:lnTo>
                  <a:pt x="2051" y="889"/>
                </a:lnTo>
                <a:lnTo>
                  <a:pt x="2051" y="890"/>
                </a:lnTo>
                <a:lnTo>
                  <a:pt x="2052" y="890"/>
                </a:lnTo>
                <a:lnTo>
                  <a:pt x="2052" y="891"/>
                </a:lnTo>
                <a:lnTo>
                  <a:pt x="2053" y="891"/>
                </a:lnTo>
                <a:lnTo>
                  <a:pt x="2053" y="890"/>
                </a:lnTo>
                <a:lnTo>
                  <a:pt x="2053" y="889"/>
                </a:lnTo>
                <a:lnTo>
                  <a:pt x="2052" y="889"/>
                </a:lnTo>
                <a:lnTo>
                  <a:pt x="2051" y="889"/>
                </a:lnTo>
                <a:lnTo>
                  <a:pt x="2052" y="889"/>
                </a:lnTo>
                <a:lnTo>
                  <a:pt x="2053" y="889"/>
                </a:lnTo>
                <a:lnTo>
                  <a:pt x="2054" y="887"/>
                </a:lnTo>
                <a:lnTo>
                  <a:pt x="2055" y="887"/>
                </a:lnTo>
                <a:lnTo>
                  <a:pt x="2056" y="886"/>
                </a:lnTo>
                <a:lnTo>
                  <a:pt x="2057" y="886"/>
                </a:lnTo>
                <a:lnTo>
                  <a:pt x="2061" y="883"/>
                </a:lnTo>
                <a:lnTo>
                  <a:pt x="2062" y="882"/>
                </a:lnTo>
                <a:lnTo>
                  <a:pt x="2063" y="880"/>
                </a:lnTo>
                <a:lnTo>
                  <a:pt x="2064" y="878"/>
                </a:lnTo>
                <a:lnTo>
                  <a:pt x="2065" y="878"/>
                </a:lnTo>
                <a:lnTo>
                  <a:pt x="2066" y="877"/>
                </a:lnTo>
                <a:lnTo>
                  <a:pt x="2066" y="878"/>
                </a:lnTo>
                <a:lnTo>
                  <a:pt x="2066" y="880"/>
                </a:lnTo>
                <a:lnTo>
                  <a:pt x="2066" y="881"/>
                </a:lnTo>
                <a:lnTo>
                  <a:pt x="2066" y="882"/>
                </a:lnTo>
                <a:lnTo>
                  <a:pt x="2066" y="883"/>
                </a:lnTo>
                <a:lnTo>
                  <a:pt x="2067" y="883"/>
                </a:lnTo>
                <a:lnTo>
                  <a:pt x="2069" y="882"/>
                </a:lnTo>
                <a:lnTo>
                  <a:pt x="2067" y="881"/>
                </a:lnTo>
                <a:lnTo>
                  <a:pt x="2069" y="881"/>
                </a:lnTo>
                <a:lnTo>
                  <a:pt x="2069" y="880"/>
                </a:lnTo>
                <a:lnTo>
                  <a:pt x="2067" y="878"/>
                </a:lnTo>
                <a:lnTo>
                  <a:pt x="2067" y="877"/>
                </a:lnTo>
                <a:lnTo>
                  <a:pt x="2069" y="877"/>
                </a:lnTo>
                <a:lnTo>
                  <a:pt x="2070" y="876"/>
                </a:lnTo>
                <a:lnTo>
                  <a:pt x="2070" y="875"/>
                </a:lnTo>
                <a:lnTo>
                  <a:pt x="2071" y="874"/>
                </a:lnTo>
                <a:lnTo>
                  <a:pt x="2072" y="871"/>
                </a:lnTo>
                <a:lnTo>
                  <a:pt x="2072" y="870"/>
                </a:lnTo>
                <a:lnTo>
                  <a:pt x="2073" y="868"/>
                </a:lnTo>
                <a:lnTo>
                  <a:pt x="2073" y="867"/>
                </a:lnTo>
                <a:lnTo>
                  <a:pt x="2074" y="865"/>
                </a:lnTo>
                <a:lnTo>
                  <a:pt x="2074" y="863"/>
                </a:lnTo>
                <a:lnTo>
                  <a:pt x="2075" y="863"/>
                </a:lnTo>
                <a:lnTo>
                  <a:pt x="2076" y="862"/>
                </a:lnTo>
                <a:lnTo>
                  <a:pt x="2077" y="861"/>
                </a:lnTo>
                <a:lnTo>
                  <a:pt x="2079" y="861"/>
                </a:lnTo>
                <a:lnTo>
                  <a:pt x="2079" y="859"/>
                </a:lnTo>
                <a:lnTo>
                  <a:pt x="2080" y="857"/>
                </a:lnTo>
                <a:lnTo>
                  <a:pt x="2081" y="857"/>
                </a:lnTo>
                <a:lnTo>
                  <a:pt x="2081" y="856"/>
                </a:lnTo>
                <a:lnTo>
                  <a:pt x="2082" y="855"/>
                </a:lnTo>
                <a:lnTo>
                  <a:pt x="2083" y="854"/>
                </a:lnTo>
                <a:lnTo>
                  <a:pt x="2084" y="854"/>
                </a:lnTo>
                <a:lnTo>
                  <a:pt x="2084" y="853"/>
                </a:lnTo>
                <a:lnTo>
                  <a:pt x="2085" y="853"/>
                </a:lnTo>
                <a:lnTo>
                  <a:pt x="2086" y="853"/>
                </a:lnTo>
                <a:lnTo>
                  <a:pt x="2086" y="852"/>
                </a:lnTo>
                <a:lnTo>
                  <a:pt x="2087" y="852"/>
                </a:lnTo>
                <a:lnTo>
                  <a:pt x="2089" y="851"/>
                </a:lnTo>
                <a:lnTo>
                  <a:pt x="2091" y="849"/>
                </a:lnTo>
                <a:lnTo>
                  <a:pt x="2091" y="847"/>
                </a:lnTo>
                <a:lnTo>
                  <a:pt x="2092" y="846"/>
                </a:lnTo>
                <a:lnTo>
                  <a:pt x="2092" y="844"/>
                </a:lnTo>
                <a:lnTo>
                  <a:pt x="2093" y="844"/>
                </a:lnTo>
                <a:lnTo>
                  <a:pt x="2094" y="843"/>
                </a:lnTo>
                <a:lnTo>
                  <a:pt x="2096" y="840"/>
                </a:lnTo>
                <a:lnTo>
                  <a:pt x="2096" y="839"/>
                </a:lnTo>
                <a:lnTo>
                  <a:pt x="2098" y="839"/>
                </a:lnTo>
                <a:lnTo>
                  <a:pt x="2099" y="838"/>
                </a:lnTo>
                <a:lnTo>
                  <a:pt x="2099" y="837"/>
                </a:lnTo>
                <a:lnTo>
                  <a:pt x="2100" y="837"/>
                </a:lnTo>
                <a:lnTo>
                  <a:pt x="2101" y="837"/>
                </a:lnTo>
                <a:lnTo>
                  <a:pt x="2102" y="837"/>
                </a:lnTo>
                <a:lnTo>
                  <a:pt x="2103" y="837"/>
                </a:lnTo>
                <a:lnTo>
                  <a:pt x="2103" y="836"/>
                </a:lnTo>
                <a:lnTo>
                  <a:pt x="2104" y="836"/>
                </a:lnTo>
                <a:lnTo>
                  <a:pt x="2105" y="836"/>
                </a:lnTo>
                <a:lnTo>
                  <a:pt x="2106" y="837"/>
                </a:lnTo>
                <a:lnTo>
                  <a:pt x="2108" y="837"/>
                </a:lnTo>
                <a:lnTo>
                  <a:pt x="2109" y="837"/>
                </a:lnTo>
                <a:lnTo>
                  <a:pt x="2110" y="837"/>
                </a:lnTo>
                <a:lnTo>
                  <a:pt x="2111" y="837"/>
                </a:lnTo>
                <a:lnTo>
                  <a:pt x="2112" y="836"/>
                </a:lnTo>
                <a:lnTo>
                  <a:pt x="2114" y="836"/>
                </a:lnTo>
                <a:lnTo>
                  <a:pt x="2115" y="835"/>
                </a:lnTo>
                <a:lnTo>
                  <a:pt x="2117" y="835"/>
                </a:lnTo>
                <a:lnTo>
                  <a:pt x="2118" y="834"/>
                </a:lnTo>
                <a:lnTo>
                  <a:pt x="2119" y="833"/>
                </a:lnTo>
                <a:lnTo>
                  <a:pt x="2120" y="833"/>
                </a:lnTo>
                <a:lnTo>
                  <a:pt x="2121" y="833"/>
                </a:lnTo>
                <a:lnTo>
                  <a:pt x="2121" y="834"/>
                </a:lnTo>
                <a:lnTo>
                  <a:pt x="2121" y="833"/>
                </a:lnTo>
                <a:lnTo>
                  <a:pt x="2123" y="830"/>
                </a:lnTo>
                <a:lnTo>
                  <a:pt x="2123" y="828"/>
                </a:lnTo>
                <a:lnTo>
                  <a:pt x="2124" y="828"/>
                </a:lnTo>
                <a:lnTo>
                  <a:pt x="2124" y="827"/>
                </a:lnTo>
                <a:lnTo>
                  <a:pt x="2124" y="826"/>
                </a:lnTo>
                <a:lnTo>
                  <a:pt x="2124" y="825"/>
                </a:lnTo>
                <a:lnTo>
                  <a:pt x="2124" y="824"/>
                </a:lnTo>
                <a:lnTo>
                  <a:pt x="2124" y="823"/>
                </a:lnTo>
                <a:lnTo>
                  <a:pt x="2124" y="822"/>
                </a:lnTo>
                <a:lnTo>
                  <a:pt x="2124" y="820"/>
                </a:lnTo>
                <a:lnTo>
                  <a:pt x="2123" y="818"/>
                </a:lnTo>
                <a:lnTo>
                  <a:pt x="2123" y="816"/>
                </a:lnTo>
                <a:lnTo>
                  <a:pt x="2123" y="814"/>
                </a:lnTo>
                <a:lnTo>
                  <a:pt x="2123" y="813"/>
                </a:lnTo>
                <a:lnTo>
                  <a:pt x="2122" y="810"/>
                </a:lnTo>
                <a:lnTo>
                  <a:pt x="2122" y="808"/>
                </a:lnTo>
                <a:lnTo>
                  <a:pt x="2123" y="809"/>
                </a:lnTo>
                <a:lnTo>
                  <a:pt x="2123" y="810"/>
                </a:lnTo>
                <a:lnTo>
                  <a:pt x="2123" y="811"/>
                </a:lnTo>
                <a:lnTo>
                  <a:pt x="2124" y="811"/>
                </a:lnTo>
                <a:lnTo>
                  <a:pt x="2124" y="810"/>
                </a:lnTo>
                <a:lnTo>
                  <a:pt x="2125" y="810"/>
                </a:lnTo>
                <a:lnTo>
                  <a:pt x="2127" y="810"/>
                </a:lnTo>
                <a:lnTo>
                  <a:pt x="2125" y="809"/>
                </a:lnTo>
                <a:lnTo>
                  <a:pt x="2125" y="808"/>
                </a:lnTo>
                <a:lnTo>
                  <a:pt x="2127" y="808"/>
                </a:lnTo>
                <a:lnTo>
                  <a:pt x="2127" y="807"/>
                </a:lnTo>
                <a:lnTo>
                  <a:pt x="2128" y="807"/>
                </a:lnTo>
                <a:lnTo>
                  <a:pt x="2127" y="807"/>
                </a:lnTo>
                <a:lnTo>
                  <a:pt x="2125" y="807"/>
                </a:lnTo>
                <a:lnTo>
                  <a:pt x="2125" y="806"/>
                </a:lnTo>
                <a:lnTo>
                  <a:pt x="2124" y="806"/>
                </a:lnTo>
                <a:lnTo>
                  <a:pt x="2124" y="805"/>
                </a:lnTo>
                <a:lnTo>
                  <a:pt x="2123" y="805"/>
                </a:lnTo>
                <a:lnTo>
                  <a:pt x="2122" y="805"/>
                </a:lnTo>
                <a:lnTo>
                  <a:pt x="2123" y="805"/>
                </a:lnTo>
                <a:lnTo>
                  <a:pt x="2122" y="804"/>
                </a:lnTo>
                <a:lnTo>
                  <a:pt x="2121" y="804"/>
                </a:lnTo>
                <a:lnTo>
                  <a:pt x="2121" y="805"/>
                </a:lnTo>
                <a:lnTo>
                  <a:pt x="2121" y="806"/>
                </a:lnTo>
                <a:lnTo>
                  <a:pt x="2122" y="806"/>
                </a:lnTo>
                <a:lnTo>
                  <a:pt x="2122" y="807"/>
                </a:lnTo>
                <a:lnTo>
                  <a:pt x="2121" y="807"/>
                </a:lnTo>
                <a:lnTo>
                  <a:pt x="2121" y="805"/>
                </a:lnTo>
                <a:lnTo>
                  <a:pt x="2121" y="804"/>
                </a:lnTo>
                <a:lnTo>
                  <a:pt x="2120" y="804"/>
                </a:lnTo>
                <a:lnTo>
                  <a:pt x="2120" y="803"/>
                </a:lnTo>
                <a:lnTo>
                  <a:pt x="2120" y="801"/>
                </a:lnTo>
                <a:lnTo>
                  <a:pt x="2120" y="800"/>
                </a:lnTo>
                <a:lnTo>
                  <a:pt x="2119" y="799"/>
                </a:lnTo>
                <a:lnTo>
                  <a:pt x="2119" y="798"/>
                </a:lnTo>
                <a:lnTo>
                  <a:pt x="2119" y="797"/>
                </a:lnTo>
                <a:lnTo>
                  <a:pt x="2118" y="796"/>
                </a:lnTo>
                <a:lnTo>
                  <a:pt x="2118" y="795"/>
                </a:lnTo>
                <a:lnTo>
                  <a:pt x="2117" y="794"/>
                </a:lnTo>
                <a:lnTo>
                  <a:pt x="2117" y="792"/>
                </a:lnTo>
                <a:lnTo>
                  <a:pt x="2115" y="791"/>
                </a:lnTo>
                <a:lnTo>
                  <a:pt x="2115" y="790"/>
                </a:lnTo>
                <a:lnTo>
                  <a:pt x="2115" y="789"/>
                </a:lnTo>
                <a:lnTo>
                  <a:pt x="2114" y="787"/>
                </a:lnTo>
                <a:lnTo>
                  <a:pt x="2114" y="786"/>
                </a:lnTo>
                <a:lnTo>
                  <a:pt x="2113" y="786"/>
                </a:lnTo>
                <a:lnTo>
                  <a:pt x="2113" y="785"/>
                </a:lnTo>
                <a:lnTo>
                  <a:pt x="2113" y="784"/>
                </a:lnTo>
                <a:lnTo>
                  <a:pt x="2112" y="782"/>
                </a:lnTo>
                <a:lnTo>
                  <a:pt x="2111" y="782"/>
                </a:lnTo>
                <a:lnTo>
                  <a:pt x="2111" y="781"/>
                </a:lnTo>
                <a:lnTo>
                  <a:pt x="2111" y="780"/>
                </a:lnTo>
                <a:lnTo>
                  <a:pt x="2111" y="779"/>
                </a:lnTo>
                <a:lnTo>
                  <a:pt x="2110" y="780"/>
                </a:lnTo>
                <a:lnTo>
                  <a:pt x="2109" y="780"/>
                </a:lnTo>
                <a:lnTo>
                  <a:pt x="2109" y="779"/>
                </a:lnTo>
                <a:lnTo>
                  <a:pt x="2108" y="779"/>
                </a:lnTo>
                <a:lnTo>
                  <a:pt x="2106" y="779"/>
                </a:lnTo>
                <a:lnTo>
                  <a:pt x="2106" y="780"/>
                </a:lnTo>
                <a:lnTo>
                  <a:pt x="2105" y="779"/>
                </a:lnTo>
                <a:lnTo>
                  <a:pt x="2106" y="778"/>
                </a:lnTo>
                <a:lnTo>
                  <a:pt x="2105" y="777"/>
                </a:lnTo>
                <a:lnTo>
                  <a:pt x="2105" y="778"/>
                </a:lnTo>
                <a:lnTo>
                  <a:pt x="2104" y="777"/>
                </a:lnTo>
                <a:lnTo>
                  <a:pt x="2103" y="778"/>
                </a:lnTo>
                <a:lnTo>
                  <a:pt x="2102" y="778"/>
                </a:lnTo>
                <a:lnTo>
                  <a:pt x="2101" y="778"/>
                </a:lnTo>
                <a:lnTo>
                  <a:pt x="2102" y="777"/>
                </a:lnTo>
                <a:lnTo>
                  <a:pt x="2102" y="776"/>
                </a:lnTo>
                <a:lnTo>
                  <a:pt x="2102" y="775"/>
                </a:lnTo>
                <a:lnTo>
                  <a:pt x="2102" y="773"/>
                </a:lnTo>
                <a:lnTo>
                  <a:pt x="2102" y="772"/>
                </a:lnTo>
                <a:lnTo>
                  <a:pt x="2103" y="771"/>
                </a:lnTo>
                <a:lnTo>
                  <a:pt x="2104" y="770"/>
                </a:lnTo>
                <a:lnTo>
                  <a:pt x="2105" y="769"/>
                </a:lnTo>
                <a:lnTo>
                  <a:pt x="2106" y="769"/>
                </a:lnTo>
                <a:lnTo>
                  <a:pt x="2108" y="768"/>
                </a:lnTo>
                <a:lnTo>
                  <a:pt x="2109" y="768"/>
                </a:lnTo>
                <a:lnTo>
                  <a:pt x="2110" y="767"/>
                </a:lnTo>
                <a:lnTo>
                  <a:pt x="2110" y="766"/>
                </a:lnTo>
                <a:lnTo>
                  <a:pt x="2111" y="765"/>
                </a:lnTo>
                <a:lnTo>
                  <a:pt x="2111" y="766"/>
                </a:lnTo>
                <a:lnTo>
                  <a:pt x="2110" y="767"/>
                </a:lnTo>
                <a:lnTo>
                  <a:pt x="2110" y="768"/>
                </a:lnTo>
                <a:lnTo>
                  <a:pt x="2109" y="768"/>
                </a:lnTo>
                <a:lnTo>
                  <a:pt x="2110" y="768"/>
                </a:lnTo>
                <a:lnTo>
                  <a:pt x="2110" y="769"/>
                </a:lnTo>
                <a:lnTo>
                  <a:pt x="2110" y="770"/>
                </a:lnTo>
                <a:lnTo>
                  <a:pt x="2109" y="770"/>
                </a:lnTo>
                <a:lnTo>
                  <a:pt x="2110" y="771"/>
                </a:lnTo>
                <a:lnTo>
                  <a:pt x="2109" y="771"/>
                </a:lnTo>
                <a:lnTo>
                  <a:pt x="2109" y="772"/>
                </a:lnTo>
                <a:lnTo>
                  <a:pt x="2110" y="772"/>
                </a:lnTo>
                <a:lnTo>
                  <a:pt x="2110" y="771"/>
                </a:lnTo>
                <a:lnTo>
                  <a:pt x="2111" y="771"/>
                </a:lnTo>
                <a:lnTo>
                  <a:pt x="2112" y="772"/>
                </a:lnTo>
                <a:lnTo>
                  <a:pt x="2113" y="772"/>
                </a:lnTo>
                <a:lnTo>
                  <a:pt x="2114" y="772"/>
                </a:lnTo>
                <a:lnTo>
                  <a:pt x="2114" y="771"/>
                </a:lnTo>
                <a:lnTo>
                  <a:pt x="2113" y="771"/>
                </a:lnTo>
                <a:lnTo>
                  <a:pt x="2113" y="770"/>
                </a:lnTo>
                <a:lnTo>
                  <a:pt x="2114" y="770"/>
                </a:lnTo>
                <a:lnTo>
                  <a:pt x="2114" y="769"/>
                </a:lnTo>
                <a:lnTo>
                  <a:pt x="2115" y="768"/>
                </a:lnTo>
                <a:lnTo>
                  <a:pt x="2117" y="768"/>
                </a:lnTo>
                <a:lnTo>
                  <a:pt x="2117" y="767"/>
                </a:lnTo>
                <a:lnTo>
                  <a:pt x="2118" y="766"/>
                </a:lnTo>
                <a:lnTo>
                  <a:pt x="2119" y="765"/>
                </a:lnTo>
                <a:lnTo>
                  <a:pt x="2120" y="765"/>
                </a:lnTo>
                <a:lnTo>
                  <a:pt x="2121" y="765"/>
                </a:lnTo>
                <a:lnTo>
                  <a:pt x="2121" y="763"/>
                </a:lnTo>
                <a:lnTo>
                  <a:pt x="2122" y="762"/>
                </a:lnTo>
                <a:lnTo>
                  <a:pt x="2121" y="761"/>
                </a:lnTo>
                <a:lnTo>
                  <a:pt x="2121" y="760"/>
                </a:lnTo>
                <a:lnTo>
                  <a:pt x="2121" y="759"/>
                </a:lnTo>
                <a:lnTo>
                  <a:pt x="2120" y="757"/>
                </a:lnTo>
                <a:lnTo>
                  <a:pt x="2119" y="757"/>
                </a:lnTo>
                <a:lnTo>
                  <a:pt x="2119" y="756"/>
                </a:lnTo>
                <a:lnTo>
                  <a:pt x="2119" y="755"/>
                </a:lnTo>
                <a:lnTo>
                  <a:pt x="2120" y="753"/>
                </a:lnTo>
                <a:lnTo>
                  <a:pt x="2121" y="753"/>
                </a:lnTo>
                <a:lnTo>
                  <a:pt x="2121" y="752"/>
                </a:lnTo>
                <a:lnTo>
                  <a:pt x="2122" y="751"/>
                </a:lnTo>
                <a:lnTo>
                  <a:pt x="2122" y="750"/>
                </a:lnTo>
                <a:lnTo>
                  <a:pt x="2123" y="749"/>
                </a:lnTo>
                <a:lnTo>
                  <a:pt x="2123" y="748"/>
                </a:lnTo>
                <a:lnTo>
                  <a:pt x="2124" y="748"/>
                </a:lnTo>
                <a:lnTo>
                  <a:pt x="2125" y="748"/>
                </a:lnTo>
                <a:lnTo>
                  <a:pt x="2125" y="747"/>
                </a:lnTo>
                <a:lnTo>
                  <a:pt x="2125" y="748"/>
                </a:lnTo>
                <a:lnTo>
                  <a:pt x="2125" y="749"/>
                </a:lnTo>
                <a:lnTo>
                  <a:pt x="2127" y="748"/>
                </a:lnTo>
                <a:lnTo>
                  <a:pt x="2128" y="747"/>
                </a:lnTo>
                <a:lnTo>
                  <a:pt x="2128" y="746"/>
                </a:lnTo>
                <a:lnTo>
                  <a:pt x="2128" y="744"/>
                </a:lnTo>
                <a:lnTo>
                  <a:pt x="2127" y="744"/>
                </a:lnTo>
                <a:lnTo>
                  <a:pt x="2127" y="743"/>
                </a:lnTo>
                <a:lnTo>
                  <a:pt x="2127" y="742"/>
                </a:lnTo>
                <a:lnTo>
                  <a:pt x="2128" y="742"/>
                </a:lnTo>
                <a:lnTo>
                  <a:pt x="2129" y="741"/>
                </a:lnTo>
                <a:lnTo>
                  <a:pt x="2130" y="741"/>
                </a:lnTo>
                <a:lnTo>
                  <a:pt x="2131" y="741"/>
                </a:lnTo>
                <a:lnTo>
                  <a:pt x="2131" y="740"/>
                </a:lnTo>
                <a:lnTo>
                  <a:pt x="2130" y="740"/>
                </a:lnTo>
                <a:lnTo>
                  <a:pt x="2129" y="741"/>
                </a:lnTo>
                <a:lnTo>
                  <a:pt x="2128" y="741"/>
                </a:lnTo>
                <a:lnTo>
                  <a:pt x="2127" y="741"/>
                </a:lnTo>
                <a:lnTo>
                  <a:pt x="2127" y="742"/>
                </a:lnTo>
                <a:lnTo>
                  <a:pt x="2125" y="742"/>
                </a:lnTo>
                <a:lnTo>
                  <a:pt x="2124" y="743"/>
                </a:lnTo>
                <a:lnTo>
                  <a:pt x="2124" y="742"/>
                </a:lnTo>
                <a:lnTo>
                  <a:pt x="2123" y="742"/>
                </a:lnTo>
                <a:lnTo>
                  <a:pt x="2123" y="743"/>
                </a:lnTo>
                <a:lnTo>
                  <a:pt x="2123" y="744"/>
                </a:lnTo>
                <a:lnTo>
                  <a:pt x="2122" y="746"/>
                </a:lnTo>
                <a:lnTo>
                  <a:pt x="2121" y="747"/>
                </a:lnTo>
                <a:lnTo>
                  <a:pt x="2121" y="748"/>
                </a:lnTo>
                <a:lnTo>
                  <a:pt x="2120" y="749"/>
                </a:lnTo>
                <a:lnTo>
                  <a:pt x="2119" y="750"/>
                </a:lnTo>
                <a:lnTo>
                  <a:pt x="2118" y="750"/>
                </a:lnTo>
                <a:lnTo>
                  <a:pt x="2118" y="751"/>
                </a:lnTo>
                <a:lnTo>
                  <a:pt x="2117" y="751"/>
                </a:lnTo>
                <a:lnTo>
                  <a:pt x="2115" y="752"/>
                </a:lnTo>
                <a:lnTo>
                  <a:pt x="2114" y="752"/>
                </a:lnTo>
                <a:lnTo>
                  <a:pt x="2113" y="752"/>
                </a:lnTo>
                <a:lnTo>
                  <a:pt x="2113" y="751"/>
                </a:lnTo>
                <a:lnTo>
                  <a:pt x="2113" y="750"/>
                </a:lnTo>
                <a:lnTo>
                  <a:pt x="2112" y="750"/>
                </a:lnTo>
                <a:lnTo>
                  <a:pt x="2111" y="751"/>
                </a:lnTo>
                <a:lnTo>
                  <a:pt x="2110" y="752"/>
                </a:lnTo>
                <a:lnTo>
                  <a:pt x="2110" y="751"/>
                </a:lnTo>
                <a:lnTo>
                  <a:pt x="2109" y="751"/>
                </a:lnTo>
                <a:lnTo>
                  <a:pt x="2108" y="750"/>
                </a:lnTo>
                <a:lnTo>
                  <a:pt x="2109" y="749"/>
                </a:lnTo>
                <a:lnTo>
                  <a:pt x="2109" y="748"/>
                </a:lnTo>
                <a:lnTo>
                  <a:pt x="2110" y="747"/>
                </a:lnTo>
                <a:lnTo>
                  <a:pt x="2111" y="746"/>
                </a:lnTo>
                <a:lnTo>
                  <a:pt x="2111" y="744"/>
                </a:lnTo>
                <a:lnTo>
                  <a:pt x="2112" y="744"/>
                </a:lnTo>
                <a:lnTo>
                  <a:pt x="2113" y="743"/>
                </a:lnTo>
                <a:lnTo>
                  <a:pt x="2114" y="743"/>
                </a:lnTo>
                <a:lnTo>
                  <a:pt x="2115" y="742"/>
                </a:lnTo>
                <a:lnTo>
                  <a:pt x="2117" y="741"/>
                </a:lnTo>
                <a:lnTo>
                  <a:pt x="2117" y="740"/>
                </a:lnTo>
                <a:lnTo>
                  <a:pt x="2118" y="739"/>
                </a:lnTo>
                <a:lnTo>
                  <a:pt x="2118" y="738"/>
                </a:lnTo>
                <a:lnTo>
                  <a:pt x="2118" y="737"/>
                </a:lnTo>
                <a:lnTo>
                  <a:pt x="2117" y="737"/>
                </a:lnTo>
                <a:lnTo>
                  <a:pt x="2117" y="738"/>
                </a:lnTo>
                <a:lnTo>
                  <a:pt x="2115" y="738"/>
                </a:lnTo>
                <a:lnTo>
                  <a:pt x="2114" y="738"/>
                </a:lnTo>
                <a:lnTo>
                  <a:pt x="2113" y="739"/>
                </a:lnTo>
                <a:lnTo>
                  <a:pt x="2112" y="740"/>
                </a:lnTo>
                <a:lnTo>
                  <a:pt x="2112" y="739"/>
                </a:lnTo>
                <a:lnTo>
                  <a:pt x="2112" y="738"/>
                </a:lnTo>
                <a:lnTo>
                  <a:pt x="2113" y="737"/>
                </a:lnTo>
                <a:lnTo>
                  <a:pt x="2113" y="734"/>
                </a:lnTo>
                <a:lnTo>
                  <a:pt x="2114" y="733"/>
                </a:lnTo>
                <a:lnTo>
                  <a:pt x="2115" y="733"/>
                </a:lnTo>
                <a:lnTo>
                  <a:pt x="2114" y="733"/>
                </a:lnTo>
                <a:lnTo>
                  <a:pt x="2113" y="733"/>
                </a:lnTo>
                <a:lnTo>
                  <a:pt x="2113" y="734"/>
                </a:lnTo>
                <a:lnTo>
                  <a:pt x="2113" y="733"/>
                </a:lnTo>
                <a:lnTo>
                  <a:pt x="2113" y="732"/>
                </a:lnTo>
                <a:lnTo>
                  <a:pt x="2114" y="732"/>
                </a:lnTo>
                <a:lnTo>
                  <a:pt x="2114" y="731"/>
                </a:lnTo>
                <a:lnTo>
                  <a:pt x="2114" y="730"/>
                </a:lnTo>
                <a:lnTo>
                  <a:pt x="2115" y="730"/>
                </a:lnTo>
                <a:lnTo>
                  <a:pt x="2114" y="729"/>
                </a:lnTo>
                <a:lnTo>
                  <a:pt x="2114" y="730"/>
                </a:lnTo>
                <a:lnTo>
                  <a:pt x="2113" y="731"/>
                </a:lnTo>
                <a:lnTo>
                  <a:pt x="2113" y="732"/>
                </a:lnTo>
                <a:lnTo>
                  <a:pt x="2112" y="732"/>
                </a:lnTo>
                <a:lnTo>
                  <a:pt x="2112" y="733"/>
                </a:lnTo>
                <a:lnTo>
                  <a:pt x="2111" y="733"/>
                </a:lnTo>
                <a:lnTo>
                  <a:pt x="2111" y="734"/>
                </a:lnTo>
                <a:lnTo>
                  <a:pt x="2110" y="734"/>
                </a:lnTo>
                <a:lnTo>
                  <a:pt x="2110" y="733"/>
                </a:lnTo>
                <a:lnTo>
                  <a:pt x="2110" y="734"/>
                </a:lnTo>
                <a:lnTo>
                  <a:pt x="2109" y="734"/>
                </a:lnTo>
                <a:lnTo>
                  <a:pt x="2109" y="736"/>
                </a:lnTo>
                <a:lnTo>
                  <a:pt x="2108" y="736"/>
                </a:lnTo>
                <a:lnTo>
                  <a:pt x="2106" y="736"/>
                </a:lnTo>
                <a:lnTo>
                  <a:pt x="2105" y="737"/>
                </a:lnTo>
                <a:lnTo>
                  <a:pt x="2104" y="736"/>
                </a:lnTo>
                <a:lnTo>
                  <a:pt x="2105" y="734"/>
                </a:lnTo>
                <a:lnTo>
                  <a:pt x="2105" y="733"/>
                </a:lnTo>
                <a:lnTo>
                  <a:pt x="2105" y="732"/>
                </a:lnTo>
                <a:lnTo>
                  <a:pt x="2104" y="733"/>
                </a:lnTo>
                <a:lnTo>
                  <a:pt x="2103" y="733"/>
                </a:lnTo>
                <a:lnTo>
                  <a:pt x="2103" y="734"/>
                </a:lnTo>
                <a:lnTo>
                  <a:pt x="2102" y="736"/>
                </a:lnTo>
                <a:lnTo>
                  <a:pt x="2101" y="736"/>
                </a:lnTo>
                <a:lnTo>
                  <a:pt x="2100" y="737"/>
                </a:lnTo>
                <a:lnTo>
                  <a:pt x="2100" y="736"/>
                </a:lnTo>
                <a:lnTo>
                  <a:pt x="2100" y="737"/>
                </a:lnTo>
                <a:lnTo>
                  <a:pt x="2099" y="738"/>
                </a:lnTo>
                <a:lnTo>
                  <a:pt x="2098" y="739"/>
                </a:lnTo>
                <a:lnTo>
                  <a:pt x="2099" y="740"/>
                </a:lnTo>
                <a:lnTo>
                  <a:pt x="2098" y="740"/>
                </a:lnTo>
                <a:lnTo>
                  <a:pt x="2098" y="742"/>
                </a:lnTo>
                <a:lnTo>
                  <a:pt x="2098" y="743"/>
                </a:lnTo>
                <a:lnTo>
                  <a:pt x="2098" y="744"/>
                </a:lnTo>
                <a:lnTo>
                  <a:pt x="2096" y="746"/>
                </a:lnTo>
                <a:lnTo>
                  <a:pt x="2098" y="746"/>
                </a:lnTo>
                <a:lnTo>
                  <a:pt x="2096" y="747"/>
                </a:lnTo>
                <a:lnTo>
                  <a:pt x="2095" y="748"/>
                </a:lnTo>
                <a:lnTo>
                  <a:pt x="2095" y="747"/>
                </a:lnTo>
                <a:lnTo>
                  <a:pt x="2094" y="747"/>
                </a:lnTo>
                <a:lnTo>
                  <a:pt x="2094" y="746"/>
                </a:lnTo>
                <a:lnTo>
                  <a:pt x="2094" y="744"/>
                </a:lnTo>
                <a:lnTo>
                  <a:pt x="2093" y="744"/>
                </a:lnTo>
                <a:lnTo>
                  <a:pt x="2094" y="743"/>
                </a:lnTo>
                <a:lnTo>
                  <a:pt x="2093" y="742"/>
                </a:lnTo>
                <a:lnTo>
                  <a:pt x="2094" y="741"/>
                </a:lnTo>
                <a:lnTo>
                  <a:pt x="2094" y="740"/>
                </a:lnTo>
                <a:lnTo>
                  <a:pt x="2093" y="740"/>
                </a:lnTo>
                <a:lnTo>
                  <a:pt x="2094" y="739"/>
                </a:lnTo>
                <a:lnTo>
                  <a:pt x="2094" y="738"/>
                </a:lnTo>
                <a:lnTo>
                  <a:pt x="2093" y="739"/>
                </a:lnTo>
                <a:lnTo>
                  <a:pt x="2092" y="739"/>
                </a:lnTo>
                <a:lnTo>
                  <a:pt x="2091" y="739"/>
                </a:lnTo>
                <a:lnTo>
                  <a:pt x="2090" y="739"/>
                </a:lnTo>
                <a:lnTo>
                  <a:pt x="2089" y="738"/>
                </a:lnTo>
                <a:lnTo>
                  <a:pt x="2089" y="737"/>
                </a:lnTo>
                <a:lnTo>
                  <a:pt x="2090" y="737"/>
                </a:lnTo>
                <a:lnTo>
                  <a:pt x="2091" y="736"/>
                </a:lnTo>
                <a:lnTo>
                  <a:pt x="2091" y="734"/>
                </a:lnTo>
                <a:lnTo>
                  <a:pt x="2090" y="736"/>
                </a:lnTo>
                <a:lnTo>
                  <a:pt x="2089" y="737"/>
                </a:lnTo>
                <a:lnTo>
                  <a:pt x="2089" y="736"/>
                </a:lnTo>
                <a:lnTo>
                  <a:pt x="2087" y="737"/>
                </a:lnTo>
                <a:lnTo>
                  <a:pt x="2086" y="738"/>
                </a:lnTo>
                <a:lnTo>
                  <a:pt x="2085" y="738"/>
                </a:lnTo>
                <a:lnTo>
                  <a:pt x="2085" y="737"/>
                </a:lnTo>
                <a:lnTo>
                  <a:pt x="2085" y="736"/>
                </a:lnTo>
                <a:lnTo>
                  <a:pt x="2086" y="734"/>
                </a:lnTo>
                <a:lnTo>
                  <a:pt x="2086" y="733"/>
                </a:lnTo>
                <a:lnTo>
                  <a:pt x="2085" y="733"/>
                </a:lnTo>
                <a:lnTo>
                  <a:pt x="2085" y="734"/>
                </a:lnTo>
                <a:lnTo>
                  <a:pt x="2084" y="734"/>
                </a:lnTo>
                <a:lnTo>
                  <a:pt x="2084" y="733"/>
                </a:lnTo>
                <a:lnTo>
                  <a:pt x="2084" y="732"/>
                </a:lnTo>
                <a:lnTo>
                  <a:pt x="2083" y="732"/>
                </a:lnTo>
                <a:lnTo>
                  <a:pt x="2082" y="732"/>
                </a:lnTo>
                <a:lnTo>
                  <a:pt x="2083" y="731"/>
                </a:lnTo>
                <a:lnTo>
                  <a:pt x="2083" y="730"/>
                </a:lnTo>
                <a:lnTo>
                  <a:pt x="2084" y="729"/>
                </a:lnTo>
                <a:lnTo>
                  <a:pt x="2084" y="728"/>
                </a:lnTo>
                <a:lnTo>
                  <a:pt x="2085" y="727"/>
                </a:lnTo>
                <a:lnTo>
                  <a:pt x="2086" y="727"/>
                </a:lnTo>
                <a:lnTo>
                  <a:pt x="2086" y="725"/>
                </a:lnTo>
                <a:lnTo>
                  <a:pt x="2087" y="725"/>
                </a:lnTo>
                <a:lnTo>
                  <a:pt x="2089" y="725"/>
                </a:lnTo>
                <a:lnTo>
                  <a:pt x="2090" y="723"/>
                </a:lnTo>
                <a:lnTo>
                  <a:pt x="2090" y="722"/>
                </a:lnTo>
                <a:lnTo>
                  <a:pt x="2091" y="721"/>
                </a:lnTo>
                <a:lnTo>
                  <a:pt x="2091" y="720"/>
                </a:lnTo>
                <a:lnTo>
                  <a:pt x="2092" y="720"/>
                </a:lnTo>
                <a:lnTo>
                  <a:pt x="2093" y="720"/>
                </a:lnTo>
                <a:lnTo>
                  <a:pt x="2093" y="719"/>
                </a:lnTo>
                <a:lnTo>
                  <a:pt x="2094" y="718"/>
                </a:lnTo>
                <a:lnTo>
                  <a:pt x="2095" y="718"/>
                </a:lnTo>
                <a:lnTo>
                  <a:pt x="2095" y="717"/>
                </a:lnTo>
                <a:lnTo>
                  <a:pt x="2096" y="717"/>
                </a:lnTo>
                <a:lnTo>
                  <a:pt x="2096" y="715"/>
                </a:lnTo>
                <a:lnTo>
                  <a:pt x="2096" y="714"/>
                </a:lnTo>
                <a:lnTo>
                  <a:pt x="2098" y="714"/>
                </a:lnTo>
                <a:lnTo>
                  <a:pt x="2098" y="713"/>
                </a:lnTo>
                <a:lnTo>
                  <a:pt x="2099" y="713"/>
                </a:lnTo>
                <a:lnTo>
                  <a:pt x="2099" y="712"/>
                </a:lnTo>
                <a:lnTo>
                  <a:pt x="2100" y="712"/>
                </a:lnTo>
                <a:lnTo>
                  <a:pt x="2101" y="711"/>
                </a:lnTo>
                <a:lnTo>
                  <a:pt x="2100" y="711"/>
                </a:lnTo>
                <a:lnTo>
                  <a:pt x="2100" y="710"/>
                </a:lnTo>
                <a:lnTo>
                  <a:pt x="2101" y="710"/>
                </a:lnTo>
                <a:lnTo>
                  <a:pt x="2101" y="709"/>
                </a:lnTo>
                <a:lnTo>
                  <a:pt x="2102" y="709"/>
                </a:lnTo>
                <a:lnTo>
                  <a:pt x="2104" y="708"/>
                </a:lnTo>
                <a:lnTo>
                  <a:pt x="2104" y="706"/>
                </a:lnTo>
                <a:lnTo>
                  <a:pt x="2105" y="705"/>
                </a:lnTo>
                <a:lnTo>
                  <a:pt x="2106" y="705"/>
                </a:lnTo>
                <a:lnTo>
                  <a:pt x="2108" y="705"/>
                </a:lnTo>
                <a:lnTo>
                  <a:pt x="2108" y="704"/>
                </a:lnTo>
                <a:lnTo>
                  <a:pt x="2109" y="704"/>
                </a:lnTo>
                <a:lnTo>
                  <a:pt x="2110" y="703"/>
                </a:lnTo>
                <a:lnTo>
                  <a:pt x="2111" y="702"/>
                </a:lnTo>
                <a:lnTo>
                  <a:pt x="2111" y="701"/>
                </a:lnTo>
                <a:lnTo>
                  <a:pt x="2112" y="701"/>
                </a:lnTo>
                <a:lnTo>
                  <a:pt x="2113" y="701"/>
                </a:lnTo>
                <a:lnTo>
                  <a:pt x="2113" y="700"/>
                </a:lnTo>
                <a:lnTo>
                  <a:pt x="2114" y="699"/>
                </a:lnTo>
                <a:lnTo>
                  <a:pt x="2114" y="700"/>
                </a:lnTo>
                <a:lnTo>
                  <a:pt x="2115" y="699"/>
                </a:lnTo>
                <a:lnTo>
                  <a:pt x="2117" y="699"/>
                </a:lnTo>
                <a:lnTo>
                  <a:pt x="2117" y="698"/>
                </a:lnTo>
                <a:lnTo>
                  <a:pt x="2118" y="698"/>
                </a:lnTo>
                <a:lnTo>
                  <a:pt x="2118" y="696"/>
                </a:lnTo>
                <a:lnTo>
                  <a:pt x="2119" y="696"/>
                </a:lnTo>
                <a:lnTo>
                  <a:pt x="2120" y="695"/>
                </a:lnTo>
                <a:lnTo>
                  <a:pt x="2119" y="695"/>
                </a:lnTo>
                <a:lnTo>
                  <a:pt x="2120" y="694"/>
                </a:lnTo>
                <a:lnTo>
                  <a:pt x="2120" y="693"/>
                </a:lnTo>
                <a:lnTo>
                  <a:pt x="2121" y="693"/>
                </a:lnTo>
                <a:lnTo>
                  <a:pt x="2122" y="693"/>
                </a:lnTo>
                <a:lnTo>
                  <a:pt x="2122" y="692"/>
                </a:lnTo>
                <a:lnTo>
                  <a:pt x="2122" y="691"/>
                </a:lnTo>
                <a:lnTo>
                  <a:pt x="2123" y="691"/>
                </a:lnTo>
                <a:lnTo>
                  <a:pt x="2123" y="690"/>
                </a:lnTo>
                <a:lnTo>
                  <a:pt x="2124" y="689"/>
                </a:lnTo>
                <a:lnTo>
                  <a:pt x="2124" y="687"/>
                </a:lnTo>
                <a:lnTo>
                  <a:pt x="2124" y="686"/>
                </a:lnTo>
                <a:lnTo>
                  <a:pt x="2125" y="686"/>
                </a:lnTo>
                <a:lnTo>
                  <a:pt x="2125" y="685"/>
                </a:lnTo>
                <a:lnTo>
                  <a:pt x="2127" y="685"/>
                </a:lnTo>
                <a:lnTo>
                  <a:pt x="2128" y="685"/>
                </a:lnTo>
                <a:lnTo>
                  <a:pt x="2128" y="684"/>
                </a:lnTo>
                <a:lnTo>
                  <a:pt x="2128" y="683"/>
                </a:lnTo>
                <a:lnTo>
                  <a:pt x="2129" y="683"/>
                </a:lnTo>
                <a:lnTo>
                  <a:pt x="2129" y="682"/>
                </a:lnTo>
                <a:lnTo>
                  <a:pt x="2130" y="681"/>
                </a:lnTo>
                <a:lnTo>
                  <a:pt x="2130" y="680"/>
                </a:lnTo>
                <a:lnTo>
                  <a:pt x="2131" y="680"/>
                </a:lnTo>
                <a:lnTo>
                  <a:pt x="2131" y="679"/>
                </a:lnTo>
                <a:lnTo>
                  <a:pt x="2132" y="679"/>
                </a:lnTo>
                <a:lnTo>
                  <a:pt x="2131" y="677"/>
                </a:lnTo>
                <a:lnTo>
                  <a:pt x="2132" y="677"/>
                </a:lnTo>
                <a:lnTo>
                  <a:pt x="2132" y="676"/>
                </a:lnTo>
                <a:lnTo>
                  <a:pt x="2133" y="676"/>
                </a:lnTo>
                <a:lnTo>
                  <a:pt x="2133" y="675"/>
                </a:lnTo>
                <a:lnTo>
                  <a:pt x="2134" y="674"/>
                </a:lnTo>
                <a:lnTo>
                  <a:pt x="2134" y="673"/>
                </a:lnTo>
                <a:lnTo>
                  <a:pt x="2136" y="672"/>
                </a:lnTo>
                <a:lnTo>
                  <a:pt x="2137" y="672"/>
                </a:lnTo>
                <a:lnTo>
                  <a:pt x="2137" y="671"/>
                </a:lnTo>
                <a:lnTo>
                  <a:pt x="2138" y="671"/>
                </a:lnTo>
                <a:lnTo>
                  <a:pt x="2138" y="672"/>
                </a:lnTo>
                <a:lnTo>
                  <a:pt x="2138" y="673"/>
                </a:lnTo>
                <a:lnTo>
                  <a:pt x="2139" y="672"/>
                </a:lnTo>
                <a:lnTo>
                  <a:pt x="2139" y="671"/>
                </a:lnTo>
                <a:lnTo>
                  <a:pt x="2140" y="671"/>
                </a:lnTo>
                <a:lnTo>
                  <a:pt x="2140" y="670"/>
                </a:lnTo>
                <a:lnTo>
                  <a:pt x="2140" y="669"/>
                </a:lnTo>
                <a:lnTo>
                  <a:pt x="2139" y="669"/>
                </a:lnTo>
                <a:lnTo>
                  <a:pt x="2138" y="670"/>
                </a:lnTo>
                <a:lnTo>
                  <a:pt x="2138" y="669"/>
                </a:lnTo>
                <a:lnTo>
                  <a:pt x="2139" y="669"/>
                </a:lnTo>
                <a:lnTo>
                  <a:pt x="2139" y="667"/>
                </a:lnTo>
                <a:lnTo>
                  <a:pt x="2139" y="665"/>
                </a:lnTo>
                <a:lnTo>
                  <a:pt x="2140" y="665"/>
                </a:lnTo>
                <a:lnTo>
                  <a:pt x="2140" y="664"/>
                </a:lnTo>
                <a:lnTo>
                  <a:pt x="2141" y="664"/>
                </a:lnTo>
                <a:lnTo>
                  <a:pt x="2141" y="663"/>
                </a:lnTo>
                <a:lnTo>
                  <a:pt x="2142" y="662"/>
                </a:lnTo>
                <a:lnTo>
                  <a:pt x="2143" y="662"/>
                </a:lnTo>
                <a:lnTo>
                  <a:pt x="2144" y="663"/>
                </a:lnTo>
                <a:lnTo>
                  <a:pt x="2144" y="662"/>
                </a:lnTo>
                <a:lnTo>
                  <a:pt x="2146" y="661"/>
                </a:lnTo>
                <a:lnTo>
                  <a:pt x="2146" y="660"/>
                </a:lnTo>
                <a:lnTo>
                  <a:pt x="2146" y="658"/>
                </a:lnTo>
                <a:lnTo>
                  <a:pt x="2146" y="657"/>
                </a:lnTo>
                <a:lnTo>
                  <a:pt x="2147" y="656"/>
                </a:lnTo>
                <a:lnTo>
                  <a:pt x="2147" y="655"/>
                </a:lnTo>
                <a:lnTo>
                  <a:pt x="2148" y="655"/>
                </a:lnTo>
                <a:lnTo>
                  <a:pt x="2148" y="654"/>
                </a:lnTo>
                <a:lnTo>
                  <a:pt x="2149" y="654"/>
                </a:lnTo>
                <a:lnTo>
                  <a:pt x="2149" y="653"/>
                </a:lnTo>
                <a:lnTo>
                  <a:pt x="2148" y="653"/>
                </a:lnTo>
                <a:lnTo>
                  <a:pt x="2147" y="653"/>
                </a:lnTo>
                <a:lnTo>
                  <a:pt x="2147" y="652"/>
                </a:lnTo>
                <a:lnTo>
                  <a:pt x="2146" y="652"/>
                </a:lnTo>
                <a:lnTo>
                  <a:pt x="2146" y="651"/>
                </a:lnTo>
                <a:lnTo>
                  <a:pt x="2144" y="650"/>
                </a:lnTo>
                <a:lnTo>
                  <a:pt x="2144" y="651"/>
                </a:lnTo>
                <a:lnTo>
                  <a:pt x="2143" y="651"/>
                </a:lnTo>
                <a:lnTo>
                  <a:pt x="2143" y="652"/>
                </a:lnTo>
                <a:lnTo>
                  <a:pt x="2143" y="650"/>
                </a:lnTo>
                <a:lnTo>
                  <a:pt x="2144" y="650"/>
                </a:lnTo>
                <a:lnTo>
                  <a:pt x="2144" y="648"/>
                </a:lnTo>
                <a:lnTo>
                  <a:pt x="2144" y="650"/>
                </a:lnTo>
                <a:lnTo>
                  <a:pt x="2144" y="648"/>
                </a:lnTo>
                <a:lnTo>
                  <a:pt x="2144" y="647"/>
                </a:lnTo>
                <a:lnTo>
                  <a:pt x="2146" y="646"/>
                </a:lnTo>
                <a:lnTo>
                  <a:pt x="2146" y="644"/>
                </a:lnTo>
                <a:lnTo>
                  <a:pt x="2146" y="643"/>
                </a:lnTo>
                <a:lnTo>
                  <a:pt x="2147" y="642"/>
                </a:lnTo>
                <a:lnTo>
                  <a:pt x="2147" y="641"/>
                </a:lnTo>
                <a:lnTo>
                  <a:pt x="2147" y="639"/>
                </a:lnTo>
                <a:lnTo>
                  <a:pt x="2148" y="638"/>
                </a:lnTo>
                <a:lnTo>
                  <a:pt x="2149" y="637"/>
                </a:lnTo>
                <a:lnTo>
                  <a:pt x="2150" y="636"/>
                </a:lnTo>
                <a:lnTo>
                  <a:pt x="2150" y="635"/>
                </a:lnTo>
                <a:lnTo>
                  <a:pt x="2150" y="634"/>
                </a:lnTo>
                <a:lnTo>
                  <a:pt x="2151" y="633"/>
                </a:lnTo>
                <a:lnTo>
                  <a:pt x="2151" y="632"/>
                </a:lnTo>
                <a:lnTo>
                  <a:pt x="2152" y="631"/>
                </a:lnTo>
                <a:lnTo>
                  <a:pt x="2153" y="631"/>
                </a:lnTo>
                <a:lnTo>
                  <a:pt x="2156" y="626"/>
                </a:lnTo>
                <a:lnTo>
                  <a:pt x="2156" y="625"/>
                </a:lnTo>
                <a:lnTo>
                  <a:pt x="2157" y="626"/>
                </a:lnTo>
                <a:lnTo>
                  <a:pt x="2157" y="625"/>
                </a:lnTo>
                <a:lnTo>
                  <a:pt x="2157" y="624"/>
                </a:lnTo>
                <a:lnTo>
                  <a:pt x="2157" y="623"/>
                </a:lnTo>
                <a:lnTo>
                  <a:pt x="2158" y="623"/>
                </a:lnTo>
                <a:lnTo>
                  <a:pt x="2158" y="622"/>
                </a:lnTo>
                <a:lnTo>
                  <a:pt x="2159" y="622"/>
                </a:lnTo>
                <a:lnTo>
                  <a:pt x="2159" y="620"/>
                </a:lnTo>
                <a:lnTo>
                  <a:pt x="2160" y="620"/>
                </a:lnTo>
                <a:lnTo>
                  <a:pt x="2160" y="619"/>
                </a:lnTo>
                <a:lnTo>
                  <a:pt x="2161" y="618"/>
                </a:lnTo>
                <a:lnTo>
                  <a:pt x="2161" y="616"/>
                </a:lnTo>
                <a:lnTo>
                  <a:pt x="2163" y="614"/>
                </a:lnTo>
                <a:lnTo>
                  <a:pt x="2165" y="613"/>
                </a:lnTo>
                <a:lnTo>
                  <a:pt x="2165" y="612"/>
                </a:lnTo>
                <a:lnTo>
                  <a:pt x="2166" y="610"/>
                </a:lnTo>
                <a:lnTo>
                  <a:pt x="2167" y="608"/>
                </a:lnTo>
                <a:lnTo>
                  <a:pt x="2167" y="607"/>
                </a:lnTo>
                <a:lnTo>
                  <a:pt x="2168" y="606"/>
                </a:lnTo>
                <a:lnTo>
                  <a:pt x="2169" y="605"/>
                </a:lnTo>
                <a:lnTo>
                  <a:pt x="2169" y="604"/>
                </a:lnTo>
                <a:lnTo>
                  <a:pt x="2170" y="603"/>
                </a:lnTo>
                <a:lnTo>
                  <a:pt x="2170" y="600"/>
                </a:lnTo>
                <a:lnTo>
                  <a:pt x="2171" y="601"/>
                </a:lnTo>
                <a:lnTo>
                  <a:pt x="2171" y="599"/>
                </a:lnTo>
                <a:lnTo>
                  <a:pt x="2171" y="598"/>
                </a:lnTo>
                <a:lnTo>
                  <a:pt x="2172" y="597"/>
                </a:lnTo>
                <a:lnTo>
                  <a:pt x="2172" y="596"/>
                </a:lnTo>
                <a:lnTo>
                  <a:pt x="2173" y="596"/>
                </a:lnTo>
                <a:lnTo>
                  <a:pt x="2175" y="594"/>
                </a:lnTo>
                <a:lnTo>
                  <a:pt x="2176" y="591"/>
                </a:lnTo>
                <a:lnTo>
                  <a:pt x="2177" y="591"/>
                </a:lnTo>
                <a:lnTo>
                  <a:pt x="2178" y="590"/>
                </a:lnTo>
                <a:lnTo>
                  <a:pt x="2178" y="588"/>
                </a:lnTo>
                <a:lnTo>
                  <a:pt x="2179" y="585"/>
                </a:lnTo>
                <a:lnTo>
                  <a:pt x="2181" y="585"/>
                </a:lnTo>
                <a:lnTo>
                  <a:pt x="2182" y="584"/>
                </a:lnTo>
                <a:lnTo>
                  <a:pt x="2184" y="583"/>
                </a:lnTo>
                <a:lnTo>
                  <a:pt x="2185" y="583"/>
                </a:lnTo>
                <a:lnTo>
                  <a:pt x="2185" y="581"/>
                </a:lnTo>
                <a:lnTo>
                  <a:pt x="2184" y="581"/>
                </a:lnTo>
                <a:lnTo>
                  <a:pt x="2185" y="579"/>
                </a:lnTo>
                <a:lnTo>
                  <a:pt x="2187" y="577"/>
                </a:lnTo>
                <a:lnTo>
                  <a:pt x="2188" y="577"/>
                </a:lnTo>
                <a:lnTo>
                  <a:pt x="2190" y="572"/>
                </a:lnTo>
                <a:lnTo>
                  <a:pt x="2191" y="572"/>
                </a:lnTo>
                <a:lnTo>
                  <a:pt x="2190" y="571"/>
                </a:lnTo>
                <a:lnTo>
                  <a:pt x="2190" y="570"/>
                </a:lnTo>
                <a:lnTo>
                  <a:pt x="2191" y="569"/>
                </a:lnTo>
                <a:lnTo>
                  <a:pt x="2192" y="568"/>
                </a:lnTo>
                <a:lnTo>
                  <a:pt x="2194" y="567"/>
                </a:lnTo>
                <a:lnTo>
                  <a:pt x="2195" y="567"/>
                </a:lnTo>
                <a:lnTo>
                  <a:pt x="2195" y="566"/>
                </a:lnTo>
                <a:lnTo>
                  <a:pt x="2196" y="566"/>
                </a:lnTo>
                <a:lnTo>
                  <a:pt x="2196" y="565"/>
                </a:lnTo>
                <a:lnTo>
                  <a:pt x="2197" y="565"/>
                </a:lnTo>
                <a:lnTo>
                  <a:pt x="2197" y="564"/>
                </a:lnTo>
                <a:lnTo>
                  <a:pt x="2199" y="562"/>
                </a:lnTo>
                <a:lnTo>
                  <a:pt x="2199" y="561"/>
                </a:lnTo>
                <a:lnTo>
                  <a:pt x="2200" y="561"/>
                </a:lnTo>
                <a:lnTo>
                  <a:pt x="2201" y="560"/>
                </a:lnTo>
                <a:lnTo>
                  <a:pt x="2202" y="559"/>
                </a:lnTo>
                <a:lnTo>
                  <a:pt x="2204" y="559"/>
                </a:lnTo>
                <a:lnTo>
                  <a:pt x="2206" y="557"/>
                </a:lnTo>
                <a:lnTo>
                  <a:pt x="2209" y="556"/>
                </a:lnTo>
                <a:lnTo>
                  <a:pt x="2209" y="555"/>
                </a:lnTo>
                <a:lnTo>
                  <a:pt x="2209" y="552"/>
                </a:lnTo>
                <a:lnTo>
                  <a:pt x="2209" y="551"/>
                </a:lnTo>
                <a:lnTo>
                  <a:pt x="2210" y="551"/>
                </a:lnTo>
                <a:lnTo>
                  <a:pt x="2210" y="550"/>
                </a:lnTo>
                <a:lnTo>
                  <a:pt x="2211" y="550"/>
                </a:lnTo>
                <a:lnTo>
                  <a:pt x="2213" y="550"/>
                </a:lnTo>
                <a:lnTo>
                  <a:pt x="2213" y="549"/>
                </a:lnTo>
                <a:lnTo>
                  <a:pt x="2214" y="549"/>
                </a:lnTo>
                <a:lnTo>
                  <a:pt x="2214" y="548"/>
                </a:lnTo>
                <a:lnTo>
                  <a:pt x="2217" y="547"/>
                </a:lnTo>
                <a:lnTo>
                  <a:pt x="2217" y="546"/>
                </a:lnTo>
                <a:lnTo>
                  <a:pt x="2218" y="546"/>
                </a:lnTo>
                <a:lnTo>
                  <a:pt x="2221" y="543"/>
                </a:lnTo>
                <a:lnTo>
                  <a:pt x="2223" y="541"/>
                </a:lnTo>
                <a:lnTo>
                  <a:pt x="2224" y="540"/>
                </a:lnTo>
                <a:lnTo>
                  <a:pt x="2224" y="539"/>
                </a:lnTo>
                <a:lnTo>
                  <a:pt x="2224" y="538"/>
                </a:lnTo>
                <a:lnTo>
                  <a:pt x="2224" y="537"/>
                </a:lnTo>
                <a:lnTo>
                  <a:pt x="2227" y="534"/>
                </a:lnTo>
                <a:lnTo>
                  <a:pt x="2229" y="534"/>
                </a:lnTo>
                <a:lnTo>
                  <a:pt x="2230" y="533"/>
                </a:lnTo>
                <a:lnTo>
                  <a:pt x="2235" y="533"/>
                </a:lnTo>
                <a:lnTo>
                  <a:pt x="2235" y="531"/>
                </a:lnTo>
                <a:lnTo>
                  <a:pt x="2237" y="530"/>
                </a:lnTo>
                <a:lnTo>
                  <a:pt x="2237" y="529"/>
                </a:lnTo>
                <a:lnTo>
                  <a:pt x="2238" y="529"/>
                </a:lnTo>
                <a:lnTo>
                  <a:pt x="2239" y="529"/>
                </a:lnTo>
                <a:lnTo>
                  <a:pt x="2239" y="528"/>
                </a:lnTo>
                <a:lnTo>
                  <a:pt x="2240" y="528"/>
                </a:lnTo>
                <a:lnTo>
                  <a:pt x="2242" y="527"/>
                </a:lnTo>
                <a:lnTo>
                  <a:pt x="2243" y="526"/>
                </a:lnTo>
                <a:lnTo>
                  <a:pt x="2244" y="526"/>
                </a:lnTo>
                <a:lnTo>
                  <a:pt x="2245" y="526"/>
                </a:lnTo>
                <a:lnTo>
                  <a:pt x="2246" y="526"/>
                </a:lnTo>
                <a:lnTo>
                  <a:pt x="2247" y="524"/>
                </a:lnTo>
                <a:lnTo>
                  <a:pt x="2247" y="526"/>
                </a:lnTo>
                <a:lnTo>
                  <a:pt x="2248" y="526"/>
                </a:lnTo>
                <a:lnTo>
                  <a:pt x="2249" y="526"/>
                </a:lnTo>
                <a:lnTo>
                  <a:pt x="2252" y="526"/>
                </a:lnTo>
                <a:lnTo>
                  <a:pt x="2253" y="526"/>
                </a:lnTo>
                <a:lnTo>
                  <a:pt x="2253" y="527"/>
                </a:lnTo>
                <a:lnTo>
                  <a:pt x="2254" y="527"/>
                </a:lnTo>
                <a:lnTo>
                  <a:pt x="2255" y="527"/>
                </a:lnTo>
                <a:lnTo>
                  <a:pt x="2256" y="527"/>
                </a:lnTo>
                <a:lnTo>
                  <a:pt x="2257" y="527"/>
                </a:lnTo>
                <a:lnTo>
                  <a:pt x="2257" y="526"/>
                </a:lnTo>
                <a:lnTo>
                  <a:pt x="2258" y="524"/>
                </a:lnTo>
                <a:lnTo>
                  <a:pt x="2261" y="523"/>
                </a:lnTo>
                <a:lnTo>
                  <a:pt x="2262" y="523"/>
                </a:lnTo>
                <a:lnTo>
                  <a:pt x="2263" y="523"/>
                </a:lnTo>
                <a:lnTo>
                  <a:pt x="2264" y="523"/>
                </a:lnTo>
                <a:lnTo>
                  <a:pt x="2264" y="522"/>
                </a:lnTo>
                <a:lnTo>
                  <a:pt x="2265" y="522"/>
                </a:lnTo>
                <a:lnTo>
                  <a:pt x="2265" y="521"/>
                </a:lnTo>
                <a:lnTo>
                  <a:pt x="2266" y="521"/>
                </a:lnTo>
                <a:lnTo>
                  <a:pt x="2267" y="521"/>
                </a:lnTo>
                <a:lnTo>
                  <a:pt x="2268" y="522"/>
                </a:lnTo>
                <a:lnTo>
                  <a:pt x="2268" y="521"/>
                </a:lnTo>
                <a:lnTo>
                  <a:pt x="2269" y="521"/>
                </a:lnTo>
                <a:lnTo>
                  <a:pt x="2268" y="520"/>
                </a:lnTo>
                <a:lnTo>
                  <a:pt x="2269" y="519"/>
                </a:lnTo>
                <a:lnTo>
                  <a:pt x="2269" y="518"/>
                </a:lnTo>
                <a:lnTo>
                  <a:pt x="2271" y="519"/>
                </a:lnTo>
                <a:lnTo>
                  <a:pt x="2269" y="520"/>
                </a:lnTo>
                <a:lnTo>
                  <a:pt x="2272" y="518"/>
                </a:lnTo>
                <a:lnTo>
                  <a:pt x="2273" y="518"/>
                </a:lnTo>
                <a:lnTo>
                  <a:pt x="2274" y="518"/>
                </a:lnTo>
                <a:lnTo>
                  <a:pt x="2274" y="517"/>
                </a:lnTo>
                <a:lnTo>
                  <a:pt x="2275" y="517"/>
                </a:lnTo>
                <a:lnTo>
                  <a:pt x="2276" y="517"/>
                </a:lnTo>
                <a:lnTo>
                  <a:pt x="2277" y="516"/>
                </a:lnTo>
                <a:lnTo>
                  <a:pt x="2277" y="513"/>
                </a:lnTo>
                <a:lnTo>
                  <a:pt x="2280" y="512"/>
                </a:lnTo>
                <a:lnTo>
                  <a:pt x="2281" y="512"/>
                </a:lnTo>
                <a:lnTo>
                  <a:pt x="2283" y="511"/>
                </a:lnTo>
                <a:lnTo>
                  <a:pt x="2285" y="511"/>
                </a:lnTo>
                <a:lnTo>
                  <a:pt x="2286" y="511"/>
                </a:lnTo>
                <a:lnTo>
                  <a:pt x="2286" y="509"/>
                </a:lnTo>
                <a:lnTo>
                  <a:pt x="2288" y="507"/>
                </a:lnTo>
                <a:lnTo>
                  <a:pt x="2290" y="505"/>
                </a:lnTo>
                <a:lnTo>
                  <a:pt x="2290" y="503"/>
                </a:lnTo>
                <a:lnTo>
                  <a:pt x="2290" y="502"/>
                </a:lnTo>
                <a:lnTo>
                  <a:pt x="2291" y="502"/>
                </a:lnTo>
                <a:lnTo>
                  <a:pt x="2292" y="501"/>
                </a:lnTo>
                <a:lnTo>
                  <a:pt x="2292" y="500"/>
                </a:lnTo>
                <a:lnTo>
                  <a:pt x="2291" y="500"/>
                </a:lnTo>
                <a:lnTo>
                  <a:pt x="2291" y="499"/>
                </a:lnTo>
                <a:lnTo>
                  <a:pt x="2292" y="499"/>
                </a:lnTo>
                <a:lnTo>
                  <a:pt x="2293" y="498"/>
                </a:lnTo>
                <a:lnTo>
                  <a:pt x="2293" y="497"/>
                </a:lnTo>
                <a:lnTo>
                  <a:pt x="2292" y="495"/>
                </a:lnTo>
                <a:lnTo>
                  <a:pt x="2293" y="494"/>
                </a:lnTo>
                <a:lnTo>
                  <a:pt x="2292" y="494"/>
                </a:lnTo>
                <a:lnTo>
                  <a:pt x="2292" y="493"/>
                </a:lnTo>
                <a:lnTo>
                  <a:pt x="2293" y="492"/>
                </a:lnTo>
                <a:lnTo>
                  <a:pt x="2294" y="491"/>
                </a:lnTo>
                <a:lnTo>
                  <a:pt x="2296" y="491"/>
                </a:lnTo>
                <a:lnTo>
                  <a:pt x="2297" y="489"/>
                </a:lnTo>
                <a:lnTo>
                  <a:pt x="2299" y="489"/>
                </a:lnTo>
                <a:lnTo>
                  <a:pt x="2299" y="488"/>
                </a:lnTo>
                <a:lnTo>
                  <a:pt x="2299" y="486"/>
                </a:lnTo>
                <a:lnTo>
                  <a:pt x="2301" y="484"/>
                </a:lnTo>
                <a:lnTo>
                  <a:pt x="2302" y="483"/>
                </a:lnTo>
                <a:lnTo>
                  <a:pt x="2303" y="483"/>
                </a:lnTo>
                <a:lnTo>
                  <a:pt x="2303" y="482"/>
                </a:lnTo>
                <a:lnTo>
                  <a:pt x="2304" y="482"/>
                </a:lnTo>
                <a:lnTo>
                  <a:pt x="2304" y="481"/>
                </a:lnTo>
                <a:lnTo>
                  <a:pt x="2309" y="480"/>
                </a:lnTo>
                <a:lnTo>
                  <a:pt x="2309" y="479"/>
                </a:lnTo>
                <a:lnTo>
                  <a:pt x="2311" y="479"/>
                </a:lnTo>
                <a:lnTo>
                  <a:pt x="2312" y="479"/>
                </a:lnTo>
                <a:lnTo>
                  <a:pt x="2313" y="479"/>
                </a:lnTo>
                <a:lnTo>
                  <a:pt x="2316" y="475"/>
                </a:lnTo>
                <a:lnTo>
                  <a:pt x="2319" y="472"/>
                </a:lnTo>
                <a:lnTo>
                  <a:pt x="2320" y="472"/>
                </a:lnTo>
                <a:lnTo>
                  <a:pt x="2319" y="471"/>
                </a:lnTo>
                <a:lnTo>
                  <a:pt x="2320" y="470"/>
                </a:lnTo>
                <a:lnTo>
                  <a:pt x="2319" y="467"/>
                </a:lnTo>
                <a:lnTo>
                  <a:pt x="2320" y="467"/>
                </a:lnTo>
                <a:lnTo>
                  <a:pt x="2322" y="467"/>
                </a:lnTo>
                <a:lnTo>
                  <a:pt x="2323" y="467"/>
                </a:lnTo>
                <a:lnTo>
                  <a:pt x="2326" y="467"/>
                </a:lnTo>
                <a:lnTo>
                  <a:pt x="2328" y="467"/>
                </a:lnTo>
                <a:lnTo>
                  <a:pt x="2330" y="467"/>
                </a:lnTo>
                <a:lnTo>
                  <a:pt x="2332" y="466"/>
                </a:lnTo>
                <a:lnTo>
                  <a:pt x="2333" y="466"/>
                </a:lnTo>
                <a:lnTo>
                  <a:pt x="2335" y="465"/>
                </a:lnTo>
                <a:lnTo>
                  <a:pt x="2338" y="464"/>
                </a:lnTo>
                <a:lnTo>
                  <a:pt x="2340" y="463"/>
                </a:lnTo>
                <a:lnTo>
                  <a:pt x="2341" y="461"/>
                </a:lnTo>
                <a:lnTo>
                  <a:pt x="2343" y="456"/>
                </a:lnTo>
                <a:lnTo>
                  <a:pt x="2345" y="453"/>
                </a:lnTo>
                <a:lnTo>
                  <a:pt x="2345" y="451"/>
                </a:lnTo>
                <a:lnTo>
                  <a:pt x="2347" y="450"/>
                </a:lnTo>
                <a:lnTo>
                  <a:pt x="2348" y="447"/>
                </a:lnTo>
                <a:lnTo>
                  <a:pt x="2348" y="444"/>
                </a:lnTo>
                <a:lnTo>
                  <a:pt x="2350" y="444"/>
                </a:lnTo>
                <a:lnTo>
                  <a:pt x="2350" y="443"/>
                </a:lnTo>
                <a:lnTo>
                  <a:pt x="2351" y="444"/>
                </a:lnTo>
                <a:lnTo>
                  <a:pt x="2353" y="442"/>
                </a:lnTo>
                <a:lnTo>
                  <a:pt x="2354" y="442"/>
                </a:lnTo>
                <a:lnTo>
                  <a:pt x="2353" y="442"/>
                </a:lnTo>
                <a:lnTo>
                  <a:pt x="2354" y="441"/>
                </a:lnTo>
                <a:lnTo>
                  <a:pt x="2355" y="441"/>
                </a:lnTo>
                <a:lnTo>
                  <a:pt x="2357" y="440"/>
                </a:lnTo>
                <a:lnTo>
                  <a:pt x="2358" y="438"/>
                </a:lnTo>
                <a:lnTo>
                  <a:pt x="2358" y="437"/>
                </a:lnTo>
                <a:lnTo>
                  <a:pt x="2359" y="435"/>
                </a:lnTo>
                <a:lnTo>
                  <a:pt x="2360" y="434"/>
                </a:lnTo>
                <a:lnTo>
                  <a:pt x="2360" y="433"/>
                </a:lnTo>
                <a:lnTo>
                  <a:pt x="2361" y="431"/>
                </a:lnTo>
                <a:lnTo>
                  <a:pt x="2361" y="430"/>
                </a:lnTo>
                <a:lnTo>
                  <a:pt x="2361" y="428"/>
                </a:lnTo>
                <a:lnTo>
                  <a:pt x="2362" y="426"/>
                </a:lnTo>
                <a:lnTo>
                  <a:pt x="2362" y="425"/>
                </a:lnTo>
                <a:lnTo>
                  <a:pt x="2363" y="425"/>
                </a:lnTo>
                <a:lnTo>
                  <a:pt x="2367" y="424"/>
                </a:lnTo>
                <a:lnTo>
                  <a:pt x="2368" y="423"/>
                </a:lnTo>
                <a:lnTo>
                  <a:pt x="2369" y="422"/>
                </a:lnTo>
                <a:lnTo>
                  <a:pt x="2370" y="421"/>
                </a:lnTo>
                <a:lnTo>
                  <a:pt x="2371" y="421"/>
                </a:lnTo>
                <a:lnTo>
                  <a:pt x="2373" y="419"/>
                </a:lnTo>
                <a:lnTo>
                  <a:pt x="2374" y="419"/>
                </a:lnTo>
                <a:lnTo>
                  <a:pt x="2376" y="421"/>
                </a:lnTo>
                <a:lnTo>
                  <a:pt x="2377" y="421"/>
                </a:lnTo>
                <a:lnTo>
                  <a:pt x="2382" y="418"/>
                </a:lnTo>
                <a:lnTo>
                  <a:pt x="2383" y="418"/>
                </a:lnTo>
                <a:lnTo>
                  <a:pt x="2387" y="418"/>
                </a:lnTo>
                <a:lnTo>
                  <a:pt x="2388" y="418"/>
                </a:lnTo>
                <a:lnTo>
                  <a:pt x="2389" y="418"/>
                </a:lnTo>
                <a:lnTo>
                  <a:pt x="2391" y="418"/>
                </a:lnTo>
                <a:lnTo>
                  <a:pt x="2393" y="415"/>
                </a:lnTo>
                <a:lnTo>
                  <a:pt x="2395" y="413"/>
                </a:lnTo>
                <a:lnTo>
                  <a:pt x="2395" y="411"/>
                </a:lnTo>
                <a:lnTo>
                  <a:pt x="2393" y="409"/>
                </a:lnTo>
                <a:lnTo>
                  <a:pt x="2393" y="407"/>
                </a:lnTo>
                <a:lnTo>
                  <a:pt x="2392" y="405"/>
                </a:lnTo>
                <a:lnTo>
                  <a:pt x="2391" y="405"/>
                </a:lnTo>
                <a:lnTo>
                  <a:pt x="2391" y="404"/>
                </a:lnTo>
                <a:lnTo>
                  <a:pt x="2390" y="404"/>
                </a:lnTo>
                <a:lnTo>
                  <a:pt x="2388" y="400"/>
                </a:lnTo>
                <a:lnTo>
                  <a:pt x="2387" y="395"/>
                </a:lnTo>
                <a:lnTo>
                  <a:pt x="2387" y="394"/>
                </a:lnTo>
                <a:lnTo>
                  <a:pt x="2388" y="393"/>
                </a:lnTo>
                <a:lnTo>
                  <a:pt x="2389" y="388"/>
                </a:lnTo>
                <a:lnTo>
                  <a:pt x="2390" y="384"/>
                </a:lnTo>
                <a:lnTo>
                  <a:pt x="2391" y="381"/>
                </a:lnTo>
                <a:lnTo>
                  <a:pt x="2391" y="380"/>
                </a:lnTo>
                <a:lnTo>
                  <a:pt x="2390" y="376"/>
                </a:lnTo>
                <a:lnTo>
                  <a:pt x="2391" y="373"/>
                </a:lnTo>
                <a:lnTo>
                  <a:pt x="2390" y="367"/>
                </a:lnTo>
                <a:lnTo>
                  <a:pt x="2390" y="366"/>
                </a:lnTo>
                <a:lnTo>
                  <a:pt x="2389" y="364"/>
                </a:lnTo>
                <a:lnTo>
                  <a:pt x="2390" y="360"/>
                </a:lnTo>
                <a:lnTo>
                  <a:pt x="2390" y="359"/>
                </a:lnTo>
                <a:lnTo>
                  <a:pt x="2390" y="358"/>
                </a:lnTo>
                <a:lnTo>
                  <a:pt x="2393" y="352"/>
                </a:lnTo>
                <a:lnTo>
                  <a:pt x="2393" y="350"/>
                </a:lnTo>
                <a:lnTo>
                  <a:pt x="2395" y="349"/>
                </a:lnTo>
                <a:lnTo>
                  <a:pt x="2396" y="346"/>
                </a:lnTo>
                <a:lnTo>
                  <a:pt x="2397" y="346"/>
                </a:lnTo>
                <a:lnTo>
                  <a:pt x="2398" y="344"/>
                </a:lnTo>
                <a:lnTo>
                  <a:pt x="2399" y="341"/>
                </a:lnTo>
                <a:lnTo>
                  <a:pt x="2400" y="340"/>
                </a:lnTo>
                <a:lnTo>
                  <a:pt x="2400" y="339"/>
                </a:lnTo>
                <a:lnTo>
                  <a:pt x="2401" y="338"/>
                </a:lnTo>
                <a:lnTo>
                  <a:pt x="2401" y="337"/>
                </a:lnTo>
                <a:lnTo>
                  <a:pt x="2402" y="336"/>
                </a:lnTo>
                <a:lnTo>
                  <a:pt x="2403" y="332"/>
                </a:lnTo>
                <a:lnTo>
                  <a:pt x="2405" y="331"/>
                </a:lnTo>
                <a:lnTo>
                  <a:pt x="2406" y="331"/>
                </a:lnTo>
                <a:lnTo>
                  <a:pt x="2406" y="330"/>
                </a:lnTo>
                <a:lnTo>
                  <a:pt x="2408" y="327"/>
                </a:lnTo>
                <a:lnTo>
                  <a:pt x="2408" y="326"/>
                </a:lnTo>
                <a:lnTo>
                  <a:pt x="2409" y="322"/>
                </a:lnTo>
                <a:lnTo>
                  <a:pt x="2409" y="321"/>
                </a:lnTo>
                <a:lnTo>
                  <a:pt x="2409" y="319"/>
                </a:lnTo>
                <a:lnTo>
                  <a:pt x="2408" y="317"/>
                </a:lnTo>
                <a:lnTo>
                  <a:pt x="2408" y="313"/>
                </a:lnTo>
                <a:lnTo>
                  <a:pt x="2408" y="312"/>
                </a:lnTo>
                <a:lnTo>
                  <a:pt x="2408" y="310"/>
                </a:lnTo>
                <a:lnTo>
                  <a:pt x="2408" y="307"/>
                </a:lnTo>
                <a:lnTo>
                  <a:pt x="2409" y="304"/>
                </a:lnTo>
                <a:lnTo>
                  <a:pt x="2409" y="301"/>
                </a:lnTo>
                <a:lnTo>
                  <a:pt x="2410" y="300"/>
                </a:lnTo>
                <a:lnTo>
                  <a:pt x="2410" y="293"/>
                </a:lnTo>
                <a:lnTo>
                  <a:pt x="2411" y="291"/>
                </a:lnTo>
                <a:lnTo>
                  <a:pt x="2412" y="290"/>
                </a:lnTo>
                <a:lnTo>
                  <a:pt x="2414" y="291"/>
                </a:lnTo>
                <a:lnTo>
                  <a:pt x="2415" y="291"/>
                </a:lnTo>
                <a:lnTo>
                  <a:pt x="2415" y="290"/>
                </a:lnTo>
                <a:lnTo>
                  <a:pt x="2417" y="289"/>
                </a:lnTo>
                <a:lnTo>
                  <a:pt x="2420" y="287"/>
                </a:lnTo>
                <a:lnTo>
                  <a:pt x="2424" y="285"/>
                </a:lnTo>
                <a:lnTo>
                  <a:pt x="2424" y="284"/>
                </a:lnTo>
                <a:lnTo>
                  <a:pt x="2426" y="284"/>
                </a:lnTo>
                <a:lnTo>
                  <a:pt x="2427" y="283"/>
                </a:lnTo>
                <a:lnTo>
                  <a:pt x="2430" y="282"/>
                </a:lnTo>
                <a:lnTo>
                  <a:pt x="2433" y="279"/>
                </a:lnTo>
                <a:lnTo>
                  <a:pt x="2431" y="278"/>
                </a:lnTo>
                <a:lnTo>
                  <a:pt x="2431" y="277"/>
                </a:lnTo>
                <a:lnTo>
                  <a:pt x="2433" y="277"/>
                </a:lnTo>
                <a:lnTo>
                  <a:pt x="2434" y="277"/>
                </a:lnTo>
                <a:lnTo>
                  <a:pt x="2434" y="275"/>
                </a:lnTo>
                <a:lnTo>
                  <a:pt x="2434" y="277"/>
                </a:lnTo>
                <a:lnTo>
                  <a:pt x="2434" y="278"/>
                </a:lnTo>
                <a:lnTo>
                  <a:pt x="2434" y="279"/>
                </a:lnTo>
                <a:lnTo>
                  <a:pt x="2435" y="280"/>
                </a:lnTo>
                <a:lnTo>
                  <a:pt x="2437" y="281"/>
                </a:lnTo>
                <a:lnTo>
                  <a:pt x="2437" y="280"/>
                </a:lnTo>
                <a:lnTo>
                  <a:pt x="2438" y="279"/>
                </a:lnTo>
                <a:lnTo>
                  <a:pt x="2438" y="278"/>
                </a:lnTo>
                <a:lnTo>
                  <a:pt x="2437" y="277"/>
                </a:lnTo>
                <a:lnTo>
                  <a:pt x="2436" y="277"/>
                </a:lnTo>
                <a:lnTo>
                  <a:pt x="2437" y="275"/>
                </a:lnTo>
                <a:lnTo>
                  <a:pt x="2436" y="274"/>
                </a:lnTo>
                <a:lnTo>
                  <a:pt x="2435" y="274"/>
                </a:lnTo>
                <a:lnTo>
                  <a:pt x="2435" y="273"/>
                </a:lnTo>
                <a:lnTo>
                  <a:pt x="2435" y="272"/>
                </a:lnTo>
                <a:lnTo>
                  <a:pt x="2436" y="272"/>
                </a:lnTo>
                <a:lnTo>
                  <a:pt x="2437" y="272"/>
                </a:lnTo>
                <a:lnTo>
                  <a:pt x="2437" y="271"/>
                </a:lnTo>
                <a:lnTo>
                  <a:pt x="2439" y="271"/>
                </a:lnTo>
                <a:lnTo>
                  <a:pt x="2439" y="269"/>
                </a:lnTo>
                <a:lnTo>
                  <a:pt x="2440" y="268"/>
                </a:lnTo>
                <a:lnTo>
                  <a:pt x="2443" y="268"/>
                </a:lnTo>
                <a:lnTo>
                  <a:pt x="2445" y="266"/>
                </a:lnTo>
                <a:lnTo>
                  <a:pt x="2446" y="265"/>
                </a:lnTo>
                <a:lnTo>
                  <a:pt x="2447" y="264"/>
                </a:lnTo>
                <a:lnTo>
                  <a:pt x="2448" y="264"/>
                </a:lnTo>
                <a:lnTo>
                  <a:pt x="2449" y="263"/>
                </a:lnTo>
                <a:lnTo>
                  <a:pt x="2451" y="262"/>
                </a:lnTo>
                <a:lnTo>
                  <a:pt x="2453" y="261"/>
                </a:lnTo>
                <a:lnTo>
                  <a:pt x="2454" y="260"/>
                </a:lnTo>
                <a:lnTo>
                  <a:pt x="2457" y="256"/>
                </a:lnTo>
                <a:lnTo>
                  <a:pt x="2458" y="255"/>
                </a:lnTo>
                <a:lnTo>
                  <a:pt x="2459" y="252"/>
                </a:lnTo>
                <a:lnTo>
                  <a:pt x="2462" y="251"/>
                </a:lnTo>
                <a:lnTo>
                  <a:pt x="2462" y="250"/>
                </a:lnTo>
                <a:lnTo>
                  <a:pt x="2464" y="250"/>
                </a:lnTo>
                <a:lnTo>
                  <a:pt x="2464" y="249"/>
                </a:lnTo>
                <a:lnTo>
                  <a:pt x="2464" y="246"/>
                </a:lnTo>
                <a:lnTo>
                  <a:pt x="2462" y="244"/>
                </a:lnTo>
                <a:lnTo>
                  <a:pt x="2463" y="243"/>
                </a:lnTo>
                <a:lnTo>
                  <a:pt x="2462" y="242"/>
                </a:lnTo>
                <a:lnTo>
                  <a:pt x="2463" y="241"/>
                </a:lnTo>
                <a:lnTo>
                  <a:pt x="2464" y="240"/>
                </a:lnTo>
                <a:lnTo>
                  <a:pt x="2465" y="239"/>
                </a:lnTo>
                <a:lnTo>
                  <a:pt x="2466" y="235"/>
                </a:lnTo>
                <a:lnTo>
                  <a:pt x="2469" y="233"/>
                </a:lnTo>
                <a:lnTo>
                  <a:pt x="2470" y="232"/>
                </a:lnTo>
                <a:lnTo>
                  <a:pt x="2474" y="227"/>
                </a:lnTo>
                <a:lnTo>
                  <a:pt x="2475" y="225"/>
                </a:lnTo>
                <a:lnTo>
                  <a:pt x="2477" y="218"/>
                </a:lnTo>
                <a:lnTo>
                  <a:pt x="2478" y="216"/>
                </a:lnTo>
                <a:lnTo>
                  <a:pt x="2481" y="214"/>
                </a:lnTo>
                <a:lnTo>
                  <a:pt x="2483" y="213"/>
                </a:lnTo>
                <a:lnTo>
                  <a:pt x="2485" y="211"/>
                </a:lnTo>
                <a:lnTo>
                  <a:pt x="2487" y="210"/>
                </a:lnTo>
                <a:lnTo>
                  <a:pt x="2489" y="207"/>
                </a:lnTo>
                <a:lnTo>
                  <a:pt x="2492" y="206"/>
                </a:lnTo>
                <a:lnTo>
                  <a:pt x="2495" y="204"/>
                </a:lnTo>
                <a:lnTo>
                  <a:pt x="2496" y="204"/>
                </a:lnTo>
                <a:lnTo>
                  <a:pt x="2498" y="202"/>
                </a:lnTo>
                <a:lnTo>
                  <a:pt x="2501" y="202"/>
                </a:lnTo>
                <a:lnTo>
                  <a:pt x="2502" y="201"/>
                </a:lnTo>
                <a:lnTo>
                  <a:pt x="2505" y="197"/>
                </a:lnTo>
                <a:lnTo>
                  <a:pt x="2505" y="196"/>
                </a:lnTo>
                <a:lnTo>
                  <a:pt x="2506" y="195"/>
                </a:lnTo>
                <a:lnTo>
                  <a:pt x="2507" y="191"/>
                </a:lnTo>
                <a:lnTo>
                  <a:pt x="2506" y="188"/>
                </a:lnTo>
                <a:lnTo>
                  <a:pt x="2506" y="187"/>
                </a:lnTo>
                <a:lnTo>
                  <a:pt x="2506" y="183"/>
                </a:lnTo>
                <a:lnTo>
                  <a:pt x="2506" y="182"/>
                </a:lnTo>
                <a:lnTo>
                  <a:pt x="2506" y="180"/>
                </a:lnTo>
                <a:lnTo>
                  <a:pt x="2506" y="179"/>
                </a:lnTo>
                <a:lnTo>
                  <a:pt x="2508" y="177"/>
                </a:lnTo>
                <a:lnTo>
                  <a:pt x="2508" y="175"/>
                </a:lnTo>
                <a:lnTo>
                  <a:pt x="2510" y="174"/>
                </a:lnTo>
                <a:lnTo>
                  <a:pt x="2515" y="168"/>
                </a:lnTo>
                <a:lnTo>
                  <a:pt x="2516" y="168"/>
                </a:lnTo>
                <a:lnTo>
                  <a:pt x="2517" y="168"/>
                </a:lnTo>
                <a:lnTo>
                  <a:pt x="2518" y="168"/>
                </a:lnTo>
                <a:lnTo>
                  <a:pt x="2520" y="167"/>
                </a:lnTo>
                <a:lnTo>
                  <a:pt x="2522" y="166"/>
                </a:lnTo>
                <a:lnTo>
                  <a:pt x="2523" y="166"/>
                </a:lnTo>
                <a:lnTo>
                  <a:pt x="2525" y="166"/>
                </a:lnTo>
                <a:lnTo>
                  <a:pt x="2526" y="165"/>
                </a:lnTo>
                <a:lnTo>
                  <a:pt x="2527" y="163"/>
                </a:lnTo>
                <a:lnTo>
                  <a:pt x="2529" y="163"/>
                </a:lnTo>
                <a:lnTo>
                  <a:pt x="2529" y="161"/>
                </a:lnTo>
                <a:lnTo>
                  <a:pt x="2530" y="160"/>
                </a:lnTo>
                <a:lnTo>
                  <a:pt x="2531" y="158"/>
                </a:lnTo>
                <a:lnTo>
                  <a:pt x="2531" y="157"/>
                </a:lnTo>
                <a:lnTo>
                  <a:pt x="2532" y="156"/>
                </a:lnTo>
                <a:lnTo>
                  <a:pt x="2536" y="151"/>
                </a:lnTo>
                <a:lnTo>
                  <a:pt x="2537" y="150"/>
                </a:lnTo>
                <a:lnTo>
                  <a:pt x="2540" y="145"/>
                </a:lnTo>
                <a:lnTo>
                  <a:pt x="2541" y="144"/>
                </a:lnTo>
                <a:lnTo>
                  <a:pt x="2541" y="142"/>
                </a:lnTo>
                <a:lnTo>
                  <a:pt x="2543" y="142"/>
                </a:lnTo>
                <a:lnTo>
                  <a:pt x="2543" y="141"/>
                </a:lnTo>
                <a:lnTo>
                  <a:pt x="2544" y="142"/>
                </a:lnTo>
                <a:lnTo>
                  <a:pt x="2548" y="144"/>
                </a:lnTo>
                <a:lnTo>
                  <a:pt x="2549" y="145"/>
                </a:lnTo>
                <a:lnTo>
                  <a:pt x="2549" y="146"/>
                </a:lnTo>
                <a:lnTo>
                  <a:pt x="2550" y="146"/>
                </a:lnTo>
                <a:lnTo>
                  <a:pt x="2551" y="146"/>
                </a:lnTo>
                <a:lnTo>
                  <a:pt x="2553" y="146"/>
                </a:lnTo>
                <a:lnTo>
                  <a:pt x="2555" y="146"/>
                </a:lnTo>
                <a:lnTo>
                  <a:pt x="2558" y="145"/>
                </a:lnTo>
                <a:lnTo>
                  <a:pt x="2561" y="145"/>
                </a:lnTo>
                <a:lnTo>
                  <a:pt x="2563" y="144"/>
                </a:lnTo>
                <a:lnTo>
                  <a:pt x="2566" y="142"/>
                </a:lnTo>
                <a:lnTo>
                  <a:pt x="2568" y="142"/>
                </a:lnTo>
                <a:lnTo>
                  <a:pt x="2570" y="140"/>
                </a:lnTo>
                <a:lnTo>
                  <a:pt x="2573" y="136"/>
                </a:lnTo>
                <a:lnTo>
                  <a:pt x="2575" y="134"/>
                </a:lnTo>
                <a:lnTo>
                  <a:pt x="2578" y="134"/>
                </a:lnTo>
                <a:lnTo>
                  <a:pt x="2579" y="131"/>
                </a:lnTo>
                <a:lnTo>
                  <a:pt x="2580" y="131"/>
                </a:lnTo>
                <a:lnTo>
                  <a:pt x="2583" y="129"/>
                </a:lnTo>
                <a:lnTo>
                  <a:pt x="2583" y="128"/>
                </a:lnTo>
                <a:lnTo>
                  <a:pt x="2585" y="126"/>
                </a:lnTo>
                <a:lnTo>
                  <a:pt x="2589" y="124"/>
                </a:lnTo>
                <a:lnTo>
                  <a:pt x="2591" y="122"/>
                </a:lnTo>
                <a:lnTo>
                  <a:pt x="2594" y="121"/>
                </a:lnTo>
                <a:lnTo>
                  <a:pt x="2598" y="120"/>
                </a:lnTo>
                <a:lnTo>
                  <a:pt x="2598" y="119"/>
                </a:lnTo>
                <a:lnTo>
                  <a:pt x="2599" y="118"/>
                </a:lnTo>
                <a:lnTo>
                  <a:pt x="2601" y="118"/>
                </a:lnTo>
                <a:lnTo>
                  <a:pt x="2602" y="116"/>
                </a:lnTo>
                <a:lnTo>
                  <a:pt x="2603" y="115"/>
                </a:lnTo>
                <a:lnTo>
                  <a:pt x="2607" y="111"/>
                </a:lnTo>
                <a:lnTo>
                  <a:pt x="2609" y="110"/>
                </a:lnTo>
                <a:lnTo>
                  <a:pt x="2610" y="110"/>
                </a:lnTo>
                <a:lnTo>
                  <a:pt x="2613" y="106"/>
                </a:lnTo>
                <a:lnTo>
                  <a:pt x="2615" y="105"/>
                </a:lnTo>
                <a:lnTo>
                  <a:pt x="2615" y="103"/>
                </a:lnTo>
                <a:lnTo>
                  <a:pt x="2616" y="103"/>
                </a:lnTo>
                <a:lnTo>
                  <a:pt x="2617" y="101"/>
                </a:lnTo>
                <a:lnTo>
                  <a:pt x="2617" y="99"/>
                </a:lnTo>
                <a:lnTo>
                  <a:pt x="2617" y="93"/>
                </a:lnTo>
                <a:lnTo>
                  <a:pt x="2618" y="92"/>
                </a:lnTo>
                <a:lnTo>
                  <a:pt x="2618" y="91"/>
                </a:lnTo>
                <a:lnTo>
                  <a:pt x="2620" y="90"/>
                </a:lnTo>
                <a:lnTo>
                  <a:pt x="2621" y="90"/>
                </a:lnTo>
                <a:lnTo>
                  <a:pt x="2623" y="90"/>
                </a:lnTo>
                <a:lnTo>
                  <a:pt x="2626" y="89"/>
                </a:lnTo>
                <a:lnTo>
                  <a:pt x="2627" y="89"/>
                </a:lnTo>
                <a:lnTo>
                  <a:pt x="2629" y="88"/>
                </a:lnTo>
                <a:lnTo>
                  <a:pt x="2632" y="87"/>
                </a:lnTo>
                <a:lnTo>
                  <a:pt x="2635" y="87"/>
                </a:lnTo>
                <a:lnTo>
                  <a:pt x="2636" y="86"/>
                </a:lnTo>
                <a:lnTo>
                  <a:pt x="2639" y="84"/>
                </a:lnTo>
                <a:lnTo>
                  <a:pt x="2640" y="84"/>
                </a:lnTo>
                <a:lnTo>
                  <a:pt x="2640" y="82"/>
                </a:lnTo>
                <a:lnTo>
                  <a:pt x="2644" y="79"/>
                </a:lnTo>
                <a:lnTo>
                  <a:pt x="2644" y="77"/>
                </a:lnTo>
                <a:lnTo>
                  <a:pt x="2645" y="75"/>
                </a:lnTo>
                <a:lnTo>
                  <a:pt x="2646" y="74"/>
                </a:lnTo>
                <a:lnTo>
                  <a:pt x="2648" y="73"/>
                </a:lnTo>
                <a:lnTo>
                  <a:pt x="2649" y="71"/>
                </a:lnTo>
                <a:lnTo>
                  <a:pt x="2650" y="71"/>
                </a:lnTo>
                <a:lnTo>
                  <a:pt x="2650" y="70"/>
                </a:lnTo>
                <a:lnTo>
                  <a:pt x="2651" y="70"/>
                </a:lnTo>
                <a:lnTo>
                  <a:pt x="2652" y="70"/>
                </a:lnTo>
                <a:lnTo>
                  <a:pt x="2654" y="70"/>
                </a:lnTo>
                <a:lnTo>
                  <a:pt x="2654" y="71"/>
                </a:lnTo>
                <a:lnTo>
                  <a:pt x="2656" y="70"/>
                </a:lnTo>
                <a:lnTo>
                  <a:pt x="2656" y="69"/>
                </a:lnTo>
                <a:lnTo>
                  <a:pt x="2657" y="68"/>
                </a:lnTo>
                <a:lnTo>
                  <a:pt x="2658" y="67"/>
                </a:lnTo>
                <a:lnTo>
                  <a:pt x="2658" y="65"/>
                </a:lnTo>
                <a:lnTo>
                  <a:pt x="2659" y="63"/>
                </a:lnTo>
                <a:lnTo>
                  <a:pt x="2660" y="63"/>
                </a:lnTo>
                <a:lnTo>
                  <a:pt x="2660" y="64"/>
                </a:lnTo>
                <a:lnTo>
                  <a:pt x="2661" y="64"/>
                </a:lnTo>
                <a:lnTo>
                  <a:pt x="2663" y="64"/>
                </a:lnTo>
                <a:lnTo>
                  <a:pt x="2664" y="63"/>
                </a:lnTo>
                <a:lnTo>
                  <a:pt x="2664" y="62"/>
                </a:lnTo>
                <a:lnTo>
                  <a:pt x="2664" y="61"/>
                </a:lnTo>
                <a:lnTo>
                  <a:pt x="2664" y="60"/>
                </a:lnTo>
                <a:lnTo>
                  <a:pt x="2665" y="59"/>
                </a:lnTo>
                <a:lnTo>
                  <a:pt x="2666" y="59"/>
                </a:lnTo>
                <a:lnTo>
                  <a:pt x="2666" y="58"/>
                </a:lnTo>
                <a:lnTo>
                  <a:pt x="2667" y="56"/>
                </a:lnTo>
                <a:lnTo>
                  <a:pt x="2667" y="58"/>
                </a:lnTo>
                <a:lnTo>
                  <a:pt x="2668" y="58"/>
                </a:lnTo>
                <a:lnTo>
                  <a:pt x="2669" y="56"/>
                </a:lnTo>
                <a:lnTo>
                  <a:pt x="2670" y="53"/>
                </a:lnTo>
                <a:lnTo>
                  <a:pt x="2673" y="52"/>
                </a:lnTo>
                <a:lnTo>
                  <a:pt x="2674" y="51"/>
                </a:lnTo>
                <a:lnTo>
                  <a:pt x="2675" y="50"/>
                </a:lnTo>
                <a:lnTo>
                  <a:pt x="2675" y="48"/>
                </a:lnTo>
                <a:lnTo>
                  <a:pt x="2678" y="45"/>
                </a:lnTo>
                <a:lnTo>
                  <a:pt x="2680" y="44"/>
                </a:lnTo>
                <a:lnTo>
                  <a:pt x="2680" y="43"/>
                </a:lnTo>
                <a:lnTo>
                  <a:pt x="2681" y="43"/>
                </a:lnTo>
                <a:lnTo>
                  <a:pt x="2684" y="43"/>
                </a:lnTo>
                <a:lnTo>
                  <a:pt x="2686" y="43"/>
                </a:lnTo>
                <a:lnTo>
                  <a:pt x="2686" y="41"/>
                </a:lnTo>
                <a:lnTo>
                  <a:pt x="2687" y="41"/>
                </a:lnTo>
                <a:lnTo>
                  <a:pt x="2692" y="36"/>
                </a:lnTo>
                <a:lnTo>
                  <a:pt x="2693" y="35"/>
                </a:lnTo>
                <a:lnTo>
                  <a:pt x="2694" y="31"/>
                </a:lnTo>
                <a:lnTo>
                  <a:pt x="2695" y="26"/>
                </a:lnTo>
                <a:lnTo>
                  <a:pt x="2668" y="0"/>
                </a:lnTo>
                <a:lnTo>
                  <a:pt x="2668" y="1"/>
                </a:lnTo>
                <a:lnTo>
                  <a:pt x="2667" y="3"/>
                </a:lnTo>
                <a:lnTo>
                  <a:pt x="2666" y="4"/>
                </a:lnTo>
                <a:lnTo>
                  <a:pt x="2666" y="5"/>
                </a:lnTo>
                <a:lnTo>
                  <a:pt x="2666" y="7"/>
                </a:lnTo>
                <a:lnTo>
                  <a:pt x="2666" y="10"/>
                </a:lnTo>
                <a:lnTo>
                  <a:pt x="2665" y="11"/>
                </a:lnTo>
                <a:lnTo>
                  <a:pt x="2664" y="13"/>
                </a:lnTo>
                <a:lnTo>
                  <a:pt x="2664" y="15"/>
                </a:lnTo>
                <a:lnTo>
                  <a:pt x="2663" y="20"/>
                </a:lnTo>
                <a:lnTo>
                  <a:pt x="2661" y="21"/>
                </a:lnTo>
                <a:lnTo>
                  <a:pt x="2661" y="23"/>
                </a:lnTo>
                <a:lnTo>
                  <a:pt x="2661" y="24"/>
                </a:lnTo>
                <a:lnTo>
                  <a:pt x="2660" y="26"/>
                </a:lnTo>
                <a:lnTo>
                  <a:pt x="2659" y="27"/>
                </a:lnTo>
                <a:lnTo>
                  <a:pt x="2658" y="31"/>
                </a:lnTo>
                <a:lnTo>
                  <a:pt x="2656" y="32"/>
                </a:lnTo>
                <a:lnTo>
                  <a:pt x="2655" y="34"/>
                </a:lnTo>
                <a:lnTo>
                  <a:pt x="2652" y="39"/>
                </a:lnTo>
                <a:lnTo>
                  <a:pt x="2651" y="40"/>
                </a:lnTo>
                <a:lnTo>
                  <a:pt x="2646" y="42"/>
                </a:lnTo>
                <a:lnTo>
                  <a:pt x="2644" y="43"/>
                </a:lnTo>
                <a:lnTo>
                  <a:pt x="2642" y="45"/>
                </a:lnTo>
                <a:lnTo>
                  <a:pt x="2640" y="48"/>
                </a:lnTo>
                <a:lnTo>
                  <a:pt x="2639" y="49"/>
                </a:lnTo>
                <a:lnTo>
                  <a:pt x="2638" y="50"/>
                </a:lnTo>
                <a:lnTo>
                  <a:pt x="2636" y="53"/>
                </a:lnTo>
                <a:lnTo>
                  <a:pt x="2635" y="54"/>
                </a:lnTo>
                <a:lnTo>
                  <a:pt x="2633" y="56"/>
                </a:lnTo>
                <a:lnTo>
                  <a:pt x="2632" y="59"/>
                </a:lnTo>
                <a:lnTo>
                  <a:pt x="2631" y="60"/>
                </a:lnTo>
                <a:lnTo>
                  <a:pt x="2628" y="65"/>
                </a:lnTo>
                <a:lnTo>
                  <a:pt x="2628" y="69"/>
                </a:lnTo>
                <a:lnTo>
                  <a:pt x="2627" y="70"/>
                </a:lnTo>
                <a:lnTo>
                  <a:pt x="2625" y="73"/>
                </a:lnTo>
                <a:lnTo>
                  <a:pt x="2623" y="74"/>
                </a:lnTo>
                <a:lnTo>
                  <a:pt x="2622" y="77"/>
                </a:lnTo>
                <a:lnTo>
                  <a:pt x="2621" y="77"/>
                </a:lnTo>
                <a:lnTo>
                  <a:pt x="2620" y="79"/>
                </a:lnTo>
                <a:lnTo>
                  <a:pt x="2619" y="80"/>
                </a:lnTo>
                <a:lnTo>
                  <a:pt x="2619" y="81"/>
                </a:lnTo>
                <a:lnTo>
                  <a:pt x="2618" y="82"/>
                </a:lnTo>
                <a:lnTo>
                  <a:pt x="2618" y="84"/>
                </a:lnTo>
                <a:lnTo>
                  <a:pt x="2617" y="86"/>
                </a:lnTo>
                <a:lnTo>
                  <a:pt x="2616" y="87"/>
                </a:lnTo>
                <a:lnTo>
                  <a:pt x="2615" y="88"/>
                </a:lnTo>
                <a:lnTo>
                  <a:pt x="2613" y="89"/>
                </a:lnTo>
                <a:lnTo>
                  <a:pt x="2613" y="91"/>
                </a:lnTo>
                <a:lnTo>
                  <a:pt x="2615" y="91"/>
                </a:lnTo>
                <a:lnTo>
                  <a:pt x="2615" y="92"/>
                </a:lnTo>
                <a:lnTo>
                  <a:pt x="2613" y="93"/>
                </a:lnTo>
                <a:lnTo>
                  <a:pt x="2615" y="93"/>
                </a:lnTo>
                <a:lnTo>
                  <a:pt x="2616" y="92"/>
                </a:lnTo>
                <a:lnTo>
                  <a:pt x="2616" y="93"/>
                </a:lnTo>
                <a:lnTo>
                  <a:pt x="2616" y="97"/>
                </a:lnTo>
                <a:lnTo>
                  <a:pt x="2612" y="101"/>
                </a:lnTo>
                <a:lnTo>
                  <a:pt x="2612" y="103"/>
                </a:lnTo>
                <a:lnTo>
                  <a:pt x="2611" y="105"/>
                </a:lnTo>
                <a:lnTo>
                  <a:pt x="2610" y="106"/>
                </a:lnTo>
                <a:lnTo>
                  <a:pt x="2609" y="108"/>
                </a:lnTo>
                <a:lnTo>
                  <a:pt x="2608" y="109"/>
                </a:lnTo>
                <a:lnTo>
                  <a:pt x="2606" y="110"/>
                </a:lnTo>
                <a:lnTo>
                  <a:pt x="2603" y="111"/>
                </a:lnTo>
                <a:lnTo>
                  <a:pt x="2601" y="111"/>
                </a:lnTo>
                <a:lnTo>
                  <a:pt x="2599" y="115"/>
                </a:lnTo>
                <a:lnTo>
                  <a:pt x="2593" y="116"/>
                </a:lnTo>
                <a:lnTo>
                  <a:pt x="2592" y="116"/>
                </a:lnTo>
                <a:lnTo>
                  <a:pt x="2591" y="117"/>
                </a:lnTo>
                <a:lnTo>
                  <a:pt x="2584" y="120"/>
                </a:lnTo>
                <a:lnTo>
                  <a:pt x="2582" y="122"/>
                </a:lnTo>
                <a:lnTo>
                  <a:pt x="2578" y="125"/>
                </a:lnTo>
                <a:lnTo>
                  <a:pt x="2577" y="126"/>
                </a:lnTo>
                <a:lnTo>
                  <a:pt x="2575" y="128"/>
                </a:lnTo>
                <a:lnTo>
                  <a:pt x="2574" y="128"/>
                </a:lnTo>
                <a:lnTo>
                  <a:pt x="2571" y="129"/>
                </a:lnTo>
                <a:lnTo>
                  <a:pt x="2569" y="130"/>
                </a:lnTo>
                <a:lnTo>
                  <a:pt x="2566" y="132"/>
                </a:lnTo>
                <a:lnTo>
                  <a:pt x="2565" y="135"/>
                </a:lnTo>
                <a:lnTo>
                  <a:pt x="2564" y="135"/>
                </a:lnTo>
                <a:lnTo>
                  <a:pt x="2561" y="137"/>
                </a:lnTo>
                <a:lnTo>
                  <a:pt x="2560" y="137"/>
                </a:lnTo>
                <a:lnTo>
                  <a:pt x="2560" y="138"/>
                </a:lnTo>
                <a:lnTo>
                  <a:pt x="2558" y="138"/>
                </a:lnTo>
                <a:lnTo>
                  <a:pt x="2556" y="138"/>
                </a:lnTo>
                <a:lnTo>
                  <a:pt x="2555" y="139"/>
                </a:lnTo>
                <a:lnTo>
                  <a:pt x="2554" y="139"/>
                </a:lnTo>
                <a:lnTo>
                  <a:pt x="2551" y="140"/>
                </a:lnTo>
                <a:lnTo>
                  <a:pt x="2550" y="139"/>
                </a:lnTo>
                <a:lnTo>
                  <a:pt x="2546" y="138"/>
                </a:lnTo>
                <a:lnTo>
                  <a:pt x="2542" y="138"/>
                </a:lnTo>
                <a:lnTo>
                  <a:pt x="2537" y="139"/>
                </a:lnTo>
                <a:lnTo>
                  <a:pt x="2536" y="140"/>
                </a:lnTo>
                <a:lnTo>
                  <a:pt x="2536" y="141"/>
                </a:lnTo>
                <a:lnTo>
                  <a:pt x="2535" y="144"/>
                </a:lnTo>
                <a:lnTo>
                  <a:pt x="2535" y="146"/>
                </a:lnTo>
                <a:lnTo>
                  <a:pt x="2534" y="147"/>
                </a:lnTo>
                <a:lnTo>
                  <a:pt x="2534" y="148"/>
                </a:lnTo>
                <a:lnTo>
                  <a:pt x="2533" y="149"/>
                </a:lnTo>
                <a:lnTo>
                  <a:pt x="2533" y="150"/>
                </a:lnTo>
                <a:lnTo>
                  <a:pt x="2531" y="151"/>
                </a:lnTo>
                <a:lnTo>
                  <a:pt x="2530" y="154"/>
                </a:lnTo>
                <a:lnTo>
                  <a:pt x="2529" y="154"/>
                </a:lnTo>
                <a:lnTo>
                  <a:pt x="2527" y="155"/>
                </a:lnTo>
                <a:lnTo>
                  <a:pt x="2526" y="156"/>
                </a:lnTo>
                <a:lnTo>
                  <a:pt x="2525" y="156"/>
                </a:lnTo>
                <a:lnTo>
                  <a:pt x="2523" y="158"/>
                </a:lnTo>
                <a:lnTo>
                  <a:pt x="2523" y="160"/>
                </a:lnTo>
                <a:lnTo>
                  <a:pt x="2522" y="161"/>
                </a:lnTo>
                <a:lnTo>
                  <a:pt x="2520" y="163"/>
                </a:lnTo>
                <a:lnTo>
                  <a:pt x="2518" y="163"/>
                </a:lnTo>
                <a:lnTo>
                  <a:pt x="2517" y="163"/>
                </a:lnTo>
                <a:lnTo>
                  <a:pt x="2512" y="165"/>
                </a:lnTo>
                <a:lnTo>
                  <a:pt x="2510" y="166"/>
                </a:lnTo>
                <a:lnTo>
                  <a:pt x="2506" y="170"/>
                </a:lnTo>
                <a:lnTo>
                  <a:pt x="2505" y="172"/>
                </a:lnTo>
                <a:lnTo>
                  <a:pt x="2504" y="172"/>
                </a:lnTo>
                <a:lnTo>
                  <a:pt x="2503" y="172"/>
                </a:lnTo>
                <a:lnTo>
                  <a:pt x="2503" y="173"/>
                </a:lnTo>
                <a:lnTo>
                  <a:pt x="2502" y="175"/>
                </a:lnTo>
                <a:lnTo>
                  <a:pt x="2502" y="178"/>
                </a:lnTo>
                <a:lnTo>
                  <a:pt x="2501" y="178"/>
                </a:lnTo>
                <a:lnTo>
                  <a:pt x="2498" y="179"/>
                </a:lnTo>
                <a:lnTo>
                  <a:pt x="2498" y="180"/>
                </a:lnTo>
                <a:lnTo>
                  <a:pt x="2499" y="180"/>
                </a:lnTo>
                <a:lnTo>
                  <a:pt x="2501" y="180"/>
                </a:lnTo>
                <a:lnTo>
                  <a:pt x="2502" y="183"/>
                </a:lnTo>
                <a:lnTo>
                  <a:pt x="2502" y="184"/>
                </a:lnTo>
                <a:lnTo>
                  <a:pt x="2502" y="185"/>
                </a:lnTo>
                <a:lnTo>
                  <a:pt x="2502" y="192"/>
                </a:lnTo>
                <a:lnTo>
                  <a:pt x="2501" y="193"/>
                </a:lnTo>
                <a:lnTo>
                  <a:pt x="2498" y="195"/>
                </a:lnTo>
                <a:lnTo>
                  <a:pt x="2493" y="197"/>
                </a:lnTo>
                <a:lnTo>
                  <a:pt x="2491" y="199"/>
                </a:lnTo>
                <a:lnTo>
                  <a:pt x="2489" y="201"/>
                </a:lnTo>
                <a:lnTo>
                  <a:pt x="2489" y="202"/>
                </a:lnTo>
                <a:lnTo>
                  <a:pt x="2488" y="203"/>
                </a:lnTo>
                <a:lnTo>
                  <a:pt x="2487" y="204"/>
                </a:lnTo>
                <a:lnTo>
                  <a:pt x="2486" y="204"/>
                </a:lnTo>
                <a:lnTo>
                  <a:pt x="2485" y="205"/>
                </a:lnTo>
                <a:lnTo>
                  <a:pt x="2484" y="206"/>
                </a:lnTo>
                <a:lnTo>
                  <a:pt x="2482" y="208"/>
                </a:lnTo>
                <a:lnTo>
                  <a:pt x="2479" y="210"/>
                </a:lnTo>
                <a:lnTo>
                  <a:pt x="2478" y="211"/>
                </a:lnTo>
                <a:lnTo>
                  <a:pt x="2476" y="215"/>
                </a:lnTo>
                <a:lnTo>
                  <a:pt x="2475" y="216"/>
                </a:lnTo>
                <a:lnTo>
                  <a:pt x="2473" y="218"/>
                </a:lnTo>
                <a:lnTo>
                  <a:pt x="2473" y="220"/>
                </a:lnTo>
                <a:lnTo>
                  <a:pt x="2472" y="225"/>
                </a:lnTo>
                <a:lnTo>
                  <a:pt x="2470" y="226"/>
                </a:lnTo>
                <a:lnTo>
                  <a:pt x="2469" y="228"/>
                </a:lnTo>
                <a:lnTo>
                  <a:pt x="2467" y="231"/>
                </a:lnTo>
                <a:lnTo>
                  <a:pt x="2465" y="232"/>
                </a:lnTo>
                <a:lnTo>
                  <a:pt x="2464" y="232"/>
                </a:lnTo>
                <a:lnTo>
                  <a:pt x="2463" y="234"/>
                </a:lnTo>
                <a:lnTo>
                  <a:pt x="2462" y="234"/>
                </a:lnTo>
                <a:lnTo>
                  <a:pt x="2460" y="235"/>
                </a:lnTo>
                <a:lnTo>
                  <a:pt x="2459" y="235"/>
                </a:lnTo>
                <a:lnTo>
                  <a:pt x="2455" y="235"/>
                </a:lnTo>
                <a:lnTo>
                  <a:pt x="2453" y="235"/>
                </a:lnTo>
                <a:lnTo>
                  <a:pt x="2451" y="235"/>
                </a:lnTo>
                <a:lnTo>
                  <a:pt x="2449" y="236"/>
                </a:lnTo>
                <a:lnTo>
                  <a:pt x="2449" y="237"/>
                </a:lnTo>
                <a:lnTo>
                  <a:pt x="2447" y="239"/>
                </a:lnTo>
                <a:lnTo>
                  <a:pt x="2446" y="240"/>
                </a:lnTo>
                <a:lnTo>
                  <a:pt x="2445" y="242"/>
                </a:lnTo>
                <a:lnTo>
                  <a:pt x="2444" y="242"/>
                </a:lnTo>
                <a:lnTo>
                  <a:pt x="2443" y="243"/>
                </a:lnTo>
                <a:lnTo>
                  <a:pt x="2441" y="242"/>
                </a:lnTo>
                <a:lnTo>
                  <a:pt x="2439" y="243"/>
                </a:lnTo>
                <a:lnTo>
                  <a:pt x="2438" y="243"/>
                </a:lnTo>
                <a:lnTo>
                  <a:pt x="2437" y="244"/>
                </a:lnTo>
                <a:lnTo>
                  <a:pt x="2437" y="245"/>
                </a:lnTo>
                <a:lnTo>
                  <a:pt x="2436" y="247"/>
                </a:lnTo>
                <a:lnTo>
                  <a:pt x="2435" y="247"/>
                </a:lnTo>
                <a:lnTo>
                  <a:pt x="2434" y="249"/>
                </a:lnTo>
                <a:lnTo>
                  <a:pt x="2433" y="250"/>
                </a:lnTo>
                <a:lnTo>
                  <a:pt x="2433" y="252"/>
                </a:lnTo>
                <a:lnTo>
                  <a:pt x="2431" y="253"/>
                </a:lnTo>
                <a:lnTo>
                  <a:pt x="2430" y="253"/>
                </a:lnTo>
                <a:lnTo>
                  <a:pt x="2429" y="254"/>
                </a:lnTo>
                <a:lnTo>
                  <a:pt x="2428" y="255"/>
                </a:lnTo>
                <a:lnTo>
                  <a:pt x="2426" y="258"/>
                </a:lnTo>
                <a:lnTo>
                  <a:pt x="2425" y="259"/>
                </a:lnTo>
                <a:lnTo>
                  <a:pt x="2424" y="259"/>
                </a:lnTo>
                <a:lnTo>
                  <a:pt x="2422" y="260"/>
                </a:lnTo>
                <a:lnTo>
                  <a:pt x="2421" y="261"/>
                </a:lnTo>
                <a:lnTo>
                  <a:pt x="2422" y="261"/>
                </a:lnTo>
                <a:lnTo>
                  <a:pt x="2424" y="261"/>
                </a:lnTo>
                <a:lnTo>
                  <a:pt x="2425" y="261"/>
                </a:lnTo>
                <a:lnTo>
                  <a:pt x="2424" y="262"/>
                </a:lnTo>
                <a:lnTo>
                  <a:pt x="2424" y="263"/>
                </a:lnTo>
                <a:lnTo>
                  <a:pt x="2422" y="263"/>
                </a:lnTo>
                <a:lnTo>
                  <a:pt x="2422" y="264"/>
                </a:lnTo>
                <a:lnTo>
                  <a:pt x="2425" y="264"/>
                </a:lnTo>
                <a:lnTo>
                  <a:pt x="2425" y="265"/>
                </a:lnTo>
                <a:lnTo>
                  <a:pt x="2424" y="265"/>
                </a:lnTo>
                <a:lnTo>
                  <a:pt x="2422" y="265"/>
                </a:lnTo>
                <a:lnTo>
                  <a:pt x="2421" y="266"/>
                </a:lnTo>
                <a:lnTo>
                  <a:pt x="2418" y="269"/>
                </a:lnTo>
                <a:lnTo>
                  <a:pt x="2414" y="272"/>
                </a:lnTo>
                <a:lnTo>
                  <a:pt x="2411" y="274"/>
                </a:lnTo>
                <a:lnTo>
                  <a:pt x="2410" y="277"/>
                </a:lnTo>
                <a:lnTo>
                  <a:pt x="2409" y="279"/>
                </a:lnTo>
                <a:lnTo>
                  <a:pt x="2407" y="280"/>
                </a:lnTo>
                <a:lnTo>
                  <a:pt x="2407" y="281"/>
                </a:lnTo>
                <a:lnTo>
                  <a:pt x="2406" y="285"/>
                </a:lnTo>
                <a:lnTo>
                  <a:pt x="2406" y="287"/>
                </a:lnTo>
                <a:lnTo>
                  <a:pt x="2406" y="288"/>
                </a:lnTo>
                <a:lnTo>
                  <a:pt x="2406" y="289"/>
                </a:lnTo>
                <a:lnTo>
                  <a:pt x="2407" y="295"/>
                </a:lnTo>
                <a:lnTo>
                  <a:pt x="2407" y="298"/>
                </a:lnTo>
                <a:lnTo>
                  <a:pt x="2408" y="300"/>
                </a:lnTo>
                <a:lnTo>
                  <a:pt x="2408" y="304"/>
                </a:lnTo>
                <a:lnTo>
                  <a:pt x="2408" y="306"/>
                </a:lnTo>
                <a:lnTo>
                  <a:pt x="2406" y="309"/>
                </a:lnTo>
                <a:lnTo>
                  <a:pt x="2405" y="313"/>
                </a:lnTo>
                <a:lnTo>
                  <a:pt x="2403" y="318"/>
                </a:lnTo>
                <a:lnTo>
                  <a:pt x="2402" y="321"/>
                </a:lnTo>
                <a:lnTo>
                  <a:pt x="2402" y="322"/>
                </a:lnTo>
                <a:lnTo>
                  <a:pt x="2402" y="326"/>
                </a:lnTo>
                <a:lnTo>
                  <a:pt x="2399" y="332"/>
                </a:lnTo>
                <a:lnTo>
                  <a:pt x="2398" y="335"/>
                </a:lnTo>
                <a:lnTo>
                  <a:pt x="2396" y="337"/>
                </a:lnTo>
                <a:lnTo>
                  <a:pt x="2393" y="338"/>
                </a:lnTo>
                <a:lnTo>
                  <a:pt x="2393" y="341"/>
                </a:lnTo>
                <a:lnTo>
                  <a:pt x="2392" y="342"/>
                </a:lnTo>
                <a:lnTo>
                  <a:pt x="2392" y="344"/>
                </a:lnTo>
                <a:lnTo>
                  <a:pt x="2391" y="345"/>
                </a:lnTo>
                <a:lnTo>
                  <a:pt x="2389" y="352"/>
                </a:lnTo>
                <a:lnTo>
                  <a:pt x="2388" y="355"/>
                </a:lnTo>
                <a:lnTo>
                  <a:pt x="2388" y="356"/>
                </a:lnTo>
                <a:lnTo>
                  <a:pt x="2387" y="357"/>
                </a:lnTo>
                <a:lnTo>
                  <a:pt x="2384" y="360"/>
                </a:lnTo>
                <a:lnTo>
                  <a:pt x="2384" y="364"/>
                </a:lnTo>
                <a:lnTo>
                  <a:pt x="2383" y="366"/>
                </a:lnTo>
                <a:lnTo>
                  <a:pt x="2384" y="368"/>
                </a:lnTo>
                <a:lnTo>
                  <a:pt x="2384" y="369"/>
                </a:lnTo>
                <a:lnTo>
                  <a:pt x="2384" y="370"/>
                </a:lnTo>
                <a:lnTo>
                  <a:pt x="2386" y="371"/>
                </a:lnTo>
                <a:lnTo>
                  <a:pt x="2386" y="376"/>
                </a:lnTo>
                <a:lnTo>
                  <a:pt x="2384" y="380"/>
                </a:lnTo>
                <a:lnTo>
                  <a:pt x="2384" y="381"/>
                </a:lnTo>
                <a:lnTo>
                  <a:pt x="2386" y="385"/>
                </a:lnTo>
                <a:lnTo>
                  <a:pt x="2384" y="389"/>
                </a:lnTo>
                <a:lnTo>
                  <a:pt x="2384" y="392"/>
                </a:lnTo>
                <a:lnTo>
                  <a:pt x="2383" y="394"/>
                </a:lnTo>
                <a:lnTo>
                  <a:pt x="2383" y="399"/>
                </a:lnTo>
                <a:lnTo>
                  <a:pt x="2383" y="402"/>
                </a:lnTo>
                <a:lnTo>
                  <a:pt x="2384" y="402"/>
                </a:lnTo>
                <a:lnTo>
                  <a:pt x="2384" y="400"/>
                </a:lnTo>
                <a:lnTo>
                  <a:pt x="2386" y="404"/>
                </a:lnTo>
                <a:lnTo>
                  <a:pt x="2386" y="405"/>
                </a:lnTo>
                <a:lnTo>
                  <a:pt x="2384" y="406"/>
                </a:lnTo>
                <a:lnTo>
                  <a:pt x="2384" y="407"/>
                </a:lnTo>
                <a:lnTo>
                  <a:pt x="2383" y="407"/>
                </a:lnTo>
                <a:lnTo>
                  <a:pt x="2384" y="408"/>
                </a:lnTo>
                <a:lnTo>
                  <a:pt x="2383" y="413"/>
                </a:lnTo>
                <a:lnTo>
                  <a:pt x="2383" y="414"/>
                </a:lnTo>
                <a:lnTo>
                  <a:pt x="2382" y="415"/>
                </a:lnTo>
                <a:lnTo>
                  <a:pt x="2381" y="417"/>
                </a:lnTo>
                <a:lnTo>
                  <a:pt x="2380" y="418"/>
                </a:lnTo>
                <a:lnTo>
                  <a:pt x="2378" y="418"/>
                </a:lnTo>
                <a:lnTo>
                  <a:pt x="2377" y="418"/>
                </a:lnTo>
                <a:lnTo>
                  <a:pt x="2376" y="418"/>
                </a:lnTo>
                <a:lnTo>
                  <a:pt x="2373" y="417"/>
                </a:lnTo>
                <a:lnTo>
                  <a:pt x="2371" y="418"/>
                </a:lnTo>
                <a:lnTo>
                  <a:pt x="2370" y="418"/>
                </a:lnTo>
                <a:lnTo>
                  <a:pt x="2371" y="417"/>
                </a:lnTo>
                <a:lnTo>
                  <a:pt x="2369" y="417"/>
                </a:lnTo>
                <a:lnTo>
                  <a:pt x="2368" y="417"/>
                </a:lnTo>
                <a:lnTo>
                  <a:pt x="2367" y="417"/>
                </a:lnTo>
                <a:lnTo>
                  <a:pt x="2366" y="417"/>
                </a:lnTo>
                <a:lnTo>
                  <a:pt x="2364" y="418"/>
                </a:lnTo>
                <a:lnTo>
                  <a:pt x="2363" y="418"/>
                </a:lnTo>
                <a:lnTo>
                  <a:pt x="2361" y="418"/>
                </a:lnTo>
                <a:lnTo>
                  <a:pt x="2360" y="418"/>
                </a:lnTo>
                <a:lnTo>
                  <a:pt x="2359" y="418"/>
                </a:lnTo>
                <a:lnTo>
                  <a:pt x="2357" y="418"/>
                </a:lnTo>
                <a:lnTo>
                  <a:pt x="2355" y="418"/>
                </a:lnTo>
                <a:lnTo>
                  <a:pt x="2355" y="419"/>
                </a:lnTo>
                <a:lnTo>
                  <a:pt x="2354" y="421"/>
                </a:lnTo>
                <a:lnTo>
                  <a:pt x="2352" y="423"/>
                </a:lnTo>
                <a:lnTo>
                  <a:pt x="2351" y="423"/>
                </a:lnTo>
                <a:lnTo>
                  <a:pt x="2350" y="423"/>
                </a:lnTo>
                <a:lnTo>
                  <a:pt x="2349" y="423"/>
                </a:lnTo>
                <a:lnTo>
                  <a:pt x="2347" y="426"/>
                </a:lnTo>
                <a:lnTo>
                  <a:pt x="2343" y="427"/>
                </a:lnTo>
                <a:lnTo>
                  <a:pt x="2342" y="430"/>
                </a:lnTo>
                <a:lnTo>
                  <a:pt x="2341" y="430"/>
                </a:lnTo>
                <a:lnTo>
                  <a:pt x="2340" y="430"/>
                </a:lnTo>
                <a:lnTo>
                  <a:pt x="2339" y="430"/>
                </a:lnTo>
                <a:lnTo>
                  <a:pt x="2338" y="430"/>
                </a:lnTo>
                <a:lnTo>
                  <a:pt x="2335" y="427"/>
                </a:lnTo>
                <a:lnTo>
                  <a:pt x="2334" y="427"/>
                </a:lnTo>
                <a:lnTo>
                  <a:pt x="2332" y="428"/>
                </a:lnTo>
                <a:lnTo>
                  <a:pt x="2331" y="430"/>
                </a:lnTo>
                <a:lnTo>
                  <a:pt x="2330" y="430"/>
                </a:lnTo>
                <a:lnTo>
                  <a:pt x="2329" y="431"/>
                </a:lnTo>
                <a:lnTo>
                  <a:pt x="2329" y="433"/>
                </a:lnTo>
                <a:lnTo>
                  <a:pt x="2330" y="434"/>
                </a:lnTo>
                <a:lnTo>
                  <a:pt x="2331" y="434"/>
                </a:lnTo>
                <a:lnTo>
                  <a:pt x="2332" y="435"/>
                </a:lnTo>
                <a:lnTo>
                  <a:pt x="2331" y="436"/>
                </a:lnTo>
                <a:lnTo>
                  <a:pt x="2332" y="438"/>
                </a:lnTo>
                <a:lnTo>
                  <a:pt x="2338" y="442"/>
                </a:lnTo>
                <a:lnTo>
                  <a:pt x="2339" y="443"/>
                </a:lnTo>
                <a:lnTo>
                  <a:pt x="2340" y="443"/>
                </a:lnTo>
                <a:lnTo>
                  <a:pt x="2341" y="443"/>
                </a:lnTo>
                <a:lnTo>
                  <a:pt x="2342" y="443"/>
                </a:lnTo>
                <a:lnTo>
                  <a:pt x="2342" y="444"/>
                </a:lnTo>
                <a:lnTo>
                  <a:pt x="2340" y="444"/>
                </a:lnTo>
                <a:lnTo>
                  <a:pt x="2339" y="444"/>
                </a:lnTo>
                <a:lnTo>
                  <a:pt x="2338" y="445"/>
                </a:lnTo>
                <a:lnTo>
                  <a:pt x="2336" y="446"/>
                </a:lnTo>
                <a:lnTo>
                  <a:pt x="2336" y="447"/>
                </a:lnTo>
                <a:lnTo>
                  <a:pt x="2335" y="447"/>
                </a:lnTo>
                <a:lnTo>
                  <a:pt x="2333" y="447"/>
                </a:lnTo>
                <a:lnTo>
                  <a:pt x="2333" y="448"/>
                </a:lnTo>
                <a:lnTo>
                  <a:pt x="2330" y="451"/>
                </a:lnTo>
                <a:lnTo>
                  <a:pt x="2328" y="451"/>
                </a:lnTo>
                <a:lnTo>
                  <a:pt x="2326" y="451"/>
                </a:lnTo>
                <a:lnTo>
                  <a:pt x="2324" y="451"/>
                </a:lnTo>
                <a:lnTo>
                  <a:pt x="2322" y="452"/>
                </a:lnTo>
                <a:lnTo>
                  <a:pt x="2319" y="453"/>
                </a:lnTo>
                <a:lnTo>
                  <a:pt x="2316" y="454"/>
                </a:lnTo>
                <a:lnTo>
                  <a:pt x="2316" y="455"/>
                </a:lnTo>
                <a:lnTo>
                  <a:pt x="2315" y="455"/>
                </a:lnTo>
                <a:lnTo>
                  <a:pt x="2315" y="456"/>
                </a:lnTo>
                <a:lnTo>
                  <a:pt x="2313" y="459"/>
                </a:lnTo>
                <a:lnTo>
                  <a:pt x="2313" y="460"/>
                </a:lnTo>
                <a:lnTo>
                  <a:pt x="2313" y="462"/>
                </a:lnTo>
                <a:lnTo>
                  <a:pt x="2313" y="463"/>
                </a:lnTo>
                <a:lnTo>
                  <a:pt x="2312" y="464"/>
                </a:lnTo>
                <a:lnTo>
                  <a:pt x="2311" y="464"/>
                </a:lnTo>
                <a:lnTo>
                  <a:pt x="2310" y="465"/>
                </a:lnTo>
                <a:lnTo>
                  <a:pt x="2307" y="469"/>
                </a:lnTo>
                <a:lnTo>
                  <a:pt x="2305" y="470"/>
                </a:lnTo>
                <a:lnTo>
                  <a:pt x="2304" y="472"/>
                </a:lnTo>
                <a:lnTo>
                  <a:pt x="2302" y="473"/>
                </a:lnTo>
                <a:lnTo>
                  <a:pt x="2300" y="478"/>
                </a:lnTo>
                <a:lnTo>
                  <a:pt x="2297" y="478"/>
                </a:lnTo>
                <a:lnTo>
                  <a:pt x="2296" y="478"/>
                </a:lnTo>
                <a:lnTo>
                  <a:pt x="2295" y="480"/>
                </a:lnTo>
                <a:lnTo>
                  <a:pt x="2294" y="482"/>
                </a:lnTo>
                <a:lnTo>
                  <a:pt x="2292" y="483"/>
                </a:lnTo>
                <a:lnTo>
                  <a:pt x="2292" y="484"/>
                </a:lnTo>
                <a:lnTo>
                  <a:pt x="2293" y="484"/>
                </a:lnTo>
                <a:lnTo>
                  <a:pt x="2292" y="485"/>
                </a:lnTo>
                <a:lnTo>
                  <a:pt x="2290" y="485"/>
                </a:lnTo>
                <a:lnTo>
                  <a:pt x="2290" y="486"/>
                </a:lnTo>
                <a:lnTo>
                  <a:pt x="2288" y="488"/>
                </a:lnTo>
                <a:lnTo>
                  <a:pt x="2287" y="489"/>
                </a:lnTo>
                <a:lnTo>
                  <a:pt x="2285" y="489"/>
                </a:lnTo>
                <a:lnTo>
                  <a:pt x="2283" y="492"/>
                </a:lnTo>
                <a:lnTo>
                  <a:pt x="2282" y="494"/>
                </a:lnTo>
                <a:lnTo>
                  <a:pt x="2280" y="497"/>
                </a:lnTo>
                <a:lnTo>
                  <a:pt x="2280" y="498"/>
                </a:lnTo>
                <a:lnTo>
                  <a:pt x="2280" y="499"/>
                </a:lnTo>
                <a:lnTo>
                  <a:pt x="2280" y="500"/>
                </a:lnTo>
                <a:lnTo>
                  <a:pt x="2280" y="503"/>
                </a:lnTo>
                <a:lnTo>
                  <a:pt x="2277" y="504"/>
                </a:lnTo>
                <a:lnTo>
                  <a:pt x="2275" y="509"/>
                </a:lnTo>
                <a:lnTo>
                  <a:pt x="2274" y="510"/>
                </a:lnTo>
                <a:lnTo>
                  <a:pt x="2274" y="511"/>
                </a:lnTo>
                <a:lnTo>
                  <a:pt x="2272" y="512"/>
                </a:lnTo>
                <a:lnTo>
                  <a:pt x="2269" y="513"/>
                </a:lnTo>
                <a:lnTo>
                  <a:pt x="2268" y="514"/>
                </a:lnTo>
                <a:lnTo>
                  <a:pt x="2267" y="516"/>
                </a:lnTo>
                <a:lnTo>
                  <a:pt x="2263" y="517"/>
                </a:lnTo>
                <a:lnTo>
                  <a:pt x="2258" y="521"/>
                </a:lnTo>
                <a:lnTo>
                  <a:pt x="2256" y="522"/>
                </a:lnTo>
                <a:lnTo>
                  <a:pt x="2255" y="522"/>
                </a:lnTo>
                <a:lnTo>
                  <a:pt x="2254" y="523"/>
                </a:lnTo>
                <a:lnTo>
                  <a:pt x="2251" y="523"/>
                </a:lnTo>
                <a:lnTo>
                  <a:pt x="2248" y="524"/>
                </a:lnTo>
                <a:lnTo>
                  <a:pt x="2247" y="523"/>
                </a:lnTo>
                <a:lnTo>
                  <a:pt x="2246" y="523"/>
                </a:lnTo>
                <a:lnTo>
                  <a:pt x="2245" y="523"/>
                </a:lnTo>
                <a:lnTo>
                  <a:pt x="2243" y="522"/>
                </a:lnTo>
                <a:lnTo>
                  <a:pt x="2242" y="522"/>
                </a:lnTo>
                <a:lnTo>
                  <a:pt x="2239" y="523"/>
                </a:lnTo>
                <a:lnTo>
                  <a:pt x="2236" y="529"/>
                </a:lnTo>
                <a:lnTo>
                  <a:pt x="2235" y="530"/>
                </a:lnTo>
                <a:lnTo>
                  <a:pt x="2230" y="532"/>
                </a:lnTo>
                <a:lnTo>
                  <a:pt x="2227" y="533"/>
                </a:lnTo>
                <a:lnTo>
                  <a:pt x="2223" y="536"/>
                </a:lnTo>
                <a:lnTo>
                  <a:pt x="2223" y="537"/>
                </a:lnTo>
                <a:lnTo>
                  <a:pt x="2221" y="539"/>
                </a:lnTo>
                <a:lnTo>
                  <a:pt x="2221" y="540"/>
                </a:lnTo>
                <a:lnTo>
                  <a:pt x="2219" y="542"/>
                </a:lnTo>
                <a:lnTo>
                  <a:pt x="2216" y="546"/>
                </a:lnTo>
                <a:lnTo>
                  <a:pt x="2216" y="547"/>
                </a:lnTo>
                <a:lnTo>
                  <a:pt x="2215" y="547"/>
                </a:lnTo>
                <a:lnTo>
                  <a:pt x="2213" y="548"/>
                </a:lnTo>
                <a:lnTo>
                  <a:pt x="2211" y="548"/>
                </a:lnTo>
                <a:lnTo>
                  <a:pt x="2211" y="549"/>
                </a:lnTo>
                <a:lnTo>
                  <a:pt x="2209" y="550"/>
                </a:lnTo>
                <a:lnTo>
                  <a:pt x="2208" y="551"/>
                </a:lnTo>
                <a:lnTo>
                  <a:pt x="2207" y="553"/>
                </a:lnTo>
                <a:lnTo>
                  <a:pt x="2206" y="555"/>
                </a:lnTo>
                <a:lnTo>
                  <a:pt x="2205" y="555"/>
                </a:lnTo>
                <a:lnTo>
                  <a:pt x="2202" y="557"/>
                </a:lnTo>
                <a:lnTo>
                  <a:pt x="2201" y="559"/>
                </a:lnTo>
                <a:lnTo>
                  <a:pt x="2198" y="560"/>
                </a:lnTo>
                <a:lnTo>
                  <a:pt x="2196" y="564"/>
                </a:lnTo>
                <a:lnTo>
                  <a:pt x="2195" y="565"/>
                </a:lnTo>
                <a:lnTo>
                  <a:pt x="2194" y="565"/>
                </a:lnTo>
                <a:lnTo>
                  <a:pt x="2192" y="566"/>
                </a:lnTo>
                <a:lnTo>
                  <a:pt x="2191" y="566"/>
                </a:lnTo>
                <a:lnTo>
                  <a:pt x="2191" y="567"/>
                </a:lnTo>
                <a:lnTo>
                  <a:pt x="2190" y="568"/>
                </a:lnTo>
                <a:lnTo>
                  <a:pt x="2189" y="569"/>
                </a:lnTo>
                <a:lnTo>
                  <a:pt x="2189" y="571"/>
                </a:lnTo>
                <a:lnTo>
                  <a:pt x="2189" y="572"/>
                </a:lnTo>
                <a:lnTo>
                  <a:pt x="2188" y="572"/>
                </a:lnTo>
                <a:lnTo>
                  <a:pt x="2187" y="574"/>
                </a:lnTo>
                <a:lnTo>
                  <a:pt x="2185" y="574"/>
                </a:lnTo>
                <a:lnTo>
                  <a:pt x="2182" y="578"/>
                </a:lnTo>
                <a:lnTo>
                  <a:pt x="2182" y="581"/>
                </a:lnTo>
                <a:lnTo>
                  <a:pt x="2181" y="581"/>
                </a:lnTo>
                <a:lnTo>
                  <a:pt x="2179" y="584"/>
                </a:lnTo>
                <a:lnTo>
                  <a:pt x="2177" y="584"/>
                </a:lnTo>
                <a:lnTo>
                  <a:pt x="2176" y="585"/>
                </a:lnTo>
                <a:lnTo>
                  <a:pt x="2176" y="588"/>
                </a:lnTo>
                <a:lnTo>
                  <a:pt x="2176" y="589"/>
                </a:lnTo>
                <a:lnTo>
                  <a:pt x="2176" y="588"/>
                </a:lnTo>
                <a:lnTo>
                  <a:pt x="2175" y="588"/>
                </a:lnTo>
                <a:lnTo>
                  <a:pt x="2173" y="590"/>
                </a:lnTo>
                <a:lnTo>
                  <a:pt x="2172" y="591"/>
                </a:lnTo>
                <a:lnTo>
                  <a:pt x="2171" y="595"/>
                </a:lnTo>
                <a:lnTo>
                  <a:pt x="2171" y="596"/>
                </a:lnTo>
                <a:lnTo>
                  <a:pt x="2169" y="597"/>
                </a:lnTo>
                <a:lnTo>
                  <a:pt x="2169" y="598"/>
                </a:lnTo>
                <a:lnTo>
                  <a:pt x="2168" y="599"/>
                </a:lnTo>
                <a:lnTo>
                  <a:pt x="2165" y="601"/>
                </a:lnTo>
                <a:lnTo>
                  <a:pt x="2165" y="604"/>
                </a:lnTo>
                <a:lnTo>
                  <a:pt x="2163" y="605"/>
                </a:lnTo>
                <a:lnTo>
                  <a:pt x="2163" y="606"/>
                </a:lnTo>
                <a:lnTo>
                  <a:pt x="2162" y="606"/>
                </a:lnTo>
                <a:lnTo>
                  <a:pt x="2162" y="608"/>
                </a:lnTo>
                <a:lnTo>
                  <a:pt x="2161" y="609"/>
                </a:lnTo>
                <a:lnTo>
                  <a:pt x="2160" y="610"/>
                </a:lnTo>
                <a:lnTo>
                  <a:pt x="2159" y="614"/>
                </a:lnTo>
                <a:lnTo>
                  <a:pt x="2158" y="615"/>
                </a:lnTo>
                <a:lnTo>
                  <a:pt x="2157" y="617"/>
                </a:lnTo>
                <a:lnTo>
                  <a:pt x="2156" y="618"/>
                </a:lnTo>
                <a:lnTo>
                  <a:pt x="2152" y="624"/>
                </a:lnTo>
                <a:lnTo>
                  <a:pt x="2150" y="626"/>
                </a:lnTo>
                <a:lnTo>
                  <a:pt x="2148" y="629"/>
                </a:lnTo>
                <a:lnTo>
                  <a:pt x="2147" y="632"/>
                </a:lnTo>
                <a:lnTo>
                  <a:pt x="2147" y="633"/>
                </a:lnTo>
                <a:lnTo>
                  <a:pt x="2147" y="634"/>
                </a:lnTo>
                <a:lnTo>
                  <a:pt x="2146" y="634"/>
                </a:lnTo>
                <a:lnTo>
                  <a:pt x="2144" y="635"/>
                </a:lnTo>
                <a:lnTo>
                  <a:pt x="2144" y="636"/>
                </a:lnTo>
                <a:lnTo>
                  <a:pt x="2143" y="636"/>
                </a:lnTo>
                <a:lnTo>
                  <a:pt x="2142" y="638"/>
                </a:lnTo>
                <a:lnTo>
                  <a:pt x="2141" y="639"/>
                </a:lnTo>
                <a:lnTo>
                  <a:pt x="2140" y="643"/>
                </a:lnTo>
                <a:lnTo>
                  <a:pt x="2139" y="643"/>
                </a:lnTo>
                <a:lnTo>
                  <a:pt x="2139" y="644"/>
                </a:lnTo>
                <a:lnTo>
                  <a:pt x="2139" y="646"/>
                </a:lnTo>
                <a:lnTo>
                  <a:pt x="2138" y="647"/>
                </a:lnTo>
                <a:lnTo>
                  <a:pt x="2137" y="648"/>
                </a:lnTo>
                <a:lnTo>
                  <a:pt x="2133" y="654"/>
                </a:lnTo>
                <a:lnTo>
                  <a:pt x="2133" y="656"/>
                </a:lnTo>
                <a:lnTo>
                  <a:pt x="2129" y="664"/>
                </a:lnTo>
                <a:lnTo>
                  <a:pt x="2130" y="664"/>
                </a:lnTo>
                <a:lnTo>
                  <a:pt x="2130" y="665"/>
                </a:lnTo>
                <a:lnTo>
                  <a:pt x="2129" y="666"/>
                </a:lnTo>
                <a:lnTo>
                  <a:pt x="2127" y="670"/>
                </a:lnTo>
                <a:lnTo>
                  <a:pt x="2125" y="671"/>
                </a:lnTo>
                <a:lnTo>
                  <a:pt x="2124" y="672"/>
                </a:lnTo>
                <a:lnTo>
                  <a:pt x="2123" y="673"/>
                </a:lnTo>
                <a:lnTo>
                  <a:pt x="2122" y="673"/>
                </a:lnTo>
                <a:lnTo>
                  <a:pt x="2120" y="674"/>
                </a:lnTo>
                <a:lnTo>
                  <a:pt x="2118" y="675"/>
                </a:lnTo>
                <a:lnTo>
                  <a:pt x="2117" y="676"/>
                </a:lnTo>
                <a:lnTo>
                  <a:pt x="2114" y="679"/>
                </a:lnTo>
                <a:lnTo>
                  <a:pt x="2113" y="679"/>
                </a:lnTo>
                <a:lnTo>
                  <a:pt x="2110" y="679"/>
                </a:lnTo>
                <a:lnTo>
                  <a:pt x="2109" y="680"/>
                </a:lnTo>
                <a:lnTo>
                  <a:pt x="2108" y="681"/>
                </a:lnTo>
                <a:lnTo>
                  <a:pt x="2106" y="682"/>
                </a:lnTo>
                <a:lnTo>
                  <a:pt x="2102" y="685"/>
                </a:lnTo>
                <a:lnTo>
                  <a:pt x="2100" y="686"/>
                </a:lnTo>
                <a:lnTo>
                  <a:pt x="2099" y="687"/>
                </a:lnTo>
                <a:lnTo>
                  <a:pt x="2098" y="689"/>
                </a:lnTo>
                <a:lnTo>
                  <a:pt x="2096" y="691"/>
                </a:lnTo>
                <a:lnTo>
                  <a:pt x="2095" y="690"/>
                </a:lnTo>
                <a:lnTo>
                  <a:pt x="2094" y="690"/>
                </a:lnTo>
                <a:lnTo>
                  <a:pt x="2093" y="689"/>
                </a:lnTo>
                <a:lnTo>
                  <a:pt x="2092" y="689"/>
                </a:lnTo>
                <a:lnTo>
                  <a:pt x="2091" y="691"/>
                </a:lnTo>
                <a:lnTo>
                  <a:pt x="2089" y="692"/>
                </a:lnTo>
                <a:lnTo>
                  <a:pt x="2082" y="695"/>
                </a:lnTo>
                <a:lnTo>
                  <a:pt x="2082" y="696"/>
                </a:lnTo>
                <a:lnTo>
                  <a:pt x="2079" y="701"/>
                </a:lnTo>
                <a:lnTo>
                  <a:pt x="2077" y="702"/>
                </a:lnTo>
                <a:lnTo>
                  <a:pt x="2076" y="702"/>
                </a:lnTo>
                <a:lnTo>
                  <a:pt x="2075" y="703"/>
                </a:lnTo>
                <a:lnTo>
                  <a:pt x="2074" y="704"/>
                </a:lnTo>
                <a:lnTo>
                  <a:pt x="2072" y="706"/>
                </a:lnTo>
                <a:lnTo>
                  <a:pt x="2072" y="708"/>
                </a:lnTo>
                <a:lnTo>
                  <a:pt x="2070" y="710"/>
                </a:lnTo>
                <a:lnTo>
                  <a:pt x="2067" y="711"/>
                </a:lnTo>
                <a:lnTo>
                  <a:pt x="2067" y="712"/>
                </a:lnTo>
                <a:lnTo>
                  <a:pt x="2066" y="712"/>
                </a:lnTo>
                <a:lnTo>
                  <a:pt x="2066" y="711"/>
                </a:lnTo>
                <a:lnTo>
                  <a:pt x="2065" y="712"/>
                </a:lnTo>
                <a:lnTo>
                  <a:pt x="2063" y="713"/>
                </a:lnTo>
                <a:lnTo>
                  <a:pt x="2062" y="714"/>
                </a:lnTo>
                <a:lnTo>
                  <a:pt x="2061" y="714"/>
                </a:lnTo>
                <a:lnTo>
                  <a:pt x="2057" y="717"/>
                </a:lnTo>
                <a:lnTo>
                  <a:pt x="2056" y="717"/>
                </a:lnTo>
                <a:lnTo>
                  <a:pt x="2056" y="718"/>
                </a:lnTo>
                <a:lnTo>
                  <a:pt x="2056" y="719"/>
                </a:lnTo>
                <a:lnTo>
                  <a:pt x="2055" y="719"/>
                </a:lnTo>
                <a:lnTo>
                  <a:pt x="2055" y="718"/>
                </a:lnTo>
                <a:lnTo>
                  <a:pt x="2054" y="718"/>
                </a:lnTo>
                <a:lnTo>
                  <a:pt x="2053" y="719"/>
                </a:lnTo>
                <a:lnTo>
                  <a:pt x="2051" y="717"/>
                </a:lnTo>
                <a:lnTo>
                  <a:pt x="2050" y="718"/>
                </a:lnTo>
                <a:lnTo>
                  <a:pt x="2048" y="718"/>
                </a:lnTo>
                <a:lnTo>
                  <a:pt x="2048" y="719"/>
                </a:lnTo>
                <a:lnTo>
                  <a:pt x="2047" y="719"/>
                </a:lnTo>
                <a:lnTo>
                  <a:pt x="2046" y="720"/>
                </a:lnTo>
                <a:lnTo>
                  <a:pt x="2045" y="721"/>
                </a:lnTo>
                <a:lnTo>
                  <a:pt x="2046" y="719"/>
                </a:lnTo>
                <a:lnTo>
                  <a:pt x="2045" y="718"/>
                </a:lnTo>
                <a:lnTo>
                  <a:pt x="2046" y="714"/>
                </a:lnTo>
                <a:lnTo>
                  <a:pt x="2045" y="713"/>
                </a:lnTo>
                <a:lnTo>
                  <a:pt x="2045" y="715"/>
                </a:lnTo>
                <a:lnTo>
                  <a:pt x="2045" y="717"/>
                </a:lnTo>
                <a:lnTo>
                  <a:pt x="2044" y="718"/>
                </a:lnTo>
                <a:lnTo>
                  <a:pt x="2039" y="720"/>
                </a:lnTo>
                <a:lnTo>
                  <a:pt x="2038" y="721"/>
                </a:lnTo>
                <a:lnTo>
                  <a:pt x="2037" y="722"/>
                </a:lnTo>
                <a:lnTo>
                  <a:pt x="2036" y="721"/>
                </a:lnTo>
                <a:lnTo>
                  <a:pt x="2035" y="722"/>
                </a:lnTo>
                <a:lnTo>
                  <a:pt x="2033" y="723"/>
                </a:lnTo>
                <a:lnTo>
                  <a:pt x="2032" y="727"/>
                </a:lnTo>
                <a:lnTo>
                  <a:pt x="2031" y="728"/>
                </a:lnTo>
                <a:lnTo>
                  <a:pt x="2029" y="728"/>
                </a:lnTo>
                <a:lnTo>
                  <a:pt x="2028" y="728"/>
                </a:lnTo>
                <a:lnTo>
                  <a:pt x="2028" y="729"/>
                </a:lnTo>
                <a:lnTo>
                  <a:pt x="2027" y="729"/>
                </a:lnTo>
                <a:lnTo>
                  <a:pt x="2026" y="730"/>
                </a:lnTo>
                <a:lnTo>
                  <a:pt x="2026" y="731"/>
                </a:lnTo>
                <a:lnTo>
                  <a:pt x="2023" y="733"/>
                </a:lnTo>
                <a:lnTo>
                  <a:pt x="2018" y="738"/>
                </a:lnTo>
                <a:lnTo>
                  <a:pt x="2018" y="740"/>
                </a:lnTo>
                <a:lnTo>
                  <a:pt x="2016" y="741"/>
                </a:lnTo>
                <a:lnTo>
                  <a:pt x="2015" y="742"/>
                </a:lnTo>
                <a:lnTo>
                  <a:pt x="2014" y="743"/>
                </a:lnTo>
                <a:lnTo>
                  <a:pt x="2013" y="744"/>
                </a:lnTo>
                <a:lnTo>
                  <a:pt x="2012" y="746"/>
                </a:lnTo>
                <a:lnTo>
                  <a:pt x="2010" y="747"/>
                </a:lnTo>
                <a:lnTo>
                  <a:pt x="2009" y="748"/>
                </a:lnTo>
                <a:lnTo>
                  <a:pt x="2009" y="749"/>
                </a:lnTo>
                <a:lnTo>
                  <a:pt x="2009" y="750"/>
                </a:lnTo>
                <a:lnTo>
                  <a:pt x="2008" y="751"/>
                </a:lnTo>
                <a:lnTo>
                  <a:pt x="2007" y="752"/>
                </a:lnTo>
                <a:lnTo>
                  <a:pt x="2007" y="753"/>
                </a:lnTo>
                <a:lnTo>
                  <a:pt x="2007" y="755"/>
                </a:lnTo>
                <a:lnTo>
                  <a:pt x="2006" y="756"/>
                </a:lnTo>
                <a:lnTo>
                  <a:pt x="2005" y="756"/>
                </a:lnTo>
                <a:lnTo>
                  <a:pt x="2004" y="756"/>
                </a:lnTo>
                <a:lnTo>
                  <a:pt x="2003" y="756"/>
                </a:lnTo>
                <a:lnTo>
                  <a:pt x="2004" y="760"/>
                </a:lnTo>
                <a:lnTo>
                  <a:pt x="2007" y="757"/>
                </a:lnTo>
                <a:lnTo>
                  <a:pt x="2009" y="756"/>
                </a:lnTo>
                <a:lnTo>
                  <a:pt x="2010" y="755"/>
                </a:lnTo>
                <a:lnTo>
                  <a:pt x="2013" y="751"/>
                </a:lnTo>
                <a:lnTo>
                  <a:pt x="2014" y="750"/>
                </a:lnTo>
                <a:lnTo>
                  <a:pt x="2015" y="748"/>
                </a:lnTo>
                <a:lnTo>
                  <a:pt x="2016" y="747"/>
                </a:lnTo>
                <a:lnTo>
                  <a:pt x="2017" y="747"/>
                </a:lnTo>
                <a:lnTo>
                  <a:pt x="2019" y="743"/>
                </a:lnTo>
                <a:lnTo>
                  <a:pt x="2021" y="743"/>
                </a:lnTo>
                <a:lnTo>
                  <a:pt x="2022" y="744"/>
                </a:lnTo>
                <a:lnTo>
                  <a:pt x="2022" y="746"/>
                </a:lnTo>
                <a:lnTo>
                  <a:pt x="2022" y="748"/>
                </a:lnTo>
                <a:lnTo>
                  <a:pt x="2021" y="749"/>
                </a:lnTo>
                <a:lnTo>
                  <a:pt x="2018" y="751"/>
                </a:lnTo>
                <a:lnTo>
                  <a:pt x="2017" y="752"/>
                </a:lnTo>
                <a:lnTo>
                  <a:pt x="2016" y="753"/>
                </a:lnTo>
                <a:lnTo>
                  <a:pt x="2016" y="757"/>
                </a:lnTo>
                <a:lnTo>
                  <a:pt x="2016" y="758"/>
                </a:lnTo>
                <a:lnTo>
                  <a:pt x="2013" y="762"/>
                </a:lnTo>
                <a:lnTo>
                  <a:pt x="2010" y="762"/>
                </a:lnTo>
                <a:lnTo>
                  <a:pt x="2009" y="762"/>
                </a:lnTo>
                <a:lnTo>
                  <a:pt x="2009" y="761"/>
                </a:lnTo>
                <a:lnTo>
                  <a:pt x="2009" y="762"/>
                </a:lnTo>
                <a:lnTo>
                  <a:pt x="2008" y="765"/>
                </a:lnTo>
                <a:lnTo>
                  <a:pt x="2006" y="766"/>
                </a:lnTo>
                <a:lnTo>
                  <a:pt x="2005" y="768"/>
                </a:lnTo>
                <a:lnTo>
                  <a:pt x="2004" y="768"/>
                </a:lnTo>
                <a:lnTo>
                  <a:pt x="2004" y="769"/>
                </a:lnTo>
                <a:lnTo>
                  <a:pt x="2003" y="770"/>
                </a:lnTo>
                <a:lnTo>
                  <a:pt x="2004" y="771"/>
                </a:lnTo>
                <a:lnTo>
                  <a:pt x="2005" y="769"/>
                </a:lnTo>
                <a:lnTo>
                  <a:pt x="2006" y="769"/>
                </a:lnTo>
                <a:lnTo>
                  <a:pt x="2006" y="773"/>
                </a:lnTo>
                <a:lnTo>
                  <a:pt x="2004" y="773"/>
                </a:lnTo>
                <a:lnTo>
                  <a:pt x="2004" y="775"/>
                </a:lnTo>
                <a:lnTo>
                  <a:pt x="2005" y="775"/>
                </a:lnTo>
                <a:lnTo>
                  <a:pt x="2003" y="778"/>
                </a:lnTo>
                <a:lnTo>
                  <a:pt x="2004" y="780"/>
                </a:lnTo>
                <a:lnTo>
                  <a:pt x="2003" y="782"/>
                </a:lnTo>
                <a:lnTo>
                  <a:pt x="2004" y="782"/>
                </a:lnTo>
                <a:lnTo>
                  <a:pt x="2005" y="784"/>
                </a:lnTo>
                <a:lnTo>
                  <a:pt x="2006" y="782"/>
                </a:lnTo>
                <a:lnTo>
                  <a:pt x="2006" y="780"/>
                </a:lnTo>
                <a:lnTo>
                  <a:pt x="2006" y="779"/>
                </a:lnTo>
                <a:lnTo>
                  <a:pt x="2006" y="778"/>
                </a:lnTo>
                <a:lnTo>
                  <a:pt x="2007" y="778"/>
                </a:lnTo>
                <a:lnTo>
                  <a:pt x="2008" y="778"/>
                </a:lnTo>
                <a:lnTo>
                  <a:pt x="2009" y="778"/>
                </a:lnTo>
                <a:lnTo>
                  <a:pt x="2012" y="776"/>
                </a:lnTo>
                <a:lnTo>
                  <a:pt x="2013" y="776"/>
                </a:lnTo>
                <a:lnTo>
                  <a:pt x="2013" y="777"/>
                </a:lnTo>
                <a:lnTo>
                  <a:pt x="2014" y="778"/>
                </a:lnTo>
                <a:lnTo>
                  <a:pt x="2015" y="777"/>
                </a:lnTo>
                <a:lnTo>
                  <a:pt x="2022" y="773"/>
                </a:lnTo>
                <a:lnTo>
                  <a:pt x="2024" y="772"/>
                </a:lnTo>
                <a:lnTo>
                  <a:pt x="2025" y="773"/>
                </a:lnTo>
                <a:lnTo>
                  <a:pt x="2025" y="775"/>
                </a:lnTo>
                <a:lnTo>
                  <a:pt x="2024" y="776"/>
                </a:lnTo>
                <a:lnTo>
                  <a:pt x="2022" y="777"/>
                </a:lnTo>
                <a:lnTo>
                  <a:pt x="2019" y="778"/>
                </a:lnTo>
                <a:lnTo>
                  <a:pt x="2016" y="778"/>
                </a:lnTo>
                <a:lnTo>
                  <a:pt x="2015" y="779"/>
                </a:lnTo>
                <a:lnTo>
                  <a:pt x="2015" y="780"/>
                </a:lnTo>
                <a:lnTo>
                  <a:pt x="2013" y="781"/>
                </a:lnTo>
                <a:lnTo>
                  <a:pt x="2010" y="784"/>
                </a:lnTo>
                <a:lnTo>
                  <a:pt x="2009" y="786"/>
                </a:lnTo>
                <a:lnTo>
                  <a:pt x="2009" y="787"/>
                </a:lnTo>
                <a:lnTo>
                  <a:pt x="2007" y="788"/>
                </a:lnTo>
                <a:lnTo>
                  <a:pt x="2006" y="788"/>
                </a:lnTo>
                <a:lnTo>
                  <a:pt x="2005" y="788"/>
                </a:lnTo>
                <a:lnTo>
                  <a:pt x="2000" y="794"/>
                </a:lnTo>
                <a:lnTo>
                  <a:pt x="1999" y="794"/>
                </a:lnTo>
                <a:lnTo>
                  <a:pt x="1996" y="796"/>
                </a:lnTo>
                <a:lnTo>
                  <a:pt x="1995" y="798"/>
                </a:lnTo>
                <a:lnTo>
                  <a:pt x="1994" y="799"/>
                </a:lnTo>
                <a:lnTo>
                  <a:pt x="1993" y="800"/>
                </a:lnTo>
                <a:lnTo>
                  <a:pt x="1991" y="800"/>
                </a:lnTo>
                <a:lnTo>
                  <a:pt x="1990" y="799"/>
                </a:lnTo>
                <a:lnTo>
                  <a:pt x="1990" y="798"/>
                </a:lnTo>
                <a:lnTo>
                  <a:pt x="1990" y="797"/>
                </a:lnTo>
                <a:lnTo>
                  <a:pt x="1989" y="796"/>
                </a:lnTo>
                <a:lnTo>
                  <a:pt x="1987" y="796"/>
                </a:lnTo>
                <a:lnTo>
                  <a:pt x="1985" y="798"/>
                </a:lnTo>
                <a:lnTo>
                  <a:pt x="1984" y="798"/>
                </a:lnTo>
                <a:lnTo>
                  <a:pt x="1984" y="799"/>
                </a:lnTo>
                <a:lnTo>
                  <a:pt x="1980" y="799"/>
                </a:lnTo>
                <a:lnTo>
                  <a:pt x="1979" y="798"/>
                </a:lnTo>
                <a:lnTo>
                  <a:pt x="1981" y="796"/>
                </a:lnTo>
                <a:lnTo>
                  <a:pt x="1983" y="795"/>
                </a:lnTo>
                <a:lnTo>
                  <a:pt x="1983" y="794"/>
                </a:lnTo>
                <a:lnTo>
                  <a:pt x="1983" y="792"/>
                </a:lnTo>
                <a:lnTo>
                  <a:pt x="1980" y="791"/>
                </a:lnTo>
                <a:lnTo>
                  <a:pt x="1979" y="791"/>
                </a:lnTo>
                <a:lnTo>
                  <a:pt x="1978" y="791"/>
                </a:lnTo>
                <a:lnTo>
                  <a:pt x="1977" y="792"/>
                </a:lnTo>
                <a:lnTo>
                  <a:pt x="1975" y="792"/>
                </a:lnTo>
                <a:lnTo>
                  <a:pt x="1975" y="794"/>
                </a:lnTo>
                <a:lnTo>
                  <a:pt x="1974" y="794"/>
                </a:lnTo>
                <a:lnTo>
                  <a:pt x="1974" y="792"/>
                </a:lnTo>
                <a:lnTo>
                  <a:pt x="1972" y="791"/>
                </a:lnTo>
                <a:lnTo>
                  <a:pt x="1965" y="785"/>
                </a:lnTo>
                <a:lnTo>
                  <a:pt x="1967" y="786"/>
                </a:lnTo>
                <a:lnTo>
                  <a:pt x="1969" y="785"/>
                </a:lnTo>
                <a:lnTo>
                  <a:pt x="1968" y="787"/>
                </a:lnTo>
                <a:lnTo>
                  <a:pt x="1970" y="788"/>
                </a:lnTo>
                <a:lnTo>
                  <a:pt x="1971" y="789"/>
                </a:lnTo>
                <a:lnTo>
                  <a:pt x="1974" y="790"/>
                </a:lnTo>
                <a:lnTo>
                  <a:pt x="1975" y="790"/>
                </a:lnTo>
                <a:lnTo>
                  <a:pt x="1975" y="789"/>
                </a:lnTo>
                <a:lnTo>
                  <a:pt x="1975" y="787"/>
                </a:lnTo>
                <a:lnTo>
                  <a:pt x="1975" y="786"/>
                </a:lnTo>
                <a:lnTo>
                  <a:pt x="1972" y="787"/>
                </a:lnTo>
                <a:lnTo>
                  <a:pt x="1972" y="786"/>
                </a:lnTo>
                <a:lnTo>
                  <a:pt x="1974" y="786"/>
                </a:lnTo>
                <a:lnTo>
                  <a:pt x="1975" y="785"/>
                </a:lnTo>
                <a:lnTo>
                  <a:pt x="1976" y="785"/>
                </a:lnTo>
                <a:lnTo>
                  <a:pt x="1976" y="781"/>
                </a:lnTo>
                <a:lnTo>
                  <a:pt x="1974" y="784"/>
                </a:lnTo>
                <a:lnTo>
                  <a:pt x="1972" y="784"/>
                </a:lnTo>
                <a:lnTo>
                  <a:pt x="1971" y="784"/>
                </a:lnTo>
                <a:lnTo>
                  <a:pt x="1970" y="786"/>
                </a:lnTo>
                <a:lnTo>
                  <a:pt x="1969" y="786"/>
                </a:lnTo>
                <a:lnTo>
                  <a:pt x="1970" y="784"/>
                </a:lnTo>
                <a:lnTo>
                  <a:pt x="1969" y="782"/>
                </a:lnTo>
                <a:lnTo>
                  <a:pt x="1968" y="782"/>
                </a:lnTo>
                <a:lnTo>
                  <a:pt x="1966" y="784"/>
                </a:lnTo>
                <a:lnTo>
                  <a:pt x="1964" y="785"/>
                </a:lnTo>
                <a:lnTo>
                  <a:pt x="1961" y="786"/>
                </a:lnTo>
                <a:lnTo>
                  <a:pt x="1957" y="789"/>
                </a:lnTo>
                <a:lnTo>
                  <a:pt x="1955" y="790"/>
                </a:lnTo>
                <a:lnTo>
                  <a:pt x="1954" y="790"/>
                </a:lnTo>
                <a:lnTo>
                  <a:pt x="1952" y="791"/>
                </a:lnTo>
                <a:lnTo>
                  <a:pt x="1948" y="792"/>
                </a:lnTo>
                <a:lnTo>
                  <a:pt x="1946" y="794"/>
                </a:lnTo>
                <a:lnTo>
                  <a:pt x="1945" y="794"/>
                </a:lnTo>
                <a:lnTo>
                  <a:pt x="1945" y="791"/>
                </a:lnTo>
                <a:lnTo>
                  <a:pt x="1946" y="791"/>
                </a:lnTo>
                <a:lnTo>
                  <a:pt x="1946" y="790"/>
                </a:lnTo>
                <a:lnTo>
                  <a:pt x="1945" y="790"/>
                </a:lnTo>
                <a:lnTo>
                  <a:pt x="1943" y="791"/>
                </a:lnTo>
                <a:lnTo>
                  <a:pt x="1943" y="790"/>
                </a:lnTo>
                <a:lnTo>
                  <a:pt x="1943" y="789"/>
                </a:lnTo>
                <a:lnTo>
                  <a:pt x="1945" y="787"/>
                </a:lnTo>
                <a:lnTo>
                  <a:pt x="1943" y="788"/>
                </a:lnTo>
                <a:lnTo>
                  <a:pt x="1942" y="789"/>
                </a:lnTo>
                <a:lnTo>
                  <a:pt x="1941" y="789"/>
                </a:lnTo>
                <a:lnTo>
                  <a:pt x="1942" y="790"/>
                </a:lnTo>
                <a:lnTo>
                  <a:pt x="1941" y="791"/>
                </a:lnTo>
                <a:lnTo>
                  <a:pt x="1940" y="788"/>
                </a:lnTo>
                <a:lnTo>
                  <a:pt x="1938" y="787"/>
                </a:lnTo>
                <a:lnTo>
                  <a:pt x="1936" y="787"/>
                </a:lnTo>
                <a:lnTo>
                  <a:pt x="1935" y="787"/>
                </a:lnTo>
                <a:lnTo>
                  <a:pt x="1930" y="784"/>
                </a:lnTo>
                <a:lnTo>
                  <a:pt x="1930" y="782"/>
                </a:lnTo>
                <a:lnTo>
                  <a:pt x="1932" y="785"/>
                </a:lnTo>
                <a:lnTo>
                  <a:pt x="1933" y="785"/>
                </a:lnTo>
                <a:lnTo>
                  <a:pt x="1932" y="784"/>
                </a:lnTo>
                <a:lnTo>
                  <a:pt x="1933" y="784"/>
                </a:lnTo>
                <a:lnTo>
                  <a:pt x="1935" y="784"/>
                </a:lnTo>
                <a:lnTo>
                  <a:pt x="1936" y="784"/>
                </a:lnTo>
                <a:lnTo>
                  <a:pt x="1937" y="782"/>
                </a:lnTo>
                <a:lnTo>
                  <a:pt x="1938" y="782"/>
                </a:lnTo>
                <a:lnTo>
                  <a:pt x="1937" y="780"/>
                </a:lnTo>
                <a:lnTo>
                  <a:pt x="1936" y="780"/>
                </a:lnTo>
                <a:lnTo>
                  <a:pt x="1932" y="780"/>
                </a:lnTo>
                <a:lnTo>
                  <a:pt x="1931" y="780"/>
                </a:lnTo>
                <a:lnTo>
                  <a:pt x="1929" y="779"/>
                </a:lnTo>
                <a:lnTo>
                  <a:pt x="1929" y="778"/>
                </a:lnTo>
                <a:lnTo>
                  <a:pt x="1928" y="778"/>
                </a:lnTo>
                <a:lnTo>
                  <a:pt x="1928" y="777"/>
                </a:lnTo>
                <a:lnTo>
                  <a:pt x="1927" y="777"/>
                </a:lnTo>
                <a:lnTo>
                  <a:pt x="1926" y="777"/>
                </a:lnTo>
                <a:lnTo>
                  <a:pt x="1924" y="778"/>
                </a:lnTo>
                <a:lnTo>
                  <a:pt x="1923" y="780"/>
                </a:lnTo>
                <a:lnTo>
                  <a:pt x="1922" y="780"/>
                </a:lnTo>
                <a:lnTo>
                  <a:pt x="1919" y="781"/>
                </a:lnTo>
                <a:lnTo>
                  <a:pt x="1918" y="781"/>
                </a:lnTo>
                <a:lnTo>
                  <a:pt x="1917" y="782"/>
                </a:lnTo>
                <a:lnTo>
                  <a:pt x="1916" y="781"/>
                </a:lnTo>
                <a:lnTo>
                  <a:pt x="1916" y="780"/>
                </a:lnTo>
                <a:lnTo>
                  <a:pt x="1917" y="780"/>
                </a:lnTo>
                <a:lnTo>
                  <a:pt x="1917" y="778"/>
                </a:lnTo>
                <a:lnTo>
                  <a:pt x="1914" y="780"/>
                </a:lnTo>
                <a:lnTo>
                  <a:pt x="1913" y="780"/>
                </a:lnTo>
                <a:lnTo>
                  <a:pt x="1912" y="780"/>
                </a:lnTo>
                <a:lnTo>
                  <a:pt x="1912" y="782"/>
                </a:lnTo>
                <a:lnTo>
                  <a:pt x="1911" y="782"/>
                </a:lnTo>
                <a:lnTo>
                  <a:pt x="1910" y="785"/>
                </a:lnTo>
                <a:lnTo>
                  <a:pt x="1911" y="786"/>
                </a:lnTo>
                <a:lnTo>
                  <a:pt x="1912" y="786"/>
                </a:lnTo>
                <a:lnTo>
                  <a:pt x="1913" y="786"/>
                </a:lnTo>
                <a:lnTo>
                  <a:pt x="1914" y="785"/>
                </a:lnTo>
                <a:lnTo>
                  <a:pt x="1918" y="785"/>
                </a:lnTo>
                <a:lnTo>
                  <a:pt x="1919" y="785"/>
                </a:lnTo>
                <a:lnTo>
                  <a:pt x="1918" y="786"/>
                </a:lnTo>
                <a:lnTo>
                  <a:pt x="1916" y="788"/>
                </a:lnTo>
                <a:lnTo>
                  <a:pt x="1912" y="788"/>
                </a:lnTo>
                <a:lnTo>
                  <a:pt x="1912" y="787"/>
                </a:lnTo>
                <a:lnTo>
                  <a:pt x="1910" y="786"/>
                </a:lnTo>
                <a:lnTo>
                  <a:pt x="1904" y="786"/>
                </a:lnTo>
                <a:lnTo>
                  <a:pt x="1902" y="787"/>
                </a:lnTo>
                <a:lnTo>
                  <a:pt x="1900" y="788"/>
                </a:lnTo>
                <a:lnTo>
                  <a:pt x="1895" y="791"/>
                </a:lnTo>
                <a:lnTo>
                  <a:pt x="1893" y="794"/>
                </a:lnTo>
                <a:lnTo>
                  <a:pt x="1890" y="794"/>
                </a:lnTo>
                <a:lnTo>
                  <a:pt x="1889" y="795"/>
                </a:lnTo>
                <a:lnTo>
                  <a:pt x="1887" y="796"/>
                </a:lnTo>
                <a:lnTo>
                  <a:pt x="1885" y="797"/>
                </a:lnTo>
                <a:lnTo>
                  <a:pt x="1882" y="796"/>
                </a:lnTo>
                <a:lnTo>
                  <a:pt x="1881" y="796"/>
                </a:lnTo>
                <a:lnTo>
                  <a:pt x="1879" y="797"/>
                </a:lnTo>
                <a:lnTo>
                  <a:pt x="1876" y="799"/>
                </a:lnTo>
                <a:lnTo>
                  <a:pt x="1875" y="800"/>
                </a:lnTo>
                <a:lnTo>
                  <a:pt x="1872" y="799"/>
                </a:lnTo>
                <a:lnTo>
                  <a:pt x="1871" y="799"/>
                </a:lnTo>
                <a:lnTo>
                  <a:pt x="1869" y="800"/>
                </a:lnTo>
                <a:lnTo>
                  <a:pt x="1868" y="800"/>
                </a:lnTo>
                <a:lnTo>
                  <a:pt x="1865" y="801"/>
                </a:lnTo>
                <a:lnTo>
                  <a:pt x="1864" y="803"/>
                </a:lnTo>
                <a:lnTo>
                  <a:pt x="1863" y="804"/>
                </a:lnTo>
                <a:lnTo>
                  <a:pt x="1854" y="806"/>
                </a:lnTo>
                <a:lnTo>
                  <a:pt x="1852" y="806"/>
                </a:lnTo>
                <a:lnTo>
                  <a:pt x="1851" y="807"/>
                </a:lnTo>
                <a:lnTo>
                  <a:pt x="1849" y="807"/>
                </a:lnTo>
                <a:lnTo>
                  <a:pt x="1847" y="807"/>
                </a:lnTo>
                <a:lnTo>
                  <a:pt x="1844" y="808"/>
                </a:lnTo>
                <a:lnTo>
                  <a:pt x="1841" y="809"/>
                </a:lnTo>
                <a:lnTo>
                  <a:pt x="1841" y="810"/>
                </a:lnTo>
                <a:lnTo>
                  <a:pt x="1836" y="813"/>
                </a:lnTo>
                <a:lnTo>
                  <a:pt x="1834" y="814"/>
                </a:lnTo>
                <a:lnTo>
                  <a:pt x="1832" y="814"/>
                </a:lnTo>
                <a:lnTo>
                  <a:pt x="1831" y="815"/>
                </a:lnTo>
                <a:lnTo>
                  <a:pt x="1827" y="817"/>
                </a:lnTo>
                <a:lnTo>
                  <a:pt x="1827" y="818"/>
                </a:lnTo>
                <a:lnTo>
                  <a:pt x="1825" y="818"/>
                </a:lnTo>
                <a:lnTo>
                  <a:pt x="1823" y="819"/>
                </a:lnTo>
                <a:lnTo>
                  <a:pt x="1822" y="820"/>
                </a:lnTo>
                <a:lnTo>
                  <a:pt x="1821" y="822"/>
                </a:lnTo>
                <a:lnTo>
                  <a:pt x="1818" y="823"/>
                </a:lnTo>
                <a:lnTo>
                  <a:pt x="1817" y="823"/>
                </a:lnTo>
                <a:lnTo>
                  <a:pt x="1815" y="823"/>
                </a:lnTo>
                <a:lnTo>
                  <a:pt x="1811" y="824"/>
                </a:lnTo>
                <a:lnTo>
                  <a:pt x="1809" y="825"/>
                </a:lnTo>
                <a:lnTo>
                  <a:pt x="1806" y="825"/>
                </a:lnTo>
                <a:lnTo>
                  <a:pt x="1799" y="826"/>
                </a:lnTo>
                <a:lnTo>
                  <a:pt x="1795" y="828"/>
                </a:lnTo>
                <a:lnTo>
                  <a:pt x="1794" y="828"/>
                </a:lnTo>
                <a:lnTo>
                  <a:pt x="1792" y="830"/>
                </a:lnTo>
                <a:lnTo>
                  <a:pt x="1792" y="832"/>
                </a:lnTo>
                <a:lnTo>
                  <a:pt x="1788" y="834"/>
                </a:lnTo>
                <a:lnTo>
                  <a:pt x="1787" y="834"/>
                </a:lnTo>
                <a:lnTo>
                  <a:pt x="1784" y="835"/>
                </a:lnTo>
                <a:lnTo>
                  <a:pt x="1779" y="835"/>
                </a:lnTo>
                <a:lnTo>
                  <a:pt x="1778" y="836"/>
                </a:lnTo>
                <a:lnTo>
                  <a:pt x="1777" y="836"/>
                </a:lnTo>
                <a:lnTo>
                  <a:pt x="1776" y="836"/>
                </a:lnTo>
                <a:lnTo>
                  <a:pt x="1775" y="837"/>
                </a:lnTo>
                <a:lnTo>
                  <a:pt x="1773" y="838"/>
                </a:lnTo>
                <a:lnTo>
                  <a:pt x="1769" y="840"/>
                </a:lnTo>
                <a:lnTo>
                  <a:pt x="1766" y="840"/>
                </a:lnTo>
                <a:lnTo>
                  <a:pt x="1765" y="842"/>
                </a:lnTo>
                <a:lnTo>
                  <a:pt x="1760" y="842"/>
                </a:lnTo>
                <a:lnTo>
                  <a:pt x="1760" y="840"/>
                </a:lnTo>
                <a:lnTo>
                  <a:pt x="1759" y="840"/>
                </a:lnTo>
                <a:lnTo>
                  <a:pt x="1759" y="842"/>
                </a:lnTo>
                <a:lnTo>
                  <a:pt x="1760" y="843"/>
                </a:lnTo>
                <a:lnTo>
                  <a:pt x="1757" y="846"/>
                </a:lnTo>
                <a:lnTo>
                  <a:pt x="1756" y="847"/>
                </a:lnTo>
                <a:lnTo>
                  <a:pt x="1755" y="847"/>
                </a:lnTo>
                <a:lnTo>
                  <a:pt x="1753" y="848"/>
                </a:lnTo>
                <a:lnTo>
                  <a:pt x="1750" y="851"/>
                </a:lnTo>
                <a:lnTo>
                  <a:pt x="1749" y="852"/>
                </a:lnTo>
                <a:lnTo>
                  <a:pt x="1748" y="852"/>
                </a:lnTo>
                <a:lnTo>
                  <a:pt x="1747" y="853"/>
                </a:lnTo>
                <a:lnTo>
                  <a:pt x="1744" y="853"/>
                </a:lnTo>
                <a:lnTo>
                  <a:pt x="1742" y="853"/>
                </a:lnTo>
                <a:lnTo>
                  <a:pt x="1742" y="852"/>
                </a:lnTo>
                <a:lnTo>
                  <a:pt x="1741" y="852"/>
                </a:lnTo>
                <a:lnTo>
                  <a:pt x="1740" y="851"/>
                </a:lnTo>
                <a:lnTo>
                  <a:pt x="1740" y="852"/>
                </a:lnTo>
                <a:lnTo>
                  <a:pt x="1740" y="853"/>
                </a:lnTo>
                <a:lnTo>
                  <a:pt x="1741" y="853"/>
                </a:lnTo>
                <a:lnTo>
                  <a:pt x="1739" y="857"/>
                </a:lnTo>
                <a:lnTo>
                  <a:pt x="1737" y="862"/>
                </a:lnTo>
                <a:lnTo>
                  <a:pt x="1736" y="863"/>
                </a:lnTo>
                <a:lnTo>
                  <a:pt x="1735" y="864"/>
                </a:lnTo>
                <a:lnTo>
                  <a:pt x="1731" y="866"/>
                </a:lnTo>
                <a:lnTo>
                  <a:pt x="1727" y="874"/>
                </a:lnTo>
                <a:lnTo>
                  <a:pt x="1726" y="876"/>
                </a:lnTo>
                <a:lnTo>
                  <a:pt x="1724" y="880"/>
                </a:lnTo>
                <a:lnTo>
                  <a:pt x="1722" y="882"/>
                </a:lnTo>
                <a:lnTo>
                  <a:pt x="1721" y="883"/>
                </a:lnTo>
                <a:lnTo>
                  <a:pt x="1719" y="884"/>
                </a:lnTo>
                <a:lnTo>
                  <a:pt x="1718" y="886"/>
                </a:lnTo>
                <a:lnTo>
                  <a:pt x="1718" y="887"/>
                </a:lnTo>
                <a:lnTo>
                  <a:pt x="1717" y="887"/>
                </a:lnTo>
                <a:lnTo>
                  <a:pt x="1717" y="889"/>
                </a:lnTo>
                <a:lnTo>
                  <a:pt x="1717" y="892"/>
                </a:lnTo>
                <a:lnTo>
                  <a:pt x="1716" y="894"/>
                </a:lnTo>
                <a:lnTo>
                  <a:pt x="1715" y="894"/>
                </a:lnTo>
                <a:lnTo>
                  <a:pt x="1716" y="892"/>
                </a:lnTo>
                <a:lnTo>
                  <a:pt x="1716" y="891"/>
                </a:lnTo>
                <a:lnTo>
                  <a:pt x="1716" y="890"/>
                </a:lnTo>
                <a:lnTo>
                  <a:pt x="1716" y="889"/>
                </a:lnTo>
                <a:lnTo>
                  <a:pt x="1716" y="890"/>
                </a:lnTo>
                <a:lnTo>
                  <a:pt x="1715" y="891"/>
                </a:lnTo>
                <a:lnTo>
                  <a:pt x="1712" y="891"/>
                </a:lnTo>
                <a:lnTo>
                  <a:pt x="1711" y="890"/>
                </a:lnTo>
                <a:lnTo>
                  <a:pt x="1710" y="891"/>
                </a:lnTo>
                <a:lnTo>
                  <a:pt x="1709" y="892"/>
                </a:lnTo>
                <a:lnTo>
                  <a:pt x="1707" y="892"/>
                </a:lnTo>
                <a:lnTo>
                  <a:pt x="1707" y="893"/>
                </a:lnTo>
                <a:lnTo>
                  <a:pt x="1705" y="893"/>
                </a:lnTo>
                <a:lnTo>
                  <a:pt x="1703" y="894"/>
                </a:lnTo>
                <a:lnTo>
                  <a:pt x="1699" y="893"/>
                </a:lnTo>
                <a:lnTo>
                  <a:pt x="1698" y="894"/>
                </a:lnTo>
                <a:lnTo>
                  <a:pt x="1697" y="897"/>
                </a:lnTo>
                <a:lnTo>
                  <a:pt x="1697" y="899"/>
                </a:lnTo>
                <a:lnTo>
                  <a:pt x="1696" y="901"/>
                </a:lnTo>
                <a:lnTo>
                  <a:pt x="1696" y="902"/>
                </a:lnTo>
                <a:lnTo>
                  <a:pt x="1692" y="903"/>
                </a:lnTo>
                <a:lnTo>
                  <a:pt x="1690" y="904"/>
                </a:lnTo>
                <a:lnTo>
                  <a:pt x="1690" y="905"/>
                </a:lnTo>
                <a:lnTo>
                  <a:pt x="1690" y="906"/>
                </a:lnTo>
                <a:lnTo>
                  <a:pt x="1686" y="912"/>
                </a:lnTo>
                <a:lnTo>
                  <a:pt x="1683" y="916"/>
                </a:lnTo>
                <a:lnTo>
                  <a:pt x="1684" y="920"/>
                </a:lnTo>
                <a:lnTo>
                  <a:pt x="1684" y="922"/>
                </a:lnTo>
                <a:lnTo>
                  <a:pt x="1683" y="923"/>
                </a:lnTo>
                <a:lnTo>
                  <a:pt x="1682" y="926"/>
                </a:lnTo>
                <a:lnTo>
                  <a:pt x="1681" y="929"/>
                </a:lnTo>
                <a:lnTo>
                  <a:pt x="1679" y="933"/>
                </a:lnTo>
                <a:lnTo>
                  <a:pt x="1678" y="934"/>
                </a:lnTo>
                <a:lnTo>
                  <a:pt x="1677" y="939"/>
                </a:lnTo>
                <a:lnTo>
                  <a:pt x="1677" y="941"/>
                </a:lnTo>
                <a:lnTo>
                  <a:pt x="1674" y="943"/>
                </a:lnTo>
                <a:lnTo>
                  <a:pt x="1673" y="948"/>
                </a:lnTo>
                <a:lnTo>
                  <a:pt x="1672" y="949"/>
                </a:lnTo>
                <a:lnTo>
                  <a:pt x="1668" y="956"/>
                </a:lnTo>
                <a:lnTo>
                  <a:pt x="1665" y="959"/>
                </a:lnTo>
                <a:lnTo>
                  <a:pt x="1665" y="960"/>
                </a:lnTo>
                <a:lnTo>
                  <a:pt x="1665" y="961"/>
                </a:lnTo>
                <a:lnTo>
                  <a:pt x="1667" y="963"/>
                </a:lnTo>
                <a:lnTo>
                  <a:pt x="1671" y="969"/>
                </a:lnTo>
                <a:lnTo>
                  <a:pt x="1672" y="970"/>
                </a:lnTo>
                <a:lnTo>
                  <a:pt x="1673" y="970"/>
                </a:lnTo>
                <a:lnTo>
                  <a:pt x="1677" y="970"/>
                </a:lnTo>
                <a:lnTo>
                  <a:pt x="1678" y="971"/>
                </a:lnTo>
                <a:lnTo>
                  <a:pt x="1681" y="971"/>
                </a:lnTo>
                <a:lnTo>
                  <a:pt x="1683" y="972"/>
                </a:lnTo>
                <a:lnTo>
                  <a:pt x="1686" y="972"/>
                </a:lnTo>
                <a:lnTo>
                  <a:pt x="1687" y="972"/>
                </a:lnTo>
                <a:lnTo>
                  <a:pt x="1690" y="972"/>
                </a:lnTo>
                <a:lnTo>
                  <a:pt x="1691" y="972"/>
                </a:lnTo>
                <a:lnTo>
                  <a:pt x="1696" y="975"/>
                </a:lnTo>
                <a:lnTo>
                  <a:pt x="1700" y="973"/>
                </a:lnTo>
                <a:lnTo>
                  <a:pt x="1703" y="975"/>
                </a:lnTo>
                <a:lnTo>
                  <a:pt x="1705" y="975"/>
                </a:lnTo>
                <a:lnTo>
                  <a:pt x="1707" y="975"/>
                </a:lnTo>
                <a:lnTo>
                  <a:pt x="1709" y="975"/>
                </a:lnTo>
                <a:lnTo>
                  <a:pt x="1716" y="972"/>
                </a:lnTo>
                <a:lnTo>
                  <a:pt x="1719" y="972"/>
                </a:lnTo>
                <a:lnTo>
                  <a:pt x="1721" y="972"/>
                </a:lnTo>
                <a:lnTo>
                  <a:pt x="1725" y="973"/>
                </a:lnTo>
                <a:lnTo>
                  <a:pt x="1730" y="972"/>
                </a:lnTo>
                <a:lnTo>
                  <a:pt x="1732" y="972"/>
                </a:lnTo>
                <a:lnTo>
                  <a:pt x="1735" y="970"/>
                </a:lnTo>
                <a:lnTo>
                  <a:pt x="1736" y="969"/>
                </a:lnTo>
                <a:lnTo>
                  <a:pt x="1739" y="968"/>
                </a:lnTo>
                <a:lnTo>
                  <a:pt x="1740" y="967"/>
                </a:lnTo>
                <a:lnTo>
                  <a:pt x="1744" y="962"/>
                </a:lnTo>
                <a:lnTo>
                  <a:pt x="1744" y="961"/>
                </a:lnTo>
                <a:lnTo>
                  <a:pt x="1742" y="961"/>
                </a:lnTo>
                <a:lnTo>
                  <a:pt x="1742" y="960"/>
                </a:lnTo>
                <a:lnTo>
                  <a:pt x="1744" y="960"/>
                </a:lnTo>
                <a:lnTo>
                  <a:pt x="1744" y="962"/>
                </a:lnTo>
                <a:lnTo>
                  <a:pt x="1745" y="961"/>
                </a:lnTo>
                <a:lnTo>
                  <a:pt x="1744" y="959"/>
                </a:lnTo>
                <a:lnTo>
                  <a:pt x="1745" y="960"/>
                </a:lnTo>
                <a:lnTo>
                  <a:pt x="1745" y="961"/>
                </a:lnTo>
                <a:lnTo>
                  <a:pt x="1746" y="962"/>
                </a:lnTo>
                <a:lnTo>
                  <a:pt x="1748" y="960"/>
                </a:lnTo>
                <a:lnTo>
                  <a:pt x="1754" y="954"/>
                </a:lnTo>
                <a:lnTo>
                  <a:pt x="1756" y="954"/>
                </a:lnTo>
                <a:lnTo>
                  <a:pt x="1759" y="953"/>
                </a:lnTo>
                <a:lnTo>
                  <a:pt x="1761" y="952"/>
                </a:lnTo>
                <a:lnTo>
                  <a:pt x="1761" y="953"/>
                </a:lnTo>
                <a:lnTo>
                  <a:pt x="1763" y="954"/>
                </a:lnTo>
                <a:lnTo>
                  <a:pt x="1764" y="957"/>
                </a:lnTo>
                <a:lnTo>
                  <a:pt x="1765" y="960"/>
                </a:lnTo>
                <a:lnTo>
                  <a:pt x="1765" y="961"/>
                </a:lnTo>
                <a:lnTo>
                  <a:pt x="1765" y="962"/>
                </a:lnTo>
                <a:lnTo>
                  <a:pt x="1766" y="963"/>
                </a:lnTo>
                <a:lnTo>
                  <a:pt x="1766" y="964"/>
                </a:lnTo>
                <a:lnTo>
                  <a:pt x="1766" y="968"/>
                </a:lnTo>
                <a:lnTo>
                  <a:pt x="1766" y="969"/>
                </a:lnTo>
                <a:lnTo>
                  <a:pt x="1767" y="971"/>
                </a:lnTo>
                <a:lnTo>
                  <a:pt x="1768" y="973"/>
                </a:lnTo>
                <a:lnTo>
                  <a:pt x="1767" y="975"/>
                </a:lnTo>
                <a:lnTo>
                  <a:pt x="1766" y="976"/>
                </a:lnTo>
                <a:lnTo>
                  <a:pt x="1766" y="977"/>
                </a:lnTo>
                <a:lnTo>
                  <a:pt x="1766" y="978"/>
                </a:lnTo>
                <a:lnTo>
                  <a:pt x="1766" y="979"/>
                </a:lnTo>
                <a:lnTo>
                  <a:pt x="1767" y="980"/>
                </a:lnTo>
                <a:lnTo>
                  <a:pt x="1767" y="981"/>
                </a:lnTo>
                <a:lnTo>
                  <a:pt x="1766" y="982"/>
                </a:lnTo>
                <a:lnTo>
                  <a:pt x="1765" y="983"/>
                </a:lnTo>
                <a:lnTo>
                  <a:pt x="1765" y="986"/>
                </a:lnTo>
                <a:lnTo>
                  <a:pt x="1765" y="987"/>
                </a:lnTo>
                <a:lnTo>
                  <a:pt x="1766" y="987"/>
                </a:lnTo>
                <a:lnTo>
                  <a:pt x="1768" y="988"/>
                </a:lnTo>
                <a:lnTo>
                  <a:pt x="1770" y="987"/>
                </a:lnTo>
                <a:lnTo>
                  <a:pt x="1772" y="988"/>
                </a:lnTo>
                <a:lnTo>
                  <a:pt x="1772" y="989"/>
                </a:lnTo>
                <a:lnTo>
                  <a:pt x="1773" y="988"/>
                </a:lnTo>
                <a:lnTo>
                  <a:pt x="1774" y="988"/>
                </a:lnTo>
                <a:lnTo>
                  <a:pt x="1774" y="989"/>
                </a:lnTo>
                <a:lnTo>
                  <a:pt x="1775" y="990"/>
                </a:lnTo>
                <a:lnTo>
                  <a:pt x="1776" y="991"/>
                </a:lnTo>
                <a:lnTo>
                  <a:pt x="1775" y="992"/>
                </a:lnTo>
                <a:lnTo>
                  <a:pt x="1775" y="995"/>
                </a:lnTo>
                <a:lnTo>
                  <a:pt x="1775" y="997"/>
                </a:lnTo>
                <a:lnTo>
                  <a:pt x="1776" y="999"/>
                </a:lnTo>
                <a:lnTo>
                  <a:pt x="1777" y="1001"/>
                </a:lnTo>
                <a:lnTo>
                  <a:pt x="1777" y="1002"/>
                </a:lnTo>
                <a:lnTo>
                  <a:pt x="1778" y="1004"/>
                </a:lnTo>
                <a:lnTo>
                  <a:pt x="1779" y="1004"/>
                </a:lnTo>
                <a:lnTo>
                  <a:pt x="1782" y="1004"/>
                </a:lnTo>
                <a:lnTo>
                  <a:pt x="1783" y="1004"/>
                </a:lnTo>
                <a:lnTo>
                  <a:pt x="1785" y="1006"/>
                </a:lnTo>
                <a:lnTo>
                  <a:pt x="1786" y="1006"/>
                </a:lnTo>
                <a:lnTo>
                  <a:pt x="1789" y="1006"/>
                </a:lnTo>
                <a:lnTo>
                  <a:pt x="1790" y="1006"/>
                </a:lnTo>
                <a:lnTo>
                  <a:pt x="1792" y="1007"/>
                </a:lnTo>
                <a:lnTo>
                  <a:pt x="1793" y="1008"/>
                </a:lnTo>
                <a:lnTo>
                  <a:pt x="1794" y="1009"/>
                </a:lnTo>
                <a:lnTo>
                  <a:pt x="1794" y="1011"/>
                </a:lnTo>
                <a:lnTo>
                  <a:pt x="1794" y="1014"/>
                </a:lnTo>
                <a:lnTo>
                  <a:pt x="1794" y="1015"/>
                </a:lnTo>
                <a:lnTo>
                  <a:pt x="1793" y="1017"/>
                </a:lnTo>
                <a:lnTo>
                  <a:pt x="1790" y="1018"/>
                </a:lnTo>
                <a:lnTo>
                  <a:pt x="1789" y="1019"/>
                </a:lnTo>
                <a:lnTo>
                  <a:pt x="1788" y="1018"/>
                </a:lnTo>
                <a:lnTo>
                  <a:pt x="1787" y="1019"/>
                </a:lnTo>
                <a:lnTo>
                  <a:pt x="1785" y="1020"/>
                </a:lnTo>
                <a:lnTo>
                  <a:pt x="1784" y="1021"/>
                </a:lnTo>
                <a:lnTo>
                  <a:pt x="1782" y="1023"/>
                </a:lnTo>
                <a:lnTo>
                  <a:pt x="1780" y="1021"/>
                </a:lnTo>
                <a:lnTo>
                  <a:pt x="1779" y="1021"/>
                </a:lnTo>
                <a:lnTo>
                  <a:pt x="1778" y="1024"/>
                </a:lnTo>
                <a:lnTo>
                  <a:pt x="1777" y="1025"/>
                </a:lnTo>
                <a:lnTo>
                  <a:pt x="1776" y="1025"/>
                </a:lnTo>
                <a:lnTo>
                  <a:pt x="1773" y="1026"/>
                </a:lnTo>
                <a:lnTo>
                  <a:pt x="1773" y="1027"/>
                </a:lnTo>
                <a:lnTo>
                  <a:pt x="1773" y="1028"/>
                </a:lnTo>
                <a:lnTo>
                  <a:pt x="1773" y="1029"/>
                </a:lnTo>
                <a:lnTo>
                  <a:pt x="1773" y="1030"/>
                </a:lnTo>
                <a:lnTo>
                  <a:pt x="1770" y="1028"/>
                </a:lnTo>
                <a:lnTo>
                  <a:pt x="1769" y="1027"/>
                </a:lnTo>
                <a:lnTo>
                  <a:pt x="1765" y="1026"/>
                </a:lnTo>
                <a:lnTo>
                  <a:pt x="1764" y="1025"/>
                </a:lnTo>
                <a:lnTo>
                  <a:pt x="1763" y="1025"/>
                </a:lnTo>
                <a:lnTo>
                  <a:pt x="1761" y="1025"/>
                </a:lnTo>
                <a:lnTo>
                  <a:pt x="1760" y="1026"/>
                </a:lnTo>
                <a:lnTo>
                  <a:pt x="1759" y="1026"/>
                </a:lnTo>
                <a:lnTo>
                  <a:pt x="1756" y="1027"/>
                </a:lnTo>
                <a:lnTo>
                  <a:pt x="1755" y="1027"/>
                </a:lnTo>
                <a:lnTo>
                  <a:pt x="1754" y="1027"/>
                </a:lnTo>
                <a:lnTo>
                  <a:pt x="1751" y="1026"/>
                </a:lnTo>
                <a:lnTo>
                  <a:pt x="1750" y="1026"/>
                </a:lnTo>
                <a:lnTo>
                  <a:pt x="1749" y="1026"/>
                </a:lnTo>
                <a:lnTo>
                  <a:pt x="1748" y="1027"/>
                </a:lnTo>
                <a:lnTo>
                  <a:pt x="1748" y="1028"/>
                </a:lnTo>
                <a:lnTo>
                  <a:pt x="1747" y="1028"/>
                </a:lnTo>
                <a:lnTo>
                  <a:pt x="1745" y="1027"/>
                </a:lnTo>
                <a:lnTo>
                  <a:pt x="1744" y="1028"/>
                </a:lnTo>
                <a:lnTo>
                  <a:pt x="1742" y="1029"/>
                </a:lnTo>
                <a:lnTo>
                  <a:pt x="1741" y="1029"/>
                </a:lnTo>
                <a:lnTo>
                  <a:pt x="1740" y="1029"/>
                </a:lnTo>
                <a:lnTo>
                  <a:pt x="1739" y="1033"/>
                </a:lnTo>
                <a:lnTo>
                  <a:pt x="1738" y="1031"/>
                </a:lnTo>
                <a:lnTo>
                  <a:pt x="1737" y="1031"/>
                </a:lnTo>
                <a:lnTo>
                  <a:pt x="1736" y="1031"/>
                </a:lnTo>
                <a:lnTo>
                  <a:pt x="1735" y="1033"/>
                </a:lnTo>
                <a:lnTo>
                  <a:pt x="1734" y="1033"/>
                </a:lnTo>
                <a:lnTo>
                  <a:pt x="1732" y="1031"/>
                </a:lnTo>
                <a:lnTo>
                  <a:pt x="1731" y="1031"/>
                </a:lnTo>
                <a:lnTo>
                  <a:pt x="1729" y="1031"/>
                </a:lnTo>
                <a:lnTo>
                  <a:pt x="1728" y="1031"/>
                </a:lnTo>
                <a:lnTo>
                  <a:pt x="1727" y="1031"/>
                </a:lnTo>
                <a:lnTo>
                  <a:pt x="1726" y="1031"/>
                </a:lnTo>
                <a:lnTo>
                  <a:pt x="1725" y="1031"/>
                </a:lnTo>
                <a:lnTo>
                  <a:pt x="1724" y="1033"/>
                </a:lnTo>
                <a:lnTo>
                  <a:pt x="1722" y="1035"/>
                </a:lnTo>
                <a:lnTo>
                  <a:pt x="1722" y="1038"/>
                </a:lnTo>
                <a:lnTo>
                  <a:pt x="1721" y="1038"/>
                </a:lnTo>
                <a:lnTo>
                  <a:pt x="1717" y="1037"/>
                </a:lnTo>
                <a:lnTo>
                  <a:pt x="1715" y="1037"/>
                </a:lnTo>
                <a:lnTo>
                  <a:pt x="1713" y="1038"/>
                </a:lnTo>
                <a:lnTo>
                  <a:pt x="1713" y="1039"/>
                </a:lnTo>
                <a:lnTo>
                  <a:pt x="1712" y="1039"/>
                </a:lnTo>
                <a:lnTo>
                  <a:pt x="1713" y="1040"/>
                </a:lnTo>
                <a:lnTo>
                  <a:pt x="1712" y="1040"/>
                </a:lnTo>
                <a:lnTo>
                  <a:pt x="1711" y="1039"/>
                </a:lnTo>
                <a:lnTo>
                  <a:pt x="1709" y="1037"/>
                </a:lnTo>
                <a:lnTo>
                  <a:pt x="1706" y="1039"/>
                </a:lnTo>
                <a:lnTo>
                  <a:pt x="1701" y="1043"/>
                </a:lnTo>
                <a:lnTo>
                  <a:pt x="1699" y="1042"/>
                </a:lnTo>
                <a:lnTo>
                  <a:pt x="1698" y="1042"/>
                </a:lnTo>
                <a:lnTo>
                  <a:pt x="1698" y="1043"/>
                </a:lnTo>
                <a:lnTo>
                  <a:pt x="1697" y="1042"/>
                </a:lnTo>
                <a:lnTo>
                  <a:pt x="1697" y="1040"/>
                </a:lnTo>
                <a:lnTo>
                  <a:pt x="1694" y="1040"/>
                </a:lnTo>
                <a:lnTo>
                  <a:pt x="1693" y="1040"/>
                </a:lnTo>
                <a:lnTo>
                  <a:pt x="1692" y="1040"/>
                </a:lnTo>
                <a:lnTo>
                  <a:pt x="1690" y="1042"/>
                </a:lnTo>
                <a:lnTo>
                  <a:pt x="1688" y="1042"/>
                </a:lnTo>
                <a:lnTo>
                  <a:pt x="1687" y="1043"/>
                </a:lnTo>
                <a:lnTo>
                  <a:pt x="1686" y="1045"/>
                </a:lnTo>
                <a:lnTo>
                  <a:pt x="1684" y="1044"/>
                </a:lnTo>
                <a:lnTo>
                  <a:pt x="1683" y="1045"/>
                </a:lnTo>
                <a:lnTo>
                  <a:pt x="1682" y="1045"/>
                </a:lnTo>
                <a:lnTo>
                  <a:pt x="1681" y="1045"/>
                </a:lnTo>
                <a:lnTo>
                  <a:pt x="1679" y="1047"/>
                </a:lnTo>
                <a:lnTo>
                  <a:pt x="1677" y="1047"/>
                </a:lnTo>
                <a:lnTo>
                  <a:pt x="1675" y="1048"/>
                </a:lnTo>
                <a:lnTo>
                  <a:pt x="1675" y="1049"/>
                </a:lnTo>
                <a:lnTo>
                  <a:pt x="1674" y="1050"/>
                </a:lnTo>
                <a:lnTo>
                  <a:pt x="1673" y="1049"/>
                </a:lnTo>
                <a:lnTo>
                  <a:pt x="1671" y="1050"/>
                </a:lnTo>
                <a:lnTo>
                  <a:pt x="1670" y="1052"/>
                </a:lnTo>
                <a:lnTo>
                  <a:pt x="1669" y="1053"/>
                </a:lnTo>
                <a:lnTo>
                  <a:pt x="1664" y="1053"/>
                </a:lnTo>
                <a:lnTo>
                  <a:pt x="1663" y="1053"/>
                </a:lnTo>
                <a:lnTo>
                  <a:pt x="1663" y="1054"/>
                </a:lnTo>
                <a:lnTo>
                  <a:pt x="1663" y="1055"/>
                </a:lnTo>
                <a:lnTo>
                  <a:pt x="1662" y="1055"/>
                </a:lnTo>
                <a:lnTo>
                  <a:pt x="1660" y="1055"/>
                </a:lnTo>
                <a:lnTo>
                  <a:pt x="1659" y="1056"/>
                </a:lnTo>
                <a:lnTo>
                  <a:pt x="1658" y="1056"/>
                </a:lnTo>
                <a:lnTo>
                  <a:pt x="1658" y="1058"/>
                </a:lnTo>
                <a:lnTo>
                  <a:pt x="1657" y="1058"/>
                </a:lnTo>
                <a:lnTo>
                  <a:pt x="1654" y="1057"/>
                </a:lnTo>
                <a:lnTo>
                  <a:pt x="1653" y="1057"/>
                </a:lnTo>
                <a:lnTo>
                  <a:pt x="1652" y="1057"/>
                </a:lnTo>
                <a:lnTo>
                  <a:pt x="1651" y="1057"/>
                </a:lnTo>
                <a:lnTo>
                  <a:pt x="1650" y="1057"/>
                </a:lnTo>
                <a:lnTo>
                  <a:pt x="1649" y="1058"/>
                </a:lnTo>
                <a:lnTo>
                  <a:pt x="1648" y="1059"/>
                </a:lnTo>
                <a:lnTo>
                  <a:pt x="1646" y="1059"/>
                </a:lnTo>
                <a:lnTo>
                  <a:pt x="1645" y="1061"/>
                </a:lnTo>
                <a:lnTo>
                  <a:pt x="1644" y="1062"/>
                </a:lnTo>
                <a:lnTo>
                  <a:pt x="1642" y="1062"/>
                </a:lnTo>
                <a:lnTo>
                  <a:pt x="1639" y="1063"/>
                </a:lnTo>
                <a:lnTo>
                  <a:pt x="1638" y="1063"/>
                </a:lnTo>
                <a:lnTo>
                  <a:pt x="1632" y="1064"/>
                </a:lnTo>
                <a:lnTo>
                  <a:pt x="1630" y="1065"/>
                </a:lnTo>
                <a:lnTo>
                  <a:pt x="1626" y="1066"/>
                </a:lnTo>
                <a:lnTo>
                  <a:pt x="1625" y="1066"/>
                </a:lnTo>
                <a:lnTo>
                  <a:pt x="1624" y="1067"/>
                </a:lnTo>
                <a:lnTo>
                  <a:pt x="1624" y="1071"/>
                </a:lnTo>
                <a:lnTo>
                  <a:pt x="1623" y="1072"/>
                </a:lnTo>
                <a:lnTo>
                  <a:pt x="1621" y="1073"/>
                </a:lnTo>
                <a:lnTo>
                  <a:pt x="1619" y="1078"/>
                </a:lnTo>
                <a:lnTo>
                  <a:pt x="1615" y="1082"/>
                </a:lnTo>
                <a:lnTo>
                  <a:pt x="1615" y="1083"/>
                </a:lnTo>
                <a:lnTo>
                  <a:pt x="1614" y="1086"/>
                </a:lnTo>
                <a:lnTo>
                  <a:pt x="1614" y="1090"/>
                </a:lnTo>
                <a:lnTo>
                  <a:pt x="1614" y="1091"/>
                </a:lnTo>
                <a:lnTo>
                  <a:pt x="1614" y="1092"/>
                </a:lnTo>
                <a:lnTo>
                  <a:pt x="1614" y="1093"/>
                </a:lnTo>
                <a:lnTo>
                  <a:pt x="1613" y="1093"/>
                </a:lnTo>
                <a:lnTo>
                  <a:pt x="1612" y="1093"/>
                </a:lnTo>
                <a:lnTo>
                  <a:pt x="1611" y="1092"/>
                </a:lnTo>
                <a:lnTo>
                  <a:pt x="1609" y="1092"/>
                </a:lnTo>
                <a:lnTo>
                  <a:pt x="1607" y="1092"/>
                </a:lnTo>
                <a:lnTo>
                  <a:pt x="1605" y="1093"/>
                </a:lnTo>
                <a:lnTo>
                  <a:pt x="1603" y="1095"/>
                </a:lnTo>
                <a:lnTo>
                  <a:pt x="1602" y="1098"/>
                </a:lnTo>
                <a:lnTo>
                  <a:pt x="1601" y="1102"/>
                </a:lnTo>
                <a:lnTo>
                  <a:pt x="1601" y="1104"/>
                </a:lnTo>
                <a:lnTo>
                  <a:pt x="1602" y="1106"/>
                </a:lnTo>
                <a:lnTo>
                  <a:pt x="1603" y="1107"/>
                </a:lnTo>
                <a:lnTo>
                  <a:pt x="1604" y="1106"/>
                </a:lnTo>
                <a:lnTo>
                  <a:pt x="1604" y="1104"/>
                </a:lnTo>
                <a:lnTo>
                  <a:pt x="1605" y="1104"/>
                </a:lnTo>
                <a:lnTo>
                  <a:pt x="1605" y="1105"/>
                </a:lnTo>
                <a:lnTo>
                  <a:pt x="1605" y="1104"/>
                </a:lnTo>
                <a:lnTo>
                  <a:pt x="1606" y="1104"/>
                </a:lnTo>
                <a:lnTo>
                  <a:pt x="1606" y="1105"/>
                </a:lnTo>
                <a:lnTo>
                  <a:pt x="1606" y="1106"/>
                </a:lnTo>
                <a:lnTo>
                  <a:pt x="1607" y="1106"/>
                </a:lnTo>
                <a:lnTo>
                  <a:pt x="1609" y="1104"/>
                </a:lnTo>
                <a:lnTo>
                  <a:pt x="1609" y="1105"/>
                </a:lnTo>
                <a:lnTo>
                  <a:pt x="1610" y="1106"/>
                </a:lnTo>
                <a:lnTo>
                  <a:pt x="1613" y="1105"/>
                </a:lnTo>
                <a:lnTo>
                  <a:pt x="1613" y="1104"/>
                </a:lnTo>
                <a:lnTo>
                  <a:pt x="1614" y="1104"/>
                </a:lnTo>
                <a:lnTo>
                  <a:pt x="1615" y="1103"/>
                </a:lnTo>
                <a:lnTo>
                  <a:pt x="1615" y="1102"/>
                </a:lnTo>
                <a:lnTo>
                  <a:pt x="1616" y="1102"/>
                </a:lnTo>
                <a:lnTo>
                  <a:pt x="1616" y="1103"/>
                </a:lnTo>
                <a:lnTo>
                  <a:pt x="1616" y="1104"/>
                </a:lnTo>
                <a:lnTo>
                  <a:pt x="1615" y="1104"/>
                </a:lnTo>
                <a:lnTo>
                  <a:pt x="1614" y="1105"/>
                </a:lnTo>
                <a:lnTo>
                  <a:pt x="1616" y="1106"/>
                </a:lnTo>
                <a:lnTo>
                  <a:pt x="1616" y="1105"/>
                </a:lnTo>
                <a:lnTo>
                  <a:pt x="1617" y="1105"/>
                </a:lnTo>
                <a:lnTo>
                  <a:pt x="1617" y="1107"/>
                </a:lnTo>
                <a:lnTo>
                  <a:pt x="1621" y="1106"/>
                </a:lnTo>
                <a:lnTo>
                  <a:pt x="1622" y="1107"/>
                </a:lnTo>
                <a:lnTo>
                  <a:pt x="1624" y="1104"/>
                </a:lnTo>
                <a:lnTo>
                  <a:pt x="1626" y="1104"/>
                </a:lnTo>
                <a:lnTo>
                  <a:pt x="1626" y="1103"/>
                </a:lnTo>
                <a:lnTo>
                  <a:pt x="1626" y="1105"/>
                </a:lnTo>
                <a:lnTo>
                  <a:pt x="1624" y="1105"/>
                </a:lnTo>
                <a:lnTo>
                  <a:pt x="1623" y="1106"/>
                </a:lnTo>
                <a:lnTo>
                  <a:pt x="1623" y="1107"/>
                </a:lnTo>
                <a:lnTo>
                  <a:pt x="1624" y="1107"/>
                </a:lnTo>
                <a:lnTo>
                  <a:pt x="1624" y="1106"/>
                </a:lnTo>
                <a:lnTo>
                  <a:pt x="1625" y="1106"/>
                </a:lnTo>
                <a:lnTo>
                  <a:pt x="1627" y="1106"/>
                </a:lnTo>
                <a:lnTo>
                  <a:pt x="1627" y="1105"/>
                </a:lnTo>
                <a:lnTo>
                  <a:pt x="1629" y="1105"/>
                </a:lnTo>
                <a:lnTo>
                  <a:pt x="1630" y="1105"/>
                </a:lnTo>
                <a:lnTo>
                  <a:pt x="1631" y="1105"/>
                </a:lnTo>
                <a:lnTo>
                  <a:pt x="1632" y="1106"/>
                </a:lnTo>
                <a:lnTo>
                  <a:pt x="1634" y="1105"/>
                </a:lnTo>
                <a:lnTo>
                  <a:pt x="1635" y="1105"/>
                </a:lnTo>
                <a:lnTo>
                  <a:pt x="1635" y="1106"/>
                </a:lnTo>
                <a:lnTo>
                  <a:pt x="1633" y="1106"/>
                </a:lnTo>
                <a:lnTo>
                  <a:pt x="1632" y="1106"/>
                </a:lnTo>
                <a:lnTo>
                  <a:pt x="1632" y="1107"/>
                </a:lnTo>
                <a:lnTo>
                  <a:pt x="1634" y="1106"/>
                </a:lnTo>
                <a:lnTo>
                  <a:pt x="1636" y="1106"/>
                </a:lnTo>
                <a:lnTo>
                  <a:pt x="1639" y="1105"/>
                </a:lnTo>
                <a:lnTo>
                  <a:pt x="1639" y="1104"/>
                </a:lnTo>
                <a:lnTo>
                  <a:pt x="1640" y="1105"/>
                </a:lnTo>
                <a:lnTo>
                  <a:pt x="1641" y="1105"/>
                </a:lnTo>
                <a:lnTo>
                  <a:pt x="1641" y="1104"/>
                </a:lnTo>
                <a:lnTo>
                  <a:pt x="1642" y="1104"/>
                </a:lnTo>
                <a:lnTo>
                  <a:pt x="1643" y="1103"/>
                </a:lnTo>
                <a:lnTo>
                  <a:pt x="1642" y="1101"/>
                </a:lnTo>
                <a:lnTo>
                  <a:pt x="1640" y="1100"/>
                </a:lnTo>
                <a:lnTo>
                  <a:pt x="1639" y="1100"/>
                </a:lnTo>
                <a:lnTo>
                  <a:pt x="1640" y="1100"/>
                </a:lnTo>
                <a:close/>
                <a:moveTo>
                  <a:pt x="1249" y="1268"/>
                </a:moveTo>
                <a:lnTo>
                  <a:pt x="1250" y="1268"/>
                </a:lnTo>
                <a:lnTo>
                  <a:pt x="1249" y="1269"/>
                </a:lnTo>
                <a:lnTo>
                  <a:pt x="1248" y="1269"/>
                </a:lnTo>
                <a:lnTo>
                  <a:pt x="1247" y="1269"/>
                </a:lnTo>
                <a:lnTo>
                  <a:pt x="1248" y="1269"/>
                </a:lnTo>
                <a:lnTo>
                  <a:pt x="1248" y="1268"/>
                </a:lnTo>
                <a:lnTo>
                  <a:pt x="1249" y="1268"/>
                </a:lnTo>
                <a:lnTo>
                  <a:pt x="1249" y="1267"/>
                </a:lnTo>
                <a:lnTo>
                  <a:pt x="1249" y="1268"/>
                </a:lnTo>
                <a:close/>
                <a:moveTo>
                  <a:pt x="1251" y="1263"/>
                </a:moveTo>
                <a:lnTo>
                  <a:pt x="1252" y="1263"/>
                </a:lnTo>
                <a:lnTo>
                  <a:pt x="1252" y="1264"/>
                </a:lnTo>
                <a:lnTo>
                  <a:pt x="1252" y="1265"/>
                </a:lnTo>
                <a:lnTo>
                  <a:pt x="1251" y="1265"/>
                </a:lnTo>
                <a:lnTo>
                  <a:pt x="1251" y="1264"/>
                </a:lnTo>
                <a:lnTo>
                  <a:pt x="1251" y="1263"/>
                </a:lnTo>
                <a:close/>
                <a:moveTo>
                  <a:pt x="1258" y="1249"/>
                </a:moveTo>
                <a:lnTo>
                  <a:pt x="1259" y="1251"/>
                </a:lnTo>
                <a:lnTo>
                  <a:pt x="1259" y="1255"/>
                </a:lnTo>
                <a:lnTo>
                  <a:pt x="1258" y="1255"/>
                </a:lnTo>
                <a:lnTo>
                  <a:pt x="1258" y="1251"/>
                </a:lnTo>
                <a:lnTo>
                  <a:pt x="1258" y="1250"/>
                </a:lnTo>
                <a:lnTo>
                  <a:pt x="1258" y="1249"/>
                </a:lnTo>
                <a:close/>
                <a:moveTo>
                  <a:pt x="1250" y="1251"/>
                </a:moveTo>
                <a:lnTo>
                  <a:pt x="1251" y="1251"/>
                </a:lnTo>
                <a:lnTo>
                  <a:pt x="1251" y="1253"/>
                </a:lnTo>
                <a:lnTo>
                  <a:pt x="1251" y="1254"/>
                </a:lnTo>
                <a:lnTo>
                  <a:pt x="1251" y="1253"/>
                </a:lnTo>
                <a:lnTo>
                  <a:pt x="1250" y="1253"/>
                </a:lnTo>
                <a:lnTo>
                  <a:pt x="1250" y="1251"/>
                </a:lnTo>
                <a:close/>
                <a:moveTo>
                  <a:pt x="1252" y="1250"/>
                </a:moveTo>
                <a:lnTo>
                  <a:pt x="1252" y="1249"/>
                </a:lnTo>
                <a:lnTo>
                  <a:pt x="1253" y="1249"/>
                </a:lnTo>
                <a:lnTo>
                  <a:pt x="1252" y="1249"/>
                </a:lnTo>
                <a:lnTo>
                  <a:pt x="1251" y="1250"/>
                </a:lnTo>
                <a:lnTo>
                  <a:pt x="1250" y="1250"/>
                </a:lnTo>
                <a:lnTo>
                  <a:pt x="1250" y="1249"/>
                </a:lnTo>
                <a:lnTo>
                  <a:pt x="1250" y="1248"/>
                </a:lnTo>
                <a:lnTo>
                  <a:pt x="1250" y="1247"/>
                </a:lnTo>
                <a:lnTo>
                  <a:pt x="1250" y="1246"/>
                </a:lnTo>
                <a:lnTo>
                  <a:pt x="1250" y="1245"/>
                </a:lnTo>
                <a:lnTo>
                  <a:pt x="1250" y="1244"/>
                </a:lnTo>
                <a:lnTo>
                  <a:pt x="1250" y="1243"/>
                </a:lnTo>
                <a:lnTo>
                  <a:pt x="1251" y="1243"/>
                </a:lnTo>
                <a:lnTo>
                  <a:pt x="1251" y="1241"/>
                </a:lnTo>
                <a:lnTo>
                  <a:pt x="1251" y="1240"/>
                </a:lnTo>
                <a:lnTo>
                  <a:pt x="1252" y="1239"/>
                </a:lnTo>
                <a:lnTo>
                  <a:pt x="1252" y="1238"/>
                </a:lnTo>
                <a:lnTo>
                  <a:pt x="1252" y="1237"/>
                </a:lnTo>
                <a:lnTo>
                  <a:pt x="1252" y="1236"/>
                </a:lnTo>
                <a:lnTo>
                  <a:pt x="1253" y="1236"/>
                </a:lnTo>
                <a:lnTo>
                  <a:pt x="1253" y="1237"/>
                </a:lnTo>
                <a:lnTo>
                  <a:pt x="1253" y="1238"/>
                </a:lnTo>
                <a:lnTo>
                  <a:pt x="1253" y="1239"/>
                </a:lnTo>
                <a:lnTo>
                  <a:pt x="1253" y="1240"/>
                </a:lnTo>
                <a:lnTo>
                  <a:pt x="1255" y="1241"/>
                </a:lnTo>
                <a:lnTo>
                  <a:pt x="1255" y="1243"/>
                </a:lnTo>
                <a:lnTo>
                  <a:pt x="1253" y="1244"/>
                </a:lnTo>
                <a:lnTo>
                  <a:pt x="1253" y="1245"/>
                </a:lnTo>
                <a:lnTo>
                  <a:pt x="1253" y="1246"/>
                </a:lnTo>
                <a:lnTo>
                  <a:pt x="1253" y="1247"/>
                </a:lnTo>
                <a:lnTo>
                  <a:pt x="1253" y="1248"/>
                </a:lnTo>
                <a:lnTo>
                  <a:pt x="1253" y="1249"/>
                </a:lnTo>
                <a:lnTo>
                  <a:pt x="1253" y="1250"/>
                </a:lnTo>
                <a:lnTo>
                  <a:pt x="1252" y="1251"/>
                </a:lnTo>
                <a:lnTo>
                  <a:pt x="1252" y="1250"/>
                </a:lnTo>
                <a:close/>
                <a:moveTo>
                  <a:pt x="1249" y="1248"/>
                </a:moveTo>
                <a:lnTo>
                  <a:pt x="1250" y="1248"/>
                </a:lnTo>
                <a:lnTo>
                  <a:pt x="1249" y="1248"/>
                </a:lnTo>
                <a:close/>
                <a:moveTo>
                  <a:pt x="1249" y="1244"/>
                </a:moveTo>
                <a:lnTo>
                  <a:pt x="1249" y="1245"/>
                </a:lnTo>
                <a:lnTo>
                  <a:pt x="1248" y="1245"/>
                </a:lnTo>
                <a:lnTo>
                  <a:pt x="1248" y="1244"/>
                </a:lnTo>
                <a:lnTo>
                  <a:pt x="1248" y="1243"/>
                </a:lnTo>
                <a:lnTo>
                  <a:pt x="1249" y="1243"/>
                </a:lnTo>
                <a:lnTo>
                  <a:pt x="1249" y="1244"/>
                </a:lnTo>
                <a:close/>
                <a:moveTo>
                  <a:pt x="1250" y="1243"/>
                </a:moveTo>
                <a:lnTo>
                  <a:pt x="1250" y="1241"/>
                </a:lnTo>
                <a:lnTo>
                  <a:pt x="1250" y="1240"/>
                </a:lnTo>
                <a:lnTo>
                  <a:pt x="1250" y="1239"/>
                </a:lnTo>
                <a:lnTo>
                  <a:pt x="1250" y="1238"/>
                </a:lnTo>
                <a:lnTo>
                  <a:pt x="1250" y="1237"/>
                </a:lnTo>
                <a:lnTo>
                  <a:pt x="1250" y="1236"/>
                </a:lnTo>
                <a:lnTo>
                  <a:pt x="1250" y="1235"/>
                </a:lnTo>
                <a:lnTo>
                  <a:pt x="1251" y="1235"/>
                </a:lnTo>
                <a:lnTo>
                  <a:pt x="1251" y="1234"/>
                </a:lnTo>
                <a:lnTo>
                  <a:pt x="1251" y="1232"/>
                </a:lnTo>
                <a:lnTo>
                  <a:pt x="1251" y="1231"/>
                </a:lnTo>
                <a:lnTo>
                  <a:pt x="1251" y="1230"/>
                </a:lnTo>
                <a:lnTo>
                  <a:pt x="1251" y="1229"/>
                </a:lnTo>
                <a:lnTo>
                  <a:pt x="1252" y="1229"/>
                </a:lnTo>
                <a:lnTo>
                  <a:pt x="1252" y="1230"/>
                </a:lnTo>
                <a:lnTo>
                  <a:pt x="1252" y="1231"/>
                </a:lnTo>
                <a:lnTo>
                  <a:pt x="1252" y="1232"/>
                </a:lnTo>
                <a:lnTo>
                  <a:pt x="1252" y="1234"/>
                </a:lnTo>
                <a:lnTo>
                  <a:pt x="1252" y="1235"/>
                </a:lnTo>
                <a:lnTo>
                  <a:pt x="1252" y="1236"/>
                </a:lnTo>
                <a:lnTo>
                  <a:pt x="1252" y="1237"/>
                </a:lnTo>
                <a:lnTo>
                  <a:pt x="1252" y="1238"/>
                </a:lnTo>
                <a:lnTo>
                  <a:pt x="1251" y="1238"/>
                </a:lnTo>
                <a:lnTo>
                  <a:pt x="1251" y="1239"/>
                </a:lnTo>
                <a:lnTo>
                  <a:pt x="1251" y="1240"/>
                </a:lnTo>
                <a:lnTo>
                  <a:pt x="1251" y="1241"/>
                </a:lnTo>
                <a:lnTo>
                  <a:pt x="1251" y="1243"/>
                </a:lnTo>
                <a:lnTo>
                  <a:pt x="1250" y="1243"/>
                </a:lnTo>
                <a:lnTo>
                  <a:pt x="1250" y="1244"/>
                </a:lnTo>
                <a:lnTo>
                  <a:pt x="1250" y="1243"/>
                </a:lnTo>
                <a:close/>
                <a:moveTo>
                  <a:pt x="1256" y="1234"/>
                </a:moveTo>
                <a:lnTo>
                  <a:pt x="1256" y="1231"/>
                </a:lnTo>
                <a:lnTo>
                  <a:pt x="1255" y="1228"/>
                </a:lnTo>
                <a:lnTo>
                  <a:pt x="1253" y="1226"/>
                </a:lnTo>
                <a:lnTo>
                  <a:pt x="1255" y="1225"/>
                </a:lnTo>
                <a:lnTo>
                  <a:pt x="1255" y="1224"/>
                </a:lnTo>
                <a:lnTo>
                  <a:pt x="1256" y="1224"/>
                </a:lnTo>
                <a:lnTo>
                  <a:pt x="1256" y="1225"/>
                </a:lnTo>
                <a:lnTo>
                  <a:pt x="1256" y="1227"/>
                </a:lnTo>
                <a:lnTo>
                  <a:pt x="1256" y="1228"/>
                </a:lnTo>
                <a:lnTo>
                  <a:pt x="1257" y="1231"/>
                </a:lnTo>
                <a:lnTo>
                  <a:pt x="1257" y="1232"/>
                </a:lnTo>
                <a:lnTo>
                  <a:pt x="1256" y="1234"/>
                </a:lnTo>
                <a:lnTo>
                  <a:pt x="1256" y="1236"/>
                </a:lnTo>
                <a:lnTo>
                  <a:pt x="1256" y="1234"/>
                </a:lnTo>
                <a:close/>
                <a:moveTo>
                  <a:pt x="1252" y="1225"/>
                </a:moveTo>
                <a:lnTo>
                  <a:pt x="1252" y="1226"/>
                </a:lnTo>
                <a:lnTo>
                  <a:pt x="1252" y="1227"/>
                </a:lnTo>
                <a:lnTo>
                  <a:pt x="1252" y="1226"/>
                </a:lnTo>
                <a:lnTo>
                  <a:pt x="1252" y="1225"/>
                </a:lnTo>
                <a:lnTo>
                  <a:pt x="1251" y="1225"/>
                </a:lnTo>
                <a:lnTo>
                  <a:pt x="1252" y="1225"/>
                </a:lnTo>
                <a:close/>
                <a:moveTo>
                  <a:pt x="1255" y="1244"/>
                </a:moveTo>
                <a:lnTo>
                  <a:pt x="1255" y="1243"/>
                </a:lnTo>
                <a:lnTo>
                  <a:pt x="1256" y="1243"/>
                </a:lnTo>
                <a:lnTo>
                  <a:pt x="1256" y="1244"/>
                </a:lnTo>
                <a:lnTo>
                  <a:pt x="1256" y="1245"/>
                </a:lnTo>
                <a:lnTo>
                  <a:pt x="1256" y="1246"/>
                </a:lnTo>
                <a:lnTo>
                  <a:pt x="1256" y="1245"/>
                </a:lnTo>
                <a:lnTo>
                  <a:pt x="1256" y="1244"/>
                </a:lnTo>
                <a:lnTo>
                  <a:pt x="1255" y="1244"/>
                </a:lnTo>
                <a:lnTo>
                  <a:pt x="1255" y="1245"/>
                </a:lnTo>
                <a:lnTo>
                  <a:pt x="1255" y="1244"/>
                </a:lnTo>
                <a:close/>
                <a:moveTo>
                  <a:pt x="1255" y="1250"/>
                </a:moveTo>
                <a:lnTo>
                  <a:pt x="1255" y="1249"/>
                </a:lnTo>
                <a:lnTo>
                  <a:pt x="1255" y="1250"/>
                </a:lnTo>
                <a:close/>
                <a:moveTo>
                  <a:pt x="1269" y="1203"/>
                </a:moveTo>
                <a:lnTo>
                  <a:pt x="1267" y="1203"/>
                </a:lnTo>
                <a:lnTo>
                  <a:pt x="1268" y="1202"/>
                </a:lnTo>
                <a:lnTo>
                  <a:pt x="1268" y="1201"/>
                </a:lnTo>
                <a:lnTo>
                  <a:pt x="1269" y="1201"/>
                </a:lnTo>
                <a:lnTo>
                  <a:pt x="1270" y="1201"/>
                </a:lnTo>
                <a:lnTo>
                  <a:pt x="1270" y="1200"/>
                </a:lnTo>
                <a:lnTo>
                  <a:pt x="1271" y="1199"/>
                </a:lnTo>
                <a:lnTo>
                  <a:pt x="1272" y="1199"/>
                </a:lnTo>
                <a:lnTo>
                  <a:pt x="1274" y="1199"/>
                </a:lnTo>
                <a:lnTo>
                  <a:pt x="1274" y="1200"/>
                </a:lnTo>
                <a:lnTo>
                  <a:pt x="1272" y="1201"/>
                </a:lnTo>
                <a:lnTo>
                  <a:pt x="1271" y="1201"/>
                </a:lnTo>
                <a:lnTo>
                  <a:pt x="1269" y="1203"/>
                </a:lnTo>
                <a:close/>
                <a:moveTo>
                  <a:pt x="1277" y="1201"/>
                </a:moveTo>
                <a:lnTo>
                  <a:pt x="1277" y="1200"/>
                </a:lnTo>
                <a:lnTo>
                  <a:pt x="1279" y="1200"/>
                </a:lnTo>
                <a:lnTo>
                  <a:pt x="1279" y="1201"/>
                </a:lnTo>
                <a:lnTo>
                  <a:pt x="1277" y="1201"/>
                </a:lnTo>
                <a:close/>
                <a:moveTo>
                  <a:pt x="1318" y="1168"/>
                </a:moveTo>
                <a:lnTo>
                  <a:pt x="1317" y="1164"/>
                </a:lnTo>
                <a:lnTo>
                  <a:pt x="1318" y="1163"/>
                </a:lnTo>
                <a:lnTo>
                  <a:pt x="1317" y="1162"/>
                </a:lnTo>
                <a:lnTo>
                  <a:pt x="1315" y="1162"/>
                </a:lnTo>
                <a:lnTo>
                  <a:pt x="1315" y="1161"/>
                </a:lnTo>
                <a:lnTo>
                  <a:pt x="1315" y="1160"/>
                </a:lnTo>
                <a:lnTo>
                  <a:pt x="1314" y="1161"/>
                </a:lnTo>
                <a:lnTo>
                  <a:pt x="1314" y="1160"/>
                </a:lnTo>
                <a:lnTo>
                  <a:pt x="1315" y="1160"/>
                </a:lnTo>
                <a:lnTo>
                  <a:pt x="1317" y="1157"/>
                </a:lnTo>
                <a:lnTo>
                  <a:pt x="1318" y="1157"/>
                </a:lnTo>
                <a:lnTo>
                  <a:pt x="1319" y="1159"/>
                </a:lnTo>
                <a:lnTo>
                  <a:pt x="1320" y="1161"/>
                </a:lnTo>
                <a:lnTo>
                  <a:pt x="1320" y="1162"/>
                </a:lnTo>
                <a:lnTo>
                  <a:pt x="1320" y="1164"/>
                </a:lnTo>
                <a:lnTo>
                  <a:pt x="1319" y="1164"/>
                </a:lnTo>
                <a:lnTo>
                  <a:pt x="1318" y="1168"/>
                </a:lnTo>
                <a:close/>
                <a:moveTo>
                  <a:pt x="1307" y="1163"/>
                </a:moveTo>
                <a:lnTo>
                  <a:pt x="1308" y="1161"/>
                </a:lnTo>
                <a:lnTo>
                  <a:pt x="1309" y="1161"/>
                </a:lnTo>
                <a:lnTo>
                  <a:pt x="1309" y="1160"/>
                </a:lnTo>
                <a:lnTo>
                  <a:pt x="1312" y="1158"/>
                </a:lnTo>
                <a:lnTo>
                  <a:pt x="1313" y="1158"/>
                </a:lnTo>
                <a:lnTo>
                  <a:pt x="1314" y="1158"/>
                </a:lnTo>
                <a:lnTo>
                  <a:pt x="1315" y="1159"/>
                </a:lnTo>
                <a:lnTo>
                  <a:pt x="1314" y="1160"/>
                </a:lnTo>
                <a:lnTo>
                  <a:pt x="1312" y="1160"/>
                </a:lnTo>
                <a:lnTo>
                  <a:pt x="1307" y="1163"/>
                </a:lnTo>
                <a:close/>
                <a:moveTo>
                  <a:pt x="1305" y="1161"/>
                </a:moveTo>
                <a:lnTo>
                  <a:pt x="1306" y="1161"/>
                </a:lnTo>
                <a:lnTo>
                  <a:pt x="1305" y="1162"/>
                </a:lnTo>
                <a:lnTo>
                  <a:pt x="1305" y="1161"/>
                </a:lnTo>
                <a:close/>
                <a:moveTo>
                  <a:pt x="1310" y="1153"/>
                </a:moveTo>
                <a:lnTo>
                  <a:pt x="1310" y="1154"/>
                </a:lnTo>
                <a:lnTo>
                  <a:pt x="1309" y="1152"/>
                </a:lnTo>
                <a:lnTo>
                  <a:pt x="1308" y="1152"/>
                </a:lnTo>
                <a:lnTo>
                  <a:pt x="1308" y="1153"/>
                </a:lnTo>
                <a:lnTo>
                  <a:pt x="1308" y="1154"/>
                </a:lnTo>
                <a:lnTo>
                  <a:pt x="1307" y="1154"/>
                </a:lnTo>
                <a:lnTo>
                  <a:pt x="1306" y="1154"/>
                </a:lnTo>
                <a:lnTo>
                  <a:pt x="1305" y="1155"/>
                </a:lnTo>
                <a:lnTo>
                  <a:pt x="1305" y="1157"/>
                </a:lnTo>
                <a:lnTo>
                  <a:pt x="1304" y="1157"/>
                </a:lnTo>
                <a:lnTo>
                  <a:pt x="1305" y="1155"/>
                </a:lnTo>
                <a:lnTo>
                  <a:pt x="1305" y="1154"/>
                </a:lnTo>
                <a:lnTo>
                  <a:pt x="1306" y="1154"/>
                </a:lnTo>
                <a:lnTo>
                  <a:pt x="1306" y="1153"/>
                </a:lnTo>
                <a:lnTo>
                  <a:pt x="1307" y="1153"/>
                </a:lnTo>
                <a:lnTo>
                  <a:pt x="1308" y="1152"/>
                </a:lnTo>
                <a:lnTo>
                  <a:pt x="1308" y="1151"/>
                </a:lnTo>
                <a:lnTo>
                  <a:pt x="1309" y="1151"/>
                </a:lnTo>
                <a:lnTo>
                  <a:pt x="1309" y="1150"/>
                </a:lnTo>
                <a:lnTo>
                  <a:pt x="1310" y="1150"/>
                </a:lnTo>
                <a:lnTo>
                  <a:pt x="1312" y="1149"/>
                </a:lnTo>
                <a:lnTo>
                  <a:pt x="1314" y="1149"/>
                </a:lnTo>
                <a:lnTo>
                  <a:pt x="1314" y="1148"/>
                </a:lnTo>
                <a:lnTo>
                  <a:pt x="1315" y="1146"/>
                </a:lnTo>
                <a:lnTo>
                  <a:pt x="1315" y="1145"/>
                </a:lnTo>
                <a:lnTo>
                  <a:pt x="1315" y="1144"/>
                </a:lnTo>
                <a:lnTo>
                  <a:pt x="1316" y="1144"/>
                </a:lnTo>
                <a:lnTo>
                  <a:pt x="1317" y="1144"/>
                </a:lnTo>
                <a:lnTo>
                  <a:pt x="1318" y="1144"/>
                </a:lnTo>
                <a:lnTo>
                  <a:pt x="1319" y="1144"/>
                </a:lnTo>
                <a:lnTo>
                  <a:pt x="1320" y="1145"/>
                </a:lnTo>
                <a:lnTo>
                  <a:pt x="1322" y="1145"/>
                </a:lnTo>
                <a:lnTo>
                  <a:pt x="1323" y="1145"/>
                </a:lnTo>
                <a:lnTo>
                  <a:pt x="1323" y="1144"/>
                </a:lnTo>
                <a:lnTo>
                  <a:pt x="1324" y="1143"/>
                </a:lnTo>
                <a:lnTo>
                  <a:pt x="1324" y="1144"/>
                </a:lnTo>
                <a:lnTo>
                  <a:pt x="1323" y="1145"/>
                </a:lnTo>
                <a:lnTo>
                  <a:pt x="1322" y="1146"/>
                </a:lnTo>
                <a:lnTo>
                  <a:pt x="1320" y="1148"/>
                </a:lnTo>
                <a:lnTo>
                  <a:pt x="1320" y="1149"/>
                </a:lnTo>
                <a:lnTo>
                  <a:pt x="1319" y="1150"/>
                </a:lnTo>
                <a:lnTo>
                  <a:pt x="1319" y="1151"/>
                </a:lnTo>
                <a:lnTo>
                  <a:pt x="1318" y="1152"/>
                </a:lnTo>
                <a:lnTo>
                  <a:pt x="1317" y="1153"/>
                </a:lnTo>
                <a:lnTo>
                  <a:pt x="1317" y="1154"/>
                </a:lnTo>
                <a:lnTo>
                  <a:pt x="1317" y="1155"/>
                </a:lnTo>
                <a:lnTo>
                  <a:pt x="1316" y="1157"/>
                </a:lnTo>
                <a:lnTo>
                  <a:pt x="1315" y="1157"/>
                </a:lnTo>
                <a:lnTo>
                  <a:pt x="1314" y="1155"/>
                </a:lnTo>
                <a:lnTo>
                  <a:pt x="1313" y="1155"/>
                </a:lnTo>
                <a:lnTo>
                  <a:pt x="1312" y="1155"/>
                </a:lnTo>
                <a:lnTo>
                  <a:pt x="1310" y="1155"/>
                </a:lnTo>
                <a:lnTo>
                  <a:pt x="1309" y="1155"/>
                </a:lnTo>
                <a:lnTo>
                  <a:pt x="1308" y="1158"/>
                </a:lnTo>
                <a:lnTo>
                  <a:pt x="1307" y="1159"/>
                </a:lnTo>
                <a:lnTo>
                  <a:pt x="1307" y="1160"/>
                </a:lnTo>
                <a:lnTo>
                  <a:pt x="1306" y="1160"/>
                </a:lnTo>
                <a:lnTo>
                  <a:pt x="1307" y="1160"/>
                </a:lnTo>
                <a:lnTo>
                  <a:pt x="1307" y="1159"/>
                </a:lnTo>
                <a:lnTo>
                  <a:pt x="1307" y="1158"/>
                </a:lnTo>
                <a:lnTo>
                  <a:pt x="1308" y="1158"/>
                </a:lnTo>
                <a:lnTo>
                  <a:pt x="1309" y="1157"/>
                </a:lnTo>
                <a:lnTo>
                  <a:pt x="1309" y="1155"/>
                </a:lnTo>
                <a:lnTo>
                  <a:pt x="1308" y="1155"/>
                </a:lnTo>
                <a:lnTo>
                  <a:pt x="1309" y="1155"/>
                </a:lnTo>
                <a:lnTo>
                  <a:pt x="1312" y="1154"/>
                </a:lnTo>
                <a:lnTo>
                  <a:pt x="1313" y="1154"/>
                </a:lnTo>
                <a:lnTo>
                  <a:pt x="1313" y="1153"/>
                </a:lnTo>
                <a:lnTo>
                  <a:pt x="1313" y="1152"/>
                </a:lnTo>
                <a:lnTo>
                  <a:pt x="1312" y="1152"/>
                </a:lnTo>
                <a:lnTo>
                  <a:pt x="1312" y="1151"/>
                </a:lnTo>
                <a:lnTo>
                  <a:pt x="1310" y="1151"/>
                </a:lnTo>
                <a:lnTo>
                  <a:pt x="1310" y="1150"/>
                </a:lnTo>
                <a:lnTo>
                  <a:pt x="1310" y="1151"/>
                </a:lnTo>
                <a:lnTo>
                  <a:pt x="1310" y="1152"/>
                </a:lnTo>
                <a:lnTo>
                  <a:pt x="1310" y="1153"/>
                </a:lnTo>
                <a:lnTo>
                  <a:pt x="1310" y="1154"/>
                </a:lnTo>
                <a:lnTo>
                  <a:pt x="1310" y="1153"/>
                </a:lnTo>
                <a:close/>
                <a:moveTo>
                  <a:pt x="1309" y="1150"/>
                </a:moveTo>
                <a:lnTo>
                  <a:pt x="1308" y="1150"/>
                </a:lnTo>
                <a:lnTo>
                  <a:pt x="1308" y="1151"/>
                </a:lnTo>
                <a:lnTo>
                  <a:pt x="1307" y="1152"/>
                </a:lnTo>
                <a:lnTo>
                  <a:pt x="1306" y="1153"/>
                </a:lnTo>
                <a:lnTo>
                  <a:pt x="1305" y="1153"/>
                </a:lnTo>
                <a:lnTo>
                  <a:pt x="1305" y="1154"/>
                </a:lnTo>
                <a:lnTo>
                  <a:pt x="1305" y="1155"/>
                </a:lnTo>
                <a:lnTo>
                  <a:pt x="1304" y="1155"/>
                </a:lnTo>
                <a:lnTo>
                  <a:pt x="1304" y="1157"/>
                </a:lnTo>
                <a:lnTo>
                  <a:pt x="1303" y="1157"/>
                </a:lnTo>
                <a:lnTo>
                  <a:pt x="1304" y="1157"/>
                </a:lnTo>
                <a:lnTo>
                  <a:pt x="1304" y="1155"/>
                </a:lnTo>
                <a:lnTo>
                  <a:pt x="1305" y="1154"/>
                </a:lnTo>
                <a:lnTo>
                  <a:pt x="1305" y="1153"/>
                </a:lnTo>
                <a:lnTo>
                  <a:pt x="1304" y="1153"/>
                </a:lnTo>
                <a:lnTo>
                  <a:pt x="1305" y="1153"/>
                </a:lnTo>
                <a:lnTo>
                  <a:pt x="1306" y="1152"/>
                </a:lnTo>
                <a:lnTo>
                  <a:pt x="1307" y="1150"/>
                </a:lnTo>
                <a:lnTo>
                  <a:pt x="1306" y="1150"/>
                </a:lnTo>
                <a:lnTo>
                  <a:pt x="1306" y="1149"/>
                </a:lnTo>
                <a:lnTo>
                  <a:pt x="1307" y="1149"/>
                </a:lnTo>
                <a:lnTo>
                  <a:pt x="1308" y="1149"/>
                </a:lnTo>
                <a:lnTo>
                  <a:pt x="1307" y="1148"/>
                </a:lnTo>
                <a:lnTo>
                  <a:pt x="1308" y="1148"/>
                </a:lnTo>
                <a:lnTo>
                  <a:pt x="1308" y="1146"/>
                </a:lnTo>
                <a:lnTo>
                  <a:pt x="1308" y="1145"/>
                </a:lnTo>
                <a:lnTo>
                  <a:pt x="1307" y="1145"/>
                </a:lnTo>
                <a:lnTo>
                  <a:pt x="1306" y="1145"/>
                </a:lnTo>
                <a:lnTo>
                  <a:pt x="1306" y="1146"/>
                </a:lnTo>
                <a:lnTo>
                  <a:pt x="1306" y="1148"/>
                </a:lnTo>
                <a:lnTo>
                  <a:pt x="1305" y="1149"/>
                </a:lnTo>
                <a:lnTo>
                  <a:pt x="1305" y="1150"/>
                </a:lnTo>
                <a:lnTo>
                  <a:pt x="1305" y="1149"/>
                </a:lnTo>
                <a:lnTo>
                  <a:pt x="1304" y="1149"/>
                </a:lnTo>
                <a:lnTo>
                  <a:pt x="1303" y="1150"/>
                </a:lnTo>
                <a:lnTo>
                  <a:pt x="1301" y="1149"/>
                </a:lnTo>
                <a:lnTo>
                  <a:pt x="1300" y="1149"/>
                </a:lnTo>
                <a:lnTo>
                  <a:pt x="1300" y="1151"/>
                </a:lnTo>
                <a:lnTo>
                  <a:pt x="1299" y="1151"/>
                </a:lnTo>
                <a:lnTo>
                  <a:pt x="1299" y="1150"/>
                </a:lnTo>
                <a:lnTo>
                  <a:pt x="1299" y="1149"/>
                </a:lnTo>
                <a:lnTo>
                  <a:pt x="1300" y="1149"/>
                </a:lnTo>
                <a:lnTo>
                  <a:pt x="1300" y="1148"/>
                </a:lnTo>
                <a:lnTo>
                  <a:pt x="1301" y="1149"/>
                </a:lnTo>
                <a:lnTo>
                  <a:pt x="1303" y="1149"/>
                </a:lnTo>
                <a:lnTo>
                  <a:pt x="1304" y="1148"/>
                </a:lnTo>
                <a:lnTo>
                  <a:pt x="1305" y="1148"/>
                </a:lnTo>
                <a:lnTo>
                  <a:pt x="1305" y="1146"/>
                </a:lnTo>
                <a:lnTo>
                  <a:pt x="1305" y="1145"/>
                </a:lnTo>
                <a:lnTo>
                  <a:pt x="1306" y="1145"/>
                </a:lnTo>
                <a:lnTo>
                  <a:pt x="1307" y="1145"/>
                </a:lnTo>
                <a:lnTo>
                  <a:pt x="1307" y="1144"/>
                </a:lnTo>
                <a:lnTo>
                  <a:pt x="1308" y="1144"/>
                </a:lnTo>
                <a:lnTo>
                  <a:pt x="1308" y="1143"/>
                </a:lnTo>
                <a:lnTo>
                  <a:pt x="1309" y="1143"/>
                </a:lnTo>
                <a:lnTo>
                  <a:pt x="1310" y="1143"/>
                </a:lnTo>
                <a:lnTo>
                  <a:pt x="1310" y="1144"/>
                </a:lnTo>
                <a:lnTo>
                  <a:pt x="1313" y="1144"/>
                </a:lnTo>
                <a:lnTo>
                  <a:pt x="1314" y="1143"/>
                </a:lnTo>
                <a:lnTo>
                  <a:pt x="1315" y="1143"/>
                </a:lnTo>
                <a:lnTo>
                  <a:pt x="1315" y="1144"/>
                </a:lnTo>
                <a:lnTo>
                  <a:pt x="1314" y="1145"/>
                </a:lnTo>
                <a:lnTo>
                  <a:pt x="1314" y="1146"/>
                </a:lnTo>
                <a:lnTo>
                  <a:pt x="1314" y="1148"/>
                </a:lnTo>
                <a:lnTo>
                  <a:pt x="1313" y="1148"/>
                </a:lnTo>
                <a:lnTo>
                  <a:pt x="1312" y="1149"/>
                </a:lnTo>
                <a:lnTo>
                  <a:pt x="1310" y="1149"/>
                </a:lnTo>
                <a:lnTo>
                  <a:pt x="1309" y="1149"/>
                </a:lnTo>
                <a:lnTo>
                  <a:pt x="1309" y="1150"/>
                </a:lnTo>
                <a:close/>
                <a:moveTo>
                  <a:pt x="1303" y="1148"/>
                </a:moveTo>
                <a:lnTo>
                  <a:pt x="1303" y="1146"/>
                </a:lnTo>
                <a:lnTo>
                  <a:pt x="1304" y="1146"/>
                </a:lnTo>
                <a:lnTo>
                  <a:pt x="1304" y="1145"/>
                </a:lnTo>
                <a:lnTo>
                  <a:pt x="1303" y="1145"/>
                </a:lnTo>
                <a:lnTo>
                  <a:pt x="1303" y="1144"/>
                </a:lnTo>
                <a:lnTo>
                  <a:pt x="1301" y="1144"/>
                </a:lnTo>
                <a:lnTo>
                  <a:pt x="1300" y="1144"/>
                </a:lnTo>
                <a:lnTo>
                  <a:pt x="1301" y="1144"/>
                </a:lnTo>
                <a:lnTo>
                  <a:pt x="1303" y="1144"/>
                </a:lnTo>
                <a:lnTo>
                  <a:pt x="1304" y="1144"/>
                </a:lnTo>
                <a:lnTo>
                  <a:pt x="1304" y="1145"/>
                </a:lnTo>
                <a:lnTo>
                  <a:pt x="1305" y="1145"/>
                </a:lnTo>
                <a:lnTo>
                  <a:pt x="1304" y="1146"/>
                </a:lnTo>
                <a:lnTo>
                  <a:pt x="1304" y="1148"/>
                </a:lnTo>
                <a:lnTo>
                  <a:pt x="1303" y="1148"/>
                </a:lnTo>
                <a:close/>
                <a:moveTo>
                  <a:pt x="1305" y="1143"/>
                </a:moveTo>
                <a:lnTo>
                  <a:pt x="1305" y="1142"/>
                </a:lnTo>
                <a:lnTo>
                  <a:pt x="1304" y="1142"/>
                </a:lnTo>
                <a:lnTo>
                  <a:pt x="1304" y="1141"/>
                </a:lnTo>
                <a:lnTo>
                  <a:pt x="1305" y="1141"/>
                </a:lnTo>
                <a:lnTo>
                  <a:pt x="1306" y="1142"/>
                </a:lnTo>
                <a:lnTo>
                  <a:pt x="1307" y="1143"/>
                </a:lnTo>
                <a:lnTo>
                  <a:pt x="1307" y="1144"/>
                </a:lnTo>
                <a:lnTo>
                  <a:pt x="1307" y="1145"/>
                </a:lnTo>
                <a:lnTo>
                  <a:pt x="1306" y="1145"/>
                </a:lnTo>
                <a:lnTo>
                  <a:pt x="1305" y="1145"/>
                </a:lnTo>
                <a:lnTo>
                  <a:pt x="1304" y="1144"/>
                </a:lnTo>
                <a:lnTo>
                  <a:pt x="1303" y="1144"/>
                </a:lnTo>
                <a:lnTo>
                  <a:pt x="1304" y="1144"/>
                </a:lnTo>
                <a:lnTo>
                  <a:pt x="1304" y="1143"/>
                </a:lnTo>
                <a:lnTo>
                  <a:pt x="1305" y="1144"/>
                </a:lnTo>
                <a:lnTo>
                  <a:pt x="1305" y="1143"/>
                </a:lnTo>
                <a:close/>
                <a:moveTo>
                  <a:pt x="1428" y="733"/>
                </a:moveTo>
                <a:lnTo>
                  <a:pt x="1428" y="734"/>
                </a:lnTo>
                <a:lnTo>
                  <a:pt x="1427" y="737"/>
                </a:lnTo>
                <a:lnTo>
                  <a:pt x="1425" y="736"/>
                </a:lnTo>
                <a:lnTo>
                  <a:pt x="1427" y="736"/>
                </a:lnTo>
                <a:lnTo>
                  <a:pt x="1428" y="733"/>
                </a:lnTo>
                <a:close/>
                <a:moveTo>
                  <a:pt x="1169" y="755"/>
                </a:moveTo>
                <a:lnTo>
                  <a:pt x="1167" y="755"/>
                </a:lnTo>
                <a:lnTo>
                  <a:pt x="1169" y="755"/>
                </a:lnTo>
                <a:close/>
                <a:moveTo>
                  <a:pt x="1163" y="743"/>
                </a:moveTo>
                <a:lnTo>
                  <a:pt x="1162" y="744"/>
                </a:lnTo>
                <a:lnTo>
                  <a:pt x="1162" y="743"/>
                </a:lnTo>
                <a:lnTo>
                  <a:pt x="1163" y="743"/>
                </a:lnTo>
                <a:close/>
                <a:moveTo>
                  <a:pt x="1161" y="740"/>
                </a:moveTo>
                <a:lnTo>
                  <a:pt x="1161" y="739"/>
                </a:lnTo>
                <a:lnTo>
                  <a:pt x="1161" y="740"/>
                </a:lnTo>
                <a:close/>
                <a:moveTo>
                  <a:pt x="1410" y="695"/>
                </a:moveTo>
                <a:lnTo>
                  <a:pt x="1409" y="696"/>
                </a:lnTo>
                <a:lnTo>
                  <a:pt x="1409" y="699"/>
                </a:lnTo>
                <a:lnTo>
                  <a:pt x="1408" y="700"/>
                </a:lnTo>
                <a:lnTo>
                  <a:pt x="1408" y="699"/>
                </a:lnTo>
                <a:lnTo>
                  <a:pt x="1406" y="698"/>
                </a:lnTo>
                <a:lnTo>
                  <a:pt x="1406" y="696"/>
                </a:lnTo>
                <a:lnTo>
                  <a:pt x="1410" y="695"/>
                </a:lnTo>
                <a:close/>
                <a:moveTo>
                  <a:pt x="1147" y="728"/>
                </a:moveTo>
                <a:lnTo>
                  <a:pt x="1146" y="728"/>
                </a:lnTo>
                <a:lnTo>
                  <a:pt x="1147" y="727"/>
                </a:lnTo>
                <a:lnTo>
                  <a:pt x="1147" y="728"/>
                </a:lnTo>
                <a:close/>
                <a:moveTo>
                  <a:pt x="1174" y="714"/>
                </a:moveTo>
                <a:lnTo>
                  <a:pt x="1175" y="714"/>
                </a:lnTo>
                <a:lnTo>
                  <a:pt x="1175" y="715"/>
                </a:lnTo>
                <a:lnTo>
                  <a:pt x="1174" y="715"/>
                </a:lnTo>
                <a:lnTo>
                  <a:pt x="1174" y="714"/>
                </a:lnTo>
                <a:lnTo>
                  <a:pt x="1173" y="714"/>
                </a:lnTo>
                <a:lnTo>
                  <a:pt x="1173" y="713"/>
                </a:lnTo>
                <a:lnTo>
                  <a:pt x="1172" y="713"/>
                </a:lnTo>
                <a:lnTo>
                  <a:pt x="1173" y="713"/>
                </a:lnTo>
                <a:lnTo>
                  <a:pt x="1174" y="714"/>
                </a:lnTo>
                <a:close/>
                <a:moveTo>
                  <a:pt x="1172" y="713"/>
                </a:moveTo>
                <a:lnTo>
                  <a:pt x="1171" y="714"/>
                </a:lnTo>
                <a:lnTo>
                  <a:pt x="1170" y="714"/>
                </a:lnTo>
                <a:lnTo>
                  <a:pt x="1170" y="713"/>
                </a:lnTo>
                <a:lnTo>
                  <a:pt x="1171" y="713"/>
                </a:lnTo>
                <a:lnTo>
                  <a:pt x="1172" y="713"/>
                </a:lnTo>
                <a:close/>
                <a:moveTo>
                  <a:pt x="1170" y="712"/>
                </a:moveTo>
                <a:lnTo>
                  <a:pt x="1170" y="713"/>
                </a:lnTo>
                <a:lnTo>
                  <a:pt x="1169" y="713"/>
                </a:lnTo>
                <a:lnTo>
                  <a:pt x="1170" y="712"/>
                </a:lnTo>
                <a:close/>
                <a:moveTo>
                  <a:pt x="1161" y="712"/>
                </a:moveTo>
                <a:lnTo>
                  <a:pt x="1161" y="713"/>
                </a:lnTo>
                <a:lnTo>
                  <a:pt x="1160" y="713"/>
                </a:lnTo>
                <a:lnTo>
                  <a:pt x="1160" y="712"/>
                </a:lnTo>
                <a:lnTo>
                  <a:pt x="1161" y="712"/>
                </a:lnTo>
                <a:close/>
                <a:moveTo>
                  <a:pt x="1161" y="712"/>
                </a:moveTo>
                <a:lnTo>
                  <a:pt x="1161" y="711"/>
                </a:lnTo>
                <a:lnTo>
                  <a:pt x="1161" y="710"/>
                </a:lnTo>
                <a:lnTo>
                  <a:pt x="1162" y="710"/>
                </a:lnTo>
                <a:lnTo>
                  <a:pt x="1162" y="711"/>
                </a:lnTo>
                <a:lnTo>
                  <a:pt x="1162" y="712"/>
                </a:lnTo>
                <a:lnTo>
                  <a:pt x="1161" y="712"/>
                </a:lnTo>
                <a:close/>
                <a:moveTo>
                  <a:pt x="1160" y="710"/>
                </a:moveTo>
                <a:lnTo>
                  <a:pt x="1160" y="711"/>
                </a:lnTo>
                <a:lnTo>
                  <a:pt x="1160" y="710"/>
                </a:lnTo>
                <a:close/>
                <a:moveTo>
                  <a:pt x="1154" y="689"/>
                </a:moveTo>
                <a:lnTo>
                  <a:pt x="1155" y="689"/>
                </a:lnTo>
                <a:lnTo>
                  <a:pt x="1155" y="690"/>
                </a:lnTo>
                <a:lnTo>
                  <a:pt x="1154" y="690"/>
                </a:lnTo>
                <a:lnTo>
                  <a:pt x="1153" y="690"/>
                </a:lnTo>
                <a:lnTo>
                  <a:pt x="1153" y="689"/>
                </a:lnTo>
                <a:lnTo>
                  <a:pt x="1153" y="687"/>
                </a:lnTo>
                <a:lnTo>
                  <a:pt x="1154" y="687"/>
                </a:lnTo>
                <a:lnTo>
                  <a:pt x="1154" y="689"/>
                </a:lnTo>
                <a:close/>
                <a:moveTo>
                  <a:pt x="1362" y="647"/>
                </a:moveTo>
                <a:lnTo>
                  <a:pt x="1361" y="647"/>
                </a:lnTo>
                <a:lnTo>
                  <a:pt x="1361" y="646"/>
                </a:lnTo>
                <a:lnTo>
                  <a:pt x="1362" y="645"/>
                </a:lnTo>
                <a:lnTo>
                  <a:pt x="1363" y="646"/>
                </a:lnTo>
                <a:lnTo>
                  <a:pt x="1362" y="647"/>
                </a:lnTo>
                <a:close/>
                <a:moveTo>
                  <a:pt x="1544" y="615"/>
                </a:moveTo>
                <a:lnTo>
                  <a:pt x="1544" y="614"/>
                </a:lnTo>
                <a:lnTo>
                  <a:pt x="1544" y="612"/>
                </a:lnTo>
                <a:lnTo>
                  <a:pt x="1545" y="612"/>
                </a:lnTo>
                <a:lnTo>
                  <a:pt x="1545" y="613"/>
                </a:lnTo>
                <a:lnTo>
                  <a:pt x="1545" y="614"/>
                </a:lnTo>
                <a:lnTo>
                  <a:pt x="1546" y="614"/>
                </a:lnTo>
                <a:lnTo>
                  <a:pt x="1546" y="615"/>
                </a:lnTo>
                <a:lnTo>
                  <a:pt x="1546" y="616"/>
                </a:lnTo>
                <a:lnTo>
                  <a:pt x="1545" y="617"/>
                </a:lnTo>
                <a:lnTo>
                  <a:pt x="1544" y="618"/>
                </a:lnTo>
                <a:lnTo>
                  <a:pt x="1544" y="617"/>
                </a:lnTo>
                <a:lnTo>
                  <a:pt x="1544" y="615"/>
                </a:lnTo>
                <a:close/>
                <a:moveTo>
                  <a:pt x="1361" y="642"/>
                </a:moveTo>
                <a:lnTo>
                  <a:pt x="1360" y="642"/>
                </a:lnTo>
                <a:lnTo>
                  <a:pt x="1358" y="643"/>
                </a:lnTo>
                <a:lnTo>
                  <a:pt x="1357" y="642"/>
                </a:lnTo>
                <a:lnTo>
                  <a:pt x="1356" y="643"/>
                </a:lnTo>
                <a:lnTo>
                  <a:pt x="1355" y="642"/>
                </a:lnTo>
                <a:lnTo>
                  <a:pt x="1354" y="641"/>
                </a:lnTo>
                <a:lnTo>
                  <a:pt x="1355" y="639"/>
                </a:lnTo>
                <a:lnTo>
                  <a:pt x="1353" y="638"/>
                </a:lnTo>
                <a:lnTo>
                  <a:pt x="1352" y="638"/>
                </a:lnTo>
                <a:lnTo>
                  <a:pt x="1351" y="639"/>
                </a:lnTo>
                <a:lnTo>
                  <a:pt x="1351" y="638"/>
                </a:lnTo>
                <a:lnTo>
                  <a:pt x="1353" y="637"/>
                </a:lnTo>
                <a:lnTo>
                  <a:pt x="1355" y="636"/>
                </a:lnTo>
                <a:lnTo>
                  <a:pt x="1355" y="635"/>
                </a:lnTo>
                <a:lnTo>
                  <a:pt x="1355" y="636"/>
                </a:lnTo>
                <a:lnTo>
                  <a:pt x="1356" y="637"/>
                </a:lnTo>
                <a:lnTo>
                  <a:pt x="1357" y="637"/>
                </a:lnTo>
                <a:lnTo>
                  <a:pt x="1358" y="638"/>
                </a:lnTo>
                <a:lnTo>
                  <a:pt x="1360" y="641"/>
                </a:lnTo>
                <a:lnTo>
                  <a:pt x="1361" y="641"/>
                </a:lnTo>
                <a:lnTo>
                  <a:pt x="1361" y="642"/>
                </a:lnTo>
                <a:close/>
                <a:moveTo>
                  <a:pt x="1548" y="605"/>
                </a:moveTo>
                <a:lnTo>
                  <a:pt x="1549" y="605"/>
                </a:lnTo>
                <a:lnTo>
                  <a:pt x="1550" y="604"/>
                </a:lnTo>
                <a:lnTo>
                  <a:pt x="1552" y="604"/>
                </a:lnTo>
                <a:lnTo>
                  <a:pt x="1552" y="605"/>
                </a:lnTo>
                <a:lnTo>
                  <a:pt x="1550" y="605"/>
                </a:lnTo>
                <a:lnTo>
                  <a:pt x="1549" y="607"/>
                </a:lnTo>
                <a:lnTo>
                  <a:pt x="1548" y="607"/>
                </a:lnTo>
                <a:lnTo>
                  <a:pt x="1547" y="607"/>
                </a:lnTo>
                <a:lnTo>
                  <a:pt x="1548" y="605"/>
                </a:lnTo>
                <a:close/>
                <a:moveTo>
                  <a:pt x="1377" y="635"/>
                </a:moveTo>
                <a:lnTo>
                  <a:pt x="1376" y="636"/>
                </a:lnTo>
                <a:lnTo>
                  <a:pt x="1375" y="635"/>
                </a:lnTo>
                <a:lnTo>
                  <a:pt x="1376" y="634"/>
                </a:lnTo>
                <a:lnTo>
                  <a:pt x="1377" y="633"/>
                </a:lnTo>
                <a:lnTo>
                  <a:pt x="1377" y="634"/>
                </a:lnTo>
                <a:lnTo>
                  <a:pt x="1377" y="635"/>
                </a:lnTo>
                <a:close/>
                <a:moveTo>
                  <a:pt x="1539" y="609"/>
                </a:moveTo>
                <a:lnTo>
                  <a:pt x="1542" y="610"/>
                </a:lnTo>
                <a:lnTo>
                  <a:pt x="1542" y="612"/>
                </a:lnTo>
                <a:lnTo>
                  <a:pt x="1540" y="612"/>
                </a:lnTo>
                <a:lnTo>
                  <a:pt x="1540" y="613"/>
                </a:lnTo>
                <a:lnTo>
                  <a:pt x="1539" y="613"/>
                </a:lnTo>
                <a:lnTo>
                  <a:pt x="1539" y="612"/>
                </a:lnTo>
                <a:lnTo>
                  <a:pt x="1539" y="610"/>
                </a:lnTo>
                <a:lnTo>
                  <a:pt x="1539" y="609"/>
                </a:lnTo>
                <a:close/>
                <a:moveTo>
                  <a:pt x="1371" y="637"/>
                </a:moveTo>
                <a:lnTo>
                  <a:pt x="1371" y="638"/>
                </a:lnTo>
                <a:lnTo>
                  <a:pt x="1370" y="639"/>
                </a:lnTo>
                <a:lnTo>
                  <a:pt x="1368" y="638"/>
                </a:lnTo>
                <a:lnTo>
                  <a:pt x="1367" y="638"/>
                </a:lnTo>
                <a:lnTo>
                  <a:pt x="1370" y="637"/>
                </a:lnTo>
                <a:lnTo>
                  <a:pt x="1371" y="637"/>
                </a:lnTo>
                <a:close/>
                <a:moveTo>
                  <a:pt x="1562" y="624"/>
                </a:moveTo>
                <a:lnTo>
                  <a:pt x="1563" y="623"/>
                </a:lnTo>
                <a:lnTo>
                  <a:pt x="1563" y="624"/>
                </a:lnTo>
                <a:lnTo>
                  <a:pt x="1562" y="625"/>
                </a:lnTo>
                <a:lnTo>
                  <a:pt x="1562" y="624"/>
                </a:lnTo>
                <a:close/>
                <a:moveTo>
                  <a:pt x="1564" y="628"/>
                </a:moveTo>
                <a:lnTo>
                  <a:pt x="1565" y="627"/>
                </a:lnTo>
                <a:lnTo>
                  <a:pt x="1565" y="628"/>
                </a:lnTo>
                <a:lnTo>
                  <a:pt x="1566" y="629"/>
                </a:lnTo>
                <a:lnTo>
                  <a:pt x="1565" y="631"/>
                </a:lnTo>
                <a:lnTo>
                  <a:pt x="1564" y="628"/>
                </a:lnTo>
                <a:close/>
                <a:moveTo>
                  <a:pt x="1571" y="627"/>
                </a:moveTo>
                <a:lnTo>
                  <a:pt x="1572" y="625"/>
                </a:lnTo>
                <a:lnTo>
                  <a:pt x="1572" y="627"/>
                </a:lnTo>
                <a:lnTo>
                  <a:pt x="1571" y="628"/>
                </a:lnTo>
                <a:lnTo>
                  <a:pt x="1571" y="627"/>
                </a:lnTo>
                <a:close/>
                <a:moveTo>
                  <a:pt x="1573" y="628"/>
                </a:moveTo>
                <a:lnTo>
                  <a:pt x="1573" y="629"/>
                </a:lnTo>
                <a:lnTo>
                  <a:pt x="1574" y="628"/>
                </a:lnTo>
                <a:lnTo>
                  <a:pt x="1575" y="629"/>
                </a:lnTo>
                <a:lnTo>
                  <a:pt x="1575" y="631"/>
                </a:lnTo>
                <a:lnTo>
                  <a:pt x="1576" y="631"/>
                </a:lnTo>
                <a:lnTo>
                  <a:pt x="1577" y="629"/>
                </a:lnTo>
                <a:lnTo>
                  <a:pt x="1576" y="629"/>
                </a:lnTo>
                <a:lnTo>
                  <a:pt x="1576" y="628"/>
                </a:lnTo>
                <a:lnTo>
                  <a:pt x="1577" y="628"/>
                </a:lnTo>
                <a:lnTo>
                  <a:pt x="1578" y="629"/>
                </a:lnTo>
                <a:lnTo>
                  <a:pt x="1578" y="631"/>
                </a:lnTo>
                <a:lnTo>
                  <a:pt x="1578" y="632"/>
                </a:lnTo>
                <a:lnTo>
                  <a:pt x="1578" y="633"/>
                </a:lnTo>
                <a:lnTo>
                  <a:pt x="1579" y="634"/>
                </a:lnTo>
                <a:lnTo>
                  <a:pt x="1581" y="634"/>
                </a:lnTo>
                <a:lnTo>
                  <a:pt x="1581" y="635"/>
                </a:lnTo>
                <a:lnTo>
                  <a:pt x="1582" y="635"/>
                </a:lnTo>
                <a:lnTo>
                  <a:pt x="1582" y="636"/>
                </a:lnTo>
                <a:lnTo>
                  <a:pt x="1581" y="636"/>
                </a:lnTo>
                <a:lnTo>
                  <a:pt x="1579" y="636"/>
                </a:lnTo>
                <a:lnTo>
                  <a:pt x="1578" y="635"/>
                </a:lnTo>
                <a:lnTo>
                  <a:pt x="1578" y="634"/>
                </a:lnTo>
                <a:lnTo>
                  <a:pt x="1576" y="635"/>
                </a:lnTo>
                <a:lnTo>
                  <a:pt x="1576" y="634"/>
                </a:lnTo>
                <a:lnTo>
                  <a:pt x="1576" y="633"/>
                </a:lnTo>
                <a:lnTo>
                  <a:pt x="1575" y="632"/>
                </a:lnTo>
                <a:lnTo>
                  <a:pt x="1573" y="633"/>
                </a:lnTo>
                <a:lnTo>
                  <a:pt x="1572" y="632"/>
                </a:lnTo>
                <a:lnTo>
                  <a:pt x="1572" y="634"/>
                </a:lnTo>
                <a:lnTo>
                  <a:pt x="1571" y="633"/>
                </a:lnTo>
                <a:lnTo>
                  <a:pt x="1572" y="632"/>
                </a:lnTo>
                <a:lnTo>
                  <a:pt x="1573" y="632"/>
                </a:lnTo>
                <a:lnTo>
                  <a:pt x="1574" y="631"/>
                </a:lnTo>
                <a:lnTo>
                  <a:pt x="1572" y="631"/>
                </a:lnTo>
                <a:lnTo>
                  <a:pt x="1572" y="629"/>
                </a:lnTo>
                <a:lnTo>
                  <a:pt x="1573" y="628"/>
                </a:lnTo>
                <a:close/>
                <a:moveTo>
                  <a:pt x="1576" y="636"/>
                </a:moveTo>
                <a:lnTo>
                  <a:pt x="1576" y="637"/>
                </a:lnTo>
                <a:lnTo>
                  <a:pt x="1575" y="637"/>
                </a:lnTo>
                <a:lnTo>
                  <a:pt x="1574" y="637"/>
                </a:lnTo>
                <a:lnTo>
                  <a:pt x="1573" y="636"/>
                </a:lnTo>
                <a:lnTo>
                  <a:pt x="1574" y="636"/>
                </a:lnTo>
                <a:lnTo>
                  <a:pt x="1575" y="636"/>
                </a:lnTo>
                <a:lnTo>
                  <a:pt x="1576" y="636"/>
                </a:lnTo>
                <a:close/>
                <a:moveTo>
                  <a:pt x="1564" y="631"/>
                </a:moveTo>
                <a:lnTo>
                  <a:pt x="1565" y="632"/>
                </a:lnTo>
                <a:lnTo>
                  <a:pt x="1565" y="633"/>
                </a:lnTo>
                <a:lnTo>
                  <a:pt x="1564" y="632"/>
                </a:lnTo>
                <a:lnTo>
                  <a:pt x="1563" y="632"/>
                </a:lnTo>
                <a:lnTo>
                  <a:pt x="1563" y="631"/>
                </a:lnTo>
                <a:lnTo>
                  <a:pt x="1564" y="631"/>
                </a:lnTo>
                <a:close/>
                <a:moveTo>
                  <a:pt x="1587" y="657"/>
                </a:moveTo>
                <a:lnTo>
                  <a:pt x="1587" y="656"/>
                </a:lnTo>
                <a:lnTo>
                  <a:pt x="1588" y="656"/>
                </a:lnTo>
                <a:lnTo>
                  <a:pt x="1590" y="657"/>
                </a:lnTo>
                <a:lnTo>
                  <a:pt x="1590" y="658"/>
                </a:lnTo>
                <a:lnTo>
                  <a:pt x="1590" y="660"/>
                </a:lnTo>
                <a:lnTo>
                  <a:pt x="1588" y="657"/>
                </a:lnTo>
                <a:lnTo>
                  <a:pt x="1587" y="657"/>
                </a:lnTo>
                <a:close/>
                <a:moveTo>
                  <a:pt x="1588" y="674"/>
                </a:moveTo>
                <a:lnTo>
                  <a:pt x="1590" y="673"/>
                </a:lnTo>
                <a:lnTo>
                  <a:pt x="1591" y="671"/>
                </a:lnTo>
                <a:lnTo>
                  <a:pt x="1591" y="672"/>
                </a:lnTo>
                <a:lnTo>
                  <a:pt x="1591" y="673"/>
                </a:lnTo>
                <a:lnTo>
                  <a:pt x="1591" y="676"/>
                </a:lnTo>
                <a:lnTo>
                  <a:pt x="1590" y="679"/>
                </a:lnTo>
                <a:lnTo>
                  <a:pt x="1590" y="681"/>
                </a:lnTo>
                <a:lnTo>
                  <a:pt x="1587" y="677"/>
                </a:lnTo>
                <a:lnTo>
                  <a:pt x="1587" y="676"/>
                </a:lnTo>
                <a:lnTo>
                  <a:pt x="1588" y="674"/>
                </a:lnTo>
                <a:close/>
                <a:moveTo>
                  <a:pt x="1602" y="670"/>
                </a:moveTo>
                <a:lnTo>
                  <a:pt x="1602" y="669"/>
                </a:lnTo>
                <a:lnTo>
                  <a:pt x="1603" y="669"/>
                </a:lnTo>
                <a:lnTo>
                  <a:pt x="1603" y="670"/>
                </a:lnTo>
                <a:lnTo>
                  <a:pt x="1603" y="671"/>
                </a:lnTo>
                <a:lnTo>
                  <a:pt x="1602" y="670"/>
                </a:lnTo>
                <a:close/>
                <a:moveTo>
                  <a:pt x="1605" y="670"/>
                </a:moveTo>
                <a:lnTo>
                  <a:pt x="1605" y="669"/>
                </a:lnTo>
                <a:lnTo>
                  <a:pt x="1605" y="666"/>
                </a:lnTo>
                <a:lnTo>
                  <a:pt x="1605" y="665"/>
                </a:lnTo>
                <a:lnTo>
                  <a:pt x="1606" y="665"/>
                </a:lnTo>
                <a:lnTo>
                  <a:pt x="1610" y="667"/>
                </a:lnTo>
                <a:lnTo>
                  <a:pt x="1610" y="669"/>
                </a:lnTo>
                <a:lnTo>
                  <a:pt x="1609" y="669"/>
                </a:lnTo>
                <a:lnTo>
                  <a:pt x="1607" y="669"/>
                </a:lnTo>
                <a:lnTo>
                  <a:pt x="1607" y="667"/>
                </a:lnTo>
                <a:lnTo>
                  <a:pt x="1606" y="667"/>
                </a:lnTo>
                <a:lnTo>
                  <a:pt x="1605" y="669"/>
                </a:lnTo>
                <a:lnTo>
                  <a:pt x="1605" y="670"/>
                </a:lnTo>
                <a:close/>
                <a:moveTo>
                  <a:pt x="1606" y="674"/>
                </a:moveTo>
                <a:lnTo>
                  <a:pt x="1609" y="674"/>
                </a:lnTo>
                <a:lnTo>
                  <a:pt x="1609" y="673"/>
                </a:lnTo>
                <a:lnTo>
                  <a:pt x="1610" y="673"/>
                </a:lnTo>
                <a:lnTo>
                  <a:pt x="1612" y="675"/>
                </a:lnTo>
                <a:lnTo>
                  <a:pt x="1612" y="674"/>
                </a:lnTo>
                <a:lnTo>
                  <a:pt x="1613" y="674"/>
                </a:lnTo>
                <a:lnTo>
                  <a:pt x="1614" y="675"/>
                </a:lnTo>
                <a:lnTo>
                  <a:pt x="1612" y="675"/>
                </a:lnTo>
                <a:lnTo>
                  <a:pt x="1609" y="675"/>
                </a:lnTo>
                <a:lnTo>
                  <a:pt x="1609" y="676"/>
                </a:lnTo>
                <a:lnTo>
                  <a:pt x="1610" y="679"/>
                </a:lnTo>
                <a:lnTo>
                  <a:pt x="1611" y="679"/>
                </a:lnTo>
                <a:lnTo>
                  <a:pt x="1610" y="680"/>
                </a:lnTo>
                <a:lnTo>
                  <a:pt x="1609" y="680"/>
                </a:lnTo>
                <a:lnTo>
                  <a:pt x="1610" y="685"/>
                </a:lnTo>
                <a:lnTo>
                  <a:pt x="1609" y="686"/>
                </a:lnTo>
                <a:lnTo>
                  <a:pt x="1607" y="683"/>
                </a:lnTo>
                <a:lnTo>
                  <a:pt x="1606" y="679"/>
                </a:lnTo>
                <a:lnTo>
                  <a:pt x="1607" y="677"/>
                </a:lnTo>
                <a:lnTo>
                  <a:pt x="1605" y="677"/>
                </a:lnTo>
                <a:lnTo>
                  <a:pt x="1604" y="676"/>
                </a:lnTo>
                <a:lnTo>
                  <a:pt x="1605" y="675"/>
                </a:lnTo>
                <a:lnTo>
                  <a:pt x="1607" y="675"/>
                </a:lnTo>
                <a:lnTo>
                  <a:pt x="1606" y="674"/>
                </a:lnTo>
                <a:close/>
                <a:moveTo>
                  <a:pt x="1612" y="677"/>
                </a:moveTo>
                <a:lnTo>
                  <a:pt x="1611" y="677"/>
                </a:lnTo>
                <a:lnTo>
                  <a:pt x="1612" y="676"/>
                </a:lnTo>
                <a:lnTo>
                  <a:pt x="1612" y="679"/>
                </a:lnTo>
                <a:lnTo>
                  <a:pt x="1613" y="680"/>
                </a:lnTo>
                <a:lnTo>
                  <a:pt x="1613" y="682"/>
                </a:lnTo>
                <a:lnTo>
                  <a:pt x="1612" y="682"/>
                </a:lnTo>
                <a:lnTo>
                  <a:pt x="1612" y="681"/>
                </a:lnTo>
                <a:lnTo>
                  <a:pt x="1611" y="680"/>
                </a:lnTo>
                <a:lnTo>
                  <a:pt x="1612" y="677"/>
                </a:lnTo>
                <a:close/>
                <a:moveTo>
                  <a:pt x="1616" y="683"/>
                </a:moveTo>
                <a:lnTo>
                  <a:pt x="1616" y="682"/>
                </a:lnTo>
                <a:lnTo>
                  <a:pt x="1617" y="682"/>
                </a:lnTo>
                <a:lnTo>
                  <a:pt x="1617" y="683"/>
                </a:lnTo>
                <a:lnTo>
                  <a:pt x="1616" y="683"/>
                </a:lnTo>
                <a:close/>
                <a:moveTo>
                  <a:pt x="1614" y="684"/>
                </a:moveTo>
                <a:lnTo>
                  <a:pt x="1616" y="684"/>
                </a:lnTo>
                <a:lnTo>
                  <a:pt x="1616" y="685"/>
                </a:lnTo>
                <a:lnTo>
                  <a:pt x="1614" y="684"/>
                </a:lnTo>
                <a:close/>
                <a:moveTo>
                  <a:pt x="1577" y="685"/>
                </a:moveTo>
                <a:lnTo>
                  <a:pt x="1578" y="685"/>
                </a:lnTo>
                <a:lnTo>
                  <a:pt x="1578" y="687"/>
                </a:lnTo>
                <a:lnTo>
                  <a:pt x="1578" y="690"/>
                </a:lnTo>
                <a:lnTo>
                  <a:pt x="1577" y="691"/>
                </a:lnTo>
                <a:lnTo>
                  <a:pt x="1576" y="691"/>
                </a:lnTo>
                <a:lnTo>
                  <a:pt x="1575" y="691"/>
                </a:lnTo>
                <a:lnTo>
                  <a:pt x="1575" y="690"/>
                </a:lnTo>
                <a:lnTo>
                  <a:pt x="1575" y="689"/>
                </a:lnTo>
                <a:lnTo>
                  <a:pt x="1575" y="687"/>
                </a:lnTo>
                <a:lnTo>
                  <a:pt x="1575" y="686"/>
                </a:lnTo>
                <a:lnTo>
                  <a:pt x="1575" y="685"/>
                </a:lnTo>
                <a:lnTo>
                  <a:pt x="1574" y="685"/>
                </a:lnTo>
                <a:lnTo>
                  <a:pt x="1573" y="684"/>
                </a:lnTo>
                <a:lnTo>
                  <a:pt x="1574" y="682"/>
                </a:lnTo>
                <a:lnTo>
                  <a:pt x="1575" y="683"/>
                </a:lnTo>
                <a:lnTo>
                  <a:pt x="1575" y="684"/>
                </a:lnTo>
                <a:lnTo>
                  <a:pt x="1575" y="685"/>
                </a:lnTo>
                <a:lnTo>
                  <a:pt x="1576" y="685"/>
                </a:lnTo>
                <a:lnTo>
                  <a:pt x="1577" y="685"/>
                </a:lnTo>
                <a:close/>
                <a:moveTo>
                  <a:pt x="1568" y="685"/>
                </a:moveTo>
                <a:lnTo>
                  <a:pt x="1568" y="686"/>
                </a:lnTo>
                <a:lnTo>
                  <a:pt x="1569" y="687"/>
                </a:lnTo>
                <a:lnTo>
                  <a:pt x="1571" y="689"/>
                </a:lnTo>
                <a:lnTo>
                  <a:pt x="1572" y="691"/>
                </a:lnTo>
                <a:lnTo>
                  <a:pt x="1573" y="693"/>
                </a:lnTo>
                <a:lnTo>
                  <a:pt x="1572" y="694"/>
                </a:lnTo>
                <a:lnTo>
                  <a:pt x="1569" y="695"/>
                </a:lnTo>
                <a:lnTo>
                  <a:pt x="1568" y="695"/>
                </a:lnTo>
                <a:lnTo>
                  <a:pt x="1568" y="696"/>
                </a:lnTo>
                <a:lnTo>
                  <a:pt x="1568" y="698"/>
                </a:lnTo>
                <a:lnTo>
                  <a:pt x="1568" y="699"/>
                </a:lnTo>
                <a:lnTo>
                  <a:pt x="1569" y="700"/>
                </a:lnTo>
                <a:lnTo>
                  <a:pt x="1571" y="701"/>
                </a:lnTo>
                <a:lnTo>
                  <a:pt x="1573" y="701"/>
                </a:lnTo>
                <a:lnTo>
                  <a:pt x="1573" y="702"/>
                </a:lnTo>
                <a:lnTo>
                  <a:pt x="1569" y="701"/>
                </a:lnTo>
                <a:lnTo>
                  <a:pt x="1568" y="701"/>
                </a:lnTo>
                <a:lnTo>
                  <a:pt x="1567" y="700"/>
                </a:lnTo>
                <a:lnTo>
                  <a:pt x="1565" y="699"/>
                </a:lnTo>
                <a:lnTo>
                  <a:pt x="1565" y="696"/>
                </a:lnTo>
                <a:lnTo>
                  <a:pt x="1563" y="696"/>
                </a:lnTo>
                <a:lnTo>
                  <a:pt x="1560" y="694"/>
                </a:lnTo>
                <a:lnTo>
                  <a:pt x="1560" y="693"/>
                </a:lnTo>
                <a:lnTo>
                  <a:pt x="1560" y="692"/>
                </a:lnTo>
                <a:lnTo>
                  <a:pt x="1562" y="690"/>
                </a:lnTo>
                <a:lnTo>
                  <a:pt x="1560" y="690"/>
                </a:lnTo>
                <a:lnTo>
                  <a:pt x="1560" y="689"/>
                </a:lnTo>
                <a:lnTo>
                  <a:pt x="1559" y="689"/>
                </a:lnTo>
                <a:lnTo>
                  <a:pt x="1559" y="685"/>
                </a:lnTo>
                <a:lnTo>
                  <a:pt x="1560" y="685"/>
                </a:lnTo>
                <a:lnTo>
                  <a:pt x="1562" y="687"/>
                </a:lnTo>
                <a:lnTo>
                  <a:pt x="1564" y="689"/>
                </a:lnTo>
                <a:lnTo>
                  <a:pt x="1564" y="690"/>
                </a:lnTo>
                <a:lnTo>
                  <a:pt x="1565" y="689"/>
                </a:lnTo>
                <a:lnTo>
                  <a:pt x="1566" y="689"/>
                </a:lnTo>
                <a:lnTo>
                  <a:pt x="1567" y="685"/>
                </a:lnTo>
                <a:lnTo>
                  <a:pt x="1568" y="685"/>
                </a:lnTo>
                <a:close/>
                <a:moveTo>
                  <a:pt x="1468" y="711"/>
                </a:moveTo>
                <a:lnTo>
                  <a:pt x="1467" y="711"/>
                </a:lnTo>
                <a:lnTo>
                  <a:pt x="1467" y="712"/>
                </a:lnTo>
                <a:lnTo>
                  <a:pt x="1466" y="712"/>
                </a:lnTo>
                <a:lnTo>
                  <a:pt x="1463" y="712"/>
                </a:lnTo>
                <a:lnTo>
                  <a:pt x="1463" y="711"/>
                </a:lnTo>
                <a:lnTo>
                  <a:pt x="1464" y="710"/>
                </a:lnTo>
                <a:lnTo>
                  <a:pt x="1466" y="710"/>
                </a:lnTo>
                <a:lnTo>
                  <a:pt x="1466" y="709"/>
                </a:lnTo>
                <a:lnTo>
                  <a:pt x="1464" y="709"/>
                </a:lnTo>
                <a:lnTo>
                  <a:pt x="1464" y="708"/>
                </a:lnTo>
                <a:lnTo>
                  <a:pt x="1466" y="706"/>
                </a:lnTo>
                <a:lnTo>
                  <a:pt x="1467" y="706"/>
                </a:lnTo>
                <a:lnTo>
                  <a:pt x="1467" y="708"/>
                </a:lnTo>
                <a:lnTo>
                  <a:pt x="1468" y="710"/>
                </a:lnTo>
                <a:lnTo>
                  <a:pt x="1468" y="711"/>
                </a:lnTo>
                <a:close/>
                <a:moveTo>
                  <a:pt x="1473" y="709"/>
                </a:moveTo>
                <a:lnTo>
                  <a:pt x="1472" y="709"/>
                </a:lnTo>
                <a:lnTo>
                  <a:pt x="1472" y="708"/>
                </a:lnTo>
                <a:lnTo>
                  <a:pt x="1473" y="706"/>
                </a:lnTo>
                <a:lnTo>
                  <a:pt x="1473" y="704"/>
                </a:lnTo>
                <a:lnTo>
                  <a:pt x="1475" y="703"/>
                </a:lnTo>
                <a:lnTo>
                  <a:pt x="1476" y="703"/>
                </a:lnTo>
                <a:lnTo>
                  <a:pt x="1476" y="704"/>
                </a:lnTo>
                <a:lnTo>
                  <a:pt x="1477" y="705"/>
                </a:lnTo>
                <a:lnTo>
                  <a:pt x="1478" y="708"/>
                </a:lnTo>
                <a:lnTo>
                  <a:pt x="1478" y="709"/>
                </a:lnTo>
                <a:lnTo>
                  <a:pt x="1473" y="710"/>
                </a:lnTo>
                <a:lnTo>
                  <a:pt x="1473" y="709"/>
                </a:lnTo>
                <a:close/>
                <a:moveTo>
                  <a:pt x="1467" y="701"/>
                </a:moveTo>
                <a:lnTo>
                  <a:pt x="1467" y="703"/>
                </a:lnTo>
                <a:lnTo>
                  <a:pt x="1466" y="703"/>
                </a:lnTo>
                <a:lnTo>
                  <a:pt x="1463" y="699"/>
                </a:lnTo>
                <a:lnTo>
                  <a:pt x="1463" y="698"/>
                </a:lnTo>
                <a:lnTo>
                  <a:pt x="1463" y="696"/>
                </a:lnTo>
                <a:lnTo>
                  <a:pt x="1464" y="696"/>
                </a:lnTo>
                <a:lnTo>
                  <a:pt x="1467" y="698"/>
                </a:lnTo>
                <a:lnTo>
                  <a:pt x="1467" y="699"/>
                </a:lnTo>
                <a:lnTo>
                  <a:pt x="1467" y="701"/>
                </a:lnTo>
                <a:close/>
                <a:moveTo>
                  <a:pt x="1564" y="681"/>
                </a:moveTo>
                <a:lnTo>
                  <a:pt x="1564" y="679"/>
                </a:lnTo>
                <a:lnTo>
                  <a:pt x="1565" y="679"/>
                </a:lnTo>
                <a:lnTo>
                  <a:pt x="1566" y="679"/>
                </a:lnTo>
                <a:lnTo>
                  <a:pt x="1568" y="679"/>
                </a:lnTo>
                <a:lnTo>
                  <a:pt x="1568" y="680"/>
                </a:lnTo>
                <a:lnTo>
                  <a:pt x="1569" y="681"/>
                </a:lnTo>
                <a:lnTo>
                  <a:pt x="1569" y="682"/>
                </a:lnTo>
                <a:lnTo>
                  <a:pt x="1568" y="681"/>
                </a:lnTo>
                <a:lnTo>
                  <a:pt x="1567" y="681"/>
                </a:lnTo>
                <a:lnTo>
                  <a:pt x="1567" y="682"/>
                </a:lnTo>
                <a:lnTo>
                  <a:pt x="1564" y="681"/>
                </a:lnTo>
                <a:close/>
                <a:moveTo>
                  <a:pt x="1560" y="617"/>
                </a:moveTo>
                <a:lnTo>
                  <a:pt x="1559" y="617"/>
                </a:lnTo>
                <a:lnTo>
                  <a:pt x="1559" y="616"/>
                </a:lnTo>
                <a:lnTo>
                  <a:pt x="1560" y="615"/>
                </a:lnTo>
                <a:lnTo>
                  <a:pt x="1562" y="615"/>
                </a:lnTo>
                <a:lnTo>
                  <a:pt x="1562" y="614"/>
                </a:lnTo>
                <a:lnTo>
                  <a:pt x="1566" y="610"/>
                </a:lnTo>
                <a:lnTo>
                  <a:pt x="1566" y="612"/>
                </a:lnTo>
                <a:lnTo>
                  <a:pt x="1566" y="613"/>
                </a:lnTo>
                <a:lnTo>
                  <a:pt x="1564" y="614"/>
                </a:lnTo>
                <a:lnTo>
                  <a:pt x="1563" y="616"/>
                </a:lnTo>
                <a:lnTo>
                  <a:pt x="1562" y="615"/>
                </a:lnTo>
                <a:lnTo>
                  <a:pt x="1560" y="616"/>
                </a:lnTo>
                <a:lnTo>
                  <a:pt x="1560" y="617"/>
                </a:lnTo>
                <a:close/>
                <a:moveTo>
                  <a:pt x="1544" y="603"/>
                </a:moveTo>
                <a:lnTo>
                  <a:pt x="1544" y="604"/>
                </a:lnTo>
                <a:lnTo>
                  <a:pt x="1543" y="603"/>
                </a:lnTo>
                <a:lnTo>
                  <a:pt x="1543" y="601"/>
                </a:lnTo>
                <a:lnTo>
                  <a:pt x="1544" y="601"/>
                </a:lnTo>
                <a:lnTo>
                  <a:pt x="1544" y="603"/>
                </a:lnTo>
                <a:close/>
                <a:moveTo>
                  <a:pt x="1533" y="591"/>
                </a:moveTo>
                <a:lnTo>
                  <a:pt x="1534" y="593"/>
                </a:lnTo>
                <a:lnTo>
                  <a:pt x="1534" y="595"/>
                </a:lnTo>
                <a:lnTo>
                  <a:pt x="1534" y="596"/>
                </a:lnTo>
                <a:lnTo>
                  <a:pt x="1533" y="597"/>
                </a:lnTo>
                <a:lnTo>
                  <a:pt x="1533" y="599"/>
                </a:lnTo>
                <a:lnTo>
                  <a:pt x="1531" y="599"/>
                </a:lnTo>
                <a:lnTo>
                  <a:pt x="1530" y="596"/>
                </a:lnTo>
                <a:lnTo>
                  <a:pt x="1529" y="596"/>
                </a:lnTo>
                <a:lnTo>
                  <a:pt x="1529" y="594"/>
                </a:lnTo>
                <a:lnTo>
                  <a:pt x="1529" y="593"/>
                </a:lnTo>
                <a:lnTo>
                  <a:pt x="1530" y="593"/>
                </a:lnTo>
                <a:lnTo>
                  <a:pt x="1530" y="591"/>
                </a:lnTo>
                <a:lnTo>
                  <a:pt x="1529" y="591"/>
                </a:lnTo>
                <a:lnTo>
                  <a:pt x="1529" y="590"/>
                </a:lnTo>
                <a:lnTo>
                  <a:pt x="1531" y="590"/>
                </a:lnTo>
                <a:lnTo>
                  <a:pt x="1531" y="591"/>
                </a:lnTo>
                <a:lnTo>
                  <a:pt x="1533" y="591"/>
                </a:lnTo>
                <a:close/>
                <a:moveTo>
                  <a:pt x="1348" y="622"/>
                </a:moveTo>
                <a:lnTo>
                  <a:pt x="1348" y="623"/>
                </a:lnTo>
                <a:lnTo>
                  <a:pt x="1347" y="623"/>
                </a:lnTo>
                <a:lnTo>
                  <a:pt x="1346" y="624"/>
                </a:lnTo>
                <a:lnTo>
                  <a:pt x="1346" y="623"/>
                </a:lnTo>
                <a:lnTo>
                  <a:pt x="1346" y="622"/>
                </a:lnTo>
                <a:lnTo>
                  <a:pt x="1347" y="622"/>
                </a:lnTo>
                <a:lnTo>
                  <a:pt x="1348" y="622"/>
                </a:lnTo>
                <a:close/>
                <a:moveTo>
                  <a:pt x="1349" y="610"/>
                </a:moveTo>
                <a:lnTo>
                  <a:pt x="1347" y="614"/>
                </a:lnTo>
                <a:lnTo>
                  <a:pt x="1345" y="616"/>
                </a:lnTo>
                <a:lnTo>
                  <a:pt x="1343" y="617"/>
                </a:lnTo>
                <a:lnTo>
                  <a:pt x="1343" y="616"/>
                </a:lnTo>
                <a:lnTo>
                  <a:pt x="1344" y="616"/>
                </a:lnTo>
                <a:lnTo>
                  <a:pt x="1343" y="616"/>
                </a:lnTo>
                <a:lnTo>
                  <a:pt x="1343" y="615"/>
                </a:lnTo>
                <a:lnTo>
                  <a:pt x="1342" y="616"/>
                </a:lnTo>
                <a:lnTo>
                  <a:pt x="1341" y="616"/>
                </a:lnTo>
                <a:lnTo>
                  <a:pt x="1341" y="615"/>
                </a:lnTo>
                <a:lnTo>
                  <a:pt x="1341" y="614"/>
                </a:lnTo>
                <a:lnTo>
                  <a:pt x="1339" y="613"/>
                </a:lnTo>
                <a:lnTo>
                  <a:pt x="1339" y="612"/>
                </a:lnTo>
                <a:lnTo>
                  <a:pt x="1338" y="612"/>
                </a:lnTo>
                <a:lnTo>
                  <a:pt x="1338" y="610"/>
                </a:lnTo>
                <a:lnTo>
                  <a:pt x="1339" y="610"/>
                </a:lnTo>
                <a:lnTo>
                  <a:pt x="1339" y="609"/>
                </a:lnTo>
                <a:lnTo>
                  <a:pt x="1341" y="608"/>
                </a:lnTo>
                <a:lnTo>
                  <a:pt x="1339" y="607"/>
                </a:lnTo>
                <a:lnTo>
                  <a:pt x="1339" y="606"/>
                </a:lnTo>
                <a:lnTo>
                  <a:pt x="1341" y="605"/>
                </a:lnTo>
                <a:lnTo>
                  <a:pt x="1342" y="604"/>
                </a:lnTo>
                <a:lnTo>
                  <a:pt x="1344" y="601"/>
                </a:lnTo>
                <a:lnTo>
                  <a:pt x="1346" y="601"/>
                </a:lnTo>
                <a:lnTo>
                  <a:pt x="1347" y="601"/>
                </a:lnTo>
                <a:lnTo>
                  <a:pt x="1351" y="599"/>
                </a:lnTo>
                <a:lnTo>
                  <a:pt x="1353" y="599"/>
                </a:lnTo>
                <a:lnTo>
                  <a:pt x="1353" y="598"/>
                </a:lnTo>
                <a:lnTo>
                  <a:pt x="1353" y="597"/>
                </a:lnTo>
                <a:lnTo>
                  <a:pt x="1354" y="597"/>
                </a:lnTo>
                <a:lnTo>
                  <a:pt x="1354" y="598"/>
                </a:lnTo>
                <a:lnTo>
                  <a:pt x="1354" y="599"/>
                </a:lnTo>
                <a:lnTo>
                  <a:pt x="1352" y="608"/>
                </a:lnTo>
                <a:lnTo>
                  <a:pt x="1351" y="609"/>
                </a:lnTo>
                <a:lnTo>
                  <a:pt x="1349" y="610"/>
                </a:lnTo>
                <a:close/>
                <a:moveTo>
                  <a:pt x="1337" y="603"/>
                </a:moveTo>
                <a:lnTo>
                  <a:pt x="1336" y="604"/>
                </a:lnTo>
                <a:lnTo>
                  <a:pt x="1334" y="604"/>
                </a:lnTo>
                <a:lnTo>
                  <a:pt x="1333" y="604"/>
                </a:lnTo>
                <a:lnTo>
                  <a:pt x="1332" y="603"/>
                </a:lnTo>
                <a:lnTo>
                  <a:pt x="1330" y="603"/>
                </a:lnTo>
                <a:lnTo>
                  <a:pt x="1329" y="603"/>
                </a:lnTo>
                <a:lnTo>
                  <a:pt x="1328" y="601"/>
                </a:lnTo>
                <a:lnTo>
                  <a:pt x="1328" y="600"/>
                </a:lnTo>
                <a:lnTo>
                  <a:pt x="1327" y="600"/>
                </a:lnTo>
                <a:lnTo>
                  <a:pt x="1326" y="600"/>
                </a:lnTo>
                <a:lnTo>
                  <a:pt x="1325" y="600"/>
                </a:lnTo>
                <a:lnTo>
                  <a:pt x="1324" y="599"/>
                </a:lnTo>
                <a:lnTo>
                  <a:pt x="1325" y="599"/>
                </a:lnTo>
                <a:lnTo>
                  <a:pt x="1326" y="598"/>
                </a:lnTo>
                <a:lnTo>
                  <a:pt x="1325" y="598"/>
                </a:lnTo>
                <a:lnTo>
                  <a:pt x="1325" y="596"/>
                </a:lnTo>
                <a:lnTo>
                  <a:pt x="1324" y="596"/>
                </a:lnTo>
                <a:lnTo>
                  <a:pt x="1324" y="597"/>
                </a:lnTo>
                <a:lnTo>
                  <a:pt x="1324" y="598"/>
                </a:lnTo>
                <a:lnTo>
                  <a:pt x="1323" y="598"/>
                </a:lnTo>
                <a:lnTo>
                  <a:pt x="1323" y="597"/>
                </a:lnTo>
                <a:lnTo>
                  <a:pt x="1324" y="596"/>
                </a:lnTo>
                <a:lnTo>
                  <a:pt x="1322" y="596"/>
                </a:lnTo>
                <a:lnTo>
                  <a:pt x="1322" y="599"/>
                </a:lnTo>
                <a:lnTo>
                  <a:pt x="1322" y="600"/>
                </a:lnTo>
                <a:lnTo>
                  <a:pt x="1322" y="601"/>
                </a:lnTo>
                <a:lnTo>
                  <a:pt x="1320" y="601"/>
                </a:lnTo>
                <a:lnTo>
                  <a:pt x="1319" y="600"/>
                </a:lnTo>
                <a:lnTo>
                  <a:pt x="1318" y="600"/>
                </a:lnTo>
                <a:lnTo>
                  <a:pt x="1317" y="599"/>
                </a:lnTo>
                <a:lnTo>
                  <a:pt x="1316" y="599"/>
                </a:lnTo>
                <a:lnTo>
                  <a:pt x="1315" y="600"/>
                </a:lnTo>
                <a:lnTo>
                  <a:pt x="1314" y="599"/>
                </a:lnTo>
                <a:lnTo>
                  <a:pt x="1314" y="598"/>
                </a:lnTo>
                <a:lnTo>
                  <a:pt x="1312" y="599"/>
                </a:lnTo>
                <a:lnTo>
                  <a:pt x="1309" y="600"/>
                </a:lnTo>
                <a:lnTo>
                  <a:pt x="1307" y="600"/>
                </a:lnTo>
                <a:lnTo>
                  <a:pt x="1306" y="600"/>
                </a:lnTo>
                <a:lnTo>
                  <a:pt x="1306" y="601"/>
                </a:lnTo>
                <a:lnTo>
                  <a:pt x="1305" y="600"/>
                </a:lnTo>
                <a:lnTo>
                  <a:pt x="1305" y="599"/>
                </a:lnTo>
                <a:lnTo>
                  <a:pt x="1305" y="598"/>
                </a:lnTo>
                <a:lnTo>
                  <a:pt x="1305" y="597"/>
                </a:lnTo>
                <a:lnTo>
                  <a:pt x="1303" y="598"/>
                </a:lnTo>
                <a:lnTo>
                  <a:pt x="1303" y="597"/>
                </a:lnTo>
                <a:lnTo>
                  <a:pt x="1298" y="598"/>
                </a:lnTo>
                <a:lnTo>
                  <a:pt x="1299" y="596"/>
                </a:lnTo>
                <a:lnTo>
                  <a:pt x="1300" y="596"/>
                </a:lnTo>
                <a:lnTo>
                  <a:pt x="1301" y="595"/>
                </a:lnTo>
                <a:lnTo>
                  <a:pt x="1301" y="594"/>
                </a:lnTo>
                <a:lnTo>
                  <a:pt x="1300" y="594"/>
                </a:lnTo>
                <a:lnTo>
                  <a:pt x="1299" y="594"/>
                </a:lnTo>
                <a:lnTo>
                  <a:pt x="1297" y="595"/>
                </a:lnTo>
                <a:lnTo>
                  <a:pt x="1296" y="595"/>
                </a:lnTo>
                <a:lnTo>
                  <a:pt x="1296" y="594"/>
                </a:lnTo>
                <a:lnTo>
                  <a:pt x="1295" y="593"/>
                </a:lnTo>
                <a:lnTo>
                  <a:pt x="1293" y="594"/>
                </a:lnTo>
                <a:lnTo>
                  <a:pt x="1291" y="593"/>
                </a:lnTo>
                <a:lnTo>
                  <a:pt x="1290" y="593"/>
                </a:lnTo>
                <a:lnTo>
                  <a:pt x="1289" y="594"/>
                </a:lnTo>
                <a:lnTo>
                  <a:pt x="1288" y="593"/>
                </a:lnTo>
                <a:lnTo>
                  <a:pt x="1288" y="591"/>
                </a:lnTo>
                <a:lnTo>
                  <a:pt x="1288" y="590"/>
                </a:lnTo>
                <a:lnTo>
                  <a:pt x="1286" y="590"/>
                </a:lnTo>
                <a:lnTo>
                  <a:pt x="1285" y="588"/>
                </a:lnTo>
                <a:lnTo>
                  <a:pt x="1284" y="588"/>
                </a:lnTo>
                <a:lnTo>
                  <a:pt x="1279" y="588"/>
                </a:lnTo>
                <a:lnTo>
                  <a:pt x="1278" y="587"/>
                </a:lnTo>
                <a:lnTo>
                  <a:pt x="1277" y="587"/>
                </a:lnTo>
                <a:lnTo>
                  <a:pt x="1278" y="585"/>
                </a:lnTo>
                <a:lnTo>
                  <a:pt x="1277" y="584"/>
                </a:lnTo>
                <a:lnTo>
                  <a:pt x="1276" y="584"/>
                </a:lnTo>
                <a:lnTo>
                  <a:pt x="1276" y="585"/>
                </a:lnTo>
                <a:lnTo>
                  <a:pt x="1275" y="586"/>
                </a:lnTo>
                <a:lnTo>
                  <a:pt x="1271" y="585"/>
                </a:lnTo>
                <a:lnTo>
                  <a:pt x="1271" y="583"/>
                </a:lnTo>
                <a:lnTo>
                  <a:pt x="1270" y="581"/>
                </a:lnTo>
                <a:lnTo>
                  <a:pt x="1269" y="581"/>
                </a:lnTo>
                <a:lnTo>
                  <a:pt x="1268" y="580"/>
                </a:lnTo>
                <a:lnTo>
                  <a:pt x="1267" y="581"/>
                </a:lnTo>
                <a:lnTo>
                  <a:pt x="1266" y="581"/>
                </a:lnTo>
                <a:lnTo>
                  <a:pt x="1266" y="580"/>
                </a:lnTo>
                <a:lnTo>
                  <a:pt x="1265" y="581"/>
                </a:lnTo>
                <a:lnTo>
                  <a:pt x="1263" y="580"/>
                </a:lnTo>
                <a:lnTo>
                  <a:pt x="1262" y="580"/>
                </a:lnTo>
                <a:lnTo>
                  <a:pt x="1261" y="581"/>
                </a:lnTo>
                <a:lnTo>
                  <a:pt x="1260" y="580"/>
                </a:lnTo>
                <a:lnTo>
                  <a:pt x="1259" y="580"/>
                </a:lnTo>
                <a:lnTo>
                  <a:pt x="1259" y="579"/>
                </a:lnTo>
                <a:lnTo>
                  <a:pt x="1258" y="580"/>
                </a:lnTo>
                <a:lnTo>
                  <a:pt x="1257" y="580"/>
                </a:lnTo>
                <a:lnTo>
                  <a:pt x="1257" y="581"/>
                </a:lnTo>
                <a:lnTo>
                  <a:pt x="1257" y="583"/>
                </a:lnTo>
                <a:lnTo>
                  <a:pt x="1256" y="583"/>
                </a:lnTo>
                <a:lnTo>
                  <a:pt x="1252" y="581"/>
                </a:lnTo>
                <a:lnTo>
                  <a:pt x="1250" y="581"/>
                </a:lnTo>
                <a:lnTo>
                  <a:pt x="1249" y="580"/>
                </a:lnTo>
                <a:lnTo>
                  <a:pt x="1249" y="578"/>
                </a:lnTo>
                <a:lnTo>
                  <a:pt x="1246" y="577"/>
                </a:lnTo>
                <a:lnTo>
                  <a:pt x="1245" y="575"/>
                </a:lnTo>
                <a:lnTo>
                  <a:pt x="1243" y="574"/>
                </a:lnTo>
                <a:lnTo>
                  <a:pt x="1242" y="574"/>
                </a:lnTo>
                <a:lnTo>
                  <a:pt x="1240" y="575"/>
                </a:lnTo>
                <a:lnTo>
                  <a:pt x="1239" y="574"/>
                </a:lnTo>
                <a:lnTo>
                  <a:pt x="1234" y="575"/>
                </a:lnTo>
                <a:lnTo>
                  <a:pt x="1233" y="575"/>
                </a:lnTo>
                <a:lnTo>
                  <a:pt x="1232" y="574"/>
                </a:lnTo>
                <a:lnTo>
                  <a:pt x="1231" y="574"/>
                </a:lnTo>
                <a:lnTo>
                  <a:pt x="1230" y="575"/>
                </a:lnTo>
                <a:lnTo>
                  <a:pt x="1229" y="574"/>
                </a:lnTo>
                <a:lnTo>
                  <a:pt x="1227" y="574"/>
                </a:lnTo>
                <a:lnTo>
                  <a:pt x="1226" y="572"/>
                </a:lnTo>
                <a:lnTo>
                  <a:pt x="1224" y="571"/>
                </a:lnTo>
                <a:lnTo>
                  <a:pt x="1223" y="570"/>
                </a:lnTo>
                <a:lnTo>
                  <a:pt x="1222" y="570"/>
                </a:lnTo>
                <a:lnTo>
                  <a:pt x="1222" y="571"/>
                </a:lnTo>
                <a:lnTo>
                  <a:pt x="1221" y="570"/>
                </a:lnTo>
                <a:lnTo>
                  <a:pt x="1220" y="569"/>
                </a:lnTo>
                <a:lnTo>
                  <a:pt x="1220" y="570"/>
                </a:lnTo>
                <a:lnTo>
                  <a:pt x="1220" y="571"/>
                </a:lnTo>
                <a:lnTo>
                  <a:pt x="1220" y="572"/>
                </a:lnTo>
                <a:lnTo>
                  <a:pt x="1219" y="572"/>
                </a:lnTo>
                <a:lnTo>
                  <a:pt x="1217" y="572"/>
                </a:lnTo>
                <a:lnTo>
                  <a:pt x="1215" y="571"/>
                </a:lnTo>
                <a:lnTo>
                  <a:pt x="1214" y="569"/>
                </a:lnTo>
                <a:lnTo>
                  <a:pt x="1213" y="569"/>
                </a:lnTo>
                <a:lnTo>
                  <a:pt x="1213" y="570"/>
                </a:lnTo>
                <a:lnTo>
                  <a:pt x="1214" y="571"/>
                </a:lnTo>
                <a:lnTo>
                  <a:pt x="1214" y="572"/>
                </a:lnTo>
                <a:lnTo>
                  <a:pt x="1212" y="572"/>
                </a:lnTo>
                <a:lnTo>
                  <a:pt x="1211" y="572"/>
                </a:lnTo>
                <a:lnTo>
                  <a:pt x="1210" y="571"/>
                </a:lnTo>
                <a:lnTo>
                  <a:pt x="1209" y="570"/>
                </a:lnTo>
                <a:lnTo>
                  <a:pt x="1208" y="569"/>
                </a:lnTo>
                <a:lnTo>
                  <a:pt x="1208" y="570"/>
                </a:lnTo>
                <a:lnTo>
                  <a:pt x="1208" y="571"/>
                </a:lnTo>
                <a:lnTo>
                  <a:pt x="1205" y="571"/>
                </a:lnTo>
                <a:lnTo>
                  <a:pt x="1203" y="569"/>
                </a:lnTo>
                <a:lnTo>
                  <a:pt x="1202" y="569"/>
                </a:lnTo>
                <a:lnTo>
                  <a:pt x="1202" y="568"/>
                </a:lnTo>
                <a:lnTo>
                  <a:pt x="1201" y="569"/>
                </a:lnTo>
                <a:lnTo>
                  <a:pt x="1201" y="570"/>
                </a:lnTo>
                <a:lnTo>
                  <a:pt x="1200" y="571"/>
                </a:lnTo>
                <a:lnTo>
                  <a:pt x="1199" y="571"/>
                </a:lnTo>
                <a:lnTo>
                  <a:pt x="1199" y="572"/>
                </a:lnTo>
                <a:lnTo>
                  <a:pt x="1199" y="574"/>
                </a:lnTo>
                <a:lnTo>
                  <a:pt x="1198" y="572"/>
                </a:lnTo>
                <a:lnTo>
                  <a:pt x="1196" y="572"/>
                </a:lnTo>
                <a:lnTo>
                  <a:pt x="1196" y="571"/>
                </a:lnTo>
                <a:lnTo>
                  <a:pt x="1195" y="571"/>
                </a:lnTo>
                <a:lnTo>
                  <a:pt x="1193" y="571"/>
                </a:lnTo>
                <a:lnTo>
                  <a:pt x="1192" y="571"/>
                </a:lnTo>
                <a:lnTo>
                  <a:pt x="1192" y="570"/>
                </a:lnTo>
                <a:lnTo>
                  <a:pt x="1191" y="570"/>
                </a:lnTo>
                <a:lnTo>
                  <a:pt x="1190" y="570"/>
                </a:lnTo>
                <a:lnTo>
                  <a:pt x="1191" y="569"/>
                </a:lnTo>
                <a:lnTo>
                  <a:pt x="1190" y="569"/>
                </a:lnTo>
                <a:lnTo>
                  <a:pt x="1189" y="569"/>
                </a:lnTo>
                <a:lnTo>
                  <a:pt x="1188" y="571"/>
                </a:lnTo>
                <a:lnTo>
                  <a:pt x="1186" y="570"/>
                </a:lnTo>
                <a:lnTo>
                  <a:pt x="1186" y="569"/>
                </a:lnTo>
                <a:lnTo>
                  <a:pt x="1188" y="568"/>
                </a:lnTo>
                <a:lnTo>
                  <a:pt x="1188" y="567"/>
                </a:lnTo>
                <a:lnTo>
                  <a:pt x="1186" y="566"/>
                </a:lnTo>
                <a:lnTo>
                  <a:pt x="1185" y="566"/>
                </a:lnTo>
                <a:lnTo>
                  <a:pt x="1185" y="568"/>
                </a:lnTo>
                <a:lnTo>
                  <a:pt x="1184" y="568"/>
                </a:lnTo>
                <a:lnTo>
                  <a:pt x="1183" y="568"/>
                </a:lnTo>
                <a:lnTo>
                  <a:pt x="1183" y="569"/>
                </a:lnTo>
                <a:lnTo>
                  <a:pt x="1182" y="569"/>
                </a:lnTo>
                <a:lnTo>
                  <a:pt x="1182" y="568"/>
                </a:lnTo>
                <a:lnTo>
                  <a:pt x="1181" y="568"/>
                </a:lnTo>
                <a:lnTo>
                  <a:pt x="1180" y="568"/>
                </a:lnTo>
                <a:lnTo>
                  <a:pt x="1180" y="567"/>
                </a:lnTo>
                <a:lnTo>
                  <a:pt x="1181" y="566"/>
                </a:lnTo>
                <a:lnTo>
                  <a:pt x="1178" y="566"/>
                </a:lnTo>
                <a:lnTo>
                  <a:pt x="1176" y="565"/>
                </a:lnTo>
                <a:lnTo>
                  <a:pt x="1175" y="565"/>
                </a:lnTo>
                <a:lnTo>
                  <a:pt x="1175" y="567"/>
                </a:lnTo>
                <a:lnTo>
                  <a:pt x="1173" y="567"/>
                </a:lnTo>
                <a:lnTo>
                  <a:pt x="1172" y="566"/>
                </a:lnTo>
                <a:lnTo>
                  <a:pt x="1171" y="566"/>
                </a:lnTo>
                <a:lnTo>
                  <a:pt x="1170" y="564"/>
                </a:lnTo>
                <a:lnTo>
                  <a:pt x="1169" y="562"/>
                </a:lnTo>
                <a:lnTo>
                  <a:pt x="1167" y="562"/>
                </a:lnTo>
                <a:lnTo>
                  <a:pt x="1165" y="562"/>
                </a:lnTo>
                <a:lnTo>
                  <a:pt x="1165" y="564"/>
                </a:lnTo>
                <a:lnTo>
                  <a:pt x="1164" y="564"/>
                </a:lnTo>
                <a:lnTo>
                  <a:pt x="1161" y="564"/>
                </a:lnTo>
                <a:lnTo>
                  <a:pt x="1160" y="565"/>
                </a:lnTo>
                <a:lnTo>
                  <a:pt x="1159" y="565"/>
                </a:lnTo>
                <a:lnTo>
                  <a:pt x="1159" y="564"/>
                </a:lnTo>
                <a:lnTo>
                  <a:pt x="1157" y="564"/>
                </a:lnTo>
                <a:lnTo>
                  <a:pt x="1156" y="565"/>
                </a:lnTo>
                <a:lnTo>
                  <a:pt x="1154" y="565"/>
                </a:lnTo>
                <a:lnTo>
                  <a:pt x="1153" y="564"/>
                </a:lnTo>
                <a:lnTo>
                  <a:pt x="1152" y="564"/>
                </a:lnTo>
                <a:lnTo>
                  <a:pt x="1152" y="562"/>
                </a:lnTo>
                <a:lnTo>
                  <a:pt x="1152" y="561"/>
                </a:lnTo>
                <a:lnTo>
                  <a:pt x="1151" y="560"/>
                </a:lnTo>
                <a:lnTo>
                  <a:pt x="1151" y="558"/>
                </a:lnTo>
                <a:lnTo>
                  <a:pt x="1151" y="557"/>
                </a:lnTo>
                <a:lnTo>
                  <a:pt x="1152" y="552"/>
                </a:lnTo>
                <a:lnTo>
                  <a:pt x="1153" y="551"/>
                </a:lnTo>
                <a:lnTo>
                  <a:pt x="1153" y="550"/>
                </a:lnTo>
                <a:lnTo>
                  <a:pt x="1154" y="549"/>
                </a:lnTo>
                <a:lnTo>
                  <a:pt x="1154" y="548"/>
                </a:lnTo>
                <a:lnTo>
                  <a:pt x="1155" y="547"/>
                </a:lnTo>
                <a:lnTo>
                  <a:pt x="1156" y="547"/>
                </a:lnTo>
                <a:lnTo>
                  <a:pt x="1159" y="547"/>
                </a:lnTo>
                <a:lnTo>
                  <a:pt x="1160" y="547"/>
                </a:lnTo>
                <a:lnTo>
                  <a:pt x="1161" y="547"/>
                </a:lnTo>
                <a:lnTo>
                  <a:pt x="1162" y="547"/>
                </a:lnTo>
                <a:lnTo>
                  <a:pt x="1163" y="548"/>
                </a:lnTo>
                <a:lnTo>
                  <a:pt x="1164" y="549"/>
                </a:lnTo>
                <a:lnTo>
                  <a:pt x="1165" y="553"/>
                </a:lnTo>
                <a:lnTo>
                  <a:pt x="1166" y="553"/>
                </a:lnTo>
                <a:lnTo>
                  <a:pt x="1167" y="553"/>
                </a:lnTo>
                <a:lnTo>
                  <a:pt x="1169" y="553"/>
                </a:lnTo>
                <a:lnTo>
                  <a:pt x="1169" y="552"/>
                </a:lnTo>
                <a:lnTo>
                  <a:pt x="1170" y="548"/>
                </a:lnTo>
                <a:lnTo>
                  <a:pt x="1170" y="546"/>
                </a:lnTo>
                <a:lnTo>
                  <a:pt x="1171" y="546"/>
                </a:lnTo>
                <a:lnTo>
                  <a:pt x="1175" y="546"/>
                </a:lnTo>
                <a:lnTo>
                  <a:pt x="1178" y="547"/>
                </a:lnTo>
                <a:lnTo>
                  <a:pt x="1179" y="548"/>
                </a:lnTo>
                <a:lnTo>
                  <a:pt x="1180" y="550"/>
                </a:lnTo>
                <a:lnTo>
                  <a:pt x="1184" y="547"/>
                </a:lnTo>
                <a:lnTo>
                  <a:pt x="1184" y="546"/>
                </a:lnTo>
                <a:lnTo>
                  <a:pt x="1184" y="545"/>
                </a:lnTo>
                <a:lnTo>
                  <a:pt x="1185" y="542"/>
                </a:lnTo>
                <a:lnTo>
                  <a:pt x="1186" y="542"/>
                </a:lnTo>
                <a:lnTo>
                  <a:pt x="1188" y="541"/>
                </a:lnTo>
                <a:lnTo>
                  <a:pt x="1190" y="541"/>
                </a:lnTo>
                <a:lnTo>
                  <a:pt x="1191" y="541"/>
                </a:lnTo>
                <a:lnTo>
                  <a:pt x="1192" y="541"/>
                </a:lnTo>
                <a:lnTo>
                  <a:pt x="1193" y="540"/>
                </a:lnTo>
                <a:lnTo>
                  <a:pt x="1194" y="540"/>
                </a:lnTo>
                <a:lnTo>
                  <a:pt x="1195" y="540"/>
                </a:lnTo>
                <a:lnTo>
                  <a:pt x="1195" y="538"/>
                </a:lnTo>
                <a:lnTo>
                  <a:pt x="1196" y="537"/>
                </a:lnTo>
                <a:lnTo>
                  <a:pt x="1198" y="536"/>
                </a:lnTo>
                <a:lnTo>
                  <a:pt x="1199" y="537"/>
                </a:lnTo>
                <a:lnTo>
                  <a:pt x="1201" y="534"/>
                </a:lnTo>
                <a:lnTo>
                  <a:pt x="1201" y="533"/>
                </a:lnTo>
                <a:lnTo>
                  <a:pt x="1202" y="534"/>
                </a:lnTo>
                <a:lnTo>
                  <a:pt x="1202" y="536"/>
                </a:lnTo>
                <a:lnTo>
                  <a:pt x="1202" y="539"/>
                </a:lnTo>
                <a:lnTo>
                  <a:pt x="1201" y="543"/>
                </a:lnTo>
                <a:lnTo>
                  <a:pt x="1200" y="545"/>
                </a:lnTo>
                <a:lnTo>
                  <a:pt x="1200" y="546"/>
                </a:lnTo>
                <a:lnTo>
                  <a:pt x="1199" y="549"/>
                </a:lnTo>
                <a:lnTo>
                  <a:pt x="1199" y="550"/>
                </a:lnTo>
                <a:lnTo>
                  <a:pt x="1203" y="553"/>
                </a:lnTo>
                <a:lnTo>
                  <a:pt x="1204" y="553"/>
                </a:lnTo>
                <a:lnTo>
                  <a:pt x="1203" y="555"/>
                </a:lnTo>
                <a:lnTo>
                  <a:pt x="1204" y="555"/>
                </a:lnTo>
                <a:lnTo>
                  <a:pt x="1205" y="555"/>
                </a:lnTo>
                <a:lnTo>
                  <a:pt x="1208" y="556"/>
                </a:lnTo>
                <a:lnTo>
                  <a:pt x="1208" y="553"/>
                </a:lnTo>
                <a:lnTo>
                  <a:pt x="1209" y="553"/>
                </a:lnTo>
                <a:lnTo>
                  <a:pt x="1209" y="557"/>
                </a:lnTo>
                <a:lnTo>
                  <a:pt x="1211" y="560"/>
                </a:lnTo>
                <a:lnTo>
                  <a:pt x="1212" y="562"/>
                </a:lnTo>
                <a:lnTo>
                  <a:pt x="1213" y="562"/>
                </a:lnTo>
                <a:lnTo>
                  <a:pt x="1215" y="560"/>
                </a:lnTo>
                <a:lnTo>
                  <a:pt x="1215" y="559"/>
                </a:lnTo>
                <a:lnTo>
                  <a:pt x="1217" y="557"/>
                </a:lnTo>
                <a:lnTo>
                  <a:pt x="1218" y="557"/>
                </a:lnTo>
                <a:lnTo>
                  <a:pt x="1218" y="558"/>
                </a:lnTo>
                <a:lnTo>
                  <a:pt x="1219" y="557"/>
                </a:lnTo>
                <a:lnTo>
                  <a:pt x="1219" y="556"/>
                </a:lnTo>
                <a:lnTo>
                  <a:pt x="1220" y="557"/>
                </a:lnTo>
                <a:lnTo>
                  <a:pt x="1221" y="557"/>
                </a:lnTo>
                <a:lnTo>
                  <a:pt x="1221" y="556"/>
                </a:lnTo>
                <a:lnTo>
                  <a:pt x="1222" y="556"/>
                </a:lnTo>
                <a:lnTo>
                  <a:pt x="1223" y="556"/>
                </a:lnTo>
                <a:lnTo>
                  <a:pt x="1226" y="561"/>
                </a:lnTo>
                <a:lnTo>
                  <a:pt x="1227" y="562"/>
                </a:lnTo>
                <a:lnTo>
                  <a:pt x="1229" y="561"/>
                </a:lnTo>
                <a:lnTo>
                  <a:pt x="1229" y="560"/>
                </a:lnTo>
                <a:lnTo>
                  <a:pt x="1229" y="559"/>
                </a:lnTo>
                <a:lnTo>
                  <a:pt x="1231" y="557"/>
                </a:lnTo>
                <a:lnTo>
                  <a:pt x="1232" y="557"/>
                </a:lnTo>
                <a:lnTo>
                  <a:pt x="1233" y="558"/>
                </a:lnTo>
                <a:lnTo>
                  <a:pt x="1233" y="560"/>
                </a:lnTo>
                <a:lnTo>
                  <a:pt x="1233" y="562"/>
                </a:lnTo>
                <a:lnTo>
                  <a:pt x="1234" y="562"/>
                </a:lnTo>
                <a:lnTo>
                  <a:pt x="1236" y="562"/>
                </a:lnTo>
                <a:lnTo>
                  <a:pt x="1237" y="560"/>
                </a:lnTo>
                <a:lnTo>
                  <a:pt x="1238" y="560"/>
                </a:lnTo>
                <a:lnTo>
                  <a:pt x="1240" y="568"/>
                </a:lnTo>
                <a:lnTo>
                  <a:pt x="1243" y="561"/>
                </a:lnTo>
                <a:lnTo>
                  <a:pt x="1243" y="558"/>
                </a:lnTo>
                <a:lnTo>
                  <a:pt x="1245" y="557"/>
                </a:lnTo>
                <a:lnTo>
                  <a:pt x="1243" y="556"/>
                </a:lnTo>
                <a:lnTo>
                  <a:pt x="1241" y="555"/>
                </a:lnTo>
                <a:lnTo>
                  <a:pt x="1240" y="555"/>
                </a:lnTo>
                <a:lnTo>
                  <a:pt x="1239" y="555"/>
                </a:lnTo>
                <a:lnTo>
                  <a:pt x="1239" y="556"/>
                </a:lnTo>
                <a:lnTo>
                  <a:pt x="1238" y="559"/>
                </a:lnTo>
                <a:lnTo>
                  <a:pt x="1237" y="559"/>
                </a:lnTo>
                <a:lnTo>
                  <a:pt x="1237" y="558"/>
                </a:lnTo>
                <a:lnTo>
                  <a:pt x="1237" y="555"/>
                </a:lnTo>
                <a:lnTo>
                  <a:pt x="1237" y="553"/>
                </a:lnTo>
                <a:lnTo>
                  <a:pt x="1234" y="555"/>
                </a:lnTo>
                <a:lnTo>
                  <a:pt x="1233" y="552"/>
                </a:lnTo>
                <a:lnTo>
                  <a:pt x="1231" y="552"/>
                </a:lnTo>
                <a:lnTo>
                  <a:pt x="1231" y="551"/>
                </a:lnTo>
                <a:lnTo>
                  <a:pt x="1231" y="549"/>
                </a:lnTo>
                <a:lnTo>
                  <a:pt x="1231" y="548"/>
                </a:lnTo>
                <a:lnTo>
                  <a:pt x="1232" y="547"/>
                </a:lnTo>
                <a:lnTo>
                  <a:pt x="1233" y="546"/>
                </a:lnTo>
                <a:lnTo>
                  <a:pt x="1234" y="546"/>
                </a:lnTo>
                <a:lnTo>
                  <a:pt x="1236" y="545"/>
                </a:lnTo>
                <a:lnTo>
                  <a:pt x="1238" y="545"/>
                </a:lnTo>
                <a:lnTo>
                  <a:pt x="1240" y="545"/>
                </a:lnTo>
                <a:lnTo>
                  <a:pt x="1241" y="543"/>
                </a:lnTo>
                <a:lnTo>
                  <a:pt x="1240" y="543"/>
                </a:lnTo>
                <a:lnTo>
                  <a:pt x="1240" y="541"/>
                </a:lnTo>
                <a:lnTo>
                  <a:pt x="1241" y="539"/>
                </a:lnTo>
                <a:lnTo>
                  <a:pt x="1242" y="537"/>
                </a:lnTo>
                <a:lnTo>
                  <a:pt x="1243" y="537"/>
                </a:lnTo>
                <a:lnTo>
                  <a:pt x="1247" y="540"/>
                </a:lnTo>
                <a:lnTo>
                  <a:pt x="1247" y="541"/>
                </a:lnTo>
                <a:lnTo>
                  <a:pt x="1248" y="542"/>
                </a:lnTo>
                <a:lnTo>
                  <a:pt x="1248" y="541"/>
                </a:lnTo>
                <a:lnTo>
                  <a:pt x="1248" y="537"/>
                </a:lnTo>
                <a:lnTo>
                  <a:pt x="1248" y="536"/>
                </a:lnTo>
                <a:lnTo>
                  <a:pt x="1249" y="534"/>
                </a:lnTo>
                <a:lnTo>
                  <a:pt x="1250" y="533"/>
                </a:lnTo>
                <a:lnTo>
                  <a:pt x="1252" y="532"/>
                </a:lnTo>
                <a:lnTo>
                  <a:pt x="1255" y="531"/>
                </a:lnTo>
                <a:lnTo>
                  <a:pt x="1256" y="530"/>
                </a:lnTo>
                <a:lnTo>
                  <a:pt x="1258" y="529"/>
                </a:lnTo>
                <a:lnTo>
                  <a:pt x="1262" y="529"/>
                </a:lnTo>
                <a:lnTo>
                  <a:pt x="1266" y="526"/>
                </a:lnTo>
                <a:lnTo>
                  <a:pt x="1267" y="526"/>
                </a:lnTo>
                <a:lnTo>
                  <a:pt x="1268" y="527"/>
                </a:lnTo>
                <a:lnTo>
                  <a:pt x="1267" y="529"/>
                </a:lnTo>
                <a:lnTo>
                  <a:pt x="1268" y="531"/>
                </a:lnTo>
                <a:lnTo>
                  <a:pt x="1268" y="532"/>
                </a:lnTo>
                <a:lnTo>
                  <a:pt x="1269" y="537"/>
                </a:lnTo>
                <a:lnTo>
                  <a:pt x="1270" y="539"/>
                </a:lnTo>
                <a:lnTo>
                  <a:pt x="1272" y="539"/>
                </a:lnTo>
                <a:lnTo>
                  <a:pt x="1275" y="533"/>
                </a:lnTo>
                <a:lnTo>
                  <a:pt x="1276" y="533"/>
                </a:lnTo>
                <a:lnTo>
                  <a:pt x="1277" y="532"/>
                </a:lnTo>
                <a:lnTo>
                  <a:pt x="1277" y="533"/>
                </a:lnTo>
                <a:lnTo>
                  <a:pt x="1278" y="533"/>
                </a:lnTo>
                <a:lnTo>
                  <a:pt x="1277" y="534"/>
                </a:lnTo>
                <a:lnTo>
                  <a:pt x="1277" y="537"/>
                </a:lnTo>
                <a:lnTo>
                  <a:pt x="1277" y="538"/>
                </a:lnTo>
                <a:lnTo>
                  <a:pt x="1278" y="538"/>
                </a:lnTo>
                <a:lnTo>
                  <a:pt x="1279" y="538"/>
                </a:lnTo>
                <a:lnTo>
                  <a:pt x="1280" y="539"/>
                </a:lnTo>
                <a:lnTo>
                  <a:pt x="1282" y="541"/>
                </a:lnTo>
                <a:lnTo>
                  <a:pt x="1285" y="545"/>
                </a:lnTo>
                <a:lnTo>
                  <a:pt x="1285" y="546"/>
                </a:lnTo>
                <a:lnTo>
                  <a:pt x="1285" y="549"/>
                </a:lnTo>
                <a:lnTo>
                  <a:pt x="1286" y="550"/>
                </a:lnTo>
                <a:lnTo>
                  <a:pt x="1287" y="552"/>
                </a:lnTo>
                <a:lnTo>
                  <a:pt x="1288" y="552"/>
                </a:lnTo>
                <a:lnTo>
                  <a:pt x="1289" y="550"/>
                </a:lnTo>
                <a:lnTo>
                  <a:pt x="1290" y="543"/>
                </a:lnTo>
                <a:lnTo>
                  <a:pt x="1291" y="540"/>
                </a:lnTo>
                <a:lnTo>
                  <a:pt x="1290" y="540"/>
                </a:lnTo>
                <a:lnTo>
                  <a:pt x="1289" y="539"/>
                </a:lnTo>
                <a:lnTo>
                  <a:pt x="1289" y="537"/>
                </a:lnTo>
                <a:lnTo>
                  <a:pt x="1290" y="536"/>
                </a:lnTo>
                <a:lnTo>
                  <a:pt x="1291" y="533"/>
                </a:lnTo>
                <a:lnTo>
                  <a:pt x="1297" y="528"/>
                </a:lnTo>
                <a:lnTo>
                  <a:pt x="1296" y="528"/>
                </a:lnTo>
                <a:lnTo>
                  <a:pt x="1296" y="527"/>
                </a:lnTo>
                <a:lnTo>
                  <a:pt x="1297" y="527"/>
                </a:lnTo>
                <a:lnTo>
                  <a:pt x="1301" y="524"/>
                </a:lnTo>
                <a:lnTo>
                  <a:pt x="1303" y="523"/>
                </a:lnTo>
                <a:lnTo>
                  <a:pt x="1304" y="523"/>
                </a:lnTo>
                <a:lnTo>
                  <a:pt x="1305" y="523"/>
                </a:lnTo>
                <a:lnTo>
                  <a:pt x="1306" y="520"/>
                </a:lnTo>
                <a:lnTo>
                  <a:pt x="1307" y="520"/>
                </a:lnTo>
                <a:lnTo>
                  <a:pt x="1307" y="521"/>
                </a:lnTo>
                <a:lnTo>
                  <a:pt x="1308" y="521"/>
                </a:lnTo>
                <a:lnTo>
                  <a:pt x="1309" y="520"/>
                </a:lnTo>
                <a:lnTo>
                  <a:pt x="1310" y="520"/>
                </a:lnTo>
                <a:lnTo>
                  <a:pt x="1312" y="520"/>
                </a:lnTo>
                <a:lnTo>
                  <a:pt x="1314" y="520"/>
                </a:lnTo>
                <a:lnTo>
                  <a:pt x="1316" y="521"/>
                </a:lnTo>
                <a:lnTo>
                  <a:pt x="1317" y="524"/>
                </a:lnTo>
                <a:lnTo>
                  <a:pt x="1318" y="524"/>
                </a:lnTo>
                <a:lnTo>
                  <a:pt x="1318" y="526"/>
                </a:lnTo>
                <a:lnTo>
                  <a:pt x="1319" y="526"/>
                </a:lnTo>
                <a:lnTo>
                  <a:pt x="1319" y="527"/>
                </a:lnTo>
                <a:lnTo>
                  <a:pt x="1318" y="528"/>
                </a:lnTo>
                <a:lnTo>
                  <a:pt x="1318" y="532"/>
                </a:lnTo>
                <a:lnTo>
                  <a:pt x="1318" y="533"/>
                </a:lnTo>
                <a:lnTo>
                  <a:pt x="1318" y="534"/>
                </a:lnTo>
                <a:lnTo>
                  <a:pt x="1317" y="536"/>
                </a:lnTo>
                <a:lnTo>
                  <a:pt x="1316" y="537"/>
                </a:lnTo>
                <a:lnTo>
                  <a:pt x="1317" y="537"/>
                </a:lnTo>
                <a:lnTo>
                  <a:pt x="1318" y="538"/>
                </a:lnTo>
                <a:lnTo>
                  <a:pt x="1319" y="537"/>
                </a:lnTo>
                <a:lnTo>
                  <a:pt x="1320" y="537"/>
                </a:lnTo>
                <a:lnTo>
                  <a:pt x="1322" y="537"/>
                </a:lnTo>
                <a:lnTo>
                  <a:pt x="1323" y="537"/>
                </a:lnTo>
                <a:lnTo>
                  <a:pt x="1328" y="538"/>
                </a:lnTo>
                <a:lnTo>
                  <a:pt x="1329" y="538"/>
                </a:lnTo>
                <a:lnTo>
                  <a:pt x="1329" y="539"/>
                </a:lnTo>
                <a:lnTo>
                  <a:pt x="1330" y="540"/>
                </a:lnTo>
                <a:lnTo>
                  <a:pt x="1329" y="546"/>
                </a:lnTo>
                <a:lnTo>
                  <a:pt x="1329" y="547"/>
                </a:lnTo>
                <a:lnTo>
                  <a:pt x="1328" y="548"/>
                </a:lnTo>
                <a:lnTo>
                  <a:pt x="1328" y="552"/>
                </a:lnTo>
                <a:lnTo>
                  <a:pt x="1329" y="553"/>
                </a:lnTo>
                <a:lnTo>
                  <a:pt x="1329" y="555"/>
                </a:lnTo>
                <a:lnTo>
                  <a:pt x="1330" y="558"/>
                </a:lnTo>
                <a:lnTo>
                  <a:pt x="1334" y="560"/>
                </a:lnTo>
                <a:lnTo>
                  <a:pt x="1335" y="564"/>
                </a:lnTo>
                <a:lnTo>
                  <a:pt x="1336" y="565"/>
                </a:lnTo>
                <a:lnTo>
                  <a:pt x="1337" y="565"/>
                </a:lnTo>
                <a:lnTo>
                  <a:pt x="1337" y="564"/>
                </a:lnTo>
                <a:lnTo>
                  <a:pt x="1338" y="562"/>
                </a:lnTo>
                <a:lnTo>
                  <a:pt x="1337" y="559"/>
                </a:lnTo>
                <a:lnTo>
                  <a:pt x="1336" y="558"/>
                </a:lnTo>
                <a:lnTo>
                  <a:pt x="1336" y="555"/>
                </a:lnTo>
                <a:lnTo>
                  <a:pt x="1337" y="551"/>
                </a:lnTo>
                <a:lnTo>
                  <a:pt x="1339" y="548"/>
                </a:lnTo>
                <a:lnTo>
                  <a:pt x="1341" y="542"/>
                </a:lnTo>
                <a:lnTo>
                  <a:pt x="1341" y="539"/>
                </a:lnTo>
                <a:lnTo>
                  <a:pt x="1344" y="536"/>
                </a:lnTo>
                <a:lnTo>
                  <a:pt x="1344" y="533"/>
                </a:lnTo>
                <a:lnTo>
                  <a:pt x="1345" y="532"/>
                </a:lnTo>
                <a:lnTo>
                  <a:pt x="1346" y="530"/>
                </a:lnTo>
                <a:lnTo>
                  <a:pt x="1348" y="530"/>
                </a:lnTo>
                <a:lnTo>
                  <a:pt x="1349" y="529"/>
                </a:lnTo>
                <a:lnTo>
                  <a:pt x="1351" y="531"/>
                </a:lnTo>
                <a:lnTo>
                  <a:pt x="1351" y="532"/>
                </a:lnTo>
                <a:lnTo>
                  <a:pt x="1349" y="532"/>
                </a:lnTo>
                <a:lnTo>
                  <a:pt x="1349" y="533"/>
                </a:lnTo>
                <a:lnTo>
                  <a:pt x="1351" y="534"/>
                </a:lnTo>
                <a:lnTo>
                  <a:pt x="1351" y="537"/>
                </a:lnTo>
                <a:lnTo>
                  <a:pt x="1351" y="538"/>
                </a:lnTo>
                <a:lnTo>
                  <a:pt x="1351" y="541"/>
                </a:lnTo>
                <a:lnTo>
                  <a:pt x="1349" y="543"/>
                </a:lnTo>
                <a:lnTo>
                  <a:pt x="1345" y="548"/>
                </a:lnTo>
                <a:lnTo>
                  <a:pt x="1345" y="549"/>
                </a:lnTo>
                <a:lnTo>
                  <a:pt x="1345" y="550"/>
                </a:lnTo>
                <a:lnTo>
                  <a:pt x="1346" y="551"/>
                </a:lnTo>
                <a:lnTo>
                  <a:pt x="1347" y="551"/>
                </a:lnTo>
                <a:lnTo>
                  <a:pt x="1348" y="551"/>
                </a:lnTo>
                <a:lnTo>
                  <a:pt x="1349" y="550"/>
                </a:lnTo>
                <a:lnTo>
                  <a:pt x="1351" y="551"/>
                </a:lnTo>
                <a:lnTo>
                  <a:pt x="1352" y="550"/>
                </a:lnTo>
                <a:lnTo>
                  <a:pt x="1353" y="550"/>
                </a:lnTo>
                <a:lnTo>
                  <a:pt x="1354" y="550"/>
                </a:lnTo>
                <a:lnTo>
                  <a:pt x="1356" y="550"/>
                </a:lnTo>
                <a:lnTo>
                  <a:pt x="1357" y="548"/>
                </a:lnTo>
                <a:lnTo>
                  <a:pt x="1358" y="547"/>
                </a:lnTo>
                <a:lnTo>
                  <a:pt x="1360" y="547"/>
                </a:lnTo>
                <a:lnTo>
                  <a:pt x="1361" y="547"/>
                </a:lnTo>
                <a:lnTo>
                  <a:pt x="1362" y="546"/>
                </a:lnTo>
                <a:lnTo>
                  <a:pt x="1362" y="547"/>
                </a:lnTo>
                <a:lnTo>
                  <a:pt x="1362" y="548"/>
                </a:lnTo>
                <a:lnTo>
                  <a:pt x="1362" y="549"/>
                </a:lnTo>
                <a:lnTo>
                  <a:pt x="1362" y="553"/>
                </a:lnTo>
                <a:lnTo>
                  <a:pt x="1361" y="557"/>
                </a:lnTo>
                <a:lnTo>
                  <a:pt x="1358" y="560"/>
                </a:lnTo>
                <a:lnTo>
                  <a:pt x="1357" y="562"/>
                </a:lnTo>
                <a:lnTo>
                  <a:pt x="1355" y="565"/>
                </a:lnTo>
                <a:lnTo>
                  <a:pt x="1354" y="566"/>
                </a:lnTo>
                <a:lnTo>
                  <a:pt x="1354" y="567"/>
                </a:lnTo>
                <a:lnTo>
                  <a:pt x="1355" y="567"/>
                </a:lnTo>
                <a:lnTo>
                  <a:pt x="1356" y="568"/>
                </a:lnTo>
                <a:lnTo>
                  <a:pt x="1356" y="569"/>
                </a:lnTo>
                <a:lnTo>
                  <a:pt x="1354" y="571"/>
                </a:lnTo>
                <a:lnTo>
                  <a:pt x="1352" y="577"/>
                </a:lnTo>
                <a:lnTo>
                  <a:pt x="1351" y="578"/>
                </a:lnTo>
                <a:lnTo>
                  <a:pt x="1349" y="583"/>
                </a:lnTo>
                <a:lnTo>
                  <a:pt x="1349" y="584"/>
                </a:lnTo>
                <a:lnTo>
                  <a:pt x="1351" y="584"/>
                </a:lnTo>
                <a:lnTo>
                  <a:pt x="1348" y="586"/>
                </a:lnTo>
                <a:lnTo>
                  <a:pt x="1348" y="585"/>
                </a:lnTo>
                <a:lnTo>
                  <a:pt x="1347" y="586"/>
                </a:lnTo>
                <a:lnTo>
                  <a:pt x="1345" y="589"/>
                </a:lnTo>
                <a:lnTo>
                  <a:pt x="1345" y="590"/>
                </a:lnTo>
                <a:lnTo>
                  <a:pt x="1343" y="595"/>
                </a:lnTo>
                <a:lnTo>
                  <a:pt x="1343" y="597"/>
                </a:lnTo>
                <a:lnTo>
                  <a:pt x="1342" y="598"/>
                </a:lnTo>
                <a:lnTo>
                  <a:pt x="1339" y="601"/>
                </a:lnTo>
                <a:lnTo>
                  <a:pt x="1337" y="603"/>
                </a:lnTo>
                <a:close/>
                <a:moveTo>
                  <a:pt x="1194" y="598"/>
                </a:moveTo>
                <a:lnTo>
                  <a:pt x="1195" y="601"/>
                </a:lnTo>
                <a:lnTo>
                  <a:pt x="1196" y="603"/>
                </a:lnTo>
                <a:lnTo>
                  <a:pt x="1195" y="603"/>
                </a:lnTo>
                <a:lnTo>
                  <a:pt x="1194" y="600"/>
                </a:lnTo>
                <a:lnTo>
                  <a:pt x="1194" y="598"/>
                </a:lnTo>
                <a:close/>
                <a:moveTo>
                  <a:pt x="1193" y="598"/>
                </a:moveTo>
                <a:lnTo>
                  <a:pt x="1193" y="599"/>
                </a:lnTo>
                <a:lnTo>
                  <a:pt x="1193" y="600"/>
                </a:lnTo>
                <a:lnTo>
                  <a:pt x="1193" y="601"/>
                </a:lnTo>
                <a:lnTo>
                  <a:pt x="1192" y="603"/>
                </a:lnTo>
                <a:lnTo>
                  <a:pt x="1190" y="601"/>
                </a:lnTo>
                <a:lnTo>
                  <a:pt x="1189" y="599"/>
                </a:lnTo>
                <a:lnTo>
                  <a:pt x="1188" y="598"/>
                </a:lnTo>
                <a:lnTo>
                  <a:pt x="1188" y="597"/>
                </a:lnTo>
                <a:lnTo>
                  <a:pt x="1189" y="596"/>
                </a:lnTo>
                <a:lnTo>
                  <a:pt x="1188" y="596"/>
                </a:lnTo>
                <a:lnTo>
                  <a:pt x="1188" y="595"/>
                </a:lnTo>
                <a:lnTo>
                  <a:pt x="1188" y="593"/>
                </a:lnTo>
                <a:lnTo>
                  <a:pt x="1189" y="593"/>
                </a:lnTo>
                <a:lnTo>
                  <a:pt x="1191" y="593"/>
                </a:lnTo>
                <a:lnTo>
                  <a:pt x="1192" y="593"/>
                </a:lnTo>
                <a:lnTo>
                  <a:pt x="1192" y="594"/>
                </a:lnTo>
                <a:lnTo>
                  <a:pt x="1192" y="595"/>
                </a:lnTo>
                <a:lnTo>
                  <a:pt x="1193" y="596"/>
                </a:lnTo>
                <a:lnTo>
                  <a:pt x="1192" y="597"/>
                </a:lnTo>
                <a:lnTo>
                  <a:pt x="1193" y="598"/>
                </a:lnTo>
                <a:close/>
                <a:moveTo>
                  <a:pt x="1006" y="608"/>
                </a:moveTo>
                <a:lnTo>
                  <a:pt x="1004" y="608"/>
                </a:lnTo>
                <a:lnTo>
                  <a:pt x="1004" y="609"/>
                </a:lnTo>
                <a:lnTo>
                  <a:pt x="1003" y="609"/>
                </a:lnTo>
                <a:lnTo>
                  <a:pt x="1002" y="610"/>
                </a:lnTo>
                <a:lnTo>
                  <a:pt x="1001" y="610"/>
                </a:lnTo>
                <a:lnTo>
                  <a:pt x="1001" y="609"/>
                </a:lnTo>
                <a:lnTo>
                  <a:pt x="999" y="609"/>
                </a:lnTo>
                <a:lnTo>
                  <a:pt x="998" y="609"/>
                </a:lnTo>
                <a:lnTo>
                  <a:pt x="997" y="609"/>
                </a:lnTo>
                <a:lnTo>
                  <a:pt x="994" y="609"/>
                </a:lnTo>
                <a:lnTo>
                  <a:pt x="993" y="609"/>
                </a:lnTo>
                <a:lnTo>
                  <a:pt x="992" y="609"/>
                </a:lnTo>
                <a:lnTo>
                  <a:pt x="991" y="608"/>
                </a:lnTo>
                <a:lnTo>
                  <a:pt x="990" y="606"/>
                </a:lnTo>
                <a:lnTo>
                  <a:pt x="989" y="605"/>
                </a:lnTo>
                <a:lnTo>
                  <a:pt x="988" y="604"/>
                </a:lnTo>
                <a:lnTo>
                  <a:pt x="988" y="603"/>
                </a:lnTo>
                <a:lnTo>
                  <a:pt x="985" y="603"/>
                </a:lnTo>
                <a:lnTo>
                  <a:pt x="984" y="600"/>
                </a:lnTo>
                <a:lnTo>
                  <a:pt x="983" y="599"/>
                </a:lnTo>
                <a:lnTo>
                  <a:pt x="981" y="598"/>
                </a:lnTo>
                <a:lnTo>
                  <a:pt x="980" y="598"/>
                </a:lnTo>
                <a:lnTo>
                  <a:pt x="979" y="597"/>
                </a:lnTo>
                <a:lnTo>
                  <a:pt x="979" y="596"/>
                </a:lnTo>
                <a:lnTo>
                  <a:pt x="979" y="595"/>
                </a:lnTo>
                <a:lnTo>
                  <a:pt x="980" y="595"/>
                </a:lnTo>
                <a:lnTo>
                  <a:pt x="982" y="596"/>
                </a:lnTo>
                <a:lnTo>
                  <a:pt x="983" y="596"/>
                </a:lnTo>
                <a:lnTo>
                  <a:pt x="984" y="596"/>
                </a:lnTo>
                <a:lnTo>
                  <a:pt x="985" y="596"/>
                </a:lnTo>
                <a:lnTo>
                  <a:pt x="987" y="596"/>
                </a:lnTo>
                <a:lnTo>
                  <a:pt x="989" y="596"/>
                </a:lnTo>
                <a:lnTo>
                  <a:pt x="990" y="596"/>
                </a:lnTo>
                <a:lnTo>
                  <a:pt x="991" y="596"/>
                </a:lnTo>
                <a:lnTo>
                  <a:pt x="992" y="596"/>
                </a:lnTo>
                <a:lnTo>
                  <a:pt x="993" y="597"/>
                </a:lnTo>
                <a:lnTo>
                  <a:pt x="996" y="597"/>
                </a:lnTo>
                <a:lnTo>
                  <a:pt x="997" y="597"/>
                </a:lnTo>
                <a:lnTo>
                  <a:pt x="997" y="598"/>
                </a:lnTo>
                <a:lnTo>
                  <a:pt x="997" y="597"/>
                </a:lnTo>
                <a:lnTo>
                  <a:pt x="998" y="598"/>
                </a:lnTo>
                <a:lnTo>
                  <a:pt x="999" y="598"/>
                </a:lnTo>
                <a:lnTo>
                  <a:pt x="1000" y="598"/>
                </a:lnTo>
                <a:lnTo>
                  <a:pt x="1000" y="597"/>
                </a:lnTo>
                <a:lnTo>
                  <a:pt x="1000" y="596"/>
                </a:lnTo>
                <a:lnTo>
                  <a:pt x="1000" y="595"/>
                </a:lnTo>
                <a:lnTo>
                  <a:pt x="1000" y="594"/>
                </a:lnTo>
                <a:lnTo>
                  <a:pt x="1001" y="595"/>
                </a:lnTo>
                <a:lnTo>
                  <a:pt x="1002" y="596"/>
                </a:lnTo>
                <a:lnTo>
                  <a:pt x="1002" y="597"/>
                </a:lnTo>
                <a:lnTo>
                  <a:pt x="1002" y="598"/>
                </a:lnTo>
                <a:lnTo>
                  <a:pt x="1003" y="598"/>
                </a:lnTo>
                <a:lnTo>
                  <a:pt x="1004" y="598"/>
                </a:lnTo>
                <a:lnTo>
                  <a:pt x="1007" y="599"/>
                </a:lnTo>
                <a:lnTo>
                  <a:pt x="1008" y="599"/>
                </a:lnTo>
                <a:lnTo>
                  <a:pt x="1009" y="599"/>
                </a:lnTo>
                <a:lnTo>
                  <a:pt x="1009" y="600"/>
                </a:lnTo>
                <a:lnTo>
                  <a:pt x="1009" y="601"/>
                </a:lnTo>
                <a:lnTo>
                  <a:pt x="1009" y="603"/>
                </a:lnTo>
                <a:lnTo>
                  <a:pt x="1008" y="603"/>
                </a:lnTo>
                <a:lnTo>
                  <a:pt x="1008" y="604"/>
                </a:lnTo>
                <a:lnTo>
                  <a:pt x="1008" y="605"/>
                </a:lnTo>
                <a:lnTo>
                  <a:pt x="1007" y="605"/>
                </a:lnTo>
                <a:lnTo>
                  <a:pt x="1007" y="606"/>
                </a:lnTo>
                <a:lnTo>
                  <a:pt x="1006" y="606"/>
                </a:lnTo>
                <a:lnTo>
                  <a:pt x="1006" y="607"/>
                </a:lnTo>
                <a:lnTo>
                  <a:pt x="1006" y="608"/>
                </a:lnTo>
                <a:close/>
                <a:moveTo>
                  <a:pt x="881" y="612"/>
                </a:moveTo>
                <a:lnTo>
                  <a:pt x="881" y="613"/>
                </a:lnTo>
                <a:lnTo>
                  <a:pt x="881" y="614"/>
                </a:lnTo>
                <a:lnTo>
                  <a:pt x="882" y="614"/>
                </a:lnTo>
                <a:lnTo>
                  <a:pt x="881" y="614"/>
                </a:lnTo>
                <a:lnTo>
                  <a:pt x="881" y="615"/>
                </a:lnTo>
                <a:lnTo>
                  <a:pt x="881" y="614"/>
                </a:lnTo>
                <a:lnTo>
                  <a:pt x="881" y="615"/>
                </a:lnTo>
                <a:lnTo>
                  <a:pt x="879" y="615"/>
                </a:lnTo>
                <a:lnTo>
                  <a:pt x="879" y="616"/>
                </a:lnTo>
                <a:lnTo>
                  <a:pt x="879" y="615"/>
                </a:lnTo>
                <a:lnTo>
                  <a:pt x="879" y="616"/>
                </a:lnTo>
                <a:lnTo>
                  <a:pt x="878" y="616"/>
                </a:lnTo>
                <a:lnTo>
                  <a:pt x="878" y="615"/>
                </a:lnTo>
                <a:lnTo>
                  <a:pt x="877" y="615"/>
                </a:lnTo>
                <a:lnTo>
                  <a:pt x="876" y="615"/>
                </a:lnTo>
                <a:lnTo>
                  <a:pt x="877" y="615"/>
                </a:lnTo>
                <a:lnTo>
                  <a:pt x="876" y="615"/>
                </a:lnTo>
                <a:lnTo>
                  <a:pt x="875" y="615"/>
                </a:lnTo>
                <a:lnTo>
                  <a:pt x="874" y="615"/>
                </a:lnTo>
                <a:lnTo>
                  <a:pt x="874" y="614"/>
                </a:lnTo>
                <a:lnTo>
                  <a:pt x="874" y="615"/>
                </a:lnTo>
                <a:lnTo>
                  <a:pt x="873" y="615"/>
                </a:lnTo>
                <a:lnTo>
                  <a:pt x="873" y="614"/>
                </a:lnTo>
                <a:lnTo>
                  <a:pt x="874" y="614"/>
                </a:lnTo>
                <a:lnTo>
                  <a:pt x="874" y="615"/>
                </a:lnTo>
                <a:lnTo>
                  <a:pt x="875" y="615"/>
                </a:lnTo>
                <a:lnTo>
                  <a:pt x="876" y="615"/>
                </a:lnTo>
                <a:lnTo>
                  <a:pt x="877" y="615"/>
                </a:lnTo>
                <a:lnTo>
                  <a:pt x="877" y="614"/>
                </a:lnTo>
                <a:lnTo>
                  <a:pt x="876" y="614"/>
                </a:lnTo>
                <a:lnTo>
                  <a:pt x="877" y="614"/>
                </a:lnTo>
                <a:lnTo>
                  <a:pt x="878" y="614"/>
                </a:lnTo>
                <a:lnTo>
                  <a:pt x="877" y="613"/>
                </a:lnTo>
                <a:lnTo>
                  <a:pt x="878" y="613"/>
                </a:lnTo>
                <a:lnTo>
                  <a:pt x="878" y="612"/>
                </a:lnTo>
                <a:lnTo>
                  <a:pt x="878" y="610"/>
                </a:lnTo>
                <a:lnTo>
                  <a:pt x="879" y="610"/>
                </a:lnTo>
                <a:lnTo>
                  <a:pt x="878" y="609"/>
                </a:lnTo>
                <a:lnTo>
                  <a:pt x="878" y="610"/>
                </a:lnTo>
                <a:lnTo>
                  <a:pt x="878" y="609"/>
                </a:lnTo>
                <a:lnTo>
                  <a:pt x="878" y="610"/>
                </a:lnTo>
                <a:lnTo>
                  <a:pt x="878" y="609"/>
                </a:lnTo>
                <a:lnTo>
                  <a:pt x="879" y="609"/>
                </a:lnTo>
                <a:lnTo>
                  <a:pt x="879" y="608"/>
                </a:lnTo>
                <a:lnTo>
                  <a:pt x="878" y="608"/>
                </a:lnTo>
                <a:lnTo>
                  <a:pt x="877" y="608"/>
                </a:lnTo>
                <a:lnTo>
                  <a:pt x="878" y="607"/>
                </a:lnTo>
                <a:lnTo>
                  <a:pt x="879" y="607"/>
                </a:lnTo>
                <a:lnTo>
                  <a:pt x="881" y="607"/>
                </a:lnTo>
                <a:lnTo>
                  <a:pt x="881" y="608"/>
                </a:lnTo>
                <a:lnTo>
                  <a:pt x="882" y="608"/>
                </a:lnTo>
                <a:lnTo>
                  <a:pt x="882" y="609"/>
                </a:lnTo>
                <a:lnTo>
                  <a:pt x="882" y="610"/>
                </a:lnTo>
                <a:lnTo>
                  <a:pt x="883" y="610"/>
                </a:lnTo>
                <a:lnTo>
                  <a:pt x="882" y="610"/>
                </a:lnTo>
                <a:lnTo>
                  <a:pt x="882" y="612"/>
                </a:lnTo>
                <a:lnTo>
                  <a:pt x="881" y="612"/>
                </a:lnTo>
                <a:close/>
                <a:moveTo>
                  <a:pt x="923" y="610"/>
                </a:moveTo>
                <a:lnTo>
                  <a:pt x="924" y="610"/>
                </a:lnTo>
                <a:lnTo>
                  <a:pt x="924" y="612"/>
                </a:lnTo>
                <a:lnTo>
                  <a:pt x="923" y="612"/>
                </a:lnTo>
                <a:lnTo>
                  <a:pt x="922" y="612"/>
                </a:lnTo>
                <a:lnTo>
                  <a:pt x="923" y="612"/>
                </a:lnTo>
                <a:lnTo>
                  <a:pt x="924" y="612"/>
                </a:lnTo>
                <a:lnTo>
                  <a:pt x="924" y="610"/>
                </a:lnTo>
                <a:lnTo>
                  <a:pt x="923" y="610"/>
                </a:lnTo>
                <a:close/>
                <a:moveTo>
                  <a:pt x="920" y="613"/>
                </a:moveTo>
                <a:lnTo>
                  <a:pt x="918" y="613"/>
                </a:lnTo>
                <a:lnTo>
                  <a:pt x="917" y="613"/>
                </a:lnTo>
                <a:lnTo>
                  <a:pt x="917" y="612"/>
                </a:lnTo>
                <a:lnTo>
                  <a:pt x="918" y="612"/>
                </a:lnTo>
                <a:lnTo>
                  <a:pt x="920" y="612"/>
                </a:lnTo>
                <a:lnTo>
                  <a:pt x="921" y="612"/>
                </a:lnTo>
                <a:lnTo>
                  <a:pt x="920" y="612"/>
                </a:lnTo>
                <a:lnTo>
                  <a:pt x="920" y="613"/>
                </a:lnTo>
                <a:close/>
                <a:moveTo>
                  <a:pt x="921" y="612"/>
                </a:moveTo>
                <a:lnTo>
                  <a:pt x="921" y="610"/>
                </a:lnTo>
                <a:lnTo>
                  <a:pt x="921" y="612"/>
                </a:lnTo>
                <a:close/>
                <a:moveTo>
                  <a:pt x="921" y="612"/>
                </a:moveTo>
                <a:lnTo>
                  <a:pt x="922" y="612"/>
                </a:lnTo>
                <a:lnTo>
                  <a:pt x="921" y="612"/>
                </a:lnTo>
                <a:lnTo>
                  <a:pt x="921" y="613"/>
                </a:lnTo>
                <a:lnTo>
                  <a:pt x="921" y="612"/>
                </a:lnTo>
                <a:close/>
                <a:moveTo>
                  <a:pt x="839" y="619"/>
                </a:moveTo>
                <a:lnTo>
                  <a:pt x="838" y="619"/>
                </a:lnTo>
                <a:lnTo>
                  <a:pt x="839" y="619"/>
                </a:lnTo>
                <a:close/>
                <a:moveTo>
                  <a:pt x="863" y="616"/>
                </a:moveTo>
                <a:lnTo>
                  <a:pt x="862" y="616"/>
                </a:lnTo>
                <a:lnTo>
                  <a:pt x="862" y="615"/>
                </a:lnTo>
                <a:lnTo>
                  <a:pt x="863" y="615"/>
                </a:lnTo>
                <a:lnTo>
                  <a:pt x="862" y="615"/>
                </a:lnTo>
                <a:lnTo>
                  <a:pt x="863" y="615"/>
                </a:lnTo>
                <a:lnTo>
                  <a:pt x="864" y="614"/>
                </a:lnTo>
                <a:lnTo>
                  <a:pt x="863" y="614"/>
                </a:lnTo>
                <a:lnTo>
                  <a:pt x="863" y="613"/>
                </a:lnTo>
                <a:lnTo>
                  <a:pt x="863" y="612"/>
                </a:lnTo>
                <a:lnTo>
                  <a:pt x="862" y="612"/>
                </a:lnTo>
                <a:lnTo>
                  <a:pt x="862" y="613"/>
                </a:lnTo>
                <a:lnTo>
                  <a:pt x="860" y="613"/>
                </a:lnTo>
                <a:lnTo>
                  <a:pt x="860" y="612"/>
                </a:lnTo>
                <a:lnTo>
                  <a:pt x="860" y="613"/>
                </a:lnTo>
                <a:lnTo>
                  <a:pt x="862" y="613"/>
                </a:lnTo>
                <a:lnTo>
                  <a:pt x="860" y="613"/>
                </a:lnTo>
                <a:lnTo>
                  <a:pt x="859" y="613"/>
                </a:lnTo>
                <a:lnTo>
                  <a:pt x="858" y="613"/>
                </a:lnTo>
                <a:lnTo>
                  <a:pt x="859" y="613"/>
                </a:lnTo>
                <a:lnTo>
                  <a:pt x="858" y="613"/>
                </a:lnTo>
                <a:lnTo>
                  <a:pt x="859" y="613"/>
                </a:lnTo>
                <a:lnTo>
                  <a:pt x="859" y="612"/>
                </a:lnTo>
                <a:lnTo>
                  <a:pt x="860" y="612"/>
                </a:lnTo>
                <a:lnTo>
                  <a:pt x="859" y="610"/>
                </a:lnTo>
                <a:lnTo>
                  <a:pt x="859" y="609"/>
                </a:lnTo>
                <a:lnTo>
                  <a:pt x="858" y="609"/>
                </a:lnTo>
                <a:lnTo>
                  <a:pt x="858" y="608"/>
                </a:lnTo>
                <a:lnTo>
                  <a:pt x="859" y="608"/>
                </a:lnTo>
                <a:lnTo>
                  <a:pt x="858" y="608"/>
                </a:lnTo>
                <a:lnTo>
                  <a:pt x="858" y="607"/>
                </a:lnTo>
                <a:lnTo>
                  <a:pt x="859" y="607"/>
                </a:lnTo>
                <a:lnTo>
                  <a:pt x="860" y="607"/>
                </a:lnTo>
                <a:lnTo>
                  <a:pt x="862" y="607"/>
                </a:lnTo>
                <a:lnTo>
                  <a:pt x="862" y="608"/>
                </a:lnTo>
                <a:lnTo>
                  <a:pt x="863" y="608"/>
                </a:lnTo>
                <a:lnTo>
                  <a:pt x="864" y="608"/>
                </a:lnTo>
                <a:lnTo>
                  <a:pt x="864" y="609"/>
                </a:lnTo>
                <a:lnTo>
                  <a:pt x="865" y="609"/>
                </a:lnTo>
                <a:lnTo>
                  <a:pt x="866" y="610"/>
                </a:lnTo>
                <a:lnTo>
                  <a:pt x="866" y="612"/>
                </a:lnTo>
                <a:lnTo>
                  <a:pt x="867" y="612"/>
                </a:lnTo>
                <a:lnTo>
                  <a:pt x="868" y="612"/>
                </a:lnTo>
                <a:lnTo>
                  <a:pt x="867" y="612"/>
                </a:lnTo>
                <a:lnTo>
                  <a:pt x="868" y="612"/>
                </a:lnTo>
                <a:lnTo>
                  <a:pt x="868" y="613"/>
                </a:lnTo>
                <a:lnTo>
                  <a:pt x="869" y="613"/>
                </a:lnTo>
                <a:lnTo>
                  <a:pt x="868" y="613"/>
                </a:lnTo>
                <a:lnTo>
                  <a:pt x="868" y="614"/>
                </a:lnTo>
                <a:lnTo>
                  <a:pt x="867" y="614"/>
                </a:lnTo>
                <a:lnTo>
                  <a:pt x="867" y="615"/>
                </a:lnTo>
                <a:lnTo>
                  <a:pt x="868" y="615"/>
                </a:lnTo>
                <a:lnTo>
                  <a:pt x="869" y="615"/>
                </a:lnTo>
                <a:lnTo>
                  <a:pt x="869" y="616"/>
                </a:lnTo>
                <a:lnTo>
                  <a:pt x="869" y="615"/>
                </a:lnTo>
                <a:lnTo>
                  <a:pt x="869" y="616"/>
                </a:lnTo>
                <a:lnTo>
                  <a:pt x="869" y="615"/>
                </a:lnTo>
                <a:lnTo>
                  <a:pt x="868" y="615"/>
                </a:lnTo>
                <a:lnTo>
                  <a:pt x="869" y="615"/>
                </a:lnTo>
                <a:lnTo>
                  <a:pt x="869" y="616"/>
                </a:lnTo>
                <a:lnTo>
                  <a:pt x="868" y="616"/>
                </a:lnTo>
                <a:lnTo>
                  <a:pt x="868" y="615"/>
                </a:lnTo>
                <a:lnTo>
                  <a:pt x="868" y="616"/>
                </a:lnTo>
                <a:lnTo>
                  <a:pt x="868" y="615"/>
                </a:lnTo>
                <a:lnTo>
                  <a:pt x="868" y="616"/>
                </a:lnTo>
                <a:lnTo>
                  <a:pt x="867" y="616"/>
                </a:lnTo>
                <a:lnTo>
                  <a:pt x="867" y="615"/>
                </a:lnTo>
                <a:lnTo>
                  <a:pt x="866" y="615"/>
                </a:lnTo>
                <a:lnTo>
                  <a:pt x="866" y="616"/>
                </a:lnTo>
                <a:lnTo>
                  <a:pt x="866" y="615"/>
                </a:lnTo>
                <a:lnTo>
                  <a:pt x="865" y="615"/>
                </a:lnTo>
                <a:lnTo>
                  <a:pt x="865" y="616"/>
                </a:lnTo>
                <a:lnTo>
                  <a:pt x="864" y="616"/>
                </a:lnTo>
                <a:lnTo>
                  <a:pt x="864" y="617"/>
                </a:lnTo>
                <a:lnTo>
                  <a:pt x="864" y="616"/>
                </a:lnTo>
                <a:lnTo>
                  <a:pt x="863" y="616"/>
                </a:lnTo>
                <a:close/>
                <a:moveTo>
                  <a:pt x="848" y="610"/>
                </a:moveTo>
                <a:lnTo>
                  <a:pt x="848" y="612"/>
                </a:lnTo>
                <a:lnTo>
                  <a:pt x="849" y="612"/>
                </a:lnTo>
                <a:lnTo>
                  <a:pt x="848" y="612"/>
                </a:lnTo>
                <a:lnTo>
                  <a:pt x="847" y="612"/>
                </a:lnTo>
                <a:lnTo>
                  <a:pt x="848" y="612"/>
                </a:lnTo>
                <a:lnTo>
                  <a:pt x="847" y="612"/>
                </a:lnTo>
                <a:lnTo>
                  <a:pt x="848" y="612"/>
                </a:lnTo>
                <a:lnTo>
                  <a:pt x="848" y="610"/>
                </a:lnTo>
                <a:close/>
                <a:moveTo>
                  <a:pt x="975" y="594"/>
                </a:moveTo>
                <a:lnTo>
                  <a:pt x="975" y="593"/>
                </a:lnTo>
                <a:lnTo>
                  <a:pt x="974" y="593"/>
                </a:lnTo>
                <a:lnTo>
                  <a:pt x="974" y="591"/>
                </a:lnTo>
                <a:lnTo>
                  <a:pt x="975" y="591"/>
                </a:lnTo>
                <a:lnTo>
                  <a:pt x="977" y="593"/>
                </a:lnTo>
                <a:lnTo>
                  <a:pt x="978" y="593"/>
                </a:lnTo>
                <a:lnTo>
                  <a:pt x="978" y="594"/>
                </a:lnTo>
                <a:lnTo>
                  <a:pt x="979" y="594"/>
                </a:lnTo>
                <a:lnTo>
                  <a:pt x="978" y="594"/>
                </a:lnTo>
                <a:lnTo>
                  <a:pt x="978" y="595"/>
                </a:lnTo>
                <a:lnTo>
                  <a:pt x="977" y="594"/>
                </a:lnTo>
                <a:lnTo>
                  <a:pt x="975" y="594"/>
                </a:lnTo>
                <a:close/>
                <a:moveTo>
                  <a:pt x="850" y="606"/>
                </a:moveTo>
                <a:lnTo>
                  <a:pt x="850" y="607"/>
                </a:lnTo>
                <a:lnTo>
                  <a:pt x="850" y="606"/>
                </a:lnTo>
                <a:lnTo>
                  <a:pt x="851" y="606"/>
                </a:lnTo>
                <a:lnTo>
                  <a:pt x="850" y="606"/>
                </a:lnTo>
                <a:close/>
                <a:moveTo>
                  <a:pt x="1164" y="568"/>
                </a:moveTo>
                <a:lnTo>
                  <a:pt x="1165" y="567"/>
                </a:lnTo>
                <a:lnTo>
                  <a:pt x="1166" y="567"/>
                </a:lnTo>
                <a:lnTo>
                  <a:pt x="1169" y="567"/>
                </a:lnTo>
                <a:lnTo>
                  <a:pt x="1167" y="568"/>
                </a:lnTo>
                <a:lnTo>
                  <a:pt x="1167" y="569"/>
                </a:lnTo>
                <a:lnTo>
                  <a:pt x="1166" y="569"/>
                </a:lnTo>
                <a:lnTo>
                  <a:pt x="1165" y="569"/>
                </a:lnTo>
                <a:lnTo>
                  <a:pt x="1164" y="569"/>
                </a:lnTo>
                <a:lnTo>
                  <a:pt x="1164" y="568"/>
                </a:lnTo>
                <a:close/>
                <a:moveTo>
                  <a:pt x="1191" y="577"/>
                </a:moveTo>
                <a:lnTo>
                  <a:pt x="1192" y="578"/>
                </a:lnTo>
                <a:lnTo>
                  <a:pt x="1191" y="580"/>
                </a:lnTo>
                <a:lnTo>
                  <a:pt x="1191" y="579"/>
                </a:lnTo>
                <a:lnTo>
                  <a:pt x="1191" y="577"/>
                </a:lnTo>
                <a:close/>
                <a:moveTo>
                  <a:pt x="1185" y="579"/>
                </a:moveTo>
                <a:lnTo>
                  <a:pt x="1184" y="580"/>
                </a:lnTo>
                <a:lnTo>
                  <a:pt x="1185" y="583"/>
                </a:lnTo>
                <a:lnTo>
                  <a:pt x="1185" y="584"/>
                </a:lnTo>
                <a:lnTo>
                  <a:pt x="1184" y="585"/>
                </a:lnTo>
                <a:lnTo>
                  <a:pt x="1184" y="584"/>
                </a:lnTo>
                <a:lnTo>
                  <a:pt x="1182" y="584"/>
                </a:lnTo>
                <a:lnTo>
                  <a:pt x="1181" y="583"/>
                </a:lnTo>
                <a:lnTo>
                  <a:pt x="1181" y="581"/>
                </a:lnTo>
                <a:lnTo>
                  <a:pt x="1181" y="580"/>
                </a:lnTo>
                <a:lnTo>
                  <a:pt x="1182" y="579"/>
                </a:lnTo>
                <a:lnTo>
                  <a:pt x="1184" y="579"/>
                </a:lnTo>
                <a:lnTo>
                  <a:pt x="1185" y="579"/>
                </a:lnTo>
                <a:close/>
                <a:moveTo>
                  <a:pt x="1137" y="568"/>
                </a:moveTo>
                <a:lnTo>
                  <a:pt x="1136" y="570"/>
                </a:lnTo>
                <a:lnTo>
                  <a:pt x="1135" y="570"/>
                </a:lnTo>
                <a:lnTo>
                  <a:pt x="1133" y="569"/>
                </a:lnTo>
                <a:lnTo>
                  <a:pt x="1132" y="569"/>
                </a:lnTo>
                <a:lnTo>
                  <a:pt x="1128" y="568"/>
                </a:lnTo>
                <a:lnTo>
                  <a:pt x="1127" y="566"/>
                </a:lnTo>
                <a:lnTo>
                  <a:pt x="1126" y="566"/>
                </a:lnTo>
                <a:lnTo>
                  <a:pt x="1124" y="566"/>
                </a:lnTo>
                <a:lnTo>
                  <a:pt x="1123" y="565"/>
                </a:lnTo>
                <a:lnTo>
                  <a:pt x="1122" y="564"/>
                </a:lnTo>
                <a:lnTo>
                  <a:pt x="1121" y="564"/>
                </a:lnTo>
                <a:lnTo>
                  <a:pt x="1119" y="564"/>
                </a:lnTo>
                <a:lnTo>
                  <a:pt x="1119" y="565"/>
                </a:lnTo>
                <a:lnTo>
                  <a:pt x="1119" y="567"/>
                </a:lnTo>
                <a:lnTo>
                  <a:pt x="1119" y="568"/>
                </a:lnTo>
                <a:lnTo>
                  <a:pt x="1117" y="565"/>
                </a:lnTo>
                <a:lnTo>
                  <a:pt x="1117" y="564"/>
                </a:lnTo>
                <a:lnTo>
                  <a:pt x="1117" y="562"/>
                </a:lnTo>
                <a:lnTo>
                  <a:pt x="1118" y="562"/>
                </a:lnTo>
                <a:lnTo>
                  <a:pt x="1118" y="561"/>
                </a:lnTo>
                <a:lnTo>
                  <a:pt x="1118" y="558"/>
                </a:lnTo>
                <a:lnTo>
                  <a:pt x="1118" y="557"/>
                </a:lnTo>
                <a:lnTo>
                  <a:pt x="1119" y="556"/>
                </a:lnTo>
                <a:lnTo>
                  <a:pt x="1122" y="555"/>
                </a:lnTo>
                <a:lnTo>
                  <a:pt x="1123" y="552"/>
                </a:lnTo>
                <a:lnTo>
                  <a:pt x="1122" y="551"/>
                </a:lnTo>
                <a:lnTo>
                  <a:pt x="1122" y="550"/>
                </a:lnTo>
                <a:lnTo>
                  <a:pt x="1123" y="549"/>
                </a:lnTo>
                <a:lnTo>
                  <a:pt x="1125" y="548"/>
                </a:lnTo>
                <a:lnTo>
                  <a:pt x="1125" y="547"/>
                </a:lnTo>
                <a:lnTo>
                  <a:pt x="1126" y="546"/>
                </a:lnTo>
                <a:lnTo>
                  <a:pt x="1130" y="546"/>
                </a:lnTo>
                <a:lnTo>
                  <a:pt x="1132" y="543"/>
                </a:lnTo>
                <a:lnTo>
                  <a:pt x="1132" y="545"/>
                </a:lnTo>
                <a:lnTo>
                  <a:pt x="1133" y="543"/>
                </a:lnTo>
                <a:lnTo>
                  <a:pt x="1134" y="545"/>
                </a:lnTo>
                <a:lnTo>
                  <a:pt x="1135" y="548"/>
                </a:lnTo>
                <a:lnTo>
                  <a:pt x="1137" y="549"/>
                </a:lnTo>
                <a:lnTo>
                  <a:pt x="1138" y="550"/>
                </a:lnTo>
                <a:lnTo>
                  <a:pt x="1138" y="549"/>
                </a:lnTo>
                <a:lnTo>
                  <a:pt x="1138" y="548"/>
                </a:lnTo>
                <a:lnTo>
                  <a:pt x="1140" y="548"/>
                </a:lnTo>
                <a:lnTo>
                  <a:pt x="1142" y="550"/>
                </a:lnTo>
                <a:lnTo>
                  <a:pt x="1143" y="549"/>
                </a:lnTo>
                <a:lnTo>
                  <a:pt x="1144" y="549"/>
                </a:lnTo>
                <a:lnTo>
                  <a:pt x="1145" y="550"/>
                </a:lnTo>
                <a:lnTo>
                  <a:pt x="1145" y="553"/>
                </a:lnTo>
                <a:lnTo>
                  <a:pt x="1145" y="556"/>
                </a:lnTo>
                <a:lnTo>
                  <a:pt x="1146" y="557"/>
                </a:lnTo>
                <a:lnTo>
                  <a:pt x="1146" y="558"/>
                </a:lnTo>
                <a:lnTo>
                  <a:pt x="1145" y="559"/>
                </a:lnTo>
                <a:lnTo>
                  <a:pt x="1144" y="560"/>
                </a:lnTo>
                <a:lnTo>
                  <a:pt x="1143" y="561"/>
                </a:lnTo>
                <a:lnTo>
                  <a:pt x="1143" y="562"/>
                </a:lnTo>
                <a:lnTo>
                  <a:pt x="1142" y="562"/>
                </a:lnTo>
                <a:lnTo>
                  <a:pt x="1142" y="565"/>
                </a:lnTo>
                <a:lnTo>
                  <a:pt x="1141" y="566"/>
                </a:lnTo>
                <a:lnTo>
                  <a:pt x="1140" y="566"/>
                </a:lnTo>
                <a:lnTo>
                  <a:pt x="1138" y="568"/>
                </a:lnTo>
                <a:lnTo>
                  <a:pt x="1137" y="568"/>
                </a:lnTo>
                <a:close/>
                <a:moveTo>
                  <a:pt x="974" y="590"/>
                </a:moveTo>
                <a:lnTo>
                  <a:pt x="973" y="590"/>
                </a:lnTo>
                <a:lnTo>
                  <a:pt x="972" y="590"/>
                </a:lnTo>
                <a:lnTo>
                  <a:pt x="971" y="589"/>
                </a:lnTo>
                <a:lnTo>
                  <a:pt x="970" y="589"/>
                </a:lnTo>
                <a:lnTo>
                  <a:pt x="970" y="588"/>
                </a:lnTo>
                <a:lnTo>
                  <a:pt x="970" y="587"/>
                </a:lnTo>
                <a:lnTo>
                  <a:pt x="970" y="586"/>
                </a:lnTo>
                <a:lnTo>
                  <a:pt x="970" y="585"/>
                </a:lnTo>
                <a:lnTo>
                  <a:pt x="970" y="584"/>
                </a:lnTo>
                <a:lnTo>
                  <a:pt x="971" y="584"/>
                </a:lnTo>
                <a:lnTo>
                  <a:pt x="972" y="584"/>
                </a:lnTo>
                <a:lnTo>
                  <a:pt x="972" y="585"/>
                </a:lnTo>
                <a:lnTo>
                  <a:pt x="973" y="586"/>
                </a:lnTo>
                <a:lnTo>
                  <a:pt x="974" y="587"/>
                </a:lnTo>
                <a:lnTo>
                  <a:pt x="974" y="588"/>
                </a:lnTo>
                <a:lnTo>
                  <a:pt x="975" y="588"/>
                </a:lnTo>
                <a:lnTo>
                  <a:pt x="975" y="589"/>
                </a:lnTo>
                <a:lnTo>
                  <a:pt x="975" y="590"/>
                </a:lnTo>
                <a:lnTo>
                  <a:pt x="974" y="590"/>
                </a:lnTo>
                <a:close/>
                <a:moveTo>
                  <a:pt x="1106" y="561"/>
                </a:moveTo>
                <a:lnTo>
                  <a:pt x="1106" y="560"/>
                </a:lnTo>
                <a:lnTo>
                  <a:pt x="1107" y="560"/>
                </a:lnTo>
                <a:lnTo>
                  <a:pt x="1107" y="561"/>
                </a:lnTo>
                <a:lnTo>
                  <a:pt x="1106" y="561"/>
                </a:lnTo>
                <a:close/>
                <a:moveTo>
                  <a:pt x="1104" y="561"/>
                </a:moveTo>
                <a:lnTo>
                  <a:pt x="1104" y="560"/>
                </a:lnTo>
                <a:lnTo>
                  <a:pt x="1103" y="560"/>
                </a:lnTo>
                <a:lnTo>
                  <a:pt x="1102" y="560"/>
                </a:lnTo>
                <a:lnTo>
                  <a:pt x="1100" y="560"/>
                </a:lnTo>
                <a:lnTo>
                  <a:pt x="1100" y="559"/>
                </a:lnTo>
                <a:lnTo>
                  <a:pt x="1100" y="558"/>
                </a:lnTo>
                <a:lnTo>
                  <a:pt x="1099" y="558"/>
                </a:lnTo>
                <a:lnTo>
                  <a:pt x="1099" y="557"/>
                </a:lnTo>
                <a:lnTo>
                  <a:pt x="1099" y="558"/>
                </a:lnTo>
                <a:lnTo>
                  <a:pt x="1099" y="559"/>
                </a:lnTo>
                <a:lnTo>
                  <a:pt x="1098" y="559"/>
                </a:lnTo>
                <a:lnTo>
                  <a:pt x="1097" y="560"/>
                </a:lnTo>
                <a:lnTo>
                  <a:pt x="1097" y="559"/>
                </a:lnTo>
                <a:lnTo>
                  <a:pt x="1097" y="558"/>
                </a:lnTo>
                <a:lnTo>
                  <a:pt x="1098" y="557"/>
                </a:lnTo>
                <a:lnTo>
                  <a:pt x="1098" y="556"/>
                </a:lnTo>
                <a:lnTo>
                  <a:pt x="1097" y="556"/>
                </a:lnTo>
                <a:lnTo>
                  <a:pt x="1097" y="555"/>
                </a:lnTo>
                <a:lnTo>
                  <a:pt x="1096" y="555"/>
                </a:lnTo>
                <a:lnTo>
                  <a:pt x="1096" y="556"/>
                </a:lnTo>
                <a:lnTo>
                  <a:pt x="1097" y="557"/>
                </a:lnTo>
                <a:lnTo>
                  <a:pt x="1096" y="558"/>
                </a:lnTo>
                <a:lnTo>
                  <a:pt x="1095" y="557"/>
                </a:lnTo>
                <a:lnTo>
                  <a:pt x="1094" y="558"/>
                </a:lnTo>
                <a:lnTo>
                  <a:pt x="1094" y="557"/>
                </a:lnTo>
                <a:lnTo>
                  <a:pt x="1093" y="558"/>
                </a:lnTo>
                <a:lnTo>
                  <a:pt x="1092" y="558"/>
                </a:lnTo>
                <a:lnTo>
                  <a:pt x="1092" y="559"/>
                </a:lnTo>
                <a:lnTo>
                  <a:pt x="1090" y="559"/>
                </a:lnTo>
                <a:lnTo>
                  <a:pt x="1089" y="559"/>
                </a:lnTo>
                <a:lnTo>
                  <a:pt x="1088" y="558"/>
                </a:lnTo>
                <a:lnTo>
                  <a:pt x="1088" y="559"/>
                </a:lnTo>
                <a:lnTo>
                  <a:pt x="1088" y="560"/>
                </a:lnTo>
                <a:lnTo>
                  <a:pt x="1087" y="560"/>
                </a:lnTo>
                <a:lnTo>
                  <a:pt x="1087" y="561"/>
                </a:lnTo>
                <a:lnTo>
                  <a:pt x="1086" y="559"/>
                </a:lnTo>
                <a:lnTo>
                  <a:pt x="1085" y="559"/>
                </a:lnTo>
                <a:lnTo>
                  <a:pt x="1085" y="558"/>
                </a:lnTo>
                <a:lnTo>
                  <a:pt x="1085" y="559"/>
                </a:lnTo>
                <a:lnTo>
                  <a:pt x="1084" y="559"/>
                </a:lnTo>
                <a:lnTo>
                  <a:pt x="1084" y="560"/>
                </a:lnTo>
                <a:lnTo>
                  <a:pt x="1081" y="559"/>
                </a:lnTo>
                <a:lnTo>
                  <a:pt x="1081" y="558"/>
                </a:lnTo>
                <a:lnTo>
                  <a:pt x="1080" y="557"/>
                </a:lnTo>
                <a:lnTo>
                  <a:pt x="1079" y="558"/>
                </a:lnTo>
                <a:lnTo>
                  <a:pt x="1078" y="559"/>
                </a:lnTo>
                <a:lnTo>
                  <a:pt x="1078" y="560"/>
                </a:lnTo>
                <a:lnTo>
                  <a:pt x="1078" y="561"/>
                </a:lnTo>
                <a:lnTo>
                  <a:pt x="1077" y="561"/>
                </a:lnTo>
                <a:lnTo>
                  <a:pt x="1076" y="561"/>
                </a:lnTo>
                <a:lnTo>
                  <a:pt x="1076" y="560"/>
                </a:lnTo>
                <a:lnTo>
                  <a:pt x="1076" y="559"/>
                </a:lnTo>
                <a:lnTo>
                  <a:pt x="1076" y="560"/>
                </a:lnTo>
                <a:lnTo>
                  <a:pt x="1075" y="560"/>
                </a:lnTo>
                <a:lnTo>
                  <a:pt x="1075" y="559"/>
                </a:lnTo>
                <a:lnTo>
                  <a:pt x="1074" y="559"/>
                </a:lnTo>
                <a:lnTo>
                  <a:pt x="1075" y="559"/>
                </a:lnTo>
                <a:lnTo>
                  <a:pt x="1075" y="558"/>
                </a:lnTo>
                <a:lnTo>
                  <a:pt x="1074" y="557"/>
                </a:lnTo>
                <a:lnTo>
                  <a:pt x="1073" y="557"/>
                </a:lnTo>
                <a:lnTo>
                  <a:pt x="1073" y="558"/>
                </a:lnTo>
                <a:lnTo>
                  <a:pt x="1071" y="558"/>
                </a:lnTo>
                <a:lnTo>
                  <a:pt x="1071" y="559"/>
                </a:lnTo>
                <a:lnTo>
                  <a:pt x="1070" y="559"/>
                </a:lnTo>
                <a:lnTo>
                  <a:pt x="1070" y="558"/>
                </a:lnTo>
                <a:lnTo>
                  <a:pt x="1071" y="558"/>
                </a:lnTo>
                <a:lnTo>
                  <a:pt x="1071" y="557"/>
                </a:lnTo>
                <a:lnTo>
                  <a:pt x="1070" y="557"/>
                </a:lnTo>
                <a:lnTo>
                  <a:pt x="1070" y="558"/>
                </a:lnTo>
                <a:lnTo>
                  <a:pt x="1069" y="557"/>
                </a:lnTo>
                <a:lnTo>
                  <a:pt x="1069" y="556"/>
                </a:lnTo>
                <a:lnTo>
                  <a:pt x="1070" y="556"/>
                </a:lnTo>
                <a:lnTo>
                  <a:pt x="1070" y="555"/>
                </a:lnTo>
                <a:lnTo>
                  <a:pt x="1069" y="555"/>
                </a:lnTo>
                <a:lnTo>
                  <a:pt x="1069" y="556"/>
                </a:lnTo>
                <a:lnTo>
                  <a:pt x="1068" y="556"/>
                </a:lnTo>
                <a:lnTo>
                  <a:pt x="1067" y="556"/>
                </a:lnTo>
                <a:lnTo>
                  <a:pt x="1068" y="555"/>
                </a:lnTo>
                <a:lnTo>
                  <a:pt x="1068" y="553"/>
                </a:lnTo>
                <a:lnTo>
                  <a:pt x="1067" y="553"/>
                </a:lnTo>
                <a:lnTo>
                  <a:pt x="1068" y="552"/>
                </a:lnTo>
                <a:lnTo>
                  <a:pt x="1067" y="552"/>
                </a:lnTo>
                <a:lnTo>
                  <a:pt x="1067" y="553"/>
                </a:lnTo>
                <a:lnTo>
                  <a:pt x="1067" y="555"/>
                </a:lnTo>
                <a:lnTo>
                  <a:pt x="1066" y="556"/>
                </a:lnTo>
                <a:lnTo>
                  <a:pt x="1066" y="557"/>
                </a:lnTo>
                <a:lnTo>
                  <a:pt x="1065" y="557"/>
                </a:lnTo>
                <a:lnTo>
                  <a:pt x="1065" y="556"/>
                </a:lnTo>
                <a:lnTo>
                  <a:pt x="1065" y="555"/>
                </a:lnTo>
                <a:lnTo>
                  <a:pt x="1065" y="553"/>
                </a:lnTo>
                <a:lnTo>
                  <a:pt x="1065" y="552"/>
                </a:lnTo>
                <a:lnTo>
                  <a:pt x="1066" y="551"/>
                </a:lnTo>
                <a:lnTo>
                  <a:pt x="1066" y="550"/>
                </a:lnTo>
                <a:lnTo>
                  <a:pt x="1066" y="549"/>
                </a:lnTo>
                <a:lnTo>
                  <a:pt x="1067" y="549"/>
                </a:lnTo>
                <a:lnTo>
                  <a:pt x="1067" y="548"/>
                </a:lnTo>
                <a:lnTo>
                  <a:pt x="1068" y="547"/>
                </a:lnTo>
                <a:lnTo>
                  <a:pt x="1068" y="546"/>
                </a:lnTo>
                <a:lnTo>
                  <a:pt x="1069" y="546"/>
                </a:lnTo>
                <a:lnTo>
                  <a:pt x="1070" y="546"/>
                </a:lnTo>
                <a:lnTo>
                  <a:pt x="1070" y="547"/>
                </a:lnTo>
                <a:lnTo>
                  <a:pt x="1070" y="548"/>
                </a:lnTo>
                <a:lnTo>
                  <a:pt x="1070" y="549"/>
                </a:lnTo>
                <a:lnTo>
                  <a:pt x="1070" y="550"/>
                </a:lnTo>
                <a:lnTo>
                  <a:pt x="1071" y="550"/>
                </a:lnTo>
                <a:lnTo>
                  <a:pt x="1073" y="550"/>
                </a:lnTo>
                <a:lnTo>
                  <a:pt x="1071" y="551"/>
                </a:lnTo>
                <a:lnTo>
                  <a:pt x="1073" y="551"/>
                </a:lnTo>
                <a:lnTo>
                  <a:pt x="1073" y="552"/>
                </a:lnTo>
                <a:lnTo>
                  <a:pt x="1074" y="552"/>
                </a:lnTo>
                <a:lnTo>
                  <a:pt x="1075" y="552"/>
                </a:lnTo>
                <a:lnTo>
                  <a:pt x="1075" y="551"/>
                </a:lnTo>
                <a:lnTo>
                  <a:pt x="1075" y="550"/>
                </a:lnTo>
                <a:lnTo>
                  <a:pt x="1076" y="550"/>
                </a:lnTo>
                <a:lnTo>
                  <a:pt x="1077" y="549"/>
                </a:lnTo>
                <a:lnTo>
                  <a:pt x="1077" y="548"/>
                </a:lnTo>
                <a:lnTo>
                  <a:pt x="1077" y="547"/>
                </a:lnTo>
                <a:lnTo>
                  <a:pt x="1078" y="547"/>
                </a:lnTo>
                <a:lnTo>
                  <a:pt x="1078" y="546"/>
                </a:lnTo>
                <a:lnTo>
                  <a:pt x="1078" y="545"/>
                </a:lnTo>
                <a:lnTo>
                  <a:pt x="1079" y="545"/>
                </a:lnTo>
                <a:lnTo>
                  <a:pt x="1080" y="545"/>
                </a:lnTo>
                <a:lnTo>
                  <a:pt x="1081" y="545"/>
                </a:lnTo>
                <a:lnTo>
                  <a:pt x="1081" y="543"/>
                </a:lnTo>
                <a:lnTo>
                  <a:pt x="1083" y="543"/>
                </a:lnTo>
                <a:lnTo>
                  <a:pt x="1083" y="542"/>
                </a:lnTo>
                <a:lnTo>
                  <a:pt x="1084" y="541"/>
                </a:lnTo>
                <a:lnTo>
                  <a:pt x="1085" y="541"/>
                </a:lnTo>
                <a:lnTo>
                  <a:pt x="1086" y="541"/>
                </a:lnTo>
                <a:lnTo>
                  <a:pt x="1087" y="541"/>
                </a:lnTo>
                <a:lnTo>
                  <a:pt x="1088" y="541"/>
                </a:lnTo>
                <a:lnTo>
                  <a:pt x="1089" y="541"/>
                </a:lnTo>
                <a:lnTo>
                  <a:pt x="1089" y="540"/>
                </a:lnTo>
                <a:lnTo>
                  <a:pt x="1088" y="540"/>
                </a:lnTo>
                <a:lnTo>
                  <a:pt x="1087" y="540"/>
                </a:lnTo>
                <a:lnTo>
                  <a:pt x="1087" y="539"/>
                </a:lnTo>
                <a:lnTo>
                  <a:pt x="1088" y="538"/>
                </a:lnTo>
                <a:lnTo>
                  <a:pt x="1089" y="538"/>
                </a:lnTo>
                <a:lnTo>
                  <a:pt x="1089" y="537"/>
                </a:lnTo>
                <a:lnTo>
                  <a:pt x="1089" y="536"/>
                </a:lnTo>
                <a:lnTo>
                  <a:pt x="1088" y="536"/>
                </a:lnTo>
                <a:lnTo>
                  <a:pt x="1089" y="536"/>
                </a:lnTo>
                <a:lnTo>
                  <a:pt x="1088" y="534"/>
                </a:lnTo>
                <a:lnTo>
                  <a:pt x="1089" y="534"/>
                </a:lnTo>
                <a:lnTo>
                  <a:pt x="1088" y="534"/>
                </a:lnTo>
                <a:lnTo>
                  <a:pt x="1087" y="534"/>
                </a:lnTo>
                <a:lnTo>
                  <a:pt x="1087" y="533"/>
                </a:lnTo>
                <a:lnTo>
                  <a:pt x="1086" y="533"/>
                </a:lnTo>
                <a:lnTo>
                  <a:pt x="1085" y="534"/>
                </a:lnTo>
                <a:lnTo>
                  <a:pt x="1084" y="533"/>
                </a:lnTo>
                <a:lnTo>
                  <a:pt x="1083" y="533"/>
                </a:lnTo>
                <a:lnTo>
                  <a:pt x="1081" y="532"/>
                </a:lnTo>
                <a:lnTo>
                  <a:pt x="1081" y="531"/>
                </a:lnTo>
                <a:lnTo>
                  <a:pt x="1083" y="531"/>
                </a:lnTo>
                <a:lnTo>
                  <a:pt x="1081" y="531"/>
                </a:lnTo>
                <a:lnTo>
                  <a:pt x="1081" y="530"/>
                </a:lnTo>
                <a:lnTo>
                  <a:pt x="1083" y="530"/>
                </a:lnTo>
                <a:lnTo>
                  <a:pt x="1084" y="530"/>
                </a:lnTo>
                <a:lnTo>
                  <a:pt x="1084" y="529"/>
                </a:lnTo>
                <a:lnTo>
                  <a:pt x="1084" y="530"/>
                </a:lnTo>
                <a:lnTo>
                  <a:pt x="1084" y="529"/>
                </a:lnTo>
                <a:lnTo>
                  <a:pt x="1085" y="529"/>
                </a:lnTo>
                <a:lnTo>
                  <a:pt x="1085" y="530"/>
                </a:lnTo>
                <a:lnTo>
                  <a:pt x="1086" y="530"/>
                </a:lnTo>
                <a:lnTo>
                  <a:pt x="1087" y="530"/>
                </a:lnTo>
                <a:lnTo>
                  <a:pt x="1087" y="529"/>
                </a:lnTo>
                <a:lnTo>
                  <a:pt x="1086" y="529"/>
                </a:lnTo>
                <a:lnTo>
                  <a:pt x="1087" y="529"/>
                </a:lnTo>
                <a:lnTo>
                  <a:pt x="1088" y="529"/>
                </a:lnTo>
                <a:lnTo>
                  <a:pt x="1089" y="529"/>
                </a:lnTo>
                <a:lnTo>
                  <a:pt x="1090" y="529"/>
                </a:lnTo>
                <a:lnTo>
                  <a:pt x="1090" y="528"/>
                </a:lnTo>
                <a:lnTo>
                  <a:pt x="1092" y="528"/>
                </a:lnTo>
                <a:lnTo>
                  <a:pt x="1093" y="528"/>
                </a:lnTo>
                <a:lnTo>
                  <a:pt x="1094" y="528"/>
                </a:lnTo>
                <a:lnTo>
                  <a:pt x="1095" y="528"/>
                </a:lnTo>
                <a:lnTo>
                  <a:pt x="1095" y="529"/>
                </a:lnTo>
                <a:lnTo>
                  <a:pt x="1096" y="529"/>
                </a:lnTo>
                <a:lnTo>
                  <a:pt x="1097" y="529"/>
                </a:lnTo>
                <a:lnTo>
                  <a:pt x="1097" y="530"/>
                </a:lnTo>
                <a:lnTo>
                  <a:pt x="1098" y="530"/>
                </a:lnTo>
                <a:lnTo>
                  <a:pt x="1099" y="530"/>
                </a:lnTo>
                <a:lnTo>
                  <a:pt x="1099" y="529"/>
                </a:lnTo>
                <a:lnTo>
                  <a:pt x="1100" y="530"/>
                </a:lnTo>
                <a:lnTo>
                  <a:pt x="1102" y="530"/>
                </a:lnTo>
                <a:lnTo>
                  <a:pt x="1102" y="531"/>
                </a:lnTo>
                <a:lnTo>
                  <a:pt x="1100" y="531"/>
                </a:lnTo>
                <a:lnTo>
                  <a:pt x="1102" y="532"/>
                </a:lnTo>
                <a:lnTo>
                  <a:pt x="1102" y="533"/>
                </a:lnTo>
                <a:lnTo>
                  <a:pt x="1103" y="534"/>
                </a:lnTo>
                <a:lnTo>
                  <a:pt x="1104" y="534"/>
                </a:lnTo>
                <a:lnTo>
                  <a:pt x="1105" y="534"/>
                </a:lnTo>
                <a:lnTo>
                  <a:pt x="1105" y="536"/>
                </a:lnTo>
                <a:lnTo>
                  <a:pt x="1105" y="537"/>
                </a:lnTo>
                <a:lnTo>
                  <a:pt x="1106" y="537"/>
                </a:lnTo>
                <a:lnTo>
                  <a:pt x="1106" y="538"/>
                </a:lnTo>
                <a:lnTo>
                  <a:pt x="1106" y="539"/>
                </a:lnTo>
                <a:lnTo>
                  <a:pt x="1106" y="540"/>
                </a:lnTo>
                <a:lnTo>
                  <a:pt x="1106" y="541"/>
                </a:lnTo>
                <a:lnTo>
                  <a:pt x="1107" y="541"/>
                </a:lnTo>
                <a:lnTo>
                  <a:pt x="1107" y="542"/>
                </a:lnTo>
                <a:lnTo>
                  <a:pt x="1107" y="543"/>
                </a:lnTo>
                <a:lnTo>
                  <a:pt x="1108" y="543"/>
                </a:lnTo>
                <a:lnTo>
                  <a:pt x="1109" y="543"/>
                </a:lnTo>
                <a:lnTo>
                  <a:pt x="1111" y="543"/>
                </a:lnTo>
                <a:lnTo>
                  <a:pt x="1111" y="545"/>
                </a:lnTo>
                <a:lnTo>
                  <a:pt x="1112" y="545"/>
                </a:lnTo>
                <a:lnTo>
                  <a:pt x="1112" y="546"/>
                </a:lnTo>
                <a:lnTo>
                  <a:pt x="1113" y="546"/>
                </a:lnTo>
                <a:lnTo>
                  <a:pt x="1114" y="545"/>
                </a:lnTo>
                <a:lnTo>
                  <a:pt x="1115" y="545"/>
                </a:lnTo>
                <a:lnTo>
                  <a:pt x="1115" y="546"/>
                </a:lnTo>
                <a:lnTo>
                  <a:pt x="1116" y="546"/>
                </a:lnTo>
                <a:lnTo>
                  <a:pt x="1116" y="547"/>
                </a:lnTo>
                <a:lnTo>
                  <a:pt x="1115" y="548"/>
                </a:lnTo>
                <a:lnTo>
                  <a:pt x="1115" y="549"/>
                </a:lnTo>
                <a:lnTo>
                  <a:pt x="1114" y="550"/>
                </a:lnTo>
                <a:lnTo>
                  <a:pt x="1114" y="551"/>
                </a:lnTo>
                <a:lnTo>
                  <a:pt x="1113" y="552"/>
                </a:lnTo>
                <a:lnTo>
                  <a:pt x="1113" y="553"/>
                </a:lnTo>
                <a:lnTo>
                  <a:pt x="1113" y="555"/>
                </a:lnTo>
                <a:lnTo>
                  <a:pt x="1113" y="556"/>
                </a:lnTo>
                <a:lnTo>
                  <a:pt x="1113" y="557"/>
                </a:lnTo>
                <a:lnTo>
                  <a:pt x="1112" y="558"/>
                </a:lnTo>
                <a:lnTo>
                  <a:pt x="1112" y="559"/>
                </a:lnTo>
                <a:lnTo>
                  <a:pt x="1111" y="560"/>
                </a:lnTo>
                <a:lnTo>
                  <a:pt x="1109" y="560"/>
                </a:lnTo>
                <a:lnTo>
                  <a:pt x="1109" y="559"/>
                </a:lnTo>
                <a:lnTo>
                  <a:pt x="1108" y="559"/>
                </a:lnTo>
                <a:lnTo>
                  <a:pt x="1108" y="560"/>
                </a:lnTo>
                <a:lnTo>
                  <a:pt x="1108" y="561"/>
                </a:lnTo>
                <a:lnTo>
                  <a:pt x="1108" y="560"/>
                </a:lnTo>
                <a:lnTo>
                  <a:pt x="1107" y="560"/>
                </a:lnTo>
                <a:lnTo>
                  <a:pt x="1106" y="559"/>
                </a:lnTo>
                <a:lnTo>
                  <a:pt x="1105" y="559"/>
                </a:lnTo>
                <a:lnTo>
                  <a:pt x="1104" y="560"/>
                </a:lnTo>
                <a:lnTo>
                  <a:pt x="1104" y="561"/>
                </a:lnTo>
                <a:close/>
                <a:moveTo>
                  <a:pt x="1080" y="560"/>
                </a:moveTo>
                <a:lnTo>
                  <a:pt x="1080" y="561"/>
                </a:lnTo>
                <a:lnTo>
                  <a:pt x="1080" y="560"/>
                </a:lnTo>
                <a:close/>
                <a:moveTo>
                  <a:pt x="1079" y="560"/>
                </a:moveTo>
                <a:lnTo>
                  <a:pt x="1079" y="561"/>
                </a:lnTo>
                <a:lnTo>
                  <a:pt x="1079" y="560"/>
                </a:lnTo>
                <a:close/>
                <a:moveTo>
                  <a:pt x="1080" y="559"/>
                </a:moveTo>
                <a:lnTo>
                  <a:pt x="1080" y="558"/>
                </a:lnTo>
                <a:lnTo>
                  <a:pt x="1080" y="559"/>
                </a:lnTo>
                <a:close/>
                <a:moveTo>
                  <a:pt x="1002" y="570"/>
                </a:moveTo>
                <a:lnTo>
                  <a:pt x="1001" y="570"/>
                </a:lnTo>
                <a:lnTo>
                  <a:pt x="1000" y="569"/>
                </a:lnTo>
                <a:lnTo>
                  <a:pt x="999" y="569"/>
                </a:lnTo>
                <a:lnTo>
                  <a:pt x="997" y="567"/>
                </a:lnTo>
                <a:lnTo>
                  <a:pt x="996" y="567"/>
                </a:lnTo>
                <a:lnTo>
                  <a:pt x="994" y="567"/>
                </a:lnTo>
                <a:lnTo>
                  <a:pt x="994" y="566"/>
                </a:lnTo>
                <a:lnTo>
                  <a:pt x="996" y="567"/>
                </a:lnTo>
                <a:lnTo>
                  <a:pt x="997" y="567"/>
                </a:lnTo>
                <a:lnTo>
                  <a:pt x="997" y="566"/>
                </a:lnTo>
                <a:lnTo>
                  <a:pt x="998" y="565"/>
                </a:lnTo>
                <a:lnTo>
                  <a:pt x="997" y="565"/>
                </a:lnTo>
                <a:lnTo>
                  <a:pt x="998" y="564"/>
                </a:lnTo>
                <a:lnTo>
                  <a:pt x="997" y="564"/>
                </a:lnTo>
                <a:lnTo>
                  <a:pt x="998" y="562"/>
                </a:lnTo>
                <a:lnTo>
                  <a:pt x="997" y="562"/>
                </a:lnTo>
                <a:lnTo>
                  <a:pt x="997" y="561"/>
                </a:lnTo>
                <a:lnTo>
                  <a:pt x="996" y="561"/>
                </a:lnTo>
                <a:lnTo>
                  <a:pt x="996" y="560"/>
                </a:lnTo>
                <a:lnTo>
                  <a:pt x="997" y="561"/>
                </a:lnTo>
                <a:lnTo>
                  <a:pt x="998" y="561"/>
                </a:lnTo>
                <a:lnTo>
                  <a:pt x="998" y="562"/>
                </a:lnTo>
                <a:lnTo>
                  <a:pt x="999" y="562"/>
                </a:lnTo>
                <a:lnTo>
                  <a:pt x="1000" y="562"/>
                </a:lnTo>
                <a:lnTo>
                  <a:pt x="1000" y="561"/>
                </a:lnTo>
                <a:lnTo>
                  <a:pt x="999" y="561"/>
                </a:lnTo>
                <a:lnTo>
                  <a:pt x="1000" y="561"/>
                </a:lnTo>
                <a:lnTo>
                  <a:pt x="1001" y="561"/>
                </a:lnTo>
                <a:lnTo>
                  <a:pt x="1002" y="564"/>
                </a:lnTo>
                <a:lnTo>
                  <a:pt x="1003" y="564"/>
                </a:lnTo>
                <a:lnTo>
                  <a:pt x="1002" y="564"/>
                </a:lnTo>
                <a:lnTo>
                  <a:pt x="1002" y="565"/>
                </a:lnTo>
                <a:lnTo>
                  <a:pt x="1001" y="564"/>
                </a:lnTo>
                <a:lnTo>
                  <a:pt x="1001" y="565"/>
                </a:lnTo>
                <a:lnTo>
                  <a:pt x="1001" y="566"/>
                </a:lnTo>
                <a:lnTo>
                  <a:pt x="1002" y="566"/>
                </a:lnTo>
                <a:lnTo>
                  <a:pt x="1003" y="566"/>
                </a:lnTo>
                <a:lnTo>
                  <a:pt x="1004" y="566"/>
                </a:lnTo>
                <a:lnTo>
                  <a:pt x="1006" y="567"/>
                </a:lnTo>
                <a:lnTo>
                  <a:pt x="1007" y="568"/>
                </a:lnTo>
                <a:lnTo>
                  <a:pt x="1006" y="569"/>
                </a:lnTo>
                <a:lnTo>
                  <a:pt x="1004" y="569"/>
                </a:lnTo>
                <a:lnTo>
                  <a:pt x="1003" y="569"/>
                </a:lnTo>
                <a:lnTo>
                  <a:pt x="1002" y="569"/>
                </a:lnTo>
                <a:lnTo>
                  <a:pt x="1002" y="568"/>
                </a:lnTo>
                <a:lnTo>
                  <a:pt x="1001" y="568"/>
                </a:lnTo>
                <a:lnTo>
                  <a:pt x="1001" y="569"/>
                </a:lnTo>
                <a:lnTo>
                  <a:pt x="1002" y="570"/>
                </a:lnTo>
                <a:close/>
                <a:moveTo>
                  <a:pt x="979" y="568"/>
                </a:moveTo>
                <a:lnTo>
                  <a:pt x="979" y="569"/>
                </a:lnTo>
                <a:lnTo>
                  <a:pt x="979" y="570"/>
                </a:lnTo>
                <a:lnTo>
                  <a:pt x="978" y="570"/>
                </a:lnTo>
                <a:lnTo>
                  <a:pt x="977" y="570"/>
                </a:lnTo>
                <a:lnTo>
                  <a:pt x="977" y="569"/>
                </a:lnTo>
                <a:lnTo>
                  <a:pt x="975" y="568"/>
                </a:lnTo>
                <a:lnTo>
                  <a:pt x="977" y="568"/>
                </a:lnTo>
                <a:lnTo>
                  <a:pt x="977" y="567"/>
                </a:lnTo>
                <a:lnTo>
                  <a:pt x="977" y="568"/>
                </a:lnTo>
                <a:lnTo>
                  <a:pt x="978" y="568"/>
                </a:lnTo>
                <a:lnTo>
                  <a:pt x="979" y="568"/>
                </a:lnTo>
                <a:close/>
                <a:moveTo>
                  <a:pt x="972" y="568"/>
                </a:moveTo>
                <a:lnTo>
                  <a:pt x="972" y="569"/>
                </a:lnTo>
                <a:lnTo>
                  <a:pt x="972" y="570"/>
                </a:lnTo>
                <a:lnTo>
                  <a:pt x="971" y="570"/>
                </a:lnTo>
                <a:lnTo>
                  <a:pt x="970" y="570"/>
                </a:lnTo>
                <a:lnTo>
                  <a:pt x="969" y="570"/>
                </a:lnTo>
                <a:lnTo>
                  <a:pt x="969" y="569"/>
                </a:lnTo>
                <a:lnTo>
                  <a:pt x="969" y="568"/>
                </a:lnTo>
                <a:lnTo>
                  <a:pt x="969" y="567"/>
                </a:lnTo>
                <a:lnTo>
                  <a:pt x="970" y="567"/>
                </a:lnTo>
                <a:lnTo>
                  <a:pt x="971" y="567"/>
                </a:lnTo>
                <a:lnTo>
                  <a:pt x="972" y="568"/>
                </a:lnTo>
                <a:close/>
                <a:moveTo>
                  <a:pt x="994" y="565"/>
                </a:moveTo>
                <a:lnTo>
                  <a:pt x="994" y="564"/>
                </a:lnTo>
                <a:lnTo>
                  <a:pt x="994" y="565"/>
                </a:lnTo>
                <a:lnTo>
                  <a:pt x="996" y="565"/>
                </a:lnTo>
                <a:lnTo>
                  <a:pt x="994" y="565"/>
                </a:lnTo>
                <a:close/>
                <a:moveTo>
                  <a:pt x="994" y="564"/>
                </a:moveTo>
                <a:lnTo>
                  <a:pt x="994" y="562"/>
                </a:lnTo>
                <a:lnTo>
                  <a:pt x="996" y="564"/>
                </a:lnTo>
                <a:lnTo>
                  <a:pt x="997" y="564"/>
                </a:lnTo>
                <a:lnTo>
                  <a:pt x="996" y="565"/>
                </a:lnTo>
                <a:lnTo>
                  <a:pt x="994" y="564"/>
                </a:lnTo>
                <a:close/>
                <a:moveTo>
                  <a:pt x="1007" y="564"/>
                </a:moveTo>
                <a:lnTo>
                  <a:pt x="1007" y="562"/>
                </a:lnTo>
                <a:lnTo>
                  <a:pt x="1007" y="561"/>
                </a:lnTo>
                <a:lnTo>
                  <a:pt x="1006" y="561"/>
                </a:lnTo>
                <a:lnTo>
                  <a:pt x="1006" y="560"/>
                </a:lnTo>
                <a:lnTo>
                  <a:pt x="1004" y="560"/>
                </a:lnTo>
                <a:lnTo>
                  <a:pt x="1004" y="559"/>
                </a:lnTo>
                <a:lnTo>
                  <a:pt x="1006" y="559"/>
                </a:lnTo>
                <a:lnTo>
                  <a:pt x="1006" y="560"/>
                </a:lnTo>
                <a:lnTo>
                  <a:pt x="1007" y="560"/>
                </a:lnTo>
                <a:lnTo>
                  <a:pt x="1008" y="560"/>
                </a:lnTo>
                <a:lnTo>
                  <a:pt x="1008" y="561"/>
                </a:lnTo>
                <a:lnTo>
                  <a:pt x="1008" y="562"/>
                </a:lnTo>
                <a:lnTo>
                  <a:pt x="1009" y="564"/>
                </a:lnTo>
                <a:lnTo>
                  <a:pt x="1010" y="564"/>
                </a:lnTo>
                <a:lnTo>
                  <a:pt x="1010" y="565"/>
                </a:lnTo>
                <a:lnTo>
                  <a:pt x="1010" y="566"/>
                </a:lnTo>
                <a:lnTo>
                  <a:pt x="1009" y="566"/>
                </a:lnTo>
                <a:lnTo>
                  <a:pt x="1009" y="565"/>
                </a:lnTo>
                <a:lnTo>
                  <a:pt x="1008" y="565"/>
                </a:lnTo>
                <a:lnTo>
                  <a:pt x="1007" y="564"/>
                </a:lnTo>
                <a:close/>
                <a:moveTo>
                  <a:pt x="1012" y="562"/>
                </a:moveTo>
                <a:lnTo>
                  <a:pt x="1013" y="562"/>
                </a:lnTo>
                <a:lnTo>
                  <a:pt x="1013" y="564"/>
                </a:lnTo>
                <a:lnTo>
                  <a:pt x="1015" y="564"/>
                </a:lnTo>
                <a:lnTo>
                  <a:pt x="1013" y="564"/>
                </a:lnTo>
                <a:lnTo>
                  <a:pt x="1012" y="562"/>
                </a:lnTo>
                <a:close/>
                <a:moveTo>
                  <a:pt x="1017" y="562"/>
                </a:moveTo>
                <a:lnTo>
                  <a:pt x="1016" y="562"/>
                </a:lnTo>
                <a:lnTo>
                  <a:pt x="1016" y="561"/>
                </a:lnTo>
                <a:lnTo>
                  <a:pt x="1017" y="561"/>
                </a:lnTo>
                <a:lnTo>
                  <a:pt x="1017" y="562"/>
                </a:lnTo>
                <a:close/>
                <a:moveTo>
                  <a:pt x="1016" y="564"/>
                </a:moveTo>
                <a:lnTo>
                  <a:pt x="1017" y="564"/>
                </a:lnTo>
                <a:lnTo>
                  <a:pt x="1017" y="565"/>
                </a:lnTo>
                <a:lnTo>
                  <a:pt x="1016" y="565"/>
                </a:lnTo>
                <a:lnTo>
                  <a:pt x="1015" y="565"/>
                </a:lnTo>
                <a:lnTo>
                  <a:pt x="1015" y="564"/>
                </a:lnTo>
                <a:lnTo>
                  <a:pt x="1016" y="564"/>
                </a:lnTo>
                <a:close/>
                <a:moveTo>
                  <a:pt x="1017" y="565"/>
                </a:moveTo>
                <a:lnTo>
                  <a:pt x="1017" y="564"/>
                </a:lnTo>
                <a:lnTo>
                  <a:pt x="1018" y="564"/>
                </a:lnTo>
                <a:lnTo>
                  <a:pt x="1018" y="565"/>
                </a:lnTo>
                <a:lnTo>
                  <a:pt x="1017" y="565"/>
                </a:lnTo>
                <a:close/>
                <a:moveTo>
                  <a:pt x="1013" y="566"/>
                </a:moveTo>
                <a:lnTo>
                  <a:pt x="1012" y="566"/>
                </a:lnTo>
                <a:lnTo>
                  <a:pt x="1012" y="565"/>
                </a:lnTo>
                <a:lnTo>
                  <a:pt x="1011" y="565"/>
                </a:lnTo>
                <a:lnTo>
                  <a:pt x="1011" y="564"/>
                </a:lnTo>
                <a:lnTo>
                  <a:pt x="1012" y="564"/>
                </a:lnTo>
                <a:lnTo>
                  <a:pt x="1012" y="565"/>
                </a:lnTo>
                <a:lnTo>
                  <a:pt x="1013" y="566"/>
                </a:lnTo>
                <a:close/>
                <a:moveTo>
                  <a:pt x="1009" y="566"/>
                </a:moveTo>
                <a:lnTo>
                  <a:pt x="1008" y="566"/>
                </a:lnTo>
                <a:lnTo>
                  <a:pt x="1007" y="566"/>
                </a:lnTo>
                <a:lnTo>
                  <a:pt x="1006" y="566"/>
                </a:lnTo>
                <a:lnTo>
                  <a:pt x="1007" y="565"/>
                </a:lnTo>
                <a:lnTo>
                  <a:pt x="1006" y="565"/>
                </a:lnTo>
                <a:lnTo>
                  <a:pt x="1007" y="565"/>
                </a:lnTo>
                <a:lnTo>
                  <a:pt x="1008" y="565"/>
                </a:lnTo>
                <a:lnTo>
                  <a:pt x="1008" y="566"/>
                </a:lnTo>
                <a:lnTo>
                  <a:pt x="1009" y="566"/>
                </a:lnTo>
                <a:close/>
                <a:moveTo>
                  <a:pt x="1073" y="560"/>
                </a:moveTo>
                <a:lnTo>
                  <a:pt x="1074" y="560"/>
                </a:lnTo>
                <a:lnTo>
                  <a:pt x="1073" y="560"/>
                </a:lnTo>
                <a:close/>
                <a:moveTo>
                  <a:pt x="1073" y="560"/>
                </a:moveTo>
                <a:lnTo>
                  <a:pt x="1073" y="561"/>
                </a:lnTo>
                <a:lnTo>
                  <a:pt x="1071" y="561"/>
                </a:lnTo>
                <a:lnTo>
                  <a:pt x="1071" y="560"/>
                </a:lnTo>
                <a:lnTo>
                  <a:pt x="1073" y="560"/>
                </a:lnTo>
                <a:close/>
                <a:moveTo>
                  <a:pt x="1073" y="558"/>
                </a:moveTo>
                <a:lnTo>
                  <a:pt x="1073" y="559"/>
                </a:lnTo>
                <a:lnTo>
                  <a:pt x="1073" y="558"/>
                </a:lnTo>
                <a:close/>
                <a:moveTo>
                  <a:pt x="1067" y="558"/>
                </a:moveTo>
                <a:lnTo>
                  <a:pt x="1067" y="557"/>
                </a:lnTo>
                <a:lnTo>
                  <a:pt x="1068" y="558"/>
                </a:lnTo>
                <a:lnTo>
                  <a:pt x="1067" y="558"/>
                </a:lnTo>
                <a:close/>
                <a:moveTo>
                  <a:pt x="1067" y="558"/>
                </a:moveTo>
                <a:lnTo>
                  <a:pt x="1066" y="558"/>
                </a:lnTo>
                <a:lnTo>
                  <a:pt x="1066" y="557"/>
                </a:lnTo>
                <a:lnTo>
                  <a:pt x="1067" y="557"/>
                </a:lnTo>
                <a:lnTo>
                  <a:pt x="1067" y="558"/>
                </a:lnTo>
                <a:close/>
                <a:moveTo>
                  <a:pt x="1068" y="558"/>
                </a:moveTo>
                <a:lnTo>
                  <a:pt x="1069" y="557"/>
                </a:lnTo>
                <a:lnTo>
                  <a:pt x="1069" y="558"/>
                </a:lnTo>
                <a:lnTo>
                  <a:pt x="1068" y="558"/>
                </a:lnTo>
                <a:close/>
                <a:moveTo>
                  <a:pt x="1063" y="548"/>
                </a:moveTo>
                <a:lnTo>
                  <a:pt x="1063" y="549"/>
                </a:lnTo>
                <a:lnTo>
                  <a:pt x="1061" y="549"/>
                </a:lnTo>
                <a:lnTo>
                  <a:pt x="1061" y="548"/>
                </a:lnTo>
                <a:lnTo>
                  <a:pt x="1063" y="548"/>
                </a:lnTo>
                <a:close/>
                <a:moveTo>
                  <a:pt x="1070" y="546"/>
                </a:moveTo>
                <a:lnTo>
                  <a:pt x="1071" y="546"/>
                </a:lnTo>
                <a:lnTo>
                  <a:pt x="1070" y="546"/>
                </a:lnTo>
                <a:close/>
                <a:moveTo>
                  <a:pt x="1075" y="548"/>
                </a:moveTo>
                <a:lnTo>
                  <a:pt x="1076" y="548"/>
                </a:lnTo>
                <a:lnTo>
                  <a:pt x="1075" y="548"/>
                </a:lnTo>
                <a:close/>
                <a:moveTo>
                  <a:pt x="1075" y="551"/>
                </a:moveTo>
                <a:lnTo>
                  <a:pt x="1075" y="550"/>
                </a:lnTo>
                <a:lnTo>
                  <a:pt x="1075" y="551"/>
                </a:lnTo>
                <a:close/>
                <a:moveTo>
                  <a:pt x="1071" y="545"/>
                </a:moveTo>
                <a:lnTo>
                  <a:pt x="1070" y="545"/>
                </a:lnTo>
                <a:lnTo>
                  <a:pt x="1071" y="545"/>
                </a:lnTo>
                <a:close/>
                <a:moveTo>
                  <a:pt x="1075" y="543"/>
                </a:moveTo>
                <a:lnTo>
                  <a:pt x="1075" y="542"/>
                </a:lnTo>
                <a:lnTo>
                  <a:pt x="1075" y="543"/>
                </a:lnTo>
                <a:close/>
                <a:moveTo>
                  <a:pt x="1080" y="542"/>
                </a:moveTo>
                <a:lnTo>
                  <a:pt x="1080" y="541"/>
                </a:lnTo>
                <a:lnTo>
                  <a:pt x="1080" y="542"/>
                </a:lnTo>
                <a:close/>
                <a:moveTo>
                  <a:pt x="1079" y="542"/>
                </a:moveTo>
                <a:lnTo>
                  <a:pt x="1078" y="541"/>
                </a:lnTo>
                <a:lnTo>
                  <a:pt x="1079" y="541"/>
                </a:lnTo>
                <a:lnTo>
                  <a:pt x="1079" y="542"/>
                </a:lnTo>
                <a:close/>
                <a:moveTo>
                  <a:pt x="1060" y="543"/>
                </a:moveTo>
                <a:lnTo>
                  <a:pt x="1059" y="543"/>
                </a:lnTo>
                <a:lnTo>
                  <a:pt x="1060" y="543"/>
                </a:lnTo>
                <a:close/>
                <a:moveTo>
                  <a:pt x="1079" y="541"/>
                </a:moveTo>
                <a:lnTo>
                  <a:pt x="1080" y="541"/>
                </a:lnTo>
                <a:lnTo>
                  <a:pt x="1079" y="541"/>
                </a:lnTo>
                <a:close/>
                <a:moveTo>
                  <a:pt x="1081" y="541"/>
                </a:moveTo>
                <a:lnTo>
                  <a:pt x="1081" y="542"/>
                </a:lnTo>
                <a:lnTo>
                  <a:pt x="1081" y="541"/>
                </a:lnTo>
                <a:close/>
                <a:moveTo>
                  <a:pt x="1079" y="541"/>
                </a:moveTo>
                <a:lnTo>
                  <a:pt x="1078" y="541"/>
                </a:lnTo>
                <a:lnTo>
                  <a:pt x="1078" y="540"/>
                </a:lnTo>
                <a:lnTo>
                  <a:pt x="1079" y="539"/>
                </a:lnTo>
                <a:lnTo>
                  <a:pt x="1078" y="539"/>
                </a:lnTo>
                <a:lnTo>
                  <a:pt x="1078" y="540"/>
                </a:lnTo>
                <a:lnTo>
                  <a:pt x="1077" y="540"/>
                </a:lnTo>
                <a:lnTo>
                  <a:pt x="1077" y="541"/>
                </a:lnTo>
                <a:lnTo>
                  <a:pt x="1076" y="540"/>
                </a:lnTo>
                <a:lnTo>
                  <a:pt x="1077" y="539"/>
                </a:lnTo>
                <a:lnTo>
                  <a:pt x="1077" y="538"/>
                </a:lnTo>
                <a:lnTo>
                  <a:pt x="1077" y="537"/>
                </a:lnTo>
                <a:lnTo>
                  <a:pt x="1078" y="537"/>
                </a:lnTo>
                <a:lnTo>
                  <a:pt x="1079" y="537"/>
                </a:lnTo>
                <a:lnTo>
                  <a:pt x="1079" y="538"/>
                </a:lnTo>
                <a:lnTo>
                  <a:pt x="1080" y="539"/>
                </a:lnTo>
                <a:lnTo>
                  <a:pt x="1080" y="540"/>
                </a:lnTo>
                <a:lnTo>
                  <a:pt x="1079" y="541"/>
                </a:lnTo>
                <a:close/>
                <a:moveTo>
                  <a:pt x="1069" y="541"/>
                </a:moveTo>
                <a:lnTo>
                  <a:pt x="1069" y="540"/>
                </a:lnTo>
                <a:lnTo>
                  <a:pt x="1069" y="541"/>
                </a:lnTo>
                <a:close/>
                <a:moveTo>
                  <a:pt x="1067" y="540"/>
                </a:moveTo>
                <a:lnTo>
                  <a:pt x="1067" y="541"/>
                </a:lnTo>
                <a:lnTo>
                  <a:pt x="1066" y="541"/>
                </a:lnTo>
                <a:lnTo>
                  <a:pt x="1066" y="540"/>
                </a:lnTo>
                <a:lnTo>
                  <a:pt x="1067" y="540"/>
                </a:lnTo>
                <a:close/>
                <a:moveTo>
                  <a:pt x="1064" y="540"/>
                </a:moveTo>
                <a:lnTo>
                  <a:pt x="1064" y="541"/>
                </a:lnTo>
                <a:lnTo>
                  <a:pt x="1063" y="540"/>
                </a:lnTo>
                <a:lnTo>
                  <a:pt x="1064" y="540"/>
                </a:lnTo>
                <a:close/>
                <a:moveTo>
                  <a:pt x="1056" y="541"/>
                </a:moveTo>
                <a:lnTo>
                  <a:pt x="1055" y="541"/>
                </a:lnTo>
                <a:lnTo>
                  <a:pt x="1055" y="540"/>
                </a:lnTo>
                <a:lnTo>
                  <a:pt x="1055" y="538"/>
                </a:lnTo>
                <a:lnTo>
                  <a:pt x="1055" y="537"/>
                </a:lnTo>
                <a:lnTo>
                  <a:pt x="1055" y="536"/>
                </a:lnTo>
                <a:lnTo>
                  <a:pt x="1054" y="536"/>
                </a:lnTo>
                <a:lnTo>
                  <a:pt x="1052" y="534"/>
                </a:lnTo>
                <a:lnTo>
                  <a:pt x="1051" y="534"/>
                </a:lnTo>
                <a:lnTo>
                  <a:pt x="1051" y="533"/>
                </a:lnTo>
                <a:lnTo>
                  <a:pt x="1050" y="532"/>
                </a:lnTo>
                <a:lnTo>
                  <a:pt x="1051" y="532"/>
                </a:lnTo>
                <a:lnTo>
                  <a:pt x="1050" y="531"/>
                </a:lnTo>
                <a:lnTo>
                  <a:pt x="1049" y="531"/>
                </a:lnTo>
                <a:lnTo>
                  <a:pt x="1049" y="532"/>
                </a:lnTo>
                <a:lnTo>
                  <a:pt x="1048" y="531"/>
                </a:lnTo>
                <a:lnTo>
                  <a:pt x="1047" y="530"/>
                </a:lnTo>
                <a:lnTo>
                  <a:pt x="1048" y="530"/>
                </a:lnTo>
                <a:lnTo>
                  <a:pt x="1050" y="529"/>
                </a:lnTo>
                <a:lnTo>
                  <a:pt x="1048" y="528"/>
                </a:lnTo>
                <a:lnTo>
                  <a:pt x="1047" y="526"/>
                </a:lnTo>
                <a:lnTo>
                  <a:pt x="1046" y="524"/>
                </a:lnTo>
                <a:lnTo>
                  <a:pt x="1045" y="524"/>
                </a:lnTo>
                <a:lnTo>
                  <a:pt x="1042" y="522"/>
                </a:lnTo>
                <a:lnTo>
                  <a:pt x="1038" y="521"/>
                </a:lnTo>
                <a:lnTo>
                  <a:pt x="1036" y="518"/>
                </a:lnTo>
                <a:lnTo>
                  <a:pt x="1035" y="514"/>
                </a:lnTo>
                <a:lnTo>
                  <a:pt x="1033" y="513"/>
                </a:lnTo>
                <a:lnTo>
                  <a:pt x="1032" y="512"/>
                </a:lnTo>
                <a:lnTo>
                  <a:pt x="1031" y="512"/>
                </a:lnTo>
                <a:lnTo>
                  <a:pt x="1032" y="510"/>
                </a:lnTo>
                <a:lnTo>
                  <a:pt x="1031" y="509"/>
                </a:lnTo>
                <a:lnTo>
                  <a:pt x="1031" y="508"/>
                </a:lnTo>
                <a:lnTo>
                  <a:pt x="1030" y="507"/>
                </a:lnTo>
                <a:lnTo>
                  <a:pt x="1029" y="499"/>
                </a:lnTo>
                <a:lnTo>
                  <a:pt x="1029" y="498"/>
                </a:lnTo>
                <a:lnTo>
                  <a:pt x="1030" y="498"/>
                </a:lnTo>
                <a:lnTo>
                  <a:pt x="1031" y="498"/>
                </a:lnTo>
                <a:lnTo>
                  <a:pt x="1032" y="500"/>
                </a:lnTo>
                <a:lnTo>
                  <a:pt x="1033" y="501"/>
                </a:lnTo>
                <a:lnTo>
                  <a:pt x="1036" y="501"/>
                </a:lnTo>
                <a:lnTo>
                  <a:pt x="1037" y="501"/>
                </a:lnTo>
                <a:lnTo>
                  <a:pt x="1038" y="501"/>
                </a:lnTo>
                <a:lnTo>
                  <a:pt x="1040" y="500"/>
                </a:lnTo>
                <a:lnTo>
                  <a:pt x="1041" y="499"/>
                </a:lnTo>
                <a:lnTo>
                  <a:pt x="1042" y="499"/>
                </a:lnTo>
                <a:lnTo>
                  <a:pt x="1045" y="497"/>
                </a:lnTo>
                <a:lnTo>
                  <a:pt x="1046" y="497"/>
                </a:lnTo>
                <a:lnTo>
                  <a:pt x="1047" y="498"/>
                </a:lnTo>
                <a:lnTo>
                  <a:pt x="1049" y="499"/>
                </a:lnTo>
                <a:lnTo>
                  <a:pt x="1049" y="500"/>
                </a:lnTo>
                <a:lnTo>
                  <a:pt x="1050" y="500"/>
                </a:lnTo>
                <a:lnTo>
                  <a:pt x="1051" y="500"/>
                </a:lnTo>
                <a:lnTo>
                  <a:pt x="1051" y="499"/>
                </a:lnTo>
                <a:lnTo>
                  <a:pt x="1052" y="499"/>
                </a:lnTo>
                <a:lnTo>
                  <a:pt x="1055" y="501"/>
                </a:lnTo>
                <a:lnTo>
                  <a:pt x="1057" y="503"/>
                </a:lnTo>
                <a:lnTo>
                  <a:pt x="1058" y="504"/>
                </a:lnTo>
                <a:lnTo>
                  <a:pt x="1059" y="505"/>
                </a:lnTo>
                <a:lnTo>
                  <a:pt x="1060" y="505"/>
                </a:lnTo>
                <a:lnTo>
                  <a:pt x="1063" y="503"/>
                </a:lnTo>
                <a:lnTo>
                  <a:pt x="1064" y="503"/>
                </a:lnTo>
                <a:lnTo>
                  <a:pt x="1064" y="502"/>
                </a:lnTo>
                <a:lnTo>
                  <a:pt x="1065" y="503"/>
                </a:lnTo>
                <a:lnTo>
                  <a:pt x="1066" y="505"/>
                </a:lnTo>
                <a:lnTo>
                  <a:pt x="1065" y="505"/>
                </a:lnTo>
                <a:lnTo>
                  <a:pt x="1065" y="507"/>
                </a:lnTo>
                <a:lnTo>
                  <a:pt x="1066" y="508"/>
                </a:lnTo>
                <a:lnTo>
                  <a:pt x="1068" y="509"/>
                </a:lnTo>
                <a:lnTo>
                  <a:pt x="1069" y="510"/>
                </a:lnTo>
                <a:lnTo>
                  <a:pt x="1069" y="511"/>
                </a:lnTo>
                <a:lnTo>
                  <a:pt x="1071" y="509"/>
                </a:lnTo>
                <a:lnTo>
                  <a:pt x="1071" y="508"/>
                </a:lnTo>
                <a:lnTo>
                  <a:pt x="1073" y="509"/>
                </a:lnTo>
                <a:lnTo>
                  <a:pt x="1074" y="510"/>
                </a:lnTo>
                <a:lnTo>
                  <a:pt x="1074" y="511"/>
                </a:lnTo>
                <a:lnTo>
                  <a:pt x="1071" y="513"/>
                </a:lnTo>
                <a:lnTo>
                  <a:pt x="1070" y="513"/>
                </a:lnTo>
                <a:lnTo>
                  <a:pt x="1073" y="517"/>
                </a:lnTo>
                <a:lnTo>
                  <a:pt x="1073" y="518"/>
                </a:lnTo>
                <a:lnTo>
                  <a:pt x="1071" y="518"/>
                </a:lnTo>
                <a:lnTo>
                  <a:pt x="1071" y="520"/>
                </a:lnTo>
                <a:lnTo>
                  <a:pt x="1069" y="520"/>
                </a:lnTo>
                <a:lnTo>
                  <a:pt x="1070" y="521"/>
                </a:lnTo>
                <a:lnTo>
                  <a:pt x="1070" y="522"/>
                </a:lnTo>
                <a:lnTo>
                  <a:pt x="1071" y="523"/>
                </a:lnTo>
                <a:lnTo>
                  <a:pt x="1070" y="524"/>
                </a:lnTo>
                <a:lnTo>
                  <a:pt x="1069" y="522"/>
                </a:lnTo>
                <a:lnTo>
                  <a:pt x="1068" y="523"/>
                </a:lnTo>
                <a:lnTo>
                  <a:pt x="1070" y="524"/>
                </a:lnTo>
                <a:lnTo>
                  <a:pt x="1070" y="526"/>
                </a:lnTo>
                <a:lnTo>
                  <a:pt x="1070" y="527"/>
                </a:lnTo>
                <a:lnTo>
                  <a:pt x="1069" y="526"/>
                </a:lnTo>
                <a:lnTo>
                  <a:pt x="1067" y="526"/>
                </a:lnTo>
                <a:lnTo>
                  <a:pt x="1066" y="524"/>
                </a:lnTo>
                <a:lnTo>
                  <a:pt x="1065" y="523"/>
                </a:lnTo>
                <a:lnTo>
                  <a:pt x="1064" y="522"/>
                </a:lnTo>
                <a:lnTo>
                  <a:pt x="1063" y="522"/>
                </a:lnTo>
                <a:lnTo>
                  <a:pt x="1063" y="524"/>
                </a:lnTo>
                <a:lnTo>
                  <a:pt x="1061" y="523"/>
                </a:lnTo>
                <a:lnTo>
                  <a:pt x="1060" y="524"/>
                </a:lnTo>
                <a:lnTo>
                  <a:pt x="1063" y="527"/>
                </a:lnTo>
                <a:lnTo>
                  <a:pt x="1063" y="528"/>
                </a:lnTo>
                <a:lnTo>
                  <a:pt x="1061" y="530"/>
                </a:lnTo>
                <a:lnTo>
                  <a:pt x="1061" y="533"/>
                </a:lnTo>
                <a:lnTo>
                  <a:pt x="1063" y="533"/>
                </a:lnTo>
                <a:lnTo>
                  <a:pt x="1064" y="533"/>
                </a:lnTo>
                <a:lnTo>
                  <a:pt x="1064" y="534"/>
                </a:lnTo>
                <a:lnTo>
                  <a:pt x="1063" y="534"/>
                </a:lnTo>
                <a:lnTo>
                  <a:pt x="1063" y="536"/>
                </a:lnTo>
                <a:lnTo>
                  <a:pt x="1063" y="537"/>
                </a:lnTo>
                <a:lnTo>
                  <a:pt x="1060" y="537"/>
                </a:lnTo>
                <a:lnTo>
                  <a:pt x="1060" y="539"/>
                </a:lnTo>
                <a:lnTo>
                  <a:pt x="1059" y="539"/>
                </a:lnTo>
                <a:lnTo>
                  <a:pt x="1058" y="539"/>
                </a:lnTo>
                <a:lnTo>
                  <a:pt x="1058" y="541"/>
                </a:lnTo>
                <a:lnTo>
                  <a:pt x="1057" y="540"/>
                </a:lnTo>
                <a:lnTo>
                  <a:pt x="1056" y="541"/>
                </a:lnTo>
                <a:close/>
                <a:moveTo>
                  <a:pt x="1048" y="537"/>
                </a:moveTo>
                <a:lnTo>
                  <a:pt x="1049" y="537"/>
                </a:lnTo>
                <a:lnTo>
                  <a:pt x="1049" y="538"/>
                </a:lnTo>
                <a:lnTo>
                  <a:pt x="1049" y="539"/>
                </a:lnTo>
                <a:lnTo>
                  <a:pt x="1050" y="539"/>
                </a:lnTo>
                <a:lnTo>
                  <a:pt x="1050" y="540"/>
                </a:lnTo>
                <a:lnTo>
                  <a:pt x="1049" y="540"/>
                </a:lnTo>
                <a:lnTo>
                  <a:pt x="1049" y="539"/>
                </a:lnTo>
                <a:lnTo>
                  <a:pt x="1048" y="539"/>
                </a:lnTo>
                <a:lnTo>
                  <a:pt x="1047" y="539"/>
                </a:lnTo>
                <a:lnTo>
                  <a:pt x="1047" y="538"/>
                </a:lnTo>
                <a:lnTo>
                  <a:pt x="1046" y="538"/>
                </a:lnTo>
                <a:lnTo>
                  <a:pt x="1046" y="537"/>
                </a:lnTo>
                <a:lnTo>
                  <a:pt x="1046" y="536"/>
                </a:lnTo>
                <a:lnTo>
                  <a:pt x="1047" y="536"/>
                </a:lnTo>
                <a:lnTo>
                  <a:pt x="1048" y="536"/>
                </a:lnTo>
                <a:lnTo>
                  <a:pt x="1048" y="537"/>
                </a:lnTo>
                <a:close/>
                <a:moveTo>
                  <a:pt x="1048" y="534"/>
                </a:moveTo>
                <a:lnTo>
                  <a:pt x="1049" y="534"/>
                </a:lnTo>
                <a:lnTo>
                  <a:pt x="1048" y="536"/>
                </a:lnTo>
                <a:lnTo>
                  <a:pt x="1048" y="534"/>
                </a:lnTo>
                <a:close/>
                <a:moveTo>
                  <a:pt x="1048" y="534"/>
                </a:moveTo>
                <a:lnTo>
                  <a:pt x="1048" y="533"/>
                </a:lnTo>
                <a:lnTo>
                  <a:pt x="1048" y="534"/>
                </a:lnTo>
                <a:close/>
                <a:moveTo>
                  <a:pt x="1049" y="537"/>
                </a:moveTo>
                <a:lnTo>
                  <a:pt x="1048" y="536"/>
                </a:lnTo>
                <a:lnTo>
                  <a:pt x="1049" y="536"/>
                </a:lnTo>
                <a:lnTo>
                  <a:pt x="1049" y="537"/>
                </a:lnTo>
                <a:close/>
                <a:moveTo>
                  <a:pt x="1035" y="526"/>
                </a:moveTo>
                <a:lnTo>
                  <a:pt x="1035" y="527"/>
                </a:lnTo>
                <a:lnTo>
                  <a:pt x="1035" y="526"/>
                </a:lnTo>
                <a:close/>
                <a:moveTo>
                  <a:pt x="1021" y="522"/>
                </a:moveTo>
                <a:lnTo>
                  <a:pt x="1020" y="522"/>
                </a:lnTo>
                <a:lnTo>
                  <a:pt x="1021" y="522"/>
                </a:lnTo>
                <a:close/>
                <a:moveTo>
                  <a:pt x="1015" y="518"/>
                </a:moveTo>
                <a:lnTo>
                  <a:pt x="1013" y="518"/>
                </a:lnTo>
                <a:lnTo>
                  <a:pt x="1015" y="518"/>
                </a:lnTo>
                <a:close/>
                <a:moveTo>
                  <a:pt x="1015" y="518"/>
                </a:moveTo>
                <a:lnTo>
                  <a:pt x="1015" y="517"/>
                </a:lnTo>
                <a:lnTo>
                  <a:pt x="1016" y="517"/>
                </a:lnTo>
                <a:lnTo>
                  <a:pt x="1016" y="518"/>
                </a:lnTo>
                <a:lnTo>
                  <a:pt x="1015" y="518"/>
                </a:lnTo>
                <a:close/>
                <a:moveTo>
                  <a:pt x="1025" y="516"/>
                </a:moveTo>
                <a:lnTo>
                  <a:pt x="1025" y="514"/>
                </a:lnTo>
                <a:lnTo>
                  <a:pt x="1023" y="513"/>
                </a:lnTo>
                <a:lnTo>
                  <a:pt x="1023" y="512"/>
                </a:lnTo>
                <a:lnTo>
                  <a:pt x="1022" y="512"/>
                </a:lnTo>
                <a:lnTo>
                  <a:pt x="1022" y="511"/>
                </a:lnTo>
                <a:lnTo>
                  <a:pt x="1021" y="511"/>
                </a:lnTo>
                <a:lnTo>
                  <a:pt x="1021" y="510"/>
                </a:lnTo>
                <a:lnTo>
                  <a:pt x="1021" y="509"/>
                </a:lnTo>
                <a:lnTo>
                  <a:pt x="1020" y="508"/>
                </a:lnTo>
                <a:lnTo>
                  <a:pt x="1020" y="507"/>
                </a:lnTo>
                <a:lnTo>
                  <a:pt x="1019" y="507"/>
                </a:lnTo>
                <a:lnTo>
                  <a:pt x="1018" y="505"/>
                </a:lnTo>
                <a:lnTo>
                  <a:pt x="1017" y="505"/>
                </a:lnTo>
                <a:lnTo>
                  <a:pt x="1017" y="504"/>
                </a:lnTo>
                <a:lnTo>
                  <a:pt x="1017" y="503"/>
                </a:lnTo>
                <a:lnTo>
                  <a:pt x="1016" y="503"/>
                </a:lnTo>
                <a:lnTo>
                  <a:pt x="1017" y="502"/>
                </a:lnTo>
                <a:lnTo>
                  <a:pt x="1017" y="501"/>
                </a:lnTo>
                <a:lnTo>
                  <a:pt x="1017" y="499"/>
                </a:lnTo>
                <a:lnTo>
                  <a:pt x="1017" y="500"/>
                </a:lnTo>
                <a:lnTo>
                  <a:pt x="1016" y="500"/>
                </a:lnTo>
                <a:lnTo>
                  <a:pt x="1016" y="499"/>
                </a:lnTo>
                <a:lnTo>
                  <a:pt x="1016" y="498"/>
                </a:lnTo>
                <a:lnTo>
                  <a:pt x="1018" y="498"/>
                </a:lnTo>
                <a:lnTo>
                  <a:pt x="1018" y="497"/>
                </a:lnTo>
                <a:lnTo>
                  <a:pt x="1019" y="497"/>
                </a:lnTo>
                <a:lnTo>
                  <a:pt x="1020" y="497"/>
                </a:lnTo>
                <a:lnTo>
                  <a:pt x="1021" y="497"/>
                </a:lnTo>
                <a:lnTo>
                  <a:pt x="1023" y="497"/>
                </a:lnTo>
                <a:lnTo>
                  <a:pt x="1023" y="498"/>
                </a:lnTo>
                <a:lnTo>
                  <a:pt x="1025" y="498"/>
                </a:lnTo>
                <a:lnTo>
                  <a:pt x="1025" y="499"/>
                </a:lnTo>
                <a:lnTo>
                  <a:pt x="1026" y="501"/>
                </a:lnTo>
                <a:lnTo>
                  <a:pt x="1027" y="501"/>
                </a:lnTo>
                <a:lnTo>
                  <a:pt x="1027" y="502"/>
                </a:lnTo>
                <a:lnTo>
                  <a:pt x="1027" y="503"/>
                </a:lnTo>
                <a:lnTo>
                  <a:pt x="1027" y="504"/>
                </a:lnTo>
                <a:lnTo>
                  <a:pt x="1028" y="505"/>
                </a:lnTo>
                <a:lnTo>
                  <a:pt x="1028" y="507"/>
                </a:lnTo>
                <a:lnTo>
                  <a:pt x="1029" y="507"/>
                </a:lnTo>
                <a:lnTo>
                  <a:pt x="1029" y="508"/>
                </a:lnTo>
                <a:lnTo>
                  <a:pt x="1030" y="509"/>
                </a:lnTo>
                <a:lnTo>
                  <a:pt x="1029" y="510"/>
                </a:lnTo>
                <a:lnTo>
                  <a:pt x="1029" y="511"/>
                </a:lnTo>
                <a:lnTo>
                  <a:pt x="1029" y="512"/>
                </a:lnTo>
                <a:lnTo>
                  <a:pt x="1028" y="512"/>
                </a:lnTo>
                <a:lnTo>
                  <a:pt x="1027" y="512"/>
                </a:lnTo>
                <a:lnTo>
                  <a:pt x="1027" y="513"/>
                </a:lnTo>
                <a:lnTo>
                  <a:pt x="1026" y="513"/>
                </a:lnTo>
                <a:lnTo>
                  <a:pt x="1026" y="514"/>
                </a:lnTo>
                <a:lnTo>
                  <a:pt x="1026" y="516"/>
                </a:lnTo>
                <a:lnTo>
                  <a:pt x="1025" y="517"/>
                </a:lnTo>
                <a:lnTo>
                  <a:pt x="1025" y="516"/>
                </a:lnTo>
                <a:close/>
                <a:moveTo>
                  <a:pt x="1018" y="516"/>
                </a:moveTo>
                <a:lnTo>
                  <a:pt x="1018" y="517"/>
                </a:lnTo>
                <a:lnTo>
                  <a:pt x="1018" y="516"/>
                </a:lnTo>
                <a:close/>
                <a:moveTo>
                  <a:pt x="1018" y="514"/>
                </a:moveTo>
                <a:lnTo>
                  <a:pt x="1017" y="514"/>
                </a:lnTo>
                <a:lnTo>
                  <a:pt x="1018" y="514"/>
                </a:lnTo>
                <a:close/>
                <a:moveTo>
                  <a:pt x="1025" y="495"/>
                </a:moveTo>
                <a:lnTo>
                  <a:pt x="1023" y="495"/>
                </a:lnTo>
                <a:lnTo>
                  <a:pt x="1022" y="495"/>
                </a:lnTo>
                <a:lnTo>
                  <a:pt x="1021" y="495"/>
                </a:lnTo>
                <a:lnTo>
                  <a:pt x="1020" y="495"/>
                </a:lnTo>
                <a:lnTo>
                  <a:pt x="1020" y="494"/>
                </a:lnTo>
                <a:lnTo>
                  <a:pt x="1019" y="494"/>
                </a:lnTo>
                <a:lnTo>
                  <a:pt x="1019" y="493"/>
                </a:lnTo>
                <a:lnTo>
                  <a:pt x="1019" y="492"/>
                </a:lnTo>
                <a:lnTo>
                  <a:pt x="1018" y="491"/>
                </a:lnTo>
                <a:lnTo>
                  <a:pt x="1019" y="491"/>
                </a:lnTo>
                <a:lnTo>
                  <a:pt x="1019" y="490"/>
                </a:lnTo>
                <a:lnTo>
                  <a:pt x="1019" y="489"/>
                </a:lnTo>
                <a:lnTo>
                  <a:pt x="1018" y="490"/>
                </a:lnTo>
                <a:lnTo>
                  <a:pt x="1017" y="490"/>
                </a:lnTo>
                <a:lnTo>
                  <a:pt x="1017" y="489"/>
                </a:lnTo>
                <a:lnTo>
                  <a:pt x="1016" y="489"/>
                </a:lnTo>
                <a:lnTo>
                  <a:pt x="1016" y="488"/>
                </a:lnTo>
                <a:lnTo>
                  <a:pt x="1015" y="488"/>
                </a:lnTo>
                <a:lnTo>
                  <a:pt x="1011" y="485"/>
                </a:lnTo>
                <a:lnTo>
                  <a:pt x="1011" y="484"/>
                </a:lnTo>
                <a:lnTo>
                  <a:pt x="1011" y="483"/>
                </a:lnTo>
                <a:lnTo>
                  <a:pt x="1010" y="482"/>
                </a:lnTo>
                <a:lnTo>
                  <a:pt x="1010" y="481"/>
                </a:lnTo>
                <a:lnTo>
                  <a:pt x="1010" y="480"/>
                </a:lnTo>
                <a:lnTo>
                  <a:pt x="1009" y="480"/>
                </a:lnTo>
                <a:lnTo>
                  <a:pt x="1009" y="478"/>
                </a:lnTo>
                <a:lnTo>
                  <a:pt x="1008" y="476"/>
                </a:lnTo>
                <a:lnTo>
                  <a:pt x="1008" y="475"/>
                </a:lnTo>
                <a:lnTo>
                  <a:pt x="1008" y="474"/>
                </a:lnTo>
                <a:lnTo>
                  <a:pt x="1008" y="473"/>
                </a:lnTo>
                <a:lnTo>
                  <a:pt x="1007" y="472"/>
                </a:lnTo>
                <a:lnTo>
                  <a:pt x="1006" y="471"/>
                </a:lnTo>
                <a:lnTo>
                  <a:pt x="1006" y="472"/>
                </a:lnTo>
                <a:lnTo>
                  <a:pt x="1006" y="473"/>
                </a:lnTo>
                <a:lnTo>
                  <a:pt x="1006" y="474"/>
                </a:lnTo>
                <a:lnTo>
                  <a:pt x="1004" y="473"/>
                </a:lnTo>
                <a:lnTo>
                  <a:pt x="1003" y="472"/>
                </a:lnTo>
                <a:lnTo>
                  <a:pt x="1002" y="471"/>
                </a:lnTo>
                <a:lnTo>
                  <a:pt x="1002" y="469"/>
                </a:lnTo>
                <a:lnTo>
                  <a:pt x="1003" y="467"/>
                </a:lnTo>
                <a:lnTo>
                  <a:pt x="1006" y="466"/>
                </a:lnTo>
                <a:lnTo>
                  <a:pt x="1007" y="465"/>
                </a:lnTo>
                <a:lnTo>
                  <a:pt x="1007" y="464"/>
                </a:lnTo>
                <a:lnTo>
                  <a:pt x="1007" y="463"/>
                </a:lnTo>
                <a:lnTo>
                  <a:pt x="1008" y="463"/>
                </a:lnTo>
                <a:lnTo>
                  <a:pt x="1008" y="462"/>
                </a:lnTo>
                <a:lnTo>
                  <a:pt x="1009" y="461"/>
                </a:lnTo>
                <a:lnTo>
                  <a:pt x="1009" y="460"/>
                </a:lnTo>
                <a:lnTo>
                  <a:pt x="1010" y="459"/>
                </a:lnTo>
                <a:lnTo>
                  <a:pt x="1011" y="459"/>
                </a:lnTo>
                <a:lnTo>
                  <a:pt x="1012" y="460"/>
                </a:lnTo>
                <a:lnTo>
                  <a:pt x="1012" y="461"/>
                </a:lnTo>
                <a:lnTo>
                  <a:pt x="1013" y="461"/>
                </a:lnTo>
                <a:lnTo>
                  <a:pt x="1015" y="461"/>
                </a:lnTo>
                <a:lnTo>
                  <a:pt x="1016" y="461"/>
                </a:lnTo>
                <a:lnTo>
                  <a:pt x="1017" y="461"/>
                </a:lnTo>
                <a:lnTo>
                  <a:pt x="1018" y="460"/>
                </a:lnTo>
                <a:lnTo>
                  <a:pt x="1019" y="459"/>
                </a:lnTo>
                <a:lnTo>
                  <a:pt x="1020" y="459"/>
                </a:lnTo>
                <a:lnTo>
                  <a:pt x="1021" y="460"/>
                </a:lnTo>
                <a:lnTo>
                  <a:pt x="1022" y="461"/>
                </a:lnTo>
                <a:lnTo>
                  <a:pt x="1021" y="462"/>
                </a:lnTo>
                <a:lnTo>
                  <a:pt x="1020" y="462"/>
                </a:lnTo>
                <a:lnTo>
                  <a:pt x="1020" y="463"/>
                </a:lnTo>
                <a:lnTo>
                  <a:pt x="1019" y="465"/>
                </a:lnTo>
                <a:lnTo>
                  <a:pt x="1019" y="466"/>
                </a:lnTo>
                <a:lnTo>
                  <a:pt x="1019" y="467"/>
                </a:lnTo>
                <a:lnTo>
                  <a:pt x="1019" y="470"/>
                </a:lnTo>
                <a:lnTo>
                  <a:pt x="1019" y="471"/>
                </a:lnTo>
                <a:lnTo>
                  <a:pt x="1018" y="471"/>
                </a:lnTo>
                <a:lnTo>
                  <a:pt x="1017" y="471"/>
                </a:lnTo>
                <a:lnTo>
                  <a:pt x="1017" y="472"/>
                </a:lnTo>
                <a:lnTo>
                  <a:pt x="1016" y="473"/>
                </a:lnTo>
                <a:lnTo>
                  <a:pt x="1016" y="474"/>
                </a:lnTo>
                <a:lnTo>
                  <a:pt x="1016" y="475"/>
                </a:lnTo>
                <a:lnTo>
                  <a:pt x="1016" y="476"/>
                </a:lnTo>
                <a:lnTo>
                  <a:pt x="1015" y="478"/>
                </a:lnTo>
                <a:lnTo>
                  <a:pt x="1015" y="479"/>
                </a:lnTo>
                <a:lnTo>
                  <a:pt x="1016" y="480"/>
                </a:lnTo>
                <a:lnTo>
                  <a:pt x="1016" y="481"/>
                </a:lnTo>
                <a:lnTo>
                  <a:pt x="1017" y="482"/>
                </a:lnTo>
                <a:lnTo>
                  <a:pt x="1018" y="483"/>
                </a:lnTo>
                <a:lnTo>
                  <a:pt x="1019" y="484"/>
                </a:lnTo>
                <a:lnTo>
                  <a:pt x="1020" y="484"/>
                </a:lnTo>
                <a:lnTo>
                  <a:pt x="1020" y="485"/>
                </a:lnTo>
                <a:lnTo>
                  <a:pt x="1020" y="486"/>
                </a:lnTo>
                <a:lnTo>
                  <a:pt x="1021" y="486"/>
                </a:lnTo>
                <a:lnTo>
                  <a:pt x="1021" y="488"/>
                </a:lnTo>
                <a:lnTo>
                  <a:pt x="1021" y="489"/>
                </a:lnTo>
                <a:lnTo>
                  <a:pt x="1022" y="490"/>
                </a:lnTo>
                <a:lnTo>
                  <a:pt x="1023" y="490"/>
                </a:lnTo>
                <a:lnTo>
                  <a:pt x="1022" y="489"/>
                </a:lnTo>
                <a:lnTo>
                  <a:pt x="1021" y="489"/>
                </a:lnTo>
                <a:lnTo>
                  <a:pt x="1022" y="488"/>
                </a:lnTo>
                <a:lnTo>
                  <a:pt x="1023" y="490"/>
                </a:lnTo>
                <a:lnTo>
                  <a:pt x="1023" y="491"/>
                </a:lnTo>
                <a:lnTo>
                  <a:pt x="1025" y="491"/>
                </a:lnTo>
                <a:lnTo>
                  <a:pt x="1025" y="492"/>
                </a:lnTo>
                <a:lnTo>
                  <a:pt x="1026" y="493"/>
                </a:lnTo>
                <a:lnTo>
                  <a:pt x="1027" y="494"/>
                </a:lnTo>
                <a:lnTo>
                  <a:pt x="1027" y="495"/>
                </a:lnTo>
                <a:lnTo>
                  <a:pt x="1027" y="497"/>
                </a:lnTo>
                <a:lnTo>
                  <a:pt x="1026" y="497"/>
                </a:lnTo>
                <a:lnTo>
                  <a:pt x="1025" y="497"/>
                </a:lnTo>
                <a:lnTo>
                  <a:pt x="1025" y="495"/>
                </a:lnTo>
                <a:close/>
                <a:moveTo>
                  <a:pt x="1000" y="470"/>
                </a:moveTo>
                <a:lnTo>
                  <a:pt x="1001" y="471"/>
                </a:lnTo>
                <a:lnTo>
                  <a:pt x="1000" y="471"/>
                </a:lnTo>
                <a:lnTo>
                  <a:pt x="1000" y="470"/>
                </a:lnTo>
                <a:lnTo>
                  <a:pt x="999" y="469"/>
                </a:lnTo>
                <a:lnTo>
                  <a:pt x="1000" y="470"/>
                </a:lnTo>
                <a:close/>
                <a:moveTo>
                  <a:pt x="994" y="467"/>
                </a:moveTo>
                <a:lnTo>
                  <a:pt x="996" y="467"/>
                </a:lnTo>
                <a:lnTo>
                  <a:pt x="994" y="469"/>
                </a:lnTo>
                <a:lnTo>
                  <a:pt x="993" y="469"/>
                </a:lnTo>
                <a:lnTo>
                  <a:pt x="992" y="469"/>
                </a:lnTo>
                <a:lnTo>
                  <a:pt x="991" y="469"/>
                </a:lnTo>
                <a:lnTo>
                  <a:pt x="991" y="467"/>
                </a:lnTo>
                <a:lnTo>
                  <a:pt x="992" y="467"/>
                </a:lnTo>
                <a:lnTo>
                  <a:pt x="993" y="467"/>
                </a:lnTo>
                <a:lnTo>
                  <a:pt x="994" y="467"/>
                </a:lnTo>
                <a:close/>
                <a:moveTo>
                  <a:pt x="1029" y="494"/>
                </a:moveTo>
                <a:lnTo>
                  <a:pt x="1028" y="493"/>
                </a:lnTo>
                <a:lnTo>
                  <a:pt x="1027" y="492"/>
                </a:lnTo>
                <a:lnTo>
                  <a:pt x="1027" y="491"/>
                </a:lnTo>
                <a:lnTo>
                  <a:pt x="1028" y="492"/>
                </a:lnTo>
                <a:lnTo>
                  <a:pt x="1029" y="492"/>
                </a:lnTo>
                <a:lnTo>
                  <a:pt x="1030" y="494"/>
                </a:lnTo>
                <a:lnTo>
                  <a:pt x="1029" y="495"/>
                </a:lnTo>
                <a:lnTo>
                  <a:pt x="1029" y="494"/>
                </a:lnTo>
                <a:close/>
                <a:moveTo>
                  <a:pt x="1032" y="494"/>
                </a:moveTo>
                <a:lnTo>
                  <a:pt x="1033" y="495"/>
                </a:lnTo>
                <a:lnTo>
                  <a:pt x="1033" y="497"/>
                </a:lnTo>
                <a:lnTo>
                  <a:pt x="1032" y="495"/>
                </a:lnTo>
                <a:lnTo>
                  <a:pt x="1032" y="494"/>
                </a:lnTo>
                <a:close/>
                <a:moveTo>
                  <a:pt x="1049" y="494"/>
                </a:moveTo>
                <a:lnTo>
                  <a:pt x="1051" y="494"/>
                </a:lnTo>
                <a:lnTo>
                  <a:pt x="1052" y="497"/>
                </a:lnTo>
                <a:lnTo>
                  <a:pt x="1052" y="498"/>
                </a:lnTo>
                <a:lnTo>
                  <a:pt x="1051" y="498"/>
                </a:lnTo>
                <a:lnTo>
                  <a:pt x="1050" y="499"/>
                </a:lnTo>
                <a:lnTo>
                  <a:pt x="1048" y="498"/>
                </a:lnTo>
                <a:lnTo>
                  <a:pt x="1048" y="497"/>
                </a:lnTo>
                <a:lnTo>
                  <a:pt x="1049" y="494"/>
                </a:lnTo>
                <a:close/>
                <a:moveTo>
                  <a:pt x="1055" y="497"/>
                </a:moveTo>
                <a:lnTo>
                  <a:pt x="1055" y="495"/>
                </a:lnTo>
                <a:lnTo>
                  <a:pt x="1056" y="494"/>
                </a:lnTo>
                <a:lnTo>
                  <a:pt x="1054" y="493"/>
                </a:lnTo>
                <a:lnTo>
                  <a:pt x="1056" y="492"/>
                </a:lnTo>
                <a:lnTo>
                  <a:pt x="1057" y="493"/>
                </a:lnTo>
                <a:lnTo>
                  <a:pt x="1057" y="494"/>
                </a:lnTo>
                <a:lnTo>
                  <a:pt x="1056" y="495"/>
                </a:lnTo>
                <a:lnTo>
                  <a:pt x="1057" y="495"/>
                </a:lnTo>
                <a:lnTo>
                  <a:pt x="1057" y="497"/>
                </a:lnTo>
                <a:lnTo>
                  <a:pt x="1055" y="497"/>
                </a:lnTo>
                <a:close/>
                <a:moveTo>
                  <a:pt x="1078" y="499"/>
                </a:moveTo>
                <a:lnTo>
                  <a:pt x="1078" y="498"/>
                </a:lnTo>
                <a:lnTo>
                  <a:pt x="1079" y="499"/>
                </a:lnTo>
                <a:lnTo>
                  <a:pt x="1080" y="499"/>
                </a:lnTo>
                <a:lnTo>
                  <a:pt x="1080" y="500"/>
                </a:lnTo>
                <a:lnTo>
                  <a:pt x="1079" y="500"/>
                </a:lnTo>
                <a:lnTo>
                  <a:pt x="1078" y="499"/>
                </a:lnTo>
                <a:close/>
                <a:moveTo>
                  <a:pt x="1079" y="505"/>
                </a:moveTo>
                <a:lnTo>
                  <a:pt x="1078" y="504"/>
                </a:lnTo>
                <a:lnTo>
                  <a:pt x="1079" y="503"/>
                </a:lnTo>
                <a:lnTo>
                  <a:pt x="1080" y="504"/>
                </a:lnTo>
                <a:lnTo>
                  <a:pt x="1080" y="505"/>
                </a:lnTo>
                <a:lnTo>
                  <a:pt x="1079" y="505"/>
                </a:lnTo>
                <a:close/>
                <a:moveTo>
                  <a:pt x="1090" y="511"/>
                </a:moveTo>
                <a:lnTo>
                  <a:pt x="1092" y="510"/>
                </a:lnTo>
                <a:lnTo>
                  <a:pt x="1092" y="509"/>
                </a:lnTo>
                <a:lnTo>
                  <a:pt x="1093" y="509"/>
                </a:lnTo>
                <a:lnTo>
                  <a:pt x="1094" y="511"/>
                </a:lnTo>
                <a:lnTo>
                  <a:pt x="1093" y="511"/>
                </a:lnTo>
                <a:lnTo>
                  <a:pt x="1090" y="511"/>
                </a:lnTo>
                <a:close/>
                <a:moveTo>
                  <a:pt x="1202" y="503"/>
                </a:moveTo>
                <a:lnTo>
                  <a:pt x="1203" y="504"/>
                </a:lnTo>
                <a:lnTo>
                  <a:pt x="1203" y="507"/>
                </a:lnTo>
                <a:lnTo>
                  <a:pt x="1202" y="504"/>
                </a:lnTo>
                <a:lnTo>
                  <a:pt x="1202" y="503"/>
                </a:lnTo>
                <a:close/>
                <a:moveTo>
                  <a:pt x="1220" y="503"/>
                </a:moveTo>
                <a:lnTo>
                  <a:pt x="1221" y="503"/>
                </a:lnTo>
                <a:lnTo>
                  <a:pt x="1223" y="502"/>
                </a:lnTo>
                <a:lnTo>
                  <a:pt x="1224" y="502"/>
                </a:lnTo>
                <a:lnTo>
                  <a:pt x="1228" y="501"/>
                </a:lnTo>
                <a:lnTo>
                  <a:pt x="1229" y="502"/>
                </a:lnTo>
                <a:lnTo>
                  <a:pt x="1230" y="502"/>
                </a:lnTo>
                <a:lnTo>
                  <a:pt x="1231" y="503"/>
                </a:lnTo>
                <a:lnTo>
                  <a:pt x="1231" y="504"/>
                </a:lnTo>
                <a:lnTo>
                  <a:pt x="1231" y="505"/>
                </a:lnTo>
                <a:lnTo>
                  <a:pt x="1230" y="505"/>
                </a:lnTo>
                <a:lnTo>
                  <a:pt x="1229" y="505"/>
                </a:lnTo>
                <a:lnTo>
                  <a:pt x="1228" y="504"/>
                </a:lnTo>
                <a:lnTo>
                  <a:pt x="1227" y="505"/>
                </a:lnTo>
                <a:lnTo>
                  <a:pt x="1226" y="505"/>
                </a:lnTo>
                <a:lnTo>
                  <a:pt x="1223" y="505"/>
                </a:lnTo>
                <a:lnTo>
                  <a:pt x="1222" y="505"/>
                </a:lnTo>
                <a:lnTo>
                  <a:pt x="1221" y="507"/>
                </a:lnTo>
                <a:lnTo>
                  <a:pt x="1218" y="505"/>
                </a:lnTo>
                <a:lnTo>
                  <a:pt x="1219" y="505"/>
                </a:lnTo>
                <a:lnTo>
                  <a:pt x="1221" y="505"/>
                </a:lnTo>
                <a:lnTo>
                  <a:pt x="1220" y="504"/>
                </a:lnTo>
                <a:lnTo>
                  <a:pt x="1220" y="503"/>
                </a:lnTo>
                <a:close/>
                <a:moveTo>
                  <a:pt x="1245" y="500"/>
                </a:moveTo>
                <a:lnTo>
                  <a:pt x="1251" y="500"/>
                </a:lnTo>
                <a:lnTo>
                  <a:pt x="1251" y="499"/>
                </a:lnTo>
                <a:lnTo>
                  <a:pt x="1252" y="499"/>
                </a:lnTo>
                <a:lnTo>
                  <a:pt x="1253" y="500"/>
                </a:lnTo>
                <a:lnTo>
                  <a:pt x="1253" y="501"/>
                </a:lnTo>
                <a:lnTo>
                  <a:pt x="1252" y="501"/>
                </a:lnTo>
                <a:lnTo>
                  <a:pt x="1251" y="501"/>
                </a:lnTo>
                <a:lnTo>
                  <a:pt x="1250" y="502"/>
                </a:lnTo>
                <a:lnTo>
                  <a:pt x="1248" y="502"/>
                </a:lnTo>
                <a:lnTo>
                  <a:pt x="1245" y="503"/>
                </a:lnTo>
                <a:lnTo>
                  <a:pt x="1242" y="503"/>
                </a:lnTo>
                <a:lnTo>
                  <a:pt x="1240" y="503"/>
                </a:lnTo>
                <a:lnTo>
                  <a:pt x="1239" y="503"/>
                </a:lnTo>
                <a:lnTo>
                  <a:pt x="1234" y="503"/>
                </a:lnTo>
                <a:lnTo>
                  <a:pt x="1234" y="502"/>
                </a:lnTo>
                <a:lnTo>
                  <a:pt x="1237" y="502"/>
                </a:lnTo>
                <a:lnTo>
                  <a:pt x="1238" y="501"/>
                </a:lnTo>
                <a:lnTo>
                  <a:pt x="1240" y="501"/>
                </a:lnTo>
                <a:lnTo>
                  <a:pt x="1241" y="502"/>
                </a:lnTo>
                <a:lnTo>
                  <a:pt x="1242" y="502"/>
                </a:lnTo>
                <a:lnTo>
                  <a:pt x="1243" y="501"/>
                </a:lnTo>
                <a:lnTo>
                  <a:pt x="1245" y="500"/>
                </a:lnTo>
                <a:close/>
                <a:moveTo>
                  <a:pt x="1267" y="499"/>
                </a:moveTo>
                <a:lnTo>
                  <a:pt x="1265" y="499"/>
                </a:lnTo>
                <a:lnTo>
                  <a:pt x="1265" y="498"/>
                </a:lnTo>
                <a:lnTo>
                  <a:pt x="1266" y="498"/>
                </a:lnTo>
                <a:lnTo>
                  <a:pt x="1267" y="499"/>
                </a:lnTo>
                <a:lnTo>
                  <a:pt x="1269" y="499"/>
                </a:lnTo>
                <a:lnTo>
                  <a:pt x="1269" y="498"/>
                </a:lnTo>
                <a:lnTo>
                  <a:pt x="1270" y="498"/>
                </a:lnTo>
                <a:lnTo>
                  <a:pt x="1270" y="499"/>
                </a:lnTo>
                <a:lnTo>
                  <a:pt x="1271" y="499"/>
                </a:lnTo>
                <a:lnTo>
                  <a:pt x="1270" y="500"/>
                </a:lnTo>
                <a:lnTo>
                  <a:pt x="1269" y="500"/>
                </a:lnTo>
                <a:lnTo>
                  <a:pt x="1268" y="500"/>
                </a:lnTo>
                <a:lnTo>
                  <a:pt x="1267" y="499"/>
                </a:lnTo>
                <a:close/>
                <a:moveTo>
                  <a:pt x="1266" y="501"/>
                </a:moveTo>
                <a:lnTo>
                  <a:pt x="1266" y="502"/>
                </a:lnTo>
                <a:lnTo>
                  <a:pt x="1265" y="502"/>
                </a:lnTo>
                <a:lnTo>
                  <a:pt x="1263" y="501"/>
                </a:lnTo>
                <a:lnTo>
                  <a:pt x="1263" y="500"/>
                </a:lnTo>
                <a:lnTo>
                  <a:pt x="1265" y="500"/>
                </a:lnTo>
                <a:lnTo>
                  <a:pt x="1266" y="501"/>
                </a:lnTo>
                <a:close/>
                <a:moveTo>
                  <a:pt x="1270" y="501"/>
                </a:moveTo>
                <a:lnTo>
                  <a:pt x="1271" y="501"/>
                </a:lnTo>
                <a:lnTo>
                  <a:pt x="1275" y="502"/>
                </a:lnTo>
                <a:lnTo>
                  <a:pt x="1275" y="503"/>
                </a:lnTo>
                <a:lnTo>
                  <a:pt x="1272" y="502"/>
                </a:lnTo>
                <a:lnTo>
                  <a:pt x="1271" y="502"/>
                </a:lnTo>
                <a:lnTo>
                  <a:pt x="1271" y="503"/>
                </a:lnTo>
                <a:lnTo>
                  <a:pt x="1270" y="504"/>
                </a:lnTo>
                <a:lnTo>
                  <a:pt x="1269" y="503"/>
                </a:lnTo>
                <a:lnTo>
                  <a:pt x="1269" y="502"/>
                </a:lnTo>
                <a:lnTo>
                  <a:pt x="1270" y="501"/>
                </a:lnTo>
                <a:close/>
                <a:moveTo>
                  <a:pt x="1266" y="503"/>
                </a:moveTo>
                <a:lnTo>
                  <a:pt x="1266" y="504"/>
                </a:lnTo>
                <a:lnTo>
                  <a:pt x="1267" y="504"/>
                </a:lnTo>
                <a:lnTo>
                  <a:pt x="1266" y="504"/>
                </a:lnTo>
                <a:lnTo>
                  <a:pt x="1265" y="505"/>
                </a:lnTo>
                <a:lnTo>
                  <a:pt x="1263" y="505"/>
                </a:lnTo>
                <a:lnTo>
                  <a:pt x="1262" y="505"/>
                </a:lnTo>
                <a:lnTo>
                  <a:pt x="1261" y="505"/>
                </a:lnTo>
                <a:lnTo>
                  <a:pt x="1261" y="504"/>
                </a:lnTo>
                <a:lnTo>
                  <a:pt x="1260" y="503"/>
                </a:lnTo>
                <a:lnTo>
                  <a:pt x="1260" y="502"/>
                </a:lnTo>
                <a:lnTo>
                  <a:pt x="1261" y="502"/>
                </a:lnTo>
                <a:lnTo>
                  <a:pt x="1262" y="502"/>
                </a:lnTo>
                <a:lnTo>
                  <a:pt x="1262" y="503"/>
                </a:lnTo>
                <a:lnTo>
                  <a:pt x="1262" y="504"/>
                </a:lnTo>
                <a:lnTo>
                  <a:pt x="1265" y="503"/>
                </a:lnTo>
                <a:lnTo>
                  <a:pt x="1266" y="503"/>
                </a:lnTo>
                <a:close/>
                <a:moveTo>
                  <a:pt x="1073" y="530"/>
                </a:moveTo>
                <a:lnTo>
                  <a:pt x="1073" y="531"/>
                </a:lnTo>
                <a:lnTo>
                  <a:pt x="1071" y="531"/>
                </a:lnTo>
                <a:lnTo>
                  <a:pt x="1070" y="531"/>
                </a:lnTo>
                <a:lnTo>
                  <a:pt x="1070" y="532"/>
                </a:lnTo>
                <a:lnTo>
                  <a:pt x="1070" y="533"/>
                </a:lnTo>
                <a:lnTo>
                  <a:pt x="1069" y="532"/>
                </a:lnTo>
                <a:lnTo>
                  <a:pt x="1069" y="531"/>
                </a:lnTo>
                <a:lnTo>
                  <a:pt x="1070" y="531"/>
                </a:lnTo>
                <a:lnTo>
                  <a:pt x="1070" y="530"/>
                </a:lnTo>
                <a:lnTo>
                  <a:pt x="1071" y="530"/>
                </a:lnTo>
                <a:lnTo>
                  <a:pt x="1073" y="530"/>
                </a:lnTo>
                <a:close/>
                <a:moveTo>
                  <a:pt x="1074" y="532"/>
                </a:moveTo>
                <a:lnTo>
                  <a:pt x="1073" y="532"/>
                </a:lnTo>
                <a:lnTo>
                  <a:pt x="1074" y="531"/>
                </a:lnTo>
                <a:lnTo>
                  <a:pt x="1075" y="531"/>
                </a:lnTo>
                <a:lnTo>
                  <a:pt x="1075" y="532"/>
                </a:lnTo>
                <a:lnTo>
                  <a:pt x="1074" y="532"/>
                </a:lnTo>
                <a:close/>
                <a:moveTo>
                  <a:pt x="1076" y="532"/>
                </a:moveTo>
                <a:lnTo>
                  <a:pt x="1077" y="532"/>
                </a:lnTo>
                <a:lnTo>
                  <a:pt x="1077" y="533"/>
                </a:lnTo>
                <a:lnTo>
                  <a:pt x="1076" y="533"/>
                </a:lnTo>
                <a:lnTo>
                  <a:pt x="1076" y="532"/>
                </a:lnTo>
                <a:close/>
                <a:moveTo>
                  <a:pt x="1073" y="532"/>
                </a:moveTo>
                <a:lnTo>
                  <a:pt x="1071" y="532"/>
                </a:lnTo>
                <a:lnTo>
                  <a:pt x="1073" y="532"/>
                </a:lnTo>
                <a:close/>
                <a:moveTo>
                  <a:pt x="1068" y="531"/>
                </a:moveTo>
                <a:lnTo>
                  <a:pt x="1069" y="531"/>
                </a:lnTo>
                <a:lnTo>
                  <a:pt x="1068" y="531"/>
                </a:lnTo>
                <a:lnTo>
                  <a:pt x="1068" y="532"/>
                </a:lnTo>
                <a:lnTo>
                  <a:pt x="1068" y="531"/>
                </a:lnTo>
                <a:close/>
                <a:moveTo>
                  <a:pt x="1131" y="520"/>
                </a:moveTo>
                <a:lnTo>
                  <a:pt x="1130" y="520"/>
                </a:lnTo>
                <a:lnTo>
                  <a:pt x="1128" y="519"/>
                </a:lnTo>
                <a:lnTo>
                  <a:pt x="1128" y="518"/>
                </a:lnTo>
                <a:lnTo>
                  <a:pt x="1131" y="519"/>
                </a:lnTo>
                <a:lnTo>
                  <a:pt x="1131" y="520"/>
                </a:lnTo>
                <a:close/>
                <a:moveTo>
                  <a:pt x="1136" y="517"/>
                </a:moveTo>
                <a:lnTo>
                  <a:pt x="1136" y="516"/>
                </a:lnTo>
                <a:lnTo>
                  <a:pt x="1137" y="516"/>
                </a:lnTo>
                <a:lnTo>
                  <a:pt x="1137" y="514"/>
                </a:lnTo>
                <a:lnTo>
                  <a:pt x="1138" y="514"/>
                </a:lnTo>
                <a:lnTo>
                  <a:pt x="1138" y="516"/>
                </a:lnTo>
                <a:lnTo>
                  <a:pt x="1138" y="517"/>
                </a:lnTo>
                <a:lnTo>
                  <a:pt x="1137" y="517"/>
                </a:lnTo>
                <a:lnTo>
                  <a:pt x="1137" y="518"/>
                </a:lnTo>
                <a:lnTo>
                  <a:pt x="1136" y="517"/>
                </a:lnTo>
                <a:close/>
                <a:moveTo>
                  <a:pt x="1073" y="524"/>
                </a:moveTo>
                <a:lnTo>
                  <a:pt x="1071" y="523"/>
                </a:lnTo>
                <a:lnTo>
                  <a:pt x="1073" y="522"/>
                </a:lnTo>
                <a:lnTo>
                  <a:pt x="1073" y="521"/>
                </a:lnTo>
                <a:lnTo>
                  <a:pt x="1074" y="521"/>
                </a:lnTo>
                <a:lnTo>
                  <a:pt x="1074" y="523"/>
                </a:lnTo>
                <a:lnTo>
                  <a:pt x="1073" y="524"/>
                </a:lnTo>
                <a:close/>
                <a:moveTo>
                  <a:pt x="1195" y="507"/>
                </a:moveTo>
                <a:lnTo>
                  <a:pt x="1198" y="505"/>
                </a:lnTo>
                <a:lnTo>
                  <a:pt x="1199" y="507"/>
                </a:lnTo>
                <a:lnTo>
                  <a:pt x="1196" y="508"/>
                </a:lnTo>
                <a:lnTo>
                  <a:pt x="1195" y="507"/>
                </a:lnTo>
                <a:close/>
                <a:moveTo>
                  <a:pt x="1075" y="534"/>
                </a:moveTo>
                <a:lnTo>
                  <a:pt x="1075" y="533"/>
                </a:lnTo>
                <a:lnTo>
                  <a:pt x="1075" y="534"/>
                </a:lnTo>
                <a:close/>
                <a:moveTo>
                  <a:pt x="1079" y="533"/>
                </a:moveTo>
                <a:lnTo>
                  <a:pt x="1079" y="534"/>
                </a:lnTo>
                <a:lnTo>
                  <a:pt x="1079" y="533"/>
                </a:lnTo>
                <a:close/>
                <a:moveTo>
                  <a:pt x="1065" y="536"/>
                </a:moveTo>
                <a:lnTo>
                  <a:pt x="1065" y="537"/>
                </a:lnTo>
                <a:lnTo>
                  <a:pt x="1066" y="537"/>
                </a:lnTo>
                <a:lnTo>
                  <a:pt x="1066" y="538"/>
                </a:lnTo>
                <a:lnTo>
                  <a:pt x="1065" y="538"/>
                </a:lnTo>
                <a:lnTo>
                  <a:pt x="1064" y="538"/>
                </a:lnTo>
                <a:lnTo>
                  <a:pt x="1064" y="537"/>
                </a:lnTo>
                <a:lnTo>
                  <a:pt x="1064" y="536"/>
                </a:lnTo>
                <a:lnTo>
                  <a:pt x="1065" y="536"/>
                </a:lnTo>
                <a:close/>
                <a:moveTo>
                  <a:pt x="1070" y="537"/>
                </a:moveTo>
                <a:lnTo>
                  <a:pt x="1070" y="536"/>
                </a:lnTo>
                <a:lnTo>
                  <a:pt x="1071" y="536"/>
                </a:lnTo>
                <a:lnTo>
                  <a:pt x="1071" y="537"/>
                </a:lnTo>
                <a:lnTo>
                  <a:pt x="1070" y="537"/>
                </a:lnTo>
                <a:close/>
                <a:moveTo>
                  <a:pt x="1067" y="538"/>
                </a:moveTo>
                <a:lnTo>
                  <a:pt x="1067" y="537"/>
                </a:lnTo>
                <a:lnTo>
                  <a:pt x="1067" y="538"/>
                </a:lnTo>
                <a:lnTo>
                  <a:pt x="1067" y="539"/>
                </a:lnTo>
                <a:lnTo>
                  <a:pt x="1066" y="538"/>
                </a:lnTo>
                <a:lnTo>
                  <a:pt x="1067" y="538"/>
                </a:lnTo>
                <a:close/>
                <a:moveTo>
                  <a:pt x="1076" y="538"/>
                </a:moveTo>
                <a:lnTo>
                  <a:pt x="1076" y="537"/>
                </a:lnTo>
                <a:lnTo>
                  <a:pt x="1077" y="537"/>
                </a:lnTo>
                <a:lnTo>
                  <a:pt x="1076" y="538"/>
                </a:lnTo>
                <a:close/>
                <a:moveTo>
                  <a:pt x="1085" y="536"/>
                </a:moveTo>
                <a:lnTo>
                  <a:pt x="1085" y="537"/>
                </a:lnTo>
                <a:lnTo>
                  <a:pt x="1085" y="536"/>
                </a:lnTo>
                <a:close/>
                <a:moveTo>
                  <a:pt x="1063" y="538"/>
                </a:moveTo>
                <a:lnTo>
                  <a:pt x="1063" y="539"/>
                </a:lnTo>
                <a:lnTo>
                  <a:pt x="1061" y="539"/>
                </a:lnTo>
                <a:lnTo>
                  <a:pt x="1063" y="539"/>
                </a:lnTo>
                <a:lnTo>
                  <a:pt x="1063" y="538"/>
                </a:lnTo>
                <a:close/>
                <a:moveTo>
                  <a:pt x="1073" y="539"/>
                </a:moveTo>
                <a:lnTo>
                  <a:pt x="1074" y="539"/>
                </a:lnTo>
                <a:lnTo>
                  <a:pt x="1073" y="539"/>
                </a:lnTo>
                <a:close/>
                <a:moveTo>
                  <a:pt x="1070" y="540"/>
                </a:moveTo>
                <a:lnTo>
                  <a:pt x="1069" y="540"/>
                </a:lnTo>
                <a:lnTo>
                  <a:pt x="1069" y="539"/>
                </a:lnTo>
                <a:lnTo>
                  <a:pt x="1070" y="540"/>
                </a:lnTo>
                <a:close/>
                <a:moveTo>
                  <a:pt x="1086" y="538"/>
                </a:moveTo>
                <a:lnTo>
                  <a:pt x="1086" y="537"/>
                </a:lnTo>
                <a:lnTo>
                  <a:pt x="1087" y="537"/>
                </a:lnTo>
                <a:lnTo>
                  <a:pt x="1087" y="538"/>
                </a:lnTo>
                <a:lnTo>
                  <a:pt x="1086" y="538"/>
                </a:lnTo>
                <a:close/>
                <a:moveTo>
                  <a:pt x="1080" y="540"/>
                </a:moveTo>
                <a:lnTo>
                  <a:pt x="1080" y="539"/>
                </a:lnTo>
                <a:lnTo>
                  <a:pt x="1081" y="539"/>
                </a:lnTo>
                <a:lnTo>
                  <a:pt x="1081" y="540"/>
                </a:lnTo>
                <a:lnTo>
                  <a:pt x="1080" y="540"/>
                </a:lnTo>
                <a:close/>
                <a:moveTo>
                  <a:pt x="1085" y="539"/>
                </a:moveTo>
                <a:lnTo>
                  <a:pt x="1086" y="539"/>
                </a:lnTo>
                <a:lnTo>
                  <a:pt x="1085" y="539"/>
                </a:lnTo>
                <a:close/>
                <a:moveTo>
                  <a:pt x="1087" y="539"/>
                </a:moveTo>
                <a:lnTo>
                  <a:pt x="1087" y="538"/>
                </a:lnTo>
                <a:lnTo>
                  <a:pt x="1087" y="539"/>
                </a:lnTo>
                <a:close/>
                <a:moveTo>
                  <a:pt x="1083" y="540"/>
                </a:moveTo>
                <a:lnTo>
                  <a:pt x="1083" y="539"/>
                </a:lnTo>
                <a:lnTo>
                  <a:pt x="1084" y="540"/>
                </a:lnTo>
                <a:lnTo>
                  <a:pt x="1083" y="540"/>
                </a:lnTo>
                <a:close/>
                <a:moveTo>
                  <a:pt x="1274" y="505"/>
                </a:moveTo>
                <a:lnTo>
                  <a:pt x="1275" y="505"/>
                </a:lnTo>
                <a:lnTo>
                  <a:pt x="1275" y="507"/>
                </a:lnTo>
                <a:lnTo>
                  <a:pt x="1276" y="508"/>
                </a:lnTo>
                <a:lnTo>
                  <a:pt x="1275" y="509"/>
                </a:lnTo>
                <a:lnTo>
                  <a:pt x="1274" y="509"/>
                </a:lnTo>
                <a:lnTo>
                  <a:pt x="1274" y="508"/>
                </a:lnTo>
                <a:lnTo>
                  <a:pt x="1274" y="505"/>
                </a:lnTo>
                <a:close/>
                <a:moveTo>
                  <a:pt x="1329" y="498"/>
                </a:moveTo>
                <a:lnTo>
                  <a:pt x="1328" y="498"/>
                </a:lnTo>
                <a:lnTo>
                  <a:pt x="1329" y="497"/>
                </a:lnTo>
                <a:lnTo>
                  <a:pt x="1330" y="498"/>
                </a:lnTo>
                <a:lnTo>
                  <a:pt x="1332" y="498"/>
                </a:lnTo>
                <a:lnTo>
                  <a:pt x="1330" y="499"/>
                </a:lnTo>
                <a:lnTo>
                  <a:pt x="1329" y="498"/>
                </a:lnTo>
                <a:close/>
                <a:moveTo>
                  <a:pt x="1323" y="501"/>
                </a:moveTo>
                <a:lnTo>
                  <a:pt x="1324" y="501"/>
                </a:lnTo>
                <a:lnTo>
                  <a:pt x="1323" y="502"/>
                </a:lnTo>
                <a:lnTo>
                  <a:pt x="1322" y="503"/>
                </a:lnTo>
                <a:lnTo>
                  <a:pt x="1320" y="503"/>
                </a:lnTo>
                <a:lnTo>
                  <a:pt x="1320" y="502"/>
                </a:lnTo>
                <a:lnTo>
                  <a:pt x="1323" y="501"/>
                </a:lnTo>
                <a:close/>
                <a:moveTo>
                  <a:pt x="1260" y="513"/>
                </a:moveTo>
                <a:lnTo>
                  <a:pt x="1260" y="514"/>
                </a:lnTo>
                <a:lnTo>
                  <a:pt x="1258" y="517"/>
                </a:lnTo>
                <a:lnTo>
                  <a:pt x="1257" y="518"/>
                </a:lnTo>
                <a:lnTo>
                  <a:pt x="1256" y="517"/>
                </a:lnTo>
                <a:lnTo>
                  <a:pt x="1257" y="516"/>
                </a:lnTo>
                <a:lnTo>
                  <a:pt x="1258" y="514"/>
                </a:lnTo>
                <a:lnTo>
                  <a:pt x="1258" y="513"/>
                </a:lnTo>
                <a:lnTo>
                  <a:pt x="1257" y="511"/>
                </a:lnTo>
                <a:lnTo>
                  <a:pt x="1258" y="511"/>
                </a:lnTo>
                <a:lnTo>
                  <a:pt x="1259" y="511"/>
                </a:lnTo>
                <a:lnTo>
                  <a:pt x="1260" y="513"/>
                </a:lnTo>
                <a:close/>
                <a:moveTo>
                  <a:pt x="1270" y="514"/>
                </a:moveTo>
                <a:lnTo>
                  <a:pt x="1271" y="513"/>
                </a:lnTo>
                <a:lnTo>
                  <a:pt x="1272" y="513"/>
                </a:lnTo>
                <a:lnTo>
                  <a:pt x="1274" y="513"/>
                </a:lnTo>
                <a:lnTo>
                  <a:pt x="1276" y="513"/>
                </a:lnTo>
                <a:lnTo>
                  <a:pt x="1277" y="514"/>
                </a:lnTo>
                <a:lnTo>
                  <a:pt x="1277" y="516"/>
                </a:lnTo>
                <a:lnTo>
                  <a:pt x="1276" y="516"/>
                </a:lnTo>
                <a:lnTo>
                  <a:pt x="1276" y="517"/>
                </a:lnTo>
                <a:lnTo>
                  <a:pt x="1277" y="518"/>
                </a:lnTo>
                <a:lnTo>
                  <a:pt x="1276" y="518"/>
                </a:lnTo>
                <a:lnTo>
                  <a:pt x="1276" y="519"/>
                </a:lnTo>
                <a:lnTo>
                  <a:pt x="1277" y="519"/>
                </a:lnTo>
                <a:lnTo>
                  <a:pt x="1278" y="520"/>
                </a:lnTo>
                <a:lnTo>
                  <a:pt x="1278" y="522"/>
                </a:lnTo>
                <a:lnTo>
                  <a:pt x="1278" y="524"/>
                </a:lnTo>
                <a:lnTo>
                  <a:pt x="1278" y="526"/>
                </a:lnTo>
                <a:lnTo>
                  <a:pt x="1277" y="524"/>
                </a:lnTo>
                <a:lnTo>
                  <a:pt x="1276" y="523"/>
                </a:lnTo>
                <a:lnTo>
                  <a:pt x="1275" y="521"/>
                </a:lnTo>
                <a:lnTo>
                  <a:pt x="1274" y="521"/>
                </a:lnTo>
                <a:lnTo>
                  <a:pt x="1272" y="521"/>
                </a:lnTo>
                <a:lnTo>
                  <a:pt x="1271" y="522"/>
                </a:lnTo>
                <a:lnTo>
                  <a:pt x="1270" y="521"/>
                </a:lnTo>
                <a:lnTo>
                  <a:pt x="1268" y="519"/>
                </a:lnTo>
                <a:lnTo>
                  <a:pt x="1269" y="519"/>
                </a:lnTo>
                <a:lnTo>
                  <a:pt x="1270" y="518"/>
                </a:lnTo>
                <a:lnTo>
                  <a:pt x="1269" y="518"/>
                </a:lnTo>
                <a:lnTo>
                  <a:pt x="1270" y="517"/>
                </a:lnTo>
                <a:lnTo>
                  <a:pt x="1270" y="516"/>
                </a:lnTo>
                <a:lnTo>
                  <a:pt x="1270" y="514"/>
                </a:lnTo>
                <a:close/>
                <a:moveTo>
                  <a:pt x="1280" y="514"/>
                </a:moveTo>
                <a:lnTo>
                  <a:pt x="1281" y="511"/>
                </a:lnTo>
                <a:lnTo>
                  <a:pt x="1281" y="510"/>
                </a:lnTo>
                <a:lnTo>
                  <a:pt x="1282" y="510"/>
                </a:lnTo>
                <a:lnTo>
                  <a:pt x="1284" y="510"/>
                </a:lnTo>
                <a:lnTo>
                  <a:pt x="1284" y="511"/>
                </a:lnTo>
                <a:lnTo>
                  <a:pt x="1287" y="512"/>
                </a:lnTo>
                <a:lnTo>
                  <a:pt x="1287" y="513"/>
                </a:lnTo>
                <a:lnTo>
                  <a:pt x="1286" y="513"/>
                </a:lnTo>
                <a:lnTo>
                  <a:pt x="1285" y="514"/>
                </a:lnTo>
                <a:lnTo>
                  <a:pt x="1284" y="516"/>
                </a:lnTo>
                <a:lnTo>
                  <a:pt x="1282" y="516"/>
                </a:lnTo>
                <a:lnTo>
                  <a:pt x="1281" y="514"/>
                </a:lnTo>
                <a:lnTo>
                  <a:pt x="1280" y="514"/>
                </a:lnTo>
                <a:close/>
                <a:moveTo>
                  <a:pt x="1320" y="504"/>
                </a:moveTo>
                <a:lnTo>
                  <a:pt x="1323" y="503"/>
                </a:lnTo>
                <a:lnTo>
                  <a:pt x="1325" y="503"/>
                </a:lnTo>
                <a:lnTo>
                  <a:pt x="1325" y="504"/>
                </a:lnTo>
                <a:lnTo>
                  <a:pt x="1324" y="504"/>
                </a:lnTo>
                <a:lnTo>
                  <a:pt x="1324" y="505"/>
                </a:lnTo>
                <a:lnTo>
                  <a:pt x="1325" y="505"/>
                </a:lnTo>
                <a:lnTo>
                  <a:pt x="1326" y="505"/>
                </a:lnTo>
                <a:lnTo>
                  <a:pt x="1328" y="505"/>
                </a:lnTo>
                <a:lnTo>
                  <a:pt x="1328" y="507"/>
                </a:lnTo>
                <a:lnTo>
                  <a:pt x="1328" y="508"/>
                </a:lnTo>
                <a:lnTo>
                  <a:pt x="1327" y="510"/>
                </a:lnTo>
                <a:lnTo>
                  <a:pt x="1327" y="511"/>
                </a:lnTo>
                <a:lnTo>
                  <a:pt x="1328" y="511"/>
                </a:lnTo>
                <a:lnTo>
                  <a:pt x="1330" y="511"/>
                </a:lnTo>
                <a:lnTo>
                  <a:pt x="1330" y="512"/>
                </a:lnTo>
                <a:lnTo>
                  <a:pt x="1330" y="513"/>
                </a:lnTo>
                <a:lnTo>
                  <a:pt x="1330" y="514"/>
                </a:lnTo>
                <a:lnTo>
                  <a:pt x="1332" y="514"/>
                </a:lnTo>
                <a:lnTo>
                  <a:pt x="1333" y="516"/>
                </a:lnTo>
                <a:lnTo>
                  <a:pt x="1332" y="516"/>
                </a:lnTo>
                <a:lnTo>
                  <a:pt x="1330" y="517"/>
                </a:lnTo>
                <a:lnTo>
                  <a:pt x="1329" y="517"/>
                </a:lnTo>
                <a:lnTo>
                  <a:pt x="1328" y="518"/>
                </a:lnTo>
                <a:lnTo>
                  <a:pt x="1329" y="519"/>
                </a:lnTo>
                <a:lnTo>
                  <a:pt x="1328" y="520"/>
                </a:lnTo>
                <a:lnTo>
                  <a:pt x="1327" y="518"/>
                </a:lnTo>
                <a:lnTo>
                  <a:pt x="1326" y="518"/>
                </a:lnTo>
                <a:lnTo>
                  <a:pt x="1326" y="517"/>
                </a:lnTo>
                <a:lnTo>
                  <a:pt x="1325" y="517"/>
                </a:lnTo>
                <a:lnTo>
                  <a:pt x="1323" y="517"/>
                </a:lnTo>
                <a:lnTo>
                  <a:pt x="1322" y="516"/>
                </a:lnTo>
                <a:lnTo>
                  <a:pt x="1320" y="517"/>
                </a:lnTo>
                <a:lnTo>
                  <a:pt x="1316" y="518"/>
                </a:lnTo>
                <a:lnTo>
                  <a:pt x="1316" y="519"/>
                </a:lnTo>
                <a:lnTo>
                  <a:pt x="1314" y="519"/>
                </a:lnTo>
                <a:lnTo>
                  <a:pt x="1313" y="518"/>
                </a:lnTo>
                <a:lnTo>
                  <a:pt x="1313" y="517"/>
                </a:lnTo>
                <a:lnTo>
                  <a:pt x="1312" y="516"/>
                </a:lnTo>
                <a:lnTo>
                  <a:pt x="1312" y="517"/>
                </a:lnTo>
                <a:lnTo>
                  <a:pt x="1310" y="517"/>
                </a:lnTo>
                <a:lnTo>
                  <a:pt x="1309" y="516"/>
                </a:lnTo>
                <a:lnTo>
                  <a:pt x="1308" y="517"/>
                </a:lnTo>
                <a:lnTo>
                  <a:pt x="1308" y="516"/>
                </a:lnTo>
                <a:lnTo>
                  <a:pt x="1308" y="513"/>
                </a:lnTo>
                <a:lnTo>
                  <a:pt x="1308" y="511"/>
                </a:lnTo>
                <a:lnTo>
                  <a:pt x="1308" y="510"/>
                </a:lnTo>
                <a:lnTo>
                  <a:pt x="1307" y="510"/>
                </a:lnTo>
                <a:lnTo>
                  <a:pt x="1308" y="509"/>
                </a:lnTo>
                <a:lnTo>
                  <a:pt x="1310" y="508"/>
                </a:lnTo>
                <a:lnTo>
                  <a:pt x="1312" y="509"/>
                </a:lnTo>
                <a:lnTo>
                  <a:pt x="1313" y="508"/>
                </a:lnTo>
                <a:lnTo>
                  <a:pt x="1314" y="507"/>
                </a:lnTo>
                <a:lnTo>
                  <a:pt x="1317" y="507"/>
                </a:lnTo>
                <a:lnTo>
                  <a:pt x="1318" y="505"/>
                </a:lnTo>
                <a:lnTo>
                  <a:pt x="1319" y="505"/>
                </a:lnTo>
                <a:lnTo>
                  <a:pt x="1319" y="507"/>
                </a:lnTo>
                <a:lnTo>
                  <a:pt x="1319" y="508"/>
                </a:lnTo>
                <a:lnTo>
                  <a:pt x="1320" y="508"/>
                </a:lnTo>
                <a:lnTo>
                  <a:pt x="1320" y="507"/>
                </a:lnTo>
                <a:lnTo>
                  <a:pt x="1320" y="505"/>
                </a:lnTo>
                <a:lnTo>
                  <a:pt x="1320" y="504"/>
                </a:lnTo>
                <a:close/>
                <a:moveTo>
                  <a:pt x="1332" y="513"/>
                </a:moveTo>
                <a:lnTo>
                  <a:pt x="1332" y="512"/>
                </a:lnTo>
                <a:lnTo>
                  <a:pt x="1333" y="513"/>
                </a:lnTo>
                <a:lnTo>
                  <a:pt x="1334" y="513"/>
                </a:lnTo>
                <a:lnTo>
                  <a:pt x="1333" y="513"/>
                </a:lnTo>
                <a:lnTo>
                  <a:pt x="1332" y="514"/>
                </a:lnTo>
                <a:lnTo>
                  <a:pt x="1332" y="513"/>
                </a:lnTo>
                <a:close/>
                <a:moveTo>
                  <a:pt x="1335" y="513"/>
                </a:moveTo>
                <a:lnTo>
                  <a:pt x="1336" y="511"/>
                </a:lnTo>
                <a:lnTo>
                  <a:pt x="1337" y="512"/>
                </a:lnTo>
                <a:lnTo>
                  <a:pt x="1337" y="513"/>
                </a:lnTo>
                <a:lnTo>
                  <a:pt x="1336" y="513"/>
                </a:lnTo>
                <a:lnTo>
                  <a:pt x="1337" y="518"/>
                </a:lnTo>
                <a:lnTo>
                  <a:pt x="1336" y="517"/>
                </a:lnTo>
                <a:lnTo>
                  <a:pt x="1334" y="518"/>
                </a:lnTo>
                <a:lnTo>
                  <a:pt x="1334" y="517"/>
                </a:lnTo>
                <a:lnTo>
                  <a:pt x="1333" y="516"/>
                </a:lnTo>
                <a:lnTo>
                  <a:pt x="1334" y="514"/>
                </a:lnTo>
                <a:lnTo>
                  <a:pt x="1335" y="513"/>
                </a:lnTo>
                <a:close/>
                <a:moveTo>
                  <a:pt x="1295" y="519"/>
                </a:moveTo>
                <a:lnTo>
                  <a:pt x="1294" y="519"/>
                </a:lnTo>
                <a:lnTo>
                  <a:pt x="1294" y="518"/>
                </a:lnTo>
                <a:lnTo>
                  <a:pt x="1295" y="518"/>
                </a:lnTo>
                <a:lnTo>
                  <a:pt x="1295" y="517"/>
                </a:lnTo>
                <a:lnTo>
                  <a:pt x="1294" y="517"/>
                </a:lnTo>
                <a:lnTo>
                  <a:pt x="1294" y="516"/>
                </a:lnTo>
                <a:lnTo>
                  <a:pt x="1295" y="513"/>
                </a:lnTo>
                <a:lnTo>
                  <a:pt x="1295" y="512"/>
                </a:lnTo>
                <a:lnTo>
                  <a:pt x="1297" y="511"/>
                </a:lnTo>
                <a:lnTo>
                  <a:pt x="1298" y="511"/>
                </a:lnTo>
                <a:lnTo>
                  <a:pt x="1299" y="511"/>
                </a:lnTo>
                <a:lnTo>
                  <a:pt x="1299" y="512"/>
                </a:lnTo>
                <a:lnTo>
                  <a:pt x="1298" y="514"/>
                </a:lnTo>
                <a:lnTo>
                  <a:pt x="1299" y="514"/>
                </a:lnTo>
                <a:lnTo>
                  <a:pt x="1299" y="516"/>
                </a:lnTo>
                <a:lnTo>
                  <a:pt x="1299" y="517"/>
                </a:lnTo>
                <a:lnTo>
                  <a:pt x="1297" y="517"/>
                </a:lnTo>
                <a:lnTo>
                  <a:pt x="1296" y="518"/>
                </a:lnTo>
                <a:lnTo>
                  <a:pt x="1295" y="519"/>
                </a:lnTo>
                <a:close/>
                <a:moveTo>
                  <a:pt x="1301" y="513"/>
                </a:moveTo>
                <a:lnTo>
                  <a:pt x="1304" y="511"/>
                </a:lnTo>
                <a:lnTo>
                  <a:pt x="1305" y="511"/>
                </a:lnTo>
                <a:lnTo>
                  <a:pt x="1305" y="512"/>
                </a:lnTo>
                <a:lnTo>
                  <a:pt x="1305" y="516"/>
                </a:lnTo>
                <a:lnTo>
                  <a:pt x="1304" y="517"/>
                </a:lnTo>
                <a:lnTo>
                  <a:pt x="1303" y="516"/>
                </a:lnTo>
                <a:lnTo>
                  <a:pt x="1301" y="517"/>
                </a:lnTo>
                <a:lnTo>
                  <a:pt x="1300" y="518"/>
                </a:lnTo>
                <a:lnTo>
                  <a:pt x="1299" y="517"/>
                </a:lnTo>
                <a:lnTo>
                  <a:pt x="1300" y="514"/>
                </a:lnTo>
                <a:lnTo>
                  <a:pt x="1301" y="514"/>
                </a:lnTo>
                <a:lnTo>
                  <a:pt x="1301" y="513"/>
                </a:lnTo>
                <a:close/>
                <a:moveTo>
                  <a:pt x="1269" y="521"/>
                </a:moveTo>
                <a:lnTo>
                  <a:pt x="1269" y="522"/>
                </a:lnTo>
                <a:lnTo>
                  <a:pt x="1268" y="522"/>
                </a:lnTo>
                <a:lnTo>
                  <a:pt x="1267" y="522"/>
                </a:lnTo>
                <a:lnTo>
                  <a:pt x="1267" y="521"/>
                </a:lnTo>
                <a:lnTo>
                  <a:pt x="1268" y="521"/>
                </a:lnTo>
                <a:lnTo>
                  <a:pt x="1269" y="521"/>
                </a:lnTo>
                <a:close/>
                <a:moveTo>
                  <a:pt x="1252" y="512"/>
                </a:moveTo>
                <a:lnTo>
                  <a:pt x="1252" y="513"/>
                </a:lnTo>
                <a:lnTo>
                  <a:pt x="1250" y="514"/>
                </a:lnTo>
                <a:lnTo>
                  <a:pt x="1250" y="516"/>
                </a:lnTo>
                <a:lnTo>
                  <a:pt x="1249" y="514"/>
                </a:lnTo>
                <a:lnTo>
                  <a:pt x="1248" y="514"/>
                </a:lnTo>
                <a:lnTo>
                  <a:pt x="1247" y="514"/>
                </a:lnTo>
                <a:lnTo>
                  <a:pt x="1247" y="513"/>
                </a:lnTo>
                <a:lnTo>
                  <a:pt x="1249" y="511"/>
                </a:lnTo>
                <a:lnTo>
                  <a:pt x="1250" y="510"/>
                </a:lnTo>
                <a:lnTo>
                  <a:pt x="1251" y="510"/>
                </a:lnTo>
                <a:lnTo>
                  <a:pt x="1252" y="512"/>
                </a:lnTo>
                <a:close/>
                <a:moveTo>
                  <a:pt x="1269" y="509"/>
                </a:moveTo>
                <a:lnTo>
                  <a:pt x="1268" y="509"/>
                </a:lnTo>
                <a:lnTo>
                  <a:pt x="1267" y="508"/>
                </a:lnTo>
                <a:lnTo>
                  <a:pt x="1268" y="508"/>
                </a:lnTo>
                <a:lnTo>
                  <a:pt x="1269" y="508"/>
                </a:lnTo>
                <a:lnTo>
                  <a:pt x="1269" y="509"/>
                </a:lnTo>
                <a:close/>
                <a:moveTo>
                  <a:pt x="1180" y="541"/>
                </a:moveTo>
                <a:lnTo>
                  <a:pt x="1181" y="542"/>
                </a:lnTo>
                <a:lnTo>
                  <a:pt x="1181" y="543"/>
                </a:lnTo>
                <a:lnTo>
                  <a:pt x="1180" y="545"/>
                </a:lnTo>
                <a:lnTo>
                  <a:pt x="1180" y="543"/>
                </a:lnTo>
                <a:lnTo>
                  <a:pt x="1178" y="545"/>
                </a:lnTo>
                <a:lnTo>
                  <a:pt x="1176" y="545"/>
                </a:lnTo>
                <a:lnTo>
                  <a:pt x="1176" y="543"/>
                </a:lnTo>
                <a:lnTo>
                  <a:pt x="1178" y="542"/>
                </a:lnTo>
                <a:lnTo>
                  <a:pt x="1179" y="543"/>
                </a:lnTo>
                <a:lnTo>
                  <a:pt x="1180" y="542"/>
                </a:lnTo>
                <a:lnTo>
                  <a:pt x="1180" y="541"/>
                </a:lnTo>
                <a:close/>
                <a:moveTo>
                  <a:pt x="1226" y="536"/>
                </a:moveTo>
                <a:lnTo>
                  <a:pt x="1229" y="537"/>
                </a:lnTo>
                <a:lnTo>
                  <a:pt x="1230" y="537"/>
                </a:lnTo>
                <a:lnTo>
                  <a:pt x="1231" y="537"/>
                </a:lnTo>
                <a:lnTo>
                  <a:pt x="1232" y="539"/>
                </a:lnTo>
                <a:lnTo>
                  <a:pt x="1232" y="543"/>
                </a:lnTo>
                <a:lnTo>
                  <a:pt x="1233" y="545"/>
                </a:lnTo>
                <a:lnTo>
                  <a:pt x="1231" y="546"/>
                </a:lnTo>
                <a:lnTo>
                  <a:pt x="1231" y="548"/>
                </a:lnTo>
                <a:lnTo>
                  <a:pt x="1229" y="548"/>
                </a:lnTo>
                <a:lnTo>
                  <a:pt x="1228" y="548"/>
                </a:lnTo>
                <a:lnTo>
                  <a:pt x="1227" y="548"/>
                </a:lnTo>
                <a:lnTo>
                  <a:pt x="1226" y="550"/>
                </a:lnTo>
                <a:lnTo>
                  <a:pt x="1224" y="551"/>
                </a:lnTo>
                <a:lnTo>
                  <a:pt x="1222" y="551"/>
                </a:lnTo>
                <a:lnTo>
                  <a:pt x="1217" y="550"/>
                </a:lnTo>
                <a:lnTo>
                  <a:pt x="1215" y="550"/>
                </a:lnTo>
                <a:lnTo>
                  <a:pt x="1217" y="549"/>
                </a:lnTo>
                <a:lnTo>
                  <a:pt x="1215" y="549"/>
                </a:lnTo>
                <a:lnTo>
                  <a:pt x="1215" y="548"/>
                </a:lnTo>
                <a:lnTo>
                  <a:pt x="1214" y="548"/>
                </a:lnTo>
                <a:lnTo>
                  <a:pt x="1213" y="549"/>
                </a:lnTo>
                <a:lnTo>
                  <a:pt x="1212" y="548"/>
                </a:lnTo>
                <a:lnTo>
                  <a:pt x="1211" y="547"/>
                </a:lnTo>
                <a:lnTo>
                  <a:pt x="1211" y="546"/>
                </a:lnTo>
                <a:lnTo>
                  <a:pt x="1212" y="545"/>
                </a:lnTo>
                <a:lnTo>
                  <a:pt x="1212" y="543"/>
                </a:lnTo>
                <a:lnTo>
                  <a:pt x="1213" y="545"/>
                </a:lnTo>
                <a:lnTo>
                  <a:pt x="1214" y="546"/>
                </a:lnTo>
                <a:lnTo>
                  <a:pt x="1215" y="546"/>
                </a:lnTo>
                <a:lnTo>
                  <a:pt x="1215" y="545"/>
                </a:lnTo>
                <a:lnTo>
                  <a:pt x="1214" y="542"/>
                </a:lnTo>
                <a:lnTo>
                  <a:pt x="1214" y="541"/>
                </a:lnTo>
                <a:lnTo>
                  <a:pt x="1217" y="539"/>
                </a:lnTo>
                <a:lnTo>
                  <a:pt x="1219" y="538"/>
                </a:lnTo>
                <a:lnTo>
                  <a:pt x="1220" y="538"/>
                </a:lnTo>
                <a:lnTo>
                  <a:pt x="1221" y="538"/>
                </a:lnTo>
                <a:lnTo>
                  <a:pt x="1224" y="537"/>
                </a:lnTo>
                <a:lnTo>
                  <a:pt x="1226" y="536"/>
                </a:lnTo>
                <a:close/>
                <a:moveTo>
                  <a:pt x="1208" y="550"/>
                </a:moveTo>
                <a:lnTo>
                  <a:pt x="1207" y="549"/>
                </a:lnTo>
                <a:lnTo>
                  <a:pt x="1207" y="548"/>
                </a:lnTo>
                <a:lnTo>
                  <a:pt x="1209" y="548"/>
                </a:lnTo>
                <a:lnTo>
                  <a:pt x="1209" y="549"/>
                </a:lnTo>
                <a:lnTo>
                  <a:pt x="1208" y="550"/>
                </a:lnTo>
                <a:close/>
                <a:moveTo>
                  <a:pt x="1322" y="523"/>
                </a:moveTo>
                <a:lnTo>
                  <a:pt x="1322" y="521"/>
                </a:lnTo>
                <a:lnTo>
                  <a:pt x="1323" y="521"/>
                </a:lnTo>
                <a:lnTo>
                  <a:pt x="1324" y="522"/>
                </a:lnTo>
                <a:lnTo>
                  <a:pt x="1324" y="524"/>
                </a:lnTo>
                <a:lnTo>
                  <a:pt x="1324" y="526"/>
                </a:lnTo>
                <a:lnTo>
                  <a:pt x="1325" y="527"/>
                </a:lnTo>
                <a:lnTo>
                  <a:pt x="1326" y="527"/>
                </a:lnTo>
                <a:lnTo>
                  <a:pt x="1325" y="529"/>
                </a:lnTo>
                <a:lnTo>
                  <a:pt x="1324" y="529"/>
                </a:lnTo>
                <a:lnTo>
                  <a:pt x="1323" y="530"/>
                </a:lnTo>
                <a:lnTo>
                  <a:pt x="1323" y="532"/>
                </a:lnTo>
                <a:lnTo>
                  <a:pt x="1322" y="532"/>
                </a:lnTo>
                <a:lnTo>
                  <a:pt x="1322" y="533"/>
                </a:lnTo>
                <a:lnTo>
                  <a:pt x="1320" y="533"/>
                </a:lnTo>
                <a:lnTo>
                  <a:pt x="1320" y="532"/>
                </a:lnTo>
                <a:lnTo>
                  <a:pt x="1320" y="529"/>
                </a:lnTo>
                <a:lnTo>
                  <a:pt x="1322" y="528"/>
                </a:lnTo>
                <a:lnTo>
                  <a:pt x="1322" y="527"/>
                </a:lnTo>
                <a:lnTo>
                  <a:pt x="1320" y="526"/>
                </a:lnTo>
                <a:lnTo>
                  <a:pt x="1322" y="523"/>
                </a:lnTo>
                <a:close/>
                <a:moveTo>
                  <a:pt x="1337" y="524"/>
                </a:moveTo>
                <a:lnTo>
                  <a:pt x="1337" y="527"/>
                </a:lnTo>
                <a:lnTo>
                  <a:pt x="1338" y="528"/>
                </a:lnTo>
                <a:lnTo>
                  <a:pt x="1335" y="528"/>
                </a:lnTo>
                <a:lnTo>
                  <a:pt x="1332" y="528"/>
                </a:lnTo>
                <a:lnTo>
                  <a:pt x="1332" y="527"/>
                </a:lnTo>
                <a:lnTo>
                  <a:pt x="1333" y="527"/>
                </a:lnTo>
                <a:lnTo>
                  <a:pt x="1333" y="526"/>
                </a:lnTo>
                <a:lnTo>
                  <a:pt x="1334" y="526"/>
                </a:lnTo>
                <a:lnTo>
                  <a:pt x="1334" y="527"/>
                </a:lnTo>
                <a:lnTo>
                  <a:pt x="1336" y="526"/>
                </a:lnTo>
                <a:lnTo>
                  <a:pt x="1336" y="524"/>
                </a:lnTo>
                <a:lnTo>
                  <a:pt x="1337" y="524"/>
                </a:lnTo>
                <a:close/>
                <a:moveTo>
                  <a:pt x="1346" y="524"/>
                </a:moveTo>
                <a:lnTo>
                  <a:pt x="1348" y="523"/>
                </a:lnTo>
                <a:lnTo>
                  <a:pt x="1349" y="522"/>
                </a:lnTo>
                <a:lnTo>
                  <a:pt x="1351" y="522"/>
                </a:lnTo>
                <a:lnTo>
                  <a:pt x="1351" y="523"/>
                </a:lnTo>
                <a:lnTo>
                  <a:pt x="1349" y="524"/>
                </a:lnTo>
                <a:lnTo>
                  <a:pt x="1347" y="526"/>
                </a:lnTo>
                <a:lnTo>
                  <a:pt x="1346" y="526"/>
                </a:lnTo>
                <a:lnTo>
                  <a:pt x="1346" y="524"/>
                </a:lnTo>
                <a:close/>
                <a:moveTo>
                  <a:pt x="1353" y="524"/>
                </a:moveTo>
                <a:lnTo>
                  <a:pt x="1353" y="523"/>
                </a:lnTo>
                <a:lnTo>
                  <a:pt x="1353" y="522"/>
                </a:lnTo>
                <a:lnTo>
                  <a:pt x="1353" y="521"/>
                </a:lnTo>
                <a:lnTo>
                  <a:pt x="1355" y="520"/>
                </a:lnTo>
                <a:lnTo>
                  <a:pt x="1355" y="518"/>
                </a:lnTo>
                <a:lnTo>
                  <a:pt x="1355" y="517"/>
                </a:lnTo>
                <a:lnTo>
                  <a:pt x="1356" y="517"/>
                </a:lnTo>
                <a:lnTo>
                  <a:pt x="1358" y="517"/>
                </a:lnTo>
                <a:lnTo>
                  <a:pt x="1358" y="518"/>
                </a:lnTo>
                <a:lnTo>
                  <a:pt x="1356" y="523"/>
                </a:lnTo>
                <a:lnTo>
                  <a:pt x="1355" y="524"/>
                </a:lnTo>
                <a:lnTo>
                  <a:pt x="1354" y="524"/>
                </a:lnTo>
                <a:lnTo>
                  <a:pt x="1353" y="526"/>
                </a:lnTo>
                <a:lnTo>
                  <a:pt x="1353" y="524"/>
                </a:lnTo>
                <a:close/>
                <a:moveTo>
                  <a:pt x="1345" y="527"/>
                </a:moveTo>
                <a:lnTo>
                  <a:pt x="1344" y="528"/>
                </a:lnTo>
                <a:lnTo>
                  <a:pt x="1343" y="528"/>
                </a:lnTo>
                <a:lnTo>
                  <a:pt x="1343" y="527"/>
                </a:lnTo>
                <a:lnTo>
                  <a:pt x="1345" y="526"/>
                </a:lnTo>
                <a:lnTo>
                  <a:pt x="1345" y="527"/>
                </a:lnTo>
                <a:close/>
                <a:moveTo>
                  <a:pt x="1445" y="510"/>
                </a:moveTo>
                <a:lnTo>
                  <a:pt x="1447" y="510"/>
                </a:lnTo>
                <a:lnTo>
                  <a:pt x="1448" y="510"/>
                </a:lnTo>
                <a:lnTo>
                  <a:pt x="1448" y="511"/>
                </a:lnTo>
                <a:lnTo>
                  <a:pt x="1445" y="512"/>
                </a:lnTo>
                <a:lnTo>
                  <a:pt x="1444" y="512"/>
                </a:lnTo>
                <a:lnTo>
                  <a:pt x="1445" y="510"/>
                </a:lnTo>
                <a:close/>
                <a:moveTo>
                  <a:pt x="1456" y="509"/>
                </a:moveTo>
                <a:lnTo>
                  <a:pt x="1457" y="508"/>
                </a:lnTo>
                <a:lnTo>
                  <a:pt x="1457" y="507"/>
                </a:lnTo>
                <a:lnTo>
                  <a:pt x="1457" y="509"/>
                </a:lnTo>
                <a:lnTo>
                  <a:pt x="1456" y="510"/>
                </a:lnTo>
                <a:lnTo>
                  <a:pt x="1456" y="509"/>
                </a:lnTo>
                <a:close/>
                <a:moveTo>
                  <a:pt x="1438" y="511"/>
                </a:moveTo>
                <a:lnTo>
                  <a:pt x="1438" y="512"/>
                </a:lnTo>
                <a:lnTo>
                  <a:pt x="1437" y="512"/>
                </a:lnTo>
                <a:lnTo>
                  <a:pt x="1435" y="513"/>
                </a:lnTo>
                <a:lnTo>
                  <a:pt x="1434" y="512"/>
                </a:lnTo>
                <a:lnTo>
                  <a:pt x="1435" y="511"/>
                </a:lnTo>
                <a:lnTo>
                  <a:pt x="1438" y="511"/>
                </a:lnTo>
                <a:close/>
                <a:moveTo>
                  <a:pt x="1433" y="511"/>
                </a:moveTo>
                <a:lnTo>
                  <a:pt x="1433" y="512"/>
                </a:lnTo>
                <a:lnTo>
                  <a:pt x="1432" y="513"/>
                </a:lnTo>
                <a:lnTo>
                  <a:pt x="1431" y="513"/>
                </a:lnTo>
                <a:lnTo>
                  <a:pt x="1430" y="512"/>
                </a:lnTo>
                <a:lnTo>
                  <a:pt x="1430" y="511"/>
                </a:lnTo>
                <a:lnTo>
                  <a:pt x="1428" y="512"/>
                </a:lnTo>
                <a:lnTo>
                  <a:pt x="1428" y="511"/>
                </a:lnTo>
                <a:lnTo>
                  <a:pt x="1429" y="510"/>
                </a:lnTo>
                <a:lnTo>
                  <a:pt x="1430" y="510"/>
                </a:lnTo>
                <a:lnTo>
                  <a:pt x="1430" y="509"/>
                </a:lnTo>
                <a:lnTo>
                  <a:pt x="1431" y="509"/>
                </a:lnTo>
                <a:lnTo>
                  <a:pt x="1432" y="510"/>
                </a:lnTo>
                <a:lnTo>
                  <a:pt x="1433" y="510"/>
                </a:lnTo>
                <a:lnTo>
                  <a:pt x="1434" y="511"/>
                </a:lnTo>
                <a:lnTo>
                  <a:pt x="1433" y="511"/>
                </a:lnTo>
                <a:close/>
                <a:moveTo>
                  <a:pt x="1425" y="513"/>
                </a:moveTo>
                <a:lnTo>
                  <a:pt x="1423" y="513"/>
                </a:lnTo>
                <a:lnTo>
                  <a:pt x="1423" y="512"/>
                </a:lnTo>
                <a:lnTo>
                  <a:pt x="1424" y="512"/>
                </a:lnTo>
                <a:lnTo>
                  <a:pt x="1425" y="511"/>
                </a:lnTo>
                <a:lnTo>
                  <a:pt x="1424" y="510"/>
                </a:lnTo>
                <a:lnTo>
                  <a:pt x="1427" y="509"/>
                </a:lnTo>
                <a:lnTo>
                  <a:pt x="1427" y="510"/>
                </a:lnTo>
                <a:lnTo>
                  <a:pt x="1425" y="512"/>
                </a:lnTo>
                <a:lnTo>
                  <a:pt x="1425" y="513"/>
                </a:lnTo>
                <a:close/>
                <a:moveTo>
                  <a:pt x="1352" y="531"/>
                </a:moveTo>
                <a:lnTo>
                  <a:pt x="1352" y="530"/>
                </a:lnTo>
                <a:lnTo>
                  <a:pt x="1353" y="529"/>
                </a:lnTo>
                <a:lnTo>
                  <a:pt x="1353" y="530"/>
                </a:lnTo>
                <a:lnTo>
                  <a:pt x="1353" y="531"/>
                </a:lnTo>
                <a:lnTo>
                  <a:pt x="1352" y="531"/>
                </a:lnTo>
                <a:close/>
                <a:moveTo>
                  <a:pt x="1461" y="510"/>
                </a:moveTo>
                <a:lnTo>
                  <a:pt x="1462" y="509"/>
                </a:lnTo>
                <a:lnTo>
                  <a:pt x="1462" y="510"/>
                </a:lnTo>
                <a:lnTo>
                  <a:pt x="1462" y="513"/>
                </a:lnTo>
                <a:lnTo>
                  <a:pt x="1461" y="510"/>
                </a:lnTo>
                <a:close/>
                <a:moveTo>
                  <a:pt x="1444" y="517"/>
                </a:moveTo>
                <a:lnTo>
                  <a:pt x="1447" y="517"/>
                </a:lnTo>
                <a:lnTo>
                  <a:pt x="1445" y="517"/>
                </a:lnTo>
                <a:lnTo>
                  <a:pt x="1445" y="518"/>
                </a:lnTo>
                <a:lnTo>
                  <a:pt x="1444" y="518"/>
                </a:lnTo>
                <a:lnTo>
                  <a:pt x="1444" y="517"/>
                </a:lnTo>
                <a:lnTo>
                  <a:pt x="1443" y="518"/>
                </a:lnTo>
                <a:lnTo>
                  <a:pt x="1443" y="517"/>
                </a:lnTo>
                <a:lnTo>
                  <a:pt x="1444" y="516"/>
                </a:lnTo>
                <a:lnTo>
                  <a:pt x="1444" y="517"/>
                </a:lnTo>
                <a:close/>
                <a:moveTo>
                  <a:pt x="1356" y="532"/>
                </a:moveTo>
                <a:lnTo>
                  <a:pt x="1356" y="533"/>
                </a:lnTo>
                <a:lnTo>
                  <a:pt x="1354" y="533"/>
                </a:lnTo>
                <a:lnTo>
                  <a:pt x="1354" y="531"/>
                </a:lnTo>
                <a:lnTo>
                  <a:pt x="1356" y="532"/>
                </a:lnTo>
                <a:close/>
                <a:moveTo>
                  <a:pt x="1461" y="509"/>
                </a:moveTo>
                <a:lnTo>
                  <a:pt x="1460" y="511"/>
                </a:lnTo>
                <a:lnTo>
                  <a:pt x="1460" y="510"/>
                </a:lnTo>
                <a:lnTo>
                  <a:pt x="1460" y="509"/>
                </a:lnTo>
                <a:lnTo>
                  <a:pt x="1461" y="509"/>
                </a:lnTo>
                <a:close/>
                <a:moveTo>
                  <a:pt x="1375" y="541"/>
                </a:moveTo>
                <a:lnTo>
                  <a:pt x="1375" y="540"/>
                </a:lnTo>
                <a:lnTo>
                  <a:pt x="1375" y="538"/>
                </a:lnTo>
                <a:lnTo>
                  <a:pt x="1376" y="539"/>
                </a:lnTo>
                <a:lnTo>
                  <a:pt x="1377" y="540"/>
                </a:lnTo>
                <a:lnTo>
                  <a:pt x="1376" y="541"/>
                </a:lnTo>
                <a:lnTo>
                  <a:pt x="1376" y="542"/>
                </a:lnTo>
                <a:lnTo>
                  <a:pt x="1375" y="541"/>
                </a:lnTo>
                <a:close/>
                <a:moveTo>
                  <a:pt x="1495" y="559"/>
                </a:moveTo>
                <a:lnTo>
                  <a:pt x="1495" y="558"/>
                </a:lnTo>
                <a:lnTo>
                  <a:pt x="1496" y="557"/>
                </a:lnTo>
                <a:lnTo>
                  <a:pt x="1497" y="557"/>
                </a:lnTo>
                <a:lnTo>
                  <a:pt x="1497" y="558"/>
                </a:lnTo>
                <a:lnTo>
                  <a:pt x="1496" y="559"/>
                </a:lnTo>
                <a:lnTo>
                  <a:pt x="1495" y="559"/>
                </a:lnTo>
                <a:close/>
                <a:moveTo>
                  <a:pt x="1365" y="591"/>
                </a:moveTo>
                <a:lnTo>
                  <a:pt x="1365" y="589"/>
                </a:lnTo>
                <a:lnTo>
                  <a:pt x="1365" y="588"/>
                </a:lnTo>
                <a:lnTo>
                  <a:pt x="1366" y="587"/>
                </a:lnTo>
                <a:lnTo>
                  <a:pt x="1367" y="587"/>
                </a:lnTo>
                <a:lnTo>
                  <a:pt x="1367" y="588"/>
                </a:lnTo>
                <a:lnTo>
                  <a:pt x="1366" y="589"/>
                </a:lnTo>
                <a:lnTo>
                  <a:pt x="1367" y="589"/>
                </a:lnTo>
                <a:lnTo>
                  <a:pt x="1367" y="590"/>
                </a:lnTo>
                <a:lnTo>
                  <a:pt x="1367" y="591"/>
                </a:lnTo>
                <a:lnTo>
                  <a:pt x="1366" y="593"/>
                </a:lnTo>
                <a:lnTo>
                  <a:pt x="1365" y="591"/>
                </a:lnTo>
                <a:close/>
                <a:moveTo>
                  <a:pt x="1381" y="589"/>
                </a:moveTo>
                <a:lnTo>
                  <a:pt x="1380" y="588"/>
                </a:lnTo>
                <a:lnTo>
                  <a:pt x="1382" y="585"/>
                </a:lnTo>
                <a:lnTo>
                  <a:pt x="1383" y="585"/>
                </a:lnTo>
                <a:lnTo>
                  <a:pt x="1384" y="586"/>
                </a:lnTo>
                <a:lnTo>
                  <a:pt x="1385" y="588"/>
                </a:lnTo>
                <a:lnTo>
                  <a:pt x="1384" y="589"/>
                </a:lnTo>
                <a:lnTo>
                  <a:pt x="1384" y="590"/>
                </a:lnTo>
                <a:lnTo>
                  <a:pt x="1383" y="590"/>
                </a:lnTo>
                <a:lnTo>
                  <a:pt x="1382" y="590"/>
                </a:lnTo>
                <a:lnTo>
                  <a:pt x="1381" y="589"/>
                </a:lnTo>
                <a:close/>
                <a:moveTo>
                  <a:pt x="1512" y="568"/>
                </a:moveTo>
                <a:lnTo>
                  <a:pt x="1511" y="568"/>
                </a:lnTo>
                <a:lnTo>
                  <a:pt x="1511" y="566"/>
                </a:lnTo>
                <a:lnTo>
                  <a:pt x="1512" y="566"/>
                </a:lnTo>
                <a:lnTo>
                  <a:pt x="1514" y="566"/>
                </a:lnTo>
                <a:lnTo>
                  <a:pt x="1515" y="566"/>
                </a:lnTo>
                <a:lnTo>
                  <a:pt x="1515" y="567"/>
                </a:lnTo>
                <a:lnTo>
                  <a:pt x="1514" y="568"/>
                </a:lnTo>
                <a:lnTo>
                  <a:pt x="1512" y="568"/>
                </a:lnTo>
                <a:close/>
                <a:moveTo>
                  <a:pt x="1516" y="566"/>
                </a:moveTo>
                <a:lnTo>
                  <a:pt x="1516" y="565"/>
                </a:lnTo>
                <a:lnTo>
                  <a:pt x="1515" y="565"/>
                </a:lnTo>
                <a:lnTo>
                  <a:pt x="1516" y="565"/>
                </a:lnTo>
                <a:lnTo>
                  <a:pt x="1517" y="565"/>
                </a:lnTo>
                <a:lnTo>
                  <a:pt x="1517" y="566"/>
                </a:lnTo>
                <a:lnTo>
                  <a:pt x="1516" y="566"/>
                </a:lnTo>
                <a:close/>
                <a:moveTo>
                  <a:pt x="1511" y="570"/>
                </a:moveTo>
                <a:lnTo>
                  <a:pt x="1512" y="569"/>
                </a:lnTo>
                <a:lnTo>
                  <a:pt x="1514" y="569"/>
                </a:lnTo>
                <a:lnTo>
                  <a:pt x="1514" y="570"/>
                </a:lnTo>
                <a:lnTo>
                  <a:pt x="1512" y="570"/>
                </a:lnTo>
                <a:lnTo>
                  <a:pt x="1512" y="571"/>
                </a:lnTo>
                <a:lnTo>
                  <a:pt x="1511" y="570"/>
                </a:lnTo>
                <a:close/>
                <a:moveTo>
                  <a:pt x="1514" y="571"/>
                </a:moveTo>
                <a:lnTo>
                  <a:pt x="1516" y="571"/>
                </a:lnTo>
                <a:lnTo>
                  <a:pt x="1516" y="572"/>
                </a:lnTo>
                <a:lnTo>
                  <a:pt x="1515" y="574"/>
                </a:lnTo>
                <a:lnTo>
                  <a:pt x="1514" y="572"/>
                </a:lnTo>
                <a:lnTo>
                  <a:pt x="1514" y="571"/>
                </a:lnTo>
                <a:close/>
                <a:moveTo>
                  <a:pt x="1519" y="572"/>
                </a:moveTo>
                <a:lnTo>
                  <a:pt x="1518" y="574"/>
                </a:lnTo>
                <a:lnTo>
                  <a:pt x="1518" y="575"/>
                </a:lnTo>
                <a:lnTo>
                  <a:pt x="1517" y="575"/>
                </a:lnTo>
                <a:lnTo>
                  <a:pt x="1517" y="576"/>
                </a:lnTo>
                <a:lnTo>
                  <a:pt x="1518" y="576"/>
                </a:lnTo>
                <a:lnTo>
                  <a:pt x="1518" y="577"/>
                </a:lnTo>
                <a:lnTo>
                  <a:pt x="1518" y="578"/>
                </a:lnTo>
                <a:lnTo>
                  <a:pt x="1518" y="579"/>
                </a:lnTo>
                <a:lnTo>
                  <a:pt x="1517" y="579"/>
                </a:lnTo>
                <a:lnTo>
                  <a:pt x="1515" y="580"/>
                </a:lnTo>
                <a:lnTo>
                  <a:pt x="1514" y="578"/>
                </a:lnTo>
                <a:lnTo>
                  <a:pt x="1514" y="577"/>
                </a:lnTo>
                <a:lnTo>
                  <a:pt x="1512" y="577"/>
                </a:lnTo>
                <a:lnTo>
                  <a:pt x="1511" y="578"/>
                </a:lnTo>
                <a:lnTo>
                  <a:pt x="1510" y="577"/>
                </a:lnTo>
                <a:lnTo>
                  <a:pt x="1510" y="576"/>
                </a:lnTo>
                <a:lnTo>
                  <a:pt x="1512" y="576"/>
                </a:lnTo>
                <a:lnTo>
                  <a:pt x="1512" y="575"/>
                </a:lnTo>
                <a:lnTo>
                  <a:pt x="1514" y="575"/>
                </a:lnTo>
                <a:lnTo>
                  <a:pt x="1515" y="575"/>
                </a:lnTo>
                <a:lnTo>
                  <a:pt x="1516" y="574"/>
                </a:lnTo>
                <a:lnTo>
                  <a:pt x="1519" y="572"/>
                </a:lnTo>
                <a:close/>
                <a:moveTo>
                  <a:pt x="1511" y="575"/>
                </a:moveTo>
                <a:lnTo>
                  <a:pt x="1509" y="575"/>
                </a:lnTo>
                <a:lnTo>
                  <a:pt x="1510" y="572"/>
                </a:lnTo>
                <a:lnTo>
                  <a:pt x="1511" y="572"/>
                </a:lnTo>
                <a:lnTo>
                  <a:pt x="1512" y="574"/>
                </a:lnTo>
                <a:lnTo>
                  <a:pt x="1511" y="575"/>
                </a:lnTo>
                <a:close/>
                <a:moveTo>
                  <a:pt x="1516" y="584"/>
                </a:moveTo>
                <a:lnTo>
                  <a:pt x="1515" y="581"/>
                </a:lnTo>
                <a:lnTo>
                  <a:pt x="1516" y="581"/>
                </a:lnTo>
                <a:lnTo>
                  <a:pt x="1517" y="581"/>
                </a:lnTo>
                <a:lnTo>
                  <a:pt x="1518" y="583"/>
                </a:lnTo>
                <a:lnTo>
                  <a:pt x="1519" y="583"/>
                </a:lnTo>
                <a:lnTo>
                  <a:pt x="1519" y="584"/>
                </a:lnTo>
                <a:lnTo>
                  <a:pt x="1518" y="583"/>
                </a:lnTo>
                <a:lnTo>
                  <a:pt x="1517" y="584"/>
                </a:lnTo>
                <a:lnTo>
                  <a:pt x="1516" y="584"/>
                </a:lnTo>
                <a:close/>
                <a:moveTo>
                  <a:pt x="1338" y="504"/>
                </a:moveTo>
                <a:lnTo>
                  <a:pt x="1337" y="507"/>
                </a:lnTo>
                <a:lnTo>
                  <a:pt x="1337" y="505"/>
                </a:lnTo>
                <a:lnTo>
                  <a:pt x="1337" y="503"/>
                </a:lnTo>
                <a:lnTo>
                  <a:pt x="1338" y="503"/>
                </a:lnTo>
                <a:lnTo>
                  <a:pt x="1339" y="504"/>
                </a:lnTo>
                <a:lnTo>
                  <a:pt x="1338" y="504"/>
                </a:lnTo>
                <a:close/>
                <a:moveTo>
                  <a:pt x="1346" y="503"/>
                </a:moveTo>
                <a:lnTo>
                  <a:pt x="1346" y="502"/>
                </a:lnTo>
                <a:lnTo>
                  <a:pt x="1346" y="501"/>
                </a:lnTo>
                <a:lnTo>
                  <a:pt x="1347" y="501"/>
                </a:lnTo>
                <a:lnTo>
                  <a:pt x="1348" y="502"/>
                </a:lnTo>
                <a:lnTo>
                  <a:pt x="1347" y="503"/>
                </a:lnTo>
                <a:lnTo>
                  <a:pt x="1346" y="503"/>
                </a:lnTo>
                <a:close/>
                <a:moveTo>
                  <a:pt x="1349" y="502"/>
                </a:moveTo>
                <a:lnTo>
                  <a:pt x="1349" y="501"/>
                </a:lnTo>
                <a:lnTo>
                  <a:pt x="1347" y="500"/>
                </a:lnTo>
                <a:lnTo>
                  <a:pt x="1347" y="499"/>
                </a:lnTo>
                <a:lnTo>
                  <a:pt x="1351" y="499"/>
                </a:lnTo>
                <a:lnTo>
                  <a:pt x="1352" y="500"/>
                </a:lnTo>
                <a:lnTo>
                  <a:pt x="1351" y="502"/>
                </a:lnTo>
                <a:lnTo>
                  <a:pt x="1349" y="502"/>
                </a:lnTo>
                <a:close/>
                <a:moveTo>
                  <a:pt x="1355" y="498"/>
                </a:moveTo>
                <a:lnTo>
                  <a:pt x="1355" y="499"/>
                </a:lnTo>
                <a:lnTo>
                  <a:pt x="1355" y="500"/>
                </a:lnTo>
                <a:lnTo>
                  <a:pt x="1354" y="500"/>
                </a:lnTo>
                <a:lnTo>
                  <a:pt x="1353" y="500"/>
                </a:lnTo>
                <a:lnTo>
                  <a:pt x="1352" y="499"/>
                </a:lnTo>
                <a:lnTo>
                  <a:pt x="1353" y="499"/>
                </a:lnTo>
                <a:lnTo>
                  <a:pt x="1355" y="498"/>
                </a:lnTo>
                <a:close/>
                <a:moveTo>
                  <a:pt x="1354" y="501"/>
                </a:moveTo>
                <a:lnTo>
                  <a:pt x="1355" y="500"/>
                </a:lnTo>
                <a:lnTo>
                  <a:pt x="1356" y="500"/>
                </a:lnTo>
                <a:lnTo>
                  <a:pt x="1356" y="501"/>
                </a:lnTo>
                <a:lnTo>
                  <a:pt x="1354" y="502"/>
                </a:lnTo>
                <a:lnTo>
                  <a:pt x="1354" y="501"/>
                </a:lnTo>
                <a:close/>
                <a:moveTo>
                  <a:pt x="1357" y="494"/>
                </a:moveTo>
                <a:lnTo>
                  <a:pt x="1357" y="495"/>
                </a:lnTo>
                <a:lnTo>
                  <a:pt x="1357" y="497"/>
                </a:lnTo>
                <a:lnTo>
                  <a:pt x="1352" y="498"/>
                </a:lnTo>
                <a:lnTo>
                  <a:pt x="1351" y="498"/>
                </a:lnTo>
                <a:lnTo>
                  <a:pt x="1351" y="497"/>
                </a:lnTo>
                <a:lnTo>
                  <a:pt x="1348" y="495"/>
                </a:lnTo>
                <a:lnTo>
                  <a:pt x="1347" y="494"/>
                </a:lnTo>
                <a:lnTo>
                  <a:pt x="1349" y="493"/>
                </a:lnTo>
                <a:lnTo>
                  <a:pt x="1351" y="493"/>
                </a:lnTo>
                <a:lnTo>
                  <a:pt x="1352" y="494"/>
                </a:lnTo>
                <a:lnTo>
                  <a:pt x="1353" y="494"/>
                </a:lnTo>
                <a:lnTo>
                  <a:pt x="1355" y="494"/>
                </a:lnTo>
                <a:lnTo>
                  <a:pt x="1356" y="494"/>
                </a:lnTo>
                <a:lnTo>
                  <a:pt x="1357" y="494"/>
                </a:lnTo>
                <a:close/>
                <a:moveTo>
                  <a:pt x="1346" y="494"/>
                </a:moveTo>
                <a:lnTo>
                  <a:pt x="1346" y="495"/>
                </a:lnTo>
                <a:lnTo>
                  <a:pt x="1346" y="497"/>
                </a:lnTo>
                <a:lnTo>
                  <a:pt x="1345" y="497"/>
                </a:lnTo>
                <a:lnTo>
                  <a:pt x="1344" y="495"/>
                </a:lnTo>
                <a:lnTo>
                  <a:pt x="1344" y="493"/>
                </a:lnTo>
                <a:lnTo>
                  <a:pt x="1346" y="493"/>
                </a:lnTo>
                <a:lnTo>
                  <a:pt x="1346" y="492"/>
                </a:lnTo>
                <a:lnTo>
                  <a:pt x="1347" y="493"/>
                </a:lnTo>
                <a:lnTo>
                  <a:pt x="1346" y="494"/>
                </a:lnTo>
                <a:close/>
                <a:moveTo>
                  <a:pt x="1250" y="497"/>
                </a:moveTo>
                <a:lnTo>
                  <a:pt x="1249" y="498"/>
                </a:lnTo>
                <a:lnTo>
                  <a:pt x="1248" y="498"/>
                </a:lnTo>
                <a:lnTo>
                  <a:pt x="1248" y="497"/>
                </a:lnTo>
                <a:lnTo>
                  <a:pt x="1250" y="495"/>
                </a:lnTo>
                <a:lnTo>
                  <a:pt x="1250" y="497"/>
                </a:lnTo>
                <a:close/>
                <a:moveTo>
                  <a:pt x="1012" y="457"/>
                </a:moveTo>
                <a:lnTo>
                  <a:pt x="1012" y="459"/>
                </a:lnTo>
                <a:lnTo>
                  <a:pt x="1011" y="459"/>
                </a:lnTo>
                <a:lnTo>
                  <a:pt x="1012" y="459"/>
                </a:lnTo>
                <a:lnTo>
                  <a:pt x="1012" y="457"/>
                </a:lnTo>
                <a:close/>
                <a:moveTo>
                  <a:pt x="993" y="466"/>
                </a:moveTo>
                <a:lnTo>
                  <a:pt x="994" y="466"/>
                </a:lnTo>
                <a:lnTo>
                  <a:pt x="993" y="466"/>
                </a:lnTo>
                <a:lnTo>
                  <a:pt x="992" y="466"/>
                </a:lnTo>
                <a:lnTo>
                  <a:pt x="991" y="467"/>
                </a:lnTo>
                <a:lnTo>
                  <a:pt x="990" y="467"/>
                </a:lnTo>
                <a:lnTo>
                  <a:pt x="990" y="466"/>
                </a:lnTo>
                <a:lnTo>
                  <a:pt x="991" y="466"/>
                </a:lnTo>
                <a:lnTo>
                  <a:pt x="992" y="466"/>
                </a:lnTo>
                <a:lnTo>
                  <a:pt x="993" y="466"/>
                </a:lnTo>
                <a:close/>
                <a:moveTo>
                  <a:pt x="952" y="473"/>
                </a:moveTo>
                <a:lnTo>
                  <a:pt x="952" y="474"/>
                </a:lnTo>
                <a:lnTo>
                  <a:pt x="952" y="473"/>
                </a:lnTo>
                <a:close/>
                <a:moveTo>
                  <a:pt x="945" y="446"/>
                </a:moveTo>
                <a:lnTo>
                  <a:pt x="944" y="448"/>
                </a:lnTo>
                <a:lnTo>
                  <a:pt x="943" y="447"/>
                </a:lnTo>
                <a:lnTo>
                  <a:pt x="942" y="444"/>
                </a:lnTo>
                <a:lnTo>
                  <a:pt x="942" y="443"/>
                </a:lnTo>
                <a:lnTo>
                  <a:pt x="941" y="441"/>
                </a:lnTo>
                <a:lnTo>
                  <a:pt x="941" y="437"/>
                </a:lnTo>
                <a:lnTo>
                  <a:pt x="941" y="435"/>
                </a:lnTo>
                <a:lnTo>
                  <a:pt x="942" y="435"/>
                </a:lnTo>
                <a:lnTo>
                  <a:pt x="943" y="438"/>
                </a:lnTo>
                <a:lnTo>
                  <a:pt x="943" y="442"/>
                </a:lnTo>
                <a:lnTo>
                  <a:pt x="943" y="443"/>
                </a:lnTo>
                <a:lnTo>
                  <a:pt x="945" y="446"/>
                </a:lnTo>
                <a:close/>
                <a:moveTo>
                  <a:pt x="965" y="403"/>
                </a:moveTo>
                <a:lnTo>
                  <a:pt x="964" y="405"/>
                </a:lnTo>
                <a:lnTo>
                  <a:pt x="963" y="405"/>
                </a:lnTo>
                <a:lnTo>
                  <a:pt x="962" y="405"/>
                </a:lnTo>
                <a:lnTo>
                  <a:pt x="961" y="404"/>
                </a:lnTo>
                <a:lnTo>
                  <a:pt x="961" y="402"/>
                </a:lnTo>
                <a:lnTo>
                  <a:pt x="962" y="397"/>
                </a:lnTo>
                <a:lnTo>
                  <a:pt x="963" y="396"/>
                </a:lnTo>
                <a:lnTo>
                  <a:pt x="964" y="396"/>
                </a:lnTo>
                <a:lnTo>
                  <a:pt x="965" y="396"/>
                </a:lnTo>
                <a:lnTo>
                  <a:pt x="966" y="398"/>
                </a:lnTo>
                <a:lnTo>
                  <a:pt x="969" y="399"/>
                </a:lnTo>
                <a:lnTo>
                  <a:pt x="970" y="399"/>
                </a:lnTo>
                <a:lnTo>
                  <a:pt x="971" y="399"/>
                </a:lnTo>
                <a:lnTo>
                  <a:pt x="971" y="398"/>
                </a:lnTo>
                <a:lnTo>
                  <a:pt x="972" y="398"/>
                </a:lnTo>
                <a:lnTo>
                  <a:pt x="973" y="399"/>
                </a:lnTo>
                <a:lnTo>
                  <a:pt x="974" y="399"/>
                </a:lnTo>
                <a:lnTo>
                  <a:pt x="975" y="398"/>
                </a:lnTo>
                <a:lnTo>
                  <a:pt x="975" y="399"/>
                </a:lnTo>
                <a:lnTo>
                  <a:pt x="975" y="402"/>
                </a:lnTo>
                <a:lnTo>
                  <a:pt x="974" y="402"/>
                </a:lnTo>
                <a:lnTo>
                  <a:pt x="974" y="400"/>
                </a:lnTo>
                <a:lnTo>
                  <a:pt x="973" y="402"/>
                </a:lnTo>
                <a:lnTo>
                  <a:pt x="972" y="402"/>
                </a:lnTo>
                <a:lnTo>
                  <a:pt x="971" y="400"/>
                </a:lnTo>
                <a:lnTo>
                  <a:pt x="970" y="400"/>
                </a:lnTo>
                <a:lnTo>
                  <a:pt x="968" y="402"/>
                </a:lnTo>
                <a:lnTo>
                  <a:pt x="966" y="402"/>
                </a:lnTo>
                <a:lnTo>
                  <a:pt x="965" y="403"/>
                </a:lnTo>
                <a:close/>
                <a:moveTo>
                  <a:pt x="529" y="432"/>
                </a:moveTo>
                <a:lnTo>
                  <a:pt x="530" y="432"/>
                </a:lnTo>
                <a:lnTo>
                  <a:pt x="531" y="432"/>
                </a:lnTo>
                <a:lnTo>
                  <a:pt x="531" y="433"/>
                </a:lnTo>
                <a:lnTo>
                  <a:pt x="530" y="433"/>
                </a:lnTo>
                <a:lnTo>
                  <a:pt x="529" y="433"/>
                </a:lnTo>
                <a:lnTo>
                  <a:pt x="529" y="432"/>
                </a:lnTo>
                <a:close/>
                <a:moveTo>
                  <a:pt x="525" y="431"/>
                </a:moveTo>
                <a:lnTo>
                  <a:pt x="527" y="431"/>
                </a:lnTo>
                <a:lnTo>
                  <a:pt x="527" y="432"/>
                </a:lnTo>
                <a:lnTo>
                  <a:pt x="525" y="432"/>
                </a:lnTo>
                <a:lnTo>
                  <a:pt x="525" y="431"/>
                </a:lnTo>
                <a:lnTo>
                  <a:pt x="525" y="430"/>
                </a:lnTo>
                <a:lnTo>
                  <a:pt x="525" y="431"/>
                </a:lnTo>
                <a:close/>
                <a:moveTo>
                  <a:pt x="480" y="415"/>
                </a:moveTo>
                <a:lnTo>
                  <a:pt x="480" y="417"/>
                </a:lnTo>
                <a:lnTo>
                  <a:pt x="480" y="418"/>
                </a:lnTo>
                <a:lnTo>
                  <a:pt x="480" y="419"/>
                </a:lnTo>
                <a:lnTo>
                  <a:pt x="479" y="423"/>
                </a:lnTo>
                <a:lnTo>
                  <a:pt x="477" y="424"/>
                </a:lnTo>
                <a:lnTo>
                  <a:pt x="476" y="427"/>
                </a:lnTo>
                <a:lnTo>
                  <a:pt x="475" y="428"/>
                </a:lnTo>
                <a:lnTo>
                  <a:pt x="475" y="431"/>
                </a:lnTo>
                <a:lnTo>
                  <a:pt x="474" y="432"/>
                </a:lnTo>
                <a:lnTo>
                  <a:pt x="473" y="433"/>
                </a:lnTo>
                <a:lnTo>
                  <a:pt x="472" y="433"/>
                </a:lnTo>
                <a:lnTo>
                  <a:pt x="471" y="433"/>
                </a:lnTo>
                <a:lnTo>
                  <a:pt x="471" y="432"/>
                </a:lnTo>
                <a:lnTo>
                  <a:pt x="472" y="432"/>
                </a:lnTo>
                <a:lnTo>
                  <a:pt x="472" y="431"/>
                </a:lnTo>
                <a:lnTo>
                  <a:pt x="472" y="430"/>
                </a:lnTo>
                <a:lnTo>
                  <a:pt x="471" y="428"/>
                </a:lnTo>
                <a:lnTo>
                  <a:pt x="470" y="428"/>
                </a:lnTo>
                <a:lnTo>
                  <a:pt x="470" y="427"/>
                </a:lnTo>
                <a:lnTo>
                  <a:pt x="469" y="426"/>
                </a:lnTo>
                <a:lnTo>
                  <a:pt x="467" y="425"/>
                </a:lnTo>
                <a:lnTo>
                  <a:pt x="466" y="425"/>
                </a:lnTo>
                <a:lnTo>
                  <a:pt x="465" y="425"/>
                </a:lnTo>
                <a:lnTo>
                  <a:pt x="465" y="424"/>
                </a:lnTo>
                <a:lnTo>
                  <a:pt x="465" y="423"/>
                </a:lnTo>
                <a:lnTo>
                  <a:pt x="465" y="422"/>
                </a:lnTo>
                <a:lnTo>
                  <a:pt x="465" y="419"/>
                </a:lnTo>
                <a:lnTo>
                  <a:pt x="465" y="418"/>
                </a:lnTo>
                <a:lnTo>
                  <a:pt x="465" y="417"/>
                </a:lnTo>
                <a:lnTo>
                  <a:pt x="467" y="415"/>
                </a:lnTo>
                <a:lnTo>
                  <a:pt x="469" y="413"/>
                </a:lnTo>
                <a:lnTo>
                  <a:pt x="470" y="413"/>
                </a:lnTo>
                <a:lnTo>
                  <a:pt x="471" y="412"/>
                </a:lnTo>
                <a:lnTo>
                  <a:pt x="472" y="409"/>
                </a:lnTo>
                <a:lnTo>
                  <a:pt x="473" y="409"/>
                </a:lnTo>
                <a:lnTo>
                  <a:pt x="473" y="407"/>
                </a:lnTo>
                <a:lnTo>
                  <a:pt x="473" y="406"/>
                </a:lnTo>
                <a:lnTo>
                  <a:pt x="473" y="405"/>
                </a:lnTo>
                <a:lnTo>
                  <a:pt x="473" y="403"/>
                </a:lnTo>
                <a:lnTo>
                  <a:pt x="472" y="402"/>
                </a:lnTo>
                <a:lnTo>
                  <a:pt x="472" y="400"/>
                </a:lnTo>
                <a:lnTo>
                  <a:pt x="472" y="399"/>
                </a:lnTo>
                <a:lnTo>
                  <a:pt x="473" y="398"/>
                </a:lnTo>
                <a:lnTo>
                  <a:pt x="473" y="395"/>
                </a:lnTo>
                <a:lnTo>
                  <a:pt x="473" y="394"/>
                </a:lnTo>
                <a:lnTo>
                  <a:pt x="473" y="393"/>
                </a:lnTo>
                <a:lnTo>
                  <a:pt x="473" y="392"/>
                </a:lnTo>
                <a:lnTo>
                  <a:pt x="472" y="392"/>
                </a:lnTo>
                <a:lnTo>
                  <a:pt x="472" y="393"/>
                </a:lnTo>
                <a:lnTo>
                  <a:pt x="473" y="393"/>
                </a:lnTo>
                <a:lnTo>
                  <a:pt x="473" y="394"/>
                </a:lnTo>
                <a:lnTo>
                  <a:pt x="472" y="394"/>
                </a:lnTo>
                <a:lnTo>
                  <a:pt x="471" y="394"/>
                </a:lnTo>
                <a:lnTo>
                  <a:pt x="472" y="395"/>
                </a:lnTo>
                <a:lnTo>
                  <a:pt x="471" y="395"/>
                </a:lnTo>
                <a:lnTo>
                  <a:pt x="471" y="396"/>
                </a:lnTo>
                <a:lnTo>
                  <a:pt x="470" y="396"/>
                </a:lnTo>
                <a:lnTo>
                  <a:pt x="470" y="397"/>
                </a:lnTo>
                <a:lnTo>
                  <a:pt x="470" y="398"/>
                </a:lnTo>
                <a:lnTo>
                  <a:pt x="469" y="398"/>
                </a:lnTo>
                <a:lnTo>
                  <a:pt x="469" y="399"/>
                </a:lnTo>
                <a:lnTo>
                  <a:pt x="467" y="400"/>
                </a:lnTo>
                <a:lnTo>
                  <a:pt x="466" y="402"/>
                </a:lnTo>
                <a:lnTo>
                  <a:pt x="466" y="404"/>
                </a:lnTo>
                <a:lnTo>
                  <a:pt x="465" y="404"/>
                </a:lnTo>
                <a:lnTo>
                  <a:pt x="464" y="405"/>
                </a:lnTo>
                <a:lnTo>
                  <a:pt x="465" y="405"/>
                </a:lnTo>
                <a:lnTo>
                  <a:pt x="466" y="405"/>
                </a:lnTo>
                <a:lnTo>
                  <a:pt x="466" y="404"/>
                </a:lnTo>
                <a:lnTo>
                  <a:pt x="467" y="403"/>
                </a:lnTo>
                <a:lnTo>
                  <a:pt x="467" y="402"/>
                </a:lnTo>
                <a:lnTo>
                  <a:pt x="467" y="400"/>
                </a:lnTo>
                <a:lnTo>
                  <a:pt x="469" y="400"/>
                </a:lnTo>
                <a:lnTo>
                  <a:pt x="469" y="399"/>
                </a:lnTo>
                <a:lnTo>
                  <a:pt x="470" y="399"/>
                </a:lnTo>
                <a:lnTo>
                  <a:pt x="471" y="399"/>
                </a:lnTo>
                <a:lnTo>
                  <a:pt x="471" y="400"/>
                </a:lnTo>
                <a:lnTo>
                  <a:pt x="472" y="400"/>
                </a:lnTo>
                <a:lnTo>
                  <a:pt x="472" y="404"/>
                </a:lnTo>
                <a:lnTo>
                  <a:pt x="472" y="405"/>
                </a:lnTo>
                <a:lnTo>
                  <a:pt x="472" y="406"/>
                </a:lnTo>
                <a:lnTo>
                  <a:pt x="472" y="407"/>
                </a:lnTo>
                <a:lnTo>
                  <a:pt x="472" y="409"/>
                </a:lnTo>
                <a:lnTo>
                  <a:pt x="470" y="411"/>
                </a:lnTo>
                <a:lnTo>
                  <a:pt x="469" y="412"/>
                </a:lnTo>
                <a:lnTo>
                  <a:pt x="467" y="412"/>
                </a:lnTo>
                <a:lnTo>
                  <a:pt x="466" y="412"/>
                </a:lnTo>
                <a:lnTo>
                  <a:pt x="463" y="413"/>
                </a:lnTo>
                <a:lnTo>
                  <a:pt x="462" y="412"/>
                </a:lnTo>
                <a:lnTo>
                  <a:pt x="462" y="411"/>
                </a:lnTo>
                <a:lnTo>
                  <a:pt x="462" y="408"/>
                </a:lnTo>
                <a:lnTo>
                  <a:pt x="462" y="407"/>
                </a:lnTo>
                <a:lnTo>
                  <a:pt x="461" y="408"/>
                </a:lnTo>
                <a:lnTo>
                  <a:pt x="460" y="408"/>
                </a:lnTo>
                <a:lnTo>
                  <a:pt x="458" y="408"/>
                </a:lnTo>
                <a:lnTo>
                  <a:pt x="457" y="407"/>
                </a:lnTo>
                <a:lnTo>
                  <a:pt x="456" y="407"/>
                </a:lnTo>
                <a:lnTo>
                  <a:pt x="455" y="407"/>
                </a:lnTo>
                <a:lnTo>
                  <a:pt x="454" y="407"/>
                </a:lnTo>
                <a:lnTo>
                  <a:pt x="453" y="407"/>
                </a:lnTo>
                <a:lnTo>
                  <a:pt x="452" y="407"/>
                </a:lnTo>
                <a:lnTo>
                  <a:pt x="451" y="407"/>
                </a:lnTo>
                <a:lnTo>
                  <a:pt x="450" y="407"/>
                </a:lnTo>
                <a:lnTo>
                  <a:pt x="448" y="407"/>
                </a:lnTo>
                <a:lnTo>
                  <a:pt x="447" y="407"/>
                </a:lnTo>
                <a:lnTo>
                  <a:pt x="447" y="406"/>
                </a:lnTo>
                <a:lnTo>
                  <a:pt x="446" y="406"/>
                </a:lnTo>
                <a:lnTo>
                  <a:pt x="445" y="406"/>
                </a:lnTo>
                <a:lnTo>
                  <a:pt x="445" y="405"/>
                </a:lnTo>
                <a:lnTo>
                  <a:pt x="445" y="404"/>
                </a:lnTo>
                <a:lnTo>
                  <a:pt x="444" y="403"/>
                </a:lnTo>
                <a:lnTo>
                  <a:pt x="444" y="402"/>
                </a:lnTo>
                <a:lnTo>
                  <a:pt x="444" y="400"/>
                </a:lnTo>
                <a:lnTo>
                  <a:pt x="443" y="400"/>
                </a:lnTo>
                <a:lnTo>
                  <a:pt x="443" y="399"/>
                </a:lnTo>
                <a:lnTo>
                  <a:pt x="443" y="398"/>
                </a:lnTo>
                <a:lnTo>
                  <a:pt x="444" y="398"/>
                </a:lnTo>
                <a:lnTo>
                  <a:pt x="444" y="397"/>
                </a:lnTo>
                <a:lnTo>
                  <a:pt x="445" y="396"/>
                </a:lnTo>
                <a:lnTo>
                  <a:pt x="445" y="395"/>
                </a:lnTo>
                <a:lnTo>
                  <a:pt x="445" y="394"/>
                </a:lnTo>
                <a:lnTo>
                  <a:pt x="445" y="393"/>
                </a:lnTo>
                <a:lnTo>
                  <a:pt x="445" y="392"/>
                </a:lnTo>
                <a:lnTo>
                  <a:pt x="445" y="390"/>
                </a:lnTo>
                <a:lnTo>
                  <a:pt x="444" y="389"/>
                </a:lnTo>
                <a:lnTo>
                  <a:pt x="443" y="388"/>
                </a:lnTo>
                <a:lnTo>
                  <a:pt x="443" y="387"/>
                </a:lnTo>
                <a:lnTo>
                  <a:pt x="444" y="387"/>
                </a:lnTo>
                <a:lnTo>
                  <a:pt x="444" y="386"/>
                </a:lnTo>
                <a:lnTo>
                  <a:pt x="445" y="386"/>
                </a:lnTo>
                <a:lnTo>
                  <a:pt x="446" y="386"/>
                </a:lnTo>
                <a:lnTo>
                  <a:pt x="447" y="385"/>
                </a:lnTo>
                <a:lnTo>
                  <a:pt x="448" y="385"/>
                </a:lnTo>
                <a:lnTo>
                  <a:pt x="451" y="383"/>
                </a:lnTo>
                <a:lnTo>
                  <a:pt x="452" y="381"/>
                </a:lnTo>
                <a:lnTo>
                  <a:pt x="452" y="380"/>
                </a:lnTo>
                <a:lnTo>
                  <a:pt x="455" y="378"/>
                </a:lnTo>
                <a:lnTo>
                  <a:pt x="455" y="377"/>
                </a:lnTo>
                <a:lnTo>
                  <a:pt x="456" y="377"/>
                </a:lnTo>
                <a:lnTo>
                  <a:pt x="458" y="374"/>
                </a:lnTo>
                <a:lnTo>
                  <a:pt x="460" y="374"/>
                </a:lnTo>
                <a:lnTo>
                  <a:pt x="461" y="370"/>
                </a:lnTo>
                <a:lnTo>
                  <a:pt x="461" y="369"/>
                </a:lnTo>
                <a:lnTo>
                  <a:pt x="462" y="369"/>
                </a:lnTo>
                <a:lnTo>
                  <a:pt x="462" y="368"/>
                </a:lnTo>
                <a:lnTo>
                  <a:pt x="462" y="367"/>
                </a:lnTo>
                <a:lnTo>
                  <a:pt x="463" y="367"/>
                </a:lnTo>
                <a:lnTo>
                  <a:pt x="463" y="366"/>
                </a:lnTo>
                <a:lnTo>
                  <a:pt x="463" y="365"/>
                </a:lnTo>
                <a:lnTo>
                  <a:pt x="465" y="363"/>
                </a:lnTo>
                <a:lnTo>
                  <a:pt x="466" y="361"/>
                </a:lnTo>
                <a:lnTo>
                  <a:pt x="467" y="360"/>
                </a:lnTo>
                <a:lnTo>
                  <a:pt x="470" y="359"/>
                </a:lnTo>
                <a:lnTo>
                  <a:pt x="470" y="358"/>
                </a:lnTo>
                <a:lnTo>
                  <a:pt x="471" y="358"/>
                </a:lnTo>
                <a:lnTo>
                  <a:pt x="472" y="357"/>
                </a:lnTo>
                <a:lnTo>
                  <a:pt x="473" y="356"/>
                </a:lnTo>
                <a:lnTo>
                  <a:pt x="475" y="356"/>
                </a:lnTo>
                <a:lnTo>
                  <a:pt x="476" y="356"/>
                </a:lnTo>
                <a:lnTo>
                  <a:pt x="479" y="354"/>
                </a:lnTo>
                <a:lnTo>
                  <a:pt x="481" y="352"/>
                </a:lnTo>
                <a:lnTo>
                  <a:pt x="483" y="350"/>
                </a:lnTo>
                <a:lnTo>
                  <a:pt x="489" y="348"/>
                </a:lnTo>
                <a:lnTo>
                  <a:pt x="491" y="347"/>
                </a:lnTo>
                <a:lnTo>
                  <a:pt x="491" y="346"/>
                </a:lnTo>
                <a:lnTo>
                  <a:pt x="491" y="345"/>
                </a:lnTo>
                <a:lnTo>
                  <a:pt x="492" y="345"/>
                </a:lnTo>
                <a:lnTo>
                  <a:pt x="492" y="344"/>
                </a:lnTo>
                <a:lnTo>
                  <a:pt x="493" y="344"/>
                </a:lnTo>
                <a:lnTo>
                  <a:pt x="494" y="344"/>
                </a:lnTo>
                <a:lnTo>
                  <a:pt x="495" y="342"/>
                </a:lnTo>
                <a:lnTo>
                  <a:pt x="496" y="342"/>
                </a:lnTo>
                <a:lnTo>
                  <a:pt x="498" y="342"/>
                </a:lnTo>
                <a:lnTo>
                  <a:pt x="499" y="342"/>
                </a:lnTo>
                <a:lnTo>
                  <a:pt x="500" y="342"/>
                </a:lnTo>
                <a:lnTo>
                  <a:pt x="500" y="341"/>
                </a:lnTo>
                <a:lnTo>
                  <a:pt x="501" y="341"/>
                </a:lnTo>
                <a:lnTo>
                  <a:pt x="502" y="341"/>
                </a:lnTo>
                <a:lnTo>
                  <a:pt x="503" y="341"/>
                </a:lnTo>
                <a:lnTo>
                  <a:pt x="504" y="341"/>
                </a:lnTo>
                <a:lnTo>
                  <a:pt x="505" y="340"/>
                </a:lnTo>
                <a:lnTo>
                  <a:pt x="506" y="340"/>
                </a:lnTo>
                <a:lnTo>
                  <a:pt x="508" y="340"/>
                </a:lnTo>
                <a:lnTo>
                  <a:pt x="509" y="340"/>
                </a:lnTo>
                <a:lnTo>
                  <a:pt x="511" y="339"/>
                </a:lnTo>
                <a:lnTo>
                  <a:pt x="512" y="339"/>
                </a:lnTo>
                <a:lnTo>
                  <a:pt x="513" y="339"/>
                </a:lnTo>
                <a:lnTo>
                  <a:pt x="513" y="338"/>
                </a:lnTo>
                <a:lnTo>
                  <a:pt x="512" y="338"/>
                </a:lnTo>
                <a:lnTo>
                  <a:pt x="514" y="338"/>
                </a:lnTo>
                <a:lnTo>
                  <a:pt x="515" y="338"/>
                </a:lnTo>
                <a:lnTo>
                  <a:pt x="517" y="337"/>
                </a:lnTo>
                <a:lnTo>
                  <a:pt x="518" y="337"/>
                </a:lnTo>
                <a:lnTo>
                  <a:pt x="519" y="337"/>
                </a:lnTo>
                <a:lnTo>
                  <a:pt x="520" y="337"/>
                </a:lnTo>
                <a:lnTo>
                  <a:pt x="522" y="337"/>
                </a:lnTo>
                <a:lnTo>
                  <a:pt x="524" y="337"/>
                </a:lnTo>
                <a:lnTo>
                  <a:pt x="527" y="336"/>
                </a:lnTo>
                <a:lnTo>
                  <a:pt x="529" y="336"/>
                </a:lnTo>
                <a:lnTo>
                  <a:pt x="530" y="336"/>
                </a:lnTo>
                <a:lnTo>
                  <a:pt x="531" y="336"/>
                </a:lnTo>
                <a:lnTo>
                  <a:pt x="532" y="336"/>
                </a:lnTo>
                <a:lnTo>
                  <a:pt x="532" y="337"/>
                </a:lnTo>
                <a:lnTo>
                  <a:pt x="531" y="337"/>
                </a:lnTo>
                <a:lnTo>
                  <a:pt x="530" y="337"/>
                </a:lnTo>
                <a:lnTo>
                  <a:pt x="531" y="337"/>
                </a:lnTo>
                <a:lnTo>
                  <a:pt x="532" y="338"/>
                </a:lnTo>
                <a:lnTo>
                  <a:pt x="533" y="338"/>
                </a:lnTo>
                <a:lnTo>
                  <a:pt x="533" y="337"/>
                </a:lnTo>
                <a:lnTo>
                  <a:pt x="534" y="337"/>
                </a:lnTo>
                <a:lnTo>
                  <a:pt x="536" y="337"/>
                </a:lnTo>
                <a:lnTo>
                  <a:pt x="537" y="337"/>
                </a:lnTo>
                <a:lnTo>
                  <a:pt x="536" y="337"/>
                </a:lnTo>
                <a:lnTo>
                  <a:pt x="536" y="336"/>
                </a:lnTo>
                <a:lnTo>
                  <a:pt x="537" y="336"/>
                </a:lnTo>
                <a:lnTo>
                  <a:pt x="540" y="336"/>
                </a:lnTo>
                <a:lnTo>
                  <a:pt x="542" y="336"/>
                </a:lnTo>
                <a:lnTo>
                  <a:pt x="544" y="337"/>
                </a:lnTo>
                <a:lnTo>
                  <a:pt x="547" y="337"/>
                </a:lnTo>
                <a:lnTo>
                  <a:pt x="548" y="338"/>
                </a:lnTo>
                <a:lnTo>
                  <a:pt x="550" y="339"/>
                </a:lnTo>
                <a:lnTo>
                  <a:pt x="551" y="339"/>
                </a:lnTo>
                <a:lnTo>
                  <a:pt x="551" y="340"/>
                </a:lnTo>
                <a:lnTo>
                  <a:pt x="553" y="340"/>
                </a:lnTo>
                <a:lnTo>
                  <a:pt x="553" y="341"/>
                </a:lnTo>
                <a:lnTo>
                  <a:pt x="553" y="342"/>
                </a:lnTo>
                <a:lnTo>
                  <a:pt x="553" y="344"/>
                </a:lnTo>
                <a:lnTo>
                  <a:pt x="553" y="346"/>
                </a:lnTo>
                <a:lnTo>
                  <a:pt x="554" y="347"/>
                </a:lnTo>
                <a:lnTo>
                  <a:pt x="554" y="348"/>
                </a:lnTo>
                <a:lnTo>
                  <a:pt x="553" y="348"/>
                </a:lnTo>
                <a:lnTo>
                  <a:pt x="552" y="348"/>
                </a:lnTo>
                <a:lnTo>
                  <a:pt x="551" y="348"/>
                </a:lnTo>
                <a:lnTo>
                  <a:pt x="549" y="348"/>
                </a:lnTo>
                <a:lnTo>
                  <a:pt x="548" y="349"/>
                </a:lnTo>
                <a:lnTo>
                  <a:pt x="547" y="350"/>
                </a:lnTo>
                <a:lnTo>
                  <a:pt x="544" y="350"/>
                </a:lnTo>
                <a:lnTo>
                  <a:pt x="543" y="351"/>
                </a:lnTo>
                <a:lnTo>
                  <a:pt x="542" y="351"/>
                </a:lnTo>
                <a:lnTo>
                  <a:pt x="541" y="352"/>
                </a:lnTo>
                <a:lnTo>
                  <a:pt x="540" y="352"/>
                </a:lnTo>
                <a:lnTo>
                  <a:pt x="540" y="351"/>
                </a:lnTo>
                <a:lnTo>
                  <a:pt x="539" y="351"/>
                </a:lnTo>
                <a:lnTo>
                  <a:pt x="538" y="351"/>
                </a:lnTo>
                <a:lnTo>
                  <a:pt x="537" y="351"/>
                </a:lnTo>
                <a:lnTo>
                  <a:pt x="534" y="351"/>
                </a:lnTo>
                <a:lnTo>
                  <a:pt x="533" y="351"/>
                </a:lnTo>
                <a:lnTo>
                  <a:pt x="531" y="351"/>
                </a:lnTo>
                <a:lnTo>
                  <a:pt x="529" y="351"/>
                </a:lnTo>
                <a:lnTo>
                  <a:pt x="525" y="352"/>
                </a:lnTo>
                <a:lnTo>
                  <a:pt x="524" y="354"/>
                </a:lnTo>
                <a:lnTo>
                  <a:pt x="523" y="355"/>
                </a:lnTo>
                <a:lnTo>
                  <a:pt x="523" y="356"/>
                </a:lnTo>
                <a:lnTo>
                  <a:pt x="523" y="357"/>
                </a:lnTo>
                <a:lnTo>
                  <a:pt x="525" y="359"/>
                </a:lnTo>
                <a:lnTo>
                  <a:pt x="527" y="360"/>
                </a:lnTo>
                <a:lnTo>
                  <a:pt x="527" y="361"/>
                </a:lnTo>
                <a:lnTo>
                  <a:pt x="525" y="363"/>
                </a:lnTo>
                <a:lnTo>
                  <a:pt x="524" y="363"/>
                </a:lnTo>
                <a:lnTo>
                  <a:pt x="523" y="363"/>
                </a:lnTo>
                <a:lnTo>
                  <a:pt x="518" y="368"/>
                </a:lnTo>
                <a:lnTo>
                  <a:pt x="517" y="369"/>
                </a:lnTo>
                <a:lnTo>
                  <a:pt x="515" y="369"/>
                </a:lnTo>
                <a:lnTo>
                  <a:pt x="514" y="369"/>
                </a:lnTo>
                <a:lnTo>
                  <a:pt x="512" y="370"/>
                </a:lnTo>
                <a:lnTo>
                  <a:pt x="511" y="373"/>
                </a:lnTo>
                <a:lnTo>
                  <a:pt x="509" y="376"/>
                </a:lnTo>
                <a:lnTo>
                  <a:pt x="509" y="377"/>
                </a:lnTo>
                <a:lnTo>
                  <a:pt x="508" y="378"/>
                </a:lnTo>
                <a:lnTo>
                  <a:pt x="506" y="378"/>
                </a:lnTo>
                <a:lnTo>
                  <a:pt x="505" y="379"/>
                </a:lnTo>
                <a:lnTo>
                  <a:pt x="504" y="381"/>
                </a:lnTo>
                <a:lnTo>
                  <a:pt x="503" y="384"/>
                </a:lnTo>
                <a:lnTo>
                  <a:pt x="502" y="386"/>
                </a:lnTo>
                <a:lnTo>
                  <a:pt x="501" y="386"/>
                </a:lnTo>
                <a:lnTo>
                  <a:pt x="500" y="387"/>
                </a:lnTo>
                <a:lnTo>
                  <a:pt x="495" y="388"/>
                </a:lnTo>
                <a:lnTo>
                  <a:pt x="493" y="389"/>
                </a:lnTo>
                <a:lnTo>
                  <a:pt x="493" y="390"/>
                </a:lnTo>
                <a:lnTo>
                  <a:pt x="492" y="392"/>
                </a:lnTo>
                <a:lnTo>
                  <a:pt x="492" y="393"/>
                </a:lnTo>
                <a:lnTo>
                  <a:pt x="492" y="395"/>
                </a:lnTo>
                <a:lnTo>
                  <a:pt x="492" y="396"/>
                </a:lnTo>
                <a:lnTo>
                  <a:pt x="492" y="398"/>
                </a:lnTo>
                <a:lnTo>
                  <a:pt x="492" y="399"/>
                </a:lnTo>
                <a:lnTo>
                  <a:pt x="493" y="399"/>
                </a:lnTo>
                <a:lnTo>
                  <a:pt x="494" y="400"/>
                </a:lnTo>
                <a:lnTo>
                  <a:pt x="493" y="400"/>
                </a:lnTo>
                <a:lnTo>
                  <a:pt x="492" y="402"/>
                </a:lnTo>
                <a:lnTo>
                  <a:pt x="491" y="400"/>
                </a:lnTo>
                <a:lnTo>
                  <a:pt x="490" y="400"/>
                </a:lnTo>
                <a:lnTo>
                  <a:pt x="489" y="400"/>
                </a:lnTo>
                <a:lnTo>
                  <a:pt x="487" y="403"/>
                </a:lnTo>
                <a:lnTo>
                  <a:pt x="486" y="404"/>
                </a:lnTo>
                <a:lnTo>
                  <a:pt x="487" y="405"/>
                </a:lnTo>
                <a:lnTo>
                  <a:pt x="487" y="406"/>
                </a:lnTo>
                <a:lnTo>
                  <a:pt x="486" y="407"/>
                </a:lnTo>
                <a:lnTo>
                  <a:pt x="486" y="408"/>
                </a:lnTo>
                <a:lnTo>
                  <a:pt x="485" y="408"/>
                </a:lnTo>
                <a:lnTo>
                  <a:pt x="486" y="409"/>
                </a:lnTo>
                <a:lnTo>
                  <a:pt x="483" y="411"/>
                </a:lnTo>
                <a:lnTo>
                  <a:pt x="482" y="412"/>
                </a:lnTo>
                <a:lnTo>
                  <a:pt x="481" y="413"/>
                </a:lnTo>
                <a:lnTo>
                  <a:pt x="480" y="414"/>
                </a:lnTo>
                <a:lnTo>
                  <a:pt x="480" y="415"/>
                </a:lnTo>
                <a:close/>
                <a:moveTo>
                  <a:pt x="462" y="422"/>
                </a:moveTo>
                <a:lnTo>
                  <a:pt x="463" y="422"/>
                </a:lnTo>
                <a:lnTo>
                  <a:pt x="463" y="423"/>
                </a:lnTo>
                <a:lnTo>
                  <a:pt x="462" y="423"/>
                </a:lnTo>
                <a:lnTo>
                  <a:pt x="462" y="424"/>
                </a:lnTo>
                <a:lnTo>
                  <a:pt x="461" y="424"/>
                </a:lnTo>
                <a:lnTo>
                  <a:pt x="461" y="423"/>
                </a:lnTo>
                <a:lnTo>
                  <a:pt x="460" y="423"/>
                </a:lnTo>
                <a:lnTo>
                  <a:pt x="461" y="423"/>
                </a:lnTo>
                <a:lnTo>
                  <a:pt x="462" y="422"/>
                </a:lnTo>
                <a:close/>
                <a:moveTo>
                  <a:pt x="899" y="302"/>
                </a:moveTo>
                <a:lnTo>
                  <a:pt x="899" y="300"/>
                </a:lnTo>
                <a:lnTo>
                  <a:pt x="902" y="301"/>
                </a:lnTo>
                <a:lnTo>
                  <a:pt x="902" y="302"/>
                </a:lnTo>
                <a:lnTo>
                  <a:pt x="901" y="304"/>
                </a:lnTo>
                <a:lnTo>
                  <a:pt x="899" y="306"/>
                </a:lnTo>
                <a:lnTo>
                  <a:pt x="899" y="304"/>
                </a:lnTo>
                <a:lnTo>
                  <a:pt x="898" y="303"/>
                </a:lnTo>
                <a:lnTo>
                  <a:pt x="899" y="302"/>
                </a:lnTo>
                <a:close/>
                <a:moveTo>
                  <a:pt x="917" y="303"/>
                </a:moveTo>
                <a:lnTo>
                  <a:pt x="917" y="304"/>
                </a:lnTo>
                <a:lnTo>
                  <a:pt x="917" y="306"/>
                </a:lnTo>
                <a:lnTo>
                  <a:pt x="916" y="306"/>
                </a:lnTo>
                <a:lnTo>
                  <a:pt x="916" y="304"/>
                </a:lnTo>
                <a:lnTo>
                  <a:pt x="917" y="303"/>
                </a:lnTo>
                <a:close/>
                <a:moveTo>
                  <a:pt x="561" y="345"/>
                </a:moveTo>
                <a:lnTo>
                  <a:pt x="562" y="344"/>
                </a:lnTo>
                <a:lnTo>
                  <a:pt x="563" y="344"/>
                </a:lnTo>
                <a:lnTo>
                  <a:pt x="565" y="342"/>
                </a:lnTo>
                <a:lnTo>
                  <a:pt x="566" y="342"/>
                </a:lnTo>
                <a:lnTo>
                  <a:pt x="567" y="342"/>
                </a:lnTo>
                <a:lnTo>
                  <a:pt x="568" y="342"/>
                </a:lnTo>
                <a:lnTo>
                  <a:pt x="569" y="344"/>
                </a:lnTo>
                <a:lnTo>
                  <a:pt x="568" y="344"/>
                </a:lnTo>
                <a:lnTo>
                  <a:pt x="568" y="345"/>
                </a:lnTo>
                <a:lnTo>
                  <a:pt x="567" y="346"/>
                </a:lnTo>
                <a:lnTo>
                  <a:pt x="566" y="345"/>
                </a:lnTo>
                <a:lnTo>
                  <a:pt x="565" y="345"/>
                </a:lnTo>
                <a:lnTo>
                  <a:pt x="565" y="344"/>
                </a:lnTo>
                <a:lnTo>
                  <a:pt x="563" y="344"/>
                </a:lnTo>
                <a:lnTo>
                  <a:pt x="563" y="345"/>
                </a:lnTo>
                <a:lnTo>
                  <a:pt x="562" y="345"/>
                </a:lnTo>
                <a:lnTo>
                  <a:pt x="561" y="345"/>
                </a:lnTo>
                <a:close/>
                <a:moveTo>
                  <a:pt x="793" y="336"/>
                </a:moveTo>
                <a:lnTo>
                  <a:pt x="793" y="335"/>
                </a:lnTo>
                <a:lnTo>
                  <a:pt x="792" y="335"/>
                </a:lnTo>
                <a:lnTo>
                  <a:pt x="791" y="333"/>
                </a:lnTo>
                <a:lnTo>
                  <a:pt x="792" y="329"/>
                </a:lnTo>
                <a:lnTo>
                  <a:pt x="793" y="329"/>
                </a:lnTo>
                <a:lnTo>
                  <a:pt x="793" y="330"/>
                </a:lnTo>
                <a:lnTo>
                  <a:pt x="795" y="331"/>
                </a:lnTo>
                <a:lnTo>
                  <a:pt x="796" y="333"/>
                </a:lnTo>
                <a:lnTo>
                  <a:pt x="796" y="335"/>
                </a:lnTo>
                <a:lnTo>
                  <a:pt x="795" y="336"/>
                </a:lnTo>
                <a:lnTo>
                  <a:pt x="793" y="336"/>
                </a:lnTo>
                <a:close/>
                <a:moveTo>
                  <a:pt x="925" y="328"/>
                </a:moveTo>
                <a:lnTo>
                  <a:pt x="925" y="326"/>
                </a:lnTo>
                <a:lnTo>
                  <a:pt x="925" y="325"/>
                </a:lnTo>
                <a:lnTo>
                  <a:pt x="929" y="323"/>
                </a:lnTo>
                <a:lnTo>
                  <a:pt x="930" y="325"/>
                </a:lnTo>
                <a:lnTo>
                  <a:pt x="930" y="328"/>
                </a:lnTo>
                <a:lnTo>
                  <a:pt x="929" y="328"/>
                </a:lnTo>
                <a:lnTo>
                  <a:pt x="927" y="329"/>
                </a:lnTo>
                <a:lnTo>
                  <a:pt x="926" y="329"/>
                </a:lnTo>
                <a:lnTo>
                  <a:pt x="925" y="328"/>
                </a:lnTo>
                <a:close/>
                <a:moveTo>
                  <a:pt x="490" y="414"/>
                </a:moveTo>
                <a:lnTo>
                  <a:pt x="490" y="413"/>
                </a:lnTo>
                <a:lnTo>
                  <a:pt x="490" y="414"/>
                </a:lnTo>
                <a:close/>
                <a:moveTo>
                  <a:pt x="787" y="271"/>
                </a:moveTo>
                <a:lnTo>
                  <a:pt x="786" y="272"/>
                </a:lnTo>
                <a:lnTo>
                  <a:pt x="783" y="272"/>
                </a:lnTo>
                <a:lnTo>
                  <a:pt x="782" y="272"/>
                </a:lnTo>
                <a:lnTo>
                  <a:pt x="781" y="271"/>
                </a:lnTo>
                <a:lnTo>
                  <a:pt x="776" y="272"/>
                </a:lnTo>
                <a:lnTo>
                  <a:pt x="774" y="271"/>
                </a:lnTo>
                <a:lnTo>
                  <a:pt x="771" y="271"/>
                </a:lnTo>
                <a:lnTo>
                  <a:pt x="769" y="271"/>
                </a:lnTo>
                <a:lnTo>
                  <a:pt x="769" y="270"/>
                </a:lnTo>
                <a:lnTo>
                  <a:pt x="768" y="269"/>
                </a:lnTo>
                <a:lnTo>
                  <a:pt x="768" y="268"/>
                </a:lnTo>
                <a:lnTo>
                  <a:pt x="769" y="266"/>
                </a:lnTo>
                <a:lnTo>
                  <a:pt x="769" y="265"/>
                </a:lnTo>
                <a:lnTo>
                  <a:pt x="770" y="265"/>
                </a:lnTo>
                <a:lnTo>
                  <a:pt x="773" y="261"/>
                </a:lnTo>
                <a:lnTo>
                  <a:pt x="777" y="259"/>
                </a:lnTo>
                <a:lnTo>
                  <a:pt x="778" y="258"/>
                </a:lnTo>
                <a:lnTo>
                  <a:pt x="779" y="258"/>
                </a:lnTo>
                <a:lnTo>
                  <a:pt x="780" y="256"/>
                </a:lnTo>
                <a:lnTo>
                  <a:pt x="788" y="256"/>
                </a:lnTo>
                <a:lnTo>
                  <a:pt x="791" y="254"/>
                </a:lnTo>
                <a:lnTo>
                  <a:pt x="793" y="254"/>
                </a:lnTo>
                <a:lnTo>
                  <a:pt x="795" y="254"/>
                </a:lnTo>
                <a:lnTo>
                  <a:pt x="796" y="255"/>
                </a:lnTo>
                <a:lnTo>
                  <a:pt x="798" y="256"/>
                </a:lnTo>
                <a:lnTo>
                  <a:pt x="799" y="258"/>
                </a:lnTo>
                <a:lnTo>
                  <a:pt x="800" y="258"/>
                </a:lnTo>
                <a:lnTo>
                  <a:pt x="801" y="258"/>
                </a:lnTo>
                <a:lnTo>
                  <a:pt x="803" y="258"/>
                </a:lnTo>
                <a:lnTo>
                  <a:pt x="808" y="258"/>
                </a:lnTo>
                <a:lnTo>
                  <a:pt x="809" y="259"/>
                </a:lnTo>
                <a:lnTo>
                  <a:pt x="811" y="260"/>
                </a:lnTo>
                <a:lnTo>
                  <a:pt x="812" y="260"/>
                </a:lnTo>
                <a:lnTo>
                  <a:pt x="812" y="262"/>
                </a:lnTo>
                <a:lnTo>
                  <a:pt x="811" y="264"/>
                </a:lnTo>
                <a:lnTo>
                  <a:pt x="809" y="265"/>
                </a:lnTo>
                <a:lnTo>
                  <a:pt x="805" y="266"/>
                </a:lnTo>
                <a:lnTo>
                  <a:pt x="803" y="266"/>
                </a:lnTo>
                <a:lnTo>
                  <a:pt x="802" y="268"/>
                </a:lnTo>
                <a:lnTo>
                  <a:pt x="801" y="269"/>
                </a:lnTo>
                <a:lnTo>
                  <a:pt x="800" y="270"/>
                </a:lnTo>
                <a:lnTo>
                  <a:pt x="793" y="271"/>
                </a:lnTo>
                <a:lnTo>
                  <a:pt x="792" y="270"/>
                </a:lnTo>
                <a:lnTo>
                  <a:pt x="788" y="271"/>
                </a:lnTo>
                <a:lnTo>
                  <a:pt x="788" y="270"/>
                </a:lnTo>
                <a:lnTo>
                  <a:pt x="789" y="270"/>
                </a:lnTo>
                <a:lnTo>
                  <a:pt x="789" y="269"/>
                </a:lnTo>
                <a:lnTo>
                  <a:pt x="787" y="270"/>
                </a:lnTo>
                <a:lnTo>
                  <a:pt x="786" y="271"/>
                </a:lnTo>
                <a:lnTo>
                  <a:pt x="787" y="271"/>
                </a:lnTo>
                <a:close/>
                <a:moveTo>
                  <a:pt x="215" y="312"/>
                </a:moveTo>
                <a:lnTo>
                  <a:pt x="215" y="313"/>
                </a:lnTo>
                <a:lnTo>
                  <a:pt x="214" y="313"/>
                </a:lnTo>
                <a:lnTo>
                  <a:pt x="214" y="312"/>
                </a:lnTo>
                <a:lnTo>
                  <a:pt x="215" y="312"/>
                </a:lnTo>
                <a:close/>
                <a:moveTo>
                  <a:pt x="376" y="283"/>
                </a:moveTo>
                <a:lnTo>
                  <a:pt x="375" y="283"/>
                </a:lnTo>
                <a:lnTo>
                  <a:pt x="374" y="283"/>
                </a:lnTo>
                <a:lnTo>
                  <a:pt x="374" y="284"/>
                </a:lnTo>
                <a:lnTo>
                  <a:pt x="372" y="284"/>
                </a:lnTo>
                <a:lnTo>
                  <a:pt x="371" y="284"/>
                </a:lnTo>
                <a:lnTo>
                  <a:pt x="370" y="284"/>
                </a:lnTo>
                <a:lnTo>
                  <a:pt x="370" y="285"/>
                </a:lnTo>
                <a:lnTo>
                  <a:pt x="369" y="285"/>
                </a:lnTo>
                <a:lnTo>
                  <a:pt x="368" y="285"/>
                </a:lnTo>
                <a:lnTo>
                  <a:pt x="367" y="285"/>
                </a:lnTo>
                <a:lnTo>
                  <a:pt x="366" y="284"/>
                </a:lnTo>
                <a:lnTo>
                  <a:pt x="365" y="284"/>
                </a:lnTo>
                <a:lnTo>
                  <a:pt x="365" y="283"/>
                </a:lnTo>
                <a:lnTo>
                  <a:pt x="365" y="282"/>
                </a:lnTo>
                <a:lnTo>
                  <a:pt x="364" y="282"/>
                </a:lnTo>
                <a:lnTo>
                  <a:pt x="361" y="281"/>
                </a:lnTo>
                <a:lnTo>
                  <a:pt x="359" y="282"/>
                </a:lnTo>
                <a:lnTo>
                  <a:pt x="360" y="280"/>
                </a:lnTo>
                <a:lnTo>
                  <a:pt x="360" y="278"/>
                </a:lnTo>
                <a:lnTo>
                  <a:pt x="361" y="278"/>
                </a:lnTo>
                <a:lnTo>
                  <a:pt x="362" y="275"/>
                </a:lnTo>
                <a:lnTo>
                  <a:pt x="365" y="274"/>
                </a:lnTo>
                <a:lnTo>
                  <a:pt x="366" y="274"/>
                </a:lnTo>
                <a:lnTo>
                  <a:pt x="367" y="273"/>
                </a:lnTo>
                <a:lnTo>
                  <a:pt x="368" y="273"/>
                </a:lnTo>
                <a:lnTo>
                  <a:pt x="368" y="272"/>
                </a:lnTo>
                <a:lnTo>
                  <a:pt x="368" y="271"/>
                </a:lnTo>
                <a:lnTo>
                  <a:pt x="368" y="270"/>
                </a:lnTo>
                <a:lnTo>
                  <a:pt x="367" y="270"/>
                </a:lnTo>
                <a:lnTo>
                  <a:pt x="366" y="270"/>
                </a:lnTo>
                <a:lnTo>
                  <a:pt x="365" y="271"/>
                </a:lnTo>
                <a:lnTo>
                  <a:pt x="365" y="272"/>
                </a:lnTo>
                <a:lnTo>
                  <a:pt x="361" y="274"/>
                </a:lnTo>
                <a:lnTo>
                  <a:pt x="360" y="273"/>
                </a:lnTo>
                <a:lnTo>
                  <a:pt x="360" y="272"/>
                </a:lnTo>
                <a:lnTo>
                  <a:pt x="360" y="271"/>
                </a:lnTo>
                <a:lnTo>
                  <a:pt x="361" y="270"/>
                </a:lnTo>
                <a:lnTo>
                  <a:pt x="362" y="269"/>
                </a:lnTo>
                <a:lnTo>
                  <a:pt x="362" y="268"/>
                </a:lnTo>
                <a:lnTo>
                  <a:pt x="364" y="268"/>
                </a:lnTo>
                <a:lnTo>
                  <a:pt x="365" y="266"/>
                </a:lnTo>
                <a:lnTo>
                  <a:pt x="366" y="265"/>
                </a:lnTo>
                <a:lnTo>
                  <a:pt x="368" y="264"/>
                </a:lnTo>
                <a:lnTo>
                  <a:pt x="369" y="263"/>
                </a:lnTo>
                <a:lnTo>
                  <a:pt x="371" y="262"/>
                </a:lnTo>
                <a:lnTo>
                  <a:pt x="376" y="259"/>
                </a:lnTo>
                <a:lnTo>
                  <a:pt x="377" y="258"/>
                </a:lnTo>
                <a:lnTo>
                  <a:pt x="378" y="258"/>
                </a:lnTo>
                <a:lnTo>
                  <a:pt x="379" y="256"/>
                </a:lnTo>
                <a:lnTo>
                  <a:pt x="380" y="256"/>
                </a:lnTo>
                <a:lnTo>
                  <a:pt x="381" y="255"/>
                </a:lnTo>
                <a:lnTo>
                  <a:pt x="383" y="255"/>
                </a:lnTo>
                <a:lnTo>
                  <a:pt x="383" y="254"/>
                </a:lnTo>
                <a:lnTo>
                  <a:pt x="384" y="254"/>
                </a:lnTo>
                <a:lnTo>
                  <a:pt x="385" y="253"/>
                </a:lnTo>
                <a:lnTo>
                  <a:pt x="386" y="253"/>
                </a:lnTo>
                <a:lnTo>
                  <a:pt x="387" y="252"/>
                </a:lnTo>
                <a:lnTo>
                  <a:pt x="388" y="251"/>
                </a:lnTo>
                <a:lnTo>
                  <a:pt x="389" y="251"/>
                </a:lnTo>
                <a:lnTo>
                  <a:pt x="390" y="250"/>
                </a:lnTo>
                <a:lnTo>
                  <a:pt x="391" y="250"/>
                </a:lnTo>
                <a:lnTo>
                  <a:pt x="393" y="249"/>
                </a:lnTo>
                <a:lnTo>
                  <a:pt x="394" y="249"/>
                </a:lnTo>
                <a:lnTo>
                  <a:pt x="394" y="247"/>
                </a:lnTo>
                <a:lnTo>
                  <a:pt x="395" y="247"/>
                </a:lnTo>
                <a:lnTo>
                  <a:pt x="396" y="247"/>
                </a:lnTo>
                <a:lnTo>
                  <a:pt x="397" y="247"/>
                </a:lnTo>
                <a:lnTo>
                  <a:pt x="398" y="246"/>
                </a:lnTo>
                <a:lnTo>
                  <a:pt x="398" y="245"/>
                </a:lnTo>
                <a:lnTo>
                  <a:pt x="399" y="245"/>
                </a:lnTo>
                <a:lnTo>
                  <a:pt x="399" y="244"/>
                </a:lnTo>
                <a:lnTo>
                  <a:pt x="400" y="244"/>
                </a:lnTo>
                <a:lnTo>
                  <a:pt x="402" y="243"/>
                </a:lnTo>
                <a:lnTo>
                  <a:pt x="403" y="242"/>
                </a:lnTo>
                <a:lnTo>
                  <a:pt x="404" y="242"/>
                </a:lnTo>
                <a:lnTo>
                  <a:pt x="404" y="241"/>
                </a:lnTo>
                <a:lnTo>
                  <a:pt x="404" y="242"/>
                </a:lnTo>
                <a:lnTo>
                  <a:pt x="403" y="242"/>
                </a:lnTo>
                <a:lnTo>
                  <a:pt x="403" y="243"/>
                </a:lnTo>
                <a:lnTo>
                  <a:pt x="404" y="243"/>
                </a:lnTo>
                <a:lnTo>
                  <a:pt x="405" y="243"/>
                </a:lnTo>
                <a:lnTo>
                  <a:pt x="406" y="243"/>
                </a:lnTo>
                <a:lnTo>
                  <a:pt x="407" y="242"/>
                </a:lnTo>
                <a:lnTo>
                  <a:pt x="408" y="241"/>
                </a:lnTo>
                <a:lnTo>
                  <a:pt x="409" y="241"/>
                </a:lnTo>
                <a:lnTo>
                  <a:pt x="410" y="241"/>
                </a:lnTo>
                <a:lnTo>
                  <a:pt x="410" y="240"/>
                </a:lnTo>
                <a:lnTo>
                  <a:pt x="412" y="240"/>
                </a:lnTo>
                <a:lnTo>
                  <a:pt x="413" y="239"/>
                </a:lnTo>
                <a:lnTo>
                  <a:pt x="414" y="237"/>
                </a:lnTo>
                <a:lnTo>
                  <a:pt x="414" y="236"/>
                </a:lnTo>
                <a:lnTo>
                  <a:pt x="415" y="235"/>
                </a:lnTo>
                <a:lnTo>
                  <a:pt x="418" y="233"/>
                </a:lnTo>
                <a:lnTo>
                  <a:pt x="419" y="232"/>
                </a:lnTo>
                <a:lnTo>
                  <a:pt x="423" y="230"/>
                </a:lnTo>
                <a:lnTo>
                  <a:pt x="424" y="231"/>
                </a:lnTo>
                <a:lnTo>
                  <a:pt x="425" y="230"/>
                </a:lnTo>
                <a:lnTo>
                  <a:pt x="424" y="230"/>
                </a:lnTo>
                <a:lnTo>
                  <a:pt x="424" y="228"/>
                </a:lnTo>
                <a:lnTo>
                  <a:pt x="426" y="228"/>
                </a:lnTo>
                <a:lnTo>
                  <a:pt x="426" y="227"/>
                </a:lnTo>
                <a:lnTo>
                  <a:pt x="427" y="227"/>
                </a:lnTo>
                <a:lnTo>
                  <a:pt x="427" y="226"/>
                </a:lnTo>
                <a:lnTo>
                  <a:pt x="427" y="225"/>
                </a:lnTo>
                <a:lnTo>
                  <a:pt x="428" y="225"/>
                </a:lnTo>
                <a:lnTo>
                  <a:pt x="429" y="224"/>
                </a:lnTo>
                <a:lnTo>
                  <a:pt x="431" y="224"/>
                </a:lnTo>
                <a:lnTo>
                  <a:pt x="431" y="223"/>
                </a:lnTo>
                <a:lnTo>
                  <a:pt x="432" y="224"/>
                </a:lnTo>
                <a:lnTo>
                  <a:pt x="431" y="224"/>
                </a:lnTo>
                <a:lnTo>
                  <a:pt x="429" y="224"/>
                </a:lnTo>
                <a:lnTo>
                  <a:pt x="428" y="225"/>
                </a:lnTo>
                <a:lnTo>
                  <a:pt x="428" y="226"/>
                </a:lnTo>
                <a:lnTo>
                  <a:pt x="429" y="225"/>
                </a:lnTo>
                <a:lnTo>
                  <a:pt x="431" y="224"/>
                </a:lnTo>
                <a:lnTo>
                  <a:pt x="432" y="224"/>
                </a:lnTo>
                <a:lnTo>
                  <a:pt x="431" y="225"/>
                </a:lnTo>
                <a:lnTo>
                  <a:pt x="429" y="226"/>
                </a:lnTo>
                <a:lnTo>
                  <a:pt x="428" y="226"/>
                </a:lnTo>
                <a:lnTo>
                  <a:pt x="428" y="227"/>
                </a:lnTo>
                <a:lnTo>
                  <a:pt x="429" y="227"/>
                </a:lnTo>
                <a:lnTo>
                  <a:pt x="429" y="226"/>
                </a:lnTo>
                <a:lnTo>
                  <a:pt x="431" y="226"/>
                </a:lnTo>
                <a:lnTo>
                  <a:pt x="432" y="225"/>
                </a:lnTo>
                <a:lnTo>
                  <a:pt x="434" y="224"/>
                </a:lnTo>
                <a:lnTo>
                  <a:pt x="435" y="224"/>
                </a:lnTo>
                <a:lnTo>
                  <a:pt x="436" y="223"/>
                </a:lnTo>
                <a:lnTo>
                  <a:pt x="437" y="223"/>
                </a:lnTo>
                <a:lnTo>
                  <a:pt x="437" y="222"/>
                </a:lnTo>
                <a:lnTo>
                  <a:pt x="438" y="223"/>
                </a:lnTo>
                <a:lnTo>
                  <a:pt x="439" y="223"/>
                </a:lnTo>
                <a:lnTo>
                  <a:pt x="439" y="222"/>
                </a:lnTo>
                <a:lnTo>
                  <a:pt x="441" y="222"/>
                </a:lnTo>
                <a:lnTo>
                  <a:pt x="442" y="221"/>
                </a:lnTo>
                <a:lnTo>
                  <a:pt x="443" y="221"/>
                </a:lnTo>
                <a:lnTo>
                  <a:pt x="444" y="220"/>
                </a:lnTo>
                <a:lnTo>
                  <a:pt x="445" y="220"/>
                </a:lnTo>
                <a:lnTo>
                  <a:pt x="446" y="220"/>
                </a:lnTo>
                <a:lnTo>
                  <a:pt x="446" y="218"/>
                </a:lnTo>
                <a:lnTo>
                  <a:pt x="447" y="217"/>
                </a:lnTo>
                <a:lnTo>
                  <a:pt x="448" y="217"/>
                </a:lnTo>
                <a:lnTo>
                  <a:pt x="450" y="216"/>
                </a:lnTo>
                <a:lnTo>
                  <a:pt x="451" y="215"/>
                </a:lnTo>
                <a:lnTo>
                  <a:pt x="452" y="214"/>
                </a:lnTo>
                <a:lnTo>
                  <a:pt x="453" y="214"/>
                </a:lnTo>
                <a:lnTo>
                  <a:pt x="454" y="213"/>
                </a:lnTo>
                <a:lnTo>
                  <a:pt x="455" y="213"/>
                </a:lnTo>
                <a:lnTo>
                  <a:pt x="454" y="213"/>
                </a:lnTo>
                <a:lnTo>
                  <a:pt x="454" y="214"/>
                </a:lnTo>
                <a:lnTo>
                  <a:pt x="453" y="215"/>
                </a:lnTo>
                <a:lnTo>
                  <a:pt x="451" y="216"/>
                </a:lnTo>
                <a:lnTo>
                  <a:pt x="451" y="217"/>
                </a:lnTo>
                <a:lnTo>
                  <a:pt x="450" y="218"/>
                </a:lnTo>
                <a:lnTo>
                  <a:pt x="448" y="218"/>
                </a:lnTo>
                <a:lnTo>
                  <a:pt x="448" y="220"/>
                </a:lnTo>
                <a:lnTo>
                  <a:pt x="446" y="221"/>
                </a:lnTo>
                <a:lnTo>
                  <a:pt x="445" y="222"/>
                </a:lnTo>
                <a:lnTo>
                  <a:pt x="444" y="223"/>
                </a:lnTo>
                <a:lnTo>
                  <a:pt x="444" y="224"/>
                </a:lnTo>
                <a:lnTo>
                  <a:pt x="445" y="224"/>
                </a:lnTo>
                <a:lnTo>
                  <a:pt x="445" y="223"/>
                </a:lnTo>
                <a:lnTo>
                  <a:pt x="446" y="222"/>
                </a:lnTo>
                <a:lnTo>
                  <a:pt x="448" y="221"/>
                </a:lnTo>
                <a:lnTo>
                  <a:pt x="450" y="218"/>
                </a:lnTo>
                <a:lnTo>
                  <a:pt x="451" y="218"/>
                </a:lnTo>
                <a:lnTo>
                  <a:pt x="450" y="220"/>
                </a:lnTo>
                <a:lnTo>
                  <a:pt x="448" y="221"/>
                </a:lnTo>
                <a:lnTo>
                  <a:pt x="446" y="223"/>
                </a:lnTo>
                <a:lnTo>
                  <a:pt x="444" y="225"/>
                </a:lnTo>
                <a:lnTo>
                  <a:pt x="442" y="227"/>
                </a:lnTo>
                <a:lnTo>
                  <a:pt x="441" y="228"/>
                </a:lnTo>
                <a:lnTo>
                  <a:pt x="439" y="228"/>
                </a:lnTo>
                <a:lnTo>
                  <a:pt x="439" y="230"/>
                </a:lnTo>
                <a:lnTo>
                  <a:pt x="438" y="230"/>
                </a:lnTo>
                <a:lnTo>
                  <a:pt x="437" y="231"/>
                </a:lnTo>
                <a:lnTo>
                  <a:pt x="436" y="232"/>
                </a:lnTo>
                <a:lnTo>
                  <a:pt x="435" y="233"/>
                </a:lnTo>
                <a:lnTo>
                  <a:pt x="434" y="234"/>
                </a:lnTo>
                <a:lnTo>
                  <a:pt x="431" y="236"/>
                </a:lnTo>
                <a:lnTo>
                  <a:pt x="429" y="237"/>
                </a:lnTo>
                <a:lnTo>
                  <a:pt x="429" y="239"/>
                </a:lnTo>
                <a:lnTo>
                  <a:pt x="431" y="239"/>
                </a:lnTo>
                <a:lnTo>
                  <a:pt x="432" y="239"/>
                </a:lnTo>
                <a:lnTo>
                  <a:pt x="432" y="237"/>
                </a:lnTo>
                <a:lnTo>
                  <a:pt x="432" y="236"/>
                </a:lnTo>
                <a:lnTo>
                  <a:pt x="433" y="235"/>
                </a:lnTo>
                <a:lnTo>
                  <a:pt x="434" y="235"/>
                </a:lnTo>
                <a:lnTo>
                  <a:pt x="436" y="233"/>
                </a:lnTo>
                <a:lnTo>
                  <a:pt x="437" y="234"/>
                </a:lnTo>
                <a:lnTo>
                  <a:pt x="436" y="235"/>
                </a:lnTo>
                <a:lnTo>
                  <a:pt x="437" y="235"/>
                </a:lnTo>
                <a:lnTo>
                  <a:pt x="438" y="235"/>
                </a:lnTo>
                <a:lnTo>
                  <a:pt x="437" y="236"/>
                </a:lnTo>
                <a:lnTo>
                  <a:pt x="437" y="237"/>
                </a:lnTo>
                <a:lnTo>
                  <a:pt x="437" y="239"/>
                </a:lnTo>
                <a:lnTo>
                  <a:pt x="436" y="240"/>
                </a:lnTo>
                <a:lnTo>
                  <a:pt x="435" y="241"/>
                </a:lnTo>
                <a:lnTo>
                  <a:pt x="434" y="241"/>
                </a:lnTo>
                <a:lnTo>
                  <a:pt x="433" y="242"/>
                </a:lnTo>
                <a:lnTo>
                  <a:pt x="431" y="244"/>
                </a:lnTo>
                <a:lnTo>
                  <a:pt x="429" y="244"/>
                </a:lnTo>
                <a:lnTo>
                  <a:pt x="428" y="245"/>
                </a:lnTo>
                <a:lnTo>
                  <a:pt x="427" y="246"/>
                </a:lnTo>
                <a:lnTo>
                  <a:pt x="426" y="247"/>
                </a:lnTo>
                <a:lnTo>
                  <a:pt x="427" y="247"/>
                </a:lnTo>
                <a:lnTo>
                  <a:pt x="427" y="246"/>
                </a:lnTo>
                <a:lnTo>
                  <a:pt x="428" y="246"/>
                </a:lnTo>
                <a:lnTo>
                  <a:pt x="429" y="245"/>
                </a:lnTo>
                <a:lnTo>
                  <a:pt x="429" y="246"/>
                </a:lnTo>
                <a:lnTo>
                  <a:pt x="428" y="247"/>
                </a:lnTo>
                <a:lnTo>
                  <a:pt x="427" y="247"/>
                </a:lnTo>
                <a:lnTo>
                  <a:pt x="424" y="250"/>
                </a:lnTo>
                <a:lnTo>
                  <a:pt x="423" y="250"/>
                </a:lnTo>
                <a:lnTo>
                  <a:pt x="422" y="251"/>
                </a:lnTo>
                <a:lnTo>
                  <a:pt x="421" y="251"/>
                </a:lnTo>
                <a:lnTo>
                  <a:pt x="419" y="252"/>
                </a:lnTo>
                <a:lnTo>
                  <a:pt x="418" y="252"/>
                </a:lnTo>
                <a:lnTo>
                  <a:pt x="417" y="252"/>
                </a:lnTo>
                <a:lnTo>
                  <a:pt x="417" y="253"/>
                </a:lnTo>
                <a:lnTo>
                  <a:pt x="416" y="253"/>
                </a:lnTo>
                <a:lnTo>
                  <a:pt x="415" y="253"/>
                </a:lnTo>
                <a:lnTo>
                  <a:pt x="414" y="253"/>
                </a:lnTo>
                <a:lnTo>
                  <a:pt x="413" y="253"/>
                </a:lnTo>
                <a:lnTo>
                  <a:pt x="410" y="253"/>
                </a:lnTo>
                <a:lnTo>
                  <a:pt x="409" y="254"/>
                </a:lnTo>
                <a:lnTo>
                  <a:pt x="408" y="254"/>
                </a:lnTo>
                <a:lnTo>
                  <a:pt x="406" y="255"/>
                </a:lnTo>
                <a:lnTo>
                  <a:pt x="405" y="256"/>
                </a:lnTo>
                <a:lnTo>
                  <a:pt x="403" y="259"/>
                </a:lnTo>
                <a:lnTo>
                  <a:pt x="402" y="259"/>
                </a:lnTo>
                <a:lnTo>
                  <a:pt x="402" y="260"/>
                </a:lnTo>
                <a:lnTo>
                  <a:pt x="400" y="260"/>
                </a:lnTo>
                <a:lnTo>
                  <a:pt x="399" y="260"/>
                </a:lnTo>
                <a:lnTo>
                  <a:pt x="396" y="262"/>
                </a:lnTo>
                <a:lnTo>
                  <a:pt x="395" y="263"/>
                </a:lnTo>
                <a:lnTo>
                  <a:pt x="394" y="263"/>
                </a:lnTo>
                <a:lnTo>
                  <a:pt x="394" y="264"/>
                </a:lnTo>
                <a:lnTo>
                  <a:pt x="395" y="264"/>
                </a:lnTo>
                <a:lnTo>
                  <a:pt x="395" y="263"/>
                </a:lnTo>
                <a:lnTo>
                  <a:pt x="396" y="263"/>
                </a:lnTo>
                <a:lnTo>
                  <a:pt x="396" y="264"/>
                </a:lnTo>
                <a:lnTo>
                  <a:pt x="395" y="264"/>
                </a:lnTo>
                <a:lnTo>
                  <a:pt x="394" y="264"/>
                </a:lnTo>
                <a:lnTo>
                  <a:pt x="393" y="265"/>
                </a:lnTo>
                <a:lnTo>
                  <a:pt x="390" y="266"/>
                </a:lnTo>
                <a:lnTo>
                  <a:pt x="388" y="269"/>
                </a:lnTo>
                <a:lnTo>
                  <a:pt x="387" y="269"/>
                </a:lnTo>
                <a:lnTo>
                  <a:pt x="387" y="270"/>
                </a:lnTo>
                <a:lnTo>
                  <a:pt x="387" y="271"/>
                </a:lnTo>
                <a:lnTo>
                  <a:pt x="387" y="272"/>
                </a:lnTo>
                <a:lnTo>
                  <a:pt x="388" y="272"/>
                </a:lnTo>
                <a:lnTo>
                  <a:pt x="389" y="272"/>
                </a:lnTo>
                <a:lnTo>
                  <a:pt x="390" y="272"/>
                </a:lnTo>
                <a:lnTo>
                  <a:pt x="391" y="272"/>
                </a:lnTo>
                <a:lnTo>
                  <a:pt x="393" y="272"/>
                </a:lnTo>
                <a:lnTo>
                  <a:pt x="394" y="272"/>
                </a:lnTo>
                <a:lnTo>
                  <a:pt x="395" y="272"/>
                </a:lnTo>
                <a:lnTo>
                  <a:pt x="396" y="271"/>
                </a:lnTo>
                <a:lnTo>
                  <a:pt x="397" y="270"/>
                </a:lnTo>
                <a:lnTo>
                  <a:pt x="398" y="270"/>
                </a:lnTo>
                <a:lnTo>
                  <a:pt x="399" y="270"/>
                </a:lnTo>
                <a:lnTo>
                  <a:pt x="399" y="271"/>
                </a:lnTo>
                <a:lnTo>
                  <a:pt x="398" y="271"/>
                </a:lnTo>
                <a:lnTo>
                  <a:pt x="396" y="273"/>
                </a:lnTo>
                <a:lnTo>
                  <a:pt x="395" y="273"/>
                </a:lnTo>
                <a:lnTo>
                  <a:pt x="390" y="275"/>
                </a:lnTo>
                <a:lnTo>
                  <a:pt x="384" y="279"/>
                </a:lnTo>
                <a:lnTo>
                  <a:pt x="383" y="279"/>
                </a:lnTo>
                <a:lnTo>
                  <a:pt x="378" y="281"/>
                </a:lnTo>
                <a:lnTo>
                  <a:pt x="376" y="283"/>
                </a:lnTo>
                <a:close/>
                <a:moveTo>
                  <a:pt x="359" y="278"/>
                </a:moveTo>
                <a:lnTo>
                  <a:pt x="358" y="278"/>
                </a:lnTo>
                <a:lnTo>
                  <a:pt x="357" y="279"/>
                </a:lnTo>
                <a:lnTo>
                  <a:pt x="356" y="279"/>
                </a:lnTo>
                <a:lnTo>
                  <a:pt x="356" y="278"/>
                </a:lnTo>
                <a:lnTo>
                  <a:pt x="357" y="278"/>
                </a:lnTo>
                <a:lnTo>
                  <a:pt x="358" y="278"/>
                </a:lnTo>
                <a:lnTo>
                  <a:pt x="359" y="277"/>
                </a:lnTo>
                <a:lnTo>
                  <a:pt x="359" y="278"/>
                </a:lnTo>
                <a:close/>
                <a:moveTo>
                  <a:pt x="358" y="275"/>
                </a:moveTo>
                <a:lnTo>
                  <a:pt x="357" y="275"/>
                </a:lnTo>
                <a:lnTo>
                  <a:pt x="358" y="275"/>
                </a:lnTo>
                <a:close/>
                <a:moveTo>
                  <a:pt x="359" y="274"/>
                </a:moveTo>
                <a:lnTo>
                  <a:pt x="358" y="274"/>
                </a:lnTo>
                <a:lnTo>
                  <a:pt x="359" y="274"/>
                </a:lnTo>
                <a:lnTo>
                  <a:pt x="359" y="273"/>
                </a:lnTo>
                <a:lnTo>
                  <a:pt x="359" y="274"/>
                </a:lnTo>
                <a:close/>
                <a:moveTo>
                  <a:pt x="367" y="271"/>
                </a:moveTo>
                <a:lnTo>
                  <a:pt x="366" y="271"/>
                </a:lnTo>
                <a:lnTo>
                  <a:pt x="367" y="271"/>
                </a:lnTo>
                <a:close/>
                <a:moveTo>
                  <a:pt x="306" y="268"/>
                </a:moveTo>
                <a:lnTo>
                  <a:pt x="304" y="268"/>
                </a:lnTo>
                <a:lnTo>
                  <a:pt x="306" y="268"/>
                </a:lnTo>
                <a:close/>
                <a:moveTo>
                  <a:pt x="317" y="263"/>
                </a:moveTo>
                <a:lnTo>
                  <a:pt x="317" y="264"/>
                </a:lnTo>
                <a:lnTo>
                  <a:pt x="316" y="264"/>
                </a:lnTo>
                <a:lnTo>
                  <a:pt x="314" y="264"/>
                </a:lnTo>
                <a:lnTo>
                  <a:pt x="316" y="264"/>
                </a:lnTo>
                <a:lnTo>
                  <a:pt x="316" y="263"/>
                </a:lnTo>
                <a:lnTo>
                  <a:pt x="317" y="263"/>
                </a:lnTo>
                <a:close/>
                <a:moveTo>
                  <a:pt x="314" y="264"/>
                </a:moveTo>
                <a:lnTo>
                  <a:pt x="314" y="263"/>
                </a:lnTo>
                <a:lnTo>
                  <a:pt x="314" y="262"/>
                </a:lnTo>
                <a:lnTo>
                  <a:pt x="316" y="262"/>
                </a:lnTo>
                <a:lnTo>
                  <a:pt x="316" y="261"/>
                </a:lnTo>
                <a:lnTo>
                  <a:pt x="317" y="261"/>
                </a:lnTo>
                <a:lnTo>
                  <a:pt x="317" y="262"/>
                </a:lnTo>
                <a:lnTo>
                  <a:pt x="316" y="262"/>
                </a:lnTo>
                <a:lnTo>
                  <a:pt x="316" y="263"/>
                </a:lnTo>
                <a:lnTo>
                  <a:pt x="314" y="264"/>
                </a:lnTo>
                <a:close/>
                <a:moveTo>
                  <a:pt x="314" y="263"/>
                </a:moveTo>
                <a:lnTo>
                  <a:pt x="313" y="263"/>
                </a:lnTo>
                <a:lnTo>
                  <a:pt x="314" y="263"/>
                </a:lnTo>
                <a:close/>
                <a:moveTo>
                  <a:pt x="314" y="262"/>
                </a:moveTo>
                <a:lnTo>
                  <a:pt x="314" y="263"/>
                </a:lnTo>
                <a:lnTo>
                  <a:pt x="313" y="263"/>
                </a:lnTo>
                <a:lnTo>
                  <a:pt x="313" y="262"/>
                </a:lnTo>
                <a:lnTo>
                  <a:pt x="314" y="262"/>
                </a:lnTo>
                <a:close/>
                <a:moveTo>
                  <a:pt x="314" y="262"/>
                </a:moveTo>
                <a:lnTo>
                  <a:pt x="313" y="262"/>
                </a:lnTo>
                <a:lnTo>
                  <a:pt x="314" y="262"/>
                </a:lnTo>
                <a:close/>
                <a:moveTo>
                  <a:pt x="318" y="263"/>
                </a:moveTo>
                <a:lnTo>
                  <a:pt x="318" y="262"/>
                </a:lnTo>
                <a:lnTo>
                  <a:pt x="318" y="263"/>
                </a:lnTo>
                <a:close/>
                <a:moveTo>
                  <a:pt x="342" y="241"/>
                </a:moveTo>
                <a:lnTo>
                  <a:pt x="343" y="242"/>
                </a:lnTo>
                <a:lnTo>
                  <a:pt x="341" y="243"/>
                </a:lnTo>
                <a:lnTo>
                  <a:pt x="341" y="242"/>
                </a:lnTo>
                <a:lnTo>
                  <a:pt x="340" y="242"/>
                </a:lnTo>
                <a:lnTo>
                  <a:pt x="345" y="240"/>
                </a:lnTo>
                <a:lnTo>
                  <a:pt x="346" y="240"/>
                </a:lnTo>
                <a:lnTo>
                  <a:pt x="345" y="241"/>
                </a:lnTo>
                <a:lnTo>
                  <a:pt x="343" y="241"/>
                </a:lnTo>
                <a:lnTo>
                  <a:pt x="342" y="241"/>
                </a:lnTo>
                <a:close/>
                <a:moveTo>
                  <a:pt x="350" y="236"/>
                </a:moveTo>
                <a:lnTo>
                  <a:pt x="349" y="237"/>
                </a:lnTo>
                <a:lnTo>
                  <a:pt x="349" y="236"/>
                </a:lnTo>
                <a:lnTo>
                  <a:pt x="351" y="234"/>
                </a:lnTo>
                <a:lnTo>
                  <a:pt x="354" y="233"/>
                </a:lnTo>
                <a:lnTo>
                  <a:pt x="354" y="234"/>
                </a:lnTo>
                <a:lnTo>
                  <a:pt x="350" y="236"/>
                </a:lnTo>
                <a:close/>
                <a:moveTo>
                  <a:pt x="429" y="223"/>
                </a:moveTo>
                <a:lnTo>
                  <a:pt x="428" y="224"/>
                </a:lnTo>
                <a:lnTo>
                  <a:pt x="427" y="225"/>
                </a:lnTo>
                <a:lnTo>
                  <a:pt x="426" y="225"/>
                </a:lnTo>
                <a:lnTo>
                  <a:pt x="426" y="224"/>
                </a:lnTo>
                <a:lnTo>
                  <a:pt x="427" y="224"/>
                </a:lnTo>
                <a:lnTo>
                  <a:pt x="428" y="224"/>
                </a:lnTo>
                <a:lnTo>
                  <a:pt x="428" y="223"/>
                </a:lnTo>
                <a:lnTo>
                  <a:pt x="429" y="223"/>
                </a:lnTo>
                <a:lnTo>
                  <a:pt x="431" y="222"/>
                </a:lnTo>
                <a:lnTo>
                  <a:pt x="432" y="222"/>
                </a:lnTo>
                <a:lnTo>
                  <a:pt x="433" y="222"/>
                </a:lnTo>
                <a:lnTo>
                  <a:pt x="433" y="221"/>
                </a:lnTo>
                <a:lnTo>
                  <a:pt x="434" y="221"/>
                </a:lnTo>
                <a:lnTo>
                  <a:pt x="435" y="221"/>
                </a:lnTo>
                <a:lnTo>
                  <a:pt x="434" y="221"/>
                </a:lnTo>
                <a:lnTo>
                  <a:pt x="433" y="222"/>
                </a:lnTo>
                <a:lnTo>
                  <a:pt x="432" y="222"/>
                </a:lnTo>
                <a:lnTo>
                  <a:pt x="431" y="223"/>
                </a:lnTo>
                <a:lnTo>
                  <a:pt x="429" y="223"/>
                </a:lnTo>
                <a:close/>
                <a:moveTo>
                  <a:pt x="348" y="231"/>
                </a:moveTo>
                <a:lnTo>
                  <a:pt x="348" y="230"/>
                </a:lnTo>
                <a:lnTo>
                  <a:pt x="350" y="227"/>
                </a:lnTo>
                <a:lnTo>
                  <a:pt x="351" y="228"/>
                </a:lnTo>
                <a:lnTo>
                  <a:pt x="348" y="231"/>
                </a:lnTo>
                <a:close/>
                <a:moveTo>
                  <a:pt x="358" y="228"/>
                </a:moveTo>
                <a:lnTo>
                  <a:pt x="359" y="227"/>
                </a:lnTo>
                <a:lnTo>
                  <a:pt x="360" y="226"/>
                </a:lnTo>
                <a:lnTo>
                  <a:pt x="362" y="225"/>
                </a:lnTo>
                <a:lnTo>
                  <a:pt x="365" y="222"/>
                </a:lnTo>
                <a:lnTo>
                  <a:pt x="366" y="223"/>
                </a:lnTo>
                <a:lnTo>
                  <a:pt x="365" y="224"/>
                </a:lnTo>
                <a:lnTo>
                  <a:pt x="364" y="224"/>
                </a:lnTo>
                <a:lnTo>
                  <a:pt x="362" y="225"/>
                </a:lnTo>
                <a:lnTo>
                  <a:pt x="361" y="226"/>
                </a:lnTo>
                <a:lnTo>
                  <a:pt x="360" y="227"/>
                </a:lnTo>
                <a:lnTo>
                  <a:pt x="359" y="228"/>
                </a:lnTo>
                <a:lnTo>
                  <a:pt x="358" y="228"/>
                </a:lnTo>
                <a:close/>
                <a:moveTo>
                  <a:pt x="445" y="217"/>
                </a:moveTo>
                <a:lnTo>
                  <a:pt x="445" y="216"/>
                </a:lnTo>
                <a:lnTo>
                  <a:pt x="446" y="216"/>
                </a:lnTo>
                <a:lnTo>
                  <a:pt x="447" y="215"/>
                </a:lnTo>
                <a:lnTo>
                  <a:pt x="448" y="215"/>
                </a:lnTo>
                <a:lnTo>
                  <a:pt x="448" y="216"/>
                </a:lnTo>
                <a:lnTo>
                  <a:pt x="447" y="217"/>
                </a:lnTo>
                <a:lnTo>
                  <a:pt x="446" y="217"/>
                </a:lnTo>
                <a:lnTo>
                  <a:pt x="445" y="217"/>
                </a:lnTo>
                <a:close/>
                <a:moveTo>
                  <a:pt x="442" y="220"/>
                </a:moveTo>
                <a:lnTo>
                  <a:pt x="442" y="218"/>
                </a:lnTo>
                <a:lnTo>
                  <a:pt x="443" y="218"/>
                </a:lnTo>
                <a:lnTo>
                  <a:pt x="443" y="220"/>
                </a:lnTo>
                <a:lnTo>
                  <a:pt x="442" y="220"/>
                </a:lnTo>
                <a:lnTo>
                  <a:pt x="442" y="221"/>
                </a:lnTo>
                <a:lnTo>
                  <a:pt x="441" y="222"/>
                </a:lnTo>
                <a:lnTo>
                  <a:pt x="439" y="222"/>
                </a:lnTo>
                <a:lnTo>
                  <a:pt x="439" y="221"/>
                </a:lnTo>
                <a:lnTo>
                  <a:pt x="441" y="220"/>
                </a:lnTo>
                <a:lnTo>
                  <a:pt x="442" y="220"/>
                </a:lnTo>
                <a:close/>
                <a:moveTo>
                  <a:pt x="749" y="203"/>
                </a:moveTo>
                <a:lnTo>
                  <a:pt x="748" y="203"/>
                </a:lnTo>
                <a:lnTo>
                  <a:pt x="747" y="201"/>
                </a:lnTo>
                <a:lnTo>
                  <a:pt x="748" y="201"/>
                </a:lnTo>
                <a:lnTo>
                  <a:pt x="750" y="203"/>
                </a:lnTo>
                <a:lnTo>
                  <a:pt x="749" y="203"/>
                </a:lnTo>
                <a:close/>
                <a:moveTo>
                  <a:pt x="407" y="256"/>
                </a:moveTo>
                <a:lnTo>
                  <a:pt x="408" y="256"/>
                </a:lnTo>
                <a:lnTo>
                  <a:pt x="408" y="255"/>
                </a:lnTo>
                <a:lnTo>
                  <a:pt x="408" y="256"/>
                </a:lnTo>
                <a:lnTo>
                  <a:pt x="407" y="256"/>
                </a:lnTo>
                <a:close/>
                <a:moveTo>
                  <a:pt x="413" y="262"/>
                </a:moveTo>
                <a:lnTo>
                  <a:pt x="413" y="261"/>
                </a:lnTo>
                <a:lnTo>
                  <a:pt x="414" y="261"/>
                </a:lnTo>
                <a:lnTo>
                  <a:pt x="414" y="262"/>
                </a:lnTo>
                <a:lnTo>
                  <a:pt x="413" y="262"/>
                </a:lnTo>
                <a:lnTo>
                  <a:pt x="412" y="262"/>
                </a:lnTo>
                <a:lnTo>
                  <a:pt x="412" y="263"/>
                </a:lnTo>
                <a:lnTo>
                  <a:pt x="410" y="263"/>
                </a:lnTo>
                <a:lnTo>
                  <a:pt x="410" y="262"/>
                </a:lnTo>
                <a:lnTo>
                  <a:pt x="412" y="262"/>
                </a:lnTo>
                <a:lnTo>
                  <a:pt x="413" y="262"/>
                </a:lnTo>
                <a:close/>
                <a:moveTo>
                  <a:pt x="352" y="218"/>
                </a:moveTo>
                <a:lnTo>
                  <a:pt x="352" y="216"/>
                </a:lnTo>
                <a:lnTo>
                  <a:pt x="354" y="214"/>
                </a:lnTo>
                <a:lnTo>
                  <a:pt x="355" y="214"/>
                </a:lnTo>
                <a:lnTo>
                  <a:pt x="356" y="216"/>
                </a:lnTo>
                <a:lnTo>
                  <a:pt x="356" y="217"/>
                </a:lnTo>
                <a:lnTo>
                  <a:pt x="355" y="217"/>
                </a:lnTo>
                <a:lnTo>
                  <a:pt x="352" y="218"/>
                </a:lnTo>
                <a:close/>
                <a:moveTo>
                  <a:pt x="361" y="215"/>
                </a:moveTo>
                <a:lnTo>
                  <a:pt x="361" y="213"/>
                </a:lnTo>
                <a:lnTo>
                  <a:pt x="361" y="212"/>
                </a:lnTo>
                <a:lnTo>
                  <a:pt x="362" y="210"/>
                </a:lnTo>
                <a:lnTo>
                  <a:pt x="367" y="206"/>
                </a:lnTo>
                <a:lnTo>
                  <a:pt x="368" y="206"/>
                </a:lnTo>
                <a:lnTo>
                  <a:pt x="370" y="206"/>
                </a:lnTo>
                <a:lnTo>
                  <a:pt x="371" y="205"/>
                </a:lnTo>
                <a:lnTo>
                  <a:pt x="372" y="205"/>
                </a:lnTo>
                <a:lnTo>
                  <a:pt x="374" y="205"/>
                </a:lnTo>
                <a:lnTo>
                  <a:pt x="376" y="206"/>
                </a:lnTo>
                <a:lnTo>
                  <a:pt x="376" y="207"/>
                </a:lnTo>
                <a:lnTo>
                  <a:pt x="377" y="208"/>
                </a:lnTo>
                <a:lnTo>
                  <a:pt x="378" y="208"/>
                </a:lnTo>
                <a:lnTo>
                  <a:pt x="378" y="210"/>
                </a:lnTo>
                <a:lnTo>
                  <a:pt x="377" y="212"/>
                </a:lnTo>
                <a:lnTo>
                  <a:pt x="375" y="213"/>
                </a:lnTo>
                <a:lnTo>
                  <a:pt x="368" y="217"/>
                </a:lnTo>
                <a:lnTo>
                  <a:pt x="367" y="217"/>
                </a:lnTo>
                <a:lnTo>
                  <a:pt x="367" y="216"/>
                </a:lnTo>
                <a:lnTo>
                  <a:pt x="368" y="215"/>
                </a:lnTo>
                <a:lnTo>
                  <a:pt x="368" y="214"/>
                </a:lnTo>
                <a:lnTo>
                  <a:pt x="367" y="214"/>
                </a:lnTo>
                <a:lnTo>
                  <a:pt x="366" y="215"/>
                </a:lnTo>
                <a:lnTo>
                  <a:pt x="366" y="214"/>
                </a:lnTo>
                <a:lnTo>
                  <a:pt x="365" y="214"/>
                </a:lnTo>
                <a:lnTo>
                  <a:pt x="364" y="216"/>
                </a:lnTo>
                <a:lnTo>
                  <a:pt x="362" y="216"/>
                </a:lnTo>
                <a:lnTo>
                  <a:pt x="361" y="215"/>
                </a:lnTo>
                <a:close/>
                <a:moveTo>
                  <a:pt x="462" y="206"/>
                </a:moveTo>
                <a:lnTo>
                  <a:pt x="462" y="205"/>
                </a:lnTo>
                <a:lnTo>
                  <a:pt x="463" y="204"/>
                </a:lnTo>
                <a:lnTo>
                  <a:pt x="463" y="203"/>
                </a:lnTo>
                <a:lnTo>
                  <a:pt x="464" y="203"/>
                </a:lnTo>
                <a:lnTo>
                  <a:pt x="465" y="203"/>
                </a:lnTo>
                <a:lnTo>
                  <a:pt x="465" y="204"/>
                </a:lnTo>
                <a:lnTo>
                  <a:pt x="464" y="204"/>
                </a:lnTo>
                <a:lnTo>
                  <a:pt x="463" y="204"/>
                </a:lnTo>
                <a:lnTo>
                  <a:pt x="463" y="205"/>
                </a:lnTo>
                <a:lnTo>
                  <a:pt x="462" y="205"/>
                </a:lnTo>
                <a:lnTo>
                  <a:pt x="462" y="206"/>
                </a:lnTo>
                <a:close/>
                <a:moveTo>
                  <a:pt x="426" y="185"/>
                </a:moveTo>
                <a:lnTo>
                  <a:pt x="425" y="187"/>
                </a:lnTo>
                <a:lnTo>
                  <a:pt x="425" y="188"/>
                </a:lnTo>
                <a:lnTo>
                  <a:pt x="424" y="188"/>
                </a:lnTo>
                <a:lnTo>
                  <a:pt x="425" y="186"/>
                </a:lnTo>
                <a:lnTo>
                  <a:pt x="426" y="185"/>
                </a:lnTo>
                <a:close/>
                <a:moveTo>
                  <a:pt x="424" y="186"/>
                </a:moveTo>
                <a:lnTo>
                  <a:pt x="424" y="185"/>
                </a:lnTo>
                <a:lnTo>
                  <a:pt x="423" y="185"/>
                </a:lnTo>
                <a:lnTo>
                  <a:pt x="424" y="184"/>
                </a:lnTo>
                <a:lnTo>
                  <a:pt x="425" y="182"/>
                </a:lnTo>
                <a:lnTo>
                  <a:pt x="423" y="183"/>
                </a:lnTo>
                <a:lnTo>
                  <a:pt x="425" y="179"/>
                </a:lnTo>
                <a:lnTo>
                  <a:pt x="425" y="178"/>
                </a:lnTo>
                <a:lnTo>
                  <a:pt x="423" y="179"/>
                </a:lnTo>
                <a:lnTo>
                  <a:pt x="423" y="178"/>
                </a:lnTo>
                <a:lnTo>
                  <a:pt x="423" y="177"/>
                </a:lnTo>
                <a:lnTo>
                  <a:pt x="424" y="176"/>
                </a:lnTo>
                <a:lnTo>
                  <a:pt x="426" y="175"/>
                </a:lnTo>
                <a:lnTo>
                  <a:pt x="427" y="175"/>
                </a:lnTo>
                <a:lnTo>
                  <a:pt x="429" y="175"/>
                </a:lnTo>
                <a:lnTo>
                  <a:pt x="431" y="173"/>
                </a:lnTo>
                <a:lnTo>
                  <a:pt x="431" y="175"/>
                </a:lnTo>
                <a:lnTo>
                  <a:pt x="429" y="177"/>
                </a:lnTo>
                <a:lnTo>
                  <a:pt x="428" y="178"/>
                </a:lnTo>
                <a:lnTo>
                  <a:pt x="428" y="179"/>
                </a:lnTo>
                <a:lnTo>
                  <a:pt x="428" y="180"/>
                </a:lnTo>
                <a:lnTo>
                  <a:pt x="424" y="186"/>
                </a:lnTo>
                <a:close/>
                <a:moveTo>
                  <a:pt x="424" y="175"/>
                </a:moveTo>
                <a:lnTo>
                  <a:pt x="423" y="175"/>
                </a:lnTo>
                <a:lnTo>
                  <a:pt x="423" y="174"/>
                </a:lnTo>
                <a:lnTo>
                  <a:pt x="425" y="172"/>
                </a:lnTo>
                <a:lnTo>
                  <a:pt x="425" y="170"/>
                </a:lnTo>
                <a:lnTo>
                  <a:pt x="426" y="172"/>
                </a:lnTo>
                <a:lnTo>
                  <a:pt x="425" y="173"/>
                </a:lnTo>
                <a:lnTo>
                  <a:pt x="424" y="175"/>
                </a:lnTo>
                <a:close/>
                <a:moveTo>
                  <a:pt x="432" y="177"/>
                </a:moveTo>
                <a:lnTo>
                  <a:pt x="434" y="175"/>
                </a:lnTo>
                <a:lnTo>
                  <a:pt x="434" y="176"/>
                </a:lnTo>
                <a:lnTo>
                  <a:pt x="434" y="177"/>
                </a:lnTo>
                <a:lnTo>
                  <a:pt x="433" y="177"/>
                </a:lnTo>
                <a:lnTo>
                  <a:pt x="432" y="177"/>
                </a:lnTo>
                <a:close/>
                <a:moveTo>
                  <a:pt x="444" y="172"/>
                </a:moveTo>
                <a:lnTo>
                  <a:pt x="443" y="172"/>
                </a:lnTo>
                <a:lnTo>
                  <a:pt x="444" y="170"/>
                </a:lnTo>
                <a:lnTo>
                  <a:pt x="444" y="169"/>
                </a:lnTo>
                <a:lnTo>
                  <a:pt x="445" y="168"/>
                </a:lnTo>
                <a:lnTo>
                  <a:pt x="445" y="170"/>
                </a:lnTo>
                <a:lnTo>
                  <a:pt x="444" y="172"/>
                </a:lnTo>
                <a:close/>
                <a:moveTo>
                  <a:pt x="457" y="160"/>
                </a:moveTo>
                <a:lnTo>
                  <a:pt x="456" y="163"/>
                </a:lnTo>
                <a:lnTo>
                  <a:pt x="455" y="161"/>
                </a:lnTo>
                <a:lnTo>
                  <a:pt x="457" y="159"/>
                </a:lnTo>
                <a:lnTo>
                  <a:pt x="457" y="160"/>
                </a:lnTo>
                <a:close/>
                <a:moveTo>
                  <a:pt x="454" y="161"/>
                </a:moveTo>
                <a:lnTo>
                  <a:pt x="453" y="161"/>
                </a:lnTo>
                <a:lnTo>
                  <a:pt x="453" y="158"/>
                </a:lnTo>
                <a:lnTo>
                  <a:pt x="453" y="157"/>
                </a:lnTo>
                <a:lnTo>
                  <a:pt x="454" y="156"/>
                </a:lnTo>
                <a:lnTo>
                  <a:pt x="455" y="156"/>
                </a:lnTo>
                <a:lnTo>
                  <a:pt x="454" y="158"/>
                </a:lnTo>
                <a:lnTo>
                  <a:pt x="454" y="160"/>
                </a:lnTo>
                <a:lnTo>
                  <a:pt x="454" y="161"/>
                </a:lnTo>
                <a:close/>
                <a:moveTo>
                  <a:pt x="452" y="157"/>
                </a:moveTo>
                <a:lnTo>
                  <a:pt x="452" y="155"/>
                </a:lnTo>
                <a:lnTo>
                  <a:pt x="453" y="154"/>
                </a:lnTo>
                <a:lnTo>
                  <a:pt x="454" y="153"/>
                </a:lnTo>
                <a:lnTo>
                  <a:pt x="454" y="154"/>
                </a:lnTo>
                <a:lnTo>
                  <a:pt x="452" y="157"/>
                </a:lnTo>
                <a:close/>
                <a:moveTo>
                  <a:pt x="446" y="154"/>
                </a:moveTo>
                <a:lnTo>
                  <a:pt x="446" y="156"/>
                </a:lnTo>
                <a:lnTo>
                  <a:pt x="445" y="156"/>
                </a:lnTo>
                <a:lnTo>
                  <a:pt x="445" y="155"/>
                </a:lnTo>
                <a:lnTo>
                  <a:pt x="446" y="154"/>
                </a:lnTo>
                <a:close/>
                <a:moveTo>
                  <a:pt x="457" y="155"/>
                </a:moveTo>
                <a:lnTo>
                  <a:pt x="458" y="153"/>
                </a:lnTo>
                <a:lnTo>
                  <a:pt x="458" y="155"/>
                </a:lnTo>
                <a:lnTo>
                  <a:pt x="457" y="155"/>
                </a:lnTo>
                <a:close/>
                <a:moveTo>
                  <a:pt x="455" y="160"/>
                </a:moveTo>
                <a:lnTo>
                  <a:pt x="455" y="158"/>
                </a:lnTo>
                <a:lnTo>
                  <a:pt x="456" y="157"/>
                </a:lnTo>
                <a:lnTo>
                  <a:pt x="456" y="159"/>
                </a:lnTo>
                <a:lnTo>
                  <a:pt x="455" y="160"/>
                </a:lnTo>
                <a:close/>
                <a:moveTo>
                  <a:pt x="466" y="147"/>
                </a:moveTo>
                <a:lnTo>
                  <a:pt x="466" y="148"/>
                </a:lnTo>
                <a:lnTo>
                  <a:pt x="465" y="150"/>
                </a:lnTo>
                <a:lnTo>
                  <a:pt x="464" y="151"/>
                </a:lnTo>
                <a:lnTo>
                  <a:pt x="464" y="150"/>
                </a:lnTo>
                <a:lnTo>
                  <a:pt x="464" y="146"/>
                </a:lnTo>
                <a:lnTo>
                  <a:pt x="465" y="146"/>
                </a:lnTo>
                <a:lnTo>
                  <a:pt x="466" y="146"/>
                </a:lnTo>
                <a:lnTo>
                  <a:pt x="466" y="147"/>
                </a:lnTo>
                <a:close/>
                <a:moveTo>
                  <a:pt x="457" y="151"/>
                </a:moveTo>
                <a:lnTo>
                  <a:pt x="460" y="148"/>
                </a:lnTo>
                <a:lnTo>
                  <a:pt x="461" y="148"/>
                </a:lnTo>
                <a:lnTo>
                  <a:pt x="461" y="149"/>
                </a:lnTo>
                <a:lnTo>
                  <a:pt x="461" y="150"/>
                </a:lnTo>
                <a:lnTo>
                  <a:pt x="460" y="151"/>
                </a:lnTo>
                <a:lnTo>
                  <a:pt x="458" y="151"/>
                </a:lnTo>
                <a:lnTo>
                  <a:pt x="457" y="151"/>
                </a:lnTo>
                <a:close/>
                <a:moveTo>
                  <a:pt x="460" y="147"/>
                </a:moveTo>
                <a:lnTo>
                  <a:pt x="460" y="148"/>
                </a:lnTo>
                <a:lnTo>
                  <a:pt x="458" y="148"/>
                </a:lnTo>
                <a:lnTo>
                  <a:pt x="457" y="147"/>
                </a:lnTo>
                <a:lnTo>
                  <a:pt x="458" y="146"/>
                </a:lnTo>
                <a:lnTo>
                  <a:pt x="460" y="146"/>
                </a:lnTo>
                <a:lnTo>
                  <a:pt x="460" y="147"/>
                </a:lnTo>
                <a:close/>
                <a:moveTo>
                  <a:pt x="481" y="134"/>
                </a:moveTo>
                <a:lnTo>
                  <a:pt x="481" y="135"/>
                </a:lnTo>
                <a:lnTo>
                  <a:pt x="481" y="136"/>
                </a:lnTo>
                <a:lnTo>
                  <a:pt x="480" y="136"/>
                </a:lnTo>
                <a:lnTo>
                  <a:pt x="479" y="136"/>
                </a:lnTo>
                <a:lnTo>
                  <a:pt x="477" y="134"/>
                </a:lnTo>
                <a:lnTo>
                  <a:pt x="479" y="134"/>
                </a:lnTo>
                <a:lnTo>
                  <a:pt x="481" y="134"/>
                </a:lnTo>
                <a:close/>
                <a:moveTo>
                  <a:pt x="627" y="116"/>
                </a:moveTo>
                <a:lnTo>
                  <a:pt x="626" y="117"/>
                </a:lnTo>
                <a:lnTo>
                  <a:pt x="626" y="118"/>
                </a:lnTo>
                <a:lnTo>
                  <a:pt x="625" y="118"/>
                </a:lnTo>
                <a:lnTo>
                  <a:pt x="623" y="120"/>
                </a:lnTo>
                <a:lnTo>
                  <a:pt x="623" y="119"/>
                </a:lnTo>
                <a:lnTo>
                  <a:pt x="624" y="118"/>
                </a:lnTo>
                <a:lnTo>
                  <a:pt x="624" y="117"/>
                </a:lnTo>
                <a:lnTo>
                  <a:pt x="623" y="118"/>
                </a:lnTo>
                <a:lnTo>
                  <a:pt x="620" y="118"/>
                </a:lnTo>
                <a:lnTo>
                  <a:pt x="619" y="119"/>
                </a:lnTo>
                <a:lnTo>
                  <a:pt x="618" y="119"/>
                </a:lnTo>
                <a:lnTo>
                  <a:pt x="618" y="118"/>
                </a:lnTo>
                <a:lnTo>
                  <a:pt x="618" y="117"/>
                </a:lnTo>
                <a:lnTo>
                  <a:pt x="617" y="117"/>
                </a:lnTo>
                <a:lnTo>
                  <a:pt x="617" y="118"/>
                </a:lnTo>
                <a:lnTo>
                  <a:pt x="616" y="118"/>
                </a:lnTo>
                <a:lnTo>
                  <a:pt x="615" y="117"/>
                </a:lnTo>
                <a:lnTo>
                  <a:pt x="615" y="116"/>
                </a:lnTo>
                <a:lnTo>
                  <a:pt x="615" y="115"/>
                </a:lnTo>
                <a:lnTo>
                  <a:pt x="615" y="113"/>
                </a:lnTo>
                <a:lnTo>
                  <a:pt x="617" y="113"/>
                </a:lnTo>
                <a:lnTo>
                  <a:pt x="618" y="112"/>
                </a:lnTo>
                <a:lnTo>
                  <a:pt x="619" y="112"/>
                </a:lnTo>
                <a:lnTo>
                  <a:pt x="617" y="113"/>
                </a:lnTo>
                <a:lnTo>
                  <a:pt x="618" y="115"/>
                </a:lnTo>
                <a:lnTo>
                  <a:pt x="618" y="113"/>
                </a:lnTo>
                <a:lnTo>
                  <a:pt x="619" y="112"/>
                </a:lnTo>
                <a:lnTo>
                  <a:pt x="620" y="111"/>
                </a:lnTo>
                <a:lnTo>
                  <a:pt x="620" y="112"/>
                </a:lnTo>
                <a:lnTo>
                  <a:pt x="623" y="111"/>
                </a:lnTo>
                <a:lnTo>
                  <a:pt x="621" y="110"/>
                </a:lnTo>
                <a:lnTo>
                  <a:pt x="623" y="110"/>
                </a:lnTo>
                <a:lnTo>
                  <a:pt x="625" y="110"/>
                </a:lnTo>
                <a:lnTo>
                  <a:pt x="626" y="110"/>
                </a:lnTo>
                <a:lnTo>
                  <a:pt x="626" y="111"/>
                </a:lnTo>
                <a:lnTo>
                  <a:pt x="627" y="113"/>
                </a:lnTo>
                <a:lnTo>
                  <a:pt x="627" y="115"/>
                </a:lnTo>
                <a:lnTo>
                  <a:pt x="627" y="116"/>
                </a:lnTo>
                <a:close/>
                <a:moveTo>
                  <a:pt x="487" y="128"/>
                </a:moveTo>
                <a:lnTo>
                  <a:pt x="485" y="129"/>
                </a:lnTo>
                <a:lnTo>
                  <a:pt x="484" y="127"/>
                </a:lnTo>
                <a:lnTo>
                  <a:pt x="484" y="126"/>
                </a:lnTo>
                <a:lnTo>
                  <a:pt x="487" y="122"/>
                </a:lnTo>
                <a:lnTo>
                  <a:pt x="487" y="121"/>
                </a:lnTo>
                <a:lnTo>
                  <a:pt x="486" y="120"/>
                </a:lnTo>
                <a:lnTo>
                  <a:pt x="487" y="118"/>
                </a:lnTo>
                <a:lnTo>
                  <a:pt x="489" y="118"/>
                </a:lnTo>
                <a:lnTo>
                  <a:pt x="491" y="119"/>
                </a:lnTo>
                <a:lnTo>
                  <a:pt x="492" y="120"/>
                </a:lnTo>
                <a:lnTo>
                  <a:pt x="492" y="121"/>
                </a:lnTo>
                <a:lnTo>
                  <a:pt x="490" y="122"/>
                </a:lnTo>
                <a:lnTo>
                  <a:pt x="491" y="124"/>
                </a:lnTo>
                <a:lnTo>
                  <a:pt x="490" y="125"/>
                </a:lnTo>
                <a:lnTo>
                  <a:pt x="490" y="124"/>
                </a:lnTo>
                <a:lnTo>
                  <a:pt x="489" y="124"/>
                </a:lnTo>
                <a:lnTo>
                  <a:pt x="489" y="125"/>
                </a:lnTo>
                <a:lnTo>
                  <a:pt x="487" y="126"/>
                </a:lnTo>
                <a:lnTo>
                  <a:pt x="487" y="128"/>
                </a:lnTo>
                <a:close/>
                <a:moveTo>
                  <a:pt x="482" y="128"/>
                </a:moveTo>
                <a:lnTo>
                  <a:pt x="481" y="129"/>
                </a:lnTo>
                <a:lnTo>
                  <a:pt x="481" y="130"/>
                </a:lnTo>
                <a:lnTo>
                  <a:pt x="481" y="129"/>
                </a:lnTo>
                <a:lnTo>
                  <a:pt x="481" y="128"/>
                </a:lnTo>
                <a:lnTo>
                  <a:pt x="483" y="126"/>
                </a:lnTo>
                <a:lnTo>
                  <a:pt x="482" y="128"/>
                </a:lnTo>
                <a:close/>
                <a:moveTo>
                  <a:pt x="493" y="119"/>
                </a:moveTo>
                <a:lnTo>
                  <a:pt x="491" y="118"/>
                </a:lnTo>
                <a:lnTo>
                  <a:pt x="490" y="117"/>
                </a:lnTo>
                <a:lnTo>
                  <a:pt x="491" y="116"/>
                </a:lnTo>
                <a:lnTo>
                  <a:pt x="490" y="115"/>
                </a:lnTo>
                <a:lnTo>
                  <a:pt x="490" y="113"/>
                </a:lnTo>
                <a:lnTo>
                  <a:pt x="489" y="112"/>
                </a:lnTo>
                <a:lnTo>
                  <a:pt x="487" y="111"/>
                </a:lnTo>
                <a:lnTo>
                  <a:pt x="487" y="108"/>
                </a:lnTo>
                <a:lnTo>
                  <a:pt x="489" y="105"/>
                </a:lnTo>
                <a:lnTo>
                  <a:pt x="487" y="103"/>
                </a:lnTo>
                <a:lnTo>
                  <a:pt x="487" y="101"/>
                </a:lnTo>
                <a:lnTo>
                  <a:pt x="486" y="99"/>
                </a:lnTo>
                <a:lnTo>
                  <a:pt x="487" y="97"/>
                </a:lnTo>
                <a:lnTo>
                  <a:pt x="490" y="94"/>
                </a:lnTo>
                <a:lnTo>
                  <a:pt x="491" y="94"/>
                </a:lnTo>
                <a:lnTo>
                  <a:pt x="492" y="93"/>
                </a:lnTo>
                <a:lnTo>
                  <a:pt x="494" y="93"/>
                </a:lnTo>
                <a:lnTo>
                  <a:pt x="498" y="88"/>
                </a:lnTo>
                <a:lnTo>
                  <a:pt x="499" y="88"/>
                </a:lnTo>
                <a:lnTo>
                  <a:pt x="500" y="88"/>
                </a:lnTo>
                <a:lnTo>
                  <a:pt x="501" y="88"/>
                </a:lnTo>
                <a:lnTo>
                  <a:pt x="505" y="87"/>
                </a:lnTo>
                <a:lnTo>
                  <a:pt x="508" y="88"/>
                </a:lnTo>
                <a:lnTo>
                  <a:pt x="511" y="88"/>
                </a:lnTo>
                <a:lnTo>
                  <a:pt x="518" y="87"/>
                </a:lnTo>
                <a:lnTo>
                  <a:pt x="520" y="88"/>
                </a:lnTo>
                <a:lnTo>
                  <a:pt x="522" y="88"/>
                </a:lnTo>
                <a:lnTo>
                  <a:pt x="523" y="89"/>
                </a:lnTo>
                <a:lnTo>
                  <a:pt x="525" y="89"/>
                </a:lnTo>
                <a:lnTo>
                  <a:pt x="527" y="90"/>
                </a:lnTo>
                <a:lnTo>
                  <a:pt x="527" y="91"/>
                </a:lnTo>
                <a:lnTo>
                  <a:pt x="525" y="92"/>
                </a:lnTo>
                <a:lnTo>
                  <a:pt x="527" y="94"/>
                </a:lnTo>
                <a:lnTo>
                  <a:pt x="527" y="97"/>
                </a:lnTo>
                <a:lnTo>
                  <a:pt x="528" y="99"/>
                </a:lnTo>
                <a:lnTo>
                  <a:pt x="527" y="100"/>
                </a:lnTo>
                <a:lnTo>
                  <a:pt x="525" y="101"/>
                </a:lnTo>
                <a:lnTo>
                  <a:pt x="523" y="100"/>
                </a:lnTo>
                <a:lnTo>
                  <a:pt x="521" y="98"/>
                </a:lnTo>
                <a:lnTo>
                  <a:pt x="522" y="99"/>
                </a:lnTo>
                <a:lnTo>
                  <a:pt x="522" y="101"/>
                </a:lnTo>
                <a:lnTo>
                  <a:pt x="522" y="102"/>
                </a:lnTo>
                <a:lnTo>
                  <a:pt x="523" y="105"/>
                </a:lnTo>
                <a:lnTo>
                  <a:pt x="522" y="105"/>
                </a:lnTo>
                <a:lnTo>
                  <a:pt x="522" y="107"/>
                </a:lnTo>
                <a:lnTo>
                  <a:pt x="520" y="107"/>
                </a:lnTo>
                <a:lnTo>
                  <a:pt x="521" y="107"/>
                </a:lnTo>
                <a:lnTo>
                  <a:pt x="520" y="108"/>
                </a:lnTo>
                <a:lnTo>
                  <a:pt x="519" y="107"/>
                </a:lnTo>
                <a:lnTo>
                  <a:pt x="517" y="107"/>
                </a:lnTo>
                <a:lnTo>
                  <a:pt x="517" y="106"/>
                </a:lnTo>
                <a:lnTo>
                  <a:pt x="515" y="105"/>
                </a:lnTo>
                <a:lnTo>
                  <a:pt x="509" y="105"/>
                </a:lnTo>
                <a:lnTo>
                  <a:pt x="509" y="106"/>
                </a:lnTo>
                <a:lnTo>
                  <a:pt x="508" y="106"/>
                </a:lnTo>
                <a:lnTo>
                  <a:pt x="506" y="106"/>
                </a:lnTo>
                <a:lnTo>
                  <a:pt x="505" y="106"/>
                </a:lnTo>
                <a:lnTo>
                  <a:pt x="504" y="108"/>
                </a:lnTo>
                <a:lnTo>
                  <a:pt x="503" y="108"/>
                </a:lnTo>
                <a:lnTo>
                  <a:pt x="502" y="107"/>
                </a:lnTo>
                <a:lnTo>
                  <a:pt x="501" y="107"/>
                </a:lnTo>
                <a:lnTo>
                  <a:pt x="501" y="108"/>
                </a:lnTo>
                <a:lnTo>
                  <a:pt x="501" y="109"/>
                </a:lnTo>
                <a:lnTo>
                  <a:pt x="499" y="109"/>
                </a:lnTo>
                <a:lnTo>
                  <a:pt x="498" y="111"/>
                </a:lnTo>
                <a:lnTo>
                  <a:pt x="498" y="112"/>
                </a:lnTo>
                <a:lnTo>
                  <a:pt x="496" y="113"/>
                </a:lnTo>
                <a:lnTo>
                  <a:pt x="498" y="116"/>
                </a:lnTo>
                <a:lnTo>
                  <a:pt x="498" y="117"/>
                </a:lnTo>
                <a:lnTo>
                  <a:pt x="498" y="118"/>
                </a:lnTo>
                <a:lnTo>
                  <a:pt x="498" y="119"/>
                </a:lnTo>
                <a:lnTo>
                  <a:pt x="496" y="119"/>
                </a:lnTo>
                <a:lnTo>
                  <a:pt x="495" y="119"/>
                </a:lnTo>
                <a:lnTo>
                  <a:pt x="493" y="119"/>
                </a:lnTo>
                <a:close/>
                <a:moveTo>
                  <a:pt x="546" y="86"/>
                </a:moveTo>
                <a:lnTo>
                  <a:pt x="547" y="84"/>
                </a:lnTo>
                <a:lnTo>
                  <a:pt x="547" y="83"/>
                </a:lnTo>
                <a:lnTo>
                  <a:pt x="549" y="84"/>
                </a:lnTo>
                <a:lnTo>
                  <a:pt x="548" y="84"/>
                </a:lnTo>
                <a:lnTo>
                  <a:pt x="546" y="86"/>
                </a:lnTo>
                <a:close/>
                <a:moveTo>
                  <a:pt x="532" y="88"/>
                </a:moveTo>
                <a:lnTo>
                  <a:pt x="534" y="88"/>
                </a:lnTo>
                <a:lnTo>
                  <a:pt x="536" y="90"/>
                </a:lnTo>
                <a:lnTo>
                  <a:pt x="537" y="90"/>
                </a:lnTo>
                <a:lnTo>
                  <a:pt x="538" y="92"/>
                </a:lnTo>
                <a:lnTo>
                  <a:pt x="539" y="94"/>
                </a:lnTo>
                <a:lnTo>
                  <a:pt x="540" y="97"/>
                </a:lnTo>
                <a:lnTo>
                  <a:pt x="542" y="97"/>
                </a:lnTo>
                <a:lnTo>
                  <a:pt x="542" y="98"/>
                </a:lnTo>
                <a:lnTo>
                  <a:pt x="544" y="101"/>
                </a:lnTo>
                <a:lnTo>
                  <a:pt x="547" y="102"/>
                </a:lnTo>
                <a:lnTo>
                  <a:pt x="548" y="103"/>
                </a:lnTo>
                <a:lnTo>
                  <a:pt x="546" y="103"/>
                </a:lnTo>
                <a:lnTo>
                  <a:pt x="543" y="102"/>
                </a:lnTo>
                <a:lnTo>
                  <a:pt x="544" y="103"/>
                </a:lnTo>
                <a:lnTo>
                  <a:pt x="544" y="105"/>
                </a:lnTo>
                <a:lnTo>
                  <a:pt x="542" y="105"/>
                </a:lnTo>
                <a:lnTo>
                  <a:pt x="541" y="105"/>
                </a:lnTo>
                <a:lnTo>
                  <a:pt x="541" y="106"/>
                </a:lnTo>
                <a:lnTo>
                  <a:pt x="539" y="106"/>
                </a:lnTo>
                <a:lnTo>
                  <a:pt x="537" y="106"/>
                </a:lnTo>
                <a:lnTo>
                  <a:pt x="536" y="107"/>
                </a:lnTo>
                <a:lnTo>
                  <a:pt x="534" y="107"/>
                </a:lnTo>
                <a:lnTo>
                  <a:pt x="533" y="105"/>
                </a:lnTo>
                <a:lnTo>
                  <a:pt x="532" y="103"/>
                </a:lnTo>
                <a:lnTo>
                  <a:pt x="531" y="105"/>
                </a:lnTo>
                <a:lnTo>
                  <a:pt x="531" y="106"/>
                </a:lnTo>
                <a:lnTo>
                  <a:pt x="530" y="105"/>
                </a:lnTo>
                <a:lnTo>
                  <a:pt x="529" y="105"/>
                </a:lnTo>
                <a:lnTo>
                  <a:pt x="528" y="103"/>
                </a:lnTo>
                <a:lnTo>
                  <a:pt x="530" y="103"/>
                </a:lnTo>
                <a:lnTo>
                  <a:pt x="531" y="102"/>
                </a:lnTo>
                <a:lnTo>
                  <a:pt x="531" y="101"/>
                </a:lnTo>
                <a:lnTo>
                  <a:pt x="532" y="100"/>
                </a:lnTo>
                <a:lnTo>
                  <a:pt x="531" y="100"/>
                </a:lnTo>
                <a:lnTo>
                  <a:pt x="531" y="99"/>
                </a:lnTo>
                <a:lnTo>
                  <a:pt x="531" y="98"/>
                </a:lnTo>
                <a:lnTo>
                  <a:pt x="530" y="98"/>
                </a:lnTo>
                <a:lnTo>
                  <a:pt x="529" y="96"/>
                </a:lnTo>
                <a:lnTo>
                  <a:pt x="528" y="94"/>
                </a:lnTo>
                <a:lnTo>
                  <a:pt x="528" y="90"/>
                </a:lnTo>
                <a:lnTo>
                  <a:pt x="528" y="89"/>
                </a:lnTo>
                <a:lnTo>
                  <a:pt x="529" y="89"/>
                </a:lnTo>
                <a:lnTo>
                  <a:pt x="532" y="88"/>
                </a:lnTo>
                <a:close/>
                <a:moveTo>
                  <a:pt x="558" y="89"/>
                </a:moveTo>
                <a:lnTo>
                  <a:pt x="560" y="89"/>
                </a:lnTo>
                <a:lnTo>
                  <a:pt x="561" y="89"/>
                </a:lnTo>
                <a:lnTo>
                  <a:pt x="558" y="90"/>
                </a:lnTo>
                <a:lnTo>
                  <a:pt x="558" y="89"/>
                </a:lnTo>
                <a:close/>
                <a:moveTo>
                  <a:pt x="557" y="90"/>
                </a:moveTo>
                <a:lnTo>
                  <a:pt x="556" y="91"/>
                </a:lnTo>
                <a:lnTo>
                  <a:pt x="556" y="90"/>
                </a:lnTo>
                <a:lnTo>
                  <a:pt x="557" y="90"/>
                </a:lnTo>
                <a:close/>
                <a:moveTo>
                  <a:pt x="558" y="91"/>
                </a:moveTo>
                <a:lnTo>
                  <a:pt x="559" y="91"/>
                </a:lnTo>
                <a:lnTo>
                  <a:pt x="560" y="91"/>
                </a:lnTo>
                <a:lnTo>
                  <a:pt x="562" y="93"/>
                </a:lnTo>
                <a:lnTo>
                  <a:pt x="557" y="92"/>
                </a:lnTo>
                <a:lnTo>
                  <a:pt x="558" y="91"/>
                </a:lnTo>
                <a:close/>
                <a:moveTo>
                  <a:pt x="551" y="93"/>
                </a:moveTo>
                <a:lnTo>
                  <a:pt x="553" y="96"/>
                </a:lnTo>
                <a:lnTo>
                  <a:pt x="554" y="97"/>
                </a:lnTo>
                <a:lnTo>
                  <a:pt x="553" y="98"/>
                </a:lnTo>
                <a:lnTo>
                  <a:pt x="552" y="98"/>
                </a:lnTo>
                <a:lnTo>
                  <a:pt x="551" y="97"/>
                </a:lnTo>
                <a:lnTo>
                  <a:pt x="551" y="96"/>
                </a:lnTo>
                <a:lnTo>
                  <a:pt x="551" y="97"/>
                </a:lnTo>
                <a:lnTo>
                  <a:pt x="551" y="98"/>
                </a:lnTo>
                <a:lnTo>
                  <a:pt x="551" y="99"/>
                </a:lnTo>
                <a:lnTo>
                  <a:pt x="550" y="99"/>
                </a:lnTo>
                <a:lnTo>
                  <a:pt x="549" y="99"/>
                </a:lnTo>
                <a:lnTo>
                  <a:pt x="548" y="98"/>
                </a:lnTo>
                <a:lnTo>
                  <a:pt x="547" y="96"/>
                </a:lnTo>
                <a:lnTo>
                  <a:pt x="547" y="93"/>
                </a:lnTo>
                <a:lnTo>
                  <a:pt x="546" y="93"/>
                </a:lnTo>
                <a:lnTo>
                  <a:pt x="547" y="92"/>
                </a:lnTo>
                <a:lnTo>
                  <a:pt x="548" y="92"/>
                </a:lnTo>
                <a:lnTo>
                  <a:pt x="549" y="94"/>
                </a:lnTo>
                <a:lnTo>
                  <a:pt x="550" y="93"/>
                </a:lnTo>
                <a:lnTo>
                  <a:pt x="549" y="93"/>
                </a:lnTo>
                <a:lnTo>
                  <a:pt x="550" y="93"/>
                </a:lnTo>
                <a:lnTo>
                  <a:pt x="551" y="93"/>
                </a:lnTo>
                <a:close/>
                <a:moveTo>
                  <a:pt x="556" y="96"/>
                </a:moveTo>
                <a:lnTo>
                  <a:pt x="554" y="94"/>
                </a:lnTo>
                <a:lnTo>
                  <a:pt x="557" y="93"/>
                </a:lnTo>
                <a:lnTo>
                  <a:pt x="558" y="94"/>
                </a:lnTo>
                <a:lnTo>
                  <a:pt x="559" y="93"/>
                </a:lnTo>
                <a:lnTo>
                  <a:pt x="560" y="94"/>
                </a:lnTo>
                <a:lnTo>
                  <a:pt x="562" y="94"/>
                </a:lnTo>
                <a:lnTo>
                  <a:pt x="565" y="96"/>
                </a:lnTo>
                <a:lnTo>
                  <a:pt x="566" y="97"/>
                </a:lnTo>
                <a:lnTo>
                  <a:pt x="566" y="98"/>
                </a:lnTo>
                <a:lnTo>
                  <a:pt x="565" y="99"/>
                </a:lnTo>
                <a:lnTo>
                  <a:pt x="565" y="100"/>
                </a:lnTo>
                <a:lnTo>
                  <a:pt x="563" y="100"/>
                </a:lnTo>
                <a:lnTo>
                  <a:pt x="565" y="101"/>
                </a:lnTo>
                <a:lnTo>
                  <a:pt x="563" y="101"/>
                </a:lnTo>
                <a:lnTo>
                  <a:pt x="563" y="100"/>
                </a:lnTo>
                <a:lnTo>
                  <a:pt x="562" y="100"/>
                </a:lnTo>
                <a:lnTo>
                  <a:pt x="562" y="101"/>
                </a:lnTo>
                <a:lnTo>
                  <a:pt x="559" y="100"/>
                </a:lnTo>
                <a:lnTo>
                  <a:pt x="560" y="99"/>
                </a:lnTo>
                <a:lnTo>
                  <a:pt x="559" y="100"/>
                </a:lnTo>
                <a:lnTo>
                  <a:pt x="558" y="99"/>
                </a:lnTo>
                <a:lnTo>
                  <a:pt x="558" y="98"/>
                </a:lnTo>
                <a:lnTo>
                  <a:pt x="556" y="96"/>
                </a:lnTo>
                <a:close/>
                <a:moveTo>
                  <a:pt x="571" y="100"/>
                </a:moveTo>
                <a:lnTo>
                  <a:pt x="571" y="99"/>
                </a:lnTo>
                <a:lnTo>
                  <a:pt x="569" y="99"/>
                </a:lnTo>
                <a:lnTo>
                  <a:pt x="568" y="99"/>
                </a:lnTo>
                <a:lnTo>
                  <a:pt x="567" y="98"/>
                </a:lnTo>
                <a:lnTo>
                  <a:pt x="567" y="97"/>
                </a:lnTo>
                <a:lnTo>
                  <a:pt x="570" y="96"/>
                </a:lnTo>
                <a:lnTo>
                  <a:pt x="572" y="97"/>
                </a:lnTo>
                <a:lnTo>
                  <a:pt x="575" y="98"/>
                </a:lnTo>
                <a:lnTo>
                  <a:pt x="576" y="98"/>
                </a:lnTo>
                <a:lnTo>
                  <a:pt x="577" y="99"/>
                </a:lnTo>
                <a:lnTo>
                  <a:pt x="577" y="100"/>
                </a:lnTo>
                <a:lnTo>
                  <a:pt x="576" y="100"/>
                </a:lnTo>
                <a:lnTo>
                  <a:pt x="573" y="100"/>
                </a:lnTo>
                <a:lnTo>
                  <a:pt x="572" y="100"/>
                </a:lnTo>
                <a:lnTo>
                  <a:pt x="571" y="100"/>
                </a:lnTo>
                <a:close/>
                <a:moveTo>
                  <a:pt x="554" y="102"/>
                </a:moveTo>
                <a:lnTo>
                  <a:pt x="552" y="102"/>
                </a:lnTo>
                <a:lnTo>
                  <a:pt x="552" y="101"/>
                </a:lnTo>
                <a:lnTo>
                  <a:pt x="554" y="102"/>
                </a:lnTo>
                <a:close/>
                <a:moveTo>
                  <a:pt x="559" y="102"/>
                </a:moveTo>
                <a:lnTo>
                  <a:pt x="561" y="102"/>
                </a:lnTo>
                <a:lnTo>
                  <a:pt x="562" y="102"/>
                </a:lnTo>
                <a:lnTo>
                  <a:pt x="562" y="103"/>
                </a:lnTo>
                <a:lnTo>
                  <a:pt x="561" y="103"/>
                </a:lnTo>
                <a:lnTo>
                  <a:pt x="560" y="103"/>
                </a:lnTo>
                <a:lnTo>
                  <a:pt x="560" y="102"/>
                </a:lnTo>
                <a:lnTo>
                  <a:pt x="559" y="102"/>
                </a:lnTo>
                <a:close/>
                <a:moveTo>
                  <a:pt x="553" y="98"/>
                </a:moveTo>
                <a:lnTo>
                  <a:pt x="554" y="99"/>
                </a:lnTo>
                <a:lnTo>
                  <a:pt x="553" y="100"/>
                </a:lnTo>
                <a:lnTo>
                  <a:pt x="552" y="99"/>
                </a:lnTo>
                <a:lnTo>
                  <a:pt x="553" y="98"/>
                </a:lnTo>
                <a:close/>
                <a:moveTo>
                  <a:pt x="527" y="102"/>
                </a:moveTo>
                <a:lnTo>
                  <a:pt x="527" y="103"/>
                </a:lnTo>
                <a:lnTo>
                  <a:pt x="525" y="102"/>
                </a:lnTo>
                <a:lnTo>
                  <a:pt x="524" y="102"/>
                </a:lnTo>
                <a:lnTo>
                  <a:pt x="525" y="101"/>
                </a:lnTo>
                <a:lnTo>
                  <a:pt x="527" y="102"/>
                </a:lnTo>
                <a:close/>
                <a:moveTo>
                  <a:pt x="515" y="107"/>
                </a:moveTo>
                <a:lnTo>
                  <a:pt x="514" y="107"/>
                </a:lnTo>
                <a:lnTo>
                  <a:pt x="513" y="107"/>
                </a:lnTo>
                <a:lnTo>
                  <a:pt x="513" y="106"/>
                </a:lnTo>
                <a:lnTo>
                  <a:pt x="515" y="107"/>
                </a:lnTo>
                <a:close/>
                <a:moveTo>
                  <a:pt x="501" y="112"/>
                </a:moveTo>
                <a:lnTo>
                  <a:pt x="500" y="112"/>
                </a:lnTo>
                <a:lnTo>
                  <a:pt x="499" y="111"/>
                </a:lnTo>
                <a:lnTo>
                  <a:pt x="499" y="110"/>
                </a:lnTo>
                <a:lnTo>
                  <a:pt x="500" y="110"/>
                </a:lnTo>
                <a:lnTo>
                  <a:pt x="501" y="111"/>
                </a:lnTo>
                <a:lnTo>
                  <a:pt x="502" y="111"/>
                </a:lnTo>
                <a:lnTo>
                  <a:pt x="502" y="112"/>
                </a:lnTo>
                <a:lnTo>
                  <a:pt x="501" y="112"/>
                </a:lnTo>
                <a:close/>
                <a:moveTo>
                  <a:pt x="665" y="97"/>
                </a:moveTo>
                <a:lnTo>
                  <a:pt x="666" y="98"/>
                </a:lnTo>
                <a:lnTo>
                  <a:pt x="668" y="98"/>
                </a:lnTo>
                <a:lnTo>
                  <a:pt x="669" y="99"/>
                </a:lnTo>
                <a:lnTo>
                  <a:pt x="671" y="100"/>
                </a:lnTo>
                <a:lnTo>
                  <a:pt x="672" y="102"/>
                </a:lnTo>
                <a:lnTo>
                  <a:pt x="671" y="102"/>
                </a:lnTo>
                <a:lnTo>
                  <a:pt x="668" y="102"/>
                </a:lnTo>
                <a:lnTo>
                  <a:pt x="668" y="101"/>
                </a:lnTo>
                <a:lnTo>
                  <a:pt x="668" y="100"/>
                </a:lnTo>
                <a:lnTo>
                  <a:pt x="667" y="100"/>
                </a:lnTo>
                <a:lnTo>
                  <a:pt x="665" y="103"/>
                </a:lnTo>
                <a:lnTo>
                  <a:pt x="663" y="102"/>
                </a:lnTo>
                <a:lnTo>
                  <a:pt x="663" y="100"/>
                </a:lnTo>
                <a:lnTo>
                  <a:pt x="662" y="100"/>
                </a:lnTo>
                <a:lnTo>
                  <a:pt x="662" y="99"/>
                </a:lnTo>
                <a:lnTo>
                  <a:pt x="663" y="99"/>
                </a:lnTo>
                <a:lnTo>
                  <a:pt x="663" y="100"/>
                </a:lnTo>
                <a:lnTo>
                  <a:pt x="664" y="100"/>
                </a:lnTo>
                <a:lnTo>
                  <a:pt x="665" y="99"/>
                </a:lnTo>
                <a:lnTo>
                  <a:pt x="665" y="98"/>
                </a:lnTo>
                <a:lnTo>
                  <a:pt x="664" y="98"/>
                </a:lnTo>
                <a:lnTo>
                  <a:pt x="665" y="97"/>
                </a:lnTo>
                <a:close/>
                <a:moveTo>
                  <a:pt x="690" y="96"/>
                </a:moveTo>
                <a:lnTo>
                  <a:pt x="690" y="93"/>
                </a:lnTo>
                <a:lnTo>
                  <a:pt x="691" y="93"/>
                </a:lnTo>
                <a:lnTo>
                  <a:pt x="692" y="94"/>
                </a:lnTo>
                <a:lnTo>
                  <a:pt x="691" y="94"/>
                </a:lnTo>
                <a:lnTo>
                  <a:pt x="691" y="96"/>
                </a:lnTo>
                <a:lnTo>
                  <a:pt x="690" y="96"/>
                </a:lnTo>
                <a:close/>
                <a:moveTo>
                  <a:pt x="621" y="108"/>
                </a:moveTo>
                <a:lnTo>
                  <a:pt x="623" y="109"/>
                </a:lnTo>
                <a:lnTo>
                  <a:pt x="619" y="109"/>
                </a:lnTo>
                <a:lnTo>
                  <a:pt x="618" y="109"/>
                </a:lnTo>
                <a:lnTo>
                  <a:pt x="617" y="109"/>
                </a:lnTo>
                <a:lnTo>
                  <a:pt x="617" y="110"/>
                </a:lnTo>
                <a:lnTo>
                  <a:pt x="614" y="112"/>
                </a:lnTo>
                <a:lnTo>
                  <a:pt x="613" y="112"/>
                </a:lnTo>
                <a:lnTo>
                  <a:pt x="611" y="111"/>
                </a:lnTo>
                <a:lnTo>
                  <a:pt x="613" y="109"/>
                </a:lnTo>
                <a:lnTo>
                  <a:pt x="615" y="109"/>
                </a:lnTo>
                <a:lnTo>
                  <a:pt x="616" y="109"/>
                </a:lnTo>
                <a:lnTo>
                  <a:pt x="617" y="108"/>
                </a:lnTo>
                <a:lnTo>
                  <a:pt x="618" y="107"/>
                </a:lnTo>
                <a:lnTo>
                  <a:pt x="620" y="107"/>
                </a:lnTo>
                <a:lnTo>
                  <a:pt x="621" y="108"/>
                </a:lnTo>
                <a:close/>
                <a:moveTo>
                  <a:pt x="503" y="117"/>
                </a:moveTo>
                <a:lnTo>
                  <a:pt x="505" y="116"/>
                </a:lnTo>
                <a:lnTo>
                  <a:pt x="503" y="117"/>
                </a:lnTo>
                <a:close/>
                <a:moveTo>
                  <a:pt x="493" y="124"/>
                </a:moveTo>
                <a:lnTo>
                  <a:pt x="494" y="125"/>
                </a:lnTo>
                <a:lnTo>
                  <a:pt x="495" y="125"/>
                </a:lnTo>
                <a:lnTo>
                  <a:pt x="494" y="125"/>
                </a:lnTo>
                <a:lnTo>
                  <a:pt x="493" y="127"/>
                </a:lnTo>
                <a:lnTo>
                  <a:pt x="492" y="127"/>
                </a:lnTo>
                <a:lnTo>
                  <a:pt x="491" y="126"/>
                </a:lnTo>
                <a:lnTo>
                  <a:pt x="492" y="126"/>
                </a:lnTo>
                <a:lnTo>
                  <a:pt x="493" y="125"/>
                </a:lnTo>
                <a:lnTo>
                  <a:pt x="493" y="124"/>
                </a:lnTo>
                <a:close/>
                <a:moveTo>
                  <a:pt x="484" y="84"/>
                </a:moveTo>
                <a:lnTo>
                  <a:pt x="483" y="86"/>
                </a:lnTo>
                <a:lnTo>
                  <a:pt x="482" y="86"/>
                </a:lnTo>
                <a:lnTo>
                  <a:pt x="482" y="84"/>
                </a:lnTo>
                <a:lnTo>
                  <a:pt x="481" y="84"/>
                </a:lnTo>
                <a:lnTo>
                  <a:pt x="482" y="82"/>
                </a:lnTo>
                <a:lnTo>
                  <a:pt x="483" y="83"/>
                </a:lnTo>
                <a:lnTo>
                  <a:pt x="484" y="84"/>
                </a:lnTo>
                <a:close/>
                <a:moveTo>
                  <a:pt x="493" y="83"/>
                </a:moveTo>
                <a:lnTo>
                  <a:pt x="492" y="82"/>
                </a:lnTo>
                <a:lnTo>
                  <a:pt x="492" y="81"/>
                </a:lnTo>
                <a:lnTo>
                  <a:pt x="491" y="81"/>
                </a:lnTo>
                <a:lnTo>
                  <a:pt x="490" y="81"/>
                </a:lnTo>
                <a:lnTo>
                  <a:pt x="489" y="79"/>
                </a:lnTo>
                <a:lnTo>
                  <a:pt x="487" y="79"/>
                </a:lnTo>
                <a:lnTo>
                  <a:pt x="486" y="78"/>
                </a:lnTo>
                <a:lnTo>
                  <a:pt x="485" y="79"/>
                </a:lnTo>
                <a:lnTo>
                  <a:pt x="483" y="77"/>
                </a:lnTo>
                <a:lnTo>
                  <a:pt x="483" y="75"/>
                </a:lnTo>
                <a:lnTo>
                  <a:pt x="484" y="74"/>
                </a:lnTo>
                <a:lnTo>
                  <a:pt x="485" y="73"/>
                </a:lnTo>
                <a:lnTo>
                  <a:pt x="486" y="73"/>
                </a:lnTo>
                <a:lnTo>
                  <a:pt x="489" y="72"/>
                </a:lnTo>
                <a:lnTo>
                  <a:pt x="492" y="73"/>
                </a:lnTo>
                <a:lnTo>
                  <a:pt x="492" y="74"/>
                </a:lnTo>
                <a:lnTo>
                  <a:pt x="492" y="77"/>
                </a:lnTo>
                <a:lnTo>
                  <a:pt x="494" y="81"/>
                </a:lnTo>
                <a:lnTo>
                  <a:pt x="494" y="83"/>
                </a:lnTo>
                <a:lnTo>
                  <a:pt x="493" y="83"/>
                </a:lnTo>
                <a:close/>
                <a:moveTo>
                  <a:pt x="473" y="81"/>
                </a:moveTo>
                <a:lnTo>
                  <a:pt x="474" y="82"/>
                </a:lnTo>
                <a:lnTo>
                  <a:pt x="473" y="82"/>
                </a:lnTo>
                <a:lnTo>
                  <a:pt x="472" y="81"/>
                </a:lnTo>
                <a:lnTo>
                  <a:pt x="472" y="80"/>
                </a:lnTo>
                <a:lnTo>
                  <a:pt x="473" y="81"/>
                </a:lnTo>
                <a:close/>
                <a:moveTo>
                  <a:pt x="476" y="78"/>
                </a:moveTo>
                <a:lnTo>
                  <a:pt x="475" y="78"/>
                </a:lnTo>
                <a:lnTo>
                  <a:pt x="475" y="77"/>
                </a:lnTo>
                <a:lnTo>
                  <a:pt x="476" y="77"/>
                </a:lnTo>
                <a:lnTo>
                  <a:pt x="479" y="75"/>
                </a:lnTo>
                <a:lnTo>
                  <a:pt x="480" y="77"/>
                </a:lnTo>
                <a:lnTo>
                  <a:pt x="481" y="78"/>
                </a:lnTo>
                <a:lnTo>
                  <a:pt x="481" y="80"/>
                </a:lnTo>
                <a:lnTo>
                  <a:pt x="480" y="81"/>
                </a:lnTo>
                <a:lnTo>
                  <a:pt x="476" y="78"/>
                </a:lnTo>
                <a:close/>
                <a:moveTo>
                  <a:pt x="355" y="191"/>
                </a:moveTo>
                <a:lnTo>
                  <a:pt x="354" y="191"/>
                </a:lnTo>
                <a:lnTo>
                  <a:pt x="352" y="188"/>
                </a:lnTo>
                <a:lnTo>
                  <a:pt x="350" y="188"/>
                </a:lnTo>
                <a:lnTo>
                  <a:pt x="351" y="187"/>
                </a:lnTo>
                <a:lnTo>
                  <a:pt x="354" y="187"/>
                </a:lnTo>
                <a:lnTo>
                  <a:pt x="355" y="187"/>
                </a:lnTo>
                <a:lnTo>
                  <a:pt x="355" y="189"/>
                </a:lnTo>
                <a:lnTo>
                  <a:pt x="355" y="191"/>
                </a:lnTo>
                <a:close/>
                <a:moveTo>
                  <a:pt x="365" y="188"/>
                </a:moveTo>
                <a:lnTo>
                  <a:pt x="366" y="187"/>
                </a:lnTo>
                <a:lnTo>
                  <a:pt x="367" y="187"/>
                </a:lnTo>
                <a:lnTo>
                  <a:pt x="366" y="188"/>
                </a:lnTo>
                <a:lnTo>
                  <a:pt x="365" y="188"/>
                </a:lnTo>
                <a:close/>
                <a:moveTo>
                  <a:pt x="354" y="185"/>
                </a:moveTo>
                <a:lnTo>
                  <a:pt x="355" y="186"/>
                </a:lnTo>
                <a:lnTo>
                  <a:pt x="352" y="186"/>
                </a:lnTo>
                <a:lnTo>
                  <a:pt x="351" y="186"/>
                </a:lnTo>
                <a:lnTo>
                  <a:pt x="351" y="185"/>
                </a:lnTo>
                <a:lnTo>
                  <a:pt x="352" y="185"/>
                </a:lnTo>
                <a:lnTo>
                  <a:pt x="354" y="185"/>
                </a:lnTo>
                <a:close/>
                <a:moveTo>
                  <a:pt x="399" y="156"/>
                </a:moveTo>
                <a:lnTo>
                  <a:pt x="400" y="156"/>
                </a:lnTo>
                <a:lnTo>
                  <a:pt x="398" y="157"/>
                </a:lnTo>
                <a:lnTo>
                  <a:pt x="396" y="157"/>
                </a:lnTo>
                <a:lnTo>
                  <a:pt x="395" y="157"/>
                </a:lnTo>
                <a:lnTo>
                  <a:pt x="395" y="156"/>
                </a:lnTo>
                <a:lnTo>
                  <a:pt x="397" y="156"/>
                </a:lnTo>
                <a:lnTo>
                  <a:pt x="398" y="156"/>
                </a:lnTo>
                <a:lnTo>
                  <a:pt x="399" y="156"/>
                </a:lnTo>
                <a:close/>
                <a:moveTo>
                  <a:pt x="78" y="437"/>
                </a:moveTo>
                <a:lnTo>
                  <a:pt x="78" y="436"/>
                </a:lnTo>
                <a:lnTo>
                  <a:pt x="78" y="437"/>
                </a:lnTo>
                <a:close/>
                <a:moveTo>
                  <a:pt x="221" y="432"/>
                </a:moveTo>
                <a:lnTo>
                  <a:pt x="223" y="432"/>
                </a:lnTo>
                <a:lnTo>
                  <a:pt x="224" y="433"/>
                </a:lnTo>
                <a:lnTo>
                  <a:pt x="224" y="434"/>
                </a:lnTo>
                <a:lnTo>
                  <a:pt x="223" y="435"/>
                </a:lnTo>
                <a:lnTo>
                  <a:pt x="223" y="438"/>
                </a:lnTo>
                <a:lnTo>
                  <a:pt x="223" y="440"/>
                </a:lnTo>
                <a:lnTo>
                  <a:pt x="223" y="441"/>
                </a:lnTo>
                <a:lnTo>
                  <a:pt x="223" y="442"/>
                </a:lnTo>
                <a:lnTo>
                  <a:pt x="222" y="443"/>
                </a:lnTo>
                <a:lnTo>
                  <a:pt x="221" y="443"/>
                </a:lnTo>
                <a:lnTo>
                  <a:pt x="220" y="445"/>
                </a:lnTo>
                <a:lnTo>
                  <a:pt x="218" y="446"/>
                </a:lnTo>
                <a:lnTo>
                  <a:pt x="217" y="446"/>
                </a:lnTo>
                <a:lnTo>
                  <a:pt x="216" y="446"/>
                </a:lnTo>
                <a:lnTo>
                  <a:pt x="216" y="447"/>
                </a:lnTo>
                <a:lnTo>
                  <a:pt x="215" y="447"/>
                </a:lnTo>
                <a:lnTo>
                  <a:pt x="215" y="446"/>
                </a:lnTo>
                <a:lnTo>
                  <a:pt x="216" y="443"/>
                </a:lnTo>
                <a:lnTo>
                  <a:pt x="216" y="442"/>
                </a:lnTo>
                <a:lnTo>
                  <a:pt x="216" y="443"/>
                </a:lnTo>
                <a:lnTo>
                  <a:pt x="216" y="442"/>
                </a:lnTo>
                <a:lnTo>
                  <a:pt x="216" y="440"/>
                </a:lnTo>
                <a:lnTo>
                  <a:pt x="216" y="436"/>
                </a:lnTo>
                <a:lnTo>
                  <a:pt x="216" y="434"/>
                </a:lnTo>
                <a:lnTo>
                  <a:pt x="217" y="433"/>
                </a:lnTo>
                <a:lnTo>
                  <a:pt x="218" y="432"/>
                </a:lnTo>
                <a:lnTo>
                  <a:pt x="221" y="432"/>
                </a:lnTo>
                <a:close/>
                <a:moveTo>
                  <a:pt x="198" y="447"/>
                </a:moveTo>
                <a:lnTo>
                  <a:pt x="197" y="448"/>
                </a:lnTo>
                <a:lnTo>
                  <a:pt x="196" y="448"/>
                </a:lnTo>
                <a:lnTo>
                  <a:pt x="195" y="448"/>
                </a:lnTo>
                <a:lnTo>
                  <a:pt x="195" y="447"/>
                </a:lnTo>
                <a:lnTo>
                  <a:pt x="195" y="446"/>
                </a:lnTo>
                <a:lnTo>
                  <a:pt x="196" y="446"/>
                </a:lnTo>
                <a:lnTo>
                  <a:pt x="196" y="445"/>
                </a:lnTo>
                <a:lnTo>
                  <a:pt x="197" y="445"/>
                </a:lnTo>
                <a:lnTo>
                  <a:pt x="197" y="446"/>
                </a:lnTo>
                <a:lnTo>
                  <a:pt x="198" y="446"/>
                </a:lnTo>
                <a:lnTo>
                  <a:pt x="198" y="447"/>
                </a:lnTo>
                <a:close/>
                <a:moveTo>
                  <a:pt x="188" y="446"/>
                </a:moveTo>
                <a:lnTo>
                  <a:pt x="189" y="447"/>
                </a:lnTo>
                <a:lnTo>
                  <a:pt x="189" y="448"/>
                </a:lnTo>
                <a:lnTo>
                  <a:pt x="188" y="448"/>
                </a:lnTo>
                <a:lnTo>
                  <a:pt x="188" y="450"/>
                </a:lnTo>
                <a:lnTo>
                  <a:pt x="186" y="451"/>
                </a:lnTo>
                <a:lnTo>
                  <a:pt x="185" y="451"/>
                </a:lnTo>
                <a:lnTo>
                  <a:pt x="185" y="450"/>
                </a:lnTo>
                <a:lnTo>
                  <a:pt x="185" y="448"/>
                </a:lnTo>
                <a:lnTo>
                  <a:pt x="186" y="447"/>
                </a:lnTo>
                <a:lnTo>
                  <a:pt x="186" y="446"/>
                </a:lnTo>
                <a:lnTo>
                  <a:pt x="187" y="446"/>
                </a:lnTo>
                <a:lnTo>
                  <a:pt x="188" y="446"/>
                </a:lnTo>
                <a:close/>
                <a:moveTo>
                  <a:pt x="175" y="452"/>
                </a:moveTo>
                <a:lnTo>
                  <a:pt x="175" y="453"/>
                </a:lnTo>
                <a:lnTo>
                  <a:pt x="174" y="454"/>
                </a:lnTo>
                <a:lnTo>
                  <a:pt x="173" y="454"/>
                </a:lnTo>
                <a:lnTo>
                  <a:pt x="173" y="453"/>
                </a:lnTo>
                <a:lnTo>
                  <a:pt x="174" y="453"/>
                </a:lnTo>
                <a:lnTo>
                  <a:pt x="174" y="452"/>
                </a:lnTo>
                <a:lnTo>
                  <a:pt x="175" y="452"/>
                </a:lnTo>
                <a:close/>
                <a:moveTo>
                  <a:pt x="190" y="453"/>
                </a:moveTo>
                <a:lnTo>
                  <a:pt x="192" y="452"/>
                </a:lnTo>
                <a:lnTo>
                  <a:pt x="193" y="452"/>
                </a:lnTo>
                <a:lnTo>
                  <a:pt x="193" y="451"/>
                </a:lnTo>
                <a:lnTo>
                  <a:pt x="194" y="451"/>
                </a:lnTo>
                <a:lnTo>
                  <a:pt x="194" y="452"/>
                </a:lnTo>
                <a:lnTo>
                  <a:pt x="194" y="453"/>
                </a:lnTo>
                <a:lnTo>
                  <a:pt x="193" y="454"/>
                </a:lnTo>
                <a:lnTo>
                  <a:pt x="193" y="455"/>
                </a:lnTo>
                <a:lnTo>
                  <a:pt x="192" y="455"/>
                </a:lnTo>
                <a:lnTo>
                  <a:pt x="190" y="456"/>
                </a:lnTo>
                <a:lnTo>
                  <a:pt x="189" y="456"/>
                </a:lnTo>
                <a:lnTo>
                  <a:pt x="189" y="455"/>
                </a:lnTo>
                <a:lnTo>
                  <a:pt x="189" y="454"/>
                </a:lnTo>
                <a:lnTo>
                  <a:pt x="190" y="454"/>
                </a:lnTo>
                <a:lnTo>
                  <a:pt x="190" y="453"/>
                </a:lnTo>
                <a:close/>
                <a:moveTo>
                  <a:pt x="204" y="454"/>
                </a:moveTo>
                <a:lnTo>
                  <a:pt x="205" y="453"/>
                </a:lnTo>
                <a:lnTo>
                  <a:pt x="207" y="453"/>
                </a:lnTo>
                <a:lnTo>
                  <a:pt x="208" y="452"/>
                </a:lnTo>
                <a:lnTo>
                  <a:pt x="208" y="453"/>
                </a:lnTo>
                <a:lnTo>
                  <a:pt x="211" y="454"/>
                </a:lnTo>
                <a:lnTo>
                  <a:pt x="208" y="456"/>
                </a:lnTo>
                <a:lnTo>
                  <a:pt x="208" y="457"/>
                </a:lnTo>
                <a:lnTo>
                  <a:pt x="208" y="459"/>
                </a:lnTo>
                <a:lnTo>
                  <a:pt x="207" y="459"/>
                </a:lnTo>
                <a:lnTo>
                  <a:pt x="206" y="459"/>
                </a:lnTo>
                <a:lnTo>
                  <a:pt x="206" y="460"/>
                </a:lnTo>
                <a:lnTo>
                  <a:pt x="206" y="462"/>
                </a:lnTo>
                <a:lnTo>
                  <a:pt x="206" y="463"/>
                </a:lnTo>
                <a:lnTo>
                  <a:pt x="205" y="463"/>
                </a:lnTo>
                <a:lnTo>
                  <a:pt x="205" y="462"/>
                </a:lnTo>
                <a:lnTo>
                  <a:pt x="205" y="461"/>
                </a:lnTo>
                <a:lnTo>
                  <a:pt x="204" y="461"/>
                </a:lnTo>
                <a:lnTo>
                  <a:pt x="203" y="461"/>
                </a:lnTo>
                <a:lnTo>
                  <a:pt x="202" y="462"/>
                </a:lnTo>
                <a:lnTo>
                  <a:pt x="201" y="462"/>
                </a:lnTo>
                <a:lnTo>
                  <a:pt x="199" y="462"/>
                </a:lnTo>
                <a:lnTo>
                  <a:pt x="198" y="462"/>
                </a:lnTo>
                <a:lnTo>
                  <a:pt x="197" y="463"/>
                </a:lnTo>
                <a:lnTo>
                  <a:pt x="196" y="464"/>
                </a:lnTo>
                <a:lnTo>
                  <a:pt x="195" y="464"/>
                </a:lnTo>
                <a:lnTo>
                  <a:pt x="194" y="464"/>
                </a:lnTo>
                <a:lnTo>
                  <a:pt x="194" y="463"/>
                </a:lnTo>
                <a:lnTo>
                  <a:pt x="193" y="463"/>
                </a:lnTo>
                <a:lnTo>
                  <a:pt x="193" y="462"/>
                </a:lnTo>
                <a:lnTo>
                  <a:pt x="193" y="461"/>
                </a:lnTo>
                <a:lnTo>
                  <a:pt x="193" y="460"/>
                </a:lnTo>
                <a:lnTo>
                  <a:pt x="194" y="460"/>
                </a:lnTo>
                <a:lnTo>
                  <a:pt x="194" y="459"/>
                </a:lnTo>
                <a:lnTo>
                  <a:pt x="195" y="459"/>
                </a:lnTo>
                <a:lnTo>
                  <a:pt x="195" y="457"/>
                </a:lnTo>
                <a:lnTo>
                  <a:pt x="197" y="456"/>
                </a:lnTo>
                <a:lnTo>
                  <a:pt x="198" y="455"/>
                </a:lnTo>
                <a:lnTo>
                  <a:pt x="201" y="455"/>
                </a:lnTo>
                <a:lnTo>
                  <a:pt x="202" y="455"/>
                </a:lnTo>
                <a:lnTo>
                  <a:pt x="202" y="454"/>
                </a:lnTo>
                <a:lnTo>
                  <a:pt x="203" y="454"/>
                </a:lnTo>
                <a:lnTo>
                  <a:pt x="204" y="454"/>
                </a:lnTo>
                <a:close/>
                <a:moveTo>
                  <a:pt x="184" y="463"/>
                </a:moveTo>
                <a:lnTo>
                  <a:pt x="183" y="463"/>
                </a:lnTo>
                <a:lnTo>
                  <a:pt x="182" y="463"/>
                </a:lnTo>
                <a:lnTo>
                  <a:pt x="182" y="462"/>
                </a:lnTo>
                <a:lnTo>
                  <a:pt x="180" y="462"/>
                </a:lnTo>
                <a:lnTo>
                  <a:pt x="179" y="461"/>
                </a:lnTo>
                <a:lnTo>
                  <a:pt x="179" y="460"/>
                </a:lnTo>
                <a:lnTo>
                  <a:pt x="178" y="459"/>
                </a:lnTo>
                <a:lnTo>
                  <a:pt x="178" y="457"/>
                </a:lnTo>
                <a:lnTo>
                  <a:pt x="179" y="457"/>
                </a:lnTo>
                <a:lnTo>
                  <a:pt x="179" y="456"/>
                </a:lnTo>
                <a:lnTo>
                  <a:pt x="180" y="455"/>
                </a:lnTo>
                <a:lnTo>
                  <a:pt x="182" y="455"/>
                </a:lnTo>
                <a:lnTo>
                  <a:pt x="183" y="455"/>
                </a:lnTo>
                <a:lnTo>
                  <a:pt x="184" y="455"/>
                </a:lnTo>
                <a:lnTo>
                  <a:pt x="185" y="456"/>
                </a:lnTo>
                <a:lnTo>
                  <a:pt x="185" y="457"/>
                </a:lnTo>
                <a:lnTo>
                  <a:pt x="186" y="459"/>
                </a:lnTo>
                <a:lnTo>
                  <a:pt x="187" y="460"/>
                </a:lnTo>
                <a:lnTo>
                  <a:pt x="187" y="461"/>
                </a:lnTo>
                <a:lnTo>
                  <a:pt x="187" y="462"/>
                </a:lnTo>
                <a:lnTo>
                  <a:pt x="187" y="463"/>
                </a:lnTo>
                <a:lnTo>
                  <a:pt x="186" y="463"/>
                </a:lnTo>
                <a:lnTo>
                  <a:pt x="185" y="463"/>
                </a:lnTo>
                <a:lnTo>
                  <a:pt x="184" y="463"/>
                </a:lnTo>
                <a:close/>
                <a:moveTo>
                  <a:pt x="157" y="456"/>
                </a:moveTo>
                <a:lnTo>
                  <a:pt x="156" y="456"/>
                </a:lnTo>
                <a:lnTo>
                  <a:pt x="155" y="456"/>
                </a:lnTo>
                <a:lnTo>
                  <a:pt x="154" y="456"/>
                </a:lnTo>
                <a:lnTo>
                  <a:pt x="153" y="456"/>
                </a:lnTo>
                <a:lnTo>
                  <a:pt x="153" y="455"/>
                </a:lnTo>
                <a:lnTo>
                  <a:pt x="151" y="455"/>
                </a:lnTo>
                <a:lnTo>
                  <a:pt x="150" y="454"/>
                </a:lnTo>
                <a:lnTo>
                  <a:pt x="150" y="453"/>
                </a:lnTo>
                <a:lnTo>
                  <a:pt x="151" y="453"/>
                </a:lnTo>
                <a:lnTo>
                  <a:pt x="151" y="452"/>
                </a:lnTo>
                <a:lnTo>
                  <a:pt x="153" y="452"/>
                </a:lnTo>
                <a:lnTo>
                  <a:pt x="154" y="452"/>
                </a:lnTo>
                <a:lnTo>
                  <a:pt x="155" y="452"/>
                </a:lnTo>
                <a:lnTo>
                  <a:pt x="155" y="451"/>
                </a:lnTo>
                <a:lnTo>
                  <a:pt x="156" y="451"/>
                </a:lnTo>
                <a:lnTo>
                  <a:pt x="156" y="450"/>
                </a:lnTo>
                <a:lnTo>
                  <a:pt x="156" y="448"/>
                </a:lnTo>
                <a:lnTo>
                  <a:pt x="157" y="450"/>
                </a:lnTo>
                <a:lnTo>
                  <a:pt x="157" y="451"/>
                </a:lnTo>
                <a:lnTo>
                  <a:pt x="157" y="452"/>
                </a:lnTo>
                <a:lnTo>
                  <a:pt x="158" y="452"/>
                </a:lnTo>
                <a:lnTo>
                  <a:pt x="157" y="453"/>
                </a:lnTo>
                <a:lnTo>
                  <a:pt x="157" y="454"/>
                </a:lnTo>
                <a:lnTo>
                  <a:pt x="157" y="455"/>
                </a:lnTo>
                <a:lnTo>
                  <a:pt x="157" y="456"/>
                </a:lnTo>
                <a:close/>
                <a:moveTo>
                  <a:pt x="178" y="448"/>
                </a:moveTo>
                <a:lnTo>
                  <a:pt x="177" y="447"/>
                </a:lnTo>
                <a:lnTo>
                  <a:pt x="177" y="446"/>
                </a:lnTo>
                <a:lnTo>
                  <a:pt x="176" y="445"/>
                </a:lnTo>
                <a:lnTo>
                  <a:pt x="176" y="443"/>
                </a:lnTo>
                <a:lnTo>
                  <a:pt x="178" y="442"/>
                </a:lnTo>
                <a:lnTo>
                  <a:pt x="179" y="443"/>
                </a:lnTo>
                <a:lnTo>
                  <a:pt x="180" y="444"/>
                </a:lnTo>
                <a:lnTo>
                  <a:pt x="180" y="445"/>
                </a:lnTo>
                <a:lnTo>
                  <a:pt x="180" y="446"/>
                </a:lnTo>
                <a:lnTo>
                  <a:pt x="179" y="446"/>
                </a:lnTo>
                <a:lnTo>
                  <a:pt x="179" y="447"/>
                </a:lnTo>
                <a:lnTo>
                  <a:pt x="179" y="448"/>
                </a:lnTo>
                <a:lnTo>
                  <a:pt x="178" y="448"/>
                </a:lnTo>
                <a:close/>
                <a:moveTo>
                  <a:pt x="187" y="442"/>
                </a:moveTo>
                <a:lnTo>
                  <a:pt x="187" y="441"/>
                </a:lnTo>
                <a:lnTo>
                  <a:pt x="187" y="440"/>
                </a:lnTo>
                <a:lnTo>
                  <a:pt x="188" y="440"/>
                </a:lnTo>
                <a:lnTo>
                  <a:pt x="189" y="440"/>
                </a:lnTo>
                <a:lnTo>
                  <a:pt x="190" y="438"/>
                </a:lnTo>
                <a:lnTo>
                  <a:pt x="190" y="437"/>
                </a:lnTo>
                <a:lnTo>
                  <a:pt x="192" y="437"/>
                </a:lnTo>
                <a:lnTo>
                  <a:pt x="192" y="438"/>
                </a:lnTo>
                <a:lnTo>
                  <a:pt x="190" y="438"/>
                </a:lnTo>
                <a:lnTo>
                  <a:pt x="190" y="440"/>
                </a:lnTo>
                <a:lnTo>
                  <a:pt x="189" y="440"/>
                </a:lnTo>
                <a:lnTo>
                  <a:pt x="189" y="441"/>
                </a:lnTo>
                <a:lnTo>
                  <a:pt x="189" y="442"/>
                </a:lnTo>
                <a:lnTo>
                  <a:pt x="188" y="443"/>
                </a:lnTo>
                <a:lnTo>
                  <a:pt x="188" y="444"/>
                </a:lnTo>
                <a:lnTo>
                  <a:pt x="187" y="444"/>
                </a:lnTo>
                <a:lnTo>
                  <a:pt x="187" y="443"/>
                </a:lnTo>
                <a:lnTo>
                  <a:pt x="186" y="443"/>
                </a:lnTo>
                <a:lnTo>
                  <a:pt x="187" y="442"/>
                </a:lnTo>
                <a:close/>
                <a:moveTo>
                  <a:pt x="202" y="440"/>
                </a:moveTo>
                <a:lnTo>
                  <a:pt x="203" y="440"/>
                </a:lnTo>
                <a:lnTo>
                  <a:pt x="203" y="441"/>
                </a:lnTo>
                <a:lnTo>
                  <a:pt x="203" y="442"/>
                </a:lnTo>
                <a:lnTo>
                  <a:pt x="204" y="442"/>
                </a:lnTo>
                <a:lnTo>
                  <a:pt x="205" y="442"/>
                </a:lnTo>
                <a:lnTo>
                  <a:pt x="205" y="443"/>
                </a:lnTo>
                <a:lnTo>
                  <a:pt x="205" y="444"/>
                </a:lnTo>
                <a:lnTo>
                  <a:pt x="205" y="445"/>
                </a:lnTo>
                <a:lnTo>
                  <a:pt x="205" y="446"/>
                </a:lnTo>
                <a:lnTo>
                  <a:pt x="204" y="446"/>
                </a:lnTo>
                <a:lnTo>
                  <a:pt x="203" y="446"/>
                </a:lnTo>
                <a:lnTo>
                  <a:pt x="203" y="445"/>
                </a:lnTo>
                <a:lnTo>
                  <a:pt x="203" y="444"/>
                </a:lnTo>
                <a:lnTo>
                  <a:pt x="203" y="443"/>
                </a:lnTo>
                <a:lnTo>
                  <a:pt x="202" y="442"/>
                </a:lnTo>
                <a:lnTo>
                  <a:pt x="202" y="441"/>
                </a:lnTo>
                <a:lnTo>
                  <a:pt x="202" y="440"/>
                </a:lnTo>
                <a:close/>
                <a:moveTo>
                  <a:pt x="193" y="441"/>
                </a:moveTo>
                <a:lnTo>
                  <a:pt x="193" y="442"/>
                </a:lnTo>
                <a:lnTo>
                  <a:pt x="193" y="443"/>
                </a:lnTo>
                <a:lnTo>
                  <a:pt x="193" y="442"/>
                </a:lnTo>
                <a:lnTo>
                  <a:pt x="192" y="442"/>
                </a:lnTo>
                <a:lnTo>
                  <a:pt x="192" y="441"/>
                </a:lnTo>
                <a:lnTo>
                  <a:pt x="193" y="441"/>
                </a:lnTo>
                <a:lnTo>
                  <a:pt x="193" y="440"/>
                </a:lnTo>
                <a:lnTo>
                  <a:pt x="193" y="441"/>
                </a:lnTo>
                <a:close/>
                <a:moveTo>
                  <a:pt x="166" y="453"/>
                </a:moveTo>
                <a:lnTo>
                  <a:pt x="166" y="452"/>
                </a:lnTo>
                <a:lnTo>
                  <a:pt x="165" y="452"/>
                </a:lnTo>
                <a:lnTo>
                  <a:pt x="165" y="451"/>
                </a:lnTo>
                <a:lnTo>
                  <a:pt x="164" y="451"/>
                </a:lnTo>
                <a:lnTo>
                  <a:pt x="165" y="451"/>
                </a:lnTo>
                <a:lnTo>
                  <a:pt x="165" y="452"/>
                </a:lnTo>
                <a:lnTo>
                  <a:pt x="166" y="452"/>
                </a:lnTo>
                <a:lnTo>
                  <a:pt x="166" y="451"/>
                </a:lnTo>
                <a:lnTo>
                  <a:pt x="167" y="451"/>
                </a:lnTo>
                <a:lnTo>
                  <a:pt x="167" y="452"/>
                </a:lnTo>
                <a:lnTo>
                  <a:pt x="167" y="453"/>
                </a:lnTo>
                <a:lnTo>
                  <a:pt x="166" y="453"/>
                </a:lnTo>
                <a:close/>
                <a:moveTo>
                  <a:pt x="199" y="433"/>
                </a:moveTo>
                <a:lnTo>
                  <a:pt x="199" y="434"/>
                </a:lnTo>
                <a:lnTo>
                  <a:pt x="199" y="435"/>
                </a:lnTo>
                <a:lnTo>
                  <a:pt x="198" y="435"/>
                </a:lnTo>
                <a:lnTo>
                  <a:pt x="198" y="434"/>
                </a:lnTo>
                <a:lnTo>
                  <a:pt x="199" y="434"/>
                </a:lnTo>
                <a:lnTo>
                  <a:pt x="199" y="433"/>
                </a:lnTo>
                <a:close/>
                <a:moveTo>
                  <a:pt x="183" y="435"/>
                </a:moveTo>
                <a:lnTo>
                  <a:pt x="183" y="436"/>
                </a:lnTo>
                <a:lnTo>
                  <a:pt x="182" y="436"/>
                </a:lnTo>
                <a:lnTo>
                  <a:pt x="182" y="435"/>
                </a:lnTo>
                <a:lnTo>
                  <a:pt x="182" y="434"/>
                </a:lnTo>
                <a:lnTo>
                  <a:pt x="183" y="434"/>
                </a:lnTo>
                <a:lnTo>
                  <a:pt x="183" y="435"/>
                </a:lnTo>
                <a:close/>
                <a:moveTo>
                  <a:pt x="15" y="502"/>
                </a:moveTo>
                <a:lnTo>
                  <a:pt x="14" y="500"/>
                </a:lnTo>
                <a:lnTo>
                  <a:pt x="13" y="500"/>
                </a:lnTo>
                <a:lnTo>
                  <a:pt x="13" y="499"/>
                </a:lnTo>
                <a:lnTo>
                  <a:pt x="13" y="498"/>
                </a:lnTo>
                <a:lnTo>
                  <a:pt x="14" y="499"/>
                </a:lnTo>
                <a:lnTo>
                  <a:pt x="14" y="500"/>
                </a:lnTo>
                <a:lnTo>
                  <a:pt x="15" y="502"/>
                </a:lnTo>
                <a:lnTo>
                  <a:pt x="16" y="503"/>
                </a:lnTo>
                <a:lnTo>
                  <a:pt x="19" y="505"/>
                </a:lnTo>
                <a:lnTo>
                  <a:pt x="20" y="507"/>
                </a:lnTo>
                <a:lnTo>
                  <a:pt x="21" y="508"/>
                </a:lnTo>
                <a:lnTo>
                  <a:pt x="21" y="509"/>
                </a:lnTo>
                <a:lnTo>
                  <a:pt x="22" y="509"/>
                </a:lnTo>
                <a:lnTo>
                  <a:pt x="22" y="510"/>
                </a:lnTo>
                <a:lnTo>
                  <a:pt x="21" y="510"/>
                </a:lnTo>
                <a:lnTo>
                  <a:pt x="20" y="509"/>
                </a:lnTo>
                <a:lnTo>
                  <a:pt x="20" y="508"/>
                </a:lnTo>
                <a:lnTo>
                  <a:pt x="19" y="507"/>
                </a:lnTo>
                <a:lnTo>
                  <a:pt x="17" y="507"/>
                </a:lnTo>
                <a:lnTo>
                  <a:pt x="17" y="505"/>
                </a:lnTo>
                <a:lnTo>
                  <a:pt x="16" y="504"/>
                </a:lnTo>
                <a:lnTo>
                  <a:pt x="15" y="504"/>
                </a:lnTo>
                <a:lnTo>
                  <a:pt x="15" y="503"/>
                </a:lnTo>
                <a:lnTo>
                  <a:pt x="15" y="502"/>
                </a:lnTo>
                <a:close/>
                <a:moveTo>
                  <a:pt x="218" y="464"/>
                </a:moveTo>
                <a:lnTo>
                  <a:pt x="218" y="465"/>
                </a:lnTo>
                <a:lnTo>
                  <a:pt x="216" y="467"/>
                </a:lnTo>
                <a:lnTo>
                  <a:pt x="216" y="469"/>
                </a:lnTo>
                <a:lnTo>
                  <a:pt x="215" y="469"/>
                </a:lnTo>
                <a:lnTo>
                  <a:pt x="215" y="470"/>
                </a:lnTo>
                <a:lnTo>
                  <a:pt x="214" y="470"/>
                </a:lnTo>
                <a:lnTo>
                  <a:pt x="213" y="470"/>
                </a:lnTo>
                <a:lnTo>
                  <a:pt x="212" y="470"/>
                </a:lnTo>
                <a:lnTo>
                  <a:pt x="211" y="469"/>
                </a:lnTo>
                <a:lnTo>
                  <a:pt x="212" y="467"/>
                </a:lnTo>
                <a:lnTo>
                  <a:pt x="213" y="467"/>
                </a:lnTo>
                <a:lnTo>
                  <a:pt x="215" y="466"/>
                </a:lnTo>
                <a:lnTo>
                  <a:pt x="218" y="464"/>
                </a:lnTo>
                <a:close/>
                <a:moveTo>
                  <a:pt x="199" y="471"/>
                </a:moveTo>
                <a:lnTo>
                  <a:pt x="202" y="473"/>
                </a:lnTo>
                <a:lnTo>
                  <a:pt x="202" y="474"/>
                </a:lnTo>
                <a:lnTo>
                  <a:pt x="203" y="474"/>
                </a:lnTo>
                <a:lnTo>
                  <a:pt x="204" y="474"/>
                </a:lnTo>
                <a:lnTo>
                  <a:pt x="204" y="475"/>
                </a:lnTo>
                <a:lnTo>
                  <a:pt x="203" y="476"/>
                </a:lnTo>
                <a:lnTo>
                  <a:pt x="202" y="476"/>
                </a:lnTo>
                <a:lnTo>
                  <a:pt x="198" y="478"/>
                </a:lnTo>
                <a:lnTo>
                  <a:pt x="197" y="478"/>
                </a:lnTo>
                <a:lnTo>
                  <a:pt x="195" y="479"/>
                </a:lnTo>
                <a:lnTo>
                  <a:pt x="194" y="480"/>
                </a:lnTo>
                <a:lnTo>
                  <a:pt x="193" y="480"/>
                </a:lnTo>
                <a:lnTo>
                  <a:pt x="192" y="480"/>
                </a:lnTo>
                <a:lnTo>
                  <a:pt x="192" y="481"/>
                </a:lnTo>
                <a:lnTo>
                  <a:pt x="190" y="482"/>
                </a:lnTo>
                <a:lnTo>
                  <a:pt x="192" y="483"/>
                </a:lnTo>
                <a:lnTo>
                  <a:pt x="194" y="484"/>
                </a:lnTo>
                <a:lnTo>
                  <a:pt x="194" y="485"/>
                </a:lnTo>
                <a:lnTo>
                  <a:pt x="194" y="486"/>
                </a:lnTo>
                <a:lnTo>
                  <a:pt x="193" y="486"/>
                </a:lnTo>
                <a:lnTo>
                  <a:pt x="190" y="486"/>
                </a:lnTo>
                <a:lnTo>
                  <a:pt x="189" y="488"/>
                </a:lnTo>
                <a:lnTo>
                  <a:pt x="188" y="488"/>
                </a:lnTo>
                <a:lnTo>
                  <a:pt x="187" y="488"/>
                </a:lnTo>
                <a:lnTo>
                  <a:pt x="186" y="488"/>
                </a:lnTo>
                <a:lnTo>
                  <a:pt x="185" y="488"/>
                </a:lnTo>
                <a:lnTo>
                  <a:pt x="184" y="489"/>
                </a:lnTo>
                <a:lnTo>
                  <a:pt x="184" y="490"/>
                </a:lnTo>
                <a:lnTo>
                  <a:pt x="183" y="491"/>
                </a:lnTo>
                <a:lnTo>
                  <a:pt x="182" y="491"/>
                </a:lnTo>
                <a:lnTo>
                  <a:pt x="182" y="492"/>
                </a:lnTo>
                <a:lnTo>
                  <a:pt x="179" y="493"/>
                </a:lnTo>
                <a:lnTo>
                  <a:pt x="178" y="494"/>
                </a:lnTo>
                <a:lnTo>
                  <a:pt x="177" y="493"/>
                </a:lnTo>
                <a:lnTo>
                  <a:pt x="177" y="492"/>
                </a:lnTo>
                <a:lnTo>
                  <a:pt x="177" y="491"/>
                </a:lnTo>
                <a:lnTo>
                  <a:pt x="177" y="490"/>
                </a:lnTo>
                <a:lnTo>
                  <a:pt x="176" y="489"/>
                </a:lnTo>
                <a:lnTo>
                  <a:pt x="177" y="488"/>
                </a:lnTo>
                <a:lnTo>
                  <a:pt x="179" y="486"/>
                </a:lnTo>
                <a:lnTo>
                  <a:pt x="180" y="486"/>
                </a:lnTo>
                <a:lnTo>
                  <a:pt x="182" y="485"/>
                </a:lnTo>
                <a:lnTo>
                  <a:pt x="183" y="485"/>
                </a:lnTo>
                <a:lnTo>
                  <a:pt x="184" y="484"/>
                </a:lnTo>
                <a:lnTo>
                  <a:pt x="184" y="483"/>
                </a:lnTo>
                <a:lnTo>
                  <a:pt x="184" y="482"/>
                </a:lnTo>
                <a:lnTo>
                  <a:pt x="185" y="482"/>
                </a:lnTo>
                <a:lnTo>
                  <a:pt x="185" y="481"/>
                </a:lnTo>
                <a:lnTo>
                  <a:pt x="187" y="480"/>
                </a:lnTo>
                <a:lnTo>
                  <a:pt x="188" y="480"/>
                </a:lnTo>
                <a:lnTo>
                  <a:pt x="189" y="479"/>
                </a:lnTo>
                <a:lnTo>
                  <a:pt x="190" y="479"/>
                </a:lnTo>
                <a:lnTo>
                  <a:pt x="192" y="478"/>
                </a:lnTo>
                <a:lnTo>
                  <a:pt x="192" y="476"/>
                </a:lnTo>
                <a:lnTo>
                  <a:pt x="194" y="475"/>
                </a:lnTo>
                <a:lnTo>
                  <a:pt x="195" y="474"/>
                </a:lnTo>
                <a:lnTo>
                  <a:pt x="195" y="473"/>
                </a:lnTo>
                <a:lnTo>
                  <a:pt x="196" y="472"/>
                </a:lnTo>
                <a:lnTo>
                  <a:pt x="196" y="471"/>
                </a:lnTo>
                <a:lnTo>
                  <a:pt x="197" y="471"/>
                </a:lnTo>
                <a:lnTo>
                  <a:pt x="198" y="471"/>
                </a:lnTo>
                <a:lnTo>
                  <a:pt x="199" y="471"/>
                </a:lnTo>
                <a:close/>
                <a:moveTo>
                  <a:pt x="184" y="472"/>
                </a:moveTo>
                <a:lnTo>
                  <a:pt x="184" y="473"/>
                </a:lnTo>
                <a:lnTo>
                  <a:pt x="184" y="474"/>
                </a:lnTo>
                <a:lnTo>
                  <a:pt x="183" y="475"/>
                </a:lnTo>
                <a:lnTo>
                  <a:pt x="183" y="476"/>
                </a:lnTo>
                <a:lnTo>
                  <a:pt x="182" y="476"/>
                </a:lnTo>
                <a:lnTo>
                  <a:pt x="182" y="478"/>
                </a:lnTo>
                <a:lnTo>
                  <a:pt x="180" y="479"/>
                </a:lnTo>
                <a:lnTo>
                  <a:pt x="179" y="479"/>
                </a:lnTo>
                <a:lnTo>
                  <a:pt x="179" y="478"/>
                </a:lnTo>
                <a:lnTo>
                  <a:pt x="180" y="476"/>
                </a:lnTo>
                <a:lnTo>
                  <a:pt x="180" y="475"/>
                </a:lnTo>
                <a:lnTo>
                  <a:pt x="180" y="474"/>
                </a:lnTo>
                <a:lnTo>
                  <a:pt x="180" y="473"/>
                </a:lnTo>
                <a:lnTo>
                  <a:pt x="182" y="472"/>
                </a:lnTo>
                <a:lnTo>
                  <a:pt x="183" y="471"/>
                </a:lnTo>
                <a:lnTo>
                  <a:pt x="184" y="472"/>
                </a:lnTo>
                <a:close/>
                <a:moveTo>
                  <a:pt x="190" y="467"/>
                </a:moveTo>
                <a:lnTo>
                  <a:pt x="190" y="469"/>
                </a:lnTo>
                <a:lnTo>
                  <a:pt x="189" y="470"/>
                </a:lnTo>
                <a:lnTo>
                  <a:pt x="188" y="470"/>
                </a:lnTo>
                <a:lnTo>
                  <a:pt x="187" y="470"/>
                </a:lnTo>
                <a:lnTo>
                  <a:pt x="186" y="469"/>
                </a:lnTo>
                <a:lnTo>
                  <a:pt x="187" y="469"/>
                </a:lnTo>
                <a:lnTo>
                  <a:pt x="187" y="467"/>
                </a:lnTo>
                <a:lnTo>
                  <a:pt x="188" y="467"/>
                </a:lnTo>
                <a:lnTo>
                  <a:pt x="189" y="467"/>
                </a:lnTo>
                <a:lnTo>
                  <a:pt x="189" y="466"/>
                </a:lnTo>
                <a:lnTo>
                  <a:pt x="190" y="467"/>
                </a:lnTo>
                <a:close/>
                <a:moveTo>
                  <a:pt x="175" y="499"/>
                </a:moveTo>
                <a:lnTo>
                  <a:pt x="175" y="498"/>
                </a:lnTo>
                <a:lnTo>
                  <a:pt x="176" y="498"/>
                </a:lnTo>
                <a:lnTo>
                  <a:pt x="177" y="498"/>
                </a:lnTo>
                <a:lnTo>
                  <a:pt x="178" y="498"/>
                </a:lnTo>
                <a:lnTo>
                  <a:pt x="178" y="499"/>
                </a:lnTo>
                <a:lnTo>
                  <a:pt x="179" y="499"/>
                </a:lnTo>
                <a:lnTo>
                  <a:pt x="180" y="500"/>
                </a:lnTo>
                <a:lnTo>
                  <a:pt x="180" y="501"/>
                </a:lnTo>
                <a:lnTo>
                  <a:pt x="182" y="502"/>
                </a:lnTo>
                <a:lnTo>
                  <a:pt x="183" y="502"/>
                </a:lnTo>
                <a:lnTo>
                  <a:pt x="184" y="503"/>
                </a:lnTo>
                <a:lnTo>
                  <a:pt x="183" y="503"/>
                </a:lnTo>
                <a:lnTo>
                  <a:pt x="182" y="502"/>
                </a:lnTo>
                <a:lnTo>
                  <a:pt x="180" y="501"/>
                </a:lnTo>
                <a:lnTo>
                  <a:pt x="179" y="500"/>
                </a:lnTo>
                <a:lnTo>
                  <a:pt x="178" y="499"/>
                </a:lnTo>
                <a:lnTo>
                  <a:pt x="177" y="499"/>
                </a:lnTo>
                <a:lnTo>
                  <a:pt x="177" y="498"/>
                </a:lnTo>
                <a:lnTo>
                  <a:pt x="176" y="499"/>
                </a:lnTo>
                <a:lnTo>
                  <a:pt x="175" y="499"/>
                </a:lnTo>
                <a:close/>
                <a:moveTo>
                  <a:pt x="186" y="511"/>
                </a:moveTo>
                <a:lnTo>
                  <a:pt x="185" y="511"/>
                </a:lnTo>
                <a:lnTo>
                  <a:pt x="185" y="510"/>
                </a:lnTo>
                <a:lnTo>
                  <a:pt x="186" y="510"/>
                </a:lnTo>
                <a:lnTo>
                  <a:pt x="187" y="510"/>
                </a:lnTo>
                <a:lnTo>
                  <a:pt x="187" y="511"/>
                </a:lnTo>
                <a:lnTo>
                  <a:pt x="186" y="511"/>
                </a:lnTo>
                <a:close/>
                <a:moveTo>
                  <a:pt x="187" y="514"/>
                </a:moveTo>
                <a:lnTo>
                  <a:pt x="187" y="513"/>
                </a:lnTo>
                <a:lnTo>
                  <a:pt x="188" y="513"/>
                </a:lnTo>
                <a:lnTo>
                  <a:pt x="187" y="514"/>
                </a:lnTo>
                <a:close/>
                <a:moveTo>
                  <a:pt x="604" y="490"/>
                </a:moveTo>
                <a:lnTo>
                  <a:pt x="604" y="489"/>
                </a:lnTo>
                <a:lnTo>
                  <a:pt x="603" y="489"/>
                </a:lnTo>
                <a:lnTo>
                  <a:pt x="604" y="489"/>
                </a:lnTo>
                <a:lnTo>
                  <a:pt x="604" y="490"/>
                </a:lnTo>
                <a:close/>
                <a:moveTo>
                  <a:pt x="605" y="490"/>
                </a:moveTo>
                <a:lnTo>
                  <a:pt x="606" y="489"/>
                </a:lnTo>
                <a:lnTo>
                  <a:pt x="606" y="490"/>
                </a:lnTo>
                <a:lnTo>
                  <a:pt x="606" y="491"/>
                </a:lnTo>
                <a:lnTo>
                  <a:pt x="605" y="491"/>
                </a:lnTo>
                <a:lnTo>
                  <a:pt x="605" y="490"/>
                </a:lnTo>
                <a:close/>
                <a:moveTo>
                  <a:pt x="695" y="493"/>
                </a:moveTo>
                <a:lnTo>
                  <a:pt x="695" y="492"/>
                </a:lnTo>
                <a:lnTo>
                  <a:pt x="695" y="491"/>
                </a:lnTo>
                <a:lnTo>
                  <a:pt x="696" y="491"/>
                </a:lnTo>
                <a:lnTo>
                  <a:pt x="697" y="489"/>
                </a:lnTo>
                <a:lnTo>
                  <a:pt x="699" y="489"/>
                </a:lnTo>
                <a:lnTo>
                  <a:pt x="699" y="490"/>
                </a:lnTo>
                <a:lnTo>
                  <a:pt x="700" y="490"/>
                </a:lnTo>
                <a:lnTo>
                  <a:pt x="701" y="490"/>
                </a:lnTo>
                <a:lnTo>
                  <a:pt x="702" y="489"/>
                </a:lnTo>
                <a:lnTo>
                  <a:pt x="703" y="490"/>
                </a:lnTo>
                <a:lnTo>
                  <a:pt x="704" y="491"/>
                </a:lnTo>
                <a:lnTo>
                  <a:pt x="704" y="492"/>
                </a:lnTo>
                <a:lnTo>
                  <a:pt x="705" y="493"/>
                </a:lnTo>
                <a:lnTo>
                  <a:pt x="705" y="498"/>
                </a:lnTo>
                <a:lnTo>
                  <a:pt x="705" y="499"/>
                </a:lnTo>
                <a:lnTo>
                  <a:pt x="704" y="500"/>
                </a:lnTo>
                <a:lnTo>
                  <a:pt x="704" y="502"/>
                </a:lnTo>
                <a:lnTo>
                  <a:pt x="705" y="503"/>
                </a:lnTo>
                <a:lnTo>
                  <a:pt x="706" y="503"/>
                </a:lnTo>
                <a:lnTo>
                  <a:pt x="707" y="501"/>
                </a:lnTo>
                <a:lnTo>
                  <a:pt x="709" y="501"/>
                </a:lnTo>
                <a:lnTo>
                  <a:pt x="709" y="503"/>
                </a:lnTo>
                <a:lnTo>
                  <a:pt x="709" y="504"/>
                </a:lnTo>
                <a:lnTo>
                  <a:pt x="710" y="504"/>
                </a:lnTo>
                <a:lnTo>
                  <a:pt x="709" y="507"/>
                </a:lnTo>
                <a:lnTo>
                  <a:pt x="707" y="508"/>
                </a:lnTo>
                <a:lnTo>
                  <a:pt x="706" y="508"/>
                </a:lnTo>
                <a:lnTo>
                  <a:pt x="705" y="508"/>
                </a:lnTo>
                <a:lnTo>
                  <a:pt x="704" y="507"/>
                </a:lnTo>
                <a:lnTo>
                  <a:pt x="705" y="507"/>
                </a:lnTo>
                <a:lnTo>
                  <a:pt x="705" y="505"/>
                </a:lnTo>
                <a:lnTo>
                  <a:pt x="705" y="504"/>
                </a:lnTo>
                <a:lnTo>
                  <a:pt x="703" y="505"/>
                </a:lnTo>
                <a:lnTo>
                  <a:pt x="702" y="508"/>
                </a:lnTo>
                <a:lnTo>
                  <a:pt x="702" y="509"/>
                </a:lnTo>
                <a:lnTo>
                  <a:pt x="701" y="509"/>
                </a:lnTo>
                <a:lnTo>
                  <a:pt x="700" y="509"/>
                </a:lnTo>
                <a:lnTo>
                  <a:pt x="699" y="509"/>
                </a:lnTo>
                <a:lnTo>
                  <a:pt x="699" y="508"/>
                </a:lnTo>
                <a:lnTo>
                  <a:pt x="699" y="507"/>
                </a:lnTo>
                <a:lnTo>
                  <a:pt x="699" y="505"/>
                </a:lnTo>
                <a:lnTo>
                  <a:pt x="699" y="504"/>
                </a:lnTo>
                <a:lnTo>
                  <a:pt x="699" y="503"/>
                </a:lnTo>
                <a:lnTo>
                  <a:pt x="699" y="502"/>
                </a:lnTo>
                <a:lnTo>
                  <a:pt x="699" y="501"/>
                </a:lnTo>
                <a:lnTo>
                  <a:pt x="697" y="499"/>
                </a:lnTo>
                <a:lnTo>
                  <a:pt x="696" y="499"/>
                </a:lnTo>
                <a:lnTo>
                  <a:pt x="696" y="498"/>
                </a:lnTo>
                <a:lnTo>
                  <a:pt x="696" y="495"/>
                </a:lnTo>
                <a:lnTo>
                  <a:pt x="696" y="494"/>
                </a:lnTo>
                <a:lnTo>
                  <a:pt x="695" y="493"/>
                </a:lnTo>
                <a:close/>
                <a:moveTo>
                  <a:pt x="695" y="504"/>
                </a:moveTo>
                <a:lnTo>
                  <a:pt x="694" y="504"/>
                </a:lnTo>
                <a:lnTo>
                  <a:pt x="694" y="503"/>
                </a:lnTo>
                <a:lnTo>
                  <a:pt x="695" y="503"/>
                </a:lnTo>
                <a:lnTo>
                  <a:pt x="695" y="504"/>
                </a:lnTo>
                <a:close/>
                <a:moveTo>
                  <a:pt x="673" y="507"/>
                </a:moveTo>
                <a:lnTo>
                  <a:pt x="672" y="507"/>
                </a:lnTo>
                <a:lnTo>
                  <a:pt x="672" y="505"/>
                </a:lnTo>
                <a:lnTo>
                  <a:pt x="673" y="505"/>
                </a:lnTo>
                <a:lnTo>
                  <a:pt x="673" y="507"/>
                </a:lnTo>
                <a:close/>
                <a:moveTo>
                  <a:pt x="692" y="499"/>
                </a:moveTo>
                <a:lnTo>
                  <a:pt x="692" y="500"/>
                </a:lnTo>
                <a:lnTo>
                  <a:pt x="691" y="499"/>
                </a:lnTo>
                <a:lnTo>
                  <a:pt x="692" y="499"/>
                </a:lnTo>
                <a:close/>
                <a:moveTo>
                  <a:pt x="979" y="478"/>
                </a:moveTo>
                <a:lnTo>
                  <a:pt x="980" y="476"/>
                </a:lnTo>
                <a:lnTo>
                  <a:pt x="980" y="478"/>
                </a:lnTo>
                <a:lnTo>
                  <a:pt x="979" y="478"/>
                </a:lnTo>
                <a:lnTo>
                  <a:pt x="979" y="479"/>
                </a:lnTo>
                <a:lnTo>
                  <a:pt x="979" y="478"/>
                </a:lnTo>
                <a:close/>
                <a:moveTo>
                  <a:pt x="978" y="478"/>
                </a:moveTo>
                <a:lnTo>
                  <a:pt x="979" y="478"/>
                </a:lnTo>
                <a:lnTo>
                  <a:pt x="979" y="479"/>
                </a:lnTo>
                <a:lnTo>
                  <a:pt x="978" y="479"/>
                </a:lnTo>
                <a:lnTo>
                  <a:pt x="978" y="478"/>
                </a:lnTo>
                <a:close/>
                <a:moveTo>
                  <a:pt x="1019" y="524"/>
                </a:moveTo>
                <a:lnTo>
                  <a:pt x="1019" y="523"/>
                </a:lnTo>
                <a:lnTo>
                  <a:pt x="1019" y="524"/>
                </a:lnTo>
                <a:close/>
                <a:moveTo>
                  <a:pt x="1018" y="526"/>
                </a:moveTo>
                <a:lnTo>
                  <a:pt x="1018" y="524"/>
                </a:lnTo>
                <a:lnTo>
                  <a:pt x="1018" y="526"/>
                </a:lnTo>
                <a:close/>
                <a:moveTo>
                  <a:pt x="994" y="560"/>
                </a:moveTo>
                <a:lnTo>
                  <a:pt x="993" y="560"/>
                </a:lnTo>
                <a:lnTo>
                  <a:pt x="994" y="560"/>
                </a:lnTo>
                <a:close/>
                <a:moveTo>
                  <a:pt x="984" y="561"/>
                </a:moveTo>
                <a:lnTo>
                  <a:pt x="985" y="561"/>
                </a:lnTo>
                <a:lnTo>
                  <a:pt x="985" y="562"/>
                </a:lnTo>
                <a:lnTo>
                  <a:pt x="984" y="561"/>
                </a:lnTo>
                <a:close/>
                <a:moveTo>
                  <a:pt x="942" y="591"/>
                </a:moveTo>
                <a:lnTo>
                  <a:pt x="942" y="593"/>
                </a:lnTo>
                <a:lnTo>
                  <a:pt x="941" y="593"/>
                </a:lnTo>
                <a:lnTo>
                  <a:pt x="941" y="591"/>
                </a:lnTo>
                <a:lnTo>
                  <a:pt x="940" y="591"/>
                </a:lnTo>
                <a:lnTo>
                  <a:pt x="940" y="590"/>
                </a:lnTo>
                <a:lnTo>
                  <a:pt x="941" y="590"/>
                </a:lnTo>
                <a:lnTo>
                  <a:pt x="942" y="590"/>
                </a:lnTo>
                <a:lnTo>
                  <a:pt x="942" y="591"/>
                </a:lnTo>
                <a:close/>
                <a:moveTo>
                  <a:pt x="884" y="560"/>
                </a:moveTo>
                <a:lnTo>
                  <a:pt x="883" y="560"/>
                </a:lnTo>
                <a:lnTo>
                  <a:pt x="884" y="560"/>
                </a:lnTo>
                <a:close/>
                <a:moveTo>
                  <a:pt x="855" y="620"/>
                </a:moveTo>
                <a:lnTo>
                  <a:pt x="856" y="620"/>
                </a:lnTo>
                <a:lnTo>
                  <a:pt x="857" y="620"/>
                </a:lnTo>
                <a:lnTo>
                  <a:pt x="858" y="620"/>
                </a:lnTo>
                <a:lnTo>
                  <a:pt x="858" y="622"/>
                </a:lnTo>
                <a:lnTo>
                  <a:pt x="859" y="622"/>
                </a:lnTo>
                <a:lnTo>
                  <a:pt x="860" y="622"/>
                </a:lnTo>
                <a:lnTo>
                  <a:pt x="860" y="620"/>
                </a:lnTo>
                <a:lnTo>
                  <a:pt x="862" y="620"/>
                </a:lnTo>
                <a:lnTo>
                  <a:pt x="863" y="620"/>
                </a:lnTo>
                <a:lnTo>
                  <a:pt x="864" y="620"/>
                </a:lnTo>
                <a:lnTo>
                  <a:pt x="864" y="622"/>
                </a:lnTo>
                <a:lnTo>
                  <a:pt x="864" y="623"/>
                </a:lnTo>
                <a:lnTo>
                  <a:pt x="863" y="623"/>
                </a:lnTo>
                <a:lnTo>
                  <a:pt x="863" y="622"/>
                </a:lnTo>
                <a:lnTo>
                  <a:pt x="862" y="622"/>
                </a:lnTo>
                <a:lnTo>
                  <a:pt x="860" y="623"/>
                </a:lnTo>
                <a:lnTo>
                  <a:pt x="862" y="624"/>
                </a:lnTo>
                <a:lnTo>
                  <a:pt x="863" y="624"/>
                </a:lnTo>
                <a:lnTo>
                  <a:pt x="863" y="625"/>
                </a:lnTo>
                <a:lnTo>
                  <a:pt x="864" y="625"/>
                </a:lnTo>
                <a:lnTo>
                  <a:pt x="864" y="626"/>
                </a:lnTo>
                <a:lnTo>
                  <a:pt x="864" y="627"/>
                </a:lnTo>
                <a:lnTo>
                  <a:pt x="865" y="627"/>
                </a:lnTo>
                <a:lnTo>
                  <a:pt x="865" y="628"/>
                </a:lnTo>
                <a:lnTo>
                  <a:pt x="865" y="629"/>
                </a:lnTo>
                <a:lnTo>
                  <a:pt x="865" y="631"/>
                </a:lnTo>
                <a:lnTo>
                  <a:pt x="865" y="632"/>
                </a:lnTo>
                <a:lnTo>
                  <a:pt x="864" y="632"/>
                </a:lnTo>
                <a:lnTo>
                  <a:pt x="864" y="633"/>
                </a:lnTo>
                <a:lnTo>
                  <a:pt x="864" y="634"/>
                </a:lnTo>
                <a:lnTo>
                  <a:pt x="865" y="634"/>
                </a:lnTo>
                <a:lnTo>
                  <a:pt x="865" y="635"/>
                </a:lnTo>
                <a:lnTo>
                  <a:pt x="865" y="636"/>
                </a:lnTo>
                <a:lnTo>
                  <a:pt x="866" y="637"/>
                </a:lnTo>
                <a:lnTo>
                  <a:pt x="866" y="638"/>
                </a:lnTo>
                <a:lnTo>
                  <a:pt x="867" y="638"/>
                </a:lnTo>
                <a:lnTo>
                  <a:pt x="867" y="639"/>
                </a:lnTo>
                <a:lnTo>
                  <a:pt x="867" y="641"/>
                </a:lnTo>
                <a:lnTo>
                  <a:pt x="867" y="642"/>
                </a:lnTo>
                <a:lnTo>
                  <a:pt x="867" y="643"/>
                </a:lnTo>
                <a:lnTo>
                  <a:pt x="868" y="643"/>
                </a:lnTo>
                <a:lnTo>
                  <a:pt x="868" y="644"/>
                </a:lnTo>
                <a:lnTo>
                  <a:pt x="868" y="645"/>
                </a:lnTo>
                <a:lnTo>
                  <a:pt x="867" y="645"/>
                </a:lnTo>
                <a:lnTo>
                  <a:pt x="867" y="646"/>
                </a:lnTo>
                <a:lnTo>
                  <a:pt x="867" y="647"/>
                </a:lnTo>
                <a:lnTo>
                  <a:pt x="866" y="647"/>
                </a:lnTo>
                <a:lnTo>
                  <a:pt x="866" y="648"/>
                </a:lnTo>
                <a:lnTo>
                  <a:pt x="865" y="648"/>
                </a:lnTo>
                <a:lnTo>
                  <a:pt x="866" y="650"/>
                </a:lnTo>
                <a:lnTo>
                  <a:pt x="865" y="650"/>
                </a:lnTo>
                <a:lnTo>
                  <a:pt x="864" y="650"/>
                </a:lnTo>
                <a:lnTo>
                  <a:pt x="864" y="651"/>
                </a:lnTo>
                <a:lnTo>
                  <a:pt x="863" y="651"/>
                </a:lnTo>
                <a:lnTo>
                  <a:pt x="863" y="652"/>
                </a:lnTo>
                <a:lnTo>
                  <a:pt x="863" y="653"/>
                </a:lnTo>
                <a:lnTo>
                  <a:pt x="862" y="653"/>
                </a:lnTo>
                <a:lnTo>
                  <a:pt x="862" y="654"/>
                </a:lnTo>
                <a:lnTo>
                  <a:pt x="860" y="654"/>
                </a:lnTo>
                <a:lnTo>
                  <a:pt x="859" y="654"/>
                </a:lnTo>
                <a:lnTo>
                  <a:pt x="858" y="654"/>
                </a:lnTo>
                <a:lnTo>
                  <a:pt x="857" y="654"/>
                </a:lnTo>
                <a:lnTo>
                  <a:pt x="856" y="653"/>
                </a:lnTo>
                <a:lnTo>
                  <a:pt x="855" y="653"/>
                </a:lnTo>
                <a:lnTo>
                  <a:pt x="855" y="654"/>
                </a:lnTo>
                <a:lnTo>
                  <a:pt x="855" y="653"/>
                </a:lnTo>
                <a:lnTo>
                  <a:pt x="855" y="654"/>
                </a:lnTo>
                <a:lnTo>
                  <a:pt x="855" y="653"/>
                </a:lnTo>
                <a:lnTo>
                  <a:pt x="854" y="653"/>
                </a:lnTo>
                <a:lnTo>
                  <a:pt x="854" y="654"/>
                </a:lnTo>
                <a:lnTo>
                  <a:pt x="853" y="654"/>
                </a:lnTo>
                <a:lnTo>
                  <a:pt x="853" y="653"/>
                </a:lnTo>
                <a:lnTo>
                  <a:pt x="851" y="653"/>
                </a:lnTo>
                <a:lnTo>
                  <a:pt x="851" y="652"/>
                </a:lnTo>
                <a:lnTo>
                  <a:pt x="850" y="652"/>
                </a:lnTo>
                <a:lnTo>
                  <a:pt x="850" y="651"/>
                </a:lnTo>
                <a:lnTo>
                  <a:pt x="850" y="650"/>
                </a:lnTo>
                <a:lnTo>
                  <a:pt x="850" y="648"/>
                </a:lnTo>
                <a:lnTo>
                  <a:pt x="850" y="647"/>
                </a:lnTo>
                <a:lnTo>
                  <a:pt x="850" y="646"/>
                </a:lnTo>
                <a:lnTo>
                  <a:pt x="850" y="645"/>
                </a:lnTo>
                <a:lnTo>
                  <a:pt x="851" y="645"/>
                </a:lnTo>
                <a:lnTo>
                  <a:pt x="851" y="644"/>
                </a:lnTo>
                <a:lnTo>
                  <a:pt x="853" y="644"/>
                </a:lnTo>
                <a:lnTo>
                  <a:pt x="853" y="643"/>
                </a:lnTo>
                <a:lnTo>
                  <a:pt x="853" y="642"/>
                </a:lnTo>
                <a:lnTo>
                  <a:pt x="853" y="641"/>
                </a:lnTo>
                <a:lnTo>
                  <a:pt x="851" y="641"/>
                </a:lnTo>
                <a:lnTo>
                  <a:pt x="851" y="639"/>
                </a:lnTo>
                <a:lnTo>
                  <a:pt x="851" y="638"/>
                </a:lnTo>
                <a:lnTo>
                  <a:pt x="851" y="637"/>
                </a:lnTo>
                <a:lnTo>
                  <a:pt x="851" y="636"/>
                </a:lnTo>
                <a:lnTo>
                  <a:pt x="851" y="635"/>
                </a:lnTo>
                <a:lnTo>
                  <a:pt x="851" y="634"/>
                </a:lnTo>
                <a:lnTo>
                  <a:pt x="853" y="634"/>
                </a:lnTo>
                <a:lnTo>
                  <a:pt x="853" y="633"/>
                </a:lnTo>
                <a:lnTo>
                  <a:pt x="853" y="632"/>
                </a:lnTo>
                <a:lnTo>
                  <a:pt x="854" y="632"/>
                </a:lnTo>
                <a:lnTo>
                  <a:pt x="854" y="631"/>
                </a:lnTo>
                <a:lnTo>
                  <a:pt x="855" y="631"/>
                </a:lnTo>
                <a:lnTo>
                  <a:pt x="855" y="629"/>
                </a:lnTo>
                <a:lnTo>
                  <a:pt x="855" y="628"/>
                </a:lnTo>
                <a:lnTo>
                  <a:pt x="855" y="627"/>
                </a:lnTo>
                <a:lnTo>
                  <a:pt x="855" y="626"/>
                </a:lnTo>
                <a:lnTo>
                  <a:pt x="856" y="626"/>
                </a:lnTo>
                <a:lnTo>
                  <a:pt x="856" y="625"/>
                </a:lnTo>
                <a:lnTo>
                  <a:pt x="856" y="624"/>
                </a:lnTo>
                <a:lnTo>
                  <a:pt x="856" y="623"/>
                </a:lnTo>
                <a:lnTo>
                  <a:pt x="855" y="623"/>
                </a:lnTo>
                <a:lnTo>
                  <a:pt x="855" y="622"/>
                </a:lnTo>
                <a:lnTo>
                  <a:pt x="855" y="620"/>
                </a:lnTo>
                <a:close/>
                <a:moveTo>
                  <a:pt x="722" y="669"/>
                </a:moveTo>
                <a:lnTo>
                  <a:pt x="723" y="669"/>
                </a:lnTo>
                <a:lnTo>
                  <a:pt x="724" y="671"/>
                </a:lnTo>
                <a:lnTo>
                  <a:pt x="723" y="672"/>
                </a:lnTo>
                <a:lnTo>
                  <a:pt x="723" y="673"/>
                </a:lnTo>
                <a:lnTo>
                  <a:pt x="722" y="674"/>
                </a:lnTo>
                <a:lnTo>
                  <a:pt x="721" y="674"/>
                </a:lnTo>
                <a:lnTo>
                  <a:pt x="720" y="673"/>
                </a:lnTo>
                <a:lnTo>
                  <a:pt x="720" y="672"/>
                </a:lnTo>
                <a:lnTo>
                  <a:pt x="720" y="671"/>
                </a:lnTo>
                <a:lnTo>
                  <a:pt x="719" y="671"/>
                </a:lnTo>
                <a:lnTo>
                  <a:pt x="719" y="670"/>
                </a:lnTo>
                <a:lnTo>
                  <a:pt x="719" y="669"/>
                </a:lnTo>
                <a:lnTo>
                  <a:pt x="719" y="667"/>
                </a:lnTo>
                <a:lnTo>
                  <a:pt x="719" y="666"/>
                </a:lnTo>
                <a:lnTo>
                  <a:pt x="720" y="666"/>
                </a:lnTo>
                <a:lnTo>
                  <a:pt x="721" y="667"/>
                </a:lnTo>
                <a:lnTo>
                  <a:pt x="722" y="669"/>
                </a:lnTo>
                <a:close/>
                <a:moveTo>
                  <a:pt x="715" y="665"/>
                </a:moveTo>
                <a:lnTo>
                  <a:pt x="714" y="665"/>
                </a:lnTo>
                <a:lnTo>
                  <a:pt x="714" y="664"/>
                </a:lnTo>
                <a:lnTo>
                  <a:pt x="713" y="664"/>
                </a:lnTo>
                <a:lnTo>
                  <a:pt x="713" y="663"/>
                </a:lnTo>
                <a:lnTo>
                  <a:pt x="713" y="662"/>
                </a:lnTo>
                <a:lnTo>
                  <a:pt x="714" y="662"/>
                </a:lnTo>
                <a:lnTo>
                  <a:pt x="714" y="661"/>
                </a:lnTo>
                <a:lnTo>
                  <a:pt x="715" y="662"/>
                </a:lnTo>
                <a:lnTo>
                  <a:pt x="714" y="662"/>
                </a:lnTo>
                <a:lnTo>
                  <a:pt x="714" y="663"/>
                </a:lnTo>
                <a:lnTo>
                  <a:pt x="715" y="664"/>
                </a:lnTo>
                <a:lnTo>
                  <a:pt x="715" y="665"/>
                </a:lnTo>
                <a:close/>
                <a:moveTo>
                  <a:pt x="712" y="663"/>
                </a:moveTo>
                <a:lnTo>
                  <a:pt x="711" y="663"/>
                </a:lnTo>
                <a:lnTo>
                  <a:pt x="712" y="663"/>
                </a:lnTo>
                <a:close/>
                <a:moveTo>
                  <a:pt x="821" y="636"/>
                </a:moveTo>
                <a:lnTo>
                  <a:pt x="820" y="636"/>
                </a:lnTo>
                <a:lnTo>
                  <a:pt x="821" y="635"/>
                </a:lnTo>
                <a:lnTo>
                  <a:pt x="821" y="634"/>
                </a:lnTo>
                <a:lnTo>
                  <a:pt x="821" y="633"/>
                </a:lnTo>
                <a:lnTo>
                  <a:pt x="820" y="633"/>
                </a:lnTo>
                <a:lnTo>
                  <a:pt x="821" y="633"/>
                </a:lnTo>
                <a:lnTo>
                  <a:pt x="821" y="634"/>
                </a:lnTo>
                <a:lnTo>
                  <a:pt x="822" y="634"/>
                </a:lnTo>
                <a:lnTo>
                  <a:pt x="822" y="635"/>
                </a:lnTo>
                <a:lnTo>
                  <a:pt x="821" y="635"/>
                </a:lnTo>
                <a:lnTo>
                  <a:pt x="822" y="635"/>
                </a:lnTo>
                <a:lnTo>
                  <a:pt x="822" y="636"/>
                </a:lnTo>
                <a:lnTo>
                  <a:pt x="821" y="635"/>
                </a:lnTo>
                <a:lnTo>
                  <a:pt x="821" y="636"/>
                </a:lnTo>
                <a:close/>
                <a:moveTo>
                  <a:pt x="839" y="631"/>
                </a:moveTo>
                <a:lnTo>
                  <a:pt x="840" y="631"/>
                </a:lnTo>
                <a:lnTo>
                  <a:pt x="840" y="629"/>
                </a:lnTo>
                <a:lnTo>
                  <a:pt x="840" y="628"/>
                </a:lnTo>
                <a:lnTo>
                  <a:pt x="839" y="628"/>
                </a:lnTo>
                <a:lnTo>
                  <a:pt x="839" y="627"/>
                </a:lnTo>
                <a:lnTo>
                  <a:pt x="839" y="626"/>
                </a:lnTo>
                <a:lnTo>
                  <a:pt x="838" y="626"/>
                </a:lnTo>
                <a:lnTo>
                  <a:pt x="839" y="626"/>
                </a:lnTo>
                <a:lnTo>
                  <a:pt x="839" y="625"/>
                </a:lnTo>
                <a:lnTo>
                  <a:pt x="839" y="624"/>
                </a:lnTo>
                <a:lnTo>
                  <a:pt x="840" y="624"/>
                </a:lnTo>
                <a:lnTo>
                  <a:pt x="841" y="624"/>
                </a:lnTo>
                <a:lnTo>
                  <a:pt x="843" y="624"/>
                </a:lnTo>
                <a:lnTo>
                  <a:pt x="843" y="625"/>
                </a:lnTo>
                <a:lnTo>
                  <a:pt x="844" y="624"/>
                </a:lnTo>
                <a:lnTo>
                  <a:pt x="845" y="624"/>
                </a:lnTo>
                <a:lnTo>
                  <a:pt x="846" y="624"/>
                </a:lnTo>
                <a:lnTo>
                  <a:pt x="845" y="624"/>
                </a:lnTo>
                <a:lnTo>
                  <a:pt x="845" y="625"/>
                </a:lnTo>
                <a:lnTo>
                  <a:pt x="844" y="625"/>
                </a:lnTo>
                <a:lnTo>
                  <a:pt x="844" y="626"/>
                </a:lnTo>
                <a:lnTo>
                  <a:pt x="845" y="626"/>
                </a:lnTo>
                <a:lnTo>
                  <a:pt x="845" y="627"/>
                </a:lnTo>
                <a:lnTo>
                  <a:pt x="845" y="628"/>
                </a:lnTo>
                <a:lnTo>
                  <a:pt x="845" y="629"/>
                </a:lnTo>
                <a:lnTo>
                  <a:pt x="844" y="629"/>
                </a:lnTo>
                <a:lnTo>
                  <a:pt x="845" y="629"/>
                </a:lnTo>
                <a:lnTo>
                  <a:pt x="844" y="629"/>
                </a:lnTo>
                <a:lnTo>
                  <a:pt x="844" y="631"/>
                </a:lnTo>
                <a:lnTo>
                  <a:pt x="844" y="629"/>
                </a:lnTo>
                <a:lnTo>
                  <a:pt x="844" y="631"/>
                </a:lnTo>
                <a:lnTo>
                  <a:pt x="843" y="632"/>
                </a:lnTo>
                <a:lnTo>
                  <a:pt x="843" y="633"/>
                </a:lnTo>
                <a:lnTo>
                  <a:pt x="841" y="633"/>
                </a:lnTo>
                <a:lnTo>
                  <a:pt x="840" y="633"/>
                </a:lnTo>
                <a:lnTo>
                  <a:pt x="840" y="634"/>
                </a:lnTo>
                <a:lnTo>
                  <a:pt x="839" y="634"/>
                </a:lnTo>
                <a:lnTo>
                  <a:pt x="839" y="633"/>
                </a:lnTo>
                <a:lnTo>
                  <a:pt x="839" y="632"/>
                </a:lnTo>
                <a:lnTo>
                  <a:pt x="839" y="631"/>
                </a:lnTo>
                <a:close/>
                <a:moveTo>
                  <a:pt x="719" y="677"/>
                </a:moveTo>
                <a:lnTo>
                  <a:pt x="719" y="676"/>
                </a:lnTo>
                <a:lnTo>
                  <a:pt x="720" y="676"/>
                </a:lnTo>
                <a:lnTo>
                  <a:pt x="720" y="677"/>
                </a:lnTo>
                <a:lnTo>
                  <a:pt x="720" y="679"/>
                </a:lnTo>
                <a:lnTo>
                  <a:pt x="719" y="679"/>
                </a:lnTo>
                <a:lnTo>
                  <a:pt x="719" y="677"/>
                </a:lnTo>
                <a:close/>
                <a:moveTo>
                  <a:pt x="711" y="680"/>
                </a:moveTo>
                <a:lnTo>
                  <a:pt x="711" y="679"/>
                </a:lnTo>
                <a:lnTo>
                  <a:pt x="712" y="679"/>
                </a:lnTo>
                <a:lnTo>
                  <a:pt x="712" y="680"/>
                </a:lnTo>
                <a:lnTo>
                  <a:pt x="711" y="680"/>
                </a:lnTo>
                <a:close/>
                <a:moveTo>
                  <a:pt x="704" y="685"/>
                </a:moveTo>
                <a:lnTo>
                  <a:pt x="704" y="684"/>
                </a:lnTo>
                <a:lnTo>
                  <a:pt x="704" y="682"/>
                </a:lnTo>
                <a:lnTo>
                  <a:pt x="705" y="682"/>
                </a:lnTo>
                <a:lnTo>
                  <a:pt x="706" y="681"/>
                </a:lnTo>
                <a:lnTo>
                  <a:pt x="706" y="682"/>
                </a:lnTo>
                <a:lnTo>
                  <a:pt x="707" y="682"/>
                </a:lnTo>
                <a:lnTo>
                  <a:pt x="707" y="683"/>
                </a:lnTo>
                <a:lnTo>
                  <a:pt x="707" y="684"/>
                </a:lnTo>
                <a:lnTo>
                  <a:pt x="707" y="685"/>
                </a:lnTo>
                <a:lnTo>
                  <a:pt x="709" y="686"/>
                </a:lnTo>
                <a:lnTo>
                  <a:pt x="709" y="687"/>
                </a:lnTo>
                <a:lnTo>
                  <a:pt x="707" y="687"/>
                </a:lnTo>
                <a:lnTo>
                  <a:pt x="706" y="686"/>
                </a:lnTo>
                <a:lnTo>
                  <a:pt x="705" y="685"/>
                </a:lnTo>
                <a:lnTo>
                  <a:pt x="704" y="685"/>
                </a:lnTo>
                <a:close/>
                <a:moveTo>
                  <a:pt x="712" y="682"/>
                </a:moveTo>
                <a:lnTo>
                  <a:pt x="712" y="681"/>
                </a:lnTo>
                <a:lnTo>
                  <a:pt x="712" y="682"/>
                </a:lnTo>
                <a:close/>
                <a:moveTo>
                  <a:pt x="712" y="683"/>
                </a:moveTo>
                <a:lnTo>
                  <a:pt x="713" y="683"/>
                </a:lnTo>
                <a:lnTo>
                  <a:pt x="713" y="684"/>
                </a:lnTo>
                <a:lnTo>
                  <a:pt x="712" y="683"/>
                </a:lnTo>
                <a:close/>
                <a:moveTo>
                  <a:pt x="833" y="674"/>
                </a:moveTo>
                <a:lnTo>
                  <a:pt x="831" y="674"/>
                </a:lnTo>
                <a:lnTo>
                  <a:pt x="831" y="673"/>
                </a:lnTo>
                <a:lnTo>
                  <a:pt x="833" y="673"/>
                </a:lnTo>
                <a:lnTo>
                  <a:pt x="833" y="672"/>
                </a:lnTo>
                <a:lnTo>
                  <a:pt x="834" y="672"/>
                </a:lnTo>
                <a:lnTo>
                  <a:pt x="834" y="673"/>
                </a:lnTo>
                <a:lnTo>
                  <a:pt x="835" y="673"/>
                </a:lnTo>
                <a:lnTo>
                  <a:pt x="835" y="674"/>
                </a:lnTo>
                <a:lnTo>
                  <a:pt x="835" y="675"/>
                </a:lnTo>
                <a:lnTo>
                  <a:pt x="835" y="676"/>
                </a:lnTo>
                <a:lnTo>
                  <a:pt x="835" y="677"/>
                </a:lnTo>
                <a:lnTo>
                  <a:pt x="835" y="676"/>
                </a:lnTo>
                <a:lnTo>
                  <a:pt x="834" y="676"/>
                </a:lnTo>
                <a:lnTo>
                  <a:pt x="834" y="675"/>
                </a:lnTo>
                <a:lnTo>
                  <a:pt x="833" y="675"/>
                </a:lnTo>
                <a:lnTo>
                  <a:pt x="833" y="674"/>
                </a:lnTo>
                <a:close/>
                <a:moveTo>
                  <a:pt x="821" y="685"/>
                </a:moveTo>
                <a:lnTo>
                  <a:pt x="821" y="684"/>
                </a:lnTo>
                <a:lnTo>
                  <a:pt x="821" y="683"/>
                </a:lnTo>
                <a:lnTo>
                  <a:pt x="820" y="683"/>
                </a:lnTo>
                <a:lnTo>
                  <a:pt x="820" y="682"/>
                </a:lnTo>
                <a:lnTo>
                  <a:pt x="821" y="682"/>
                </a:lnTo>
                <a:lnTo>
                  <a:pt x="822" y="682"/>
                </a:lnTo>
                <a:lnTo>
                  <a:pt x="824" y="682"/>
                </a:lnTo>
                <a:lnTo>
                  <a:pt x="824" y="683"/>
                </a:lnTo>
                <a:lnTo>
                  <a:pt x="825" y="683"/>
                </a:lnTo>
                <a:lnTo>
                  <a:pt x="826" y="683"/>
                </a:lnTo>
                <a:lnTo>
                  <a:pt x="826" y="684"/>
                </a:lnTo>
                <a:lnTo>
                  <a:pt x="827" y="684"/>
                </a:lnTo>
                <a:lnTo>
                  <a:pt x="827" y="685"/>
                </a:lnTo>
                <a:lnTo>
                  <a:pt x="828" y="685"/>
                </a:lnTo>
                <a:lnTo>
                  <a:pt x="828" y="686"/>
                </a:lnTo>
                <a:lnTo>
                  <a:pt x="828" y="687"/>
                </a:lnTo>
                <a:lnTo>
                  <a:pt x="828" y="689"/>
                </a:lnTo>
                <a:lnTo>
                  <a:pt x="829" y="689"/>
                </a:lnTo>
                <a:lnTo>
                  <a:pt x="828" y="690"/>
                </a:lnTo>
                <a:lnTo>
                  <a:pt x="829" y="690"/>
                </a:lnTo>
                <a:lnTo>
                  <a:pt x="829" y="691"/>
                </a:lnTo>
                <a:lnTo>
                  <a:pt x="829" y="692"/>
                </a:lnTo>
                <a:lnTo>
                  <a:pt x="828" y="692"/>
                </a:lnTo>
                <a:lnTo>
                  <a:pt x="828" y="693"/>
                </a:lnTo>
                <a:lnTo>
                  <a:pt x="828" y="692"/>
                </a:lnTo>
                <a:lnTo>
                  <a:pt x="827" y="692"/>
                </a:lnTo>
                <a:lnTo>
                  <a:pt x="827" y="691"/>
                </a:lnTo>
                <a:lnTo>
                  <a:pt x="826" y="691"/>
                </a:lnTo>
                <a:lnTo>
                  <a:pt x="826" y="690"/>
                </a:lnTo>
                <a:lnTo>
                  <a:pt x="826" y="689"/>
                </a:lnTo>
                <a:lnTo>
                  <a:pt x="825" y="689"/>
                </a:lnTo>
                <a:lnTo>
                  <a:pt x="825" y="687"/>
                </a:lnTo>
                <a:lnTo>
                  <a:pt x="824" y="687"/>
                </a:lnTo>
                <a:lnTo>
                  <a:pt x="824" y="686"/>
                </a:lnTo>
                <a:lnTo>
                  <a:pt x="822" y="686"/>
                </a:lnTo>
                <a:lnTo>
                  <a:pt x="822" y="685"/>
                </a:lnTo>
                <a:lnTo>
                  <a:pt x="821" y="685"/>
                </a:lnTo>
                <a:close/>
                <a:moveTo>
                  <a:pt x="700" y="704"/>
                </a:moveTo>
                <a:lnTo>
                  <a:pt x="699" y="704"/>
                </a:lnTo>
                <a:lnTo>
                  <a:pt x="699" y="705"/>
                </a:lnTo>
                <a:lnTo>
                  <a:pt x="699" y="706"/>
                </a:lnTo>
                <a:lnTo>
                  <a:pt x="699" y="708"/>
                </a:lnTo>
                <a:lnTo>
                  <a:pt x="699" y="709"/>
                </a:lnTo>
                <a:lnTo>
                  <a:pt x="697" y="709"/>
                </a:lnTo>
                <a:lnTo>
                  <a:pt x="696" y="709"/>
                </a:lnTo>
                <a:lnTo>
                  <a:pt x="696" y="710"/>
                </a:lnTo>
                <a:lnTo>
                  <a:pt x="696" y="711"/>
                </a:lnTo>
                <a:lnTo>
                  <a:pt x="696" y="712"/>
                </a:lnTo>
                <a:lnTo>
                  <a:pt x="696" y="713"/>
                </a:lnTo>
                <a:lnTo>
                  <a:pt x="696" y="714"/>
                </a:lnTo>
                <a:lnTo>
                  <a:pt x="695" y="715"/>
                </a:lnTo>
                <a:lnTo>
                  <a:pt x="694" y="715"/>
                </a:lnTo>
                <a:lnTo>
                  <a:pt x="694" y="714"/>
                </a:lnTo>
                <a:lnTo>
                  <a:pt x="693" y="714"/>
                </a:lnTo>
                <a:lnTo>
                  <a:pt x="692" y="715"/>
                </a:lnTo>
                <a:lnTo>
                  <a:pt x="691" y="714"/>
                </a:lnTo>
                <a:lnTo>
                  <a:pt x="691" y="713"/>
                </a:lnTo>
                <a:lnTo>
                  <a:pt x="690" y="712"/>
                </a:lnTo>
                <a:lnTo>
                  <a:pt x="688" y="712"/>
                </a:lnTo>
                <a:lnTo>
                  <a:pt x="688" y="713"/>
                </a:lnTo>
                <a:lnTo>
                  <a:pt x="687" y="713"/>
                </a:lnTo>
                <a:lnTo>
                  <a:pt x="687" y="714"/>
                </a:lnTo>
                <a:lnTo>
                  <a:pt x="687" y="715"/>
                </a:lnTo>
                <a:lnTo>
                  <a:pt x="686" y="715"/>
                </a:lnTo>
                <a:lnTo>
                  <a:pt x="685" y="715"/>
                </a:lnTo>
                <a:lnTo>
                  <a:pt x="685" y="714"/>
                </a:lnTo>
                <a:lnTo>
                  <a:pt x="685" y="713"/>
                </a:lnTo>
                <a:lnTo>
                  <a:pt x="685" y="712"/>
                </a:lnTo>
                <a:lnTo>
                  <a:pt x="686" y="712"/>
                </a:lnTo>
                <a:lnTo>
                  <a:pt x="686" y="711"/>
                </a:lnTo>
                <a:lnTo>
                  <a:pt x="685" y="711"/>
                </a:lnTo>
                <a:lnTo>
                  <a:pt x="686" y="711"/>
                </a:lnTo>
                <a:lnTo>
                  <a:pt x="686" y="710"/>
                </a:lnTo>
                <a:lnTo>
                  <a:pt x="685" y="710"/>
                </a:lnTo>
                <a:lnTo>
                  <a:pt x="685" y="709"/>
                </a:lnTo>
                <a:lnTo>
                  <a:pt x="685" y="708"/>
                </a:lnTo>
                <a:lnTo>
                  <a:pt x="684" y="706"/>
                </a:lnTo>
                <a:lnTo>
                  <a:pt x="685" y="706"/>
                </a:lnTo>
                <a:lnTo>
                  <a:pt x="685" y="705"/>
                </a:lnTo>
                <a:lnTo>
                  <a:pt x="685" y="704"/>
                </a:lnTo>
                <a:lnTo>
                  <a:pt x="685" y="703"/>
                </a:lnTo>
                <a:lnTo>
                  <a:pt x="685" y="702"/>
                </a:lnTo>
                <a:lnTo>
                  <a:pt x="685" y="701"/>
                </a:lnTo>
                <a:lnTo>
                  <a:pt x="686" y="700"/>
                </a:lnTo>
                <a:lnTo>
                  <a:pt x="687" y="700"/>
                </a:lnTo>
                <a:lnTo>
                  <a:pt x="687" y="701"/>
                </a:lnTo>
                <a:lnTo>
                  <a:pt x="687" y="703"/>
                </a:lnTo>
                <a:lnTo>
                  <a:pt x="687" y="704"/>
                </a:lnTo>
                <a:lnTo>
                  <a:pt x="688" y="704"/>
                </a:lnTo>
                <a:lnTo>
                  <a:pt x="688" y="703"/>
                </a:lnTo>
                <a:lnTo>
                  <a:pt x="690" y="702"/>
                </a:lnTo>
                <a:lnTo>
                  <a:pt x="691" y="702"/>
                </a:lnTo>
                <a:lnTo>
                  <a:pt x="692" y="702"/>
                </a:lnTo>
                <a:lnTo>
                  <a:pt x="693" y="701"/>
                </a:lnTo>
                <a:lnTo>
                  <a:pt x="694" y="701"/>
                </a:lnTo>
                <a:lnTo>
                  <a:pt x="695" y="701"/>
                </a:lnTo>
                <a:lnTo>
                  <a:pt x="696" y="701"/>
                </a:lnTo>
                <a:lnTo>
                  <a:pt x="696" y="702"/>
                </a:lnTo>
                <a:lnTo>
                  <a:pt x="697" y="702"/>
                </a:lnTo>
                <a:lnTo>
                  <a:pt x="696" y="703"/>
                </a:lnTo>
                <a:lnTo>
                  <a:pt x="697" y="703"/>
                </a:lnTo>
                <a:lnTo>
                  <a:pt x="699" y="703"/>
                </a:lnTo>
                <a:lnTo>
                  <a:pt x="700" y="704"/>
                </a:lnTo>
                <a:close/>
                <a:moveTo>
                  <a:pt x="691" y="715"/>
                </a:moveTo>
                <a:lnTo>
                  <a:pt x="691" y="717"/>
                </a:lnTo>
                <a:lnTo>
                  <a:pt x="691" y="718"/>
                </a:lnTo>
                <a:lnTo>
                  <a:pt x="692" y="719"/>
                </a:lnTo>
                <a:lnTo>
                  <a:pt x="693" y="720"/>
                </a:lnTo>
                <a:lnTo>
                  <a:pt x="693" y="721"/>
                </a:lnTo>
                <a:lnTo>
                  <a:pt x="693" y="722"/>
                </a:lnTo>
                <a:lnTo>
                  <a:pt x="692" y="722"/>
                </a:lnTo>
                <a:lnTo>
                  <a:pt x="692" y="721"/>
                </a:lnTo>
                <a:lnTo>
                  <a:pt x="692" y="720"/>
                </a:lnTo>
                <a:lnTo>
                  <a:pt x="692" y="719"/>
                </a:lnTo>
                <a:lnTo>
                  <a:pt x="691" y="719"/>
                </a:lnTo>
                <a:lnTo>
                  <a:pt x="690" y="719"/>
                </a:lnTo>
                <a:lnTo>
                  <a:pt x="690" y="718"/>
                </a:lnTo>
                <a:lnTo>
                  <a:pt x="688" y="717"/>
                </a:lnTo>
                <a:lnTo>
                  <a:pt x="688" y="715"/>
                </a:lnTo>
                <a:lnTo>
                  <a:pt x="690" y="715"/>
                </a:lnTo>
                <a:lnTo>
                  <a:pt x="690" y="714"/>
                </a:lnTo>
                <a:lnTo>
                  <a:pt x="691" y="714"/>
                </a:lnTo>
                <a:lnTo>
                  <a:pt x="691" y="715"/>
                </a:lnTo>
                <a:close/>
                <a:moveTo>
                  <a:pt x="681" y="723"/>
                </a:moveTo>
                <a:lnTo>
                  <a:pt x="682" y="723"/>
                </a:lnTo>
                <a:lnTo>
                  <a:pt x="683" y="724"/>
                </a:lnTo>
                <a:lnTo>
                  <a:pt x="684" y="725"/>
                </a:lnTo>
                <a:lnTo>
                  <a:pt x="684" y="727"/>
                </a:lnTo>
                <a:lnTo>
                  <a:pt x="684" y="728"/>
                </a:lnTo>
                <a:lnTo>
                  <a:pt x="683" y="729"/>
                </a:lnTo>
                <a:lnTo>
                  <a:pt x="683" y="730"/>
                </a:lnTo>
                <a:lnTo>
                  <a:pt x="683" y="732"/>
                </a:lnTo>
                <a:lnTo>
                  <a:pt x="684" y="732"/>
                </a:lnTo>
                <a:lnTo>
                  <a:pt x="684" y="733"/>
                </a:lnTo>
                <a:lnTo>
                  <a:pt x="683" y="733"/>
                </a:lnTo>
                <a:lnTo>
                  <a:pt x="683" y="734"/>
                </a:lnTo>
                <a:lnTo>
                  <a:pt x="683" y="736"/>
                </a:lnTo>
                <a:lnTo>
                  <a:pt x="684" y="736"/>
                </a:lnTo>
                <a:lnTo>
                  <a:pt x="684" y="737"/>
                </a:lnTo>
                <a:lnTo>
                  <a:pt x="684" y="738"/>
                </a:lnTo>
                <a:lnTo>
                  <a:pt x="683" y="738"/>
                </a:lnTo>
                <a:lnTo>
                  <a:pt x="682" y="738"/>
                </a:lnTo>
                <a:lnTo>
                  <a:pt x="682" y="739"/>
                </a:lnTo>
                <a:lnTo>
                  <a:pt x="681" y="739"/>
                </a:lnTo>
                <a:lnTo>
                  <a:pt x="681" y="738"/>
                </a:lnTo>
                <a:lnTo>
                  <a:pt x="680" y="738"/>
                </a:lnTo>
                <a:lnTo>
                  <a:pt x="680" y="737"/>
                </a:lnTo>
                <a:lnTo>
                  <a:pt x="678" y="736"/>
                </a:lnTo>
                <a:lnTo>
                  <a:pt x="676" y="736"/>
                </a:lnTo>
                <a:lnTo>
                  <a:pt x="676" y="737"/>
                </a:lnTo>
                <a:lnTo>
                  <a:pt x="677" y="737"/>
                </a:lnTo>
                <a:lnTo>
                  <a:pt x="677" y="738"/>
                </a:lnTo>
                <a:lnTo>
                  <a:pt x="676" y="738"/>
                </a:lnTo>
                <a:lnTo>
                  <a:pt x="677" y="738"/>
                </a:lnTo>
                <a:lnTo>
                  <a:pt x="677" y="739"/>
                </a:lnTo>
                <a:lnTo>
                  <a:pt x="676" y="739"/>
                </a:lnTo>
                <a:lnTo>
                  <a:pt x="676" y="740"/>
                </a:lnTo>
                <a:lnTo>
                  <a:pt x="676" y="741"/>
                </a:lnTo>
                <a:lnTo>
                  <a:pt x="676" y="742"/>
                </a:lnTo>
                <a:lnTo>
                  <a:pt x="676" y="744"/>
                </a:lnTo>
                <a:lnTo>
                  <a:pt x="676" y="746"/>
                </a:lnTo>
                <a:lnTo>
                  <a:pt x="676" y="747"/>
                </a:lnTo>
                <a:lnTo>
                  <a:pt x="676" y="749"/>
                </a:lnTo>
                <a:lnTo>
                  <a:pt x="677" y="750"/>
                </a:lnTo>
                <a:lnTo>
                  <a:pt x="678" y="751"/>
                </a:lnTo>
                <a:lnTo>
                  <a:pt x="678" y="752"/>
                </a:lnTo>
                <a:lnTo>
                  <a:pt x="677" y="753"/>
                </a:lnTo>
                <a:lnTo>
                  <a:pt x="676" y="753"/>
                </a:lnTo>
                <a:lnTo>
                  <a:pt x="675" y="752"/>
                </a:lnTo>
                <a:lnTo>
                  <a:pt x="675" y="751"/>
                </a:lnTo>
                <a:lnTo>
                  <a:pt x="674" y="750"/>
                </a:lnTo>
                <a:lnTo>
                  <a:pt x="673" y="750"/>
                </a:lnTo>
                <a:lnTo>
                  <a:pt x="672" y="751"/>
                </a:lnTo>
                <a:lnTo>
                  <a:pt x="672" y="752"/>
                </a:lnTo>
                <a:lnTo>
                  <a:pt x="672" y="753"/>
                </a:lnTo>
                <a:lnTo>
                  <a:pt x="673" y="753"/>
                </a:lnTo>
                <a:lnTo>
                  <a:pt x="673" y="756"/>
                </a:lnTo>
                <a:lnTo>
                  <a:pt x="674" y="756"/>
                </a:lnTo>
                <a:lnTo>
                  <a:pt x="675" y="756"/>
                </a:lnTo>
                <a:lnTo>
                  <a:pt x="676" y="757"/>
                </a:lnTo>
                <a:lnTo>
                  <a:pt x="677" y="759"/>
                </a:lnTo>
                <a:lnTo>
                  <a:pt x="676" y="759"/>
                </a:lnTo>
                <a:lnTo>
                  <a:pt x="676" y="760"/>
                </a:lnTo>
                <a:lnTo>
                  <a:pt x="677" y="761"/>
                </a:lnTo>
                <a:lnTo>
                  <a:pt x="677" y="762"/>
                </a:lnTo>
                <a:lnTo>
                  <a:pt x="676" y="762"/>
                </a:lnTo>
                <a:lnTo>
                  <a:pt x="676" y="761"/>
                </a:lnTo>
                <a:lnTo>
                  <a:pt x="676" y="762"/>
                </a:lnTo>
                <a:lnTo>
                  <a:pt x="676" y="763"/>
                </a:lnTo>
                <a:lnTo>
                  <a:pt x="675" y="763"/>
                </a:lnTo>
                <a:lnTo>
                  <a:pt x="675" y="765"/>
                </a:lnTo>
                <a:lnTo>
                  <a:pt x="675" y="763"/>
                </a:lnTo>
                <a:lnTo>
                  <a:pt x="674" y="762"/>
                </a:lnTo>
                <a:lnTo>
                  <a:pt x="673" y="762"/>
                </a:lnTo>
                <a:lnTo>
                  <a:pt x="673" y="761"/>
                </a:lnTo>
                <a:lnTo>
                  <a:pt x="672" y="761"/>
                </a:lnTo>
                <a:lnTo>
                  <a:pt x="671" y="762"/>
                </a:lnTo>
                <a:lnTo>
                  <a:pt x="671" y="763"/>
                </a:lnTo>
                <a:lnTo>
                  <a:pt x="672" y="765"/>
                </a:lnTo>
                <a:lnTo>
                  <a:pt x="673" y="765"/>
                </a:lnTo>
                <a:lnTo>
                  <a:pt x="674" y="767"/>
                </a:lnTo>
                <a:lnTo>
                  <a:pt x="674" y="768"/>
                </a:lnTo>
                <a:lnTo>
                  <a:pt x="673" y="768"/>
                </a:lnTo>
                <a:lnTo>
                  <a:pt x="673" y="769"/>
                </a:lnTo>
                <a:lnTo>
                  <a:pt x="672" y="769"/>
                </a:lnTo>
                <a:lnTo>
                  <a:pt x="672" y="768"/>
                </a:lnTo>
                <a:lnTo>
                  <a:pt x="672" y="767"/>
                </a:lnTo>
                <a:lnTo>
                  <a:pt x="672" y="766"/>
                </a:lnTo>
                <a:lnTo>
                  <a:pt x="671" y="766"/>
                </a:lnTo>
                <a:lnTo>
                  <a:pt x="669" y="766"/>
                </a:lnTo>
                <a:lnTo>
                  <a:pt x="668" y="766"/>
                </a:lnTo>
                <a:lnTo>
                  <a:pt x="668" y="770"/>
                </a:lnTo>
                <a:lnTo>
                  <a:pt x="668" y="771"/>
                </a:lnTo>
                <a:lnTo>
                  <a:pt x="667" y="772"/>
                </a:lnTo>
                <a:lnTo>
                  <a:pt x="667" y="773"/>
                </a:lnTo>
                <a:lnTo>
                  <a:pt x="667" y="775"/>
                </a:lnTo>
                <a:lnTo>
                  <a:pt x="667" y="777"/>
                </a:lnTo>
                <a:lnTo>
                  <a:pt x="666" y="777"/>
                </a:lnTo>
                <a:lnTo>
                  <a:pt x="666" y="778"/>
                </a:lnTo>
                <a:lnTo>
                  <a:pt x="664" y="779"/>
                </a:lnTo>
                <a:lnTo>
                  <a:pt x="663" y="780"/>
                </a:lnTo>
                <a:lnTo>
                  <a:pt x="663" y="782"/>
                </a:lnTo>
                <a:lnTo>
                  <a:pt x="662" y="784"/>
                </a:lnTo>
                <a:lnTo>
                  <a:pt x="662" y="785"/>
                </a:lnTo>
                <a:lnTo>
                  <a:pt x="662" y="786"/>
                </a:lnTo>
                <a:lnTo>
                  <a:pt x="662" y="788"/>
                </a:lnTo>
                <a:lnTo>
                  <a:pt x="662" y="789"/>
                </a:lnTo>
                <a:lnTo>
                  <a:pt x="663" y="790"/>
                </a:lnTo>
                <a:lnTo>
                  <a:pt x="664" y="791"/>
                </a:lnTo>
                <a:lnTo>
                  <a:pt x="664" y="792"/>
                </a:lnTo>
                <a:lnTo>
                  <a:pt x="664" y="794"/>
                </a:lnTo>
                <a:lnTo>
                  <a:pt x="662" y="794"/>
                </a:lnTo>
                <a:lnTo>
                  <a:pt x="659" y="797"/>
                </a:lnTo>
                <a:lnTo>
                  <a:pt x="658" y="797"/>
                </a:lnTo>
                <a:lnTo>
                  <a:pt x="658" y="798"/>
                </a:lnTo>
                <a:lnTo>
                  <a:pt x="659" y="800"/>
                </a:lnTo>
                <a:lnTo>
                  <a:pt x="661" y="800"/>
                </a:lnTo>
                <a:lnTo>
                  <a:pt x="661" y="803"/>
                </a:lnTo>
                <a:lnTo>
                  <a:pt x="661" y="804"/>
                </a:lnTo>
                <a:lnTo>
                  <a:pt x="659" y="804"/>
                </a:lnTo>
                <a:lnTo>
                  <a:pt x="658" y="805"/>
                </a:lnTo>
                <a:lnTo>
                  <a:pt x="657" y="806"/>
                </a:lnTo>
                <a:lnTo>
                  <a:pt x="654" y="808"/>
                </a:lnTo>
                <a:lnTo>
                  <a:pt x="653" y="809"/>
                </a:lnTo>
                <a:lnTo>
                  <a:pt x="653" y="810"/>
                </a:lnTo>
                <a:lnTo>
                  <a:pt x="652" y="814"/>
                </a:lnTo>
                <a:lnTo>
                  <a:pt x="652" y="815"/>
                </a:lnTo>
                <a:lnTo>
                  <a:pt x="651" y="816"/>
                </a:lnTo>
                <a:lnTo>
                  <a:pt x="649" y="817"/>
                </a:lnTo>
                <a:lnTo>
                  <a:pt x="648" y="818"/>
                </a:lnTo>
                <a:lnTo>
                  <a:pt x="647" y="818"/>
                </a:lnTo>
                <a:lnTo>
                  <a:pt x="646" y="817"/>
                </a:lnTo>
                <a:lnTo>
                  <a:pt x="645" y="816"/>
                </a:lnTo>
                <a:lnTo>
                  <a:pt x="644" y="815"/>
                </a:lnTo>
                <a:lnTo>
                  <a:pt x="643" y="815"/>
                </a:lnTo>
                <a:lnTo>
                  <a:pt x="643" y="814"/>
                </a:lnTo>
                <a:lnTo>
                  <a:pt x="642" y="814"/>
                </a:lnTo>
                <a:lnTo>
                  <a:pt x="640" y="814"/>
                </a:lnTo>
                <a:lnTo>
                  <a:pt x="639" y="814"/>
                </a:lnTo>
                <a:lnTo>
                  <a:pt x="638" y="813"/>
                </a:lnTo>
                <a:lnTo>
                  <a:pt x="638" y="810"/>
                </a:lnTo>
                <a:lnTo>
                  <a:pt x="638" y="809"/>
                </a:lnTo>
                <a:lnTo>
                  <a:pt x="638" y="808"/>
                </a:lnTo>
                <a:lnTo>
                  <a:pt x="637" y="806"/>
                </a:lnTo>
                <a:lnTo>
                  <a:pt x="637" y="803"/>
                </a:lnTo>
                <a:lnTo>
                  <a:pt x="636" y="801"/>
                </a:lnTo>
                <a:lnTo>
                  <a:pt x="636" y="800"/>
                </a:lnTo>
                <a:lnTo>
                  <a:pt x="635" y="800"/>
                </a:lnTo>
                <a:lnTo>
                  <a:pt x="634" y="800"/>
                </a:lnTo>
                <a:lnTo>
                  <a:pt x="634" y="799"/>
                </a:lnTo>
                <a:lnTo>
                  <a:pt x="634" y="798"/>
                </a:lnTo>
                <a:lnTo>
                  <a:pt x="634" y="797"/>
                </a:lnTo>
                <a:lnTo>
                  <a:pt x="635" y="797"/>
                </a:lnTo>
                <a:lnTo>
                  <a:pt x="635" y="796"/>
                </a:lnTo>
                <a:lnTo>
                  <a:pt x="635" y="795"/>
                </a:lnTo>
                <a:lnTo>
                  <a:pt x="636" y="792"/>
                </a:lnTo>
                <a:lnTo>
                  <a:pt x="636" y="791"/>
                </a:lnTo>
                <a:lnTo>
                  <a:pt x="637" y="790"/>
                </a:lnTo>
                <a:lnTo>
                  <a:pt x="637" y="789"/>
                </a:lnTo>
                <a:lnTo>
                  <a:pt x="638" y="788"/>
                </a:lnTo>
                <a:lnTo>
                  <a:pt x="638" y="787"/>
                </a:lnTo>
                <a:lnTo>
                  <a:pt x="638" y="786"/>
                </a:lnTo>
                <a:lnTo>
                  <a:pt x="638" y="784"/>
                </a:lnTo>
                <a:lnTo>
                  <a:pt x="639" y="784"/>
                </a:lnTo>
                <a:lnTo>
                  <a:pt x="639" y="782"/>
                </a:lnTo>
                <a:lnTo>
                  <a:pt x="640" y="780"/>
                </a:lnTo>
                <a:lnTo>
                  <a:pt x="640" y="779"/>
                </a:lnTo>
                <a:lnTo>
                  <a:pt x="642" y="779"/>
                </a:lnTo>
                <a:lnTo>
                  <a:pt x="643" y="778"/>
                </a:lnTo>
                <a:lnTo>
                  <a:pt x="643" y="777"/>
                </a:lnTo>
                <a:lnTo>
                  <a:pt x="643" y="776"/>
                </a:lnTo>
                <a:lnTo>
                  <a:pt x="643" y="775"/>
                </a:lnTo>
                <a:lnTo>
                  <a:pt x="644" y="775"/>
                </a:lnTo>
                <a:lnTo>
                  <a:pt x="644" y="773"/>
                </a:lnTo>
                <a:lnTo>
                  <a:pt x="645" y="773"/>
                </a:lnTo>
                <a:lnTo>
                  <a:pt x="645" y="772"/>
                </a:lnTo>
                <a:lnTo>
                  <a:pt x="645" y="771"/>
                </a:lnTo>
                <a:lnTo>
                  <a:pt x="646" y="772"/>
                </a:lnTo>
                <a:lnTo>
                  <a:pt x="647" y="772"/>
                </a:lnTo>
                <a:lnTo>
                  <a:pt x="647" y="771"/>
                </a:lnTo>
                <a:lnTo>
                  <a:pt x="647" y="769"/>
                </a:lnTo>
                <a:lnTo>
                  <a:pt x="647" y="768"/>
                </a:lnTo>
                <a:lnTo>
                  <a:pt x="648" y="767"/>
                </a:lnTo>
                <a:lnTo>
                  <a:pt x="649" y="766"/>
                </a:lnTo>
                <a:lnTo>
                  <a:pt x="649" y="765"/>
                </a:lnTo>
                <a:lnTo>
                  <a:pt x="649" y="761"/>
                </a:lnTo>
                <a:lnTo>
                  <a:pt x="649" y="760"/>
                </a:lnTo>
                <a:lnTo>
                  <a:pt x="649" y="759"/>
                </a:lnTo>
                <a:lnTo>
                  <a:pt x="651" y="758"/>
                </a:lnTo>
                <a:lnTo>
                  <a:pt x="651" y="757"/>
                </a:lnTo>
                <a:lnTo>
                  <a:pt x="652" y="757"/>
                </a:lnTo>
                <a:lnTo>
                  <a:pt x="652" y="756"/>
                </a:lnTo>
                <a:lnTo>
                  <a:pt x="652" y="755"/>
                </a:lnTo>
                <a:lnTo>
                  <a:pt x="652" y="753"/>
                </a:lnTo>
                <a:lnTo>
                  <a:pt x="652" y="752"/>
                </a:lnTo>
                <a:lnTo>
                  <a:pt x="652" y="751"/>
                </a:lnTo>
                <a:lnTo>
                  <a:pt x="652" y="750"/>
                </a:lnTo>
                <a:lnTo>
                  <a:pt x="652" y="749"/>
                </a:lnTo>
                <a:lnTo>
                  <a:pt x="653" y="749"/>
                </a:lnTo>
                <a:lnTo>
                  <a:pt x="654" y="749"/>
                </a:lnTo>
                <a:lnTo>
                  <a:pt x="654" y="750"/>
                </a:lnTo>
                <a:lnTo>
                  <a:pt x="655" y="750"/>
                </a:lnTo>
                <a:lnTo>
                  <a:pt x="656" y="750"/>
                </a:lnTo>
                <a:lnTo>
                  <a:pt x="657" y="750"/>
                </a:lnTo>
                <a:lnTo>
                  <a:pt x="657" y="751"/>
                </a:lnTo>
                <a:lnTo>
                  <a:pt x="658" y="752"/>
                </a:lnTo>
                <a:lnTo>
                  <a:pt x="659" y="752"/>
                </a:lnTo>
                <a:lnTo>
                  <a:pt x="661" y="752"/>
                </a:lnTo>
                <a:lnTo>
                  <a:pt x="661" y="751"/>
                </a:lnTo>
                <a:lnTo>
                  <a:pt x="661" y="748"/>
                </a:lnTo>
                <a:lnTo>
                  <a:pt x="661" y="747"/>
                </a:lnTo>
                <a:lnTo>
                  <a:pt x="662" y="747"/>
                </a:lnTo>
                <a:lnTo>
                  <a:pt x="662" y="746"/>
                </a:lnTo>
                <a:lnTo>
                  <a:pt x="663" y="746"/>
                </a:lnTo>
                <a:lnTo>
                  <a:pt x="663" y="744"/>
                </a:lnTo>
                <a:lnTo>
                  <a:pt x="664" y="744"/>
                </a:lnTo>
                <a:lnTo>
                  <a:pt x="665" y="744"/>
                </a:lnTo>
                <a:lnTo>
                  <a:pt x="666" y="744"/>
                </a:lnTo>
                <a:lnTo>
                  <a:pt x="666" y="743"/>
                </a:lnTo>
                <a:lnTo>
                  <a:pt x="666" y="742"/>
                </a:lnTo>
                <a:lnTo>
                  <a:pt x="666" y="741"/>
                </a:lnTo>
                <a:lnTo>
                  <a:pt x="666" y="740"/>
                </a:lnTo>
                <a:lnTo>
                  <a:pt x="666" y="738"/>
                </a:lnTo>
                <a:lnTo>
                  <a:pt x="666" y="736"/>
                </a:lnTo>
                <a:lnTo>
                  <a:pt x="666" y="734"/>
                </a:lnTo>
                <a:lnTo>
                  <a:pt x="666" y="733"/>
                </a:lnTo>
                <a:lnTo>
                  <a:pt x="666" y="732"/>
                </a:lnTo>
                <a:lnTo>
                  <a:pt x="667" y="732"/>
                </a:lnTo>
                <a:lnTo>
                  <a:pt x="667" y="731"/>
                </a:lnTo>
                <a:lnTo>
                  <a:pt x="668" y="731"/>
                </a:lnTo>
                <a:lnTo>
                  <a:pt x="669" y="732"/>
                </a:lnTo>
                <a:lnTo>
                  <a:pt x="671" y="732"/>
                </a:lnTo>
                <a:lnTo>
                  <a:pt x="671" y="731"/>
                </a:lnTo>
                <a:lnTo>
                  <a:pt x="671" y="730"/>
                </a:lnTo>
                <a:lnTo>
                  <a:pt x="671" y="729"/>
                </a:lnTo>
                <a:lnTo>
                  <a:pt x="671" y="728"/>
                </a:lnTo>
                <a:lnTo>
                  <a:pt x="672" y="727"/>
                </a:lnTo>
                <a:lnTo>
                  <a:pt x="672" y="725"/>
                </a:lnTo>
                <a:lnTo>
                  <a:pt x="672" y="724"/>
                </a:lnTo>
                <a:lnTo>
                  <a:pt x="673" y="724"/>
                </a:lnTo>
                <a:lnTo>
                  <a:pt x="673" y="725"/>
                </a:lnTo>
                <a:lnTo>
                  <a:pt x="674" y="725"/>
                </a:lnTo>
                <a:lnTo>
                  <a:pt x="674" y="727"/>
                </a:lnTo>
                <a:lnTo>
                  <a:pt x="674" y="725"/>
                </a:lnTo>
                <a:lnTo>
                  <a:pt x="675" y="725"/>
                </a:lnTo>
                <a:lnTo>
                  <a:pt x="676" y="725"/>
                </a:lnTo>
                <a:lnTo>
                  <a:pt x="677" y="725"/>
                </a:lnTo>
                <a:lnTo>
                  <a:pt x="677" y="724"/>
                </a:lnTo>
                <a:lnTo>
                  <a:pt x="677" y="723"/>
                </a:lnTo>
                <a:lnTo>
                  <a:pt x="678" y="723"/>
                </a:lnTo>
                <a:lnTo>
                  <a:pt x="678" y="724"/>
                </a:lnTo>
                <a:lnTo>
                  <a:pt x="680" y="724"/>
                </a:lnTo>
                <a:lnTo>
                  <a:pt x="680" y="723"/>
                </a:lnTo>
                <a:lnTo>
                  <a:pt x="681" y="723"/>
                </a:lnTo>
                <a:close/>
                <a:moveTo>
                  <a:pt x="803" y="741"/>
                </a:moveTo>
                <a:lnTo>
                  <a:pt x="803" y="740"/>
                </a:lnTo>
                <a:lnTo>
                  <a:pt x="803" y="739"/>
                </a:lnTo>
                <a:lnTo>
                  <a:pt x="803" y="738"/>
                </a:lnTo>
                <a:lnTo>
                  <a:pt x="805" y="738"/>
                </a:lnTo>
                <a:lnTo>
                  <a:pt x="805" y="737"/>
                </a:lnTo>
                <a:lnTo>
                  <a:pt x="806" y="737"/>
                </a:lnTo>
                <a:lnTo>
                  <a:pt x="807" y="737"/>
                </a:lnTo>
                <a:lnTo>
                  <a:pt x="808" y="737"/>
                </a:lnTo>
                <a:lnTo>
                  <a:pt x="809" y="737"/>
                </a:lnTo>
                <a:lnTo>
                  <a:pt x="810" y="737"/>
                </a:lnTo>
                <a:lnTo>
                  <a:pt x="811" y="737"/>
                </a:lnTo>
                <a:lnTo>
                  <a:pt x="812" y="737"/>
                </a:lnTo>
                <a:lnTo>
                  <a:pt x="812" y="738"/>
                </a:lnTo>
                <a:lnTo>
                  <a:pt x="814" y="738"/>
                </a:lnTo>
                <a:lnTo>
                  <a:pt x="814" y="739"/>
                </a:lnTo>
                <a:lnTo>
                  <a:pt x="815" y="739"/>
                </a:lnTo>
                <a:lnTo>
                  <a:pt x="815" y="740"/>
                </a:lnTo>
                <a:lnTo>
                  <a:pt x="815" y="741"/>
                </a:lnTo>
                <a:lnTo>
                  <a:pt x="815" y="742"/>
                </a:lnTo>
                <a:lnTo>
                  <a:pt x="815" y="743"/>
                </a:lnTo>
                <a:lnTo>
                  <a:pt x="815" y="744"/>
                </a:lnTo>
                <a:lnTo>
                  <a:pt x="815" y="746"/>
                </a:lnTo>
                <a:lnTo>
                  <a:pt x="815" y="747"/>
                </a:lnTo>
                <a:lnTo>
                  <a:pt x="815" y="748"/>
                </a:lnTo>
                <a:lnTo>
                  <a:pt x="815" y="749"/>
                </a:lnTo>
                <a:lnTo>
                  <a:pt x="815" y="750"/>
                </a:lnTo>
                <a:lnTo>
                  <a:pt x="816" y="750"/>
                </a:lnTo>
                <a:lnTo>
                  <a:pt x="816" y="751"/>
                </a:lnTo>
                <a:lnTo>
                  <a:pt x="817" y="751"/>
                </a:lnTo>
                <a:lnTo>
                  <a:pt x="817" y="752"/>
                </a:lnTo>
                <a:lnTo>
                  <a:pt x="818" y="752"/>
                </a:lnTo>
                <a:lnTo>
                  <a:pt x="818" y="753"/>
                </a:lnTo>
                <a:lnTo>
                  <a:pt x="817" y="753"/>
                </a:lnTo>
                <a:lnTo>
                  <a:pt x="816" y="753"/>
                </a:lnTo>
                <a:lnTo>
                  <a:pt x="815" y="753"/>
                </a:lnTo>
                <a:lnTo>
                  <a:pt x="815" y="755"/>
                </a:lnTo>
                <a:lnTo>
                  <a:pt x="814" y="755"/>
                </a:lnTo>
                <a:lnTo>
                  <a:pt x="812" y="755"/>
                </a:lnTo>
                <a:lnTo>
                  <a:pt x="811" y="753"/>
                </a:lnTo>
                <a:lnTo>
                  <a:pt x="811" y="752"/>
                </a:lnTo>
                <a:lnTo>
                  <a:pt x="810" y="752"/>
                </a:lnTo>
                <a:lnTo>
                  <a:pt x="810" y="751"/>
                </a:lnTo>
                <a:lnTo>
                  <a:pt x="809" y="751"/>
                </a:lnTo>
                <a:lnTo>
                  <a:pt x="809" y="750"/>
                </a:lnTo>
                <a:lnTo>
                  <a:pt x="808" y="750"/>
                </a:lnTo>
                <a:lnTo>
                  <a:pt x="808" y="749"/>
                </a:lnTo>
                <a:lnTo>
                  <a:pt x="807" y="749"/>
                </a:lnTo>
                <a:lnTo>
                  <a:pt x="807" y="748"/>
                </a:lnTo>
                <a:lnTo>
                  <a:pt x="806" y="748"/>
                </a:lnTo>
                <a:lnTo>
                  <a:pt x="805" y="748"/>
                </a:lnTo>
                <a:lnTo>
                  <a:pt x="805" y="747"/>
                </a:lnTo>
                <a:lnTo>
                  <a:pt x="805" y="746"/>
                </a:lnTo>
                <a:lnTo>
                  <a:pt x="805" y="744"/>
                </a:lnTo>
                <a:lnTo>
                  <a:pt x="805" y="743"/>
                </a:lnTo>
                <a:lnTo>
                  <a:pt x="803" y="743"/>
                </a:lnTo>
                <a:lnTo>
                  <a:pt x="803" y="742"/>
                </a:lnTo>
                <a:lnTo>
                  <a:pt x="803" y="741"/>
                </a:lnTo>
                <a:close/>
                <a:moveTo>
                  <a:pt x="798" y="758"/>
                </a:moveTo>
                <a:lnTo>
                  <a:pt x="799" y="758"/>
                </a:lnTo>
                <a:lnTo>
                  <a:pt x="800" y="758"/>
                </a:lnTo>
                <a:lnTo>
                  <a:pt x="801" y="758"/>
                </a:lnTo>
                <a:lnTo>
                  <a:pt x="802" y="758"/>
                </a:lnTo>
                <a:lnTo>
                  <a:pt x="802" y="759"/>
                </a:lnTo>
                <a:lnTo>
                  <a:pt x="803" y="759"/>
                </a:lnTo>
                <a:lnTo>
                  <a:pt x="803" y="760"/>
                </a:lnTo>
                <a:lnTo>
                  <a:pt x="802" y="760"/>
                </a:lnTo>
                <a:lnTo>
                  <a:pt x="801" y="760"/>
                </a:lnTo>
                <a:lnTo>
                  <a:pt x="801" y="761"/>
                </a:lnTo>
                <a:lnTo>
                  <a:pt x="800" y="762"/>
                </a:lnTo>
                <a:lnTo>
                  <a:pt x="801" y="762"/>
                </a:lnTo>
                <a:lnTo>
                  <a:pt x="801" y="763"/>
                </a:lnTo>
                <a:lnTo>
                  <a:pt x="802" y="763"/>
                </a:lnTo>
                <a:lnTo>
                  <a:pt x="802" y="765"/>
                </a:lnTo>
                <a:lnTo>
                  <a:pt x="801" y="765"/>
                </a:lnTo>
                <a:lnTo>
                  <a:pt x="801" y="766"/>
                </a:lnTo>
                <a:lnTo>
                  <a:pt x="800" y="766"/>
                </a:lnTo>
                <a:lnTo>
                  <a:pt x="799" y="766"/>
                </a:lnTo>
                <a:lnTo>
                  <a:pt x="799" y="767"/>
                </a:lnTo>
                <a:lnTo>
                  <a:pt x="798" y="767"/>
                </a:lnTo>
                <a:lnTo>
                  <a:pt x="797" y="767"/>
                </a:lnTo>
                <a:lnTo>
                  <a:pt x="796" y="767"/>
                </a:lnTo>
                <a:lnTo>
                  <a:pt x="795" y="767"/>
                </a:lnTo>
                <a:lnTo>
                  <a:pt x="795" y="766"/>
                </a:lnTo>
                <a:lnTo>
                  <a:pt x="793" y="766"/>
                </a:lnTo>
                <a:lnTo>
                  <a:pt x="795" y="766"/>
                </a:lnTo>
                <a:lnTo>
                  <a:pt x="793" y="766"/>
                </a:lnTo>
                <a:lnTo>
                  <a:pt x="793" y="765"/>
                </a:lnTo>
                <a:lnTo>
                  <a:pt x="793" y="763"/>
                </a:lnTo>
                <a:lnTo>
                  <a:pt x="795" y="763"/>
                </a:lnTo>
                <a:lnTo>
                  <a:pt x="795" y="762"/>
                </a:lnTo>
                <a:lnTo>
                  <a:pt x="795" y="761"/>
                </a:lnTo>
                <a:lnTo>
                  <a:pt x="795" y="760"/>
                </a:lnTo>
                <a:lnTo>
                  <a:pt x="795" y="759"/>
                </a:lnTo>
                <a:lnTo>
                  <a:pt x="796" y="759"/>
                </a:lnTo>
                <a:lnTo>
                  <a:pt x="796" y="758"/>
                </a:lnTo>
                <a:lnTo>
                  <a:pt x="797" y="758"/>
                </a:lnTo>
                <a:lnTo>
                  <a:pt x="798" y="758"/>
                </a:lnTo>
                <a:close/>
                <a:moveTo>
                  <a:pt x="619" y="772"/>
                </a:moveTo>
                <a:lnTo>
                  <a:pt x="620" y="772"/>
                </a:lnTo>
                <a:lnTo>
                  <a:pt x="620" y="773"/>
                </a:lnTo>
                <a:lnTo>
                  <a:pt x="619" y="773"/>
                </a:lnTo>
                <a:lnTo>
                  <a:pt x="618" y="773"/>
                </a:lnTo>
                <a:lnTo>
                  <a:pt x="618" y="772"/>
                </a:lnTo>
                <a:lnTo>
                  <a:pt x="619" y="772"/>
                </a:lnTo>
                <a:close/>
                <a:moveTo>
                  <a:pt x="638" y="751"/>
                </a:moveTo>
                <a:lnTo>
                  <a:pt x="639" y="751"/>
                </a:lnTo>
                <a:lnTo>
                  <a:pt x="639" y="752"/>
                </a:lnTo>
                <a:lnTo>
                  <a:pt x="640" y="752"/>
                </a:lnTo>
                <a:lnTo>
                  <a:pt x="639" y="752"/>
                </a:lnTo>
                <a:lnTo>
                  <a:pt x="638" y="752"/>
                </a:lnTo>
                <a:lnTo>
                  <a:pt x="638" y="751"/>
                </a:lnTo>
                <a:lnTo>
                  <a:pt x="637" y="751"/>
                </a:lnTo>
                <a:lnTo>
                  <a:pt x="636" y="751"/>
                </a:lnTo>
                <a:lnTo>
                  <a:pt x="635" y="750"/>
                </a:lnTo>
                <a:lnTo>
                  <a:pt x="634" y="750"/>
                </a:lnTo>
                <a:lnTo>
                  <a:pt x="633" y="750"/>
                </a:lnTo>
                <a:lnTo>
                  <a:pt x="633" y="749"/>
                </a:lnTo>
                <a:lnTo>
                  <a:pt x="633" y="748"/>
                </a:lnTo>
                <a:lnTo>
                  <a:pt x="633" y="747"/>
                </a:lnTo>
                <a:lnTo>
                  <a:pt x="634" y="746"/>
                </a:lnTo>
                <a:lnTo>
                  <a:pt x="635" y="746"/>
                </a:lnTo>
                <a:lnTo>
                  <a:pt x="636" y="746"/>
                </a:lnTo>
                <a:lnTo>
                  <a:pt x="637" y="744"/>
                </a:lnTo>
                <a:lnTo>
                  <a:pt x="637" y="743"/>
                </a:lnTo>
                <a:lnTo>
                  <a:pt x="638" y="743"/>
                </a:lnTo>
                <a:lnTo>
                  <a:pt x="638" y="744"/>
                </a:lnTo>
                <a:lnTo>
                  <a:pt x="637" y="746"/>
                </a:lnTo>
                <a:lnTo>
                  <a:pt x="636" y="747"/>
                </a:lnTo>
                <a:lnTo>
                  <a:pt x="637" y="747"/>
                </a:lnTo>
                <a:lnTo>
                  <a:pt x="637" y="748"/>
                </a:lnTo>
                <a:lnTo>
                  <a:pt x="638" y="748"/>
                </a:lnTo>
                <a:lnTo>
                  <a:pt x="638" y="747"/>
                </a:lnTo>
                <a:lnTo>
                  <a:pt x="638" y="746"/>
                </a:lnTo>
                <a:lnTo>
                  <a:pt x="638" y="747"/>
                </a:lnTo>
                <a:lnTo>
                  <a:pt x="638" y="748"/>
                </a:lnTo>
                <a:lnTo>
                  <a:pt x="638" y="749"/>
                </a:lnTo>
                <a:lnTo>
                  <a:pt x="638" y="750"/>
                </a:lnTo>
                <a:lnTo>
                  <a:pt x="638" y="751"/>
                </a:lnTo>
                <a:close/>
                <a:moveTo>
                  <a:pt x="655" y="748"/>
                </a:moveTo>
                <a:lnTo>
                  <a:pt x="655" y="747"/>
                </a:lnTo>
                <a:lnTo>
                  <a:pt x="655" y="748"/>
                </a:lnTo>
                <a:close/>
                <a:moveTo>
                  <a:pt x="686" y="720"/>
                </a:moveTo>
                <a:lnTo>
                  <a:pt x="687" y="720"/>
                </a:lnTo>
                <a:lnTo>
                  <a:pt x="687" y="721"/>
                </a:lnTo>
                <a:lnTo>
                  <a:pt x="687" y="722"/>
                </a:lnTo>
                <a:lnTo>
                  <a:pt x="686" y="722"/>
                </a:lnTo>
                <a:lnTo>
                  <a:pt x="685" y="722"/>
                </a:lnTo>
                <a:lnTo>
                  <a:pt x="685" y="721"/>
                </a:lnTo>
                <a:lnTo>
                  <a:pt x="685" y="720"/>
                </a:lnTo>
                <a:lnTo>
                  <a:pt x="686" y="720"/>
                </a:lnTo>
                <a:close/>
                <a:moveTo>
                  <a:pt x="685" y="711"/>
                </a:moveTo>
                <a:lnTo>
                  <a:pt x="685" y="712"/>
                </a:lnTo>
                <a:lnTo>
                  <a:pt x="685" y="711"/>
                </a:lnTo>
                <a:close/>
                <a:moveTo>
                  <a:pt x="700" y="700"/>
                </a:moveTo>
                <a:lnTo>
                  <a:pt x="700" y="699"/>
                </a:lnTo>
                <a:lnTo>
                  <a:pt x="700" y="698"/>
                </a:lnTo>
                <a:lnTo>
                  <a:pt x="701" y="698"/>
                </a:lnTo>
                <a:lnTo>
                  <a:pt x="702" y="698"/>
                </a:lnTo>
                <a:lnTo>
                  <a:pt x="702" y="699"/>
                </a:lnTo>
                <a:lnTo>
                  <a:pt x="703" y="699"/>
                </a:lnTo>
                <a:lnTo>
                  <a:pt x="703" y="700"/>
                </a:lnTo>
                <a:lnTo>
                  <a:pt x="703" y="701"/>
                </a:lnTo>
                <a:lnTo>
                  <a:pt x="702" y="701"/>
                </a:lnTo>
                <a:lnTo>
                  <a:pt x="701" y="701"/>
                </a:lnTo>
                <a:lnTo>
                  <a:pt x="700" y="702"/>
                </a:lnTo>
                <a:lnTo>
                  <a:pt x="700" y="701"/>
                </a:lnTo>
                <a:lnTo>
                  <a:pt x="700" y="700"/>
                </a:lnTo>
                <a:close/>
                <a:moveTo>
                  <a:pt x="709" y="703"/>
                </a:moveTo>
                <a:lnTo>
                  <a:pt x="709" y="702"/>
                </a:lnTo>
                <a:lnTo>
                  <a:pt x="709" y="703"/>
                </a:lnTo>
                <a:close/>
                <a:moveTo>
                  <a:pt x="563" y="852"/>
                </a:moveTo>
                <a:lnTo>
                  <a:pt x="562" y="851"/>
                </a:lnTo>
                <a:lnTo>
                  <a:pt x="562" y="849"/>
                </a:lnTo>
                <a:lnTo>
                  <a:pt x="563" y="851"/>
                </a:lnTo>
                <a:lnTo>
                  <a:pt x="563" y="852"/>
                </a:lnTo>
                <a:close/>
                <a:moveTo>
                  <a:pt x="566" y="868"/>
                </a:moveTo>
                <a:lnTo>
                  <a:pt x="566" y="867"/>
                </a:lnTo>
                <a:lnTo>
                  <a:pt x="566" y="868"/>
                </a:lnTo>
                <a:lnTo>
                  <a:pt x="567" y="868"/>
                </a:lnTo>
                <a:lnTo>
                  <a:pt x="566" y="868"/>
                </a:lnTo>
                <a:close/>
                <a:moveTo>
                  <a:pt x="563" y="871"/>
                </a:moveTo>
                <a:lnTo>
                  <a:pt x="562" y="871"/>
                </a:lnTo>
                <a:lnTo>
                  <a:pt x="562" y="870"/>
                </a:lnTo>
                <a:lnTo>
                  <a:pt x="563" y="870"/>
                </a:lnTo>
                <a:lnTo>
                  <a:pt x="565" y="870"/>
                </a:lnTo>
                <a:lnTo>
                  <a:pt x="565" y="871"/>
                </a:lnTo>
                <a:lnTo>
                  <a:pt x="563" y="871"/>
                </a:lnTo>
                <a:close/>
                <a:moveTo>
                  <a:pt x="563" y="873"/>
                </a:moveTo>
                <a:lnTo>
                  <a:pt x="565" y="873"/>
                </a:lnTo>
                <a:lnTo>
                  <a:pt x="565" y="874"/>
                </a:lnTo>
                <a:lnTo>
                  <a:pt x="563" y="874"/>
                </a:lnTo>
                <a:lnTo>
                  <a:pt x="563" y="873"/>
                </a:lnTo>
                <a:close/>
                <a:moveTo>
                  <a:pt x="870" y="784"/>
                </a:moveTo>
                <a:lnTo>
                  <a:pt x="870" y="782"/>
                </a:lnTo>
                <a:lnTo>
                  <a:pt x="872" y="782"/>
                </a:lnTo>
                <a:lnTo>
                  <a:pt x="872" y="781"/>
                </a:lnTo>
                <a:lnTo>
                  <a:pt x="872" y="782"/>
                </a:lnTo>
                <a:lnTo>
                  <a:pt x="872" y="784"/>
                </a:lnTo>
                <a:lnTo>
                  <a:pt x="870" y="785"/>
                </a:lnTo>
                <a:lnTo>
                  <a:pt x="870" y="784"/>
                </a:lnTo>
                <a:close/>
                <a:moveTo>
                  <a:pt x="1174" y="929"/>
                </a:moveTo>
                <a:lnTo>
                  <a:pt x="1173" y="929"/>
                </a:lnTo>
                <a:lnTo>
                  <a:pt x="1173" y="928"/>
                </a:lnTo>
                <a:lnTo>
                  <a:pt x="1174" y="929"/>
                </a:lnTo>
                <a:lnTo>
                  <a:pt x="1174" y="930"/>
                </a:lnTo>
                <a:lnTo>
                  <a:pt x="1174" y="929"/>
                </a:lnTo>
                <a:close/>
                <a:moveTo>
                  <a:pt x="1171" y="933"/>
                </a:moveTo>
                <a:lnTo>
                  <a:pt x="1171" y="932"/>
                </a:lnTo>
                <a:lnTo>
                  <a:pt x="1172" y="932"/>
                </a:lnTo>
                <a:lnTo>
                  <a:pt x="1173" y="933"/>
                </a:lnTo>
                <a:lnTo>
                  <a:pt x="1172" y="934"/>
                </a:lnTo>
                <a:lnTo>
                  <a:pt x="1172" y="935"/>
                </a:lnTo>
                <a:lnTo>
                  <a:pt x="1171" y="934"/>
                </a:lnTo>
                <a:lnTo>
                  <a:pt x="1171" y="933"/>
                </a:lnTo>
                <a:close/>
                <a:moveTo>
                  <a:pt x="1173" y="937"/>
                </a:moveTo>
                <a:lnTo>
                  <a:pt x="1173" y="935"/>
                </a:lnTo>
                <a:lnTo>
                  <a:pt x="1174" y="935"/>
                </a:lnTo>
                <a:lnTo>
                  <a:pt x="1175" y="937"/>
                </a:lnTo>
                <a:lnTo>
                  <a:pt x="1176" y="938"/>
                </a:lnTo>
                <a:lnTo>
                  <a:pt x="1176" y="939"/>
                </a:lnTo>
                <a:lnTo>
                  <a:pt x="1175" y="940"/>
                </a:lnTo>
                <a:lnTo>
                  <a:pt x="1174" y="940"/>
                </a:lnTo>
                <a:lnTo>
                  <a:pt x="1173" y="940"/>
                </a:lnTo>
                <a:lnTo>
                  <a:pt x="1172" y="940"/>
                </a:lnTo>
                <a:lnTo>
                  <a:pt x="1172" y="941"/>
                </a:lnTo>
                <a:lnTo>
                  <a:pt x="1171" y="941"/>
                </a:lnTo>
                <a:lnTo>
                  <a:pt x="1170" y="941"/>
                </a:lnTo>
                <a:lnTo>
                  <a:pt x="1170" y="939"/>
                </a:lnTo>
                <a:lnTo>
                  <a:pt x="1171" y="938"/>
                </a:lnTo>
                <a:lnTo>
                  <a:pt x="1171" y="939"/>
                </a:lnTo>
                <a:lnTo>
                  <a:pt x="1171" y="940"/>
                </a:lnTo>
                <a:lnTo>
                  <a:pt x="1171" y="939"/>
                </a:lnTo>
                <a:lnTo>
                  <a:pt x="1172" y="939"/>
                </a:lnTo>
                <a:lnTo>
                  <a:pt x="1173" y="939"/>
                </a:lnTo>
                <a:lnTo>
                  <a:pt x="1174" y="939"/>
                </a:lnTo>
                <a:lnTo>
                  <a:pt x="1174" y="938"/>
                </a:lnTo>
                <a:lnTo>
                  <a:pt x="1174" y="937"/>
                </a:lnTo>
                <a:lnTo>
                  <a:pt x="1173" y="937"/>
                </a:lnTo>
                <a:close/>
                <a:moveTo>
                  <a:pt x="1300" y="1141"/>
                </a:moveTo>
                <a:lnTo>
                  <a:pt x="1300" y="1140"/>
                </a:lnTo>
                <a:lnTo>
                  <a:pt x="1300" y="1141"/>
                </a:lnTo>
                <a:close/>
                <a:moveTo>
                  <a:pt x="1329" y="1288"/>
                </a:moveTo>
                <a:lnTo>
                  <a:pt x="1330" y="1289"/>
                </a:lnTo>
                <a:lnTo>
                  <a:pt x="1329" y="1291"/>
                </a:lnTo>
                <a:lnTo>
                  <a:pt x="1332" y="1293"/>
                </a:lnTo>
                <a:lnTo>
                  <a:pt x="1332" y="1294"/>
                </a:lnTo>
                <a:lnTo>
                  <a:pt x="1332" y="1298"/>
                </a:lnTo>
                <a:lnTo>
                  <a:pt x="1334" y="1303"/>
                </a:lnTo>
                <a:lnTo>
                  <a:pt x="1334" y="1304"/>
                </a:lnTo>
                <a:lnTo>
                  <a:pt x="1333" y="1305"/>
                </a:lnTo>
                <a:lnTo>
                  <a:pt x="1330" y="1305"/>
                </a:lnTo>
                <a:lnTo>
                  <a:pt x="1329" y="1306"/>
                </a:lnTo>
                <a:lnTo>
                  <a:pt x="1328" y="1308"/>
                </a:lnTo>
                <a:lnTo>
                  <a:pt x="1328" y="1311"/>
                </a:lnTo>
                <a:lnTo>
                  <a:pt x="1328" y="1312"/>
                </a:lnTo>
                <a:lnTo>
                  <a:pt x="1327" y="1312"/>
                </a:lnTo>
                <a:lnTo>
                  <a:pt x="1327" y="1310"/>
                </a:lnTo>
                <a:lnTo>
                  <a:pt x="1327" y="1308"/>
                </a:lnTo>
                <a:lnTo>
                  <a:pt x="1326" y="1307"/>
                </a:lnTo>
                <a:lnTo>
                  <a:pt x="1325" y="1305"/>
                </a:lnTo>
                <a:lnTo>
                  <a:pt x="1325" y="1303"/>
                </a:lnTo>
                <a:lnTo>
                  <a:pt x="1325" y="1302"/>
                </a:lnTo>
                <a:lnTo>
                  <a:pt x="1324" y="1293"/>
                </a:lnTo>
                <a:lnTo>
                  <a:pt x="1326" y="1294"/>
                </a:lnTo>
                <a:lnTo>
                  <a:pt x="1327" y="1293"/>
                </a:lnTo>
                <a:lnTo>
                  <a:pt x="1328" y="1293"/>
                </a:lnTo>
                <a:lnTo>
                  <a:pt x="1329" y="1291"/>
                </a:lnTo>
                <a:lnTo>
                  <a:pt x="1329" y="1288"/>
                </a:lnTo>
                <a:close/>
                <a:moveTo>
                  <a:pt x="1308" y="1312"/>
                </a:moveTo>
                <a:lnTo>
                  <a:pt x="1308" y="1313"/>
                </a:lnTo>
                <a:lnTo>
                  <a:pt x="1309" y="1314"/>
                </a:lnTo>
                <a:lnTo>
                  <a:pt x="1308" y="1314"/>
                </a:lnTo>
                <a:lnTo>
                  <a:pt x="1308" y="1315"/>
                </a:lnTo>
                <a:lnTo>
                  <a:pt x="1307" y="1315"/>
                </a:lnTo>
                <a:lnTo>
                  <a:pt x="1307" y="1314"/>
                </a:lnTo>
                <a:lnTo>
                  <a:pt x="1306" y="1314"/>
                </a:lnTo>
                <a:lnTo>
                  <a:pt x="1306" y="1315"/>
                </a:lnTo>
                <a:lnTo>
                  <a:pt x="1306" y="1314"/>
                </a:lnTo>
                <a:lnTo>
                  <a:pt x="1306" y="1313"/>
                </a:lnTo>
                <a:lnTo>
                  <a:pt x="1306" y="1312"/>
                </a:lnTo>
                <a:lnTo>
                  <a:pt x="1307" y="1312"/>
                </a:lnTo>
                <a:lnTo>
                  <a:pt x="1308" y="1312"/>
                </a:lnTo>
                <a:close/>
                <a:moveTo>
                  <a:pt x="1224" y="1318"/>
                </a:moveTo>
                <a:lnTo>
                  <a:pt x="1224" y="1320"/>
                </a:lnTo>
                <a:lnTo>
                  <a:pt x="1224" y="1318"/>
                </a:lnTo>
                <a:close/>
                <a:moveTo>
                  <a:pt x="1223" y="1318"/>
                </a:moveTo>
                <a:lnTo>
                  <a:pt x="1223" y="1320"/>
                </a:lnTo>
                <a:lnTo>
                  <a:pt x="1223" y="1318"/>
                </a:lnTo>
                <a:close/>
                <a:moveTo>
                  <a:pt x="1222" y="1317"/>
                </a:moveTo>
                <a:lnTo>
                  <a:pt x="1223" y="1317"/>
                </a:lnTo>
                <a:lnTo>
                  <a:pt x="1223" y="1318"/>
                </a:lnTo>
                <a:lnTo>
                  <a:pt x="1222" y="1318"/>
                </a:lnTo>
                <a:lnTo>
                  <a:pt x="1222" y="1317"/>
                </a:lnTo>
                <a:close/>
                <a:moveTo>
                  <a:pt x="1221" y="1326"/>
                </a:moveTo>
                <a:lnTo>
                  <a:pt x="1222" y="1325"/>
                </a:lnTo>
                <a:lnTo>
                  <a:pt x="1223" y="1326"/>
                </a:lnTo>
                <a:lnTo>
                  <a:pt x="1221" y="1327"/>
                </a:lnTo>
                <a:lnTo>
                  <a:pt x="1221" y="1326"/>
                </a:lnTo>
                <a:close/>
                <a:moveTo>
                  <a:pt x="1310" y="1316"/>
                </a:moveTo>
                <a:lnTo>
                  <a:pt x="1312" y="1316"/>
                </a:lnTo>
                <a:lnTo>
                  <a:pt x="1313" y="1316"/>
                </a:lnTo>
                <a:lnTo>
                  <a:pt x="1313" y="1315"/>
                </a:lnTo>
                <a:lnTo>
                  <a:pt x="1314" y="1316"/>
                </a:lnTo>
                <a:lnTo>
                  <a:pt x="1313" y="1316"/>
                </a:lnTo>
                <a:lnTo>
                  <a:pt x="1312" y="1317"/>
                </a:lnTo>
                <a:lnTo>
                  <a:pt x="1312" y="1316"/>
                </a:lnTo>
                <a:lnTo>
                  <a:pt x="1310" y="1317"/>
                </a:lnTo>
                <a:lnTo>
                  <a:pt x="1310" y="1318"/>
                </a:lnTo>
                <a:lnTo>
                  <a:pt x="1310" y="1320"/>
                </a:lnTo>
                <a:lnTo>
                  <a:pt x="1310" y="1321"/>
                </a:lnTo>
                <a:lnTo>
                  <a:pt x="1309" y="1321"/>
                </a:lnTo>
                <a:lnTo>
                  <a:pt x="1309" y="1320"/>
                </a:lnTo>
                <a:lnTo>
                  <a:pt x="1308" y="1320"/>
                </a:lnTo>
                <a:lnTo>
                  <a:pt x="1307" y="1320"/>
                </a:lnTo>
                <a:lnTo>
                  <a:pt x="1307" y="1318"/>
                </a:lnTo>
                <a:lnTo>
                  <a:pt x="1308" y="1318"/>
                </a:lnTo>
                <a:lnTo>
                  <a:pt x="1308" y="1317"/>
                </a:lnTo>
                <a:lnTo>
                  <a:pt x="1309" y="1317"/>
                </a:lnTo>
                <a:lnTo>
                  <a:pt x="1310" y="1317"/>
                </a:lnTo>
                <a:lnTo>
                  <a:pt x="1310" y="1316"/>
                </a:lnTo>
                <a:close/>
                <a:moveTo>
                  <a:pt x="1312" y="1322"/>
                </a:moveTo>
                <a:lnTo>
                  <a:pt x="1313" y="1322"/>
                </a:lnTo>
                <a:lnTo>
                  <a:pt x="1313" y="1323"/>
                </a:lnTo>
                <a:lnTo>
                  <a:pt x="1312" y="1323"/>
                </a:lnTo>
                <a:lnTo>
                  <a:pt x="1312" y="1324"/>
                </a:lnTo>
                <a:lnTo>
                  <a:pt x="1310" y="1324"/>
                </a:lnTo>
                <a:lnTo>
                  <a:pt x="1310" y="1325"/>
                </a:lnTo>
                <a:lnTo>
                  <a:pt x="1310" y="1326"/>
                </a:lnTo>
                <a:lnTo>
                  <a:pt x="1309" y="1326"/>
                </a:lnTo>
                <a:lnTo>
                  <a:pt x="1309" y="1327"/>
                </a:lnTo>
                <a:lnTo>
                  <a:pt x="1308" y="1329"/>
                </a:lnTo>
                <a:lnTo>
                  <a:pt x="1307" y="1330"/>
                </a:lnTo>
                <a:lnTo>
                  <a:pt x="1307" y="1329"/>
                </a:lnTo>
                <a:lnTo>
                  <a:pt x="1307" y="1327"/>
                </a:lnTo>
                <a:lnTo>
                  <a:pt x="1307" y="1326"/>
                </a:lnTo>
                <a:lnTo>
                  <a:pt x="1306" y="1326"/>
                </a:lnTo>
                <a:lnTo>
                  <a:pt x="1307" y="1325"/>
                </a:lnTo>
                <a:lnTo>
                  <a:pt x="1307" y="1324"/>
                </a:lnTo>
                <a:lnTo>
                  <a:pt x="1308" y="1324"/>
                </a:lnTo>
                <a:lnTo>
                  <a:pt x="1308" y="1323"/>
                </a:lnTo>
                <a:lnTo>
                  <a:pt x="1308" y="1324"/>
                </a:lnTo>
                <a:lnTo>
                  <a:pt x="1309" y="1324"/>
                </a:lnTo>
                <a:lnTo>
                  <a:pt x="1310" y="1324"/>
                </a:lnTo>
                <a:lnTo>
                  <a:pt x="1310" y="1323"/>
                </a:lnTo>
                <a:lnTo>
                  <a:pt x="1310" y="1322"/>
                </a:lnTo>
                <a:lnTo>
                  <a:pt x="1312" y="1322"/>
                </a:lnTo>
                <a:close/>
                <a:moveTo>
                  <a:pt x="1329" y="1327"/>
                </a:moveTo>
                <a:lnTo>
                  <a:pt x="1329" y="1329"/>
                </a:lnTo>
                <a:lnTo>
                  <a:pt x="1329" y="1330"/>
                </a:lnTo>
                <a:lnTo>
                  <a:pt x="1329" y="1331"/>
                </a:lnTo>
                <a:lnTo>
                  <a:pt x="1329" y="1332"/>
                </a:lnTo>
                <a:lnTo>
                  <a:pt x="1329" y="1333"/>
                </a:lnTo>
                <a:lnTo>
                  <a:pt x="1329" y="1334"/>
                </a:lnTo>
                <a:lnTo>
                  <a:pt x="1328" y="1334"/>
                </a:lnTo>
                <a:lnTo>
                  <a:pt x="1327" y="1335"/>
                </a:lnTo>
                <a:lnTo>
                  <a:pt x="1327" y="1334"/>
                </a:lnTo>
                <a:lnTo>
                  <a:pt x="1326" y="1334"/>
                </a:lnTo>
                <a:lnTo>
                  <a:pt x="1326" y="1333"/>
                </a:lnTo>
                <a:lnTo>
                  <a:pt x="1325" y="1333"/>
                </a:lnTo>
                <a:lnTo>
                  <a:pt x="1324" y="1333"/>
                </a:lnTo>
                <a:lnTo>
                  <a:pt x="1323" y="1333"/>
                </a:lnTo>
                <a:lnTo>
                  <a:pt x="1322" y="1333"/>
                </a:lnTo>
                <a:lnTo>
                  <a:pt x="1322" y="1332"/>
                </a:lnTo>
                <a:lnTo>
                  <a:pt x="1323" y="1332"/>
                </a:lnTo>
                <a:lnTo>
                  <a:pt x="1323" y="1331"/>
                </a:lnTo>
                <a:lnTo>
                  <a:pt x="1323" y="1330"/>
                </a:lnTo>
                <a:lnTo>
                  <a:pt x="1324" y="1329"/>
                </a:lnTo>
                <a:lnTo>
                  <a:pt x="1325" y="1329"/>
                </a:lnTo>
                <a:lnTo>
                  <a:pt x="1326" y="1329"/>
                </a:lnTo>
                <a:lnTo>
                  <a:pt x="1326" y="1330"/>
                </a:lnTo>
                <a:lnTo>
                  <a:pt x="1327" y="1330"/>
                </a:lnTo>
                <a:lnTo>
                  <a:pt x="1328" y="1330"/>
                </a:lnTo>
                <a:lnTo>
                  <a:pt x="1328" y="1329"/>
                </a:lnTo>
                <a:lnTo>
                  <a:pt x="1329" y="1329"/>
                </a:lnTo>
                <a:lnTo>
                  <a:pt x="1329" y="1327"/>
                </a:lnTo>
                <a:close/>
                <a:moveTo>
                  <a:pt x="1325" y="1351"/>
                </a:moveTo>
                <a:lnTo>
                  <a:pt x="1325" y="1352"/>
                </a:lnTo>
                <a:lnTo>
                  <a:pt x="1325" y="1353"/>
                </a:lnTo>
                <a:lnTo>
                  <a:pt x="1324" y="1353"/>
                </a:lnTo>
                <a:lnTo>
                  <a:pt x="1324" y="1352"/>
                </a:lnTo>
                <a:lnTo>
                  <a:pt x="1324" y="1351"/>
                </a:lnTo>
                <a:lnTo>
                  <a:pt x="1325" y="1351"/>
                </a:lnTo>
                <a:lnTo>
                  <a:pt x="1325" y="1350"/>
                </a:lnTo>
                <a:lnTo>
                  <a:pt x="1325" y="1351"/>
                </a:lnTo>
                <a:close/>
                <a:moveTo>
                  <a:pt x="1625" y="1102"/>
                </a:moveTo>
                <a:lnTo>
                  <a:pt x="1625" y="1103"/>
                </a:lnTo>
                <a:lnTo>
                  <a:pt x="1625" y="1102"/>
                </a:lnTo>
                <a:close/>
                <a:moveTo>
                  <a:pt x="1622" y="1103"/>
                </a:moveTo>
                <a:lnTo>
                  <a:pt x="1623" y="1104"/>
                </a:lnTo>
                <a:lnTo>
                  <a:pt x="1622" y="1105"/>
                </a:lnTo>
                <a:lnTo>
                  <a:pt x="1622" y="1106"/>
                </a:lnTo>
                <a:lnTo>
                  <a:pt x="1622" y="1104"/>
                </a:lnTo>
                <a:lnTo>
                  <a:pt x="1622" y="1103"/>
                </a:lnTo>
                <a:close/>
                <a:moveTo>
                  <a:pt x="1620" y="1105"/>
                </a:moveTo>
                <a:lnTo>
                  <a:pt x="1619" y="1105"/>
                </a:lnTo>
                <a:lnTo>
                  <a:pt x="1620" y="1104"/>
                </a:lnTo>
                <a:lnTo>
                  <a:pt x="1619" y="1102"/>
                </a:lnTo>
                <a:lnTo>
                  <a:pt x="1620" y="1102"/>
                </a:lnTo>
                <a:lnTo>
                  <a:pt x="1621" y="1100"/>
                </a:lnTo>
                <a:lnTo>
                  <a:pt x="1621" y="1101"/>
                </a:lnTo>
                <a:lnTo>
                  <a:pt x="1622" y="1102"/>
                </a:lnTo>
                <a:lnTo>
                  <a:pt x="1621" y="1103"/>
                </a:lnTo>
                <a:lnTo>
                  <a:pt x="1620" y="1105"/>
                </a:lnTo>
                <a:close/>
                <a:moveTo>
                  <a:pt x="1623" y="1101"/>
                </a:moveTo>
                <a:lnTo>
                  <a:pt x="1622" y="1100"/>
                </a:lnTo>
                <a:lnTo>
                  <a:pt x="1622" y="1098"/>
                </a:lnTo>
                <a:lnTo>
                  <a:pt x="1623" y="1100"/>
                </a:lnTo>
                <a:lnTo>
                  <a:pt x="1625" y="1102"/>
                </a:lnTo>
                <a:lnTo>
                  <a:pt x="1624" y="1102"/>
                </a:lnTo>
                <a:lnTo>
                  <a:pt x="1623" y="1101"/>
                </a:lnTo>
                <a:close/>
                <a:moveTo>
                  <a:pt x="1790" y="1005"/>
                </a:moveTo>
                <a:lnTo>
                  <a:pt x="1792" y="1005"/>
                </a:lnTo>
                <a:lnTo>
                  <a:pt x="1790" y="1005"/>
                </a:lnTo>
                <a:lnTo>
                  <a:pt x="1790" y="1004"/>
                </a:lnTo>
                <a:lnTo>
                  <a:pt x="1790" y="1005"/>
                </a:lnTo>
                <a:close/>
                <a:moveTo>
                  <a:pt x="1786" y="1005"/>
                </a:moveTo>
                <a:lnTo>
                  <a:pt x="1784" y="1004"/>
                </a:lnTo>
                <a:lnTo>
                  <a:pt x="1783" y="1002"/>
                </a:lnTo>
                <a:lnTo>
                  <a:pt x="1782" y="1002"/>
                </a:lnTo>
                <a:lnTo>
                  <a:pt x="1780" y="1001"/>
                </a:lnTo>
                <a:lnTo>
                  <a:pt x="1778" y="1001"/>
                </a:lnTo>
                <a:lnTo>
                  <a:pt x="1778" y="1000"/>
                </a:lnTo>
                <a:lnTo>
                  <a:pt x="1777" y="1000"/>
                </a:lnTo>
                <a:lnTo>
                  <a:pt x="1776" y="998"/>
                </a:lnTo>
                <a:lnTo>
                  <a:pt x="1776" y="997"/>
                </a:lnTo>
                <a:lnTo>
                  <a:pt x="1776" y="996"/>
                </a:lnTo>
                <a:lnTo>
                  <a:pt x="1776" y="995"/>
                </a:lnTo>
                <a:lnTo>
                  <a:pt x="1777" y="992"/>
                </a:lnTo>
                <a:lnTo>
                  <a:pt x="1777" y="990"/>
                </a:lnTo>
                <a:lnTo>
                  <a:pt x="1777" y="989"/>
                </a:lnTo>
                <a:lnTo>
                  <a:pt x="1777" y="988"/>
                </a:lnTo>
                <a:lnTo>
                  <a:pt x="1777" y="987"/>
                </a:lnTo>
                <a:lnTo>
                  <a:pt x="1778" y="987"/>
                </a:lnTo>
                <a:lnTo>
                  <a:pt x="1777" y="987"/>
                </a:lnTo>
                <a:lnTo>
                  <a:pt x="1777" y="986"/>
                </a:lnTo>
                <a:lnTo>
                  <a:pt x="1778" y="986"/>
                </a:lnTo>
                <a:lnTo>
                  <a:pt x="1779" y="986"/>
                </a:lnTo>
                <a:lnTo>
                  <a:pt x="1780" y="986"/>
                </a:lnTo>
                <a:lnTo>
                  <a:pt x="1782" y="986"/>
                </a:lnTo>
                <a:lnTo>
                  <a:pt x="1783" y="986"/>
                </a:lnTo>
                <a:lnTo>
                  <a:pt x="1784" y="986"/>
                </a:lnTo>
                <a:lnTo>
                  <a:pt x="1785" y="986"/>
                </a:lnTo>
                <a:lnTo>
                  <a:pt x="1786" y="986"/>
                </a:lnTo>
                <a:lnTo>
                  <a:pt x="1788" y="987"/>
                </a:lnTo>
                <a:lnTo>
                  <a:pt x="1790" y="988"/>
                </a:lnTo>
                <a:lnTo>
                  <a:pt x="1792" y="988"/>
                </a:lnTo>
                <a:lnTo>
                  <a:pt x="1792" y="989"/>
                </a:lnTo>
                <a:lnTo>
                  <a:pt x="1792" y="990"/>
                </a:lnTo>
                <a:lnTo>
                  <a:pt x="1793" y="990"/>
                </a:lnTo>
                <a:lnTo>
                  <a:pt x="1793" y="991"/>
                </a:lnTo>
                <a:lnTo>
                  <a:pt x="1792" y="991"/>
                </a:lnTo>
                <a:lnTo>
                  <a:pt x="1790" y="992"/>
                </a:lnTo>
                <a:lnTo>
                  <a:pt x="1790" y="993"/>
                </a:lnTo>
                <a:lnTo>
                  <a:pt x="1789" y="993"/>
                </a:lnTo>
                <a:lnTo>
                  <a:pt x="1789" y="995"/>
                </a:lnTo>
                <a:lnTo>
                  <a:pt x="1788" y="996"/>
                </a:lnTo>
                <a:lnTo>
                  <a:pt x="1787" y="997"/>
                </a:lnTo>
                <a:lnTo>
                  <a:pt x="1786" y="999"/>
                </a:lnTo>
                <a:lnTo>
                  <a:pt x="1787" y="1000"/>
                </a:lnTo>
                <a:lnTo>
                  <a:pt x="1786" y="1000"/>
                </a:lnTo>
                <a:lnTo>
                  <a:pt x="1787" y="1000"/>
                </a:lnTo>
                <a:lnTo>
                  <a:pt x="1787" y="1001"/>
                </a:lnTo>
                <a:lnTo>
                  <a:pt x="1787" y="1002"/>
                </a:lnTo>
                <a:lnTo>
                  <a:pt x="1788" y="1004"/>
                </a:lnTo>
                <a:lnTo>
                  <a:pt x="1788" y="1005"/>
                </a:lnTo>
                <a:lnTo>
                  <a:pt x="1786" y="1005"/>
                </a:lnTo>
                <a:close/>
                <a:moveTo>
                  <a:pt x="1775" y="987"/>
                </a:moveTo>
                <a:lnTo>
                  <a:pt x="1776" y="987"/>
                </a:lnTo>
                <a:lnTo>
                  <a:pt x="1776" y="988"/>
                </a:lnTo>
                <a:lnTo>
                  <a:pt x="1777" y="988"/>
                </a:lnTo>
                <a:lnTo>
                  <a:pt x="1777" y="989"/>
                </a:lnTo>
                <a:lnTo>
                  <a:pt x="1776" y="989"/>
                </a:lnTo>
                <a:lnTo>
                  <a:pt x="1775" y="989"/>
                </a:lnTo>
                <a:lnTo>
                  <a:pt x="1774" y="988"/>
                </a:lnTo>
                <a:lnTo>
                  <a:pt x="1775" y="987"/>
                </a:lnTo>
                <a:close/>
                <a:moveTo>
                  <a:pt x="1793" y="990"/>
                </a:moveTo>
                <a:lnTo>
                  <a:pt x="1793" y="989"/>
                </a:lnTo>
                <a:lnTo>
                  <a:pt x="1794" y="990"/>
                </a:lnTo>
                <a:lnTo>
                  <a:pt x="1793" y="990"/>
                </a:lnTo>
                <a:close/>
                <a:moveTo>
                  <a:pt x="1768" y="986"/>
                </a:moveTo>
                <a:lnTo>
                  <a:pt x="1767" y="986"/>
                </a:lnTo>
                <a:lnTo>
                  <a:pt x="1767" y="985"/>
                </a:lnTo>
                <a:lnTo>
                  <a:pt x="1768" y="985"/>
                </a:lnTo>
                <a:lnTo>
                  <a:pt x="1768" y="986"/>
                </a:lnTo>
                <a:close/>
                <a:moveTo>
                  <a:pt x="2038" y="897"/>
                </a:moveTo>
                <a:lnTo>
                  <a:pt x="2039" y="897"/>
                </a:lnTo>
                <a:lnTo>
                  <a:pt x="2039" y="899"/>
                </a:lnTo>
                <a:lnTo>
                  <a:pt x="2038" y="899"/>
                </a:lnTo>
                <a:lnTo>
                  <a:pt x="2038" y="897"/>
                </a:lnTo>
                <a:close/>
                <a:moveTo>
                  <a:pt x="2037" y="899"/>
                </a:moveTo>
                <a:lnTo>
                  <a:pt x="2037" y="900"/>
                </a:lnTo>
                <a:lnTo>
                  <a:pt x="2037" y="899"/>
                </a:lnTo>
                <a:close/>
                <a:moveTo>
                  <a:pt x="2038" y="901"/>
                </a:moveTo>
                <a:lnTo>
                  <a:pt x="2038" y="900"/>
                </a:lnTo>
                <a:lnTo>
                  <a:pt x="2039" y="900"/>
                </a:lnTo>
                <a:lnTo>
                  <a:pt x="2039" y="901"/>
                </a:lnTo>
                <a:lnTo>
                  <a:pt x="2038" y="901"/>
                </a:lnTo>
                <a:close/>
                <a:moveTo>
                  <a:pt x="1710" y="896"/>
                </a:moveTo>
                <a:lnTo>
                  <a:pt x="1709" y="896"/>
                </a:lnTo>
                <a:lnTo>
                  <a:pt x="1707" y="894"/>
                </a:lnTo>
                <a:lnTo>
                  <a:pt x="1708" y="893"/>
                </a:lnTo>
                <a:lnTo>
                  <a:pt x="1708" y="894"/>
                </a:lnTo>
                <a:lnTo>
                  <a:pt x="1709" y="895"/>
                </a:lnTo>
                <a:lnTo>
                  <a:pt x="1709" y="894"/>
                </a:lnTo>
                <a:lnTo>
                  <a:pt x="1709" y="893"/>
                </a:lnTo>
                <a:lnTo>
                  <a:pt x="1711" y="894"/>
                </a:lnTo>
                <a:lnTo>
                  <a:pt x="1712" y="893"/>
                </a:lnTo>
                <a:lnTo>
                  <a:pt x="1712" y="892"/>
                </a:lnTo>
                <a:lnTo>
                  <a:pt x="1712" y="893"/>
                </a:lnTo>
                <a:lnTo>
                  <a:pt x="1710" y="896"/>
                </a:lnTo>
                <a:close/>
                <a:moveTo>
                  <a:pt x="2123" y="806"/>
                </a:moveTo>
                <a:lnTo>
                  <a:pt x="2123" y="807"/>
                </a:lnTo>
                <a:lnTo>
                  <a:pt x="2123" y="806"/>
                </a:lnTo>
                <a:close/>
                <a:moveTo>
                  <a:pt x="2092" y="772"/>
                </a:moveTo>
                <a:lnTo>
                  <a:pt x="2091" y="773"/>
                </a:lnTo>
                <a:lnTo>
                  <a:pt x="2091" y="772"/>
                </a:lnTo>
                <a:lnTo>
                  <a:pt x="2092" y="772"/>
                </a:lnTo>
                <a:close/>
                <a:moveTo>
                  <a:pt x="2095" y="771"/>
                </a:moveTo>
                <a:lnTo>
                  <a:pt x="2094" y="771"/>
                </a:lnTo>
                <a:lnTo>
                  <a:pt x="2093" y="772"/>
                </a:lnTo>
                <a:lnTo>
                  <a:pt x="2093" y="771"/>
                </a:lnTo>
                <a:lnTo>
                  <a:pt x="2093" y="770"/>
                </a:lnTo>
                <a:lnTo>
                  <a:pt x="2093" y="769"/>
                </a:lnTo>
                <a:lnTo>
                  <a:pt x="2094" y="769"/>
                </a:lnTo>
                <a:lnTo>
                  <a:pt x="2094" y="768"/>
                </a:lnTo>
                <a:lnTo>
                  <a:pt x="2095" y="767"/>
                </a:lnTo>
                <a:lnTo>
                  <a:pt x="2096" y="767"/>
                </a:lnTo>
                <a:lnTo>
                  <a:pt x="2096" y="766"/>
                </a:lnTo>
                <a:lnTo>
                  <a:pt x="2096" y="765"/>
                </a:lnTo>
                <a:lnTo>
                  <a:pt x="2098" y="765"/>
                </a:lnTo>
                <a:lnTo>
                  <a:pt x="2098" y="763"/>
                </a:lnTo>
                <a:lnTo>
                  <a:pt x="2099" y="763"/>
                </a:lnTo>
                <a:lnTo>
                  <a:pt x="2099" y="765"/>
                </a:lnTo>
                <a:lnTo>
                  <a:pt x="2099" y="766"/>
                </a:lnTo>
                <a:lnTo>
                  <a:pt x="2098" y="767"/>
                </a:lnTo>
                <a:lnTo>
                  <a:pt x="2098" y="768"/>
                </a:lnTo>
                <a:lnTo>
                  <a:pt x="2098" y="769"/>
                </a:lnTo>
                <a:lnTo>
                  <a:pt x="2096" y="770"/>
                </a:lnTo>
                <a:lnTo>
                  <a:pt x="2096" y="771"/>
                </a:lnTo>
                <a:lnTo>
                  <a:pt x="2095" y="771"/>
                </a:lnTo>
                <a:close/>
                <a:moveTo>
                  <a:pt x="2087" y="772"/>
                </a:moveTo>
                <a:lnTo>
                  <a:pt x="2087" y="771"/>
                </a:lnTo>
                <a:lnTo>
                  <a:pt x="2087" y="772"/>
                </a:lnTo>
                <a:close/>
                <a:moveTo>
                  <a:pt x="2082" y="772"/>
                </a:moveTo>
                <a:lnTo>
                  <a:pt x="2081" y="773"/>
                </a:lnTo>
                <a:lnTo>
                  <a:pt x="2081" y="772"/>
                </a:lnTo>
                <a:lnTo>
                  <a:pt x="2081" y="771"/>
                </a:lnTo>
                <a:lnTo>
                  <a:pt x="2082" y="770"/>
                </a:lnTo>
                <a:lnTo>
                  <a:pt x="2083" y="769"/>
                </a:lnTo>
                <a:lnTo>
                  <a:pt x="2083" y="768"/>
                </a:lnTo>
                <a:lnTo>
                  <a:pt x="2084" y="767"/>
                </a:lnTo>
                <a:lnTo>
                  <a:pt x="2085" y="767"/>
                </a:lnTo>
                <a:lnTo>
                  <a:pt x="2084" y="767"/>
                </a:lnTo>
                <a:lnTo>
                  <a:pt x="2085" y="767"/>
                </a:lnTo>
                <a:lnTo>
                  <a:pt x="2085" y="766"/>
                </a:lnTo>
                <a:lnTo>
                  <a:pt x="2086" y="766"/>
                </a:lnTo>
                <a:lnTo>
                  <a:pt x="2087" y="766"/>
                </a:lnTo>
                <a:lnTo>
                  <a:pt x="2089" y="766"/>
                </a:lnTo>
                <a:lnTo>
                  <a:pt x="2087" y="766"/>
                </a:lnTo>
                <a:lnTo>
                  <a:pt x="2087" y="767"/>
                </a:lnTo>
                <a:lnTo>
                  <a:pt x="2087" y="768"/>
                </a:lnTo>
                <a:lnTo>
                  <a:pt x="2086" y="769"/>
                </a:lnTo>
                <a:lnTo>
                  <a:pt x="2085" y="770"/>
                </a:lnTo>
                <a:lnTo>
                  <a:pt x="2084" y="770"/>
                </a:lnTo>
                <a:lnTo>
                  <a:pt x="2084" y="771"/>
                </a:lnTo>
                <a:lnTo>
                  <a:pt x="2083" y="772"/>
                </a:lnTo>
                <a:lnTo>
                  <a:pt x="2082" y="772"/>
                </a:lnTo>
                <a:close/>
                <a:moveTo>
                  <a:pt x="2056" y="769"/>
                </a:moveTo>
                <a:lnTo>
                  <a:pt x="2057" y="769"/>
                </a:lnTo>
                <a:lnTo>
                  <a:pt x="2058" y="769"/>
                </a:lnTo>
                <a:lnTo>
                  <a:pt x="2058" y="770"/>
                </a:lnTo>
                <a:lnTo>
                  <a:pt x="2057" y="770"/>
                </a:lnTo>
                <a:lnTo>
                  <a:pt x="2054" y="770"/>
                </a:lnTo>
                <a:lnTo>
                  <a:pt x="2054" y="769"/>
                </a:lnTo>
                <a:lnTo>
                  <a:pt x="2055" y="768"/>
                </a:lnTo>
                <a:lnTo>
                  <a:pt x="2056" y="769"/>
                </a:lnTo>
                <a:close/>
                <a:moveTo>
                  <a:pt x="2101" y="755"/>
                </a:moveTo>
                <a:lnTo>
                  <a:pt x="2100" y="756"/>
                </a:lnTo>
                <a:lnTo>
                  <a:pt x="2099" y="756"/>
                </a:lnTo>
                <a:lnTo>
                  <a:pt x="2099" y="755"/>
                </a:lnTo>
                <a:lnTo>
                  <a:pt x="2099" y="753"/>
                </a:lnTo>
                <a:lnTo>
                  <a:pt x="2100" y="753"/>
                </a:lnTo>
                <a:lnTo>
                  <a:pt x="2100" y="752"/>
                </a:lnTo>
                <a:lnTo>
                  <a:pt x="2100" y="751"/>
                </a:lnTo>
                <a:lnTo>
                  <a:pt x="2100" y="750"/>
                </a:lnTo>
                <a:lnTo>
                  <a:pt x="2100" y="749"/>
                </a:lnTo>
                <a:lnTo>
                  <a:pt x="2099" y="748"/>
                </a:lnTo>
                <a:lnTo>
                  <a:pt x="2098" y="747"/>
                </a:lnTo>
                <a:lnTo>
                  <a:pt x="2098" y="746"/>
                </a:lnTo>
                <a:lnTo>
                  <a:pt x="2099" y="744"/>
                </a:lnTo>
                <a:lnTo>
                  <a:pt x="2100" y="744"/>
                </a:lnTo>
                <a:lnTo>
                  <a:pt x="2101" y="744"/>
                </a:lnTo>
                <a:lnTo>
                  <a:pt x="2101" y="743"/>
                </a:lnTo>
                <a:lnTo>
                  <a:pt x="2102" y="743"/>
                </a:lnTo>
                <a:lnTo>
                  <a:pt x="2103" y="742"/>
                </a:lnTo>
                <a:lnTo>
                  <a:pt x="2104" y="742"/>
                </a:lnTo>
                <a:lnTo>
                  <a:pt x="2105" y="741"/>
                </a:lnTo>
                <a:lnTo>
                  <a:pt x="2106" y="741"/>
                </a:lnTo>
                <a:lnTo>
                  <a:pt x="2108" y="741"/>
                </a:lnTo>
                <a:lnTo>
                  <a:pt x="2108" y="742"/>
                </a:lnTo>
                <a:lnTo>
                  <a:pt x="2108" y="743"/>
                </a:lnTo>
                <a:lnTo>
                  <a:pt x="2106" y="744"/>
                </a:lnTo>
                <a:lnTo>
                  <a:pt x="2106" y="746"/>
                </a:lnTo>
                <a:lnTo>
                  <a:pt x="2105" y="746"/>
                </a:lnTo>
                <a:lnTo>
                  <a:pt x="2105" y="748"/>
                </a:lnTo>
                <a:lnTo>
                  <a:pt x="2105" y="749"/>
                </a:lnTo>
                <a:lnTo>
                  <a:pt x="2105" y="750"/>
                </a:lnTo>
                <a:lnTo>
                  <a:pt x="2104" y="751"/>
                </a:lnTo>
                <a:lnTo>
                  <a:pt x="2104" y="752"/>
                </a:lnTo>
                <a:lnTo>
                  <a:pt x="2103" y="752"/>
                </a:lnTo>
                <a:lnTo>
                  <a:pt x="2103" y="753"/>
                </a:lnTo>
                <a:lnTo>
                  <a:pt x="2102" y="753"/>
                </a:lnTo>
                <a:lnTo>
                  <a:pt x="2101" y="755"/>
                </a:lnTo>
                <a:close/>
                <a:moveTo>
                  <a:pt x="2008" y="767"/>
                </a:moveTo>
                <a:lnTo>
                  <a:pt x="2009" y="767"/>
                </a:lnTo>
                <a:lnTo>
                  <a:pt x="2009" y="769"/>
                </a:lnTo>
                <a:lnTo>
                  <a:pt x="2008" y="770"/>
                </a:lnTo>
                <a:lnTo>
                  <a:pt x="2007" y="770"/>
                </a:lnTo>
                <a:lnTo>
                  <a:pt x="2007" y="769"/>
                </a:lnTo>
                <a:lnTo>
                  <a:pt x="2006" y="769"/>
                </a:lnTo>
                <a:lnTo>
                  <a:pt x="2006" y="768"/>
                </a:lnTo>
                <a:lnTo>
                  <a:pt x="2008" y="767"/>
                </a:lnTo>
                <a:close/>
                <a:moveTo>
                  <a:pt x="2110" y="742"/>
                </a:moveTo>
                <a:lnTo>
                  <a:pt x="2111" y="741"/>
                </a:lnTo>
                <a:lnTo>
                  <a:pt x="2111" y="742"/>
                </a:lnTo>
                <a:lnTo>
                  <a:pt x="2110" y="742"/>
                </a:lnTo>
                <a:close/>
                <a:moveTo>
                  <a:pt x="2092" y="741"/>
                </a:moveTo>
                <a:lnTo>
                  <a:pt x="2091" y="741"/>
                </a:lnTo>
                <a:lnTo>
                  <a:pt x="2091" y="742"/>
                </a:lnTo>
                <a:lnTo>
                  <a:pt x="2091" y="743"/>
                </a:lnTo>
                <a:lnTo>
                  <a:pt x="2092" y="743"/>
                </a:lnTo>
                <a:lnTo>
                  <a:pt x="2091" y="744"/>
                </a:lnTo>
                <a:lnTo>
                  <a:pt x="2091" y="743"/>
                </a:lnTo>
                <a:lnTo>
                  <a:pt x="2090" y="743"/>
                </a:lnTo>
                <a:lnTo>
                  <a:pt x="2090" y="742"/>
                </a:lnTo>
                <a:lnTo>
                  <a:pt x="2091" y="741"/>
                </a:lnTo>
                <a:lnTo>
                  <a:pt x="2091" y="740"/>
                </a:lnTo>
                <a:lnTo>
                  <a:pt x="2092" y="741"/>
                </a:lnTo>
                <a:close/>
                <a:moveTo>
                  <a:pt x="2086" y="744"/>
                </a:moveTo>
                <a:lnTo>
                  <a:pt x="2085" y="744"/>
                </a:lnTo>
                <a:lnTo>
                  <a:pt x="2084" y="746"/>
                </a:lnTo>
                <a:lnTo>
                  <a:pt x="2084" y="744"/>
                </a:lnTo>
                <a:lnTo>
                  <a:pt x="2083" y="744"/>
                </a:lnTo>
                <a:lnTo>
                  <a:pt x="2083" y="743"/>
                </a:lnTo>
                <a:lnTo>
                  <a:pt x="2084" y="742"/>
                </a:lnTo>
                <a:lnTo>
                  <a:pt x="2084" y="741"/>
                </a:lnTo>
                <a:lnTo>
                  <a:pt x="2085" y="741"/>
                </a:lnTo>
                <a:lnTo>
                  <a:pt x="2086" y="741"/>
                </a:lnTo>
                <a:lnTo>
                  <a:pt x="2087" y="740"/>
                </a:lnTo>
                <a:lnTo>
                  <a:pt x="2089" y="741"/>
                </a:lnTo>
                <a:lnTo>
                  <a:pt x="2089" y="742"/>
                </a:lnTo>
                <a:lnTo>
                  <a:pt x="2087" y="743"/>
                </a:lnTo>
                <a:lnTo>
                  <a:pt x="2086" y="744"/>
                </a:lnTo>
                <a:close/>
                <a:moveTo>
                  <a:pt x="2082" y="725"/>
                </a:moveTo>
                <a:lnTo>
                  <a:pt x="2081" y="727"/>
                </a:lnTo>
                <a:lnTo>
                  <a:pt x="2080" y="728"/>
                </a:lnTo>
                <a:lnTo>
                  <a:pt x="2077" y="730"/>
                </a:lnTo>
                <a:lnTo>
                  <a:pt x="2076" y="731"/>
                </a:lnTo>
                <a:lnTo>
                  <a:pt x="2075" y="731"/>
                </a:lnTo>
                <a:lnTo>
                  <a:pt x="2075" y="732"/>
                </a:lnTo>
                <a:lnTo>
                  <a:pt x="2074" y="734"/>
                </a:lnTo>
                <a:lnTo>
                  <a:pt x="2073" y="734"/>
                </a:lnTo>
                <a:lnTo>
                  <a:pt x="2074" y="733"/>
                </a:lnTo>
                <a:lnTo>
                  <a:pt x="2073" y="732"/>
                </a:lnTo>
                <a:lnTo>
                  <a:pt x="2073" y="733"/>
                </a:lnTo>
                <a:lnTo>
                  <a:pt x="2070" y="732"/>
                </a:lnTo>
                <a:lnTo>
                  <a:pt x="2067" y="734"/>
                </a:lnTo>
                <a:lnTo>
                  <a:pt x="2066" y="734"/>
                </a:lnTo>
                <a:lnTo>
                  <a:pt x="2070" y="731"/>
                </a:lnTo>
                <a:lnTo>
                  <a:pt x="2070" y="729"/>
                </a:lnTo>
                <a:lnTo>
                  <a:pt x="2070" y="728"/>
                </a:lnTo>
                <a:lnTo>
                  <a:pt x="2071" y="727"/>
                </a:lnTo>
                <a:lnTo>
                  <a:pt x="2070" y="727"/>
                </a:lnTo>
                <a:lnTo>
                  <a:pt x="2069" y="727"/>
                </a:lnTo>
                <a:lnTo>
                  <a:pt x="2067" y="728"/>
                </a:lnTo>
                <a:lnTo>
                  <a:pt x="2067" y="729"/>
                </a:lnTo>
                <a:lnTo>
                  <a:pt x="2065" y="729"/>
                </a:lnTo>
                <a:lnTo>
                  <a:pt x="2063" y="730"/>
                </a:lnTo>
                <a:lnTo>
                  <a:pt x="2062" y="729"/>
                </a:lnTo>
                <a:lnTo>
                  <a:pt x="2063" y="728"/>
                </a:lnTo>
                <a:lnTo>
                  <a:pt x="2063" y="727"/>
                </a:lnTo>
                <a:lnTo>
                  <a:pt x="2063" y="725"/>
                </a:lnTo>
                <a:lnTo>
                  <a:pt x="2061" y="725"/>
                </a:lnTo>
                <a:lnTo>
                  <a:pt x="2062" y="725"/>
                </a:lnTo>
                <a:lnTo>
                  <a:pt x="2062" y="723"/>
                </a:lnTo>
                <a:lnTo>
                  <a:pt x="2063" y="723"/>
                </a:lnTo>
                <a:lnTo>
                  <a:pt x="2064" y="721"/>
                </a:lnTo>
                <a:lnTo>
                  <a:pt x="2066" y="720"/>
                </a:lnTo>
                <a:lnTo>
                  <a:pt x="2066" y="719"/>
                </a:lnTo>
                <a:lnTo>
                  <a:pt x="2067" y="718"/>
                </a:lnTo>
                <a:lnTo>
                  <a:pt x="2067" y="719"/>
                </a:lnTo>
                <a:lnTo>
                  <a:pt x="2069" y="718"/>
                </a:lnTo>
                <a:lnTo>
                  <a:pt x="2070" y="718"/>
                </a:lnTo>
                <a:lnTo>
                  <a:pt x="2072" y="717"/>
                </a:lnTo>
                <a:lnTo>
                  <a:pt x="2075" y="715"/>
                </a:lnTo>
                <a:lnTo>
                  <a:pt x="2076" y="717"/>
                </a:lnTo>
                <a:lnTo>
                  <a:pt x="2077" y="715"/>
                </a:lnTo>
                <a:lnTo>
                  <a:pt x="2081" y="718"/>
                </a:lnTo>
                <a:lnTo>
                  <a:pt x="2082" y="717"/>
                </a:lnTo>
                <a:lnTo>
                  <a:pt x="2083" y="715"/>
                </a:lnTo>
                <a:lnTo>
                  <a:pt x="2084" y="714"/>
                </a:lnTo>
                <a:lnTo>
                  <a:pt x="2084" y="715"/>
                </a:lnTo>
                <a:lnTo>
                  <a:pt x="2083" y="717"/>
                </a:lnTo>
                <a:lnTo>
                  <a:pt x="2083" y="719"/>
                </a:lnTo>
                <a:lnTo>
                  <a:pt x="2082" y="719"/>
                </a:lnTo>
                <a:lnTo>
                  <a:pt x="2082" y="720"/>
                </a:lnTo>
                <a:lnTo>
                  <a:pt x="2081" y="721"/>
                </a:lnTo>
                <a:lnTo>
                  <a:pt x="2080" y="722"/>
                </a:lnTo>
                <a:lnTo>
                  <a:pt x="2079" y="725"/>
                </a:lnTo>
                <a:lnTo>
                  <a:pt x="2080" y="725"/>
                </a:lnTo>
                <a:lnTo>
                  <a:pt x="2082" y="724"/>
                </a:lnTo>
                <a:lnTo>
                  <a:pt x="2082" y="725"/>
                </a:lnTo>
                <a:close/>
                <a:moveTo>
                  <a:pt x="2033" y="742"/>
                </a:moveTo>
                <a:lnTo>
                  <a:pt x="2032" y="742"/>
                </a:lnTo>
                <a:lnTo>
                  <a:pt x="2029" y="742"/>
                </a:lnTo>
                <a:lnTo>
                  <a:pt x="2029" y="743"/>
                </a:lnTo>
                <a:lnTo>
                  <a:pt x="2028" y="743"/>
                </a:lnTo>
                <a:lnTo>
                  <a:pt x="2028" y="742"/>
                </a:lnTo>
                <a:lnTo>
                  <a:pt x="2028" y="741"/>
                </a:lnTo>
                <a:lnTo>
                  <a:pt x="2029" y="740"/>
                </a:lnTo>
                <a:lnTo>
                  <a:pt x="2028" y="740"/>
                </a:lnTo>
                <a:lnTo>
                  <a:pt x="2026" y="741"/>
                </a:lnTo>
                <a:lnTo>
                  <a:pt x="2025" y="741"/>
                </a:lnTo>
                <a:lnTo>
                  <a:pt x="2025" y="740"/>
                </a:lnTo>
                <a:lnTo>
                  <a:pt x="2024" y="739"/>
                </a:lnTo>
                <a:lnTo>
                  <a:pt x="2025" y="738"/>
                </a:lnTo>
                <a:lnTo>
                  <a:pt x="2026" y="736"/>
                </a:lnTo>
                <a:lnTo>
                  <a:pt x="2027" y="736"/>
                </a:lnTo>
                <a:lnTo>
                  <a:pt x="2029" y="733"/>
                </a:lnTo>
                <a:lnTo>
                  <a:pt x="2033" y="730"/>
                </a:lnTo>
                <a:lnTo>
                  <a:pt x="2034" y="729"/>
                </a:lnTo>
                <a:lnTo>
                  <a:pt x="2035" y="730"/>
                </a:lnTo>
                <a:lnTo>
                  <a:pt x="2036" y="729"/>
                </a:lnTo>
                <a:lnTo>
                  <a:pt x="2037" y="728"/>
                </a:lnTo>
                <a:lnTo>
                  <a:pt x="2038" y="727"/>
                </a:lnTo>
                <a:lnTo>
                  <a:pt x="2039" y="727"/>
                </a:lnTo>
                <a:lnTo>
                  <a:pt x="2041" y="727"/>
                </a:lnTo>
                <a:lnTo>
                  <a:pt x="2044" y="723"/>
                </a:lnTo>
                <a:lnTo>
                  <a:pt x="2046" y="724"/>
                </a:lnTo>
                <a:lnTo>
                  <a:pt x="2047" y="723"/>
                </a:lnTo>
                <a:lnTo>
                  <a:pt x="2047" y="724"/>
                </a:lnTo>
                <a:lnTo>
                  <a:pt x="2047" y="725"/>
                </a:lnTo>
                <a:lnTo>
                  <a:pt x="2043" y="730"/>
                </a:lnTo>
                <a:lnTo>
                  <a:pt x="2043" y="731"/>
                </a:lnTo>
                <a:lnTo>
                  <a:pt x="2041" y="733"/>
                </a:lnTo>
                <a:lnTo>
                  <a:pt x="2042" y="736"/>
                </a:lnTo>
                <a:lnTo>
                  <a:pt x="2041" y="740"/>
                </a:lnTo>
                <a:lnTo>
                  <a:pt x="2039" y="741"/>
                </a:lnTo>
                <a:lnTo>
                  <a:pt x="2039" y="740"/>
                </a:lnTo>
                <a:lnTo>
                  <a:pt x="2038" y="739"/>
                </a:lnTo>
                <a:lnTo>
                  <a:pt x="2037" y="740"/>
                </a:lnTo>
                <a:lnTo>
                  <a:pt x="2036" y="740"/>
                </a:lnTo>
                <a:lnTo>
                  <a:pt x="2035" y="740"/>
                </a:lnTo>
                <a:lnTo>
                  <a:pt x="2034" y="741"/>
                </a:lnTo>
                <a:lnTo>
                  <a:pt x="2033" y="742"/>
                </a:lnTo>
                <a:close/>
                <a:moveTo>
                  <a:pt x="2061" y="721"/>
                </a:moveTo>
                <a:lnTo>
                  <a:pt x="2062" y="722"/>
                </a:lnTo>
                <a:lnTo>
                  <a:pt x="2063" y="722"/>
                </a:lnTo>
                <a:lnTo>
                  <a:pt x="2062" y="723"/>
                </a:lnTo>
                <a:lnTo>
                  <a:pt x="2061" y="724"/>
                </a:lnTo>
                <a:lnTo>
                  <a:pt x="2060" y="725"/>
                </a:lnTo>
                <a:lnTo>
                  <a:pt x="2057" y="728"/>
                </a:lnTo>
                <a:lnTo>
                  <a:pt x="2056" y="729"/>
                </a:lnTo>
                <a:lnTo>
                  <a:pt x="2056" y="727"/>
                </a:lnTo>
                <a:lnTo>
                  <a:pt x="2058" y="723"/>
                </a:lnTo>
                <a:lnTo>
                  <a:pt x="2058" y="722"/>
                </a:lnTo>
                <a:lnTo>
                  <a:pt x="2061" y="722"/>
                </a:lnTo>
                <a:lnTo>
                  <a:pt x="2061" y="721"/>
                </a:lnTo>
                <a:close/>
                <a:moveTo>
                  <a:pt x="2065" y="718"/>
                </a:moveTo>
                <a:lnTo>
                  <a:pt x="2065" y="717"/>
                </a:lnTo>
                <a:lnTo>
                  <a:pt x="2066" y="717"/>
                </a:lnTo>
                <a:lnTo>
                  <a:pt x="2065" y="718"/>
                </a:lnTo>
                <a:close/>
                <a:moveTo>
                  <a:pt x="2069" y="715"/>
                </a:moveTo>
                <a:lnTo>
                  <a:pt x="2071" y="713"/>
                </a:lnTo>
                <a:lnTo>
                  <a:pt x="2072" y="713"/>
                </a:lnTo>
                <a:lnTo>
                  <a:pt x="2073" y="713"/>
                </a:lnTo>
                <a:lnTo>
                  <a:pt x="2074" y="712"/>
                </a:lnTo>
                <a:lnTo>
                  <a:pt x="2074" y="711"/>
                </a:lnTo>
                <a:lnTo>
                  <a:pt x="2073" y="711"/>
                </a:lnTo>
                <a:lnTo>
                  <a:pt x="2073" y="710"/>
                </a:lnTo>
                <a:lnTo>
                  <a:pt x="2074" y="710"/>
                </a:lnTo>
                <a:lnTo>
                  <a:pt x="2075" y="711"/>
                </a:lnTo>
                <a:lnTo>
                  <a:pt x="2076" y="711"/>
                </a:lnTo>
                <a:lnTo>
                  <a:pt x="2077" y="710"/>
                </a:lnTo>
                <a:lnTo>
                  <a:pt x="2079" y="709"/>
                </a:lnTo>
                <a:lnTo>
                  <a:pt x="2080" y="709"/>
                </a:lnTo>
                <a:lnTo>
                  <a:pt x="2081" y="708"/>
                </a:lnTo>
                <a:lnTo>
                  <a:pt x="2082" y="708"/>
                </a:lnTo>
                <a:lnTo>
                  <a:pt x="2083" y="708"/>
                </a:lnTo>
                <a:lnTo>
                  <a:pt x="2084" y="709"/>
                </a:lnTo>
                <a:lnTo>
                  <a:pt x="2085" y="709"/>
                </a:lnTo>
                <a:lnTo>
                  <a:pt x="2086" y="706"/>
                </a:lnTo>
                <a:lnTo>
                  <a:pt x="2089" y="706"/>
                </a:lnTo>
                <a:lnTo>
                  <a:pt x="2087" y="709"/>
                </a:lnTo>
                <a:lnTo>
                  <a:pt x="2089" y="709"/>
                </a:lnTo>
                <a:lnTo>
                  <a:pt x="2091" y="706"/>
                </a:lnTo>
                <a:lnTo>
                  <a:pt x="2092" y="706"/>
                </a:lnTo>
                <a:lnTo>
                  <a:pt x="2092" y="705"/>
                </a:lnTo>
                <a:lnTo>
                  <a:pt x="2094" y="704"/>
                </a:lnTo>
                <a:lnTo>
                  <a:pt x="2095" y="705"/>
                </a:lnTo>
                <a:lnTo>
                  <a:pt x="2095" y="706"/>
                </a:lnTo>
                <a:lnTo>
                  <a:pt x="2098" y="705"/>
                </a:lnTo>
                <a:lnTo>
                  <a:pt x="2098" y="704"/>
                </a:lnTo>
                <a:lnTo>
                  <a:pt x="2099" y="704"/>
                </a:lnTo>
                <a:lnTo>
                  <a:pt x="2100" y="703"/>
                </a:lnTo>
                <a:lnTo>
                  <a:pt x="2101" y="703"/>
                </a:lnTo>
                <a:lnTo>
                  <a:pt x="2101" y="704"/>
                </a:lnTo>
                <a:lnTo>
                  <a:pt x="2100" y="705"/>
                </a:lnTo>
                <a:lnTo>
                  <a:pt x="2100" y="706"/>
                </a:lnTo>
                <a:lnTo>
                  <a:pt x="2099" y="708"/>
                </a:lnTo>
                <a:lnTo>
                  <a:pt x="2094" y="710"/>
                </a:lnTo>
                <a:lnTo>
                  <a:pt x="2093" y="710"/>
                </a:lnTo>
                <a:lnTo>
                  <a:pt x="2092" y="711"/>
                </a:lnTo>
                <a:lnTo>
                  <a:pt x="2091" y="710"/>
                </a:lnTo>
                <a:lnTo>
                  <a:pt x="2089" y="711"/>
                </a:lnTo>
                <a:lnTo>
                  <a:pt x="2087" y="711"/>
                </a:lnTo>
                <a:lnTo>
                  <a:pt x="2086" y="712"/>
                </a:lnTo>
                <a:lnTo>
                  <a:pt x="2085" y="712"/>
                </a:lnTo>
                <a:lnTo>
                  <a:pt x="2084" y="712"/>
                </a:lnTo>
                <a:lnTo>
                  <a:pt x="2084" y="713"/>
                </a:lnTo>
                <a:lnTo>
                  <a:pt x="2082" y="713"/>
                </a:lnTo>
                <a:lnTo>
                  <a:pt x="2082" y="714"/>
                </a:lnTo>
                <a:lnTo>
                  <a:pt x="2081" y="714"/>
                </a:lnTo>
                <a:lnTo>
                  <a:pt x="2080" y="714"/>
                </a:lnTo>
                <a:lnTo>
                  <a:pt x="2079" y="714"/>
                </a:lnTo>
                <a:lnTo>
                  <a:pt x="2076" y="715"/>
                </a:lnTo>
                <a:lnTo>
                  <a:pt x="2075" y="714"/>
                </a:lnTo>
                <a:lnTo>
                  <a:pt x="2073" y="715"/>
                </a:lnTo>
                <a:lnTo>
                  <a:pt x="2071" y="715"/>
                </a:lnTo>
                <a:lnTo>
                  <a:pt x="2070" y="717"/>
                </a:lnTo>
                <a:lnTo>
                  <a:pt x="2069" y="715"/>
                </a:lnTo>
                <a:close/>
                <a:moveTo>
                  <a:pt x="2087" y="719"/>
                </a:moveTo>
                <a:lnTo>
                  <a:pt x="2087" y="718"/>
                </a:lnTo>
                <a:lnTo>
                  <a:pt x="2087" y="717"/>
                </a:lnTo>
                <a:lnTo>
                  <a:pt x="2087" y="715"/>
                </a:lnTo>
                <a:lnTo>
                  <a:pt x="2089" y="714"/>
                </a:lnTo>
                <a:lnTo>
                  <a:pt x="2090" y="714"/>
                </a:lnTo>
                <a:lnTo>
                  <a:pt x="2092" y="715"/>
                </a:lnTo>
                <a:lnTo>
                  <a:pt x="2092" y="714"/>
                </a:lnTo>
                <a:lnTo>
                  <a:pt x="2093" y="715"/>
                </a:lnTo>
                <a:lnTo>
                  <a:pt x="2093" y="717"/>
                </a:lnTo>
                <a:lnTo>
                  <a:pt x="2092" y="717"/>
                </a:lnTo>
                <a:lnTo>
                  <a:pt x="2091" y="718"/>
                </a:lnTo>
                <a:lnTo>
                  <a:pt x="2090" y="718"/>
                </a:lnTo>
                <a:lnTo>
                  <a:pt x="2089" y="719"/>
                </a:lnTo>
                <a:lnTo>
                  <a:pt x="2087" y="719"/>
                </a:lnTo>
                <a:close/>
                <a:moveTo>
                  <a:pt x="2115" y="698"/>
                </a:moveTo>
                <a:lnTo>
                  <a:pt x="2115" y="699"/>
                </a:lnTo>
                <a:lnTo>
                  <a:pt x="2114" y="699"/>
                </a:lnTo>
                <a:lnTo>
                  <a:pt x="2114" y="698"/>
                </a:lnTo>
                <a:lnTo>
                  <a:pt x="2115" y="698"/>
                </a:lnTo>
                <a:close/>
                <a:moveTo>
                  <a:pt x="2108" y="700"/>
                </a:moveTo>
                <a:lnTo>
                  <a:pt x="2108" y="699"/>
                </a:lnTo>
                <a:lnTo>
                  <a:pt x="2108" y="698"/>
                </a:lnTo>
                <a:lnTo>
                  <a:pt x="2106" y="699"/>
                </a:lnTo>
                <a:lnTo>
                  <a:pt x="2105" y="699"/>
                </a:lnTo>
                <a:lnTo>
                  <a:pt x="2105" y="700"/>
                </a:lnTo>
                <a:lnTo>
                  <a:pt x="2105" y="699"/>
                </a:lnTo>
                <a:lnTo>
                  <a:pt x="2105" y="698"/>
                </a:lnTo>
                <a:lnTo>
                  <a:pt x="2105" y="699"/>
                </a:lnTo>
                <a:lnTo>
                  <a:pt x="2104" y="699"/>
                </a:lnTo>
                <a:lnTo>
                  <a:pt x="2104" y="698"/>
                </a:lnTo>
                <a:lnTo>
                  <a:pt x="2104" y="696"/>
                </a:lnTo>
                <a:lnTo>
                  <a:pt x="2103" y="696"/>
                </a:lnTo>
                <a:lnTo>
                  <a:pt x="2104" y="695"/>
                </a:lnTo>
                <a:lnTo>
                  <a:pt x="2104" y="694"/>
                </a:lnTo>
                <a:lnTo>
                  <a:pt x="2104" y="693"/>
                </a:lnTo>
                <a:lnTo>
                  <a:pt x="2105" y="693"/>
                </a:lnTo>
                <a:lnTo>
                  <a:pt x="2105" y="692"/>
                </a:lnTo>
                <a:lnTo>
                  <a:pt x="2106" y="692"/>
                </a:lnTo>
                <a:lnTo>
                  <a:pt x="2106" y="693"/>
                </a:lnTo>
                <a:lnTo>
                  <a:pt x="2106" y="694"/>
                </a:lnTo>
                <a:lnTo>
                  <a:pt x="2108" y="694"/>
                </a:lnTo>
                <a:lnTo>
                  <a:pt x="2108" y="693"/>
                </a:lnTo>
                <a:lnTo>
                  <a:pt x="2106" y="693"/>
                </a:lnTo>
                <a:lnTo>
                  <a:pt x="2106" y="692"/>
                </a:lnTo>
                <a:lnTo>
                  <a:pt x="2108" y="692"/>
                </a:lnTo>
                <a:lnTo>
                  <a:pt x="2108" y="691"/>
                </a:lnTo>
                <a:lnTo>
                  <a:pt x="2109" y="691"/>
                </a:lnTo>
                <a:lnTo>
                  <a:pt x="2109" y="690"/>
                </a:lnTo>
                <a:lnTo>
                  <a:pt x="2110" y="690"/>
                </a:lnTo>
                <a:lnTo>
                  <a:pt x="2111" y="690"/>
                </a:lnTo>
                <a:lnTo>
                  <a:pt x="2111" y="691"/>
                </a:lnTo>
                <a:lnTo>
                  <a:pt x="2112" y="691"/>
                </a:lnTo>
                <a:lnTo>
                  <a:pt x="2112" y="692"/>
                </a:lnTo>
                <a:lnTo>
                  <a:pt x="2112" y="693"/>
                </a:lnTo>
                <a:lnTo>
                  <a:pt x="2112" y="692"/>
                </a:lnTo>
                <a:lnTo>
                  <a:pt x="2112" y="691"/>
                </a:lnTo>
                <a:lnTo>
                  <a:pt x="2112" y="690"/>
                </a:lnTo>
                <a:lnTo>
                  <a:pt x="2112" y="689"/>
                </a:lnTo>
                <a:lnTo>
                  <a:pt x="2112" y="687"/>
                </a:lnTo>
                <a:lnTo>
                  <a:pt x="2113" y="687"/>
                </a:lnTo>
                <a:lnTo>
                  <a:pt x="2113" y="689"/>
                </a:lnTo>
                <a:lnTo>
                  <a:pt x="2114" y="689"/>
                </a:lnTo>
                <a:lnTo>
                  <a:pt x="2114" y="690"/>
                </a:lnTo>
                <a:lnTo>
                  <a:pt x="2114" y="691"/>
                </a:lnTo>
                <a:lnTo>
                  <a:pt x="2114" y="692"/>
                </a:lnTo>
                <a:lnTo>
                  <a:pt x="2113" y="692"/>
                </a:lnTo>
                <a:lnTo>
                  <a:pt x="2113" y="693"/>
                </a:lnTo>
                <a:lnTo>
                  <a:pt x="2113" y="694"/>
                </a:lnTo>
                <a:lnTo>
                  <a:pt x="2112" y="694"/>
                </a:lnTo>
                <a:lnTo>
                  <a:pt x="2112" y="695"/>
                </a:lnTo>
                <a:lnTo>
                  <a:pt x="2111" y="695"/>
                </a:lnTo>
                <a:lnTo>
                  <a:pt x="2110" y="695"/>
                </a:lnTo>
                <a:lnTo>
                  <a:pt x="2110" y="696"/>
                </a:lnTo>
                <a:lnTo>
                  <a:pt x="2111" y="696"/>
                </a:lnTo>
                <a:lnTo>
                  <a:pt x="2110" y="696"/>
                </a:lnTo>
                <a:lnTo>
                  <a:pt x="2110" y="698"/>
                </a:lnTo>
                <a:lnTo>
                  <a:pt x="2110" y="699"/>
                </a:lnTo>
                <a:lnTo>
                  <a:pt x="2109" y="699"/>
                </a:lnTo>
                <a:lnTo>
                  <a:pt x="2108" y="699"/>
                </a:lnTo>
                <a:lnTo>
                  <a:pt x="2108" y="700"/>
                </a:lnTo>
                <a:close/>
                <a:moveTo>
                  <a:pt x="2084" y="704"/>
                </a:moveTo>
                <a:lnTo>
                  <a:pt x="2082" y="704"/>
                </a:lnTo>
                <a:lnTo>
                  <a:pt x="2081" y="704"/>
                </a:lnTo>
                <a:lnTo>
                  <a:pt x="2080" y="704"/>
                </a:lnTo>
                <a:lnTo>
                  <a:pt x="2080" y="703"/>
                </a:lnTo>
                <a:lnTo>
                  <a:pt x="2079" y="703"/>
                </a:lnTo>
                <a:lnTo>
                  <a:pt x="2079" y="704"/>
                </a:lnTo>
                <a:lnTo>
                  <a:pt x="2077" y="704"/>
                </a:lnTo>
                <a:lnTo>
                  <a:pt x="2079" y="703"/>
                </a:lnTo>
                <a:lnTo>
                  <a:pt x="2079" y="702"/>
                </a:lnTo>
                <a:lnTo>
                  <a:pt x="2081" y="701"/>
                </a:lnTo>
                <a:lnTo>
                  <a:pt x="2081" y="700"/>
                </a:lnTo>
                <a:lnTo>
                  <a:pt x="2082" y="699"/>
                </a:lnTo>
                <a:lnTo>
                  <a:pt x="2083" y="699"/>
                </a:lnTo>
                <a:lnTo>
                  <a:pt x="2084" y="695"/>
                </a:lnTo>
                <a:lnTo>
                  <a:pt x="2085" y="694"/>
                </a:lnTo>
                <a:lnTo>
                  <a:pt x="2087" y="693"/>
                </a:lnTo>
                <a:lnTo>
                  <a:pt x="2089" y="694"/>
                </a:lnTo>
                <a:lnTo>
                  <a:pt x="2087" y="694"/>
                </a:lnTo>
                <a:lnTo>
                  <a:pt x="2087" y="695"/>
                </a:lnTo>
                <a:lnTo>
                  <a:pt x="2086" y="698"/>
                </a:lnTo>
                <a:lnTo>
                  <a:pt x="2086" y="699"/>
                </a:lnTo>
                <a:lnTo>
                  <a:pt x="2087" y="698"/>
                </a:lnTo>
                <a:lnTo>
                  <a:pt x="2089" y="696"/>
                </a:lnTo>
                <a:lnTo>
                  <a:pt x="2089" y="695"/>
                </a:lnTo>
                <a:lnTo>
                  <a:pt x="2090" y="693"/>
                </a:lnTo>
                <a:lnTo>
                  <a:pt x="2092" y="692"/>
                </a:lnTo>
                <a:lnTo>
                  <a:pt x="2092" y="693"/>
                </a:lnTo>
                <a:lnTo>
                  <a:pt x="2093" y="693"/>
                </a:lnTo>
                <a:lnTo>
                  <a:pt x="2094" y="691"/>
                </a:lnTo>
                <a:lnTo>
                  <a:pt x="2095" y="691"/>
                </a:lnTo>
                <a:lnTo>
                  <a:pt x="2095" y="692"/>
                </a:lnTo>
                <a:lnTo>
                  <a:pt x="2095" y="694"/>
                </a:lnTo>
                <a:lnTo>
                  <a:pt x="2094" y="695"/>
                </a:lnTo>
                <a:lnTo>
                  <a:pt x="2094" y="696"/>
                </a:lnTo>
                <a:lnTo>
                  <a:pt x="2093" y="696"/>
                </a:lnTo>
                <a:lnTo>
                  <a:pt x="2091" y="700"/>
                </a:lnTo>
                <a:lnTo>
                  <a:pt x="2090" y="700"/>
                </a:lnTo>
                <a:lnTo>
                  <a:pt x="2087" y="701"/>
                </a:lnTo>
                <a:lnTo>
                  <a:pt x="2086" y="702"/>
                </a:lnTo>
                <a:lnTo>
                  <a:pt x="2084" y="704"/>
                </a:lnTo>
                <a:close/>
                <a:moveTo>
                  <a:pt x="2109" y="690"/>
                </a:moveTo>
                <a:lnTo>
                  <a:pt x="2109" y="689"/>
                </a:lnTo>
                <a:lnTo>
                  <a:pt x="2109" y="690"/>
                </a:lnTo>
                <a:close/>
                <a:moveTo>
                  <a:pt x="2118" y="687"/>
                </a:moveTo>
                <a:lnTo>
                  <a:pt x="2119" y="686"/>
                </a:lnTo>
                <a:lnTo>
                  <a:pt x="2119" y="685"/>
                </a:lnTo>
                <a:lnTo>
                  <a:pt x="2119" y="684"/>
                </a:lnTo>
                <a:lnTo>
                  <a:pt x="2119" y="683"/>
                </a:lnTo>
                <a:lnTo>
                  <a:pt x="2118" y="683"/>
                </a:lnTo>
                <a:lnTo>
                  <a:pt x="2117" y="683"/>
                </a:lnTo>
                <a:lnTo>
                  <a:pt x="2117" y="684"/>
                </a:lnTo>
                <a:lnTo>
                  <a:pt x="2115" y="684"/>
                </a:lnTo>
                <a:lnTo>
                  <a:pt x="2114" y="684"/>
                </a:lnTo>
                <a:lnTo>
                  <a:pt x="2115" y="682"/>
                </a:lnTo>
                <a:lnTo>
                  <a:pt x="2117" y="682"/>
                </a:lnTo>
                <a:lnTo>
                  <a:pt x="2117" y="681"/>
                </a:lnTo>
                <a:lnTo>
                  <a:pt x="2118" y="682"/>
                </a:lnTo>
                <a:lnTo>
                  <a:pt x="2119" y="681"/>
                </a:lnTo>
                <a:lnTo>
                  <a:pt x="2120" y="680"/>
                </a:lnTo>
                <a:lnTo>
                  <a:pt x="2120" y="679"/>
                </a:lnTo>
                <a:lnTo>
                  <a:pt x="2121" y="679"/>
                </a:lnTo>
                <a:lnTo>
                  <a:pt x="2121" y="677"/>
                </a:lnTo>
                <a:lnTo>
                  <a:pt x="2122" y="677"/>
                </a:lnTo>
                <a:lnTo>
                  <a:pt x="2123" y="677"/>
                </a:lnTo>
                <a:lnTo>
                  <a:pt x="2124" y="677"/>
                </a:lnTo>
                <a:lnTo>
                  <a:pt x="2124" y="679"/>
                </a:lnTo>
                <a:lnTo>
                  <a:pt x="2123" y="680"/>
                </a:lnTo>
                <a:lnTo>
                  <a:pt x="2122" y="681"/>
                </a:lnTo>
                <a:lnTo>
                  <a:pt x="2121" y="682"/>
                </a:lnTo>
                <a:lnTo>
                  <a:pt x="2121" y="683"/>
                </a:lnTo>
                <a:lnTo>
                  <a:pt x="2122" y="683"/>
                </a:lnTo>
                <a:lnTo>
                  <a:pt x="2123" y="683"/>
                </a:lnTo>
                <a:lnTo>
                  <a:pt x="2123" y="682"/>
                </a:lnTo>
                <a:lnTo>
                  <a:pt x="2124" y="682"/>
                </a:lnTo>
                <a:lnTo>
                  <a:pt x="2124" y="681"/>
                </a:lnTo>
                <a:lnTo>
                  <a:pt x="2124" y="680"/>
                </a:lnTo>
                <a:lnTo>
                  <a:pt x="2125" y="680"/>
                </a:lnTo>
                <a:lnTo>
                  <a:pt x="2127" y="679"/>
                </a:lnTo>
                <a:lnTo>
                  <a:pt x="2127" y="677"/>
                </a:lnTo>
                <a:lnTo>
                  <a:pt x="2128" y="676"/>
                </a:lnTo>
                <a:lnTo>
                  <a:pt x="2128" y="675"/>
                </a:lnTo>
                <a:lnTo>
                  <a:pt x="2129" y="675"/>
                </a:lnTo>
                <a:lnTo>
                  <a:pt x="2129" y="674"/>
                </a:lnTo>
                <a:lnTo>
                  <a:pt x="2130" y="674"/>
                </a:lnTo>
                <a:lnTo>
                  <a:pt x="2130" y="673"/>
                </a:lnTo>
                <a:lnTo>
                  <a:pt x="2130" y="674"/>
                </a:lnTo>
                <a:lnTo>
                  <a:pt x="2130" y="675"/>
                </a:lnTo>
                <a:lnTo>
                  <a:pt x="2130" y="676"/>
                </a:lnTo>
                <a:lnTo>
                  <a:pt x="2130" y="677"/>
                </a:lnTo>
                <a:lnTo>
                  <a:pt x="2130" y="679"/>
                </a:lnTo>
                <a:lnTo>
                  <a:pt x="2130" y="680"/>
                </a:lnTo>
                <a:lnTo>
                  <a:pt x="2130" y="681"/>
                </a:lnTo>
                <a:lnTo>
                  <a:pt x="2129" y="681"/>
                </a:lnTo>
                <a:lnTo>
                  <a:pt x="2128" y="681"/>
                </a:lnTo>
                <a:lnTo>
                  <a:pt x="2128" y="682"/>
                </a:lnTo>
                <a:lnTo>
                  <a:pt x="2128" y="683"/>
                </a:lnTo>
                <a:lnTo>
                  <a:pt x="2127" y="684"/>
                </a:lnTo>
                <a:lnTo>
                  <a:pt x="2125" y="684"/>
                </a:lnTo>
                <a:lnTo>
                  <a:pt x="2125" y="685"/>
                </a:lnTo>
                <a:lnTo>
                  <a:pt x="2123" y="687"/>
                </a:lnTo>
                <a:lnTo>
                  <a:pt x="2121" y="690"/>
                </a:lnTo>
                <a:lnTo>
                  <a:pt x="2120" y="690"/>
                </a:lnTo>
                <a:lnTo>
                  <a:pt x="2119" y="690"/>
                </a:lnTo>
                <a:lnTo>
                  <a:pt x="2120" y="689"/>
                </a:lnTo>
                <a:lnTo>
                  <a:pt x="2119" y="689"/>
                </a:lnTo>
                <a:lnTo>
                  <a:pt x="2118" y="689"/>
                </a:lnTo>
                <a:lnTo>
                  <a:pt x="2118" y="687"/>
                </a:lnTo>
                <a:close/>
                <a:moveTo>
                  <a:pt x="2132" y="673"/>
                </a:moveTo>
                <a:lnTo>
                  <a:pt x="2132" y="672"/>
                </a:lnTo>
                <a:lnTo>
                  <a:pt x="2132" y="673"/>
                </a:lnTo>
                <a:close/>
                <a:moveTo>
                  <a:pt x="2130" y="674"/>
                </a:moveTo>
                <a:lnTo>
                  <a:pt x="2131" y="674"/>
                </a:lnTo>
                <a:lnTo>
                  <a:pt x="2131" y="673"/>
                </a:lnTo>
                <a:lnTo>
                  <a:pt x="2131" y="674"/>
                </a:lnTo>
                <a:lnTo>
                  <a:pt x="2130" y="674"/>
                </a:lnTo>
                <a:close/>
                <a:moveTo>
                  <a:pt x="2119" y="691"/>
                </a:moveTo>
                <a:lnTo>
                  <a:pt x="2118" y="691"/>
                </a:lnTo>
                <a:lnTo>
                  <a:pt x="2119" y="691"/>
                </a:lnTo>
                <a:close/>
                <a:moveTo>
                  <a:pt x="2115" y="692"/>
                </a:moveTo>
                <a:lnTo>
                  <a:pt x="2115" y="693"/>
                </a:lnTo>
                <a:lnTo>
                  <a:pt x="2114" y="692"/>
                </a:lnTo>
                <a:lnTo>
                  <a:pt x="2114" y="691"/>
                </a:lnTo>
                <a:lnTo>
                  <a:pt x="2114" y="690"/>
                </a:lnTo>
                <a:lnTo>
                  <a:pt x="2115" y="690"/>
                </a:lnTo>
                <a:lnTo>
                  <a:pt x="2115" y="691"/>
                </a:lnTo>
                <a:lnTo>
                  <a:pt x="2115" y="692"/>
                </a:lnTo>
                <a:close/>
                <a:moveTo>
                  <a:pt x="2117" y="691"/>
                </a:moveTo>
                <a:lnTo>
                  <a:pt x="2115" y="691"/>
                </a:lnTo>
                <a:lnTo>
                  <a:pt x="2117" y="691"/>
                </a:lnTo>
                <a:lnTo>
                  <a:pt x="2117" y="690"/>
                </a:lnTo>
                <a:lnTo>
                  <a:pt x="2117" y="689"/>
                </a:lnTo>
                <a:lnTo>
                  <a:pt x="2118" y="689"/>
                </a:lnTo>
                <a:lnTo>
                  <a:pt x="2118" y="690"/>
                </a:lnTo>
                <a:lnTo>
                  <a:pt x="2117" y="690"/>
                </a:lnTo>
                <a:lnTo>
                  <a:pt x="2117" y="691"/>
                </a:lnTo>
                <a:close/>
                <a:moveTo>
                  <a:pt x="2114" y="694"/>
                </a:moveTo>
                <a:lnTo>
                  <a:pt x="2114" y="693"/>
                </a:lnTo>
                <a:lnTo>
                  <a:pt x="2115" y="693"/>
                </a:lnTo>
                <a:lnTo>
                  <a:pt x="2115" y="694"/>
                </a:lnTo>
                <a:lnTo>
                  <a:pt x="2114" y="694"/>
                </a:lnTo>
                <a:close/>
                <a:moveTo>
                  <a:pt x="2117" y="696"/>
                </a:moveTo>
                <a:lnTo>
                  <a:pt x="2117" y="695"/>
                </a:lnTo>
                <a:lnTo>
                  <a:pt x="2118" y="695"/>
                </a:lnTo>
                <a:lnTo>
                  <a:pt x="2118" y="696"/>
                </a:lnTo>
                <a:lnTo>
                  <a:pt x="2117" y="696"/>
                </a:lnTo>
                <a:close/>
                <a:moveTo>
                  <a:pt x="2131" y="672"/>
                </a:moveTo>
                <a:lnTo>
                  <a:pt x="2130" y="673"/>
                </a:lnTo>
                <a:lnTo>
                  <a:pt x="2130" y="672"/>
                </a:lnTo>
                <a:lnTo>
                  <a:pt x="2131" y="672"/>
                </a:lnTo>
                <a:close/>
                <a:moveTo>
                  <a:pt x="2129" y="670"/>
                </a:moveTo>
                <a:lnTo>
                  <a:pt x="2128" y="670"/>
                </a:lnTo>
                <a:lnTo>
                  <a:pt x="2128" y="669"/>
                </a:lnTo>
                <a:lnTo>
                  <a:pt x="2129" y="666"/>
                </a:lnTo>
                <a:lnTo>
                  <a:pt x="2130" y="666"/>
                </a:lnTo>
                <a:lnTo>
                  <a:pt x="2130" y="669"/>
                </a:lnTo>
                <a:lnTo>
                  <a:pt x="2129" y="670"/>
                </a:lnTo>
                <a:close/>
                <a:moveTo>
                  <a:pt x="2130" y="667"/>
                </a:moveTo>
                <a:lnTo>
                  <a:pt x="2131" y="665"/>
                </a:lnTo>
                <a:lnTo>
                  <a:pt x="2132" y="664"/>
                </a:lnTo>
                <a:lnTo>
                  <a:pt x="2132" y="663"/>
                </a:lnTo>
                <a:lnTo>
                  <a:pt x="2133" y="662"/>
                </a:lnTo>
                <a:lnTo>
                  <a:pt x="2133" y="661"/>
                </a:lnTo>
                <a:lnTo>
                  <a:pt x="2134" y="661"/>
                </a:lnTo>
                <a:lnTo>
                  <a:pt x="2134" y="660"/>
                </a:lnTo>
                <a:lnTo>
                  <a:pt x="2136" y="658"/>
                </a:lnTo>
                <a:lnTo>
                  <a:pt x="2136" y="657"/>
                </a:lnTo>
                <a:lnTo>
                  <a:pt x="2138" y="660"/>
                </a:lnTo>
                <a:lnTo>
                  <a:pt x="2136" y="662"/>
                </a:lnTo>
                <a:lnTo>
                  <a:pt x="2134" y="664"/>
                </a:lnTo>
                <a:lnTo>
                  <a:pt x="2132" y="666"/>
                </a:lnTo>
                <a:lnTo>
                  <a:pt x="2131" y="667"/>
                </a:lnTo>
                <a:lnTo>
                  <a:pt x="2131" y="669"/>
                </a:lnTo>
                <a:lnTo>
                  <a:pt x="2130" y="667"/>
                </a:lnTo>
                <a:close/>
                <a:moveTo>
                  <a:pt x="2142" y="661"/>
                </a:moveTo>
                <a:lnTo>
                  <a:pt x="2143" y="660"/>
                </a:lnTo>
                <a:lnTo>
                  <a:pt x="2143" y="658"/>
                </a:lnTo>
                <a:lnTo>
                  <a:pt x="2144" y="658"/>
                </a:lnTo>
                <a:lnTo>
                  <a:pt x="2144" y="657"/>
                </a:lnTo>
                <a:lnTo>
                  <a:pt x="2144" y="656"/>
                </a:lnTo>
                <a:lnTo>
                  <a:pt x="2146" y="656"/>
                </a:lnTo>
                <a:lnTo>
                  <a:pt x="2146" y="657"/>
                </a:lnTo>
                <a:lnTo>
                  <a:pt x="2146" y="658"/>
                </a:lnTo>
                <a:lnTo>
                  <a:pt x="2144" y="658"/>
                </a:lnTo>
                <a:lnTo>
                  <a:pt x="2144" y="660"/>
                </a:lnTo>
                <a:lnTo>
                  <a:pt x="2143" y="660"/>
                </a:lnTo>
                <a:lnTo>
                  <a:pt x="2143" y="661"/>
                </a:lnTo>
                <a:lnTo>
                  <a:pt x="2142" y="661"/>
                </a:lnTo>
                <a:close/>
                <a:moveTo>
                  <a:pt x="2138" y="665"/>
                </a:moveTo>
                <a:lnTo>
                  <a:pt x="2138" y="664"/>
                </a:lnTo>
                <a:lnTo>
                  <a:pt x="2139" y="664"/>
                </a:lnTo>
                <a:lnTo>
                  <a:pt x="2139" y="665"/>
                </a:lnTo>
                <a:lnTo>
                  <a:pt x="2138" y="665"/>
                </a:lnTo>
                <a:close/>
                <a:moveTo>
                  <a:pt x="2253" y="524"/>
                </a:moveTo>
                <a:lnTo>
                  <a:pt x="2254" y="524"/>
                </a:lnTo>
                <a:lnTo>
                  <a:pt x="2257" y="522"/>
                </a:lnTo>
                <a:lnTo>
                  <a:pt x="2258" y="522"/>
                </a:lnTo>
                <a:lnTo>
                  <a:pt x="2259" y="521"/>
                </a:lnTo>
                <a:lnTo>
                  <a:pt x="2262" y="520"/>
                </a:lnTo>
                <a:lnTo>
                  <a:pt x="2263" y="520"/>
                </a:lnTo>
                <a:lnTo>
                  <a:pt x="2264" y="520"/>
                </a:lnTo>
                <a:lnTo>
                  <a:pt x="2263" y="522"/>
                </a:lnTo>
                <a:lnTo>
                  <a:pt x="2261" y="522"/>
                </a:lnTo>
                <a:lnTo>
                  <a:pt x="2259" y="523"/>
                </a:lnTo>
                <a:lnTo>
                  <a:pt x="2258" y="523"/>
                </a:lnTo>
                <a:lnTo>
                  <a:pt x="2257" y="524"/>
                </a:lnTo>
                <a:lnTo>
                  <a:pt x="2256" y="524"/>
                </a:lnTo>
                <a:lnTo>
                  <a:pt x="2256" y="526"/>
                </a:lnTo>
                <a:lnTo>
                  <a:pt x="2255" y="527"/>
                </a:lnTo>
                <a:lnTo>
                  <a:pt x="2254" y="526"/>
                </a:lnTo>
                <a:lnTo>
                  <a:pt x="2253" y="526"/>
                </a:lnTo>
                <a:lnTo>
                  <a:pt x="2253" y="524"/>
                </a:lnTo>
                <a:close/>
                <a:moveTo>
                  <a:pt x="2265" y="520"/>
                </a:moveTo>
                <a:lnTo>
                  <a:pt x="2265" y="519"/>
                </a:lnTo>
                <a:lnTo>
                  <a:pt x="2266" y="519"/>
                </a:lnTo>
                <a:lnTo>
                  <a:pt x="2267" y="518"/>
                </a:lnTo>
                <a:lnTo>
                  <a:pt x="2268" y="517"/>
                </a:lnTo>
                <a:lnTo>
                  <a:pt x="2269" y="517"/>
                </a:lnTo>
                <a:lnTo>
                  <a:pt x="2268" y="519"/>
                </a:lnTo>
                <a:lnTo>
                  <a:pt x="2267" y="520"/>
                </a:lnTo>
                <a:lnTo>
                  <a:pt x="2265" y="520"/>
                </a:lnTo>
                <a:close/>
                <a:moveTo>
                  <a:pt x="2278" y="507"/>
                </a:moveTo>
                <a:lnTo>
                  <a:pt x="2276" y="509"/>
                </a:lnTo>
                <a:lnTo>
                  <a:pt x="2277" y="507"/>
                </a:lnTo>
                <a:lnTo>
                  <a:pt x="2278" y="507"/>
                </a:lnTo>
                <a:close/>
                <a:moveTo>
                  <a:pt x="2326" y="466"/>
                </a:moveTo>
                <a:lnTo>
                  <a:pt x="2322" y="466"/>
                </a:lnTo>
                <a:lnTo>
                  <a:pt x="2319" y="466"/>
                </a:lnTo>
                <a:lnTo>
                  <a:pt x="2318" y="465"/>
                </a:lnTo>
                <a:lnTo>
                  <a:pt x="2319" y="463"/>
                </a:lnTo>
                <a:lnTo>
                  <a:pt x="2320" y="462"/>
                </a:lnTo>
                <a:lnTo>
                  <a:pt x="2318" y="462"/>
                </a:lnTo>
                <a:lnTo>
                  <a:pt x="2316" y="461"/>
                </a:lnTo>
                <a:lnTo>
                  <a:pt x="2316" y="459"/>
                </a:lnTo>
                <a:lnTo>
                  <a:pt x="2316" y="457"/>
                </a:lnTo>
                <a:lnTo>
                  <a:pt x="2318" y="457"/>
                </a:lnTo>
                <a:lnTo>
                  <a:pt x="2319" y="455"/>
                </a:lnTo>
                <a:lnTo>
                  <a:pt x="2320" y="455"/>
                </a:lnTo>
                <a:lnTo>
                  <a:pt x="2321" y="455"/>
                </a:lnTo>
                <a:lnTo>
                  <a:pt x="2322" y="454"/>
                </a:lnTo>
                <a:lnTo>
                  <a:pt x="2323" y="453"/>
                </a:lnTo>
                <a:lnTo>
                  <a:pt x="2324" y="453"/>
                </a:lnTo>
                <a:lnTo>
                  <a:pt x="2325" y="454"/>
                </a:lnTo>
                <a:lnTo>
                  <a:pt x="2326" y="454"/>
                </a:lnTo>
                <a:lnTo>
                  <a:pt x="2328" y="453"/>
                </a:lnTo>
                <a:lnTo>
                  <a:pt x="2329" y="453"/>
                </a:lnTo>
                <a:lnTo>
                  <a:pt x="2328" y="455"/>
                </a:lnTo>
                <a:lnTo>
                  <a:pt x="2325" y="460"/>
                </a:lnTo>
                <a:lnTo>
                  <a:pt x="2328" y="456"/>
                </a:lnTo>
                <a:lnTo>
                  <a:pt x="2330" y="453"/>
                </a:lnTo>
                <a:lnTo>
                  <a:pt x="2332" y="452"/>
                </a:lnTo>
                <a:lnTo>
                  <a:pt x="2332" y="453"/>
                </a:lnTo>
                <a:lnTo>
                  <a:pt x="2333" y="453"/>
                </a:lnTo>
                <a:lnTo>
                  <a:pt x="2333" y="452"/>
                </a:lnTo>
                <a:lnTo>
                  <a:pt x="2333" y="451"/>
                </a:lnTo>
                <a:lnTo>
                  <a:pt x="2334" y="450"/>
                </a:lnTo>
                <a:lnTo>
                  <a:pt x="2335" y="450"/>
                </a:lnTo>
                <a:lnTo>
                  <a:pt x="2338" y="448"/>
                </a:lnTo>
                <a:lnTo>
                  <a:pt x="2339" y="447"/>
                </a:lnTo>
                <a:lnTo>
                  <a:pt x="2340" y="446"/>
                </a:lnTo>
                <a:lnTo>
                  <a:pt x="2341" y="446"/>
                </a:lnTo>
                <a:lnTo>
                  <a:pt x="2342" y="445"/>
                </a:lnTo>
                <a:lnTo>
                  <a:pt x="2343" y="445"/>
                </a:lnTo>
                <a:lnTo>
                  <a:pt x="2344" y="445"/>
                </a:lnTo>
                <a:lnTo>
                  <a:pt x="2347" y="444"/>
                </a:lnTo>
                <a:lnTo>
                  <a:pt x="2347" y="445"/>
                </a:lnTo>
                <a:lnTo>
                  <a:pt x="2344" y="448"/>
                </a:lnTo>
                <a:lnTo>
                  <a:pt x="2344" y="452"/>
                </a:lnTo>
                <a:lnTo>
                  <a:pt x="2343" y="454"/>
                </a:lnTo>
                <a:lnTo>
                  <a:pt x="2341" y="456"/>
                </a:lnTo>
                <a:lnTo>
                  <a:pt x="2340" y="459"/>
                </a:lnTo>
                <a:lnTo>
                  <a:pt x="2339" y="461"/>
                </a:lnTo>
                <a:lnTo>
                  <a:pt x="2338" y="461"/>
                </a:lnTo>
                <a:lnTo>
                  <a:pt x="2335" y="462"/>
                </a:lnTo>
                <a:lnTo>
                  <a:pt x="2333" y="465"/>
                </a:lnTo>
                <a:lnTo>
                  <a:pt x="2332" y="465"/>
                </a:lnTo>
                <a:lnTo>
                  <a:pt x="2331" y="465"/>
                </a:lnTo>
                <a:lnTo>
                  <a:pt x="2330" y="466"/>
                </a:lnTo>
                <a:lnTo>
                  <a:pt x="2326" y="466"/>
                </a:lnTo>
                <a:close/>
                <a:moveTo>
                  <a:pt x="2328" y="452"/>
                </a:moveTo>
                <a:lnTo>
                  <a:pt x="2326" y="452"/>
                </a:lnTo>
                <a:lnTo>
                  <a:pt x="2325" y="452"/>
                </a:lnTo>
                <a:lnTo>
                  <a:pt x="2326" y="452"/>
                </a:lnTo>
                <a:lnTo>
                  <a:pt x="2328" y="452"/>
                </a:lnTo>
                <a:close/>
                <a:moveTo>
                  <a:pt x="2355" y="435"/>
                </a:moveTo>
                <a:lnTo>
                  <a:pt x="2354" y="436"/>
                </a:lnTo>
                <a:lnTo>
                  <a:pt x="2353" y="440"/>
                </a:lnTo>
                <a:lnTo>
                  <a:pt x="2353" y="441"/>
                </a:lnTo>
                <a:lnTo>
                  <a:pt x="2352" y="440"/>
                </a:lnTo>
                <a:lnTo>
                  <a:pt x="2353" y="437"/>
                </a:lnTo>
                <a:lnTo>
                  <a:pt x="2354" y="437"/>
                </a:lnTo>
                <a:lnTo>
                  <a:pt x="2354" y="435"/>
                </a:lnTo>
                <a:lnTo>
                  <a:pt x="2355" y="435"/>
                </a:lnTo>
                <a:close/>
                <a:moveTo>
                  <a:pt x="2349" y="436"/>
                </a:moveTo>
                <a:lnTo>
                  <a:pt x="2348" y="437"/>
                </a:lnTo>
                <a:lnTo>
                  <a:pt x="2347" y="440"/>
                </a:lnTo>
                <a:lnTo>
                  <a:pt x="2345" y="438"/>
                </a:lnTo>
                <a:lnTo>
                  <a:pt x="2342" y="437"/>
                </a:lnTo>
                <a:lnTo>
                  <a:pt x="2342" y="438"/>
                </a:lnTo>
                <a:lnTo>
                  <a:pt x="2341" y="438"/>
                </a:lnTo>
                <a:lnTo>
                  <a:pt x="2340" y="440"/>
                </a:lnTo>
                <a:lnTo>
                  <a:pt x="2339" y="440"/>
                </a:lnTo>
                <a:lnTo>
                  <a:pt x="2338" y="440"/>
                </a:lnTo>
                <a:lnTo>
                  <a:pt x="2336" y="440"/>
                </a:lnTo>
                <a:lnTo>
                  <a:pt x="2335" y="440"/>
                </a:lnTo>
                <a:lnTo>
                  <a:pt x="2334" y="438"/>
                </a:lnTo>
                <a:lnTo>
                  <a:pt x="2334" y="437"/>
                </a:lnTo>
                <a:lnTo>
                  <a:pt x="2333" y="436"/>
                </a:lnTo>
                <a:lnTo>
                  <a:pt x="2333" y="435"/>
                </a:lnTo>
                <a:lnTo>
                  <a:pt x="2334" y="435"/>
                </a:lnTo>
                <a:lnTo>
                  <a:pt x="2335" y="434"/>
                </a:lnTo>
                <a:lnTo>
                  <a:pt x="2338" y="432"/>
                </a:lnTo>
                <a:lnTo>
                  <a:pt x="2338" y="431"/>
                </a:lnTo>
                <a:lnTo>
                  <a:pt x="2339" y="432"/>
                </a:lnTo>
                <a:lnTo>
                  <a:pt x="2340" y="432"/>
                </a:lnTo>
                <a:lnTo>
                  <a:pt x="2341" y="432"/>
                </a:lnTo>
                <a:lnTo>
                  <a:pt x="2341" y="431"/>
                </a:lnTo>
                <a:lnTo>
                  <a:pt x="2342" y="432"/>
                </a:lnTo>
                <a:lnTo>
                  <a:pt x="2343" y="432"/>
                </a:lnTo>
                <a:lnTo>
                  <a:pt x="2344" y="431"/>
                </a:lnTo>
                <a:lnTo>
                  <a:pt x="2345" y="431"/>
                </a:lnTo>
                <a:lnTo>
                  <a:pt x="2345" y="432"/>
                </a:lnTo>
                <a:lnTo>
                  <a:pt x="2348" y="434"/>
                </a:lnTo>
                <a:lnTo>
                  <a:pt x="2349" y="434"/>
                </a:lnTo>
                <a:lnTo>
                  <a:pt x="2350" y="433"/>
                </a:lnTo>
                <a:lnTo>
                  <a:pt x="2351" y="433"/>
                </a:lnTo>
                <a:lnTo>
                  <a:pt x="2352" y="433"/>
                </a:lnTo>
                <a:lnTo>
                  <a:pt x="2351" y="434"/>
                </a:lnTo>
                <a:lnTo>
                  <a:pt x="2350" y="435"/>
                </a:lnTo>
                <a:lnTo>
                  <a:pt x="2349" y="436"/>
                </a:lnTo>
                <a:close/>
                <a:moveTo>
                  <a:pt x="2344" y="430"/>
                </a:moveTo>
                <a:lnTo>
                  <a:pt x="2344" y="428"/>
                </a:lnTo>
                <a:lnTo>
                  <a:pt x="2347" y="428"/>
                </a:lnTo>
                <a:lnTo>
                  <a:pt x="2345" y="430"/>
                </a:lnTo>
                <a:lnTo>
                  <a:pt x="2344" y="430"/>
                </a:lnTo>
                <a:close/>
                <a:moveTo>
                  <a:pt x="2388" y="406"/>
                </a:moveTo>
                <a:lnTo>
                  <a:pt x="2388" y="407"/>
                </a:lnTo>
                <a:lnTo>
                  <a:pt x="2387" y="409"/>
                </a:lnTo>
                <a:lnTo>
                  <a:pt x="2386" y="411"/>
                </a:lnTo>
                <a:lnTo>
                  <a:pt x="2386" y="409"/>
                </a:lnTo>
                <a:lnTo>
                  <a:pt x="2384" y="407"/>
                </a:lnTo>
                <a:lnTo>
                  <a:pt x="2386" y="407"/>
                </a:lnTo>
                <a:lnTo>
                  <a:pt x="2387" y="406"/>
                </a:lnTo>
                <a:lnTo>
                  <a:pt x="2388" y="406"/>
                </a:lnTo>
                <a:close/>
                <a:moveTo>
                  <a:pt x="2390" y="381"/>
                </a:moveTo>
                <a:lnTo>
                  <a:pt x="2390" y="383"/>
                </a:lnTo>
                <a:lnTo>
                  <a:pt x="2389" y="384"/>
                </a:lnTo>
                <a:lnTo>
                  <a:pt x="2389" y="383"/>
                </a:lnTo>
                <a:lnTo>
                  <a:pt x="2389" y="381"/>
                </a:lnTo>
                <a:lnTo>
                  <a:pt x="2390" y="381"/>
                </a:lnTo>
                <a:close/>
                <a:moveTo>
                  <a:pt x="2388" y="383"/>
                </a:moveTo>
                <a:lnTo>
                  <a:pt x="2387" y="381"/>
                </a:lnTo>
                <a:lnTo>
                  <a:pt x="2387" y="380"/>
                </a:lnTo>
                <a:lnTo>
                  <a:pt x="2388" y="378"/>
                </a:lnTo>
                <a:lnTo>
                  <a:pt x="2388" y="381"/>
                </a:lnTo>
                <a:lnTo>
                  <a:pt x="2388" y="383"/>
                </a:lnTo>
                <a:close/>
                <a:moveTo>
                  <a:pt x="2388" y="380"/>
                </a:moveTo>
                <a:lnTo>
                  <a:pt x="2389" y="379"/>
                </a:lnTo>
                <a:lnTo>
                  <a:pt x="2388" y="379"/>
                </a:lnTo>
                <a:lnTo>
                  <a:pt x="2388" y="378"/>
                </a:lnTo>
                <a:lnTo>
                  <a:pt x="2389" y="378"/>
                </a:lnTo>
                <a:lnTo>
                  <a:pt x="2389" y="376"/>
                </a:lnTo>
                <a:lnTo>
                  <a:pt x="2388" y="374"/>
                </a:lnTo>
                <a:lnTo>
                  <a:pt x="2389" y="374"/>
                </a:lnTo>
                <a:lnTo>
                  <a:pt x="2390" y="373"/>
                </a:lnTo>
                <a:lnTo>
                  <a:pt x="2390" y="374"/>
                </a:lnTo>
                <a:lnTo>
                  <a:pt x="2390" y="376"/>
                </a:lnTo>
                <a:lnTo>
                  <a:pt x="2390" y="377"/>
                </a:lnTo>
                <a:lnTo>
                  <a:pt x="2390" y="378"/>
                </a:lnTo>
                <a:lnTo>
                  <a:pt x="2390" y="379"/>
                </a:lnTo>
                <a:lnTo>
                  <a:pt x="2390" y="380"/>
                </a:lnTo>
                <a:lnTo>
                  <a:pt x="2389" y="380"/>
                </a:lnTo>
                <a:lnTo>
                  <a:pt x="2389" y="381"/>
                </a:lnTo>
                <a:lnTo>
                  <a:pt x="2388" y="380"/>
                </a:lnTo>
                <a:close/>
                <a:moveTo>
                  <a:pt x="2388" y="364"/>
                </a:moveTo>
                <a:lnTo>
                  <a:pt x="2388" y="365"/>
                </a:lnTo>
                <a:lnTo>
                  <a:pt x="2388" y="366"/>
                </a:lnTo>
                <a:lnTo>
                  <a:pt x="2388" y="367"/>
                </a:lnTo>
                <a:lnTo>
                  <a:pt x="2386" y="370"/>
                </a:lnTo>
                <a:lnTo>
                  <a:pt x="2386" y="368"/>
                </a:lnTo>
                <a:lnTo>
                  <a:pt x="2384" y="366"/>
                </a:lnTo>
                <a:lnTo>
                  <a:pt x="2384" y="365"/>
                </a:lnTo>
                <a:lnTo>
                  <a:pt x="2386" y="364"/>
                </a:lnTo>
                <a:lnTo>
                  <a:pt x="2387" y="363"/>
                </a:lnTo>
                <a:lnTo>
                  <a:pt x="2388" y="364"/>
                </a:lnTo>
                <a:close/>
                <a:moveTo>
                  <a:pt x="2402" y="332"/>
                </a:moveTo>
                <a:lnTo>
                  <a:pt x="2401" y="335"/>
                </a:lnTo>
                <a:lnTo>
                  <a:pt x="2400" y="337"/>
                </a:lnTo>
                <a:lnTo>
                  <a:pt x="2399" y="339"/>
                </a:lnTo>
                <a:lnTo>
                  <a:pt x="2398" y="340"/>
                </a:lnTo>
                <a:lnTo>
                  <a:pt x="2396" y="344"/>
                </a:lnTo>
                <a:lnTo>
                  <a:pt x="2393" y="347"/>
                </a:lnTo>
                <a:lnTo>
                  <a:pt x="2392" y="349"/>
                </a:lnTo>
                <a:lnTo>
                  <a:pt x="2392" y="350"/>
                </a:lnTo>
                <a:lnTo>
                  <a:pt x="2391" y="349"/>
                </a:lnTo>
                <a:lnTo>
                  <a:pt x="2392" y="348"/>
                </a:lnTo>
                <a:lnTo>
                  <a:pt x="2392" y="347"/>
                </a:lnTo>
                <a:lnTo>
                  <a:pt x="2393" y="345"/>
                </a:lnTo>
                <a:lnTo>
                  <a:pt x="2395" y="340"/>
                </a:lnTo>
                <a:lnTo>
                  <a:pt x="2395" y="339"/>
                </a:lnTo>
                <a:lnTo>
                  <a:pt x="2396" y="338"/>
                </a:lnTo>
                <a:lnTo>
                  <a:pt x="2397" y="338"/>
                </a:lnTo>
                <a:lnTo>
                  <a:pt x="2398" y="337"/>
                </a:lnTo>
                <a:lnTo>
                  <a:pt x="2400" y="333"/>
                </a:lnTo>
                <a:lnTo>
                  <a:pt x="2401" y="332"/>
                </a:lnTo>
                <a:lnTo>
                  <a:pt x="2402" y="332"/>
                </a:lnTo>
                <a:close/>
                <a:moveTo>
                  <a:pt x="2407" y="316"/>
                </a:moveTo>
                <a:lnTo>
                  <a:pt x="2407" y="317"/>
                </a:lnTo>
                <a:lnTo>
                  <a:pt x="2407" y="318"/>
                </a:lnTo>
                <a:lnTo>
                  <a:pt x="2407" y="319"/>
                </a:lnTo>
                <a:lnTo>
                  <a:pt x="2407" y="317"/>
                </a:lnTo>
                <a:lnTo>
                  <a:pt x="2407" y="314"/>
                </a:lnTo>
                <a:lnTo>
                  <a:pt x="2407" y="316"/>
                </a:lnTo>
                <a:close/>
                <a:moveTo>
                  <a:pt x="2407" y="291"/>
                </a:moveTo>
                <a:lnTo>
                  <a:pt x="2406" y="288"/>
                </a:lnTo>
                <a:lnTo>
                  <a:pt x="2406" y="285"/>
                </a:lnTo>
                <a:lnTo>
                  <a:pt x="2407" y="283"/>
                </a:lnTo>
                <a:lnTo>
                  <a:pt x="2408" y="281"/>
                </a:lnTo>
                <a:lnTo>
                  <a:pt x="2408" y="280"/>
                </a:lnTo>
                <a:lnTo>
                  <a:pt x="2410" y="278"/>
                </a:lnTo>
                <a:lnTo>
                  <a:pt x="2410" y="281"/>
                </a:lnTo>
                <a:lnTo>
                  <a:pt x="2408" y="284"/>
                </a:lnTo>
                <a:lnTo>
                  <a:pt x="2408" y="288"/>
                </a:lnTo>
                <a:lnTo>
                  <a:pt x="2408" y="289"/>
                </a:lnTo>
                <a:lnTo>
                  <a:pt x="2407" y="291"/>
                </a:lnTo>
                <a:close/>
                <a:moveTo>
                  <a:pt x="2410" y="289"/>
                </a:moveTo>
                <a:lnTo>
                  <a:pt x="2409" y="289"/>
                </a:lnTo>
                <a:lnTo>
                  <a:pt x="2409" y="288"/>
                </a:lnTo>
                <a:lnTo>
                  <a:pt x="2409" y="287"/>
                </a:lnTo>
                <a:lnTo>
                  <a:pt x="2409" y="284"/>
                </a:lnTo>
                <a:lnTo>
                  <a:pt x="2409" y="283"/>
                </a:lnTo>
                <a:lnTo>
                  <a:pt x="2410" y="282"/>
                </a:lnTo>
                <a:lnTo>
                  <a:pt x="2411" y="281"/>
                </a:lnTo>
                <a:lnTo>
                  <a:pt x="2411" y="275"/>
                </a:lnTo>
                <a:lnTo>
                  <a:pt x="2412" y="273"/>
                </a:lnTo>
                <a:lnTo>
                  <a:pt x="2418" y="270"/>
                </a:lnTo>
                <a:lnTo>
                  <a:pt x="2419" y="270"/>
                </a:lnTo>
                <a:lnTo>
                  <a:pt x="2419" y="271"/>
                </a:lnTo>
                <a:lnTo>
                  <a:pt x="2418" y="272"/>
                </a:lnTo>
                <a:lnTo>
                  <a:pt x="2417" y="272"/>
                </a:lnTo>
                <a:lnTo>
                  <a:pt x="2416" y="274"/>
                </a:lnTo>
                <a:lnTo>
                  <a:pt x="2416" y="278"/>
                </a:lnTo>
                <a:lnTo>
                  <a:pt x="2417" y="281"/>
                </a:lnTo>
                <a:lnTo>
                  <a:pt x="2417" y="282"/>
                </a:lnTo>
                <a:lnTo>
                  <a:pt x="2416" y="284"/>
                </a:lnTo>
                <a:lnTo>
                  <a:pt x="2414" y="288"/>
                </a:lnTo>
                <a:lnTo>
                  <a:pt x="2411" y="289"/>
                </a:lnTo>
                <a:lnTo>
                  <a:pt x="2410" y="289"/>
                </a:lnTo>
                <a:close/>
                <a:moveTo>
                  <a:pt x="2422" y="269"/>
                </a:moveTo>
                <a:lnTo>
                  <a:pt x="2425" y="266"/>
                </a:lnTo>
                <a:lnTo>
                  <a:pt x="2426" y="266"/>
                </a:lnTo>
                <a:lnTo>
                  <a:pt x="2421" y="272"/>
                </a:lnTo>
                <a:lnTo>
                  <a:pt x="2422" y="272"/>
                </a:lnTo>
                <a:lnTo>
                  <a:pt x="2425" y="271"/>
                </a:lnTo>
                <a:lnTo>
                  <a:pt x="2425" y="272"/>
                </a:lnTo>
                <a:lnTo>
                  <a:pt x="2422" y="274"/>
                </a:lnTo>
                <a:lnTo>
                  <a:pt x="2421" y="274"/>
                </a:lnTo>
                <a:lnTo>
                  <a:pt x="2419" y="279"/>
                </a:lnTo>
                <a:lnTo>
                  <a:pt x="2418" y="280"/>
                </a:lnTo>
                <a:lnTo>
                  <a:pt x="2418" y="279"/>
                </a:lnTo>
                <a:lnTo>
                  <a:pt x="2418" y="278"/>
                </a:lnTo>
                <a:lnTo>
                  <a:pt x="2417" y="275"/>
                </a:lnTo>
                <a:lnTo>
                  <a:pt x="2417" y="274"/>
                </a:lnTo>
                <a:lnTo>
                  <a:pt x="2418" y="272"/>
                </a:lnTo>
                <a:lnTo>
                  <a:pt x="2419" y="272"/>
                </a:lnTo>
                <a:lnTo>
                  <a:pt x="2418" y="273"/>
                </a:lnTo>
                <a:lnTo>
                  <a:pt x="2419" y="274"/>
                </a:lnTo>
                <a:lnTo>
                  <a:pt x="2420" y="272"/>
                </a:lnTo>
                <a:lnTo>
                  <a:pt x="2422" y="269"/>
                </a:lnTo>
                <a:close/>
                <a:moveTo>
                  <a:pt x="2422" y="269"/>
                </a:moveTo>
                <a:lnTo>
                  <a:pt x="2420" y="269"/>
                </a:lnTo>
                <a:lnTo>
                  <a:pt x="2422" y="266"/>
                </a:lnTo>
                <a:lnTo>
                  <a:pt x="2424" y="266"/>
                </a:lnTo>
                <a:lnTo>
                  <a:pt x="2422" y="269"/>
                </a:lnTo>
                <a:close/>
                <a:moveTo>
                  <a:pt x="2421" y="277"/>
                </a:moveTo>
                <a:lnTo>
                  <a:pt x="2421" y="275"/>
                </a:lnTo>
                <a:lnTo>
                  <a:pt x="2422" y="274"/>
                </a:lnTo>
                <a:lnTo>
                  <a:pt x="2424" y="273"/>
                </a:lnTo>
                <a:lnTo>
                  <a:pt x="2425" y="273"/>
                </a:lnTo>
                <a:lnTo>
                  <a:pt x="2424" y="274"/>
                </a:lnTo>
                <a:lnTo>
                  <a:pt x="2421" y="277"/>
                </a:lnTo>
                <a:close/>
                <a:moveTo>
                  <a:pt x="2431" y="273"/>
                </a:moveTo>
                <a:lnTo>
                  <a:pt x="2433" y="273"/>
                </a:lnTo>
                <a:lnTo>
                  <a:pt x="2433" y="275"/>
                </a:lnTo>
                <a:lnTo>
                  <a:pt x="2431" y="275"/>
                </a:lnTo>
                <a:lnTo>
                  <a:pt x="2430" y="275"/>
                </a:lnTo>
                <a:lnTo>
                  <a:pt x="2431" y="273"/>
                </a:lnTo>
                <a:close/>
                <a:moveTo>
                  <a:pt x="2426" y="277"/>
                </a:moveTo>
                <a:lnTo>
                  <a:pt x="2426" y="278"/>
                </a:lnTo>
                <a:lnTo>
                  <a:pt x="2425" y="278"/>
                </a:lnTo>
                <a:lnTo>
                  <a:pt x="2425" y="279"/>
                </a:lnTo>
                <a:lnTo>
                  <a:pt x="2422" y="281"/>
                </a:lnTo>
                <a:lnTo>
                  <a:pt x="2422" y="282"/>
                </a:lnTo>
                <a:lnTo>
                  <a:pt x="2421" y="284"/>
                </a:lnTo>
                <a:lnTo>
                  <a:pt x="2419" y="284"/>
                </a:lnTo>
                <a:lnTo>
                  <a:pt x="2419" y="282"/>
                </a:lnTo>
                <a:lnTo>
                  <a:pt x="2420" y="279"/>
                </a:lnTo>
                <a:lnTo>
                  <a:pt x="2421" y="278"/>
                </a:lnTo>
                <a:lnTo>
                  <a:pt x="2424" y="275"/>
                </a:lnTo>
                <a:lnTo>
                  <a:pt x="2424" y="277"/>
                </a:lnTo>
                <a:lnTo>
                  <a:pt x="2424" y="278"/>
                </a:lnTo>
                <a:lnTo>
                  <a:pt x="2425" y="278"/>
                </a:lnTo>
                <a:lnTo>
                  <a:pt x="2426" y="277"/>
                </a:lnTo>
                <a:close/>
                <a:moveTo>
                  <a:pt x="2430" y="277"/>
                </a:moveTo>
                <a:lnTo>
                  <a:pt x="2431" y="277"/>
                </a:lnTo>
                <a:lnTo>
                  <a:pt x="2431" y="279"/>
                </a:lnTo>
                <a:lnTo>
                  <a:pt x="2430" y="280"/>
                </a:lnTo>
                <a:lnTo>
                  <a:pt x="2429" y="281"/>
                </a:lnTo>
                <a:lnTo>
                  <a:pt x="2427" y="283"/>
                </a:lnTo>
                <a:lnTo>
                  <a:pt x="2426" y="283"/>
                </a:lnTo>
                <a:lnTo>
                  <a:pt x="2426" y="282"/>
                </a:lnTo>
                <a:lnTo>
                  <a:pt x="2428" y="281"/>
                </a:lnTo>
                <a:lnTo>
                  <a:pt x="2429" y="280"/>
                </a:lnTo>
                <a:lnTo>
                  <a:pt x="2429" y="278"/>
                </a:lnTo>
                <a:lnTo>
                  <a:pt x="2430" y="277"/>
                </a:lnTo>
                <a:close/>
                <a:moveTo>
                  <a:pt x="2428" y="279"/>
                </a:moveTo>
                <a:lnTo>
                  <a:pt x="2428" y="280"/>
                </a:lnTo>
                <a:lnTo>
                  <a:pt x="2427" y="281"/>
                </a:lnTo>
                <a:lnTo>
                  <a:pt x="2426" y="281"/>
                </a:lnTo>
                <a:lnTo>
                  <a:pt x="2427" y="279"/>
                </a:lnTo>
                <a:lnTo>
                  <a:pt x="2428" y="279"/>
                </a:lnTo>
                <a:close/>
                <a:moveTo>
                  <a:pt x="2426" y="280"/>
                </a:moveTo>
                <a:lnTo>
                  <a:pt x="2424" y="282"/>
                </a:lnTo>
                <a:lnTo>
                  <a:pt x="2422" y="282"/>
                </a:lnTo>
                <a:lnTo>
                  <a:pt x="2425" y="280"/>
                </a:lnTo>
                <a:lnTo>
                  <a:pt x="2426" y="278"/>
                </a:lnTo>
                <a:lnTo>
                  <a:pt x="2427" y="278"/>
                </a:lnTo>
                <a:lnTo>
                  <a:pt x="2428" y="278"/>
                </a:lnTo>
                <a:lnTo>
                  <a:pt x="2426" y="279"/>
                </a:lnTo>
                <a:lnTo>
                  <a:pt x="2426" y="280"/>
                </a:lnTo>
                <a:close/>
                <a:moveTo>
                  <a:pt x="2419" y="281"/>
                </a:moveTo>
                <a:lnTo>
                  <a:pt x="2418" y="283"/>
                </a:lnTo>
                <a:lnTo>
                  <a:pt x="2417" y="283"/>
                </a:lnTo>
                <a:lnTo>
                  <a:pt x="2417" y="282"/>
                </a:lnTo>
                <a:lnTo>
                  <a:pt x="2418" y="281"/>
                </a:lnTo>
                <a:lnTo>
                  <a:pt x="2419" y="281"/>
                </a:lnTo>
                <a:close/>
                <a:moveTo>
                  <a:pt x="2640" y="73"/>
                </a:moveTo>
                <a:lnTo>
                  <a:pt x="2638" y="78"/>
                </a:lnTo>
                <a:lnTo>
                  <a:pt x="2637" y="80"/>
                </a:lnTo>
                <a:lnTo>
                  <a:pt x="2636" y="81"/>
                </a:lnTo>
                <a:lnTo>
                  <a:pt x="2633" y="82"/>
                </a:lnTo>
                <a:lnTo>
                  <a:pt x="2632" y="82"/>
                </a:lnTo>
                <a:lnTo>
                  <a:pt x="2629" y="84"/>
                </a:lnTo>
                <a:lnTo>
                  <a:pt x="2625" y="86"/>
                </a:lnTo>
                <a:lnTo>
                  <a:pt x="2622" y="87"/>
                </a:lnTo>
                <a:lnTo>
                  <a:pt x="2621" y="87"/>
                </a:lnTo>
                <a:lnTo>
                  <a:pt x="2621" y="86"/>
                </a:lnTo>
                <a:lnTo>
                  <a:pt x="2622" y="84"/>
                </a:lnTo>
                <a:lnTo>
                  <a:pt x="2623" y="80"/>
                </a:lnTo>
                <a:lnTo>
                  <a:pt x="2626" y="75"/>
                </a:lnTo>
                <a:lnTo>
                  <a:pt x="2627" y="74"/>
                </a:lnTo>
                <a:lnTo>
                  <a:pt x="2628" y="72"/>
                </a:lnTo>
                <a:lnTo>
                  <a:pt x="2628" y="71"/>
                </a:lnTo>
                <a:lnTo>
                  <a:pt x="2629" y="70"/>
                </a:lnTo>
                <a:lnTo>
                  <a:pt x="2631" y="68"/>
                </a:lnTo>
                <a:lnTo>
                  <a:pt x="2633" y="64"/>
                </a:lnTo>
                <a:lnTo>
                  <a:pt x="2635" y="62"/>
                </a:lnTo>
                <a:lnTo>
                  <a:pt x="2636" y="61"/>
                </a:lnTo>
                <a:lnTo>
                  <a:pt x="2636" y="59"/>
                </a:lnTo>
                <a:lnTo>
                  <a:pt x="2636" y="58"/>
                </a:lnTo>
                <a:lnTo>
                  <a:pt x="2638" y="54"/>
                </a:lnTo>
                <a:lnTo>
                  <a:pt x="2639" y="53"/>
                </a:lnTo>
                <a:lnTo>
                  <a:pt x="2640" y="52"/>
                </a:lnTo>
                <a:lnTo>
                  <a:pt x="2641" y="51"/>
                </a:lnTo>
                <a:lnTo>
                  <a:pt x="2645" y="49"/>
                </a:lnTo>
                <a:lnTo>
                  <a:pt x="2646" y="49"/>
                </a:lnTo>
                <a:lnTo>
                  <a:pt x="2647" y="48"/>
                </a:lnTo>
                <a:lnTo>
                  <a:pt x="2648" y="46"/>
                </a:lnTo>
                <a:lnTo>
                  <a:pt x="2649" y="45"/>
                </a:lnTo>
                <a:lnTo>
                  <a:pt x="2652" y="45"/>
                </a:lnTo>
                <a:lnTo>
                  <a:pt x="2654" y="44"/>
                </a:lnTo>
                <a:lnTo>
                  <a:pt x="2655" y="44"/>
                </a:lnTo>
                <a:lnTo>
                  <a:pt x="2655" y="45"/>
                </a:lnTo>
                <a:lnTo>
                  <a:pt x="2655" y="48"/>
                </a:lnTo>
                <a:lnTo>
                  <a:pt x="2655" y="49"/>
                </a:lnTo>
                <a:lnTo>
                  <a:pt x="2654" y="50"/>
                </a:lnTo>
                <a:lnTo>
                  <a:pt x="2652" y="52"/>
                </a:lnTo>
                <a:lnTo>
                  <a:pt x="2651" y="54"/>
                </a:lnTo>
                <a:lnTo>
                  <a:pt x="2651" y="55"/>
                </a:lnTo>
                <a:lnTo>
                  <a:pt x="2650" y="56"/>
                </a:lnTo>
                <a:lnTo>
                  <a:pt x="2649" y="60"/>
                </a:lnTo>
                <a:lnTo>
                  <a:pt x="2649" y="64"/>
                </a:lnTo>
                <a:lnTo>
                  <a:pt x="2648" y="65"/>
                </a:lnTo>
                <a:lnTo>
                  <a:pt x="2645" y="69"/>
                </a:lnTo>
                <a:lnTo>
                  <a:pt x="2644" y="70"/>
                </a:lnTo>
                <a:lnTo>
                  <a:pt x="2642" y="71"/>
                </a:lnTo>
                <a:lnTo>
                  <a:pt x="2641" y="72"/>
                </a:lnTo>
                <a:lnTo>
                  <a:pt x="2640" y="73"/>
                </a:lnTo>
                <a:close/>
                <a:moveTo>
                  <a:pt x="2668" y="40"/>
                </a:moveTo>
                <a:lnTo>
                  <a:pt x="2669" y="39"/>
                </a:lnTo>
                <a:lnTo>
                  <a:pt x="2670" y="38"/>
                </a:lnTo>
                <a:lnTo>
                  <a:pt x="2671" y="38"/>
                </a:lnTo>
                <a:lnTo>
                  <a:pt x="2670" y="39"/>
                </a:lnTo>
                <a:lnTo>
                  <a:pt x="2670" y="41"/>
                </a:lnTo>
                <a:lnTo>
                  <a:pt x="2669" y="41"/>
                </a:lnTo>
                <a:lnTo>
                  <a:pt x="2668" y="40"/>
                </a:lnTo>
                <a:close/>
                <a:moveTo>
                  <a:pt x="2674" y="38"/>
                </a:moveTo>
                <a:lnTo>
                  <a:pt x="2676" y="34"/>
                </a:lnTo>
                <a:lnTo>
                  <a:pt x="2675" y="36"/>
                </a:lnTo>
                <a:lnTo>
                  <a:pt x="2675" y="38"/>
                </a:lnTo>
                <a:lnTo>
                  <a:pt x="2674" y="38"/>
                </a:lnTo>
                <a:close/>
                <a:moveTo>
                  <a:pt x="2665" y="42"/>
                </a:moveTo>
                <a:lnTo>
                  <a:pt x="2664" y="43"/>
                </a:lnTo>
                <a:lnTo>
                  <a:pt x="2661" y="45"/>
                </a:lnTo>
                <a:lnTo>
                  <a:pt x="2660" y="46"/>
                </a:lnTo>
                <a:lnTo>
                  <a:pt x="2661" y="45"/>
                </a:lnTo>
                <a:lnTo>
                  <a:pt x="2663" y="43"/>
                </a:lnTo>
                <a:lnTo>
                  <a:pt x="2664" y="42"/>
                </a:lnTo>
                <a:lnTo>
                  <a:pt x="2664" y="41"/>
                </a:lnTo>
                <a:lnTo>
                  <a:pt x="2665" y="42"/>
                </a:lnTo>
                <a:close/>
                <a:moveTo>
                  <a:pt x="2657" y="54"/>
                </a:moveTo>
                <a:lnTo>
                  <a:pt x="2657" y="52"/>
                </a:lnTo>
                <a:lnTo>
                  <a:pt x="2658" y="52"/>
                </a:lnTo>
                <a:lnTo>
                  <a:pt x="2659" y="52"/>
                </a:lnTo>
                <a:lnTo>
                  <a:pt x="2658" y="53"/>
                </a:lnTo>
                <a:lnTo>
                  <a:pt x="2656" y="55"/>
                </a:lnTo>
                <a:lnTo>
                  <a:pt x="2657" y="54"/>
                </a:lnTo>
                <a:close/>
                <a:moveTo>
                  <a:pt x="1943" y="796"/>
                </a:moveTo>
                <a:lnTo>
                  <a:pt x="1941" y="797"/>
                </a:lnTo>
                <a:lnTo>
                  <a:pt x="1941" y="796"/>
                </a:lnTo>
                <a:lnTo>
                  <a:pt x="1942" y="795"/>
                </a:lnTo>
                <a:lnTo>
                  <a:pt x="1943" y="795"/>
                </a:lnTo>
                <a:lnTo>
                  <a:pt x="1943" y="796"/>
                </a:lnTo>
                <a:close/>
                <a:moveTo>
                  <a:pt x="1911" y="789"/>
                </a:moveTo>
                <a:lnTo>
                  <a:pt x="1911" y="790"/>
                </a:lnTo>
                <a:lnTo>
                  <a:pt x="1911" y="791"/>
                </a:lnTo>
                <a:lnTo>
                  <a:pt x="1910" y="791"/>
                </a:lnTo>
                <a:lnTo>
                  <a:pt x="1911" y="790"/>
                </a:lnTo>
                <a:lnTo>
                  <a:pt x="1911" y="789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4832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29BD3-D8DC-E548-D0B2-0851F846C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639CCB12-1A1A-D7F9-63CA-4B68418BA9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kern="0" dirty="0"/>
              <a:t>Great Lakes map with </a:t>
            </a:r>
            <a:br>
              <a:rPr lang="en-US" altLang="zh-CN" kern="0" dirty="0"/>
            </a:br>
            <a:r>
              <a:rPr lang="en-US" altLang="zh-CN" kern="0" dirty="0"/>
              <a:t>US States and Canadian Provinces</a:t>
            </a:r>
            <a:endParaRPr lang="en-US" altLang="zh-CN" dirty="0">
              <a:solidFill>
                <a:srgbClr val="FF0000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44E1A1A-352C-3E06-A188-11F2A79A57C3}"/>
              </a:ext>
            </a:extLst>
          </p:cNvPr>
          <p:cNvGrpSpPr/>
          <p:nvPr/>
        </p:nvGrpSpPr>
        <p:grpSpPr>
          <a:xfrm>
            <a:off x="3082925" y="962026"/>
            <a:ext cx="3771900" cy="3902076"/>
            <a:chOff x="3082925" y="962026"/>
            <a:chExt cx="3771900" cy="3902076"/>
          </a:xfrm>
          <a:solidFill>
            <a:srgbClr val="B7DEE8"/>
          </a:solidFill>
        </p:grpSpPr>
        <p:sp>
          <p:nvSpPr>
            <p:cNvPr id="137836" name="Freeform 1061">
              <a:extLst>
                <a:ext uri="{FF2B5EF4-FFF2-40B4-BE49-F238E27FC236}">
                  <a16:creationId xmlns:a16="http://schemas.microsoft.com/office/drawing/2014/main" id="{FF80D4D4-C363-3A48-6857-EDFFAE0A1F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150" y="962026"/>
              <a:ext cx="2225675" cy="2462213"/>
            </a:xfrm>
            <a:custGeom>
              <a:avLst/>
              <a:gdLst>
                <a:gd name="T0" fmla="*/ 724 w 1402"/>
                <a:gd name="T1" fmla="*/ 89 h 1551"/>
                <a:gd name="T2" fmla="*/ 753 w 1402"/>
                <a:gd name="T3" fmla="*/ 132 h 1551"/>
                <a:gd name="T4" fmla="*/ 767 w 1402"/>
                <a:gd name="T5" fmla="*/ 157 h 1551"/>
                <a:gd name="T6" fmla="*/ 791 w 1402"/>
                <a:gd name="T7" fmla="*/ 169 h 1551"/>
                <a:gd name="T8" fmla="*/ 801 w 1402"/>
                <a:gd name="T9" fmla="*/ 223 h 1551"/>
                <a:gd name="T10" fmla="*/ 842 w 1402"/>
                <a:gd name="T11" fmla="*/ 262 h 1551"/>
                <a:gd name="T12" fmla="*/ 847 w 1402"/>
                <a:gd name="T13" fmla="*/ 329 h 1551"/>
                <a:gd name="T14" fmla="*/ 871 w 1402"/>
                <a:gd name="T15" fmla="*/ 383 h 1551"/>
                <a:gd name="T16" fmla="*/ 897 w 1402"/>
                <a:gd name="T17" fmla="*/ 406 h 1551"/>
                <a:gd name="T18" fmla="*/ 913 w 1402"/>
                <a:gd name="T19" fmla="*/ 447 h 1551"/>
                <a:gd name="T20" fmla="*/ 917 w 1402"/>
                <a:gd name="T21" fmla="*/ 486 h 1551"/>
                <a:gd name="T22" fmla="*/ 874 w 1402"/>
                <a:gd name="T23" fmla="*/ 510 h 1551"/>
                <a:gd name="T24" fmla="*/ 825 w 1402"/>
                <a:gd name="T25" fmla="*/ 526 h 1551"/>
                <a:gd name="T26" fmla="*/ 748 w 1402"/>
                <a:gd name="T27" fmla="*/ 498 h 1551"/>
                <a:gd name="T28" fmla="*/ 765 w 1402"/>
                <a:gd name="T29" fmla="*/ 542 h 1551"/>
                <a:gd name="T30" fmla="*/ 736 w 1402"/>
                <a:gd name="T31" fmla="*/ 553 h 1551"/>
                <a:gd name="T32" fmla="*/ 716 w 1402"/>
                <a:gd name="T33" fmla="*/ 598 h 1551"/>
                <a:gd name="T34" fmla="*/ 743 w 1402"/>
                <a:gd name="T35" fmla="*/ 646 h 1551"/>
                <a:gd name="T36" fmla="*/ 789 w 1402"/>
                <a:gd name="T37" fmla="*/ 688 h 1551"/>
                <a:gd name="T38" fmla="*/ 796 w 1402"/>
                <a:gd name="T39" fmla="*/ 717 h 1551"/>
                <a:gd name="T40" fmla="*/ 825 w 1402"/>
                <a:gd name="T41" fmla="*/ 697 h 1551"/>
                <a:gd name="T42" fmla="*/ 844 w 1402"/>
                <a:gd name="T43" fmla="*/ 735 h 1551"/>
                <a:gd name="T44" fmla="*/ 870 w 1402"/>
                <a:gd name="T45" fmla="*/ 759 h 1551"/>
                <a:gd name="T46" fmla="*/ 917 w 1402"/>
                <a:gd name="T47" fmla="*/ 770 h 1551"/>
                <a:gd name="T48" fmla="*/ 979 w 1402"/>
                <a:gd name="T49" fmla="*/ 776 h 1551"/>
                <a:gd name="T50" fmla="*/ 972 w 1402"/>
                <a:gd name="T51" fmla="*/ 713 h 1551"/>
                <a:gd name="T52" fmla="*/ 990 w 1402"/>
                <a:gd name="T53" fmla="*/ 652 h 1551"/>
                <a:gd name="T54" fmla="*/ 994 w 1402"/>
                <a:gd name="T55" fmla="*/ 703 h 1551"/>
                <a:gd name="T56" fmla="*/ 1057 w 1402"/>
                <a:gd name="T57" fmla="*/ 711 h 1551"/>
                <a:gd name="T58" fmla="*/ 1170 w 1402"/>
                <a:gd name="T59" fmla="*/ 669 h 1551"/>
                <a:gd name="T60" fmla="*/ 1281 w 1402"/>
                <a:gd name="T61" fmla="*/ 624 h 1551"/>
                <a:gd name="T62" fmla="*/ 1385 w 1402"/>
                <a:gd name="T63" fmla="*/ 596 h 1551"/>
                <a:gd name="T64" fmla="*/ 1192 w 1402"/>
                <a:gd name="T65" fmla="*/ 921 h 1551"/>
                <a:gd name="T66" fmla="*/ 970 w 1402"/>
                <a:gd name="T67" fmla="*/ 1126 h 1551"/>
                <a:gd name="T68" fmla="*/ 898 w 1402"/>
                <a:gd name="T69" fmla="*/ 1161 h 1551"/>
                <a:gd name="T70" fmla="*/ 795 w 1402"/>
                <a:gd name="T71" fmla="*/ 1286 h 1551"/>
                <a:gd name="T72" fmla="*/ 781 w 1402"/>
                <a:gd name="T73" fmla="*/ 1387 h 1551"/>
                <a:gd name="T74" fmla="*/ 768 w 1402"/>
                <a:gd name="T75" fmla="*/ 1448 h 1551"/>
                <a:gd name="T76" fmla="*/ 730 w 1402"/>
                <a:gd name="T77" fmla="*/ 1485 h 1551"/>
                <a:gd name="T78" fmla="*/ 612 w 1402"/>
                <a:gd name="T79" fmla="*/ 1528 h 1551"/>
                <a:gd name="T80" fmla="*/ 530 w 1402"/>
                <a:gd name="T81" fmla="*/ 1511 h 1551"/>
                <a:gd name="T82" fmla="*/ 444 w 1402"/>
                <a:gd name="T83" fmla="*/ 1527 h 1551"/>
                <a:gd name="T84" fmla="*/ 360 w 1402"/>
                <a:gd name="T85" fmla="*/ 1499 h 1551"/>
                <a:gd name="T86" fmla="*/ 259 w 1402"/>
                <a:gd name="T87" fmla="*/ 1482 h 1551"/>
                <a:gd name="T88" fmla="*/ 177 w 1402"/>
                <a:gd name="T89" fmla="*/ 1421 h 1551"/>
                <a:gd name="T90" fmla="*/ 137 w 1402"/>
                <a:gd name="T91" fmla="*/ 1028 h 1551"/>
                <a:gd name="T92" fmla="*/ 141 w 1402"/>
                <a:gd name="T93" fmla="*/ 934 h 1551"/>
                <a:gd name="T94" fmla="*/ 108 w 1402"/>
                <a:gd name="T95" fmla="*/ 874 h 1551"/>
                <a:gd name="T96" fmla="*/ 101 w 1402"/>
                <a:gd name="T97" fmla="*/ 823 h 1551"/>
                <a:gd name="T98" fmla="*/ 87 w 1402"/>
                <a:gd name="T99" fmla="*/ 789 h 1551"/>
                <a:gd name="T100" fmla="*/ 54 w 1402"/>
                <a:gd name="T101" fmla="*/ 748 h 1551"/>
                <a:gd name="T102" fmla="*/ 96 w 1402"/>
                <a:gd name="T103" fmla="*/ 691 h 1551"/>
                <a:gd name="T104" fmla="*/ 151 w 1402"/>
                <a:gd name="T105" fmla="*/ 636 h 1551"/>
                <a:gd name="T106" fmla="*/ 180 w 1402"/>
                <a:gd name="T107" fmla="*/ 581 h 1551"/>
                <a:gd name="T108" fmla="*/ 178 w 1402"/>
                <a:gd name="T109" fmla="*/ 507 h 1551"/>
                <a:gd name="T110" fmla="*/ 127 w 1402"/>
                <a:gd name="T111" fmla="*/ 419 h 1551"/>
                <a:gd name="T112" fmla="*/ 43 w 1402"/>
                <a:gd name="T113" fmla="*/ 346 h 1551"/>
                <a:gd name="T114" fmla="*/ 81 w 1402"/>
                <a:gd name="T115" fmla="*/ 260 h 1551"/>
                <a:gd name="T116" fmla="*/ 37 w 1402"/>
                <a:gd name="T117" fmla="*/ 156 h 1551"/>
                <a:gd name="T118" fmla="*/ 229 w 1402"/>
                <a:gd name="T119" fmla="*/ 6 h 1551"/>
                <a:gd name="T120" fmla="*/ 485 w 1402"/>
                <a:gd name="T121" fmla="*/ 169 h 1551"/>
                <a:gd name="T122" fmla="*/ 632 w 1402"/>
                <a:gd name="T123" fmla="*/ 254 h 1551"/>
                <a:gd name="T124" fmla="*/ 698 w 1402"/>
                <a:gd name="T125" fmla="*/ 120 h 1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02" h="1551">
                  <a:moveTo>
                    <a:pt x="724" y="44"/>
                  </a:moveTo>
                  <a:lnTo>
                    <a:pt x="723" y="44"/>
                  </a:lnTo>
                  <a:lnTo>
                    <a:pt x="723" y="45"/>
                  </a:lnTo>
                  <a:lnTo>
                    <a:pt x="722" y="44"/>
                  </a:lnTo>
                  <a:lnTo>
                    <a:pt x="721" y="44"/>
                  </a:lnTo>
                  <a:lnTo>
                    <a:pt x="720" y="44"/>
                  </a:lnTo>
                  <a:lnTo>
                    <a:pt x="720" y="45"/>
                  </a:lnTo>
                  <a:lnTo>
                    <a:pt x="719" y="45"/>
                  </a:lnTo>
                  <a:lnTo>
                    <a:pt x="719" y="46"/>
                  </a:lnTo>
                  <a:lnTo>
                    <a:pt x="718" y="46"/>
                  </a:lnTo>
                  <a:lnTo>
                    <a:pt x="717" y="46"/>
                  </a:lnTo>
                  <a:lnTo>
                    <a:pt x="717" y="47"/>
                  </a:lnTo>
                  <a:lnTo>
                    <a:pt x="716" y="47"/>
                  </a:lnTo>
                  <a:lnTo>
                    <a:pt x="716" y="47"/>
                  </a:lnTo>
                  <a:lnTo>
                    <a:pt x="715" y="47"/>
                  </a:lnTo>
                  <a:lnTo>
                    <a:pt x="714" y="47"/>
                  </a:lnTo>
                  <a:lnTo>
                    <a:pt x="714" y="48"/>
                  </a:lnTo>
                  <a:lnTo>
                    <a:pt x="714" y="49"/>
                  </a:lnTo>
                  <a:lnTo>
                    <a:pt x="713" y="49"/>
                  </a:lnTo>
                  <a:lnTo>
                    <a:pt x="712" y="49"/>
                  </a:lnTo>
                  <a:lnTo>
                    <a:pt x="712" y="49"/>
                  </a:lnTo>
                  <a:lnTo>
                    <a:pt x="711" y="49"/>
                  </a:lnTo>
                  <a:lnTo>
                    <a:pt x="711" y="50"/>
                  </a:lnTo>
                  <a:lnTo>
                    <a:pt x="710" y="50"/>
                  </a:lnTo>
                  <a:lnTo>
                    <a:pt x="710" y="51"/>
                  </a:lnTo>
                  <a:lnTo>
                    <a:pt x="709" y="51"/>
                  </a:lnTo>
                  <a:lnTo>
                    <a:pt x="708" y="51"/>
                  </a:lnTo>
                  <a:lnTo>
                    <a:pt x="708" y="52"/>
                  </a:lnTo>
                  <a:lnTo>
                    <a:pt x="707" y="52"/>
                  </a:lnTo>
                  <a:lnTo>
                    <a:pt x="707" y="53"/>
                  </a:lnTo>
                  <a:lnTo>
                    <a:pt x="708" y="54"/>
                  </a:lnTo>
                  <a:lnTo>
                    <a:pt x="707" y="54"/>
                  </a:lnTo>
                  <a:lnTo>
                    <a:pt x="707" y="55"/>
                  </a:lnTo>
                  <a:lnTo>
                    <a:pt x="708" y="56"/>
                  </a:lnTo>
                  <a:lnTo>
                    <a:pt x="709" y="56"/>
                  </a:lnTo>
                  <a:lnTo>
                    <a:pt x="710" y="56"/>
                  </a:lnTo>
                  <a:lnTo>
                    <a:pt x="711" y="56"/>
                  </a:lnTo>
                  <a:lnTo>
                    <a:pt x="712" y="56"/>
                  </a:lnTo>
                  <a:lnTo>
                    <a:pt x="712" y="57"/>
                  </a:lnTo>
                  <a:lnTo>
                    <a:pt x="713" y="57"/>
                  </a:lnTo>
                  <a:lnTo>
                    <a:pt x="714" y="57"/>
                  </a:lnTo>
                  <a:lnTo>
                    <a:pt x="715" y="57"/>
                  </a:lnTo>
                  <a:lnTo>
                    <a:pt x="716" y="58"/>
                  </a:lnTo>
                  <a:lnTo>
                    <a:pt x="716" y="58"/>
                  </a:lnTo>
                  <a:lnTo>
                    <a:pt x="716" y="58"/>
                  </a:lnTo>
                  <a:lnTo>
                    <a:pt x="717" y="58"/>
                  </a:lnTo>
                  <a:lnTo>
                    <a:pt x="717" y="58"/>
                  </a:lnTo>
                  <a:lnTo>
                    <a:pt x="718" y="58"/>
                  </a:lnTo>
                  <a:lnTo>
                    <a:pt x="718" y="57"/>
                  </a:lnTo>
                  <a:lnTo>
                    <a:pt x="719" y="57"/>
                  </a:lnTo>
                  <a:lnTo>
                    <a:pt x="720" y="57"/>
                  </a:lnTo>
                  <a:lnTo>
                    <a:pt x="721" y="57"/>
                  </a:lnTo>
                  <a:lnTo>
                    <a:pt x="722" y="57"/>
                  </a:lnTo>
                  <a:lnTo>
                    <a:pt x="722" y="56"/>
                  </a:lnTo>
                  <a:lnTo>
                    <a:pt x="723" y="56"/>
                  </a:lnTo>
                  <a:lnTo>
                    <a:pt x="723" y="57"/>
                  </a:lnTo>
                  <a:lnTo>
                    <a:pt x="723" y="58"/>
                  </a:lnTo>
                  <a:lnTo>
                    <a:pt x="724" y="58"/>
                  </a:lnTo>
                  <a:lnTo>
                    <a:pt x="724" y="58"/>
                  </a:lnTo>
                  <a:lnTo>
                    <a:pt x="725" y="59"/>
                  </a:lnTo>
                  <a:lnTo>
                    <a:pt x="725" y="60"/>
                  </a:lnTo>
                  <a:lnTo>
                    <a:pt x="725" y="61"/>
                  </a:lnTo>
                  <a:lnTo>
                    <a:pt x="724" y="61"/>
                  </a:lnTo>
                  <a:lnTo>
                    <a:pt x="723" y="62"/>
                  </a:lnTo>
                  <a:lnTo>
                    <a:pt x="722" y="62"/>
                  </a:lnTo>
                  <a:lnTo>
                    <a:pt x="721" y="62"/>
                  </a:lnTo>
                  <a:lnTo>
                    <a:pt x="720" y="63"/>
                  </a:lnTo>
                  <a:lnTo>
                    <a:pt x="719" y="63"/>
                  </a:lnTo>
                  <a:lnTo>
                    <a:pt x="718" y="63"/>
                  </a:lnTo>
                  <a:lnTo>
                    <a:pt x="717" y="63"/>
                  </a:lnTo>
                  <a:lnTo>
                    <a:pt x="717" y="64"/>
                  </a:lnTo>
                  <a:lnTo>
                    <a:pt x="716" y="64"/>
                  </a:lnTo>
                  <a:lnTo>
                    <a:pt x="717" y="64"/>
                  </a:lnTo>
                  <a:lnTo>
                    <a:pt x="718" y="64"/>
                  </a:lnTo>
                  <a:lnTo>
                    <a:pt x="719" y="64"/>
                  </a:lnTo>
                  <a:lnTo>
                    <a:pt x="719" y="65"/>
                  </a:lnTo>
                  <a:lnTo>
                    <a:pt x="720" y="65"/>
                  </a:lnTo>
                  <a:lnTo>
                    <a:pt x="720" y="66"/>
                  </a:lnTo>
                  <a:lnTo>
                    <a:pt x="720" y="67"/>
                  </a:lnTo>
                  <a:lnTo>
                    <a:pt x="719" y="67"/>
                  </a:lnTo>
                  <a:lnTo>
                    <a:pt x="719" y="67"/>
                  </a:lnTo>
                  <a:lnTo>
                    <a:pt x="718" y="67"/>
                  </a:lnTo>
                  <a:lnTo>
                    <a:pt x="717" y="68"/>
                  </a:lnTo>
                  <a:lnTo>
                    <a:pt x="716" y="68"/>
                  </a:lnTo>
                  <a:lnTo>
                    <a:pt x="716" y="69"/>
                  </a:lnTo>
                  <a:lnTo>
                    <a:pt x="716" y="69"/>
                  </a:lnTo>
                  <a:lnTo>
                    <a:pt x="715" y="69"/>
                  </a:lnTo>
                  <a:lnTo>
                    <a:pt x="714" y="69"/>
                  </a:lnTo>
                  <a:lnTo>
                    <a:pt x="713" y="69"/>
                  </a:lnTo>
                  <a:lnTo>
                    <a:pt x="712" y="69"/>
                  </a:lnTo>
                  <a:lnTo>
                    <a:pt x="711" y="69"/>
                  </a:lnTo>
                  <a:lnTo>
                    <a:pt x="710" y="69"/>
                  </a:lnTo>
                  <a:lnTo>
                    <a:pt x="710" y="70"/>
                  </a:lnTo>
                  <a:lnTo>
                    <a:pt x="711" y="71"/>
                  </a:lnTo>
                  <a:lnTo>
                    <a:pt x="712" y="71"/>
                  </a:lnTo>
                  <a:lnTo>
                    <a:pt x="713" y="72"/>
                  </a:lnTo>
                  <a:lnTo>
                    <a:pt x="713" y="73"/>
                  </a:lnTo>
                  <a:lnTo>
                    <a:pt x="714" y="73"/>
                  </a:lnTo>
                  <a:lnTo>
                    <a:pt x="714" y="74"/>
                  </a:lnTo>
                  <a:lnTo>
                    <a:pt x="715" y="74"/>
                  </a:lnTo>
                  <a:lnTo>
                    <a:pt x="715" y="75"/>
                  </a:lnTo>
                  <a:lnTo>
                    <a:pt x="716" y="75"/>
                  </a:lnTo>
                  <a:lnTo>
                    <a:pt x="716" y="76"/>
                  </a:lnTo>
                  <a:lnTo>
                    <a:pt x="716" y="76"/>
                  </a:lnTo>
                  <a:lnTo>
                    <a:pt x="716" y="77"/>
                  </a:lnTo>
                  <a:lnTo>
                    <a:pt x="717" y="76"/>
                  </a:lnTo>
                  <a:lnTo>
                    <a:pt x="718" y="76"/>
                  </a:lnTo>
                  <a:lnTo>
                    <a:pt x="719" y="75"/>
                  </a:lnTo>
                  <a:lnTo>
                    <a:pt x="720" y="75"/>
                  </a:lnTo>
                  <a:lnTo>
                    <a:pt x="721" y="75"/>
                  </a:lnTo>
                  <a:lnTo>
                    <a:pt x="722" y="75"/>
                  </a:lnTo>
                  <a:lnTo>
                    <a:pt x="722" y="76"/>
                  </a:lnTo>
                  <a:lnTo>
                    <a:pt x="723" y="76"/>
                  </a:lnTo>
                  <a:lnTo>
                    <a:pt x="724" y="76"/>
                  </a:lnTo>
                  <a:lnTo>
                    <a:pt x="724" y="75"/>
                  </a:lnTo>
                  <a:lnTo>
                    <a:pt x="725" y="75"/>
                  </a:lnTo>
                  <a:lnTo>
                    <a:pt x="725" y="75"/>
                  </a:lnTo>
                  <a:lnTo>
                    <a:pt x="726" y="75"/>
                  </a:lnTo>
                  <a:lnTo>
                    <a:pt x="726" y="76"/>
                  </a:lnTo>
                  <a:lnTo>
                    <a:pt x="726" y="77"/>
                  </a:lnTo>
                  <a:lnTo>
                    <a:pt x="727" y="77"/>
                  </a:lnTo>
                  <a:lnTo>
                    <a:pt x="727" y="76"/>
                  </a:lnTo>
                  <a:lnTo>
                    <a:pt x="728" y="76"/>
                  </a:lnTo>
                  <a:lnTo>
                    <a:pt x="728" y="77"/>
                  </a:lnTo>
                  <a:lnTo>
                    <a:pt x="728" y="77"/>
                  </a:lnTo>
                  <a:lnTo>
                    <a:pt x="728" y="78"/>
                  </a:lnTo>
                  <a:lnTo>
                    <a:pt x="727" y="78"/>
                  </a:lnTo>
                  <a:lnTo>
                    <a:pt x="727" y="79"/>
                  </a:lnTo>
                  <a:lnTo>
                    <a:pt x="727" y="80"/>
                  </a:lnTo>
                  <a:lnTo>
                    <a:pt x="727" y="81"/>
                  </a:lnTo>
                  <a:lnTo>
                    <a:pt x="726" y="81"/>
                  </a:lnTo>
                  <a:lnTo>
                    <a:pt x="725" y="81"/>
                  </a:lnTo>
                  <a:lnTo>
                    <a:pt x="725" y="81"/>
                  </a:lnTo>
                  <a:lnTo>
                    <a:pt x="724" y="81"/>
                  </a:lnTo>
                  <a:lnTo>
                    <a:pt x="723" y="82"/>
                  </a:lnTo>
                  <a:lnTo>
                    <a:pt x="723" y="83"/>
                  </a:lnTo>
                  <a:lnTo>
                    <a:pt x="724" y="83"/>
                  </a:lnTo>
                  <a:lnTo>
                    <a:pt x="725" y="84"/>
                  </a:lnTo>
                  <a:lnTo>
                    <a:pt x="724" y="85"/>
                  </a:lnTo>
                  <a:lnTo>
                    <a:pt x="723" y="85"/>
                  </a:lnTo>
                  <a:lnTo>
                    <a:pt x="723" y="86"/>
                  </a:lnTo>
                  <a:lnTo>
                    <a:pt x="722" y="86"/>
                  </a:lnTo>
                  <a:lnTo>
                    <a:pt x="723" y="86"/>
                  </a:lnTo>
                  <a:lnTo>
                    <a:pt x="722" y="86"/>
                  </a:lnTo>
                  <a:lnTo>
                    <a:pt x="721" y="87"/>
                  </a:lnTo>
                  <a:lnTo>
                    <a:pt x="721" y="88"/>
                  </a:lnTo>
                  <a:lnTo>
                    <a:pt x="722" y="88"/>
                  </a:lnTo>
                  <a:lnTo>
                    <a:pt x="723" y="88"/>
                  </a:lnTo>
                  <a:lnTo>
                    <a:pt x="724" y="88"/>
                  </a:lnTo>
                  <a:lnTo>
                    <a:pt x="724" y="89"/>
                  </a:lnTo>
                  <a:lnTo>
                    <a:pt x="723" y="90"/>
                  </a:lnTo>
                  <a:lnTo>
                    <a:pt x="723" y="91"/>
                  </a:lnTo>
                  <a:lnTo>
                    <a:pt x="724" y="91"/>
                  </a:lnTo>
                  <a:lnTo>
                    <a:pt x="724" y="92"/>
                  </a:lnTo>
                  <a:lnTo>
                    <a:pt x="725" y="92"/>
                  </a:lnTo>
                  <a:lnTo>
                    <a:pt x="725" y="93"/>
                  </a:lnTo>
                  <a:lnTo>
                    <a:pt x="725" y="94"/>
                  </a:lnTo>
                  <a:lnTo>
                    <a:pt x="725" y="95"/>
                  </a:lnTo>
                  <a:lnTo>
                    <a:pt x="725" y="95"/>
                  </a:lnTo>
                  <a:lnTo>
                    <a:pt x="725" y="95"/>
                  </a:lnTo>
                  <a:lnTo>
                    <a:pt x="725" y="95"/>
                  </a:lnTo>
                  <a:lnTo>
                    <a:pt x="726" y="95"/>
                  </a:lnTo>
                  <a:lnTo>
                    <a:pt x="727" y="95"/>
                  </a:lnTo>
                  <a:lnTo>
                    <a:pt x="728" y="95"/>
                  </a:lnTo>
                  <a:lnTo>
                    <a:pt x="728" y="96"/>
                  </a:lnTo>
                  <a:lnTo>
                    <a:pt x="727" y="96"/>
                  </a:lnTo>
                  <a:lnTo>
                    <a:pt x="727" y="97"/>
                  </a:lnTo>
                  <a:lnTo>
                    <a:pt x="727" y="98"/>
                  </a:lnTo>
                  <a:lnTo>
                    <a:pt x="726" y="98"/>
                  </a:lnTo>
                  <a:lnTo>
                    <a:pt x="726" y="99"/>
                  </a:lnTo>
                  <a:lnTo>
                    <a:pt x="725" y="99"/>
                  </a:lnTo>
                  <a:lnTo>
                    <a:pt x="725" y="100"/>
                  </a:lnTo>
                  <a:lnTo>
                    <a:pt x="725" y="100"/>
                  </a:lnTo>
                  <a:lnTo>
                    <a:pt x="725" y="101"/>
                  </a:lnTo>
                  <a:lnTo>
                    <a:pt x="724" y="101"/>
                  </a:lnTo>
                  <a:lnTo>
                    <a:pt x="724" y="102"/>
                  </a:lnTo>
                  <a:lnTo>
                    <a:pt x="723" y="102"/>
                  </a:lnTo>
                  <a:lnTo>
                    <a:pt x="723" y="103"/>
                  </a:lnTo>
                  <a:lnTo>
                    <a:pt x="723" y="104"/>
                  </a:lnTo>
                  <a:lnTo>
                    <a:pt x="723" y="104"/>
                  </a:lnTo>
                  <a:lnTo>
                    <a:pt x="724" y="104"/>
                  </a:lnTo>
                  <a:lnTo>
                    <a:pt x="724" y="105"/>
                  </a:lnTo>
                  <a:lnTo>
                    <a:pt x="724" y="106"/>
                  </a:lnTo>
                  <a:lnTo>
                    <a:pt x="725" y="106"/>
                  </a:lnTo>
                  <a:lnTo>
                    <a:pt x="725" y="107"/>
                  </a:lnTo>
                  <a:lnTo>
                    <a:pt x="726" y="107"/>
                  </a:lnTo>
                  <a:lnTo>
                    <a:pt x="725" y="108"/>
                  </a:lnTo>
                  <a:lnTo>
                    <a:pt x="725" y="108"/>
                  </a:lnTo>
                  <a:lnTo>
                    <a:pt x="724" y="108"/>
                  </a:lnTo>
                  <a:lnTo>
                    <a:pt x="723" y="108"/>
                  </a:lnTo>
                  <a:lnTo>
                    <a:pt x="723" y="109"/>
                  </a:lnTo>
                  <a:lnTo>
                    <a:pt x="723" y="110"/>
                  </a:lnTo>
                  <a:lnTo>
                    <a:pt x="723" y="111"/>
                  </a:lnTo>
                  <a:lnTo>
                    <a:pt x="724" y="111"/>
                  </a:lnTo>
                  <a:lnTo>
                    <a:pt x="725" y="111"/>
                  </a:lnTo>
                  <a:lnTo>
                    <a:pt x="725" y="111"/>
                  </a:lnTo>
                  <a:lnTo>
                    <a:pt x="726" y="111"/>
                  </a:lnTo>
                  <a:lnTo>
                    <a:pt x="727" y="111"/>
                  </a:lnTo>
                  <a:lnTo>
                    <a:pt x="728" y="111"/>
                  </a:lnTo>
                  <a:lnTo>
                    <a:pt x="728" y="110"/>
                  </a:lnTo>
                  <a:lnTo>
                    <a:pt x="728" y="111"/>
                  </a:lnTo>
                  <a:lnTo>
                    <a:pt x="729" y="111"/>
                  </a:lnTo>
                  <a:lnTo>
                    <a:pt x="730" y="111"/>
                  </a:lnTo>
                  <a:lnTo>
                    <a:pt x="731" y="111"/>
                  </a:lnTo>
                  <a:lnTo>
                    <a:pt x="731" y="112"/>
                  </a:lnTo>
                  <a:lnTo>
                    <a:pt x="732" y="112"/>
                  </a:lnTo>
                  <a:lnTo>
                    <a:pt x="733" y="112"/>
                  </a:lnTo>
                  <a:lnTo>
                    <a:pt x="733" y="113"/>
                  </a:lnTo>
                  <a:lnTo>
                    <a:pt x="734" y="113"/>
                  </a:lnTo>
                  <a:lnTo>
                    <a:pt x="734" y="113"/>
                  </a:lnTo>
                  <a:lnTo>
                    <a:pt x="734" y="114"/>
                  </a:lnTo>
                  <a:lnTo>
                    <a:pt x="735" y="114"/>
                  </a:lnTo>
                  <a:lnTo>
                    <a:pt x="735" y="115"/>
                  </a:lnTo>
                  <a:lnTo>
                    <a:pt x="736" y="115"/>
                  </a:lnTo>
                  <a:lnTo>
                    <a:pt x="737" y="115"/>
                  </a:lnTo>
                  <a:lnTo>
                    <a:pt x="738" y="115"/>
                  </a:lnTo>
                  <a:lnTo>
                    <a:pt x="738" y="116"/>
                  </a:lnTo>
                  <a:lnTo>
                    <a:pt x="739" y="116"/>
                  </a:lnTo>
                  <a:lnTo>
                    <a:pt x="740" y="115"/>
                  </a:lnTo>
                  <a:lnTo>
                    <a:pt x="741" y="114"/>
                  </a:lnTo>
                  <a:lnTo>
                    <a:pt x="741" y="113"/>
                  </a:lnTo>
                  <a:lnTo>
                    <a:pt x="741" y="113"/>
                  </a:lnTo>
                  <a:lnTo>
                    <a:pt x="742" y="113"/>
                  </a:lnTo>
                  <a:lnTo>
                    <a:pt x="743" y="113"/>
                  </a:lnTo>
                  <a:lnTo>
                    <a:pt x="743" y="113"/>
                  </a:lnTo>
                  <a:lnTo>
                    <a:pt x="743" y="112"/>
                  </a:lnTo>
                  <a:lnTo>
                    <a:pt x="743" y="111"/>
                  </a:lnTo>
                  <a:lnTo>
                    <a:pt x="744" y="111"/>
                  </a:lnTo>
                  <a:lnTo>
                    <a:pt x="744" y="110"/>
                  </a:lnTo>
                  <a:lnTo>
                    <a:pt x="745" y="109"/>
                  </a:lnTo>
                  <a:lnTo>
                    <a:pt x="746" y="109"/>
                  </a:lnTo>
                  <a:lnTo>
                    <a:pt x="746" y="108"/>
                  </a:lnTo>
                  <a:lnTo>
                    <a:pt x="746" y="107"/>
                  </a:lnTo>
                  <a:lnTo>
                    <a:pt x="747" y="106"/>
                  </a:lnTo>
                  <a:lnTo>
                    <a:pt x="748" y="106"/>
                  </a:lnTo>
                  <a:lnTo>
                    <a:pt x="748" y="105"/>
                  </a:lnTo>
                  <a:lnTo>
                    <a:pt x="749" y="104"/>
                  </a:lnTo>
                  <a:lnTo>
                    <a:pt x="750" y="104"/>
                  </a:lnTo>
                  <a:lnTo>
                    <a:pt x="751" y="104"/>
                  </a:lnTo>
                  <a:lnTo>
                    <a:pt x="752" y="104"/>
                  </a:lnTo>
                  <a:lnTo>
                    <a:pt x="752" y="104"/>
                  </a:lnTo>
                  <a:lnTo>
                    <a:pt x="753" y="104"/>
                  </a:lnTo>
                  <a:lnTo>
                    <a:pt x="754" y="104"/>
                  </a:lnTo>
                  <a:lnTo>
                    <a:pt x="755" y="104"/>
                  </a:lnTo>
                  <a:lnTo>
                    <a:pt x="755" y="105"/>
                  </a:lnTo>
                  <a:lnTo>
                    <a:pt x="755" y="106"/>
                  </a:lnTo>
                  <a:lnTo>
                    <a:pt x="754" y="106"/>
                  </a:lnTo>
                  <a:lnTo>
                    <a:pt x="753" y="106"/>
                  </a:lnTo>
                  <a:lnTo>
                    <a:pt x="753" y="107"/>
                  </a:lnTo>
                  <a:lnTo>
                    <a:pt x="753" y="108"/>
                  </a:lnTo>
                  <a:lnTo>
                    <a:pt x="753" y="109"/>
                  </a:lnTo>
                  <a:lnTo>
                    <a:pt x="752" y="109"/>
                  </a:lnTo>
                  <a:lnTo>
                    <a:pt x="752" y="109"/>
                  </a:lnTo>
                  <a:lnTo>
                    <a:pt x="752" y="110"/>
                  </a:lnTo>
                  <a:lnTo>
                    <a:pt x="752" y="111"/>
                  </a:lnTo>
                  <a:lnTo>
                    <a:pt x="751" y="111"/>
                  </a:lnTo>
                  <a:lnTo>
                    <a:pt x="750" y="111"/>
                  </a:lnTo>
                  <a:lnTo>
                    <a:pt x="750" y="112"/>
                  </a:lnTo>
                  <a:lnTo>
                    <a:pt x="750" y="113"/>
                  </a:lnTo>
                  <a:lnTo>
                    <a:pt x="749" y="113"/>
                  </a:lnTo>
                  <a:lnTo>
                    <a:pt x="749" y="114"/>
                  </a:lnTo>
                  <a:lnTo>
                    <a:pt x="748" y="114"/>
                  </a:lnTo>
                  <a:lnTo>
                    <a:pt x="748" y="115"/>
                  </a:lnTo>
                  <a:lnTo>
                    <a:pt x="749" y="115"/>
                  </a:lnTo>
                  <a:lnTo>
                    <a:pt x="750" y="115"/>
                  </a:lnTo>
                  <a:lnTo>
                    <a:pt x="751" y="115"/>
                  </a:lnTo>
                  <a:lnTo>
                    <a:pt x="750" y="116"/>
                  </a:lnTo>
                  <a:lnTo>
                    <a:pt x="749" y="116"/>
                  </a:lnTo>
                  <a:lnTo>
                    <a:pt x="749" y="117"/>
                  </a:lnTo>
                  <a:lnTo>
                    <a:pt x="748" y="117"/>
                  </a:lnTo>
                  <a:lnTo>
                    <a:pt x="748" y="118"/>
                  </a:lnTo>
                  <a:lnTo>
                    <a:pt x="749" y="118"/>
                  </a:lnTo>
                  <a:lnTo>
                    <a:pt x="749" y="119"/>
                  </a:lnTo>
                  <a:lnTo>
                    <a:pt x="748" y="120"/>
                  </a:lnTo>
                  <a:lnTo>
                    <a:pt x="749" y="120"/>
                  </a:lnTo>
                  <a:lnTo>
                    <a:pt x="749" y="121"/>
                  </a:lnTo>
                  <a:lnTo>
                    <a:pt x="750" y="121"/>
                  </a:lnTo>
                  <a:lnTo>
                    <a:pt x="751" y="121"/>
                  </a:lnTo>
                  <a:lnTo>
                    <a:pt x="752" y="121"/>
                  </a:lnTo>
                  <a:lnTo>
                    <a:pt x="752" y="122"/>
                  </a:lnTo>
                  <a:lnTo>
                    <a:pt x="751" y="122"/>
                  </a:lnTo>
                  <a:lnTo>
                    <a:pt x="751" y="122"/>
                  </a:lnTo>
                  <a:lnTo>
                    <a:pt x="751" y="123"/>
                  </a:lnTo>
                  <a:lnTo>
                    <a:pt x="751" y="124"/>
                  </a:lnTo>
                  <a:lnTo>
                    <a:pt x="750" y="124"/>
                  </a:lnTo>
                  <a:lnTo>
                    <a:pt x="750" y="125"/>
                  </a:lnTo>
                  <a:lnTo>
                    <a:pt x="751" y="125"/>
                  </a:lnTo>
                  <a:lnTo>
                    <a:pt x="751" y="126"/>
                  </a:lnTo>
                  <a:lnTo>
                    <a:pt x="752" y="126"/>
                  </a:lnTo>
                  <a:lnTo>
                    <a:pt x="752" y="127"/>
                  </a:lnTo>
                  <a:lnTo>
                    <a:pt x="752" y="127"/>
                  </a:lnTo>
                  <a:lnTo>
                    <a:pt x="752" y="128"/>
                  </a:lnTo>
                  <a:lnTo>
                    <a:pt x="753" y="128"/>
                  </a:lnTo>
                  <a:lnTo>
                    <a:pt x="754" y="128"/>
                  </a:lnTo>
                  <a:lnTo>
                    <a:pt x="754" y="129"/>
                  </a:lnTo>
                  <a:lnTo>
                    <a:pt x="753" y="129"/>
                  </a:lnTo>
                  <a:lnTo>
                    <a:pt x="753" y="130"/>
                  </a:lnTo>
                  <a:lnTo>
                    <a:pt x="753" y="131"/>
                  </a:lnTo>
                  <a:lnTo>
                    <a:pt x="753" y="132"/>
                  </a:lnTo>
                  <a:lnTo>
                    <a:pt x="753" y="132"/>
                  </a:lnTo>
                  <a:lnTo>
                    <a:pt x="754" y="133"/>
                  </a:lnTo>
                  <a:lnTo>
                    <a:pt x="754" y="134"/>
                  </a:lnTo>
                  <a:lnTo>
                    <a:pt x="754" y="133"/>
                  </a:lnTo>
                  <a:lnTo>
                    <a:pt x="755" y="133"/>
                  </a:lnTo>
                  <a:lnTo>
                    <a:pt x="756" y="134"/>
                  </a:lnTo>
                  <a:lnTo>
                    <a:pt x="757" y="134"/>
                  </a:lnTo>
                  <a:lnTo>
                    <a:pt x="757" y="135"/>
                  </a:lnTo>
                  <a:lnTo>
                    <a:pt x="757" y="136"/>
                  </a:lnTo>
                  <a:lnTo>
                    <a:pt x="757" y="137"/>
                  </a:lnTo>
                  <a:lnTo>
                    <a:pt x="757" y="138"/>
                  </a:lnTo>
                  <a:lnTo>
                    <a:pt x="757" y="139"/>
                  </a:lnTo>
                  <a:lnTo>
                    <a:pt x="758" y="139"/>
                  </a:lnTo>
                  <a:lnTo>
                    <a:pt x="758" y="140"/>
                  </a:lnTo>
                  <a:lnTo>
                    <a:pt x="758" y="141"/>
                  </a:lnTo>
                  <a:lnTo>
                    <a:pt x="758" y="141"/>
                  </a:lnTo>
                  <a:lnTo>
                    <a:pt x="759" y="141"/>
                  </a:lnTo>
                  <a:lnTo>
                    <a:pt x="759" y="141"/>
                  </a:lnTo>
                  <a:lnTo>
                    <a:pt x="760" y="141"/>
                  </a:lnTo>
                  <a:lnTo>
                    <a:pt x="761" y="141"/>
                  </a:lnTo>
                  <a:lnTo>
                    <a:pt x="762" y="141"/>
                  </a:lnTo>
                  <a:lnTo>
                    <a:pt x="762" y="141"/>
                  </a:lnTo>
                  <a:lnTo>
                    <a:pt x="763" y="141"/>
                  </a:lnTo>
                  <a:lnTo>
                    <a:pt x="764" y="140"/>
                  </a:lnTo>
                  <a:lnTo>
                    <a:pt x="765" y="140"/>
                  </a:lnTo>
                  <a:lnTo>
                    <a:pt x="765" y="141"/>
                  </a:lnTo>
                  <a:lnTo>
                    <a:pt x="766" y="141"/>
                  </a:lnTo>
                  <a:lnTo>
                    <a:pt x="767" y="141"/>
                  </a:lnTo>
                  <a:lnTo>
                    <a:pt x="768" y="141"/>
                  </a:lnTo>
                  <a:lnTo>
                    <a:pt x="768" y="141"/>
                  </a:lnTo>
                  <a:lnTo>
                    <a:pt x="769" y="141"/>
                  </a:lnTo>
                  <a:lnTo>
                    <a:pt x="770" y="142"/>
                  </a:lnTo>
                  <a:lnTo>
                    <a:pt x="771" y="143"/>
                  </a:lnTo>
                  <a:lnTo>
                    <a:pt x="771" y="143"/>
                  </a:lnTo>
                  <a:lnTo>
                    <a:pt x="771" y="144"/>
                  </a:lnTo>
                  <a:lnTo>
                    <a:pt x="772" y="144"/>
                  </a:lnTo>
                  <a:lnTo>
                    <a:pt x="772" y="145"/>
                  </a:lnTo>
                  <a:lnTo>
                    <a:pt x="771" y="145"/>
                  </a:lnTo>
                  <a:lnTo>
                    <a:pt x="771" y="146"/>
                  </a:lnTo>
                  <a:lnTo>
                    <a:pt x="771" y="146"/>
                  </a:lnTo>
                  <a:lnTo>
                    <a:pt x="770" y="146"/>
                  </a:lnTo>
                  <a:lnTo>
                    <a:pt x="769" y="146"/>
                  </a:lnTo>
                  <a:lnTo>
                    <a:pt x="769" y="147"/>
                  </a:lnTo>
                  <a:lnTo>
                    <a:pt x="768" y="147"/>
                  </a:lnTo>
                  <a:lnTo>
                    <a:pt x="767" y="147"/>
                  </a:lnTo>
                  <a:lnTo>
                    <a:pt x="766" y="147"/>
                  </a:lnTo>
                  <a:lnTo>
                    <a:pt x="766" y="148"/>
                  </a:lnTo>
                  <a:lnTo>
                    <a:pt x="765" y="148"/>
                  </a:lnTo>
                  <a:lnTo>
                    <a:pt x="765" y="149"/>
                  </a:lnTo>
                  <a:lnTo>
                    <a:pt x="764" y="149"/>
                  </a:lnTo>
                  <a:lnTo>
                    <a:pt x="763" y="150"/>
                  </a:lnTo>
                  <a:lnTo>
                    <a:pt x="763" y="150"/>
                  </a:lnTo>
                  <a:lnTo>
                    <a:pt x="762" y="150"/>
                  </a:lnTo>
                  <a:lnTo>
                    <a:pt x="762" y="150"/>
                  </a:lnTo>
                  <a:lnTo>
                    <a:pt x="762" y="150"/>
                  </a:lnTo>
                  <a:lnTo>
                    <a:pt x="762" y="149"/>
                  </a:lnTo>
                  <a:lnTo>
                    <a:pt x="762" y="149"/>
                  </a:lnTo>
                  <a:lnTo>
                    <a:pt x="761" y="149"/>
                  </a:lnTo>
                  <a:lnTo>
                    <a:pt x="761" y="148"/>
                  </a:lnTo>
                  <a:lnTo>
                    <a:pt x="760" y="148"/>
                  </a:lnTo>
                  <a:lnTo>
                    <a:pt x="760" y="149"/>
                  </a:lnTo>
                  <a:lnTo>
                    <a:pt x="760" y="150"/>
                  </a:lnTo>
                  <a:lnTo>
                    <a:pt x="759" y="150"/>
                  </a:lnTo>
                  <a:lnTo>
                    <a:pt x="758" y="150"/>
                  </a:lnTo>
                  <a:lnTo>
                    <a:pt x="757" y="149"/>
                  </a:lnTo>
                  <a:lnTo>
                    <a:pt x="756" y="149"/>
                  </a:lnTo>
                  <a:lnTo>
                    <a:pt x="755" y="149"/>
                  </a:lnTo>
                  <a:lnTo>
                    <a:pt x="754" y="149"/>
                  </a:lnTo>
                  <a:lnTo>
                    <a:pt x="753" y="149"/>
                  </a:lnTo>
                  <a:lnTo>
                    <a:pt x="752" y="149"/>
                  </a:lnTo>
                  <a:lnTo>
                    <a:pt x="752" y="149"/>
                  </a:lnTo>
                  <a:lnTo>
                    <a:pt x="751" y="150"/>
                  </a:lnTo>
                  <a:lnTo>
                    <a:pt x="751" y="149"/>
                  </a:lnTo>
                  <a:lnTo>
                    <a:pt x="750" y="149"/>
                  </a:lnTo>
                  <a:lnTo>
                    <a:pt x="750" y="148"/>
                  </a:lnTo>
                  <a:lnTo>
                    <a:pt x="750" y="147"/>
                  </a:lnTo>
                  <a:lnTo>
                    <a:pt x="749" y="147"/>
                  </a:lnTo>
                  <a:lnTo>
                    <a:pt x="748" y="147"/>
                  </a:lnTo>
                  <a:lnTo>
                    <a:pt x="747" y="147"/>
                  </a:lnTo>
                  <a:lnTo>
                    <a:pt x="747" y="148"/>
                  </a:lnTo>
                  <a:lnTo>
                    <a:pt x="746" y="148"/>
                  </a:lnTo>
                  <a:lnTo>
                    <a:pt x="745" y="148"/>
                  </a:lnTo>
                  <a:lnTo>
                    <a:pt x="745" y="149"/>
                  </a:lnTo>
                  <a:lnTo>
                    <a:pt x="744" y="149"/>
                  </a:lnTo>
                  <a:lnTo>
                    <a:pt x="744" y="150"/>
                  </a:lnTo>
                  <a:lnTo>
                    <a:pt x="743" y="150"/>
                  </a:lnTo>
                  <a:lnTo>
                    <a:pt x="743" y="150"/>
                  </a:lnTo>
                  <a:lnTo>
                    <a:pt x="743" y="151"/>
                  </a:lnTo>
                  <a:lnTo>
                    <a:pt x="743" y="152"/>
                  </a:lnTo>
                  <a:lnTo>
                    <a:pt x="743" y="153"/>
                  </a:lnTo>
                  <a:lnTo>
                    <a:pt x="743" y="153"/>
                  </a:lnTo>
                  <a:lnTo>
                    <a:pt x="743" y="154"/>
                  </a:lnTo>
                  <a:lnTo>
                    <a:pt x="743" y="154"/>
                  </a:lnTo>
                  <a:lnTo>
                    <a:pt x="742" y="155"/>
                  </a:lnTo>
                  <a:lnTo>
                    <a:pt x="742" y="156"/>
                  </a:lnTo>
                  <a:lnTo>
                    <a:pt x="743" y="157"/>
                  </a:lnTo>
                  <a:lnTo>
                    <a:pt x="743" y="157"/>
                  </a:lnTo>
                  <a:lnTo>
                    <a:pt x="744" y="157"/>
                  </a:lnTo>
                  <a:lnTo>
                    <a:pt x="744" y="158"/>
                  </a:lnTo>
                  <a:lnTo>
                    <a:pt x="744" y="159"/>
                  </a:lnTo>
                  <a:lnTo>
                    <a:pt x="745" y="159"/>
                  </a:lnTo>
                  <a:lnTo>
                    <a:pt x="744" y="159"/>
                  </a:lnTo>
                  <a:lnTo>
                    <a:pt x="743" y="159"/>
                  </a:lnTo>
                  <a:lnTo>
                    <a:pt x="743" y="160"/>
                  </a:lnTo>
                  <a:lnTo>
                    <a:pt x="743" y="161"/>
                  </a:lnTo>
                  <a:lnTo>
                    <a:pt x="743" y="161"/>
                  </a:lnTo>
                  <a:lnTo>
                    <a:pt x="743" y="160"/>
                  </a:lnTo>
                  <a:lnTo>
                    <a:pt x="744" y="160"/>
                  </a:lnTo>
                  <a:lnTo>
                    <a:pt x="744" y="161"/>
                  </a:lnTo>
                  <a:lnTo>
                    <a:pt x="745" y="161"/>
                  </a:lnTo>
                  <a:lnTo>
                    <a:pt x="745" y="160"/>
                  </a:lnTo>
                  <a:lnTo>
                    <a:pt x="745" y="161"/>
                  </a:lnTo>
                  <a:lnTo>
                    <a:pt x="746" y="161"/>
                  </a:lnTo>
                  <a:lnTo>
                    <a:pt x="746" y="162"/>
                  </a:lnTo>
                  <a:lnTo>
                    <a:pt x="747" y="162"/>
                  </a:lnTo>
                  <a:lnTo>
                    <a:pt x="747" y="161"/>
                  </a:lnTo>
                  <a:lnTo>
                    <a:pt x="748" y="161"/>
                  </a:lnTo>
                  <a:lnTo>
                    <a:pt x="749" y="161"/>
                  </a:lnTo>
                  <a:lnTo>
                    <a:pt x="749" y="160"/>
                  </a:lnTo>
                  <a:lnTo>
                    <a:pt x="750" y="160"/>
                  </a:lnTo>
                  <a:lnTo>
                    <a:pt x="750" y="159"/>
                  </a:lnTo>
                  <a:lnTo>
                    <a:pt x="750" y="159"/>
                  </a:lnTo>
                  <a:lnTo>
                    <a:pt x="750" y="158"/>
                  </a:lnTo>
                  <a:lnTo>
                    <a:pt x="751" y="158"/>
                  </a:lnTo>
                  <a:lnTo>
                    <a:pt x="752" y="158"/>
                  </a:lnTo>
                  <a:lnTo>
                    <a:pt x="752" y="158"/>
                  </a:lnTo>
                  <a:lnTo>
                    <a:pt x="752" y="157"/>
                  </a:lnTo>
                  <a:lnTo>
                    <a:pt x="753" y="157"/>
                  </a:lnTo>
                  <a:lnTo>
                    <a:pt x="754" y="157"/>
                  </a:lnTo>
                  <a:lnTo>
                    <a:pt x="755" y="157"/>
                  </a:lnTo>
                  <a:lnTo>
                    <a:pt x="756" y="158"/>
                  </a:lnTo>
                  <a:lnTo>
                    <a:pt x="756" y="159"/>
                  </a:lnTo>
                  <a:lnTo>
                    <a:pt x="757" y="159"/>
                  </a:lnTo>
                  <a:lnTo>
                    <a:pt x="757" y="159"/>
                  </a:lnTo>
                  <a:lnTo>
                    <a:pt x="758" y="159"/>
                  </a:lnTo>
                  <a:lnTo>
                    <a:pt x="758" y="159"/>
                  </a:lnTo>
                  <a:lnTo>
                    <a:pt x="759" y="159"/>
                  </a:lnTo>
                  <a:lnTo>
                    <a:pt x="760" y="159"/>
                  </a:lnTo>
                  <a:lnTo>
                    <a:pt x="761" y="159"/>
                  </a:lnTo>
                  <a:lnTo>
                    <a:pt x="761" y="159"/>
                  </a:lnTo>
                  <a:lnTo>
                    <a:pt x="762" y="159"/>
                  </a:lnTo>
                  <a:lnTo>
                    <a:pt x="762" y="159"/>
                  </a:lnTo>
                  <a:lnTo>
                    <a:pt x="763" y="159"/>
                  </a:lnTo>
                  <a:lnTo>
                    <a:pt x="764" y="159"/>
                  </a:lnTo>
                  <a:lnTo>
                    <a:pt x="764" y="158"/>
                  </a:lnTo>
                  <a:lnTo>
                    <a:pt x="764" y="157"/>
                  </a:lnTo>
                  <a:lnTo>
                    <a:pt x="765" y="157"/>
                  </a:lnTo>
                  <a:lnTo>
                    <a:pt x="766" y="157"/>
                  </a:lnTo>
                  <a:lnTo>
                    <a:pt x="766" y="156"/>
                  </a:lnTo>
                  <a:lnTo>
                    <a:pt x="767" y="156"/>
                  </a:lnTo>
                  <a:lnTo>
                    <a:pt x="767" y="157"/>
                  </a:lnTo>
                  <a:lnTo>
                    <a:pt x="768" y="157"/>
                  </a:lnTo>
                  <a:lnTo>
                    <a:pt x="769" y="157"/>
                  </a:lnTo>
                  <a:lnTo>
                    <a:pt x="769" y="156"/>
                  </a:lnTo>
                  <a:lnTo>
                    <a:pt x="770" y="155"/>
                  </a:lnTo>
                  <a:lnTo>
                    <a:pt x="770" y="156"/>
                  </a:lnTo>
                  <a:lnTo>
                    <a:pt x="771" y="156"/>
                  </a:lnTo>
                  <a:lnTo>
                    <a:pt x="771" y="156"/>
                  </a:lnTo>
                  <a:lnTo>
                    <a:pt x="771" y="155"/>
                  </a:lnTo>
                  <a:lnTo>
                    <a:pt x="771" y="154"/>
                  </a:lnTo>
                  <a:lnTo>
                    <a:pt x="772" y="154"/>
                  </a:lnTo>
                  <a:lnTo>
                    <a:pt x="773" y="154"/>
                  </a:lnTo>
                  <a:lnTo>
                    <a:pt x="774" y="154"/>
                  </a:lnTo>
                  <a:lnTo>
                    <a:pt x="774" y="155"/>
                  </a:lnTo>
                  <a:lnTo>
                    <a:pt x="775" y="155"/>
                  </a:lnTo>
                  <a:lnTo>
                    <a:pt x="775" y="156"/>
                  </a:lnTo>
                  <a:lnTo>
                    <a:pt x="776" y="156"/>
                  </a:lnTo>
                  <a:lnTo>
                    <a:pt x="777" y="156"/>
                  </a:lnTo>
                  <a:lnTo>
                    <a:pt x="778" y="156"/>
                  </a:lnTo>
                  <a:lnTo>
                    <a:pt x="779" y="157"/>
                  </a:lnTo>
                  <a:lnTo>
                    <a:pt x="779" y="158"/>
                  </a:lnTo>
                  <a:lnTo>
                    <a:pt x="779" y="159"/>
                  </a:lnTo>
                  <a:lnTo>
                    <a:pt x="780" y="159"/>
                  </a:lnTo>
                  <a:lnTo>
                    <a:pt x="780" y="159"/>
                  </a:lnTo>
                  <a:lnTo>
                    <a:pt x="780" y="160"/>
                  </a:lnTo>
                  <a:lnTo>
                    <a:pt x="780" y="161"/>
                  </a:lnTo>
                  <a:lnTo>
                    <a:pt x="780" y="162"/>
                  </a:lnTo>
                  <a:lnTo>
                    <a:pt x="781" y="162"/>
                  </a:lnTo>
                  <a:lnTo>
                    <a:pt x="782" y="162"/>
                  </a:lnTo>
                  <a:lnTo>
                    <a:pt x="783" y="161"/>
                  </a:lnTo>
                  <a:lnTo>
                    <a:pt x="783" y="162"/>
                  </a:lnTo>
                  <a:lnTo>
                    <a:pt x="784" y="162"/>
                  </a:lnTo>
                  <a:lnTo>
                    <a:pt x="784" y="163"/>
                  </a:lnTo>
                  <a:lnTo>
                    <a:pt x="785" y="163"/>
                  </a:lnTo>
                  <a:lnTo>
                    <a:pt x="786" y="164"/>
                  </a:lnTo>
                  <a:lnTo>
                    <a:pt x="787" y="164"/>
                  </a:lnTo>
                  <a:lnTo>
                    <a:pt x="787" y="163"/>
                  </a:lnTo>
                  <a:lnTo>
                    <a:pt x="788" y="163"/>
                  </a:lnTo>
                  <a:lnTo>
                    <a:pt x="788" y="162"/>
                  </a:lnTo>
                  <a:lnTo>
                    <a:pt x="789" y="162"/>
                  </a:lnTo>
                  <a:lnTo>
                    <a:pt x="789" y="161"/>
                  </a:lnTo>
                  <a:lnTo>
                    <a:pt x="789" y="161"/>
                  </a:lnTo>
                  <a:lnTo>
                    <a:pt x="789" y="160"/>
                  </a:lnTo>
                  <a:lnTo>
                    <a:pt x="789" y="159"/>
                  </a:lnTo>
                  <a:lnTo>
                    <a:pt x="789" y="159"/>
                  </a:lnTo>
                  <a:lnTo>
                    <a:pt x="789" y="159"/>
                  </a:lnTo>
                  <a:lnTo>
                    <a:pt x="789" y="158"/>
                  </a:lnTo>
                  <a:lnTo>
                    <a:pt x="789" y="157"/>
                  </a:lnTo>
                  <a:lnTo>
                    <a:pt x="790" y="157"/>
                  </a:lnTo>
                  <a:lnTo>
                    <a:pt x="790" y="156"/>
                  </a:lnTo>
                  <a:lnTo>
                    <a:pt x="791" y="156"/>
                  </a:lnTo>
                  <a:lnTo>
                    <a:pt x="792" y="156"/>
                  </a:lnTo>
                  <a:lnTo>
                    <a:pt x="792" y="155"/>
                  </a:lnTo>
                  <a:lnTo>
                    <a:pt x="792" y="154"/>
                  </a:lnTo>
                  <a:lnTo>
                    <a:pt x="793" y="154"/>
                  </a:lnTo>
                  <a:lnTo>
                    <a:pt x="794" y="154"/>
                  </a:lnTo>
                  <a:lnTo>
                    <a:pt x="794" y="153"/>
                  </a:lnTo>
                  <a:lnTo>
                    <a:pt x="795" y="153"/>
                  </a:lnTo>
                  <a:lnTo>
                    <a:pt x="796" y="152"/>
                  </a:lnTo>
                  <a:lnTo>
                    <a:pt x="797" y="152"/>
                  </a:lnTo>
                  <a:lnTo>
                    <a:pt x="798" y="152"/>
                  </a:lnTo>
                  <a:lnTo>
                    <a:pt x="798" y="152"/>
                  </a:lnTo>
                  <a:lnTo>
                    <a:pt x="798" y="151"/>
                  </a:lnTo>
                  <a:lnTo>
                    <a:pt x="798" y="150"/>
                  </a:lnTo>
                  <a:lnTo>
                    <a:pt x="799" y="150"/>
                  </a:lnTo>
                  <a:lnTo>
                    <a:pt x="800" y="150"/>
                  </a:lnTo>
                  <a:lnTo>
                    <a:pt x="800" y="149"/>
                  </a:lnTo>
                  <a:lnTo>
                    <a:pt x="800" y="148"/>
                  </a:lnTo>
                  <a:lnTo>
                    <a:pt x="800" y="147"/>
                  </a:lnTo>
                  <a:lnTo>
                    <a:pt x="800" y="146"/>
                  </a:lnTo>
                  <a:lnTo>
                    <a:pt x="801" y="146"/>
                  </a:lnTo>
                  <a:lnTo>
                    <a:pt x="802" y="146"/>
                  </a:lnTo>
                  <a:lnTo>
                    <a:pt x="803" y="146"/>
                  </a:lnTo>
                  <a:lnTo>
                    <a:pt x="804" y="146"/>
                  </a:lnTo>
                  <a:lnTo>
                    <a:pt x="804" y="145"/>
                  </a:lnTo>
                  <a:lnTo>
                    <a:pt x="805" y="145"/>
                  </a:lnTo>
                  <a:lnTo>
                    <a:pt x="806" y="145"/>
                  </a:lnTo>
                  <a:lnTo>
                    <a:pt x="806" y="146"/>
                  </a:lnTo>
                  <a:lnTo>
                    <a:pt x="807" y="146"/>
                  </a:lnTo>
                  <a:lnTo>
                    <a:pt x="807" y="147"/>
                  </a:lnTo>
                  <a:lnTo>
                    <a:pt x="807" y="147"/>
                  </a:lnTo>
                  <a:lnTo>
                    <a:pt x="808" y="147"/>
                  </a:lnTo>
                  <a:lnTo>
                    <a:pt x="809" y="147"/>
                  </a:lnTo>
                  <a:lnTo>
                    <a:pt x="809" y="146"/>
                  </a:lnTo>
                  <a:lnTo>
                    <a:pt x="810" y="146"/>
                  </a:lnTo>
                  <a:lnTo>
                    <a:pt x="810" y="145"/>
                  </a:lnTo>
                  <a:lnTo>
                    <a:pt x="811" y="145"/>
                  </a:lnTo>
                  <a:lnTo>
                    <a:pt x="812" y="146"/>
                  </a:lnTo>
                  <a:lnTo>
                    <a:pt x="813" y="146"/>
                  </a:lnTo>
                  <a:lnTo>
                    <a:pt x="814" y="146"/>
                  </a:lnTo>
                  <a:lnTo>
                    <a:pt x="814" y="147"/>
                  </a:lnTo>
                  <a:lnTo>
                    <a:pt x="814" y="148"/>
                  </a:lnTo>
                  <a:lnTo>
                    <a:pt x="815" y="148"/>
                  </a:lnTo>
                  <a:lnTo>
                    <a:pt x="816" y="148"/>
                  </a:lnTo>
                  <a:lnTo>
                    <a:pt x="816" y="149"/>
                  </a:lnTo>
                  <a:lnTo>
                    <a:pt x="816" y="149"/>
                  </a:lnTo>
                  <a:lnTo>
                    <a:pt x="816" y="150"/>
                  </a:lnTo>
                  <a:lnTo>
                    <a:pt x="817" y="150"/>
                  </a:lnTo>
                  <a:lnTo>
                    <a:pt x="817" y="150"/>
                  </a:lnTo>
                  <a:lnTo>
                    <a:pt x="818" y="150"/>
                  </a:lnTo>
                  <a:lnTo>
                    <a:pt x="819" y="150"/>
                  </a:lnTo>
                  <a:lnTo>
                    <a:pt x="820" y="150"/>
                  </a:lnTo>
                  <a:lnTo>
                    <a:pt x="819" y="151"/>
                  </a:lnTo>
                  <a:lnTo>
                    <a:pt x="818" y="152"/>
                  </a:lnTo>
                  <a:lnTo>
                    <a:pt x="818" y="153"/>
                  </a:lnTo>
                  <a:lnTo>
                    <a:pt x="817" y="153"/>
                  </a:lnTo>
                  <a:lnTo>
                    <a:pt x="817" y="154"/>
                  </a:lnTo>
                  <a:lnTo>
                    <a:pt x="816" y="154"/>
                  </a:lnTo>
                  <a:lnTo>
                    <a:pt x="816" y="155"/>
                  </a:lnTo>
                  <a:lnTo>
                    <a:pt x="816" y="155"/>
                  </a:lnTo>
                  <a:lnTo>
                    <a:pt x="815" y="155"/>
                  </a:lnTo>
                  <a:lnTo>
                    <a:pt x="815" y="156"/>
                  </a:lnTo>
                  <a:lnTo>
                    <a:pt x="814" y="156"/>
                  </a:lnTo>
                  <a:lnTo>
                    <a:pt x="814" y="157"/>
                  </a:lnTo>
                  <a:lnTo>
                    <a:pt x="813" y="157"/>
                  </a:lnTo>
                  <a:lnTo>
                    <a:pt x="813" y="158"/>
                  </a:lnTo>
                  <a:lnTo>
                    <a:pt x="812" y="158"/>
                  </a:lnTo>
                  <a:lnTo>
                    <a:pt x="811" y="158"/>
                  </a:lnTo>
                  <a:lnTo>
                    <a:pt x="810" y="159"/>
                  </a:lnTo>
                  <a:lnTo>
                    <a:pt x="809" y="159"/>
                  </a:lnTo>
                  <a:lnTo>
                    <a:pt x="809" y="159"/>
                  </a:lnTo>
                  <a:lnTo>
                    <a:pt x="808" y="159"/>
                  </a:lnTo>
                  <a:lnTo>
                    <a:pt x="808" y="160"/>
                  </a:lnTo>
                  <a:lnTo>
                    <a:pt x="807" y="159"/>
                  </a:lnTo>
                  <a:lnTo>
                    <a:pt x="807" y="159"/>
                  </a:lnTo>
                  <a:lnTo>
                    <a:pt x="806" y="160"/>
                  </a:lnTo>
                  <a:lnTo>
                    <a:pt x="806" y="161"/>
                  </a:lnTo>
                  <a:lnTo>
                    <a:pt x="805" y="161"/>
                  </a:lnTo>
                  <a:lnTo>
                    <a:pt x="804" y="161"/>
                  </a:lnTo>
                  <a:lnTo>
                    <a:pt x="803" y="161"/>
                  </a:lnTo>
                  <a:lnTo>
                    <a:pt x="803" y="162"/>
                  </a:lnTo>
                  <a:lnTo>
                    <a:pt x="802" y="163"/>
                  </a:lnTo>
                  <a:lnTo>
                    <a:pt x="801" y="163"/>
                  </a:lnTo>
                  <a:lnTo>
                    <a:pt x="800" y="163"/>
                  </a:lnTo>
                  <a:lnTo>
                    <a:pt x="799" y="163"/>
                  </a:lnTo>
                  <a:lnTo>
                    <a:pt x="798" y="163"/>
                  </a:lnTo>
                  <a:lnTo>
                    <a:pt x="798" y="164"/>
                  </a:lnTo>
                  <a:lnTo>
                    <a:pt x="798" y="164"/>
                  </a:lnTo>
                  <a:lnTo>
                    <a:pt x="798" y="165"/>
                  </a:lnTo>
                  <a:lnTo>
                    <a:pt x="798" y="166"/>
                  </a:lnTo>
                  <a:lnTo>
                    <a:pt x="797" y="166"/>
                  </a:lnTo>
                  <a:lnTo>
                    <a:pt x="796" y="166"/>
                  </a:lnTo>
                  <a:lnTo>
                    <a:pt x="795" y="166"/>
                  </a:lnTo>
                  <a:lnTo>
                    <a:pt x="794" y="166"/>
                  </a:lnTo>
                  <a:lnTo>
                    <a:pt x="793" y="166"/>
                  </a:lnTo>
                  <a:lnTo>
                    <a:pt x="792" y="166"/>
                  </a:lnTo>
                  <a:lnTo>
                    <a:pt x="792" y="167"/>
                  </a:lnTo>
                  <a:lnTo>
                    <a:pt x="792" y="168"/>
                  </a:lnTo>
                  <a:lnTo>
                    <a:pt x="792" y="168"/>
                  </a:lnTo>
                  <a:lnTo>
                    <a:pt x="792" y="169"/>
                  </a:lnTo>
                  <a:lnTo>
                    <a:pt x="791" y="169"/>
                  </a:lnTo>
                  <a:lnTo>
                    <a:pt x="792" y="169"/>
                  </a:lnTo>
                  <a:lnTo>
                    <a:pt x="792" y="170"/>
                  </a:lnTo>
                  <a:lnTo>
                    <a:pt x="791" y="171"/>
                  </a:lnTo>
                  <a:lnTo>
                    <a:pt x="791" y="172"/>
                  </a:lnTo>
                  <a:lnTo>
                    <a:pt x="791" y="173"/>
                  </a:lnTo>
                  <a:lnTo>
                    <a:pt x="791" y="174"/>
                  </a:lnTo>
                  <a:lnTo>
                    <a:pt x="791" y="175"/>
                  </a:lnTo>
                  <a:lnTo>
                    <a:pt x="791" y="176"/>
                  </a:lnTo>
                  <a:lnTo>
                    <a:pt x="792" y="176"/>
                  </a:lnTo>
                  <a:lnTo>
                    <a:pt x="793" y="176"/>
                  </a:lnTo>
                  <a:lnTo>
                    <a:pt x="793" y="177"/>
                  </a:lnTo>
                  <a:lnTo>
                    <a:pt x="792" y="177"/>
                  </a:lnTo>
                  <a:lnTo>
                    <a:pt x="792" y="177"/>
                  </a:lnTo>
                  <a:lnTo>
                    <a:pt x="793" y="177"/>
                  </a:lnTo>
                  <a:lnTo>
                    <a:pt x="793" y="178"/>
                  </a:lnTo>
                  <a:lnTo>
                    <a:pt x="794" y="178"/>
                  </a:lnTo>
                  <a:lnTo>
                    <a:pt x="794" y="179"/>
                  </a:lnTo>
                  <a:lnTo>
                    <a:pt x="795" y="179"/>
                  </a:lnTo>
                  <a:lnTo>
                    <a:pt x="796" y="179"/>
                  </a:lnTo>
                  <a:lnTo>
                    <a:pt x="796" y="180"/>
                  </a:lnTo>
                  <a:lnTo>
                    <a:pt x="797" y="180"/>
                  </a:lnTo>
                  <a:lnTo>
                    <a:pt x="798" y="180"/>
                  </a:lnTo>
                  <a:lnTo>
                    <a:pt x="798" y="180"/>
                  </a:lnTo>
                  <a:lnTo>
                    <a:pt x="798" y="179"/>
                  </a:lnTo>
                  <a:lnTo>
                    <a:pt x="799" y="179"/>
                  </a:lnTo>
                  <a:lnTo>
                    <a:pt x="800" y="179"/>
                  </a:lnTo>
                  <a:lnTo>
                    <a:pt x="801" y="179"/>
                  </a:lnTo>
                  <a:lnTo>
                    <a:pt x="801" y="178"/>
                  </a:lnTo>
                  <a:lnTo>
                    <a:pt x="801" y="177"/>
                  </a:lnTo>
                  <a:lnTo>
                    <a:pt x="801" y="177"/>
                  </a:lnTo>
                  <a:lnTo>
                    <a:pt x="801" y="176"/>
                  </a:lnTo>
                  <a:lnTo>
                    <a:pt x="802" y="176"/>
                  </a:lnTo>
                  <a:lnTo>
                    <a:pt x="802" y="175"/>
                  </a:lnTo>
                  <a:lnTo>
                    <a:pt x="803" y="175"/>
                  </a:lnTo>
                  <a:lnTo>
                    <a:pt x="803" y="174"/>
                  </a:lnTo>
                  <a:lnTo>
                    <a:pt x="804" y="174"/>
                  </a:lnTo>
                  <a:lnTo>
                    <a:pt x="805" y="174"/>
                  </a:lnTo>
                  <a:lnTo>
                    <a:pt x="806" y="174"/>
                  </a:lnTo>
                  <a:lnTo>
                    <a:pt x="806" y="175"/>
                  </a:lnTo>
                  <a:lnTo>
                    <a:pt x="807" y="175"/>
                  </a:lnTo>
                  <a:lnTo>
                    <a:pt x="807" y="176"/>
                  </a:lnTo>
                  <a:lnTo>
                    <a:pt x="807" y="177"/>
                  </a:lnTo>
                  <a:lnTo>
                    <a:pt x="807" y="177"/>
                  </a:lnTo>
                  <a:lnTo>
                    <a:pt x="807" y="177"/>
                  </a:lnTo>
                  <a:lnTo>
                    <a:pt x="807" y="178"/>
                  </a:lnTo>
                  <a:lnTo>
                    <a:pt x="807" y="179"/>
                  </a:lnTo>
                  <a:lnTo>
                    <a:pt x="808" y="179"/>
                  </a:lnTo>
                  <a:lnTo>
                    <a:pt x="809" y="179"/>
                  </a:lnTo>
                  <a:lnTo>
                    <a:pt x="810" y="179"/>
                  </a:lnTo>
                  <a:lnTo>
                    <a:pt x="810" y="180"/>
                  </a:lnTo>
                  <a:lnTo>
                    <a:pt x="810" y="181"/>
                  </a:lnTo>
                  <a:lnTo>
                    <a:pt x="809" y="181"/>
                  </a:lnTo>
                  <a:lnTo>
                    <a:pt x="809" y="182"/>
                  </a:lnTo>
                  <a:lnTo>
                    <a:pt x="809" y="183"/>
                  </a:lnTo>
                  <a:lnTo>
                    <a:pt x="809" y="184"/>
                  </a:lnTo>
                  <a:lnTo>
                    <a:pt x="809" y="185"/>
                  </a:lnTo>
                  <a:lnTo>
                    <a:pt x="808" y="185"/>
                  </a:lnTo>
                  <a:lnTo>
                    <a:pt x="808" y="186"/>
                  </a:lnTo>
                  <a:lnTo>
                    <a:pt x="807" y="186"/>
                  </a:lnTo>
                  <a:lnTo>
                    <a:pt x="807" y="185"/>
                  </a:lnTo>
                  <a:lnTo>
                    <a:pt x="806" y="185"/>
                  </a:lnTo>
                  <a:lnTo>
                    <a:pt x="806" y="186"/>
                  </a:lnTo>
                  <a:lnTo>
                    <a:pt x="805" y="186"/>
                  </a:lnTo>
                  <a:lnTo>
                    <a:pt x="804" y="187"/>
                  </a:lnTo>
                  <a:lnTo>
                    <a:pt x="803" y="187"/>
                  </a:lnTo>
                  <a:lnTo>
                    <a:pt x="803" y="187"/>
                  </a:lnTo>
                  <a:lnTo>
                    <a:pt x="803" y="188"/>
                  </a:lnTo>
                  <a:lnTo>
                    <a:pt x="802" y="188"/>
                  </a:lnTo>
                  <a:lnTo>
                    <a:pt x="802" y="189"/>
                  </a:lnTo>
                  <a:lnTo>
                    <a:pt x="802" y="190"/>
                  </a:lnTo>
                  <a:lnTo>
                    <a:pt x="802" y="191"/>
                  </a:lnTo>
                  <a:lnTo>
                    <a:pt x="802" y="192"/>
                  </a:lnTo>
                  <a:lnTo>
                    <a:pt x="803" y="193"/>
                  </a:lnTo>
                  <a:lnTo>
                    <a:pt x="803" y="194"/>
                  </a:lnTo>
                  <a:lnTo>
                    <a:pt x="802" y="194"/>
                  </a:lnTo>
                  <a:lnTo>
                    <a:pt x="801" y="194"/>
                  </a:lnTo>
                  <a:lnTo>
                    <a:pt x="801" y="195"/>
                  </a:lnTo>
                  <a:lnTo>
                    <a:pt x="800" y="195"/>
                  </a:lnTo>
                  <a:lnTo>
                    <a:pt x="800" y="194"/>
                  </a:lnTo>
                  <a:lnTo>
                    <a:pt x="799" y="194"/>
                  </a:lnTo>
                  <a:lnTo>
                    <a:pt x="798" y="194"/>
                  </a:lnTo>
                  <a:lnTo>
                    <a:pt x="798" y="195"/>
                  </a:lnTo>
                  <a:lnTo>
                    <a:pt x="798" y="196"/>
                  </a:lnTo>
                  <a:lnTo>
                    <a:pt x="798" y="196"/>
                  </a:lnTo>
                  <a:lnTo>
                    <a:pt x="797" y="196"/>
                  </a:lnTo>
                  <a:lnTo>
                    <a:pt x="796" y="196"/>
                  </a:lnTo>
                  <a:lnTo>
                    <a:pt x="796" y="196"/>
                  </a:lnTo>
                  <a:lnTo>
                    <a:pt x="796" y="197"/>
                  </a:lnTo>
                  <a:lnTo>
                    <a:pt x="796" y="198"/>
                  </a:lnTo>
                  <a:lnTo>
                    <a:pt x="796" y="199"/>
                  </a:lnTo>
                  <a:lnTo>
                    <a:pt x="796" y="200"/>
                  </a:lnTo>
                  <a:lnTo>
                    <a:pt x="796" y="201"/>
                  </a:lnTo>
                  <a:lnTo>
                    <a:pt x="796" y="202"/>
                  </a:lnTo>
                  <a:lnTo>
                    <a:pt x="797" y="203"/>
                  </a:lnTo>
                  <a:lnTo>
                    <a:pt x="796" y="203"/>
                  </a:lnTo>
                  <a:lnTo>
                    <a:pt x="796" y="204"/>
                  </a:lnTo>
                  <a:lnTo>
                    <a:pt x="796" y="205"/>
                  </a:lnTo>
                  <a:lnTo>
                    <a:pt x="796" y="205"/>
                  </a:lnTo>
                  <a:lnTo>
                    <a:pt x="797" y="206"/>
                  </a:lnTo>
                  <a:lnTo>
                    <a:pt x="796" y="207"/>
                  </a:lnTo>
                  <a:lnTo>
                    <a:pt x="796" y="208"/>
                  </a:lnTo>
                  <a:lnTo>
                    <a:pt x="796" y="209"/>
                  </a:lnTo>
                  <a:lnTo>
                    <a:pt x="795" y="209"/>
                  </a:lnTo>
                  <a:lnTo>
                    <a:pt x="795" y="210"/>
                  </a:lnTo>
                  <a:lnTo>
                    <a:pt x="794" y="210"/>
                  </a:lnTo>
                  <a:lnTo>
                    <a:pt x="793" y="210"/>
                  </a:lnTo>
                  <a:lnTo>
                    <a:pt x="793" y="211"/>
                  </a:lnTo>
                  <a:lnTo>
                    <a:pt x="792" y="211"/>
                  </a:lnTo>
                  <a:lnTo>
                    <a:pt x="791" y="211"/>
                  </a:lnTo>
                  <a:lnTo>
                    <a:pt x="791" y="212"/>
                  </a:lnTo>
                  <a:lnTo>
                    <a:pt x="790" y="212"/>
                  </a:lnTo>
                  <a:lnTo>
                    <a:pt x="790" y="213"/>
                  </a:lnTo>
                  <a:lnTo>
                    <a:pt x="789" y="213"/>
                  </a:lnTo>
                  <a:lnTo>
                    <a:pt x="789" y="214"/>
                  </a:lnTo>
                  <a:lnTo>
                    <a:pt x="789" y="214"/>
                  </a:lnTo>
                  <a:lnTo>
                    <a:pt x="789" y="214"/>
                  </a:lnTo>
                  <a:lnTo>
                    <a:pt x="788" y="215"/>
                  </a:lnTo>
                  <a:lnTo>
                    <a:pt x="788" y="216"/>
                  </a:lnTo>
                  <a:lnTo>
                    <a:pt x="789" y="216"/>
                  </a:lnTo>
                  <a:lnTo>
                    <a:pt x="789" y="217"/>
                  </a:lnTo>
                  <a:lnTo>
                    <a:pt x="789" y="218"/>
                  </a:lnTo>
                  <a:lnTo>
                    <a:pt x="789" y="219"/>
                  </a:lnTo>
                  <a:lnTo>
                    <a:pt x="789" y="220"/>
                  </a:lnTo>
                  <a:lnTo>
                    <a:pt x="789" y="220"/>
                  </a:lnTo>
                  <a:lnTo>
                    <a:pt x="789" y="221"/>
                  </a:lnTo>
                  <a:lnTo>
                    <a:pt x="789" y="222"/>
                  </a:lnTo>
                  <a:lnTo>
                    <a:pt x="789" y="223"/>
                  </a:lnTo>
                  <a:lnTo>
                    <a:pt x="790" y="223"/>
                  </a:lnTo>
                  <a:lnTo>
                    <a:pt x="790" y="224"/>
                  </a:lnTo>
                  <a:lnTo>
                    <a:pt x="790" y="225"/>
                  </a:lnTo>
                  <a:lnTo>
                    <a:pt x="791" y="225"/>
                  </a:lnTo>
                  <a:lnTo>
                    <a:pt x="792" y="225"/>
                  </a:lnTo>
                  <a:lnTo>
                    <a:pt x="792" y="224"/>
                  </a:lnTo>
                  <a:lnTo>
                    <a:pt x="793" y="224"/>
                  </a:lnTo>
                  <a:lnTo>
                    <a:pt x="794" y="224"/>
                  </a:lnTo>
                  <a:lnTo>
                    <a:pt x="794" y="223"/>
                  </a:lnTo>
                  <a:lnTo>
                    <a:pt x="795" y="223"/>
                  </a:lnTo>
                  <a:lnTo>
                    <a:pt x="796" y="223"/>
                  </a:lnTo>
                  <a:lnTo>
                    <a:pt x="797" y="223"/>
                  </a:lnTo>
                  <a:lnTo>
                    <a:pt x="797" y="224"/>
                  </a:lnTo>
                  <a:lnTo>
                    <a:pt x="798" y="224"/>
                  </a:lnTo>
                  <a:lnTo>
                    <a:pt x="798" y="224"/>
                  </a:lnTo>
                  <a:lnTo>
                    <a:pt x="799" y="224"/>
                  </a:lnTo>
                  <a:lnTo>
                    <a:pt x="799" y="223"/>
                  </a:lnTo>
                  <a:lnTo>
                    <a:pt x="799" y="223"/>
                  </a:lnTo>
                  <a:lnTo>
                    <a:pt x="799" y="223"/>
                  </a:lnTo>
                  <a:lnTo>
                    <a:pt x="800" y="223"/>
                  </a:lnTo>
                  <a:lnTo>
                    <a:pt x="800" y="224"/>
                  </a:lnTo>
                  <a:lnTo>
                    <a:pt x="801" y="224"/>
                  </a:lnTo>
                  <a:lnTo>
                    <a:pt x="801" y="223"/>
                  </a:lnTo>
                  <a:lnTo>
                    <a:pt x="802" y="224"/>
                  </a:lnTo>
                  <a:lnTo>
                    <a:pt x="802" y="225"/>
                  </a:lnTo>
                  <a:lnTo>
                    <a:pt x="802" y="226"/>
                  </a:lnTo>
                  <a:lnTo>
                    <a:pt x="803" y="226"/>
                  </a:lnTo>
                  <a:lnTo>
                    <a:pt x="803" y="227"/>
                  </a:lnTo>
                  <a:lnTo>
                    <a:pt x="803" y="228"/>
                  </a:lnTo>
                  <a:lnTo>
                    <a:pt x="804" y="228"/>
                  </a:lnTo>
                  <a:lnTo>
                    <a:pt x="805" y="229"/>
                  </a:lnTo>
                  <a:lnTo>
                    <a:pt x="806" y="230"/>
                  </a:lnTo>
                  <a:lnTo>
                    <a:pt x="806" y="231"/>
                  </a:lnTo>
                  <a:lnTo>
                    <a:pt x="806" y="232"/>
                  </a:lnTo>
                  <a:lnTo>
                    <a:pt x="807" y="232"/>
                  </a:lnTo>
                  <a:lnTo>
                    <a:pt x="807" y="232"/>
                  </a:lnTo>
                  <a:lnTo>
                    <a:pt x="807" y="232"/>
                  </a:lnTo>
                  <a:lnTo>
                    <a:pt x="808" y="232"/>
                  </a:lnTo>
                  <a:lnTo>
                    <a:pt x="809" y="232"/>
                  </a:lnTo>
                  <a:lnTo>
                    <a:pt x="809" y="233"/>
                  </a:lnTo>
                  <a:lnTo>
                    <a:pt x="809" y="234"/>
                  </a:lnTo>
                  <a:lnTo>
                    <a:pt x="810" y="235"/>
                  </a:lnTo>
                  <a:lnTo>
                    <a:pt x="810" y="236"/>
                  </a:lnTo>
                  <a:lnTo>
                    <a:pt x="811" y="236"/>
                  </a:lnTo>
                  <a:lnTo>
                    <a:pt x="811" y="237"/>
                  </a:lnTo>
                  <a:lnTo>
                    <a:pt x="812" y="237"/>
                  </a:lnTo>
                  <a:lnTo>
                    <a:pt x="812" y="238"/>
                  </a:lnTo>
                  <a:lnTo>
                    <a:pt x="813" y="239"/>
                  </a:lnTo>
                  <a:lnTo>
                    <a:pt x="813" y="240"/>
                  </a:lnTo>
                  <a:lnTo>
                    <a:pt x="814" y="240"/>
                  </a:lnTo>
                  <a:lnTo>
                    <a:pt x="814" y="241"/>
                  </a:lnTo>
                  <a:lnTo>
                    <a:pt x="815" y="241"/>
                  </a:lnTo>
                  <a:lnTo>
                    <a:pt x="815" y="242"/>
                  </a:lnTo>
                  <a:lnTo>
                    <a:pt x="816" y="242"/>
                  </a:lnTo>
                  <a:lnTo>
                    <a:pt x="816" y="242"/>
                  </a:lnTo>
                  <a:lnTo>
                    <a:pt x="817" y="242"/>
                  </a:lnTo>
                  <a:lnTo>
                    <a:pt x="817" y="243"/>
                  </a:lnTo>
                  <a:lnTo>
                    <a:pt x="818" y="243"/>
                  </a:lnTo>
                  <a:lnTo>
                    <a:pt x="819" y="243"/>
                  </a:lnTo>
                  <a:lnTo>
                    <a:pt x="820" y="243"/>
                  </a:lnTo>
                  <a:lnTo>
                    <a:pt x="820" y="242"/>
                  </a:lnTo>
                  <a:lnTo>
                    <a:pt x="820" y="242"/>
                  </a:lnTo>
                  <a:lnTo>
                    <a:pt x="819" y="242"/>
                  </a:lnTo>
                  <a:lnTo>
                    <a:pt x="819" y="241"/>
                  </a:lnTo>
                  <a:lnTo>
                    <a:pt x="819" y="240"/>
                  </a:lnTo>
                  <a:lnTo>
                    <a:pt x="820" y="240"/>
                  </a:lnTo>
                  <a:lnTo>
                    <a:pt x="820" y="239"/>
                  </a:lnTo>
                  <a:lnTo>
                    <a:pt x="821" y="239"/>
                  </a:lnTo>
                  <a:lnTo>
                    <a:pt x="822" y="239"/>
                  </a:lnTo>
                  <a:lnTo>
                    <a:pt x="823" y="239"/>
                  </a:lnTo>
                  <a:lnTo>
                    <a:pt x="824" y="240"/>
                  </a:lnTo>
                  <a:lnTo>
                    <a:pt x="825" y="240"/>
                  </a:lnTo>
                  <a:lnTo>
                    <a:pt x="825" y="239"/>
                  </a:lnTo>
                  <a:lnTo>
                    <a:pt x="825" y="238"/>
                  </a:lnTo>
                  <a:lnTo>
                    <a:pt x="825" y="238"/>
                  </a:lnTo>
                  <a:lnTo>
                    <a:pt x="825" y="239"/>
                  </a:lnTo>
                  <a:lnTo>
                    <a:pt x="825" y="240"/>
                  </a:lnTo>
                  <a:lnTo>
                    <a:pt x="826" y="240"/>
                  </a:lnTo>
                  <a:lnTo>
                    <a:pt x="826" y="241"/>
                  </a:lnTo>
                  <a:lnTo>
                    <a:pt x="826" y="242"/>
                  </a:lnTo>
                  <a:lnTo>
                    <a:pt x="826" y="242"/>
                  </a:lnTo>
                  <a:lnTo>
                    <a:pt x="827" y="242"/>
                  </a:lnTo>
                  <a:lnTo>
                    <a:pt x="827" y="243"/>
                  </a:lnTo>
                  <a:lnTo>
                    <a:pt x="828" y="243"/>
                  </a:lnTo>
                  <a:lnTo>
                    <a:pt x="828" y="244"/>
                  </a:lnTo>
                  <a:lnTo>
                    <a:pt x="829" y="244"/>
                  </a:lnTo>
                  <a:lnTo>
                    <a:pt x="829" y="245"/>
                  </a:lnTo>
                  <a:lnTo>
                    <a:pt x="830" y="245"/>
                  </a:lnTo>
                  <a:lnTo>
                    <a:pt x="830" y="244"/>
                  </a:lnTo>
                  <a:lnTo>
                    <a:pt x="831" y="244"/>
                  </a:lnTo>
                  <a:lnTo>
                    <a:pt x="831" y="243"/>
                  </a:lnTo>
                  <a:lnTo>
                    <a:pt x="832" y="244"/>
                  </a:lnTo>
                  <a:lnTo>
                    <a:pt x="833" y="244"/>
                  </a:lnTo>
                  <a:lnTo>
                    <a:pt x="833" y="245"/>
                  </a:lnTo>
                  <a:lnTo>
                    <a:pt x="834" y="245"/>
                  </a:lnTo>
                  <a:lnTo>
                    <a:pt x="834" y="246"/>
                  </a:lnTo>
                  <a:lnTo>
                    <a:pt x="835" y="245"/>
                  </a:lnTo>
                  <a:lnTo>
                    <a:pt x="835" y="244"/>
                  </a:lnTo>
                  <a:lnTo>
                    <a:pt x="835" y="243"/>
                  </a:lnTo>
                  <a:lnTo>
                    <a:pt x="835" y="242"/>
                  </a:lnTo>
                  <a:lnTo>
                    <a:pt x="835" y="242"/>
                  </a:lnTo>
                  <a:lnTo>
                    <a:pt x="835" y="242"/>
                  </a:lnTo>
                  <a:lnTo>
                    <a:pt x="836" y="242"/>
                  </a:lnTo>
                  <a:lnTo>
                    <a:pt x="836" y="243"/>
                  </a:lnTo>
                  <a:lnTo>
                    <a:pt x="836" y="244"/>
                  </a:lnTo>
                  <a:lnTo>
                    <a:pt x="837" y="244"/>
                  </a:lnTo>
                  <a:lnTo>
                    <a:pt x="837" y="245"/>
                  </a:lnTo>
                  <a:lnTo>
                    <a:pt x="837" y="246"/>
                  </a:lnTo>
                  <a:lnTo>
                    <a:pt x="838" y="246"/>
                  </a:lnTo>
                  <a:lnTo>
                    <a:pt x="839" y="246"/>
                  </a:lnTo>
                  <a:lnTo>
                    <a:pt x="840" y="246"/>
                  </a:lnTo>
                  <a:lnTo>
                    <a:pt x="841" y="246"/>
                  </a:lnTo>
                  <a:lnTo>
                    <a:pt x="841" y="245"/>
                  </a:lnTo>
                  <a:lnTo>
                    <a:pt x="840" y="244"/>
                  </a:lnTo>
                  <a:lnTo>
                    <a:pt x="840" y="243"/>
                  </a:lnTo>
                  <a:lnTo>
                    <a:pt x="840" y="242"/>
                  </a:lnTo>
                  <a:lnTo>
                    <a:pt x="841" y="242"/>
                  </a:lnTo>
                  <a:lnTo>
                    <a:pt x="841" y="242"/>
                  </a:lnTo>
                  <a:lnTo>
                    <a:pt x="841" y="241"/>
                  </a:lnTo>
                  <a:lnTo>
                    <a:pt x="840" y="241"/>
                  </a:lnTo>
                  <a:lnTo>
                    <a:pt x="840" y="240"/>
                  </a:lnTo>
                  <a:lnTo>
                    <a:pt x="840" y="239"/>
                  </a:lnTo>
                  <a:lnTo>
                    <a:pt x="841" y="239"/>
                  </a:lnTo>
                  <a:lnTo>
                    <a:pt x="842" y="239"/>
                  </a:lnTo>
                  <a:lnTo>
                    <a:pt x="842" y="238"/>
                  </a:lnTo>
                  <a:lnTo>
                    <a:pt x="843" y="238"/>
                  </a:lnTo>
                  <a:lnTo>
                    <a:pt x="843" y="237"/>
                  </a:lnTo>
                  <a:lnTo>
                    <a:pt x="844" y="237"/>
                  </a:lnTo>
                  <a:lnTo>
                    <a:pt x="844" y="238"/>
                  </a:lnTo>
                  <a:lnTo>
                    <a:pt x="844" y="239"/>
                  </a:lnTo>
                  <a:lnTo>
                    <a:pt x="844" y="240"/>
                  </a:lnTo>
                  <a:lnTo>
                    <a:pt x="844" y="240"/>
                  </a:lnTo>
                  <a:lnTo>
                    <a:pt x="844" y="241"/>
                  </a:lnTo>
                  <a:lnTo>
                    <a:pt x="844" y="241"/>
                  </a:lnTo>
                  <a:lnTo>
                    <a:pt x="844" y="242"/>
                  </a:lnTo>
                  <a:lnTo>
                    <a:pt x="844" y="242"/>
                  </a:lnTo>
                  <a:lnTo>
                    <a:pt x="845" y="242"/>
                  </a:lnTo>
                  <a:lnTo>
                    <a:pt x="845" y="243"/>
                  </a:lnTo>
                  <a:lnTo>
                    <a:pt x="845" y="244"/>
                  </a:lnTo>
                  <a:lnTo>
                    <a:pt x="844" y="245"/>
                  </a:lnTo>
                  <a:lnTo>
                    <a:pt x="844" y="246"/>
                  </a:lnTo>
                  <a:lnTo>
                    <a:pt x="844" y="247"/>
                  </a:lnTo>
                  <a:lnTo>
                    <a:pt x="844" y="247"/>
                  </a:lnTo>
                  <a:lnTo>
                    <a:pt x="844" y="248"/>
                  </a:lnTo>
                  <a:lnTo>
                    <a:pt x="844" y="249"/>
                  </a:lnTo>
                  <a:lnTo>
                    <a:pt x="843" y="249"/>
                  </a:lnTo>
                  <a:lnTo>
                    <a:pt x="843" y="250"/>
                  </a:lnTo>
                  <a:lnTo>
                    <a:pt x="843" y="251"/>
                  </a:lnTo>
                  <a:lnTo>
                    <a:pt x="843" y="250"/>
                  </a:lnTo>
                  <a:lnTo>
                    <a:pt x="842" y="250"/>
                  </a:lnTo>
                  <a:lnTo>
                    <a:pt x="841" y="250"/>
                  </a:lnTo>
                  <a:lnTo>
                    <a:pt x="841" y="251"/>
                  </a:lnTo>
                  <a:lnTo>
                    <a:pt x="841" y="251"/>
                  </a:lnTo>
                  <a:lnTo>
                    <a:pt x="840" y="251"/>
                  </a:lnTo>
                  <a:lnTo>
                    <a:pt x="841" y="251"/>
                  </a:lnTo>
                  <a:lnTo>
                    <a:pt x="841" y="252"/>
                  </a:lnTo>
                  <a:lnTo>
                    <a:pt x="840" y="253"/>
                  </a:lnTo>
                  <a:lnTo>
                    <a:pt x="839" y="252"/>
                  </a:lnTo>
                  <a:lnTo>
                    <a:pt x="838" y="253"/>
                  </a:lnTo>
                  <a:lnTo>
                    <a:pt x="839" y="253"/>
                  </a:lnTo>
                  <a:lnTo>
                    <a:pt x="839" y="254"/>
                  </a:lnTo>
                  <a:lnTo>
                    <a:pt x="839" y="255"/>
                  </a:lnTo>
                  <a:lnTo>
                    <a:pt x="840" y="255"/>
                  </a:lnTo>
                  <a:lnTo>
                    <a:pt x="840" y="256"/>
                  </a:lnTo>
                  <a:lnTo>
                    <a:pt x="841" y="257"/>
                  </a:lnTo>
                  <a:lnTo>
                    <a:pt x="841" y="258"/>
                  </a:lnTo>
                  <a:lnTo>
                    <a:pt x="842" y="258"/>
                  </a:lnTo>
                  <a:lnTo>
                    <a:pt x="842" y="259"/>
                  </a:lnTo>
                  <a:lnTo>
                    <a:pt x="841" y="260"/>
                  </a:lnTo>
                  <a:lnTo>
                    <a:pt x="841" y="260"/>
                  </a:lnTo>
                  <a:lnTo>
                    <a:pt x="841" y="261"/>
                  </a:lnTo>
                  <a:lnTo>
                    <a:pt x="842" y="261"/>
                  </a:lnTo>
                  <a:lnTo>
                    <a:pt x="842" y="262"/>
                  </a:lnTo>
                  <a:lnTo>
                    <a:pt x="842" y="263"/>
                  </a:lnTo>
                  <a:lnTo>
                    <a:pt x="843" y="263"/>
                  </a:lnTo>
                  <a:lnTo>
                    <a:pt x="843" y="264"/>
                  </a:lnTo>
                  <a:lnTo>
                    <a:pt x="844" y="264"/>
                  </a:lnTo>
                  <a:lnTo>
                    <a:pt x="844" y="265"/>
                  </a:lnTo>
                  <a:lnTo>
                    <a:pt x="844" y="266"/>
                  </a:lnTo>
                  <a:lnTo>
                    <a:pt x="844" y="266"/>
                  </a:lnTo>
                  <a:lnTo>
                    <a:pt x="845" y="266"/>
                  </a:lnTo>
                  <a:lnTo>
                    <a:pt x="845" y="265"/>
                  </a:lnTo>
                  <a:lnTo>
                    <a:pt x="846" y="265"/>
                  </a:lnTo>
                  <a:lnTo>
                    <a:pt x="846" y="266"/>
                  </a:lnTo>
                  <a:lnTo>
                    <a:pt x="846" y="267"/>
                  </a:lnTo>
                  <a:lnTo>
                    <a:pt x="846" y="268"/>
                  </a:lnTo>
                  <a:lnTo>
                    <a:pt x="847" y="269"/>
                  </a:lnTo>
                  <a:lnTo>
                    <a:pt x="848" y="269"/>
                  </a:lnTo>
                  <a:lnTo>
                    <a:pt x="848" y="269"/>
                  </a:lnTo>
                  <a:lnTo>
                    <a:pt x="849" y="270"/>
                  </a:lnTo>
                  <a:lnTo>
                    <a:pt x="848" y="270"/>
                  </a:lnTo>
                  <a:lnTo>
                    <a:pt x="848" y="271"/>
                  </a:lnTo>
                  <a:lnTo>
                    <a:pt x="847" y="271"/>
                  </a:lnTo>
                  <a:lnTo>
                    <a:pt x="847" y="272"/>
                  </a:lnTo>
                  <a:lnTo>
                    <a:pt x="846" y="272"/>
                  </a:lnTo>
                  <a:lnTo>
                    <a:pt x="845" y="272"/>
                  </a:lnTo>
                  <a:lnTo>
                    <a:pt x="845" y="273"/>
                  </a:lnTo>
                  <a:lnTo>
                    <a:pt x="844" y="273"/>
                  </a:lnTo>
                  <a:lnTo>
                    <a:pt x="844" y="274"/>
                  </a:lnTo>
                  <a:lnTo>
                    <a:pt x="844" y="275"/>
                  </a:lnTo>
                  <a:lnTo>
                    <a:pt x="844" y="275"/>
                  </a:lnTo>
                  <a:lnTo>
                    <a:pt x="843" y="275"/>
                  </a:lnTo>
                  <a:lnTo>
                    <a:pt x="843" y="276"/>
                  </a:lnTo>
                  <a:lnTo>
                    <a:pt x="842" y="276"/>
                  </a:lnTo>
                  <a:lnTo>
                    <a:pt x="842" y="277"/>
                  </a:lnTo>
                  <a:lnTo>
                    <a:pt x="842" y="278"/>
                  </a:lnTo>
                  <a:lnTo>
                    <a:pt x="842" y="278"/>
                  </a:lnTo>
                  <a:lnTo>
                    <a:pt x="842" y="279"/>
                  </a:lnTo>
                  <a:lnTo>
                    <a:pt x="842" y="280"/>
                  </a:lnTo>
                  <a:lnTo>
                    <a:pt x="842" y="281"/>
                  </a:lnTo>
                  <a:lnTo>
                    <a:pt x="842" y="282"/>
                  </a:lnTo>
                  <a:lnTo>
                    <a:pt x="843" y="282"/>
                  </a:lnTo>
                  <a:lnTo>
                    <a:pt x="843" y="283"/>
                  </a:lnTo>
                  <a:lnTo>
                    <a:pt x="844" y="284"/>
                  </a:lnTo>
                  <a:lnTo>
                    <a:pt x="844" y="285"/>
                  </a:lnTo>
                  <a:lnTo>
                    <a:pt x="844" y="285"/>
                  </a:lnTo>
                  <a:lnTo>
                    <a:pt x="844" y="286"/>
                  </a:lnTo>
                  <a:lnTo>
                    <a:pt x="844" y="287"/>
                  </a:lnTo>
                  <a:lnTo>
                    <a:pt x="844" y="287"/>
                  </a:lnTo>
                  <a:lnTo>
                    <a:pt x="845" y="287"/>
                  </a:lnTo>
                  <a:lnTo>
                    <a:pt x="845" y="287"/>
                  </a:lnTo>
                  <a:lnTo>
                    <a:pt x="846" y="287"/>
                  </a:lnTo>
                  <a:lnTo>
                    <a:pt x="846" y="286"/>
                  </a:lnTo>
                  <a:lnTo>
                    <a:pt x="845" y="286"/>
                  </a:lnTo>
                  <a:lnTo>
                    <a:pt x="845" y="285"/>
                  </a:lnTo>
                  <a:lnTo>
                    <a:pt x="845" y="284"/>
                  </a:lnTo>
                  <a:lnTo>
                    <a:pt x="846" y="283"/>
                  </a:lnTo>
                  <a:lnTo>
                    <a:pt x="846" y="282"/>
                  </a:lnTo>
                  <a:lnTo>
                    <a:pt x="846" y="281"/>
                  </a:lnTo>
                  <a:lnTo>
                    <a:pt x="847" y="281"/>
                  </a:lnTo>
                  <a:lnTo>
                    <a:pt x="847" y="280"/>
                  </a:lnTo>
                  <a:lnTo>
                    <a:pt x="848" y="280"/>
                  </a:lnTo>
                  <a:lnTo>
                    <a:pt x="848" y="281"/>
                  </a:lnTo>
                  <a:lnTo>
                    <a:pt x="849" y="281"/>
                  </a:lnTo>
                  <a:lnTo>
                    <a:pt x="850" y="281"/>
                  </a:lnTo>
                  <a:lnTo>
                    <a:pt x="851" y="281"/>
                  </a:lnTo>
                  <a:lnTo>
                    <a:pt x="851" y="282"/>
                  </a:lnTo>
                  <a:lnTo>
                    <a:pt x="851" y="283"/>
                  </a:lnTo>
                  <a:lnTo>
                    <a:pt x="851" y="284"/>
                  </a:lnTo>
                  <a:lnTo>
                    <a:pt x="851" y="285"/>
                  </a:lnTo>
                  <a:lnTo>
                    <a:pt x="850" y="286"/>
                  </a:lnTo>
                  <a:lnTo>
                    <a:pt x="850" y="287"/>
                  </a:lnTo>
                  <a:lnTo>
                    <a:pt x="850" y="287"/>
                  </a:lnTo>
                  <a:lnTo>
                    <a:pt x="851" y="287"/>
                  </a:lnTo>
                  <a:lnTo>
                    <a:pt x="851" y="288"/>
                  </a:lnTo>
                  <a:lnTo>
                    <a:pt x="851" y="289"/>
                  </a:lnTo>
                  <a:lnTo>
                    <a:pt x="852" y="289"/>
                  </a:lnTo>
                  <a:lnTo>
                    <a:pt x="852" y="290"/>
                  </a:lnTo>
                  <a:lnTo>
                    <a:pt x="852" y="291"/>
                  </a:lnTo>
                  <a:lnTo>
                    <a:pt x="852" y="292"/>
                  </a:lnTo>
                  <a:lnTo>
                    <a:pt x="852" y="293"/>
                  </a:lnTo>
                  <a:lnTo>
                    <a:pt x="852" y="294"/>
                  </a:lnTo>
                  <a:lnTo>
                    <a:pt x="852" y="295"/>
                  </a:lnTo>
                  <a:lnTo>
                    <a:pt x="852" y="296"/>
                  </a:lnTo>
                  <a:lnTo>
                    <a:pt x="852" y="297"/>
                  </a:lnTo>
                  <a:lnTo>
                    <a:pt x="851" y="297"/>
                  </a:lnTo>
                  <a:lnTo>
                    <a:pt x="850" y="297"/>
                  </a:lnTo>
                  <a:lnTo>
                    <a:pt x="849" y="297"/>
                  </a:lnTo>
                  <a:lnTo>
                    <a:pt x="848" y="297"/>
                  </a:lnTo>
                  <a:lnTo>
                    <a:pt x="847" y="297"/>
                  </a:lnTo>
                  <a:lnTo>
                    <a:pt x="847" y="297"/>
                  </a:lnTo>
                  <a:lnTo>
                    <a:pt x="847" y="298"/>
                  </a:lnTo>
                  <a:lnTo>
                    <a:pt x="848" y="299"/>
                  </a:lnTo>
                  <a:lnTo>
                    <a:pt x="848" y="300"/>
                  </a:lnTo>
                  <a:lnTo>
                    <a:pt x="848" y="301"/>
                  </a:lnTo>
                  <a:lnTo>
                    <a:pt x="849" y="301"/>
                  </a:lnTo>
                  <a:lnTo>
                    <a:pt x="849" y="302"/>
                  </a:lnTo>
                  <a:lnTo>
                    <a:pt x="849" y="303"/>
                  </a:lnTo>
                  <a:lnTo>
                    <a:pt x="849" y="304"/>
                  </a:lnTo>
                  <a:lnTo>
                    <a:pt x="850" y="304"/>
                  </a:lnTo>
                  <a:lnTo>
                    <a:pt x="851" y="304"/>
                  </a:lnTo>
                  <a:lnTo>
                    <a:pt x="852" y="304"/>
                  </a:lnTo>
                  <a:lnTo>
                    <a:pt x="851" y="305"/>
                  </a:lnTo>
                  <a:lnTo>
                    <a:pt x="851" y="306"/>
                  </a:lnTo>
                  <a:lnTo>
                    <a:pt x="850" y="306"/>
                  </a:lnTo>
                  <a:lnTo>
                    <a:pt x="849" y="306"/>
                  </a:lnTo>
                  <a:lnTo>
                    <a:pt x="849" y="307"/>
                  </a:lnTo>
                  <a:lnTo>
                    <a:pt x="850" y="308"/>
                  </a:lnTo>
                  <a:lnTo>
                    <a:pt x="850" y="309"/>
                  </a:lnTo>
                  <a:lnTo>
                    <a:pt x="850" y="310"/>
                  </a:lnTo>
                  <a:lnTo>
                    <a:pt x="851" y="310"/>
                  </a:lnTo>
                  <a:lnTo>
                    <a:pt x="851" y="311"/>
                  </a:lnTo>
                  <a:lnTo>
                    <a:pt x="851" y="312"/>
                  </a:lnTo>
                  <a:lnTo>
                    <a:pt x="851" y="313"/>
                  </a:lnTo>
                  <a:lnTo>
                    <a:pt x="852" y="313"/>
                  </a:lnTo>
                  <a:lnTo>
                    <a:pt x="852" y="314"/>
                  </a:lnTo>
                  <a:lnTo>
                    <a:pt x="852" y="313"/>
                  </a:lnTo>
                  <a:lnTo>
                    <a:pt x="853" y="313"/>
                  </a:lnTo>
                  <a:lnTo>
                    <a:pt x="853" y="312"/>
                  </a:lnTo>
                  <a:lnTo>
                    <a:pt x="853" y="312"/>
                  </a:lnTo>
                  <a:lnTo>
                    <a:pt x="853" y="313"/>
                  </a:lnTo>
                  <a:lnTo>
                    <a:pt x="854" y="313"/>
                  </a:lnTo>
                  <a:lnTo>
                    <a:pt x="854" y="314"/>
                  </a:lnTo>
                  <a:lnTo>
                    <a:pt x="855" y="315"/>
                  </a:lnTo>
                  <a:lnTo>
                    <a:pt x="854" y="315"/>
                  </a:lnTo>
                  <a:lnTo>
                    <a:pt x="853" y="315"/>
                  </a:lnTo>
                  <a:lnTo>
                    <a:pt x="853" y="315"/>
                  </a:lnTo>
                  <a:lnTo>
                    <a:pt x="853" y="315"/>
                  </a:lnTo>
                  <a:lnTo>
                    <a:pt x="852" y="315"/>
                  </a:lnTo>
                  <a:lnTo>
                    <a:pt x="852" y="316"/>
                  </a:lnTo>
                  <a:lnTo>
                    <a:pt x="851" y="316"/>
                  </a:lnTo>
                  <a:lnTo>
                    <a:pt x="850" y="316"/>
                  </a:lnTo>
                  <a:lnTo>
                    <a:pt x="850" y="317"/>
                  </a:lnTo>
                  <a:lnTo>
                    <a:pt x="849" y="317"/>
                  </a:lnTo>
                  <a:lnTo>
                    <a:pt x="849" y="318"/>
                  </a:lnTo>
                  <a:lnTo>
                    <a:pt x="848" y="318"/>
                  </a:lnTo>
                  <a:lnTo>
                    <a:pt x="848" y="319"/>
                  </a:lnTo>
                  <a:lnTo>
                    <a:pt x="848" y="320"/>
                  </a:lnTo>
                  <a:lnTo>
                    <a:pt x="848" y="321"/>
                  </a:lnTo>
                  <a:lnTo>
                    <a:pt x="849" y="321"/>
                  </a:lnTo>
                  <a:lnTo>
                    <a:pt x="849" y="322"/>
                  </a:lnTo>
                  <a:lnTo>
                    <a:pt x="849" y="323"/>
                  </a:lnTo>
                  <a:lnTo>
                    <a:pt x="850" y="323"/>
                  </a:lnTo>
                  <a:lnTo>
                    <a:pt x="850" y="324"/>
                  </a:lnTo>
                  <a:lnTo>
                    <a:pt x="850" y="324"/>
                  </a:lnTo>
                  <a:lnTo>
                    <a:pt x="850" y="325"/>
                  </a:lnTo>
                  <a:lnTo>
                    <a:pt x="849" y="325"/>
                  </a:lnTo>
                  <a:lnTo>
                    <a:pt x="848" y="326"/>
                  </a:lnTo>
                  <a:lnTo>
                    <a:pt x="847" y="327"/>
                  </a:lnTo>
                  <a:lnTo>
                    <a:pt x="846" y="327"/>
                  </a:lnTo>
                  <a:lnTo>
                    <a:pt x="846" y="328"/>
                  </a:lnTo>
                  <a:lnTo>
                    <a:pt x="847" y="328"/>
                  </a:lnTo>
                  <a:lnTo>
                    <a:pt x="847" y="329"/>
                  </a:lnTo>
                  <a:lnTo>
                    <a:pt x="846" y="330"/>
                  </a:lnTo>
                  <a:lnTo>
                    <a:pt x="846" y="331"/>
                  </a:lnTo>
                  <a:lnTo>
                    <a:pt x="846" y="332"/>
                  </a:lnTo>
                  <a:lnTo>
                    <a:pt x="845" y="332"/>
                  </a:lnTo>
                  <a:lnTo>
                    <a:pt x="845" y="333"/>
                  </a:lnTo>
                  <a:lnTo>
                    <a:pt x="845" y="333"/>
                  </a:lnTo>
                  <a:lnTo>
                    <a:pt x="845" y="334"/>
                  </a:lnTo>
                  <a:lnTo>
                    <a:pt x="846" y="334"/>
                  </a:lnTo>
                  <a:lnTo>
                    <a:pt x="846" y="335"/>
                  </a:lnTo>
                  <a:lnTo>
                    <a:pt x="847" y="335"/>
                  </a:lnTo>
                  <a:lnTo>
                    <a:pt x="847" y="336"/>
                  </a:lnTo>
                  <a:lnTo>
                    <a:pt x="848" y="336"/>
                  </a:lnTo>
                  <a:lnTo>
                    <a:pt x="849" y="336"/>
                  </a:lnTo>
                  <a:lnTo>
                    <a:pt x="849" y="337"/>
                  </a:lnTo>
                  <a:lnTo>
                    <a:pt x="850" y="337"/>
                  </a:lnTo>
                  <a:lnTo>
                    <a:pt x="851" y="336"/>
                  </a:lnTo>
                  <a:lnTo>
                    <a:pt x="852" y="336"/>
                  </a:lnTo>
                  <a:lnTo>
                    <a:pt x="853" y="336"/>
                  </a:lnTo>
                  <a:lnTo>
                    <a:pt x="853" y="337"/>
                  </a:lnTo>
                  <a:lnTo>
                    <a:pt x="853" y="338"/>
                  </a:lnTo>
                  <a:lnTo>
                    <a:pt x="853" y="339"/>
                  </a:lnTo>
                  <a:lnTo>
                    <a:pt x="853" y="340"/>
                  </a:lnTo>
                  <a:lnTo>
                    <a:pt x="853" y="341"/>
                  </a:lnTo>
                  <a:lnTo>
                    <a:pt x="853" y="341"/>
                  </a:lnTo>
                  <a:lnTo>
                    <a:pt x="854" y="341"/>
                  </a:lnTo>
                  <a:lnTo>
                    <a:pt x="855" y="341"/>
                  </a:lnTo>
                  <a:lnTo>
                    <a:pt x="856" y="341"/>
                  </a:lnTo>
                  <a:lnTo>
                    <a:pt x="856" y="342"/>
                  </a:lnTo>
                  <a:lnTo>
                    <a:pt x="857" y="342"/>
                  </a:lnTo>
                  <a:lnTo>
                    <a:pt x="858" y="342"/>
                  </a:lnTo>
                  <a:lnTo>
                    <a:pt x="859" y="342"/>
                  </a:lnTo>
                  <a:lnTo>
                    <a:pt x="859" y="343"/>
                  </a:lnTo>
                  <a:lnTo>
                    <a:pt x="860" y="343"/>
                  </a:lnTo>
                  <a:lnTo>
                    <a:pt x="861" y="344"/>
                  </a:lnTo>
                  <a:lnTo>
                    <a:pt x="862" y="344"/>
                  </a:lnTo>
                  <a:lnTo>
                    <a:pt x="862" y="345"/>
                  </a:lnTo>
                  <a:lnTo>
                    <a:pt x="862" y="346"/>
                  </a:lnTo>
                  <a:lnTo>
                    <a:pt x="862" y="347"/>
                  </a:lnTo>
                  <a:lnTo>
                    <a:pt x="862" y="348"/>
                  </a:lnTo>
                  <a:lnTo>
                    <a:pt x="862" y="348"/>
                  </a:lnTo>
                  <a:lnTo>
                    <a:pt x="862" y="349"/>
                  </a:lnTo>
                  <a:lnTo>
                    <a:pt x="863" y="349"/>
                  </a:lnTo>
                  <a:lnTo>
                    <a:pt x="863" y="350"/>
                  </a:lnTo>
                  <a:lnTo>
                    <a:pt x="864" y="350"/>
                  </a:lnTo>
                  <a:lnTo>
                    <a:pt x="865" y="349"/>
                  </a:lnTo>
                  <a:lnTo>
                    <a:pt x="866" y="349"/>
                  </a:lnTo>
                  <a:lnTo>
                    <a:pt x="866" y="350"/>
                  </a:lnTo>
                  <a:lnTo>
                    <a:pt x="867" y="351"/>
                  </a:lnTo>
                  <a:lnTo>
                    <a:pt x="867" y="351"/>
                  </a:lnTo>
                  <a:lnTo>
                    <a:pt x="866" y="351"/>
                  </a:lnTo>
                  <a:lnTo>
                    <a:pt x="865" y="351"/>
                  </a:lnTo>
                  <a:lnTo>
                    <a:pt x="865" y="352"/>
                  </a:lnTo>
                  <a:lnTo>
                    <a:pt x="864" y="352"/>
                  </a:lnTo>
                  <a:lnTo>
                    <a:pt x="864" y="353"/>
                  </a:lnTo>
                  <a:lnTo>
                    <a:pt x="863" y="353"/>
                  </a:lnTo>
                  <a:lnTo>
                    <a:pt x="863" y="354"/>
                  </a:lnTo>
                  <a:lnTo>
                    <a:pt x="863" y="355"/>
                  </a:lnTo>
                  <a:lnTo>
                    <a:pt x="862" y="355"/>
                  </a:lnTo>
                  <a:lnTo>
                    <a:pt x="862" y="356"/>
                  </a:lnTo>
                  <a:lnTo>
                    <a:pt x="862" y="356"/>
                  </a:lnTo>
                  <a:lnTo>
                    <a:pt x="861" y="356"/>
                  </a:lnTo>
                  <a:lnTo>
                    <a:pt x="860" y="356"/>
                  </a:lnTo>
                  <a:lnTo>
                    <a:pt x="859" y="356"/>
                  </a:lnTo>
                  <a:lnTo>
                    <a:pt x="858" y="356"/>
                  </a:lnTo>
                  <a:lnTo>
                    <a:pt x="857" y="356"/>
                  </a:lnTo>
                  <a:lnTo>
                    <a:pt x="856" y="356"/>
                  </a:lnTo>
                  <a:lnTo>
                    <a:pt x="855" y="356"/>
                  </a:lnTo>
                  <a:lnTo>
                    <a:pt x="854" y="357"/>
                  </a:lnTo>
                  <a:lnTo>
                    <a:pt x="853" y="356"/>
                  </a:lnTo>
                  <a:lnTo>
                    <a:pt x="853" y="356"/>
                  </a:lnTo>
                  <a:lnTo>
                    <a:pt x="852" y="357"/>
                  </a:lnTo>
                  <a:lnTo>
                    <a:pt x="852" y="358"/>
                  </a:lnTo>
                  <a:lnTo>
                    <a:pt x="853" y="358"/>
                  </a:lnTo>
                  <a:lnTo>
                    <a:pt x="853" y="359"/>
                  </a:lnTo>
                  <a:lnTo>
                    <a:pt x="854" y="359"/>
                  </a:lnTo>
                  <a:lnTo>
                    <a:pt x="855" y="359"/>
                  </a:lnTo>
                  <a:lnTo>
                    <a:pt x="856" y="360"/>
                  </a:lnTo>
                  <a:lnTo>
                    <a:pt x="856" y="361"/>
                  </a:lnTo>
                  <a:lnTo>
                    <a:pt x="856" y="361"/>
                  </a:lnTo>
                  <a:lnTo>
                    <a:pt x="855" y="361"/>
                  </a:lnTo>
                  <a:lnTo>
                    <a:pt x="856" y="361"/>
                  </a:lnTo>
                  <a:lnTo>
                    <a:pt x="857" y="362"/>
                  </a:lnTo>
                  <a:lnTo>
                    <a:pt x="858" y="362"/>
                  </a:lnTo>
                  <a:lnTo>
                    <a:pt x="858" y="363"/>
                  </a:lnTo>
                  <a:lnTo>
                    <a:pt x="858" y="364"/>
                  </a:lnTo>
                  <a:lnTo>
                    <a:pt x="858" y="365"/>
                  </a:lnTo>
                  <a:lnTo>
                    <a:pt x="858" y="366"/>
                  </a:lnTo>
                  <a:lnTo>
                    <a:pt x="857" y="366"/>
                  </a:lnTo>
                  <a:lnTo>
                    <a:pt x="857" y="367"/>
                  </a:lnTo>
                  <a:lnTo>
                    <a:pt x="856" y="367"/>
                  </a:lnTo>
                  <a:lnTo>
                    <a:pt x="856" y="368"/>
                  </a:lnTo>
                  <a:lnTo>
                    <a:pt x="857" y="368"/>
                  </a:lnTo>
                  <a:lnTo>
                    <a:pt x="858" y="368"/>
                  </a:lnTo>
                  <a:lnTo>
                    <a:pt x="859" y="368"/>
                  </a:lnTo>
                  <a:lnTo>
                    <a:pt x="860" y="369"/>
                  </a:lnTo>
                  <a:lnTo>
                    <a:pt x="861" y="369"/>
                  </a:lnTo>
                  <a:lnTo>
                    <a:pt x="861" y="370"/>
                  </a:lnTo>
                  <a:lnTo>
                    <a:pt x="861" y="370"/>
                  </a:lnTo>
                  <a:lnTo>
                    <a:pt x="862" y="370"/>
                  </a:lnTo>
                  <a:lnTo>
                    <a:pt x="862" y="370"/>
                  </a:lnTo>
                  <a:lnTo>
                    <a:pt x="863" y="370"/>
                  </a:lnTo>
                  <a:lnTo>
                    <a:pt x="863" y="369"/>
                  </a:lnTo>
                  <a:lnTo>
                    <a:pt x="864" y="369"/>
                  </a:lnTo>
                  <a:lnTo>
                    <a:pt x="865" y="369"/>
                  </a:lnTo>
                  <a:lnTo>
                    <a:pt x="866" y="369"/>
                  </a:lnTo>
                  <a:lnTo>
                    <a:pt x="867" y="369"/>
                  </a:lnTo>
                  <a:lnTo>
                    <a:pt x="868" y="369"/>
                  </a:lnTo>
                  <a:lnTo>
                    <a:pt x="868" y="368"/>
                  </a:lnTo>
                  <a:lnTo>
                    <a:pt x="868" y="367"/>
                  </a:lnTo>
                  <a:lnTo>
                    <a:pt x="869" y="367"/>
                  </a:lnTo>
                  <a:lnTo>
                    <a:pt x="869" y="366"/>
                  </a:lnTo>
                  <a:lnTo>
                    <a:pt x="870" y="367"/>
                  </a:lnTo>
                  <a:lnTo>
                    <a:pt x="871" y="367"/>
                  </a:lnTo>
                  <a:lnTo>
                    <a:pt x="871" y="368"/>
                  </a:lnTo>
                  <a:lnTo>
                    <a:pt x="871" y="369"/>
                  </a:lnTo>
                  <a:lnTo>
                    <a:pt x="871" y="370"/>
                  </a:lnTo>
                  <a:lnTo>
                    <a:pt x="872" y="370"/>
                  </a:lnTo>
                  <a:lnTo>
                    <a:pt x="873" y="370"/>
                  </a:lnTo>
                  <a:lnTo>
                    <a:pt x="874" y="370"/>
                  </a:lnTo>
                  <a:lnTo>
                    <a:pt x="874" y="370"/>
                  </a:lnTo>
                  <a:lnTo>
                    <a:pt x="873" y="370"/>
                  </a:lnTo>
                  <a:lnTo>
                    <a:pt x="873" y="371"/>
                  </a:lnTo>
                  <a:lnTo>
                    <a:pt x="872" y="371"/>
                  </a:lnTo>
                  <a:lnTo>
                    <a:pt x="872" y="372"/>
                  </a:lnTo>
                  <a:lnTo>
                    <a:pt x="871" y="373"/>
                  </a:lnTo>
                  <a:lnTo>
                    <a:pt x="871" y="373"/>
                  </a:lnTo>
                  <a:lnTo>
                    <a:pt x="871" y="374"/>
                  </a:lnTo>
                  <a:lnTo>
                    <a:pt x="870" y="374"/>
                  </a:lnTo>
                  <a:lnTo>
                    <a:pt x="870" y="375"/>
                  </a:lnTo>
                  <a:lnTo>
                    <a:pt x="869" y="375"/>
                  </a:lnTo>
                  <a:lnTo>
                    <a:pt x="868" y="376"/>
                  </a:lnTo>
                  <a:lnTo>
                    <a:pt x="868" y="377"/>
                  </a:lnTo>
                  <a:lnTo>
                    <a:pt x="868" y="378"/>
                  </a:lnTo>
                  <a:lnTo>
                    <a:pt x="867" y="378"/>
                  </a:lnTo>
                  <a:lnTo>
                    <a:pt x="867" y="379"/>
                  </a:lnTo>
                  <a:lnTo>
                    <a:pt x="868" y="379"/>
                  </a:lnTo>
                  <a:lnTo>
                    <a:pt x="869" y="379"/>
                  </a:lnTo>
                  <a:lnTo>
                    <a:pt x="869" y="379"/>
                  </a:lnTo>
                  <a:lnTo>
                    <a:pt x="869" y="380"/>
                  </a:lnTo>
                  <a:lnTo>
                    <a:pt x="870" y="380"/>
                  </a:lnTo>
                  <a:lnTo>
                    <a:pt x="870" y="381"/>
                  </a:lnTo>
                  <a:lnTo>
                    <a:pt x="871" y="382"/>
                  </a:lnTo>
                  <a:lnTo>
                    <a:pt x="870" y="382"/>
                  </a:lnTo>
                  <a:lnTo>
                    <a:pt x="870" y="383"/>
                  </a:lnTo>
                  <a:lnTo>
                    <a:pt x="869" y="384"/>
                  </a:lnTo>
                  <a:lnTo>
                    <a:pt x="869" y="385"/>
                  </a:lnTo>
                  <a:lnTo>
                    <a:pt x="870" y="385"/>
                  </a:lnTo>
                  <a:lnTo>
                    <a:pt x="871" y="385"/>
                  </a:lnTo>
                  <a:lnTo>
                    <a:pt x="871" y="384"/>
                  </a:lnTo>
                  <a:lnTo>
                    <a:pt x="871" y="383"/>
                  </a:lnTo>
                  <a:lnTo>
                    <a:pt x="872" y="383"/>
                  </a:lnTo>
                  <a:lnTo>
                    <a:pt x="872" y="382"/>
                  </a:lnTo>
                  <a:lnTo>
                    <a:pt x="873" y="382"/>
                  </a:lnTo>
                  <a:lnTo>
                    <a:pt x="873" y="381"/>
                  </a:lnTo>
                  <a:lnTo>
                    <a:pt x="874" y="381"/>
                  </a:lnTo>
                  <a:lnTo>
                    <a:pt x="874" y="380"/>
                  </a:lnTo>
                  <a:lnTo>
                    <a:pt x="874" y="379"/>
                  </a:lnTo>
                  <a:lnTo>
                    <a:pt x="874" y="379"/>
                  </a:lnTo>
                  <a:lnTo>
                    <a:pt x="875" y="379"/>
                  </a:lnTo>
                  <a:lnTo>
                    <a:pt x="875" y="378"/>
                  </a:lnTo>
                  <a:lnTo>
                    <a:pt x="876" y="377"/>
                  </a:lnTo>
                  <a:lnTo>
                    <a:pt x="877" y="376"/>
                  </a:lnTo>
                  <a:lnTo>
                    <a:pt x="877" y="377"/>
                  </a:lnTo>
                  <a:lnTo>
                    <a:pt x="878" y="377"/>
                  </a:lnTo>
                  <a:lnTo>
                    <a:pt x="879" y="377"/>
                  </a:lnTo>
                  <a:lnTo>
                    <a:pt x="878" y="378"/>
                  </a:lnTo>
                  <a:lnTo>
                    <a:pt x="878" y="379"/>
                  </a:lnTo>
                  <a:lnTo>
                    <a:pt x="877" y="379"/>
                  </a:lnTo>
                  <a:lnTo>
                    <a:pt x="877" y="379"/>
                  </a:lnTo>
                  <a:lnTo>
                    <a:pt x="877" y="380"/>
                  </a:lnTo>
                  <a:lnTo>
                    <a:pt x="877" y="381"/>
                  </a:lnTo>
                  <a:lnTo>
                    <a:pt x="877" y="380"/>
                  </a:lnTo>
                  <a:lnTo>
                    <a:pt x="878" y="380"/>
                  </a:lnTo>
                  <a:lnTo>
                    <a:pt x="878" y="379"/>
                  </a:lnTo>
                  <a:lnTo>
                    <a:pt x="879" y="379"/>
                  </a:lnTo>
                  <a:lnTo>
                    <a:pt x="879" y="379"/>
                  </a:lnTo>
                  <a:lnTo>
                    <a:pt x="879" y="379"/>
                  </a:lnTo>
                  <a:lnTo>
                    <a:pt x="880" y="379"/>
                  </a:lnTo>
                  <a:lnTo>
                    <a:pt x="880" y="380"/>
                  </a:lnTo>
                  <a:lnTo>
                    <a:pt x="880" y="379"/>
                  </a:lnTo>
                  <a:lnTo>
                    <a:pt x="880" y="379"/>
                  </a:lnTo>
                  <a:lnTo>
                    <a:pt x="880" y="380"/>
                  </a:lnTo>
                  <a:lnTo>
                    <a:pt x="880" y="381"/>
                  </a:lnTo>
                  <a:lnTo>
                    <a:pt x="880" y="382"/>
                  </a:lnTo>
                  <a:lnTo>
                    <a:pt x="880" y="383"/>
                  </a:lnTo>
                  <a:lnTo>
                    <a:pt x="880" y="384"/>
                  </a:lnTo>
                  <a:lnTo>
                    <a:pt x="881" y="383"/>
                  </a:lnTo>
                  <a:lnTo>
                    <a:pt x="882" y="383"/>
                  </a:lnTo>
                  <a:lnTo>
                    <a:pt x="882" y="382"/>
                  </a:lnTo>
                  <a:lnTo>
                    <a:pt x="883" y="382"/>
                  </a:lnTo>
                  <a:lnTo>
                    <a:pt x="884" y="381"/>
                  </a:lnTo>
                  <a:lnTo>
                    <a:pt x="884" y="380"/>
                  </a:lnTo>
                  <a:lnTo>
                    <a:pt x="885" y="380"/>
                  </a:lnTo>
                  <a:lnTo>
                    <a:pt x="885" y="379"/>
                  </a:lnTo>
                  <a:lnTo>
                    <a:pt x="886" y="379"/>
                  </a:lnTo>
                  <a:lnTo>
                    <a:pt x="887" y="379"/>
                  </a:lnTo>
                  <a:lnTo>
                    <a:pt x="888" y="379"/>
                  </a:lnTo>
                  <a:lnTo>
                    <a:pt x="889" y="379"/>
                  </a:lnTo>
                  <a:lnTo>
                    <a:pt x="889" y="380"/>
                  </a:lnTo>
                  <a:lnTo>
                    <a:pt x="889" y="381"/>
                  </a:lnTo>
                  <a:lnTo>
                    <a:pt x="889" y="381"/>
                  </a:lnTo>
                  <a:lnTo>
                    <a:pt x="890" y="381"/>
                  </a:lnTo>
                  <a:lnTo>
                    <a:pt x="891" y="381"/>
                  </a:lnTo>
                  <a:lnTo>
                    <a:pt x="892" y="381"/>
                  </a:lnTo>
                  <a:lnTo>
                    <a:pt x="893" y="381"/>
                  </a:lnTo>
                  <a:lnTo>
                    <a:pt x="893" y="380"/>
                  </a:lnTo>
                  <a:lnTo>
                    <a:pt x="894" y="380"/>
                  </a:lnTo>
                  <a:lnTo>
                    <a:pt x="895" y="380"/>
                  </a:lnTo>
                  <a:lnTo>
                    <a:pt x="896" y="380"/>
                  </a:lnTo>
                  <a:lnTo>
                    <a:pt x="896" y="379"/>
                  </a:lnTo>
                  <a:lnTo>
                    <a:pt x="897" y="379"/>
                  </a:lnTo>
                  <a:lnTo>
                    <a:pt x="897" y="379"/>
                  </a:lnTo>
                  <a:lnTo>
                    <a:pt x="898" y="379"/>
                  </a:lnTo>
                  <a:lnTo>
                    <a:pt x="898" y="379"/>
                  </a:lnTo>
                  <a:lnTo>
                    <a:pt x="898" y="378"/>
                  </a:lnTo>
                  <a:lnTo>
                    <a:pt x="899" y="378"/>
                  </a:lnTo>
                  <a:lnTo>
                    <a:pt x="900" y="378"/>
                  </a:lnTo>
                  <a:lnTo>
                    <a:pt x="901" y="378"/>
                  </a:lnTo>
                  <a:lnTo>
                    <a:pt x="902" y="378"/>
                  </a:lnTo>
                  <a:lnTo>
                    <a:pt x="901" y="379"/>
                  </a:lnTo>
                  <a:lnTo>
                    <a:pt x="901" y="379"/>
                  </a:lnTo>
                  <a:lnTo>
                    <a:pt x="900" y="379"/>
                  </a:lnTo>
                  <a:lnTo>
                    <a:pt x="900" y="380"/>
                  </a:lnTo>
                  <a:lnTo>
                    <a:pt x="901" y="380"/>
                  </a:lnTo>
                  <a:lnTo>
                    <a:pt x="901" y="381"/>
                  </a:lnTo>
                  <a:lnTo>
                    <a:pt x="902" y="381"/>
                  </a:lnTo>
                  <a:lnTo>
                    <a:pt x="901" y="382"/>
                  </a:lnTo>
                  <a:lnTo>
                    <a:pt x="900" y="381"/>
                  </a:lnTo>
                  <a:lnTo>
                    <a:pt x="899" y="381"/>
                  </a:lnTo>
                  <a:lnTo>
                    <a:pt x="898" y="381"/>
                  </a:lnTo>
                  <a:lnTo>
                    <a:pt x="898" y="381"/>
                  </a:lnTo>
                  <a:lnTo>
                    <a:pt x="897" y="381"/>
                  </a:lnTo>
                  <a:lnTo>
                    <a:pt x="897" y="382"/>
                  </a:lnTo>
                  <a:lnTo>
                    <a:pt x="896" y="382"/>
                  </a:lnTo>
                  <a:lnTo>
                    <a:pt x="896" y="383"/>
                  </a:lnTo>
                  <a:lnTo>
                    <a:pt x="896" y="384"/>
                  </a:lnTo>
                  <a:lnTo>
                    <a:pt x="895" y="384"/>
                  </a:lnTo>
                  <a:lnTo>
                    <a:pt x="895" y="385"/>
                  </a:lnTo>
                  <a:lnTo>
                    <a:pt x="894" y="386"/>
                  </a:lnTo>
                  <a:lnTo>
                    <a:pt x="894" y="387"/>
                  </a:lnTo>
                  <a:lnTo>
                    <a:pt x="893" y="387"/>
                  </a:lnTo>
                  <a:lnTo>
                    <a:pt x="892" y="387"/>
                  </a:lnTo>
                  <a:lnTo>
                    <a:pt x="892" y="388"/>
                  </a:lnTo>
                  <a:lnTo>
                    <a:pt x="891" y="388"/>
                  </a:lnTo>
                  <a:lnTo>
                    <a:pt x="891" y="388"/>
                  </a:lnTo>
                  <a:lnTo>
                    <a:pt x="891" y="389"/>
                  </a:lnTo>
                  <a:lnTo>
                    <a:pt x="890" y="389"/>
                  </a:lnTo>
                  <a:lnTo>
                    <a:pt x="890" y="390"/>
                  </a:lnTo>
                  <a:lnTo>
                    <a:pt x="890" y="391"/>
                  </a:lnTo>
                  <a:lnTo>
                    <a:pt x="889" y="391"/>
                  </a:lnTo>
                  <a:lnTo>
                    <a:pt x="889" y="391"/>
                  </a:lnTo>
                  <a:lnTo>
                    <a:pt x="888" y="392"/>
                  </a:lnTo>
                  <a:lnTo>
                    <a:pt x="887" y="392"/>
                  </a:lnTo>
                  <a:lnTo>
                    <a:pt x="886" y="393"/>
                  </a:lnTo>
                  <a:lnTo>
                    <a:pt x="886" y="394"/>
                  </a:lnTo>
                  <a:lnTo>
                    <a:pt x="885" y="394"/>
                  </a:lnTo>
                  <a:lnTo>
                    <a:pt x="884" y="394"/>
                  </a:lnTo>
                  <a:lnTo>
                    <a:pt x="884" y="395"/>
                  </a:lnTo>
                  <a:lnTo>
                    <a:pt x="884" y="396"/>
                  </a:lnTo>
                  <a:lnTo>
                    <a:pt x="885" y="396"/>
                  </a:lnTo>
                  <a:lnTo>
                    <a:pt x="885" y="395"/>
                  </a:lnTo>
                  <a:lnTo>
                    <a:pt x="886" y="395"/>
                  </a:lnTo>
                  <a:lnTo>
                    <a:pt x="886" y="396"/>
                  </a:lnTo>
                  <a:lnTo>
                    <a:pt x="885" y="397"/>
                  </a:lnTo>
                  <a:lnTo>
                    <a:pt x="885" y="397"/>
                  </a:lnTo>
                  <a:lnTo>
                    <a:pt x="886" y="398"/>
                  </a:lnTo>
                  <a:lnTo>
                    <a:pt x="887" y="398"/>
                  </a:lnTo>
                  <a:lnTo>
                    <a:pt x="888" y="398"/>
                  </a:lnTo>
                  <a:lnTo>
                    <a:pt x="889" y="398"/>
                  </a:lnTo>
                  <a:lnTo>
                    <a:pt x="889" y="398"/>
                  </a:lnTo>
                  <a:lnTo>
                    <a:pt x="890" y="399"/>
                  </a:lnTo>
                  <a:lnTo>
                    <a:pt x="890" y="398"/>
                  </a:lnTo>
                  <a:lnTo>
                    <a:pt x="891" y="398"/>
                  </a:lnTo>
                  <a:lnTo>
                    <a:pt x="891" y="399"/>
                  </a:lnTo>
                  <a:lnTo>
                    <a:pt x="890" y="399"/>
                  </a:lnTo>
                  <a:lnTo>
                    <a:pt x="891" y="399"/>
                  </a:lnTo>
                  <a:lnTo>
                    <a:pt x="891" y="400"/>
                  </a:lnTo>
                  <a:lnTo>
                    <a:pt x="892" y="400"/>
                  </a:lnTo>
                  <a:lnTo>
                    <a:pt x="891" y="401"/>
                  </a:lnTo>
                  <a:lnTo>
                    <a:pt x="890" y="401"/>
                  </a:lnTo>
                  <a:lnTo>
                    <a:pt x="890" y="402"/>
                  </a:lnTo>
                  <a:lnTo>
                    <a:pt x="891" y="402"/>
                  </a:lnTo>
                  <a:lnTo>
                    <a:pt x="891" y="403"/>
                  </a:lnTo>
                  <a:lnTo>
                    <a:pt x="892" y="403"/>
                  </a:lnTo>
                  <a:lnTo>
                    <a:pt x="892" y="404"/>
                  </a:lnTo>
                  <a:lnTo>
                    <a:pt x="893" y="404"/>
                  </a:lnTo>
                  <a:lnTo>
                    <a:pt x="894" y="404"/>
                  </a:lnTo>
                  <a:lnTo>
                    <a:pt x="895" y="404"/>
                  </a:lnTo>
                  <a:lnTo>
                    <a:pt x="895" y="403"/>
                  </a:lnTo>
                  <a:lnTo>
                    <a:pt x="896" y="403"/>
                  </a:lnTo>
                  <a:lnTo>
                    <a:pt x="896" y="402"/>
                  </a:lnTo>
                  <a:lnTo>
                    <a:pt x="897" y="402"/>
                  </a:lnTo>
                  <a:lnTo>
                    <a:pt x="898" y="402"/>
                  </a:lnTo>
                  <a:lnTo>
                    <a:pt x="898" y="403"/>
                  </a:lnTo>
                  <a:lnTo>
                    <a:pt x="897" y="404"/>
                  </a:lnTo>
                  <a:lnTo>
                    <a:pt x="898" y="404"/>
                  </a:lnTo>
                  <a:lnTo>
                    <a:pt x="898" y="405"/>
                  </a:lnTo>
                  <a:lnTo>
                    <a:pt x="898" y="406"/>
                  </a:lnTo>
                  <a:lnTo>
                    <a:pt x="897" y="406"/>
                  </a:lnTo>
                  <a:lnTo>
                    <a:pt x="897" y="406"/>
                  </a:lnTo>
                  <a:lnTo>
                    <a:pt x="897" y="407"/>
                  </a:lnTo>
                  <a:lnTo>
                    <a:pt x="896" y="407"/>
                  </a:lnTo>
                  <a:lnTo>
                    <a:pt x="897" y="407"/>
                  </a:lnTo>
                  <a:lnTo>
                    <a:pt x="898" y="407"/>
                  </a:lnTo>
                  <a:lnTo>
                    <a:pt x="898" y="408"/>
                  </a:lnTo>
                  <a:lnTo>
                    <a:pt x="897" y="408"/>
                  </a:lnTo>
                  <a:lnTo>
                    <a:pt x="896" y="408"/>
                  </a:lnTo>
                  <a:lnTo>
                    <a:pt x="897" y="408"/>
                  </a:lnTo>
                  <a:lnTo>
                    <a:pt x="897" y="409"/>
                  </a:lnTo>
                  <a:lnTo>
                    <a:pt x="897" y="410"/>
                  </a:lnTo>
                  <a:lnTo>
                    <a:pt x="897" y="411"/>
                  </a:lnTo>
                  <a:lnTo>
                    <a:pt x="898" y="411"/>
                  </a:lnTo>
                  <a:lnTo>
                    <a:pt x="898" y="412"/>
                  </a:lnTo>
                  <a:lnTo>
                    <a:pt x="898" y="412"/>
                  </a:lnTo>
                  <a:lnTo>
                    <a:pt x="898" y="413"/>
                  </a:lnTo>
                  <a:lnTo>
                    <a:pt x="897" y="413"/>
                  </a:lnTo>
                  <a:lnTo>
                    <a:pt x="897" y="414"/>
                  </a:lnTo>
                  <a:lnTo>
                    <a:pt x="897" y="415"/>
                  </a:lnTo>
                  <a:lnTo>
                    <a:pt x="896" y="415"/>
                  </a:lnTo>
                  <a:lnTo>
                    <a:pt x="896" y="416"/>
                  </a:lnTo>
                  <a:lnTo>
                    <a:pt x="897" y="416"/>
                  </a:lnTo>
                  <a:lnTo>
                    <a:pt x="898" y="416"/>
                  </a:lnTo>
                  <a:lnTo>
                    <a:pt x="898" y="415"/>
                  </a:lnTo>
                  <a:lnTo>
                    <a:pt x="898" y="415"/>
                  </a:lnTo>
                  <a:lnTo>
                    <a:pt x="898" y="414"/>
                  </a:lnTo>
                  <a:lnTo>
                    <a:pt x="899" y="414"/>
                  </a:lnTo>
                  <a:lnTo>
                    <a:pt x="900" y="414"/>
                  </a:lnTo>
                  <a:lnTo>
                    <a:pt x="901" y="414"/>
                  </a:lnTo>
                  <a:lnTo>
                    <a:pt x="902" y="414"/>
                  </a:lnTo>
                  <a:lnTo>
                    <a:pt x="903" y="414"/>
                  </a:lnTo>
                  <a:lnTo>
                    <a:pt x="903" y="415"/>
                  </a:lnTo>
                  <a:lnTo>
                    <a:pt x="902" y="415"/>
                  </a:lnTo>
                  <a:lnTo>
                    <a:pt x="901" y="416"/>
                  </a:lnTo>
                  <a:lnTo>
                    <a:pt x="901" y="416"/>
                  </a:lnTo>
                  <a:lnTo>
                    <a:pt x="901" y="417"/>
                  </a:lnTo>
                  <a:lnTo>
                    <a:pt x="902" y="417"/>
                  </a:lnTo>
                  <a:lnTo>
                    <a:pt x="903" y="417"/>
                  </a:lnTo>
                  <a:lnTo>
                    <a:pt x="903" y="418"/>
                  </a:lnTo>
                  <a:lnTo>
                    <a:pt x="903" y="419"/>
                  </a:lnTo>
                  <a:lnTo>
                    <a:pt x="903" y="420"/>
                  </a:lnTo>
                  <a:lnTo>
                    <a:pt x="903" y="421"/>
                  </a:lnTo>
                  <a:lnTo>
                    <a:pt x="904" y="421"/>
                  </a:lnTo>
                  <a:lnTo>
                    <a:pt x="904" y="422"/>
                  </a:lnTo>
                  <a:lnTo>
                    <a:pt x="905" y="422"/>
                  </a:lnTo>
                  <a:lnTo>
                    <a:pt x="905" y="423"/>
                  </a:lnTo>
                  <a:lnTo>
                    <a:pt x="905" y="424"/>
                  </a:lnTo>
                  <a:lnTo>
                    <a:pt x="904" y="424"/>
                  </a:lnTo>
                  <a:lnTo>
                    <a:pt x="904" y="425"/>
                  </a:lnTo>
                  <a:lnTo>
                    <a:pt x="904" y="425"/>
                  </a:lnTo>
                  <a:lnTo>
                    <a:pt x="905" y="425"/>
                  </a:lnTo>
                  <a:lnTo>
                    <a:pt x="905" y="426"/>
                  </a:lnTo>
                  <a:lnTo>
                    <a:pt x="904" y="426"/>
                  </a:lnTo>
                  <a:lnTo>
                    <a:pt x="903" y="427"/>
                  </a:lnTo>
                  <a:lnTo>
                    <a:pt x="903" y="428"/>
                  </a:lnTo>
                  <a:lnTo>
                    <a:pt x="902" y="428"/>
                  </a:lnTo>
                  <a:lnTo>
                    <a:pt x="902" y="429"/>
                  </a:lnTo>
                  <a:lnTo>
                    <a:pt x="902" y="430"/>
                  </a:lnTo>
                  <a:lnTo>
                    <a:pt x="901" y="430"/>
                  </a:lnTo>
                  <a:lnTo>
                    <a:pt x="900" y="430"/>
                  </a:lnTo>
                  <a:lnTo>
                    <a:pt x="900" y="431"/>
                  </a:lnTo>
                  <a:lnTo>
                    <a:pt x="900" y="432"/>
                  </a:lnTo>
                  <a:lnTo>
                    <a:pt x="901" y="432"/>
                  </a:lnTo>
                  <a:lnTo>
                    <a:pt x="902" y="432"/>
                  </a:lnTo>
                  <a:lnTo>
                    <a:pt x="903" y="432"/>
                  </a:lnTo>
                  <a:lnTo>
                    <a:pt x="904" y="433"/>
                  </a:lnTo>
                  <a:lnTo>
                    <a:pt x="905" y="433"/>
                  </a:lnTo>
                  <a:lnTo>
                    <a:pt x="906" y="433"/>
                  </a:lnTo>
                  <a:lnTo>
                    <a:pt x="907" y="433"/>
                  </a:lnTo>
                  <a:lnTo>
                    <a:pt x="907" y="433"/>
                  </a:lnTo>
                  <a:lnTo>
                    <a:pt x="908" y="433"/>
                  </a:lnTo>
                  <a:lnTo>
                    <a:pt x="909" y="433"/>
                  </a:lnTo>
                  <a:lnTo>
                    <a:pt x="910" y="432"/>
                  </a:lnTo>
                  <a:lnTo>
                    <a:pt x="911" y="432"/>
                  </a:lnTo>
                  <a:lnTo>
                    <a:pt x="912" y="432"/>
                  </a:lnTo>
                  <a:lnTo>
                    <a:pt x="913" y="432"/>
                  </a:lnTo>
                  <a:lnTo>
                    <a:pt x="914" y="431"/>
                  </a:lnTo>
                  <a:lnTo>
                    <a:pt x="915" y="431"/>
                  </a:lnTo>
                  <a:lnTo>
                    <a:pt x="915" y="430"/>
                  </a:lnTo>
                  <a:lnTo>
                    <a:pt x="916" y="430"/>
                  </a:lnTo>
                  <a:lnTo>
                    <a:pt x="917" y="430"/>
                  </a:lnTo>
                  <a:lnTo>
                    <a:pt x="917" y="430"/>
                  </a:lnTo>
                  <a:lnTo>
                    <a:pt x="917" y="429"/>
                  </a:lnTo>
                  <a:lnTo>
                    <a:pt x="918" y="429"/>
                  </a:lnTo>
                  <a:lnTo>
                    <a:pt x="919" y="430"/>
                  </a:lnTo>
                  <a:lnTo>
                    <a:pt x="919" y="429"/>
                  </a:lnTo>
                  <a:lnTo>
                    <a:pt x="920" y="429"/>
                  </a:lnTo>
                  <a:lnTo>
                    <a:pt x="920" y="430"/>
                  </a:lnTo>
                  <a:lnTo>
                    <a:pt x="921" y="430"/>
                  </a:lnTo>
                  <a:lnTo>
                    <a:pt x="921" y="431"/>
                  </a:lnTo>
                  <a:lnTo>
                    <a:pt x="922" y="430"/>
                  </a:lnTo>
                  <a:lnTo>
                    <a:pt x="923" y="430"/>
                  </a:lnTo>
                  <a:lnTo>
                    <a:pt x="923" y="429"/>
                  </a:lnTo>
                  <a:lnTo>
                    <a:pt x="924" y="429"/>
                  </a:lnTo>
                  <a:lnTo>
                    <a:pt x="925" y="429"/>
                  </a:lnTo>
                  <a:lnTo>
                    <a:pt x="925" y="428"/>
                  </a:lnTo>
                  <a:lnTo>
                    <a:pt x="926" y="427"/>
                  </a:lnTo>
                  <a:lnTo>
                    <a:pt x="926" y="428"/>
                  </a:lnTo>
                  <a:lnTo>
                    <a:pt x="926" y="427"/>
                  </a:lnTo>
                  <a:lnTo>
                    <a:pt x="927" y="427"/>
                  </a:lnTo>
                  <a:lnTo>
                    <a:pt x="927" y="428"/>
                  </a:lnTo>
                  <a:lnTo>
                    <a:pt x="927" y="429"/>
                  </a:lnTo>
                  <a:lnTo>
                    <a:pt x="927" y="430"/>
                  </a:lnTo>
                  <a:lnTo>
                    <a:pt x="928" y="431"/>
                  </a:lnTo>
                  <a:lnTo>
                    <a:pt x="928" y="432"/>
                  </a:lnTo>
                  <a:lnTo>
                    <a:pt x="927" y="432"/>
                  </a:lnTo>
                  <a:lnTo>
                    <a:pt x="927" y="433"/>
                  </a:lnTo>
                  <a:lnTo>
                    <a:pt x="926" y="433"/>
                  </a:lnTo>
                  <a:lnTo>
                    <a:pt x="926" y="433"/>
                  </a:lnTo>
                  <a:lnTo>
                    <a:pt x="926" y="434"/>
                  </a:lnTo>
                  <a:lnTo>
                    <a:pt x="925" y="434"/>
                  </a:lnTo>
                  <a:lnTo>
                    <a:pt x="925" y="434"/>
                  </a:lnTo>
                  <a:lnTo>
                    <a:pt x="924" y="434"/>
                  </a:lnTo>
                  <a:lnTo>
                    <a:pt x="923" y="435"/>
                  </a:lnTo>
                  <a:lnTo>
                    <a:pt x="922" y="435"/>
                  </a:lnTo>
                  <a:lnTo>
                    <a:pt x="921" y="435"/>
                  </a:lnTo>
                  <a:lnTo>
                    <a:pt x="920" y="435"/>
                  </a:lnTo>
                  <a:lnTo>
                    <a:pt x="920" y="436"/>
                  </a:lnTo>
                  <a:lnTo>
                    <a:pt x="919" y="436"/>
                  </a:lnTo>
                  <a:lnTo>
                    <a:pt x="918" y="436"/>
                  </a:lnTo>
                  <a:lnTo>
                    <a:pt x="918" y="437"/>
                  </a:lnTo>
                  <a:lnTo>
                    <a:pt x="917" y="437"/>
                  </a:lnTo>
                  <a:lnTo>
                    <a:pt x="917" y="437"/>
                  </a:lnTo>
                  <a:lnTo>
                    <a:pt x="917" y="438"/>
                  </a:lnTo>
                  <a:lnTo>
                    <a:pt x="916" y="438"/>
                  </a:lnTo>
                  <a:lnTo>
                    <a:pt x="916" y="439"/>
                  </a:lnTo>
                  <a:lnTo>
                    <a:pt x="915" y="439"/>
                  </a:lnTo>
                  <a:lnTo>
                    <a:pt x="915" y="440"/>
                  </a:lnTo>
                  <a:lnTo>
                    <a:pt x="916" y="440"/>
                  </a:lnTo>
                  <a:lnTo>
                    <a:pt x="917" y="440"/>
                  </a:lnTo>
                  <a:lnTo>
                    <a:pt x="917" y="440"/>
                  </a:lnTo>
                  <a:lnTo>
                    <a:pt x="917" y="439"/>
                  </a:lnTo>
                  <a:lnTo>
                    <a:pt x="918" y="439"/>
                  </a:lnTo>
                  <a:lnTo>
                    <a:pt x="919" y="439"/>
                  </a:lnTo>
                  <a:lnTo>
                    <a:pt x="919" y="440"/>
                  </a:lnTo>
                  <a:lnTo>
                    <a:pt x="919" y="441"/>
                  </a:lnTo>
                  <a:lnTo>
                    <a:pt x="918" y="440"/>
                  </a:lnTo>
                  <a:lnTo>
                    <a:pt x="918" y="441"/>
                  </a:lnTo>
                  <a:lnTo>
                    <a:pt x="917" y="442"/>
                  </a:lnTo>
                  <a:lnTo>
                    <a:pt x="917" y="442"/>
                  </a:lnTo>
                  <a:lnTo>
                    <a:pt x="916" y="442"/>
                  </a:lnTo>
                  <a:lnTo>
                    <a:pt x="916" y="443"/>
                  </a:lnTo>
                  <a:lnTo>
                    <a:pt x="915" y="443"/>
                  </a:lnTo>
                  <a:lnTo>
                    <a:pt x="915" y="443"/>
                  </a:lnTo>
                  <a:lnTo>
                    <a:pt x="914" y="443"/>
                  </a:lnTo>
                  <a:lnTo>
                    <a:pt x="914" y="444"/>
                  </a:lnTo>
                  <a:lnTo>
                    <a:pt x="914" y="445"/>
                  </a:lnTo>
                  <a:lnTo>
                    <a:pt x="913" y="445"/>
                  </a:lnTo>
                  <a:lnTo>
                    <a:pt x="913" y="446"/>
                  </a:lnTo>
                  <a:lnTo>
                    <a:pt x="912" y="446"/>
                  </a:lnTo>
                  <a:lnTo>
                    <a:pt x="913" y="447"/>
                  </a:lnTo>
                  <a:lnTo>
                    <a:pt x="914" y="447"/>
                  </a:lnTo>
                  <a:lnTo>
                    <a:pt x="915" y="447"/>
                  </a:lnTo>
                  <a:lnTo>
                    <a:pt x="916" y="446"/>
                  </a:lnTo>
                  <a:lnTo>
                    <a:pt x="917" y="446"/>
                  </a:lnTo>
                  <a:lnTo>
                    <a:pt x="917" y="446"/>
                  </a:lnTo>
                  <a:lnTo>
                    <a:pt x="917" y="446"/>
                  </a:lnTo>
                  <a:lnTo>
                    <a:pt x="917" y="447"/>
                  </a:lnTo>
                  <a:lnTo>
                    <a:pt x="917" y="448"/>
                  </a:lnTo>
                  <a:lnTo>
                    <a:pt x="917" y="448"/>
                  </a:lnTo>
                  <a:lnTo>
                    <a:pt x="917" y="447"/>
                  </a:lnTo>
                  <a:lnTo>
                    <a:pt x="918" y="447"/>
                  </a:lnTo>
                  <a:lnTo>
                    <a:pt x="919" y="447"/>
                  </a:lnTo>
                  <a:lnTo>
                    <a:pt x="919" y="446"/>
                  </a:lnTo>
                  <a:lnTo>
                    <a:pt x="920" y="447"/>
                  </a:lnTo>
                  <a:lnTo>
                    <a:pt x="921" y="447"/>
                  </a:lnTo>
                  <a:lnTo>
                    <a:pt x="922" y="447"/>
                  </a:lnTo>
                  <a:lnTo>
                    <a:pt x="922" y="446"/>
                  </a:lnTo>
                  <a:lnTo>
                    <a:pt x="923" y="446"/>
                  </a:lnTo>
                  <a:lnTo>
                    <a:pt x="923" y="445"/>
                  </a:lnTo>
                  <a:lnTo>
                    <a:pt x="923" y="444"/>
                  </a:lnTo>
                  <a:lnTo>
                    <a:pt x="924" y="444"/>
                  </a:lnTo>
                  <a:lnTo>
                    <a:pt x="924" y="443"/>
                  </a:lnTo>
                  <a:lnTo>
                    <a:pt x="925" y="443"/>
                  </a:lnTo>
                  <a:lnTo>
                    <a:pt x="926" y="443"/>
                  </a:lnTo>
                  <a:lnTo>
                    <a:pt x="926" y="443"/>
                  </a:lnTo>
                  <a:lnTo>
                    <a:pt x="926" y="443"/>
                  </a:lnTo>
                  <a:lnTo>
                    <a:pt x="927" y="443"/>
                  </a:lnTo>
                  <a:lnTo>
                    <a:pt x="927" y="442"/>
                  </a:lnTo>
                  <a:lnTo>
                    <a:pt x="927" y="443"/>
                  </a:lnTo>
                  <a:lnTo>
                    <a:pt x="927" y="443"/>
                  </a:lnTo>
                  <a:lnTo>
                    <a:pt x="926" y="443"/>
                  </a:lnTo>
                  <a:lnTo>
                    <a:pt x="927" y="443"/>
                  </a:lnTo>
                  <a:lnTo>
                    <a:pt x="927" y="444"/>
                  </a:lnTo>
                  <a:lnTo>
                    <a:pt x="927" y="445"/>
                  </a:lnTo>
                  <a:lnTo>
                    <a:pt x="927" y="446"/>
                  </a:lnTo>
                  <a:lnTo>
                    <a:pt x="926" y="446"/>
                  </a:lnTo>
                  <a:lnTo>
                    <a:pt x="926" y="447"/>
                  </a:lnTo>
                  <a:lnTo>
                    <a:pt x="926" y="448"/>
                  </a:lnTo>
                  <a:lnTo>
                    <a:pt x="926" y="448"/>
                  </a:lnTo>
                  <a:lnTo>
                    <a:pt x="925" y="448"/>
                  </a:lnTo>
                  <a:lnTo>
                    <a:pt x="925" y="449"/>
                  </a:lnTo>
                  <a:lnTo>
                    <a:pt x="924" y="449"/>
                  </a:lnTo>
                  <a:lnTo>
                    <a:pt x="923" y="450"/>
                  </a:lnTo>
                  <a:lnTo>
                    <a:pt x="922" y="450"/>
                  </a:lnTo>
                  <a:lnTo>
                    <a:pt x="922" y="451"/>
                  </a:lnTo>
                  <a:lnTo>
                    <a:pt x="921" y="451"/>
                  </a:lnTo>
                  <a:lnTo>
                    <a:pt x="921" y="452"/>
                  </a:lnTo>
                  <a:lnTo>
                    <a:pt x="922" y="452"/>
                  </a:lnTo>
                  <a:lnTo>
                    <a:pt x="922" y="452"/>
                  </a:lnTo>
                  <a:lnTo>
                    <a:pt x="922" y="452"/>
                  </a:lnTo>
                  <a:lnTo>
                    <a:pt x="923" y="452"/>
                  </a:lnTo>
                  <a:lnTo>
                    <a:pt x="924" y="452"/>
                  </a:lnTo>
                  <a:lnTo>
                    <a:pt x="924" y="452"/>
                  </a:lnTo>
                  <a:lnTo>
                    <a:pt x="923" y="452"/>
                  </a:lnTo>
                  <a:lnTo>
                    <a:pt x="923" y="453"/>
                  </a:lnTo>
                  <a:lnTo>
                    <a:pt x="922" y="453"/>
                  </a:lnTo>
                  <a:lnTo>
                    <a:pt x="921" y="454"/>
                  </a:lnTo>
                  <a:lnTo>
                    <a:pt x="922" y="454"/>
                  </a:lnTo>
                  <a:lnTo>
                    <a:pt x="922" y="455"/>
                  </a:lnTo>
                  <a:lnTo>
                    <a:pt x="922" y="456"/>
                  </a:lnTo>
                  <a:lnTo>
                    <a:pt x="921" y="456"/>
                  </a:lnTo>
                  <a:lnTo>
                    <a:pt x="921" y="457"/>
                  </a:lnTo>
                  <a:lnTo>
                    <a:pt x="922" y="458"/>
                  </a:lnTo>
                  <a:lnTo>
                    <a:pt x="922" y="459"/>
                  </a:lnTo>
                  <a:lnTo>
                    <a:pt x="922" y="460"/>
                  </a:lnTo>
                  <a:lnTo>
                    <a:pt x="921" y="460"/>
                  </a:lnTo>
                  <a:lnTo>
                    <a:pt x="921" y="461"/>
                  </a:lnTo>
                  <a:lnTo>
                    <a:pt x="922" y="461"/>
                  </a:lnTo>
                  <a:lnTo>
                    <a:pt x="922" y="461"/>
                  </a:lnTo>
                  <a:lnTo>
                    <a:pt x="922" y="462"/>
                  </a:lnTo>
                  <a:lnTo>
                    <a:pt x="923" y="462"/>
                  </a:lnTo>
                  <a:lnTo>
                    <a:pt x="924" y="462"/>
                  </a:lnTo>
                  <a:lnTo>
                    <a:pt x="925" y="462"/>
                  </a:lnTo>
                  <a:lnTo>
                    <a:pt x="925" y="463"/>
                  </a:lnTo>
                  <a:lnTo>
                    <a:pt x="926" y="463"/>
                  </a:lnTo>
                  <a:lnTo>
                    <a:pt x="926" y="464"/>
                  </a:lnTo>
                  <a:lnTo>
                    <a:pt x="926" y="465"/>
                  </a:lnTo>
                  <a:lnTo>
                    <a:pt x="925" y="465"/>
                  </a:lnTo>
                  <a:lnTo>
                    <a:pt x="925" y="466"/>
                  </a:lnTo>
                  <a:lnTo>
                    <a:pt x="924" y="466"/>
                  </a:lnTo>
                  <a:lnTo>
                    <a:pt x="924" y="467"/>
                  </a:lnTo>
                  <a:lnTo>
                    <a:pt x="925" y="467"/>
                  </a:lnTo>
                  <a:lnTo>
                    <a:pt x="926" y="467"/>
                  </a:lnTo>
                  <a:lnTo>
                    <a:pt x="926" y="467"/>
                  </a:lnTo>
                  <a:lnTo>
                    <a:pt x="927" y="467"/>
                  </a:lnTo>
                  <a:lnTo>
                    <a:pt x="927" y="468"/>
                  </a:lnTo>
                  <a:lnTo>
                    <a:pt x="926" y="468"/>
                  </a:lnTo>
                  <a:lnTo>
                    <a:pt x="926" y="469"/>
                  </a:lnTo>
                  <a:lnTo>
                    <a:pt x="926" y="470"/>
                  </a:lnTo>
                  <a:lnTo>
                    <a:pt x="926" y="470"/>
                  </a:lnTo>
                  <a:lnTo>
                    <a:pt x="925" y="470"/>
                  </a:lnTo>
                  <a:lnTo>
                    <a:pt x="925" y="471"/>
                  </a:lnTo>
                  <a:lnTo>
                    <a:pt x="926" y="471"/>
                  </a:lnTo>
                  <a:lnTo>
                    <a:pt x="926" y="471"/>
                  </a:lnTo>
                  <a:lnTo>
                    <a:pt x="926" y="471"/>
                  </a:lnTo>
                  <a:lnTo>
                    <a:pt x="926" y="472"/>
                  </a:lnTo>
                  <a:lnTo>
                    <a:pt x="926" y="472"/>
                  </a:lnTo>
                  <a:lnTo>
                    <a:pt x="926" y="473"/>
                  </a:lnTo>
                  <a:lnTo>
                    <a:pt x="927" y="473"/>
                  </a:lnTo>
                  <a:lnTo>
                    <a:pt x="928" y="473"/>
                  </a:lnTo>
                  <a:lnTo>
                    <a:pt x="928" y="474"/>
                  </a:lnTo>
                  <a:lnTo>
                    <a:pt x="927" y="474"/>
                  </a:lnTo>
                  <a:lnTo>
                    <a:pt x="926" y="474"/>
                  </a:lnTo>
                  <a:lnTo>
                    <a:pt x="926" y="475"/>
                  </a:lnTo>
                  <a:lnTo>
                    <a:pt x="927" y="475"/>
                  </a:lnTo>
                  <a:lnTo>
                    <a:pt x="927" y="476"/>
                  </a:lnTo>
                  <a:lnTo>
                    <a:pt x="928" y="476"/>
                  </a:lnTo>
                  <a:lnTo>
                    <a:pt x="927" y="476"/>
                  </a:lnTo>
                  <a:lnTo>
                    <a:pt x="927" y="477"/>
                  </a:lnTo>
                  <a:lnTo>
                    <a:pt x="926" y="477"/>
                  </a:lnTo>
                  <a:lnTo>
                    <a:pt x="926" y="476"/>
                  </a:lnTo>
                  <a:lnTo>
                    <a:pt x="926" y="476"/>
                  </a:lnTo>
                  <a:lnTo>
                    <a:pt x="925" y="477"/>
                  </a:lnTo>
                  <a:lnTo>
                    <a:pt x="924" y="477"/>
                  </a:lnTo>
                  <a:lnTo>
                    <a:pt x="925" y="477"/>
                  </a:lnTo>
                  <a:lnTo>
                    <a:pt x="925" y="478"/>
                  </a:lnTo>
                  <a:lnTo>
                    <a:pt x="924" y="478"/>
                  </a:lnTo>
                  <a:lnTo>
                    <a:pt x="923" y="478"/>
                  </a:lnTo>
                  <a:lnTo>
                    <a:pt x="922" y="477"/>
                  </a:lnTo>
                  <a:lnTo>
                    <a:pt x="922" y="476"/>
                  </a:lnTo>
                  <a:lnTo>
                    <a:pt x="921" y="476"/>
                  </a:lnTo>
                  <a:lnTo>
                    <a:pt x="920" y="476"/>
                  </a:lnTo>
                  <a:lnTo>
                    <a:pt x="919" y="476"/>
                  </a:lnTo>
                  <a:lnTo>
                    <a:pt x="918" y="476"/>
                  </a:lnTo>
                  <a:lnTo>
                    <a:pt x="918" y="475"/>
                  </a:lnTo>
                  <a:lnTo>
                    <a:pt x="917" y="475"/>
                  </a:lnTo>
                  <a:lnTo>
                    <a:pt x="917" y="476"/>
                  </a:lnTo>
                  <a:lnTo>
                    <a:pt x="917" y="476"/>
                  </a:lnTo>
                  <a:lnTo>
                    <a:pt x="916" y="475"/>
                  </a:lnTo>
                  <a:lnTo>
                    <a:pt x="915" y="476"/>
                  </a:lnTo>
                  <a:lnTo>
                    <a:pt x="914" y="476"/>
                  </a:lnTo>
                  <a:lnTo>
                    <a:pt x="914" y="477"/>
                  </a:lnTo>
                  <a:lnTo>
                    <a:pt x="914" y="478"/>
                  </a:lnTo>
                  <a:lnTo>
                    <a:pt x="915" y="478"/>
                  </a:lnTo>
                  <a:lnTo>
                    <a:pt x="916" y="478"/>
                  </a:lnTo>
                  <a:lnTo>
                    <a:pt x="916" y="479"/>
                  </a:lnTo>
                  <a:lnTo>
                    <a:pt x="915" y="479"/>
                  </a:lnTo>
                  <a:lnTo>
                    <a:pt x="915" y="480"/>
                  </a:lnTo>
                  <a:lnTo>
                    <a:pt x="915" y="480"/>
                  </a:lnTo>
                  <a:lnTo>
                    <a:pt x="916" y="480"/>
                  </a:lnTo>
                  <a:lnTo>
                    <a:pt x="915" y="480"/>
                  </a:lnTo>
                  <a:lnTo>
                    <a:pt x="915" y="481"/>
                  </a:lnTo>
                  <a:lnTo>
                    <a:pt x="916" y="482"/>
                  </a:lnTo>
                  <a:lnTo>
                    <a:pt x="915" y="482"/>
                  </a:lnTo>
                  <a:lnTo>
                    <a:pt x="915" y="483"/>
                  </a:lnTo>
                  <a:lnTo>
                    <a:pt x="916" y="483"/>
                  </a:lnTo>
                  <a:lnTo>
                    <a:pt x="916" y="484"/>
                  </a:lnTo>
                  <a:lnTo>
                    <a:pt x="917" y="485"/>
                  </a:lnTo>
                  <a:lnTo>
                    <a:pt x="917" y="485"/>
                  </a:lnTo>
                  <a:lnTo>
                    <a:pt x="917" y="486"/>
                  </a:lnTo>
                  <a:lnTo>
                    <a:pt x="918" y="487"/>
                  </a:lnTo>
                  <a:lnTo>
                    <a:pt x="918" y="488"/>
                  </a:lnTo>
                  <a:lnTo>
                    <a:pt x="917" y="488"/>
                  </a:lnTo>
                  <a:lnTo>
                    <a:pt x="917" y="489"/>
                  </a:lnTo>
                  <a:lnTo>
                    <a:pt x="917" y="489"/>
                  </a:lnTo>
                  <a:lnTo>
                    <a:pt x="917" y="489"/>
                  </a:lnTo>
                  <a:lnTo>
                    <a:pt x="917" y="489"/>
                  </a:lnTo>
                  <a:lnTo>
                    <a:pt x="917" y="489"/>
                  </a:lnTo>
                  <a:lnTo>
                    <a:pt x="916" y="489"/>
                  </a:lnTo>
                  <a:lnTo>
                    <a:pt x="916" y="490"/>
                  </a:lnTo>
                  <a:lnTo>
                    <a:pt x="915" y="490"/>
                  </a:lnTo>
                  <a:lnTo>
                    <a:pt x="914" y="490"/>
                  </a:lnTo>
                  <a:lnTo>
                    <a:pt x="915" y="490"/>
                  </a:lnTo>
                  <a:lnTo>
                    <a:pt x="915" y="491"/>
                  </a:lnTo>
                  <a:lnTo>
                    <a:pt x="916" y="491"/>
                  </a:lnTo>
                  <a:lnTo>
                    <a:pt x="915" y="491"/>
                  </a:lnTo>
                  <a:lnTo>
                    <a:pt x="914" y="491"/>
                  </a:lnTo>
                  <a:lnTo>
                    <a:pt x="914" y="492"/>
                  </a:lnTo>
                  <a:lnTo>
                    <a:pt x="914" y="493"/>
                  </a:lnTo>
                  <a:lnTo>
                    <a:pt x="915" y="493"/>
                  </a:lnTo>
                  <a:lnTo>
                    <a:pt x="916" y="493"/>
                  </a:lnTo>
                  <a:lnTo>
                    <a:pt x="916" y="494"/>
                  </a:lnTo>
                  <a:lnTo>
                    <a:pt x="917" y="494"/>
                  </a:lnTo>
                  <a:lnTo>
                    <a:pt x="917" y="494"/>
                  </a:lnTo>
                  <a:lnTo>
                    <a:pt x="918" y="494"/>
                  </a:lnTo>
                  <a:lnTo>
                    <a:pt x="919" y="494"/>
                  </a:lnTo>
                  <a:lnTo>
                    <a:pt x="920" y="495"/>
                  </a:lnTo>
                  <a:lnTo>
                    <a:pt x="921" y="495"/>
                  </a:lnTo>
                  <a:lnTo>
                    <a:pt x="922" y="495"/>
                  </a:lnTo>
                  <a:lnTo>
                    <a:pt x="922" y="496"/>
                  </a:lnTo>
                  <a:lnTo>
                    <a:pt x="923" y="496"/>
                  </a:lnTo>
                  <a:lnTo>
                    <a:pt x="924" y="496"/>
                  </a:lnTo>
                  <a:lnTo>
                    <a:pt x="925" y="497"/>
                  </a:lnTo>
                  <a:lnTo>
                    <a:pt x="926" y="498"/>
                  </a:lnTo>
                  <a:lnTo>
                    <a:pt x="925" y="498"/>
                  </a:lnTo>
                  <a:lnTo>
                    <a:pt x="926" y="498"/>
                  </a:lnTo>
                  <a:lnTo>
                    <a:pt x="926" y="498"/>
                  </a:lnTo>
                  <a:lnTo>
                    <a:pt x="927" y="498"/>
                  </a:lnTo>
                  <a:lnTo>
                    <a:pt x="928" y="499"/>
                  </a:lnTo>
                  <a:lnTo>
                    <a:pt x="928" y="500"/>
                  </a:lnTo>
                  <a:lnTo>
                    <a:pt x="929" y="500"/>
                  </a:lnTo>
                  <a:lnTo>
                    <a:pt x="929" y="501"/>
                  </a:lnTo>
                  <a:lnTo>
                    <a:pt x="930" y="502"/>
                  </a:lnTo>
                  <a:lnTo>
                    <a:pt x="929" y="502"/>
                  </a:lnTo>
                  <a:lnTo>
                    <a:pt x="928" y="502"/>
                  </a:lnTo>
                  <a:lnTo>
                    <a:pt x="927" y="502"/>
                  </a:lnTo>
                  <a:lnTo>
                    <a:pt x="926" y="502"/>
                  </a:lnTo>
                  <a:lnTo>
                    <a:pt x="926" y="502"/>
                  </a:lnTo>
                  <a:lnTo>
                    <a:pt x="926" y="501"/>
                  </a:lnTo>
                  <a:lnTo>
                    <a:pt x="925" y="501"/>
                  </a:lnTo>
                  <a:lnTo>
                    <a:pt x="924" y="501"/>
                  </a:lnTo>
                  <a:lnTo>
                    <a:pt x="924" y="502"/>
                  </a:lnTo>
                  <a:lnTo>
                    <a:pt x="923" y="502"/>
                  </a:lnTo>
                  <a:lnTo>
                    <a:pt x="923" y="503"/>
                  </a:lnTo>
                  <a:lnTo>
                    <a:pt x="923" y="504"/>
                  </a:lnTo>
                  <a:lnTo>
                    <a:pt x="922" y="504"/>
                  </a:lnTo>
                  <a:lnTo>
                    <a:pt x="922" y="505"/>
                  </a:lnTo>
                  <a:lnTo>
                    <a:pt x="921" y="505"/>
                  </a:lnTo>
                  <a:lnTo>
                    <a:pt x="921" y="506"/>
                  </a:lnTo>
                  <a:lnTo>
                    <a:pt x="920" y="507"/>
                  </a:lnTo>
                  <a:lnTo>
                    <a:pt x="920" y="507"/>
                  </a:lnTo>
                  <a:lnTo>
                    <a:pt x="919" y="507"/>
                  </a:lnTo>
                  <a:lnTo>
                    <a:pt x="918" y="507"/>
                  </a:lnTo>
                  <a:lnTo>
                    <a:pt x="917" y="507"/>
                  </a:lnTo>
                  <a:lnTo>
                    <a:pt x="917" y="507"/>
                  </a:lnTo>
                  <a:lnTo>
                    <a:pt x="916" y="507"/>
                  </a:lnTo>
                  <a:lnTo>
                    <a:pt x="916" y="508"/>
                  </a:lnTo>
                  <a:lnTo>
                    <a:pt x="915" y="509"/>
                  </a:lnTo>
                  <a:lnTo>
                    <a:pt x="914" y="509"/>
                  </a:lnTo>
                  <a:lnTo>
                    <a:pt x="913" y="509"/>
                  </a:lnTo>
                  <a:lnTo>
                    <a:pt x="912" y="510"/>
                  </a:lnTo>
                  <a:lnTo>
                    <a:pt x="911" y="510"/>
                  </a:lnTo>
                  <a:lnTo>
                    <a:pt x="911" y="509"/>
                  </a:lnTo>
                  <a:lnTo>
                    <a:pt x="910" y="509"/>
                  </a:lnTo>
                  <a:lnTo>
                    <a:pt x="909" y="509"/>
                  </a:lnTo>
                  <a:lnTo>
                    <a:pt x="909" y="510"/>
                  </a:lnTo>
                  <a:lnTo>
                    <a:pt x="908" y="510"/>
                  </a:lnTo>
                  <a:lnTo>
                    <a:pt x="908" y="509"/>
                  </a:lnTo>
                  <a:lnTo>
                    <a:pt x="907" y="508"/>
                  </a:lnTo>
                  <a:lnTo>
                    <a:pt x="907" y="507"/>
                  </a:lnTo>
                  <a:lnTo>
                    <a:pt x="907" y="507"/>
                  </a:lnTo>
                  <a:lnTo>
                    <a:pt x="907" y="507"/>
                  </a:lnTo>
                  <a:lnTo>
                    <a:pt x="906" y="507"/>
                  </a:lnTo>
                  <a:lnTo>
                    <a:pt x="905" y="507"/>
                  </a:lnTo>
                  <a:lnTo>
                    <a:pt x="905" y="506"/>
                  </a:lnTo>
                  <a:lnTo>
                    <a:pt x="904" y="506"/>
                  </a:lnTo>
                  <a:lnTo>
                    <a:pt x="903" y="505"/>
                  </a:lnTo>
                  <a:lnTo>
                    <a:pt x="902" y="505"/>
                  </a:lnTo>
                  <a:lnTo>
                    <a:pt x="902" y="504"/>
                  </a:lnTo>
                  <a:lnTo>
                    <a:pt x="901" y="504"/>
                  </a:lnTo>
                  <a:lnTo>
                    <a:pt x="901" y="503"/>
                  </a:lnTo>
                  <a:lnTo>
                    <a:pt x="902" y="503"/>
                  </a:lnTo>
                  <a:lnTo>
                    <a:pt x="902" y="502"/>
                  </a:lnTo>
                  <a:lnTo>
                    <a:pt x="901" y="502"/>
                  </a:lnTo>
                  <a:lnTo>
                    <a:pt x="900" y="502"/>
                  </a:lnTo>
                  <a:lnTo>
                    <a:pt x="899" y="503"/>
                  </a:lnTo>
                  <a:lnTo>
                    <a:pt x="899" y="504"/>
                  </a:lnTo>
                  <a:lnTo>
                    <a:pt x="898" y="504"/>
                  </a:lnTo>
                  <a:lnTo>
                    <a:pt x="898" y="503"/>
                  </a:lnTo>
                  <a:lnTo>
                    <a:pt x="898" y="503"/>
                  </a:lnTo>
                  <a:lnTo>
                    <a:pt x="897" y="503"/>
                  </a:lnTo>
                  <a:lnTo>
                    <a:pt x="896" y="504"/>
                  </a:lnTo>
                  <a:lnTo>
                    <a:pt x="895" y="504"/>
                  </a:lnTo>
                  <a:lnTo>
                    <a:pt x="895" y="503"/>
                  </a:lnTo>
                  <a:lnTo>
                    <a:pt x="894" y="503"/>
                  </a:lnTo>
                  <a:lnTo>
                    <a:pt x="894" y="502"/>
                  </a:lnTo>
                  <a:lnTo>
                    <a:pt x="893" y="501"/>
                  </a:lnTo>
                  <a:lnTo>
                    <a:pt x="892" y="501"/>
                  </a:lnTo>
                  <a:lnTo>
                    <a:pt x="891" y="501"/>
                  </a:lnTo>
                  <a:lnTo>
                    <a:pt x="890" y="501"/>
                  </a:lnTo>
                  <a:lnTo>
                    <a:pt x="889" y="501"/>
                  </a:lnTo>
                  <a:lnTo>
                    <a:pt x="889" y="501"/>
                  </a:lnTo>
                  <a:lnTo>
                    <a:pt x="888" y="500"/>
                  </a:lnTo>
                  <a:lnTo>
                    <a:pt x="888" y="501"/>
                  </a:lnTo>
                  <a:lnTo>
                    <a:pt x="887" y="501"/>
                  </a:lnTo>
                  <a:lnTo>
                    <a:pt x="886" y="501"/>
                  </a:lnTo>
                  <a:lnTo>
                    <a:pt x="885" y="501"/>
                  </a:lnTo>
                  <a:lnTo>
                    <a:pt x="884" y="502"/>
                  </a:lnTo>
                  <a:lnTo>
                    <a:pt x="883" y="502"/>
                  </a:lnTo>
                  <a:lnTo>
                    <a:pt x="882" y="502"/>
                  </a:lnTo>
                  <a:lnTo>
                    <a:pt x="882" y="503"/>
                  </a:lnTo>
                  <a:lnTo>
                    <a:pt x="883" y="503"/>
                  </a:lnTo>
                  <a:lnTo>
                    <a:pt x="884" y="504"/>
                  </a:lnTo>
                  <a:lnTo>
                    <a:pt x="883" y="504"/>
                  </a:lnTo>
                  <a:lnTo>
                    <a:pt x="884" y="504"/>
                  </a:lnTo>
                  <a:lnTo>
                    <a:pt x="884" y="505"/>
                  </a:lnTo>
                  <a:lnTo>
                    <a:pt x="885" y="506"/>
                  </a:lnTo>
                  <a:lnTo>
                    <a:pt x="884" y="506"/>
                  </a:lnTo>
                  <a:lnTo>
                    <a:pt x="883" y="506"/>
                  </a:lnTo>
                  <a:lnTo>
                    <a:pt x="882" y="506"/>
                  </a:lnTo>
                  <a:lnTo>
                    <a:pt x="882" y="507"/>
                  </a:lnTo>
                  <a:lnTo>
                    <a:pt x="882" y="506"/>
                  </a:lnTo>
                  <a:lnTo>
                    <a:pt x="881" y="506"/>
                  </a:lnTo>
                  <a:lnTo>
                    <a:pt x="880" y="507"/>
                  </a:lnTo>
                  <a:lnTo>
                    <a:pt x="880" y="507"/>
                  </a:lnTo>
                  <a:lnTo>
                    <a:pt x="881" y="507"/>
                  </a:lnTo>
                  <a:lnTo>
                    <a:pt x="882" y="507"/>
                  </a:lnTo>
                  <a:lnTo>
                    <a:pt x="882" y="508"/>
                  </a:lnTo>
                  <a:lnTo>
                    <a:pt x="881" y="509"/>
                  </a:lnTo>
                  <a:lnTo>
                    <a:pt x="881" y="510"/>
                  </a:lnTo>
                  <a:lnTo>
                    <a:pt x="880" y="510"/>
                  </a:lnTo>
                  <a:lnTo>
                    <a:pt x="880" y="510"/>
                  </a:lnTo>
                  <a:lnTo>
                    <a:pt x="880" y="509"/>
                  </a:lnTo>
                  <a:lnTo>
                    <a:pt x="879" y="509"/>
                  </a:lnTo>
                  <a:lnTo>
                    <a:pt x="878" y="510"/>
                  </a:lnTo>
                  <a:lnTo>
                    <a:pt x="878" y="511"/>
                  </a:lnTo>
                  <a:lnTo>
                    <a:pt x="877" y="511"/>
                  </a:lnTo>
                  <a:lnTo>
                    <a:pt x="876" y="510"/>
                  </a:lnTo>
                  <a:lnTo>
                    <a:pt x="875" y="510"/>
                  </a:lnTo>
                  <a:lnTo>
                    <a:pt x="874" y="510"/>
                  </a:lnTo>
                  <a:lnTo>
                    <a:pt x="874" y="511"/>
                  </a:lnTo>
                  <a:lnTo>
                    <a:pt x="874" y="512"/>
                  </a:lnTo>
                  <a:lnTo>
                    <a:pt x="873" y="512"/>
                  </a:lnTo>
                  <a:lnTo>
                    <a:pt x="872" y="512"/>
                  </a:lnTo>
                  <a:lnTo>
                    <a:pt x="871" y="512"/>
                  </a:lnTo>
                  <a:lnTo>
                    <a:pt x="871" y="512"/>
                  </a:lnTo>
                  <a:lnTo>
                    <a:pt x="870" y="512"/>
                  </a:lnTo>
                  <a:lnTo>
                    <a:pt x="870" y="513"/>
                  </a:lnTo>
                  <a:lnTo>
                    <a:pt x="869" y="513"/>
                  </a:lnTo>
                  <a:lnTo>
                    <a:pt x="868" y="512"/>
                  </a:lnTo>
                  <a:lnTo>
                    <a:pt x="867" y="512"/>
                  </a:lnTo>
                  <a:lnTo>
                    <a:pt x="867" y="511"/>
                  </a:lnTo>
                  <a:lnTo>
                    <a:pt x="868" y="511"/>
                  </a:lnTo>
                  <a:lnTo>
                    <a:pt x="868" y="510"/>
                  </a:lnTo>
                  <a:lnTo>
                    <a:pt x="869" y="509"/>
                  </a:lnTo>
                  <a:lnTo>
                    <a:pt x="868" y="509"/>
                  </a:lnTo>
                  <a:lnTo>
                    <a:pt x="868" y="508"/>
                  </a:lnTo>
                  <a:lnTo>
                    <a:pt x="867" y="508"/>
                  </a:lnTo>
                  <a:lnTo>
                    <a:pt x="867" y="507"/>
                  </a:lnTo>
                  <a:lnTo>
                    <a:pt x="868" y="507"/>
                  </a:lnTo>
                  <a:lnTo>
                    <a:pt x="867" y="507"/>
                  </a:lnTo>
                  <a:lnTo>
                    <a:pt x="867" y="507"/>
                  </a:lnTo>
                  <a:lnTo>
                    <a:pt x="868" y="507"/>
                  </a:lnTo>
                  <a:lnTo>
                    <a:pt x="868" y="506"/>
                  </a:lnTo>
                  <a:lnTo>
                    <a:pt x="868" y="505"/>
                  </a:lnTo>
                  <a:lnTo>
                    <a:pt x="867" y="505"/>
                  </a:lnTo>
                  <a:lnTo>
                    <a:pt x="867" y="504"/>
                  </a:lnTo>
                  <a:lnTo>
                    <a:pt x="866" y="504"/>
                  </a:lnTo>
                  <a:lnTo>
                    <a:pt x="865" y="504"/>
                  </a:lnTo>
                  <a:lnTo>
                    <a:pt x="865" y="503"/>
                  </a:lnTo>
                  <a:lnTo>
                    <a:pt x="865" y="504"/>
                  </a:lnTo>
                  <a:lnTo>
                    <a:pt x="865" y="505"/>
                  </a:lnTo>
                  <a:lnTo>
                    <a:pt x="864" y="505"/>
                  </a:lnTo>
                  <a:lnTo>
                    <a:pt x="864" y="504"/>
                  </a:lnTo>
                  <a:lnTo>
                    <a:pt x="863" y="504"/>
                  </a:lnTo>
                  <a:lnTo>
                    <a:pt x="863" y="503"/>
                  </a:lnTo>
                  <a:lnTo>
                    <a:pt x="863" y="504"/>
                  </a:lnTo>
                  <a:lnTo>
                    <a:pt x="862" y="504"/>
                  </a:lnTo>
                  <a:lnTo>
                    <a:pt x="863" y="504"/>
                  </a:lnTo>
                  <a:lnTo>
                    <a:pt x="863" y="505"/>
                  </a:lnTo>
                  <a:lnTo>
                    <a:pt x="862" y="505"/>
                  </a:lnTo>
                  <a:lnTo>
                    <a:pt x="862" y="504"/>
                  </a:lnTo>
                  <a:lnTo>
                    <a:pt x="862" y="505"/>
                  </a:lnTo>
                  <a:lnTo>
                    <a:pt x="861" y="505"/>
                  </a:lnTo>
                  <a:lnTo>
                    <a:pt x="861" y="504"/>
                  </a:lnTo>
                  <a:lnTo>
                    <a:pt x="861" y="503"/>
                  </a:lnTo>
                  <a:lnTo>
                    <a:pt x="861" y="502"/>
                  </a:lnTo>
                  <a:lnTo>
                    <a:pt x="861" y="501"/>
                  </a:lnTo>
                  <a:lnTo>
                    <a:pt x="860" y="501"/>
                  </a:lnTo>
                  <a:lnTo>
                    <a:pt x="859" y="501"/>
                  </a:lnTo>
                  <a:lnTo>
                    <a:pt x="859" y="500"/>
                  </a:lnTo>
                  <a:lnTo>
                    <a:pt x="859" y="501"/>
                  </a:lnTo>
                  <a:lnTo>
                    <a:pt x="858" y="501"/>
                  </a:lnTo>
                  <a:lnTo>
                    <a:pt x="857" y="500"/>
                  </a:lnTo>
                  <a:lnTo>
                    <a:pt x="856" y="499"/>
                  </a:lnTo>
                  <a:lnTo>
                    <a:pt x="855" y="499"/>
                  </a:lnTo>
                  <a:lnTo>
                    <a:pt x="854" y="499"/>
                  </a:lnTo>
                  <a:lnTo>
                    <a:pt x="853" y="499"/>
                  </a:lnTo>
                  <a:lnTo>
                    <a:pt x="853" y="498"/>
                  </a:lnTo>
                  <a:lnTo>
                    <a:pt x="853" y="498"/>
                  </a:lnTo>
                  <a:lnTo>
                    <a:pt x="852" y="498"/>
                  </a:lnTo>
                  <a:lnTo>
                    <a:pt x="852" y="499"/>
                  </a:lnTo>
                  <a:lnTo>
                    <a:pt x="851" y="499"/>
                  </a:lnTo>
                  <a:lnTo>
                    <a:pt x="851" y="500"/>
                  </a:lnTo>
                  <a:lnTo>
                    <a:pt x="850" y="500"/>
                  </a:lnTo>
                  <a:lnTo>
                    <a:pt x="849" y="499"/>
                  </a:lnTo>
                  <a:lnTo>
                    <a:pt x="848" y="499"/>
                  </a:lnTo>
                  <a:lnTo>
                    <a:pt x="848" y="498"/>
                  </a:lnTo>
                  <a:lnTo>
                    <a:pt x="847" y="498"/>
                  </a:lnTo>
                  <a:lnTo>
                    <a:pt x="847" y="499"/>
                  </a:lnTo>
                  <a:lnTo>
                    <a:pt x="846" y="499"/>
                  </a:lnTo>
                  <a:lnTo>
                    <a:pt x="846" y="498"/>
                  </a:lnTo>
                  <a:lnTo>
                    <a:pt x="845" y="498"/>
                  </a:lnTo>
                  <a:lnTo>
                    <a:pt x="845" y="498"/>
                  </a:lnTo>
                  <a:lnTo>
                    <a:pt x="845" y="498"/>
                  </a:lnTo>
                  <a:lnTo>
                    <a:pt x="844" y="498"/>
                  </a:lnTo>
                  <a:lnTo>
                    <a:pt x="844" y="499"/>
                  </a:lnTo>
                  <a:lnTo>
                    <a:pt x="844" y="500"/>
                  </a:lnTo>
                  <a:lnTo>
                    <a:pt x="844" y="501"/>
                  </a:lnTo>
                  <a:lnTo>
                    <a:pt x="844" y="502"/>
                  </a:lnTo>
                  <a:lnTo>
                    <a:pt x="844" y="503"/>
                  </a:lnTo>
                  <a:lnTo>
                    <a:pt x="843" y="503"/>
                  </a:lnTo>
                  <a:lnTo>
                    <a:pt x="842" y="503"/>
                  </a:lnTo>
                  <a:lnTo>
                    <a:pt x="841" y="503"/>
                  </a:lnTo>
                  <a:lnTo>
                    <a:pt x="842" y="504"/>
                  </a:lnTo>
                  <a:lnTo>
                    <a:pt x="842" y="505"/>
                  </a:lnTo>
                  <a:lnTo>
                    <a:pt x="842" y="506"/>
                  </a:lnTo>
                  <a:lnTo>
                    <a:pt x="842" y="507"/>
                  </a:lnTo>
                  <a:lnTo>
                    <a:pt x="842" y="507"/>
                  </a:lnTo>
                  <a:lnTo>
                    <a:pt x="842" y="508"/>
                  </a:lnTo>
                  <a:lnTo>
                    <a:pt x="842" y="509"/>
                  </a:lnTo>
                  <a:lnTo>
                    <a:pt x="842" y="510"/>
                  </a:lnTo>
                  <a:lnTo>
                    <a:pt x="842" y="511"/>
                  </a:lnTo>
                  <a:lnTo>
                    <a:pt x="841" y="511"/>
                  </a:lnTo>
                  <a:lnTo>
                    <a:pt x="840" y="511"/>
                  </a:lnTo>
                  <a:lnTo>
                    <a:pt x="839" y="512"/>
                  </a:lnTo>
                  <a:lnTo>
                    <a:pt x="838" y="512"/>
                  </a:lnTo>
                  <a:lnTo>
                    <a:pt x="838" y="513"/>
                  </a:lnTo>
                  <a:lnTo>
                    <a:pt x="837" y="513"/>
                  </a:lnTo>
                  <a:lnTo>
                    <a:pt x="838" y="514"/>
                  </a:lnTo>
                  <a:lnTo>
                    <a:pt x="838" y="515"/>
                  </a:lnTo>
                  <a:lnTo>
                    <a:pt x="837" y="515"/>
                  </a:lnTo>
                  <a:lnTo>
                    <a:pt x="836" y="514"/>
                  </a:lnTo>
                  <a:lnTo>
                    <a:pt x="836" y="513"/>
                  </a:lnTo>
                  <a:lnTo>
                    <a:pt x="835" y="513"/>
                  </a:lnTo>
                  <a:lnTo>
                    <a:pt x="835" y="513"/>
                  </a:lnTo>
                  <a:lnTo>
                    <a:pt x="835" y="514"/>
                  </a:lnTo>
                  <a:lnTo>
                    <a:pt x="835" y="514"/>
                  </a:lnTo>
                  <a:lnTo>
                    <a:pt x="835" y="515"/>
                  </a:lnTo>
                  <a:lnTo>
                    <a:pt x="835" y="516"/>
                  </a:lnTo>
                  <a:lnTo>
                    <a:pt x="835" y="516"/>
                  </a:lnTo>
                  <a:lnTo>
                    <a:pt x="834" y="516"/>
                  </a:lnTo>
                  <a:lnTo>
                    <a:pt x="833" y="516"/>
                  </a:lnTo>
                  <a:lnTo>
                    <a:pt x="833" y="516"/>
                  </a:lnTo>
                  <a:lnTo>
                    <a:pt x="832" y="516"/>
                  </a:lnTo>
                  <a:lnTo>
                    <a:pt x="831" y="516"/>
                  </a:lnTo>
                  <a:lnTo>
                    <a:pt x="831" y="515"/>
                  </a:lnTo>
                  <a:lnTo>
                    <a:pt x="830" y="515"/>
                  </a:lnTo>
                  <a:lnTo>
                    <a:pt x="829" y="515"/>
                  </a:lnTo>
                  <a:lnTo>
                    <a:pt x="828" y="515"/>
                  </a:lnTo>
                  <a:lnTo>
                    <a:pt x="828" y="516"/>
                  </a:lnTo>
                  <a:lnTo>
                    <a:pt x="828" y="516"/>
                  </a:lnTo>
                  <a:lnTo>
                    <a:pt x="827" y="516"/>
                  </a:lnTo>
                  <a:lnTo>
                    <a:pt x="827" y="517"/>
                  </a:lnTo>
                  <a:lnTo>
                    <a:pt x="827" y="518"/>
                  </a:lnTo>
                  <a:lnTo>
                    <a:pt x="828" y="518"/>
                  </a:lnTo>
                  <a:lnTo>
                    <a:pt x="828" y="519"/>
                  </a:lnTo>
                  <a:lnTo>
                    <a:pt x="829" y="519"/>
                  </a:lnTo>
                  <a:lnTo>
                    <a:pt x="830" y="519"/>
                  </a:lnTo>
                  <a:lnTo>
                    <a:pt x="830" y="520"/>
                  </a:lnTo>
                  <a:lnTo>
                    <a:pt x="831" y="520"/>
                  </a:lnTo>
                  <a:lnTo>
                    <a:pt x="832" y="520"/>
                  </a:lnTo>
                  <a:lnTo>
                    <a:pt x="832" y="521"/>
                  </a:lnTo>
                  <a:lnTo>
                    <a:pt x="832" y="522"/>
                  </a:lnTo>
                  <a:lnTo>
                    <a:pt x="833" y="523"/>
                  </a:lnTo>
                  <a:lnTo>
                    <a:pt x="833" y="524"/>
                  </a:lnTo>
                  <a:lnTo>
                    <a:pt x="832" y="524"/>
                  </a:lnTo>
                  <a:lnTo>
                    <a:pt x="832" y="525"/>
                  </a:lnTo>
                  <a:lnTo>
                    <a:pt x="832" y="526"/>
                  </a:lnTo>
                  <a:lnTo>
                    <a:pt x="831" y="526"/>
                  </a:lnTo>
                  <a:lnTo>
                    <a:pt x="830" y="526"/>
                  </a:lnTo>
                  <a:lnTo>
                    <a:pt x="830" y="526"/>
                  </a:lnTo>
                  <a:lnTo>
                    <a:pt x="829" y="526"/>
                  </a:lnTo>
                  <a:lnTo>
                    <a:pt x="828" y="526"/>
                  </a:lnTo>
                  <a:lnTo>
                    <a:pt x="828" y="526"/>
                  </a:lnTo>
                  <a:lnTo>
                    <a:pt x="827" y="526"/>
                  </a:lnTo>
                  <a:lnTo>
                    <a:pt x="827" y="527"/>
                  </a:lnTo>
                  <a:lnTo>
                    <a:pt x="826" y="527"/>
                  </a:lnTo>
                  <a:lnTo>
                    <a:pt x="825" y="527"/>
                  </a:lnTo>
                  <a:lnTo>
                    <a:pt x="825" y="526"/>
                  </a:lnTo>
                  <a:lnTo>
                    <a:pt x="825" y="526"/>
                  </a:lnTo>
                  <a:lnTo>
                    <a:pt x="824" y="526"/>
                  </a:lnTo>
                  <a:lnTo>
                    <a:pt x="824" y="527"/>
                  </a:lnTo>
                  <a:lnTo>
                    <a:pt x="823" y="527"/>
                  </a:lnTo>
                  <a:lnTo>
                    <a:pt x="822" y="527"/>
                  </a:lnTo>
                  <a:lnTo>
                    <a:pt x="822" y="526"/>
                  </a:lnTo>
                  <a:lnTo>
                    <a:pt x="821" y="526"/>
                  </a:lnTo>
                  <a:lnTo>
                    <a:pt x="821" y="527"/>
                  </a:lnTo>
                  <a:lnTo>
                    <a:pt x="821" y="528"/>
                  </a:lnTo>
                  <a:lnTo>
                    <a:pt x="821" y="529"/>
                  </a:lnTo>
                  <a:lnTo>
                    <a:pt x="821" y="530"/>
                  </a:lnTo>
                  <a:lnTo>
                    <a:pt x="820" y="530"/>
                  </a:lnTo>
                  <a:lnTo>
                    <a:pt x="820" y="531"/>
                  </a:lnTo>
                  <a:lnTo>
                    <a:pt x="819" y="531"/>
                  </a:lnTo>
                  <a:lnTo>
                    <a:pt x="819" y="532"/>
                  </a:lnTo>
                  <a:lnTo>
                    <a:pt x="819" y="531"/>
                  </a:lnTo>
                  <a:lnTo>
                    <a:pt x="818" y="531"/>
                  </a:lnTo>
                  <a:lnTo>
                    <a:pt x="817" y="530"/>
                  </a:lnTo>
                  <a:lnTo>
                    <a:pt x="817" y="529"/>
                  </a:lnTo>
                  <a:lnTo>
                    <a:pt x="816" y="528"/>
                  </a:lnTo>
                  <a:lnTo>
                    <a:pt x="816" y="528"/>
                  </a:lnTo>
                  <a:lnTo>
                    <a:pt x="816" y="527"/>
                  </a:lnTo>
                  <a:lnTo>
                    <a:pt x="815" y="527"/>
                  </a:lnTo>
                  <a:lnTo>
                    <a:pt x="815" y="526"/>
                  </a:lnTo>
                  <a:lnTo>
                    <a:pt x="814" y="526"/>
                  </a:lnTo>
                  <a:lnTo>
                    <a:pt x="814" y="526"/>
                  </a:lnTo>
                  <a:lnTo>
                    <a:pt x="813" y="526"/>
                  </a:lnTo>
                  <a:lnTo>
                    <a:pt x="812" y="525"/>
                  </a:lnTo>
                  <a:lnTo>
                    <a:pt x="811" y="525"/>
                  </a:lnTo>
                  <a:lnTo>
                    <a:pt x="810" y="525"/>
                  </a:lnTo>
                  <a:lnTo>
                    <a:pt x="810" y="524"/>
                  </a:lnTo>
                  <a:lnTo>
                    <a:pt x="809" y="524"/>
                  </a:lnTo>
                  <a:lnTo>
                    <a:pt x="808" y="524"/>
                  </a:lnTo>
                  <a:lnTo>
                    <a:pt x="807" y="523"/>
                  </a:lnTo>
                  <a:lnTo>
                    <a:pt x="807" y="522"/>
                  </a:lnTo>
                  <a:lnTo>
                    <a:pt x="807" y="521"/>
                  </a:lnTo>
                  <a:lnTo>
                    <a:pt x="807" y="520"/>
                  </a:lnTo>
                  <a:lnTo>
                    <a:pt x="807" y="519"/>
                  </a:lnTo>
                  <a:lnTo>
                    <a:pt x="806" y="519"/>
                  </a:lnTo>
                  <a:lnTo>
                    <a:pt x="806" y="518"/>
                  </a:lnTo>
                  <a:lnTo>
                    <a:pt x="806" y="517"/>
                  </a:lnTo>
                  <a:lnTo>
                    <a:pt x="806" y="516"/>
                  </a:lnTo>
                  <a:lnTo>
                    <a:pt x="805" y="516"/>
                  </a:lnTo>
                  <a:lnTo>
                    <a:pt x="804" y="516"/>
                  </a:lnTo>
                  <a:lnTo>
                    <a:pt x="804" y="516"/>
                  </a:lnTo>
                  <a:lnTo>
                    <a:pt x="803" y="516"/>
                  </a:lnTo>
                  <a:lnTo>
                    <a:pt x="802" y="516"/>
                  </a:lnTo>
                  <a:lnTo>
                    <a:pt x="801" y="516"/>
                  </a:lnTo>
                  <a:lnTo>
                    <a:pt x="800" y="516"/>
                  </a:lnTo>
                  <a:lnTo>
                    <a:pt x="799" y="516"/>
                  </a:lnTo>
                  <a:lnTo>
                    <a:pt x="798" y="516"/>
                  </a:lnTo>
                  <a:lnTo>
                    <a:pt x="798" y="517"/>
                  </a:lnTo>
                  <a:lnTo>
                    <a:pt x="798" y="517"/>
                  </a:lnTo>
                  <a:lnTo>
                    <a:pt x="797" y="517"/>
                  </a:lnTo>
                  <a:lnTo>
                    <a:pt x="796" y="517"/>
                  </a:lnTo>
                  <a:lnTo>
                    <a:pt x="795" y="517"/>
                  </a:lnTo>
                  <a:lnTo>
                    <a:pt x="794" y="517"/>
                  </a:lnTo>
                  <a:lnTo>
                    <a:pt x="794" y="518"/>
                  </a:lnTo>
                  <a:lnTo>
                    <a:pt x="794" y="519"/>
                  </a:lnTo>
                  <a:lnTo>
                    <a:pt x="795" y="519"/>
                  </a:lnTo>
                  <a:lnTo>
                    <a:pt x="794" y="519"/>
                  </a:lnTo>
                  <a:lnTo>
                    <a:pt x="794" y="520"/>
                  </a:lnTo>
                  <a:lnTo>
                    <a:pt x="794" y="519"/>
                  </a:lnTo>
                  <a:lnTo>
                    <a:pt x="793" y="519"/>
                  </a:lnTo>
                  <a:lnTo>
                    <a:pt x="792" y="519"/>
                  </a:lnTo>
                  <a:lnTo>
                    <a:pt x="792" y="518"/>
                  </a:lnTo>
                  <a:lnTo>
                    <a:pt x="791" y="518"/>
                  </a:lnTo>
                  <a:lnTo>
                    <a:pt x="791" y="517"/>
                  </a:lnTo>
                  <a:lnTo>
                    <a:pt x="790" y="517"/>
                  </a:lnTo>
                  <a:lnTo>
                    <a:pt x="789" y="517"/>
                  </a:lnTo>
                  <a:lnTo>
                    <a:pt x="789" y="516"/>
                  </a:lnTo>
                  <a:lnTo>
                    <a:pt x="789" y="516"/>
                  </a:lnTo>
                  <a:lnTo>
                    <a:pt x="788" y="516"/>
                  </a:lnTo>
                  <a:lnTo>
                    <a:pt x="787" y="516"/>
                  </a:lnTo>
                  <a:lnTo>
                    <a:pt x="786" y="516"/>
                  </a:lnTo>
                  <a:lnTo>
                    <a:pt x="786" y="516"/>
                  </a:lnTo>
                  <a:lnTo>
                    <a:pt x="787" y="516"/>
                  </a:lnTo>
                  <a:lnTo>
                    <a:pt x="787" y="517"/>
                  </a:lnTo>
                  <a:lnTo>
                    <a:pt x="786" y="517"/>
                  </a:lnTo>
                  <a:lnTo>
                    <a:pt x="785" y="517"/>
                  </a:lnTo>
                  <a:lnTo>
                    <a:pt x="784" y="517"/>
                  </a:lnTo>
                  <a:lnTo>
                    <a:pt x="783" y="517"/>
                  </a:lnTo>
                  <a:lnTo>
                    <a:pt x="782" y="517"/>
                  </a:lnTo>
                  <a:lnTo>
                    <a:pt x="782" y="516"/>
                  </a:lnTo>
                  <a:lnTo>
                    <a:pt x="782" y="517"/>
                  </a:lnTo>
                  <a:lnTo>
                    <a:pt x="782" y="518"/>
                  </a:lnTo>
                  <a:lnTo>
                    <a:pt x="781" y="518"/>
                  </a:lnTo>
                  <a:lnTo>
                    <a:pt x="781" y="517"/>
                  </a:lnTo>
                  <a:lnTo>
                    <a:pt x="781" y="516"/>
                  </a:lnTo>
                  <a:lnTo>
                    <a:pt x="780" y="516"/>
                  </a:lnTo>
                  <a:lnTo>
                    <a:pt x="780" y="516"/>
                  </a:lnTo>
                  <a:lnTo>
                    <a:pt x="780" y="516"/>
                  </a:lnTo>
                  <a:lnTo>
                    <a:pt x="779" y="516"/>
                  </a:lnTo>
                  <a:lnTo>
                    <a:pt x="779" y="515"/>
                  </a:lnTo>
                  <a:lnTo>
                    <a:pt x="778" y="515"/>
                  </a:lnTo>
                  <a:lnTo>
                    <a:pt x="777" y="515"/>
                  </a:lnTo>
                  <a:lnTo>
                    <a:pt x="777" y="514"/>
                  </a:lnTo>
                  <a:lnTo>
                    <a:pt x="776" y="514"/>
                  </a:lnTo>
                  <a:lnTo>
                    <a:pt x="776" y="513"/>
                  </a:lnTo>
                  <a:lnTo>
                    <a:pt x="775" y="513"/>
                  </a:lnTo>
                  <a:lnTo>
                    <a:pt x="775" y="512"/>
                  </a:lnTo>
                  <a:lnTo>
                    <a:pt x="774" y="512"/>
                  </a:lnTo>
                  <a:lnTo>
                    <a:pt x="773" y="512"/>
                  </a:lnTo>
                  <a:lnTo>
                    <a:pt x="773" y="511"/>
                  </a:lnTo>
                  <a:lnTo>
                    <a:pt x="772" y="511"/>
                  </a:lnTo>
                  <a:lnTo>
                    <a:pt x="771" y="510"/>
                  </a:lnTo>
                  <a:lnTo>
                    <a:pt x="771" y="510"/>
                  </a:lnTo>
                  <a:lnTo>
                    <a:pt x="770" y="509"/>
                  </a:lnTo>
                  <a:lnTo>
                    <a:pt x="769" y="509"/>
                  </a:lnTo>
                  <a:lnTo>
                    <a:pt x="769" y="508"/>
                  </a:lnTo>
                  <a:lnTo>
                    <a:pt x="768" y="508"/>
                  </a:lnTo>
                  <a:lnTo>
                    <a:pt x="767" y="508"/>
                  </a:lnTo>
                  <a:lnTo>
                    <a:pt x="767" y="507"/>
                  </a:lnTo>
                  <a:lnTo>
                    <a:pt x="766" y="507"/>
                  </a:lnTo>
                  <a:lnTo>
                    <a:pt x="765" y="507"/>
                  </a:lnTo>
                  <a:lnTo>
                    <a:pt x="764" y="507"/>
                  </a:lnTo>
                  <a:lnTo>
                    <a:pt x="764" y="506"/>
                  </a:lnTo>
                  <a:lnTo>
                    <a:pt x="763" y="506"/>
                  </a:lnTo>
                  <a:lnTo>
                    <a:pt x="763" y="505"/>
                  </a:lnTo>
                  <a:lnTo>
                    <a:pt x="762" y="504"/>
                  </a:lnTo>
                  <a:lnTo>
                    <a:pt x="762" y="503"/>
                  </a:lnTo>
                  <a:lnTo>
                    <a:pt x="762" y="503"/>
                  </a:lnTo>
                  <a:lnTo>
                    <a:pt x="762" y="504"/>
                  </a:lnTo>
                  <a:lnTo>
                    <a:pt x="762" y="505"/>
                  </a:lnTo>
                  <a:lnTo>
                    <a:pt x="761" y="504"/>
                  </a:lnTo>
                  <a:lnTo>
                    <a:pt x="761" y="503"/>
                  </a:lnTo>
                  <a:lnTo>
                    <a:pt x="760" y="503"/>
                  </a:lnTo>
                  <a:lnTo>
                    <a:pt x="760" y="502"/>
                  </a:lnTo>
                  <a:lnTo>
                    <a:pt x="759" y="502"/>
                  </a:lnTo>
                  <a:lnTo>
                    <a:pt x="759" y="501"/>
                  </a:lnTo>
                  <a:lnTo>
                    <a:pt x="758" y="501"/>
                  </a:lnTo>
                  <a:lnTo>
                    <a:pt x="757" y="501"/>
                  </a:lnTo>
                  <a:lnTo>
                    <a:pt x="756" y="501"/>
                  </a:lnTo>
                  <a:lnTo>
                    <a:pt x="756" y="500"/>
                  </a:lnTo>
                  <a:lnTo>
                    <a:pt x="755" y="500"/>
                  </a:lnTo>
                  <a:lnTo>
                    <a:pt x="754" y="499"/>
                  </a:lnTo>
                  <a:lnTo>
                    <a:pt x="753" y="499"/>
                  </a:lnTo>
                  <a:lnTo>
                    <a:pt x="753" y="500"/>
                  </a:lnTo>
                  <a:lnTo>
                    <a:pt x="752" y="500"/>
                  </a:lnTo>
                  <a:lnTo>
                    <a:pt x="752" y="500"/>
                  </a:lnTo>
                  <a:lnTo>
                    <a:pt x="752" y="501"/>
                  </a:lnTo>
                  <a:lnTo>
                    <a:pt x="752" y="502"/>
                  </a:lnTo>
                  <a:lnTo>
                    <a:pt x="752" y="501"/>
                  </a:lnTo>
                  <a:lnTo>
                    <a:pt x="751" y="501"/>
                  </a:lnTo>
                  <a:lnTo>
                    <a:pt x="751" y="500"/>
                  </a:lnTo>
                  <a:lnTo>
                    <a:pt x="750" y="500"/>
                  </a:lnTo>
                  <a:lnTo>
                    <a:pt x="749" y="500"/>
                  </a:lnTo>
                  <a:lnTo>
                    <a:pt x="749" y="499"/>
                  </a:lnTo>
                  <a:lnTo>
                    <a:pt x="748" y="499"/>
                  </a:lnTo>
                  <a:lnTo>
                    <a:pt x="748" y="498"/>
                  </a:lnTo>
                  <a:lnTo>
                    <a:pt x="748" y="498"/>
                  </a:lnTo>
                  <a:lnTo>
                    <a:pt x="747" y="498"/>
                  </a:lnTo>
                  <a:lnTo>
                    <a:pt x="746" y="498"/>
                  </a:lnTo>
                  <a:lnTo>
                    <a:pt x="745" y="498"/>
                  </a:lnTo>
                  <a:lnTo>
                    <a:pt x="745" y="497"/>
                  </a:lnTo>
                  <a:lnTo>
                    <a:pt x="744" y="497"/>
                  </a:lnTo>
                  <a:lnTo>
                    <a:pt x="743" y="497"/>
                  </a:lnTo>
                  <a:lnTo>
                    <a:pt x="743" y="496"/>
                  </a:lnTo>
                  <a:lnTo>
                    <a:pt x="743" y="496"/>
                  </a:lnTo>
                  <a:lnTo>
                    <a:pt x="742" y="496"/>
                  </a:lnTo>
                  <a:lnTo>
                    <a:pt x="741" y="496"/>
                  </a:lnTo>
                  <a:lnTo>
                    <a:pt x="740" y="496"/>
                  </a:lnTo>
                  <a:lnTo>
                    <a:pt x="741" y="497"/>
                  </a:lnTo>
                  <a:lnTo>
                    <a:pt x="741" y="498"/>
                  </a:lnTo>
                  <a:lnTo>
                    <a:pt x="742" y="498"/>
                  </a:lnTo>
                  <a:lnTo>
                    <a:pt x="742" y="498"/>
                  </a:lnTo>
                  <a:lnTo>
                    <a:pt x="741" y="498"/>
                  </a:lnTo>
                  <a:lnTo>
                    <a:pt x="741" y="499"/>
                  </a:lnTo>
                  <a:lnTo>
                    <a:pt x="741" y="500"/>
                  </a:lnTo>
                  <a:lnTo>
                    <a:pt x="742" y="500"/>
                  </a:lnTo>
                  <a:lnTo>
                    <a:pt x="743" y="501"/>
                  </a:lnTo>
                  <a:lnTo>
                    <a:pt x="743" y="501"/>
                  </a:lnTo>
                  <a:lnTo>
                    <a:pt x="743" y="502"/>
                  </a:lnTo>
                  <a:lnTo>
                    <a:pt x="744" y="502"/>
                  </a:lnTo>
                  <a:lnTo>
                    <a:pt x="744" y="503"/>
                  </a:lnTo>
                  <a:lnTo>
                    <a:pt x="745" y="503"/>
                  </a:lnTo>
                  <a:lnTo>
                    <a:pt x="746" y="503"/>
                  </a:lnTo>
                  <a:lnTo>
                    <a:pt x="747" y="504"/>
                  </a:lnTo>
                  <a:lnTo>
                    <a:pt x="748" y="504"/>
                  </a:lnTo>
                  <a:lnTo>
                    <a:pt x="748" y="505"/>
                  </a:lnTo>
                  <a:lnTo>
                    <a:pt x="749" y="505"/>
                  </a:lnTo>
                  <a:lnTo>
                    <a:pt x="750" y="505"/>
                  </a:lnTo>
                  <a:lnTo>
                    <a:pt x="751" y="506"/>
                  </a:lnTo>
                  <a:lnTo>
                    <a:pt x="752" y="507"/>
                  </a:lnTo>
                  <a:lnTo>
                    <a:pt x="752" y="507"/>
                  </a:lnTo>
                  <a:lnTo>
                    <a:pt x="752" y="508"/>
                  </a:lnTo>
                  <a:lnTo>
                    <a:pt x="753" y="508"/>
                  </a:lnTo>
                  <a:lnTo>
                    <a:pt x="752" y="508"/>
                  </a:lnTo>
                  <a:lnTo>
                    <a:pt x="752" y="507"/>
                  </a:lnTo>
                  <a:lnTo>
                    <a:pt x="751" y="507"/>
                  </a:lnTo>
                  <a:lnTo>
                    <a:pt x="751" y="507"/>
                  </a:lnTo>
                  <a:lnTo>
                    <a:pt x="750" y="507"/>
                  </a:lnTo>
                  <a:lnTo>
                    <a:pt x="749" y="507"/>
                  </a:lnTo>
                  <a:lnTo>
                    <a:pt x="748" y="507"/>
                  </a:lnTo>
                  <a:lnTo>
                    <a:pt x="747" y="507"/>
                  </a:lnTo>
                  <a:lnTo>
                    <a:pt x="748" y="507"/>
                  </a:lnTo>
                  <a:lnTo>
                    <a:pt x="749" y="508"/>
                  </a:lnTo>
                  <a:lnTo>
                    <a:pt x="749" y="509"/>
                  </a:lnTo>
                  <a:lnTo>
                    <a:pt x="748" y="509"/>
                  </a:lnTo>
                  <a:lnTo>
                    <a:pt x="748" y="510"/>
                  </a:lnTo>
                  <a:lnTo>
                    <a:pt x="749" y="510"/>
                  </a:lnTo>
                  <a:lnTo>
                    <a:pt x="749" y="511"/>
                  </a:lnTo>
                  <a:lnTo>
                    <a:pt x="750" y="511"/>
                  </a:lnTo>
                  <a:lnTo>
                    <a:pt x="750" y="512"/>
                  </a:lnTo>
                  <a:lnTo>
                    <a:pt x="749" y="512"/>
                  </a:lnTo>
                  <a:lnTo>
                    <a:pt x="749" y="513"/>
                  </a:lnTo>
                  <a:lnTo>
                    <a:pt x="748" y="513"/>
                  </a:lnTo>
                  <a:lnTo>
                    <a:pt x="748" y="514"/>
                  </a:lnTo>
                  <a:lnTo>
                    <a:pt x="749" y="514"/>
                  </a:lnTo>
                  <a:lnTo>
                    <a:pt x="749" y="515"/>
                  </a:lnTo>
                  <a:lnTo>
                    <a:pt x="748" y="515"/>
                  </a:lnTo>
                  <a:lnTo>
                    <a:pt x="748" y="516"/>
                  </a:lnTo>
                  <a:lnTo>
                    <a:pt x="749" y="516"/>
                  </a:lnTo>
                  <a:lnTo>
                    <a:pt x="749" y="516"/>
                  </a:lnTo>
                  <a:lnTo>
                    <a:pt x="749" y="516"/>
                  </a:lnTo>
                  <a:lnTo>
                    <a:pt x="750" y="516"/>
                  </a:lnTo>
                  <a:lnTo>
                    <a:pt x="751" y="516"/>
                  </a:lnTo>
                  <a:lnTo>
                    <a:pt x="752" y="516"/>
                  </a:lnTo>
                  <a:lnTo>
                    <a:pt x="752" y="517"/>
                  </a:lnTo>
                  <a:lnTo>
                    <a:pt x="753" y="517"/>
                  </a:lnTo>
                  <a:lnTo>
                    <a:pt x="754" y="517"/>
                  </a:lnTo>
                  <a:lnTo>
                    <a:pt x="754" y="518"/>
                  </a:lnTo>
                  <a:lnTo>
                    <a:pt x="755" y="518"/>
                  </a:lnTo>
                  <a:lnTo>
                    <a:pt x="755" y="519"/>
                  </a:lnTo>
                  <a:lnTo>
                    <a:pt x="754" y="519"/>
                  </a:lnTo>
                  <a:lnTo>
                    <a:pt x="754" y="518"/>
                  </a:lnTo>
                  <a:lnTo>
                    <a:pt x="753" y="518"/>
                  </a:lnTo>
                  <a:lnTo>
                    <a:pt x="752" y="518"/>
                  </a:lnTo>
                  <a:lnTo>
                    <a:pt x="752" y="517"/>
                  </a:lnTo>
                  <a:lnTo>
                    <a:pt x="752" y="517"/>
                  </a:lnTo>
                  <a:lnTo>
                    <a:pt x="751" y="517"/>
                  </a:lnTo>
                  <a:lnTo>
                    <a:pt x="752" y="518"/>
                  </a:lnTo>
                  <a:lnTo>
                    <a:pt x="752" y="519"/>
                  </a:lnTo>
                  <a:lnTo>
                    <a:pt x="752" y="519"/>
                  </a:lnTo>
                  <a:lnTo>
                    <a:pt x="752" y="520"/>
                  </a:lnTo>
                  <a:lnTo>
                    <a:pt x="753" y="520"/>
                  </a:lnTo>
                  <a:lnTo>
                    <a:pt x="753" y="521"/>
                  </a:lnTo>
                  <a:lnTo>
                    <a:pt x="754" y="521"/>
                  </a:lnTo>
                  <a:lnTo>
                    <a:pt x="754" y="522"/>
                  </a:lnTo>
                  <a:lnTo>
                    <a:pt x="755" y="522"/>
                  </a:lnTo>
                  <a:lnTo>
                    <a:pt x="756" y="522"/>
                  </a:lnTo>
                  <a:lnTo>
                    <a:pt x="756" y="521"/>
                  </a:lnTo>
                  <a:lnTo>
                    <a:pt x="757" y="521"/>
                  </a:lnTo>
                  <a:lnTo>
                    <a:pt x="757" y="522"/>
                  </a:lnTo>
                  <a:lnTo>
                    <a:pt x="758" y="522"/>
                  </a:lnTo>
                  <a:lnTo>
                    <a:pt x="758" y="523"/>
                  </a:lnTo>
                  <a:lnTo>
                    <a:pt x="759" y="523"/>
                  </a:lnTo>
                  <a:lnTo>
                    <a:pt x="760" y="524"/>
                  </a:lnTo>
                  <a:lnTo>
                    <a:pt x="761" y="524"/>
                  </a:lnTo>
                  <a:lnTo>
                    <a:pt x="761" y="525"/>
                  </a:lnTo>
                  <a:lnTo>
                    <a:pt x="760" y="526"/>
                  </a:lnTo>
                  <a:lnTo>
                    <a:pt x="759" y="526"/>
                  </a:lnTo>
                  <a:lnTo>
                    <a:pt x="759" y="525"/>
                  </a:lnTo>
                  <a:lnTo>
                    <a:pt x="758" y="525"/>
                  </a:lnTo>
                  <a:lnTo>
                    <a:pt x="757" y="525"/>
                  </a:lnTo>
                  <a:lnTo>
                    <a:pt x="757" y="524"/>
                  </a:lnTo>
                  <a:lnTo>
                    <a:pt x="756" y="525"/>
                  </a:lnTo>
                  <a:lnTo>
                    <a:pt x="756" y="524"/>
                  </a:lnTo>
                  <a:lnTo>
                    <a:pt x="756" y="525"/>
                  </a:lnTo>
                  <a:lnTo>
                    <a:pt x="755" y="525"/>
                  </a:lnTo>
                  <a:lnTo>
                    <a:pt x="754" y="525"/>
                  </a:lnTo>
                  <a:lnTo>
                    <a:pt x="753" y="525"/>
                  </a:lnTo>
                  <a:lnTo>
                    <a:pt x="753" y="526"/>
                  </a:lnTo>
                  <a:lnTo>
                    <a:pt x="752" y="526"/>
                  </a:lnTo>
                  <a:lnTo>
                    <a:pt x="753" y="526"/>
                  </a:lnTo>
                  <a:lnTo>
                    <a:pt x="754" y="526"/>
                  </a:lnTo>
                  <a:lnTo>
                    <a:pt x="755" y="526"/>
                  </a:lnTo>
                  <a:lnTo>
                    <a:pt x="755" y="527"/>
                  </a:lnTo>
                  <a:lnTo>
                    <a:pt x="755" y="528"/>
                  </a:lnTo>
                  <a:lnTo>
                    <a:pt x="756" y="528"/>
                  </a:lnTo>
                  <a:lnTo>
                    <a:pt x="757" y="528"/>
                  </a:lnTo>
                  <a:lnTo>
                    <a:pt x="757" y="529"/>
                  </a:lnTo>
                  <a:lnTo>
                    <a:pt x="758" y="529"/>
                  </a:lnTo>
                  <a:lnTo>
                    <a:pt x="758" y="530"/>
                  </a:lnTo>
                  <a:lnTo>
                    <a:pt x="759" y="530"/>
                  </a:lnTo>
                  <a:lnTo>
                    <a:pt x="760" y="530"/>
                  </a:lnTo>
                  <a:lnTo>
                    <a:pt x="760" y="531"/>
                  </a:lnTo>
                  <a:lnTo>
                    <a:pt x="760" y="532"/>
                  </a:lnTo>
                  <a:lnTo>
                    <a:pt x="760" y="533"/>
                  </a:lnTo>
                  <a:lnTo>
                    <a:pt x="761" y="534"/>
                  </a:lnTo>
                  <a:lnTo>
                    <a:pt x="762" y="534"/>
                  </a:lnTo>
                  <a:lnTo>
                    <a:pt x="762" y="535"/>
                  </a:lnTo>
                  <a:lnTo>
                    <a:pt x="762" y="535"/>
                  </a:lnTo>
                  <a:lnTo>
                    <a:pt x="762" y="535"/>
                  </a:lnTo>
                  <a:lnTo>
                    <a:pt x="763" y="535"/>
                  </a:lnTo>
                  <a:lnTo>
                    <a:pt x="763" y="536"/>
                  </a:lnTo>
                  <a:lnTo>
                    <a:pt x="764" y="536"/>
                  </a:lnTo>
                  <a:lnTo>
                    <a:pt x="764" y="537"/>
                  </a:lnTo>
                  <a:lnTo>
                    <a:pt x="765" y="537"/>
                  </a:lnTo>
                  <a:lnTo>
                    <a:pt x="765" y="538"/>
                  </a:lnTo>
                  <a:lnTo>
                    <a:pt x="766" y="538"/>
                  </a:lnTo>
                  <a:lnTo>
                    <a:pt x="767" y="538"/>
                  </a:lnTo>
                  <a:lnTo>
                    <a:pt x="767" y="539"/>
                  </a:lnTo>
                  <a:lnTo>
                    <a:pt x="767" y="540"/>
                  </a:lnTo>
                  <a:lnTo>
                    <a:pt x="766" y="540"/>
                  </a:lnTo>
                  <a:lnTo>
                    <a:pt x="766" y="541"/>
                  </a:lnTo>
                  <a:lnTo>
                    <a:pt x="767" y="541"/>
                  </a:lnTo>
                  <a:lnTo>
                    <a:pt x="766" y="541"/>
                  </a:lnTo>
                  <a:lnTo>
                    <a:pt x="765" y="541"/>
                  </a:lnTo>
                  <a:lnTo>
                    <a:pt x="765" y="542"/>
                  </a:lnTo>
                  <a:lnTo>
                    <a:pt x="765" y="543"/>
                  </a:lnTo>
                  <a:lnTo>
                    <a:pt x="765" y="544"/>
                  </a:lnTo>
                  <a:lnTo>
                    <a:pt x="764" y="544"/>
                  </a:lnTo>
                  <a:lnTo>
                    <a:pt x="763" y="543"/>
                  </a:lnTo>
                  <a:lnTo>
                    <a:pt x="762" y="543"/>
                  </a:lnTo>
                  <a:lnTo>
                    <a:pt x="762" y="542"/>
                  </a:lnTo>
                  <a:lnTo>
                    <a:pt x="762" y="542"/>
                  </a:lnTo>
                  <a:lnTo>
                    <a:pt x="761" y="542"/>
                  </a:lnTo>
                  <a:lnTo>
                    <a:pt x="760" y="541"/>
                  </a:lnTo>
                  <a:lnTo>
                    <a:pt x="760" y="542"/>
                  </a:lnTo>
                  <a:lnTo>
                    <a:pt x="761" y="543"/>
                  </a:lnTo>
                  <a:lnTo>
                    <a:pt x="761" y="544"/>
                  </a:lnTo>
                  <a:lnTo>
                    <a:pt x="761" y="544"/>
                  </a:lnTo>
                  <a:lnTo>
                    <a:pt x="762" y="545"/>
                  </a:lnTo>
                  <a:lnTo>
                    <a:pt x="762" y="545"/>
                  </a:lnTo>
                  <a:lnTo>
                    <a:pt x="763" y="545"/>
                  </a:lnTo>
                  <a:lnTo>
                    <a:pt x="764" y="545"/>
                  </a:lnTo>
                  <a:lnTo>
                    <a:pt x="764" y="546"/>
                  </a:lnTo>
                  <a:lnTo>
                    <a:pt x="765" y="546"/>
                  </a:lnTo>
                  <a:lnTo>
                    <a:pt x="765" y="547"/>
                  </a:lnTo>
                  <a:lnTo>
                    <a:pt x="766" y="547"/>
                  </a:lnTo>
                  <a:lnTo>
                    <a:pt x="766" y="548"/>
                  </a:lnTo>
                  <a:lnTo>
                    <a:pt x="766" y="549"/>
                  </a:lnTo>
                  <a:lnTo>
                    <a:pt x="765" y="549"/>
                  </a:lnTo>
                  <a:lnTo>
                    <a:pt x="765" y="548"/>
                  </a:lnTo>
                  <a:lnTo>
                    <a:pt x="764" y="548"/>
                  </a:lnTo>
                  <a:lnTo>
                    <a:pt x="764" y="547"/>
                  </a:lnTo>
                  <a:lnTo>
                    <a:pt x="763" y="547"/>
                  </a:lnTo>
                  <a:lnTo>
                    <a:pt x="762" y="547"/>
                  </a:lnTo>
                  <a:lnTo>
                    <a:pt x="762" y="547"/>
                  </a:lnTo>
                  <a:lnTo>
                    <a:pt x="761" y="546"/>
                  </a:lnTo>
                  <a:lnTo>
                    <a:pt x="761" y="547"/>
                  </a:lnTo>
                  <a:lnTo>
                    <a:pt x="760" y="547"/>
                  </a:lnTo>
                  <a:lnTo>
                    <a:pt x="759" y="546"/>
                  </a:lnTo>
                  <a:lnTo>
                    <a:pt x="759" y="545"/>
                  </a:lnTo>
                  <a:lnTo>
                    <a:pt x="758" y="545"/>
                  </a:lnTo>
                  <a:lnTo>
                    <a:pt x="757" y="545"/>
                  </a:lnTo>
                  <a:lnTo>
                    <a:pt x="756" y="545"/>
                  </a:lnTo>
                  <a:lnTo>
                    <a:pt x="755" y="544"/>
                  </a:lnTo>
                  <a:lnTo>
                    <a:pt x="754" y="544"/>
                  </a:lnTo>
                  <a:lnTo>
                    <a:pt x="753" y="544"/>
                  </a:lnTo>
                  <a:lnTo>
                    <a:pt x="752" y="544"/>
                  </a:lnTo>
                  <a:lnTo>
                    <a:pt x="752" y="544"/>
                  </a:lnTo>
                  <a:lnTo>
                    <a:pt x="751" y="544"/>
                  </a:lnTo>
                  <a:lnTo>
                    <a:pt x="751" y="544"/>
                  </a:lnTo>
                  <a:lnTo>
                    <a:pt x="750" y="544"/>
                  </a:lnTo>
                  <a:lnTo>
                    <a:pt x="750" y="545"/>
                  </a:lnTo>
                  <a:lnTo>
                    <a:pt x="749" y="545"/>
                  </a:lnTo>
                  <a:lnTo>
                    <a:pt x="749" y="544"/>
                  </a:lnTo>
                  <a:lnTo>
                    <a:pt x="748" y="544"/>
                  </a:lnTo>
                  <a:lnTo>
                    <a:pt x="748" y="544"/>
                  </a:lnTo>
                  <a:lnTo>
                    <a:pt x="747" y="544"/>
                  </a:lnTo>
                  <a:lnTo>
                    <a:pt x="746" y="544"/>
                  </a:lnTo>
                  <a:lnTo>
                    <a:pt x="745" y="544"/>
                  </a:lnTo>
                  <a:lnTo>
                    <a:pt x="744" y="543"/>
                  </a:lnTo>
                  <a:lnTo>
                    <a:pt x="743" y="543"/>
                  </a:lnTo>
                  <a:lnTo>
                    <a:pt x="743" y="542"/>
                  </a:lnTo>
                  <a:lnTo>
                    <a:pt x="742" y="542"/>
                  </a:lnTo>
                  <a:lnTo>
                    <a:pt x="741" y="541"/>
                  </a:lnTo>
                  <a:lnTo>
                    <a:pt x="741" y="540"/>
                  </a:lnTo>
                  <a:lnTo>
                    <a:pt x="740" y="540"/>
                  </a:lnTo>
                  <a:lnTo>
                    <a:pt x="740" y="539"/>
                  </a:lnTo>
                  <a:lnTo>
                    <a:pt x="739" y="539"/>
                  </a:lnTo>
                  <a:lnTo>
                    <a:pt x="738" y="539"/>
                  </a:lnTo>
                  <a:lnTo>
                    <a:pt x="738" y="538"/>
                  </a:lnTo>
                  <a:lnTo>
                    <a:pt x="737" y="538"/>
                  </a:lnTo>
                  <a:lnTo>
                    <a:pt x="736" y="538"/>
                  </a:lnTo>
                  <a:lnTo>
                    <a:pt x="735" y="537"/>
                  </a:lnTo>
                  <a:lnTo>
                    <a:pt x="734" y="537"/>
                  </a:lnTo>
                  <a:lnTo>
                    <a:pt x="734" y="536"/>
                  </a:lnTo>
                  <a:lnTo>
                    <a:pt x="734" y="536"/>
                  </a:lnTo>
                  <a:lnTo>
                    <a:pt x="733" y="536"/>
                  </a:lnTo>
                  <a:lnTo>
                    <a:pt x="733" y="535"/>
                  </a:lnTo>
                  <a:lnTo>
                    <a:pt x="732" y="535"/>
                  </a:lnTo>
                  <a:lnTo>
                    <a:pt x="731" y="535"/>
                  </a:lnTo>
                  <a:lnTo>
                    <a:pt x="730" y="535"/>
                  </a:lnTo>
                  <a:lnTo>
                    <a:pt x="729" y="535"/>
                  </a:lnTo>
                  <a:lnTo>
                    <a:pt x="728" y="534"/>
                  </a:lnTo>
                  <a:lnTo>
                    <a:pt x="727" y="533"/>
                  </a:lnTo>
                  <a:lnTo>
                    <a:pt x="726" y="533"/>
                  </a:lnTo>
                  <a:lnTo>
                    <a:pt x="725" y="532"/>
                  </a:lnTo>
                  <a:lnTo>
                    <a:pt x="725" y="532"/>
                  </a:lnTo>
                  <a:lnTo>
                    <a:pt x="725" y="531"/>
                  </a:lnTo>
                  <a:lnTo>
                    <a:pt x="725" y="530"/>
                  </a:lnTo>
                  <a:lnTo>
                    <a:pt x="725" y="530"/>
                  </a:lnTo>
                  <a:lnTo>
                    <a:pt x="725" y="529"/>
                  </a:lnTo>
                  <a:lnTo>
                    <a:pt x="725" y="528"/>
                  </a:lnTo>
                  <a:lnTo>
                    <a:pt x="724" y="528"/>
                  </a:lnTo>
                  <a:lnTo>
                    <a:pt x="724" y="527"/>
                  </a:lnTo>
                  <a:lnTo>
                    <a:pt x="723" y="527"/>
                  </a:lnTo>
                  <a:lnTo>
                    <a:pt x="722" y="527"/>
                  </a:lnTo>
                  <a:lnTo>
                    <a:pt x="721" y="527"/>
                  </a:lnTo>
                  <a:lnTo>
                    <a:pt x="720" y="527"/>
                  </a:lnTo>
                  <a:lnTo>
                    <a:pt x="719" y="527"/>
                  </a:lnTo>
                  <a:lnTo>
                    <a:pt x="718" y="528"/>
                  </a:lnTo>
                  <a:lnTo>
                    <a:pt x="717" y="528"/>
                  </a:lnTo>
                  <a:lnTo>
                    <a:pt x="716" y="528"/>
                  </a:lnTo>
                  <a:lnTo>
                    <a:pt x="716" y="529"/>
                  </a:lnTo>
                  <a:lnTo>
                    <a:pt x="716" y="529"/>
                  </a:lnTo>
                  <a:lnTo>
                    <a:pt x="715" y="529"/>
                  </a:lnTo>
                  <a:lnTo>
                    <a:pt x="714" y="530"/>
                  </a:lnTo>
                  <a:lnTo>
                    <a:pt x="714" y="531"/>
                  </a:lnTo>
                  <a:lnTo>
                    <a:pt x="714" y="532"/>
                  </a:lnTo>
                  <a:lnTo>
                    <a:pt x="713" y="532"/>
                  </a:lnTo>
                  <a:lnTo>
                    <a:pt x="713" y="533"/>
                  </a:lnTo>
                  <a:lnTo>
                    <a:pt x="713" y="534"/>
                  </a:lnTo>
                  <a:lnTo>
                    <a:pt x="714" y="534"/>
                  </a:lnTo>
                  <a:lnTo>
                    <a:pt x="715" y="534"/>
                  </a:lnTo>
                  <a:lnTo>
                    <a:pt x="715" y="535"/>
                  </a:lnTo>
                  <a:lnTo>
                    <a:pt x="716" y="535"/>
                  </a:lnTo>
                  <a:lnTo>
                    <a:pt x="715" y="535"/>
                  </a:lnTo>
                  <a:lnTo>
                    <a:pt x="716" y="535"/>
                  </a:lnTo>
                  <a:lnTo>
                    <a:pt x="716" y="536"/>
                  </a:lnTo>
                  <a:lnTo>
                    <a:pt x="716" y="536"/>
                  </a:lnTo>
                  <a:lnTo>
                    <a:pt x="717" y="537"/>
                  </a:lnTo>
                  <a:lnTo>
                    <a:pt x="718" y="537"/>
                  </a:lnTo>
                  <a:lnTo>
                    <a:pt x="718" y="538"/>
                  </a:lnTo>
                  <a:lnTo>
                    <a:pt x="718" y="539"/>
                  </a:lnTo>
                  <a:lnTo>
                    <a:pt x="719" y="539"/>
                  </a:lnTo>
                  <a:lnTo>
                    <a:pt x="719" y="540"/>
                  </a:lnTo>
                  <a:lnTo>
                    <a:pt x="720" y="540"/>
                  </a:lnTo>
                  <a:lnTo>
                    <a:pt x="721" y="541"/>
                  </a:lnTo>
                  <a:lnTo>
                    <a:pt x="722" y="541"/>
                  </a:lnTo>
                  <a:lnTo>
                    <a:pt x="723" y="542"/>
                  </a:lnTo>
                  <a:lnTo>
                    <a:pt x="724" y="542"/>
                  </a:lnTo>
                  <a:lnTo>
                    <a:pt x="724" y="543"/>
                  </a:lnTo>
                  <a:lnTo>
                    <a:pt x="725" y="544"/>
                  </a:lnTo>
                  <a:lnTo>
                    <a:pt x="725" y="544"/>
                  </a:lnTo>
                  <a:lnTo>
                    <a:pt x="725" y="544"/>
                  </a:lnTo>
                  <a:lnTo>
                    <a:pt x="726" y="544"/>
                  </a:lnTo>
                  <a:lnTo>
                    <a:pt x="726" y="545"/>
                  </a:lnTo>
                  <a:lnTo>
                    <a:pt x="727" y="545"/>
                  </a:lnTo>
                  <a:lnTo>
                    <a:pt x="728" y="545"/>
                  </a:lnTo>
                  <a:lnTo>
                    <a:pt x="728" y="546"/>
                  </a:lnTo>
                  <a:lnTo>
                    <a:pt x="729" y="546"/>
                  </a:lnTo>
                  <a:lnTo>
                    <a:pt x="729" y="547"/>
                  </a:lnTo>
                  <a:lnTo>
                    <a:pt x="730" y="548"/>
                  </a:lnTo>
                  <a:lnTo>
                    <a:pt x="731" y="548"/>
                  </a:lnTo>
                  <a:lnTo>
                    <a:pt x="731" y="549"/>
                  </a:lnTo>
                  <a:lnTo>
                    <a:pt x="732" y="549"/>
                  </a:lnTo>
                  <a:lnTo>
                    <a:pt x="732" y="548"/>
                  </a:lnTo>
                  <a:lnTo>
                    <a:pt x="733" y="548"/>
                  </a:lnTo>
                  <a:lnTo>
                    <a:pt x="733" y="549"/>
                  </a:lnTo>
                  <a:lnTo>
                    <a:pt x="733" y="550"/>
                  </a:lnTo>
                  <a:lnTo>
                    <a:pt x="734" y="551"/>
                  </a:lnTo>
                  <a:lnTo>
                    <a:pt x="734" y="551"/>
                  </a:lnTo>
                  <a:lnTo>
                    <a:pt x="734" y="552"/>
                  </a:lnTo>
                  <a:lnTo>
                    <a:pt x="735" y="552"/>
                  </a:lnTo>
                  <a:lnTo>
                    <a:pt x="736" y="552"/>
                  </a:lnTo>
                  <a:lnTo>
                    <a:pt x="736" y="553"/>
                  </a:lnTo>
                  <a:lnTo>
                    <a:pt x="737" y="553"/>
                  </a:lnTo>
                  <a:lnTo>
                    <a:pt x="738" y="553"/>
                  </a:lnTo>
                  <a:lnTo>
                    <a:pt x="738" y="553"/>
                  </a:lnTo>
                  <a:lnTo>
                    <a:pt x="739" y="553"/>
                  </a:lnTo>
                  <a:lnTo>
                    <a:pt x="740" y="553"/>
                  </a:lnTo>
                  <a:lnTo>
                    <a:pt x="741" y="554"/>
                  </a:lnTo>
                  <a:lnTo>
                    <a:pt x="742" y="554"/>
                  </a:lnTo>
                  <a:lnTo>
                    <a:pt x="742" y="555"/>
                  </a:lnTo>
                  <a:lnTo>
                    <a:pt x="743" y="555"/>
                  </a:lnTo>
                  <a:lnTo>
                    <a:pt x="743" y="556"/>
                  </a:lnTo>
                  <a:lnTo>
                    <a:pt x="744" y="556"/>
                  </a:lnTo>
                  <a:lnTo>
                    <a:pt x="744" y="557"/>
                  </a:lnTo>
                  <a:lnTo>
                    <a:pt x="744" y="558"/>
                  </a:lnTo>
                  <a:lnTo>
                    <a:pt x="744" y="559"/>
                  </a:lnTo>
                  <a:lnTo>
                    <a:pt x="745" y="559"/>
                  </a:lnTo>
                  <a:lnTo>
                    <a:pt x="744" y="559"/>
                  </a:lnTo>
                  <a:lnTo>
                    <a:pt x="744" y="560"/>
                  </a:lnTo>
                  <a:lnTo>
                    <a:pt x="743" y="560"/>
                  </a:lnTo>
                  <a:lnTo>
                    <a:pt x="743" y="561"/>
                  </a:lnTo>
                  <a:lnTo>
                    <a:pt x="742" y="562"/>
                  </a:lnTo>
                  <a:lnTo>
                    <a:pt x="743" y="562"/>
                  </a:lnTo>
                  <a:lnTo>
                    <a:pt x="743" y="562"/>
                  </a:lnTo>
                  <a:lnTo>
                    <a:pt x="742" y="563"/>
                  </a:lnTo>
                  <a:lnTo>
                    <a:pt x="743" y="563"/>
                  </a:lnTo>
                  <a:lnTo>
                    <a:pt x="743" y="564"/>
                  </a:lnTo>
                  <a:lnTo>
                    <a:pt x="742" y="564"/>
                  </a:lnTo>
                  <a:lnTo>
                    <a:pt x="742" y="565"/>
                  </a:lnTo>
                  <a:lnTo>
                    <a:pt x="742" y="566"/>
                  </a:lnTo>
                  <a:lnTo>
                    <a:pt x="741" y="566"/>
                  </a:lnTo>
                  <a:lnTo>
                    <a:pt x="740" y="566"/>
                  </a:lnTo>
                  <a:lnTo>
                    <a:pt x="739" y="566"/>
                  </a:lnTo>
                  <a:lnTo>
                    <a:pt x="738" y="566"/>
                  </a:lnTo>
                  <a:lnTo>
                    <a:pt x="738" y="567"/>
                  </a:lnTo>
                  <a:lnTo>
                    <a:pt x="737" y="567"/>
                  </a:lnTo>
                  <a:lnTo>
                    <a:pt x="738" y="568"/>
                  </a:lnTo>
                  <a:lnTo>
                    <a:pt x="738" y="569"/>
                  </a:lnTo>
                  <a:lnTo>
                    <a:pt x="738" y="570"/>
                  </a:lnTo>
                  <a:lnTo>
                    <a:pt x="737" y="570"/>
                  </a:lnTo>
                  <a:lnTo>
                    <a:pt x="736" y="570"/>
                  </a:lnTo>
                  <a:lnTo>
                    <a:pt x="735" y="570"/>
                  </a:lnTo>
                  <a:lnTo>
                    <a:pt x="736" y="571"/>
                  </a:lnTo>
                  <a:lnTo>
                    <a:pt x="736" y="571"/>
                  </a:lnTo>
                  <a:lnTo>
                    <a:pt x="737" y="571"/>
                  </a:lnTo>
                  <a:lnTo>
                    <a:pt x="736" y="572"/>
                  </a:lnTo>
                  <a:lnTo>
                    <a:pt x="735" y="572"/>
                  </a:lnTo>
                  <a:lnTo>
                    <a:pt x="735" y="573"/>
                  </a:lnTo>
                  <a:lnTo>
                    <a:pt x="736" y="573"/>
                  </a:lnTo>
                  <a:lnTo>
                    <a:pt x="737" y="573"/>
                  </a:lnTo>
                  <a:lnTo>
                    <a:pt x="737" y="572"/>
                  </a:lnTo>
                  <a:lnTo>
                    <a:pt x="738" y="572"/>
                  </a:lnTo>
                  <a:lnTo>
                    <a:pt x="738" y="573"/>
                  </a:lnTo>
                  <a:lnTo>
                    <a:pt x="737" y="573"/>
                  </a:lnTo>
                  <a:lnTo>
                    <a:pt x="738" y="574"/>
                  </a:lnTo>
                  <a:lnTo>
                    <a:pt x="739" y="574"/>
                  </a:lnTo>
                  <a:lnTo>
                    <a:pt x="740" y="574"/>
                  </a:lnTo>
                  <a:lnTo>
                    <a:pt x="741" y="575"/>
                  </a:lnTo>
                  <a:lnTo>
                    <a:pt x="740" y="575"/>
                  </a:lnTo>
                  <a:lnTo>
                    <a:pt x="740" y="576"/>
                  </a:lnTo>
                  <a:lnTo>
                    <a:pt x="740" y="577"/>
                  </a:lnTo>
                  <a:lnTo>
                    <a:pt x="739" y="577"/>
                  </a:lnTo>
                  <a:lnTo>
                    <a:pt x="739" y="578"/>
                  </a:lnTo>
                  <a:lnTo>
                    <a:pt x="739" y="579"/>
                  </a:lnTo>
                  <a:lnTo>
                    <a:pt x="738" y="579"/>
                  </a:lnTo>
                  <a:lnTo>
                    <a:pt x="738" y="578"/>
                  </a:lnTo>
                  <a:lnTo>
                    <a:pt x="737" y="578"/>
                  </a:lnTo>
                  <a:lnTo>
                    <a:pt x="737" y="577"/>
                  </a:lnTo>
                  <a:lnTo>
                    <a:pt x="736" y="577"/>
                  </a:lnTo>
                  <a:lnTo>
                    <a:pt x="735" y="577"/>
                  </a:lnTo>
                  <a:lnTo>
                    <a:pt x="735" y="578"/>
                  </a:lnTo>
                  <a:lnTo>
                    <a:pt x="735" y="577"/>
                  </a:lnTo>
                  <a:lnTo>
                    <a:pt x="734" y="577"/>
                  </a:lnTo>
                  <a:lnTo>
                    <a:pt x="734" y="577"/>
                  </a:lnTo>
                  <a:lnTo>
                    <a:pt x="733" y="577"/>
                  </a:lnTo>
                  <a:lnTo>
                    <a:pt x="733" y="576"/>
                  </a:lnTo>
                  <a:lnTo>
                    <a:pt x="732" y="576"/>
                  </a:lnTo>
                  <a:lnTo>
                    <a:pt x="732" y="577"/>
                  </a:lnTo>
                  <a:lnTo>
                    <a:pt x="732" y="576"/>
                  </a:lnTo>
                  <a:lnTo>
                    <a:pt x="731" y="576"/>
                  </a:lnTo>
                  <a:lnTo>
                    <a:pt x="731" y="575"/>
                  </a:lnTo>
                  <a:lnTo>
                    <a:pt x="730" y="575"/>
                  </a:lnTo>
                  <a:lnTo>
                    <a:pt x="729" y="575"/>
                  </a:lnTo>
                  <a:lnTo>
                    <a:pt x="728" y="575"/>
                  </a:lnTo>
                  <a:lnTo>
                    <a:pt x="728" y="574"/>
                  </a:lnTo>
                  <a:lnTo>
                    <a:pt x="727" y="574"/>
                  </a:lnTo>
                  <a:lnTo>
                    <a:pt x="726" y="574"/>
                  </a:lnTo>
                  <a:lnTo>
                    <a:pt x="726" y="573"/>
                  </a:lnTo>
                  <a:lnTo>
                    <a:pt x="725" y="573"/>
                  </a:lnTo>
                  <a:lnTo>
                    <a:pt x="725" y="573"/>
                  </a:lnTo>
                  <a:lnTo>
                    <a:pt x="724" y="574"/>
                  </a:lnTo>
                  <a:lnTo>
                    <a:pt x="723" y="575"/>
                  </a:lnTo>
                  <a:lnTo>
                    <a:pt x="723" y="576"/>
                  </a:lnTo>
                  <a:lnTo>
                    <a:pt x="724" y="576"/>
                  </a:lnTo>
                  <a:lnTo>
                    <a:pt x="724" y="577"/>
                  </a:lnTo>
                  <a:lnTo>
                    <a:pt x="725" y="577"/>
                  </a:lnTo>
                  <a:lnTo>
                    <a:pt x="725" y="578"/>
                  </a:lnTo>
                  <a:lnTo>
                    <a:pt x="725" y="578"/>
                  </a:lnTo>
                  <a:lnTo>
                    <a:pt x="726" y="578"/>
                  </a:lnTo>
                  <a:lnTo>
                    <a:pt x="726" y="579"/>
                  </a:lnTo>
                  <a:lnTo>
                    <a:pt x="727" y="579"/>
                  </a:lnTo>
                  <a:lnTo>
                    <a:pt x="726" y="579"/>
                  </a:lnTo>
                  <a:lnTo>
                    <a:pt x="726" y="580"/>
                  </a:lnTo>
                  <a:lnTo>
                    <a:pt x="726" y="580"/>
                  </a:lnTo>
                  <a:lnTo>
                    <a:pt x="725" y="580"/>
                  </a:lnTo>
                  <a:lnTo>
                    <a:pt x="725" y="581"/>
                  </a:lnTo>
                  <a:lnTo>
                    <a:pt x="726" y="581"/>
                  </a:lnTo>
                  <a:lnTo>
                    <a:pt x="726" y="582"/>
                  </a:lnTo>
                  <a:lnTo>
                    <a:pt x="726" y="583"/>
                  </a:lnTo>
                  <a:lnTo>
                    <a:pt x="725" y="583"/>
                  </a:lnTo>
                  <a:lnTo>
                    <a:pt x="725" y="583"/>
                  </a:lnTo>
                  <a:lnTo>
                    <a:pt x="725" y="582"/>
                  </a:lnTo>
                  <a:lnTo>
                    <a:pt x="724" y="583"/>
                  </a:lnTo>
                  <a:lnTo>
                    <a:pt x="723" y="583"/>
                  </a:lnTo>
                  <a:lnTo>
                    <a:pt x="722" y="583"/>
                  </a:lnTo>
                  <a:lnTo>
                    <a:pt x="722" y="584"/>
                  </a:lnTo>
                  <a:lnTo>
                    <a:pt x="722" y="585"/>
                  </a:lnTo>
                  <a:lnTo>
                    <a:pt x="721" y="586"/>
                  </a:lnTo>
                  <a:lnTo>
                    <a:pt x="720" y="586"/>
                  </a:lnTo>
                  <a:lnTo>
                    <a:pt x="719" y="586"/>
                  </a:lnTo>
                  <a:lnTo>
                    <a:pt x="719" y="585"/>
                  </a:lnTo>
                  <a:lnTo>
                    <a:pt x="719" y="584"/>
                  </a:lnTo>
                  <a:lnTo>
                    <a:pt x="718" y="584"/>
                  </a:lnTo>
                  <a:lnTo>
                    <a:pt x="718" y="583"/>
                  </a:lnTo>
                  <a:lnTo>
                    <a:pt x="717" y="583"/>
                  </a:lnTo>
                  <a:lnTo>
                    <a:pt x="717" y="584"/>
                  </a:lnTo>
                  <a:lnTo>
                    <a:pt x="717" y="585"/>
                  </a:lnTo>
                  <a:lnTo>
                    <a:pt x="717" y="586"/>
                  </a:lnTo>
                  <a:lnTo>
                    <a:pt x="717" y="587"/>
                  </a:lnTo>
                  <a:lnTo>
                    <a:pt x="717" y="588"/>
                  </a:lnTo>
                  <a:lnTo>
                    <a:pt x="718" y="588"/>
                  </a:lnTo>
                  <a:lnTo>
                    <a:pt x="717" y="589"/>
                  </a:lnTo>
                  <a:lnTo>
                    <a:pt x="716" y="590"/>
                  </a:lnTo>
                  <a:lnTo>
                    <a:pt x="716" y="590"/>
                  </a:lnTo>
                  <a:lnTo>
                    <a:pt x="716" y="589"/>
                  </a:lnTo>
                  <a:lnTo>
                    <a:pt x="715" y="589"/>
                  </a:lnTo>
                  <a:lnTo>
                    <a:pt x="715" y="590"/>
                  </a:lnTo>
                  <a:lnTo>
                    <a:pt x="715" y="590"/>
                  </a:lnTo>
                  <a:lnTo>
                    <a:pt x="714" y="590"/>
                  </a:lnTo>
                  <a:lnTo>
                    <a:pt x="713" y="590"/>
                  </a:lnTo>
                  <a:lnTo>
                    <a:pt x="713" y="591"/>
                  </a:lnTo>
                  <a:lnTo>
                    <a:pt x="713" y="592"/>
                  </a:lnTo>
                  <a:lnTo>
                    <a:pt x="713" y="593"/>
                  </a:lnTo>
                  <a:lnTo>
                    <a:pt x="714" y="593"/>
                  </a:lnTo>
                  <a:lnTo>
                    <a:pt x="715" y="593"/>
                  </a:lnTo>
                  <a:lnTo>
                    <a:pt x="715" y="594"/>
                  </a:lnTo>
                  <a:lnTo>
                    <a:pt x="716" y="594"/>
                  </a:lnTo>
                  <a:lnTo>
                    <a:pt x="716" y="595"/>
                  </a:lnTo>
                  <a:lnTo>
                    <a:pt x="716" y="595"/>
                  </a:lnTo>
                  <a:lnTo>
                    <a:pt x="716" y="596"/>
                  </a:lnTo>
                  <a:lnTo>
                    <a:pt x="716" y="597"/>
                  </a:lnTo>
                  <a:lnTo>
                    <a:pt x="716" y="598"/>
                  </a:lnTo>
                  <a:lnTo>
                    <a:pt x="716" y="599"/>
                  </a:lnTo>
                  <a:lnTo>
                    <a:pt x="717" y="599"/>
                  </a:lnTo>
                  <a:lnTo>
                    <a:pt x="717" y="599"/>
                  </a:lnTo>
                  <a:lnTo>
                    <a:pt x="718" y="599"/>
                  </a:lnTo>
                  <a:lnTo>
                    <a:pt x="719" y="599"/>
                  </a:lnTo>
                  <a:lnTo>
                    <a:pt x="720" y="599"/>
                  </a:lnTo>
                  <a:lnTo>
                    <a:pt x="720" y="600"/>
                  </a:lnTo>
                  <a:lnTo>
                    <a:pt x="721" y="600"/>
                  </a:lnTo>
                  <a:lnTo>
                    <a:pt x="721" y="601"/>
                  </a:lnTo>
                  <a:lnTo>
                    <a:pt x="722" y="602"/>
                  </a:lnTo>
                  <a:lnTo>
                    <a:pt x="722" y="603"/>
                  </a:lnTo>
                  <a:lnTo>
                    <a:pt x="723" y="603"/>
                  </a:lnTo>
                  <a:lnTo>
                    <a:pt x="723" y="604"/>
                  </a:lnTo>
                  <a:lnTo>
                    <a:pt x="723" y="605"/>
                  </a:lnTo>
                  <a:lnTo>
                    <a:pt x="722" y="605"/>
                  </a:lnTo>
                  <a:lnTo>
                    <a:pt x="723" y="606"/>
                  </a:lnTo>
                  <a:lnTo>
                    <a:pt x="723" y="607"/>
                  </a:lnTo>
                  <a:lnTo>
                    <a:pt x="724" y="607"/>
                  </a:lnTo>
                  <a:lnTo>
                    <a:pt x="724" y="608"/>
                  </a:lnTo>
                  <a:lnTo>
                    <a:pt x="725" y="608"/>
                  </a:lnTo>
                  <a:lnTo>
                    <a:pt x="725" y="608"/>
                  </a:lnTo>
                  <a:lnTo>
                    <a:pt x="726" y="608"/>
                  </a:lnTo>
                  <a:lnTo>
                    <a:pt x="727" y="608"/>
                  </a:lnTo>
                  <a:lnTo>
                    <a:pt x="726" y="608"/>
                  </a:lnTo>
                  <a:lnTo>
                    <a:pt x="726" y="609"/>
                  </a:lnTo>
                  <a:lnTo>
                    <a:pt x="727" y="609"/>
                  </a:lnTo>
                  <a:lnTo>
                    <a:pt x="727" y="610"/>
                  </a:lnTo>
                  <a:lnTo>
                    <a:pt x="726" y="610"/>
                  </a:lnTo>
                  <a:lnTo>
                    <a:pt x="725" y="611"/>
                  </a:lnTo>
                  <a:lnTo>
                    <a:pt x="726" y="611"/>
                  </a:lnTo>
                  <a:lnTo>
                    <a:pt x="726" y="612"/>
                  </a:lnTo>
                  <a:lnTo>
                    <a:pt x="726" y="613"/>
                  </a:lnTo>
                  <a:lnTo>
                    <a:pt x="727" y="613"/>
                  </a:lnTo>
                  <a:lnTo>
                    <a:pt x="726" y="613"/>
                  </a:lnTo>
                  <a:lnTo>
                    <a:pt x="725" y="614"/>
                  </a:lnTo>
                  <a:lnTo>
                    <a:pt x="725" y="614"/>
                  </a:lnTo>
                  <a:lnTo>
                    <a:pt x="724" y="614"/>
                  </a:lnTo>
                  <a:lnTo>
                    <a:pt x="723" y="615"/>
                  </a:lnTo>
                  <a:lnTo>
                    <a:pt x="723" y="616"/>
                  </a:lnTo>
                  <a:lnTo>
                    <a:pt x="722" y="616"/>
                  </a:lnTo>
                  <a:lnTo>
                    <a:pt x="722" y="615"/>
                  </a:lnTo>
                  <a:lnTo>
                    <a:pt x="721" y="615"/>
                  </a:lnTo>
                  <a:lnTo>
                    <a:pt x="721" y="616"/>
                  </a:lnTo>
                  <a:lnTo>
                    <a:pt x="720" y="616"/>
                  </a:lnTo>
                  <a:lnTo>
                    <a:pt x="720" y="617"/>
                  </a:lnTo>
                  <a:lnTo>
                    <a:pt x="719" y="617"/>
                  </a:lnTo>
                  <a:lnTo>
                    <a:pt x="719" y="617"/>
                  </a:lnTo>
                  <a:lnTo>
                    <a:pt x="719" y="618"/>
                  </a:lnTo>
                  <a:lnTo>
                    <a:pt x="718" y="618"/>
                  </a:lnTo>
                  <a:lnTo>
                    <a:pt x="719" y="618"/>
                  </a:lnTo>
                  <a:lnTo>
                    <a:pt x="719" y="619"/>
                  </a:lnTo>
                  <a:lnTo>
                    <a:pt x="720" y="619"/>
                  </a:lnTo>
                  <a:lnTo>
                    <a:pt x="720" y="620"/>
                  </a:lnTo>
                  <a:lnTo>
                    <a:pt x="719" y="620"/>
                  </a:lnTo>
                  <a:lnTo>
                    <a:pt x="720" y="621"/>
                  </a:lnTo>
                  <a:lnTo>
                    <a:pt x="721" y="621"/>
                  </a:lnTo>
                  <a:lnTo>
                    <a:pt x="722" y="621"/>
                  </a:lnTo>
                  <a:lnTo>
                    <a:pt x="722" y="620"/>
                  </a:lnTo>
                  <a:lnTo>
                    <a:pt x="723" y="621"/>
                  </a:lnTo>
                  <a:lnTo>
                    <a:pt x="723" y="622"/>
                  </a:lnTo>
                  <a:lnTo>
                    <a:pt x="722" y="622"/>
                  </a:lnTo>
                  <a:lnTo>
                    <a:pt x="721" y="622"/>
                  </a:lnTo>
                  <a:lnTo>
                    <a:pt x="721" y="623"/>
                  </a:lnTo>
                  <a:lnTo>
                    <a:pt x="722" y="623"/>
                  </a:lnTo>
                  <a:lnTo>
                    <a:pt x="722" y="624"/>
                  </a:lnTo>
                  <a:lnTo>
                    <a:pt x="722" y="625"/>
                  </a:lnTo>
                  <a:lnTo>
                    <a:pt x="722" y="626"/>
                  </a:lnTo>
                  <a:lnTo>
                    <a:pt x="722" y="626"/>
                  </a:lnTo>
                  <a:lnTo>
                    <a:pt x="721" y="626"/>
                  </a:lnTo>
                  <a:lnTo>
                    <a:pt x="721" y="627"/>
                  </a:lnTo>
                  <a:lnTo>
                    <a:pt x="721" y="628"/>
                  </a:lnTo>
                  <a:lnTo>
                    <a:pt x="722" y="628"/>
                  </a:lnTo>
                  <a:lnTo>
                    <a:pt x="723" y="629"/>
                  </a:lnTo>
                  <a:lnTo>
                    <a:pt x="723" y="628"/>
                  </a:lnTo>
                  <a:lnTo>
                    <a:pt x="724" y="628"/>
                  </a:lnTo>
                  <a:lnTo>
                    <a:pt x="724" y="629"/>
                  </a:lnTo>
                  <a:lnTo>
                    <a:pt x="724" y="630"/>
                  </a:lnTo>
                  <a:lnTo>
                    <a:pt x="725" y="630"/>
                  </a:lnTo>
                  <a:lnTo>
                    <a:pt x="725" y="629"/>
                  </a:lnTo>
                  <a:lnTo>
                    <a:pt x="725" y="629"/>
                  </a:lnTo>
                  <a:lnTo>
                    <a:pt x="726" y="630"/>
                  </a:lnTo>
                  <a:lnTo>
                    <a:pt x="727" y="630"/>
                  </a:lnTo>
                  <a:lnTo>
                    <a:pt x="728" y="630"/>
                  </a:lnTo>
                  <a:lnTo>
                    <a:pt x="729" y="630"/>
                  </a:lnTo>
                  <a:lnTo>
                    <a:pt x="730" y="630"/>
                  </a:lnTo>
                  <a:lnTo>
                    <a:pt x="730" y="631"/>
                  </a:lnTo>
                  <a:lnTo>
                    <a:pt x="731" y="631"/>
                  </a:lnTo>
                  <a:lnTo>
                    <a:pt x="732" y="631"/>
                  </a:lnTo>
                  <a:lnTo>
                    <a:pt x="732" y="632"/>
                  </a:lnTo>
                  <a:lnTo>
                    <a:pt x="731" y="632"/>
                  </a:lnTo>
                  <a:lnTo>
                    <a:pt x="731" y="633"/>
                  </a:lnTo>
                  <a:lnTo>
                    <a:pt x="732" y="633"/>
                  </a:lnTo>
                  <a:lnTo>
                    <a:pt x="732" y="634"/>
                  </a:lnTo>
                  <a:lnTo>
                    <a:pt x="733" y="634"/>
                  </a:lnTo>
                  <a:lnTo>
                    <a:pt x="733" y="633"/>
                  </a:lnTo>
                  <a:lnTo>
                    <a:pt x="734" y="633"/>
                  </a:lnTo>
                  <a:lnTo>
                    <a:pt x="734" y="634"/>
                  </a:lnTo>
                  <a:lnTo>
                    <a:pt x="734" y="634"/>
                  </a:lnTo>
                  <a:lnTo>
                    <a:pt x="734" y="633"/>
                  </a:lnTo>
                  <a:lnTo>
                    <a:pt x="735" y="633"/>
                  </a:lnTo>
                  <a:lnTo>
                    <a:pt x="736" y="633"/>
                  </a:lnTo>
                  <a:lnTo>
                    <a:pt x="736" y="634"/>
                  </a:lnTo>
                  <a:lnTo>
                    <a:pt x="736" y="635"/>
                  </a:lnTo>
                  <a:lnTo>
                    <a:pt x="736" y="635"/>
                  </a:lnTo>
                  <a:lnTo>
                    <a:pt x="737" y="635"/>
                  </a:lnTo>
                  <a:lnTo>
                    <a:pt x="736" y="635"/>
                  </a:lnTo>
                  <a:lnTo>
                    <a:pt x="735" y="636"/>
                  </a:lnTo>
                  <a:lnTo>
                    <a:pt x="736" y="636"/>
                  </a:lnTo>
                  <a:lnTo>
                    <a:pt x="736" y="637"/>
                  </a:lnTo>
                  <a:lnTo>
                    <a:pt x="737" y="637"/>
                  </a:lnTo>
                  <a:lnTo>
                    <a:pt x="736" y="637"/>
                  </a:lnTo>
                  <a:lnTo>
                    <a:pt x="737" y="638"/>
                  </a:lnTo>
                  <a:lnTo>
                    <a:pt x="738" y="638"/>
                  </a:lnTo>
                  <a:lnTo>
                    <a:pt x="738" y="637"/>
                  </a:lnTo>
                  <a:lnTo>
                    <a:pt x="739" y="637"/>
                  </a:lnTo>
                  <a:lnTo>
                    <a:pt x="739" y="638"/>
                  </a:lnTo>
                  <a:lnTo>
                    <a:pt x="740" y="638"/>
                  </a:lnTo>
                  <a:lnTo>
                    <a:pt x="740" y="639"/>
                  </a:lnTo>
                  <a:lnTo>
                    <a:pt x="740" y="640"/>
                  </a:lnTo>
                  <a:lnTo>
                    <a:pt x="741" y="640"/>
                  </a:lnTo>
                  <a:lnTo>
                    <a:pt x="741" y="639"/>
                  </a:lnTo>
                  <a:lnTo>
                    <a:pt x="742" y="639"/>
                  </a:lnTo>
                  <a:lnTo>
                    <a:pt x="743" y="639"/>
                  </a:lnTo>
                  <a:lnTo>
                    <a:pt x="743" y="639"/>
                  </a:lnTo>
                  <a:lnTo>
                    <a:pt x="744" y="639"/>
                  </a:lnTo>
                  <a:lnTo>
                    <a:pt x="744" y="640"/>
                  </a:lnTo>
                  <a:lnTo>
                    <a:pt x="743" y="640"/>
                  </a:lnTo>
                  <a:lnTo>
                    <a:pt x="743" y="641"/>
                  </a:lnTo>
                  <a:lnTo>
                    <a:pt x="743" y="641"/>
                  </a:lnTo>
                  <a:lnTo>
                    <a:pt x="743" y="642"/>
                  </a:lnTo>
                  <a:lnTo>
                    <a:pt x="743" y="643"/>
                  </a:lnTo>
                  <a:lnTo>
                    <a:pt x="742" y="643"/>
                  </a:lnTo>
                  <a:lnTo>
                    <a:pt x="742" y="644"/>
                  </a:lnTo>
                  <a:lnTo>
                    <a:pt x="741" y="644"/>
                  </a:lnTo>
                  <a:lnTo>
                    <a:pt x="740" y="644"/>
                  </a:lnTo>
                  <a:lnTo>
                    <a:pt x="739" y="644"/>
                  </a:lnTo>
                  <a:lnTo>
                    <a:pt x="739" y="645"/>
                  </a:lnTo>
                  <a:lnTo>
                    <a:pt x="740" y="645"/>
                  </a:lnTo>
                  <a:lnTo>
                    <a:pt x="741" y="645"/>
                  </a:lnTo>
                  <a:lnTo>
                    <a:pt x="742" y="645"/>
                  </a:lnTo>
                  <a:lnTo>
                    <a:pt x="742" y="645"/>
                  </a:lnTo>
                  <a:lnTo>
                    <a:pt x="742" y="646"/>
                  </a:lnTo>
                  <a:lnTo>
                    <a:pt x="741" y="646"/>
                  </a:lnTo>
                  <a:lnTo>
                    <a:pt x="740" y="646"/>
                  </a:lnTo>
                  <a:lnTo>
                    <a:pt x="740" y="647"/>
                  </a:lnTo>
                  <a:lnTo>
                    <a:pt x="741" y="647"/>
                  </a:lnTo>
                  <a:lnTo>
                    <a:pt x="742" y="647"/>
                  </a:lnTo>
                  <a:lnTo>
                    <a:pt x="743" y="647"/>
                  </a:lnTo>
                  <a:lnTo>
                    <a:pt x="743" y="646"/>
                  </a:lnTo>
                  <a:lnTo>
                    <a:pt x="743" y="646"/>
                  </a:lnTo>
                  <a:lnTo>
                    <a:pt x="744" y="646"/>
                  </a:lnTo>
                  <a:lnTo>
                    <a:pt x="745" y="646"/>
                  </a:lnTo>
                  <a:lnTo>
                    <a:pt x="745" y="645"/>
                  </a:lnTo>
                  <a:lnTo>
                    <a:pt x="746" y="645"/>
                  </a:lnTo>
                  <a:lnTo>
                    <a:pt x="746" y="646"/>
                  </a:lnTo>
                  <a:lnTo>
                    <a:pt x="746" y="647"/>
                  </a:lnTo>
                  <a:lnTo>
                    <a:pt x="745" y="647"/>
                  </a:lnTo>
                  <a:lnTo>
                    <a:pt x="745" y="648"/>
                  </a:lnTo>
                  <a:lnTo>
                    <a:pt x="746" y="648"/>
                  </a:lnTo>
                  <a:lnTo>
                    <a:pt x="746" y="649"/>
                  </a:lnTo>
                  <a:lnTo>
                    <a:pt x="747" y="649"/>
                  </a:lnTo>
                  <a:lnTo>
                    <a:pt x="748" y="649"/>
                  </a:lnTo>
                  <a:lnTo>
                    <a:pt x="749" y="649"/>
                  </a:lnTo>
                  <a:lnTo>
                    <a:pt x="750" y="649"/>
                  </a:lnTo>
                  <a:lnTo>
                    <a:pt x="751" y="649"/>
                  </a:lnTo>
                  <a:lnTo>
                    <a:pt x="751" y="648"/>
                  </a:lnTo>
                  <a:lnTo>
                    <a:pt x="750" y="647"/>
                  </a:lnTo>
                  <a:lnTo>
                    <a:pt x="751" y="647"/>
                  </a:lnTo>
                  <a:lnTo>
                    <a:pt x="752" y="647"/>
                  </a:lnTo>
                  <a:lnTo>
                    <a:pt x="752" y="648"/>
                  </a:lnTo>
                  <a:lnTo>
                    <a:pt x="751" y="648"/>
                  </a:lnTo>
                  <a:lnTo>
                    <a:pt x="752" y="648"/>
                  </a:lnTo>
                  <a:lnTo>
                    <a:pt x="752" y="649"/>
                  </a:lnTo>
                  <a:lnTo>
                    <a:pt x="752" y="650"/>
                  </a:lnTo>
                  <a:lnTo>
                    <a:pt x="752" y="650"/>
                  </a:lnTo>
                  <a:lnTo>
                    <a:pt x="753" y="650"/>
                  </a:lnTo>
                  <a:lnTo>
                    <a:pt x="753" y="651"/>
                  </a:lnTo>
                  <a:lnTo>
                    <a:pt x="752" y="652"/>
                  </a:lnTo>
                  <a:lnTo>
                    <a:pt x="753" y="652"/>
                  </a:lnTo>
                  <a:lnTo>
                    <a:pt x="753" y="653"/>
                  </a:lnTo>
                  <a:lnTo>
                    <a:pt x="754" y="653"/>
                  </a:lnTo>
                  <a:lnTo>
                    <a:pt x="754" y="654"/>
                  </a:lnTo>
                  <a:lnTo>
                    <a:pt x="755" y="654"/>
                  </a:lnTo>
                  <a:lnTo>
                    <a:pt x="755" y="654"/>
                  </a:lnTo>
                  <a:lnTo>
                    <a:pt x="755" y="655"/>
                  </a:lnTo>
                  <a:lnTo>
                    <a:pt x="755" y="656"/>
                  </a:lnTo>
                  <a:lnTo>
                    <a:pt x="756" y="656"/>
                  </a:lnTo>
                  <a:lnTo>
                    <a:pt x="757" y="656"/>
                  </a:lnTo>
                  <a:lnTo>
                    <a:pt x="757" y="657"/>
                  </a:lnTo>
                  <a:lnTo>
                    <a:pt x="758" y="657"/>
                  </a:lnTo>
                  <a:lnTo>
                    <a:pt x="759" y="657"/>
                  </a:lnTo>
                  <a:lnTo>
                    <a:pt x="760" y="657"/>
                  </a:lnTo>
                  <a:lnTo>
                    <a:pt x="760" y="658"/>
                  </a:lnTo>
                  <a:lnTo>
                    <a:pt x="761" y="658"/>
                  </a:lnTo>
                  <a:lnTo>
                    <a:pt x="761" y="657"/>
                  </a:lnTo>
                  <a:lnTo>
                    <a:pt x="761" y="658"/>
                  </a:lnTo>
                  <a:lnTo>
                    <a:pt x="761" y="659"/>
                  </a:lnTo>
                  <a:lnTo>
                    <a:pt x="761" y="660"/>
                  </a:lnTo>
                  <a:lnTo>
                    <a:pt x="762" y="660"/>
                  </a:lnTo>
                  <a:lnTo>
                    <a:pt x="762" y="661"/>
                  </a:lnTo>
                  <a:lnTo>
                    <a:pt x="762" y="661"/>
                  </a:lnTo>
                  <a:lnTo>
                    <a:pt x="763" y="661"/>
                  </a:lnTo>
                  <a:lnTo>
                    <a:pt x="764" y="660"/>
                  </a:lnTo>
                  <a:lnTo>
                    <a:pt x="764" y="659"/>
                  </a:lnTo>
                  <a:lnTo>
                    <a:pt x="765" y="659"/>
                  </a:lnTo>
                  <a:lnTo>
                    <a:pt x="766" y="660"/>
                  </a:lnTo>
                  <a:lnTo>
                    <a:pt x="767" y="660"/>
                  </a:lnTo>
                  <a:lnTo>
                    <a:pt x="768" y="661"/>
                  </a:lnTo>
                  <a:lnTo>
                    <a:pt x="768" y="660"/>
                  </a:lnTo>
                  <a:lnTo>
                    <a:pt x="769" y="660"/>
                  </a:lnTo>
                  <a:lnTo>
                    <a:pt x="770" y="660"/>
                  </a:lnTo>
                  <a:lnTo>
                    <a:pt x="769" y="659"/>
                  </a:lnTo>
                  <a:lnTo>
                    <a:pt x="769" y="658"/>
                  </a:lnTo>
                  <a:lnTo>
                    <a:pt x="770" y="658"/>
                  </a:lnTo>
                  <a:lnTo>
                    <a:pt x="771" y="658"/>
                  </a:lnTo>
                  <a:lnTo>
                    <a:pt x="771" y="659"/>
                  </a:lnTo>
                  <a:lnTo>
                    <a:pt x="771" y="659"/>
                  </a:lnTo>
                  <a:lnTo>
                    <a:pt x="772" y="659"/>
                  </a:lnTo>
                  <a:lnTo>
                    <a:pt x="773" y="659"/>
                  </a:lnTo>
                  <a:lnTo>
                    <a:pt x="774" y="659"/>
                  </a:lnTo>
                  <a:lnTo>
                    <a:pt x="775" y="659"/>
                  </a:lnTo>
                  <a:lnTo>
                    <a:pt x="775" y="658"/>
                  </a:lnTo>
                  <a:lnTo>
                    <a:pt x="776" y="658"/>
                  </a:lnTo>
                  <a:lnTo>
                    <a:pt x="776" y="657"/>
                  </a:lnTo>
                  <a:lnTo>
                    <a:pt x="777" y="657"/>
                  </a:lnTo>
                  <a:lnTo>
                    <a:pt x="777" y="658"/>
                  </a:lnTo>
                  <a:lnTo>
                    <a:pt x="778" y="658"/>
                  </a:lnTo>
                  <a:lnTo>
                    <a:pt x="778" y="657"/>
                  </a:lnTo>
                  <a:lnTo>
                    <a:pt x="779" y="657"/>
                  </a:lnTo>
                  <a:lnTo>
                    <a:pt x="779" y="658"/>
                  </a:lnTo>
                  <a:lnTo>
                    <a:pt x="780" y="658"/>
                  </a:lnTo>
                  <a:lnTo>
                    <a:pt x="780" y="659"/>
                  </a:lnTo>
                  <a:lnTo>
                    <a:pt x="780" y="659"/>
                  </a:lnTo>
                  <a:lnTo>
                    <a:pt x="780" y="660"/>
                  </a:lnTo>
                  <a:lnTo>
                    <a:pt x="780" y="659"/>
                  </a:lnTo>
                  <a:lnTo>
                    <a:pt x="781" y="660"/>
                  </a:lnTo>
                  <a:lnTo>
                    <a:pt x="782" y="660"/>
                  </a:lnTo>
                  <a:lnTo>
                    <a:pt x="781" y="660"/>
                  </a:lnTo>
                  <a:lnTo>
                    <a:pt x="781" y="661"/>
                  </a:lnTo>
                  <a:lnTo>
                    <a:pt x="781" y="662"/>
                  </a:lnTo>
                  <a:lnTo>
                    <a:pt x="782" y="662"/>
                  </a:lnTo>
                  <a:lnTo>
                    <a:pt x="782" y="663"/>
                  </a:lnTo>
                  <a:lnTo>
                    <a:pt x="783" y="662"/>
                  </a:lnTo>
                  <a:lnTo>
                    <a:pt x="784" y="662"/>
                  </a:lnTo>
                  <a:lnTo>
                    <a:pt x="784" y="661"/>
                  </a:lnTo>
                  <a:lnTo>
                    <a:pt x="785" y="661"/>
                  </a:lnTo>
                  <a:lnTo>
                    <a:pt x="786" y="661"/>
                  </a:lnTo>
                  <a:lnTo>
                    <a:pt x="786" y="662"/>
                  </a:lnTo>
                  <a:lnTo>
                    <a:pt x="786" y="663"/>
                  </a:lnTo>
                  <a:lnTo>
                    <a:pt x="786" y="663"/>
                  </a:lnTo>
                  <a:lnTo>
                    <a:pt x="787" y="663"/>
                  </a:lnTo>
                  <a:lnTo>
                    <a:pt x="787" y="664"/>
                  </a:lnTo>
                  <a:lnTo>
                    <a:pt x="788" y="665"/>
                  </a:lnTo>
                  <a:lnTo>
                    <a:pt x="789" y="665"/>
                  </a:lnTo>
                  <a:lnTo>
                    <a:pt x="789" y="664"/>
                  </a:lnTo>
                  <a:lnTo>
                    <a:pt x="789" y="665"/>
                  </a:lnTo>
                  <a:lnTo>
                    <a:pt x="789" y="666"/>
                  </a:lnTo>
                  <a:lnTo>
                    <a:pt x="789" y="666"/>
                  </a:lnTo>
                  <a:lnTo>
                    <a:pt x="789" y="667"/>
                  </a:lnTo>
                  <a:lnTo>
                    <a:pt x="788" y="667"/>
                  </a:lnTo>
                  <a:lnTo>
                    <a:pt x="788" y="668"/>
                  </a:lnTo>
                  <a:lnTo>
                    <a:pt x="787" y="668"/>
                  </a:lnTo>
                  <a:lnTo>
                    <a:pt x="787" y="669"/>
                  </a:lnTo>
                  <a:lnTo>
                    <a:pt x="787" y="670"/>
                  </a:lnTo>
                  <a:lnTo>
                    <a:pt x="787" y="671"/>
                  </a:lnTo>
                  <a:lnTo>
                    <a:pt x="786" y="671"/>
                  </a:lnTo>
                  <a:lnTo>
                    <a:pt x="785" y="670"/>
                  </a:lnTo>
                  <a:lnTo>
                    <a:pt x="785" y="671"/>
                  </a:lnTo>
                  <a:lnTo>
                    <a:pt x="784" y="671"/>
                  </a:lnTo>
                  <a:lnTo>
                    <a:pt x="784" y="672"/>
                  </a:lnTo>
                  <a:lnTo>
                    <a:pt x="785" y="672"/>
                  </a:lnTo>
                  <a:lnTo>
                    <a:pt x="785" y="672"/>
                  </a:lnTo>
                  <a:lnTo>
                    <a:pt x="784" y="673"/>
                  </a:lnTo>
                  <a:lnTo>
                    <a:pt x="784" y="674"/>
                  </a:lnTo>
                  <a:lnTo>
                    <a:pt x="784" y="675"/>
                  </a:lnTo>
                  <a:lnTo>
                    <a:pt x="785" y="675"/>
                  </a:lnTo>
                  <a:lnTo>
                    <a:pt x="786" y="675"/>
                  </a:lnTo>
                  <a:lnTo>
                    <a:pt x="787" y="675"/>
                  </a:lnTo>
                  <a:lnTo>
                    <a:pt x="788" y="675"/>
                  </a:lnTo>
                  <a:lnTo>
                    <a:pt x="789" y="675"/>
                  </a:lnTo>
                  <a:lnTo>
                    <a:pt x="789" y="676"/>
                  </a:lnTo>
                  <a:lnTo>
                    <a:pt x="789" y="677"/>
                  </a:lnTo>
                  <a:lnTo>
                    <a:pt x="789" y="678"/>
                  </a:lnTo>
                  <a:lnTo>
                    <a:pt x="789" y="679"/>
                  </a:lnTo>
                  <a:lnTo>
                    <a:pt x="789" y="679"/>
                  </a:lnTo>
                  <a:lnTo>
                    <a:pt x="789" y="679"/>
                  </a:lnTo>
                  <a:lnTo>
                    <a:pt x="789" y="680"/>
                  </a:lnTo>
                  <a:lnTo>
                    <a:pt x="789" y="681"/>
                  </a:lnTo>
                  <a:lnTo>
                    <a:pt x="789" y="681"/>
                  </a:lnTo>
                  <a:lnTo>
                    <a:pt x="789" y="682"/>
                  </a:lnTo>
                  <a:lnTo>
                    <a:pt x="789" y="683"/>
                  </a:lnTo>
                  <a:lnTo>
                    <a:pt x="790" y="684"/>
                  </a:lnTo>
                  <a:lnTo>
                    <a:pt x="790" y="685"/>
                  </a:lnTo>
                  <a:lnTo>
                    <a:pt x="791" y="685"/>
                  </a:lnTo>
                  <a:lnTo>
                    <a:pt x="791" y="686"/>
                  </a:lnTo>
                  <a:lnTo>
                    <a:pt x="792" y="686"/>
                  </a:lnTo>
                  <a:lnTo>
                    <a:pt x="791" y="687"/>
                  </a:lnTo>
                  <a:lnTo>
                    <a:pt x="790" y="687"/>
                  </a:lnTo>
                  <a:lnTo>
                    <a:pt x="790" y="688"/>
                  </a:lnTo>
                  <a:lnTo>
                    <a:pt x="789" y="688"/>
                  </a:lnTo>
                  <a:lnTo>
                    <a:pt x="789" y="689"/>
                  </a:lnTo>
                  <a:lnTo>
                    <a:pt x="789" y="690"/>
                  </a:lnTo>
                  <a:lnTo>
                    <a:pt x="790" y="690"/>
                  </a:lnTo>
                  <a:lnTo>
                    <a:pt x="791" y="690"/>
                  </a:lnTo>
                  <a:lnTo>
                    <a:pt x="792" y="690"/>
                  </a:lnTo>
                  <a:lnTo>
                    <a:pt x="793" y="690"/>
                  </a:lnTo>
                  <a:lnTo>
                    <a:pt x="793" y="691"/>
                  </a:lnTo>
                  <a:lnTo>
                    <a:pt x="792" y="691"/>
                  </a:lnTo>
                  <a:lnTo>
                    <a:pt x="792" y="692"/>
                  </a:lnTo>
                  <a:lnTo>
                    <a:pt x="792" y="693"/>
                  </a:lnTo>
                  <a:lnTo>
                    <a:pt x="792" y="694"/>
                  </a:lnTo>
                  <a:lnTo>
                    <a:pt x="793" y="694"/>
                  </a:lnTo>
                  <a:lnTo>
                    <a:pt x="793" y="695"/>
                  </a:lnTo>
                  <a:lnTo>
                    <a:pt x="792" y="696"/>
                  </a:lnTo>
                  <a:lnTo>
                    <a:pt x="791" y="696"/>
                  </a:lnTo>
                  <a:lnTo>
                    <a:pt x="791" y="697"/>
                  </a:lnTo>
                  <a:lnTo>
                    <a:pt x="790" y="697"/>
                  </a:lnTo>
                  <a:lnTo>
                    <a:pt x="789" y="697"/>
                  </a:lnTo>
                  <a:lnTo>
                    <a:pt x="789" y="697"/>
                  </a:lnTo>
                  <a:lnTo>
                    <a:pt x="789" y="696"/>
                  </a:lnTo>
                  <a:lnTo>
                    <a:pt x="788" y="696"/>
                  </a:lnTo>
                  <a:lnTo>
                    <a:pt x="788" y="695"/>
                  </a:lnTo>
                  <a:lnTo>
                    <a:pt x="789" y="694"/>
                  </a:lnTo>
                  <a:lnTo>
                    <a:pt x="789" y="693"/>
                  </a:lnTo>
                  <a:lnTo>
                    <a:pt x="788" y="692"/>
                  </a:lnTo>
                  <a:lnTo>
                    <a:pt x="788" y="691"/>
                  </a:lnTo>
                  <a:lnTo>
                    <a:pt x="787" y="691"/>
                  </a:lnTo>
                  <a:lnTo>
                    <a:pt x="787" y="692"/>
                  </a:lnTo>
                  <a:lnTo>
                    <a:pt x="786" y="693"/>
                  </a:lnTo>
                  <a:lnTo>
                    <a:pt x="786" y="694"/>
                  </a:lnTo>
                  <a:lnTo>
                    <a:pt x="785" y="695"/>
                  </a:lnTo>
                  <a:lnTo>
                    <a:pt x="785" y="696"/>
                  </a:lnTo>
                  <a:lnTo>
                    <a:pt x="785" y="695"/>
                  </a:lnTo>
                  <a:lnTo>
                    <a:pt x="784" y="695"/>
                  </a:lnTo>
                  <a:lnTo>
                    <a:pt x="784" y="694"/>
                  </a:lnTo>
                  <a:lnTo>
                    <a:pt x="783" y="694"/>
                  </a:lnTo>
                  <a:lnTo>
                    <a:pt x="783" y="693"/>
                  </a:lnTo>
                  <a:lnTo>
                    <a:pt x="782" y="693"/>
                  </a:lnTo>
                  <a:lnTo>
                    <a:pt x="781" y="693"/>
                  </a:lnTo>
                  <a:lnTo>
                    <a:pt x="780" y="693"/>
                  </a:lnTo>
                  <a:lnTo>
                    <a:pt x="780" y="693"/>
                  </a:lnTo>
                  <a:lnTo>
                    <a:pt x="779" y="693"/>
                  </a:lnTo>
                  <a:lnTo>
                    <a:pt x="778" y="694"/>
                  </a:lnTo>
                  <a:lnTo>
                    <a:pt x="778" y="693"/>
                  </a:lnTo>
                  <a:lnTo>
                    <a:pt x="777" y="693"/>
                  </a:lnTo>
                  <a:lnTo>
                    <a:pt x="776" y="693"/>
                  </a:lnTo>
                  <a:lnTo>
                    <a:pt x="776" y="692"/>
                  </a:lnTo>
                  <a:lnTo>
                    <a:pt x="775" y="692"/>
                  </a:lnTo>
                  <a:lnTo>
                    <a:pt x="775" y="691"/>
                  </a:lnTo>
                  <a:lnTo>
                    <a:pt x="774" y="691"/>
                  </a:lnTo>
                  <a:lnTo>
                    <a:pt x="774" y="692"/>
                  </a:lnTo>
                  <a:lnTo>
                    <a:pt x="774" y="693"/>
                  </a:lnTo>
                  <a:lnTo>
                    <a:pt x="773" y="693"/>
                  </a:lnTo>
                  <a:lnTo>
                    <a:pt x="773" y="694"/>
                  </a:lnTo>
                  <a:lnTo>
                    <a:pt x="773" y="695"/>
                  </a:lnTo>
                  <a:lnTo>
                    <a:pt x="774" y="695"/>
                  </a:lnTo>
                  <a:lnTo>
                    <a:pt x="774" y="696"/>
                  </a:lnTo>
                  <a:lnTo>
                    <a:pt x="773" y="696"/>
                  </a:lnTo>
                  <a:lnTo>
                    <a:pt x="773" y="697"/>
                  </a:lnTo>
                  <a:lnTo>
                    <a:pt x="773" y="698"/>
                  </a:lnTo>
                  <a:lnTo>
                    <a:pt x="772" y="698"/>
                  </a:lnTo>
                  <a:lnTo>
                    <a:pt x="772" y="699"/>
                  </a:lnTo>
                  <a:lnTo>
                    <a:pt x="772" y="698"/>
                  </a:lnTo>
                  <a:lnTo>
                    <a:pt x="771" y="698"/>
                  </a:lnTo>
                  <a:lnTo>
                    <a:pt x="771" y="699"/>
                  </a:lnTo>
                  <a:lnTo>
                    <a:pt x="771" y="698"/>
                  </a:lnTo>
                  <a:lnTo>
                    <a:pt x="770" y="698"/>
                  </a:lnTo>
                  <a:lnTo>
                    <a:pt x="770" y="699"/>
                  </a:lnTo>
                  <a:lnTo>
                    <a:pt x="769" y="699"/>
                  </a:lnTo>
                  <a:lnTo>
                    <a:pt x="769" y="700"/>
                  </a:lnTo>
                  <a:lnTo>
                    <a:pt x="770" y="700"/>
                  </a:lnTo>
                  <a:lnTo>
                    <a:pt x="770" y="700"/>
                  </a:lnTo>
                  <a:lnTo>
                    <a:pt x="770" y="701"/>
                  </a:lnTo>
                  <a:lnTo>
                    <a:pt x="770" y="702"/>
                  </a:lnTo>
                  <a:lnTo>
                    <a:pt x="771" y="702"/>
                  </a:lnTo>
                  <a:lnTo>
                    <a:pt x="771" y="703"/>
                  </a:lnTo>
                  <a:lnTo>
                    <a:pt x="771" y="704"/>
                  </a:lnTo>
                  <a:lnTo>
                    <a:pt x="771" y="704"/>
                  </a:lnTo>
                  <a:lnTo>
                    <a:pt x="771" y="705"/>
                  </a:lnTo>
                  <a:lnTo>
                    <a:pt x="771" y="706"/>
                  </a:lnTo>
                  <a:lnTo>
                    <a:pt x="772" y="706"/>
                  </a:lnTo>
                  <a:lnTo>
                    <a:pt x="772" y="707"/>
                  </a:lnTo>
                  <a:lnTo>
                    <a:pt x="773" y="707"/>
                  </a:lnTo>
                  <a:lnTo>
                    <a:pt x="773" y="708"/>
                  </a:lnTo>
                  <a:lnTo>
                    <a:pt x="774" y="709"/>
                  </a:lnTo>
                  <a:lnTo>
                    <a:pt x="774" y="709"/>
                  </a:lnTo>
                  <a:lnTo>
                    <a:pt x="773" y="709"/>
                  </a:lnTo>
                  <a:lnTo>
                    <a:pt x="774" y="709"/>
                  </a:lnTo>
                  <a:lnTo>
                    <a:pt x="774" y="710"/>
                  </a:lnTo>
                  <a:lnTo>
                    <a:pt x="775" y="710"/>
                  </a:lnTo>
                  <a:lnTo>
                    <a:pt x="776" y="710"/>
                  </a:lnTo>
                  <a:lnTo>
                    <a:pt x="777" y="710"/>
                  </a:lnTo>
                  <a:lnTo>
                    <a:pt x="778" y="710"/>
                  </a:lnTo>
                  <a:lnTo>
                    <a:pt x="779" y="709"/>
                  </a:lnTo>
                  <a:lnTo>
                    <a:pt x="780" y="709"/>
                  </a:lnTo>
                  <a:lnTo>
                    <a:pt x="780" y="709"/>
                  </a:lnTo>
                  <a:lnTo>
                    <a:pt x="781" y="709"/>
                  </a:lnTo>
                  <a:lnTo>
                    <a:pt x="780" y="709"/>
                  </a:lnTo>
                  <a:lnTo>
                    <a:pt x="780" y="710"/>
                  </a:lnTo>
                  <a:lnTo>
                    <a:pt x="780" y="711"/>
                  </a:lnTo>
                  <a:lnTo>
                    <a:pt x="780" y="711"/>
                  </a:lnTo>
                  <a:lnTo>
                    <a:pt x="779" y="711"/>
                  </a:lnTo>
                  <a:lnTo>
                    <a:pt x="778" y="711"/>
                  </a:lnTo>
                  <a:lnTo>
                    <a:pt x="777" y="712"/>
                  </a:lnTo>
                  <a:lnTo>
                    <a:pt x="777" y="713"/>
                  </a:lnTo>
                  <a:lnTo>
                    <a:pt x="777" y="714"/>
                  </a:lnTo>
                  <a:lnTo>
                    <a:pt x="777" y="715"/>
                  </a:lnTo>
                  <a:lnTo>
                    <a:pt x="776" y="715"/>
                  </a:lnTo>
                  <a:lnTo>
                    <a:pt x="776" y="716"/>
                  </a:lnTo>
                  <a:lnTo>
                    <a:pt x="777" y="716"/>
                  </a:lnTo>
                  <a:lnTo>
                    <a:pt x="778" y="717"/>
                  </a:lnTo>
                  <a:lnTo>
                    <a:pt x="779" y="717"/>
                  </a:lnTo>
                  <a:lnTo>
                    <a:pt x="778" y="718"/>
                  </a:lnTo>
                  <a:lnTo>
                    <a:pt x="778" y="718"/>
                  </a:lnTo>
                  <a:lnTo>
                    <a:pt x="779" y="718"/>
                  </a:lnTo>
                  <a:lnTo>
                    <a:pt x="780" y="718"/>
                  </a:lnTo>
                  <a:lnTo>
                    <a:pt x="780" y="719"/>
                  </a:lnTo>
                  <a:lnTo>
                    <a:pt x="780" y="719"/>
                  </a:lnTo>
                  <a:lnTo>
                    <a:pt x="780" y="718"/>
                  </a:lnTo>
                  <a:lnTo>
                    <a:pt x="781" y="718"/>
                  </a:lnTo>
                  <a:lnTo>
                    <a:pt x="782" y="718"/>
                  </a:lnTo>
                  <a:lnTo>
                    <a:pt x="783" y="718"/>
                  </a:lnTo>
                  <a:lnTo>
                    <a:pt x="784" y="719"/>
                  </a:lnTo>
                  <a:lnTo>
                    <a:pt x="785" y="719"/>
                  </a:lnTo>
                  <a:lnTo>
                    <a:pt x="785" y="720"/>
                  </a:lnTo>
                  <a:lnTo>
                    <a:pt x="786" y="720"/>
                  </a:lnTo>
                  <a:lnTo>
                    <a:pt x="786" y="721"/>
                  </a:lnTo>
                  <a:lnTo>
                    <a:pt x="787" y="721"/>
                  </a:lnTo>
                  <a:lnTo>
                    <a:pt x="787" y="720"/>
                  </a:lnTo>
                  <a:lnTo>
                    <a:pt x="788" y="721"/>
                  </a:lnTo>
                  <a:lnTo>
                    <a:pt x="789" y="721"/>
                  </a:lnTo>
                  <a:lnTo>
                    <a:pt x="789" y="721"/>
                  </a:lnTo>
                  <a:lnTo>
                    <a:pt x="789" y="722"/>
                  </a:lnTo>
                  <a:lnTo>
                    <a:pt x="790" y="722"/>
                  </a:lnTo>
                  <a:lnTo>
                    <a:pt x="790" y="721"/>
                  </a:lnTo>
                  <a:lnTo>
                    <a:pt x="790" y="720"/>
                  </a:lnTo>
                  <a:lnTo>
                    <a:pt x="790" y="719"/>
                  </a:lnTo>
                  <a:lnTo>
                    <a:pt x="789" y="718"/>
                  </a:lnTo>
                  <a:lnTo>
                    <a:pt x="790" y="718"/>
                  </a:lnTo>
                  <a:lnTo>
                    <a:pt x="791" y="718"/>
                  </a:lnTo>
                  <a:lnTo>
                    <a:pt x="791" y="718"/>
                  </a:lnTo>
                  <a:lnTo>
                    <a:pt x="791" y="717"/>
                  </a:lnTo>
                  <a:lnTo>
                    <a:pt x="792" y="717"/>
                  </a:lnTo>
                  <a:lnTo>
                    <a:pt x="792" y="716"/>
                  </a:lnTo>
                  <a:lnTo>
                    <a:pt x="793" y="716"/>
                  </a:lnTo>
                  <a:lnTo>
                    <a:pt x="794" y="715"/>
                  </a:lnTo>
                  <a:lnTo>
                    <a:pt x="795" y="715"/>
                  </a:lnTo>
                  <a:lnTo>
                    <a:pt x="795" y="716"/>
                  </a:lnTo>
                  <a:lnTo>
                    <a:pt x="795" y="717"/>
                  </a:lnTo>
                  <a:lnTo>
                    <a:pt x="796" y="717"/>
                  </a:lnTo>
                  <a:lnTo>
                    <a:pt x="796" y="718"/>
                  </a:lnTo>
                  <a:lnTo>
                    <a:pt x="797" y="718"/>
                  </a:lnTo>
                  <a:lnTo>
                    <a:pt x="797" y="718"/>
                  </a:lnTo>
                  <a:lnTo>
                    <a:pt x="796" y="718"/>
                  </a:lnTo>
                  <a:lnTo>
                    <a:pt x="796" y="719"/>
                  </a:lnTo>
                  <a:lnTo>
                    <a:pt x="796" y="720"/>
                  </a:lnTo>
                  <a:lnTo>
                    <a:pt x="797" y="720"/>
                  </a:lnTo>
                  <a:lnTo>
                    <a:pt x="797" y="721"/>
                  </a:lnTo>
                  <a:lnTo>
                    <a:pt x="797" y="722"/>
                  </a:lnTo>
                  <a:lnTo>
                    <a:pt x="797" y="723"/>
                  </a:lnTo>
                  <a:lnTo>
                    <a:pt x="797" y="724"/>
                  </a:lnTo>
                  <a:lnTo>
                    <a:pt x="798" y="724"/>
                  </a:lnTo>
                  <a:lnTo>
                    <a:pt x="798" y="724"/>
                  </a:lnTo>
                  <a:lnTo>
                    <a:pt x="798" y="725"/>
                  </a:lnTo>
                  <a:lnTo>
                    <a:pt x="799" y="725"/>
                  </a:lnTo>
                  <a:lnTo>
                    <a:pt x="799" y="726"/>
                  </a:lnTo>
                  <a:lnTo>
                    <a:pt x="799" y="725"/>
                  </a:lnTo>
                  <a:lnTo>
                    <a:pt x="800" y="725"/>
                  </a:lnTo>
                  <a:lnTo>
                    <a:pt x="800" y="726"/>
                  </a:lnTo>
                  <a:lnTo>
                    <a:pt x="801" y="726"/>
                  </a:lnTo>
                  <a:lnTo>
                    <a:pt x="801" y="725"/>
                  </a:lnTo>
                  <a:lnTo>
                    <a:pt x="801" y="724"/>
                  </a:lnTo>
                  <a:lnTo>
                    <a:pt x="802" y="724"/>
                  </a:lnTo>
                  <a:lnTo>
                    <a:pt x="803" y="724"/>
                  </a:lnTo>
                  <a:lnTo>
                    <a:pt x="804" y="724"/>
                  </a:lnTo>
                  <a:lnTo>
                    <a:pt x="804" y="723"/>
                  </a:lnTo>
                  <a:lnTo>
                    <a:pt x="804" y="724"/>
                  </a:lnTo>
                  <a:lnTo>
                    <a:pt x="805" y="724"/>
                  </a:lnTo>
                  <a:lnTo>
                    <a:pt x="805" y="725"/>
                  </a:lnTo>
                  <a:lnTo>
                    <a:pt x="806" y="726"/>
                  </a:lnTo>
                  <a:lnTo>
                    <a:pt x="807" y="726"/>
                  </a:lnTo>
                  <a:lnTo>
                    <a:pt x="807" y="727"/>
                  </a:lnTo>
                  <a:lnTo>
                    <a:pt x="807" y="727"/>
                  </a:lnTo>
                  <a:lnTo>
                    <a:pt x="807" y="727"/>
                  </a:lnTo>
                  <a:lnTo>
                    <a:pt x="808" y="727"/>
                  </a:lnTo>
                  <a:lnTo>
                    <a:pt x="808" y="728"/>
                  </a:lnTo>
                  <a:lnTo>
                    <a:pt x="808" y="729"/>
                  </a:lnTo>
                  <a:lnTo>
                    <a:pt x="809" y="729"/>
                  </a:lnTo>
                  <a:lnTo>
                    <a:pt x="810" y="729"/>
                  </a:lnTo>
                  <a:lnTo>
                    <a:pt x="810" y="728"/>
                  </a:lnTo>
                  <a:lnTo>
                    <a:pt x="811" y="728"/>
                  </a:lnTo>
                  <a:lnTo>
                    <a:pt x="811" y="729"/>
                  </a:lnTo>
                  <a:lnTo>
                    <a:pt x="812" y="728"/>
                  </a:lnTo>
                  <a:lnTo>
                    <a:pt x="811" y="727"/>
                  </a:lnTo>
                  <a:lnTo>
                    <a:pt x="810" y="727"/>
                  </a:lnTo>
                  <a:lnTo>
                    <a:pt x="810" y="726"/>
                  </a:lnTo>
                  <a:lnTo>
                    <a:pt x="809" y="726"/>
                  </a:lnTo>
                  <a:lnTo>
                    <a:pt x="808" y="726"/>
                  </a:lnTo>
                  <a:lnTo>
                    <a:pt x="808" y="725"/>
                  </a:lnTo>
                  <a:lnTo>
                    <a:pt x="807" y="725"/>
                  </a:lnTo>
                  <a:lnTo>
                    <a:pt x="808" y="725"/>
                  </a:lnTo>
                  <a:lnTo>
                    <a:pt x="809" y="725"/>
                  </a:lnTo>
                  <a:lnTo>
                    <a:pt x="810" y="725"/>
                  </a:lnTo>
                  <a:lnTo>
                    <a:pt x="810" y="724"/>
                  </a:lnTo>
                  <a:lnTo>
                    <a:pt x="809" y="723"/>
                  </a:lnTo>
                  <a:lnTo>
                    <a:pt x="809" y="722"/>
                  </a:lnTo>
                  <a:lnTo>
                    <a:pt x="808" y="721"/>
                  </a:lnTo>
                  <a:lnTo>
                    <a:pt x="809" y="720"/>
                  </a:lnTo>
                  <a:lnTo>
                    <a:pt x="809" y="721"/>
                  </a:lnTo>
                  <a:lnTo>
                    <a:pt x="810" y="721"/>
                  </a:lnTo>
                  <a:lnTo>
                    <a:pt x="810" y="722"/>
                  </a:lnTo>
                  <a:lnTo>
                    <a:pt x="811" y="722"/>
                  </a:lnTo>
                  <a:lnTo>
                    <a:pt x="811" y="723"/>
                  </a:lnTo>
                  <a:lnTo>
                    <a:pt x="812" y="724"/>
                  </a:lnTo>
                  <a:lnTo>
                    <a:pt x="812" y="725"/>
                  </a:lnTo>
                  <a:lnTo>
                    <a:pt x="813" y="725"/>
                  </a:lnTo>
                  <a:lnTo>
                    <a:pt x="814" y="725"/>
                  </a:lnTo>
                  <a:lnTo>
                    <a:pt x="814" y="726"/>
                  </a:lnTo>
                  <a:lnTo>
                    <a:pt x="815" y="726"/>
                  </a:lnTo>
                  <a:lnTo>
                    <a:pt x="815" y="727"/>
                  </a:lnTo>
                  <a:lnTo>
                    <a:pt x="816" y="727"/>
                  </a:lnTo>
                  <a:lnTo>
                    <a:pt x="816" y="727"/>
                  </a:lnTo>
                  <a:lnTo>
                    <a:pt x="817" y="727"/>
                  </a:lnTo>
                  <a:lnTo>
                    <a:pt x="817" y="727"/>
                  </a:lnTo>
                  <a:lnTo>
                    <a:pt x="816" y="727"/>
                  </a:lnTo>
                  <a:lnTo>
                    <a:pt x="816" y="726"/>
                  </a:lnTo>
                  <a:lnTo>
                    <a:pt x="816" y="726"/>
                  </a:lnTo>
                  <a:lnTo>
                    <a:pt x="816" y="725"/>
                  </a:lnTo>
                  <a:lnTo>
                    <a:pt x="816" y="725"/>
                  </a:lnTo>
                  <a:lnTo>
                    <a:pt x="817" y="725"/>
                  </a:lnTo>
                  <a:lnTo>
                    <a:pt x="817" y="724"/>
                  </a:lnTo>
                  <a:lnTo>
                    <a:pt x="816" y="724"/>
                  </a:lnTo>
                  <a:lnTo>
                    <a:pt x="816" y="723"/>
                  </a:lnTo>
                  <a:lnTo>
                    <a:pt x="816" y="723"/>
                  </a:lnTo>
                  <a:lnTo>
                    <a:pt x="816" y="722"/>
                  </a:lnTo>
                  <a:lnTo>
                    <a:pt x="816" y="721"/>
                  </a:lnTo>
                  <a:lnTo>
                    <a:pt x="816" y="720"/>
                  </a:lnTo>
                  <a:lnTo>
                    <a:pt x="815" y="720"/>
                  </a:lnTo>
                  <a:lnTo>
                    <a:pt x="815" y="719"/>
                  </a:lnTo>
                  <a:lnTo>
                    <a:pt x="814" y="719"/>
                  </a:lnTo>
                  <a:lnTo>
                    <a:pt x="814" y="718"/>
                  </a:lnTo>
                  <a:lnTo>
                    <a:pt x="813" y="718"/>
                  </a:lnTo>
                  <a:lnTo>
                    <a:pt x="813" y="718"/>
                  </a:lnTo>
                  <a:lnTo>
                    <a:pt x="812" y="717"/>
                  </a:lnTo>
                  <a:lnTo>
                    <a:pt x="813" y="717"/>
                  </a:lnTo>
                  <a:lnTo>
                    <a:pt x="814" y="717"/>
                  </a:lnTo>
                  <a:lnTo>
                    <a:pt x="814" y="718"/>
                  </a:lnTo>
                  <a:lnTo>
                    <a:pt x="815" y="718"/>
                  </a:lnTo>
                  <a:lnTo>
                    <a:pt x="815" y="718"/>
                  </a:lnTo>
                  <a:lnTo>
                    <a:pt x="816" y="718"/>
                  </a:lnTo>
                  <a:lnTo>
                    <a:pt x="816" y="718"/>
                  </a:lnTo>
                  <a:lnTo>
                    <a:pt x="817" y="718"/>
                  </a:lnTo>
                  <a:lnTo>
                    <a:pt x="818" y="718"/>
                  </a:lnTo>
                  <a:lnTo>
                    <a:pt x="819" y="718"/>
                  </a:lnTo>
                  <a:lnTo>
                    <a:pt x="818" y="718"/>
                  </a:lnTo>
                  <a:lnTo>
                    <a:pt x="818" y="717"/>
                  </a:lnTo>
                  <a:lnTo>
                    <a:pt x="818" y="716"/>
                  </a:lnTo>
                  <a:lnTo>
                    <a:pt x="819" y="716"/>
                  </a:lnTo>
                  <a:lnTo>
                    <a:pt x="820" y="716"/>
                  </a:lnTo>
                  <a:lnTo>
                    <a:pt x="820" y="715"/>
                  </a:lnTo>
                  <a:lnTo>
                    <a:pt x="819" y="714"/>
                  </a:lnTo>
                  <a:lnTo>
                    <a:pt x="818" y="713"/>
                  </a:lnTo>
                  <a:lnTo>
                    <a:pt x="818" y="712"/>
                  </a:lnTo>
                  <a:lnTo>
                    <a:pt x="818" y="711"/>
                  </a:lnTo>
                  <a:lnTo>
                    <a:pt x="818" y="710"/>
                  </a:lnTo>
                  <a:lnTo>
                    <a:pt x="818" y="709"/>
                  </a:lnTo>
                  <a:lnTo>
                    <a:pt x="818" y="709"/>
                  </a:lnTo>
                  <a:lnTo>
                    <a:pt x="817" y="709"/>
                  </a:lnTo>
                  <a:lnTo>
                    <a:pt x="817" y="708"/>
                  </a:lnTo>
                  <a:lnTo>
                    <a:pt x="818" y="708"/>
                  </a:lnTo>
                  <a:lnTo>
                    <a:pt x="817" y="708"/>
                  </a:lnTo>
                  <a:lnTo>
                    <a:pt x="817" y="707"/>
                  </a:lnTo>
                  <a:lnTo>
                    <a:pt x="816" y="707"/>
                  </a:lnTo>
                  <a:lnTo>
                    <a:pt x="816" y="706"/>
                  </a:lnTo>
                  <a:lnTo>
                    <a:pt x="817" y="706"/>
                  </a:lnTo>
                  <a:lnTo>
                    <a:pt x="818" y="705"/>
                  </a:lnTo>
                  <a:lnTo>
                    <a:pt x="817" y="705"/>
                  </a:lnTo>
                  <a:lnTo>
                    <a:pt x="817" y="704"/>
                  </a:lnTo>
                  <a:lnTo>
                    <a:pt x="816" y="704"/>
                  </a:lnTo>
                  <a:lnTo>
                    <a:pt x="816" y="703"/>
                  </a:lnTo>
                  <a:lnTo>
                    <a:pt x="816" y="702"/>
                  </a:lnTo>
                  <a:lnTo>
                    <a:pt x="817" y="702"/>
                  </a:lnTo>
                  <a:lnTo>
                    <a:pt x="816" y="701"/>
                  </a:lnTo>
                  <a:lnTo>
                    <a:pt x="816" y="700"/>
                  </a:lnTo>
                  <a:lnTo>
                    <a:pt x="817" y="700"/>
                  </a:lnTo>
                  <a:lnTo>
                    <a:pt x="818" y="700"/>
                  </a:lnTo>
                  <a:lnTo>
                    <a:pt x="819" y="700"/>
                  </a:lnTo>
                  <a:lnTo>
                    <a:pt x="820" y="700"/>
                  </a:lnTo>
                  <a:lnTo>
                    <a:pt x="821" y="700"/>
                  </a:lnTo>
                  <a:lnTo>
                    <a:pt x="822" y="700"/>
                  </a:lnTo>
                  <a:lnTo>
                    <a:pt x="822" y="700"/>
                  </a:lnTo>
                  <a:lnTo>
                    <a:pt x="823" y="700"/>
                  </a:lnTo>
                  <a:lnTo>
                    <a:pt x="823" y="699"/>
                  </a:lnTo>
                  <a:lnTo>
                    <a:pt x="822" y="698"/>
                  </a:lnTo>
                  <a:lnTo>
                    <a:pt x="823" y="698"/>
                  </a:lnTo>
                  <a:lnTo>
                    <a:pt x="824" y="698"/>
                  </a:lnTo>
                  <a:lnTo>
                    <a:pt x="824" y="699"/>
                  </a:lnTo>
                  <a:lnTo>
                    <a:pt x="825" y="699"/>
                  </a:lnTo>
                  <a:lnTo>
                    <a:pt x="825" y="698"/>
                  </a:lnTo>
                  <a:lnTo>
                    <a:pt x="825" y="697"/>
                  </a:lnTo>
                  <a:lnTo>
                    <a:pt x="824" y="696"/>
                  </a:lnTo>
                  <a:lnTo>
                    <a:pt x="824" y="695"/>
                  </a:lnTo>
                  <a:lnTo>
                    <a:pt x="824" y="694"/>
                  </a:lnTo>
                  <a:lnTo>
                    <a:pt x="823" y="694"/>
                  </a:lnTo>
                  <a:lnTo>
                    <a:pt x="824" y="694"/>
                  </a:lnTo>
                  <a:lnTo>
                    <a:pt x="825" y="694"/>
                  </a:lnTo>
                  <a:lnTo>
                    <a:pt x="825" y="693"/>
                  </a:lnTo>
                  <a:lnTo>
                    <a:pt x="825" y="692"/>
                  </a:lnTo>
                  <a:lnTo>
                    <a:pt x="824" y="692"/>
                  </a:lnTo>
                  <a:lnTo>
                    <a:pt x="824" y="691"/>
                  </a:lnTo>
                  <a:lnTo>
                    <a:pt x="824" y="690"/>
                  </a:lnTo>
                  <a:lnTo>
                    <a:pt x="823" y="690"/>
                  </a:lnTo>
                  <a:lnTo>
                    <a:pt x="823" y="690"/>
                  </a:lnTo>
                  <a:lnTo>
                    <a:pt x="824" y="690"/>
                  </a:lnTo>
                  <a:lnTo>
                    <a:pt x="824" y="689"/>
                  </a:lnTo>
                  <a:lnTo>
                    <a:pt x="825" y="689"/>
                  </a:lnTo>
                  <a:lnTo>
                    <a:pt x="825" y="689"/>
                  </a:lnTo>
                  <a:lnTo>
                    <a:pt x="826" y="690"/>
                  </a:lnTo>
                  <a:lnTo>
                    <a:pt x="827" y="690"/>
                  </a:lnTo>
                  <a:lnTo>
                    <a:pt x="828" y="690"/>
                  </a:lnTo>
                  <a:lnTo>
                    <a:pt x="829" y="690"/>
                  </a:lnTo>
                  <a:lnTo>
                    <a:pt x="829" y="690"/>
                  </a:lnTo>
                  <a:lnTo>
                    <a:pt x="830" y="690"/>
                  </a:lnTo>
                  <a:lnTo>
                    <a:pt x="830" y="690"/>
                  </a:lnTo>
                  <a:lnTo>
                    <a:pt x="831" y="690"/>
                  </a:lnTo>
                  <a:lnTo>
                    <a:pt x="831" y="691"/>
                  </a:lnTo>
                  <a:lnTo>
                    <a:pt x="832" y="691"/>
                  </a:lnTo>
                  <a:lnTo>
                    <a:pt x="832" y="692"/>
                  </a:lnTo>
                  <a:lnTo>
                    <a:pt x="833" y="692"/>
                  </a:lnTo>
                  <a:lnTo>
                    <a:pt x="833" y="693"/>
                  </a:lnTo>
                  <a:lnTo>
                    <a:pt x="834" y="693"/>
                  </a:lnTo>
                  <a:lnTo>
                    <a:pt x="834" y="694"/>
                  </a:lnTo>
                  <a:lnTo>
                    <a:pt x="834" y="695"/>
                  </a:lnTo>
                  <a:lnTo>
                    <a:pt x="835" y="696"/>
                  </a:lnTo>
                  <a:lnTo>
                    <a:pt x="835" y="697"/>
                  </a:lnTo>
                  <a:lnTo>
                    <a:pt x="836" y="697"/>
                  </a:lnTo>
                  <a:lnTo>
                    <a:pt x="836" y="698"/>
                  </a:lnTo>
                  <a:lnTo>
                    <a:pt x="837" y="698"/>
                  </a:lnTo>
                  <a:lnTo>
                    <a:pt x="838" y="699"/>
                  </a:lnTo>
                  <a:lnTo>
                    <a:pt x="838" y="700"/>
                  </a:lnTo>
                  <a:lnTo>
                    <a:pt x="839" y="700"/>
                  </a:lnTo>
                  <a:lnTo>
                    <a:pt x="840" y="700"/>
                  </a:lnTo>
                  <a:lnTo>
                    <a:pt x="840" y="701"/>
                  </a:lnTo>
                  <a:lnTo>
                    <a:pt x="839" y="701"/>
                  </a:lnTo>
                  <a:lnTo>
                    <a:pt x="839" y="702"/>
                  </a:lnTo>
                  <a:lnTo>
                    <a:pt x="838" y="702"/>
                  </a:lnTo>
                  <a:lnTo>
                    <a:pt x="838" y="703"/>
                  </a:lnTo>
                  <a:lnTo>
                    <a:pt x="839" y="703"/>
                  </a:lnTo>
                  <a:lnTo>
                    <a:pt x="840" y="703"/>
                  </a:lnTo>
                  <a:lnTo>
                    <a:pt x="840" y="704"/>
                  </a:lnTo>
                  <a:lnTo>
                    <a:pt x="840" y="705"/>
                  </a:lnTo>
                  <a:lnTo>
                    <a:pt x="839" y="705"/>
                  </a:lnTo>
                  <a:lnTo>
                    <a:pt x="839" y="704"/>
                  </a:lnTo>
                  <a:lnTo>
                    <a:pt x="838" y="704"/>
                  </a:lnTo>
                  <a:lnTo>
                    <a:pt x="837" y="704"/>
                  </a:lnTo>
                  <a:lnTo>
                    <a:pt x="837" y="703"/>
                  </a:lnTo>
                  <a:lnTo>
                    <a:pt x="836" y="703"/>
                  </a:lnTo>
                  <a:lnTo>
                    <a:pt x="835" y="703"/>
                  </a:lnTo>
                  <a:lnTo>
                    <a:pt x="835" y="704"/>
                  </a:lnTo>
                  <a:lnTo>
                    <a:pt x="835" y="703"/>
                  </a:lnTo>
                  <a:lnTo>
                    <a:pt x="834" y="703"/>
                  </a:lnTo>
                  <a:lnTo>
                    <a:pt x="833" y="702"/>
                  </a:lnTo>
                  <a:lnTo>
                    <a:pt x="832" y="702"/>
                  </a:lnTo>
                  <a:lnTo>
                    <a:pt x="832" y="703"/>
                  </a:lnTo>
                  <a:lnTo>
                    <a:pt x="831" y="703"/>
                  </a:lnTo>
                  <a:lnTo>
                    <a:pt x="831" y="704"/>
                  </a:lnTo>
                  <a:lnTo>
                    <a:pt x="832" y="704"/>
                  </a:lnTo>
                  <a:lnTo>
                    <a:pt x="832" y="705"/>
                  </a:lnTo>
                  <a:lnTo>
                    <a:pt x="832" y="706"/>
                  </a:lnTo>
                  <a:lnTo>
                    <a:pt x="833" y="706"/>
                  </a:lnTo>
                  <a:lnTo>
                    <a:pt x="833" y="707"/>
                  </a:lnTo>
                  <a:lnTo>
                    <a:pt x="834" y="707"/>
                  </a:lnTo>
                  <a:lnTo>
                    <a:pt x="835" y="708"/>
                  </a:lnTo>
                  <a:lnTo>
                    <a:pt x="835" y="709"/>
                  </a:lnTo>
                  <a:lnTo>
                    <a:pt x="835" y="709"/>
                  </a:lnTo>
                  <a:lnTo>
                    <a:pt x="835" y="709"/>
                  </a:lnTo>
                  <a:lnTo>
                    <a:pt x="836" y="709"/>
                  </a:lnTo>
                  <a:lnTo>
                    <a:pt x="836" y="709"/>
                  </a:lnTo>
                  <a:lnTo>
                    <a:pt x="837" y="709"/>
                  </a:lnTo>
                  <a:lnTo>
                    <a:pt x="837" y="709"/>
                  </a:lnTo>
                  <a:lnTo>
                    <a:pt x="837" y="710"/>
                  </a:lnTo>
                  <a:lnTo>
                    <a:pt x="838" y="711"/>
                  </a:lnTo>
                  <a:lnTo>
                    <a:pt x="839" y="711"/>
                  </a:lnTo>
                  <a:lnTo>
                    <a:pt x="839" y="712"/>
                  </a:lnTo>
                  <a:lnTo>
                    <a:pt x="839" y="713"/>
                  </a:lnTo>
                  <a:lnTo>
                    <a:pt x="840" y="713"/>
                  </a:lnTo>
                  <a:lnTo>
                    <a:pt x="840" y="714"/>
                  </a:lnTo>
                  <a:lnTo>
                    <a:pt x="841" y="714"/>
                  </a:lnTo>
                  <a:lnTo>
                    <a:pt x="842" y="715"/>
                  </a:lnTo>
                  <a:lnTo>
                    <a:pt x="841" y="715"/>
                  </a:lnTo>
                  <a:lnTo>
                    <a:pt x="841" y="716"/>
                  </a:lnTo>
                  <a:lnTo>
                    <a:pt x="841" y="717"/>
                  </a:lnTo>
                  <a:lnTo>
                    <a:pt x="840" y="717"/>
                  </a:lnTo>
                  <a:lnTo>
                    <a:pt x="840" y="718"/>
                  </a:lnTo>
                  <a:lnTo>
                    <a:pt x="841" y="718"/>
                  </a:lnTo>
                  <a:lnTo>
                    <a:pt x="841" y="718"/>
                  </a:lnTo>
                  <a:lnTo>
                    <a:pt x="842" y="719"/>
                  </a:lnTo>
                  <a:lnTo>
                    <a:pt x="843" y="719"/>
                  </a:lnTo>
                  <a:lnTo>
                    <a:pt x="843" y="720"/>
                  </a:lnTo>
                  <a:lnTo>
                    <a:pt x="844" y="720"/>
                  </a:lnTo>
                  <a:lnTo>
                    <a:pt x="844" y="721"/>
                  </a:lnTo>
                  <a:lnTo>
                    <a:pt x="844" y="721"/>
                  </a:lnTo>
                  <a:lnTo>
                    <a:pt x="844" y="722"/>
                  </a:lnTo>
                  <a:lnTo>
                    <a:pt x="845" y="722"/>
                  </a:lnTo>
                  <a:lnTo>
                    <a:pt x="845" y="723"/>
                  </a:lnTo>
                  <a:lnTo>
                    <a:pt x="846" y="723"/>
                  </a:lnTo>
                  <a:lnTo>
                    <a:pt x="846" y="724"/>
                  </a:lnTo>
                  <a:lnTo>
                    <a:pt x="846" y="725"/>
                  </a:lnTo>
                  <a:lnTo>
                    <a:pt x="845" y="725"/>
                  </a:lnTo>
                  <a:lnTo>
                    <a:pt x="844" y="725"/>
                  </a:lnTo>
                  <a:lnTo>
                    <a:pt x="844" y="725"/>
                  </a:lnTo>
                  <a:lnTo>
                    <a:pt x="844" y="724"/>
                  </a:lnTo>
                  <a:lnTo>
                    <a:pt x="843" y="723"/>
                  </a:lnTo>
                  <a:lnTo>
                    <a:pt x="842" y="722"/>
                  </a:lnTo>
                  <a:lnTo>
                    <a:pt x="841" y="722"/>
                  </a:lnTo>
                  <a:lnTo>
                    <a:pt x="841" y="721"/>
                  </a:lnTo>
                  <a:lnTo>
                    <a:pt x="840" y="721"/>
                  </a:lnTo>
                  <a:lnTo>
                    <a:pt x="840" y="720"/>
                  </a:lnTo>
                  <a:lnTo>
                    <a:pt x="839" y="720"/>
                  </a:lnTo>
                  <a:lnTo>
                    <a:pt x="838" y="720"/>
                  </a:lnTo>
                  <a:lnTo>
                    <a:pt x="838" y="719"/>
                  </a:lnTo>
                  <a:lnTo>
                    <a:pt x="838" y="720"/>
                  </a:lnTo>
                  <a:lnTo>
                    <a:pt x="837" y="720"/>
                  </a:lnTo>
                  <a:lnTo>
                    <a:pt x="837" y="721"/>
                  </a:lnTo>
                  <a:lnTo>
                    <a:pt x="837" y="722"/>
                  </a:lnTo>
                  <a:lnTo>
                    <a:pt x="837" y="723"/>
                  </a:lnTo>
                  <a:lnTo>
                    <a:pt x="837" y="724"/>
                  </a:lnTo>
                  <a:lnTo>
                    <a:pt x="836" y="724"/>
                  </a:lnTo>
                  <a:lnTo>
                    <a:pt x="836" y="725"/>
                  </a:lnTo>
                  <a:lnTo>
                    <a:pt x="836" y="726"/>
                  </a:lnTo>
                  <a:lnTo>
                    <a:pt x="837" y="726"/>
                  </a:lnTo>
                  <a:lnTo>
                    <a:pt x="838" y="727"/>
                  </a:lnTo>
                  <a:lnTo>
                    <a:pt x="839" y="727"/>
                  </a:lnTo>
                  <a:lnTo>
                    <a:pt x="840" y="727"/>
                  </a:lnTo>
                  <a:lnTo>
                    <a:pt x="840" y="728"/>
                  </a:lnTo>
                  <a:lnTo>
                    <a:pt x="841" y="728"/>
                  </a:lnTo>
                  <a:lnTo>
                    <a:pt x="841" y="729"/>
                  </a:lnTo>
                  <a:lnTo>
                    <a:pt x="842" y="729"/>
                  </a:lnTo>
                  <a:lnTo>
                    <a:pt x="842" y="730"/>
                  </a:lnTo>
                  <a:lnTo>
                    <a:pt x="843" y="730"/>
                  </a:lnTo>
                  <a:lnTo>
                    <a:pt x="843" y="731"/>
                  </a:lnTo>
                  <a:lnTo>
                    <a:pt x="843" y="732"/>
                  </a:lnTo>
                  <a:lnTo>
                    <a:pt x="844" y="732"/>
                  </a:lnTo>
                  <a:lnTo>
                    <a:pt x="844" y="733"/>
                  </a:lnTo>
                  <a:lnTo>
                    <a:pt x="843" y="733"/>
                  </a:lnTo>
                  <a:lnTo>
                    <a:pt x="842" y="733"/>
                  </a:lnTo>
                  <a:lnTo>
                    <a:pt x="842" y="734"/>
                  </a:lnTo>
                  <a:lnTo>
                    <a:pt x="843" y="734"/>
                  </a:lnTo>
                  <a:lnTo>
                    <a:pt x="844" y="734"/>
                  </a:lnTo>
                  <a:lnTo>
                    <a:pt x="844" y="735"/>
                  </a:lnTo>
                  <a:lnTo>
                    <a:pt x="844" y="736"/>
                  </a:lnTo>
                  <a:lnTo>
                    <a:pt x="845" y="736"/>
                  </a:lnTo>
                  <a:lnTo>
                    <a:pt x="845" y="736"/>
                  </a:lnTo>
                  <a:lnTo>
                    <a:pt x="845" y="737"/>
                  </a:lnTo>
                  <a:lnTo>
                    <a:pt x="845" y="738"/>
                  </a:lnTo>
                  <a:lnTo>
                    <a:pt x="845" y="737"/>
                  </a:lnTo>
                  <a:lnTo>
                    <a:pt x="844" y="737"/>
                  </a:lnTo>
                  <a:lnTo>
                    <a:pt x="844" y="736"/>
                  </a:lnTo>
                  <a:lnTo>
                    <a:pt x="844" y="737"/>
                  </a:lnTo>
                  <a:lnTo>
                    <a:pt x="844" y="738"/>
                  </a:lnTo>
                  <a:lnTo>
                    <a:pt x="844" y="738"/>
                  </a:lnTo>
                  <a:lnTo>
                    <a:pt x="844" y="739"/>
                  </a:lnTo>
                  <a:lnTo>
                    <a:pt x="845" y="739"/>
                  </a:lnTo>
                  <a:lnTo>
                    <a:pt x="845" y="740"/>
                  </a:lnTo>
                  <a:lnTo>
                    <a:pt x="846" y="740"/>
                  </a:lnTo>
                  <a:lnTo>
                    <a:pt x="846" y="741"/>
                  </a:lnTo>
                  <a:lnTo>
                    <a:pt x="847" y="741"/>
                  </a:lnTo>
                  <a:lnTo>
                    <a:pt x="847" y="742"/>
                  </a:lnTo>
                  <a:lnTo>
                    <a:pt x="846" y="742"/>
                  </a:lnTo>
                  <a:lnTo>
                    <a:pt x="846" y="743"/>
                  </a:lnTo>
                  <a:lnTo>
                    <a:pt x="847" y="743"/>
                  </a:lnTo>
                  <a:lnTo>
                    <a:pt x="847" y="744"/>
                  </a:lnTo>
                  <a:lnTo>
                    <a:pt x="848" y="744"/>
                  </a:lnTo>
                  <a:lnTo>
                    <a:pt x="849" y="744"/>
                  </a:lnTo>
                  <a:lnTo>
                    <a:pt x="849" y="745"/>
                  </a:lnTo>
                  <a:lnTo>
                    <a:pt x="849" y="745"/>
                  </a:lnTo>
                  <a:lnTo>
                    <a:pt x="849" y="746"/>
                  </a:lnTo>
                  <a:lnTo>
                    <a:pt x="850" y="746"/>
                  </a:lnTo>
                  <a:lnTo>
                    <a:pt x="850" y="747"/>
                  </a:lnTo>
                  <a:lnTo>
                    <a:pt x="849" y="747"/>
                  </a:lnTo>
                  <a:lnTo>
                    <a:pt x="849" y="748"/>
                  </a:lnTo>
                  <a:lnTo>
                    <a:pt x="848" y="748"/>
                  </a:lnTo>
                  <a:lnTo>
                    <a:pt x="848" y="747"/>
                  </a:lnTo>
                  <a:lnTo>
                    <a:pt x="847" y="747"/>
                  </a:lnTo>
                  <a:lnTo>
                    <a:pt x="846" y="747"/>
                  </a:lnTo>
                  <a:lnTo>
                    <a:pt x="845" y="747"/>
                  </a:lnTo>
                  <a:lnTo>
                    <a:pt x="845" y="746"/>
                  </a:lnTo>
                  <a:lnTo>
                    <a:pt x="844" y="746"/>
                  </a:lnTo>
                  <a:lnTo>
                    <a:pt x="844" y="747"/>
                  </a:lnTo>
                  <a:lnTo>
                    <a:pt x="844" y="747"/>
                  </a:lnTo>
                  <a:lnTo>
                    <a:pt x="844" y="748"/>
                  </a:lnTo>
                  <a:lnTo>
                    <a:pt x="844" y="748"/>
                  </a:lnTo>
                  <a:lnTo>
                    <a:pt x="844" y="749"/>
                  </a:lnTo>
                  <a:lnTo>
                    <a:pt x="844" y="750"/>
                  </a:lnTo>
                  <a:lnTo>
                    <a:pt x="843" y="750"/>
                  </a:lnTo>
                  <a:lnTo>
                    <a:pt x="842" y="751"/>
                  </a:lnTo>
                  <a:lnTo>
                    <a:pt x="842" y="752"/>
                  </a:lnTo>
                  <a:lnTo>
                    <a:pt x="843" y="752"/>
                  </a:lnTo>
                  <a:lnTo>
                    <a:pt x="843" y="753"/>
                  </a:lnTo>
                  <a:lnTo>
                    <a:pt x="843" y="754"/>
                  </a:lnTo>
                  <a:lnTo>
                    <a:pt x="844" y="754"/>
                  </a:lnTo>
                  <a:lnTo>
                    <a:pt x="844" y="755"/>
                  </a:lnTo>
                  <a:lnTo>
                    <a:pt x="845" y="755"/>
                  </a:lnTo>
                  <a:lnTo>
                    <a:pt x="845" y="755"/>
                  </a:lnTo>
                  <a:lnTo>
                    <a:pt x="844" y="755"/>
                  </a:lnTo>
                  <a:lnTo>
                    <a:pt x="844" y="756"/>
                  </a:lnTo>
                  <a:lnTo>
                    <a:pt x="845" y="756"/>
                  </a:lnTo>
                  <a:lnTo>
                    <a:pt x="846" y="755"/>
                  </a:lnTo>
                  <a:lnTo>
                    <a:pt x="846" y="756"/>
                  </a:lnTo>
                  <a:lnTo>
                    <a:pt x="847" y="756"/>
                  </a:lnTo>
                  <a:lnTo>
                    <a:pt x="847" y="757"/>
                  </a:lnTo>
                  <a:lnTo>
                    <a:pt x="846" y="757"/>
                  </a:lnTo>
                  <a:lnTo>
                    <a:pt x="845" y="758"/>
                  </a:lnTo>
                  <a:lnTo>
                    <a:pt x="846" y="759"/>
                  </a:lnTo>
                  <a:lnTo>
                    <a:pt x="847" y="759"/>
                  </a:lnTo>
                  <a:lnTo>
                    <a:pt x="847" y="760"/>
                  </a:lnTo>
                  <a:lnTo>
                    <a:pt x="848" y="760"/>
                  </a:lnTo>
                  <a:lnTo>
                    <a:pt x="848" y="761"/>
                  </a:lnTo>
                  <a:lnTo>
                    <a:pt x="849" y="761"/>
                  </a:lnTo>
                  <a:lnTo>
                    <a:pt x="849" y="760"/>
                  </a:lnTo>
                  <a:lnTo>
                    <a:pt x="850" y="760"/>
                  </a:lnTo>
                  <a:lnTo>
                    <a:pt x="850" y="761"/>
                  </a:lnTo>
                  <a:lnTo>
                    <a:pt x="851" y="761"/>
                  </a:lnTo>
                  <a:lnTo>
                    <a:pt x="852" y="761"/>
                  </a:lnTo>
                  <a:lnTo>
                    <a:pt x="852" y="762"/>
                  </a:lnTo>
                  <a:lnTo>
                    <a:pt x="853" y="762"/>
                  </a:lnTo>
                  <a:lnTo>
                    <a:pt x="853" y="763"/>
                  </a:lnTo>
                  <a:lnTo>
                    <a:pt x="853" y="763"/>
                  </a:lnTo>
                  <a:lnTo>
                    <a:pt x="853" y="764"/>
                  </a:lnTo>
                  <a:lnTo>
                    <a:pt x="854" y="764"/>
                  </a:lnTo>
                  <a:lnTo>
                    <a:pt x="854" y="764"/>
                  </a:lnTo>
                  <a:lnTo>
                    <a:pt x="853" y="764"/>
                  </a:lnTo>
                  <a:lnTo>
                    <a:pt x="853" y="765"/>
                  </a:lnTo>
                  <a:lnTo>
                    <a:pt x="853" y="766"/>
                  </a:lnTo>
                  <a:lnTo>
                    <a:pt x="854" y="766"/>
                  </a:lnTo>
                  <a:lnTo>
                    <a:pt x="855" y="766"/>
                  </a:lnTo>
                  <a:lnTo>
                    <a:pt x="855" y="765"/>
                  </a:lnTo>
                  <a:lnTo>
                    <a:pt x="856" y="765"/>
                  </a:lnTo>
                  <a:lnTo>
                    <a:pt x="856" y="766"/>
                  </a:lnTo>
                  <a:lnTo>
                    <a:pt x="857" y="766"/>
                  </a:lnTo>
                  <a:lnTo>
                    <a:pt x="858" y="766"/>
                  </a:lnTo>
                  <a:lnTo>
                    <a:pt x="858" y="765"/>
                  </a:lnTo>
                  <a:lnTo>
                    <a:pt x="859" y="765"/>
                  </a:lnTo>
                  <a:lnTo>
                    <a:pt x="859" y="764"/>
                  </a:lnTo>
                  <a:lnTo>
                    <a:pt x="860" y="764"/>
                  </a:lnTo>
                  <a:lnTo>
                    <a:pt x="860" y="764"/>
                  </a:lnTo>
                  <a:lnTo>
                    <a:pt x="860" y="763"/>
                  </a:lnTo>
                  <a:lnTo>
                    <a:pt x="860" y="762"/>
                  </a:lnTo>
                  <a:lnTo>
                    <a:pt x="859" y="762"/>
                  </a:lnTo>
                  <a:lnTo>
                    <a:pt x="859" y="761"/>
                  </a:lnTo>
                  <a:lnTo>
                    <a:pt x="858" y="761"/>
                  </a:lnTo>
                  <a:lnTo>
                    <a:pt x="858" y="760"/>
                  </a:lnTo>
                  <a:lnTo>
                    <a:pt x="857" y="760"/>
                  </a:lnTo>
                  <a:lnTo>
                    <a:pt x="857" y="759"/>
                  </a:lnTo>
                  <a:lnTo>
                    <a:pt x="857" y="758"/>
                  </a:lnTo>
                  <a:lnTo>
                    <a:pt x="856" y="758"/>
                  </a:lnTo>
                  <a:lnTo>
                    <a:pt x="856" y="757"/>
                  </a:lnTo>
                  <a:lnTo>
                    <a:pt x="855" y="756"/>
                  </a:lnTo>
                  <a:lnTo>
                    <a:pt x="855" y="755"/>
                  </a:lnTo>
                  <a:lnTo>
                    <a:pt x="855" y="755"/>
                  </a:lnTo>
                  <a:lnTo>
                    <a:pt x="854" y="755"/>
                  </a:lnTo>
                  <a:lnTo>
                    <a:pt x="854" y="754"/>
                  </a:lnTo>
                  <a:lnTo>
                    <a:pt x="853" y="754"/>
                  </a:lnTo>
                  <a:lnTo>
                    <a:pt x="853" y="753"/>
                  </a:lnTo>
                  <a:lnTo>
                    <a:pt x="854" y="753"/>
                  </a:lnTo>
                  <a:lnTo>
                    <a:pt x="855" y="753"/>
                  </a:lnTo>
                  <a:lnTo>
                    <a:pt x="855" y="752"/>
                  </a:lnTo>
                  <a:lnTo>
                    <a:pt x="854" y="752"/>
                  </a:lnTo>
                  <a:lnTo>
                    <a:pt x="854" y="751"/>
                  </a:lnTo>
                  <a:lnTo>
                    <a:pt x="854" y="750"/>
                  </a:lnTo>
                  <a:lnTo>
                    <a:pt x="855" y="750"/>
                  </a:lnTo>
                  <a:lnTo>
                    <a:pt x="856" y="750"/>
                  </a:lnTo>
                  <a:lnTo>
                    <a:pt x="856" y="751"/>
                  </a:lnTo>
                  <a:lnTo>
                    <a:pt x="857" y="751"/>
                  </a:lnTo>
                  <a:lnTo>
                    <a:pt x="857" y="752"/>
                  </a:lnTo>
                  <a:lnTo>
                    <a:pt x="857" y="753"/>
                  </a:lnTo>
                  <a:lnTo>
                    <a:pt x="858" y="753"/>
                  </a:lnTo>
                  <a:lnTo>
                    <a:pt x="858" y="754"/>
                  </a:lnTo>
                  <a:lnTo>
                    <a:pt x="859" y="754"/>
                  </a:lnTo>
                  <a:lnTo>
                    <a:pt x="860" y="754"/>
                  </a:lnTo>
                  <a:lnTo>
                    <a:pt x="861" y="755"/>
                  </a:lnTo>
                  <a:lnTo>
                    <a:pt x="861" y="755"/>
                  </a:lnTo>
                  <a:lnTo>
                    <a:pt x="862" y="756"/>
                  </a:lnTo>
                  <a:lnTo>
                    <a:pt x="862" y="756"/>
                  </a:lnTo>
                  <a:lnTo>
                    <a:pt x="863" y="756"/>
                  </a:lnTo>
                  <a:lnTo>
                    <a:pt x="863" y="757"/>
                  </a:lnTo>
                  <a:lnTo>
                    <a:pt x="863" y="756"/>
                  </a:lnTo>
                  <a:lnTo>
                    <a:pt x="863" y="755"/>
                  </a:lnTo>
                  <a:lnTo>
                    <a:pt x="863" y="755"/>
                  </a:lnTo>
                  <a:lnTo>
                    <a:pt x="864" y="755"/>
                  </a:lnTo>
                  <a:lnTo>
                    <a:pt x="865" y="755"/>
                  </a:lnTo>
                  <a:lnTo>
                    <a:pt x="866" y="755"/>
                  </a:lnTo>
                  <a:lnTo>
                    <a:pt x="866" y="756"/>
                  </a:lnTo>
                  <a:lnTo>
                    <a:pt x="867" y="756"/>
                  </a:lnTo>
                  <a:lnTo>
                    <a:pt x="868" y="756"/>
                  </a:lnTo>
                  <a:lnTo>
                    <a:pt x="868" y="757"/>
                  </a:lnTo>
                  <a:lnTo>
                    <a:pt x="869" y="757"/>
                  </a:lnTo>
                  <a:lnTo>
                    <a:pt x="869" y="758"/>
                  </a:lnTo>
                  <a:lnTo>
                    <a:pt x="870" y="758"/>
                  </a:lnTo>
                  <a:lnTo>
                    <a:pt x="870" y="759"/>
                  </a:lnTo>
                  <a:lnTo>
                    <a:pt x="870" y="760"/>
                  </a:lnTo>
                  <a:lnTo>
                    <a:pt x="871" y="760"/>
                  </a:lnTo>
                  <a:lnTo>
                    <a:pt x="871" y="761"/>
                  </a:lnTo>
                  <a:lnTo>
                    <a:pt x="871" y="762"/>
                  </a:lnTo>
                  <a:lnTo>
                    <a:pt x="871" y="763"/>
                  </a:lnTo>
                  <a:lnTo>
                    <a:pt x="871" y="764"/>
                  </a:lnTo>
                  <a:lnTo>
                    <a:pt x="871" y="764"/>
                  </a:lnTo>
                  <a:lnTo>
                    <a:pt x="871" y="764"/>
                  </a:lnTo>
                  <a:lnTo>
                    <a:pt x="871" y="765"/>
                  </a:lnTo>
                  <a:lnTo>
                    <a:pt x="871" y="766"/>
                  </a:lnTo>
                  <a:lnTo>
                    <a:pt x="871" y="765"/>
                  </a:lnTo>
                  <a:lnTo>
                    <a:pt x="872" y="765"/>
                  </a:lnTo>
                  <a:lnTo>
                    <a:pt x="872" y="764"/>
                  </a:lnTo>
                  <a:lnTo>
                    <a:pt x="873" y="764"/>
                  </a:lnTo>
                  <a:lnTo>
                    <a:pt x="873" y="765"/>
                  </a:lnTo>
                  <a:lnTo>
                    <a:pt x="874" y="765"/>
                  </a:lnTo>
                  <a:lnTo>
                    <a:pt x="875" y="765"/>
                  </a:lnTo>
                  <a:lnTo>
                    <a:pt x="876" y="765"/>
                  </a:lnTo>
                  <a:lnTo>
                    <a:pt x="876" y="766"/>
                  </a:lnTo>
                  <a:lnTo>
                    <a:pt x="877" y="766"/>
                  </a:lnTo>
                  <a:lnTo>
                    <a:pt x="878" y="766"/>
                  </a:lnTo>
                  <a:lnTo>
                    <a:pt x="878" y="767"/>
                  </a:lnTo>
                  <a:lnTo>
                    <a:pt x="879" y="767"/>
                  </a:lnTo>
                  <a:lnTo>
                    <a:pt x="880" y="767"/>
                  </a:lnTo>
                  <a:lnTo>
                    <a:pt x="880" y="766"/>
                  </a:lnTo>
                  <a:lnTo>
                    <a:pt x="880" y="765"/>
                  </a:lnTo>
                  <a:lnTo>
                    <a:pt x="880" y="764"/>
                  </a:lnTo>
                  <a:lnTo>
                    <a:pt x="879" y="764"/>
                  </a:lnTo>
                  <a:lnTo>
                    <a:pt x="879" y="764"/>
                  </a:lnTo>
                  <a:lnTo>
                    <a:pt x="879" y="763"/>
                  </a:lnTo>
                  <a:lnTo>
                    <a:pt x="880" y="763"/>
                  </a:lnTo>
                  <a:lnTo>
                    <a:pt x="880" y="763"/>
                  </a:lnTo>
                  <a:lnTo>
                    <a:pt x="881" y="763"/>
                  </a:lnTo>
                  <a:lnTo>
                    <a:pt x="882" y="764"/>
                  </a:lnTo>
                  <a:lnTo>
                    <a:pt x="883" y="764"/>
                  </a:lnTo>
                  <a:lnTo>
                    <a:pt x="883" y="763"/>
                  </a:lnTo>
                  <a:lnTo>
                    <a:pt x="883" y="762"/>
                  </a:lnTo>
                  <a:lnTo>
                    <a:pt x="883" y="761"/>
                  </a:lnTo>
                  <a:lnTo>
                    <a:pt x="883" y="760"/>
                  </a:lnTo>
                  <a:lnTo>
                    <a:pt x="884" y="760"/>
                  </a:lnTo>
                  <a:lnTo>
                    <a:pt x="884" y="759"/>
                  </a:lnTo>
                  <a:lnTo>
                    <a:pt x="885" y="759"/>
                  </a:lnTo>
                  <a:lnTo>
                    <a:pt x="886" y="759"/>
                  </a:lnTo>
                  <a:lnTo>
                    <a:pt x="887" y="759"/>
                  </a:lnTo>
                  <a:lnTo>
                    <a:pt x="887" y="758"/>
                  </a:lnTo>
                  <a:lnTo>
                    <a:pt x="888" y="758"/>
                  </a:lnTo>
                  <a:lnTo>
                    <a:pt x="888" y="759"/>
                  </a:lnTo>
                  <a:lnTo>
                    <a:pt x="889" y="759"/>
                  </a:lnTo>
                  <a:lnTo>
                    <a:pt x="889" y="759"/>
                  </a:lnTo>
                  <a:lnTo>
                    <a:pt x="889" y="758"/>
                  </a:lnTo>
                  <a:lnTo>
                    <a:pt x="890" y="758"/>
                  </a:lnTo>
                  <a:lnTo>
                    <a:pt x="890" y="759"/>
                  </a:lnTo>
                  <a:lnTo>
                    <a:pt x="890" y="758"/>
                  </a:lnTo>
                  <a:lnTo>
                    <a:pt x="891" y="759"/>
                  </a:lnTo>
                  <a:lnTo>
                    <a:pt x="891" y="760"/>
                  </a:lnTo>
                  <a:lnTo>
                    <a:pt x="892" y="760"/>
                  </a:lnTo>
                  <a:lnTo>
                    <a:pt x="893" y="759"/>
                  </a:lnTo>
                  <a:lnTo>
                    <a:pt x="893" y="758"/>
                  </a:lnTo>
                  <a:lnTo>
                    <a:pt x="894" y="758"/>
                  </a:lnTo>
                  <a:lnTo>
                    <a:pt x="894" y="757"/>
                  </a:lnTo>
                  <a:lnTo>
                    <a:pt x="895" y="756"/>
                  </a:lnTo>
                  <a:lnTo>
                    <a:pt x="895" y="755"/>
                  </a:lnTo>
                  <a:lnTo>
                    <a:pt x="895" y="756"/>
                  </a:lnTo>
                  <a:lnTo>
                    <a:pt x="896" y="756"/>
                  </a:lnTo>
                  <a:lnTo>
                    <a:pt x="896" y="757"/>
                  </a:lnTo>
                  <a:lnTo>
                    <a:pt x="896" y="758"/>
                  </a:lnTo>
                  <a:lnTo>
                    <a:pt x="897" y="758"/>
                  </a:lnTo>
                  <a:lnTo>
                    <a:pt x="898" y="758"/>
                  </a:lnTo>
                  <a:lnTo>
                    <a:pt x="898" y="759"/>
                  </a:lnTo>
                  <a:lnTo>
                    <a:pt x="898" y="760"/>
                  </a:lnTo>
                  <a:lnTo>
                    <a:pt x="898" y="761"/>
                  </a:lnTo>
                  <a:lnTo>
                    <a:pt x="898" y="762"/>
                  </a:lnTo>
                  <a:lnTo>
                    <a:pt x="897" y="762"/>
                  </a:lnTo>
                  <a:lnTo>
                    <a:pt x="897" y="763"/>
                  </a:lnTo>
                  <a:lnTo>
                    <a:pt x="898" y="764"/>
                  </a:lnTo>
                  <a:lnTo>
                    <a:pt x="898" y="764"/>
                  </a:lnTo>
                  <a:lnTo>
                    <a:pt x="898" y="765"/>
                  </a:lnTo>
                  <a:lnTo>
                    <a:pt x="898" y="766"/>
                  </a:lnTo>
                  <a:lnTo>
                    <a:pt x="898" y="766"/>
                  </a:lnTo>
                  <a:lnTo>
                    <a:pt x="899" y="767"/>
                  </a:lnTo>
                  <a:lnTo>
                    <a:pt x="900" y="766"/>
                  </a:lnTo>
                  <a:lnTo>
                    <a:pt x="900" y="765"/>
                  </a:lnTo>
                  <a:lnTo>
                    <a:pt x="900" y="764"/>
                  </a:lnTo>
                  <a:lnTo>
                    <a:pt x="899" y="764"/>
                  </a:lnTo>
                  <a:lnTo>
                    <a:pt x="900" y="764"/>
                  </a:lnTo>
                  <a:lnTo>
                    <a:pt x="900" y="764"/>
                  </a:lnTo>
                  <a:lnTo>
                    <a:pt x="900" y="763"/>
                  </a:lnTo>
                  <a:lnTo>
                    <a:pt x="900" y="762"/>
                  </a:lnTo>
                  <a:lnTo>
                    <a:pt x="900" y="761"/>
                  </a:lnTo>
                  <a:lnTo>
                    <a:pt x="900" y="762"/>
                  </a:lnTo>
                  <a:lnTo>
                    <a:pt x="901" y="762"/>
                  </a:lnTo>
                  <a:lnTo>
                    <a:pt x="902" y="762"/>
                  </a:lnTo>
                  <a:lnTo>
                    <a:pt x="903" y="761"/>
                  </a:lnTo>
                  <a:lnTo>
                    <a:pt x="904" y="761"/>
                  </a:lnTo>
                  <a:lnTo>
                    <a:pt x="904" y="760"/>
                  </a:lnTo>
                  <a:lnTo>
                    <a:pt x="905" y="760"/>
                  </a:lnTo>
                  <a:lnTo>
                    <a:pt x="904" y="759"/>
                  </a:lnTo>
                  <a:lnTo>
                    <a:pt x="905" y="758"/>
                  </a:lnTo>
                  <a:lnTo>
                    <a:pt x="904" y="758"/>
                  </a:lnTo>
                  <a:lnTo>
                    <a:pt x="904" y="757"/>
                  </a:lnTo>
                  <a:lnTo>
                    <a:pt x="905" y="756"/>
                  </a:lnTo>
                  <a:lnTo>
                    <a:pt x="905" y="755"/>
                  </a:lnTo>
                  <a:lnTo>
                    <a:pt x="905" y="755"/>
                  </a:lnTo>
                  <a:lnTo>
                    <a:pt x="905" y="754"/>
                  </a:lnTo>
                  <a:lnTo>
                    <a:pt x="905" y="753"/>
                  </a:lnTo>
                  <a:lnTo>
                    <a:pt x="905" y="754"/>
                  </a:lnTo>
                  <a:lnTo>
                    <a:pt x="906" y="754"/>
                  </a:lnTo>
                  <a:lnTo>
                    <a:pt x="906" y="755"/>
                  </a:lnTo>
                  <a:lnTo>
                    <a:pt x="906" y="755"/>
                  </a:lnTo>
                  <a:lnTo>
                    <a:pt x="906" y="756"/>
                  </a:lnTo>
                  <a:lnTo>
                    <a:pt x="907" y="756"/>
                  </a:lnTo>
                  <a:lnTo>
                    <a:pt x="907" y="757"/>
                  </a:lnTo>
                  <a:lnTo>
                    <a:pt x="907" y="757"/>
                  </a:lnTo>
                  <a:lnTo>
                    <a:pt x="907" y="758"/>
                  </a:lnTo>
                  <a:lnTo>
                    <a:pt x="907" y="758"/>
                  </a:lnTo>
                  <a:lnTo>
                    <a:pt x="907" y="759"/>
                  </a:lnTo>
                  <a:lnTo>
                    <a:pt x="908" y="759"/>
                  </a:lnTo>
                  <a:lnTo>
                    <a:pt x="908" y="760"/>
                  </a:lnTo>
                  <a:lnTo>
                    <a:pt x="909" y="760"/>
                  </a:lnTo>
                  <a:lnTo>
                    <a:pt x="909" y="761"/>
                  </a:lnTo>
                  <a:lnTo>
                    <a:pt x="910" y="761"/>
                  </a:lnTo>
                  <a:lnTo>
                    <a:pt x="911" y="761"/>
                  </a:lnTo>
                  <a:lnTo>
                    <a:pt x="912" y="761"/>
                  </a:lnTo>
                  <a:lnTo>
                    <a:pt x="912" y="762"/>
                  </a:lnTo>
                  <a:lnTo>
                    <a:pt x="913" y="762"/>
                  </a:lnTo>
                  <a:lnTo>
                    <a:pt x="914" y="763"/>
                  </a:lnTo>
                  <a:lnTo>
                    <a:pt x="914" y="764"/>
                  </a:lnTo>
                  <a:lnTo>
                    <a:pt x="915" y="764"/>
                  </a:lnTo>
                  <a:lnTo>
                    <a:pt x="916" y="764"/>
                  </a:lnTo>
                  <a:lnTo>
                    <a:pt x="917" y="764"/>
                  </a:lnTo>
                  <a:lnTo>
                    <a:pt x="917" y="763"/>
                  </a:lnTo>
                  <a:lnTo>
                    <a:pt x="916" y="763"/>
                  </a:lnTo>
                  <a:lnTo>
                    <a:pt x="917" y="762"/>
                  </a:lnTo>
                  <a:lnTo>
                    <a:pt x="916" y="762"/>
                  </a:lnTo>
                  <a:lnTo>
                    <a:pt x="915" y="762"/>
                  </a:lnTo>
                  <a:lnTo>
                    <a:pt x="916" y="761"/>
                  </a:lnTo>
                  <a:lnTo>
                    <a:pt x="916" y="762"/>
                  </a:lnTo>
                  <a:lnTo>
                    <a:pt x="917" y="762"/>
                  </a:lnTo>
                  <a:lnTo>
                    <a:pt x="917" y="763"/>
                  </a:lnTo>
                  <a:lnTo>
                    <a:pt x="917" y="763"/>
                  </a:lnTo>
                  <a:lnTo>
                    <a:pt x="917" y="764"/>
                  </a:lnTo>
                  <a:lnTo>
                    <a:pt x="917" y="764"/>
                  </a:lnTo>
                  <a:lnTo>
                    <a:pt x="918" y="764"/>
                  </a:lnTo>
                  <a:lnTo>
                    <a:pt x="918" y="765"/>
                  </a:lnTo>
                  <a:lnTo>
                    <a:pt x="917" y="766"/>
                  </a:lnTo>
                  <a:lnTo>
                    <a:pt x="917" y="767"/>
                  </a:lnTo>
                  <a:lnTo>
                    <a:pt x="917" y="768"/>
                  </a:lnTo>
                  <a:lnTo>
                    <a:pt x="917" y="768"/>
                  </a:lnTo>
                  <a:lnTo>
                    <a:pt x="917" y="769"/>
                  </a:lnTo>
                  <a:lnTo>
                    <a:pt x="917" y="770"/>
                  </a:lnTo>
                  <a:lnTo>
                    <a:pt x="917" y="771"/>
                  </a:lnTo>
                  <a:lnTo>
                    <a:pt x="917" y="772"/>
                  </a:lnTo>
                  <a:lnTo>
                    <a:pt x="918" y="772"/>
                  </a:lnTo>
                  <a:lnTo>
                    <a:pt x="918" y="773"/>
                  </a:lnTo>
                  <a:lnTo>
                    <a:pt x="919" y="773"/>
                  </a:lnTo>
                  <a:lnTo>
                    <a:pt x="919" y="772"/>
                  </a:lnTo>
                  <a:lnTo>
                    <a:pt x="920" y="772"/>
                  </a:lnTo>
                  <a:lnTo>
                    <a:pt x="920" y="773"/>
                  </a:lnTo>
                  <a:lnTo>
                    <a:pt x="920" y="773"/>
                  </a:lnTo>
                  <a:lnTo>
                    <a:pt x="921" y="773"/>
                  </a:lnTo>
                  <a:lnTo>
                    <a:pt x="921" y="774"/>
                  </a:lnTo>
                  <a:lnTo>
                    <a:pt x="921" y="775"/>
                  </a:lnTo>
                  <a:lnTo>
                    <a:pt x="922" y="775"/>
                  </a:lnTo>
                  <a:lnTo>
                    <a:pt x="923" y="775"/>
                  </a:lnTo>
                  <a:lnTo>
                    <a:pt x="923" y="774"/>
                  </a:lnTo>
                  <a:lnTo>
                    <a:pt x="923" y="773"/>
                  </a:lnTo>
                  <a:lnTo>
                    <a:pt x="923" y="773"/>
                  </a:lnTo>
                  <a:lnTo>
                    <a:pt x="923" y="772"/>
                  </a:lnTo>
                  <a:lnTo>
                    <a:pt x="922" y="772"/>
                  </a:lnTo>
                  <a:lnTo>
                    <a:pt x="922" y="771"/>
                  </a:lnTo>
                  <a:lnTo>
                    <a:pt x="922" y="770"/>
                  </a:lnTo>
                  <a:lnTo>
                    <a:pt x="923" y="770"/>
                  </a:lnTo>
                  <a:lnTo>
                    <a:pt x="924" y="770"/>
                  </a:lnTo>
                  <a:lnTo>
                    <a:pt x="925" y="770"/>
                  </a:lnTo>
                  <a:lnTo>
                    <a:pt x="926" y="770"/>
                  </a:lnTo>
                  <a:lnTo>
                    <a:pt x="926" y="770"/>
                  </a:lnTo>
                  <a:lnTo>
                    <a:pt x="926" y="771"/>
                  </a:lnTo>
                  <a:lnTo>
                    <a:pt x="926" y="772"/>
                  </a:lnTo>
                  <a:lnTo>
                    <a:pt x="926" y="773"/>
                  </a:lnTo>
                  <a:lnTo>
                    <a:pt x="926" y="773"/>
                  </a:lnTo>
                  <a:lnTo>
                    <a:pt x="927" y="773"/>
                  </a:lnTo>
                  <a:lnTo>
                    <a:pt x="927" y="773"/>
                  </a:lnTo>
                  <a:lnTo>
                    <a:pt x="928" y="773"/>
                  </a:lnTo>
                  <a:lnTo>
                    <a:pt x="929" y="773"/>
                  </a:lnTo>
                  <a:lnTo>
                    <a:pt x="930" y="773"/>
                  </a:lnTo>
                  <a:lnTo>
                    <a:pt x="931" y="773"/>
                  </a:lnTo>
                  <a:lnTo>
                    <a:pt x="932" y="773"/>
                  </a:lnTo>
                  <a:lnTo>
                    <a:pt x="932" y="772"/>
                  </a:lnTo>
                  <a:lnTo>
                    <a:pt x="932" y="773"/>
                  </a:lnTo>
                  <a:lnTo>
                    <a:pt x="932" y="773"/>
                  </a:lnTo>
                  <a:lnTo>
                    <a:pt x="933" y="773"/>
                  </a:lnTo>
                  <a:lnTo>
                    <a:pt x="933" y="774"/>
                  </a:lnTo>
                  <a:lnTo>
                    <a:pt x="933" y="775"/>
                  </a:lnTo>
                  <a:lnTo>
                    <a:pt x="933" y="776"/>
                  </a:lnTo>
                  <a:lnTo>
                    <a:pt x="933" y="777"/>
                  </a:lnTo>
                  <a:lnTo>
                    <a:pt x="934" y="777"/>
                  </a:lnTo>
                  <a:lnTo>
                    <a:pt x="935" y="777"/>
                  </a:lnTo>
                  <a:lnTo>
                    <a:pt x="935" y="777"/>
                  </a:lnTo>
                  <a:lnTo>
                    <a:pt x="936" y="777"/>
                  </a:lnTo>
                  <a:lnTo>
                    <a:pt x="937" y="777"/>
                  </a:lnTo>
                  <a:lnTo>
                    <a:pt x="938" y="777"/>
                  </a:lnTo>
                  <a:lnTo>
                    <a:pt x="939" y="777"/>
                  </a:lnTo>
                  <a:lnTo>
                    <a:pt x="939" y="776"/>
                  </a:lnTo>
                  <a:lnTo>
                    <a:pt x="939" y="775"/>
                  </a:lnTo>
                  <a:lnTo>
                    <a:pt x="940" y="775"/>
                  </a:lnTo>
                  <a:lnTo>
                    <a:pt x="940" y="774"/>
                  </a:lnTo>
                  <a:lnTo>
                    <a:pt x="941" y="774"/>
                  </a:lnTo>
                  <a:lnTo>
                    <a:pt x="942" y="774"/>
                  </a:lnTo>
                  <a:lnTo>
                    <a:pt x="943" y="774"/>
                  </a:lnTo>
                  <a:lnTo>
                    <a:pt x="943" y="773"/>
                  </a:lnTo>
                  <a:lnTo>
                    <a:pt x="943" y="774"/>
                  </a:lnTo>
                  <a:lnTo>
                    <a:pt x="943" y="775"/>
                  </a:lnTo>
                  <a:lnTo>
                    <a:pt x="944" y="775"/>
                  </a:lnTo>
                  <a:lnTo>
                    <a:pt x="944" y="775"/>
                  </a:lnTo>
                  <a:lnTo>
                    <a:pt x="944" y="776"/>
                  </a:lnTo>
                  <a:lnTo>
                    <a:pt x="945" y="776"/>
                  </a:lnTo>
                  <a:lnTo>
                    <a:pt x="945" y="777"/>
                  </a:lnTo>
                  <a:lnTo>
                    <a:pt x="946" y="777"/>
                  </a:lnTo>
                  <a:lnTo>
                    <a:pt x="947" y="777"/>
                  </a:lnTo>
                  <a:lnTo>
                    <a:pt x="948" y="777"/>
                  </a:lnTo>
                  <a:lnTo>
                    <a:pt x="949" y="777"/>
                  </a:lnTo>
                  <a:lnTo>
                    <a:pt x="949" y="776"/>
                  </a:lnTo>
                  <a:lnTo>
                    <a:pt x="949" y="775"/>
                  </a:lnTo>
                  <a:lnTo>
                    <a:pt x="949" y="774"/>
                  </a:lnTo>
                  <a:lnTo>
                    <a:pt x="950" y="774"/>
                  </a:lnTo>
                  <a:lnTo>
                    <a:pt x="949" y="774"/>
                  </a:lnTo>
                  <a:lnTo>
                    <a:pt x="948" y="774"/>
                  </a:lnTo>
                  <a:lnTo>
                    <a:pt x="948" y="773"/>
                  </a:lnTo>
                  <a:lnTo>
                    <a:pt x="948" y="773"/>
                  </a:lnTo>
                  <a:lnTo>
                    <a:pt x="947" y="773"/>
                  </a:lnTo>
                  <a:lnTo>
                    <a:pt x="947" y="772"/>
                  </a:lnTo>
                  <a:lnTo>
                    <a:pt x="947" y="771"/>
                  </a:lnTo>
                  <a:lnTo>
                    <a:pt x="948" y="771"/>
                  </a:lnTo>
                  <a:lnTo>
                    <a:pt x="948" y="772"/>
                  </a:lnTo>
                  <a:lnTo>
                    <a:pt x="949" y="772"/>
                  </a:lnTo>
                  <a:lnTo>
                    <a:pt x="950" y="772"/>
                  </a:lnTo>
                  <a:lnTo>
                    <a:pt x="950" y="771"/>
                  </a:lnTo>
                  <a:lnTo>
                    <a:pt x="951" y="771"/>
                  </a:lnTo>
                  <a:lnTo>
                    <a:pt x="952" y="771"/>
                  </a:lnTo>
                  <a:lnTo>
                    <a:pt x="953" y="771"/>
                  </a:lnTo>
                  <a:lnTo>
                    <a:pt x="953" y="770"/>
                  </a:lnTo>
                  <a:lnTo>
                    <a:pt x="953" y="770"/>
                  </a:lnTo>
                  <a:lnTo>
                    <a:pt x="953" y="769"/>
                  </a:lnTo>
                  <a:lnTo>
                    <a:pt x="954" y="769"/>
                  </a:lnTo>
                  <a:lnTo>
                    <a:pt x="955" y="770"/>
                  </a:lnTo>
                  <a:lnTo>
                    <a:pt x="956" y="770"/>
                  </a:lnTo>
                  <a:lnTo>
                    <a:pt x="956" y="771"/>
                  </a:lnTo>
                  <a:lnTo>
                    <a:pt x="957" y="771"/>
                  </a:lnTo>
                  <a:lnTo>
                    <a:pt x="957" y="770"/>
                  </a:lnTo>
                  <a:lnTo>
                    <a:pt x="958" y="770"/>
                  </a:lnTo>
                  <a:lnTo>
                    <a:pt x="958" y="769"/>
                  </a:lnTo>
                  <a:lnTo>
                    <a:pt x="959" y="769"/>
                  </a:lnTo>
                  <a:lnTo>
                    <a:pt x="959" y="770"/>
                  </a:lnTo>
                  <a:lnTo>
                    <a:pt x="960" y="770"/>
                  </a:lnTo>
                  <a:lnTo>
                    <a:pt x="960" y="769"/>
                  </a:lnTo>
                  <a:lnTo>
                    <a:pt x="961" y="769"/>
                  </a:lnTo>
                  <a:lnTo>
                    <a:pt x="961" y="770"/>
                  </a:lnTo>
                  <a:lnTo>
                    <a:pt x="961" y="771"/>
                  </a:lnTo>
                  <a:lnTo>
                    <a:pt x="962" y="771"/>
                  </a:lnTo>
                  <a:lnTo>
                    <a:pt x="962" y="772"/>
                  </a:lnTo>
                  <a:lnTo>
                    <a:pt x="962" y="771"/>
                  </a:lnTo>
                  <a:lnTo>
                    <a:pt x="962" y="772"/>
                  </a:lnTo>
                  <a:lnTo>
                    <a:pt x="962" y="772"/>
                  </a:lnTo>
                  <a:lnTo>
                    <a:pt x="962" y="773"/>
                  </a:lnTo>
                  <a:lnTo>
                    <a:pt x="963" y="773"/>
                  </a:lnTo>
                  <a:lnTo>
                    <a:pt x="964" y="773"/>
                  </a:lnTo>
                  <a:lnTo>
                    <a:pt x="965" y="773"/>
                  </a:lnTo>
                  <a:lnTo>
                    <a:pt x="966" y="772"/>
                  </a:lnTo>
                  <a:lnTo>
                    <a:pt x="966" y="773"/>
                  </a:lnTo>
                  <a:lnTo>
                    <a:pt x="966" y="773"/>
                  </a:lnTo>
                  <a:lnTo>
                    <a:pt x="967" y="774"/>
                  </a:lnTo>
                  <a:lnTo>
                    <a:pt x="968" y="774"/>
                  </a:lnTo>
                  <a:lnTo>
                    <a:pt x="968" y="775"/>
                  </a:lnTo>
                  <a:lnTo>
                    <a:pt x="969" y="775"/>
                  </a:lnTo>
                  <a:lnTo>
                    <a:pt x="969" y="776"/>
                  </a:lnTo>
                  <a:lnTo>
                    <a:pt x="969" y="777"/>
                  </a:lnTo>
                  <a:lnTo>
                    <a:pt x="969" y="778"/>
                  </a:lnTo>
                  <a:lnTo>
                    <a:pt x="970" y="778"/>
                  </a:lnTo>
                  <a:lnTo>
                    <a:pt x="971" y="778"/>
                  </a:lnTo>
                  <a:lnTo>
                    <a:pt x="971" y="777"/>
                  </a:lnTo>
                  <a:lnTo>
                    <a:pt x="971" y="778"/>
                  </a:lnTo>
                  <a:lnTo>
                    <a:pt x="971" y="778"/>
                  </a:lnTo>
                  <a:lnTo>
                    <a:pt x="971" y="779"/>
                  </a:lnTo>
                  <a:lnTo>
                    <a:pt x="971" y="780"/>
                  </a:lnTo>
                  <a:lnTo>
                    <a:pt x="972" y="780"/>
                  </a:lnTo>
                  <a:lnTo>
                    <a:pt x="973" y="780"/>
                  </a:lnTo>
                  <a:lnTo>
                    <a:pt x="973" y="781"/>
                  </a:lnTo>
                  <a:lnTo>
                    <a:pt x="974" y="781"/>
                  </a:lnTo>
                  <a:lnTo>
                    <a:pt x="974" y="782"/>
                  </a:lnTo>
                  <a:lnTo>
                    <a:pt x="975" y="782"/>
                  </a:lnTo>
                  <a:lnTo>
                    <a:pt x="975" y="781"/>
                  </a:lnTo>
                  <a:lnTo>
                    <a:pt x="975" y="780"/>
                  </a:lnTo>
                  <a:lnTo>
                    <a:pt x="976" y="780"/>
                  </a:lnTo>
                  <a:lnTo>
                    <a:pt x="976" y="779"/>
                  </a:lnTo>
                  <a:lnTo>
                    <a:pt x="976" y="778"/>
                  </a:lnTo>
                  <a:lnTo>
                    <a:pt x="977" y="778"/>
                  </a:lnTo>
                  <a:lnTo>
                    <a:pt x="977" y="777"/>
                  </a:lnTo>
                  <a:lnTo>
                    <a:pt x="978" y="777"/>
                  </a:lnTo>
                  <a:lnTo>
                    <a:pt x="978" y="776"/>
                  </a:lnTo>
                  <a:lnTo>
                    <a:pt x="979" y="776"/>
                  </a:lnTo>
                  <a:lnTo>
                    <a:pt x="979" y="775"/>
                  </a:lnTo>
                  <a:lnTo>
                    <a:pt x="979" y="774"/>
                  </a:lnTo>
                  <a:lnTo>
                    <a:pt x="979" y="773"/>
                  </a:lnTo>
                  <a:lnTo>
                    <a:pt x="980" y="773"/>
                  </a:lnTo>
                  <a:lnTo>
                    <a:pt x="980" y="772"/>
                  </a:lnTo>
                  <a:lnTo>
                    <a:pt x="979" y="772"/>
                  </a:lnTo>
                  <a:lnTo>
                    <a:pt x="979" y="771"/>
                  </a:lnTo>
                  <a:lnTo>
                    <a:pt x="979" y="770"/>
                  </a:lnTo>
                  <a:lnTo>
                    <a:pt x="980" y="770"/>
                  </a:lnTo>
                  <a:lnTo>
                    <a:pt x="980" y="771"/>
                  </a:lnTo>
                  <a:lnTo>
                    <a:pt x="981" y="771"/>
                  </a:lnTo>
                  <a:lnTo>
                    <a:pt x="982" y="771"/>
                  </a:lnTo>
                  <a:lnTo>
                    <a:pt x="982" y="770"/>
                  </a:lnTo>
                  <a:lnTo>
                    <a:pt x="983" y="769"/>
                  </a:lnTo>
                  <a:lnTo>
                    <a:pt x="983" y="770"/>
                  </a:lnTo>
                  <a:lnTo>
                    <a:pt x="984" y="770"/>
                  </a:lnTo>
                  <a:lnTo>
                    <a:pt x="984" y="769"/>
                  </a:lnTo>
                  <a:lnTo>
                    <a:pt x="984" y="768"/>
                  </a:lnTo>
                  <a:lnTo>
                    <a:pt x="985" y="767"/>
                  </a:lnTo>
                  <a:lnTo>
                    <a:pt x="984" y="767"/>
                  </a:lnTo>
                  <a:lnTo>
                    <a:pt x="984" y="766"/>
                  </a:lnTo>
                  <a:lnTo>
                    <a:pt x="985" y="766"/>
                  </a:lnTo>
                  <a:lnTo>
                    <a:pt x="985" y="765"/>
                  </a:lnTo>
                  <a:lnTo>
                    <a:pt x="985" y="764"/>
                  </a:lnTo>
                  <a:lnTo>
                    <a:pt x="985" y="764"/>
                  </a:lnTo>
                  <a:lnTo>
                    <a:pt x="985" y="763"/>
                  </a:lnTo>
                  <a:lnTo>
                    <a:pt x="986" y="763"/>
                  </a:lnTo>
                  <a:lnTo>
                    <a:pt x="986" y="762"/>
                  </a:lnTo>
                  <a:lnTo>
                    <a:pt x="985" y="762"/>
                  </a:lnTo>
                  <a:lnTo>
                    <a:pt x="985" y="761"/>
                  </a:lnTo>
                  <a:lnTo>
                    <a:pt x="984" y="761"/>
                  </a:lnTo>
                  <a:lnTo>
                    <a:pt x="983" y="761"/>
                  </a:lnTo>
                  <a:lnTo>
                    <a:pt x="983" y="760"/>
                  </a:lnTo>
                  <a:lnTo>
                    <a:pt x="983" y="759"/>
                  </a:lnTo>
                  <a:lnTo>
                    <a:pt x="982" y="759"/>
                  </a:lnTo>
                  <a:lnTo>
                    <a:pt x="982" y="758"/>
                  </a:lnTo>
                  <a:lnTo>
                    <a:pt x="982" y="757"/>
                  </a:lnTo>
                  <a:lnTo>
                    <a:pt x="982" y="756"/>
                  </a:lnTo>
                  <a:lnTo>
                    <a:pt x="981" y="756"/>
                  </a:lnTo>
                  <a:lnTo>
                    <a:pt x="980" y="756"/>
                  </a:lnTo>
                  <a:lnTo>
                    <a:pt x="980" y="755"/>
                  </a:lnTo>
                  <a:lnTo>
                    <a:pt x="980" y="755"/>
                  </a:lnTo>
                  <a:lnTo>
                    <a:pt x="979" y="755"/>
                  </a:lnTo>
                  <a:lnTo>
                    <a:pt x="978" y="754"/>
                  </a:lnTo>
                  <a:lnTo>
                    <a:pt x="978" y="753"/>
                  </a:lnTo>
                  <a:lnTo>
                    <a:pt x="977" y="752"/>
                  </a:lnTo>
                  <a:lnTo>
                    <a:pt x="977" y="751"/>
                  </a:lnTo>
                  <a:lnTo>
                    <a:pt x="977" y="750"/>
                  </a:lnTo>
                  <a:lnTo>
                    <a:pt x="978" y="750"/>
                  </a:lnTo>
                  <a:lnTo>
                    <a:pt x="977" y="750"/>
                  </a:lnTo>
                  <a:lnTo>
                    <a:pt x="977" y="749"/>
                  </a:lnTo>
                  <a:lnTo>
                    <a:pt x="977" y="748"/>
                  </a:lnTo>
                  <a:lnTo>
                    <a:pt x="976" y="748"/>
                  </a:lnTo>
                  <a:lnTo>
                    <a:pt x="976" y="747"/>
                  </a:lnTo>
                  <a:lnTo>
                    <a:pt x="975" y="747"/>
                  </a:lnTo>
                  <a:lnTo>
                    <a:pt x="975" y="746"/>
                  </a:lnTo>
                  <a:lnTo>
                    <a:pt x="976" y="746"/>
                  </a:lnTo>
                  <a:lnTo>
                    <a:pt x="976" y="745"/>
                  </a:lnTo>
                  <a:lnTo>
                    <a:pt x="975" y="745"/>
                  </a:lnTo>
                  <a:lnTo>
                    <a:pt x="975" y="745"/>
                  </a:lnTo>
                  <a:lnTo>
                    <a:pt x="975" y="744"/>
                  </a:lnTo>
                  <a:lnTo>
                    <a:pt x="975" y="743"/>
                  </a:lnTo>
                  <a:lnTo>
                    <a:pt x="974" y="743"/>
                  </a:lnTo>
                  <a:lnTo>
                    <a:pt x="973" y="743"/>
                  </a:lnTo>
                  <a:lnTo>
                    <a:pt x="973" y="742"/>
                  </a:lnTo>
                  <a:lnTo>
                    <a:pt x="974" y="742"/>
                  </a:lnTo>
                  <a:lnTo>
                    <a:pt x="974" y="741"/>
                  </a:lnTo>
                  <a:lnTo>
                    <a:pt x="973" y="740"/>
                  </a:lnTo>
                  <a:lnTo>
                    <a:pt x="972" y="740"/>
                  </a:lnTo>
                  <a:lnTo>
                    <a:pt x="973" y="740"/>
                  </a:lnTo>
                  <a:lnTo>
                    <a:pt x="974" y="740"/>
                  </a:lnTo>
                  <a:lnTo>
                    <a:pt x="974" y="739"/>
                  </a:lnTo>
                  <a:lnTo>
                    <a:pt x="975" y="739"/>
                  </a:lnTo>
                  <a:lnTo>
                    <a:pt x="975" y="740"/>
                  </a:lnTo>
                  <a:lnTo>
                    <a:pt x="976" y="740"/>
                  </a:lnTo>
                  <a:lnTo>
                    <a:pt x="976" y="741"/>
                  </a:lnTo>
                  <a:lnTo>
                    <a:pt x="977" y="741"/>
                  </a:lnTo>
                  <a:lnTo>
                    <a:pt x="978" y="741"/>
                  </a:lnTo>
                  <a:lnTo>
                    <a:pt x="979" y="741"/>
                  </a:lnTo>
                  <a:lnTo>
                    <a:pt x="980" y="741"/>
                  </a:lnTo>
                  <a:lnTo>
                    <a:pt x="980" y="740"/>
                  </a:lnTo>
                  <a:lnTo>
                    <a:pt x="980" y="739"/>
                  </a:lnTo>
                  <a:lnTo>
                    <a:pt x="980" y="739"/>
                  </a:lnTo>
                  <a:lnTo>
                    <a:pt x="980" y="738"/>
                  </a:lnTo>
                  <a:lnTo>
                    <a:pt x="979" y="738"/>
                  </a:lnTo>
                  <a:lnTo>
                    <a:pt x="979" y="737"/>
                  </a:lnTo>
                  <a:lnTo>
                    <a:pt x="978" y="737"/>
                  </a:lnTo>
                  <a:lnTo>
                    <a:pt x="978" y="736"/>
                  </a:lnTo>
                  <a:lnTo>
                    <a:pt x="977" y="736"/>
                  </a:lnTo>
                  <a:lnTo>
                    <a:pt x="977" y="736"/>
                  </a:lnTo>
                  <a:lnTo>
                    <a:pt x="976" y="736"/>
                  </a:lnTo>
                  <a:lnTo>
                    <a:pt x="977" y="736"/>
                  </a:lnTo>
                  <a:lnTo>
                    <a:pt x="977" y="735"/>
                  </a:lnTo>
                  <a:lnTo>
                    <a:pt x="976" y="735"/>
                  </a:lnTo>
                  <a:lnTo>
                    <a:pt x="976" y="734"/>
                  </a:lnTo>
                  <a:lnTo>
                    <a:pt x="975" y="734"/>
                  </a:lnTo>
                  <a:lnTo>
                    <a:pt x="975" y="733"/>
                  </a:lnTo>
                  <a:lnTo>
                    <a:pt x="974" y="733"/>
                  </a:lnTo>
                  <a:lnTo>
                    <a:pt x="974" y="732"/>
                  </a:lnTo>
                  <a:lnTo>
                    <a:pt x="975" y="732"/>
                  </a:lnTo>
                  <a:lnTo>
                    <a:pt x="975" y="733"/>
                  </a:lnTo>
                  <a:lnTo>
                    <a:pt x="975" y="732"/>
                  </a:lnTo>
                  <a:lnTo>
                    <a:pt x="976" y="732"/>
                  </a:lnTo>
                  <a:lnTo>
                    <a:pt x="977" y="732"/>
                  </a:lnTo>
                  <a:lnTo>
                    <a:pt x="977" y="731"/>
                  </a:lnTo>
                  <a:lnTo>
                    <a:pt x="976" y="730"/>
                  </a:lnTo>
                  <a:lnTo>
                    <a:pt x="976" y="729"/>
                  </a:lnTo>
                  <a:lnTo>
                    <a:pt x="975" y="729"/>
                  </a:lnTo>
                  <a:lnTo>
                    <a:pt x="975" y="728"/>
                  </a:lnTo>
                  <a:lnTo>
                    <a:pt x="975" y="727"/>
                  </a:lnTo>
                  <a:lnTo>
                    <a:pt x="976" y="727"/>
                  </a:lnTo>
                  <a:lnTo>
                    <a:pt x="976" y="727"/>
                  </a:lnTo>
                  <a:lnTo>
                    <a:pt x="975" y="727"/>
                  </a:lnTo>
                  <a:lnTo>
                    <a:pt x="975" y="726"/>
                  </a:lnTo>
                  <a:lnTo>
                    <a:pt x="976" y="726"/>
                  </a:lnTo>
                  <a:lnTo>
                    <a:pt x="976" y="727"/>
                  </a:lnTo>
                  <a:lnTo>
                    <a:pt x="977" y="727"/>
                  </a:lnTo>
                  <a:lnTo>
                    <a:pt x="978" y="727"/>
                  </a:lnTo>
                  <a:lnTo>
                    <a:pt x="979" y="727"/>
                  </a:lnTo>
                  <a:lnTo>
                    <a:pt x="980" y="727"/>
                  </a:lnTo>
                  <a:lnTo>
                    <a:pt x="980" y="727"/>
                  </a:lnTo>
                  <a:lnTo>
                    <a:pt x="980" y="727"/>
                  </a:lnTo>
                  <a:lnTo>
                    <a:pt x="980" y="726"/>
                  </a:lnTo>
                  <a:lnTo>
                    <a:pt x="980" y="726"/>
                  </a:lnTo>
                  <a:lnTo>
                    <a:pt x="980" y="725"/>
                  </a:lnTo>
                  <a:lnTo>
                    <a:pt x="980" y="724"/>
                  </a:lnTo>
                  <a:lnTo>
                    <a:pt x="979" y="724"/>
                  </a:lnTo>
                  <a:lnTo>
                    <a:pt x="978" y="723"/>
                  </a:lnTo>
                  <a:lnTo>
                    <a:pt x="977" y="723"/>
                  </a:lnTo>
                  <a:lnTo>
                    <a:pt x="977" y="722"/>
                  </a:lnTo>
                  <a:lnTo>
                    <a:pt x="977" y="721"/>
                  </a:lnTo>
                  <a:lnTo>
                    <a:pt x="976" y="721"/>
                  </a:lnTo>
                  <a:lnTo>
                    <a:pt x="976" y="720"/>
                  </a:lnTo>
                  <a:lnTo>
                    <a:pt x="975" y="720"/>
                  </a:lnTo>
                  <a:lnTo>
                    <a:pt x="975" y="719"/>
                  </a:lnTo>
                  <a:lnTo>
                    <a:pt x="975" y="718"/>
                  </a:lnTo>
                  <a:lnTo>
                    <a:pt x="974" y="718"/>
                  </a:lnTo>
                  <a:lnTo>
                    <a:pt x="973" y="718"/>
                  </a:lnTo>
                  <a:lnTo>
                    <a:pt x="973" y="718"/>
                  </a:lnTo>
                  <a:lnTo>
                    <a:pt x="973" y="717"/>
                  </a:lnTo>
                  <a:lnTo>
                    <a:pt x="973" y="716"/>
                  </a:lnTo>
                  <a:lnTo>
                    <a:pt x="973" y="715"/>
                  </a:lnTo>
                  <a:lnTo>
                    <a:pt x="972" y="716"/>
                  </a:lnTo>
                  <a:lnTo>
                    <a:pt x="972" y="715"/>
                  </a:lnTo>
                  <a:lnTo>
                    <a:pt x="971" y="715"/>
                  </a:lnTo>
                  <a:lnTo>
                    <a:pt x="971" y="714"/>
                  </a:lnTo>
                  <a:lnTo>
                    <a:pt x="971" y="713"/>
                  </a:lnTo>
                  <a:lnTo>
                    <a:pt x="972" y="713"/>
                  </a:lnTo>
                  <a:lnTo>
                    <a:pt x="973" y="713"/>
                  </a:lnTo>
                  <a:lnTo>
                    <a:pt x="972" y="713"/>
                  </a:lnTo>
                  <a:lnTo>
                    <a:pt x="972" y="712"/>
                  </a:lnTo>
                  <a:lnTo>
                    <a:pt x="971" y="712"/>
                  </a:lnTo>
                  <a:lnTo>
                    <a:pt x="971" y="711"/>
                  </a:lnTo>
                  <a:lnTo>
                    <a:pt x="971" y="710"/>
                  </a:lnTo>
                  <a:lnTo>
                    <a:pt x="972" y="710"/>
                  </a:lnTo>
                  <a:lnTo>
                    <a:pt x="972" y="711"/>
                  </a:lnTo>
                  <a:lnTo>
                    <a:pt x="973" y="711"/>
                  </a:lnTo>
                  <a:lnTo>
                    <a:pt x="973" y="712"/>
                  </a:lnTo>
                  <a:lnTo>
                    <a:pt x="974" y="712"/>
                  </a:lnTo>
                  <a:lnTo>
                    <a:pt x="974" y="711"/>
                  </a:lnTo>
                  <a:lnTo>
                    <a:pt x="973" y="710"/>
                  </a:lnTo>
                  <a:lnTo>
                    <a:pt x="974" y="710"/>
                  </a:lnTo>
                  <a:lnTo>
                    <a:pt x="974" y="709"/>
                  </a:lnTo>
                  <a:lnTo>
                    <a:pt x="974" y="709"/>
                  </a:lnTo>
                  <a:lnTo>
                    <a:pt x="973" y="709"/>
                  </a:lnTo>
                  <a:lnTo>
                    <a:pt x="974" y="709"/>
                  </a:lnTo>
                  <a:lnTo>
                    <a:pt x="973" y="709"/>
                  </a:lnTo>
                  <a:lnTo>
                    <a:pt x="973" y="708"/>
                  </a:lnTo>
                  <a:lnTo>
                    <a:pt x="974" y="708"/>
                  </a:lnTo>
                  <a:lnTo>
                    <a:pt x="974" y="707"/>
                  </a:lnTo>
                  <a:lnTo>
                    <a:pt x="973" y="707"/>
                  </a:lnTo>
                  <a:lnTo>
                    <a:pt x="973" y="706"/>
                  </a:lnTo>
                  <a:lnTo>
                    <a:pt x="973" y="705"/>
                  </a:lnTo>
                  <a:lnTo>
                    <a:pt x="974" y="705"/>
                  </a:lnTo>
                  <a:lnTo>
                    <a:pt x="974" y="704"/>
                  </a:lnTo>
                  <a:lnTo>
                    <a:pt x="974" y="703"/>
                  </a:lnTo>
                  <a:lnTo>
                    <a:pt x="975" y="702"/>
                  </a:lnTo>
                  <a:lnTo>
                    <a:pt x="975" y="701"/>
                  </a:lnTo>
                  <a:lnTo>
                    <a:pt x="974" y="701"/>
                  </a:lnTo>
                  <a:lnTo>
                    <a:pt x="974" y="700"/>
                  </a:lnTo>
                  <a:lnTo>
                    <a:pt x="975" y="700"/>
                  </a:lnTo>
                  <a:lnTo>
                    <a:pt x="974" y="700"/>
                  </a:lnTo>
                  <a:lnTo>
                    <a:pt x="973" y="700"/>
                  </a:lnTo>
                  <a:lnTo>
                    <a:pt x="972" y="699"/>
                  </a:lnTo>
                  <a:lnTo>
                    <a:pt x="973" y="699"/>
                  </a:lnTo>
                  <a:lnTo>
                    <a:pt x="973" y="698"/>
                  </a:lnTo>
                  <a:lnTo>
                    <a:pt x="972" y="698"/>
                  </a:lnTo>
                  <a:lnTo>
                    <a:pt x="972" y="697"/>
                  </a:lnTo>
                  <a:lnTo>
                    <a:pt x="971" y="697"/>
                  </a:lnTo>
                  <a:lnTo>
                    <a:pt x="971" y="696"/>
                  </a:lnTo>
                  <a:lnTo>
                    <a:pt x="971" y="695"/>
                  </a:lnTo>
                  <a:lnTo>
                    <a:pt x="971" y="694"/>
                  </a:lnTo>
                  <a:lnTo>
                    <a:pt x="970" y="693"/>
                  </a:lnTo>
                  <a:lnTo>
                    <a:pt x="970" y="692"/>
                  </a:lnTo>
                  <a:lnTo>
                    <a:pt x="970" y="691"/>
                  </a:lnTo>
                  <a:lnTo>
                    <a:pt x="969" y="691"/>
                  </a:lnTo>
                  <a:lnTo>
                    <a:pt x="968" y="691"/>
                  </a:lnTo>
                  <a:lnTo>
                    <a:pt x="968" y="690"/>
                  </a:lnTo>
                  <a:lnTo>
                    <a:pt x="967" y="690"/>
                  </a:lnTo>
                  <a:lnTo>
                    <a:pt x="966" y="690"/>
                  </a:lnTo>
                  <a:lnTo>
                    <a:pt x="965" y="689"/>
                  </a:lnTo>
                  <a:lnTo>
                    <a:pt x="964" y="689"/>
                  </a:lnTo>
                  <a:lnTo>
                    <a:pt x="964" y="688"/>
                  </a:lnTo>
                  <a:lnTo>
                    <a:pt x="963" y="688"/>
                  </a:lnTo>
                  <a:lnTo>
                    <a:pt x="964" y="688"/>
                  </a:lnTo>
                  <a:lnTo>
                    <a:pt x="964" y="687"/>
                  </a:lnTo>
                  <a:lnTo>
                    <a:pt x="964" y="686"/>
                  </a:lnTo>
                  <a:lnTo>
                    <a:pt x="965" y="686"/>
                  </a:lnTo>
                  <a:lnTo>
                    <a:pt x="966" y="686"/>
                  </a:lnTo>
                  <a:lnTo>
                    <a:pt x="966" y="685"/>
                  </a:lnTo>
                  <a:lnTo>
                    <a:pt x="966" y="684"/>
                  </a:lnTo>
                  <a:lnTo>
                    <a:pt x="965" y="684"/>
                  </a:lnTo>
                  <a:lnTo>
                    <a:pt x="965" y="683"/>
                  </a:lnTo>
                  <a:lnTo>
                    <a:pt x="965" y="682"/>
                  </a:lnTo>
                  <a:lnTo>
                    <a:pt x="965" y="681"/>
                  </a:lnTo>
                  <a:lnTo>
                    <a:pt x="965" y="681"/>
                  </a:lnTo>
                  <a:lnTo>
                    <a:pt x="964" y="680"/>
                  </a:lnTo>
                  <a:lnTo>
                    <a:pt x="963" y="679"/>
                  </a:lnTo>
                  <a:lnTo>
                    <a:pt x="963" y="678"/>
                  </a:lnTo>
                  <a:lnTo>
                    <a:pt x="964" y="678"/>
                  </a:lnTo>
                  <a:lnTo>
                    <a:pt x="965" y="678"/>
                  </a:lnTo>
                  <a:lnTo>
                    <a:pt x="965" y="677"/>
                  </a:lnTo>
                  <a:lnTo>
                    <a:pt x="965" y="676"/>
                  </a:lnTo>
                  <a:lnTo>
                    <a:pt x="965" y="675"/>
                  </a:lnTo>
                  <a:lnTo>
                    <a:pt x="964" y="675"/>
                  </a:lnTo>
                  <a:lnTo>
                    <a:pt x="964" y="674"/>
                  </a:lnTo>
                  <a:lnTo>
                    <a:pt x="963" y="674"/>
                  </a:lnTo>
                  <a:lnTo>
                    <a:pt x="963" y="673"/>
                  </a:lnTo>
                  <a:lnTo>
                    <a:pt x="964" y="672"/>
                  </a:lnTo>
                  <a:lnTo>
                    <a:pt x="965" y="672"/>
                  </a:lnTo>
                  <a:lnTo>
                    <a:pt x="965" y="672"/>
                  </a:lnTo>
                  <a:lnTo>
                    <a:pt x="966" y="672"/>
                  </a:lnTo>
                  <a:lnTo>
                    <a:pt x="967" y="672"/>
                  </a:lnTo>
                  <a:lnTo>
                    <a:pt x="968" y="672"/>
                  </a:lnTo>
                  <a:lnTo>
                    <a:pt x="969" y="672"/>
                  </a:lnTo>
                  <a:lnTo>
                    <a:pt x="969" y="671"/>
                  </a:lnTo>
                  <a:lnTo>
                    <a:pt x="969" y="670"/>
                  </a:lnTo>
                  <a:lnTo>
                    <a:pt x="970" y="670"/>
                  </a:lnTo>
                  <a:lnTo>
                    <a:pt x="971" y="670"/>
                  </a:lnTo>
                  <a:lnTo>
                    <a:pt x="971" y="670"/>
                  </a:lnTo>
                  <a:lnTo>
                    <a:pt x="972" y="671"/>
                  </a:lnTo>
                  <a:lnTo>
                    <a:pt x="972" y="670"/>
                  </a:lnTo>
                  <a:lnTo>
                    <a:pt x="973" y="670"/>
                  </a:lnTo>
                  <a:lnTo>
                    <a:pt x="974" y="669"/>
                  </a:lnTo>
                  <a:lnTo>
                    <a:pt x="975" y="669"/>
                  </a:lnTo>
                  <a:lnTo>
                    <a:pt x="975" y="668"/>
                  </a:lnTo>
                  <a:lnTo>
                    <a:pt x="975" y="667"/>
                  </a:lnTo>
                  <a:lnTo>
                    <a:pt x="975" y="666"/>
                  </a:lnTo>
                  <a:lnTo>
                    <a:pt x="976" y="666"/>
                  </a:lnTo>
                  <a:lnTo>
                    <a:pt x="977" y="666"/>
                  </a:lnTo>
                  <a:lnTo>
                    <a:pt x="977" y="665"/>
                  </a:lnTo>
                  <a:lnTo>
                    <a:pt x="976" y="665"/>
                  </a:lnTo>
                  <a:lnTo>
                    <a:pt x="977" y="665"/>
                  </a:lnTo>
                  <a:lnTo>
                    <a:pt x="977" y="664"/>
                  </a:lnTo>
                  <a:lnTo>
                    <a:pt x="978" y="663"/>
                  </a:lnTo>
                  <a:lnTo>
                    <a:pt x="979" y="663"/>
                  </a:lnTo>
                  <a:lnTo>
                    <a:pt x="979" y="664"/>
                  </a:lnTo>
                  <a:lnTo>
                    <a:pt x="980" y="664"/>
                  </a:lnTo>
                  <a:lnTo>
                    <a:pt x="980" y="664"/>
                  </a:lnTo>
                  <a:lnTo>
                    <a:pt x="981" y="663"/>
                  </a:lnTo>
                  <a:lnTo>
                    <a:pt x="981" y="663"/>
                  </a:lnTo>
                  <a:lnTo>
                    <a:pt x="982" y="663"/>
                  </a:lnTo>
                  <a:lnTo>
                    <a:pt x="982" y="662"/>
                  </a:lnTo>
                  <a:lnTo>
                    <a:pt x="983" y="662"/>
                  </a:lnTo>
                  <a:lnTo>
                    <a:pt x="984" y="662"/>
                  </a:lnTo>
                  <a:lnTo>
                    <a:pt x="985" y="662"/>
                  </a:lnTo>
                  <a:lnTo>
                    <a:pt x="986" y="662"/>
                  </a:lnTo>
                  <a:lnTo>
                    <a:pt x="986" y="661"/>
                  </a:lnTo>
                  <a:lnTo>
                    <a:pt x="985" y="661"/>
                  </a:lnTo>
                  <a:lnTo>
                    <a:pt x="984" y="660"/>
                  </a:lnTo>
                  <a:lnTo>
                    <a:pt x="985" y="660"/>
                  </a:lnTo>
                  <a:lnTo>
                    <a:pt x="986" y="660"/>
                  </a:lnTo>
                  <a:lnTo>
                    <a:pt x="985" y="660"/>
                  </a:lnTo>
                  <a:lnTo>
                    <a:pt x="985" y="659"/>
                  </a:lnTo>
                  <a:lnTo>
                    <a:pt x="985" y="658"/>
                  </a:lnTo>
                  <a:lnTo>
                    <a:pt x="986" y="658"/>
                  </a:lnTo>
                  <a:lnTo>
                    <a:pt x="986" y="657"/>
                  </a:lnTo>
                  <a:lnTo>
                    <a:pt x="987" y="657"/>
                  </a:lnTo>
                  <a:lnTo>
                    <a:pt x="988" y="656"/>
                  </a:lnTo>
                  <a:lnTo>
                    <a:pt x="989" y="655"/>
                  </a:lnTo>
                  <a:lnTo>
                    <a:pt x="989" y="654"/>
                  </a:lnTo>
                  <a:lnTo>
                    <a:pt x="988" y="654"/>
                  </a:lnTo>
                  <a:lnTo>
                    <a:pt x="987" y="654"/>
                  </a:lnTo>
                  <a:lnTo>
                    <a:pt x="986" y="654"/>
                  </a:lnTo>
                  <a:lnTo>
                    <a:pt x="986" y="653"/>
                  </a:lnTo>
                  <a:lnTo>
                    <a:pt x="987" y="653"/>
                  </a:lnTo>
                  <a:lnTo>
                    <a:pt x="988" y="653"/>
                  </a:lnTo>
                  <a:lnTo>
                    <a:pt x="989" y="653"/>
                  </a:lnTo>
                  <a:lnTo>
                    <a:pt x="990" y="653"/>
                  </a:lnTo>
                  <a:lnTo>
                    <a:pt x="990" y="652"/>
                  </a:lnTo>
                  <a:lnTo>
                    <a:pt x="989" y="652"/>
                  </a:lnTo>
                  <a:lnTo>
                    <a:pt x="989" y="651"/>
                  </a:lnTo>
                  <a:lnTo>
                    <a:pt x="988" y="651"/>
                  </a:lnTo>
                  <a:lnTo>
                    <a:pt x="988" y="650"/>
                  </a:lnTo>
                  <a:lnTo>
                    <a:pt x="989" y="650"/>
                  </a:lnTo>
                  <a:lnTo>
                    <a:pt x="989" y="651"/>
                  </a:lnTo>
                  <a:lnTo>
                    <a:pt x="989" y="650"/>
                  </a:lnTo>
                  <a:lnTo>
                    <a:pt x="989" y="651"/>
                  </a:lnTo>
                  <a:lnTo>
                    <a:pt x="990" y="651"/>
                  </a:lnTo>
                  <a:lnTo>
                    <a:pt x="990" y="652"/>
                  </a:lnTo>
                  <a:lnTo>
                    <a:pt x="990" y="652"/>
                  </a:lnTo>
                  <a:lnTo>
                    <a:pt x="990" y="653"/>
                  </a:lnTo>
                  <a:lnTo>
                    <a:pt x="991" y="653"/>
                  </a:lnTo>
                  <a:lnTo>
                    <a:pt x="991" y="654"/>
                  </a:lnTo>
                  <a:lnTo>
                    <a:pt x="990" y="654"/>
                  </a:lnTo>
                  <a:lnTo>
                    <a:pt x="991" y="654"/>
                  </a:lnTo>
                  <a:lnTo>
                    <a:pt x="991" y="655"/>
                  </a:lnTo>
                  <a:lnTo>
                    <a:pt x="991" y="656"/>
                  </a:lnTo>
                  <a:lnTo>
                    <a:pt x="992" y="656"/>
                  </a:lnTo>
                  <a:lnTo>
                    <a:pt x="991" y="657"/>
                  </a:lnTo>
                  <a:lnTo>
                    <a:pt x="991" y="658"/>
                  </a:lnTo>
                  <a:lnTo>
                    <a:pt x="991" y="659"/>
                  </a:lnTo>
                  <a:lnTo>
                    <a:pt x="992" y="659"/>
                  </a:lnTo>
                  <a:lnTo>
                    <a:pt x="993" y="659"/>
                  </a:lnTo>
                  <a:lnTo>
                    <a:pt x="994" y="659"/>
                  </a:lnTo>
                  <a:lnTo>
                    <a:pt x="995" y="660"/>
                  </a:lnTo>
                  <a:lnTo>
                    <a:pt x="996" y="660"/>
                  </a:lnTo>
                  <a:lnTo>
                    <a:pt x="996" y="661"/>
                  </a:lnTo>
                  <a:lnTo>
                    <a:pt x="997" y="661"/>
                  </a:lnTo>
                  <a:lnTo>
                    <a:pt x="998" y="661"/>
                  </a:lnTo>
                  <a:lnTo>
                    <a:pt x="999" y="661"/>
                  </a:lnTo>
                  <a:lnTo>
                    <a:pt x="999" y="661"/>
                  </a:lnTo>
                  <a:lnTo>
                    <a:pt x="1000" y="661"/>
                  </a:lnTo>
                  <a:lnTo>
                    <a:pt x="1001" y="661"/>
                  </a:lnTo>
                  <a:lnTo>
                    <a:pt x="1002" y="661"/>
                  </a:lnTo>
                  <a:lnTo>
                    <a:pt x="1003" y="661"/>
                  </a:lnTo>
                  <a:lnTo>
                    <a:pt x="1003" y="662"/>
                  </a:lnTo>
                  <a:lnTo>
                    <a:pt x="1004" y="662"/>
                  </a:lnTo>
                  <a:lnTo>
                    <a:pt x="1005" y="662"/>
                  </a:lnTo>
                  <a:lnTo>
                    <a:pt x="1005" y="663"/>
                  </a:lnTo>
                  <a:lnTo>
                    <a:pt x="1006" y="663"/>
                  </a:lnTo>
                  <a:lnTo>
                    <a:pt x="1007" y="663"/>
                  </a:lnTo>
                  <a:lnTo>
                    <a:pt x="1008" y="663"/>
                  </a:lnTo>
                  <a:lnTo>
                    <a:pt x="1008" y="664"/>
                  </a:lnTo>
                  <a:lnTo>
                    <a:pt x="1007" y="664"/>
                  </a:lnTo>
                  <a:lnTo>
                    <a:pt x="1007" y="665"/>
                  </a:lnTo>
                  <a:lnTo>
                    <a:pt x="1006" y="665"/>
                  </a:lnTo>
                  <a:lnTo>
                    <a:pt x="1006" y="666"/>
                  </a:lnTo>
                  <a:lnTo>
                    <a:pt x="1005" y="666"/>
                  </a:lnTo>
                  <a:lnTo>
                    <a:pt x="1004" y="666"/>
                  </a:lnTo>
                  <a:lnTo>
                    <a:pt x="1004" y="667"/>
                  </a:lnTo>
                  <a:lnTo>
                    <a:pt x="1003" y="667"/>
                  </a:lnTo>
                  <a:lnTo>
                    <a:pt x="1002" y="667"/>
                  </a:lnTo>
                  <a:lnTo>
                    <a:pt x="1001" y="667"/>
                  </a:lnTo>
                  <a:lnTo>
                    <a:pt x="1001" y="668"/>
                  </a:lnTo>
                  <a:lnTo>
                    <a:pt x="1000" y="668"/>
                  </a:lnTo>
                  <a:lnTo>
                    <a:pt x="999" y="668"/>
                  </a:lnTo>
                  <a:lnTo>
                    <a:pt x="999" y="668"/>
                  </a:lnTo>
                  <a:lnTo>
                    <a:pt x="999" y="669"/>
                  </a:lnTo>
                  <a:lnTo>
                    <a:pt x="998" y="669"/>
                  </a:lnTo>
                  <a:lnTo>
                    <a:pt x="997" y="669"/>
                  </a:lnTo>
                  <a:lnTo>
                    <a:pt x="996" y="670"/>
                  </a:lnTo>
                  <a:lnTo>
                    <a:pt x="995" y="670"/>
                  </a:lnTo>
                  <a:lnTo>
                    <a:pt x="995" y="671"/>
                  </a:lnTo>
                  <a:lnTo>
                    <a:pt x="994" y="671"/>
                  </a:lnTo>
                  <a:lnTo>
                    <a:pt x="993" y="672"/>
                  </a:lnTo>
                  <a:lnTo>
                    <a:pt x="992" y="672"/>
                  </a:lnTo>
                  <a:lnTo>
                    <a:pt x="992" y="672"/>
                  </a:lnTo>
                  <a:lnTo>
                    <a:pt x="991" y="672"/>
                  </a:lnTo>
                  <a:lnTo>
                    <a:pt x="990" y="672"/>
                  </a:lnTo>
                  <a:lnTo>
                    <a:pt x="990" y="673"/>
                  </a:lnTo>
                  <a:lnTo>
                    <a:pt x="990" y="673"/>
                  </a:lnTo>
                  <a:lnTo>
                    <a:pt x="989" y="673"/>
                  </a:lnTo>
                  <a:lnTo>
                    <a:pt x="988" y="673"/>
                  </a:lnTo>
                  <a:lnTo>
                    <a:pt x="987" y="674"/>
                  </a:lnTo>
                  <a:lnTo>
                    <a:pt x="986" y="674"/>
                  </a:lnTo>
                  <a:lnTo>
                    <a:pt x="986" y="675"/>
                  </a:lnTo>
                  <a:lnTo>
                    <a:pt x="985" y="675"/>
                  </a:lnTo>
                  <a:lnTo>
                    <a:pt x="985" y="676"/>
                  </a:lnTo>
                  <a:lnTo>
                    <a:pt x="984" y="676"/>
                  </a:lnTo>
                  <a:lnTo>
                    <a:pt x="983" y="676"/>
                  </a:lnTo>
                  <a:lnTo>
                    <a:pt x="983" y="677"/>
                  </a:lnTo>
                  <a:lnTo>
                    <a:pt x="982" y="677"/>
                  </a:lnTo>
                  <a:lnTo>
                    <a:pt x="981" y="677"/>
                  </a:lnTo>
                  <a:lnTo>
                    <a:pt x="981" y="678"/>
                  </a:lnTo>
                  <a:lnTo>
                    <a:pt x="980" y="678"/>
                  </a:lnTo>
                  <a:lnTo>
                    <a:pt x="980" y="679"/>
                  </a:lnTo>
                  <a:lnTo>
                    <a:pt x="980" y="680"/>
                  </a:lnTo>
                  <a:lnTo>
                    <a:pt x="979" y="680"/>
                  </a:lnTo>
                  <a:lnTo>
                    <a:pt x="979" y="681"/>
                  </a:lnTo>
                  <a:lnTo>
                    <a:pt x="978" y="681"/>
                  </a:lnTo>
                  <a:lnTo>
                    <a:pt x="978" y="681"/>
                  </a:lnTo>
                  <a:lnTo>
                    <a:pt x="977" y="681"/>
                  </a:lnTo>
                  <a:lnTo>
                    <a:pt x="977" y="682"/>
                  </a:lnTo>
                  <a:lnTo>
                    <a:pt x="976" y="682"/>
                  </a:lnTo>
                  <a:lnTo>
                    <a:pt x="976" y="683"/>
                  </a:lnTo>
                  <a:lnTo>
                    <a:pt x="976" y="684"/>
                  </a:lnTo>
                  <a:lnTo>
                    <a:pt x="975" y="684"/>
                  </a:lnTo>
                  <a:lnTo>
                    <a:pt x="974" y="685"/>
                  </a:lnTo>
                  <a:lnTo>
                    <a:pt x="974" y="686"/>
                  </a:lnTo>
                  <a:lnTo>
                    <a:pt x="974" y="687"/>
                  </a:lnTo>
                  <a:lnTo>
                    <a:pt x="974" y="688"/>
                  </a:lnTo>
                  <a:lnTo>
                    <a:pt x="974" y="689"/>
                  </a:lnTo>
                  <a:lnTo>
                    <a:pt x="974" y="690"/>
                  </a:lnTo>
                  <a:lnTo>
                    <a:pt x="974" y="690"/>
                  </a:lnTo>
                  <a:lnTo>
                    <a:pt x="974" y="691"/>
                  </a:lnTo>
                  <a:lnTo>
                    <a:pt x="973" y="691"/>
                  </a:lnTo>
                  <a:lnTo>
                    <a:pt x="973" y="692"/>
                  </a:lnTo>
                  <a:lnTo>
                    <a:pt x="973" y="693"/>
                  </a:lnTo>
                  <a:lnTo>
                    <a:pt x="974" y="694"/>
                  </a:lnTo>
                  <a:lnTo>
                    <a:pt x="974" y="695"/>
                  </a:lnTo>
                  <a:lnTo>
                    <a:pt x="974" y="696"/>
                  </a:lnTo>
                  <a:lnTo>
                    <a:pt x="975" y="696"/>
                  </a:lnTo>
                  <a:lnTo>
                    <a:pt x="975" y="697"/>
                  </a:lnTo>
                  <a:lnTo>
                    <a:pt x="976" y="697"/>
                  </a:lnTo>
                  <a:lnTo>
                    <a:pt x="977" y="698"/>
                  </a:lnTo>
                  <a:lnTo>
                    <a:pt x="978" y="698"/>
                  </a:lnTo>
                  <a:lnTo>
                    <a:pt x="979" y="698"/>
                  </a:lnTo>
                  <a:lnTo>
                    <a:pt x="979" y="699"/>
                  </a:lnTo>
                  <a:lnTo>
                    <a:pt x="980" y="699"/>
                  </a:lnTo>
                  <a:lnTo>
                    <a:pt x="980" y="700"/>
                  </a:lnTo>
                  <a:lnTo>
                    <a:pt x="980" y="700"/>
                  </a:lnTo>
                  <a:lnTo>
                    <a:pt x="980" y="700"/>
                  </a:lnTo>
                  <a:lnTo>
                    <a:pt x="980" y="701"/>
                  </a:lnTo>
                  <a:lnTo>
                    <a:pt x="981" y="701"/>
                  </a:lnTo>
                  <a:lnTo>
                    <a:pt x="981" y="702"/>
                  </a:lnTo>
                  <a:lnTo>
                    <a:pt x="982" y="702"/>
                  </a:lnTo>
                  <a:lnTo>
                    <a:pt x="983" y="702"/>
                  </a:lnTo>
                  <a:lnTo>
                    <a:pt x="984" y="702"/>
                  </a:lnTo>
                  <a:lnTo>
                    <a:pt x="985" y="702"/>
                  </a:lnTo>
                  <a:lnTo>
                    <a:pt x="986" y="702"/>
                  </a:lnTo>
                  <a:lnTo>
                    <a:pt x="987" y="702"/>
                  </a:lnTo>
                  <a:lnTo>
                    <a:pt x="988" y="702"/>
                  </a:lnTo>
                  <a:lnTo>
                    <a:pt x="989" y="702"/>
                  </a:lnTo>
                  <a:lnTo>
                    <a:pt x="990" y="702"/>
                  </a:lnTo>
                  <a:lnTo>
                    <a:pt x="990" y="703"/>
                  </a:lnTo>
                  <a:lnTo>
                    <a:pt x="990" y="703"/>
                  </a:lnTo>
                  <a:lnTo>
                    <a:pt x="991" y="703"/>
                  </a:lnTo>
                  <a:lnTo>
                    <a:pt x="992" y="703"/>
                  </a:lnTo>
                  <a:lnTo>
                    <a:pt x="992" y="702"/>
                  </a:lnTo>
                  <a:lnTo>
                    <a:pt x="993" y="702"/>
                  </a:lnTo>
                  <a:lnTo>
                    <a:pt x="994" y="702"/>
                  </a:lnTo>
                  <a:lnTo>
                    <a:pt x="993" y="702"/>
                  </a:lnTo>
                  <a:lnTo>
                    <a:pt x="993" y="701"/>
                  </a:lnTo>
                  <a:lnTo>
                    <a:pt x="994" y="701"/>
                  </a:lnTo>
                  <a:lnTo>
                    <a:pt x="995" y="701"/>
                  </a:lnTo>
                  <a:lnTo>
                    <a:pt x="995" y="700"/>
                  </a:lnTo>
                  <a:lnTo>
                    <a:pt x="996" y="700"/>
                  </a:lnTo>
                  <a:lnTo>
                    <a:pt x="997" y="700"/>
                  </a:lnTo>
                  <a:lnTo>
                    <a:pt x="997" y="701"/>
                  </a:lnTo>
                  <a:lnTo>
                    <a:pt x="998" y="701"/>
                  </a:lnTo>
                  <a:lnTo>
                    <a:pt x="999" y="701"/>
                  </a:lnTo>
                  <a:lnTo>
                    <a:pt x="999" y="702"/>
                  </a:lnTo>
                  <a:lnTo>
                    <a:pt x="998" y="702"/>
                  </a:lnTo>
                  <a:lnTo>
                    <a:pt x="997" y="702"/>
                  </a:lnTo>
                  <a:lnTo>
                    <a:pt x="996" y="702"/>
                  </a:lnTo>
                  <a:lnTo>
                    <a:pt x="995" y="703"/>
                  </a:lnTo>
                  <a:lnTo>
                    <a:pt x="995" y="702"/>
                  </a:lnTo>
                  <a:lnTo>
                    <a:pt x="994" y="702"/>
                  </a:lnTo>
                  <a:lnTo>
                    <a:pt x="994" y="703"/>
                  </a:lnTo>
                  <a:lnTo>
                    <a:pt x="993" y="703"/>
                  </a:lnTo>
                  <a:lnTo>
                    <a:pt x="994" y="703"/>
                  </a:lnTo>
                  <a:lnTo>
                    <a:pt x="994" y="704"/>
                  </a:lnTo>
                  <a:lnTo>
                    <a:pt x="995" y="704"/>
                  </a:lnTo>
                  <a:lnTo>
                    <a:pt x="996" y="704"/>
                  </a:lnTo>
                  <a:lnTo>
                    <a:pt x="997" y="704"/>
                  </a:lnTo>
                  <a:lnTo>
                    <a:pt x="998" y="704"/>
                  </a:lnTo>
                  <a:lnTo>
                    <a:pt x="998" y="705"/>
                  </a:lnTo>
                  <a:lnTo>
                    <a:pt x="999" y="705"/>
                  </a:lnTo>
                  <a:lnTo>
                    <a:pt x="998" y="705"/>
                  </a:lnTo>
                  <a:lnTo>
                    <a:pt x="997" y="705"/>
                  </a:lnTo>
                  <a:lnTo>
                    <a:pt x="997" y="706"/>
                  </a:lnTo>
                  <a:lnTo>
                    <a:pt x="996" y="705"/>
                  </a:lnTo>
                  <a:lnTo>
                    <a:pt x="996" y="706"/>
                  </a:lnTo>
                  <a:lnTo>
                    <a:pt x="997" y="706"/>
                  </a:lnTo>
                  <a:lnTo>
                    <a:pt x="998" y="706"/>
                  </a:lnTo>
                  <a:lnTo>
                    <a:pt x="999" y="706"/>
                  </a:lnTo>
                  <a:lnTo>
                    <a:pt x="999" y="706"/>
                  </a:lnTo>
                  <a:lnTo>
                    <a:pt x="999" y="707"/>
                  </a:lnTo>
                  <a:lnTo>
                    <a:pt x="999" y="708"/>
                  </a:lnTo>
                  <a:lnTo>
                    <a:pt x="1000" y="708"/>
                  </a:lnTo>
                  <a:lnTo>
                    <a:pt x="1000" y="709"/>
                  </a:lnTo>
                  <a:lnTo>
                    <a:pt x="1001" y="709"/>
                  </a:lnTo>
                  <a:lnTo>
                    <a:pt x="1001" y="709"/>
                  </a:lnTo>
                  <a:lnTo>
                    <a:pt x="1002" y="709"/>
                  </a:lnTo>
                  <a:lnTo>
                    <a:pt x="1003" y="710"/>
                  </a:lnTo>
                  <a:lnTo>
                    <a:pt x="1004" y="711"/>
                  </a:lnTo>
                  <a:lnTo>
                    <a:pt x="1004" y="712"/>
                  </a:lnTo>
                  <a:lnTo>
                    <a:pt x="1005" y="712"/>
                  </a:lnTo>
                  <a:lnTo>
                    <a:pt x="1005" y="713"/>
                  </a:lnTo>
                  <a:lnTo>
                    <a:pt x="1006" y="713"/>
                  </a:lnTo>
                  <a:lnTo>
                    <a:pt x="1006" y="714"/>
                  </a:lnTo>
                  <a:lnTo>
                    <a:pt x="1006" y="715"/>
                  </a:lnTo>
                  <a:lnTo>
                    <a:pt x="1007" y="716"/>
                  </a:lnTo>
                  <a:lnTo>
                    <a:pt x="1007" y="717"/>
                  </a:lnTo>
                  <a:lnTo>
                    <a:pt x="1008" y="717"/>
                  </a:lnTo>
                  <a:lnTo>
                    <a:pt x="1008" y="718"/>
                  </a:lnTo>
                  <a:lnTo>
                    <a:pt x="1007" y="718"/>
                  </a:lnTo>
                  <a:lnTo>
                    <a:pt x="1008" y="718"/>
                  </a:lnTo>
                  <a:lnTo>
                    <a:pt x="1008" y="718"/>
                  </a:lnTo>
                  <a:lnTo>
                    <a:pt x="1008" y="719"/>
                  </a:lnTo>
                  <a:lnTo>
                    <a:pt x="1008" y="720"/>
                  </a:lnTo>
                  <a:lnTo>
                    <a:pt x="1008" y="720"/>
                  </a:lnTo>
                  <a:lnTo>
                    <a:pt x="1009" y="720"/>
                  </a:lnTo>
                  <a:lnTo>
                    <a:pt x="1010" y="720"/>
                  </a:lnTo>
                  <a:lnTo>
                    <a:pt x="1010" y="721"/>
                  </a:lnTo>
                  <a:lnTo>
                    <a:pt x="1011" y="721"/>
                  </a:lnTo>
                  <a:lnTo>
                    <a:pt x="1011" y="722"/>
                  </a:lnTo>
                  <a:lnTo>
                    <a:pt x="1012" y="722"/>
                  </a:lnTo>
                  <a:lnTo>
                    <a:pt x="1012" y="723"/>
                  </a:lnTo>
                  <a:lnTo>
                    <a:pt x="1011" y="723"/>
                  </a:lnTo>
                  <a:lnTo>
                    <a:pt x="1010" y="723"/>
                  </a:lnTo>
                  <a:lnTo>
                    <a:pt x="1010" y="722"/>
                  </a:lnTo>
                  <a:lnTo>
                    <a:pt x="1009" y="722"/>
                  </a:lnTo>
                  <a:lnTo>
                    <a:pt x="1009" y="723"/>
                  </a:lnTo>
                  <a:lnTo>
                    <a:pt x="1008" y="723"/>
                  </a:lnTo>
                  <a:lnTo>
                    <a:pt x="1008" y="723"/>
                  </a:lnTo>
                  <a:lnTo>
                    <a:pt x="1007" y="723"/>
                  </a:lnTo>
                  <a:lnTo>
                    <a:pt x="1006" y="723"/>
                  </a:lnTo>
                  <a:lnTo>
                    <a:pt x="1005" y="723"/>
                  </a:lnTo>
                  <a:lnTo>
                    <a:pt x="1005" y="722"/>
                  </a:lnTo>
                  <a:lnTo>
                    <a:pt x="1004" y="722"/>
                  </a:lnTo>
                  <a:lnTo>
                    <a:pt x="1003" y="722"/>
                  </a:lnTo>
                  <a:lnTo>
                    <a:pt x="1003" y="723"/>
                  </a:lnTo>
                  <a:lnTo>
                    <a:pt x="1002" y="722"/>
                  </a:lnTo>
                  <a:lnTo>
                    <a:pt x="1001" y="722"/>
                  </a:lnTo>
                  <a:lnTo>
                    <a:pt x="1001" y="723"/>
                  </a:lnTo>
                  <a:lnTo>
                    <a:pt x="1000" y="723"/>
                  </a:lnTo>
                  <a:lnTo>
                    <a:pt x="1000" y="724"/>
                  </a:lnTo>
                  <a:lnTo>
                    <a:pt x="1000" y="725"/>
                  </a:lnTo>
                  <a:lnTo>
                    <a:pt x="1001" y="726"/>
                  </a:lnTo>
                  <a:lnTo>
                    <a:pt x="1002" y="727"/>
                  </a:lnTo>
                  <a:lnTo>
                    <a:pt x="1002" y="727"/>
                  </a:lnTo>
                  <a:lnTo>
                    <a:pt x="1003" y="727"/>
                  </a:lnTo>
                  <a:lnTo>
                    <a:pt x="1003" y="727"/>
                  </a:lnTo>
                  <a:lnTo>
                    <a:pt x="1004" y="727"/>
                  </a:lnTo>
                  <a:lnTo>
                    <a:pt x="1004" y="728"/>
                  </a:lnTo>
                  <a:lnTo>
                    <a:pt x="1004" y="729"/>
                  </a:lnTo>
                  <a:lnTo>
                    <a:pt x="1004" y="730"/>
                  </a:lnTo>
                  <a:lnTo>
                    <a:pt x="1005" y="730"/>
                  </a:lnTo>
                  <a:lnTo>
                    <a:pt x="1005" y="729"/>
                  </a:lnTo>
                  <a:lnTo>
                    <a:pt x="1006" y="729"/>
                  </a:lnTo>
                  <a:lnTo>
                    <a:pt x="1007" y="729"/>
                  </a:lnTo>
                  <a:lnTo>
                    <a:pt x="1008" y="729"/>
                  </a:lnTo>
                  <a:lnTo>
                    <a:pt x="1008" y="728"/>
                  </a:lnTo>
                  <a:lnTo>
                    <a:pt x="1008" y="728"/>
                  </a:lnTo>
                  <a:lnTo>
                    <a:pt x="1009" y="728"/>
                  </a:lnTo>
                  <a:lnTo>
                    <a:pt x="1010" y="728"/>
                  </a:lnTo>
                  <a:lnTo>
                    <a:pt x="1010" y="727"/>
                  </a:lnTo>
                  <a:lnTo>
                    <a:pt x="1011" y="727"/>
                  </a:lnTo>
                  <a:lnTo>
                    <a:pt x="1012" y="727"/>
                  </a:lnTo>
                  <a:lnTo>
                    <a:pt x="1013" y="727"/>
                  </a:lnTo>
                  <a:lnTo>
                    <a:pt x="1013" y="727"/>
                  </a:lnTo>
                  <a:lnTo>
                    <a:pt x="1014" y="727"/>
                  </a:lnTo>
                  <a:lnTo>
                    <a:pt x="1015" y="727"/>
                  </a:lnTo>
                  <a:lnTo>
                    <a:pt x="1016" y="726"/>
                  </a:lnTo>
                  <a:lnTo>
                    <a:pt x="1017" y="726"/>
                  </a:lnTo>
                  <a:lnTo>
                    <a:pt x="1017" y="726"/>
                  </a:lnTo>
                  <a:lnTo>
                    <a:pt x="1018" y="725"/>
                  </a:lnTo>
                  <a:lnTo>
                    <a:pt x="1019" y="725"/>
                  </a:lnTo>
                  <a:lnTo>
                    <a:pt x="1020" y="725"/>
                  </a:lnTo>
                  <a:lnTo>
                    <a:pt x="1020" y="724"/>
                  </a:lnTo>
                  <a:lnTo>
                    <a:pt x="1021" y="724"/>
                  </a:lnTo>
                  <a:lnTo>
                    <a:pt x="1022" y="724"/>
                  </a:lnTo>
                  <a:lnTo>
                    <a:pt x="1023" y="724"/>
                  </a:lnTo>
                  <a:lnTo>
                    <a:pt x="1023" y="723"/>
                  </a:lnTo>
                  <a:lnTo>
                    <a:pt x="1024" y="723"/>
                  </a:lnTo>
                  <a:lnTo>
                    <a:pt x="1025" y="723"/>
                  </a:lnTo>
                  <a:lnTo>
                    <a:pt x="1026" y="723"/>
                  </a:lnTo>
                  <a:lnTo>
                    <a:pt x="1026" y="722"/>
                  </a:lnTo>
                  <a:lnTo>
                    <a:pt x="1026" y="722"/>
                  </a:lnTo>
                  <a:lnTo>
                    <a:pt x="1027" y="722"/>
                  </a:lnTo>
                  <a:lnTo>
                    <a:pt x="1028" y="721"/>
                  </a:lnTo>
                  <a:lnTo>
                    <a:pt x="1029" y="721"/>
                  </a:lnTo>
                  <a:lnTo>
                    <a:pt x="1030" y="721"/>
                  </a:lnTo>
                  <a:lnTo>
                    <a:pt x="1031" y="720"/>
                  </a:lnTo>
                  <a:lnTo>
                    <a:pt x="1032" y="720"/>
                  </a:lnTo>
                  <a:lnTo>
                    <a:pt x="1033" y="720"/>
                  </a:lnTo>
                  <a:lnTo>
                    <a:pt x="1033" y="719"/>
                  </a:lnTo>
                  <a:lnTo>
                    <a:pt x="1034" y="719"/>
                  </a:lnTo>
                  <a:lnTo>
                    <a:pt x="1035" y="719"/>
                  </a:lnTo>
                  <a:lnTo>
                    <a:pt x="1035" y="719"/>
                  </a:lnTo>
                  <a:lnTo>
                    <a:pt x="1035" y="718"/>
                  </a:lnTo>
                  <a:lnTo>
                    <a:pt x="1036" y="718"/>
                  </a:lnTo>
                  <a:lnTo>
                    <a:pt x="1037" y="718"/>
                  </a:lnTo>
                  <a:lnTo>
                    <a:pt x="1038" y="718"/>
                  </a:lnTo>
                  <a:lnTo>
                    <a:pt x="1039" y="718"/>
                  </a:lnTo>
                  <a:lnTo>
                    <a:pt x="1040" y="718"/>
                  </a:lnTo>
                  <a:lnTo>
                    <a:pt x="1041" y="717"/>
                  </a:lnTo>
                  <a:lnTo>
                    <a:pt x="1042" y="717"/>
                  </a:lnTo>
                  <a:lnTo>
                    <a:pt x="1043" y="717"/>
                  </a:lnTo>
                  <a:lnTo>
                    <a:pt x="1043" y="716"/>
                  </a:lnTo>
                  <a:lnTo>
                    <a:pt x="1044" y="716"/>
                  </a:lnTo>
                  <a:lnTo>
                    <a:pt x="1044" y="716"/>
                  </a:lnTo>
                  <a:lnTo>
                    <a:pt x="1045" y="716"/>
                  </a:lnTo>
                  <a:lnTo>
                    <a:pt x="1045" y="715"/>
                  </a:lnTo>
                  <a:lnTo>
                    <a:pt x="1046" y="715"/>
                  </a:lnTo>
                  <a:lnTo>
                    <a:pt x="1047" y="715"/>
                  </a:lnTo>
                  <a:lnTo>
                    <a:pt x="1048" y="715"/>
                  </a:lnTo>
                  <a:lnTo>
                    <a:pt x="1048" y="714"/>
                  </a:lnTo>
                  <a:lnTo>
                    <a:pt x="1049" y="714"/>
                  </a:lnTo>
                  <a:lnTo>
                    <a:pt x="1050" y="714"/>
                  </a:lnTo>
                  <a:lnTo>
                    <a:pt x="1051" y="713"/>
                  </a:lnTo>
                  <a:lnTo>
                    <a:pt x="1052" y="713"/>
                  </a:lnTo>
                  <a:lnTo>
                    <a:pt x="1053" y="713"/>
                  </a:lnTo>
                  <a:lnTo>
                    <a:pt x="1053" y="712"/>
                  </a:lnTo>
                  <a:lnTo>
                    <a:pt x="1054" y="712"/>
                  </a:lnTo>
                  <a:lnTo>
                    <a:pt x="1055" y="712"/>
                  </a:lnTo>
                  <a:lnTo>
                    <a:pt x="1056" y="711"/>
                  </a:lnTo>
                  <a:lnTo>
                    <a:pt x="1057" y="711"/>
                  </a:lnTo>
                  <a:lnTo>
                    <a:pt x="1058" y="711"/>
                  </a:lnTo>
                  <a:lnTo>
                    <a:pt x="1059" y="710"/>
                  </a:lnTo>
                  <a:lnTo>
                    <a:pt x="1060" y="710"/>
                  </a:lnTo>
                  <a:lnTo>
                    <a:pt x="1061" y="709"/>
                  </a:lnTo>
                  <a:lnTo>
                    <a:pt x="1062" y="709"/>
                  </a:lnTo>
                  <a:lnTo>
                    <a:pt x="1062" y="709"/>
                  </a:lnTo>
                  <a:lnTo>
                    <a:pt x="1063" y="709"/>
                  </a:lnTo>
                  <a:lnTo>
                    <a:pt x="1064" y="709"/>
                  </a:lnTo>
                  <a:lnTo>
                    <a:pt x="1065" y="709"/>
                  </a:lnTo>
                  <a:lnTo>
                    <a:pt x="1065" y="708"/>
                  </a:lnTo>
                  <a:lnTo>
                    <a:pt x="1066" y="708"/>
                  </a:lnTo>
                  <a:lnTo>
                    <a:pt x="1067" y="708"/>
                  </a:lnTo>
                  <a:lnTo>
                    <a:pt x="1068" y="708"/>
                  </a:lnTo>
                  <a:lnTo>
                    <a:pt x="1068" y="707"/>
                  </a:lnTo>
                  <a:lnTo>
                    <a:pt x="1069" y="707"/>
                  </a:lnTo>
                  <a:lnTo>
                    <a:pt x="1070" y="707"/>
                  </a:lnTo>
                  <a:lnTo>
                    <a:pt x="1071" y="706"/>
                  </a:lnTo>
                  <a:lnTo>
                    <a:pt x="1072" y="706"/>
                  </a:lnTo>
                  <a:lnTo>
                    <a:pt x="1072" y="706"/>
                  </a:lnTo>
                  <a:lnTo>
                    <a:pt x="1073" y="705"/>
                  </a:lnTo>
                  <a:lnTo>
                    <a:pt x="1074" y="705"/>
                  </a:lnTo>
                  <a:lnTo>
                    <a:pt x="1075" y="705"/>
                  </a:lnTo>
                  <a:lnTo>
                    <a:pt x="1075" y="704"/>
                  </a:lnTo>
                  <a:lnTo>
                    <a:pt x="1076" y="704"/>
                  </a:lnTo>
                  <a:lnTo>
                    <a:pt x="1077" y="704"/>
                  </a:lnTo>
                  <a:lnTo>
                    <a:pt x="1078" y="704"/>
                  </a:lnTo>
                  <a:lnTo>
                    <a:pt x="1078" y="703"/>
                  </a:lnTo>
                  <a:lnTo>
                    <a:pt x="1079" y="703"/>
                  </a:lnTo>
                  <a:lnTo>
                    <a:pt x="1080" y="703"/>
                  </a:lnTo>
                  <a:lnTo>
                    <a:pt x="1081" y="703"/>
                  </a:lnTo>
                  <a:lnTo>
                    <a:pt x="1081" y="702"/>
                  </a:lnTo>
                  <a:lnTo>
                    <a:pt x="1081" y="702"/>
                  </a:lnTo>
                  <a:lnTo>
                    <a:pt x="1082" y="702"/>
                  </a:lnTo>
                  <a:lnTo>
                    <a:pt x="1083" y="701"/>
                  </a:lnTo>
                  <a:lnTo>
                    <a:pt x="1084" y="701"/>
                  </a:lnTo>
                  <a:lnTo>
                    <a:pt x="1085" y="701"/>
                  </a:lnTo>
                  <a:lnTo>
                    <a:pt x="1085" y="700"/>
                  </a:lnTo>
                  <a:lnTo>
                    <a:pt x="1086" y="700"/>
                  </a:lnTo>
                  <a:lnTo>
                    <a:pt x="1087" y="700"/>
                  </a:lnTo>
                  <a:lnTo>
                    <a:pt x="1088" y="700"/>
                  </a:lnTo>
                  <a:lnTo>
                    <a:pt x="1089" y="700"/>
                  </a:lnTo>
                  <a:lnTo>
                    <a:pt x="1090" y="700"/>
                  </a:lnTo>
                  <a:lnTo>
                    <a:pt x="1090" y="699"/>
                  </a:lnTo>
                  <a:lnTo>
                    <a:pt x="1091" y="699"/>
                  </a:lnTo>
                  <a:lnTo>
                    <a:pt x="1092" y="699"/>
                  </a:lnTo>
                  <a:lnTo>
                    <a:pt x="1092" y="698"/>
                  </a:lnTo>
                  <a:lnTo>
                    <a:pt x="1093" y="698"/>
                  </a:lnTo>
                  <a:lnTo>
                    <a:pt x="1094" y="698"/>
                  </a:lnTo>
                  <a:lnTo>
                    <a:pt x="1095" y="698"/>
                  </a:lnTo>
                  <a:lnTo>
                    <a:pt x="1095" y="697"/>
                  </a:lnTo>
                  <a:lnTo>
                    <a:pt x="1096" y="697"/>
                  </a:lnTo>
                  <a:lnTo>
                    <a:pt x="1097" y="697"/>
                  </a:lnTo>
                  <a:lnTo>
                    <a:pt x="1098" y="696"/>
                  </a:lnTo>
                  <a:lnTo>
                    <a:pt x="1099" y="696"/>
                  </a:lnTo>
                  <a:lnTo>
                    <a:pt x="1099" y="696"/>
                  </a:lnTo>
                  <a:lnTo>
                    <a:pt x="1100" y="695"/>
                  </a:lnTo>
                  <a:lnTo>
                    <a:pt x="1101" y="695"/>
                  </a:lnTo>
                  <a:lnTo>
                    <a:pt x="1102" y="695"/>
                  </a:lnTo>
                  <a:lnTo>
                    <a:pt x="1102" y="694"/>
                  </a:lnTo>
                  <a:lnTo>
                    <a:pt x="1103" y="694"/>
                  </a:lnTo>
                  <a:lnTo>
                    <a:pt x="1104" y="694"/>
                  </a:lnTo>
                  <a:lnTo>
                    <a:pt x="1105" y="694"/>
                  </a:lnTo>
                  <a:lnTo>
                    <a:pt x="1105" y="693"/>
                  </a:lnTo>
                  <a:lnTo>
                    <a:pt x="1106" y="693"/>
                  </a:lnTo>
                  <a:lnTo>
                    <a:pt x="1107" y="693"/>
                  </a:lnTo>
                  <a:lnTo>
                    <a:pt x="1107" y="692"/>
                  </a:lnTo>
                  <a:lnTo>
                    <a:pt x="1108" y="692"/>
                  </a:lnTo>
                  <a:lnTo>
                    <a:pt x="1108" y="692"/>
                  </a:lnTo>
                  <a:lnTo>
                    <a:pt x="1109" y="692"/>
                  </a:lnTo>
                  <a:lnTo>
                    <a:pt x="1109" y="691"/>
                  </a:lnTo>
                  <a:lnTo>
                    <a:pt x="1110" y="691"/>
                  </a:lnTo>
                  <a:lnTo>
                    <a:pt x="1111" y="691"/>
                  </a:lnTo>
                  <a:lnTo>
                    <a:pt x="1112" y="691"/>
                  </a:lnTo>
                  <a:lnTo>
                    <a:pt x="1112" y="690"/>
                  </a:lnTo>
                  <a:lnTo>
                    <a:pt x="1113" y="690"/>
                  </a:lnTo>
                  <a:lnTo>
                    <a:pt x="1114" y="690"/>
                  </a:lnTo>
                  <a:lnTo>
                    <a:pt x="1115" y="690"/>
                  </a:lnTo>
                  <a:lnTo>
                    <a:pt x="1116" y="690"/>
                  </a:lnTo>
                  <a:lnTo>
                    <a:pt x="1117" y="690"/>
                  </a:lnTo>
                  <a:lnTo>
                    <a:pt x="1117" y="689"/>
                  </a:lnTo>
                  <a:lnTo>
                    <a:pt x="1118" y="689"/>
                  </a:lnTo>
                  <a:lnTo>
                    <a:pt x="1119" y="689"/>
                  </a:lnTo>
                  <a:lnTo>
                    <a:pt x="1119" y="688"/>
                  </a:lnTo>
                  <a:lnTo>
                    <a:pt x="1120" y="688"/>
                  </a:lnTo>
                  <a:lnTo>
                    <a:pt x="1121" y="688"/>
                  </a:lnTo>
                  <a:lnTo>
                    <a:pt x="1122" y="687"/>
                  </a:lnTo>
                  <a:lnTo>
                    <a:pt x="1123" y="687"/>
                  </a:lnTo>
                  <a:lnTo>
                    <a:pt x="1124" y="687"/>
                  </a:lnTo>
                  <a:lnTo>
                    <a:pt x="1124" y="686"/>
                  </a:lnTo>
                  <a:lnTo>
                    <a:pt x="1125" y="686"/>
                  </a:lnTo>
                  <a:lnTo>
                    <a:pt x="1126" y="686"/>
                  </a:lnTo>
                  <a:lnTo>
                    <a:pt x="1126" y="686"/>
                  </a:lnTo>
                  <a:lnTo>
                    <a:pt x="1126" y="685"/>
                  </a:lnTo>
                  <a:lnTo>
                    <a:pt x="1127" y="685"/>
                  </a:lnTo>
                  <a:lnTo>
                    <a:pt x="1128" y="685"/>
                  </a:lnTo>
                  <a:lnTo>
                    <a:pt x="1129" y="684"/>
                  </a:lnTo>
                  <a:lnTo>
                    <a:pt x="1130" y="684"/>
                  </a:lnTo>
                  <a:lnTo>
                    <a:pt x="1131" y="684"/>
                  </a:lnTo>
                  <a:lnTo>
                    <a:pt x="1131" y="683"/>
                  </a:lnTo>
                  <a:lnTo>
                    <a:pt x="1132" y="683"/>
                  </a:lnTo>
                  <a:lnTo>
                    <a:pt x="1133" y="683"/>
                  </a:lnTo>
                  <a:lnTo>
                    <a:pt x="1134" y="682"/>
                  </a:lnTo>
                  <a:lnTo>
                    <a:pt x="1135" y="682"/>
                  </a:lnTo>
                  <a:lnTo>
                    <a:pt x="1135" y="682"/>
                  </a:lnTo>
                  <a:lnTo>
                    <a:pt x="1136" y="681"/>
                  </a:lnTo>
                  <a:lnTo>
                    <a:pt x="1137" y="681"/>
                  </a:lnTo>
                  <a:lnTo>
                    <a:pt x="1138" y="681"/>
                  </a:lnTo>
                  <a:lnTo>
                    <a:pt x="1138" y="681"/>
                  </a:lnTo>
                  <a:lnTo>
                    <a:pt x="1139" y="681"/>
                  </a:lnTo>
                  <a:lnTo>
                    <a:pt x="1140" y="681"/>
                  </a:lnTo>
                  <a:lnTo>
                    <a:pt x="1141" y="680"/>
                  </a:lnTo>
                  <a:lnTo>
                    <a:pt x="1142" y="680"/>
                  </a:lnTo>
                  <a:lnTo>
                    <a:pt x="1143" y="680"/>
                  </a:lnTo>
                  <a:lnTo>
                    <a:pt x="1143" y="679"/>
                  </a:lnTo>
                  <a:lnTo>
                    <a:pt x="1144" y="679"/>
                  </a:lnTo>
                  <a:lnTo>
                    <a:pt x="1145" y="679"/>
                  </a:lnTo>
                  <a:lnTo>
                    <a:pt x="1145" y="679"/>
                  </a:lnTo>
                  <a:lnTo>
                    <a:pt x="1145" y="678"/>
                  </a:lnTo>
                  <a:lnTo>
                    <a:pt x="1146" y="678"/>
                  </a:lnTo>
                  <a:lnTo>
                    <a:pt x="1147" y="678"/>
                  </a:lnTo>
                  <a:lnTo>
                    <a:pt x="1148" y="677"/>
                  </a:lnTo>
                  <a:lnTo>
                    <a:pt x="1149" y="677"/>
                  </a:lnTo>
                  <a:lnTo>
                    <a:pt x="1150" y="677"/>
                  </a:lnTo>
                  <a:lnTo>
                    <a:pt x="1150" y="676"/>
                  </a:lnTo>
                  <a:lnTo>
                    <a:pt x="1151" y="676"/>
                  </a:lnTo>
                  <a:lnTo>
                    <a:pt x="1152" y="676"/>
                  </a:lnTo>
                  <a:lnTo>
                    <a:pt x="1153" y="676"/>
                  </a:lnTo>
                  <a:lnTo>
                    <a:pt x="1153" y="675"/>
                  </a:lnTo>
                  <a:lnTo>
                    <a:pt x="1154" y="675"/>
                  </a:lnTo>
                  <a:lnTo>
                    <a:pt x="1154" y="675"/>
                  </a:lnTo>
                  <a:lnTo>
                    <a:pt x="1155" y="674"/>
                  </a:lnTo>
                  <a:lnTo>
                    <a:pt x="1156" y="674"/>
                  </a:lnTo>
                  <a:lnTo>
                    <a:pt x="1157" y="674"/>
                  </a:lnTo>
                  <a:lnTo>
                    <a:pt x="1157" y="673"/>
                  </a:lnTo>
                  <a:lnTo>
                    <a:pt x="1158" y="673"/>
                  </a:lnTo>
                  <a:lnTo>
                    <a:pt x="1159" y="673"/>
                  </a:lnTo>
                  <a:lnTo>
                    <a:pt x="1160" y="672"/>
                  </a:lnTo>
                  <a:lnTo>
                    <a:pt x="1161" y="672"/>
                  </a:lnTo>
                  <a:lnTo>
                    <a:pt x="1162" y="672"/>
                  </a:lnTo>
                  <a:lnTo>
                    <a:pt x="1162" y="672"/>
                  </a:lnTo>
                  <a:lnTo>
                    <a:pt x="1163" y="672"/>
                  </a:lnTo>
                  <a:lnTo>
                    <a:pt x="1163" y="672"/>
                  </a:lnTo>
                  <a:lnTo>
                    <a:pt x="1164" y="671"/>
                  </a:lnTo>
                  <a:lnTo>
                    <a:pt x="1165" y="671"/>
                  </a:lnTo>
                  <a:lnTo>
                    <a:pt x="1166" y="671"/>
                  </a:lnTo>
                  <a:lnTo>
                    <a:pt x="1166" y="670"/>
                  </a:lnTo>
                  <a:lnTo>
                    <a:pt x="1167" y="670"/>
                  </a:lnTo>
                  <a:lnTo>
                    <a:pt x="1168" y="670"/>
                  </a:lnTo>
                  <a:lnTo>
                    <a:pt x="1169" y="669"/>
                  </a:lnTo>
                  <a:lnTo>
                    <a:pt x="1170" y="669"/>
                  </a:lnTo>
                  <a:lnTo>
                    <a:pt x="1171" y="669"/>
                  </a:lnTo>
                  <a:lnTo>
                    <a:pt x="1172" y="668"/>
                  </a:lnTo>
                  <a:lnTo>
                    <a:pt x="1172" y="668"/>
                  </a:lnTo>
                  <a:lnTo>
                    <a:pt x="1173" y="667"/>
                  </a:lnTo>
                  <a:lnTo>
                    <a:pt x="1174" y="667"/>
                  </a:lnTo>
                  <a:lnTo>
                    <a:pt x="1175" y="667"/>
                  </a:lnTo>
                  <a:lnTo>
                    <a:pt x="1176" y="666"/>
                  </a:lnTo>
                  <a:lnTo>
                    <a:pt x="1177" y="666"/>
                  </a:lnTo>
                  <a:lnTo>
                    <a:pt x="1178" y="665"/>
                  </a:lnTo>
                  <a:lnTo>
                    <a:pt x="1179" y="665"/>
                  </a:lnTo>
                  <a:lnTo>
                    <a:pt x="1180" y="665"/>
                  </a:lnTo>
                  <a:lnTo>
                    <a:pt x="1181" y="664"/>
                  </a:lnTo>
                  <a:lnTo>
                    <a:pt x="1181" y="664"/>
                  </a:lnTo>
                  <a:lnTo>
                    <a:pt x="1182" y="664"/>
                  </a:lnTo>
                  <a:lnTo>
                    <a:pt x="1182" y="663"/>
                  </a:lnTo>
                  <a:lnTo>
                    <a:pt x="1183" y="663"/>
                  </a:lnTo>
                  <a:lnTo>
                    <a:pt x="1184" y="663"/>
                  </a:lnTo>
                  <a:lnTo>
                    <a:pt x="1185" y="663"/>
                  </a:lnTo>
                  <a:lnTo>
                    <a:pt x="1186" y="663"/>
                  </a:lnTo>
                  <a:lnTo>
                    <a:pt x="1187" y="663"/>
                  </a:lnTo>
                  <a:lnTo>
                    <a:pt x="1187" y="662"/>
                  </a:lnTo>
                  <a:lnTo>
                    <a:pt x="1188" y="662"/>
                  </a:lnTo>
                  <a:lnTo>
                    <a:pt x="1189" y="662"/>
                  </a:lnTo>
                  <a:lnTo>
                    <a:pt x="1190" y="662"/>
                  </a:lnTo>
                  <a:lnTo>
                    <a:pt x="1190" y="661"/>
                  </a:lnTo>
                  <a:lnTo>
                    <a:pt x="1190" y="661"/>
                  </a:lnTo>
                  <a:lnTo>
                    <a:pt x="1191" y="661"/>
                  </a:lnTo>
                  <a:lnTo>
                    <a:pt x="1192" y="660"/>
                  </a:lnTo>
                  <a:lnTo>
                    <a:pt x="1193" y="660"/>
                  </a:lnTo>
                  <a:lnTo>
                    <a:pt x="1194" y="660"/>
                  </a:lnTo>
                  <a:lnTo>
                    <a:pt x="1194" y="659"/>
                  </a:lnTo>
                  <a:lnTo>
                    <a:pt x="1195" y="659"/>
                  </a:lnTo>
                  <a:lnTo>
                    <a:pt x="1196" y="659"/>
                  </a:lnTo>
                  <a:lnTo>
                    <a:pt x="1197" y="658"/>
                  </a:lnTo>
                  <a:lnTo>
                    <a:pt x="1198" y="658"/>
                  </a:lnTo>
                  <a:lnTo>
                    <a:pt x="1199" y="658"/>
                  </a:lnTo>
                  <a:lnTo>
                    <a:pt x="1199" y="657"/>
                  </a:lnTo>
                  <a:lnTo>
                    <a:pt x="1199" y="657"/>
                  </a:lnTo>
                  <a:lnTo>
                    <a:pt x="1200" y="657"/>
                  </a:lnTo>
                  <a:lnTo>
                    <a:pt x="1201" y="656"/>
                  </a:lnTo>
                  <a:lnTo>
                    <a:pt x="1202" y="656"/>
                  </a:lnTo>
                  <a:lnTo>
                    <a:pt x="1203" y="656"/>
                  </a:lnTo>
                  <a:lnTo>
                    <a:pt x="1203" y="655"/>
                  </a:lnTo>
                  <a:lnTo>
                    <a:pt x="1204" y="655"/>
                  </a:lnTo>
                  <a:lnTo>
                    <a:pt x="1205" y="655"/>
                  </a:lnTo>
                  <a:lnTo>
                    <a:pt x="1206" y="654"/>
                  </a:lnTo>
                  <a:lnTo>
                    <a:pt x="1207" y="654"/>
                  </a:lnTo>
                  <a:lnTo>
                    <a:pt x="1208" y="654"/>
                  </a:lnTo>
                  <a:lnTo>
                    <a:pt x="1208" y="654"/>
                  </a:lnTo>
                  <a:lnTo>
                    <a:pt x="1208" y="654"/>
                  </a:lnTo>
                  <a:lnTo>
                    <a:pt x="1209" y="654"/>
                  </a:lnTo>
                  <a:lnTo>
                    <a:pt x="1210" y="653"/>
                  </a:lnTo>
                  <a:lnTo>
                    <a:pt x="1211" y="653"/>
                  </a:lnTo>
                  <a:lnTo>
                    <a:pt x="1212" y="653"/>
                  </a:lnTo>
                  <a:lnTo>
                    <a:pt x="1212" y="652"/>
                  </a:lnTo>
                  <a:lnTo>
                    <a:pt x="1213" y="652"/>
                  </a:lnTo>
                  <a:lnTo>
                    <a:pt x="1214" y="652"/>
                  </a:lnTo>
                  <a:lnTo>
                    <a:pt x="1215" y="651"/>
                  </a:lnTo>
                  <a:lnTo>
                    <a:pt x="1216" y="651"/>
                  </a:lnTo>
                  <a:lnTo>
                    <a:pt x="1217" y="651"/>
                  </a:lnTo>
                  <a:lnTo>
                    <a:pt x="1217" y="650"/>
                  </a:lnTo>
                  <a:lnTo>
                    <a:pt x="1218" y="650"/>
                  </a:lnTo>
                  <a:lnTo>
                    <a:pt x="1218" y="650"/>
                  </a:lnTo>
                  <a:lnTo>
                    <a:pt x="1219" y="650"/>
                  </a:lnTo>
                  <a:lnTo>
                    <a:pt x="1219" y="649"/>
                  </a:lnTo>
                  <a:lnTo>
                    <a:pt x="1220" y="649"/>
                  </a:lnTo>
                  <a:lnTo>
                    <a:pt x="1221" y="649"/>
                  </a:lnTo>
                  <a:lnTo>
                    <a:pt x="1221" y="648"/>
                  </a:lnTo>
                  <a:lnTo>
                    <a:pt x="1222" y="648"/>
                  </a:lnTo>
                  <a:lnTo>
                    <a:pt x="1223" y="648"/>
                  </a:lnTo>
                  <a:lnTo>
                    <a:pt x="1224" y="647"/>
                  </a:lnTo>
                  <a:lnTo>
                    <a:pt x="1225" y="647"/>
                  </a:lnTo>
                  <a:lnTo>
                    <a:pt x="1226" y="647"/>
                  </a:lnTo>
                  <a:lnTo>
                    <a:pt x="1226" y="646"/>
                  </a:lnTo>
                  <a:lnTo>
                    <a:pt x="1227" y="646"/>
                  </a:lnTo>
                  <a:lnTo>
                    <a:pt x="1227" y="646"/>
                  </a:lnTo>
                  <a:lnTo>
                    <a:pt x="1228" y="645"/>
                  </a:lnTo>
                  <a:lnTo>
                    <a:pt x="1229" y="645"/>
                  </a:lnTo>
                  <a:lnTo>
                    <a:pt x="1230" y="645"/>
                  </a:lnTo>
                  <a:lnTo>
                    <a:pt x="1230" y="645"/>
                  </a:lnTo>
                  <a:lnTo>
                    <a:pt x="1231" y="645"/>
                  </a:lnTo>
                  <a:lnTo>
                    <a:pt x="1232" y="645"/>
                  </a:lnTo>
                  <a:lnTo>
                    <a:pt x="1233" y="644"/>
                  </a:lnTo>
                  <a:lnTo>
                    <a:pt x="1234" y="644"/>
                  </a:lnTo>
                  <a:lnTo>
                    <a:pt x="1235" y="644"/>
                  </a:lnTo>
                  <a:lnTo>
                    <a:pt x="1235" y="643"/>
                  </a:lnTo>
                  <a:lnTo>
                    <a:pt x="1236" y="643"/>
                  </a:lnTo>
                  <a:lnTo>
                    <a:pt x="1236" y="643"/>
                  </a:lnTo>
                  <a:lnTo>
                    <a:pt x="1237" y="642"/>
                  </a:lnTo>
                  <a:lnTo>
                    <a:pt x="1238" y="642"/>
                  </a:lnTo>
                  <a:lnTo>
                    <a:pt x="1239" y="642"/>
                  </a:lnTo>
                  <a:lnTo>
                    <a:pt x="1239" y="641"/>
                  </a:lnTo>
                  <a:lnTo>
                    <a:pt x="1240" y="641"/>
                  </a:lnTo>
                  <a:lnTo>
                    <a:pt x="1241" y="641"/>
                  </a:lnTo>
                  <a:lnTo>
                    <a:pt x="1242" y="640"/>
                  </a:lnTo>
                  <a:lnTo>
                    <a:pt x="1243" y="640"/>
                  </a:lnTo>
                  <a:lnTo>
                    <a:pt x="1244" y="640"/>
                  </a:lnTo>
                  <a:lnTo>
                    <a:pt x="1244" y="639"/>
                  </a:lnTo>
                  <a:lnTo>
                    <a:pt x="1245" y="639"/>
                  </a:lnTo>
                  <a:lnTo>
                    <a:pt x="1245" y="639"/>
                  </a:lnTo>
                  <a:lnTo>
                    <a:pt x="1246" y="638"/>
                  </a:lnTo>
                  <a:lnTo>
                    <a:pt x="1247" y="638"/>
                  </a:lnTo>
                  <a:lnTo>
                    <a:pt x="1248" y="638"/>
                  </a:lnTo>
                  <a:lnTo>
                    <a:pt x="1248" y="637"/>
                  </a:lnTo>
                  <a:lnTo>
                    <a:pt x="1249" y="637"/>
                  </a:lnTo>
                  <a:lnTo>
                    <a:pt x="1250" y="637"/>
                  </a:lnTo>
                  <a:lnTo>
                    <a:pt x="1251" y="636"/>
                  </a:lnTo>
                  <a:lnTo>
                    <a:pt x="1252" y="636"/>
                  </a:lnTo>
                  <a:lnTo>
                    <a:pt x="1253" y="636"/>
                  </a:lnTo>
                  <a:lnTo>
                    <a:pt x="1253" y="635"/>
                  </a:lnTo>
                  <a:lnTo>
                    <a:pt x="1254" y="635"/>
                  </a:lnTo>
                  <a:lnTo>
                    <a:pt x="1254" y="635"/>
                  </a:lnTo>
                  <a:lnTo>
                    <a:pt x="1255" y="635"/>
                  </a:lnTo>
                  <a:lnTo>
                    <a:pt x="1256" y="635"/>
                  </a:lnTo>
                  <a:lnTo>
                    <a:pt x="1257" y="635"/>
                  </a:lnTo>
                  <a:lnTo>
                    <a:pt x="1257" y="634"/>
                  </a:lnTo>
                  <a:lnTo>
                    <a:pt x="1258" y="634"/>
                  </a:lnTo>
                  <a:lnTo>
                    <a:pt x="1259" y="634"/>
                  </a:lnTo>
                  <a:lnTo>
                    <a:pt x="1260" y="633"/>
                  </a:lnTo>
                  <a:lnTo>
                    <a:pt x="1261" y="633"/>
                  </a:lnTo>
                  <a:lnTo>
                    <a:pt x="1262" y="633"/>
                  </a:lnTo>
                  <a:lnTo>
                    <a:pt x="1262" y="632"/>
                  </a:lnTo>
                  <a:lnTo>
                    <a:pt x="1263" y="632"/>
                  </a:lnTo>
                  <a:lnTo>
                    <a:pt x="1263" y="632"/>
                  </a:lnTo>
                  <a:lnTo>
                    <a:pt x="1263" y="631"/>
                  </a:lnTo>
                  <a:lnTo>
                    <a:pt x="1264" y="631"/>
                  </a:lnTo>
                  <a:lnTo>
                    <a:pt x="1265" y="631"/>
                  </a:lnTo>
                  <a:lnTo>
                    <a:pt x="1266" y="631"/>
                  </a:lnTo>
                  <a:lnTo>
                    <a:pt x="1266" y="630"/>
                  </a:lnTo>
                  <a:lnTo>
                    <a:pt x="1267" y="630"/>
                  </a:lnTo>
                  <a:lnTo>
                    <a:pt x="1268" y="630"/>
                  </a:lnTo>
                  <a:lnTo>
                    <a:pt x="1268" y="629"/>
                  </a:lnTo>
                  <a:lnTo>
                    <a:pt x="1269" y="629"/>
                  </a:lnTo>
                  <a:lnTo>
                    <a:pt x="1270" y="629"/>
                  </a:lnTo>
                  <a:lnTo>
                    <a:pt x="1271" y="629"/>
                  </a:lnTo>
                  <a:lnTo>
                    <a:pt x="1271" y="628"/>
                  </a:lnTo>
                  <a:lnTo>
                    <a:pt x="1272" y="628"/>
                  </a:lnTo>
                  <a:lnTo>
                    <a:pt x="1272" y="628"/>
                  </a:lnTo>
                  <a:lnTo>
                    <a:pt x="1272" y="627"/>
                  </a:lnTo>
                  <a:lnTo>
                    <a:pt x="1273" y="627"/>
                  </a:lnTo>
                  <a:lnTo>
                    <a:pt x="1274" y="627"/>
                  </a:lnTo>
                  <a:lnTo>
                    <a:pt x="1275" y="626"/>
                  </a:lnTo>
                  <a:lnTo>
                    <a:pt x="1276" y="626"/>
                  </a:lnTo>
                  <a:lnTo>
                    <a:pt x="1277" y="626"/>
                  </a:lnTo>
                  <a:lnTo>
                    <a:pt x="1277" y="626"/>
                  </a:lnTo>
                  <a:lnTo>
                    <a:pt x="1278" y="626"/>
                  </a:lnTo>
                  <a:lnTo>
                    <a:pt x="1279" y="626"/>
                  </a:lnTo>
                  <a:lnTo>
                    <a:pt x="1280" y="625"/>
                  </a:lnTo>
                  <a:lnTo>
                    <a:pt x="1281" y="625"/>
                  </a:lnTo>
                  <a:lnTo>
                    <a:pt x="1281" y="624"/>
                  </a:lnTo>
                  <a:lnTo>
                    <a:pt x="1282" y="624"/>
                  </a:lnTo>
                  <a:lnTo>
                    <a:pt x="1283" y="624"/>
                  </a:lnTo>
                  <a:lnTo>
                    <a:pt x="1284" y="623"/>
                  </a:lnTo>
                  <a:lnTo>
                    <a:pt x="1285" y="623"/>
                  </a:lnTo>
                  <a:lnTo>
                    <a:pt x="1286" y="622"/>
                  </a:lnTo>
                  <a:lnTo>
                    <a:pt x="1287" y="622"/>
                  </a:lnTo>
                  <a:lnTo>
                    <a:pt x="1288" y="622"/>
                  </a:lnTo>
                  <a:lnTo>
                    <a:pt x="1288" y="621"/>
                  </a:lnTo>
                  <a:lnTo>
                    <a:pt x="1289" y="621"/>
                  </a:lnTo>
                  <a:lnTo>
                    <a:pt x="1290" y="621"/>
                  </a:lnTo>
                  <a:lnTo>
                    <a:pt x="1290" y="620"/>
                  </a:lnTo>
                  <a:lnTo>
                    <a:pt x="1291" y="620"/>
                  </a:lnTo>
                  <a:lnTo>
                    <a:pt x="1292" y="620"/>
                  </a:lnTo>
                  <a:lnTo>
                    <a:pt x="1292" y="619"/>
                  </a:lnTo>
                  <a:lnTo>
                    <a:pt x="1293" y="619"/>
                  </a:lnTo>
                  <a:lnTo>
                    <a:pt x="1294" y="619"/>
                  </a:lnTo>
                  <a:lnTo>
                    <a:pt x="1294" y="618"/>
                  </a:lnTo>
                  <a:lnTo>
                    <a:pt x="1295" y="618"/>
                  </a:lnTo>
                  <a:lnTo>
                    <a:pt x="1296" y="618"/>
                  </a:lnTo>
                  <a:lnTo>
                    <a:pt x="1297" y="617"/>
                  </a:lnTo>
                  <a:lnTo>
                    <a:pt x="1298" y="617"/>
                  </a:lnTo>
                  <a:lnTo>
                    <a:pt x="1299" y="617"/>
                  </a:lnTo>
                  <a:lnTo>
                    <a:pt x="1299" y="617"/>
                  </a:lnTo>
                  <a:lnTo>
                    <a:pt x="1300" y="617"/>
                  </a:lnTo>
                  <a:lnTo>
                    <a:pt x="1300" y="617"/>
                  </a:lnTo>
                  <a:lnTo>
                    <a:pt x="1301" y="616"/>
                  </a:lnTo>
                  <a:lnTo>
                    <a:pt x="1302" y="616"/>
                  </a:lnTo>
                  <a:lnTo>
                    <a:pt x="1303" y="615"/>
                  </a:lnTo>
                  <a:lnTo>
                    <a:pt x="1304" y="615"/>
                  </a:lnTo>
                  <a:lnTo>
                    <a:pt x="1305" y="615"/>
                  </a:lnTo>
                  <a:lnTo>
                    <a:pt x="1306" y="614"/>
                  </a:lnTo>
                  <a:lnTo>
                    <a:pt x="1307" y="614"/>
                  </a:lnTo>
                  <a:lnTo>
                    <a:pt x="1308" y="613"/>
                  </a:lnTo>
                  <a:lnTo>
                    <a:pt x="1309" y="613"/>
                  </a:lnTo>
                  <a:lnTo>
                    <a:pt x="1309" y="613"/>
                  </a:lnTo>
                  <a:lnTo>
                    <a:pt x="1309" y="612"/>
                  </a:lnTo>
                  <a:lnTo>
                    <a:pt x="1310" y="612"/>
                  </a:lnTo>
                  <a:lnTo>
                    <a:pt x="1311" y="612"/>
                  </a:lnTo>
                  <a:lnTo>
                    <a:pt x="1312" y="611"/>
                  </a:lnTo>
                  <a:lnTo>
                    <a:pt x="1313" y="611"/>
                  </a:lnTo>
                  <a:lnTo>
                    <a:pt x="1314" y="611"/>
                  </a:lnTo>
                  <a:lnTo>
                    <a:pt x="1314" y="610"/>
                  </a:lnTo>
                  <a:lnTo>
                    <a:pt x="1315" y="610"/>
                  </a:lnTo>
                  <a:lnTo>
                    <a:pt x="1316" y="610"/>
                  </a:lnTo>
                  <a:lnTo>
                    <a:pt x="1316" y="609"/>
                  </a:lnTo>
                  <a:lnTo>
                    <a:pt x="1317" y="609"/>
                  </a:lnTo>
                  <a:lnTo>
                    <a:pt x="1318" y="609"/>
                  </a:lnTo>
                  <a:lnTo>
                    <a:pt x="1318" y="609"/>
                  </a:lnTo>
                  <a:lnTo>
                    <a:pt x="1318" y="608"/>
                  </a:lnTo>
                  <a:lnTo>
                    <a:pt x="1319" y="608"/>
                  </a:lnTo>
                  <a:lnTo>
                    <a:pt x="1320" y="608"/>
                  </a:lnTo>
                  <a:lnTo>
                    <a:pt x="1320" y="608"/>
                  </a:lnTo>
                  <a:lnTo>
                    <a:pt x="1321" y="608"/>
                  </a:lnTo>
                  <a:lnTo>
                    <a:pt x="1322" y="608"/>
                  </a:lnTo>
                  <a:lnTo>
                    <a:pt x="1323" y="607"/>
                  </a:lnTo>
                  <a:lnTo>
                    <a:pt x="1324" y="607"/>
                  </a:lnTo>
                  <a:lnTo>
                    <a:pt x="1325" y="606"/>
                  </a:lnTo>
                  <a:lnTo>
                    <a:pt x="1326" y="606"/>
                  </a:lnTo>
                  <a:lnTo>
                    <a:pt x="1327" y="606"/>
                  </a:lnTo>
                  <a:lnTo>
                    <a:pt x="1327" y="605"/>
                  </a:lnTo>
                  <a:lnTo>
                    <a:pt x="1328" y="605"/>
                  </a:lnTo>
                  <a:lnTo>
                    <a:pt x="1329" y="604"/>
                  </a:lnTo>
                  <a:lnTo>
                    <a:pt x="1330" y="604"/>
                  </a:lnTo>
                  <a:lnTo>
                    <a:pt x="1331" y="604"/>
                  </a:lnTo>
                  <a:lnTo>
                    <a:pt x="1331" y="603"/>
                  </a:lnTo>
                  <a:lnTo>
                    <a:pt x="1332" y="603"/>
                  </a:lnTo>
                  <a:lnTo>
                    <a:pt x="1333" y="603"/>
                  </a:lnTo>
                  <a:lnTo>
                    <a:pt x="1334" y="602"/>
                  </a:lnTo>
                  <a:lnTo>
                    <a:pt x="1335" y="602"/>
                  </a:lnTo>
                  <a:lnTo>
                    <a:pt x="1336" y="602"/>
                  </a:lnTo>
                  <a:lnTo>
                    <a:pt x="1336" y="601"/>
                  </a:lnTo>
                  <a:lnTo>
                    <a:pt x="1336" y="601"/>
                  </a:lnTo>
                  <a:lnTo>
                    <a:pt x="1337" y="601"/>
                  </a:lnTo>
                  <a:lnTo>
                    <a:pt x="1337" y="600"/>
                  </a:lnTo>
                  <a:lnTo>
                    <a:pt x="1338" y="600"/>
                  </a:lnTo>
                  <a:lnTo>
                    <a:pt x="1339" y="600"/>
                  </a:lnTo>
                  <a:lnTo>
                    <a:pt x="1340" y="599"/>
                  </a:lnTo>
                  <a:lnTo>
                    <a:pt x="1341" y="599"/>
                  </a:lnTo>
                  <a:lnTo>
                    <a:pt x="1342" y="599"/>
                  </a:lnTo>
                  <a:lnTo>
                    <a:pt x="1343" y="599"/>
                  </a:lnTo>
                  <a:lnTo>
                    <a:pt x="1344" y="599"/>
                  </a:lnTo>
                  <a:lnTo>
                    <a:pt x="1344" y="598"/>
                  </a:lnTo>
                  <a:lnTo>
                    <a:pt x="1345" y="598"/>
                  </a:lnTo>
                  <a:lnTo>
                    <a:pt x="1345" y="598"/>
                  </a:lnTo>
                  <a:lnTo>
                    <a:pt x="1345" y="597"/>
                  </a:lnTo>
                  <a:lnTo>
                    <a:pt x="1346" y="597"/>
                  </a:lnTo>
                  <a:lnTo>
                    <a:pt x="1347" y="597"/>
                  </a:lnTo>
                  <a:lnTo>
                    <a:pt x="1348" y="597"/>
                  </a:lnTo>
                  <a:lnTo>
                    <a:pt x="1348" y="596"/>
                  </a:lnTo>
                  <a:lnTo>
                    <a:pt x="1349" y="596"/>
                  </a:lnTo>
                  <a:lnTo>
                    <a:pt x="1350" y="596"/>
                  </a:lnTo>
                  <a:lnTo>
                    <a:pt x="1350" y="595"/>
                  </a:lnTo>
                  <a:lnTo>
                    <a:pt x="1351" y="595"/>
                  </a:lnTo>
                  <a:lnTo>
                    <a:pt x="1352" y="595"/>
                  </a:lnTo>
                  <a:lnTo>
                    <a:pt x="1353" y="594"/>
                  </a:lnTo>
                  <a:lnTo>
                    <a:pt x="1354" y="594"/>
                  </a:lnTo>
                  <a:lnTo>
                    <a:pt x="1354" y="593"/>
                  </a:lnTo>
                  <a:lnTo>
                    <a:pt x="1355" y="593"/>
                  </a:lnTo>
                  <a:lnTo>
                    <a:pt x="1356" y="593"/>
                  </a:lnTo>
                  <a:lnTo>
                    <a:pt x="1356" y="592"/>
                  </a:lnTo>
                  <a:lnTo>
                    <a:pt x="1357" y="592"/>
                  </a:lnTo>
                  <a:lnTo>
                    <a:pt x="1358" y="592"/>
                  </a:lnTo>
                  <a:lnTo>
                    <a:pt x="1358" y="591"/>
                  </a:lnTo>
                  <a:lnTo>
                    <a:pt x="1359" y="591"/>
                  </a:lnTo>
                  <a:lnTo>
                    <a:pt x="1360" y="591"/>
                  </a:lnTo>
                  <a:lnTo>
                    <a:pt x="1361" y="590"/>
                  </a:lnTo>
                  <a:lnTo>
                    <a:pt x="1362" y="590"/>
                  </a:lnTo>
                  <a:lnTo>
                    <a:pt x="1363" y="590"/>
                  </a:lnTo>
                  <a:lnTo>
                    <a:pt x="1363" y="590"/>
                  </a:lnTo>
                  <a:lnTo>
                    <a:pt x="1363" y="590"/>
                  </a:lnTo>
                  <a:lnTo>
                    <a:pt x="1364" y="590"/>
                  </a:lnTo>
                  <a:lnTo>
                    <a:pt x="1365" y="589"/>
                  </a:lnTo>
                  <a:lnTo>
                    <a:pt x="1366" y="589"/>
                  </a:lnTo>
                  <a:lnTo>
                    <a:pt x="1367" y="588"/>
                  </a:lnTo>
                  <a:lnTo>
                    <a:pt x="1368" y="588"/>
                  </a:lnTo>
                  <a:lnTo>
                    <a:pt x="1369" y="588"/>
                  </a:lnTo>
                  <a:lnTo>
                    <a:pt x="1369" y="587"/>
                  </a:lnTo>
                  <a:lnTo>
                    <a:pt x="1370" y="587"/>
                  </a:lnTo>
                  <a:lnTo>
                    <a:pt x="1371" y="587"/>
                  </a:lnTo>
                  <a:lnTo>
                    <a:pt x="1371" y="586"/>
                  </a:lnTo>
                  <a:lnTo>
                    <a:pt x="1372" y="586"/>
                  </a:lnTo>
                  <a:lnTo>
                    <a:pt x="1373" y="586"/>
                  </a:lnTo>
                  <a:lnTo>
                    <a:pt x="1373" y="585"/>
                  </a:lnTo>
                  <a:lnTo>
                    <a:pt x="1374" y="585"/>
                  </a:lnTo>
                  <a:lnTo>
                    <a:pt x="1375" y="584"/>
                  </a:lnTo>
                  <a:lnTo>
                    <a:pt x="1376" y="584"/>
                  </a:lnTo>
                  <a:lnTo>
                    <a:pt x="1377" y="584"/>
                  </a:lnTo>
                  <a:lnTo>
                    <a:pt x="1377" y="583"/>
                  </a:lnTo>
                  <a:lnTo>
                    <a:pt x="1378" y="583"/>
                  </a:lnTo>
                  <a:lnTo>
                    <a:pt x="1379" y="583"/>
                  </a:lnTo>
                  <a:lnTo>
                    <a:pt x="1379" y="582"/>
                  </a:lnTo>
                  <a:lnTo>
                    <a:pt x="1380" y="582"/>
                  </a:lnTo>
                  <a:lnTo>
                    <a:pt x="1380" y="583"/>
                  </a:lnTo>
                  <a:lnTo>
                    <a:pt x="1380" y="584"/>
                  </a:lnTo>
                  <a:lnTo>
                    <a:pt x="1381" y="584"/>
                  </a:lnTo>
                  <a:lnTo>
                    <a:pt x="1381" y="585"/>
                  </a:lnTo>
                  <a:lnTo>
                    <a:pt x="1381" y="586"/>
                  </a:lnTo>
                  <a:lnTo>
                    <a:pt x="1382" y="587"/>
                  </a:lnTo>
                  <a:lnTo>
                    <a:pt x="1382" y="588"/>
                  </a:lnTo>
                  <a:lnTo>
                    <a:pt x="1382" y="589"/>
                  </a:lnTo>
                  <a:lnTo>
                    <a:pt x="1382" y="590"/>
                  </a:lnTo>
                  <a:lnTo>
                    <a:pt x="1382" y="590"/>
                  </a:lnTo>
                  <a:lnTo>
                    <a:pt x="1383" y="590"/>
                  </a:lnTo>
                  <a:lnTo>
                    <a:pt x="1383" y="591"/>
                  </a:lnTo>
                  <a:lnTo>
                    <a:pt x="1383" y="592"/>
                  </a:lnTo>
                  <a:lnTo>
                    <a:pt x="1384" y="592"/>
                  </a:lnTo>
                  <a:lnTo>
                    <a:pt x="1384" y="593"/>
                  </a:lnTo>
                  <a:lnTo>
                    <a:pt x="1384" y="594"/>
                  </a:lnTo>
                  <a:lnTo>
                    <a:pt x="1385" y="595"/>
                  </a:lnTo>
                  <a:lnTo>
                    <a:pt x="1385" y="596"/>
                  </a:lnTo>
                  <a:lnTo>
                    <a:pt x="1387" y="600"/>
                  </a:lnTo>
                  <a:lnTo>
                    <a:pt x="1389" y="604"/>
                  </a:lnTo>
                  <a:lnTo>
                    <a:pt x="1392" y="611"/>
                  </a:lnTo>
                  <a:lnTo>
                    <a:pt x="1394" y="616"/>
                  </a:lnTo>
                  <a:lnTo>
                    <a:pt x="1394" y="617"/>
                  </a:lnTo>
                  <a:lnTo>
                    <a:pt x="1396" y="621"/>
                  </a:lnTo>
                  <a:lnTo>
                    <a:pt x="1397" y="623"/>
                  </a:lnTo>
                  <a:lnTo>
                    <a:pt x="1398" y="624"/>
                  </a:lnTo>
                  <a:lnTo>
                    <a:pt x="1402" y="635"/>
                  </a:lnTo>
                  <a:lnTo>
                    <a:pt x="1400" y="636"/>
                  </a:lnTo>
                  <a:lnTo>
                    <a:pt x="1399" y="638"/>
                  </a:lnTo>
                  <a:lnTo>
                    <a:pt x="1396" y="635"/>
                  </a:lnTo>
                  <a:lnTo>
                    <a:pt x="1391" y="634"/>
                  </a:lnTo>
                  <a:lnTo>
                    <a:pt x="1386" y="631"/>
                  </a:lnTo>
                  <a:lnTo>
                    <a:pt x="1382" y="635"/>
                  </a:lnTo>
                  <a:lnTo>
                    <a:pt x="1382" y="638"/>
                  </a:lnTo>
                  <a:lnTo>
                    <a:pt x="1381" y="639"/>
                  </a:lnTo>
                  <a:lnTo>
                    <a:pt x="1375" y="644"/>
                  </a:lnTo>
                  <a:lnTo>
                    <a:pt x="1373" y="645"/>
                  </a:lnTo>
                  <a:lnTo>
                    <a:pt x="1371" y="648"/>
                  </a:lnTo>
                  <a:lnTo>
                    <a:pt x="1370" y="653"/>
                  </a:lnTo>
                  <a:lnTo>
                    <a:pt x="1366" y="654"/>
                  </a:lnTo>
                  <a:lnTo>
                    <a:pt x="1360" y="660"/>
                  </a:lnTo>
                  <a:lnTo>
                    <a:pt x="1355" y="663"/>
                  </a:lnTo>
                  <a:lnTo>
                    <a:pt x="1352" y="665"/>
                  </a:lnTo>
                  <a:lnTo>
                    <a:pt x="1349" y="668"/>
                  </a:lnTo>
                  <a:lnTo>
                    <a:pt x="1346" y="672"/>
                  </a:lnTo>
                  <a:lnTo>
                    <a:pt x="1342" y="677"/>
                  </a:lnTo>
                  <a:lnTo>
                    <a:pt x="1340" y="681"/>
                  </a:lnTo>
                  <a:lnTo>
                    <a:pt x="1337" y="686"/>
                  </a:lnTo>
                  <a:lnTo>
                    <a:pt x="1336" y="689"/>
                  </a:lnTo>
                  <a:lnTo>
                    <a:pt x="1333" y="691"/>
                  </a:lnTo>
                  <a:lnTo>
                    <a:pt x="1331" y="696"/>
                  </a:lnTo>
                  <a:lnTo>
                    <a:pt x="1328" y="700"/>
                  </a:lnTo>
                  <a:lnTo>
                    <a:pt x="1324" y="703"/>
                  </a:lnTo>
                  <a:lnTo>
                    <a:pt x="1323" y="706"/>
                  </a:lnTo>
                  <a:lnTo>
                    <a:pt x="1322" y="707"/>
                  </a:lnTo>
                  <a:lnTo>
                    <a:pt x="1321" y="711"/>
                  </a:lnTo>
                  <a:lnTo>
                    <a:pt x="1318" y="716"/>
                  </a:lnTo>
                  <a:lnTo>
                    <a:pt x="1326" y="725"/>
                  </a:lnTo>
                  <a:lnTo>
                    <a:pt x="1327" y="726"/>
                  </a:lnTo>
                  <a:lnTo>
                    <a:pt x="1327" y="728"/>
                  </a:lnTo>
                  <a:lnTo>
                    <a:pt x="1318" y="736"/>
                  </a:lnTo>
                  <a:lnTo>
                    <a:pt x="1316" y="747"/>
                  </a:lnTo>
                  <a:lnTo>
                    <a:pt x="1315" y="749"/>
                  </a:lnTo>
                  <a:lnTo>
                    <a:pt x="1309" y="757"/>
                  </a:lnTo>
                  <a:lnTo>
                    <a:pt x="1309" y="759"/>
                  </a:lnTo>
                  <a:lnTo>
                    <a:pt x="1307" y="762"/>
                  </a:lnTo>
                  <a:lnTo>
                    <a:pt x="1303" y="769"/>
                  </a:lnTo>
                  <a:lnTo>
                    <a:pt x="1299" y="784"/>
                  </a:lnTo>
                  <a:lnTo>
                    <a:pt x="1298" y="787"/>
                  </a:lnTo>
                  <a:lnTo>
                    <a:pt x="1297" y="788"/>
                  </a:lnTo>
                  <a:lnTo>
                    <a:pt x="1291" y="789"/>
                  </a:lnTo>
                  <a:lnTo>
                    <a:pt x="1291" y="790"/>
                  </a:lnTo>
                  <a:lnTo>
                    <a:pt x="1290" y="793"/>
                  </a:lnTo>
                  <a:lnTo>
                    <a:pt x="1284" y="797"/>
                  </a:lnTo>
                  <a:lnTo>
                    <a:pt x="1279" y="806"/>
                  </a:lnTo>
                  <a:lnTo>
                    <a:pt x="1276" y="809"/>
                  </a:lnTo>
                  <a:lnTo>
                    <a:pt x="1265" y="814"/>
                  </a:lnTo>
                  <a:lnTo>
                    <a:pt x="1256" y="814"/>
                  </a:lnTo>
                  <a:lnTo>
                    <a:pt x="1250" y="817"/>
                  </a:lnTo>
                  <a:lnTo>
                    <a:pt x="1246" y="819"/>
                  </a:lnTo>
                  <a:lnTo>
                    <a:pt x="1241" y="819"/>
                  </a:lnTo>
                  <a:lnTo>
                    <a:pt x="1237" y="822"/>
                  </a:lnTo>
                  <a:lnTo>
                    <a:pt x="1235" y="824"/>
                  </a:lnTo>
                  <a:lnTo>
                    <a:pt x="1231" y="825"/>
                  </a:lnTo>
                  <a:lnTo>
                    <a:pt x="1227" y="828"/>
                  </a:lnTo>
                  <a:lnTo>
                    <a:pt x="1220" y="830"/>
                  </a:lnTo>
                  <a:lnTo>
                    <a:pt x="1219" y="831"/>
                  </a:lnTo>
                  <a:lnTo>
                    <a:pt x="1214" y="834"/>
                  </a:lnTo>
                  <a:lnTo>
                    <a:pt x="1208" y="836"/>
                  </a:lnTo>
                  <a:lnTo>
                    <a:pt x="1203" y="837"/>
                  </a:lnTo>
                  <a:lnTo>
                    <a:pt x="1197" y="841"/>
                  </a:lnTo>
                  <a:lnTo>
                    <a:pt x="1192" y="846"/>
                  </a:lnTo>
                  <a:lnTo>
                    <a:pt x="1188" y="851"/>
                  </a:lnTo>
                  <a:lnTo>
                    <a:pt x="1183" y="854"/>
                  </a:lnTo>
                  <a:lnTo>
                    <a:pt x="1180" y="853"/>
                  </a:lnTo>
                  <a:lnTo>
                    <a:pt x="1179" y="851"/>
                  </a:lnTo>
                  <a:lnTo>
                    <a:pt x="1178" y="848"/>
                  </a:lnTo>
                  <a:lnTo>
                    <a:pt x="1173" y="846"/>
                  </a:lnTo>
                  <a:lnTo>
                    <a:pt x="1169" y="846"/>
                  </a:lnTo>
                  <a:lnTo>
                    <a:pt x="1165" y="848"/>
                  </a:lnTo>
                  <a:lnTo>
                    <a:pt x="1163" y="849"/>
                  </a:lnTo>
                  <a:lnTo>
                    <a:pt x="1158" y="850"/>
                  </a:lnTo>
                  <a:lnTo>
                    <a:pt x="1152" y="852"/>
                  </a:lnTo>
                  <a:lnTo>
                    <a:pt x="1145" y="852"/>
                  </a:lnTo>
                  <a:lnTo>
                    <a:pt x="1137" y="855"/>
                  </a:lnTo>
                  <a:lnTo>
                    <a:pt x="1133" y="855"/>
                  </a:lnTo>
                  <a:lnTo>
                    <a:pt x="1127" y="856"/>
                  </a:lnTo>
                  <a:lnTo>
                    <a:pt x="1119" y="859"/>
                  </a:lnTo>
                  <a:lnTo>
                    <a:pt x="1112" y="862"/>
                  </a:lnTo>
                  <a:lnTo>
                    <a:pt x="1108" y="863"/>
                  </a:lnTo>
                  <a:lnTo>
                    <a:pt x="1103" y="868"/>
                  </a:lnTo>
                  <a:lnTo>
                    <a:pt x="1102" y="869"/>
                  </a:lnTo>
                  <a:lnTo>
                    <a:pt x="1100" y="871"/>
                  </a:lnTo>
                  <a:lnTo>
                    <a:pt x="1099" y="873"/>
                  </a:lnTo>
                  <a:lnTo>
                    <a:pt x="1096" y="874"/>
                  </a:lnTo>
                  <a:lnTo>
                    <a:pt x="1090" y="877"/>
                  </a:lnTo>
                  <a:lnTo>
                    <a:pt x="1088" y="878"/>
                  </a:lnTo>
                  <a:lnTo>
                    <a:pt x="1083" y="879"/>
                  </a:lnTo>
                  <a:lnTo>
                    <a:pt x="1081" y="880"/>
                  </a:lnTo>
                  <a:lnTo>
                    <a:pt x="1074" y="881"/>
                  </a:lnTo>
                  <a:lnTo>
                    <a:pt x="1071" y="883"/>
                  </a:lnTo>
                  <a:lnTo>
                    <a:pt x="1063" y="887"/>
                  </a:lnTo>
                  <a:lnTo>
                    <a:pt x="1059" y="888"/>
                  </a:lnTo>
                  <a:lnTo>
                    <a:pt x="1057" y="890"/>
                  </a:lnTo>
                  <a:lnTo>
                    <a:pt x="1054" y="891"/>
                  </a:lnTo>
                  <a:lnTo>
                    <a:pt x="1049" y="890"/>
                  </a:lnTo>
                  <a:lnTo>
                    <a:pt x="1041" y="893"/>
                  </a:lnTo>
                  <a:lnTo>
                    <a:pt x="1038" y="889"/>
                  </a:lnTo>
                  <a:lnTo>
                    <a:pt x="1037" y="890"/>
                  </a:lnTo>
                  <a:lnTo>
                    <a:pt x="1033" y="891"/>
                  </a:lnTo>
                  <a:lnTo>
                    <a:pt x="1029" y="891"/>
                  </a:lnTo>
                  <a:lnTo>
                    <a:pt x="1026" y="892"/>
                  </a:lnTo>
                  <a:lnTo>
                    <a:pt x="1036" y="923"/>
                  </a:lnTo>
                  <a:lnTo>
                    <a:pt x="1039" y="920"/>
                  </a:lnTo>
                  <a:lnTo>
                    <a:pt x="1043" y="919"/>
                  </a:lnTo>
                  <a:lnTo>
                    <a:pt x="1047" y="917"/>
                  </a:lnTo>
                  <a:lnTo>
                    <a:pt x="1052" y="917"/>
                  </a:lnTo>
                  <a:lnTo>
                    <a:pt x="1054" y="917"/>
                  </a:lnTo>
                  <a:lnTo>
                    <a:pt x="1058" y="916"/>
                  </a:lnTo>
                  <a:lnTo>
                    <a:pt x="1060" y="917"/>
                  </a:lnTo>
                  <a:lnTo>
                    <a:pt x="1065" y="917"/>
                  </a:lnTo>
                  <a:lnTo>
                    <a:pt x="1068" y="916"/>
                  </a:lnTo>
                  <a:lnTo>
                    <a:pt x="1070" y="916"/>
                  </a:lnTo>
                  <a:lnTo>
                    <a:pt x="1074" y="915"/>
                  </a:lnTo>
                  <a:lnTo>
                    <a:pt x="1079" y="915"/>
                  </a:lnTo>
                  <a:lnTo>
                    <a:pt x="1082" y="914"/>
                  </a:lnTo>
                  <a:lnTo>
                    <a:pt x="1083" y="914"/>
                  </a:lnTo>
                  <a:lnTo>
                    <a:pt x="1090" y="912"/>
                  </a:lnTo>
                  <a:lnTo>
                    <a:pt x="1097" y="911"/>
                  </a:lnTo>
                  <a:lnTo>
                    <a:pt x="1099" y="911"/>
                  </a:lnTo>
                  <a:lnTo>
                    <a:pt x="1104" y="911"/>
                  </a:lnTo>
                  <a:lnTo>
                    <a:pt x="1109" y="910"/>
                  </a:lnTo>
                  <a:lnTo>
                    <a:pt x="1113" y="910"/>
                  </a:lnTo>
                  <a:lnTo>
                    <a:pt x="1119" y="910"/>
                  </a:lnTo>
                  <a:lnTo>
                    <a:pt x="1126" y="910"/>
                  </a:lnTo>
                  <a:lnTo>
                    <a:pt x="1134" y="911"/>
                  </a:lnTo>
                  <a:lnTo>
                    <a:pt x="1135" y="912"/>
                  </a:lnTo>
                  <a:lnTo>
                    <a:pt x="1141" y="911"/>
                  </a:lnTo>
                  <a:lnTo>
                    <a:pt x="1144" y="912"/>
                  </a:lnTo>
                  <a:lnTo>
                    <a:pt x="1149" y="913"/>
                  </a:lnTo>
                  <a:lnTo>
                    <a:pt x="1154" y="914"/>
                  </a:lnTo>
                  <a:lnTo>
                    <a:pt x="1160" y="916"/>
                  </a:lnTo>
                  <a:lnTo>
                    <a:pt x="1163" y="919"/>
                  </a:lnTo>
                  <a:lnTo>
                    <a:pt x="1169" y="919"/>
                  </a:lnTo>
                  <a:lnTo>
                    <a:pt x="1173" y="919"/>
                  </a:lnTo>
                  <a:lnTo>
                    <a:pt x="1182" y="922"/>
                  </a:lnTo>
                  <a:lnTo>
                    <a:pt x="1189" y="921"/>
                  </a:lnTo>
                  <a:lnTo>
                    <a:pt x="1192" y="921"/>
                  </a:lnTo>
                  <a:lnTo>
                    <a:pt x="1199" y="921"/>
                  </a:lnTo>
                  <a:lnTo>
                    <a:pt x="1203" y="923"/>
                  </a:lnTo>
                  <a:lnTo>
                    <a:pt x="1207" y="926"/>
                  </a:lnTo>
                  <a:lnTo>
                    <a:pt x="1208" y="928"/>
                  </a:lnTo>
                  <a:lnTo>
                    <a:pt x="1212" y="930"/>
                  </a:lnTo>
                  <a:lnTo>
                    <a:pt x="1218" y="934"/>
                  </a:lnTo>
                  <a:lnTo>
                    <a:pt x="1219" y="935"/>
                  </a:lnTo>
                  <a:lnTo>
                    <a:pt x="1218" y="938"/>
                  </a:lnTo>
                  <a:lnTo>
                    <a:pt x="1218" y="940"/>
                  </a:lnTo>
                  <a:lnTo>
                    <a:pt x="1212" y="945"/>
                  </a:lnTo>
                  <a:lnTo>
                    <a:pt x="1209" y="947"/>
                  </a:lnTo>
                  <a:lnTo>
                    <a:pt x="1205" y="947"/>
                  </a:lnTo>
                  <a:lnTo>
                    <a:pt x="1201" y="948"/>
                  </a:lnTo>
                  <a:lnTo>
                    <a:pt x="1198" y="949"/>
                  </a:lnTo>
                  <a:lnTo>
                    <a:pt x="1195" y="951"/>
                  </a:lnTo>
                  <a:lnTo>
                    <a:pt x="1192" y="952"/>
                  </a:lnTo>
                  <a:lnTo>
                    <a:pt x="1189" y="954"/>
                  </a:lnTo>
                  <a:lnTo>
                    <a:pt x="1188" y="955"/>
                  </a:lnTo>
                  <a:lnTo>
                    <a:pt x="1183" y="954"/>
                  </a:lnTo>
                  <a:lnTo>
                    <a:pt x="1179" y="954"/>
                  </a:lnTo>
                  <a:lnTo>
                    <a:pt x="1174" y="954"/>
                  </a:lnTo>
                  <a:lnTo>
                    <a:pt x="1168" y="955"/>
                  </a:lnTo>
                  <a:lnTo>
                    <a:pt x="1165" y="955"/>
                  </a:lnTo>
                  <a:lnTo>
                    <a:pt x="1161" y="956"/>
                  </a:lnTo>
                  <a:lnTo>
                    <a:pt x="1155" y="956"/>
                  </a:lnTo>
                  <a:lnTo>
                    <a:pt x="1152" y="956"/>
                  </a:lnTo>
                  <a:lnTo>
                    <a:pt x="1143" y="957"/>
                  </a:lnTo>
                  <a:lnTo>
                    <a:pt x="1135" y="957"/>
                  </a:lnTo>
                  <a:lnTo>
                    <a:pt x="1125" y="956"/>
                  </a:lnTo>
                  <a:lnTo>
                    <a:pt x="1117" y="956"/>
                  </a:lnTo>
                  <a:lnTo>
                    <a:pt x="1114" y="955"/>
                  </a:lnTo>
                  <a:lnTo>
                    <a:pt x="1108" y="954"/>
                  </a:lnTo>
                  <a:lnTo>
                    <a:pt x="1105" y="954"/>
                  </a:lnTo>
                  <a:lnTo>
                    <a:pt x="1101" y="954"/>
                  </a:lnTo>
                  <a:lnTo>
                    <a:pt x="1099" y="953"/>
                  </a:lnTo>
                  <a:lnTo>
                    <a:pt x="1096" y="950"/>
                  </a:lnTo>
                  <a:lnTo>
                    <a:pt x="1094" y="947"/>
                  </a:lnTo>
                  <a:lnTo>
                    <a:pt x="1090" y="944"/>
                  </a:lnTo>
                  <a:lnTo>
                    <a:pt x="1084" y="941"/>
                  </a:lnTo>
                  <a:lnTo>
                    <a:pt x="1079" y="938"/>
                  </a:lnTo>
                  <a:lnTo>
                    <a:pt x="1073" y="937"/>
                  </a:lnTo>
                  <a:lnTo>
                    <a:pt x="1068" y="936"/>
                  </a:lnTo>
                  <a:lnTo>
                    <a:pt x="1063" y="937"/>
                  </a:lnTo>
                  <a:lnTo>
                    <a:pt x="1061" y="936"/>
                  </a:lnTo>
                  <a:lnTo>
                    <a:pt x="1056" y="936"/>
                  </a:lnTo>
                  <a:lnTo>
                    <a:pt x="1053" y="936"/>
                  </a:lnTo>
                  <a:lnTo>
                    <a:pt x="1049" y="936"/>
                  </a:lnTo>
                  <a:lnTo>
                    <a:pt x="1046" y="936"/>
                  </a:lnTo>
                  <a:lnTo>
                    <a:pt x="1043" y="935"/>
                  </a:lnTo>
                  <a:lnTo>
                    <a:pt x="1042" y="933"/>
                  </a:lnTo>
                  <a:lnTo>
                    <a:pt x="1039" y="932"/>
                  </a:lnTo>
                  <a:lnTo>
                    <a:pt x="1063" y="1005"/>
                  </a:lnTo>
                  <a:lnTo>
                    <a:pt x="1068" y="1008"/>
                  </a:lnTo>
                  <a:lnTo>
                    <a:pt x="1071" y="1010"/>
                  </a:lnTo>
                  <a:lnTo>
                    <a:pt x="1074" y="1011"/>
                  </a:lnTo>
                  <a:lnTo>
                    <a:pt x="1077" y="1013"/>
                  </a:lnTo>
                  <a:lnTo>
                    <a:pt x="1078" y="1016"/>
                  </a:lnTo>
                  <a:lnTo>
                    <a:pt x="1081" y="1021"/>
                  </a:lnTo>
                  <a:lnTo>
                    <a:pt x="1083" y="1022"/>
                  </a:lnTo>
                  <a:lnTo>
                    <a:pt x="1083" y="1023"/>
                  </a:lnTo>
                  <a:lnTo>
                    <a:pt x="1081" y="1022"/>
                  </a:lnTo>
                  <a:lnTo>
                    <a:pt x="1079" y="1020"/>
                  </a:lnTo>
                  <a:lnTo>
                    <a:pt x="1075" y="1020"/>
                  </a:lnTo>
                  <a:lnTo>
                    <a:pt x="1072" y="1020"/>
                  </a:lnTo>
                  <a:lnTo>
                    <a:pt x="1068" y="1019"/>
                  </a:lnTo>
                  <a:lnTo>
                    <a:pt x="1067" y="1022"/>
                  </a:lnTo>
                  <a:lnTo>
                    <a:pt x="1069" y="1023"/>
                  </a:lnTo>
                  <a:lnTo>
                    <a:pt x="1071" y="1026"/>
                  </a:lnTo>
                  <a:lnTo>
                    <a:pt x="1076" y="1028"/>
                  </a:lnTo>
                  <a:lnTo>
                    <a:pt x="1079" y="1029"/>
                  </a:lnTo>
                  <a:lnTo>
                    <a:pt x="1083" y="1032"/>
                  </a:lnTo>
                  <a:lnTo>
                    <a:pt x="1087" y="1034"/>
                  </a:lnTo>
                  <a:lnTo>
                    <a:pt x="1086" y="1035"/>
                  </a:lnTo>
                  <a:lnTo>
                    <a:pt x="1082" y="1036"/>
                  </a:lnTo>
                  <a:lnTo>
                    <a:pt x="1081" y="1037"/>
                  </a:lnTo>
                  <a:lnTo>
                    <a:pt x="1081" y="1040"/>
                  </a:lnTo>
                  <a:lnTo>
                    <a:pt x="1081" y="1043"/>
                  </a:lnTo>
                  <a:lnTo>
                    <a:pt x="1083" y="1043"/>
                  </a:lnTo>
                  <a:lnTo>
                    <a:pt x="1087" y="1043"/>
                  </a:lnTo>
                  <a:lnTo>
                    <a:pt x="1091" y="1043"/>
                  </a:lnTo>
                  <a:lnTo>
                    <a:pt x="1091" y="1045"/>
                  </a:lnTo>
                  <a:lnTo>
                    <a:pt x="1092" y="1046"/>
                  </a:lnTo>
                  <a:lnTo>
                    <a:pt x="1091" y="1047"/>
                  </a:lnTo>
                  <a:lnTo>
                    <a:pt x="1087" y="1046"/>
                  </a:lnTo>
                  <a:lnTo>
                    <a:pt x="1085" y="1048"/>
                  </a:lnTo>
                  <a:lnTo>
                    <a:pt x="1082" y="1051"/>
                  </a:lnTo>
                  <a:lnTo>
                    <a:pt x="1083" y="1055"/>
                  </a:lnTo>
                  <a:lnTo>
                    <a:pt x="1083" y="1056"/>
                  </a:lnTo>
                  <a:lnTo>
                    <a:pt x="1081" y="1057"/>
                  </a:lnTo>
                  <a:lnTo>
                    <a:pt x="1078" y="1059"/>
                  </a:lnTo>
                  <a:lnTo>
                    <a:pt x="1074" y="1061"/>
                  </a:lnTo>
                  <a:lnTo>
                    <a:pt x="1072" y="1063"/>
                  </a:lnTo>
                  <a:lnTo>
                    <a:pt x="1069" y="1066"/>
                  </a:lnTo>
                  <a:lnTo>
                    <a:pt x="1066" y="1069"/>
                  </a:lnTo>
                  <a:lnTo>
                    <a:pt x="1064" y="1072"/>
                  </a:lnTo>
                  <a:lnTo>
                    <a:pt x="1064" y="1073"/>
                  </a:lnTo>
                  <a:lnTo>
                    <a:pt x="1063" y="1075"/>
                  </a:lnTo>
                  <a:lnTo>
                    <a:pt x="1062" y="1079"/>
                  </a:lnTo>
                  <a:lnTo>
                    <a:pt x="1063" y="1081"/>
                  </a:lnTo>
                  <a:lnTo>
                    <a:pt x="1062" y="1084"/>
                  </a:lnTo>
                  <a:lnTo>
                    <a:pt x="1060" y="1085"/>
                  </a:lnTo>
                  <a:lnTo>
                    <a:pt x="1058" y="1087"/>
                  </a:lnTo>
                  <a:lnTo>
                    <a:pt x="1053" y="1093"/>
                  </a:lnTo>
                  <a:lnTo>
                    <a:pt x="1053" y="1094"/>
                  </a:lnTo>
                  <a:lnTo>
                    <a:pt x="1051" y="1098"/>
                  </a:lnTo>
                  <a:lnTo>
                    <a:pt x="1048" y="1103"/>
                  </a:lnTo>
                  <a:lnTo>
                    <a:pt x="1046" y="1105"/>
                  </a:lnTo>
                  <a:lnTo>
                    <a:pt x="1044" y="1107"/>
                  </a:lnTo>
                  <a:lnTo>
                    <a:pt x="1041" y="1111"/>
                  </a:lnTo>
                  <a:lnTo>
                    <a:pt x="1037" y="1113"/>
                  </a:lnTo>
                  <a:lnTo>
                    <a:pt x="1035" y="1113"/>
                  </a:lnTo>
                  <a:lnTo>
                    <a:pt x="1031" y="1114"/>
                  </a:lnTo>
                  <a:lnTo>
                    <a:pt x="1027" y="1115"/>
                  </a:lnTo>
                  <a:lnTo>
                    <a:pt x="1026" y="1114"/>
                  </a:lnTo>
                  <a:lnTo>
                    <a:pt x="1024" y="1113"/>
                  </a:lnTo>
                  <a:lnTo>
                    <a:pt x="1021" y="1112"/>
                  </a:lnTo>
                  <a:lnTo>
                    <a:pt x="1018" y="1112"/>
                  </a:lnTo>
                  <a:lnTo>
                    <a:pt x="1017" y="1112"/>
                  </a:lnTo>
                  <a:lnTo>
                    <a:pt x="1013" y="1112"/>
                  </a:lnTo>
                  <a:lnTo>
                    <a:pt x="1010" y="1112"/>
                  </a:lnTo>
                  <a:lnTo>
                    <a:pt x="1008" y="1112"/>
                  </a:lnTo>
                  <a:lnTo>
                    <a:pt x="1006" y="1112"/>
                  </a:lnTo>
                  <a:lnTo>
                    <a:pt x="1003" y="1112"/>
                  </a:lnTo>
                  <a:lnTo>
                    <a:pt x="1001" y="1112"/>
                  </a:lnTo>
                  <a:lnTo>
                    <a:pt x="999" y="1111"/>
                  </a:lnTo>
                  <a:lnTo>
                    <a:pt x="996" y="1110"/>
                  </a:lnTo>
                  <a:lnTo>
                    <a:pt x="994" y="1108"/>
                  </a:lnTo>
                  <a:lnTo>
                    <a:pt x="992" y="1109"/>
                  </a:lnTo>
                  <a:lnTo>
                    <a:pt x="991" y="1111"/>
                  </a:lnTo>
                  <a:lnTo>
                    <a:pt x="994" y="1125"/>
                  </a:lnTo>
                  <a:lnTo>
                    <a:pt x="988" y="1125"/>
                  </a:lnTo>
                  <a:lnTo>
                    <a:pt x="982" y="1126"/>
                  </a:lnTo>
                  <a:lnTo>
                    <a:pt x="981" y="1126"/>
                  </a:lnTo>
                  <a:lnTo>
                    <a:pt x="980" y="1126"/>
                  </a:lnTo>
                  <a:lnTo>
                    <a:pt x="980" y="1127"/>
                  </a:lnTo>
                  <a:lnTo>
                    <a:pt x="980" y="1127"/>
                  </a:lnTo>
                  <a:lnTo>
                    <a:pt x="980" y="1128"/>
                  </a:lnTo>
                  <a:lnTo>
                    <a:pt x="979" y="1128"/>
                  </a:lnTo>
                  <a:lnTo>
                    <a:pt x="978" y="1128"/>
                  </a:lnTo>
                  <a:lnTo>
                    <a:pt x="977" y="1129"/>
                  </a:lnTo>
                  <a:lnTo>
                    <a:pt x="976" y="1128"/>
                  </a:lnTo>
                  <a:lnTo>
                    <a:pt x="975" y="1128"/>
                  </a:lnTo>
                  <a:lnTo>
                    <a:pt x="974" y="1128"/>
                  </a:lnTo>
                  <a:lnTo>
                    <a:pt x="973" y="1128"/>
                  </a:lnTo>
                  <a:lnTo>
                    <a:pt x="973" y="1127"/>
                  </a:lnTo>
                  <a:lnTo>
                    <a:pt x="972" y="1127"/>
                  </a:lnTo>
                  <a:lnTo>
                    <a:pt x="971" y="1127"/>
                  </a:lnTo>
                  <a:lnTo>
                    <a:pt x="971" y="1126"/>
                  </a:lnTo>
                  <a:lnTo>
                    <a:pt x="971" y="1126"/>
                  </a:lnTo>
                  <a:lnTo>
                    <a:pt x="970" y="1126"/>
                  </a:lnTo>
                  <a:lnTo>
                    <a:pt x="969" y="1126"/>
                  </a:lnTo>
                  <a:lnTo>
                    <a:pt x="968" y="1126"/>
                  </a:lnTo>
                  <a:lnTo>
                    <a:pt x="967" y="1126"/>
                  </a:lnTo>
                  <a:lnTo>
                    <a:pt x="967" y="1127"/>
                  </a:lnTo>
                  <a:lnTo>
                    <a:pt x="966" y="1127"/>
                  </a:lnTo>
                  <a:lnTo>
                    <a:pt x="965" y="1127"/>
                  </a:lnTo>
                  <a:lnTo>
                    <a:pt x="965" y="1128"/>
                  </a:lnTo>
                  <a:lnTo>
                    <a:pt x="964" y="1128"/>
                  </a:lnTo>
                  <a:lnTo>
                    <a:pt x="963" y="1128"/>
                  </a:lnTo>
                  <a:lnTo>
                    <a:pt x="963" y="1129"/>
                  </a:lnTo>
                  <a:lnTo>
                    <a:pt x="962" y="1129"/>
                  </a:lnTo>
                  <a:lnTo>
                    <a:pt x="962" y="1130"/>
                  </a:lnTo>
                  <a:lnTo>
                    <a:pt x="962" y="1130"/>
                  </a:lnTo>
                  <a:lnTo>
                    <a:pt x="962" y="1130"/>
                  </a:lnTo>
                  <a:lnTo>
                    <a:pt x="962" y="1131"/>
                  </a:lnTo>
                  <a:lnTo>
                    <a:pt x="962" y="1132"/>
                  </a:lnTo>
                  <a:lnTo>
                    <a:pt x="961" y="1133"/>
                  </a:lnTo>
                  <a:lnTo>
                    <a:pt x="960" y="1133"/>
                  </a:lnTo>
                  <a:lnTo>
                    <a:pt x="960" y="1134"/>
                  </a:lnTo>
                  <a:lnTo>
                    <a:pt x="959" y="1134"/>
                  </a:lnTo>
                  <a:lnTo>
                    <a:pt x="959" y="1135"/>
                  </a:lnTo>
                  <a:lnTo>
                    <a:pt x="958" y="1135"/>
                  </a:lnTo>
                  <a:lnTo>
                    <a:pt x="957" y="1136"/>
                  </a:lnTo>
                  <a:lnTo>
                    <a:pt x="956" y="1136"/>
                  </a:lnTo>
                  <a:lnTo>
                    <a:pt x="956" y="1137"/>
                  </a:lnTo>
                  <a:lnTo>
                    <a:pt x="955" y="1137"/>
                  </a:lnTo>
                  <a:lnTo>
                    <a:pt x="955" y="1138"/>
                  </a:lnTo>
                  <a:lnTo>
                    <a:pt x="954" y="1138"/>
                  </a:lnTo>
                  <a:lnTo>
                    <a:pt x="953" y="1139"/>
                  </a:lnTo>
                  <a:lnTo>
                    <a:pt x="953" y="1139"/>
                  </a:lnTo>
                  <a:lnTo>
                    <a:pt x="953" y="1139"/>
                  </a:lnTo>
                  <a:lnTo>
                    <a:pt x="952" y="1139"/>
                  </a:lnTo>
                  <a:lnTo>
                    <a:pt x="951" y="1139"/>
                  </a:lnTo>
                  <a:lnTo>
                    <a:pt x="950" y="1139"/>
                  </a:lnTo>
                  <a:lnTo>
                    <a:pt x="950" y="1140"/>
                  </a:lnTo>
                  <a:lnTo>
                    <a:pt x="949" y="1140"/>
                  </a:lnTo>
                  <a:lnTo>
                    <a:pt x="949" y="1141"/>
                  </a:lnTo>
                  <a:lnTo>
                    <a:pt x="948" y="1141"/>
                  </a:lnTo>
                  <a:lnTo>
                    <a:pt x="948" y="1142"/>
                  </a:lnTo>
                  <a:lnTo>
                    <a:pt x="947" y="1142"/>
                  </a:lnTo>
                  <a:lnTo>
                    <a:pt x="946" y="1143"/>
                  </a:lnTo>
                  <a:lnTo>
                    <a:pt x="946" y="1142"/>
                  </a:lnTo>
                  <a:lnTo>
                    <a:pt x="945" y="1142"/>
                  </a:lnTo>
                  <a:lnTo>
                    <a:pt x="944" y="1142"/>
                  </a:lnTo>
                  <a:lnTo>
                    <a:pt x="944" y="1143"/>
                  </a:lnTo>
                  <a:lnTo>
                    <a:pt x="943" y="1143"/>
                  </a:lnTo>
                  <a:lnTo>
                    <a:pt x="942" y="1143"/>
                  </a:lnTo>
                  <a:lnTo>
                    <a:pt x="942" y="1144"/>
                  </a:lnTo>
                  <a:lnTo>
                    <a:pt x="941" y="1144"/>
                  </a:lnTo>
                  <a:lnTo>
                    <a:pt x="941" y="1145"/>
                  </a:lnTo>
                  <a:lnTo>
                    <a:pt x="940" y="1145"/>
                  </a:lnTo>
                  <a:lnTo>
                    <a:pt x="940" y="1146"/>
                  </a:lnTo>
                  <a:lnTo>
                    <a:pt x="939" y="1146"/>
                  </a:lnTo>
                  <a:lnTo>
                    <a:pt x="939" y="1147"/>
                  </a:lnTo>
                  <a:lnTo>
                    <a:pt x="938" y="1147"/>
                  </a:lnTo>
                  <a:lnTo>
                    <a:pt x="938" y="1148"/>
                  </a:lnTo>
                  <a:lnTo>
                    <a:pt x="938" y="1148"/>
                  </a:lnTo>
                  <a:lnTo>
                    <a:pt x="938" y="1149"/>
                  </a:lnTo>
                  <a:lnTo>
                    <a:pt x="938" y="1150"/>
                  </a:lnTo>
                  <a:lnTo>
                    <a:pt x="938" y="1151"/>
                  </a:lnTo>
                  <a:lnTo>
                    <a:pt x="938" y="1152"/>
                  </a:lnTo>
                  <a:lnTo>
                    <a:pt x="938" y="1153"/>
                  </a:lnTo>
                  <a:lnTo>
                    <a:pt x="939" y="1153"/>
                  </a:lnTo>
                  <a:lnTo>
                    <a:pt x="940" y="1153"/>
                  </a:lnTo>
                  <a:lnTo>
                    <a:pt x="940" y="1154"/>
                  </a:lnTo>
                  <a:lnTo>
                    <a:pt x="940" y="1155"/>
                  </a:lnTo>
                  <a:lnTo>
                    <a:pt x="939" y="1155"/>
                  </a:lnTo>
                  <a:lnTo>
                    <a:pt x="938" y="1155"/>
                  </a:lnTo>
                  <a:lnTo>
                    <a:pt x="937" y="1155"/>
                  </a:lnTo>
                  <a:lnTo>
                    <a:pt x="936" y="1155"/>
                  </a:lnTo>
                  <a:lnTo>
                    <a:pt x="936" y="1154"/>
                  </a:lnTo>
                  <a:lnTo>
                    <a:pt x="935" y="1154"/>
                  </a:lnTo>
                  <a:lnTo>
                    <a:pt x="935" y="1154"/>
                  </a:lnTo>
                  <a:lnTo>
                    <a:pt x="934" y="1153"/>
                  </a:lnTo>
                  <a:lnTo>
                    <a:pt x="933" y="1153"/>
                  </a:lnTo>
                  <a:lnTo>
                    <a:pt x="932" y="1153"/>
                  </a:lnTo>
                  <a:lnTo>
                    <a:pt x="932" y="1154"/>
                  </a:lnTo>
                  <a:lnTo>
                    <a:pt x="931" y="1155"/>
                  </a:lnTo>
                  <a:lnTo>
                    <a:pt x="930" y="1155"/>
                  </a:lnTo>
                  <a:lnTo>
                    <a:pt x="930" y="1156"/>
                  </a:lnTo>
                  <a:lnTo>
                    <a:pt x="929" y="1156"/>
                  </a:lnTo>
                  <a:lnTo>
                    <a:pt x="928" y="1156"/>
                  </a:lnTo>
                  <a:lnTo>
                    <a:pt x="928" y="1157"/>
                  </a:lnTo>
                  <a:lnTo>
                    <a:pt x="928" y="1158"/>
                  </a:lnTo>
                  <a:lnTo>
                    <a:pt x="928" y="1158"/>
                  </a:lnTo>
                  <a:lnTo>
                    <a:pt x="927" y="1158"/>
                  </a:lnTo>
                  <a:lnTo>
                    <a:pt x="926" y="1158"/>
                  </a:lnTo>
                  <a:lnTo>
                    <a:pt x="926" y="1159"/>
                  </a:lnTo>
                  <a:lnTo>
                    <a:pt x="926" y="1160"/>
                  </a:lnTo>
                  <a:lnTo>
                    <a:pt x="926" y="1160"/>
                  </a:lnTo>
                  <a:lnTo>
                    <a:pt x="925" y="1161"/>
                  </a:lnTo>
                  <a:lnTo>
                    <a:pt x="924" y="1161"/>
                  </a:lnTo>
                  <a:lnTo>
                    <a:pt x="924" y="1160"/>
                  </a:lnTo>
                  <a:lnTo>
                    <a:pt x="923" y="1160"/>
                  </a:lnTo>
                  <a:lnTo>
                    <a:pt x="923" y="1161"/>
                  </a:lnTo>
                  <a:lnTo>
                    <a:pt x="922" y="1161"/>
                  </a:lnTo>
                  <a:lnTo>
                    <a:pt x="921" y="1161"/>
                  </a:lnTo>
                  <a:lnTo>
                    <a:pt x="921" y="1160"/>
                  </a:lnTo>
                  <a:lnTo>
                    <a:pt x="921" y="1161"/>
                  </a:lnTo>
                  <a:lnTo>
                    <a:pt x="920" y="1161"/>
                  </a:lnTo>
                  <a:lnTo>
                    <a:pt x="920" y="1160"/>
                  </a:lnTo>
                  <a:lnTo>
                    <a:pt x="919" y="1160"/>
                  </a:lnTo>
                  <a:lnTo>
                    <a:pt x="918" y="1160"/>
                  </a:lnTo>
                  <a:lnTo>
                    <a:pt x="918" y="1161"/>
                  </a:lnTo>
                  <a:lnTo>
                    <a:pt x="919" y="1161"/>
                  </a:lnTo>
                  <a:lnTo>
                    <a:pt x="919" y="1162"/>
                  </a:lnTo>
                  <a:lnTo>
                    <a:pt x="918" y="1162"/>
                  </a:lnTo>
                  <a:lnTo>
                    <a:pt x="917" y="1162"/>
                  </a:lnTo>
                  <a:lnTo>
                    <a:pt x="917" y="1162"/>
                  </a:lnTo>
                  <a:lnTo>
                    <a:pt x="916" y="1162"/>
                  </a:lnTo>
                  <a:lnTo>
                    <a:pt x="917" y="1162"/>
                  </a:lnTo>
                  <a:lnTo>
                    <a:pt x="917" y="1163"/>
                  </a:lnTo>
                  <a:lnTo>
                    <a:pt x="917" y="1164"/>
                  </a:lnTo>
                  <a:lnTo>
                    <a:pt x="916" y="1164"/>
                  </a:lnTo>
                  <a:lnTo>
                    <a:pt x="917" y="1164"/>
                  </a:lnTo>
                  <a:lnTo>
                    <a:pt x="917" y="1165"/>
                  </a:lnTo>
                  <a:lnTo>
                    <a:pt x="916" y="1165"/>
                  </a:lnTo>
                  <a:lnTo>
                    <a:pt x="916" y="1166"/>
                  </a:lnTo>
                  <a:lnTo>
                    <a:pt x="917" y="1166"/>
                  </a:lnTo>
                  <a:lnTo>
                    <a:pt x="917" y="1167"/>
                  </a:lnTo>
                  <a:lnTo>
                    <a:pt x="916" y="1167"/>
                  </a:lnTo>
                  <a:lnTo>
                    <a:pt x="916" y="1167"/>
                  </a:lnTo>
                  <a:lnTo>
                    <a:pt x="916" y="1167"/>
                  </a:lnTo>
                  <a:lnTo>
                    <a:pt x="915" y="1167"/>
                  </a:lnTo>
                  <a:lnTo>
                    <a:pt x="915" y="1166"/>
                  </a:lnTo>
                  <a:lnTo>
                    <a:pt x="914" y="1166"/>
                  </a:lnTo>
                  <a:lnTo>
                    <a:pt x="914" y="1165"/>
                  </a:lnTo>
                  <a:lnTo>
                    <a:pt x="914" y="1166"/>
                  </a:lnTo>
                  <a:lnTo>
                    <a:pt x="913" y="1166"/>
                  </a:lnTo>
                  <a:lnTo>
                    <a:pt x="913" y="1165"/>
                  </a:lnTo>
                  <a:lnTo>
                    <a:pt x="912" y="1165"/>
                  </a:lnTo>
                  <a:lnTo>
                    <a:pt x="911" y="1165"/>
                  </a:lnTo>
                  <a:lnTo>
                    <a:pt x="910" y="1165"/>
                  </a:lnTo>
                  <a:lnTo>
                    <a:pt x="909" y="1165"/>
                  </a:lnTo>
                  <a:lnTo>
                    <a:pt x="908" y="1165"/>
                  </a:lnTo>
                  <a:lnTo>
                    <a:pt x="907" y="1165"/>
                  </a:lnTo>
                  <a:lnTo>
                    <a:pt x="907" y="1164"/>
                  </a:lnTo>
                  <a:lnTo>
                    <a:pt x="907" y="1164"/>
                  </a:lnTo>
                  <a:lnTo>
                    <a:pt x="906" y="1164"/>
                  </a:lnTo>
                  <a:lnTo>
                    <a:pt x="905" y="1164"/>
                  </a:lnTo>
                  <a:lnTo>
                    <a:pt x="904" y="1164"/>
                  </a:lnTo>
                  <a:lnTo>
                    <a:pt x="903" y="1164"/>
                  </a:lnTo>
                  <a:lnTo>
                    <a:pt x="902" y="1164"/>
                  </a:lnTo>
                  <a:lnTo>
                    <a:pt x="901" y="1164"/>
                  </a:lnTo>
                  <a:lnTo>
                    <a:pt x="900" y="1164"/>
                  </a:lnTo>
                  <a:lnTo>
                    <a:pt x="899" y="1164"/>
                  </a:lnTo>
                  <a:lnTo>
                    <a:pt x="899" y="1163"/>
                  </a:lnTo>
                  <a:lnTo>
                    <a:pt x="898" y="1163"/>
                  </a:lnTo>
                  <a:lnTo>
                    <a:pt x="898" y="1162"/>
                  </a:lnTo>
                  <a:lnTo>
                    <a:pt x="898" y="1161"/>
                  </a:lnTo>
                  <a:lnTo>
                    <a:pt x="898" y="1161"/>
                  </a:lnTo>
                  <a:lnTo>
                    <a:pt x="898" y="1161"/>
                  </a:lnTo>
                  <a:lnTo>
                    <a:pt x="898" y="1160"/>
                  </a:lnTo>
                  <a:lnTo>
                    <a:pt x="898" y="1160"/>
                  </a:lnTo>
                  <a:lnTo>
                    <a:pt x="898" y="1159"/>
                  </a:lnTo>
                  <a:lnTo>
                    <a:pt x="897" y="1159"/>
                  </a:lnTo>
                  <a:lnTo>
                    <a:pt x="897" y="1158"/>
                  </a:lnTo>
                  <a:lnTo>
                    <a:pt x="898" y="1158"/>
                  </a:lnTo>
                  <a:lnTo>
                    <a:pt x="897" y="1158"/>
                  </a:lnTo>
                  <a:lnTo>
                    <a:pt x="896" y="1158"/>
                  </a:lnTo>
                  <a:lnTo>
                    <a:pt x="895" y="1158"/>
                  </a:lnTo>
                  <a:lnTo>
                    <a:pt x="895" y="1158"/>
                  </a:lnTo>
                  <a:lnTo>
                    <a:pt x="894" y="1158"/>
                  </a:lnTo>
                  <a:lnTo>
                    <a:pt x="893" y="1158"/>
                  </a:lnTo>
                  <a:lnTo>
                    <a:pt x="892" y="1158"/>
                  </a:lnTo>
                  <a:lnTo>
                    <a:pt x="892" y="1159"/>
                  </a:lnTo>
                  <a:lnTo>
                    <a:pt x="891" y="1159"/>
                  </a:lnTo>
                  <a:lnTo>
                    <a:pt x="889" y="1160"/>
                  </a:lnTo>
                  <a:lnTo>
                    <a:pt x="885" y="1161"/>
                  </a:lnTo>
                  <a:lnTo>
                    <a:pt x="880" y="1163"/>
                  </a:lnTo>
                  <a:lnTo>
                    <a:pt x="878" y="1163"/>
                  </a:lnTo>
                  <a:lnTo>
                    <a:pt x="877" y="1164"/>
                  </a:lnTo>
                  <a:lnTo>
                    <a:pt x="876" y="1164"/>
                  </a:lnTo>
                  <a:lnTo>
                    <a:pt x="874" y="1165"/>
                  </a:lnTo>
                  <a:lnTo>
                    <a:pt x="873" y="1165"/>
                  </a:lnTo>
                  <a:lnTo>
                    <a:pt x="872" y="1165"/>
                  </a:lnTo>
                  <a:lnTo>
                    <a:pt x="870" y="1166"/>
                  </a:lnTo>
                  <a:lnTo>
                    <a:pt x="865" y="1167"/>
                  </a:lnTo>
                  <a:lnTo>
                    <a:pt x="868" y="1175"/>
                  </a:lnTo>
                  <a:lnTo>
                    <a:pt x="863" y="1176"/>
                  </a:lnTo>
                  <a:lnTo>
                    <a:pt x="859" y="1177"/>
                  </a:lnTo>
                  <a:lnTo>
                    <a:pt x="853" y="1179"/>
                  </a:lnTo>
                  <a:lnTo>
                    <a:pt x="852" y="1179"/>
                  </a:lnTo>
                  <a:lnTo>
                    <a:pt x="853" y="1184"/>
                  </a:lnTo>
                  <a:lnTo>
                    <a:pt x="854" y="1189"/>
                  </a:lnTo>
                  <a:lnTo>
                    <a:pt x="855" y="1191"/>
                  </a:lnTo>
                  <a:lnTo>
                    <a:pt x="855" y="1192"/>
                  </a:lnTo>
                  <a:lnTo>
                    <a:pt x="856" y="1194"/>
                  </a:lnTo>
                  <a:lnTo>
                    <a:pt x="861" y="1210"/>
                  </a:lnTo>
                  <a:lnTo>
                    <a:pt x="862" y="1213"/>
                  </a:lnTo>
                  <a:lnTo>
                    <a:pt x="860" y="1215"/>
                  </a:lnTo>
                  <a:lnTo>
                    <a:pt x="857" y="1221"/>
                  </a:lnTo>
                  <a:lnTo>
                    <a:pt x="855" y="1223"/>
                  </a:lnTo>
                  <a:lnTo>
                    <a:pt x="853" y="1227"/>
                  </a:lnTo>
                  <a:lnTo>
                    <a:pt x="853" y="1228"/>
                  </a:lnTo>
                  <a:lnTo>
                    <a:pt x="846" y="1233"/>
                  </a:lnTo>
                  <a:lnTo>
                    <a:pt x="844" y="1235"/>
                  </a:lnTo>
                  <a:lnTo>
                    <a:pt x="843" y="1237"/>
                  </a:lnTo>
                  <a:lnTo>
                    <a:pt x="841" y="1238"/>
                  </a:lnTo>
                  <a:lnTo>
                    <a:pt x="826" y="1247"/>
                  </a:lnTo>
                  <a:lnTo>
                    <a:pt x="826" y="1246"/>
                  </a:lnTo>
                  <a:lnTo>
                    <a:pt x="825" y="1245"/>
                  </a:lnTo>
                  <a:lnTo>
                    <a:pt x="825" y="1243"/>
                  </a:lnTo>
                  <a:lnTo>
                    <a:pt x="825" y="1241"/>
                  </a:lnTo>
                  <a:lnTo>
                    <a:pt x="825" y="1240"/>
                  </a:lnTo>
                  <a:lnTo>
                    <a:pt x="825" y="1240"/>
                  </a:lnTo>
                  <a:lnTo>
                    <a:pt x="825" y="1240"/>
                  </a:lnTo>
                  <a:lnTo>
                    <a:pt x="825" y="1240"/>
                  </a:lnTo>
                  <a:lnTo>
                    <a:pt x="825" y="1239"/>
                  </a:lnTo>
                  <a:lnTo>
                    <a:pt x="825" y="1238"/>
                  </a:lnTo>
                  <a:lnTo>
                    <a:pt x="825" y="1239"/>
                  </a:lnTo>
                  <a:lnTo>
                    <a:pt x="825" y="1238"/>
                  </a:lnTo>
                  <a:lnTo>
                    <a:pt x="825" y="1238"/>
                  </a:lnTo>
                  <a:lnTo>
                    <a:pt x="825" y="1238"/>
                  </a:lnTo>
                  <a:lnTo>
                    <a:pt x="825" y="1237"/>
                  </a:lnTo>
                  <a:lnTo>
                    <a:pt x="825" y="1237"/>
                  </a:lnTo>
                  <a:lnTo>
                    <a:pt x="825" y="1237"/>
                  </a:lnTo>
                  <a:lnTo>
                    <a:pt x="824" y="1237"/>
                  </a:lnTo>
                  <a:lnTo>
                    <a:pt x="825" y="1236"/>
                  </a:lnTo>
                  <a:lnTo>
                    <a:pt x="824" y="1236"/>
                  </a:lnTo>
                  <a:lnTo>
                    <a:pt x="823" y="1236"/>
                  </a:lnTo>
                  <a:lnTo>
                    <a:pt x="823" y="1235"/>
                  </a:lnTo>
                  <a:lnTo>
                    <a:pt x="823" y="1236"/>
                  </a:lnTo>
                  <a:lnTo>
                    <a:pt x="823" y="1235"/>
                  </a:lnTo>
                  <a:lnTo>
                    <a:pt x="822" y="1235"/>
                  </a:lnTo>
                  <a:lnTo>
                    <a:pt x="823" y="1236"/>
                  </a:lnTo>
                  <a:lnTo>
                    <a:pt x="822" y="1236"/>
                  </a:lnTo>
                  <a:lnTo>
                    <a:pt x="822" y="1237"/>
                  </a:lnTo>
                  <a:lnTo>
                    <a:pt x="821" y="1237"/>
                  </a:lnTo>
                  <a:lnTo>
                    <a:pt x="820" y="1237"/>
                  </a:lnTo>
                  <a:lnTo>
                    <a:pt x="820" y="1236"/>
                  </a:lnTo>
                  <a:lnTo>
                    <a:pt x="820" y="1237"/>
                  </a:lnTo>
                  <a:lnTo>
                    <a:pt x="820" y="1236"/>
                  </a:lnTo>
                  <a:lnTo>
                    <a:pt x="819" y="1236"/>
                  </a:lnTo>
                  <a:lnTo>
                    <a:pt x="818" y="1236"/>
                  </a:lnTo>
                  <a:lnTo>
                    <a:pt x="817" y="1236"/>
                  </a:lnTo>
                  <a:lnTo>
                    <a:pt x="816" y="1235"/>
                  </a:lnTo>
                  <a:lnTo>
                    <a:pt x="816" y="1236"/>
                  </a:lnTo>
                  <a:lnTo>
                    <a:pt x="816" y="1235"/>
                  </a:lnTo>
                  <a:lnTo>
                    <a:pt x="816" y="1236"/>
                  </a:lnTo>
                  <a:lnTo>
                    <a:pt x="816" y="1236"/>
                  </a:lnTo>
                  <a:lnTo>
                    <a:pt x="816" y="1235"/>
                  </a:lnTo>
                  <a:lnTo>
                    <a:pt x="815" y="1236"/>
                  </a:lnTo>
                  <a:lnTo>
                    <a:pt x="815" y="1235"/>
                  </a:lnTo>
                  <a:lnTo>
                    <a:pt x="814" y="1236"/>
                  </a:lnTo>
                  <a:lnTo>
                    <a:pt x="813" y="1236"/>
                  </a:lnTo>
                  <a:lnTo>
                    <a:pt x="812" y="1236"/>
                  </a:lnTo>
                  <a:lnTo>
                    <a:pt x="811" y="1237"/>
                  </a:lnTo>
                  <a:lnTo>
                    <a:pt x="811" y="1238"/>
                  </a:lnTo>
                  <a:lnTo>
                    <a:pt x="810" y="1240"/>
                  </a:lnTo>
                  <a:lnTo>
                    <a:pt x="810" y="1240"/>
                  </a:lnTo>
                  <a:lnTo>
                    <a:pt x="810" y="1241"/>
                  </a:lnTo>
                  <a:lnTo>
                    <a:pt x="809" y="1241"/>
                  </a:lnTo>
                  <a:lnTo>
                    <a:pt x="809" y="1243"/>
                  </a:lnTo>
                  <a:lnTo>
                    <a:pt x="808" y="1244"/>
                  </a:lnTo>
                  <a:lnTo>
                    <a:pt x="808" y="1245"/>
                  </a:lnTo>
                  <a:lnTo>
                    <a:pt x="808" y="1246"/>
                  </a:lnTo>
                  <a:lnTo>
                    <a:pt x="807" y="1247"/>
                  </a:lnTo>
                  <a:lnTo>
                    <a:pt x="807" y="1248"/>
                  </a:lnTo>
                  <a:lnTo>
                    <a:pt x="807" y="1249"/>
                  </a:lnTo>
                  <a:lnTo>
                    <a:pt x="807" y="1249"/>
                  </a:lnTo>
                  <a:lnTo>
                    <a:pt x="807" y="1249"/>
                  </a:lnTo>
                  <a:lnTo>
                    <a:pt x="807" y="1250"/>
                  </a:lnTo>
                  <a:lnTo>
                    <a:pt x="807" y="1251"/>
                  </a:lnTo>
                  <a:lnTo>
                    <a:pt x="806" y="1252"/>
                  </a:lnTo>
                  <a:lnTo>
                    <a:pt x="806" y="1253"/>
                  </a:lnTo>
                  <a:lnTo>
                    <a:pt x="806" y="1254"/>
                  </a:lnTo>
                  <a:lnTo>
                    <a:pt x="805" y="1255"/>
                  </a:lnTo>
                  <a:lnTo>
                    <a:pt x="805" y="1256"/>
                  </a:lnTo>
                  <a:lnTo>
                    <a:pt x="805" y="1257"/>
                  </a:lnTo>
                  <a:lnTo>
                    <a:pt x="804" y="1258"/>
                  </a:lnTo>
                  <a:lnTo>
                    <a:pt x="804" y="1258"/>
                  </a:lnTo>
                  <a:lnTo>
                    <a:pt x="804" y="1259"/>
                  </a:lnTo>
                  <a:lnTo>
                    <a:pt x="803" y="1259"/>
                  </a:lnTo>
                  <a:lnTo>
                    <a:pt x="803" y="1261"/>
                  </a:lnTo>
                  <a:lnTo>
                    <a:pt x="802" y="1262"/>
                  </a:lnTo>
                  <a:lnTo>
                    <a:pt x="802" y="1264"/>
                  </a:lnTo>
                  <a:lnTo>
                    <a:pt x="801" y="1265"/>
                  </a:lnTo>
                  <a:lnTo>
                    <a:pt x="801" y="1267"/>
                  </a:lnTo>
                  <a:lnTo>
                    <a:pt x="801" y="1267"/>
                  </a:lnTo>
                  <a:lnTo>
                    <a:pt x="800" y="1267"/>
                  </a:lnTo>
                  <a:lnTo>
                    <a:pt x="800" y="1268"/>
                  </a:lnTo>
                  <a:lnTo>
                    <a:pt x="800" y="1269"/>
                  </a:lnTo>
                  <a:lnTo>
                    <a:pt x="800" y="1270"/>
                  </a:lnTo>
                  <a:lnTo>
                    <a:pt x="799" y="1271"/>
                  </a:lnTo>
                  <a:lnTo>
                    <a:pt x="799" y="1273"/>
                  </a:lnTo>
                  <a:lnTo>
                    <a:pt x="798" y="1273"/>
                  </a:lnTo>
                  <a:lnTo>
                    <a:pt x="798" y="1274"/>
                  </a:lnTo>
                  <a:lnTo>
                    <a:pt x="798" y="1276"/>
                  </a:lnTo>
                  <a:lnTo>
                    <a:pt x="798" y="1276"/>
                  </a:lnTo>
                  <a:lnTo>
                    <a:pt x="798" y="1277"/>
                  </a:lnTo>
                  <a:lnTo>
                    <a:pt x="798" y="1278"/>
                  </a:lnTo>
                  <a:lnTo>
                    <a:pt x="797" y="1279"/>
                  </a:lnTo>
                  <a:lnTo>
                    <a:pt x="797" y="1280"/>
                  </a:lnTo>
                  <a:lnTo>
                    <a:pt x="796" y="1281"/>
                  </a:lnTo>
                  <a:lnTo>
                    <a:pt x="796" y="1282"/>
                  </a:lnTo>
                  <a:lnTo>
                    <a:pt x="796" y="1283"/>
                  </a:lnTo>
                  <a:lnTo>
                    <a:pt x="795" y="1284"/>
                  </a:lnTo>
                  <a:lnTo>
                    <a:pt x="795" y="1285"/>
                  </a:lnTo>
                  <a:lnTo>
                    <a:pt x="795" y="1286"/>
                  </a:lnTo>
                  <a:lnTo>
                    <a:pt x="794" y="1287"/>
                  </a:lnTo>
                  <a:lnTo>
                    <a:pt x="794" y="1288"/>
                  </a:lnTo>
                  <a:lnTo>
                    <a:pt x="793" y="1290"/>
                  </a:lnTo>
                  <a:lnTo>
                    <a:pt x="793" y="1291"/>
                  </a:lnTo>
                  <a:lnTo>
                    <a:pt x="792" y="1292"/>
                  </a:lnTo>
                  <a:lnTo>
                    <a:pt x="792" y="1293"/>
                  </a:lnTo>
                  <a:lnTo>
                    <a:pt x="792" y="1294"/>
                  </a:lnTo>
                  <a:lnTo>
                    <a:pt x="791" y="1295"/>
                  </a:lnTo>
                  <a:lnTo>
                    <a:pt x="791" y="1296"/>
                  </a:lnTo>
                  <a:lnTo>
                    <a:pt x="790" y="1296"/>
                  </a:lnTo>
                  <a:lnTo>
                    <a:pt x="790" y="1297"/>
                  </a:lnTo>
                  <a:lnTo>
                    <a:pt x="790" y="1298"/>
                  </a:lnTo>
                  <a:lnTo>
                    <a:pt x="790" y="1299"/>
                  </a:lnTo>
                  <a:lnTo>
                    <a:pt x="789" y="1300"/>
                  </a:lnTo>
                  <a:lnTo>
                    <a:pt x="789" y="1302"/>
                  </a:lnTo>
                  <a:lnTo>
                    <a:pt x="789" y="1302"/>
                  </a:lnTo>
                  <a:lnTo>
                    <a:pt x="789" y="1303"/>
                  </a:lnTo>
                  <a:lnTo>
                    <a:pt x="789" y="1304"/>
                  </a:lnTo>
                  <a:lnTo>
                    <a:pt x="788" y="1304"/>
                  </a:lnTo>
                  <a:lnTo>
                    <a:pt x="788" y="1305"/>
                  </a:lnTo>
                  <a:lnTo>
                    <a:pt x="788" y="1306"/>
                  </a:lnTo>
                  <a:lnTo>
                    <a:pt x="788" y="1307"/>
                  </a:lnTo>
                  <a:lnTo>
                    <a:pt x="787" y="1308"/>
                  </a:lnTo>
                  <a:lnTo>
                    <a:pt x="787" y="1309"/>
                  </a:lnTo>
                  <a:lnTo>
                    <a:pt x="786" y="1311"/>
                  </a:lnTo>
                  <a:lnTo>
                    <a:pt x="786" y="1312"/>
                  </a:lnTo>
                  <a:lnTo>
                    <a:pt x="785" y="1313"/>
                  </a:lnTo>
                  <a:lnTo>
                    <a:pt x="785" y="1313"/>
                  </a:lnTo>
                  <a:lnTo>
                    <a:pt x="785" y="1314"/>
                  </a:lnTo>
                  <a:lnTo>
                    <a:pt x="784" y="1315"/>
                  </a:lnTo>
                  <a:lnTo>
                    <a:pt x="784" y="1317"/>
                  </a:lnTo>
                  <a:lnTo>
                    <a:pt x="783" y="1318"/>
                  </a:lnTo>
                  <a:lnTo>
                    <a:pt x="783" y="1319"/>
                  </a:lnTo>
                  <a:lnTo>
                    <a:pt x="783" y="1320"/>
                  </a:lnTo>
                  <a:lnTo>
                    <a:pt x="783" y="1321"/>
                  </a:lnTo>
                  <a:lnTo>
                    <a:pt x="783" y="1322"/>
                  </a:lnTo>
                  <a:lnTo>
                    <a:pt x="784" y="1323"/>
                  </a:lnTo>
                  <a:lnTo>
                    <a:pt x="784" y="1325"/>
                  </a:lnTo>
                  <a:lnTo>
                    <a:pt x="784" y="1326"/>
                  </a:lnTo>
                  <a:lnTo>
                    <a:pt x="784" y="1327"/>
                  </a:lnTo>
                  <a:lnTo>
                    <a:pt x="784" y="1328"/>
                  </a:lnTo>
                  <a:lnTo>
                    <a:pt x="784" y="1329"/>
                  </a:lnTo>
                  <a:lnTo>
                    <a:pt x="785" y="1331"/>
                  </a:lnTo>
                  <a:lnTo>
                    <a:pt x="785" y="1332"/>
                  </a:lnTo>
                  <a:lnTo>
                    <a:pt x="785" y="1332"/>
                  </a:lnTo>
                  <a:lnTo>
                    <a:pt x="785" y="1333"/>
                  </a:lnTo>
                  <a:lnTo>
                    <a:pt x="785" y="1334"/>
                  </a:lnTo>
                  <a:lnTo>
                    <a:pt x="785" y="1336"/>
                  </a:lnTo>
                  <a:lnTo>
                    <a:pt x="785" y="1337"/>
                  </a:lnTo>
                  <a:lnTo>
                    <a:pt x="786" y="1337"/>
                  </a:lnTo>
                  <a:lnTo>
                    <a:pt x="786" y="1339"/>
                  </a:lnTo>
                  <a:lnTo>
                    <a:pt x="786" y="1340"/>
                  </a:lnTo>
                  <a:lnTo>
                    <a:pt x="786" y="1341"/>
                  </a:lnTo>
                  <a:lnTo>
                    <a:pt x="786" y="1342"/>
                  </a:lnTo>
                  <a:lnTo>
                    <a:pt x="787" y="1344"/>
                  </a:lnTo>
                  <a:lnTo>
                    <a:pt x="787" y="1345"/>
                  </a:lnTo>
                  <a:lnTo>
                    <a:pt x="787" y="1346"/>
                  </a:lnTo>
                  <a:lnTo>
                    <a:pt x="786" y="1346"/>
                  </a:lnTo>
                  <a:lnTo>
                    <a:pt x="785" y="1346"/>
                  </a:lnTo>
                  <a:lnTo>
                    <a:pt x="785" y="1347"/>
                  </a:lnTo>
                  <a:lnTo>
                    <a:pt x="784" y="1347"/>
                  </a:lnTo>
                  <a:lnTo>
                    <a:pt x="784" y="1348"/>
                  </a:lnTo>
                  <a:lnTo>
                    <a:pt x="784" y="1349"/>
                  </a:lnTo>
                  <a:lnTo>
                    <a:pt x="784" y="1350"/>
                  </a:lnTo>
                  <a:lnTo>
                    <a:pt x="783" y="1350"/>
                  </a:lnTo>
                  <a:lnTo>
                    <a:pt x="783" y="1349"/>
                  </a:lnTo>
                  <a:lnTo>
                    <a:pt x="783" y="1350"/>
                  </a:lnTo>
                  <a:lnTo>
                    <a:pt x="783" y="1350"/>
                  </a:lnTo>
                  <a:lnTo>
                    <a:pt x="783" y="1351"/>
                  </a:lnTo>
                  <a:lnTo>
                    <a:pt x="782" y="1351"/>
                  </a:lnTo>
                  <a:lnTo>
                    <a:pt x="782" y="1352"/>
                  </a:lnTo>
                  <a:lnTo>
                    <a:pt x="781" y="1352"/>
                  </a:lnTo>
                  <a:lnTo>
                    <a:pt x="780" y="1352"/>
                  </a:lnTo>
                  <a:lnTo>
                    <a:pt x="780" y="1353"/>
                  </a:lnTo>
                  <a:lnTo>
                    <a:pt x="780" y="1353"/>
                  </a:lnTo>
                  <a:lnTo>
                    <a:pt x="780" y="1354"/>
                  </a:lnTo>
                  <a:lnTo>
                    <a:pt x="780" y="1355"/>
                  </a:lnTo>
                  <a:lnTo>
                    <a:pt x="780" y="1356"/>
                  </a:lnTo>
                  <a:lnTo>
                    <a:pt x="779" y="1356"/>
                  </a:lnTo>
                  <a:lnTo>
                    <a:pt x="780" y="1356"/>
                  </a:lnTo>
                  <a:lnTo>
                    <a:pt x="780" y="1357"/>
                  </a:lnTo>
                  <a:lnTo>
                    <a:pt x="780" y="1358"/>
                  </a:lnTo>
                  <a:lnTo>
                    <a:pt x="780" y="1359"/>
                  </a:lnTo>
                  <a:lnTo>
                    <a:pt x="780" y="1359"/>
                  </a:lnTo>
                  <a:lnTo>
                    <a:pt x="780" y="1359"/>
                  </a:lnTo>
                  <a:lnTo>
                    <a:pt x="780" y="1359"/>
                  </a:lnTo>
                  <a:lnTo>
                    <a:pt x="779" y="1359"/>
                  </a:lnTo>
                  <a:lnTo>
                    <a:pt x="779" y="1360"/>
                  </a:lnTo>
                  <a:lnTo>
                    <a:pt x="779" y="1361"/>
                  </a:lnTo>
                  <a:lnTo>
                    <a:pt x="779" y="1362"/>
                  </a:lnTo>
                  <a:lnTo>
                    <a:pt x="778" y="1362"/>
                  </a:lnTo>
                  <a:lnTo>
                    <a:pt x="778" y="1363"/>
                  </a:lnTo>
                  <a:lnTo>
                    <a:pt x="778" y="1364"/>
                  </a:lnTo>
                  <a:lnTo>
                    <a:pt x="779" y="1364"/>
                  </a:lnTo>
                  <a:lnTo>
                    <a:pt x="779" y="1365"/>
                  </a:lnTo>
                  <a:lnTo>
                    <a:pt x="778" y="1365"/>
                  </a:lnTo>
                  <a:lnTo>
                    <a:pt x="779" y="1365"/>
                  </a:lnTo>
                  <a:lnTo>
                    <a:pt x="779" y="1366"/>
                  </a:lnTo>
                  <a:lnTo>
                    <a:pt x="778" y="1366"/>
                  </a:lnTo>
                  <a:lnTo>
                    <a:pt x="778" y="1367"/>
                  </a:lnTo>
                  <a:lnTo>
                    <a:pt x="778" y="1368"/>
                  </a:lnTo>
                  <a:lnTo>
                    <a:pt x="778" y="1368"/>
                  </a:lnTo>
                  <a:lnTo>
                    <a:pt x="778" y="1369"/>
                  </a:lnTo>
                  <a:lnTo>
                    <a:pt x="777" y="1370"/>
                  </a:lnTo>
                  <a:lnTo>
                    <a:pt x="778" y="1370"/>
                  </a:lnTo>
                  <a:lnTo>
                    <a:pt x="778" y="1371"/>
                  </a:lnTo>
                  <a:lnTo>
                    <a:pt x="779" y="1371"/>
                  </a:lnTo>
                  <a:lnTo>
                    <a:pt x="780" y="1371"/>
                  </a:lnTo>
                  <a:lnTo>
                    <a:pt x="780" y="1372"/>
                  </a:lnTo>
                  <a:lnTo>
                    <a:pt x="780" y="1372"/>
                  </a:lnTo>
                  <a:lnTo>
                    <a:pt x="780" y="1373"/>
                  </a:lnTo>
                  <a:lnTo>
                    <a:pt x="781" y="1373"/>
                  </a:lnTo>
                  <a:lnTo>
                    <a:pt x="782" y="1373"/>
                  </a:lnTo>
                  <a:lnTo>
                    <a:pt x="782" y="1374"/>
                  </a:lnTo>
                  <a:lnTo>
                    <a:pt x="782" y="1375"/>
                  </a:lnTo>
                  <a:lnTo>
                    <a:pt x="781" y="1375"/>
                  </a:lnTo>
                  <a:lnTo>
                    <a:pt x="781" y="1376"/>
                  </a:lnTo>
                  <a:lnTo>
                    <a:pt x="782" y="1376"/>
                  </a:lnTo>
                  <a:lnTo>
                    <a:pt x="781" y="1376"/>
                  </a:lnTo>
                  <a:lnTo>
                    <a:pt x="782" y="1376"/>
                  </a:lnTo>
                  <a:lnTo>
                    <a:pt x="781" y="1376"/>
                  </a:lnTo>
                  <a:lnTo>
                    <a:pt x="782" y="1376"/>
                  </a:lnTo>
                  <a:lnTo>
                    <a:pt x="781" y="1376"/>
                  </a:lnTo>
                  <a:lnTo>
                    <a:pt x="781" y="1377"/>
                  </a:lnTo>
                  <a:lnTo>
                    <a:pt x="782" y="1377"/>
                  </a:lnTo>
                  <a:lnTo>
                    <a:pt x="782" y="1377"/>
                  </a:lnTo>
                  <a:lnTo>
                    <a:pt x="781" y="1377"/>
                  </a:lnTo>
                  <a:lnTo>
                    <a:pt x="780" y="1377"/>
                  </a:lnTo>
                  <a:lnTo>
                    <a:pt x="780" y="1378"/>
                  </a:lnTo>
                  <a:lnTo>
                    <a:pt x="780" y="1378"/>
                  </a:lnTo>
                  <a:lnTo>
                    <a:pt x="780" y="1378"/>
                  </a:lnTo>
                  <a:lnTo>
                    <a:pt x="780" y="1378"/>
                  </a:lnTo>
                  <a:lnTo>
                    <a:pt x="780" y="1379"/>
                  </a:lnTo>
                  <a:lnTo>
                    <a:pt x="780" y="1380"/>
                  </a:lnTo>
                  <a:lnTo>
                    <a:pt x="780" y="1381"/>
                  </a:lnTo>
                  <a:lnTo>
                    <a:pt x="780" y="1382"/>
                  </a:lnTo>
                  <a:lnTo>
                    <a:pt x="780" y="1382"/>
                  </a:lnTo>
                  <a:lnTo>
                    <a:pt x="781" y="1382"/>
                  </a:lnTo>
                  <a:lnTo>
                    <a:pt x="781" y="1383"/>
                  </a:lnTo>
                  <a:lnTo>
                    <a:pt x="781" y="1384"/>
                  </a:lnTo>
                  <a:lnTo>
                    <a:pt x="780" y="1384"/>
                  </a:lnTo>
                  <a:lnTo>
                    <a:pt x="780" y="1385"/>
                  </a:lnTo>
                  <a:lnTo>
                    <a:pt x="781" y="1385"/>
                  </a:lnTo>
                  <a:lnTo>
                    <a:pt x="780" y="1385"/>
                  </a:lnTo>
                  <a:lnTo>
                    <a:pt x="780" y="1386"/>
                  </a:lnTo>
                  <a:lnTo>
                    <a:pt x="780" y="1387"/>
                  </a:lnTo>
                  <a:lnTo>
                    <a:pt x="780" y="1387"/>
                  </a:lnTo>
                  <a:lnTo>
                    <a:pt x="780" y="1387"/>
                  </a:lnTo>
                  <a:lnTo>
                    <a:pt x="781" y="1387"/>
                  </a:lnTo>
                  <a:lnTo>
                    <a:pt x="781" y="1387"/>
                  </a:lnTo>
                  <a:lnTo>
                    <a:pt x="782" y="1387"/>
                  </a:lnTo>
                  <a:lnTo>
                    <a:pt x="782" y="1388"/>
                  </a:lnTo>
                  <a:lnTo>
                    <a:pt x="782" y="1387"/>
                  </a:lnTo>
                  <a:lnTo>
                    <a:pt x="782" y="1388"/>
                  </a:lnTo>
                  <a:lnTo>
                    <a:pt x="782" y="1387"/>
                  </a:lnTo>
                  <a:lnTo>
                    <a:pt x="783" y="1387"/>
                  </a:lnTo>
                  <a:lnTo>
                    <a:pt x="782" y="1387"/>
                  </a:lnTo>
                  <a:lnTo>
                    <a:pt x="782" y="1388"/>
                  </a:lnTo>
                  <a:lnTo>
                    <a:pt x="782" y="1389"/>
                  </a:lnTo>
                  <a:lnTo>
                    <a:pt x="781" y="1389"/>
                  </a:lnTo>
                  <a:lnTo>
                    <a:pt x="781" y="1390"/>
                  </a:lnTo>
                  <a:lnTo>
                    <a:pt x="781" y="1391"/>
                  </a:lnTo>
                  <a:lnTo>
                    <a:pt x="782" y="1391"/>
                  </a:lnTo>
                  <a:lnTo>
                    <a:pt x="783" y="1391"/>
                  </a:lnTo>
                  <a:lnTo>
                    <a:pt x="783" y="1390"/>
                  </a:lnTo>
                  <a:lnTo>
                    <a:pt x="783" y="1391"/>
                  </a:lnTo>
                  <a:lnTo>
                    <a:pt x="784" y="1390"/>
                  </a:lnTo>
                  <a:lnTo>
                    <a:pt x="784" y="1391"/>
                  </a:lnTo>
                  <a:lnTo>
                    <a:pt x="784" y="1390"/>
                  </a:lnTo>
                  <a:lnTo>
                    <a:pt x="785" y="1390"/>
                  </a:lnTo>
                  <a:lnTo>
                    <a:pt x="785" y="1391"/>
                  </a:lnTo>
                  <a:lnTo>
                    <a:pt x="786" y="1391"/>
                  </a:lnTo>
                  <a:lnTo>
                    <a:pt x="787" y="1391"/>
                  </a:lnTo>
                  <a:lnTo>
                    <a:pt x="787" y="1392"/>
                  </a:lnTo>
                  <a:lnTo>
                    <a:pt x="787" y="1393"/>
                  </a:lnTo>
                  <a:lnTo>
                    <a:pt x="786" y="1393"/>
                  </a:lnTo>
                  <a:lnTo>
                    <a:pt x="786" y="1394"/>
                  </a:lnTo>
                  <a:lnTo>
                    <a:pt x="786" y="1395"/>
                  </a:lnTo>
                  <a:lnTo>
                    <a:pt x="786" y="1394"/>
                  </a:lnTo>
                  <a:lnTo>
                    <a:pt x="786" y="1395"/>
                  </a:lnTo>
                  <a:lnTo>
                    <a:pt x="787" y="1395"/>
                  </a:lnTo>
                  <a:lnTo>
                    <a:pt x="787" y="1396"/>
                  </a:lnTo>
                  <a:lnTo>
                    <a:pt x="787" y="1395"/>
                  </a:lnTo>
                  <a:lnTo>
                    <a:pt x="787" y="1396"/>
                  </a:lnTo>
                  <a:lnTo>
                    <a:pt x="787" y="1396"/>
                  </a:lnTo>
                  <a:lnTo>
                    <a:pt x="787" y="1397"/>
                  </a:lnTo>
                  <a:lnTo>
                    <a:pt x="786" y="1398"/>
                  </a:lnTo>
                  <a:lnTo>
                    <a:pt x="786" y="1399"/>
                  </a:lnTo>
                  <a:lnTo>
                    <a:pt x="785" y="1399"/>
                  </a:lnTo>
                  <a:lnTo>
                    <a:pt x="785" y="1400"/>
                  </a:lnTo>
                  <a:lnTo>
                    <a:pt x="785" y="1401"/>
                  </a:lnTo>
                  <a:lnTo>
                    <a:pt x="784" y="1401"/>
                  </a:lnTo>
                  <a:lnTo>
                    <a:pt x="783" y="1401"/>
                  </a:lnTo>
                  <a:lnTo>
                    <a:pt x="783" y="1402"/>
                  </a:lnTo>
                  <a:lnTo>
                    <a:pt x="782" y="1402"/>
                  </a:lnTo>
                  <a:lnTo>
                    <a:pt x="782" y="1403"/>
                  </a:lnTo>
                  <a:lnTo>
                    <a:pt x="782" y="1404"/>
                  </a:lnTo>
                  <a:lnTo>
                    <a:pt x="781" y="1404"/>
                  </a:lnTo>
                  <a:lnTo>
                    <a:pt x="781" y="1405"/>
                  </a:lnTo>
                  <a:lnTo>
                    <a:pt x="780" y="1405"/>
                  </a:lnTo>
                  <a:lnTo>
                    <a:pt x="780" y="1406"/>
                  </a:lnTo>
                  <a:lnTo>
                    <a:pt x="780" y="1407"/>
                  </a:lnTo>
                  <a:lnTo>
                    <a:pt x="780" y="1408"/>
                  </a:lnTo>
                  <a:lnTo>
                    <a:pt x="780" y="1408"/>
                  </a:lnTo>
                  <a:lnTo>
                    <a:pt x="780" y="1409"/>
                  </a:lnTo>
                  <a:lnTo>
                    <a:pt x="780" y="1409"/>
                  </a:lnTo>
                  <a:lnTo>
                    <a:pt x="780" y="1410"/>
                  </a:lnTo>
                  <a:lnTo>
                    <a:pt x="780" y="1411"/>
                  </a:lnTo>
                  <a:lnTo>
                    <a:pt x="781" y="1411"/>
                  </a:lnTo>
                  <a:lnTo>
                    <a:pt x="781" y="1412"/>
                  </a:lnTo>
                  <a:lnTo>
                    <a:pt x="782" y="1412"/>
                  </a:lnTo>
                  <a:lnTo>
                    <a:pt x="782" y="1413"/>
                  </a:lnTo>
                  <a:lnTo>
                    <a:pt x="782" y="1414"/>
                  </a:lnTo>
                  <a:lnTo>
                    <a:pt x="783" y="1414"/>
                  </a:lnTo>
                  <a:lnTo>
                    <a:pt x="782" y="1414"/>
                  </a:lnTo>
                  <a:lnTo>
                    <a:pt x="782" y="1414"/>
                  </a:lnTo>
                  <a:lnTo>
                    <a:pt x="782" y="1415"/>
                  </a:lnTo>
                  <a:lnTo>
                    <a:pt x="781" y="1415"/>
                  </a:lnTo>
                  <a:lnTo>
                    <a:pt x="781" y="1416"/>
                  </a:lnTo>
                  <a:lnTo>
                    <a:pt x="780" y="1416"/>
                  </a:lnTo>
                  <a:lnTo>
                    <a:pt x="781" y="1416"/>
                  </a:lnTo>
                  <a:lnTo>
                    <a:pt x="780" y="1416"/>
                  </a:lnTo>
                  <a:lnTo>
                    <a:pt x="780" y="1417"/>
                  </a:lnTo>
                  <a:lnTo>
                    <a:pt x="780" y="1417"/>
                  </a:lnTo>
                  <a:lnTo>
                    <a:pt x="779" y="1417"/>
                  </a:lnTo>
                  <a:lnTo>
                    <a:pt x="778" y="1418"/>
                  </a:lnTo>
                  <a:lnTo>
                    <a:pt x="779" y="1418"/>
                  </a:lnTo>
                  <a:lnTo>
                    <a:pt x="778" y="1418"/>
                  </a:lnTo>
                  <a:lnTo>
                    <a:pt x="778" y="1419"/>
                  </a:lnTo>
                  <a:lnTo>
                    <a:pt x="777" y="1419"/>
                  </a:lnTo>
                  <a:lnTo>
                    <a:pt x="777" y="1420"/>
                  </a:lnTo>
                  <a:lnTo>
                    <a:pt x="776" y="1421"/>
                  </a:lnTo>
                  <a:lnTo>
                    <a:pt x="776" y="1422"/>
                  </a:lnTo>
                  <a:lnTo>
                    <a:pt x="775" y="1422"/>
                  </a:lnTo>
                  <a:lnTo>
                    <a:pt x="774" y="1423"/>
                  </a:lnTo>
                  <a:lnTo>
                    <a:pt x="773" y="1423"/>
                  </a:lnTo>
                  <a:lnTo>
                    <a:pt x="773" y="1423"/>
                  </a:lnTo>
                  <a:lnTo>
                    <a:pt x="773" y="1424"/>
                  </a:lnTo>
                  <a:lnTo>
                    <a:pt x="772" y="1424"/>
                  </a:lnTo>
                  <a:lnTo>
                    <a:pt x="773" y="1424"/>
                  </a:lnTo>
                  <a:lnTo>
                    <a:pt x="772" y="1425"/>
                  </a:lnTo>
                  <a:lnTo>
                    <a:pt x="772" y="1426"/>
                  </a:lnTo>
                  <a:lnTo>
                    <a:pt x="772" y="1427"/>
                  </a:lnTo>
                  <a:lnTo>
                    <a:pt x="771" y="1427"/>
                  </a:lnTo>
                  <a:lnTo>
                    <a:pt x="771" y="1428"/>
                  </a:lnTo>
                  <a:lnTo>
                    <a:pt x="771" y="1428"/>
                  </a:lnTo>
                  <a:lnTo>
                    <a:pt x="771" y="1429"/>
                  </a:lnTo>
                  <a:lnTo>
                    <a:pt x="770" y="1429"/>
                  </a:lnTo>
                  <a:lnTo>
                    <a:pt x="770" y="1430"/>
                  </a:lnTo>
                  <a:lnTo>
                    <a:pt x="770" y="1431"/>
                  </a:lnTo>
                  <a:lnTo>
                    <a:pt x="769" y="1432"/>
                  </a:lnTo>
                  <a:lnTo>
                    <a:pt x="769" y="1432"/>
                  </a:lnTo>
                  <a:lnTo>
                    <a:pt x="769" y="1433"/>
                  </a:lnTo>
                  <a:lnTo>
                    <a:pt x="768" y="1433"/>
                  </a:lnTo>
                  <a:lnTo>
                    <a:pt x="768" y="1434"/>
                  </a:lnTo>
                  <a:lnTo>
                    <a:pt x="768" y="1435"/>
                  </a:lnTo>
                  <a:lnTo>
                    <a:pt x="769" y="1435"/>
                  </a:lnTo>
                  <a:lnTo>
                    <a:pt x="768" y="1435"/>
                  </a:lnTo>
                  <a:lnTo>
                    <a:pt x="768" y="1436"/>
                  </a:lnTo>
                  <a:lnTo>
                    <a:pt x="768" y="1437"/>
                  </a:lnTo>
                  <a:lnTo>
                    <a:pt x="768" y="1438"/>
                  </a:lnTo>
                  <a:lnTo>
                    <a:pt x="767" y="1438"/>
                  </a:lnTo>
                  <a:lnTo>
                    <a:pt x="767" y="1439"/>
                  </a:lnTo>
                  <a:lnTo>
                    <a:pt x="767" y="1440"/>
                  </a:lnTo>
                  <a:lnTo>
                    <a:pt x="768" y="1440"/>
                  </a:lnTo>
                  <a:lnTo>
                    <a:pt x="768" y="1441"/>
                  </a:lnTo>
                  <a:lnTo>
                    <a:pt x="768" y="1442"/>
                  </a:lnTo>
                  <a:lnTo>
                    <a:pt x="769" y="1442"/>
                  </a:lnTo>
                  <a:lnTo>
                    <a:pt x="769" y="1442"/>
                  </a:lnTo>
                  <a:lnTo>
                    <a:pt x="770" y="1442"/>
                  </a:lnTo>
                  <a:lnTo>
                    <a:pt x="770" y="1443"/>
                  </a:lnTo>
                  <a:lnTo>
                    <a:pt x="771" y="1443"/>
                  </a:lnTo>
                  <a:lnTo>
                    <a:pt x="771" y="1444"/>
                  </a:lnTo>
                  <a:lnTo>
                    <a:pt x="771" y="1444"/>
                  </a:lnTo>
                  <a:lnTo>
                    <a:pt x="772" y="1444"/>
                  </a:lnTo>
                  <a:lnTo>
                    <a:pt x="773" y="1444"/>
                  </a:lnTo>
                  <a:lnTo>
                    <a:pt x="773" y="1445"/>
                  </a:lnTo>
                  <a:lnTo>
                    <a:pt x="774" y="1445"/>
                  </a:lnTo>
                  <a:lnTo>
                    <a:pt x="774" y="1446"/>
                  </a:lnTo>
                  <a:lnTo>
                    <a:pt x="775" y="1446"/>
                  </a:lnTo>
                  <a:lnTo>
                    <a:pt x="775" y="1447"/>
                  </a:lnTo>
                  <a:lnTo>
                    <a:pt x="775" y="1448"/>
                  </a:lnTo>
                  <a:lnTo>
                    <a:pt x="776" y="1448"/>
                  </a:lnTo>
                  <a:lnTo>
                    <a:pt x="775" y="1449"/>
                  </a:lnTo>
                  <a:lnTo>
                    <a:pt x="775" y="1450"/>
                  </a:lnTo>
                  <a:lnTo>
                    <a:pt x="776" y="1450"/>
                  </a:lnTo>
                  <a:lnTo>
                    <a:pt x="775" y="1450"/>
                  </a:lnTo>
                  <a:lnTo>
                    <a:pt x="775" y="1451"/>
                  </a:lnTo>
                  <a:lnTo>
                    <a:pt x="774" y="1451"/>
                  </a:lnTo>
                  <a:lnTo>
                    <a:pt x="774" y="1450"/>
                  </a:lnTo>
                  <a:lnTo>
                    <a:pt x="773" y="1450"/>
                  </a:lnTo>
                  <a:lnTo>
                    <a:pt x="772" y="1450"/>
                  </a:lnTo>
                  <a:lnTo>
                    <a:pt x="771" y="1450"/>
                  </a:lnTo>
                  <a:lnTo>
                    <a:pt x="771" y="1450"/>
                  </a:lnTo>
                  <a:lnTo>
                    <a:pt x="771" y="1451"/>
                  </a:lnTo>
                  <a:lnTo>
                    <a:pt x="770" y="1451"/>
                  </a:lnTo>
                  <a:lnTo>
                    <a:pt x="770" y="1450"/>
                  </a:lnTo>
                  <a:lnTo>
                    <a:pt x="769" y="1450"/>
                  </a:lnTo>
                  <a:lnTo>
                    <a:pt x="768" y="1449"/>
                  </a:lnTo>
                  <a:lnTo>
                    <a:pt x="768" y="1448"/>
                  </a:lnTo>
                  <a:lnTo>
                    <a:pt x="767" y="1448"/>
                  </a:lnTo>
                  <a:lnTo>
                    <a:pt x="766" y="1448"/>
                  </a:lnTo>
                  <a:lnTo>
                    <a:pt x="765" y="1448"/>
                  </a:lnTo>
                  <a:lnTo>
                    <a:pt x="765" y="1449"/>
                  </a:lnTo>
                  <a:lnTo>
                    <a:pt x="764" y="1449"/>
                  </a:lnTo>
                  <a:lnTo>
                    <a:pt x="764" y="1450"/>
                  </a:lnTo>
                  <a:lnTo>
                    <a:pt x="763" y="1450"/>
                  </a:lnTo>
                  <a:lnTo>
                    <a:pt x="763" y="1451"/>
                  </a:lnTo>
                  <a:lnTo>
                    <a:pt x="763" y="1451"/>
                  </a:lnTo>
                  <a:lnTo>
                    <a:pt x="763" y="1452"/>
                  </a:lnTo>
                  <a:lnTo>
                    <a:pt x="764" y="1452"/>
                  </a:lnTo>
                  <a:lnTo>
                    <a:pt x="764" y="1453"/>
                  </a:lnTo>
                  <a:lnTo>
                    <a:pt x="765" y="1453"/>
                  </a:lnTo>
                  <a:lnTo>
                    <a:pt x="765" y="1454"/>
                  </a:lnTo>
                  <a:lnTo>
                    <a:pt x="765" y="1455"/>
                  </a:lnTo>
                  <a:lnTo>
                    <a:pt x="765" y="1456"/>
                  </a:lnTo>
                  <a:lnTo>
                    <a:pt x="765" y="1457"/>
                  </a:lnTo>
                  <a:lnTo>
                    <a:pt x="765" y="1458"/>
                  </a:lnTo>
                  <a:lnTo>
                    <a:pt x="766" y="1458"/>
                  </a:lnTo>
                  <a:lnTo>
                    <a:pt x="766" y="1459"/>
                  </a:lnTo>
                  <a:lnTo>
                    <a:pt x="766" y="1460"/>
                  </a:lnTo>
                  <a:lnTo>
                    <a:pt x="766" y="1460"/>
                  </a:lnTo>
                  <a:lnTo>
                    <a:pt x="765" y="1460"/>
                  </a:lnTo>
                  <a:lnTo>
                    <a:pt x="765" y="1461"/>
                  </a:lnTo>
                  <a:lnTo>
                    <a:pt x="765" y="1462"/>
                  </a:lnTo>
                  <a:lnTo>
                    <a:pt x="765" y="1463"/>
                  </a:lnTo>
                  <a:lnTo>
                    <a:pt x="765" y="1464"/>
                  </a:lnTo>
                  <a:lnTo>
                    <a:pt x="765" y="1465"/>
                  </a:lnTo>
                  <a:lnTo>
                    <a:pt x="765" y="1466"/>
                  </a:lnTo>
                  <a:lnTo>
                    <a:pt x="766" y="1467"/>
                  </a:lnTo>
                  <a:lnTo>
                    <a:pt x="765" y="1468"/>
                  </a:lnTo>
                  <a:lnTo>
                    <a:pt x="764" y="1468"/>
                  </a:lnTo>
                  <a:lnTo>
                    <a:pt x="763" y="1468"/>
                  </a:lnTo>
                  <a:lnTo>
                    <a:pt x="762" y="1468"/>
                  </a:lnTo>
                  <a:lnTo>
                    <a:pt x="762" y="1467"/>
                  </a:lnTo>
                  <a:lnTo>
                    <a:pt x="762" y="1466"/>
                  </a:lnTo>
                  <a:lnTo>
                    <a:pt x="762" y="1466"/>
                  </a:lnTo>
                  <a:lnTo>
                    <a:pt x="762" y="1465"/>
                  </a:lnTo>
                  <a:lnTo>
                    <a:pt x="761" y="1465"/>
                  </a:lnTo>
                  <a:lnTo>
                    <a:pt x="761" y="1464"/>
                  </a:lnTo>
                  <a:lnTo>
                    <a:pt x="760" y="1464"/>
                  </a:lnTo>
                  <a:lnTo>
                    <a:pt x="760" y="1463"/>
                  </a:lnTo>
                  <a:lnTo>
                    <a:pt x="760" y="1462"/>
                  </a:lnTo>
                  <a:lnTo>
                    <a:pt x="759" y="1462"/>
                  </a:lnTo>
                  <a:lnTo>
                    <a:pt x="759" y="1461"/>
                  </a:lnTo>
                  <a:lnTo>
                    <a:pt x="758" y="1461"/>
                  </a:lnTo>
                  <a:lnTo>
                    <a:pt x="758" y="1460"/>
                  </a:lnTo>
                  <a:lnTo>
                    <a:pt x="757" y="1460"/>
                  </a:lnTo>
                  <a:lnTo>
                    <a:pt x="757" y="1460"/>
                  </a:lnTo>
                  <a:lnTo>
                    <a:pt x="756" y="1460"/>
                  </a:lnTo>
                  <a:lnTo>
                    <a:pt x="756" y="1460"/>
                  </a:lnTo>
                  <a:lnTo>
                    <a:pt x="755" y="1460"/>
                  </a:lnTo>
                  <a:lnTo>
                    <a:pt x="754" y="1460"/>
                  </a:lnTo>
                  <a:lnTo>
                    <a:pt x="753" y="1460"/>
                  </a:lnTo>
                  <a:lnTo>
                    <a:pt x="753" y="1460"/>
                  </a:lnTo>
                  <a:lnTo>
                    <a:pt x="752" y="1460"/>
                  </a:lnTo>
                  <a:lnTo>
                    <a:pt x="752" y="1460"/>
                  </a:lnTo>
                  <a:lnTo>
                    <a:pt x="753" y="1460"/>
                  </a:lnTo>
                  <a:lnTo>
                    <a:pt x="753" y="1461"/>
                  </a:lnTo>
                  <a:lnTo>
                    <a:pt x="753" y="1462"/>
                  </a:lnTo>
                  <a:lnTo>
                    <a:pt x="752" y="1462"/>
                  </a:lnTo>
                  <a:lnTo>
                    <a:pt x="752" y="1463"/>
                  </a:lnTo>
                  <a:lnTo>
                    <a:pt x="752" y="1463"/>
                  </a:lnTo>
                  <a:lnTo>
                    <a:pt x="751" y="1463"/>
                  </a:lnTo>
                  <a:lnTo>
                    <a:pt x="751" y="1464"/>
                  </a:lnTo>
                  <a:lnTo>
                    <a:pt x="751" y="1463"/>
                  </a:lnTo>
                  <a:lnTo>
                    <a:pt x="750" y="1463"/>
                  </a:lnTo>
                  <a:lnTo>
                    <a:pt x="750" y="1464"/>
                  </a:lnTo>
                  <a:lnTo>
                    <a:pt x="749" y="1464"/>
                  </a:lnTo>
                  <a:lnTo>
                    <a:pt x="749" y="1465"/>
                  </a:lnTo>
                  <a:lnTo>
                    <a:pt x="749" y="1464"/>
                  </a:lnTo>
                  <a:lnTo>
                    <a:pt x="749" y="1465"/>
                  </a:lnTo>
                  <a:lnTo>
                    <a:pt x="748" y="1465"/>
                  </a:lnTo>
                  <a:lnTo>
                    <a:pt x="748" y="1466"/>
                  </a:lnTo>
                  <a:lnTo>
                    <a:pt x="747" y="1466"/>
                  </a:lnTo>
                  <a:lnTo>
                    <a:pt x="748" y="1466"/>
                  </a:lnTo>
                  <a:lnTo>
                    <a:pt x="748" y="1467"/>
                  </a:lnTo>
                  <a:lnTo>
                    <a:pt x="747" y="1467"/>
                  </a:lnTo>
                  <a:lnTo>
                    <a:pt x="748" y="1468"/>
                  </a:lnTo>
                  <a:lnTo>
                    <a:pt x="748" y="1467"/>
                  </a:lnTo>
                  <a:lnTo>
                    <a:pt x="748" y="1468"/>
                  </a:lnTo>
                  <a:lnTo>
                    <a:pt x="747" y="1468"/>
                  </a:lnTo>
                  <a:lnTo>
                    <a:pt x="747" y="1469"/>
                  </a:lnTo>
                  <a:lnTo>
                    <a:pt x="747" y="1469"/>
                  </a:lnTo>
                  <a:lnTo>
                    <a:pt x="747" y="1470"/>
                  </a:lnTo>
                  <a:lnTo>
                    <a:pt x="747" y="1471"/>
                  </a:lnTo>
                  <a:lnTo>
                    <a:pt x="746" y="1471"/>
                  </a:lnTo>
                  <a:lnTo>
                    <a:pt x="746" y="1472"/>
                  </a:lnTo>
                  <a:lnTo>
                    <a:pt x="746" y="1471"/>
                  </a:lnTo>
                  <a:lnTo>
                    <a:pt x="745" y="1471"/>
                  </a:lnTo>
                  <a:lnTo>
                    <a:pt x="744" y="1471"/>
                  </a:lnTo>
                  <a:lnTo>
                    <a:pt x="744" y="1472"/>
                  </a:lnTo>
                  <a:lnTo>
                    <a:pt x="743" y="1472"/>
                  </a:lnTo>
                  <a:lnTo>
                    <a:pt x="743" y="1471"/>
                  </a:lnTo>
                  <a:lnTo>
                    <a:pt x="743" y="1471"/>
                  </a:lnTo>
                  <a:lnTo>
                    <a:pt x="742" y="1471"/>
                  </a:lnTo>
                  <a:lnTo>
                    <a:pt x="742" y="1472"/>
                  </a:lnTo>
                  <a:lnTo>
                    <a:pt x="741" y="1472"/>
                  </a:lnTo>
                  <a:lnTo>
                    <a:pt x="740" y="1472"/>
                  </a:lnTo>
                  <a:lnTo>
                    <a:pt x="740" y="1471"/>
                  </a:lnTo>
                  <a:lnTo>
                    <a:pt x="739" y="1471"/>
                  </a:lnTo>
                  <a:lnTo>
                    <a:pt x="739" y="1470"/>
                  </a:lnTo>
                  <a:lnTo>
                    <a:pt x="738" y="1470"/>
                  </a:lnTo>
                  <a:lnTo>
                    <a:pt x="737" y="1470"/>
                  </a:lnTo>
                  <a:lnTo>
                    <a:pt x="737" y="1469"/>
                  </a:lnTo>
                  <a:lnTo>
                    <a:pt x="737" y="1469"/>
                  </a:lnTo>
                  <a:lnTo>
                    <a:pt x="736" y="1469"/>
                  </a:lnTo>
                  <a:lnTo>
                    <a:pt x="736" y="1469"/>
                  </a:lnTo>
                  <a:lnTo>
                    <a:pt x="736" y="1469"/>
                  </a:lnTo>
                  <a:lnTo>
                    <a:pt x="735" y="1469"/>
                  </a:lnTo>
                  <a:lnTo>
                    <a:pt x="735" y="1469"/>
                  </a:lnTo>
                  <a:lnTo>
                    <a:pt x="734" y="1469"/>
                  </a:lnTo>
                  <a:lnTo>
                    <a:pt x="734" y="1470"/>
                  </a:lnTo>
                  <a:lnTo>
                    <a:pt x="734" y="1471"/>
                  </a:lnTo>
                  <a:lnTo>
                    <a:pt x="734" y="1472"/>
                  </a:lnTo>
                  <a:lnTo>
                    <a:pt x="733" y="1472"/>
                  </a:lnTo>
                  <a:lnTo>
                    <a:pt x="732" y="1473"/>
                  </a:lnTo>
                  <a:lnTo>
                    <a:pt x="732" y="1474"/>
                  </a:lnTo>
                  <a:lnTo>
                    <a:pt x="733" y="1474"/>
                  </a:lnTo>
                  <a:lnTo>
                    <a:pt x="733" y="1475"/>
                  </a:lnTo>
                  <a:lnTo>
                    <a:pt x="732" y="1475"/>
                  </a:lnTo>
                  <a:lnTo>
                    <a:pt x="731" y="1475"/>
                  </a:lnTo>
                  <a:lnTo>
                    <a:pt x="731" y="1476"/>
                  </a:lnTo>
                  <a:lnTo>
                    <a:pt x="731" y="1477"/>
                  </a:lnTo>
                  <a:lnTo>
                    <a:pt x="730" y="1476"/>
                  </a:lnTo>
                  <a:lnTo>
                    <a:pt x="729" y="1476"/>
                  </a:lnTo>
                  <a:lnTo>
                    <a:pt x="729" y="1477"/>
                  </a:lnTo>
                  <a:lnTo>
                    <a:pt x="729" y="1478"/>
                  </a:lnTo>
                  <a:lnTo>
                    <a:pt x="728" y="1477"/>
                  </a:lnTo>
                  <a:lnTo>
                    <a:pt x="728" y="1478"/>
                  </a:lnTo>
                  <a:lnTo>
                    <a:pt x="728" y="1477"/>
                  </a:lnTo>
                  <a:lnTo>
                    <a:pt x="728" y="1478"/>
                  </a:lnTo>
                  <a:lnTo>
                    <a:pt x="728" y="1477"/>
                  </a:lnTo>
                  <a:lnTo>
                    <a:pt x="727" y="1477"/>
                  </a:lnTo>
                  <a:lnTo>
                    <a:pt x="727" y="1478"/>
                  </a:lnTo>
                  <a:lnTo>
                    <a:pt x="728" y="1478"/>
                  </a:lnTo>
                  <a:lnTo>
                    <a:pt x="729" y="1478"/>
                  </a:lnTo>
                  <a:lnTo>
                    <a:pt x="729" y="1478"/>
                  </a:lnTo>
                  <a:lnTo>
                    <a:pt x="730" y="1478"/>
                  </a:lnTo>
                  <a:lnTo>
                    <a:pt x="731" y="1478"/>
                  </a:lnTo>
                  <a:lnTo>
                    <a:pt x="731" y="1479"/>
                  </a:lnTo>
                  <a:lnTo>
                    <a:pt x="731" y="1480"/>
                  </a:lnTo>
                  <a:lnTo>
                    <a:pt x="731" y="1481"/>
                  </a:lnTo>
                  <a:lnTo>
                    <a:pt x="730" y="1481"/>
                  </a:lnTo>
                  <a:lnTo>
                    <a:pt x="730" y="1482"/>
                  </a:lnTo>
                  <a:lnTo>
                    <a:pt x="730" y="1483"/>
                  </a:lnTo>
                  <a:lnTo>
                    <a:pt x="730" y="1484"/>
                  </a:lnTo>
                  <a:lnTo>
                    <a:pt x="730" y="1483"/>
                  </a:lnTo>
                  <a:lnTo>
                    <a:pt x="730" y="1484"/>
                  </a:lnTo>
                  <a:lnTo>
                    <a:pt x="730" y="1485"/>
                  </a:lnTo>
                  <a:lnTo>
                    <a:pt x="730" y="1486"/>
                  </a:lnTo>
                  <a:lnTo>
                    <a:pt x="730" y="1487"/>
                  </a:lnTo>
                  <a:lnTo>
                    <a:pt x="731" y="1487"/>
                  </a:lnTo>
                  <a:lnTo>
                    <a:pt x="731" y="1487"/>
                  </a:lnTo>
                  <a:lnTo>
                    <a:pt x="731" y="1488"/>
                  </a:lnTo>
                  <a:lnTo>
                    <a:pt x="730" y="1488"/>
                  </a:lnTo>
                  <a:lnTo>
                    <a:pt x="730" y="1489"/>
                  </a:lnTo>
                  <a:lnTo>
                    <a:pt x="730" y="1490"/>
                  </a:lnTo>
                  <a:lnTo>
                    <a:pt x="729" y="1490"/>
                  </a:lnTo>
                  <a:lnTo>
                    <a:pt x="730" y="1490"/>
                  </a:lnTo>
                  <a:lnTo>
                    <a:pt x="729" y="1490"/>
                  </a:lnTo>
                  <a:lnTo>
                    <a:pt x="729" y="1491"/>
                  </a:lnTo>
                  <a:lnTo>
                    <a:pt x="729" y="1492"/>
                  </a:lnTo>
                  <a:lnTo>
                    <a:pt x="728" y="1492"/>
                  </a:lnTo>
                  <a:lnTo>
                    <a:pt x="728" y="1493"/>
                  </a:lnTo>
                  <a:lnTo>
                    <a:pt x="728" y="1494"/>
                  </a:lnTo>
                  <a:lnTo>
                    <a:pt x="727" y="1493"/>
                  </a:lnTo>
                  <a:lnTo>
                    <a:pt x="727" y="1494"/>
                  </a:lnTo>
                  <a:lnTo>
                    <a:pt x="728" y="1494"/>
                  </a:lnTo>
                  <a:lnTo>
                    <a:pt x="728" y="1495"/>
                  </a:lnTo>
                  <a:lnTo>
                    <a:pt x="727" y="1495"/>
                  </a:lnTo>
                  <a:lnTo>
                    <a:pt x="728" y="1495"/>
                  </a:lnTo>
                  <a:lnTo>
                    <a:pt x="727" y="1495"/>
                  </a:lnTo>
                  <a:lnTo>
                    <a:pt x="727" y="1496"/>
                  </a:lnTo>
                  <a:lnTo>
                    <a:pt x="728" y="1496"/>
                  </a:lnTo>
                  <a:lnTo>
                    <a:pt x="729" y="1496"/>
                  </a:lnTo>
                  <a:lnTo>
                    <a:pt x="729" y="1496"/>
                  </a:lnTo>
                  <a:lnTo>
                    <a:pt x="729" y="1497"/>
                  </a:lnTo>
                  <a:lnTo>
                    <a:pt x="728" y="1497"/>
                  </a:lnTo>
                  <a:lnTo>
                    <a:pt x="729" y="1497"/>
                  </a:lnTo>
                  <a:lnTo>
                    <a:pt x="728" y="1497"/>
                  </a:lnTo>
                  <a:lnTo>
                    <a:pt x="729" y="1497"/>
                  </a:lnTo>
                  <a:lnTo>
                    <a:pt x="728" y="1497"/>
                  </a:lnTo>
                  <a:lnTo>
                    <a:pt x="729" y="1497"/>
                  </a:lnTo>
                  <a:lnTo>
                    <a:pt x="728" y="1497"/>
                  </a:lnTo>
                  <a:lnTo>
                    <a:pt x="729" y="1497"/>
                  </a:lnTo>
                  <a:lnTo>
                    <a:pt x="729" y="1498"/>
                  </a:lnTo>
                  <a:lnTo>
                    <a:pt x="728" y="1498"/>
                  </a:lnTo>
                  <a:lnTo>
                    <a:pt x="728" y="1499"/>
                  </a:lnTo>
                  <a:lnTo>
                    <a:pt x="727" y="1499"/>
                  </a:lnTo>
                  <a:lnTo>
                    <a:pt x="726" y="1499"/>
                  </a:lnTo>
                  <a:lnTo>
                    <a:pt x="725" y="1499"/>
                  </a:lnTo>
                  <a:lnTo>
                    <a:pt x="725" y="1500"/>
                  </a:lnTo>
                  <a:lnTo>
                    <a:pt x="724" y="1500"/>
                  </a:lnTo>
                  <a:lnTo>
                    <a:pt x="723" y="1500"/>
                  </a:lnTo>
                  <a:lnTo>
                    <a:pt x="722" y="1500"/>
                  </a:lnTo>
                  <a:lnTo>
                    <a:pt x="722" y="1501"/>
                  </a:lnTo>
                  <a:lnTo>
                    <a:pt x="720" y="1501"/>
                  </a:lnTo>
                  <a:lnTo>
                    <a:pt x="719" y="1501"/>
                  </a:lnTo>
                  <a:lnTo>
                    <a:pt x="718" y="1502"/>
                  </a:lnTo>
                  <a:lnTo>
                    <a:pt x="716" y="1502"/>
                  </a:lnTo>
                  <a:lnTo>
                    <a:pt x="716" y="1502"/>
                  </a:lnTo>
                  <a:lnTo>
                    <a:pt x="715" y="1503"/>
                  </a:lnTo>
                  <a:lnTo>
                    <a:pt x="713" y="1503"/>
                  </a:lnTo>
                  <a:lnTo>
                    <a:pt x="711" y="1504"/>
                  </a:lnTo>
                  <a:lnTo>
                    <a:pt x="710" y="1504"/>
                  </a:lnTo>
                  <a:lnTo>
                    <a:pt x="709" y="1504"/>
                  </a:lnTo>
                  <a:lnTo>
                    <a:pt x="707" y="1505"/>
                  </a:lnTo>
                  <a:lnTo>
                    <a:pt x="707" y="1505"/>
                  </a:lnTo>
                  <a:lnTo>
                    <a:pt x="704" y="1506"/>
                  </a:lnTo>
                  <a:lnTo>
                    <a:pt x="703" y="1506"/>
                  </a:lnTo>
                  <a:lnTo>
                    <a:pt x="702" y="1506"/>
                  </a:lnTo>
                  <a:lnTo>
                    <a:pt x="701" y="1506"/>
                  </a:lnTo>
                  <a:lnTo>
                    <a:pt x="700" y="1506"/>
                  </a:lnTo>
                  <a:lnTo>
                    <a:pt x="699" y="1506"/>
                  </a:lnTo>
                  <a:lnTo>
                    <a:pt x="698" y="1507"/>
                  </a:lnTo>
                  <a:lnTo>
                    <a:pt x="696" y="1507"/>
                  </a:lnTo>
                  <a:lnTo>
                    <a:pt x="696" y="1508"/>
                  </a:lnTo>
                  <a:lnTo>
                    <a:pt x="695" y="1508"/>
                  </a:lnTo>
                  <a:lnTo>
                    <a:pt x="694" y="1508"/>
                  </a:lnTo>
                  <a:lnTo>
                    <a:pt x="693" y="1508"/>
                  </a:lnTo>
                  <a:lnTo>
                    <a:pt x="693" y="1509"/>
                  </a:lnTo>
                  <a:lnTo>
                    <a:pt x="692" y="1509"/>
                  </a:lnTo>
                  <a:lnTo>
                    <a:pt x="691" y="1509"/>
                  </a:lnTo>
                  <a:lnTo>
                    <a:pt x="690" y="1509"/>
                  </a:lnTo>
                  <a:lnTo>
                    <a:pt x="689" y="1509"/>
                  </a:lnTo>
                  <a:lnTo>
                    <a:pt x="689" y="1510"/>
                  </a:lnTo>
                  <a:lnTo>
                    <a:pt x="689" y="1510"/>
                  </a:lnTo>
                  <a:lnTo>
                    <a:pt x="688" y="1510"/>
                  </a:lnTo>
                  <a:lnTo>
                    <a:pt x="687" y="1510"/>
                  </a:lnTo>
                  <a:lnTo>
                    <a:pt x="686" y="1511"/>
                  </a:lnTo>
                  <a:lnTo>
                    <a:pt x="685" y="1511"/>
                  </a:lnTo>
                  <a:lnTo>
                    <a:pt x="684" y="1511"/>
                  </a:lnTo>
                  <a:lnTo>
                    <a:pt x="683" y="1511"/>
                  </a:lnTo>
                  <a:lnTo>
                    <a:pt x="681" y="1512"/>
                  </a:lnTo>
                  <a:lnTo>
                    <a:pt x="680" y="1512"/>
                  </a:lnTo>
                  <a:lnTo>
                    <a:pt x="679" y="1512"/>
                  </a:lnTo>
                  <a:lnTo>
                    <a:pt x="679" y="1513"/>
                  </a:lnTo>
                  <a:lnTo>
                    <a:pt x="679" y="1513"/>
                  </a:lnTo>
                  <a:lnTo>
                    <a:pt x="678" y="1513"/>
                  </a:lnTo>
                  <a:lnTo>
                    <a:pt x="677" y="1513"/>
                  </a:lnTo>
                  <a:lnTo>
                    <a:pt x="676" y="1513"/>
                  </a:lnTo>
                  <a:lnTo>
                    <a:pt x="676" y="1514"/>
                  </a:lnTo>
                  <a:lnTo>
                    <a:pt x="675" y="1514"/>
                  </a:lnTo>
                  <a:lnTo>
                    <a:pt x="674" y="1514"/>
                  </a:lnTo>
                  <a:lnTo>
                    <a:pt x="672" y="1514"/>
                  </a:lnTo>
                  <a:lnTo>
                    <a:pt x="671" y="1515"/>
                  </a:lnTo>
                  <a:lnTo>
                    <a:pt x="670" y="1515"/>
                  </a:lnTo>
                  <a:lnTo>
                    <a:pt x="669" y="1515"/>
                  </a:lnTo>
                  <a:lnTo>
                    <a:pt x="668" y="1515"/>
                  </a:lnTo>
                  <a:lnTo>
                    <a:pt x="667" y="1515"/>
                  </a:lnTo>
                  <a:lnTo>
                    <a:pt x="665" y="1515"/>
                  </a:lnTo>
                  <a:lnTo>
                    <a:pt x="664" y="1515"/>
                  </a:lnTo>
                  <a:lnTo>
                    <a:pt x="662" y="1516"/>
                  </a:lnTo>
                  <a:lnTo>
                    <a:pt x="661" y="1516"/>
                  </a:lnTo>
                  <a:lnTo>
                    <a:pt x="661" y="1516"/>
                  </a:lnTo>
                  <a:lnTo>
                    <a:pt x="660" y="1517"/>
                  </a:lnTo>
                  <a:lnTo>
                    <a:pt x="659" y="1517"/>
                  </a:lnTo>
                  <a:lnTo>
                    <a:pt x="658" y="1517"/>
                  </a:lnTo>
                  <a:lnTo>
                    <a:pt x="657" y="1517"/>
                  </a:lnTo>
                  <a:lnTo>
                    <a:pt x="656" y="1517"/>
                  </a:lnTo>
                  <a:lnTo>
                    <a:pt x="655" y="1517"/>
                  </a:lnTo>
                  <a:lnTo>
                    <a:pt x="654" y="1518"/>
                  </a:lnTo>
                  <a:lnTo>
                    <a:pt x="653" y="1518"/>
                  </a:lnTo>
                  <a:lnTo>
                    <a:pt x="652" y="1518"/>
                  </a:lnTo>
                  <a:lnTo>
                    <a:pt x="652" y="1518"/>
                  </a:lnTo>
                  <a:lnTo>
                    <a:pt x="651" y="1518"/>
                  </a:lnTo>
                  <a:lnTo>
                    <a:pt x="650" y="1519"/>
                  </a:lnTo>
                  <a:lnTo>
                    <a:pt x="649" y="1519"/>
                  </a:lnTo>
                  <a:lnTo>
                    <a:pt x="648" y="1519"/>
                  </a:lnTo>
                  <a:lnTo>
                    <a:pt x="646" y="1520"/>
                  </a:lnTo>
                  <a:lnTo>
                    <a:pt x="644" y="1520"/>
                  </a:lnTo>
                  <a:lnTo>
                    <a:pt x="643" y="1520"/>
                  </a:lnTo>
                  <a:lnTo>
                    <a:pt x="643" y="1520"/>
                  </a:lnTo>
                  <a:lnTo>
                    <a:pt x="643" y="1521"/>
                  </a:lnTo>
                  <a:lnTo>
                    <a:pt x="642" y="1521"/>
                  </a:lnTo>
                  <a:lnTo>
                    <a:pt x="641" y="1521"/>
                  </a:lnTo>
                  <a:lnTo>
                    <a:pt x="640" y="1521"/>
                  </a:lnTo>
                  <a:lnTo>
                    <a:pt x="639" y="1522"/>
                  </a:lnTo>
                  <a:lnTo>
                    <a:pt x="638" y="1522"/>
                  </a:lnTo>
                  <a:lnTo>
                    <a:pt x="637" y="1522"/>
                  </a:lnTo>
                  <a:lnTo>
                    <a:pt x="636" y="1522"/>
                  </a:lnTo>
                  <a:lnTo>
                    <a:pt x="635" y="1523"/>
                  </a:lnTo>
                  <a:lnTo>
                    <a:pt x="634" y="1523"/>
                  </a:lnTo>
                  <a:lnTo>
                    <a:pt x="633" y="1523"/>
                  </a:lnTo>
                  <a:lnTo>
                    <a:pt x="632" y="1524"/>
                  </a:lnTo>
                  <a:lnTo>
                    <a:pt x="631" y="1524"/>
                  </a:lnTo>
                  <a:lnTo>
                    <a:pt x="630" y="1524"/>
                  </a:lnTo>
                  <a:lnTo>
                    <a:pt x="629" y="1524"/>
                  </a:lnTo>
                  <a:lnTo>
                    <a:pt x="628" y="1524"/>
                  </a:lnTo>
                  <a:lnTo>
                    <a:pt x="627" y="1524"/>
                  </a:lnTo>
                  <a:lnTo>
                    <a:pt x="626" y="1524"/>
                  </a:lnTo>
                  <a:lnTo>
                    <a:pt x="625" y="1524"/>
                  </a:lnTo>
                  <a:lnTo>
                    <a:pt x="619" y="1526"/>
                  </a:lnTo>
                  <a:lnTo>
                    <a:pt x="617" y="1527"/>
                  </a:lnTo>
                  <a:lnTo>
                    <a:pt x="616" y="1527"/>
                  </a:lnTo>
                  <a:lnTo>
                    <a:pt x="616" y="1527"/>
                  </a:lnTo>
                  <a:lnTo>
                    <a:pt x="614" y="1528"/>
                  </a:lnTo>
                  <a:lnTo>
                    <a:pt x="613" y="1528"/>
                  </a:lnTo>
                  <a:lnTo>
                    <a:pt x="612" y="1528"/>
                  </a:lnTo>
                  <a:lnTo>
                    <a:pt x="612" y="1529"/>
                  </a:lnTo>
                  <a:lnTo>
                    <a:pt x="611" y="1529"/>
                  </a:lnTo>
                  <a:lnTo>
                    <a:pt x="610" y="1529"/>
                  </a:lnTo>
                  <a:lnTo>
                    <a:pt x="608" y="1529"/>
                  </a:lnTo>
                  <a:lnTo>
                    <a:pt x="608" y="1530"/>
                  </a:lnTo>
                  <a:lnTo>
                    <a:pt x="607" y="1530"/>
                  </a:lnTo>
                  <a:lnTo>
                    <a:pt x="606" y="1530"/>
                  </a:lnTo>
                  <a:lnTo>
                    <a:pt x="605" y="1531"/>
                  </a:lnTo>
                  <a:lnTo>
                    <a:pt x="604" y="1531"/>
                  </a:lnTo>
                  <a:lnTo>
                    <a:pt x="603" y="1531"/>
                  </a:lnTo>
                  <a:lnTo>
                    <a:pt x="602" y="1531"/>
                  </a:lnTo>
                  <a:lnTo>
                    <a:pt x="601" y="1532"/>
                  </a:lnTo>
                  <a:lnTo>
                    <a:pt x="600" y="1532"/>
                  </a:lnTo>
                  <a:lnTo>
                    <a:pt x="599" y="1532"/>
                  </a:lnTo>
                  <a:lnTo>
                    <a:pt x="598" y="1532"/>
                  </a:lnTo>
                  <a:lnTo>
                    <a:pt x="597" y="1533"/>
                  </a:lnTo>
                  <a:lnTo>
                    <a:pt x="597" y="1533"/>
                  </a:lnTo>
                  <a:lnTo>
                    <a:pt x="596" y="1533"/>
                  </a:lnTo>
                  <a:lnTo>
                    <a:pt x="595" y="1533"/>
                  </a:lnTo>
                  <a:lnTo>
                    <a:pt x="594" y="1533"/>
                  </a:lnTo>
                  <a:lnTo>
                    <a:pt x="593" y="1533"/>
                  </a:lnTo>
                  <a:lnTo>
                    <a:pt x="592" y="1533"/>
                  </a:lnTo>
                  <a:lnTo>
                    <a:pt x="592" y="1534"/>
                  </a:lnTo>
                  <a:lnTo>
                    <a:pt x="591" y="1534"/>
                  </a:lnTo>
                  <a:lnTo>
                    <a:pt x="590" y="1534"/>
                  </a:lnTo>
                  <a:lnTo>
                    <a:pt x="589" y="1534"/>
                  </a:lnTo>
                  <a:lnTo>
                    <a:pt x="588" y="1535"/>
                  </a:lnTo>
                  <a:lnTo>
                    <a:pt x="588" y="1535"/>
                  </a:lnTo>
                  <a:lnTo>
                    <a:pt x="587" y="1535"/>
                  </a:lnTo>
                  <a:lnTo>
                    <a:pt x="586" y="1535"/>
                  </a:lnTo>
                  <a:lnTo>
                    <a:pt x="585" y="1536"/>
                  </a:lnTo>
                  <a:lnTo>
                    <a:pt x="584" y="1536"/>
                  </a:lnTo>
                  <a:lnTo>
                    <a:pt x="583" y="1536"/>
                  </a:lnTo>
                  <a:lnTo>
                    <a:pt x="582" y="1536"/>
                  </a:lnTo>
                  <a:lnTo>
                    <a:pt x="581" y="1536"/>
                  </a:lnTo>
                  <a:lnTo>
                    <a:pt x="581" y="1537"/>
                  </a:lnTo>
                  <a:lnTo>
                    <a:pt x="580" y="1537"/>
                  </a:lnTo>
                  <a:lnTo>
                    <a:pt x="579" y="1537"/>
                  </a:lnTo>
                  <a:lnTo>
                    <a:pt x="578" y="1537"/>
                  </a:lnTo>
                  <a:lnTo>
                    <a:pt x="577" y="1538"/>
                  </a:lnTo>
                  <a:lnTo>
                    <a:pt x="576" y="1538"/>
                  </a:lnTo>
                  <a:lnTo>
                    <a:pt x="575" y="1538"/>
                  </a:lnTo>
                  <a:lnTo>
                    <a:pt x="574" y="1539"/>
                  </a:lnTo>
                  <a:lnTo>
                    <a:pt x="573" y="1539"/>
                  </a:lnTo>
                  <a:lnTo>
                    <a:pt x="572" y="1539"/>
                  </a:lnTo>
                  <a:lnTo>
                    <a:pt x="571" y="1539"/>
                  </a:lnTo>
                  <a:lnTo>
                    <a:pt x="571" y="1540"/>
                  </a:lnTo>
                  <a:lnTo>
                    <a:pt x="570" y="1540"/>
                  </a:lnTo>
                  <a:lnTo>
                    <a:pt x="570" y="1540"/>
                  </a:lnTo>
                  <a:lnTo>
                    <a:pt x="569" y="1540"/>
                  </a:lnTo>
                  <a:lnTo>
                    <a:pt x="569" y="1541"/>
                  </a:lnTo>
                  <a:lnTo>
                    <a:pt x="568" y="1541"/>
                  </a:lnTo>
                  <a:lnTo>
                    <a:pt x="567" y="1541"/>
                  </a:lnTo>
                  <a:lnTo>
                    <a:pt x="566" y="1541"/>
                  </a:lnTo>
                  <a:lnTo>
                    <a:pt x="565" y="1542"/>
                  </a:lnTo>
                  <a:lnTo>
                    <a:pt x="564" y="1542"/>
                  </a:lnTo>
                  <a:lnTo>
                    <a:pt x="563" y="1542"/>
                  </a:lnTo>
                  <a:lnTo>
                    <a:pt x="562" y="1542"/>
                  </a:lnTo>
                  <a:lnTo>
                    <a:pt x="562" y="1542"/>
                  </a:lnTo>
                  <a:lnTo>
                    <a:pt x="561" y="1542"/>
                  </a:lnTo>
                  <a:lnTo>
                    <a:pt x="561" y="1542"/>
                  </a:lnTo>
                  <a:lnTo>
                    <a:pt x="560" y="1542"/>
                  </a:lnTo>
                  <a:lnTo>
                    <a:pt x="559" y="1543"/>
                  </a:lnTo>
                  <a:lnTo>
                    <a:pt x="558" y="1543"/>
                  </a:lnTo>
                  <a:lnTo>
                    <a:pt x="557" y="1543"/>
                  </a:lnTo>
                  <a:lnTo>
                    <a:pt x="556" y="1543"/>
                  </a:lnTo>
                  <a:lnTo>
                    <a:pt x="555" y="1544"/>
                  </a:lnTo>
                  <a:lnTo>
                    <a:pt x="554" y="1544"/>
                  </a:lnTo>
                  <a:lnTo>
                    <a:pt x="553" y="1544"/>
                  </a:lnTo>
                  <a:lnTo>
                    <a:pt x="552" y="1544"/>
                  </a:lnTo>
                  <a:lnTo>
                    <a:pt x="552" y="1544"/>
                  </a:lnTo>
                  <a:lnTo>
                    <a:pt x="552" y="1545"/>
                  </a:lnTo>
                  <a:lnTo>
                    <a:pt x="551" y="1545"/>
                  </a:lnTo>
                  <a:lnTo>
                    <a:pt x="550" y="1545"/>
                  </a:lnTo>
                  <a:lnTo>
                    <a:pt x="549" y="1545"/>
                  </a:lnTo>
                  <a:lnTo>
                    <a:pt x="548" y="1546"/>
                  </a:lnTo>
                  <a:lnTo>
                    <a:pt x="547" y="1546"/>
                  </a:lnTo>
                  <a:lnTo>
                    <a:pt x="546" y="1546"/>
                  </a:lnTo>
                  <a:lnTo>
                    <a:pt x="545" y="1546"/>
                  </a:lnTo>
                  <a:lnTo>
                    <a:pt x="544" y="1546"/>
                  </a:lnTo>
                  <a:lnTo>
                    <a:pt x="543" y="1546"/>
                  </a:lnTo>
                  <a:lnTo>
                    <a:pt x="543" y="1547"/>
                  </a:lnTo>
                  <a:lnTo>
                    <a:pt x="543" y="1547"/>
                  </a:lnTo>
                  <a:lnTo>
                    <a:pt x="542" y="1547"/>
                  </a:lnTo>
                  <a:lnTo>
                    <a:pt x="541" y="1547"/>
                  </a:lnTo>
                  <a:lnTo>
                    <a:pt x="540" y="1547"/>
                  </a:lnTo>
                  <a:lnTo>
                    <a:pt x="539" y="1547"/>
                  </a:lnTo>
                  <a:lnTo>
                    <a:pt x="538" y="1548"/>
                  </a:lnTo>
                  <a:lnTo>
                    <a:pt x="537" y="1548"/>
                  </a:lnTo>
                  <a:lnTo>
                    <a:pt x="536" y="1548"/>
                  </a:lnTo>
                  <a:lnTo>
                    <a:pt x="535" y="1548"/>
                  </a:lnTo>
                  <a:lnTo>
                    <a:pt x="534" y="1548"/>
                  </a:lnTo>
                  <a:lnTo>
                    <a:pt x="534" y="1548"/>
                  </a:lnTo>
                  <a:lnTo>
                    <a:pt x="534" y="1549"/>
                  </a:lnTo>
                  <a:lnTo>
                    <a:pt x="533" y="1549"/>
                  </a:lnTo>
                  <a:lnTo>
                    <a:pt x="532" y="1549"/>
                  </a:lnTo>
                  <a:lnTo>
                    <a:pt x="531" y="1549"/>
                  </a:lnTo>
                  <a:lnTo>
                    <a:pt x="530" y="1549"/>
                  </a:lnTo>
                  <a:lnTo>
                    <a:pt x="529" y="1550"/>
                  </a:lnTo>
                  <a:lnTo>
                    <a:pt x="528" y="1550"/>
                  </a:lnTo>
                  <a:lnTo>
                    <a:pt x="527" y="1550"/>
                  </a:lnTo>
                  <a:lnTo>
                    <a:pt x="526" y="1550"/>
                  </a:lnTo>
                  <a:lnTo>
                    <a:pt x="525" y="1550"/>
                  </a:lnTo>
                  <a:lnTo>
                    <a:pt x="525" y="1551"/>
                  </a:lnTo>
                  <a:lnTo>
                    <a:pt x="524" y="1551"/>
                  </a:lnTo>
                  <a:lnTo>
                    <a:pt x="524" y="1551"/>
                  </a:lnTo>
                  <a:lnTo>
                    <a:pt x="523" y="1551"/>
                  </a:lnTo>
                  <a:lnTo>
                    <a:pt x="523" y="1549"/>
                  </a:lnTo>
                  <a:lnTo>
                    <a:pt x="524" y="1549"/>
                  </a:lnTo>
                  <a:lnTo>
                    <a:pt x="526" y="1546"/>
                  </a:lnTo>
                  <a:lnTo>
                    <a:pt x="528" y="1545"/>
                  </a:lnTo>
                  <a:lnTo>
                    <a:pt x="529" y="1544"/>
                  </a:lnTo>
                  <a:lnTo>
                    <a:pt x="529" y="1545"/>
                  </a:lnTo>
                  <a:lnTo>
                    <a:pt x="531" y="1543"/>
                  </a:lnTo>
                  <a:lnTo>
                    <a:pt x="531" y="1542"/>
                  </a:lnTo>
                  <a:lnTo>
                    <a:pt x="532" y="1541"/>
                  </a:lnTo>
                  <a:lnTo>
                    <a:pt x="533" y="1542"/>
                  </a:lnTo>
                  <a:lnTo>
                    <a:pt x="535" y="1535"/>
                  </a:lnTo>
                  <a:lnTo>
                    <a:pt x="536" y="1533"/>
                  </a:lnTo>
                  <a:lnTo>
                    <a:pt x="539" y="1532"/>
                  </a:lnTo>
                  <a:lnTo>
                    <a:pt x="542" y="1528"/>
                  </a:lnTo>
                  <a:lnTo>
                    <a:pt x="541" y="1527"/>
                  </a:lnTo>
                  <a:lnTo>
                    <a:pt x="540" y="1527"/>
                  </a:lnTo>
                  <a:lnTo>
                    <a:pt x="540" y="1526"/>
                  </a:lnTo>
                  <a:lnTo>
                    <a:pt x="539" y="1526"/>
                  </a:lnTo>
                  <a:lnTo>
                    <a:pt x="538" y="1526"/>
                  </a:lnTo>
                  <a:lnTo>
                    <a:pt x="538" y="1525"/>
                  </a:lnTo>
                  <a:lnTo>
                    <a:pt x="537" y="1525"/>
                  </a:lnTo>
                  <a:lnTo>
                    <a:pt x="537" y="1524"/>
                  </a:lnTo>
                  <a:lnTo>
                    <a:pt x="536" y="1524"/>
                  </a:lnTo>
                  <a:lnTo>
                    <a:pt x="535" y="1524"/>
                  </a:lnTo>
                  <a:lnTo>
                    <a:pt x="535" y="1524"/>
                  </a:lnTo>
                  <a:lnTo>
                    <a:pt x="534" y="1523"/>
                  </a:lnTo>
                  <a:lnTo>
                    <a:pt x="534" y="1523"/>
                  </a:lnTo>
                  <a:lnTo>
                    <a:pt x="533" y="1522"/>
                  </a:lnTo>
                  <a:lnTo>
                    <a:pt x="532" y="1522"/>
                  </a:lnTo>
                  <a:lnTo>
                    <a:pt x="532" y="1521"/>
                  </a:lnTo>
                  <a:lnTo>
                    <a:pt x="531" y="1521"/>
                  </a:lnTo>
                  <a:lnTo>
                    <a:pt x="530" y="1520"/>
                  </a:lnTo>
                  <a:lnTo>
                    <a:pt x="529" y="1520"/>
                  </a:lnTo>
                  <a:lnTo>
                    <a:pt x="529" y="1519"/>
                  </a:lnTo>
                  <a:lnTo>
                    <a:pt x="529" y="1518"/>
                  </a:lnTo>
                  <a:lnTo>
                    <a:pt x="529" y="1517"/>
                  </a:lnTo>
                  <a:lnTo>
                    <a:pt x="529" y="1516"/>
                  </a:lnTo>
                  <a:lnTo>
                    <a:pt x="529" y="1515"/>
                  </a:lnTo>
                  <a:lnTo>
                    <a:pt x="529" y="1515"/>
                  </a:lnTo>
                  <a:lnTo>
                    <a:pt x="529" y="1514"/>
                  </a:lnTo>
                  <a:lnTo>
                    <a:pt x="530" y="1513"/>
                  </a:lnTo>
                  <a:lnTo>
                    <a:pt x="530" y="1512"/>
                  </a:lnTo>
                  <a:lnTo>
                    <a:pt x="530" y="1511"/>
                  </a:lnTo>
                  <a:lnTo>
                    <a:pt x="530" y="1510"/>
                  </a:lnTo>
                  <a:lnTo>
                    <a:pt x="530" y="1509"/>
                  </a:lnTo>
                  <a:lnTo>
                    <a:pt x="530" y="1508"/>
                  </a:lnTo>
                  <a:lnTo>
                    <a:pt x="530" y="1507"/>
                  </a:lnTo>
                  <a:lnTo>
                    <a:pt x="530" y="1506"/>
                  </a:lnTo>
                  <a:lnTo>
                    <a:pt x="530" y="1506"/>
                  </a:lnTo>
                  <a:lnTo>
                    <a:pt x="530" y="1505"/>
                  </a:lnTo>
                  <a:lnTo>
                    <a:pt x="530" y="1504"/>
                  </a:lnTo>
                  <a:lnTo>
                    <a:pt x="530" y="1503"/>
                  </a:lnTo>
                  <a:lnTo>
                    <a:pt x="530" y="1502"/>
                  </a:lnTo>
                  <a:lnTo>
                    <a:pt x="530" y="1501"/>
                  </a:lnTo>
                  <a:lnTo>
                    <a:pt x="530" y="1500"/>
                  </a:lnTo>
                  <a:lnTo>
                    <a:pt x="530" y="1499"/>
                  </a:lnTo>
                  <a:lnTo>
                    <a:pt x="530" y="1498"/>
                  </a:lnTo>
                  <a:lnTo>
                    <a:pt x="530" y="1497"/>
                  </a:lnTo>
                  <a:lnTo>
                    <a:pt x="530" y="1496"/>
                  </a:lnTo>
                  <a:lnTo>
                    <a:pt x="530" y="1496"/>
                  </a:lnTo>
                  <a:lnTo>
                    <a:pt x="530" y="1495"/>
                  </a:lnTo>
                  <a:lnTo>
                    <a:pt x="530" y="1494"/>
                  </a:lnTo>
                  <a:lnTo>
                    <a:pt x="529" y="1494"/>
                  </a:lnTo>
                  <a:lnTo>
                    <a:pt x="528" y="1494"/>
                  </a:lnTo>
                  <a:lnTo>
                    <a:pt x="527" y="1494"/>
                  </a:lnTo>
                  <a:lnTo>
                    <a:pt x="526" y="1494"/>
                  </a:lnTo>
                  <a:lnTo>
                    <a:pt x="525" y="1494"/>
                  </a:lnTo>
                  <a:lnTo>
                    <a:pt x="524" y="1494"/>
                  </a:lnTo>
                  <a:lnTo>
                    <a:pt x="524" y="1493"/>
                  </a:lnTo>
                  <a:lnTo>
                    <a:pt x="524" y="1493"/>
                  </a:lnTo>
                  <a:lnTo>
                    <a:pt x="523" y="1493"/>
                  </a:lnTo>
                  <a:lnTo>
                    <a:pt x="522" y="1493"/>
                  </a:lnTo>
                  <a:lnTo>
                    <a:pt x="521" y="1493"/>
                  </a:lnTo>
                  <a:lnTo>
                    <a:pt x="521" y="1494"/>
                  </a:lnTo>
                  <a:lnTo>
                    <a:pt x="520" y="1494"/>
                  </a:lnTo>
                  <a:lnTo>
                    <a:pt x="519" y="1494"/>
                  </a:lnTo>
                  <a:lnTo>
                    <a:pt x="518" y="1494"/>
                  </a:lnTo>
                  <a:lnTo>
                    <a:pt x="518" y="1493"/>
                  </a:lnTo>
                  <a:lnTo>
                    <a:pt x="517" y="1493"/>
                  </a:lnTo>
                  <a:lnTo>
                    <a:pt x="516" y="1493"/>
                  </a:lnTo>
                  <a:lnTo>
                    <a:pt x="515" y="1493"/>
                  </a:lnTo>
                  <a:lnTo>
                    <a:pt x="515" y="1493"/>
                  </a:lnTo>
                  <a:lnTo>
                    <a:pt x="514" y="1492"/>
                  </a:lnTo>
                  <a:lnTo>
                    <a:pt x="513" y="1492"/>
                  </a:lnTo>
                  <a:lnTo>
                    <a:pt x="513" y="1491"/>
                  </a:lnTo>
                  <a:lnTo>
                    <a:pt x="512" y="1491"/>
                  </a:lnTo>
                  <a:lnTo>
                    <a:pt x="511" y="1491"/>
                  </a:lnTo>
                  <a:lnTo>
                    <a:pt x="510" y="1492"/>
                  </a:lnTo>
                  <a:lnTo>
                    <a:pt x="509" y="1492"/>
                  </a:lnTo>
                  <a:lnTo>
                    <a:pt x="508" y="1492"/>
                  </a:lnTo>
                  <a:lnTo>
                    <a:pt x="508" y="1493"/>
                  </a:lnTo>
                  <a:lnTo>
                    <a:pt x="507" y="1493"/>
                  </a:lnTo>
                  <a:lnTo>
                    <a:pt x="506" y="1493"/>
                  </a:lnTo>
                  <a:lnTo>
                    <a:pt x="506" y="1494"/>
                  </a:lnTo>
                  <a:lnTo>
                    <a:pt x="506" y="1494"/>
                  </a:lnTo>
                  <a:lnTo>
                    <a:pt x="505" y="1494"/>
                  </a:lnTo>
                  <a:lnTo>
                    <a:pt x="504" y="1494"/>
                  </a:lnTo>
                  <a:lnTo>
                    <a:pt x="504" y="1493"/>
                  </a:lnTo>
                  <a:lnTo>
                    <a:pt x="503" y="1493"/>
                  </a:lnTo>
                  <a:lnTo>
                    <a:pt x="502" y="1493"/>
                  </a:lnTo>
                  <a:lnTo>
                    <a:pt x="502" y="1494"/>
                  </a:lnTo>
                  <a:lnTo>
                    <a:pt x="501" y="1494"/>
                  </a:lnTo>
                  <a:lnTo>
                    <a:pt x="500" y="1494"/>
                  </a:lnTo>
                  <a:lnTo>
                    <a:pt x="499" y="1494"/>
                  </a:lnTo>
                  <a:lnTo>
                    <a:pt x="498" y="1494"/>
                  </a:lnTo>
                  <a:lnTo>
                    <a:pt x="498" y="1495"/>
                  </a:lnTo>
                  <a:lnTo>
                    <a:pt x="497" y="1495"/>
                  </a:lnTo>
                  <a:lnTo>
                    <a:pt x="497" y="1495"/>
                  </a:lnTo>
                  <a:lnTo>
                    <a:pt x="496" y="1495"/>
                  </a:lnTo>
                  <a:lnTo>
                    <a:pt x="495" y="1495"/>
                  </a:lnTo>
                  <a:lnTo>
                    <a:pt x="494" y="1495"/>
                  </a:lnTo>
                  <a:lnTo>
                    <a:pt x="493" y="1495"/>
                  </a:lnTo>
                  <a:lnTo>
                    <a:pt x="492" y="1495"/>
                  </a:lnTo>
                  <a:lnTo>
                    <a:pt x="491" y="1496"/>
                  </a:lnTo>
                  <a:lnTo>
                    <a:pt x="491" y="1496"/>
                  </a:lnTo>
                  <a:lnTo>
                    <a:pt x="490" y="1497"/>
                  </a:lnTo>
                  <a:lnTo>
                    <a:pt x="490" y="1498"/>
                  </a:lnTo>
                  <a:lnTo>
                    <a:pt x="488" y="1499"/>
                  </a:lnTo>
                  <a:lnTo>
                    <a:pt x="488" y="1500"/>
                  </a:lnTo>
                  <a:lnTo>
                    <a:pt x="488" y="1500"/>
                  </a:lnTo>
                  <a:lnTo>
                    <a:pt x="488" y="1501"/>
                  </a:lnTo>
                  <a:lnTo>
                    <a:pt x="487" y="1501"/>
                  </a:lnTo>
                  <a:lnTo>
                    <a:pt x="486" y="1501"/>
                  </a:lnTo>
                  <a:lnTo>
                    <a:pt x="486" y="1502"/>
                  </a:lnTo>
                  <a:lnTo>
                    <a:pt x="485" y="1502"/>
                  </a:lnTo>
                  <a:lnTo>
                    <a:pt x="484" y="1502"/>
                  </a:lnTo>
                  <a:lnTo>
                    <a:pt x="483" y="1502"/>
                  </a:lnTo>
                  <a:lnTo>
                    <a:pt x="483" y="1503"/>
                  </a:lnTo>
                  <a:lnTo>
                    <a:pt x="482" y="1503"/>
                  </a:lnTo>
                  <a:lnTo>
                    <a:pt x="482" y="1504"/>
                  </a:lnTo>
                  <a:lnTo>
                    <a:pt x="481" y="1504"/>
                  </a:lnTo>
                  <a:lnTo>
                    <a:pt x="480" y="1504"/>
                  </a:lnTo>
                  <a:lnTo>
                    <a:pt x="480" y="1505"/>
                  </a:lnTo>
                  <a:lnTo>
                    <a:pt x="479" y="1505"/>
                  </a:lnTo>
                  <a:lnTo>
                    <a:pt x="479" y="1505"/>
                  </a:lnTo>
                  <a:lnTo>
                    <a:pt x="478" y="1505"/>
                  </a:lnTo>
                  <a:lnTo>
                    <a:pt x="477" y="1505"/>
                  </a:lnTo>
                  <a:lnTo>
                    <a:pt x="476" y="1505"/>
                  </a:lnTo>
                  <a:lnTo>
                    <a:pt x="475" y="1505"/>
                  </a:lnTo>
                  <a:lnTo>
                    <a:pt x="474" y="1505"/>
                  </a:lnTo>
                  <a:lnTo>
                    <a:pt x="473" y="1505"/>
                  </a:lnTo>
                  <a:lnTo>
                    <a:pt x="473" y="1506"/>
                  </a:lnTo>
                  <a:lnTo>
                    <a:pt x="472" y="1506"/>
                  </a:lnTo>
                  <a:lnTo>
                    <a:pt x="472" y="1506"/>
                  </a:lnTo>
                  <a:lnTo>
                    <a:pt x="471" y="1506"/>
                  </a:lnTo>
                  <a:lnTo>
                    <a:pt x="470" y="1507"/>
                  </a:lnTo>
                  <a:lnTo>
                    <a:pt x="470" y="1508"/>
                  </a:lnTo>
                  <a:lnTo>
                    <a:pt x="470" y="1509"/>
                  </a:lnTo>
                  <a:lnTo>
                    <a:pt x="470" y="1509"/>
                  </a:lnTo>
                  <a:lnTo>
                    <a:pt x="470" y="1510"/>
                  </a:lnTo>
                  <a:lnTo>
                    <a:pt x="469" y="1510"/>
                  </a:lnTo>
                  <a:lnTo>
                    <a:pt x="469" y="1511"/>
                  </a:lnTo>
                  <a:lnTo>
                    <a:pt x="468" y="1511"/>
                  </a:lnTo>
                  <a:lnTo>
                    <a:pt x="467" y="1511"/>
                  </a:lnTo>
                  <a:lnTo>
                    <a:pt x="467" y="1512"/>
                  </a:lnTo>
                  <a:lnTo>
                    <a:pt x="466" y="1512"/>
                  </a:lnTo>
                  <a:lnTo>
                    <a:pt x="465" y="1512"/>
                  </a:lnTo>
                  <a:lnTo>
                    <a:pt x="465" y="1513"/>
                  </a:lnTo>
                  <a:lnTo>
                    <a:pt x="464" y="1513"/>
                  </a:lnTo>
                  <a:lnTo>
                    <a:pt x="463" y="1513"/>
                  </a:lnTo>
                  <a:lnTo>
                    <a:pt x="463" y="1514"/>
                  </a:lnTo>
                  <a:lnTo>
                    <a:pt x="462" y="1514"/>
                  </a:lnTo>
                  <a:lnTo>
                    <a:pt x="461" y="1514"/>
                  </a:lnTo>
                  <a:lnTo>
                    <a:pt x="461" y="1514"/>
                  </a:lnTo>
                  <a:lnTo>
                    <a:pt x="461" y="1515"/>
                  </a:lnTo>
                  <a:lnTo>
                    <a:pt x="460" y="1515"/>
                  </a:lnTo>
                  <a:lnTo>
                    <a:pt x="459" y="1515"/>
                  </a:lnTo>
                  <a:lnTo>
                    <a:pt x="458" y="1516"/>
                  </a:lnTo>
                  <a:lnTo>
                    <a:pt x="457" y="1516"/>
                  </a:lnTo>
                  <a:lnTo>
                    <a:pt x="457" y="1517"/>
                  </a:lnTo>
                  <a:lnTo>
                    <a:pt x="456" y="1517"/>
                  </a:lnTo>
                  <a:lnTo>
                    <a:pt x="456" y="1518"/>
                  </a:lnTo>
                  <a:lnTo>
                    <a:pt x="455" y="1518"/>
                  </a:lnTo>
                  <a:lnTo>
                    <a:pt x="455" y="1519"/>
                  </a:lnTo>
                  <a:lnTo>
                    <a:pt x="454" y="1519"/>
                  </a:lnTo>
                  <a:lnTo>
                    <a:pt x="454" y="1520"/>
                  </a:lnTo>
                  <a:lnTo>
                    <a:pt x="453" y="1520"/>
                  </a:lnTo>
                  <a:lnTo>
                    <a:pt x="452" y="1521"/>
                  </a:lnTo>
                  <a:lnTo>
                    <a:pt x="452" y="1521"/>
                  </a:lnTo>
                  <a:lnTo>
                    <a:pt x="451" y="1521"/>
                  </a:lnTo>
                  <a:lnTo>
                    <a:pt x="451" y="1522"/>
                  </a:lnTo>
                  <a:lnTo>
                    <a:pt x="450" y="1522"/>
                  </a:lnTo>
                  <a:lnTo>
                    <a:pt x="449" y="1522"/>
                  </a:lnTo>
                  <a:lnTo>
                    <a:pt x="448" y="1523"/>
                  </a:lnTo>
                  <a:lnTo>
                    <a:pt x="447" y="1523"/>
                  </a:lnTo>
                  <a:lnTo>
                    <a:pt x="447" y="1524"/>
                  </a:lnTo>
                  <a:lnTo>
                    <a:pt x="447" y="1524"/>
                  </a:lnTo>
                  <a:lnTo>
                    <a:pt x="446" y="1524"/>
                  </a:lnTo>
                  <a:lnTo>
                    <a:pt x="446" y="1525"/>
                  </a:lnTo>
                  <a:lnTo>
                    <a:pt x="446" y="1526"/>
                  </a:lnTo>
                  <a:lnTo>
                    <a:pt x="446" y="1527"/>
                  </a:lnTo>
                  <a:lnTo>
                    <a:pt x="445" y="1527"/>
                  </a:lnTo>
                  <a:lnTo>
                    <a:pt x="444" y="1527"/>
                  </a:lnTo>
                  <a:lnTo>
                    <a:pt x="444" y="1528"/>
                  </a:lnTo>
                  <a:lnTo>
                    <a:pt x="443" y="1528"/>
                  </a:lnTo>
                  <a:lnTo>
                    <a:pt x="443" y="1529"/>
                  </a:lnTo>
                  <a:lnTo>
                    <a:pt x="442" y="1529"/>
                  </a:lnTo>
                  <a:lnTo>
                    <a:pt x="442" y="1530"/>
                  </a:lnTo>
                  <a:lnTo>
                    <a:pt x="442" y="1531"/>
                  </a:lnTo>
                  <a:lnTo>
                    <a:pt x="442" y="1532"/>
                  </a:lnTo>
                  <a:lnTo>
                    <a:pt x="442" y="1532"/>
                  </a:lnTo>
                  <a:lnTo>
                    <a:pt x="442" y="1533"/>
                  </a:lnTo>
                  <a:lnTo>
                    <a:pt x="441" y="1533"/>
                  </a:lnTo>
                  <a:lnTo>
                    <a:pt x="440" y="1533"/>
                  </a:lnTo>
                  <a:lnTo>
                    <a:pt x="439" y="1533"/>
                  </a:lnTo>
                  <a:lnTo>
                    <a:pt x="438" y="1533"/>
                  </a:lnTo>
                  <a:lnTo>
                    <a:pt x="437" y="1533"/>
                  </a:lnTo>
                  <a:lnTo>
                    <a:pt x="434" y="1531"/>
                  </a:lnTo>
                  <a:lnTo>
                    <a:pt x="433" y="1531"/>
                  </a:lnTo>
                  <a:lnTo>
                    <a:pt x="433" y="1530"/>
                  </a:lnTo>
                  <a:lnTo>
                    <a:pt x="432" y="1529"/>
                  </a:lnTo>
                  <a:lnTo>
                    <a:pt x="431" y="1528"/>
                  </a:lnTo>
                  <a:lnTo>
                    <a:pt x="431" y="1527"/>
                  </a:lnTo>
                  <a:lnTo>
                    <a:pt x="430" y="1527"/>
                  </a:lnTo>
                  <a:lnTo>
                    <a:pt x="429" y="1526"/>
                  </a:lnTo>
                  <a:lnTo>
                    <a:pt x="429" y="1525"/>
                  </a:lnTo>
                  <a:lnTo>
                    <a:pt x="428" y="1525"/>
                  </a:lnTo>
                  <a:lnTo>
                    <a:pt x="427" y="1525"/>
                  </a:lnTo>
                  <a:lnTo>
                    <a:pt x="426" y="1525"/>
                  </a:lnTo>
                  <a:lnTo>
                    <a:pt x="425" y="1525"/>
                  </a:lnTo>
                  <a:lnTo>
                    <a:pt x="424" y="1524"/>
                  </a:lnTo>
                  <a:lnTo>
                    <a:pt x="423" y="1524"/>
                  </a:lnTo>
                  <a:lnTo>
                    <a:pt x="420" y="1524"/>
                  </a:lnTo>
                  <a:lnTo>
                    <a:pt x="419" y="1524"/>
                  </a:lnTo>
                  <a:lnTo>
                    <a:pt x="418" y="1524"/>
                  </a:lnTo>
                  <a:lnTo>
                    <a:pt x="417" y="1524"/>
                  </a:lnTo>
                  <a:lnTo>
                    <a:pt x="416" y="1524"/>
                  </a:lnTo>
                  <a:lnTo>
                    <a:pt x="415" y="1524"/>
                  </a:lnTo>
                  <a:lnTo>
                    <a:pt x="415" y="1524"/>
                  </a:lnTo>
                  <a:lnTo>
                    <a:pt x="415" y="1524"/>
                  </a:lnTo>
                  <a:lnTo>
                    <a:pt x="414" y="1524"/>
                  </a:lnTo>
                  <a:lnTo>
                    <a:pt x="413" y="1524"/>
                  </a:lnTo>
                  <a:lnTo>
                    <a:pt x="412" y="1524"/>
                  </a:lnTo>
                  <a:lnTo>
                    <a:pt x="412" y="1525"/>
                  </a:lnTo>
                  <a:lnTo>
                    <a:pt x="411" y="1525"/>
                  </a:lnTo>
                  <a:lnTo>
                    <a:pt x="410" y="1526"/>
                  </a:lnTo>
                  <a:lnTo>
                    <a:pt x="411" y="1529"/>
                  </a:lnTo>
                  <a:lnTo>
                    <a:pt x="411" y="1530"/>
                  </a:lnTo>
                  <a:lnTo>
                    <a:pt x="410" y="1530"/>
                  </a:lnTo>
                  <a:lnTo>
                    <a:pt x="409" y="1530"/>
                  </a:lnTo>
                  <a:lnTo>
                    <a:pt x="408" y="1531"/>
                  </a:lnTo>
                  <a:lnTo>
                    <a:pt x="407" y="1531"/>
                  </a:lnTo>
                  <a:lnTo>
                    <a:pt x="406" y="1531"/>
                  </a:lnTo>
                  <a:lnTo>
                    <a:pt x="406" y="1532"/>
                  </a:lnTo>
                  <a:lnTo>
                    <a:pt x="406" y="1532"/>
                  </a:lnTo>
                  <a:lnTo>
                    <a:pt x="405" y="1533"/>
                  </a:lnTo>
                  <a:lnTo>
                    <a:pt x="404" y="1533"/>
                  </a:lnTo>
                  <a:lnTo>
                    <a:pt x="403" y="1533"/>
                  </a:lnTo>
                  <a:lnTo>
                    <a:pt x="402" y="1533"/>
                  </a:lnTo>
                  <a:lnTo>
                    <a:pt x="401" y="1532"/>
                  </a:lnTo>
                  <a:lnTo>
                    <a:pt x="400" y="1532"/>
                  </a:lnTo>
                  <a:lnTo>
                    <a:pt x="399" y="1532"/>
                  </a:lnTo>
                  <a:lnTo>
                    <a:pt x="399" y="1531"/>
                  </a:lnTo>
                  <a:lnTo>
                    <a:pt x="398" y="1531"/>
                  </a:lnTo>
                  <a:lnTo>
                    <a:pt x="398" y="1530"/>
                  </a:lnTo>
                  <a:lnTo>
                    <a:pt x="397" y="1530"/>
                  </a:lnTo>
                  <a:lnTo>
                    <a:pt x="397" y="1530"/>
                  </a:lnTo>
                  <a:lnTo>
                    <a:pt x="396" y="1530"/>
                  </a:lnTo>
                  <a:lnTo>
                    <a:pt x="395" y="1530"/>
                  </a:lnTo>
                  <a:lnTo>
                    <a:pt x="394" y="1530"/>
                  </a:lnTo>
                  <a:lnTo>
                    <a:pt x="394" y="1529"/>
                  </a:lnTo>
                  <a:lnTo>
                    <a:pt x="393" y="1529"/>
                  </a:lnTo>
                  <a:lnTo>
                    <a:pt x="392" y="1529"/>
                  </a:lnTo>
                  <a:lnTo>
                    <a:pt x="391" y="1529"/>
                  </a:lnTo>
                  <a:lnTo>
                    <a:pt x="390" y="1529"/>
                  </a:lnTo>
                  <a:lnTo>
                    <a:pt x="389" y="1529"/>
                  </a:lnTo>
                  <a:lnTo>
                    <a:pt x="388" y="1529"/>
                  </a:lnTo>
                  <a:lnTo>
                    <a:pt x="388" y="1529"/>
                  </a:lnTo>
                  <a:lnTo>
                    <a:pt x="387" y="1529"/>
                  </a:lnTo>
                  <a:lnTo>
                    <a:pt x="386" y="1529"/>
                  </a:lnTo>
                  <a:lnTo>
                    <a:pt x="385" y="1529"/>
                  </a:lnTo>
                  <a:lnTo>
                    <a:pt x="385" y="1528"/>
                  </a:lnTo>
                  <a:lnTo>
                    <a:pt x="384" y="1528"/>
                  </a:lnTo>
                  <a:lnTo>
                    <a:pt x="383" y="1528"/>
                  </a:lnTo>
                  <a:lnTo>
                    <a:pt x="383" y="1527"/>
                  </a:lnTo>
                  <a:lnTo>
                    <a:pt x="382" y="1527"/>
                  </a:lnTo>
                  <a:lnTo>
                    <a:pt x="381" y="1527"/>
                  </a:lnTo>
                  <a:lnTo>
                    <a:pt x="381" y="1526"/>
                  </a:lnTo>
                  <a:lnTo>
                    <a:pt x="380" y="1525"/>
                  </a:lnTo>
                  <a:lnTo>
                    <a:pt x="380" y="1524"/>
                  </a:lnTo>
                  <a:lnTo>
                    <a:pt x="380" y="1524"/>
                  </a:lnTo>
                  <a:lnTo>
                    <a:pt x="380" y="1523"/>
                  </a:lnTo>
                  <a:lnTo>
                    <a:pt x="379" y="1523"/>
                  </a:lnTo>
                  <a:lnTo>
                    <a:pt x="380" y="1522"/>
                  </a:lnTo>
                  <a:lnTo>
                    <a:pt x="379" y="1522"/>
                  </a:lnTo>
                  <a:lnTo>
                    <a:pt x="379" y="1521"/>
                  </a:lnTo>
                  <a:lnTo>
                    <a:pt x="379" y="1521"/>
                  </a:lnTo>
                  <a:lnTo>
                    <a:pt x="379" y="1520"/>
                  </a:lnTo>
                  <a:lnTo>
                    <a:pt x="378" y="1519"/>
                  </a:lnTo>
                  <a:lnTo>
                    <a:pt x="377" y="1519"/>
                  </a:lnTo>
                  <a:lnTo>
                    <a:pt x="377" y="1518"/>
                  </a:lnTo>
                  <a:lnTo>
                    <a:pt x="376" y="1518"/>
                  </a:lnTo>
                  <a:lnTo>
                    <a:pt x="376" y="1517"/>
                  </a:lnTo>
                  <a:lnTo>
                    <a:pt x="377" y="1517"/>
                  </a:lnTo>
                  <a:lnTo>
                    <a:pt x="377" y="1516"/>
                  </a:lnTo>
                  <a:lnTo>
                    <a:pt x="378" y="1516"/>
                  </a:lnTo>
                  <a:lnTo>
                    <a:pt x="378" y="1515"/>
                  </a:lnTo>
                  <a:lnTo>
                    <a:pt x="377" y="1515"/>
                  </a:lnTo>
                  <a:lnTo>
                    <a:pt x="377" y="1515"/>
                  </a:lnTo>
                  <a:lnTo>
                    <a:pt x="377" y="1514"/>
                  </a:lnTo>
                  <a:lnTo>
                    <a:pt x="376" y="1514"/>
                  </a:lnTo>
                  <a:lnTo>
                    <a:pt x="376" y="1513"/>
                  </a:lnTo>
                  <a:lnTo>
                    <a:pt x="375" y="1513"/>
                  </a:lnTo>
                  <a:lnTo>
                    <a:pt x="374" y="1513"/>
                  </a:lnTo>
                  <a:lnTo>
                    <a:pt x="373" y="1513"/>
                  </a:lnTo>
                  <a:lnTo>
                    <a:pt x="372" y="1513"/>
                  </a:lnTo>
                  <a:lnTo>
                    <a:pt x="371" y="1513"/>
                  </a:lnTo>
                  <a:lnTo>
                    <a:pt x="371" y="1512"/>
                  </a:lnTo>
                  <a:lnTo>
                    <a:pt x="371" y="1511"/>
                  </a:lnTo>
                  <a:lnTo>
                    <a:pt x="370" y="1511"/>
                  </a:lnTo>
                  <a:lnTo>
                    <a:pt x="371" y="1511"/>
                  </a:lnTo>
                  <a:lnTo>
                    <a:pt x="371" y="1510"/>
                  </a:lnTo>
                  <a:lnTo>
                    <a:pt x="370" y="1510"/>
                  </a:lnTo>
                  <a:lnTo>
                    <a:pt x="370" y="1509"/>
                  </a:lnTo>
                  <a:lnTo>
                    <a:pt x="370" y="1508"/>
                  </a:lnTo>
                  <a:lnTo>
                    <a:pt x="369" y="1508"/>
                  </a:lnTo>
                  <a:lnTo>
                    <a:pt x="369" y="1507"/>
                  </a:lnTo>
                  <a:lnTo>
                    <a:pt x="369" y="1506"/>
                  </a:lnTo>
                  <a:lnTo>
                    <a:pt x="369" y="1506"/>
                  </a:lnTo>
                  <a:lnTo>
                    <a:pt x="370" y="1506"/>
                  </a:lnTo>
                  <a:lnTo>
                    <a:pt x="370" y="1505"/>
                  </a:lnTo>
                  <a:lnTo>
                    <a:pt x="369" y="1505"/>
                  </a:lnTo>
                  <a:lnTo>
                    <a:pt x="369" y="1504"/>
                  </a:lnTo>
                  <a:lnTo>
                    <a:pt x="369" y="1503"/>
                  </a:lnTo>
                  <a:lnTo>
                    <a:pt x="369" y="1502"/>
                  </a:lnTo>
                  <a:lnTo>
                    <a:pt x="369" y="1501"/>
                  </a:lnTo>
                  <a:lnTo>
                    <a:pt x="369" y="1501"/>
                  </a:lnTo>
                  <a:lnTo>
                    <a:pt x="369" y="1500"/>
                  </a:lnTo>
                  <a:lnTo>
                    <a:pt x="368" y="1500"/>
                  </a:lnTo>
                  <a:lnTo>
                    <a:pt x="368" y="1499"/>
                  </a:lnTo>
                  <a:lnTo>
                    <a:pt x="367" y="1499"/>
                  </a:lnTo>
                  <a:lnTo>
                    <a:pt x="366" y="1499"/>
                  </a:lnTo>
                  <a:lnTo>
                    <a:pt x="365" y="1499"/>
                  </a:lnTo>
                  <a:lnTo>
                    <a:pt x="364" y="1499"/>
                  </a:lnTo>
                  <a:lnTo>
                    <a:pt x="364" y="1498"/>
                  </a:lnTo>
                  <a:lnTo>
                    <a:pt x="363" y="1498"/>
                  </a:lnTo>
                  <a:lnTo>
                    <a:pt x="362" y="1498"/>
                  </a:lnTo>
                  <a:lnTo>
                    <a:pt x="362" y="1499"/>
                  </a:lnTo>
                  <a:lnTo>
                    <a:pt x="361" y="1499"/>
                  </a:lnTo>
                  <a:lnTo>
                    <a:pt x="360" y="1499"/>
                  </a:lnTo>
                  <a:lnTo>
                    <a:pt x="360" y="1498"/>
                  </a:lnTo>
                  <a:lnTo>
                    <a:pt x="360" y="1498"/>
                  </a:lnTo>
                  <a:lnTo>
                    <a:pt x="360" y="1499"/>
                  </a:lnTo>
                  <a:lnTo>
                    <a:pt x="359" y="1499"/>
                  </a:lnTo>
                  <a:lnTo>
                    <a:pt x="358" y="1499"/>
                  </a:lnTo>
                  <a:lnTo>
                    <a:pt x="358" y="1500"/>
                  </a:lnTo>
                  <a:lnTo>
                    <a:pt x="358" y="1501"/>
                  </a:lnTo>
                  <a:lnTo>
                    <a:pt x="359" y="1501"/>
                  </a:lnTo>
                  <a:lnTo>
                    <a:pt x="359" y="1502"/>
                  </a:lnTo>
                  <a:lnTo>
                    <a:pt x="360" y="1502"/>
                  </a:lnTo>
                  <a:lnTo>
                    <a:pt x="360" y="1503"/>
                  </a:lnTo>
                  <a:lnTo>
                    <a:pt x="360" y="1503"/>
                  </a:lnTo>
                  <a:lnTo>
                    <a:pt x="360" y="1504"/>
                  </a:lnTo>
                  <a:lnTo>
                    <a:pt x="360" y="1504"/>
                  </a:lnTo>
                  <a:lnTo>
                    <a:pt x="359" y="1504"/>
                  </a:lnTo>
                  <a:lnTo>
                    <a:pt x="359" y="1505"/>
                  </a:lnTo>
                  <a:lnTo>
                    <a:pt x="360" y="1505"/>
                  </a:lnTo>
                  <a:lnTo>
                    <a:pt x="360" y="1506"/>
                  </a:lnTo>
                  <a:lnTo>
                    <a:pt x="360" y="1506"/>
                  </a:lnTo>
                  <a:lnTo>
                    <a:pt x="360" y="1506"/>
                  </a:lnTo>
                  <a:lnTo>
                    <a:pt x="360" y="1507"/>
                  </a:lnTo>
                  <a:lnTo>
                    <a:pt x="360" y="1508"/>
                  </a:lnTo>
                  <a:lnTo>
                    <a:pt x="360" y="1508"/>
                  </a:lnTo>
                  <a:lnTo>
                    <a:pt x="360" y="1509"/>
                  </a:lnTo>
                  <a:lnTo>
                    <a:pt x="359" y="1510"/>
                  </a:lnTo>
                  <a:lnTo>
                    <a:pt x="358" y="1510"/>
                  </a:lnTo>
                  <a:lnTo>
                    <a:pt x="357" y="1510"/>
                  </a:lnTo>
                  <a:lnTo>
                    <a:pt x="356" y="1510"/>
                  </a:lnTo>
                  <a:lnTo>
                    <a:pt x="355" y="1510"/>
                  </a:lnTo>
                  <a:lnTo>
                    <a:pt x="355" y="1509"/>
                  </a:lnTo>
                  <a:lnTo>
                    <a:pt x="354" y="1509"/>
                  </a:lnTo>
                  <a:lnTo>
                    <a:pt x="353" y="1509"/>
                  </a:lnTo>
                  <a:lnTo>
                    <a:pt x="352" y="1509"/>
                  </a:lnTo>
                  <a:lnTo>
                    <a:pt x="351" y="1509"/>
                  </a:lnTo>
                  <a:lnTo>
                    <a:pt x="351" y="1508"/>
                  </a:lnTo>
                  <a:lnTo>
                    <a:pt x="351" y="1507"/>
                  </a:lnTo>
                  <a:lnTo>
                    <a:pt x="350" y="1507"/>
                  </a:lnTo>
                  <a:lnTo>
                    <a:pt x="349" y="1507"/>
                  </a:lnTo>
                  <a:lnTo>
                    <a:pt x="348" y="1507"/>
                  </a:lnTo>
                  <a:lnTo>
                    <a:pt x="347" y="1507"/>
                  </a:lnTo>
                  <a:lnTo>
                    <a:pt x="346" y="1507"/>
                  </a:lnTo>
                  <a:lnTo>
                    <a:pt x="345" y="1506"/>
                  </a:lnTo>
                  <a:lnTo>
                    <a:pt x="344" y="1506"/>
                  </a:lnTo>
                  <a:lnTo>
                    <a:pt x="342" y="1506"/>
                  </a:lnTo>
                  <a:lnTo>
                    <a:pt x="342" y="1506"/>
                  </a:lnTo>
                  <a:lnTo>
                    <a:pt x="341" y="1506"/>
                  </a:lnTo>
                  <a:lnTo>
                    <a:pt x="341" y="1505"/>
                  </a:lnTo>
                  <a:lnTo>
                    <a:pt x="339" y="1503"/>
                  </a:lnTo>
                  <a:lnTo>
                    <a:pt x="338" y="1503"/>
                  </a:lnTo>
                  <a:lnTo>
                    <a:pt x="338" y="1502"/>
                  </a:lnTo>
                  <a:lnTo>
                    <a:pt x="338" y="1501"/>
                  </a:lnTo>
                  <a:lnTo>
                    <a:pt x="337" y="1501"/>
                  </a:lnTo>
                  <a:lnTo>
                    <a:pt x="336" y="1501"/>
                  </a:lnTo>
                  <a:lnTo>
                    <a:pt x="336" y="1500"/>
                  </a:lnTo>
                  <a:lnTo>
                    <a:pt x="335" y="1500"/>
                  </a:lnTo>
                  <a:lnTo>
                    <a:pt x="334" y="1499"/>
                  </a:lnTo>
                  <a:lnTo>
                    <a:pt x="334" y="1498"/>
                  </a:lnTo>
                  <a:lnTo>
                    <a:pt x="333" y="1498"/>
                  </a:lnTo>
                  <a:lnTo>
                    <a:pt x="333" y="1497"/>
                  </a:lnTo>
                  <a:lnTo>
                    <a:pt x="333" y="1496"/>
                  </a:lnTo>
                  <a:lnTo>
                    <a:pt x="333" y="1496"/>
                  </a:lnTo>
                  <a:lnTo>
                    <a:pt x="333" y="1496"/>
                  </a:lnTo>
                  <a:lnTo>
                    <a:pt x="333" y="1495"/>
                  </a:lnTo>
                  <a:lnTo>
                    <a:pt x="333" y="1495"/>
                  </a:lnTo>
                  <a:lnTo>
                    <a:pt x="333" y="1494"/>
                  </a:lnTo>
                  <a:lnTo>
                    <a:pt x="333" y="1493"/>
                  </a:lnTo>
                  <a:lnTo>
                    <a:pt x="333" y="1493"/>
                  </a:lnTo>
                  <a:lnTo>
                    <a:pt x="332" y="1493"/>
                  </a:lnTo>
                  <a:lnTo>
                    <a:pt x="331" y="1493"/>
                  </a:lnTo>
                  <a:lnTo>
                    <a:pt x="331" y="1492"/>
                  </a:lnTo>
                  <a:lnTo>
                    <a:pt x="330" y="1492"/>
                  </a:lnTo>
                  <a:lnTo>
                    <a:pt x="329" y="1491"/>
                  </a:lnTo>
                  <a:lnTo>
                    <a:pt x="328" y="1491"/>
                  </a:lnTo>
                  <a:lnTo>
                    <a:pt x="328" y="1490"/>
                  </a:lnTo>
                  <a:lnTo>
                    <a:pt x="327" y="1490"/>
                  </a:lnTo>
                  <a:lnTo>
                    <a:pt x="326" y="1490"/>
                  </a:lnTo>
                  <a:lnTo>
                    <a:pt x="326" y="1489"/>
                  </a:lnTo>
                  <a:lnTo>
                    <a:pt x="325" y="1489"/>
                  </a:lnTo>
                  <a:lnTo>
                    <a:pt x="324" y="1489"/>
                  </a:lnTo>
                  <a:lnTo>
                    <a:pt x="324" y="1489"/>
                  </a:lnTo>
                  <a:lnTo>
                    <a:pt x="324" y="1488"/>
                  </a:lnTo>
                  <a:lnTo>
                    <a:pt x="322" y="1488"/>
                  </a:lnTo>
                  <a:lnTo>
                    <a:pt x="320" y="1487"/>
                  </a:lnTo>
                  <a:lnTo>
                    <a:pt x="319" y="1487"/>
                  </a:lnTo>
                  <a:lnTo>
                    <a:pt x="317" y="1486"/>
                  </a:lnTo>
                  <a:lnTo>
                    <a:pt x="316" y="1486"/>
                  </a:lnTo>
                  <a:lnTo>
                    <a:pt x="315" y="1486"/>
                  </a:lnTo>
                  <a:lnTo>
                    <a:pt x="315" y="1485"/>
                  </a:lnTo>
                  <a:lnTo>
                    <a:pt x="313" y="1484"/>
                  </a:lnTo>
                  <a:lnTo>
                    <a:pt x="311" y="1483"/>
                  </a:lnTo>
                  <a:lnTo>
                    <a:pt x="310" y="1483"/>
                  </a:lnTo>
                  <a:lnTo>
                    <a:pt x="309" y="1483"/>
                  </a:lnTo>
                  <a:lnTo>
                    <a:pt x="308" y="1482"/>
                  </a:lnTo>
                  <a:lnTo>
                    <a:pt x="308" y="1483"/>
                  </a:lnTo>
                  <a:lnTo>
                    <a:pt x="306" y="1482"/>
                  </a:lnTo>
                  <a:lnTo>
                    <a:pt x="306" y="1482"/>
                  </a:lnTo>
                  <a:lnTo>
                    <a:pt x="305" y="1481"/>
                  </a:lnTo>
                  <a:lnTo>
                    <a:pt x="304" y="1481"/>
                  </a:lnTo>
                  <a:lnTo>
                    <a:pt x="304" y="1482"/>
                  </a:lnTo>
                  <a:lnTo>
                    <a:pt x="303" y="1482"/>
                  </a:lnTo>
                  <a:lnTo>
                    <a:pt x="303" y="1483"/>
                  </a:lnTo>
                  <a:lnTo>
                    <a:pt x="302" y="1483"/>
                  </a:lnTo>
                  <a:lnTo>
                    <a:pt x="302" y="1482"/>
                  </a:lnTo>
                  <a:lnTo>
                    <a:pt x="301" y="1482"/>
                  </a:lnTo>
                  <a:lnTo>
                    <a:pt x="299" y="1482"/>
                  </a:lnTo>
                  <a:lnTo>
                    <a:pt x="297" y="1483"/>
                  </a:lnTo>
                  <a:lnTo>
                    <a:pt x="296" y="1483"/>
                  </a:lnTo>
                  <a:lnTo>
                    <a:pt x="295" y="1482"/>
                  </a:lnTo>
                  <a:lnTo>
                    <a:pt x="292" y="1482"/>
                  </a:lnTo>
                  <a:lnTo>
                    <a:pt x="290" y="1482"/>
                  </a:lnTo>
                  <a:lnTo>
                    <a:pt x="289" y="1482"/>
                  </a:lnTo>
                  <a:lnTo>
                    <a:pt x="288" y="1482"/>
                  </a:lnTo>
                  <a:lnTo>
                    <a:pt x="287" y="1482"/>
                  </a:lnTo>
                  <a:lnTo>
                    <a:pt x="286" y="1481"/>
                  </a:lnTo>
                  <a:lnTo>
                    <a:pt x="285" y="1481"/>
                  </a:lnTo>
                  <a:lnTo>
                    <a:pt x="283" y="1480"/>
                  </a:lnTo>
                  <a:lnTo>
                    <a:pt x="282" y="1480"/>
                  </a:lnTo>
                  <a:lnTo>
                    <a:pt x="281" y="1480"/>
                  </a:lnTo>
                  <a:lnTo>
                    <a:pt x="281" y="1481"/>
                  </a:lnTo>
                  <a:lnTo>
                    <a:pt x="280" y="1481"/>
                  </a:lnTo>
                  <a:lnTo>
                    <a:pt x="279" y="1481"/>
                  </a:lnTo>
                  <a:lnTo>
                    <a:pt x="278" y="1481"/>
                  </a:lnTo>
                  <a:lnTo>
                    <a:pt x="278" y="1481"/>
                  </a:lnTo>
                  <a:lnTo>
                    <a:pt x="277" y="1481"/>
                  </a:lnTo>
                  <a:lnTo>
                    <a:pt x="276" y="1481"/>
                  </a:lnTo>
                  <a:lnTo>
                    <a:pt x="275" y="1481"/>
                  </a:lnTo>
                  <a:lnTo>
                    <a:pt x="275" y="1480"/>
                  </a:lnTo>
                  <a:lnTo>
                    <a:pt x="274" y="1480"/>
                  </a:lnTo>
                  <a:lnTo>
                    <a:pt x="273" y="1480"/>
                  </a:lnTo>
                  <a:lnTo>
                    <a:pt x="273" y="1479"/>
                  </a:lnTo>
                  <a:lnTo>
                    <a:pt x="272" y="1479"/>
                  </a:lnTo>
                  <a:lnTo>
                    <a:pt x="272" y="1480"/>
                  </a:lnTo>
                  <a:lnTo>
                    <a:pt x="271" y="1480"/>
                  </a:lnTo>
                  <a:lnTo>
                    <a:pt x="270" y="1480"/>
                  </a:lnTo>
                  <a:lnTo>
                    <a:pt x="269" y="1480"/>
                  </a:lnTo>
                  <a:lnTo>
                    <a:pt x="269" y="1480"/>
                  </a:lnTo>
                  <a:lnTo>
                    <a:pt x="269" y="1481"/>
                  </a:lnTo>
                  <a:lnTo>
                    <a:pt x="268" y="1481"/>
                  </a:lnTo>
                  <a:lnTo>
                    <a:pt x="267" y="1481"/>
                  </a:lnTo>
                  <a:lnTo>
                    <a:pt x="266" y="1481"/>
                  </a:lnTo>
                  <a:lnTo>
                    <a:pt x="265" y="1481"/>
                  </a:lnTo>
                  <a:lnTo>
                    <a:pt x="264" y="1481"/>
                  </a:lnTo>
                  <a:lnTo>
                    <a:pt x="264" y="1482"/>
                  </a:lnTo>
                  <a:lnTo>
                    <a:pt x="263" y="1482"/>
                  </a:lnTo>
                  <a:lnTo>
                    <a:pt x="263" y="1483"/>
                  </a:lnTo>
                  <a:lnTo>
                    <a:pt x="262" y="1483"/>
                  </a:lnTo>
                  <a:lnTo>
                    <a:pt x="262" y="1484"/>
                  </a:lnTo>
                  <a:lnTo>
                    <a:pt x="261" y="1484"/>
                  </a:lnTo>
                  <a:lnTo>
                    <a:pt x="260" y="1484"/>
                  </a:lnTo>
                  <a:lnTo>
                    <a:pt x="260" y="1483"/>
                  </a:lnTo>
                  <a:lnTo>
                    <a:pt x="260" y="1483"/>
                  </a:lnTo>
                  <a:lnTo>
                    <a:pt x="259" y="1483"/>
                  </a:lnTo>
                  <a:lnTo>
                    <a:pt x="259" y="1482"/>
                  </a:lnTo>
                  <a:lnTo>
                    <a:pt x="258" y="1482"/>
                  </a:lnTo>
                  <a:lnTo>
                    <a:pt x="257" y="1482"/>
                  </a:lnTo>
                  <a:lnTo>
                    <a:pt x="257" y="1481"/>
                  </a:lnTo>
                  <a:lnTo>
                    <a:pt x="256" y="1481"/>
                  </a:lnTo>
                  <a:lnTo>
                    <a:pt x="255" y="1481"/>
                  </a:lnTo>
                  <a:lnTo>
                    <a:pt x="254" y="1481"/>
                  </a:lnTo>
                  <a:lnTo>
                    <a:pt x="253" y="1481"/>
                  </a:lnTo>
                  <a:lnTo>
                    <a:pt x="252" y="1481"/>
                  </a:lnTo>
                  <a:lnTo>
                    <a:pt x="252" y="1482"/>
                  </a:lnTo>
                  <a:lnTo>
                    <a:pt x="251" y="1482"/>
                  </a:lnTo>
                  <a:lnTo>
                    <a:pt x="251" y="1482"/>
                  </a:lnTo>
                  <a:lnTo>
                    <a:pt x="250" y="1482"/>
                  </a:lnTo>
                  <a:lnTo>
                    <a:pt x="249" y="1482"/>
                  </a:lnTo>
                  <a:lnTo>
                    <a:pt x="248" y="1482"/>
                  </a:lnTo>
                  <a:lnTo>
                    <a:pt x="247" y="1482"/>
                  </a:lnTo>
                  <a:lnTo>
                    <a:pt x="246" y="1482"/>
                  </a:lnTo>
                  <a:lnTo>
                    <a:pt x="245" y="1481"/>
                  </a:lnTo>
                  <a:lnTo>
                    <a:pt x="244" y="1481"/>
                  </a:lnTo>
                  <a:lnTo>
                    <a:pt x="243" y="1481"/>
                  </a:lnTo>
                  <a:lnTo>
                    <a:pt x="242" y="1481"/>
                  </a:lnTo>
                  <a:lnTo>
                    <a:pt x="242" y="1481"/>
                  </a:lnTo>
                  <a:lnTo>
                    <a:pt x="241" y="1481"/>
                  </a:lnTo>
                  <a:lnTo>
                    <a:pt x="240" y="1481"/>
                  </a:lnTo>
                  <a:lnTo>
                    <a:pt x="239" y="1481"/>
                  </a:lnTo>
                  <a:lnTo>
                    <a:pt x="239" y="1482"/>
                  </a:lnTo>
                  <a:lnTo>
                    <a:pt x="238" y="1482"/>
                  </a:lnTo>
                  <a:lnTo>
                    <a:pt x="237" y="1482"/>
                  </a:lnTo>
                  <a:lnTo>
                    <a:pt x="236" y="1482"/>
                  </a:lnTo>
                  <a:lnTo>
                    <a:pt x="235" y="1482"/>
                  </a:lnTo>
                  <a:lnTo>
                    <a:pt x="234" y="1482"/>
                  </a:lnTo>
                  <a:lnTo>
                    <a:pt x="234" y="1481"/>
                  </a:lnTo>
                  <a:lnTo>
                    <a:pt x="233" y="1481"/>
                  </a:lnTo>
                  <a:lnTo>
                    <a:pt x="233" y="1480"/>
                  </a:lnTo>
                  <a:lnTo>
                    <a:pt x="233" y="1479"/>
                  </a:lnTo>
                  <a:lnTo>
                    <a:pt x="233" y="1478"/>
                  </a:lnTo>
                  <a:lnTo>
                    <a:pt x="233" y="1478"/>
                  </a:lnTo>
                  <a:lnTo>
                    <a:pt x="233" y="1478"/>
                  </a:lnTo>
                  <a:lnTo>
                    <a:pt x="233" y="1477"/>
                  </a:lnTo>
                  <a:lnTo>
                    <a:pt x="232" y="1477"/>
                  </a:lnTo>
                  <a:lnTo>
                    <a:pt x="231" y="1476"/>
                  </a:lnTo>
                  <a:lnTo>
                    <a:pt x="231" y="1477"/>
                  </a:lnTo>
                  <a:lnTo>
                    <a:pt x="231" y="1476"/>
                  </a:lnTo>
                  <a:lnTo>
                    <a:pt x="230" y="1476"/>
                  </a:lnTo>
                  <a:lnTo>
                    <a:pt x="229" y="1475"/>
                  </a:lnTo>
                  <a:lnTo>
                    <a:pt x="228" y="1475"/>
                  </a:lnTo>
                  <a:lnTo>
                    <a:pt x="228" y="1474"/>
                  </a:lnTo>
                  <a:lnTo>
                    <a:pt x="227" y="1474"/>
                  </a:lnTo>
                  <a:lnTo>
                    <a:pt x="226" y="1474"/>
                  </a:lnTo>
                  <a:lnTo>
                    <a:pt x="226" y="1473"/>
                  </a:lnTo>
                  <a:lnTo>
                    <a:pt x="225" y="1473"/>
                  </a:lnTo>
                  <a:lnTo>
                    <a:pt x="224" y="1473"/>
                  </a:lnTo>
                  <a:lnTo>
                    <a:pt x="224" y="1473"/>
                  </a:lnTo>
                  <a:lnTo>
                    <a:pt x="223" y="1473"/>
                  </a:lnTo>
                  <a:lnTo>
                    <a:pt x="223" y="1472"/>
                  </a:lnTo>
                  <a:lnTo>
                    <a:pt x="222" y="1472"/>
                  </a:lnTo>
                  <a:lnTo>
                    <a:pt x="221" y="1472"/>
                  </a:lnTo>
                  <a:lnTo>
                    <a:pt x="221" y="1471"/>
                  </a:lnTo>
                  <a:lnTo>
                    <a:pt x="220" y="1471"/>
                  </a:lnTo>
                  <a:lnTo>
                    <a:pt x="220" y="1470"/>
                  </a:lnTo>
                  <a:lnTo>
                    <a:pt x="219" y="1470"/>
                  </a:lnTo>
                  <a:lnTo>
                    <a:pt x="219" y="1469"/>
                  </a:lnTo>
                  <a:lnTo>
                    <a:pt x="218" y="1469"/>
                  </a:lnTo>
                  <a:lnTo>
                    <a:pt x="218" y="1469"/>
                  </a:lnTo>
                  <a:lnTo>
                    <a:pt x="217" y="1469"/>
                  </a:lnTo>
                  <a:lnTo>
                    <a:pt x="217" y="1468"/>
                  </a:lnTo>
                  <a:lnTo>
                    <a:pt x="216" y="1468"/>
                  </a:lnTo>
                  <a:lnTo>
                    <a:pt x="216" y="1467"/>
                  </a:lnTo>
                  <a:lnTo>
                    <a:pt x="215" y="1467"/>
                  </a:lnTo>
                  <a:lnTo>
                    <a:pt x="214" y="1467"/>
                  </a:lnTo>
                  <a:lnTo>
                    <a:pt x="214" y="1466"/>
                  </a:lnTo>
                  <a:lnTo>
                    <a:pt x="214" y="1466"/>
                  </a:lnTo>
                  <a:lnTo>
                    <a:pt x="214" y="1465"/>
                  </a:lnTo>
                  <a:lnTo>
                    <a:pt x="213" y="1465"/>
                  </a:lnTo>
                  <a:lnTo>
                    <a:pt x="213" y="1464"/>
                  </a:lnTo>
                  <a:lnTo>
                    <a:pt x="213" y="1463"/>
                  </a:lnTo>
                  <a:lnTo>
                    <a:pt x="212" y="1463"/>
                  </a:lnTo>
                  <a:lnTo>
                    <a:pt x="212" y="1462"/>
                  </a:lnTo>
                  <a:lnTo>
                    <a:pt x="212" y="1461"/>
                  </a:lnTo>
                  <a:lnTo>
                    <a:pt x="212" y="1460"/>
                  </a:lnTo>
                  <a:lnTo>
                    <a:pt x="211" y="1460"/>
                  </a:lnTo>
                  <a:lnTo>
                    <a:pt x="211" y="1459"/>
                  </a:lnTo>
                  <a:lnTo>
                    <a:pt x="210" y="1459"/>
                  </a:lnTo>
                  <a:lnTo>
                    <a:pt x="210" y="1458"/>
                  </a:lnTo>
                  <a:lnTo>
                    <a:pt x="210" y="1457"/>
                  </a:lnTo>
                  <a:lnTo>
                    <a:pt x="209" y="1457"/>
                  </a:lnTo>
                  <a:lnTo>
                    <a:pt x="208" y="1457"/>
                  </a:lnTo>
                  <a:lnTo>
                    <a:pt x="208" y="1456"/>
                  </a:lnTo>
                  <a:lnTo>
                    <a:pt x="207" y="1456"/>
                  </a:lnTo>
                  <a:lnTo>
                    <a:pt x="207" y="1455"/>
                  </a:lnTo>
                  <a:lnTo>
                    <a:pt x="206" y="1455"/>
                  </a:lnTo>
                  <a:lnTo>
                    <a:pt x="205" y="1455"/>
                  </a:lnTo>
                  <a:lnTo>
                    <a:pt x="205" y="1454"/>
                  </a:lnTo>
                  <a:lnTo>
                    <a:pt x="205" y="1453"/>
                  </a:lnTo>
                  <a:lnTo>
                    <a:pt x="205" y="1453"/>
                  </a:lnTo>
                  <a:lnTo>
                    <a:pt x="204" y="1453"/>
                  </a:lnTo>
                  <a:lnTo>
                    <a:pt x="204" y="1452"/>
                  </a:lnTo>
                  <a:lnTo>
                    <a:pt x="204" y="1451"/>
                  </a:lnTo>
                  <a:lnTo>
                    <a:pt x="203" y="1451"/>
                  </a:lnTo>
                  <a:lnTo>
                    <a:pt x="203" y="1451"/>
                  </a:lnTo>
                  <a:lnTo>
                    <a:pt x="203" y="1450"/>
                  </a:lnTo>
                  <a:lnTo>
                    <a:pt x="202" y="1450"/>
                  </a:lnTo>
                  <a:lnTo>
                    <a:pt x="202" y="1449"/>
                  </a:lnTo>
                  <a:lnTo>
                    <a:pt x="201" y="1449"/>
                  </a:lnTo>
                  <a:lnTo>
                    <a:pt x="201" y="1448"/>
                  </a:lnTo>
                  <a:lnTo>
                    <a:pt x="201" y="1447"/>
                  </a:lnTo>
                  <a:lnTo>
                    <a:pt x="200" y="1447"/>
                  </a:lnTo>
                  <a:lnTo>
                    <a:pt x="200" y="1446"/>
                  </a:lnTo>
                  <a:lnTo>
                    <a:pt x="199" y="1445"/>
                  </a:lnTo>
                  <a:lnTo>
                    <a:pt x="199" y="1444"/>
                  </a:lnTo>
                  <a:lnTo>
                    <a:pt x="198" y="1443"/>
                  </a:lnTo>
                  <a:lnTo>
                    <a:pt x="198" y="1442"/>
                  </a:lnTo>
                  <a:lnTo>
                    <a:pt x="197" y="1442"/>
                  </a:lnTo>
                  <a:lnTo>
                    <a:pt x="197" y="1442"/>
                  </a:lnTo>
                  <a:lnTo>
                    <a:pt x="196" y="1441"/>
                  </a:lnTo>
                  <a:lnTo>
                    <a:pt x="196" y="1441"/>
                  </a:lnTo>
                  <a:lnTo>
                    <a:pt x="195" y="1441"/>
                  </a:lnTo>
                  <a:lnTo>
                    <a:pt x="194" y="1441"/>
                  </a:lnTo>
                  <a:lnTo>
                    <a:pt x="193" y="1440"/>
                  </a:lnTo>
                  <a:lnTo>
                    <a:pt x="192" y="1440"/>
                  </a:lnTo>
                  <a:lnTo>
                    <a:pt x="192" y="1439"/>
                  </a:lnTo>
                  <a:lnTo>
                    <a:pt x="192" y="1438"/>
                  </a:lnTo>
                  <a:lnTo>
                    <a:pt x="191" y="1438"/>
                  </a:lnTo>
                  <a:lnTo>
                    <a:pt x="191" y="1437"/>
                  </a:lnTo>
                  <a:lnTo>
                    <a:pt x="190" y="1437"/>
                  </a:lnTo>
                  <a:lnTo>
                    <a:pt x="190" y="1436"/>
                  </a:lnTo>
                  <a:lnTo>
                    <a:pt x="189" y="1436"/>
                  </a:lnTo>
                  <a:lnTo>
                    <a:pt x="188" y="1435"/>
                  </a:lnTo>
                  <a:lnTo>
                    <a:pt x="187" y="1434"/>
                  </a:lnTo>
                  <a:lnTo>
                    <a:pt x="187" y="1433"/>
                  </a:lnTo>
                  <a:lnTo>
                    <a:pt x="187" y="1433"/>
                  </a:lnTo>
                  <a:lnTo>
                    <a:pt x="186" y="1433"/>
                  </a:lnTo>
                  <a:lnTo>
                    <a:pt x="186" y="1432"/>
                  </a:lnTo>
                  <a:lnTo>
                    <a:pt x="186" y="1432"/>
                  </a:lnTo>
                  <a:lnTo>
                    <a:pt x="185" y="1432"/>
                  </a:lnTo>
                  <a:lnTo>
                    <a:pt x="185" y="1431"/>
                  </a:lnTo>
                  <a:lnTo>
                    <a:pt x="184" y="1431"/>
                  </a:lnTo>
                  <a:lnTo>
                    <a:pt x="184" y="1430"/>
                  </a:lnTo>
                  <a:lnTo>
                    <a:pt x="184" y="1429"/>
                  </a:lnTo>
                  <a:lnTo>
                    <a:pt x="183" y="1429"/>
                  </a:lnTo>
                  <a:lnTo>
                    <a:pt x="183" y="1428"/>
                  </a:lnTo>
                  <a:lnTo>
                    <a:pt x="183" y="1427"/>
                  </a:lnTo>
                  <a:lnTo>
                    <a:pt x="183" y="1426"/>
                  </a:lnTo>
                  <a:lnTo>
                    <a:pt x="182" y="1426"/>
                  </a:lnTo>
                  <a:lnTo>
                    <a:pt x="182" y="1425"/>
                  </a:lnTo>
                  <a:lnTo>
                    <a:pt x="181" y="1425"/>
                  </a:lnTo>
                  <a:lnTo>
                    <a:pt x="180" y="1424"/>
                  </a:lnTo>
                  <a:lnTo>
                    <a:pt x="179" y="1423"/>
                  </a:lnTo>
                  <a:lnTo>
                    <a:pt x="178" y="1423"/>
                  </a:lnTo>
                  <a:lnTo>
                    <a:pt x="178" y="1422"/>
                  </a:lnTo>
                  <a:lnTo>
                    <a:pt x="177" y="1421"/>
                  </a:lnTo>
                  <a:lnTo>
                    <a:pt x="176" y="1421"/>
                  </a:lnTo>
                  <a:lnTo>
                    <a:pt x="176" y="1420"/>
                  </a:lnTo>
                  <a:lnTo>
                    <a:pt x="174" y="1417"/>
                  </a:lnTo>
                  <a:lnTo>
                    <a:pt x="174" y="1416"/>
                  </a:lnTo>
                  <a:lnTo>
                    <a:pt x="174" y="1415"/>
                  </a:lnTo>
                  <a:lnTo>
                    <a:pt x="174" y="1414"/>
                  </a:lnTo>
                  <a:lnTo>
                    <a:pt x="174" y="1414"/>
                  </a:lnTo>
                  <a:lnTo>
                    <a:pt x="174" y="1413"/>
                  </a:lnTo>
                  <a:lnTo>
                    <a:pt x="174" y="1412"/>
                  </a:lnTo>
                  <a:lnTo>
                    <a:pt x="174" y="1411"/>
                  </a:lnTo>
                  <a:lnTo>
                    <a:pt x="174" y="1410"/>
                  </a:lnTo>
                  <a:lnTo>
                    <a:pt x="173" y="1409"/>
                  </a:lnTo>
                  <a:lnTo>
                    <a:pt x="173" y="1408"/>
                  </a:lnTo>
                  <a:lnTo>
                    <a:pt x="173" y="1407"/>
                  </a:lnTo>
                  <a:lnTo>
                    <a:pt x="173" y="1406"/>
                  </a:lnTo>
                  <a:lnTo>
                    <a:pt x="173" y="1405"/>
                  </a:lnTo>
                  <a:lnTo>
                    <a:pt x="173" y="1405"/>
                  </a:lnTo>
                  <a:lnTo>
                    <a:pt x="173" y="1404"/>
                  </a:lnTo>
                  <a:lnTo>
                    <a:pt x="172" y="1404"/>
                  </a:lnTo>
                  <a:lnTo>
                    <a:pt x="171" y="1402"/>
                  </a:lnTo>
                  <a:lnTo>
                    <a:pt x="170" y="1402"/>
                  </a:lnTo>
                  <a:lnTo>
                    <a:pt x="170" y="1401"/>
                  </a:lnTo>
                  <a:lnTo>
                    <a:pt x="169" y="1400"/>
                  </a:lnTo>
                  <a:lnTo>
                    <a:pt x="169" y="1400"/>
                  </a:lnTo>
                  <a:lnTo>
                    <a:pt x="168" y="1398"/>
                  </a:lnTo>
                  <a:lnTo>
                    <a:pt x="167" y="1397"/>
                  </a:lnTo>
                  <a:lnTo>
                    <a:pt x="166" y="1396"/>
                  </a:lnTo>
                  <a:lnTo>
                    <a:pt x="165" y="1396"/>
                  </a:lnTo>
                  <a:lnTo>
                    <a:pt x="164" y="1396"/>
                  </a:lnTo>
                  <a:lnTo>
                    <a:pt x="164" y="1395"/>
                  </a:lnTo>
                  <a:lnTo>
                    <a:pt x="161" y="1393"/>
                  </a:lnTo>
                  <a:lnTo>
                    <a:pt x="161" y="1392"/>
                  </a:lnTo>
                  <a:lnTo>
                    <a:pt x="161" y="1391"/>
                  </a:lnTo>
                  <a:lnTo>
                    <a:pt x="160" y="1391"/>
                  </a:lnTo>
                  <a:lnTo>
                    <a:pt x="160" y="1390"/>
                  </a:lnTo>
                  <a:lnTo>
                    <a:pt x="160" y="1389"/>
                  </a:lnTo>
                  <a:lnTo>
                    <a:pt x="160" y="1388"/>
                  </a:lnTo>
                  <a:lnTo>
                    <a:pt x="160" y="1388"/>
                  </a:lnTo>
                  <a:lnTo>
                    <a:pt x="160" y="1387"/>
                  </a:lnTo>
                  <a:lnTo>
                    <a:pt x="160" y="1387"/>
                  </a:lnTo>
                  <a:lnTo>
                    <a:pt x="160" y="1387"/>
                  </a:lnTo>
                  <a:lnTo>
                    <a:pt x="160" y="1386"/>
                  </a:lnTo>
                  <a:lnTo>
                    <a:pt x="161" y="1386"/>
                  </a:lnTo>
                  <a:lnTo>
                    <a:pt x="161" y="1385"/>
                  </a:lnTo>
                  <a:lnTo>
                    <a:pt x="161" y="1384"/>
                  </a:lnTo>
                  <a:lnTo>
                    <a:pt x="161" y="1383"/>
                  </a:lnTo>
                  <a:lnTo>
                    <a:pt x="161" y="1382"/>
                  </a:lnTo>
                  <a:lnTo>
                    <a:pt x="161" y="1381"/>
                  </a:lnTo>
                  <a:lnTo>
                    <a:pt x="161" y="1380"/>
                  </a:lnTo>
                  <a:lnTo>
                    <a:pt x="162" y="1380"/>
                  </a:lnTo>
                  <a:lnTo>
                    <a:pt x="162" y="1379"/>
                  </a:lnTo>
                  <a:lnTo>
                    <a:pt x="163" y="1379"/>
                  </a:lnTo>
                  <a:lnTo>
                    <a:pt x="163" y="1378"/>
                  </a:lnTo>
                  <a:lnTo>
                    <a:pt x="163" y="1377"/>
                  </a:lnTo>
                  <a:lnTo>
                    <a:pt x="162" y="1377"/>
                  </a:lnTo>
                  <a:lnTo>
                    <a:pt x="162" y="1377"/>
                  </a:lnTo>
                  <a:lnTo>
                    <a:pt x="162" y="1376"/>
                  </a:lnTo>
                  <a:lnTo>
                    <a:pt x="162" y="1375"/>
                  </a:lnTo>
                  <a:lnTo>
                    <a:pt x="160" y="1365"/>
                  </a:lnTo>
                  <a:lnTo>
                    <a:pt x="159" y="1356"/>
                  </a:lnTo>
                  <a:lnTo>
                    <a:pt x="157" y="1347"/>
                  </a:lnTo>
                  <a:lnTo>
                    <a:pt x="156" y="1338"/>
                  </a:lnTo>
                  <a:lnTo>
                    <a:pt x="154" y="1328"/>
                  </a:lnTo>
                  <a:lnTo>
                    <a:pt x="152" y="1319"/>
                  </a:lnTo>
                  <a:lnTo>
                    <a:pt x="151" y="1310"/>
                  </a:lnTo>
                  <a:lnTo>
                    <a:pt x="149" y="1301"/>
                  </a:lnTo>
                  <a:lnTo>
                    <a:pt x="148" y="1291"/>
                  </a:lnTo>
                  <a:lnTo>
                    <a:pt x="146" y="1282"/>
                  </a:lnTo>
                  <a:lnTo>
                    <a:pt x="144" y="1273"/>
                  </a:lnTo>
                  <a:lnTo>
                    <a:pt x="142" y="1264"/>
                  </a:lnTo>
                  <a:lnTo>
                    <a:pt x="141" y="1254"/>
                  </a:lnTo>
                  <a:lnTo>
                    <a:pt x="140" y="1245"/>
                  </a:lnTo>
                  <a:lnTo>
                    <a:pt x="138" y="1236"/>
                  </a:lnTo>
                  <a:lnTo>
                    <a:pt x="136" y="1227"/>
                  </a:lnTo>
                  <a:lnTo>
                    <a:pt x="134" y="1217"/>
                  </a:lnTo>
                  <a:lnTo>
                    <a:pt x="133" y="1208"/>
                  </a:lnTo>
                  <a:lnTo>
                    <a:pt x="132" y="1199"/>
                  </a:lnTo>
                  <a:lnTo>
                    <a:pt x="130" y="1190"/>
                  </a:lnTo>
                  <a:lnTo>
                    <a:pt x="128" y="1181"/>
                  </a:lnTo>
                  <a:lnTo>
                    <a:pt x="126" y="1171"/>
                  </a:lnTo>
                  <a:lnTo>
                    <a:pt x="125" y="1162"/>
                  </a:lnTo>
                  <a:lnTo>
                    <a:pt x="123" y="1153"/>
                  </a:lnTo>
                  <a:lnTo>
                    <a:pt x="122" y="1144"/>
                  </a:lnTo>
                  <a:lnTo>
                    <a:pt x="120" y="1135"/>
                  </a:lnTo>
                  <a:lnTo>
                    <a:pt x="118" y="1126"/>
                  </a:lnTo>
                  <a:lnTo>
                    <a:pt x="117" y="1116"/>
                  </a:lnTo>
                  <a:lnTo>
                    <a:pt x="115" y="1107"/>
                  </a:lnTo>
                  <a:lnTo>
                    <a:pt x="114" y="1098"/>
                  </a:lnTo>
                  <a:lnTo>
                    <a:pt x="112" y="1089"/>
                  </a:lnTo>
                  <a:lnTo>
                    <a:pt x="111" y="1080"/>
                  </a:lnTo>
                  <a:lnTo>
                    <a:pt x="109" y="1071"/>
                  </a:lnTo>
                  <a:lnTo>
                    <a:pt x="107" y="1062"/>
                  </a:lnTo>
                  <a:lnTo>
                    <a:pt x="105" y="1052"/>
                  </a:lnTo>
                  <a:lnTo>
                    <a:pt x="105" y="1043"/>
                  </a:lnTo>
                  <a:lnTo>
                    <a:pt x="103" y="1034"/>
                  </a:lnTo>
                  <a:lnTo>
                    <a:pt x="101" y="1025"/>
                  </a:lnTo>
                  <a:lnTo>
                    <a:pt x="100" y="1018"/>
                  </a:lnTo>
                  <a:lnTo>
                    <a:pt x="101" y="1018"/>
                  </a:lnTo>
                  <a:lnTo>
                    <a:pt x="101" y="1017"/>
                  </a:lnTo>
                  <a:lnTo>
                    <a:pt x="100" y="1017"/>
                  </a:lnTo>
                  <a:lnTo>
                    <a:pt x="100" y="1016"/>
                  </a:lnTo>
                  <a:lnTo>
                    <a:pt x="100" y="1015"/>
                  </a:lnTo>
                  <a:lnTo>
                    <a:pt x="99" y="1015"/>
                  </a:lnTo>
                  <a:lnTo>
                    <a:pt x="99" y="1014"/>
                  </a:lnTo>
                  <a:lnTo>
                    <a:pt x="98" y="1013"/>
                  </a:lnTo>
                  <a:lnTo>
                    <a:pt x="98" y="1012"/>
                  </a:lnTo>
                  <a:lnTo>
                    <a:pt x="97" y="1011"/>
                  </a:lnTo>
                  <a:lnTo>
                    <a:pt x="96" y="1011"/>
                  </a:lnTo>
                  <a:lnTo>
                    <a:pt x="96" y="1009"/>
                  </a:lnTo>
                  <a:lnTo>
                    <a:pt x="97" y="1009"/>
                  </a:lnTo>
                  <a:lnTo>
                    <a:pt x="97" y="1008"/>
                  </a:lnTo>
                  <a:lnTo>
                    <a:pt x="98" y="1007"/>
                  </a:lnTo>
                  <a:lnTo>
                    <a:pt x="100" y="1005"/>
                  </a:lnTo>
                  <a:lnTo>
                    <a:pt x="100" y="1004"/>
                  </a:lnTo>
                  <a:lnTo>
                    <a:pt x="102" y="1002"/>
                  </a:lnTo>
                  <a:lnTo>
                    <a:pt x="103" y="1001"/>
                  </a:lnTo>
                  <a:lnTo>
                    <a:pt x="105" y="998"/>
                  </a:lnTo>
                  <a:lnTo>
                    <a:pt x="106" y="996"/>
                  </a:lnTo>
                  <a:lnTo>
                    <a:pt x="107" y="996"/>
                  </a:lnTo>
                  <a:lnTo>
                    <a:pt x="109" y="996"/>
                  </a:lnTo>
                  <a:lnTo>
                    <a:pt x="110" y="997"/>
                  </a:lnTo>
                  <a:lnTo>
                    <a:pt x="112" y="997"/>
                  </a:lnTo>
                  <a:lnTo>
                    <a:pt x="113" y="997"/>
                  </a:lnTo>
                  <a:lnTo>
                    <a:pt x="114" y="997"/>
                  </a:lnTo>
                  <a:lnTo>
                    <a:pt x="114" y="999"/>
                  </a:lnTo>
                  <a:lnTo>
                    <a:pt x="114" y="1001"/>
                  </a:lnTo>
                  <a:lnTo>
                    <a:pt x="114" y="1002"/>
                  </a:lnTo>
                  <a:lnTo>
                    <a:pt x="114" y="1004"/>
                  </a:lnTo>
                  <a:lnTo>
                    <a:pt x="113" y="1005"/>
                  </a:lnTo>
                  <a:lnTo>
                    <a:pt x="113" y="1007"/>
                  </a:lnTo>
                  <a:lnTo>
                    <a:pt x="114" y="1008"/>
                  </a:lnTo>
                  <a:lnTo>
                    <a:pt x="114" y="1009"/>
                  </a:lnTo>
                  <a:lnTo>
                    <a:pt x="114" y="1010"/>
                  </a:lnTo>
                  <a:lnTo>
                    <a:pt x="117" y="1008"/>
                  </a:lnTo>
                  <a:lnTo>
                    <a:pt x="119" y="1008"/>
                  </a:lnTo>
                  <a:lnTo>
                    <a:pt x="120" y="1007"/>
                  </a:lnTo>
                  <a:lnTo>
                    <a:pt x="122" y="1007"/>
                  </a:lnTo>
                  <a:lnTo>
                    <a:pt x="123" y="1007"/>
                  </a:lnTo>
                  <a:lnTo>
                    <a:pt x="123" y="1007"/>
                  </a:lnTo>
                  <a:lnTo>
                    <a:pt x="125" y="1007"/>
                  </a:lnTo>
                  <a:lnTo>
                    <a:pt x="126" y="1009"/>
                  </a:lnTo>
                  <a:lnTo>
                    <a:pt x="127" y="1010"/>
                  </a:lnTo>
                  <a:lnTo>
                    <a:pt x="130" y="1011"/>
                  </a:lnTo>
                  <a:lnTo>
                    <a:pt x="132" y="1012"/>
                  </a:lnTo>
                  <a:lnTo>
                    <a:pt x="133" y="1016"/>
                  </a:lnTo>
                  <a:lnTo>
                    <a:pt x="134" y="1019"/>
                  </a:lnTo>
                  <a:lnTo>
                    <a:pt x="135" y="1021"/>
                  </a:lnTo>
                  <a:lnTo>
                    <a:pt x="136" y="1024"/>
                  </a:lnTo>
                  <a:lnTo>
                    <a:pt x="137" y="1027"/>
                  </a:lnTo>
                  <a:lnTo>
                    <a:pt x="137" y="1028"/>
                  </a:lnTo>
                  <a:lnTo>
                    <a:pt x="137" y="1029"/>
                  </a:lnTo>
                  <a:lnTo>
                    <a:pt x="137" y="1029"/>
                  </a:lnTo>
                  <a:lnTo>
                    <a:pt x="137" y="1030"/>
                  </a:lnTo>
                  <a:lnTo>
                    <a:pt x="137" y="1032"/>
                  </a:lnTo>
                  <a:lnTo>
                    <a:pt x="137" y="1033"/>
                  </a:lnTo>
                  <a:lnTo>
                    <a:pt x="137" y="1034"/>
                  </a:lnTo>
                  <a:lnTo>
                    <a:pt x="138" y="1035"/>
                  </a:lnTo>
                  <a:lnTo>
                    <a:pt x="139" y="1036"/>
                  </a:lnTo>
                  <a:lnTo>
                    <a:pt x="140" y="1037"/>
                  </a:lnTo>
                  <a:lnTo>
                    <a:pt x="141" y="1038"/>
                  </a:lnTo>
                  <a:lnTo>
                    <a:pt x="142" y="1038"/>
                  </a:lnTo>
                  <a:lnTo>
                    <a:pt x="143" y="1038"/>
                  </a:lnTo>
                  <a:lnTo>
                    <a:pt x="142" y="1037"/>
                  </a:lnTo>
                  <a:lnTo>
                    <a:pt x="142" y="1036"/>
                  </a:lnTo>
                  <a:lnTo>
                    <a:pt x="141" y="1035"/>
                  </a:lnTo>
                  <a:lnTo>
                    <a:pt x="140" y="1034"/>
                  </a:lnTo>
                  <a:lnTo>
                    <a:pt x="139" y="1033"/>
                  </a:lnTo>
                  <a:lnTo>
                    <a:pt x="138" y="1031"/>
                  </a:lnTo>
                  <a:lnTo>
                    <a:pt x="138" y="1029"/>
                  </a:lnTo>
                  <a:lnTo>
                    <a:pt x="138" y="1028"/>
                  </a:lnTo>
                  <a:lnTo>
                    <a:pt x="139" y="1026"/>
                  </a:lnTo>
                  <a:lnTo>
                    <a:pt x="139" y="1025"/>
                  </a:lnTo>
                  <a:lnTo>
                    <a:pt x="139" y="1024"/>
                  </a:lnTo>
                  <a:lnTo>
                    <a:pt x="140" y="1024"/>
                  </a:lnTo>
                  <a:lnTo>
                    <a:pt x="140" y="1023"/>
                  </a:lnTo>
                  <a:lnTo>
                    <a:pt x="140" y="1022"/>
                  </a:lnTo>
                  <a:lnTo>
                    <a:pt x="140" y="1021"/>
                  </a:lnTo>
                  <a:lnTo>
                    <a:pt x="139" y="1020"/>
                  </a:lnTo>
                  <a:lnTo>
                    <a:pt x="138" y="1020"/>
                  </a:lnTo>
                  <a:lnTo>
                    <a:pt x="137" y="1019"/>
                  </a:lnTo>
                  <a:lnTo>
                    <a:pt x="138" y="1018"/>
                  </a:lnTo>
                  <a:lnTo>
                    <a:pt x="138" y="1016"/>
                  </a:lnTo>
                  <a:lnTo>
                    <a:pt x="139" y="1015"/>
                  </a:lnTo>
                  <a:lnTo>
                    <a:pt x="140" y="1013"/>
                  </a:lnTo>
                  <a:lnTo>
                    <a:pt x="141" y="1012"/>
                  </a:lnTo>
                  <a:lnTo>
                    <a:pt x="141" y="1011"/>
                  </a:lnTo>
                  <a:lnTo>
                    <a:pt x="142" y="1011"/>
                  </a:lnTo>
                  <a:lnTo>
                    <a:pt x="142" y="1009"/>
                  </a:lnTo>
                  <a:lnTo>
                    <a:pt x="141" y="1008"/>
                  </a:lnTo>
                  <a:lnTo>
                    <a:pt x="141" y="1007"/>
                  </a:lnTo>
                  <a:lnTo>
                    <a:pt x="140" y="1007"/>
                  </a:lnTo>
                  <a:lnTo>
                    <a:pt x="139" y="1006"/>
                  </a:lnTo>
                  <a:lnTo>
                    <a:pt x="139" y="1005"/>
                  </a:lnTo>
                  <a:lnTo>
                    <a:pt x="139" y="1004"/>
                  </a:lnTo>
                  <a:lnTo>
                    <a:pt x="138" y="1004"/>
                  </a:lnTo>
                  <a:lnTo>
                    <a:pt x="138" y="1003"/>
                  </a:lnTo>
                  <a:lnTo>
                    <a:pt x="138" y="1002"/>
                  </a:lnTo>
                  <a:lnTo>
                    <a:pt x="138" y="1002"/>
                  </a:lnTo>
                  <a:lnTo>
                    <a:pt x="137" y="1002"/>
                  </a:lnTo>
                  <a:lnTo>
                    <a:pt x="137" y="1001"/>
                  </a:lnTo>
                  <a:lnTo>
                    <a:pt x="137" y="1000"/>
                  </a:lnTo>
                  <a:lnTo>
                    <a:pt x="136" y="999"/>
                  </a:lnTo>
                  <a:lnTo>
                    <a:pt x="136" y="998"/>
                  </a:lnTo>
                  <a:lnTo>
                    <a:pt x="135" y="998"/>
                  </a:lnTo>
                  <a:lnTo>
                    <a:pt x="135" y="997"/>
                  </a:lnTo>
                  <a:lnTo>
                    <a:pt x="134" y="997"/>
                  </a:lnTo>
                  <a:lnTo>
                    <a:pt x="133" y="996"/>
                  </a:lnTo>
                  <a:lnTo>
                    <a:pt x="132" y="996"/>
                  </a:lnTo>
                  <a:lnTo>
                    <a:pt x="132" y="996"/>
                  </a:lnTo>
                  <a:lnTo>
                    <a:pt x="132" y="995"/>
                  </a:lnTo>
                  <a:lnTo>
                    <a:pt x="131" y="995"/>
                  </a:lnTo>
                  <a:lnTo>
                    <a:pt x="131" y="994"/>
                  </a:lnTo>
                  <a:lnTo>
                    <a:pt x="130" y="994"/>
                  </a:lnTo>
                  <a:lnTo>
                    <a:pt x="130" y="993"/>
                  </a:lnTo>
                  <a:lnTo>
                    <a:pt x="129" y="993"/>
                  </a:lnTo>
                  <a:lnTo>
                    <a:pt x="129" y="993"/>
                  </a:lnTo>
                  <a:lnTo>
                    <a:pt x="129" y="992"/>
                  </a:lnTo>
                  <a:lnTo>
                    <a:pt x="128" y="991"/>
                  </a:lnTo>
                  <a:lnTo>
                    <a:pt x="127" y="991"/>
                  </a:lnTo>
                  <a:lnTo>
                    <a:pt x="127" y="990"/>
                  </a:lnTo>
                  <a:lnTo>
                    <a:pt x="127" y="989"/>
                  </a:lnTo>
                  <a:lnTo>
                    <a:pt x="126" y="988"/>
                  </a:lnTo>
                  <a:lnTo>
                    <a:pt x="125" y="987"/>
                  </a:lnTo>
                  <a:lnTo>
                    <a:pt x="124" y="986"/>
                  </a:lnTo>
                  <a:lnTo>
                    <a:pt x="123" y="986"/>
                  </a:lnTo>
                  <a:lnTo>
                    <a:pt x="123" y="986"/>
                  </a:lnTo>
                  <a:lnTo>
                    <a:pt x="123" y="985"/>
                  </a:lnTo>
                  <a:lnTo>
                    <a:pt x="123" y="984"/>
                  </a:lnTo>
                  <a:lnTo>
                    <a:pt x="123" y="984"/>
                  </a:lnTo>
                  <a:lnTo>
                    <a:pt x="124" y="982"/>
                  </a:lnTo>
                  <a:lnTo>
                    <a:pt x="125" y="981"/>
                  </a:lnTo>
                  <a:lnTo>
                    <a:pt x="126" y="981"/>
                  </a:lnTo>
                  <a:lnTo>
                    <a:pt x="128" y="980"/>
                  </a:lnTo>
                  <a:lnTo>
                    <a:pt x="129" y="980"/>
                  </a:lnTo>
                  <a:lnTo>
                    <a:pt x="130" y="980"/>
                  </a:lnTo>
                  <a:lnTo>
                    <a:pt x="131" y="979"/>
                  </a:lnTo>
                  <a:lnTo>
                    <a:pt x="132" y="978"/>
                  </a:lnTo>
                  <a:lnTo>
                    <a:pt x="132" y="977"/>
                  </a:lnTo>
                  <a:lnTo>
                    <a:pt x="132" y="976"/>
                  </a:lnTo>
                  <a:lnTo>
                    <a:pt x="132" y="975"/>
                  </a:lnTo>
                  <a:lnTo>
                    <a:pt x="132" y="974"/>
                  </a:lnTo>
                  <a:lnTo>
                    <a:pt x="132" y="973"/>
                  </a:lnTo>
                  <a:lnTo>
                    <a:pt x="132" y="972"/>
                  </a:lnTo>
                  <a:lnTo>
                    <a:pt x="131" y="971"/>
                  </a:lnTo>
                  <a:lnTo>
                    <a:pt x="130" y="971"/>
                  </a:lnTo>
                  <a:lnTo>
                    <a:pt x="129" y="970"/>
                  </a:lnTo>
                  <a:lnTo>
                    <a:pt x="129" y="969"/>
                  </a:lnTo>
                  <a:lnTo>
                    <a:pt x="130" y="968"/>
                  </a:lnTo>
                  <a:lnTo>
                    <a:pt x="131" y="966"/>
                  </a:lnTo>
                  <a:lnTo>
                    <a:pt x="132" y="966"/>
                  </a:lnTo>
                  <a:lnTo>
                    <a:pt x="132" y="965"/>
                  </a:lnTo>
                  <a:lnTo>
                    <a:pt x="133" y="965"/>
                  </a:lnTo>
                  <a:lnTo>
                    <a:pt x="133" y="965"/>
                  </a:lnTo>
                  <a:lnTo>
                    <a:pt x="134" y="964"/>
                  </a:lnTo>
                  <a:lnTo>
                    <a:pt x="135" y="963"/>
                  </a:lnTo>
                  <a:lnTo>
                    <a:pt x="136" y="963"/>
                  </a:lnTo>
                  <a:lnTo>
                    <a:pt x="137" y="963"/>
                  </a:lnTo>
                  <a:lnTo>
                    <a:pt x="138" y="962"/>
                  </a:lnTo>
                  <a:lnTo>
                    <a:pt x="138" y="961"/>
                  </a:lnTo>
                  <a:lnTo>
                    <a:pt x="138" y="960"/>
                  </a:lnTo>
                  <a:lnTo>
                    <a:pt x="138" y="959"/>
                  </a:lnTo>
                  <a:lnTo>
                    <a:pt x="138" y="958"/>
                  </a:lnTo>
                  <a:lnTo>
                    <a:pt x="139" y="958"/>
                  </a:lnTo>
                  <a:lnTo>
                    <a:pt x="139" y="957"/>
                  </a:lnTo>
                  <a:lnTo>
                    <a:pt x="138" y="957"/>
                  </a:lnTo>
                  <a:lnTo>
                    <a:pt x="138" y="956"/>
                  </a:lnTo>
                  <a:lnTo>
                    <a:pt x="137" y="956"/>
                  </a:lnTo>
                  <a:lnTo>
                    <a:pt x="137" y="956"/>
                  </a:lnTo>
                  <a:lnTo>
                    <a:pt x="138" y="956"/>
                  </a:lnTo>
                  <a:lnTo>
                    <a:pt x="139" y="955"/>
                  </a:lnTo>
                  <a:lnTo>
                    <a:pt x="140" y="955"/>
                  </a:lnTo>
                  <a:lnTo>
                    <a:pt x="141" y="955"/>
                  </a:lnTo>
                  <a:lnTo>
                    <a:pt x="140" y="954"/>
                  </a:lnTo>
                  <a:lnTo>
                    <a:pt x="140" y="953"/>
                  </a:lnTo>
                  <a:lnTo>
                    <a:pt x="140" y="952"/>
                  </a:lnTo>
                  <a:lnTo>
                    <a:pt x="141" y="952"/>
                  </a:lnTo>
                  <a:lnTo>
                    <a:pt x="141" y="951"/>
                  </a:lnTo>
                  <a:lnTo>
                    <a:pt x="141" y="950"/>
                  </a:lnTo>
                  <a:lnTo>
                    <a:pt x="142" y="949"/>
                  </a:lnTo>
                  <a:lnTo>
                    <a:pt x="142" y="948"/>
                  </a:lnTo>
                  <a:lnTo>
                    <a:pt x="142" y="947"/>
                  </a:lnTo>
                  <a:lnTo>
                    <a:pt x="143" y="947"/>
                  </a:lnTo>
                  <a:lnTo>
                    <a:pt x="143" y="947"/>
                  </a:lnTo>
                  <a:lnTo>
                    <a:pt x="143" y="946"/>
                  </a:lnTo>
                  <a:lnTo>
                    <a:pt x="143" y="945"/>
                  </a:lnTo>
                  <a:lnTo>
                    <a:pt x="144" y="945"/>
                  </a:lnTo>
                  <a:lnTo>
                    <a:pt x="144" y="944"/>
                  </a:lnTo>
                  <a:lnTo>
                    <a:pt x="144" y="943"/>
                  </a:lnTo>
                  <a:lnTo>
                    <a:pt x="144" y="942"/>
                  </a:lnTo>
                  <a:lnTo>
                    <a:pt x="143" y="941"/>
                  </a:lnTo>
                  <a:lnTo>
                    <a:pt x="143" y="940"/>
                  </a:lnTo>
                  <a:lnTo>
                    <a:pt x="143" y="939"/>
                  </a:lnTo>
                  <a:lnTo>
                    <a:pt x="142" y="939"/>
                  </a:lnTo>
                  <a:lnTo>
                    <a:pt x="142" y="938"/>
                  </a:lnTo>
                  <a:lnTo>
                    <a:pt x="142" y="938"/>
                  </a:lnTo>
                  <a:lnTo>
                    <a:pt x="142" y="937"/>
                  </a:lnTo>
                  <a:lnTo>
                    <a:pt x="141" y="937"/>
                  </a:lnTo>
                  <a:lnTo>
                    <a:pt x="141" y="936"/>
                  </a:lnTo>
                  <a:lnTo>
                    <a:pt x="141" y="935"/>
                  </a:lnTo>
                  <a:lnTo>
                    <a:pt x="141" y="934"/>
                  </a:lnTo>
                  <a:lnTo>
                    <a:pt x="141" y="933"/>
                  </a:lnTo>
                  <a:lnTo>
                    <a:pt x="141" y="932"/>
                  </a:lnTo>
                  <a:lnTo>
                    <a:pt x="142" y="931"/>
                  </a:lnTo>
                  <a:lnTo>
                    <a:pt x="143" y="930"/>
                  </a:lnTo>
                  <a:lnTo>
                    <a:pt x="144" y="929"/>
                  </a:lnTo>
                  <a:lnTo>
                    <a:pt x="144" y="929"/>
                  </a:lnTo>
                  <a:lnTo>
                    <a:pt x="144" y="928"/>
                  </a:lnTo>
                  <a:lnTo>
                    <a:pt x="143" y="928"/>
                  </a:lnTo>
                  <a:lnTo>
                    <a:pt x="143" y="927"/>
                  </a:lnTo>
                  <a:lnTo>
                    <a:pt x="142" y="927"/>
                  </a:lnTo>
                  <a:lnTo>
                    <a:pt x="142" y="926"/>
                  </a:lnTo>
                  <a:lnTo>
                    <a:pt x="142" y="925"/>
                  </a:lnTo>
                  <a:lnTo>
                    <a:pt x="142" y="924"/>
                  </a:lnTo>
                  <a:lnTo>
                    <a:pt x="142" y="923"/>
                  </a:lnTo>
                  <a:lnTo>
                    <a:pt x="142" y="922"/>
                  </a:lnTo>
                  <a:lnTo>
                    <a:pt x="141" y="921"/>
                  </a:lnTo>
                  <a:lnTo>
                    <a:pt x="141" y="920"/>
                  </a:lnTo>
                  <a:lnTo>
                    <a:pt x="141" y="919"/>
                  </a:lnTo>
                  <a:lnTo>
                    <a:pt x="141" y="919"/>
                  </a:lnTo>
                  <a:lnTo>
                    <a:pt x="141" y="918"/>
                  </a:lnTo>
                  <a:lnTo>
                    <a:pt x="142" y="918"/>
                  </a:lnTo>
                  <a:lnTo>
                    <a:pt x="142" y="917"/>
                  </a:lnTo>
                  <a:lnTo>
                    <a:pt x="141" y="917"/>
                  </a:lnTo>
                  <a:lnTo>
                    <a:pt x="141" y="917"/>
                  </a:lnTo>
                  <a:lnTo>
                    <a:pt x="141" y="916"/>
                  </a:lnTo>
                  <a:lnTo>
                    <a:pt x="140" y="915"/>
                  </a:lnTo>
                  <a:lnTo>
                    <a:pt x="140" y="914"/>
                  </a:lnTo>
                  <a:lnTo>
                    <a:pt x="139" y="914"/>
                  </a:lnTo>
                  <a:lnTo>
                    <a:pt x="139" y="913"/>
                  </a:lnTo>
                  <a:lnTo>
                    <a:pt x="138" y="913"/>
                  </a:lnTo>
                  <a:lnTo>
                    <a:pt x="137" y="913"/>
                  </a:lnTo>
                  <a:lnTo>
                    <a:pt x="136" y="913"/>
                  </a:lnTo>
                  <a:lnTo>
                    <a:pt x="135" y="914"/>
                  </a:lnTo>
                  <a:lnTo>
                    <a:pt x="134" y="913"/>
                  </a:lnTo>
                  <a:lnTo>
                    <a:pt x="133" y="913"/>
                  </a:lnTo>
                  <a:lnTo>
                    <a:pt x="133" y="912"/>
                  </a:lnTo>
                  <a:lnTo>
                    <a:pt x="132" y="912"/>
                  </a:lnTo>
                  <a:lnTo>
                    <a:pt x="132" y="912"/>
                  </a:lnTo>
                  <a:lnTo>
                    <a:pt x="131" y="912"/>
                  </a:lnTo>
                  <a:lnTo>
                    <a:pt x="130" y="911"/>
                  </a:lnTo>
                  <a:lnTo>
                    <a:pt x="129" y="911"/>
                  </a:lnTo>
                  <a:lnTo>
                    <a:pt x="128" y="912"/>
                  </a:lnTo>
                  <a:lnTo>
                    <a:pt x="128" y="911"/>
                  </a:lnTo>
                  <a:lnTo>
                    <a:pt x="128" y="910"/>
                  </a:lnTo>
                  <a:lnTo>
                    <a:pt x="127" y="911"/>
                  </a:lnTo>
                  <a:lnTo>
                    <a:pt x="126" y="911"/>
                  </a:lnTo>
                  <a:lnTo>
                    <a:pt x="126" y="910"/>
                  </a:lnTo>
                  <a:lnTo>
                    <a:pt x="127" y="910"/>
                  </a:lnTo>
                  <a:lnTo>
                    <a:pt x="127" y="909"/>
                  </a:lnTo>
                  <a:lnTo>
                    <a:pt x="128" y="909"/>
                  </a:lnTo>
                  <a:lnTo>
                    <a:pt x="128" y="908"/>
                  </a:lnTo>
                  <a:lnTo>
                    <a:pt x="129" y="908"/>
                  </a:lnTo>
                  <a:lnTo>
                    <a:pt x="129" y="907"/>
                  </a:lnTo>
                  <a:lnTo>
                    <a:pt x="129" y="906"/>
                  </a:lnTo>
                  <a:lnTo>
                    <a:pt x="128" y="905"/>
                  </a:lnTo>
                  <a:lnTo>
                    <a:pt x="127" y="905"/>
                  </a:lnTo>
                  <a:lnTo>
                    <a:pt x="126" y="905"/>
                  </a:lnTo>
                  <a:lnTo>
                    <a:pt x="125" y="905"/>
                  </a:lnTo>
                  <a:lnTo>
                    <a:pt x="125" y="906"/>
                  </a:lnTo>
                  <a:lnTo>
                    <a:pt x="124" y="906"/>
                  </a:lnTo>
                  <a:lnTo>
                    <a:pt x="123" y="905"/>
                  </a:lnTo>
                  <a:lnTo>
                    <a:pt x="122" y="905"/>
                  </a:lnTo>
                  <a:lnTo>
                    <a:pt x="122" y="904"/>
                  </a:lnTo>
                  <a:lnTo>
                    <a:pt x="123" y="904"/>
                  </a:lnTo>
                  <a:lnTo>
                    <a:pt x="123" y="903"/>
                  </a:lnTo>
                  <a:lnTo>
                    <a:pt x="123" y="903"/>
                  </a:lnTo>
                  <a:lnTo>
                    <a:pt x="124" y="902"/>
                  </a:lnTo>
                  <a:lnTo>
                    <a:pt x="125" y="902"/>
                  </a:lnTo>
                  <a:lnTo>
                    <a:pt x="126" y="901"/>
                  </a:lnTo>
                  <a:lnTo>
                    <a:pt x="126" y="901"/>
                  </a:lnTo>
                  <a:lnTo>
                    <a:pt x="126" y="900"/>
                  </a:lnTo>
                  <a:lnTo>
                    <a:pt x="125" y="900"/>
                  </a:lnTo>
                  <a:lnTo>
                    <a:pt x="124" y="900"/>
                  </a:lnTo>
                  <a:lnTo>
                    <a:pt x="123" y="901"/>
                  </a:lnTo>
                  <a:lnTo>
                    <a:pt x="123" y="901"/>
                  </a:lnTo>
                  <a:lnTo>
                    <a:pt x="122" y="901"/>
                  </a:lnTo>
                  <a:lnTo>
                    <a:pt x="121" y="901"/>
                  </a:lnTo>
                  <a:lnTo>
                    <a:pt x="121" y="900"/>
                  </a:lnTo>
                  <a:lnTo>
                    <a:pt x="120" y="900"/>
                  </a:lnTo>
                  <a:lnTo>
                    <a:pt x="120" y="899"/>
                  </a:lnTo>
                  <a:lnTo>
                    <a:pt x="121" y="899"/>
                  </a:lnTo>
                  <a:lnTo>
                    <a:pt x="122" y="898"/>
                  </a:lnTo>
                  <a:lnTo>
                    <a:pt x="123" y="898"/>
                  </a:lnTo>
                  <a:lnTo>
                    <a:pt x="123" y="897"/>
                  </a:lnTo>
                  <a:lnTo>
                    <a:pt x="122" y="896"/>
                  </a:lnTo>
                  <a:lnTo>
                    <a:pt x="121" y="896"/>
                  </a:lnTo>
                  <a:lnTo>
                    <a:pt x="120" y="896"/>
                  </a:lnTo>
                  <a:lnTo>
                    <a:pt x="119" y="896"/>
                  </a:lnTo>
                  <a:lnTo>
                    <a:pt x="118" y="896"/>
                  </a:lnTo>
                  <a:lnTo>
                    <a:pt x="117" y="896"/>
                  </a:lnTo>
                  <a:lnTo>
                    <a:pt x="117" y="895"/>
                  </a:lnTo>
                  <a:lnTo>
                    <a:pt x="117" y="894"/>
                  </a:lnTo>
                  <a:lnTo>
                    <a:pt x="118" y="893"/>
                  </a:lnTo>
                  <a:lnTo>
                    <a:pt x="118" y="892"/>
                  </a:lnTo>
                  <a:lnTo>
                    <a:pt x="119" y="892"/>
                  </a:lnTo>
                  <a:lnTo>
                    <a:pt x="120" y="892"/>
                  </a:lnTo>
                  <a:lnTo>
                    <a:pt x="121" y="892"/>
                  </a:lnTo>
                  <a:lnTo>
                    <a:pt x="122" y="893"/>
                  </a:lnTo>
                  <a:lnTo>
                    <a:pt x="123" y="892"/>
                  </a:lnTo>
                  <a:lnTo>
                    <a:pt x="123" y="892"/>
                  </a:lnTo>
                  <a:lnTo>
                    <a:pt x="123" y="891"/>
                  </a:lnTo>
                  <a:lnTo>
                    <a:pt x="123" y="891"/>
                  </a:lnTo>
                  <a:lnTo>
                    <a:pt x="123" y="890"/>
                  </a:lnTo>
                  <a:lnTo>
                    <a:pt x="123" y="889"/>
                  </a:lnTo>
                  <a:lnTo>
                    <a:pt x="122" y="889"/>
                  </a:lnTo>
                  <a:lnTo>
                    <a:pt x="121" y="889"/>
                  </a:lnTo>
                  <a:lnTo>
                    <a:pt x="121" y="888"/>
                  </a:lnTo>
                  <a:lnTo>
                    <a:pt x="121" y="887"/>
                  </a:lnTo>
                  <a:lnTo>
                    <a:pt x="122" y="887"/>
                  </a:lnTo>
                  <a:lnTo>
                    <a:pt x="122" y="886"/>
                  </a:lnTo>
                  <a:lnTo>
                    <a:pt x="123" y="885"/>
                  </a:lnTo>
                  <a:lnTo>
                    <a:pt x="123" y="884"/>
                  </a:lnTo>
                  <a:lnTo>
                    <a:pt x="122" y="884"/>
                  </a:lnTo>
                  <a:lnTo>
                    <a:pt x="121" y="884"/>
                  </a:lnTo>
                  <a:lnTo>
                    <a:pt x="120" y="884"/>
                  </a:lnTo>
                  <a:lnTo>
                    <a:pt x="119" y="884"/>
                  </a:lnTo>
                  <a:lnTo>
                    <a:pt x="118" y="884"/>
                  </a:lnTo>
                  <a:lnTo>
                    <a:pt x="117" y="883"/>
                  </a:lnTo>
                  <a:lnTo>
                    <a:pt x="116" y="883"/>
                  </a:lnTo>
                  <a:lnTo>
                    <a:pt x="115" y="883"/>
                  </a:lnTo>
                  <a:lnTo>
                    <a:pt x="115" y="883"/>
                  </a:lnTo>
                  <a:lnTo>
                    <a:pt x="114" y="883"/>
                  </a:lnTo>
                  <a:lnTo>
                    <a:pt x="114" y="883"/>
                  </a:lnTo>
                  <a:lnTo>
                    <a:pt x="114" y="883"/>
                  </a:lnTo>
                  <a:lnTo>
                    <a:pt x="114" y="882"/>
                  </a:lnTo>
                  <a:lnTo>
                    <a:pt x="114" y="882"/>
                  </a:lnTo>
                  <a:lnTo>
                    <a:pt x="114" y="881"/>
                  </a:lnTo>
                  <a:lnTo>
                    <a:pt x="114" y="881"/>
                  </a:lnTo>
                  <a:lnTo>
                    <a:pt x="114" y="880"/>
                  </a:lnTo>
                  <a:lnTo>
                    <a:pt x="114" y="881"/>
                  </a:lnTo>
                  <a:lnTo>
                    <a:pt x="113" y="881"/>
                  </a:lnTo>
                  <a:lnTo>
                    <a:pt x="112" y="881"/>
                  </a:lnTo>
                  <a:lnTo>
                    <a:pt x="112" y="880"/>
                  </a:lnTo>
                  <a:lnTo>
                    <a:pt x="112" y="879"/>
                  </a:lnTo>
                  <a:lnTo>
                    <a:pt x="113" y="879"/>
                  </a:lnTo>
                  <a:lnTo>
                    <a:pt x="113" y="878"/>
                  </a:lnTo>
                  <a:lnTo>
                    <a:pt x="114" y="877"/>
                  </a:lnTo>
                  <a:lnTo>
                    <a:pt x="114" y="876"/>
                  </a:lnTo>
                  <a:lnTo>
                    <a:pt x="114" y="875"/>
                  </a:lnTo>
                  <a:lnTo>
                    <a:pt x="115" y="875"/>
                  </a:lnTo>
                  <a:lnTo>
                    <a:pt x="115" y="874"/>
                  </a:lnTo>
                  <a:lnTo>
                    <a:pt x="115" y="874"/>
                  </a:lnTo>
                  <a:lnTo>
                    <a:pt x="114" y="874"/>
                  </a:lnTo>
                  <a:lnTo>
                    <a:pt x="114" y="874"/>
                  </a:lnTo>
                  <a:lnTo>
                    <a:pt x="113" y="874"/>
                  </a:lnTo>
                  <a:lnTo>
                    <a:pt x="112" y="874"/>
                  </a:lnTo>
                  <a:lnTo>
                    <a:pt x="111" y="874"/>
                  </a:lnTo>
                  <a:lnTo>
                    <a:pt x="110" y="874"/>
                  </a:lnTo>
                  <a:lnTo>
                    <a:pt x="109" y="874"/>
                  </a:lnTo>
                  <a:lnTo>
                    <a:pt x="108" y="874"/>
                  </a:lnTo>
                  <a:lnTo>
                    <a:pt x="107" y="874"/>
                  </a:lnTo>
                  <a:lnTo>
                    <a:pt x="107" y="873"/>
                  </a:lnTo>
                  <a:lnTo>
                    <a:pt x="106" y="873"/>
                  </a:lnTo>
                  <a:lnTo>
                    <a:pt x="106" y="872"/>
                  </a:lnTo>
                  <a:lnTo>
                    <a:pt x="105" y="872"/>
                  </a:lnTo>
                  <a:lnTo>
                    <a:pt x="105" y="871"/>
                  </a:lnTo>
                  <a:lnTo>
                    <a:pt x="106" y="871"/>
                  </a:lnTo>
                  <a:lnTo>
                    <a:pt x="106" y="870"/>
                  </a:lnTo>
                  <a:lnTo>
                    <a:pt x="107" y="870"/>
                  </a:lnTo>
                  <a:lnTo>
                    <a:pt x="106" y="870"/>
                  </a:lnTo>
                  <a:lnTo>
                    <a:pt x="105" y="870"/>
                  </a:lnTo>
                  <a:lnTo>
                    <a:pt x="105" y="869"/>
                  </a:lnTo>
                  <a:lnTo>
                    <a:pt x="106" y="869"/>
                  </a:lnTo>
                  <a:lnTo>
                    <a:pt x="107" y="869"/>
                  </a:lnTo>
                  <a:lnTo>
                    <a:pt x="108" y="869"/>
                  </a:lnTo>
                  <a:lnTo>
                    <a:pt x="108" y="868"/>
                  </a:lnTo>
                  <a:lnTo>
                    <a:pt x="109" y="868"/>
                  </a:lnTo>
                  <a:lnTo>
                    <a:pt x="109" y="867"/>
                  </a:lnTo>
                  <a:lnTo>
                    <a:pt x="108" y="867"/>
                  </a:lnTo>
                  <a:lnTo>
                    <a:pt x="108" y="866"/>
                  </a:lnTo>
                  <a:lnTo>
                    <a:pt x="107" y="866"/>
                  </a:lnTo>
                  <a:lnTo>
                    <a:pt x="106" y="866"/>
                  </a:lnTo>
                  <a:lnTo>
                    <a:pt x="106" y="867"/>
                  </a:lnTo>
                  <a:lnTo>
                    <a:pt x="105" y="867"/>
                  </a:lnTo>
                  <a:lnTo>
                    <a:pt x="105" y="867"/>
                  </a:lnTo>
                  <a:lnTo>
                    <a:pt x="105" y="866"/>
                  </a:lnTo>
                  <a:lnTo>
                    <a:pt x="105" y="865"/>
                  </a:lnTo>
                  <a:lnTo>
                    <a:pt x="105" y="864"/>
                  </a:lnTo>
                  <a:lnTo>
                    <a:pt x="105" y="864"/>
                  </a:lnTo>
                  <a:lnTo>
                    <a:pt x="106" y="864"/>
                  </a:lnTo>
                  <a:lnTo>
                    <a:pt x="106" y="863"/>
                  </a:lnTo>
                  <a:lnTo>
                    <a:pt x="105" y="863"/>
                  </a:lnTo>
                  <a:lnTo>
                    <a:pt x="105" y="864"/>
                  </a:lnTo>
                  <a:lnTo>
                    <a:pt x="105" y="863"/>
                  </a:lnTo>
                  <a:lnTo>
                    <a:pt x="105" y="862"/>
                  </a:lnTo>
                  <a:lnTo>
                    <a:pt x="105" y="862"/>
                  </a:lnTo>
                  <a:lnTo>
                    <a:pt x="105" y="861"/>
                  </a:lnTo>
                  <a:lnTo>
                    <a:pt x="105" y="860"/>
                  </a:lnTo>
                  <a:lnTo>
                    <a:pt x="106" y="860"/>
                  </a:lnTo>
                  <a:lnTo>
                    <a:pt x="105" y="859"/>
                  </a:lnTo>
                  <a:lnTo>
                    <a:pt x="105" y="858"/>
                  </a:lnTo>
                  <a:lnTo>
                    <a:pt x="106" y="858"/>
                  </a:lnTo>
                  <a:lnTo>
                    <a:pt x="105" y="857"/>
                  </a:lnTo>
                  <a:lnTo>
                    <a:pt x="105" y="857"/>
                  </a:lnTo>
                  <a:lnTo>
                    <a:pt x="104" y="857"/>
                  </a:lnTo>
                  <a:lnTo>
                    <a:pt x="105" y="857"/>
                  </a:lnTo>
                  <a:lnTo>
                    <a:pt x="105" y="856"/>
                  </a:lnTo>
                  <a:lnTo>
                    <a:pt x="105" y="855"/>
                  </a:lnTo>
                  <a:lnTo>
                    <a:pt x="106" y="855"/>
                  </a:lnTo>
                  <a:lnTo>
                    <a:pt x="107" y="855"/>
                  </a:lnTo>
                  <a:lnTo>
                    <a:pt x="106" y="854"/>
                  </a:lnTo>
                  <a:lnTo>
                    <a:pt x="106" y="855"/>
                  </a:lnTo>
                  <a:lnTo>
                    <a:pt x="105" y="855"/>
                  </a:lnTo>
                  <a:lnTo>
                    <a:pt x="105" y="854"/>
                  </a:lnTo>
                  <a:lnTo>
                    <a:pt x="105" y="853"/>
                  </a:lnTo>
                  <a:lnTo>
                    <a:pt x="106" y="852"/>
                  </a:lnTo>
                  <a:lnTo>
                    <a:pt x="106" y="853"/>
                  </a:lnTo>
                  <a:lnTo>
                    <a:pt x="107" y="853"/>
                  </a:lnTo>
                  <a:lnTo>
                    <a:pt x="107" y="852"/>
                  </a:lnTo>
                  <a:lnTo>
                    <a:pt x="106" y="852"/>
                  </a:lnTo>
                  <a:lnTo>
                    <a:pt x="105" y="852"/>
                  </a:lnTo>
                  <a:lnTo>
                    <a:pt x="105" y="851"/>
                  </a:lnTo>
                  <a:lnTo>
                    <a:pt x="105" y="851"/>
                  </a:lnTo>
                  <a:lnTo>
                    <a:pt x="105" y="852"/>
                  </a:lnTo>
                  <a:lnTo>
                    <a:pt x="105" y="851"/>
                  </a:lnTo>
                  <a:lnTo>
                    <a:pt x="105" y="850"/>
                  </a:lnTo>
                  <a:lnTo>
                    <a:pt x="105" y="850"/>
                  </a:lnTo>
                  <a:lnTo>
                    <a:pt x="105" y="849"/>
                  </a:lnTo>
                  <a:lnTo>
                    <a:pt x="105" y="849"/>
                  </a:lnTo>
                  <a:lnTo>
                    <a:pt x="105" y="848"/>
                  </a:lnTo>
                  <a:lnTo>
                    <a:pt x="104" y="848"/>
                  </a:lnTo>
                  <a:lnTo>
                    <a:pt x="103" y="848"/>
                  </a:lnTo>
                  <a:lnTo>
                    <a:pt x="103" y="847"/>
                  </a:lnTo>
                  <a:lnTo>
                    <a:pt x="103" y="846"/>
                  </a:lnTo>
                  <a:lnTo>
                    <a:pt x="104" y="846"/>
                  </a:lnTo>
                  <a:lnTo>
                    <a:pt x="103" y="845"/>
                  </a:lnTo>
                  <a:lnTo>
                    <a:pt x="102" y="845"/>
                  </a:lnTo>
                  <a:lnTo>
                    <a:pt x="101" y="845"/>
                  </a:lnTo>
                  <a:lnTo>
                    <a:pt x="101" y="844"/>
                  </a:lnTo>
                  <a:lnTo>
                    <a:pt x="100" y="844"/>
                  </a:lnTo>
                  <a:lnTo>
                    <a:pt x="100" y="843"/>
                  </a:lnTo>
                  <a:lnTo>
                    <a:pt x="100" y="842"/>
                  </a:lnTo>
                  <a:lnTo>
                    <a:pt x="101" y="842"/>
                  </a:lnTo>
                  <a:lnTo>
                    <a:pt x="102" y="842"/>
                  </a:lnTo>
                  <a:lnTo>
                    <a:pt x="103" y="841"/>
                  </a:lnTo>
                  <a:lnTo>
                    <a:pt x="103" y="840"/>
                  </a:lnTo>
                  <a:lnTo>
                    <a:pt x="102" y="840"/>
                  </a:lnTo>
                  <a:lnTo>
                    <a:pt x="102" y="839"/>
                  </a:lnTo>
                  <a:lnTo>
                    <a:pt x="102" y="838"/>
                  </a:lnTo>
                  <a:lnTo>
                    <a:pt x="102" y="837"/>
                  </a:lnTo>
                  <a:lnTo>
                    <a:pt x="103" y="837"/>
                  </a:lnTo>
                  <a:lnTo>
                    <a:pt x="104" y="837"/>
                  </a:lnTo>
                  <a:lnTo>
                    <a:pt x="105" y="837"/>
                  </a:lnTo>
                  <a:lnTo>
                    <a:pt x="105" y="836"/>
                  </a:lnTo>
                  <a:lnTo>
                    <a:pt x="105" y="836"/>
                  </a:lnTo>
                  <a:lnTo>
                    <a:pt x="104" y="836"/>
                  </a:lnTo>
                  <a:lnTo>
                    <a:pt x="103" y="837"/>
                  </a:lnTo>
                  <a:lnTo>
                    <a:pt x="102" y="837"/>
                  </a:lnTo>
                  <a:lnTo>
                    <a:pt x="101" y="837"/>
                  </a:lnTo>
                  <a:lnTo>
                    <a:pt x="100" y="837"/>
                  </a:lnTo>
                  <a:lnTo>
                    <a:pt x="99" y="837"/>
                  </a:lnTo>
                  <a:lnTo>
                    <a:pt x="99" y="836"/>
                  </a:lnTo>
                  <a:lnTo>
                    <a:pt x="98" y="836"/>
                  </a:lnTo>
                  <a:lnTo>
                    <a:pt x="97" y="836"/>
                  </a:lnTo>
                  <a:lnTo>
                    <a:pt x="96" y="837"/>
                  </a:lnTo>
                  <a:lnTo>
                    <a:pt x="96" y="837"/>
                  </a:lnTo>
                  <a:lnTo>
                    <a:pt x="95" y="837"/>
                  </a:lnTo>
                  <a:lnTo>
                    <a:pt x="96" y="837"/>
                  </a:lnTo>
                  <a:lnTo>
                    <a:pt x="96" y="836"/>
                  </a:lnTo>
                  <a:lnTo>
                    <a:pt x="96" y="836"/>
                  </a:lnTo>
                  <a:lnTo>
                    <a:pt x="96" y="835"/>
                  </a:lnTo>
                  <a:lnTo>
                    <a:pt x="96" y="835"/>
                  </a:lnTo>
                  <a:lnTo>
                    <a:pt x="96" y="834"/>
                  </a:lnTo>
                  <a:lnTo>
                    <a:pt x="96" y="835"/>
                  </a:lnTo>
                  <a:lnTo>
                    <a:pt x="95" y="835"/>
                  </a:lnTo>
                  <a:lnTo>
                    <a:pt x="95" y="836"/>
                  </a:lnTo>
                  <a:lnTo>
                    <a:pt x="95" y="835"/>
                  </a:lnTo>
                  <a:lnTo>
                    <a:pt x="94" y="835"/>
                  </a:lnTo>
                  <a:lnTo>
                    <a:pt x="94" y="834"/>
                  </a:lnTo>
                  <a:lnTo>
                    <a:pt x="93" y="834"/>
                  </a:lnTo>
                  <a:lnTo>
                    <a:pt x="93" y="833"/>
                  </a:lnTo>
                  <a:lnTo>
                    <a:pt x="92" y="833"/>
                  </a:lnTo>
                  <a:lnTo>
                    <a:pt x="91" y="833"/>
                  </a:lnTo>
                  <a:lnTo>
                    <a:pt x="91" y="832"/>
                  </a:lnTo>
                  <a:lnTo>
                    <a:pt x="91" y="831"/>
                  </a:lnTo>
                  <a:lnTo>
                    <a:pt x="91" y="830"/>
                  </a:lnTo>
                  <a:lnTo>
                    <a:pt x="90" y="830"/>
                  </a:lnTo>
                  <a:lnTo>
                    <a:pt x="89" y="830"/>
                  </a:lnTo>
                  <a:lnTo>
                    <a:pt x="89" y="829"/>
                  </a:lnTo>
                  <a:lnTo>
                    <a:pt x="90" y="828"/>
                  </a:lnTo>
                  <a:lnTo>
                    <a:pt x="91" y="828"/>
                  </a:lnTo>
                  <a:lnTo>
                    <a:pt x="92" y="827"/>
                  </a:lnTo>
                  <a:lnTo>
                    <a:pt x="93" y="827"/>
                  </a:lnTo>
                  <a:lnTo>
                    <a:pt x="94" y="826"/>
                  </a:lnTo>
                  <a:lnTo>
                    <a:pt x="95" y="826"/>
                  </a:lnTo>
                  <a:lnTo>
                    <a:pt x="96" y="826"/>
                  </a:lnTo>
                  <a:lnTo>
                    <a:pt x="95" y="826"/>
                  </a:lnTo>
                  <a:lnTo>
                    <a:pt x="95" y="825"/>
                  </a:lnTo>
                  <a:lnTo>
                    <a:pt x="95" y="824"/>
                  </a:lnTo>
                  <a:lnTo>
                    <a:pt x="94" y="824"/>
                  </a:lnTo>
                  <a:lnTo>
                    <a:pt x="94" y="823"/>
                  </a:lnTo>
                  <a:lnTo>
                    <a:pt x="95" y="823"/>
                  </a:lnTo>
                  <a:lnTo>
                    <a:pt x="96" y="822"/>
                  </a:lnTo>
                  <a:lnTo>
                    <a:pt x="96" y="822"/>
                  </a:lnTo>
                  <a:lnTo>
                    <a:pt x="96" y="823"/>
                  </a:lnTo>
                  <a:lnTo>
                    <a:pt x="97" y="823"/>
                  </a:lnTo>
                  <a:lnTo>
                    <a:pt x="98" y="823"/>
                  </a:lnTo>
                  <a:lnTo>
                    <a:pt x="99" y="823"/>
                  </a:lnTo>
                  <a:lnTo>
                    <a:pt x="100" y="823"/>
                  </a:lnTo>
                  <a:lnTo>
                    <a:pt x="101" y="823"/>
                  </a:lnTo>
                  <a:lnTo>
                    <a:pt x="101" y="822"/>
                  </a:lnTo>
                  <a:lnTo>
                    <a:pt x="100" y="822"/>
                  </a:lnTo>
                  <a:lnTo>
                    <a:pt x="99" y="822"/>
                  </a:lnTo>
                  <a:lnTo>
                    <a:pt x="98" y="822"/>
                  </a:lnTo>
                  <a:lnTo>
                    <a:pt x="97" y="822"/>
                  </a:lnTo>
                  <a:lnTo>
                    <a:pt x="97" y="821"/>
                  </a:lnTo>
                  <a:lnTo>
                    <a:pt x="98" y="821"/>
                  </a:lnTo>
                  <a:lnTo>
                    <a:pt x="98" y="820"/>
                  </a:lnTo>
                  <a:lnTo>
                    <a:pt x="97" y="820"/>
                  </a:lnTo>
                  <a:lnTo>
                    <a:pt x="96" y="820"/>
                  </a:lnTo>
                  <a:lnTo>
                    <a:pt x="96" y="820"/>
                  </a:lnTo>
                  <a:lnTo>
                    <a:pt x="96" y="821"/>
                  </a:lnTo>
                  <a:lnTo>
                    <a:pt x="95" y="821"/>
                  </a:lnTo>
                  <a:lnTo>
                    <a:pt x="94" y="821"/>
                  </a:lnTo>
                  <a:lnTo>
                    <a:pt x="93" y="821"/>
                  </a:lnTo>
                  <a:lnTo>
                    <a:pt x="92" y="821"/>
                  </a:lnTo>
                  <a:lnTo>
                    <a:pt x="91" y="821"/>
                  </a:lnTo>
                  <a:lnTo>
                    <a:pt x="91" y="820"/>
                  </a:lnTo>
                  <a:lnTo>
                    <a:pt x="92" y="819"/>
                  </a:lnTo>
                  <a:lnTo>
                    <a:pt x="92" y="819"/>
                  </a:lnTo>
                  <a:lnTo>
                    <a:pt x="92" y="818"/>
                  </a:lnTo>
                  <a:lnTo>
                    <a:pt x="93" y="818"/>
                  </a:lnTo>
                  <a:lnTo>
                    <a:pt x="92" y="817"/>
                  </a:lnTo>
                  <a:lnTo>
                    <a:pt x="91" y="817"/>
                  </a:lnTo>
                  <a:lnTo>
                    <a:pt x="91" y="816"/>
                  </a:lnTo>
                  <a:lnTo>
                    <a:pt x="91" y="815"/>
                  </a:lnTo>
                  <a:lnTo>
                    <a:pt x="90" y="814"/>
                  </a:lnTo>
                  <a:lnTo>
                    <a:pt x="91" y="814"/>
                  </a:lnTo>
                  <a:lnTo>
                    <a:pt x="91" y="813"/>
                  </a:lnTo>
                  <a:lnTo>
                    <a:pt x="91" y="812"/>
                  </a:lnTo>
                  <a:lnTo>
                    <a:pt x="90" y="812"/>
                  </a:lnTo>
                  <a:lnTo>
                    <a:pt x="89" y="812"/>
                  </a:lnTo>
                  <a:lnTo>
                    <a:pt x="88" y="812"/>
                  </a:lnTo>
                  <a:lnTo>
                    <a:pt x="87" y="812"/>
                  </a:lnTo>
                  <a:lnTo>
                    <a:pt x="87" y="812"/>
                  </a:lnTo>
                  <a:lnTo>
                    <a:pt x="87" y="813"/>
                  </a:lnTo>
                  <a:lnTo>
                    <a:pt x="86" y="812"/>
                  </a:lnTo>
                  <a:lnTo>
                    <a:pt x="85" y="812"/>
                  </a:lnTo>
                  <a:lnTo>
                    <a:pt x="85" y="811"/>
                  </a:lnTo>
                  <a:lnTo>
                    <a:pt x="85" y="810"/>
                  </a:lnTo>
                  <a:lnTo>
                    <a:pt x="86" y="810"/>
                  </a:lnTo>
                  <a:lnTo>
                    <a:pt x="87" y="810"/>
                  </a:lnTo>
                  <a:lnTo>
                    <a:pt x="87" y="810"/>
                  </a:lnTo>
                  <a:lnTo>
                    <a:pt x="88" y="809"/>
                  </a:lnTo>
                  <a:lnTo>
                    <a:pt x="88" y="809"/>
                  </a:lnTo>
                  <a:lnTo>
                    <a:pt x="88" y="808"/>
                  </a:lnTo>
                  <a:lnTo>
                    <a:pt x="89" y="808"/>
                  </a:lnTo>
                  <a:lnTo>
                    <a:pt x="88" y="808"/>
                  </a:lnTo>
                  <a:lnTo>
                    <a:pt x="88" y="807"/>
                  </a:lnTo>
                  <a:lnTo>
                    <a:pt x="88" y="806"/>
                  </a:lnTo>
                  <a:lnTo>
                    <a:pt x="87" y="806"/>
                  </a:lnTo>
                  <a:lnTo>
                    <a:pt x="88" y="806"/>
                  </a:lnTo>
                  <a:lnTo>
                    <a:pt x="88" y="805"/>
                  </a:lnTo>
                  <a:lnTo>
                    <a:pt x="89" y="805"/>
                  </a:lnTo>
                  <a:lnTo>
                    <a:pt x="90" y="805"/>
                  </a:lnTo>
                  <a:lnTo>
                    <a:pt x="90" y="804"/>
                  </a:lnTo>
                  <a:lnTo>
                    <a:pt x="90" y="803"/>
                  </a:lnTo>
                  <a:lnTo>
                    <a:pt x="89" y="803"/>
                  </a:lnTo>
                  <a:lnTo>
                    <a:pt x="88" y="803"/>
                  </a:lnTo>
                  <a:lnTo>
                    <a:pt x="87" y="803"/>
                  </a:lnTo>
                  <a:lnTo>
                    <a:pt x="87" y="802"/>
                  </a:lnTo>
                  <a:lnTo>
                    <a:pt x="88" y="802"/>
                  </a:lnTo>
                  <a:lnTo>
                    <a:pt x="89" y="801"/>
                  </a:lnTo>
                  <a:lnTo>
                    <a:pt x="89" y="800"/>
                  </a:lnTo>
                  <a:lnTo>
                    <a:pt x="90" y="800"/>
                  </a:lnTo>
                  <a:lnTo>
                    <a:pt x="91" y="800"/>
                  </a:lnTo>
                  <a:lnTo>
                    <a:pt x="92" y="800"/>
                  </a:lnTo>
                  <a:lnTo>
                    <a:pt x="94" y="800"/>
                  </a:lnTo>
                  <a:lnTo>
                    <a:pt x="95" y="800"/>
                  </a:lnTo>
                  <a:lnTo>
                    <a:pt x="95" y="800"/>
                  </a:lnTo>
                  <a:lnTo>
                    <a:pt x="95" y="799"/>
                  </a:lnTo>
                  <a:lnTo>
                    <a:pt x="95" y="798"/>
                  </a:lnTo>
                  <a:lnTo>
                    <a:pt x="94" y="797"/>
                  </a:lnTo>
                  <a:lnTo>
                    <a:pt x="92" y="797"/>
                  </a:lnTo>
                  <a:lnTo>
                    <a:pt x="92" y="798"/>
                  </a:lnTo>
                  <a:lnTo>
                    <a:pt x="90" y="798"/>
                  </a:lnTo>
                  <a:lnTo>
                    <a:pt x="89" y="798"/>
                  </a:lnTo>
                  <a:lnTo>
                    <a:pt x="88" y="798"/>
                  </a:lnTo>
                  <a:lnTo>
                    <a:pt x="87" y="798"/>
                  </a:lnTo>
                  <a:lnTo>
                    <a:pt x="87" y="797"/>
                  </a:lnTo>
                  <a:lnTo>
                    <a:pt x="87" y="797"/>
                  </a:lnTo>
                  <a:lnTo>
                    <a:pt x="87" y="796"/>
                  </a:lnTo>
                  <a:lnTo>
                    <a:pt x="87" y="796"/>
                  </a:lnTo>
                  <a:lnTo>
                    <a:pt x="87" y="796"/>
                  </a:lnTo>
                  <a:lnTo>
                    <a:pt x="87" y="797"/>
                  </a:lnTo>
                  <a:lnTo>
                    <a:pt x="87" y="797"/>
                  </a:lnTo>
                  <a:lnTo>
                    <a:pt x="87" y="796"/>
                  </a:lnTo>
                  <a:lnTo>
                    <a:pt x="88" y="796"/>
                  </a:lnTo>
                  <a:lnTo>
                    <a:pt x="87" y="796"/>
                  </a:lnTo>
                  <a:lnTo>
                    <a:pt x="87" y="795"/>
                  </a:lnTo>
                  <a:lnTo>
                    <a:pt x="87" y="796"/>
                  </a:lnTo>
                  <a:lnTo>
                    <a:pt x="87" y="795"/>
                  </a:lnTo>
                  <a:lnTo>
                    <a:pt x="88" y="795"/>
                  </a:lnTo>
                  <a:lnTo>
                    <a:pt x="87" y="795"/>
                  </a:lnTo>
                  <a:lnTo>
                    <a:pt x="87" y="794"/>
                  </a:lnTo>
                  <a:lnTo>
                    <a:pt x="87" y="794"/>
                  </a:lnTo>
                  <a:lnTo>
                    <a:pt x="86" y="794"/>
                  </a:lnTo>
                  <a:lnTo>
                    <a:pt x="85" y="794"/>
                  </a:lnTo>
                  <a:lnTo>
                    <a:pt x="85" y="793"/>
                  </a:lnTo>
                  <a:lnTo>
                    <a:pt x="86" y="793"/>
                  </a:lnTo>
                  <a:lnTo>
                    <a:pt x="87" y="793"/>
                  </a:lnTo>
                  <a:lnTo>
                    <a:pt x="87" y="793"/>
                  </a:lnTo>
                  <a:lnTo>
                    <a:pt x="87" y="792"/>
                  </a:lnTo>
                  <a:lnTo>
                    <a:pt x="88" y="792"/>
                  </a:lnTo>
                  <a:lnTo>
                    <a:pt x="89" y="792"/>
                  </a:lnTo>
                  <a:lnTo>
                    <a:pt x="88" y="792"/>
                  </a:lnTo>
                  <a:lnTo>
                    <a:pt x="89" y="792"/>
                  </a:lnTo>
                  <a:lnTo>
                    <a:pt x="88" y="793"/>
                  </a:lnTo>
                  <a:lnTo>
                    <a:pt x="89" y="793"/>
                  </a:lnTo>
                  <a:lnTo>
                    <a:pt x="90" y="793"/>
                  </a:lnTo>
                  <a:lnTo>
                    <a:pt x="91" y="793"/>
                  </a:lnTo>
                  <a:lnTo>
                    <a:pt x="92" y="793"/>
                  </a:lnTo>
                  <a:lnTo>
                    <a:pt x="91" y="793"/>
                  </a:lnTo>
                  <a:lnTo>
                    <a:pt x="92" y="793"/>
                  </a:lnTo>
                  <a:lnTo>
                    <a:pt x="93" y="793"/>
                  </a:lnTo>
                  <a:lnTo>
                    <a:pt x="93" y="792"/>
                  </a:lnTo>
                  <a:lnTo>
                    <a:pt x="94" y="792"/>
                  </a:lnTo>
                  <a:lnTo>
                    <a:pt x="94" y="791"/>
                  </a:lnTo>
                  <a:lnTo>
                    <a:pt x="93" y="791"/>
                  </a:lnTo>
                  <a:lnTo>
                    <a:pt x="92" y="791"/>
                  </a:lnTo>
                  <a:lnTo>
                    <a:pt x="91" y="791"/>
                  </a:lnTo>
                  <a:lnTo>
                    <a:pt x="90" y="791"/>
                  </a:lnTo>
                  <a:lnTo>
                    <a:pt x="89" y="791"/>
                  </a:lnTo>
                  <a:lnTo>
                    <a:pt x="90" y="791"/>
                  </a:lnTo>
                  <a:lnTo>
                    <a:pt x="90" y="791"/>
                  </a:lnTo>
                  <a:lnTo>
                    <a:pt x="89" y="791"/>
                  </a:lnTo>
                  <a:lnTo>
                    <a:pt x="88" y="791"/>
                  </a:lnTo>
                  <a:lnTo>
                    <a:pt x="87" y="791"/>
                  </a:lnTo>
                  <a:lnTo>
                    <a:pt x="87" y="791"/>
                  </a:lnTo>
                  <a:lnTo>
                    <a:pt x="86" y="791"/>
                  </a:lnTo>
                  <a:lnTo>
                    <a:pt x="85" y="791"/>
                  </a:lnTo>
                  <a:lnTo>
                    <a:pt x="85" y="790"/>
                  </a:lnTo>
                  <a:lnTo>
                    <a:pt x="84" y="790"/>
                  </a:lnTo>
                  <a:lnTo>
                    <a:pt x="83" y="790"/>
                  </a:lnTo>
                  <a:lnTo>
                    <a:pt x="82" y="790"/>
                  </a:lnTo>
                  <a:lnTo>
                    <a:pt x="81" y="790"/>
                  </a:lnTo>
                  <a:lnTo>
                    <a:pt x="81" y="789"/>
                  </a:lnTo>
                  <a:lnTo>
                    <a:pt x="82" y="790"/>
                  </a:lnTo>
                  <a:lnTo>
                    <a:pt x="83" y="790"/>
                  </a:lnTo>
                  <a:lnTo>
                    <a:pt x="83" y="789"/>
                  </a:lnTo>
                  <a:lnTo>
                    <a:pt x="84" y="789"/>
                  </a:lnTo>
                  <a:lnTo>
                    <a:pt x="84" y="790"/>
                  </a:lnTo>
                  <a:lnTo>
                    <a:pt x="85" y="790"/>
                  </a:lnTo>
                  <a:lnTo>
                    <a:pt x="86" y="790"/>
                  </a:lnTo>
                  <a:lnTo>
                    <a:pt x="87" y="790"/>
                  </a:lnTo>
                  <a:lnTo>
                    <a:pt x="87" y="790"/>
                  </a:lnTo>
                  <a:lnTo>
                    <a:pt x="88" y="790"/>
                  </a:lnTo>
                  <a:lnTo>
                    <a:pt x="87" y="790"/>
                  </a:lnTo>
                  <a:lnTo>
                    <a:pt x="87" y="789"/>
                  </a:lnTo>
                  <a:lnTo>
                    <a:pt x="87" y="789"/>
                  </a:lnTo>
                  <a:lnTo>
                    <a:pt x="87" y="790"/>
                  </a:lnTo>
                  <a:lnTo>
                    <a:pt x="87" y="789"/>
                  </a:lnTo>
                  <a:lnTo>
                    <a:pt x="86" y="789"/>
                  </a:lnTo>
                  <a:lnTo>
                    <a:pt x="85" y="789"/>
                  </a:lnTo>
                  <a:lnTo>
                    <a:pt x="84" y="789"/>
                  </a:lnTo>
                  <a:lnTo>
                    <a:pt x="85" y="789"/>
                  </a:lnTo>
                  <a:lnTo>
                    <a:pt x="85" y="788"/>
                  </a:lnTo>
                  <a:lnTo>
                    <a:pt x="86" y="788"/>
                  </a:lnTo>
                  <a:lnTo>
                    <a:pt x="86" y="789"/>
                  </a:lnTo>
                  <a:lnTo>
                    <a:pt x="86" y="788"/>
                  </a:lnTo>
                  <a:lnTo>
                    <a:pt x="87" y="788"/>
                  </a:lnTo>
                  <a:lnTo>
                    <a:pt x="87" y="788"/>
                  </a:lnTo>
                  <a:lnTo>
                    <a:pt x="87" y="787"/>
                  </a:lnTo>
                  <a:lnTo>
                    <a:pt x="87" y="787"/>
                  </a:lnTo>
                  <a:lnTo>
                    <a:pt x="86" y="787"/>
                  </a:lnTo>
                  <a:lnTo>
                    <a:pt x="85" y="788"/>
                  </a:lnTo>
                  <a:lnTo>
                    <a:pt x="84" y="788"/>
                  </a:lnTo>
                  <a:lnTo>
                    <a:pt x="83" y="787"/>
                  </a:lnTo>
                  <a:lnTo>
                    <a:pt x="84" y="787"/>
                  </a:lnTo>
                  <a:lnTo>
                    <a:pt x="84" y="786"/>
                  </a:lnTo>
                  <a:lnTo>
                    <a:pt x="85" y="786"/>
                  </a:lnTo>
                  <a:lnTo>
                    <a:pt x="86" y="786"/>
                  </a:lnTo>
                  <a:lnTo>
                    <a:pt x="86" y="785"/>
                  </a:lnTo>
                  <a:lnTo>
                    <a:pt x="85" y="785"/>
                  </a:lnTo>
                  <a:lnTo>
                    <a:pt x="85" y="784"/>
                  </a:lnTo>
                  <a:lnTo>
                    <a:pt x="86" y="784"/>
                  </a:lnTo>
                  <a:lnTo>
                    <a:pt x="87" y="784"/>
                  </a:lnTo>
                  <a:lnTo>
                    <a:pt x="87" y="783"/>
                  </a:lnTo>
                  <a:lnTo>
                    <a:pt x="87" y="783"/>
                  </a:lnTo>
                  <a:lnTo>
                    <a:pt x="88" y="783"/>
                  </a:lnTo>
                  <a:lnTo>
                    <a:pt x="89" y="784"/>
                  </a:lnTo>
                  <a:lnTo>
                    <a:pt x="90" y="784"/>
                  </a:lnTo>
                  <a:lnTo>
                    <a:pt x="91" y="784"/>
                  </a:lnTo>
                  <a:lnTo>
                    <a:pt x="91" y="783"/>
                  </a:lnTo>
                  <a:lnTo>
                    <a:pt x="90" y="783"/>
                  </a:lnTo>
                  <a:lnTo>
                    <a:pt x="89" y="782"/>
                  </a:lnTo>
                  <a:lnTo>
                    <a:pt x="88" y="782"/>
                  </a:lnTo>
                  <a:lnTo>
                    <a:pt x="87" y="782"/>
                  </a:lnTo>
                  <a:lnTo>
                    <a:pt x="87" y="782"/>
                  </a:lnTo>
                  <a:lnTo>
                    <a:pt x="87" y="782"/>
                  </a:lnTo>
                  <a:lnTo>
                    <a:pt x="86" y="781"/>
                  </a:lnTo>
                  <a:lnTo>
                    <a:pt x="86" y="782"/>
                  </a:lnTo>
                  <a:lnTo>
                    <a:pt x="85" y="782"/>
                  </a:lnTo>
                  <a:lnTo>
                    <a:pt x="85" y="782"/>
                  </a:lnTo>
                  <a:lnTo>
                    <a:pt x="84" y="782"/>
                  </a:lnTo>
                  <a:lnTo>
                    <a:pt x="83" y="782"/>
                  </a:lnTo>
                  <a:lnTo>
                    <a:pt x="83" y="782"/>
                  </a:lnTo>
                  <a:lnTo>
                    <a:pt x="83" y="781"/>
                  </a:lnTo>
                  <a:lnTo>
                    <a:pt x="82" y="781"/>
                  </a:lnTo>
                  <a:lnTo>
                    <a:pt x="81" y="781"/>
                  </a:lnTo>
                  <a:lnTo>
                    <a:pt x="82" y="780"/>
                  </a:lnTo>
                  <a:lnTo>
                    <a:pt x="81" y="779"/>
                  </a:lnTo>
                  <a:lnTo>
                    <a:pt x="80" y="779"/>
                  </a:lnTo>
                  <a:lnTo>
                    <a:pt x="79" y="779"/>
                  </a:lnTo>
                  <a:lnTo>
                    <a:pt x="79" y="778"/>
                  </a:lnTo>
                  <a:lnTo>
                    <a:pt x="78" y="778"/>
                  </a:lnTo>
                  <a:lnTo>
                    <a:pt x="78" y="778"/>
                  </a:lnTo>
                  <a:lnTo>
                    <a:pt x="78" y="777"/>
                  </a:lnTo>
                  <a:lnTo>
                    <a:pt x="78" y="776"/>
                  </a:lnTo>
                  <a:lnTo>
                    <a:pt x="78" y="775"/>
                  </a:lnTo>
                  <a:lnTo>
                    <a:pt x="78" y="776"/>
                  </a:lnTo>
                  <a:lnTo>
                    <a:pt x="79" y="776"/>
                  </a:lnTo>
                  <a:lnTo>
                    <a:pt x="80" y="776"/>
                  </a:lnTo>
                  <a:lnTo>
                    <a:pt x="81" y="775"/>
                  </a:lnTo>
                  <a:lnTo>
                    <a:pt x="82" y="775"/>
                  </a:lnTo>
                  <a:lnTo>
                    <a:pt x="83" y="775"/>
                  </a:lnTo>
                  <a:lnTo>
                    <a:pt x="84" y="775"/>
                  </a:lnTo>
                  <a:lnTo>
                    <a:pt x="84" y="774"/>
                  </a:lnTo>
                  <a:lnTo>
                    <a:pt x="82" y="774"/>
                  </a:lnTo>
                  <a:lnTo>
                    <a:pt x="81" y="773"/>
                  </a:lnTo>
                  <a:lnTo>
                    <a:pt x="80" y="773"/>
                  </a:lnTo>
                  <a:lnTo>
                    <a:pt x="79" y="773"/>
                  </a:lnTo>
                  <a:lnTo>
                    <a:pt x="80" y="772"/>
                  </a:lnTo>
                  <a:lnTo>
                    <a:pt x="81" y="772"/>
                  </a:lnTo>
                  <a:lnTo>
                    <a:pt x="82" y="771"/>
                  </a:lnTo>
                  <a:lnTo>
                    <a:pt x="81" y="770"/>
                  </a:lnTo>
                  <a:lnTo>
                    <a:pt x="80" y="771"/>
                  </a:lnTo>
                  <a:lnTo>
                    <a:pt x="78" y="771"/>
                  </a:lnTo>
                  <a:lnTo>
                    <a:pt x="78" y="771"/>
                  </a:lnTo>
                  <a:lnTo>
                    <a:pt x="77" y="771"/>
                  </a:lnTo>
                  <a:lnTo>
                    <a:pt x="76" y="771"/>
                  </a:lnTo>
                  <a:lnTo>
                    <a:pt x="76" y="772"/>
                  </a:lnTo>
                  <a:lnTo>
                    <a:pt x="75" y="773"/>
                  </a:lnTo>
                  <a:lnTo>
                    <a:pt x="74" y="773"/>
                  </a:lnTo>
                  <a:lnTo>
                    <a:pt x="73" y="773"/>
                  </a:lnTo>
                  <a:lnTo>
                    <a:pt x="72" y="773"/>
                  </a:lnTo>
                  <a:lnTo>
                    <a:pt x="71" y="773"/>
                  </a:lnTo>
                  <a:lnTo>
                    <a:pt x="71" y="773"/>
                  </a:lnTo>
                  <a:lnTo>
                    <a:pt x="71" y="772"/>
                  </a:lnTo>
                  <a:lnTo>
                    <a:pt x="72" y="772"/>
                  </a:lnTo>
                  <a:lnTo>
                    <a:pt x="73" y="771"/>
                  </a:lnTo>
                  <a:lnTo>
                    <a:pt x="73" y="770"/>
                  </a:lnTo>
                  <a:lnTo>
                    <a:pt x="72" y="770"/>
                  </a:lnTo>
                  <a:lnTo>
                    <a:pt x="71" y="770"/>
                  </a:lnTo>
                  <a:lnTo>
                    <a:pt x="70" y="771"/>
                  </a:lnTo>
                  <a:lnTo>
                    <a:pt x="69" y="771"/>
                  </a:lnTo>
                  <a:lnTo>
                    <a:pt x="69" y="772"/>
                  </a:lnTo>
                  <a:lnTo>
                    <a:pt x="67" y="772"/>
                  </a:lnTo>
                  <a:lnTo>
                    <a:pt x="66" y="772"/>
                  </a:lnTo>
                  <a:lnTo>
                    <a:pt x="64" y="772"/>
                  </a:lnTo>
                  <a:lnTo>
                    <a:pt x="63" y="772"/>
                  </a:lnTo>
                  <a:lnTo>
                    <a:pt x="63" y="771"/>
                  </a:lnTo>
                  <a:lnTo>
                    <a:pt x="63" y="770"/>
                  </a:lnTo>
                  <a:lnTo>
                    <a:pt x="64" y="769"/>
                  </a:lnTo>
                  <a:lnTo>
                    <a:pt x="65" y="768"/>
                  </a:lnTo>
                  <a:lnTo>
                    <a:pt x="66" y="768"/>
                  </a:lnTo>
                  <a:lnTo>
                    <a:pt x="67" y="768"/>
                  </a:lnTo>
                  <a:lnTo>
                    <a:pt x="67" y="767"/>
                  </a:lnTo>
                  <a:lnTo>
                    <a:pt x="68" y="766"/>
                  </a:lnTo>
                  <a:lnTo>
                    <a:pt x="68" y="765"/>
                  </a:lnTo>
                  <a:lnTo>
                    <a:pt x="67" y="765"/>
                  </a:lnTo>
                  <a:lnTo>
                    <a:pt x="66" y="764"/>
                  </a:lnTo>
                  <a:lnTo>
                    <a:pt x="64" y="764"/>
                  </a:lnTo>
                  <a:lnTo>
                    <a:pt x="64" y="764"/>
                  </a:lnTo>
                  <a:lnTo>
                    <a:pt x="63" y="763"/>
                  </a:lnTo>
                  <a:lnTo>
                    <a:pt x="62" y="764"/>
                  </a:lnTo>
                  <a:lnTo>
                    <a:pt x="60" y="764"/>
                  </a:lnTo>
                  <a:lnTo>
                    <a:pt x="59" y="764"/>
                  </a:lnTo>
                  <a:lnTo>
                    <a:pt x="59" y="763"/>
                  </a:lnTo>
                  <a:lnTo>
                    <a:pt x="60" y="763"/>
                  </a:lnTo>
                  <a:lnTo>
                    <a:pt x="60" y="762"/>
                  </a:lnTo>
                  <a:lnTo>
                    <a:pt x="59" y="762"/>
                  </a:lnTo>
                  <a:lnTo>
                    <a:pt x="59" y="762"/>
                  </a:lnTo>
                  <a:lnTo>
                    <a:pt x="58" y="762"/>
                  </a:lnTo>
                  <a:lnTo>
                    <a:pt x="57" y="762"/>
                  </a:lnTo>
                  <a:lnTo>
                    <a:pt x="56" y="761"/>
                  </a:lnTo>
                  <a:lnTo>
                    <a:pt x="57" y="760"/>
                  </a:lnTo>
                  <a:lnTo>
                    <a:pt x="57" y="759"/>
                  </a:lnTo>
                  <a:lnTo>
                    <a:pt x="58" y="759"/>
                  </a:lnTo>
                  <a:lnTo>
                    <a:pt x="57" y="759"/>
                  </a:lnTo>
                  <a:lnTo>
                    <a:pt x="56" y="759"/>
                  </a:lnTo>
                  <a:lnTo>
                    <a:pt x="56" y="758"/>
                  </a:lnTo>
                  <a:lnTo>
                    <a:pt x="57" y="757"/>
                  </a:lnTo>
                  <a:lnTo>
                    <a:pt x="56" y="757"/>
                  </a:lnTo>
                  <a:lnTo>
                    <a:pt x="56" y="756"/>
                  </a:lnTo>
                  <a:lnTo>
                    <a:pt x="55" y="756"/>
                  </a:lnTo>
                  <a:lnTo>
                    <a:pt x="54" y="756"/>
                  </a:lnTo>
                  <a:lnTo>
                    <a:pt x="53" y="755"/>
                  </a:lnTo>
                  <a:lnTo>
                    <a:pt x="54" y="755"/>
                  </a:lnTo>
                  <a:lnTo>
                    <a:pt x="54" y="755"/>
                  </a:lnTo>
                  <a:lnTo>
                    <a:pt x="54" y="754"/>
                  </a:lnTo>
                  <a:lnTo>
                    <a:pt x="54" y="753"/>
                  </a:lnTo>
                  <a:lnTo>
                    <a:pt x="54" y="752"/>
                  </a:lnTo>
                  <a:lnTo>
                    <a:pt x="55" y="752"/>
                  </a:lnTo>
                  <a:lnTo>
                    <a:pt x="54" y="752"/>
                  </a:lnTo>
                  <a:lnTo>
                    <a:pt x="54" y="751"/>
                  </a:lnTo>
                  <a:lnTo>
                    <a:pt x="53" y="751"/>
                  </a:lnTo>
                  <a:lnTo>
                    <a:pt x="54" y="750"/>
                  </a:lnTo>
                  <a:lnTo>
                    <a:pt x="54" y="749"/>
                  </a:lnTo>
                  <a:lnTo>
                    <a:pt x="54" y="748"/>
                  </a:lnTo>
                  <a:lnTo>
                    <a:pt x="53" y="748"/>
                  </a:lnTo>
                  <a:lnTo>
                    <a:pt x="52" y="748"/>
                  </a:lnTo>
                  <a:lnTo>
                    <a:pt x="51" y="748"/>
                  </a:lnTo>
                  <a:lnTo>
                    <a:pt x="51" y="747"/>
                  </a:lnTo>
                  <a:lnTo>
                    <a:pt x="51" y="746"/>
                  </a:lnTo>
                  <a:lnTo>
                    <a:pt x="52" y="746"/>
                  </a:lnTo>
                  <a:lnTo>
                    <a:pt x="51" y="745"/>
                  </a:lnTo>
                  <a:lnTo>
                    <a:pt x="52" y="745"/>
                  </a:lnTo>
                  <a:lnTo>
                    <a:pt x="51" y="745"/>
                  </a:lnTo>
                  <a:lnTo>
                    <a:pt x="50" y="745"/>
                  </a:lnTo>
                  <a:lnTo>
                    <a:pt x="50" y="745"/>
                  </a:lnTo>
                  <a:lnTo>
                    <a:pt x="50" y="744"/>
                  </a:lnTo>
                  <a:lnTo>
                    <a:pt x="50" y="744"/>
                  </a:lnTo>
                  <a:lnTo>
                    <a:pt x="50" y="743"/>
                  </a:lnTo>
                  <a:lnTo>
                    <a:pt x="50" y="742"/>
                  </a:lnTo>
                  <a:lnTo>
                    <a:pt x="50" y="742"/>
                  </a:lnTo>
                  <a:lnTo>
                    <a:pt x="50" y="741"/>
                  </a:lnTo>
                  <a:lnTo>
                    <a:pt x="49" y="741"/>
                  </a:lnTo>
                  <a:lnTo>
                    <a:pt x="48" y="741"/>
                  </a:lnTo>
                  <a:lnTo>
                    <a:pt x="47" y="740"/>
                  </a:lnTo>
                  <a:lnTo>
                    <a:pt x="47" y="739"/>
                  </a:lnTo>
                  <a:lnTo>
                    <a:pt x="48" y="739"/>
                  </a:lnTo>
                  <a:lnTo>
                    <a:pt x="50" y="738"/>
                  </a:lnTo>
                  <a:lnTo>
                    <a:pt x="50" y="737"/>
                  </a:lnTo>
                  <a:lnTo>
                    <a:pt x="49" y="736"/>
                  </a:lnTo>
                  <a:lnTo>
                    <a:pt x="48" y="736"/>
                  </a:lnTo>
                  <a:lnTo>
                    <a:pt x="48" y="736"/>
                  </a:lnTo>
                  <a:lnTo>
                    <a:pt x="48" y="735"/>
                  </a:lnTo>
                  <a:lnTo>
                    <a:pt x="47" y="735"/>
                  </a:lnTo>
                  <a:lnTo>
                    <a:pt x="47" y="734"/>
                  </a:lnTo>
                  <a:lnTo>
                    <a:pt x="46" y="734"/>
                  </a:lnTo>
                  <a:lnTo>
                    <a:pt x="45" y="734"/>
                  </a:lnTo>
                  <a:lnTo>
                    <a:pt x="45" y="735"/>
                  </a:lnTo>
                  <a:lnTo>
                    <a:pt x="44" y="736"/>
                  </a:lnTo>
                  <a:lnTo>
                    <a:pt x="43" y="736"/>
                  </a:lnTo>
                  <a:lnTo>
                    <a:pt x="42" y="736"/>
                  </a:lnTo>
                  <a:lnTo>
                    <a:pt x="41" y="736"/>
                  </a:lnTo>
                  <a:lnTo>
                    <a:pt x="41" y="735"/>
                  </a:lnTo>
                  <a:lnTo>
                    <a:pt x="42" y="735"/>
                  </a:lnTo>
                  <a:lnTo>
                    <a:pt x="41" y="734"/>
                  </a:lnTo>
                  <a:lnTo>
                    <a:pt x="41" y="734"/>
                  </a:lnTo>
                  <a:lnTo>
                    <a:pt x="40" y="735"/>
                  </a:lnTo>
                  <a:lnTo>
                    <a:pt x="39" y="735"/>
                  </a:lnTo>
                  <a:lnTo>
                    <a:pt x="38" y="736"/>
                  </a:lnTo>
                  <a:lnTo>
                    <a:pt x="37" y="736"/>
                  </a:lnTo>
                  <a:lnTo>
                    <a:pt x="36" y="736"/>
                  </a:lnTo>
                  <a:lnTo>
                    <a:pt x="36" y="736"/>
                  </a:lnTo>
                  <a:lnTo>
                    <a:pt x="35" y="736"/>
                  </a:lnTo>
                  <a:lnTo>
                    <a:pt x="35" y="735"/>
                  </a:lnTo>
                  <a:lnTo>
                    <a:pt x="35" y="734"/>
                  </a:lnTo>
                  <a:lnTo>
                    <a:pt x="35" y="733"/>
                  </a:lnTo>
                  <a:lnTo>
                    <a:pt x="36" y="733"/>
                  </a:lnTo>
                  <a:lnTo>
                    <a:pt x="36" y="732"/>
                  </a:lnTo>
                  <a:lnTo>
                    <a:pt x="37" y="732"/>
                  </a:lnTo>
                  <a:lnTo>
                    <a:pt x="38" y="731"/>
                  </a:lnTo>
                  <a:lnTo>
                    <a:pt x="39" y="730"/>
                  </a:lnTo>
                  <a:lnTo>
                    <a:pt x="40" y="729"/>
                  </a:lnTo>
                  <a:lnTo>
                    <a:pt x="41" y="729"/>
                  </a:lnTo>
                  <a:lnTo>
                    <a:pt x="41" y="728"/>
                  </a:lnTo>
                  <a:lnTo>
                    <a:pt x="41" y="728"/>
                  </a:lnTo>
                  <a:lnTo>
                    <a:pt x="41" y="727"/>
                  </a:lnTo>
                  <a:lnTo>
                    <a:pt x="42" y="727"/>
                  </a:lnTo>
                  <a:lnTo>
                    <a:pt x="42" y="727"/>
                  </a:lnTo>
                  <a:lnTo>
                    <a:pt x="43" y="727"/>
                  </a:lnTo>
                  <a:lnTo>
                    <a:pt x="44" y="726"/>
                  </a:lnTo>
                  <a:lnTo>
                    <a:pt x="45" y="725"/>
                  </a:lnTo>
                  <a:lnTo>
                    <a:pt x="46" y="724"/>
                  </a:lnTo>
                  <a:lnTo>
                    <a:pt x="47" y="724"/>
                  </a:lnTo>
                  <a:lnTo>
                    <a:pt x="48" y="724"/>
                  </a:lnTo>
                  <a:lnTo>
                    <a:pt x="49" y="723"/>
                  </a:lnTo>
                  <a:lnTo>
                    <a:pt x="50" y="723"/>
                  </a:lnTo>
                  <a:lnTo>
                    <a:pt x="50" y="722"/>
                  </a:lnTo>
                  <a:lnTo>
                    <a:pt x="50" y="721"/>
                  </a:lnTo>
                  <a:lnTo>
                    <a:pt x="51" y="721"/>
                  </a:lnTo>
                  <a:lnTo>
                    <a:pt x="51" y="720"/>
                  </a:lnTo>
                  <a:lnTo>
                    <a:pt x="52" y="720"/>
                  </a:lnTo>
                  <a:lnTo>
                    <a:pt x="53" y="719"/>
                  </a:lnTo>
                  <a:lnTo>
                    <a:pt x="54" y="719"/>
                  </a:lnTo>
                  <a:lnTo>
                    <a:pt x="54" y="718"/>
                  </a:lnTo>
                  <a:lnTo>
                    <a:pt x="55" y="718"/>
                  </a:lnTo>
                  <a:lnTo>
                    <a:pt x="56" y="718"/>
                  </a:lnTo>
                  <a:lnTo>
                    <a:pt x="57" y="718"/>
                  </a:lnTo>
                  <a:lnTo>
                    <a:pt x="57" y="718"/>
                  </a:lnTo>
                  <a:lnTo>
                    <a:pt x="58" y="718"/>
                  </a:lnTo>
                  <a:lnTo>
                    <a:pt x="59" y="718"/>
                  </a:lnTo>
                  <a:lnTo>
                    <a:pt x="59" y="717"/>
                  </a:lnTo>
                  <a:lnTo>
                    <a:pt x="59" y="717"/>
                  </a:lnTo>
                  <a:lnTo>
                    <a:pt x="60" y="717"/>
                  </a:lnTo>
                  <a:lnTo>
                    <a:pt x="60" y="716"/>
                  </a:lnTo>
                  <a:lnTo>
                    <a:pt x="61" y="716"/>
                  </a:lnTo>
                  <a:lnTo>
                    <a:pt x="61" y="715"/>
                  </a:lnTo>
                  <a:lnTo>
                    <a:pt x="62" y="715"/>
                  </a:lnTo>
                  <a:lnTo>
                    <a:pt x="63" y="715"/>
                  </a:lnTo>
                  <a:lnTo>
                    <a:pt x="63" y="714"/>
                  </a:lnTo>
                  <a:lnTo>
                    <a:pt x="64" y="714"/>
                  </a:lnTo>
                  <a:lnTo>
                    <a:pt x="64" y="713"/>
                  </a:lnTo>
                  <a:lnTo>
                    <a:pt x="65" y="713"/>
                  </a:lnTo>
                  <a:lnTo>
                    <a:pt x="66" y="713"/>
                  </a:lnTo>
                  <a:lnTo>
                    <a:pt x="66" y="712"/>
                  </a:lnTo>
                  <a:lnTo>
                    <a:pt x="67" y="712"/>
                  </a:lnTo>
                  <a:lnTo>
                    <a:pt x="68" y="711"/>
                  </a:lnTo>
                  <a:lnTo>
                    <a:pt x="69" y="711"/>
                  </a:lnTo>
                  <a:lnTo>
                    <a:pt x="69" y="710"/>
                  </a:lnTo>
                  <a:lnTo>
                    <a:pt x="69" y="710"/>
                  </a:lnTo>
                  <a:lnTo>
                    <a:pt x="70" y="710"/>
                  </a:lnTo>
                  <a:lnTo>
                    <a:pt x="70" y="709"/>
                  </a:lnTo>
                  <a:lnTo>
                    <a:pt x="71" y="709"/>
                  </a:lnTo>
                  <a:lnTo>
                    <a:pt x="72" y="709"/>
                  </a:lnTo>
                  <a:lnTo>
                    <a:pt x="72" y="709"/>
                  </a:lnTo>
                  <a:lnTo>
                    <a:pt x="73" y="709"/>
                  </a:lnTo>
                  <a:lnTo>
                    <a:pt x="74" y="709"/>
                  </a:lnTo>
                  <a:lnTo>
                    <a:pt x="74" y="708"/>
                  </a:lnTo>
                  <a:lnTo>
                    <a:pt x="75" y="708"/>
                  </a:lnTo>
                  <a:lnTo>
                    <a:pt x="76" y="707"/>
                  </a:lnTo>
                  <a:lnTo>
                    <a:pt x="77" y="707"/>
                  </a:lnTo>
                  <a:lnTo>
                    <a:pt x="77" y="706"/>
                  </a:lnTo>
                  <a:lnTo>
                    <a:pt x="78" y="706"/>
                  </a:lnTo>
                  <a:lnTo>
                    <a:pt x="78" y="705"/>
                  </a:lnTo>
                  <a:lnTo>
                    <a:pt x="78" y="705"/>
                  </a:lnTo>
                  <a:lnTo>
                    <a:pt x="78" y="704"/>
                  </a:lnTo>
                  <a:lnTo>
                    <a:pt x="79" y="703"/>
                  </a:lnTo>
                  <a:lnTo>
                    <a:pt x="80" y="702"/>
                  </a:lnTo>
                  <a:lnTo>
                    <a:pt x="81" y="701"/>
                  </a:lnTo>
                  <a:lnTo>
                    <a:pt x="82" y="701"/>
                  </a:lnTo>
                  <a:lnTo>
                    <a:pt x="82" y="700"/>
                  </a:lnTo>
                  <a:lnTo>
                    <a:pt x="83" y="700"/>
                  </a:lnTo>
                  <a:lnTo>
                    <a:pt x="84" y="700"/>
                  </a:lnTo>
                  <a:lnTo>
                    <a:pt x="84" y="700"/>
                  </a:lnTo>
                  <a:lnTo>
                    <a:pt x="85" y="700"/>
                  </a:lnTo>
                  <a:lnTo>
                    <a:pt x="86" y="700"/>
                  </a:lnTo>
                  <a:lnTo>
                    <a:pt x="87" y="700"/>
                  </a:lnTo>
                  <a:lnTo>
                    <a:pt x="87" y="699"/>
                  </a:lnTo>
                  <a:lnTo>
                    <a:pt x="87" y="699"/>
                  </a:lnTo>
                  <a:lnTo>
                    <a:pt x="88" y="699"/>
                  </a:lnTo>
                  <a:lnTo>
                    <a:pt x="88" y="698"/>
                  </a:lnTo>
                  <a:lnTo>
                    <a:pt x="89" y="698"/>
                  </a:lnTo>
                  <a:lnTo>
                    <a:pt x="89" y="697"/>
                  </a:lnTo>
                  <a:lnTo>
                    <a:pt x="90" y="697"/>
                  </a:lnTo>
                  <a:lnTo>
                    <a:pt x="91" y="696"/>
                  </a:lnTo>
                  <a:lnTo>
                    <a:pt x="92" y="696"/>
                  </a:lnTo>
                  <a:lnTo>
                    <a:pt x="92" y="695"/>
                  </a:lnTo>
                  <a:lnTo>
                    <a:pt x="93" y="695"/>
                  </a:lnTo>
                  <a:lnTo>
                    <a:pt x="93" y="694"/>
                  </a:lnTo>
                  <a:lnTo>
                    <a:pt x="94" y="694"/>
                  </a:lnTo>
                  <a:lnTo>
                    <a:pt x="95" y="694"/>
                  </a:lnTo>
                  <a:lnTo>
                    <a:pt x="95" y="693"/>
                  </a:lnTo>
                  <a:lnTo>
                    <a:pt x="96" y="693"/>
                  </a:lnTo>
                  <a:lnTo>
                    <a:pt x="96" y="692"/>
                  </a:lnTo>
                  <a:lnTo>
                    <a:pt x="96" y="692"/>
                  </a:lnTo>
                  <a:lnTo>
                    <a:pt x="96" y="691"/>
                  </a:lnTo>
                  <a:lnTo>
                    <a:pt x="97" y="691"/>
                  </a:lnTo>
                  <a:lnTo>
                    <a:pt x="97" y="690"/>
                  </a:lnTo>
                  <a:lnTo>
                    <a:pt x="98" y="690"/>
                  </a:lnTo>
                  <a:lnTo>
                    <a:pt x="98" y="690"/>
                  </a:lnTo>
                  <a:lnTo>
                    <a:pt x="99" y="690"/>
                  </a:lnTo>
                  <a:lnTo>
                    <a:pt x="100" y="690"/>
                  </a:lnTo>
                  <a:lnTo>
                    <a:pt x="100" y="689"/>
                  </a:lnTo>
                  <a:lnTo>
                    <a:pt x="101" y="689"/>
                  </a:lnTo>
                  <a:lnTo>
                    <a:pt x="102" y="689"/>
                  </a:lnTo>
                  <a:lnTo>
                    <a:pt x="103" y="689"/>
                  </a:lnTo>
                  <a:lnTo>
                    <a:pt x="103" y="688"/>
                  </a:lnTo>
                  <a:lnTo>
                    <a:pt x="104" y="688"/>
                  </a:lnTo>
                  <a:lnTo>
                    <a:pt x="105" y="688"/>
                  </a:lnTo>
                  <a:lnTo>
                    <a:pt x="105" y="687"/>
                  </a:lnTo>
                  <a:lnTo>
                    <a:pt x="105" y="686"/>
                  </a:lnTo>
                  <a:lnTo>
                    <a:pt x="105" y="686"/>
                  </a:lnTo>
                  <a:lnTo>
                    <a:pt x="105" y="687"/>
                  </a:lnTo>
                  <a:lnTo>
                    <a:pt x="106" y="687"/>
                  </a:lnTo>
                  <a:lnTo>
                    <a:pt x="106" y="686"/>
                  </a:lnTo>
                  <a:lnTo>
                    <a:pt x="107" y="686"/>
                  </a:lnTo>
                  <a:lnTo>
                    <a:pt x="107" y="685"/>
                  </a:lnTo>
                  <a:lnTo>
                    <a:pt x="108" y="685"/>
                  </a:lnTo>
                  <a:lnTo>
                    <a:pt x="109" y="685"/>
                  </a:lnTo>
                  <a:lnTo>
                    <a:pt x="109" y="684"/>
                  </a:lnTo>
                  <a:lnTo>
                    <a:pt x="110" y="684"/>
                  </a:lnTo>
                  <a:lnTo>
                    <a:pt x="110" y="683"/>
                  </a:lnTo>
                  <a:lnTo>
                    <a:pt x="111" y="683"/>
                  </a:lnTo>
                  <a:lnTo>
                    <a:pt x="111" y="682"/>
                  </a:lnTo>
                  <a:lnTo>
                    <a:pt x="112" y="682"/>
                  </a:lnTo>
                  <a:lnTo>
                    <a:pt x="112" y="681"/>
                  </a:lnTo>
                  <a:lnTo>
                    <a:pt x="113" y="681"/>
                  </a:lnTo>
                  <a:lnTo>
                    <a:pt x="113" y="681"/>
                  </a:lnTo>
                  <a:lnTo>
                    <a:pt x="114" y="681"/>
                  </a:lnTo>
                  <a:lnTo>
                    <a:pt x="114" y="680"/>
                  </a:lnTo>
                  <a:lnTo>
                    <a:pt x="113" y="680"/>
                  </a:lnTo>
                  <a:lnTo>
                    <a:pt x="113" y="679"/>
                  </a:lnTo>
                  <a:lnTo>
                    <a:pt x="114" y="679"/>
                  </a:lnTo>
                  <a:lnTo>
                    <a:pt x="114" y="680"/>
                  </a:lnTo>
                  <a:lnTo>
                    <a:pt x="114" y="679"/>
                  </a:lnTo>
                  <a:lnTo>
                    <a:pt x="114" y="679"/>
                  </a:lnTo>
                  <a:lnTo>
                    <a:pt x="114" y="679"/>
                  </a:lnTo>
                  <a:lnTo>
                    <a:pt x="114" y="678"/>
                  </a:lnTo>
                  <a:lnTo>
                    <a:pt x="114" y="678"/>
                  </a:lnTo>
                  <a:lnTo>
                    <a:pt x="114" y="679"/>
                  </a:lnTo>
                  <a:lnTo>
                    <a:pt x="114" y="678"/>
                  </a:lnTo>
                  <a:lnTo>
                    <a:pt x="115" y="678"/>
                  </a:lnTo>
                  <a:lnTo>
                    <a:pt x="114" y="678"/>
                  </a:lnTo>
                  <a:lnTo>
                    <a:pt x="114" y="677"/>
                  </a:lnTo>
                  <a:lnTo>
                    <a:pt x="115" y="677"/>
                  </a:lnTo>
                  <a:lnTo>
                    <a:pt x="116" y="677"/>
                  </a:lnTo>
                  <a:lnTo>
                    <a:pt x="116" y="676"/>
                  </a:lnTo>
                  <a:lnTo>
                    <a:pt x="116" y="675"/>
                  </a:lnTo>
                  <a:lnTo>
                    <a:pt x="117" y="674"/>
                  </a:lnTo>
                  <a:lnTo>
                    <a:pt x="118" y="674"/>
                  </a:lnTo>
                  <a:lnTo>
                    <a:pt x="117" y="674"/>
                  </a:lnTo>
                  <a:lnTo>
                    <a:pt x="117" y="675"/>
                  </a:lnTo>
                  <a:lnTo>
                    <a:pt x="117" y="674"/>
                  </a:lnTo>
                  <a:lnTo>
                    <a:pt x="118" y="674"/>
                  </a:lnTo>
                  <a:lnTo>
                    <a:pt x="118" y="673"/>
                  </a:lnTo>
                  <a:lnTo>
                    <a:pt x="119" y="672"/>
                  </a:lnTo>
                  <a:lnTo>
                    <a:pt x="120" y="672"/>
                  </a:lnTo>
                  <a:lnTo>
                    <a:pt x="120" y="672"/>
                  </a:lnTo>
                  <a:lnTo>
                    <a:pt x="120" y="672"/>
                  </a:lnTo>
                  <a:lnTo>
                    <a:pt x="121" y="672"/>
                  </a:lnTo>
                  <a:lnTo>
                    <a:pt x="121" y="671"/>
                  </a:lnTo>
                  <a:lnTo>
                    <a:pt x="121" y="672"/>
                  </a:lnTo>
                  <a:lnTo>
                    <a:pt x="121" y="671"/>
                  </a:lnTo>
                  <a:lnTo>
                    <a:pt x="122" y="671"/>
                  </a:lnTo>
                  <a:lnTo>
                    <a:pt x="122" y="670"/>
                  </a:lnTo>
                  <a:lnTo>
                    <a:pt x="123" y="670"/>
                  </a:lnTo>
                  <a:lnTo>
                    <a:pt x="123" y="669"/>
                  </a:lnTo>
                  <a:lnTo>
                    <a:pt x="123" y="669"/>
                  </a:lnTo>
                  <a:lnTo>
                    <a:pt x="123" y="670"/>
                  </a:lnTo>
                  <a:lnTo>
                    <a:pt x="123" y="669"/>
                  </a:lnTo>
                  <a:lnTo>
                    <a:pt x="124" y="669"/>
                  </a:lnTo>
                  <a:lnTo>
                    <a:pt x="124" y="668"/>
                  </a:lnTo>
                  <a:lnTo>
                    <a:pt x="125" y="668"/>
                  </a:lnTo>
                  <a:lnTo>
                    <a:pt x="125" y="667"/>
                  </a:lnTo>
                  <a:lnTo>
                    <a:pt x="126" y="667"/>
                  </a:lnTo>
                  <a:lnTo>
                    <a:pt x="126" y="666"/>
                  </a:lnTo>
                  <a:lnTo>
                    <a:pt x="127" y="666"/>
                  </a:lnTo>
                  <a:lnTo>
                    <a:pt x="127" y="665"/>
                  </a:lnTo>
                  <a:lnTo>
                    <a:pt x="128" y="665"/>
                  </a:lnTo>
                  <a:lnTo>
                    <a:pt x="128" y="664"/>
                  </a:lnTo>
                  <a:lnTo>
                    <a:pt x="129" y="664"/>
                  </a:lnTo>
                  <a:lnTo>
                    <a:pt x="130" y="664"/>
                  </a:lnTo>
                  <a:lnTo>
                    <a:pt x="130" y="663"/>
                  </a:lnTo>
                  <a:lnTo>
                    <a:pt x="131" y="663"/>
                  </a:lnTo>
                  <a:lnTo>
                    <a:pt x="131" y="663"/>
                  </a:lnTo>
                  <a:lnTo>
                    <a:pt x="132" y="663"/>
                  </a:lnTo>
                  <a:lnTo>
                    <a:pt x="132" y="662"/>
                  </a:lnTo>
                  <a:lnTo>
                    <a:pt x="132" y="662"/>
                  </a:lnTo>
                  <a:lnTo>
                    <a:pt x="132" y="661"/>
                  </a:lnTo>
                  <a:lnTo>
                    <a:pt x="132" y="660"/>
                  </a:lnTo>
                  <a:lnTo>
                    <a:pt x="133" y="660"/>
                  </a:lnTo>
                  <a:lnTo>
                    <a:pt x="133" y="659"/>
                  </a:lnTo>
                  <a:lnTo>
                    <a:pt x="134" y="659"/>
                  </a:lnTo>
                  <a:lnTo>
                    <a:pt x="135" y="658"/>
                  </a:lnTo>
                  <a:lnTo>
                    <a:pt x="136" y="658"/>
                  </a:lnTo>
                  <a:lnTo>
                    <a:pt x="136" y="657"/>
                  </a:lnTo>
                  <a:lnTo>
                    <a:pt x="137" y="657"/>
                  </a:lnTo>
                  <a:lnTo>
                    <a:pt x="137" y="656"/>
                  </a:lnTo>
                  <a:lnTo>
                    <a:pt x="138" y="656"/>
                  </a:lnTo>
                  <a:lnTo>
                    <a:pt x="138" y="655"/>
                  </a:lnTo>
                  <a:lnTo>
                    <a:pt x="138" y="654"/>
                  </a:lnTo>
                  <a:lnTo>
                    <a:pt x="139" y="654"/>
                  </a:lnTo>
                  <a:lnTo>
                    <a:pt x="139" y="654"/>
                  </a:lnTo>
                  <a:lnTo>
                    <a:pt x="138" y="654"/>
                  </a:lnTo>
                  <a:lnTo>
                    <a:pt x="139" y="654"/>
                  </a:lnTo>
                  <a:lnTo>
                    <a:pt x="139" y="653"/>
                  </a:lnTo>
                  <a:lnTo>
                    <a:pt x="139" y="652"/>
                  </a:lnTo>
                  <a:lnTo>
                    <a:pt x="140" y="652"/>
                  </a:lnTo>
                  <a:lnTo>
                    <a:pt x="140" y="651"/>
                  </a:lnTo>
                  <a:lnTo>
                    <a:pt x="141" y="651"/>
                  </a:lnTo>
                  <a:lnTo>
                    <a:pt x="141" y="650"/>
                  </a:lnTo>
                  <a:lnTo>
                    <a:pt x="141" y="650"/>
                  </a:lnTo>
                  <a:lnTo>
                    <a:pt x="141" y="649"/>
                  </a:lnTo>
                  <a:lnTo>
                    <a:pt x="141" y="648"/>
                  </a:lnTo>
                  <a:lnTo>
                    <a:pt x="142" y="648"/>
                  </a:lnTo>
                  <a:lnTo>
                    <a:pt x="142" y="647"/>
                  </a:lnTo>
                  <a:lnTo>
                    <a:pt x="143" y="647"/>
                  </a:lnTo>
                  <a:lnTo>
                    <a:pt x="142" y="647"/>
                  </a:lnTo>
                  <a:lnTo>
                    <a:pt x="143" y="647"/>
                  </a:lnTo>
                  <a:lnTo>
                    <a:pt x="143" y="646"/>
                  </a:lnTo>
                  <a:lnTo>
                    <a:pt x="144" y="645"/>
                  </a:lnTo>
                  <a:lnTo>
                    <a:pt x="144" y="646"/>
                  </a:lnTo>
                  <a:lnTo>
                    <a:pt x="143" y="646"/>
                  </a:lnTo>
                  <a:lnTo>
                    <a:pt x="144" y="646"/>
                  </a:lnTo>
                  <a:lnTo>
                    <a:pt x="143" y="646"/>
                  </a:lnTo>
                  <a:lnTo>
                    <a:pt x="144" y="646"/>
                  </a:lnTo>
                  <a:lnTo>
                    <a:pt x="145" y="646"/>
                  </a:lnTo>
                  <a:lnTo>
                    <a:pt x="145" y="645"/>
                  </a:lnTo>
                  <a:lnTo>
                    <a:pt x="146" y="645"/>
                  </a:lnTo>
                  <a:lnTo>
                    <a:pt x="147" y="645"/>
                  </a:lnTo>
                  <a:lnTo>
                    <a:pt x="146" y="645"/>
                  </a:lnTo>
                  <a:lnTo>
                    <a:pt x="147" y="645"/>
                  </a:lnTo>
                  <a:lnTo>
                    <a:pt x="147" y="644"/>
                  </a:lnTo>
                  <a:lnTo>
                    <a:pt x="148" y="644"/>
                  </a:lnTo>
                  <a:lnTo>
                    <a:pt x="148" y="643"/>
                  </a:lnTo>
                  <a:lnTo>
                    <a:pt x="148" y="642"/>
                  </a:lnTo>
                  <a:lnTo>
                    <a:pt x="149" y="642"/>
                  </a:lnTo>
                  <a:lnTo>
                    <a:pt x="149" y="641"/>
                  </a:lnTo>
                  <a:lnTo>
                    <a:pt x="150" y="641"/>
                  </a:lnTo>
                  <a:lnTo>
                    <a:pt x="150" y="640"/>
                  </a:lnTo>
                  <a:lnTo>
                    <a:pt x="151" y="640"/>
                  </a:lnTo>
                  <a:lnTo>
                    <a:pt x="151" y="639"/>
                  </a:lnTo>
                  <a:lnTo>
                    <a:pt x="151" y="638"/>
                  </a:lnTo>
                  <a:lnTo>
                    <a:pt x="151" y="638"/>
                  </a:lnTo>
                  <a:lnTo>
                    <a:pt x="151" y="637"/>
                  </a:lnTo>
                  <a:lnTo>
                    <a:pt x="151" y="636"/>
                  </a:lnTo>
                  <a:lnTo>
                    <a:pt x="152" y="636"/>
                  </a:lnTo>
                  <a:lnTo>
                    <a:pt x="152" y="635"/>
                  </a:lnTo>
                  <a:lnTo>
                    <a:pt x="153" y="635"/>
                  </a:lnTo>
                  <a:lnTo>
                    <a:pt x="153" y="635"/>
                  </a:lnTo>
                  <a:lnTo>
                    <a:pt x="153" y="634"/>
                  </a:lnTo>
                  <a:lnTo>
                    <a:pt x="154" y="634"/>
                  </a:lnTo>
                  <a:lnTo>
                    <a:pt x="154" y="633"/>
                  </a:lnTo>
                  <a:lnTo>
                    <a:pt x="155" y="633"/>
                  </a:lnTo>
                  <a:lnTo>
                    <a:pt x="155" y="632"/>
                  </a:lnTo>
                  <a:lnTo>
                    <a:pt x="156" y="632"/>
                  </a:lnTo>
                  <a:lnTo>
                    <a:pt x="156" y="631"/>
                  </a:lnTo>
                  <a:lnTo>
                    <a:pt x="157" y="631"/>
                  </a:lnTo>
                  <a:lnTo>
                    <a:pt x="157" y="630"/>
                  </a:lnTo>
                  <a:lnTo>
                    <a:pt x="158" y="630"/>
                  </a:lnTo>
                  <a:lnTo>
                    <a:pt x="157" y="630"/>
                  </a:lnTo>
                  <a:lnTo>
                    <a:pt x="158" y="630"/>
                  </a:lnTo>
                  <a:lnTo>
                    <a:pt x="158" y="629"/>
                  </a:lnTo>
                  <a:lnTo>
                    <a:pt x="158" y="628"/>
                  </a:lnTo>
                  <a:lnTo>
                    <a:pt x="159" y="628"/>
                  </a:lnTo>
                  <a:lnTo>
                    <a:pt x="158" y="628"/>
                  </a:lnTo>
                  <a:lnTo>
                    <a:pt x="158" y="627"/>
                  </a:lnTo>
                  <a:lnTo>
                    <a:pt x="159" y="627"/>
                  </a:lnTo>
                  <a:lnTo>
                    <a:pt x="159" y="626"/>
                  </a:lnTo>
                  <a:lnTo>
                    <a:pt x="160" y="626"/>
                  </a:lnTo>
                  <a:lnTo>
                    <a:pt x="160" y="626"/>
                  </a:lnTo>
                  <a:lnTo>
                    <a:pt x="160" y="626"/>
                  </a:lnTo>
                  <a:lnTo>
                    <a:pt x="160" y="625"/>
                  </a:lnTo>
                  <a:lnTo>
                    <a:pt x="161" y="625"/>
                  </a:lnTo>
                  <a:lnTo>
                    <a:pt x="161" y="624"/>
                  </a:lnTo>
                  <a:lnTo>
                    <a:pt x="162" y="624"/>
                  </a:lnTo>
                  <a:lnTo>
                    <a:pt x="162" y="623"/>
                  </a:lnTo>
                  <a:lnTo>
                    <a:pt x="162" y="622"/>
                  </a:lnTo>
                  <a:lnTo>
                    <a:pt x="163" y="622"/>
                  </a:lnTo>
                  <a:lnTo>
                    <a:pt x="163" y="621"/>
                  </a:lnTo>
                  <a:lnTo>
                    <a:pt x="163" y="620"/>
                  </a:lnTo>
                  <a:lnTo>
                    <a:pt x="164" y="620"/>
                  </a:lnTo>
                  <a:lnTo>
                    <a:pt x="163" y="620"/>
                  </a:lnTo>
                  <a:lnTo>
                    <a:pt x="164" y="620"/>
                  </a:lnTo>
                  <a:lnTo>
                    <a:pt x="164" y="619"/>
                  </a:lnTo>
                  <a:lnTo>
                    <a:pt x="164" y="618"/>
                  </a:lnTo>
                  <a:lnTo>
                    <a:pt x="164" y="617"/>
                  </a:lnTo>
                  <a:lnTo>
                    <a:pt x="165" y="617"/>
                  </a:lnTo>
                  <a:lnTo>
                    <a:pt x="165" y="617"/>
                  </a:lnTo>
                  <a:lnTo>
                    <a:pt x="165" y="616"/>
                  </a:lnTo>
                  <a:lnTo>
                    <a:pt x="166" y="616"/>
                  </a:lnTo>
                  <a:lnTo>
                    <a:pt x="166" y="617"/>
                  </a:lnTo>
                  <a:lnTo>
                    <a:pt x="166" y="616"/>
                  </a:lnTo>
                  <a:lnTo>
                    <a:pt x="166" y="617"/>
                  </a:lnTo>
                  <a:lnTo>
                    <a:pt x="166" y="616"/>
                  </a:lnTo>
                  <a:lnTo>
                    <a:pt x="167" y="616"/>
                  </a:lnTo>
                  <a:lnTo>
                    <a:pt x="167" y="615"/>
                  </a:lnTo>
                  <a:lnTo>
                    <a:pt x="168" y="615"/>
                  </a:lnTo>
                  <a:lnTo>
                    <a:pt x="167" y="615"/>
                  </a:lnTo>
                  <a:lnTo>
                    <a:pt x="167" y="614"/>
                  </a:lnTo>
                  <a:lnTo>
                    <a:pt x="167" y="613"/>
                  </a:lnTo>
                  <a:lnTo>
                    <a:pt x="168" y="613"/>
                  </a:lnTo>
                  <a:lnTo>
                    <a:pt x="168" y="612"/>
                  </a:lnTo>
                  <a:lnTo>
                    <a:pt x="168" y="611"/>
                  </a:lnTo>
                  <a:lnTo>
                    <a:pt x="169" y="611"/>
                  </a:lnTo>
                  <a:lnTo>
                    <a:pt x="169" y="610"/>
                  </a:lnTo>
                  <a:lnTo>
                    <a:pt x="168" y="610"/>
                  </a:lnTo>
                  <a:lnTo>
                    <a:pt x="167" y="610"/>
                  </a:lnTo>
                  <a:lnTo>
                    <a:pt x="167" y="611"/>
                  </a:lnTo>
                  <a:lnTo>
                    <a:pt x="167" y="612"/>
                  </a:lnTo>
                  <a:lnTo>
                    <a:pt x="166" y="612"/>
                  </a:lnTo>
                  <a:lnTo>
                    <a:pt x="166" y="613"/>
                  </a:lnTo>
                  <a:lnTo>
                    <a:pt x="165" y="613"/>
                  </a:lnTo>
                  <a:lnTo>
                    <a:pt x="165" y="614"/>
                  </a:lnTo>
                  <a:lnTo>
                    <a:pt x="165" y="615"/>
                  </a:lnTo>
                  <a:lnTo>
                    <a:pt x="164" y="615"/>
                  </a:lnTo>
                  <a:lnTo>
                    <a:pt x="164" y="616"/>
                  </a:lnTo>
                  <a:lnTo>
                    <a:pt x="163" y="616"/>
                  </a:lnTo>
                  <a:lnTo>
                    <a:pt x="162" y="616"/>
                  </a:lnTo>
                  <a:lnTo>
                    <a:pt x="163" y="616"/>
                  </a:lnTo>
                  <a:lnTo>
                    <a:pt x="163" y="615"/>
                  </a:lnTo>
                  <a:lnTo>
                    <a:pt x="164" y="614"/>
                  </a:lnTo>
                  <a:lnTo>
                    <a:pt x="164" y="613"/>
                  </a:lnTo>
                  <a:lnTo>
                    <a:pt x="165" y="613"/>
                  </a:lnTo>
                  <a:lnTo>
                    <a:pt x="165" y="612"/>
                  </a:lnTo>
                  <a:lnTo>
                    <a:pt x="166" y="612"/>
                  </a:lnTo>
                  <a:lnTo>
                    <a:pt x="166" y="611"/>
                  </a:lnTo>
                  <a:lnTo>
                    <a:pt x="166" y="610"/>
                  </a:lnTo>
                  <a:lnTo>
                    <a:pt x="167" y="610"/>
                  </a:lnTo>
                  <a:lnTo>
                    <a:pt x="167" y="609"/>
                  </a:lnTo>
                  <a:lnTo>
                    <a:pt x="167" y="608"/>
                  </a:lnTo>
                  <a:lnTo>
                    <a:pt x="168" y="608"/>
                  </a:lnTo>
                  <a:lnTo>
                    <a:pt x="169" y="608"/>
                  </a:lnTo>
                  <a:lnTo>
                    <a:pt x="169" y="608"/>
                  </a:lnTo>
                  <a:lnTo>
                    <a:pt x="169" y="608"/>
                  </a:lnTo>
                  <a:lnTo>
                    <a:pt x="169" y="607"/>
                  </a:lnTo>
                  <a:lnTo>
                    <a:pt x="169" y="608"/>
                  </a:lnTo>
                  <a:lnTo>
                    <a:pt x="168" y="608"/>
                  </a:lnTo>
                  <a:lnTo>
                    <a:pt x="168" y="607"/>
                  </a:lnTo>
                  <a:lnTo>
                    <a:pt x="169" y="607"/>
                  </a:lnTo>
                  <a:lnTo>
                    <a:pt x="169" y="606"/>
                  </a:lnTo>
                  <a:lnTo>
                    <a:pt x="169" y="607"/>
                  </a:lnTo>
                  <a:lnTo>
                    <a:pt x="169" y="606"/>
                  </a:lnTo>
                  <a:lnTo>
                    <a:pt x="169" y="606"/>
                  </a:lnTo>
                  <a:lnTo>
                    <a:pt x="169" y="605"/>
                  </a:lnTo>
                  <a:lnTo>
                    <a:pt x="169" y="604"/>
                  </a:lnTo>
                  <a:lnTo>
                    <a:pt x="170" y="604"/>
                  </a:lnTo>
                  <a:lnTo>
                    <a:pt x="170" y="603"/>
                  </a:lnTo>
                  <a:lnTo>
                    <a:pt x="170" y="602"/>
                  </a:lnTo>
                  <a:lnTo>
                    <a:pt x="171" y="602"/>
                  </a:lnTo>
                  <a:lnTo>
                    <a:pt x="171" y="601"/>
                  </a:lnTo>
                  <a:lnTo>
                    <a:pt x="171" y="600"/>
                  </a:lnTo>
                  <a:lnTo>
                    <a:pt x="171" y="599"/>
                  </a:lnTo>
                  <a:lnTo>
                    <a:pt x="172" y="599"/>
                  </a:lnTo>
                  <a:lnTo>
                    <a:pt x="173" y="599"/>
                  </a:lnTo>
                  <a:lnTo>
                    <a:pt x="174" y="599"/>
                  </a:lnTo>
                  <a:lnTo>
                    <a:pt x="173" y="599"/>
                  </a:lnTo>
                  <a:lnTo>
                    <a:pt x="172" y="599"/>
                  </a:lnTo>
                  <a:lnTo>
                    <a:pt x="172" y="599"/>
                  </a:lnTo>
                  <a:lnTo>
                    <a:pt x="173" y="599"/>
                  </a:lnTo>
                  <a:lnTo>
                    <a:pt x="173" y="598"/>
                  </a:lnTo>
                  <a:lnTo>
                    <a:pt x="173" y="597"/>
                  </a:lnTo>
                  <a:lnTo>
                    <a:pt x="173" y="596"/>
                  </a:lnTo>
                  <a:lnTo>
                    <a:pt x="174" y="596"/>
                  </a:lnTo>
                  <a:lnTo>
                    <a:pt x="173" y="596"/>
                  </a:lnTo>
                  <a:lnTo>
                    <a:pt x="174" y="596"/>
                  </a:lnTo>
                  <a:lnTo>
                    <a:pt x="174" y="595"/>
                  </a:lnTo>
                  <a:lnTo>
                    <a:pt x="174" y="594"/>
                  </a:lnTo>
                  <a:lnTo>
                    <a:pt x="175" y="594"/>
                  </a:lnTo>
                  <a:lnTo>
                    <a:pt x="175" y="593"/>
                  </a:lnTo>
                  <a:lnTo>
                    <a:pt x="176" y="593"/>
                  </a:lnTo>
                  <a:lnTo>
                    <a:pt x="176" y="592"/>
                  </a:lnTo>
                  <a:lnTo>
                    <a:pt x="176" y="591"/>
                  </a:lnTo>
                  <a:lnTo>
                    <a:pt x="176" y="590"/>
                  </a:lnTo>
                  <a:lnTo>
                    <a:pt x="177" y="590"/>
                  </a:lnTo>
                  <a:lnTo>
                    <a:pt x="177" y="590"/>
                  </a:lnTo>
                  <a:lnTo>
                    <a:pt x="178" y="590"/>
                  </a:lnTo>
                  <a:lnTo>
                    <a:pt x="178" y="589"/>
                  </a:lnTo>
                  <a:lnTo>
                    <a:pt x="178" y="588"/>
                  </a:lnTo>
                  <a:lnTo>
                    <a:pt x="178" y="587"/>
                  </a:lnTo>
                  <a:lnTo>
                    <a:pt x="178" y="586"/>
                  </a:lnTo>
                  <a:lnTo>
                    <a:pt x="179" y="586"/>
                  </a:lnTo>
                  <a:lnTo>
                    <a:pt x="178" y="586"/>
                  </a:lnTo>
                  <a:lnTo>
                    <a:pt x="179" y="586"/>
                  </a:lnTo>
                  <a:lnTo>
                    <a:pt x="178" y="585"/>
                  </a:lnTo>
                  <a:lnTo>
                    <a:pt x="179" y="585"/>
                  </a:lnTo>
                  <a:lnTo>
                    <a:pt x="178" y="585"/>
                  </a:lnTo>
                  <a:lnTo>
                    <a:pt x="178" y="584"/>
                  </a:lnTo>
                  <a:lnTo>
                    <a:pt x="179" y="584"/>
                  </a:lnTo>
                  <a:lnTo>
                    <a:pt x="178" y="584"/>
                  </a:lnTo>
                  <a:lnTo>
                    <a:pt x="179" y="584"/>
                  </a:lnTo>
                  <a:lnTo>
                    <a:pt x="179" y="583"/>
                  </a:lnTo>
                  <a:lnTo>
                    <a:pt x="178" y="583"/>
                  </a:lnTo>
                  <a:lnTo>
                    <a:pt x="178" y="582"/>
                  </a:lnTo>
                  <a:lnTo>
                    <a:pt x="179" y="582"/>
                  </a:lnTo>
                  <a:lnTo>
                    <a:pt x="180" y="581"/>
                  </a:lnTo>
                  <a:lnTo>
                    <a:pt x="179" y="581"/>
                  </a:lnTo>
                  <a:lnTo>
                    <a:pt x="180" y="581"/>
                  </a:lnTo>
                  <a:lnTo>
                    <a:pt x="180" y="580"/>
                  </a:lnTo>
                  <a:lnTo>
                    <a:pt x="181" y="580"/>
                  </a:lnTo>
                  <a:lnTo>
                    <a:pt x="182" y="580"/>
                  </a:lnTo>
                  <a:lnTo>
                    <a:pt x="182" y="580"/>
                  </a:lnTo>
                  <a:lnTo>
                    <a:pt x="183" y="580"/>
                  </a:lnTo>
                  <a:lnTo>
                    <a:pt x="183" y="579"/>
                  </a:lnTo>
                  <a:lnTo>
                    <a:pt x="183" y="578"/>
                  </a:lnTo>
                  <a:lnTo>
                    <a:pt x="184" y="578"/>
                  </a:lnTo>
                  <a:lnTo>
                    <a:pt x="184" y="577"/>
                  </a:lnTo>
                  <a:lnTo>
                    <a:pt x="184" y="576"/>
                  </a:lnTo>
                  <a:lnTo>
                    <a:pt x="184" y="575"/>
                  </a:lnTo>
                  <a:lnTo>
                    <a:pt x="184" y="574"/>
                  </a:lnTo>
                  <a:lnTo>
                    <a:pt x="184" y="573"/>
                  </a:lnTo>
                  <a:lnTo>
                    <a:pt x="184" y="574"/>
                  </a:lnTo>
                  <a:lnTo>
                    <a:pt x="184" y="573"/>
                  </a:lnTo>
                  <a:lnTo>
                    <a:pt x="184" y="572"/>
                  </a:lnTo>
                  <a:lnTo>
                    <a:pt x="184" y="571"/>
                  </a:lnTo>
                  <a:lnTo>
                    <a:pt x="184" y="571"/>
                  </a:lnTo>
                  <a:lnTo>
                    <a:pt x="185" y="571"/>
                  </a:lnTo>
                  <a:lnTo>
                    <a:pt x="185" y="570"/>
                  </a:lnTo>
                  <a:lnTo>
                    <a:pt x="185" y="569"/>
                  </a:lnTo>
                  <a:lnTo>
                    <a:pt x="185" y="568"/>
                  </a:lnTo>
                  <a:lnTo>
                    <a:pt x="185" y="567"/>
                  </a:lnTo>
                  <a:lnTo>
                    <a:pt x="184" y="567"/>
                  </a:lnTo>
                  <a:lnTo>
                    <a:pt x="184" y="566"/>
                  </a:lnTo>
                  <a:lnTo>
                    <a:pt x="184" y="565"/>
                  </a:lnTo>
                  <a:lnTo>
                    <a:pt x="184" y="564"/>
                  </a:lnTo>
                  <a:lnTo>
                    <a:pt x="184" y="563"/>
                  </a:lnTo>
                  <a:lnTo>
                    <a:pt x="184" y="564"/>
                  </a:lnTo>
                  <a:lnTo>
                    <a:pt x="183" y="564"/>
                  </a:lnTo>
                  <a:lnTo>
                    <a:pt x="182" y="564"/>
                  </a:lnTo>
                  <a:lnTo>
                    <a:pt x="182" y="563"/>
                  </a:lnTo>
                  <a:lnTo>
                    <a:pt x="182" y="564"/>
                  </a:lnTo>
                  <a:lnTo>
                    <a:pt x="182" y="563"/>
                  </a:lnTo>
                  <a:lnTo>
                    <a:pt x="183" y="563"/>
                  </a:lnTo>
                  <a:lnTo>
                    <a:pt x="184" y="563"/>
                  </a:lnTo>
                  <a:lnTo>
                    <a:pt x="185" y="563"/>
                  </a:lnTo>
                  <a:lnTo>
                    <a:pt x="185" y="562"/>
                  </a:lnTo>
                  <a:lnTo>
                    <a:pt x="186" y="562"/>
                  </a:lnTo>
                  <a:lnTo>
                    <a:pt x="185" y="562"/>
                  </a:lnTo>
                  <a:lnTo>
                    <a:pt x="185" y="562"/>
                  </a:lnTo>
                  <a:lnTo>
                    <a:pt x="185" y="561"/>
                  </a:lnTo>
                  <a:lnTo>
                    <a:pt x="184" y="561"/>
                  </a:lnTo>
                  <a:lnTo>
                    <a:pt x="185" y="561"/>
                  </a:lnTo>
                  <a:lnTo>
                    <a:pt x="184" y="561"/>
                  </a:lnTo>
                  <a:lnTo>
                    <a:pt x="184" y="560"/>
                  </a:lnTo>
                  <a:lnTo>
                    <a:pt x="184" y="559"/>
                  </a:lnTo>
                  <a:lnTo>
                    <a:pt x="185" y="559"/>
                  </a:lnTo>
                  <a:lnTo>
                    <a:pt x="184" y="559"/>
                  </a:lnTo>
                  <a:lnTo>
                    <a:pt x="185" y="559"/>
                  </a:lnTo>
                  <a:lnTo>
                    <a:pt x="185" y="558"/>
                  </a:lnTo>
                  <a:lnTo>
                    <a:pt x="185" y="559"/>
                  </a:lnTo>
                  <a:lnTo>
                    <a:pt x="185" y="558"/>
                  </a:lnTo>
                  <a:lnTo>
                    <a:pt x="186" y="558"/>
                  </a:lnTo>
                  <a:lnTo>
                    <a:pt x="186" y="557"/>
                  </a:lnTo>
                  <a:lnTo>
                    <a:pt x="186" y="556"/>
                  </a:lnTo>
                  <a:lnTo>
                    <a:pt x="187" y="556"/>
                  </a:lnTo>
                  <a:lnTo>
                    <a:pt x="187" y="555"/>
                  </a:lnTo>
                  <a:lnTo>
                    <a:pt x="187" y="554"/>
                  </a:lnTo>
                  <a:lnTo>
                    <a:pt x="187" y="553"/>
                  </a:lnTo>
                  <a:lnTo>
                    <a:pt x="187" y="553"/>
                  </a:lnTo>
                  <a:lnTo>
                    <a:pt x="187" y="553"/>
                  </a:lnTo>
                  <a:lnTo>
                    <a:pt x="187" y="553"/>
                  </a:lnTo>
                  <a:lnTo>
                    <a:pt x="187" y="553"/>
                  </a:lnTo>
                  <a:lnTo>
                    <a:pt x="187" y="553"/>
                  </a:lnTo>
                  <a:lnTo>
                    <a:pt x="187" y="553"/>
                  </a:lnTo>
                  <a:lnTo>
                    <a:pt x="187" y="552"/>
                  </a:lnTo>
                  <a:lnTo>
                    <a:pt x="187" y="552"/>
                  </a:lnTo>
                  <a:lnTo>
                    <a:pt x="187" y="551"/>
                  </a:lnTo>
                  <a:lnTo>
                    <a:pt x="187" y="550"/>
                  </a:lnTo>
                  <a:lnTo>
                    <a:pt x="187" y="549"/>
                  </a:lnTo>
                  <a:lnTo>
                    <a:pt x="186" y="549"/>
                  </a:lnTo>
                  <a:lnTo>
                    <a:pt x="187" y="549"/>
                  </a:lnTo>
                  <a:lnTo>
                    <a:pt x="187" y="548"/>
                  </a:lnTo>
                  <a:lnTo>
                    <a:pt x="187" y="547"/>
                  </a:lnTo>
                  <a:lnTo>
                    <a:pt x="187" y="546"/>
                  </a:lnTo>
                  <a:lnTo>
                    <a:pt x="187" y="545"/>
                  </a:lnTo>
                  <a:lnTo>
                    <a:pt x="187" y="544"/>
                  </a:lnTo>
                  <a:lnTo>
                    <a:pt x="186" y="544"/>
                  </a:lnTo>
                  <a:lnTo>
                    <a:pt x="186" y="544"/>
                  </a:lnTo>
                  <a:lnTo>
                    <a:pt x="186" y="543"/>
                  </a:lnTo>
                  <a:lnTo>
                    <a:pt x="187" y="543"/>
                  </a:lnTo>
                  <a:lnTo>
                    <a:pt x="187" y="542"/>
                  </a:lnTo>
                  <a:lnTo>
                    <a:pt x="186" y="542"/>
                  </a:lnTo>
                  <a:lnTo>
                    <a:pt x="186" y="541"/>
                  </a:lnTo>
                  <a:lnTo>
                    <a:pt x="186" y="540"/>
                  </a:lnTo>
                  <a:lnTo>
                    <a:pt x="186" y="539"/>
                  </a:lnTo>
                  <a:lnTo>
                    <a:pt x="186" y="538"/>
                  </a:lnTo>
                  <a:lnTo>
                    <a:pt x="185" y="538"/>
                  </a:lnTo>
                  <a:lnTo>
                    <a:pt x="184" y="538"/>
                  </a:lnTo>
                  <a:lnTo>
                    <a:pt x="184" y="537"/>
                  </a:lnTo>
                  <a:lnTo>
                    <a:pt x="184" y="536"/>
                  </a:lnTo>
                  <a:lnTo>
                    <a:pt x="184" y="535"/>
                  </a:lnTo>
                  <a:lnTo>
                    <a:pt x="183" y="535"/>
                  </a:lnTo>
                  <a:lnTo>
                    <a:pt x="183" y="534"/>
                  </a:lnTo>
                  <a:lnTo>
                    <a:pt x="183" y="533"/>
                  </a:lnTo>
                  <a:lnTo>
                    <a:pt x="184" y="533"/>
                  </a:lnTo>
                  <a:lnTo>
                    <a:pt x="183" y="533"/>
                  </a:lnTo>
                  <a:lnTo>
                    <a:pt x="183" y="532"/>
                  </a:lnTo>
                  <a:lnTo>
                    <a:pt x="183" y="531"/>
                  </a:lnTo>
                  <a:lnTo>
                    <a:pt x="182" y="531"/>
                  </a:lnTo>
                  <a:lnTo>
                    <a:pt x="182" y="530"/>
                  </a:lnTo>
                  <a:lnTo>
                    <a:pt x="183" y="530"/>
                  </a:lnTo>
                  <a:lnTo>
                    <a:pt x="182" y="530"/>
                  </a:lnTo>
                  <a:lnTo>
                    <a:pt x="182" y="529"/>
                  </a:lnTo>
                  <a:lnTo>
                    <a:pt x="183" y="529"/>
                  </a:lnTo>
                  <a:lnTo>
                    <a:pt x="183" y="528"/>
                  </a:lnTo>
                  <a:lnTo>
                    <a:pt x="182" y="528"/>
                  </a:lnTo>
                  <a:lnTo>
                    <a:pt x="183" y="528"/>
                  </a:lnTo>
                  <a:lnTo>
                    <a:pt x="183" y="527"/>
                  </a:lnTo>
                  <a:lnTo>
                    <a:pt x="182" y="527"/>
                  </a:lnTo>
                  <a:lnTo>
                    <a:pt x="183" y="527"/>
                  </a:lnTo>
                  <a:lnTo>
                    <a:pt x="182" y="527"/>
                  </a:lnTo>
                  <a:lnTo>
                    <a:pt x="182" y="526"/>
                  </a:lnTo>
                  <a:lnTo>
                    <a:pt x="181" y="526"/>
                  </a:lnTo>
                  <a:lnTo>
                    <a:pt x="182" y="526"/>
                  </a:lnTo>
                  <a:lnTo>
                    <a:pt x="182" y="526"/>
                  </a:lnTo>
                  <a:lnTo>
                    <a:pt x="181" y="526"/>
                  </a:lnTo>
                  <a:lnTo>
                    <a:pt x="182" y="526"/>
                  </a:lnTo>
                  <a:lnTo>
                    <a:pt x="182" y="525"/>
                  </a:lnTo>
                  <a:lnTo>
                    <a:pt x="182" y="524"/>
                  </a:lnTo>
                  <a:lnTo>
                    <a:pt x="182" y="523"/>
                  </a:lnTo>
                  <a:lnTo>
                    <a:pt x="182" y="522"/>
                  </a:lnTo>
                  <a:lnTo>
                    <a:pt x="181" y="522"/>
                  </a:lnTo>
                  <a:lnTo>
                    <a:pt x="181" y="521"/>
                  </a:lnTo>
                  <a:lnTo>
                    <a:pt x="181" y="520"/>
                  </a:lnTo>
                  <a:lnTo>
                    <a:pt x="181" y="519"/>
                  </a:lnTo>
                  <a:lnTo>
                    <a:pt x="180" y="518"/>
                  </a:lnTo>
                  <a:lnTo>
                    <a:pt x="181" y="518"/>
                  </a:lnTo>
                  <a:lnTo>
                    <a:pt x="180" y="518"/>
                  </a:lnTo>
                  <a:lnTo>
                    <a:pt x="180" y="517"/>
                  </a:lnTo>
                  <a:lnTo>
                    <a:pt x="180" y="516"/>
                  </a:lnTo>
                  <a:lnTo>
                    <a:pt x="180" y="516"/>
                  </a:lnTo>
                  <a:lnTo>
                    <a:pt x="180" y="515"/>
                  </a:lnTo>
                  <a:lnTo>
                    <a:pt x="179" y="515"/>
                  </a:lnTo>
                  <a:lnTo>
                    <a:pt x="180" y="515"/>
                  </a:lnTo>
                  <a:lnTo>
                    <a:pt x="180" y="514"/>
                  </a:lnTo>
                  <a:lnTo>
                    <a:pt x="179" y="513"/>
                  </a:lnTo>
                  <a:lnTo>
                    <a:pt x="179" y="512"/>
                  </a:lnTo>
                  <a:lnTo>
                    <a:pt x="179" y="511"/>
                  </a:lnTo>
                  <a:lnTo>
                    <a:pt x="179" y="510"/>
                  </a:lnTo>
                  <a:lnTo>
                    <a:pt x="179" y="509"/>
                  </a:lnTo>
                  <a:lnTo>
                    <a:pt x="178" y="509"/>
                  </a:lnTo>
                  <a:lnTo>
                    <a:pt x="179" y="509"/>
                  </a:lnTo>
                  <a:lnTo>
                    <a:pt x="178" y="509"/>
                  </a:lnTo>
                  <a:lnTo>
                    <a:pt x="178" y="508"/>
                  </a:lnTo>
                  <a:lnTo>
                    <a:pt x="178" y="507"/>
                  </a:lnTo>
                  <a:lnTo>
                    <a:pt x="178" y="507"/>
                  </a:lnTo>
                  <a:lnTo>
                    <a:pt x="178" y="507"/>
                  </a:lnTo>
                  <a:lnTo>
                    <a:pt x="178" y="506"/>
                  </a:lnTo>
                  <a:lnTo>
                    <a:pt x="178" y="505"/>
                  </a:lnTo>
                  <a:lnTo>
                    <a:pt x="178" y="504"/>
                  </a:lnTo>
                  <a:lnTo>
                    <a:pt x="177" y="503"/>
                  </a:lnTo>
                  <a:lnTo>
                    <a:pt x="177" y="502"/>
                  </a:lnTo>
                  <a:lnTo>
                    <a:pt x="177" y="501"/>
                  </a:lnTo>
                  <a:lnTo>
                    <a:pt x="176" y="501"/>
                  </a:lnTo>
                  <a:lnTo>
                    <a:pt x="177" y="501"/>
                  </a:lnTo>
                  <a:lnTo>
                    <a:pt x="176" y="500"/>
                  </a:lnTo>
                  <a:lnTo>
                    <a:pt x="177" y="500"/>
                  </a:lnTo>
                  <a:lnTo>
                    <a:pt x="177" y="499"/>
                  </a:lnTo>
                  <a:lnTo>
                    <a:pt x="177" y="500"/>
                  </a:lnTo>
                  <a:lnTo>
                    <a:pt x="176" y="500"/>
                  </a:lnTo>
                  <a:lnTo>
                    <a:pt x="176" y="499"/>
                  </a:lnTo>
                  <a:lnTo>
                    <a:pt x="175" y="499"/>
                  </a:lnTo>
                  <a:lnTo>
                    <a:pt x="175" y="498"/>
                  </a:lnTo>
                  <a:lnTo>
                    <a:pt x="175" y="498"/>
                  </a:lnTo>
                  <a:lnTo>
                    <a:pt x="174" y="498"/>
                  </a:lnTo>
                  <a:lnTo>
                    <a:pt x="175" y="498"/>
                  </a:lnTo>
                  <a:lnTo>
                    <a:pt x="175" y="497"/>
                  </a:lnTo>
                  <a:lnTo>
                    <a:pt x="174" y="497"/>
                  </a:lnTo>
                  <a:lnTo>
                    <a:pt x="175" y="497"/>
                  </a:lnTo>
                  <a:lnTo>
                    <a:pt x="174" y="497"/>
                  </a:lnTo>
                  <a:lnTo>
                    <a:pt x="175" y="497"/>
                  </a:lnTo>
                  <a:lnTo>
                    <a:pt x="174" y="497"/>
                  </a:lnTo>
                  <a:lnTo>
                    <a:pt x="174" y="496"/>
                  </a:lnTo>
                  <a:lnTo>
                    <a:pt x="175" y="496"/>
                  </a:lnTo>
                  <a:lnTo>
                    <a:pt x="174" y="496"/>
                  </a:lnTo>
                  <a:lnTo>
                    <a:pt x="174" y="495"/>
                  </a:lnTo>
                  <a:lnTo>
                    <a:pt x="174" y="494"/>
                  </a:lnTo>
                  <a:lnTo>
                    <a:pt x="174" y="493"/>
                  </a:lnTo>
                  <a:lnTo>
                    <a:pt x="173" y="493"/>
                  </a:lnTo>
                  <a:lnTo>
                    <a:pt x="173" y="492"/>
                  </a:lnTo>
                  <a:lnTo>
                    <a:pt x="173" y="491"/>
                  </a:lnTo>
                  <a:lnTo>
                    <a:pt x="172" y="491"/>
                  </a:lnTo>
                  <a:lnTo>
                    <a:pt x="172" y="490"/>
                  </a:lnTo>
                  <a:lnTo>
                    <a:pt x="172" y="489"/>
                  </a:lnTo>
                  <a:lnTo>
                    <a:pt x="172" y="489"/>
                  </a:lnTo>
                  <a:lnTo>
                    <a:pt x="172" y="488"/>
                  </a:lnTo>
                  <a:lnTo>
                    <a:pt x="172" y="487"/>
                  </a:lnTo>
                  <a:lnTo>
                    <a:pt x="171" y="487"/>
                  </a:lnTo>
                  <a:lnTo>
                    <a:pt x="171" y="486"/>
                  </a:lnTo>
                  <a:lnTo>
                    <a:pt x="171" y="485"/>
                  </a:lnTo>
                  <a:lnTo>
                    <a:pt x="171" y="484"/>
                  </a:lnTo>
                  <a:lnTo>
                    <a:pt x="171" y="483"/>
                  </a:lnTo>
                  <a:lnTo>
                    <a:pt x="170" y="483"/>
                  </a:lnTo>
                  <a:lnTo>
                    <a:pt x="170" y="482"/>
                  </a:lnTo>
                  <a:lnTo>
                    <a:pt x="170" y="481"/>
                  </a:lnTo>
                  <a:lnTo>
                    <a:pt x="169" y="480"/>
                  </a:lnTo>
                  <a:lnTo>
                    <a:pt x="169" y="480"/>
                  </a:lnTo>
                  <a:lnTo>
                    <a:pt x="169" y="479"/>
                  </a:lnTo>
                  <a:lnTo>
                    <a:pt x="169" y="479"/>
                  </a:lnTo>
                  <a:lnTo>
                    <a:pt x="169" y="478"/>
                  </a:lnTo>
                  <a:lnTo>
                    <a:pt x="169" y="477"/>
                  </a:lnTo>
                  <a:lnTo>
                    <a:pt x="168" y="477"/>
                  </a:lnTo>
                  <a:lnTo>
                    <a:pt x="168" y="476"/>
                  </a:lnTo>
                  <a:lnTo>
                    <a:pt x="168" y="475"/>
                  </a:lnTo>
                  <a:lnTo>
                    <a:pt x="167" y="475"/>
                  </a:lnTo>
                  <a:lnTo>
                    <a:pt x="167" y="474"/>
                  </a:lnTo>
                  <a:lnTo>
                    <a:pt x="167" y="473"/>
                  </a:lnTo>
                  <a:lnTo>
                    <a:pt x="166" y="472"/>
                  </a:lnTo>
                  <a:lnTo>
                    <a:pt x="166" y="471"/>
                  </a:lnTo>
                  <a:lnTo>
                    <a:pt x="165" y="471"/>
                  </a:lnTo>
                  <a:lnTo>
                    <a:pt x="165" y="470"/>
                  </a:lnTo>
                  <a:lnTo>
                    <a:pt x="164" y="470"/>
                  </a:lnTo>
                  <a:lnTo>
                    <a:pt x="164" y="469"/>
                  </a:lnTo>
                  <a:lnTo>
                    <a:pt x="164" y="468"/>
                  </a:lnTo>
                  <a:lnTo>
                    <a:pt x="163" y="468"/>
                  </a:lnTo>
                  <a:lnTo>
                    <a:pt x="163" y="467"/>
                  </a:lnTo>
                  <a:lnTo>
                    <a:pt x="163" y="466"/>
                  </a:lnTo>
                  <a:lnTo>
                    <a:pt x="162" y="466"/>
                  </a:lnTo>
                  <a:lnTo>
                    <a:pt x="162" y="465"/>
                  </a:lnTo>
                  <a:lnTo>
                    <a:pt x="161" y="464"/>
                  </a:lnTo>
                  <a:lnTo>
                    <a:pt x="161" y="463"/>
                  </a:lnTo>
                  <a:lnTo>
                    <a:pt x="160" y="463"/>
                  </a:lnTo>
                  <a:lnTo>
                    <a:pt x="160" y="462"/>
                  </a:lnTo>
                  <a:lnTo>
                    <a:pt x="160" y="461"/>
                  </a:lnTo>
                  <a:lnTo>
                    <a:pt x="160" y="461"/>
                  </a:lnTo>
                  <a:lnTo>
                    <a:pt x="160" y="461"/>
                  </a:lnTo>
                  <a:lnTo>
                    <a:pt x="159" y="461"/>
                  </a:lnTo>
                  <a:lnTo>
                    <a:pt x="159" y="460"/>
                  </a:lnTo>
                  <a:lnTo>
                    <a:pt x="159" y="459"/>
                  </a:lnTo>
                  <a:lnTo>
                    <a:pt x="158" y="459"/>
                  </a:lnTo>
                  <a:lnTo>
                    <a:pt x="158" y="458"/>
                  </a:lnTo>
                  <a:lnTo>
                    <a:pt x="157" y="458"/>
                  </a:lnTo>
                  <a:lnTo>
                    <a:pt x="157" y="457"/>
                  </a:lnTo>
                  <a:lnTo>
                    <a:pt x="156" y="457"/>
                  </a:lnTo>
                  <a:lnTo>
                    <a:pt x="156" y="456"/>
                  </a:lnTo>
                  <a:lnTo>
                    <a:pt x="155" y="456"/>
                  </a:lnTo>
                  <a:lnTo>
                    <a:pt x="155" y="455"/>
                  </a:lnTo>
                  <a:lnTo>
                    <a:pt x="154" y="455"/>
                  </a:lnTo>
                  <a:lnTo>
                    <a:pt x="154" y="454"/>
                  </a:lnTo>
                  <a:lnTo>
                    <a:pt x="153" y="454"/>
                  </a:lnTo>
                  <a:lnTo>
                    <a:pt x="153" y="453"/>
                  </a:lnTo>
                  <a:lnTo>
                    <a:pt x="152" y="453"/>
                  </a:lnTo>
                  <a:lnTo>
                    <a:pt x="152" y="452"/>
                  </a:lnTo>
                  <a:lnTo>
                    <a:pt x="151" y="452"/>
                  </a:lnTo>
                  <a:lnTo>
                    <a:pt x="151" y="451"/>
                  </a:lnTo>
                  <a:lnTo>
                    <a:pt x="151" y="450"/>
                  </a:lnTo>
                  <a:lnTo>
                    <a:pt x="151" y="450"/>
                  </a:lnTo>
                  <a:lnTo>
                    <a:pt x="151" y="449"/>
                  </a:lnTo>
                  <a:lnTo>
                    <a:pt x="150" y="448"/>
                  </a:lnTo>
                  <a:lnTo>
                    <a:pt x="150" y="447"/>
                  </a:lnTo>
                  <a:lnTo>
                    <a:pt x="149" y="447"/>
                  </a:lnTo>
                  <a:lnTo>
                    <a:pt x="149" y="446"/>
                  </a:lnTo>
                  <a:lnTo>
                    <a:pt x="148" y="446"/>
                  </a:lnTo>
                  <a:lnTo>
                    <a:pt x="148" y="445"/>
                  </a:lnTo>
                  <a:lnTo>
                    <a:pt x="147" y="444"/>
                  </a:lnTo>
                  <a:lnTo>
                    <a:pt x="147" y="443"/>
                  </a:lnTo>
                  <a:lnTo>
                    <a:pt x="146" y="443"/>
                  </a:lnTo>
                  <a:lnTo>
                    <a:pt x="146" y="443"/>
                  </a:lnTo>
                  <a:lnTo>
                    <a:pt x="145" y="442"/>
                  </a:lnTo>
                  <a:lnTo>
                    <a:pt x="145" y="441"/>
                  </a:lnTo>
                  <a:lnTo>
                    <a:pt x="144" y="440"/>
                  </a:lnTo>
                  <a:lnTo>
                    <a:pt x="144" y="439"/>
                  </a:lnTo>
                  <a:lnTo>
                    <a:pt x="144" y="438"/>
                  </a:lnTo>
                  <a:lnTo>
                    <a:pt x="143" y="437"/>
                  </a:lnTo>
                  <a:lnTo>
                    <a:pt x="143" y="436"/>
                  </a:lnTo>
                  <a:lnTo>
                    <a:pt x="143" y="435"/>
                  </a:lnTo>
                  <a:lnTo>
                    <a:pt x="142" y="435"/>
                  </a:lnTo>
                  <a:lnTo>
                    <a:pt x="142" y="434"/>
                  </a:lnTo>
                  <a:lnTo>
                    <a:pt x="141" y="434"/>
                  </a:lnTo>
                  <a:lnTo>
                    <a:pt x="141" y="434"/>
                  </a:lnTo>
                  <a:lnTo>
                    <a:pt x="141" y="434"/>
                  </a:lnTo>
                  <a:lnTo>
                    <a:pt x="141" y="433"/>
                  </a:lnTo>
                  <a:lnTo>
                    <a:pt x="140" y="432"/>
                  </a:lnTo>
                  <a:lnTo>
                    <a:pt x="139" y="431"/>
                  </a:lnTo>
                  <a:lnTo>
                    <a:pt x="138" y="430"/>
                  </a:lnTo>
                  <a:lnTo>
                    <a:pt x="137" y="429"/>
                  </a:lnTo>
                  <a:lnTo>
                    <a:pt x="137" y="428"/>
                  </a:lnTo>
                  <a:lnTo>
                    <a:pt x="136" y="428"/>
                  </a:lnTo>
                  <a:lnTo>
                    <a:pt x="136" y="427"/>
                  </a:lnTo>
                  <a:lnTo>
                    <a:pt x="135" y="427"/>
                  </a:lnTo>
                  <a:lnTo>
                    <a:pt x="135" y="426"/>
                  </a:lnTo>
                  <a:lnTo>
                    <a:pt x="134" y="426"/>
                  </a:lnTo>
                  <a:lnTo>
                    <a:pt x="134" y="425"/>
                  </a:lnTo>
                  <a:lnTo>
                    <a:pt x="133" y="425"/>
                  </a:lnTo>
                  <a:lnTo>
                    <a:pt x="133" y="425"/>
                  </a:lnTo>
                  <a:lnTo>
                    <a:pt x="132" y="425"/>
                  </a:lnTo>
                  <a:lnTo>
                    <a:pt x="132" y="424"/>
                  </a:lnTo>
                  <a:lnTo>
                    <a:pt x="132" y="424"/>
                  </a:lnTo>
                  <a:lnTo>
                    <a:pt x="132" y="423"/>
                  </a:lnTo>
                  <a:lnTo>
                    <a:pt x="131" y="423"/>
                  </a:lnTo>
                  <a:lnTo>
                    <a:pt x="130" y="422"/>
                  </a:lnTo>
                  <a:lnTo>
                    <a:pt x="129" y="421"/>
                  </a:lnTo>
                  <a:lnTo>
                    <a:pt x="129" y="420"/>
                  </a:lnTo>
                  <a:lnTo>
                    <a:pt x="128" y="420"/>
                  </a:lnTo>
                  <a:lnTo>
                    <a:pt x="128" y="419"/>
                  </a:lnTo>
                  <a:lnTo>
                    <a:pt x="127" y="419"/>
                  </a:lnTo>
                  <a:lnTo>
                    <a:pt x="127" y="418"/>
                  </a:lnTo>
                  <a:lnTo>
                    <a:pt x="126" y="418"/>
                  </a:lnTo>
                  <a:lnTo>
                    <a:pt x="125" y="417"/>
                  </a:lnTo>
                  <a:lnTo>
                    <a:pt x="125" y="416"/>
                  </a:lnTo>
                  <a:lnTo>
                    <a:pt x="124" y="416"/>
                  </a:lnTo>
                  <a:lnTo>
                    <a:pt x="124" y="416"/>
                  </a:lnTo>
                  <a:lnTo>
                    <a:pt x="123" y="416"/>
                  </a:lnTo>
                  <a:lnTo>
                    <a:pt x="123" y="415"/>
                  </a:lnTo>
                  <a:lnTo>
                    <a:pt x="123" y="415"/>
                  </a:lnTo>
                  <a:lnTo>
                    <a:pt x="122" y="414"/>
                  </a:lnTo>
                  <a:lnTo>
                    <a:pt x="121" y="413"/>
                  </a:lnTo>
                  <a:lnTo>
                    <a:pt x="121" y="412"/>
                  </a:lnTo>
                  <a:lnTo>
                    <a:pt x="122" y="411"/>
                  </a:lnTo>
                  <a:lnTo>
                    <a:pt x="121" y="411"/>
                  </a:lnTo>
                  <a:lnTo>
                    <a:pt x="120" y="411"/>
                  </a:lnTo>
                  <a:lnTo>
                    <a:pt x="119" y="411"/>
                  </a:lnTo>
                  <a:lnTo>
                    <a:pt x="118" y="410"/>
                  </a:lnTo>
                  <a:lnTo>
                    <a:pt x="117" y="410"/>
                  </a:lnTo>
                  <a:lnTo>
                    <a:pt x="116" y="409"/>
                  </a:lnTo>
                  <a:lnTo>
                    <a:pt x="115" y="409"/>
                  </a:lnTo>
                  <a:lnTo>
                    <a:pt x="114" y="409"/>
                  </a:lnTo>
                  <a:lnTo>
                    <a:pt x="114" y="408"/>
                  </a:lnTo>
                  <a:lnTo>
                    <a:pt x="114" y="408"/>
                  </a:lnTo>
                  <a:lnTo>
                    <a:pt x="114" y="407"/>
                  </a:lnTo>
                  <a:lnTo>
                    <a:pt x="113" y="407"/>
                  </a:lnTo>
                  <a:lnTo>
                    <a:pt x="112" y="407"/>
                  </a:lnTo>
                  <a:lnTo>
                    <a:pt x="111" y="407"/>
                  </a:lnTo>
                  <a:lnTo>
                    <a:pt x="110" y="407"/>
                  </a:lnTo>
                  <a:lnTo>
                    <a:pt x="110" y="406"/>
                  </a:lnTo>
                  <a:lnTo>
                    <a:pt x="109" y="406"/>
                  </a:lnTo>
                  <a:lnTo>
                    <a:pt x="109" y="406"/>
                  </a:lnTo>
                  <a:lnTo>
                    <a:pt x="108" y="406"/>
                  </a:lnTo>
                  <a:lnTo>
                    <a:pt x="107" y="406"/>
                  </a:lnTo>
                  <a:lnTo>
                    <a:pt x="107" y="405"/>
                  </a:lnTo>
                  <a:lnTo>
                    <a:pt x="106" y="405"/>
                  </a:lnTo>
                  <a:lnTo>
                    <a:pt x="106" y="404"/>
                  </a:lnTo>
                  <a:lnTo>
                    <a:pt x="105" y="404"/>
                  </a:lnTo>
                  <a:lnTo>
                    <a:pt x="105" y="404"/>
                  </a:lnTo>
                  <a:lnTo>
                    <a:pt x="104" y="404"/>
                  </a:lnTo>
                  <a:lnTo>
                    <a:pt x="103" y="403"/>
                  </a:lnTo>
                  <a:lnTo>
                    <a:pt x="102" y="403"/>
                  </a:lnTo>
                  <a:lnTo>
                    <a:pt x="101" y="403"/>
                  </a:lnTo>
                  <a:lnTo>
                    <a:pt x="101" y="402"/>
                  </a:lnTo>
                  <a:lnTo>
                    <a:pt x="102" y="401"/>
                  </a:lnTo>
                  <a:lnTo>
                    <a:pt x="102" y="400"/>
                  </a:lnTo>
                  <a:lnTo>
                    <a:pt x="101" y="400"/>
                  </a:lnTo>
                  <a:lnTo>
                    <a:pt x="101" y="398"/>
                  </a:lnTo>
                  <a:lnTo>
                    <a:pt x="101" y="397"/>
                  </a:lnTo>
                  <a:lnTo>
                    <a:pt x="100" y="397"/>
                  </a:lnTo>
                  <a:lnTo>
                    <a:pt x="98" y="397"/>
                  </a:lnTo>
                  <a:lnTo>
                    <a:pt x="97" y="397"/>
                  </a:lnTo>
                  <a:lnTo>
                    <a:pt x="95" y="397"/>
                  </a:lnTo>
                  <a:lnTo>
                    <a:pt x="94" y="397"/>
                  </a:lnTo>
                  <a:lnTo>
                    <a:pt x="90" y="395"/>
                  </a:lnTo>
                  <a:lnTo>
                    <a:pt x="87" y="395"/>
                  </a:lnTo>
                  <a:lnTo>
                    <a:pt x="84" y="394"/>
                  </a:lnTo>
                  <a:lnTo>
                    <a:pt x="81" y="393"/>
                  </a:lnTo>
                  <a:lnTo>
                    <a:pt x="78" y="392"/>
                  </a:lnTo>
                  <a:lnTo>
                    <a:pt x="77" y="392"/>
                  </a:lnTo>
                  <a:lnTo>
                    <a:pt x="73" y="391"/>
                  </a:lnTo>
                  <a:lnTo>
                    <a:pt x="70" y="390"/>
                  </a:lnTo>
                  <a:lnTo>
                    <a:pt x="69" y="389"/>
                  </a:lnTo>
                  <a:lnTo>
                    <a:pt x="69" y="388"/>
                  </a:lnTo>
                  <a:lnTo>
                    <a:pt x="68" y="388"/>
                  </a:lnTo>
                  <a:lnTo>
                    <a:pt x="67" y="387"/>
                  </a:lnTo>
                  <a:lnTo>
                    <a:pt x="64" y="386"/>
                  </a:lnTo>
                  <a:lnTo>
                    <a:pt x="64" y="385"/>
                  </a:lnTo>
                  <a:lnTo>
                    <a:pt x="62" y="384"/>
                  </a:lnTo>
                  <a:lnTo>
                    <a:pt x="60" y="383"/>
                  </a:lnTo>
                  <a:lnTo>
                    <a:pt x="59" y="382"/>
                  </a:lnTo>
                  <a:lnTo>
                    <a:pt x="58" y="381"/>
                  </a:lnTo>
                  <a:lnTo>
                    <a:pt x="58" y="380"/>
                  </a:lnTo>
                  <a:lnTo>
                    <a:pt x="57" y="380"/>
                  </a:lnTo>
                  <a:lnTo>
                    <a:pt x="56" y="380"/>
                  </a:lnTo>
                  <a:lnTo>
                    <a:pt x="54" y="380"/>
                  </a:lnTo>
                  <a:lnTo>
                    <a:pt x="53" y="380"/>
                  </a:lnTo>
                  <a:lnTo>
                    <a:pt x="52" y="379"/>
                  </a:lnTo>
                  <a:lnTo>
                    <a:pt x="52" y="379"/>
                  </a:lnTo>
                  <a:lnTo>
                    <a:pt x="52" y="377"/>
                  </a:lnTo>
                  <a:lnTo>
                    <a:pt x="50" y="377"/>
                  </a:lnTo>
                  <a:lnTo>
                    <a:pt x="50" y="376"/>
                  </a:lnTo>
                  <a:lnTo>
                    <a:pt x="49" y="375"/>
                  </a:lnTo>
                  <a:lnTo>
                    <a:pt x="48" y="375"/>
                  </a:lnTo>
                  <a:lnTo>
                    <a:pt x="48" y="374"/>
                  </a:lnTo>
                  <a:lnTo>
                    <a:pt x="49" y="373"/>
                  </a:lnTo>
                  <a:lnTo>
                    <a:pt x="48" y="372"/>
                  </a:lnTo>
                  <a:lnTo>
                    <a:pt x="47" y="372"/>
                  </a:lnTo>
                  <a:lnTo>
                    <a:pt x="46" y="373"/>
                  </a:lnTo>
                  <a:lnTo>
                    <a:pt x="46" y="374"/>
                  </a:lnTo>
                  <a:lnTo>
                    <a:pt x="46" y="375"/>
                  </a:lnTo>
                  <a:lnTo>
                    <a:pt x="45" y="376"/>
                  </a:lnTo>
                  <a:lnTo>
                    <a:pt x="46" y="376"/>
                  </a:lnTo>
                  <a:lnTo>
                    <a:pt x="47" y="377"/>
                  </a:lnTo>
                  <a:lnTo>
                    <a:pt x="48" y="376"/>
                  </a:lnTo>
                  <a:lnTo>
                    <a:pt x="49" y="376"/>
                  </a:lnTo>
                  <a:lnTo>
                    <a:pt x="50" y="377"/>
                  </a:lnTo>
                  <a:lnTo>
                    <a:pt x="50" y="378"/>
                  </a:lnTo>
                  <a:lnTo>
                    <a:pt x="51" y="379"/>
                  </a:lnTo>
                  <a:lnTo>
                    <a:pt x="50" y="379"/>
                  </a:lnTo>
                  <a:lnTo>
                    <a:pt x="48" y="379"/>
                  </a:lnTo>
                  <a:lnTo>
                    <a:pt x="47" y="379"/>
                  </a:lnTo>
                  <a:lnTo>
                    <a:pt x="45" y="379"/>
                  </a:lnTo>
                  <a:lnTo>
                    <a:pt x="44" y="378"/>
                  </a:lnTo>
                  <a:lnTo>
                    <a:pt x="43" y="377"/>
                  </a:lnTo>
                  <a:lnTo>
                    <a:pt x="43" y="376"/>
                  </a:lnTo>
                  <a:lnTo>
                    <a:pt x="43" y="375"/>
                  </a:lnTo>
                  <a:lnTo>
                    <a:pt x="42" y="374"/>
                  </a:lnTo>
                  <a:lnTo>
                    <a:pt x="42" y="373"/>
                  </a:lnTo>
                  <a:lnTo>
                    <a:pt x="41" y="372"/>
                  </a:lnTo>
                  <a:lnTo>
                    <a:pt x="41" y="372"/>
                  </a:lnTo>
                  <a:lnTo>
                    <a:pt x="40" y="371"/>
                  </a:lnTo>
                  <a:lnTo>
                    <a:pt x="39" y="371"/>
                  </a:lnTo>
                  <a:lnTo>
                    <a:pt x="37" y="371"/>
                  </a:lnTo>
                  <a:lnTo>
                    <a:pt x="36" y="371"/>
                  </a:lnTo>
                  <a:lnTo>
                    <a:pt x="36" y="370"/>
                  </a:lnTo>
                  <a:lnTo>
                    <a:pt x="35" y="370"/>
                  </a:lnTo>
                  <a:lnTo>
                    <a:pt x="35" y="369"/>
                  </a:lnTo>
                  <a:lnTo>
                    <a:pt x="36" y="368"/>
                  </a:lnTo>
                  <a:lnTo>
                    <a:pt x="38" y="367"/>
                  </a:lnTo>
                  <a:lnTo>
                    <a:pt x="40" y="366"/>
                  </a:lnTo>
                  <a:lnTo>
                    <a:pt x="40" y="365"/>
                  </a:lnTo>
                  <a:lnTo>
                    <a:pt x="40" y="364"/>
                  </a:lnTo>
                  <a:lnTo>
                    <a:pt x="39" y="363"/>
                  </a:lnTo>
                  <a:lnTo>
                    <a:pt x="37" y="362"/>
                  </a:lnTo>
                  <a:lnTo>
                    <a:pt x="36" y="361"/>
                  </a:lnTo>
                  <a:lnTo>
                    <a:pt x="35" y="361"/>
                  </a:lnTo>
                  <a:lnTo>
                    <a:pt x="35" y="360"/>
                  </a:lnTo>
                  <a:lnTo>
                    <a:pt x="36" y="359"/>
                  </a:lnTo>
                  <a:lnTo>
                    <a:pt x="37" y="358"/>
                  </a:lnTo>
                  <a:lnTo>
                    <a:pt x="37" y="357"/>
                  </a:lnTo>
                  <a:lnTo>
                    <a:pt x="35" y="355"/>
                  </a:lnTo>
                  <a:lnTo>
                    <a:pt x="34" y="354"/>
                  </a:lnTo>
                  <a:lnTo>
                    <a:pt x="34" y="353"/>
                  </a:lnTo>
                  <a:lnTo>
                    <a:pt x="33" y="352"/>
                  </a:lnTo>
                  <a:lnTo>
                    <a:pt x="33" y="351"/>
                  </a:lnTo>
                  <a:lnTo>
                    <a:pt x="33" y="351"/>
                  </a:lnTo>
                  <a:lnTo>
                    <a:pt x="32" y="350"/>
                  </a:lnTo>
                  <a:lnTo>
                    <a:pt x="32" y="348"/>
                  </a:lnTo>
                  <a:lnTo>
                    <a:pt x="32" y="347"/>
                  </a:lnTo>
                  <a:lnTo>
                    <a:pt x="33" y="346"/>
                  </a:lnTo>
                  <a:lnTo>
                    <a:pt x="34" y="345"/>
                  </a:lnTo>
                  <a:lnTo>
                    <a:pt x="35" y="345"/>
                  </a:lnTo>
                  <a:lnTo>
                    <a:pt x="36" y="346"/>
                  </a:lnTo>
                  <a:lnTo>
                    <a:pt x="37" y="346"/>
                  </a:lnTo>
                  <a:lnTo>
                    <a:pt x="38" y="347"/>
                  </a:lnTo>
                  <a:lnTo>
                    <a:pt x="39" y="347"/>
                  </a:lnTo>
                  <a:lnTo>
                    <a:pt x="41" y="348"/>
                  </a:lnTo>
                  <a:lnTo>
                    <a:pt x="41" y="347"/>
                  </a:lnTo>
                  <a:lnTo>
                    <a:pt x="42" y="347"/>
                  </a:lnTo>
                  <a:lnTo>
                    <a:pt x="43" y="346"/>
                  </a:lnTo>
                  <a:lnTo>
                    <a:pt x="43" y="345"/>
                  </a:lnTo>
                  <a:lnTo>
                    <a:pt x="44" y="343"/>
                  </a:lnTo>
                  <a:lnTo>
                    <a:pt x="44" y="342"/>
                  </a:lnTo>
                  <a:lnTo>
                    <a:pt x="45" y="342"/>
                  </a:lnTo>
                  <a:lnTo>
                    <a:pt x="45" y="341"/>
                  </a:lnTo>
                  <a:lnTo>
                    <a:pt x="46" y="340"/>
                  </a:lnTo>
                  <a:lnTo>
                    <a:pt x="47" y="340"/>
                  </a:lnTo>
                  <a:lnTo>
                    <a:pt x="47" y="339"/>
                  </a:lnTo>
                  <a:lnTo>
                    <a:pt x="46" y="338"/>
                  </a:lnTo>
                  <a:lnTo>
                    <a:pt x="45" y="337"/>
                  </a:lnTo>
                  <a:lnTo>
                    <a:pt x="45" y="336"/>
                  </a:lnTo>
                  <a:lnTo>
                    <a:pt x="44" y="335"/>
                  </a:lnTo>
                  <a:lnTo>
                    <a:pt x="44" y="333"/>
                  </a:lnTo>
                  <a:lnTo>
                    <a:pt x="45" y="333"/>
                  </a:lnTo>
                  <a:lnTo>
                    <a:pt x="45" y="333"/>
                  </a:lnTo>
                  <a:lnTo>
                    <a:pt x="46" y="333"/>
                  </a:lnTo>
                  <a:lnTo>
                    <a:pt x="46" y="333"/>
                  </a:lnTo>
                  <a:lnTo>
                    <a:pt x="47" y="334"/>
                  </a:lnTo>
                  <a:lnTo>
                    <a:pt x="48" y="334"/>
                  </a:lnTo>
                  <a:lnTo>
                    <a:pt x="49" y="333"/>
                  </a:lnTo>
                  <a:lnTo>
                    <a:pt x="50" y="334"/>
                  </a:lnTo>
                  <a:lnTo>
                    <a:pt x="49" y="333"/>
                  </a:lnTo>
                  <a:lnTo>
                    <a:pt x="49" y="332"/>
                  </a:lnTo>
                  <a:lnTo>
                    <a:pt x="48" y="331"/>
                  </a:lnTo>
                  <a:lnTo>
                    <a:pt x="48" y="330"/>
                  </a:lnTo>
                  <a:lnTo>
                    <a:pt x="47" y="329"/>
                  </a:lnTo>
                  <a:lnTo>
                    <a:pt x="48" y="328"/>
                  </a:lnTo>
                  <a:lnTo>
                    <a:pt x="49" y="329"/>
                  </a:lnTo>
                  <a:lnTo>
                    <a:pt x="50" y="330"/>
                  </a:lnTo>
                  <a:lnTo>
                    <a:pt x="51" y="330"/>
                  </a:lnTo>
                  <a:lnTo>
                    <a:pt x="53" y="329"/>
                  </a:lnTo>
                  <a:lnTo>
                    <a:pt x="53" y="328"/>
                  </a:lnTo>
                  <a:lnTo>
                    <a:pt x="52" y="327"/>
                  </a:lnTo>
                  <a:lnTo>
                    <a:pt x="51" y="327"/>
                  </a:lnTo>
                  <a:lnTo>
                    <a:pt x="50" y="327"/>
                  </a:lnTo>
                  <a:lnTo>
                    <a:pt x="50" y="326"/>
                  </a:lnTo>
                  <a:lnTo>
                    <a:pt x="50" y="325"/>
                  </a:lnTo>
                  <a:lnTo>
                    <a:pt x="50" y="324"/>
                  </a:lnTo>
                  <a:lnTo>
                    <a:pt x="50" y="324"/>
                  </a:lnTo>
                  <a:lnTo>
                    <a:pt x="51" y="324"/>
                  </a:lnTo>
                  <a:lnTo>
                    <a:pt x="52" y="324"/>
                  </a:lnTo>
                  <a:lnTo>
                    <a:pt x="51" y="323"/>
                  </a:lnTo>
                  <a:lnTo>
                    <a:pt x="52" y="322"/>
                  </a:lnTo>
                  <a:lnTo>
                    <a:pt x="51" y="321"/>
                  </a:lnTo>
                  <a:lnTo>
                    <a:pt x="50" y="321"/>
                  </a:lnTo>
                  <a:lnTo>
                    <a:pt x="50" y="320"/>
                  </a:lnTo>
                  <a:lnTo>
                    <a:pt x="50" y="319"/>
                  </a:lnTo>
                  <a:lnTo>
                    <a:pt x="51" y="319"/>
                  </a:lnTo>
                  <a:lnTo>
                    <a:pt x="51" y="318"/>
                  </a:lnTo>
                  <a:lnTo>
                    <a:pt x="52" y="318"/>
                  </a:lnTo>
                  <a:lnTo>
                    <a:pt x="53" y="317"/>
                  </a:lnTo>
                  <a:lnTo>
                    <a:pt x="54" y="317"/>
                  </a:lnTo>
                  <a:lnTo>
                    <a:pt x="55" y="317"/>
                  </a:lnTo>
                  <a:lnTo>
                    <a:pt x="56" y="316"/>
                  </a:lnTo>
                  <a:lnTo>
                    <a:pt x="57" y="316"/>
                  </a:lnTo>
                  <a:lnTo>
                    <a:pt x="57" y="315"/>
                  </a:lnTo>
                  <a:lnTo>
                    <a:pt x="57" y="315"/>
                  </a:lnTo>
                  <a:lnTo>
                    <a:pt x="56" y="315"/>
                  </a:lnTo>
                  <a:lnTo>
                    <a:pt x="58" y="313"/>
                  </a:lnTo>
                  <a:lnTo>
                    <a:pt x="59" y="313"/>
                  </a:lnTo>
                  <a:lnTo>
                    <a:pt x="59" y="312"/>
                  </a:lnTo>
                  <a:lnTo>
                    <a:pt x="59" y="310"/>
                  </a:lnTo>
                  <a:lnTo>
                    <a:pt x="60" y="308"/>
                  </a:lnTo>
                  <a:lnTo>
                    <a:pt x="61" y="306"/>
                  </a:lnTo>
                  <a:lnTo>
                    <a:pt x="63" y="304"/>
                  </a:lnTo>
                  <a:lnTo>
                    <a:pt x="63" y="303"/>
                  </a:lnTo>
                  <a:lnTo>
                    <a:pt x="64" y="302"/>
                  </a:lnTo>
                  <a:lnTo>
                    <a:pt x="66" y="302"/>
                  </a:lnTo>
                  <a:lnTo>
                    <a:pt x="68" y="301"/>
                  </a:lnTo>
                  <a:lnTo>
                    <a:pt x="69" y="300"/>
                  </a:lnTo>
                  <a:lnTo>
                    <a:pt x="69" y="299"/>
                  </a:lnTo>
                  <a:lnTo>
                    <a:pt x="69" y="298"/>
                  </a:lnTo>
                  <a:lnTo>
                    <a:pt x="69" y="297"/>
                  </a:lnTo>
                  <a:lnTo>
                    <a:pt x="68" y="297"/>
                  </a:lnTo>
                  <a:lnTo>
                    <a:pt x="67" y="297"/>
                  </a:lnTo>
                  <a:lnTo>
                    <a:pt x="66" y="298"/>
                  </a:lnTo>
                  <a:lnTo>
                    <a:pt x="65" y="298"/>
                  </a:lnTo>
                  <a:lnTo>
                    <a:pt x="65" y="299"/>
                  </a:lnTo>
                  <a:lnTo>
                    <a:pt x="63" y="300"/>
                  </a:lnTo>
                  <a:lnTo>
                    <a:pt x="61" y="301"/>
                  </a:lnTo>
                  <a:lnTo>
                    <a:pt x="60" y="302"/>
                  </a:lnTo>
                  <a:lnTo>
                    <a:pt x="59" y="302"/>
                  </a:lnTo>
                  <a:lnTo>
                    <a:pt x="58" y="301"/>
                  </a:lnTo>
                  <a:lnTo>
                    <a:pt x="57" y="300"/>
                  </a:lnTo>
                  <a:lnTo>
                    <a:pt x="57" y="298"/>
                  </a:lnTo>
                  <a:lnTo>
                    <a:pt x="58" y="297"/>
                  </a:lnTo>
                  <a:lnTo>
                    <a:pt x="59" y="297"/>
                  </a:lnTo>
                  <a:lnTo>
                    <a:pt x="59" y="297"/>
                  </a:lnTo>
                  <a:lnTo>
                    <a:pt x="61" y="297"/>
                  </a:lnTo>
                  <a:lnTo>
                    <a:pt x="62" y="297"/>
                  </a:lnTo>
                  <a:lnTo>
                    <a:pt x="62" y="297"/>
                  </a:lnTo>
                  <a:lnTo>
                    <a:pt x="61" y="297"/>
                  </a:lnTo>
                  <a:lnTo>
                    <a:pt x="60" y="296"/>
                  </a:lnTo>
                  <a:lnTo>
                    <a:pt x="59" y="296"/>
                  </a:lnTo>
                  <a:lnTo>
                    <a:pt x="58" y="294"/>
                  </a:lnTo>
                  <a:lnTo>
                    <a:pt x="59" y="293"/>
                  </a:lnTo>
                  <a:lnTo>
                    <a:pt x="59" y="292"/>
                  </a:lnTo>
                  <a:lnTo>
                    <a:pt x="59" y="291"/>
                  </a:lnTo>
                  <a:lnTo>
                    <a:pt x="59" y="291"/>
                  </a:lnTo>
                  <a:lnTo>
                    <a:pt x="59" y="290"/>
                  </a:lnTo>
                  <a:lnTo>
                    <a:pt x="60" y="290"/>
                  </a:lnTo>
                  <a:lnTo>
                    <a:pt x="60" y="289"/>
                  </a:lnTo>
                  <a:lnTo>
                    <a:pt x="61" y="289"/>
                  </a:lnTo>
                  <a:lnTo>
                    <a:pt x="63" y="288"/>
                  </a:lnTo>
                  <a:lnTo>
                    <a:pt x="64" y="287"/>
                  </a:lnTo>
                  <a:lnTo>
                    <a:pt x="64" y="287"/>
                  </a:lnTo>
                  <a:lnTo>
                    <a:pt x="65" y="284"/>
                  </a:lnTo>
                  <a:lnTo>
                    <a:pt x="65" y="283"/>
                  </a:lnTo>
                  <a:lnTo>
                    <a:pt x="63" y="282"/>
                  </a:lnTo>
                  <a:lnTo>
                    <a:pt x="62" y="280"/>
                  </a:lnTo>
                  <a:lnTo>
                    <a:pt x="60" y="278"/>
                  </a:lnTo>
                  <a:lnTo>
                    <a:pt x="59" y="277"/>
                  </a:lnTo>
                  <a:lnTo>
                    <a:pt x="59" y="275"/>
                  </a:lnTo>
                  <a:lnTo>
                    <a:pt x="59" y="273"/>
                  </a:lnTo>
                  <a:lnTo>
                    <a:pt x="60" y="272"/>
                  </a:lnTo>
                  <a:lnTo>
                    <a:pt x="61" y="272"/>
                  </a:lnTo>
                  <a:lnTo>
                    <a:pt x="62" y="272"/>
                  </a:lnTo>
                  <a:lnTo>
                    <a:pt x="64" y="272"/>
                  </a:lnTo>
                  <a:lnTo>
                    <a:pt x="65" y="272"/>
                  </a:lnTo>
                  <a:lnTo>
                    <a:pt x="65" y="273"/>
                  </a:lnTo>
                  <a:lnTo>
                    <a:pt x="66" y="274"/>
                  </a:lnTo>
                  <a:lnTo>
                    <a:pt x="67" y="274"/>
                  </a:lnTo>
                  <a:lnTo>
                    <a:pt x="68" y="274"/>
                  </a:lnTo>
                  <a:lnTo>
                    <a:pt x="69" y="274"/>
                  </a:lnTo>
                  <a:lnTo>
                    <a:pt x="70" y="273"/>
                  </a:lnTo>
                  <a:lnTo>
                    <a:pt x="70" y="272"/>
                  </a:lnTo>
                  <a:lnTo>
                    <a:pt x="71" y="271"/>
                  </a:lnTo>
                  <a:lnTo>
                    <a:pt x="73" y="271"/>
                  </a:lnTo>
                  <a:lnTo>
                    <a:pt x="74" y="271"/>
                  </a:lnTo>
                  <a:lnTo>
                    <a:pt x="75" y="271"/>
                  </a:lnTo>
                  <a:lnTo>
                    <a:pt x="75" y="270"/>
                  </a:lnTo>
                  <a:lnTo>
                    <a:pt x="74" y="270"/>
                  </a:lnTo>
                  <a:lnTo>
                    <a:pt x="73" y="270"/>
                  </a:lnTo>
                  <a:lnTo>
                    <a:pt x="72" y="269"/>
                  </a:lnTo>
                  <a:lnTo>
                    <a:pt x="71" y="269"/>
                  </a:lnTo>
                  <a:lnTo>
                    <a:pt x="71" y="269"/>
                  </a:lnTo>
                  <a:lnTo>
                    <a:pt x="71" y="268"/>
                  </a:lnTo>
                  <a:lnTo>
                    <a:pt x="71" y="267"/>
                  </a:lnTo>
                  <a:lnTo>
                    <a:pt x="72" y="266"/>
                  </a:lnTo>
                  <a:lnTo>
                    <a:pt x="73" y="266"/>
                  </a:lnTo>
                  <a:lnTo>
                    <a:pt x="75" y="267"/>
                  </a:lnTo>
                  <a:lnTo>
                    <a:pt x="76" y="267"/>
                  </a:lnTo>
                  <a:lnTo>
                    <a:pt x="76" y="266"/>
                  </a:lnTo>
                  <a:lnTo>
                    <a:pt x="76" y="265"/>
                  </a:lnTo>
                  <a:lnTo>
                    <a:pt x="77" y="264"/>
                  </a:lnTo>
                  <a:lnTo>
                    <a:pt x="77" y="263"/>
                  </a:lnTo>
                  <a:lnTo>
                    <a:pt x="78" y="263"/>
                  </a:lnTo>
                  <a:lnTo>
                    <a:pt x="78" y="261"/>
                  </a:lnTo>
                  <a:lnTo>
                    <a:pt x="79" y="261"/>
                  </a:lnTo>
                  <a:lnTo>
                    <a:pt x="81" y="260"/>
                  </a:lnTo>
                  <a:lnTo>
                    <a:pt x="81" y="260"/>
                  </a:lnTo>
                  <a:lnTo>
                    <a:pt x="81" y="259"/>
                  </a:lnTo>
                  <a:lnTo>
                    <a:pt x="81" y="258"/>
                  </a:lnTo>
                  <a:lnTo>
                    <a:pt x="80" y="257"/>
                  </a:lnTo>
                  <a:lnTo>
                    <a:pt x="79" y="256"/>
                  </a:lnTo>
                  <a:lnTo>
                    <a:pt x="79" y="255"/>
                  </a:lnTo>
                  <a:lnTo>
                    <a:pt x="78" y="254"/>
                  </a:lnTo>
                  <a:lnTo>
                    <a:pt x="78" y="253"/>
                  </a:lnTo>
                  <a:lnTo>
                    <a:pt x="78" y="253"/>
                  </a:lnTo>
                  <a:lnTo>
                    <a:pt x="77" y="253"/>
                  </a:lnTo>
                  <a:lnTo>
                    <a:pt x="76" y="253"/>
                  </a:lnTo>
                  <a:lnTo>
                    <a:pt x="75" y="253"/>
                  </a:lnTo>
                  <a:lnTo>
                    <a:pt x="74" y="253"/>
                  </a:lnTo>
                  <a:lnTo>
                    <a:pt x="74" y="252"/>
                  </a:lnTo>
                  <a:lnTo>
                    <a:pt x="73" y="252"/>
                  </a:lnTo>
                  <a:lnTo>
                    <a:pt x="73" y="251"/>
                  </a:lnTo>
                  <a:lnTo>
                    <a:pt x="73" y="251"/>
                  </a:lnTo>
                  <a:lnTo>
                    <a:pt x="72" y="251"/>
                  </a:lnTo>
                  <a:lnTo>
                    <a:pt x="72" y="250"/>
                  </a:lnTo>
                  <a:lnTo>
                    <a:pt x="71" y="250"/>
                  </a:lnTo>
                  <a:lnTo>
                    <a:pt x="71" y="249"/>
                  </a:lnTo>
                  <a:lnTo>
                    <a:pt x="70" y="249"/>
                  </a:lnTo>
                  <a:lnTo>
                    <a:pt x="70" y="248"/>
                  </a:lnTo>
                  <a:lnTo>
                    <a:pt x="69" y="248"/>
                  </a:lnTo>
                  <a:lnTo>
                    <a:pt x="69" y="247"/>
                  </a:lnTo>
                  <a:lnTo>
                    <a:pt x="69" y="247"/>
                  </a:lnTo>
                  <a:lnTo>
                    <a:pt x="71" y="243"/>
                  </a:lnTo>
                  <a:lnTo>
                    <a:pt x="69" y="243"/>
                  </a:lnTo>
                  <a:lnTo>
                    <a:pt x="69" y="243"/>
                  </a:lnTo>
                  <a:lnTo>
                    <a:pt x="68" y="243"/>
                  </a:lnTo>
                  <a:lnTo>
                    <a:pt x="66" y="242"/>
                  </a:lnTo>
                  <a:lnTo>
                    <a:pt x="65" y="242"/>
                  </a:lnTo>
                  <a:lnTo>
                    <a:pt x="64" y="242"/>
                  </a:lnTo>
                  <a:lnTo>
                    <a:pt x="63" y="242"/>
                  </a:lnTo>
                  <a:lnTo>
                    <a:pt x="64" y="240"/>
                  </a:lnTo>
                  <a:lnTo>
                    <a:pt x="64" y="238"/>
                  </a:lnTo>
                  <a:lnTo>
                    <a:pt x="67" y="237"/>
                  </a:lnTo>
                  <a:lnTo>
                    <a:pt x="66" y="232"/>
                  </a:lnTo>
                  <a:lnTo>
                    <a:pt x="65" y="232"/>
                  </a:lnTo>
                  <a:lnTo>
                    <a:pt x="65" y="231"/>
                  </a:lnTo>
                  <a:lnTo>
                    <a:pt x="65" y="230"/>
                  </a:lnTo>
                  <a:lnTo>
                    <a:pt x="63" y="226"/>
                  </a:lnTo>
                  <a:lnTo>
                    <a:pt x="63" y="224"/>
                  </a:lnTo>
                  <a:lnTo>
                    <a:pt x="62" y="223"/>
                  </a:lnTo>
                  <a:lnTo>
                    <a:pt x="61" y="223"/>
                  </a:lnTo>
                  <a:lnTo>
                    <a:pt x="61" y="221"/>
                  </a:lnTo>
                  <a:lnTo>
                    <a:pt x="59" y="220"/>
                  </a:lnTo>
                  <a:lnTo>
                    <a:pt x="59" y="220"/>
                  </a:lnTo>
                  <a:lnTo>
                    <a:pt x="59" y="219"/>
                  </a:lnTo>
                  <a:lnTo>
                    <a:pt x="59" y="218"/>
                  </a:lnTo>
                  <a:lnTo>
                    <a:pt x="58" y="217"/>
                  </a:lnTo>
                  <a:lnTo>
                    <a:pt x="57" y="217"/>
                  </a:lnTo>
                  <a:lnTo>
                    <a:pt x="54" y="217"/>
                  </a:lnTo>
                  <a:lnTo>
                    <a:pt x="53" y="216"/>
                  </a:lnTo>
                  <a:lnTo>
                    <a:pt x="51" y="216"/>
                  </a:lnTo>
                  <a:lnTo>
                    <a:pt x="51" y="215"/>
                  </a:lnTo>
                  <a:lnTo>
                    <a:pt x="51" y="214"/>
                  </a:lnTo>
                  <a:lnTo>
                    <a:pt x="52" y="214"/>
                  </a:lnTo>
                  <a:lnTo>
                    <a:pt x="52" y="213"/>
                  </a:lnTo>
                  <a:lnTo>
                    <a:pt x="53" y="210"/>
                  </a:lnTo>
                  <a:lnTo>
                    <a:pt x="55" y="207"/>
                  </a:lnTo>
                  <a:lnTo>
                    <a:pt x="57" y="205"/>
                  </a:lnTo>
                  <a:lnTo>
                    <a:pt x="59" y="203"/>
                  </a:lnTo>
                  <a:lnTo>
                    <a:pt x="57" y="202"/>
                  </a:lnTo>
                  <a:lnTo>
                    <a:pt x="56" y="202"/>
                  </a:lnTo>
                  <a:lnTo>
                    <a:pt x="55" y="202"/>
                  </a:lnTo>
                  <a:lnTo>
                    <a:pt x="53" y="202"/>
                  </a:lnTo>
                  <a:lnTo>
                    <a:pt x="52" y="201"/>
                  </a:lnTo>
                  <a:lnTo>
                    <a:pt x="50" y="200"/>
                  </a:lnTo>
                  <a:lnTo>
                    <a:pt x="49" y="199"/>
                  </a:lnTo>
                  <a:lnTo>
                    <a:pt x="47" y="200"/>
                  </a:lnTo>
                  <a:lnTo>
                    <a:pt x="47" y="199"/>
                  </a:lnTo>
                  <a:lnTo>
                    <a:pt x="45" y="197"/>
                  </a:lnTo>
                  <a:lnTo>
                    <a:pt x="44" y="196"/>
                  </a:lnTo>
                  <a:lnTo>
                    <a:pt x="44" y="196"/>
                  </a:lnTo>
                  <a:lnTo>
                    <a:pt x="44" y="195"/>
                  </a:lnTo>
                  <a:lnTo>
                    <a:pt x="45" y="194"/>
                  </a:lnTo>
                  <a:lnTo>
                    <a:pt x="46" y="193"/>
                  </a:lnTo>
                  <a:lnTo>
                    <a:pt x="47" y="192"/>
                  </a:lnTo>
                  <a:lnTo>
                    <a:pt x="49" y="191"/>
                  </a:lnTo>
                  <a:lnTo>
                    <a:pt x="50" y="189"/>
                  </a:lnTo>
                  <a:lnTo>
                    <a:pt x="49" y="188"/>
                  </a:lnTo>
                  <a:lnTo>
                    <a:pt x="50" y="187"/>
                  </a:lnTo>
                  <a:lnTo>
                    <a:pt x="50" y="187"/>
                  </a:lnTo>
                  <a:lnTo>
                    <a:pt x="50" y="186"/>
                  </a:lnTo>
                  <a:lnTo>
                    <a:pt x="50" y="185"/>
                  </a:lnTo>
                  <a:lnTo>
                    <a:pt x="50" y="184"/>
                  </a:lnTo>
                  <a:lnTo>
                    <a:pt x="49" y="185"/>
                  </a:lnTo>
                  <a:lnTo>
                    <a:pt x="48" y="185"/>
                  </a:lnTo>
                  <a:lnTo>
                    <a:pt x="46" y="187"/>
                  </a:lnTo>
                  <a:lnTo>
                    <a:pt x="45" y="187"/>
                  </a:lnTo>
                  <a:lnTo>
                    <a:pt x="46" y="185"/>
                  </a:lnTo>
                  <a:lnTo>
                    <a:pt x="45" y="183"/>
                  </a:lnTo>
                  <a:lnTo>
                    <a:pt x="43" y="184"/>
                  </a:lnTo>
                  <a:lnTo>
                    <a:pt x="42" y="185"/>
                  </a:lnTo>
                  <a:lnTo>
                    <a:pt x="41" y="186"/>
                  </a:lnTo>
                  <a:lnTo>
                    <a:pt x="39" y="187"/>
                  </a:lnTo>
                  <a:lnTo>
                    <a:pt x="38" y="187"/>
                  </a:lnTo>
                  <a:lnTo>
                    <a:pt x="40" y="186"/>
                  </a:lnTo>
                  <a:lnTo>
                    <a:pt x="40" y="185"/>
                  </a:lnTo>
                  <a:lnTo>
                    <a:pt x="38" y="184"/>
                  </a:lnTo>
                  <a:lnTo>
                    <a:pt x="36" y="185"/>
                  </a:lnTo>
                  <a:lnTo>
                    <a:pt x="35" y="185"/>
                  </a:lnTo>
                  <a:lnTo>
                    <a:pt x="34" y="186"/>
                  </a:lnTo>
                  <a:lnTo>
                    <a:pt x="32" y="186"/>
                  </a:lnTo>
                  <a:lnTo>
                    <a:pt x="30" y="186"/>
                  </a:lnTo>
                  <a:lnTo>
                    <a:pt x="29" y="186"/>
                  </a:lnTo>
                  <a:lnTo>
                    <a:pt x="27" y="185"/>
                  </a:lnTo>
                  <a:lnTo>
                    <a:pt x="25" y="186"/>
                  </a:lnTo>
                  <a:lnTo>
                    <a:pt x="24" y="187"/>
                  </a:lnTo>
                  <a:lnTo>
                    <a:pt x="23" y="187"/>
                  </a:lnTo>
                  <a:lnTo>
                    <a:pt x="22" y="187"/>
                  </a:lnTo>
                  <a:lnTo>
                    <a:pt x="22" y="186"/>
                  </a:lnTo>
                  <a:lnTo>
                    <a:pt x="22" y="185"/>
                  </a:lnTo>
                  <a:lnTo>
                    <a:pt x="23" y="184"/>
                  </a:lnTo>
                  <a:lnTo>
                    <a:pt x="23" y="182"/>
                  </a:lnTo>
                  <a:lnTo>
                    <a:pt x="23" y="181"/>
                  </a:lnTo>
                  <a:lnTo>
                    <a:pt x="23" y="179"/>
                  </a:lnTo>
                  <a:lnTo>
                    <a:pt x="24" y="178"/>
                  </a:lnTo>
                  <a:lnTo>
                    <a:pt x="24" y="177"/>
                  </a:lnTo>
                  <a:lnTo>
                    <a:pt x="25" y="177"/>
                  </a:lnTo>
                  <a:lnTo>
                    <a:pt x="25" y="176"/>
                  </a:lnTo>
                  <a:lnTo>
                    <a:pt x="26" y="175"/>
                  </a:lnTo>
                  <a:lnTo>
                    <a:pt x="26" y="174"/>
                  </a:lnTo>
                  <a:lnTo>
                    <a:pt x="27" y="173"/>
                  </a:lnTo>
                  <a:lnTo>
                    <a:pt x="28" y="173"/>
                  </a:lnTo>
                  <a:lnTo>
                    <a:pt x="29" y="172"/>
                  </a:lnTo>
                  <a:lnTo>
                    <a:pt x="29" y="171"/>
                  </a:lnTo>
                  <a:lnTo>
                    <a:pt x="29" y="170"/>
                  </a:lnTo>
                  <a:lnTo>
                    <a:pt x="30" y="170"/>
                  </a:lnTo>
                  <a:lnTo>
                    <a:pt x="31" y="169"/>
                  </a:lnTo>
                  <a:lnTo>
                    <a:pt x="31" y="168"/>
                  </a:lnTo>
                  <a:lnTo>
                    <a:pt x="31" y="168"/>
                  </a:lnTo>
                  <a:lnTo>
                    <a:pt x="32" y="167"/>
                  </a:lnTo>
                  <a:lnTo>
                    <a:pt x="32" y="166"/>
                  </a:lnTo>
                  <a:lnTo>
                    <a:pt x="32" y="166"/>
                  </a:lnTo>
                  <a:lnTo>
                    <a:pt x="32" y="165"/>
                  </a:lnTo>
                  <a:lnTo>
                    <a:pt x="33" y="165"/>
                  </a:lnTo>
                  <a:lnTo>
                    <a:pt x="33" y="164"/>
                  </a:lnTo>
                  <a:lnTo>
                    <a:pt x="34" y="163"/>
                  </a:lnTo>
                  <a:lnTo>
                    <a:pt x="35" y="162"/>
                  </a:lnTo>
                  <a:lnTo>
                    <a:pt x="35" y="161"/>
                  </a:lnTo>
                  <a:lnTo>
                    <a:pt x="36" y="161"/>
                  </a:lnTo>
                  <a:lnTo>
                    <a:pt x="37" y="161"/>
                  </a:lnTo>
                  <a:lnTo>
                    <a:pt x="38" y="161"/>
                  </a:lnTo>
                  <a:lnTo>
                    <a:pt x="38" y="160"/>
                  </a:lnTo>
                  <a:lnTo>
                    <a:pt x="37" y="159"/>
                  </a:lnTo>
                  <a:lnTo>
                    <a:pt x="37" y="159"/>
                  </a:lnTo>
                  <a:lnTo>
                    <a:pt x="37" y="157"/>
                  </a:lnTo>
                  <a:lnTo>
                    <a:pt x="37" y="156"/>
                  </a:lnTo>
                  <a:lnTo>
                    <a:pt x="37" y="155"/>
                  </a:lnTo>
                  <a:lnTo>
                    <a:pt x="37" y="154"/>
                  </a:lnTo>
                  <a:lnTo>
                    <a:pt x="37" y="153"/>
                  </a:lnTo>
                  <a:lnTo>
                    <a:pt x="38" y="152"/>
                  </a:lnTo>
                  <a:lnTo>
                    <a:pt x="37" y="152"/>
                  </a:lnTo>
                  <a:lnTo>
                    <a:pt x="38" y="151"/>
                  </a:lnTo>
                  <a:lnTo>
                    <a:pt x="39" y="150"/>
                  </a:lnTo>
                  <a:lnTo>
                    <a:pt x="40" y="149"/>
                  </a:lnTo>
                  <a:lnTo>
                    <a:pt x="41" y="149"/>
                  </a:lnTo>
                  <a:lnTo>
                    <a:pt x="41" y="147"/>
                  </a:lnTo>
                  <a:lnTo>
                    <a:pt x="39" y="146"/>
                  </a:lnTo>
                  <a:lnTo>
                    <a:pt x="37" y="146"/>
                  </a:lnTo>
                  <a:lnTo>
                    <a:pt x="37" y="145"/>
                  </a:lnTo>
                  <a:lnTo>
                    <a:pt x="39" y="145"/>
                  </a:lnTo>
                  <a:lnTo>
                    <a:pt x="37" y="142"/>
                  </a:lnTo>
                  <a:lnTo>
                    <a:pt x="37" y="141"/>
                  </a:lnTo>
                  <a:lnTo>
                    <a:pt x="37" y="141"/>
                  </a:lnTo>
                  <a:lnTo>
                    <a:pt x="37" y="140"/>
                  </a:lnTo>
                  <a:lnTo>
                    <a:pt x="36" y="139"/>
                  </a:lnTo>
                  <a:lnTo>
                    <a:pt x="36" y="138"/>
                  </a:lnTo>
                  <a:lnTo>
                    <a:pt x="36" y="137"/>
                  </a:lnTo>
                  <a:lnTo>
                    <a:pt x="36" y="136"/>
                  </a:lnTo>
                  <a:lnTo>
                    <a:pt x="35" y="135"/>
                  </a:lnTo>
                  <a:lnTo>
                    <a:pt x="34" y="133"/>
                  </a:lnTo>
                  <a:lnTo>
                    <a:pt x="34" y="132"/>
                  </a:lnTo>
                  <a:lnTo>
                    <a:pt x="33" y="132"/>
                  </a:lnTo>
                  <a:lnTo>
                    <a:pt x="33" y="131"/>
                  </a:lnTo>
                  <a:lnTo>
                    <a:pt x="32" y="130"/>
                  </a:lnTo>
                  <a:lnTo>
                    <a:pt x="32" y="129"/>
                  </a:lnTo>
                  <a:lnTo>
                    <a:pt x="32" y="128"/>
                  </a:lnTo>
                  <a:lnTo>
                    <a:pt x="33" y="127"/>
                  </a:lnTo>
                  <a:lnTo>
                    <a:pt x="34" y="127"/>
                  </a:lnTo>
                  <a:lnTo>
                    <a:pt x="34" y="128"/>
                  </a:lnTo>
                  <a:lnTo>
                    <a:pt x="36" y="129"/>
                  </a:lnTo>
                  <a:lnTo>
                    <a:pt x="37" y="129"/>
                  </a:lnTo>
                  <a:lnTo>
                    <a:pt x="37" y="127"/>
                  </a:lnTo>
                  <a:lnTo>
                    <a:pt x="37" y="126"/>
                  </a:lnTo>
                  <a:lnTo>
                    <a:pt x="38" y="126"/>
                  </a:lnTo>
                  <a:lnTo>
                    <a:pt x="40" y="126"/>
                  </a:lnTo>
                  <a:lnTo>
                    <a:pt x="41" y="125"/>
                  </a:lnTo>
                  <a:lnTo>
                    <a:pt x="42" y="125"/>
                  </a:lnTo>
                  <a:lnTo>
                    <a:pt x="43" y="125"/>
                  </a:lnTo>
                  <a:lnTo>
                    <a:pt x="43" y="124"/>
                  </a:lnTo>
                  <a:lnTo>
                    <a:pt x="44" y="123"/>
                  </a:lnTo>
                  <a:lnTo>
                    <a:pt x="43" y="123"/>
                  </a:lnTo>
                  <a:lnTo>
                    <a:pt x="41" y="122"/>
                  </a:lnTo>
                  <a:lnTo>
                    <a:pt x="41" y="122"/>
                  </a:lnTo>
                  <a:lnTo>
                    <a:pt x="40" y="122"/>
                  </a:lnTo>
                  <a:lnTo>
                    <a:pt x="38" y="122"/>
                  </a:lnTo>
                  <a:lnTo>
                    <a:pt x="37" y="122"/>
                  </a:lnTo>
                  <a:lnTo>
                    <a:pt x="36" y="122"/>
                  </a:lnTo>
                  <a:lnTo>
                    <a:pt x="36" y="120"/>
                  </a:lnTo>
                  <a:lnTo>
                    <a:pt x="37" y="120"/>
                  </a:lnTo>
                  <a:lnTo>
                    <a:pt x="38" y="120"/>
                  </a:lnTo>
                  <a:lnTo>
                    <a:pt x="39" y="119"/>
                  </a:lnTo>
                  <a:lnTo>
                    <a:pt x="38" y="118"/>
                  </a:lnTo>
                  <a:lnTo>
                    <a:pt x="39" y="116"/>
                  </a:lnTo>
                  <a:lnTo>
                    <a:pt x="37" y="115"/>
                  </a:lnTo>
                  <a:lnTo>
                    <a:pt x="34" y="115"/>
                  </a:lnTo>
                  <a:lnTo>
                    <a:pt x="33" y="115"/>
                  </a:lnTo>
                  <a:lnTo>
                    <a:pt x="33" y="113"/>
                  </a:lnTo>
                  <a:lnTo>
                    <a:pt x="32" y="113"/>
                  </a:lnTo>
                  <a:lnTo>
                    <a:pt x="31" y="112"/>
                  </a:lnTo>
                  <a:lnTo>
                    <a:pt x="31" y="110"/>
                  </a:lnTo>
                  <a:lnTo>
                    <a:pt x="30" y="109"/>
                  </a:lnTo>
                  <a:lnTo>
                    <a:pt x="28" y="109"/>
                  </a:lnTo>
                  <a:lnTo>
                    <a:pt x="26" y="110"/>
                  </a:lnTo>
                  <a:lnTo>
                    <a:pt x="24" y="110"/>
                  </a:lnTo>
                  <a:lnTo>
                    <a:pt x="23" y="110"/>
                  </a:lnTo>
                  <a:lnTo>
                    <a:pt x="21" y="111"/>
                  </a:lnTo>
                  <a:lnTo>
                    <a:pt x="20" y="110"/>
                  </a:lnTo>
                  <a:lnTo>
                    <a:pt x="18" y="109"/>
                  </a:lnTo>
                  <a:lnTo>
                    <a:pt x="17" y="107"/>
                  </a:lnTo>
                  <a:lnTo>
                    <a:pt x="17" y="105"/>
                  </a:lnTo>
                  <a:lnTo>
                    <a:pt x="16" y="104"/>
                  </a:lnTo>
                  <a:lnTo>
                    <a:pt x="15" y="102"/>
                  </a:lnTo>
                  <a:lnTo>
                    <a:pt x="14" y="100"/>
                  </a:lnTo>
                  <a:lnTo>
                    <a:pt x="13" y="98"/>
                  </a:lnTo>
                  <a:lnTo>
                    <a:pt x="12" y="96"/>
                  </a:lnTo>
                  <a:lnTo>
                    <a:pt x="11" y="95"/>
                  </a:lnTo>
                  <a:lnTo>
                    <a:pt x="11" y="92"/>
                  </a:lnTo>
                  <a:lnTo>
                    <a:pt x="10" y="90"/>
                  </a:lnTo>
                  <a:lnTo>
                    <a:pt x="9" y="88"/>
                  </a:lnTo>
                  <a:lnTo>
                    <a:pt x="8" y="87"/>
                  </a:lnTo>
                  <a:lnTo>
                    <a:pt x="6" y="86"/>
                  </a:lnTo>
                  <a:lnTo>
                    <a:pt x="6" y="86"/>
                  </a:lnTo>
                  <a:lnTo>
                    <a:pt x="6" y="83"/>
                  </a:lnTo>
                  <a:lnTo>
                    <a:pt x="5" y="81"/>
                  </a:lnTo>
                  <a:lnTo>
                    <a:pt x="5" y="80"/>
                  </a:lnTo>
                  <a:lnTo>
                    <a:pt x="4" y="77"/>
                  </a:lnTo>
                  <a:lnTo>
                    <a:pt x="3" y="75"/>
                  </a:lnTo>
                  <a:lnTo>
                    <a:pt x="2" y="74"/>
                  </a:lnTo>
                  <a:lnTo>
                    <a:pt x="3" y="73"/>
                  </a:lnTo>
                  <a:lnTo>
                    <a:pt x="3" y="68"/>
                  </a:lnTo>
                  <a:lnTo>
                    <a:pt x="0" y="66"/>
                  </a:lnTo>
                  <a:lnTo>
                    <a:pt x="1" y="62"/>
                  </a:lnTo>
                  <a:lnTo>
                    <a:pt x="4" y="57"/>
                  </a:lnTo>
                  <a:lnTo>
                    <a:pt x="5" y="56"/>
                  </a:lnTo>
                  <a:lnTo>
                    <a:pt x="10" y="53"/>
                  </a:lnTo>
                  <a:lnTo>
                    <a:pt x="11" y="50"/>
                  </a:lnTo>
                  <a:lnTo>
                    <a:pt x="14" y="49"/>
                  </a:lnTo>
                  <a:lnTo>
                    <a:pt x="17" y="46"/>
                  </a:lnTo>
                  <a:lnTo>
                    <a:pt x="21" y="44"/>
                  </a:lnTo>
                  <a:lnTo>
                    <a:pt x="22" y="40"/>
                  </a:lnTo>
                  <a:lnTo>
                    <a:pt x="26" y="39"/>
                  </a:lnTo>
                  <a:lnTo>
                    <a:pt x="29" y="33"/>
                  </a:lnTo>
                  <a:lnTo>
                    <a:pt x="33" y="32"/>
                  </a:lnTo>
                  <a:lnTo>
                    <a:pt x="39" y="33"/>
                  </a:lnTo>
                  <a:lnTo>
                    <a:pt x="46" y="33"/>
                  </a:lnTo>
                  <a:lnTo>
                    <a:pt x="54" y="32"/>
                  </a:lnTo>
                  <a:lnTo>
                    <a:pt x="59" y="31"/>
                  </a:lnTo>
                  <a:lnTo>
                    <a:pt x="63" y="31"/>
                  </a:lnTo>
                  <a:lnTo>
                    <a:pt x="68" y="31"/>
                  </a:lnTo>
                  <a:lnTo>
                    <a:pt x="70" y="31"/>
                  </a:lnTo>
                  <a:lnTo>
                    <a:pt x="75" y="33"/>
                  </a:lnTo>
                  <a:lnTo>
                    <a:pt x="84" y="34"/>
                  </a:lnTo>
                  <a:lnTo>
                    <a:pt x="88" y="34"/>
                  </a:lnTo>
                  <a:lnTo>
                    <a:pt x="94" y="34"/>
                  </a:lnTo>
                  <a:lnTo>
                    <a:pt x="96" y="35"/>
                  </a:lnTo>
                  <a:lnTo>
                    <a:pt x="102" y="35"/>
                  </a:lnTo>
                  <a:lnTo>
                    <a:pt x="107" y="37"/>
                  </a:lnTo>
                  <a:lnTo>
                    <a:pt x="112" y="35"/>
                  </a:lnTo>
                  <a:lnTo>
                    <a:pt x="114" y="37"/>
                  </a:lnTo>
                  <a:lnTo>
                    <a:pt x="123" y="37"/>
                  </a:lnTo>
                  <a:lnTo>
                    <a:pt x="128" y="37"/>
                  </a:lnTo>
                  <a:lnTo>
                    <a:pt x="134" y="38"/>
                  </a:lnTo>
                  <a:lnTo>
                    <a:pt x="135" y="35"/>
                  </a:lnTo>
                  <a:lnTo>
                    <a:pt x="137" y="34"/>
                  </a:lnTo>
                  <a:lnTo>
                    <a:pt x="141" y="32"/>
                  </a:lnTo>
                  <a:lnTo>
                    <a:pt x="147" y="32"/>
                  </a:lnTo>
                  <a:lnTo>
                    <a:pt x="153" y="32"/>
                  </a:lnTo>
                  <a:lnTo>
                    <a:pt x="160" y="31"/>
                  </a:lnTo>
                  <a:lnTo>
                    <a:pt x="163" y="32"/>
                  </a:lnTo>
                  <a:lnTo>
                    <a:pt x="169" y="35"/>
                  </a:lnTo>
                  <a:lnTo>
                    <a:pt x="173" y="33"/>
                  </a:lnTo>
                  <a:lnTo>
                    <a:pt x="174" y="30"/>
                  </a:lnTo>
                  <a:lnTo>
                    <a:pt x="179" y="29"/>
                  </a:lnTo>
                  <a:lnTo>
                    <a:pt x="186" y="28"/>
                  </a:lnTo>
                  <a:lnTo>
                    <a:pt x="190" y="26"/>
                  </a:lnTo>
                  <a:lnTo>
                    <a:pt x="193" y="23"/>
                  </a:lnTo>
                  <a:lnTo>
                    <a:pt x="196" y="18"/>
                  </a:lnTo>
                  <a:lnTo>
                    <a:pt x="201" y="16"/>
                  </a:lnTo>
                  <a:lnTo>
                    <a:pt x="205" y="14"/>
                  </a:lnTo>
                  <a:lnTo>
                    <a:pt x="208" y="10"/>
                  </a:lnTo>
                  <a:lnTo>
                    <a:pt x="210" y="6"/>
                  </a:lnTo>
                  <a:lnTo>
                    <a:pt x="213" y="3"/>
                  </a:lnTo>
                  <a:lnTo>
                    <a:pt x="217" y="2"/>
                  </a:lnTo>
                  <a:lnTo>
                    <a:pt x="221" y="0"/>
                  </a:lnTo>
                  <a:lnTo>
                    <a:pt x="225" y="3"/>
                  </a:lnTo>
                  <a:lnTo>
                    <a:pt x="229" y="6"/>
                  </a:lnTo>
                  <a:lnTo>
                    <a:pt x="233" y="5"/>
                  </a:lnTo>
                  <a:lnTo>
                    <a:pt x="236" y="5"/>
                  </a:lnTo>
                  <a:lnTo>
                    <a:pt x="239" y="6"/>
                  </a:lnTo>
                  <a:lnTo>
                    <a:pt x="243" y="7"/>
                  </a:lnTo>
                  <a:lnTo>
                    <a:pt x="248" y="7"/>
                  </a:lnTo>
                  <a:lnTo>
                    <a:pt x="248" y="10"/>
                  </a:lnTo>
                  <a:lnTo>
                    <a:pt x="253" y="13"/>
                  </a:lnTo>
                  <a:lnTo>
                    <a:pt x="257" y="14"/>
                  </a:lnTo>
                  <a:lnTo>
                    <a:pt x="260" y="16"/>
                  </a:lnTo>
                  <a:lnTo>
                    <a:pt x="263" y="17"/>
                  </a:lnTo>
                  <a:lnTo>
                    <a:pt x="267" y="18"/>
                  </a:lnTo>
                  <a:lnTo>
                    <a:pt x="272" y="16"/>
                  </a:lnTo>
                  <a:lnTo>
                    <a:pt x="274" y="15"/>
                  </a:lnTo>
                  <a:lnTo>
                    <a:pt x="279" y="16"/>
                  </a:lnTo>
                  <a:lnTo>
                    <a:pt x="281" y="18"/>
                  </a:lnTo>
                  <a:lnTo>
                    <a:pt x="283" y="21"/>
                  </a:lnTo>
                  <a:lnTo>
                    <a:pt x="283" y="24"/>
                  </a:lnTo>
                  <a:lnTo>
                    <a:pt x="286" y="29"/>
                  </a:lnTo>
                  <a:lnTo>
                    <a:pt x="292" y="31"/>
                  </a:lnTo>
                  <a:lnTo>
                    <a:pt x="299" y="31"/>
                  </a:lnTo>
                  <a:lnTo>
                    <a:pt x="304" y="31"/>
                  </a:lnTo>
                  <a:lnTo>
                    <a:pt x="307" y="33"/>
                  </a:lnTo>
                  <a:lnTo>
                    <a:pt x="312" y="36"/>
                  </a:lnTo>
                  <a:lnTo>
                    <a:pt x="314" y="39"/>
                  </a:lnTo>
                  <a:lnTo>
                    <a:pt x="317" y="40"/>
                  </a:lnTo>
                  <a:lnTo>
                    <a:pt x="323" y="40"/>
                  </a:lnTo>
                  <a:lnTo>
                    <a:pt x="328" y="40"/>
                  </a:lnTo>
                  <a:lnTo>
                    <a:pt x="335" y="41"/>
                  </a:lnTo>
                  <a:lnTo>
                    <a:pt x="341" y="42"/>
                  </a:lnTo>
                  <a:lnTo>
                    <a:pt x="344" y="45"/>
                  </a:lnTo>
                  <a:lnTo>
                    <a:pt x="344" y="47"/>
                  </a:lnTo>
                  <a:lnTo>
                    <a:pt x="341" y="49"/>
                  </a:lnTo>
                  <a:lnTo>
                    <a:pt x="335" y="51"/>
                  </a:lnTo>
                  <a:lnTo>
                    <a:pt x="333" y="52"/>
                  </a:lnTo>
                  <a:lnTo>
                    <a:pt x="333" y="54"/>
                  </a:lnTo>
                  <a:lnTo>
                    <a:pt x="333" y="56"/>
                  </a:lnTo>
                  <a:lnTo>
                    <a:pt x="336" y="58"/>
                  </a:lnTo>
                  <a:lnTo>
                    <a:pt x="334" y="59"/>
                  </a:lnTo>
                  <a:lnTo>
                    <a:pt x="332" y="61"/>
                  </a:lnTo>
                  <a:lnTo>
                    <a:pt x="331" y="63"/>
                  </a:lnTo>
                  <a:lnTo>
                    <a:pt x="335" y="63"/>
                  </a:lnTo>
                  <a:lnTo>
                    <a:pt x="339" y="62"/>
                  </a:lnTo>
                  <a:lnTo>
                    <a:pt x="342" y="63"/>
                  </a:lnTo>
                  <a:lnTo>
                    <a:pt x="342" y="64"/>
                  </a:lnTo>
                  <a:lnTo>
                    <a:pt x="342" y="67"/>
                  </a:lnTo>
                  <a:lnTo>
                    <a:pt x="342" y="68"/>
                  </a:lnTo>
                  <a:lnTo>
                    <a:pt x="342" y="71"/>
                  </a:lnTo>
                  <a:lnTo>
                    <a:pt x="342" y="73"/>
                  </a:lnTo>
                  <a:lnTo>
                    <a:pt x="347" y="72"/>
                  </a:lnTo>
                  <a:lnTo>
                    <a:pt x="350" y="74"/>
                  </a:lnTo>
                  <a:lnTo>
                    <a:pt x="350" y="77"/>
                  </a:lnTo>
                  <a:lnTo>
                    <a:pt x="354" y="75"/>
                  </a:lnTo>
                  <a:lnTo>
                    <a:pt x="357" y="74"/>
                  </a:lnTo>
                  <a:lnTo>
                    <a:pt x="360" y="77"/>
                  </a:lnTo>
                  <a:lnTo>
                    <a:pt x="363" y="77"/>
                  </a:lnTo>
                  <a:lnTo>
                    <a:pt x="369" y="76"/>
                  </a:lnTo>
                  <a:lnTo>
                    <a:pt x="373" y="77"/>
                  </a:lnTo>
                  <a:lnTo>
                    <a:pt x="380" y="76"/>
                  </a:lnTo>
                  <a:lnTo>
                    <a:pt x="385" y="76"/>
                  </a:lnTo>
                  <a:lnTo>
                    <a:pt x="386" y="77"/>
                  </a:lnTo>
                  <a:lnTo>
                    <a:pt x="394" y="76"/>
                  </a:lnTo>
                  <a:lnTo>
                    <a:pt x="399" y="77"/>
                  </a:lnTo>
                  <a:lnTo>
                    <a:pt x="406" y="75"/>
                  </a:lnTo>
                  <a:lnTo>
                    <a:pt x="410" y="73"/>
                  </a:lnTo>
                  <a:lnTo>
                    <a:pt x="411" y="71"/>
                  </a:lnTo>
                  <a:lnTo>
                    <a:pt x="415" y="69"/>
                  </a:lnTo>
                  <a:lnTo>
                    <a:pt x="419" y="68"/>
                  </a:lnTo>
                  <a:lnTo>
                    <a:pt x="424" y="67"/>
                  </a:lnTo>
                  <a:lnTo>
                    <a:pt x="426" y="68"/>
                  </a:lnTo>
                  <a:lnTo>
                    <a:pt x="426" y="75"/>
                  </a:lnTo>
                  <a:lnTo>
                    <a:pt x="429" y="77"/>
                  </a:lnTo>
                  <a:lnTo>
                    <a:pt x="431" y="79"/>
                  </a:lnTo>
                  <a:lnTo>
                    <a:pt x="432" y="82"/>
                  </a:lnTo>
                  <a:lnTo>
                    <a:pt x="433" y="84"/>
                  </a:lnTo>
                  <a:lnTo>
                    <a:pt x="435" y="86"/>
                  </a:lnTo>
                  <a:lnTo>
                    <a:pt x="440" y="86"/>
                  </a:lnTo>
                  <a:lnTo>
                    <a:pt x="443" y="86"/>
                  </a:lnTo>
                  <a:lnTo>
                    <a:pt x="444" y="83"/>
                  </a:lnTo>
                  <a:lnTo>
                    <a:pt x="444" y="79"/>
                  </a:lnTo>
                  <a:lnTo>
                    <a:pt x="447" y="77"/>
                  </a:lnTo>
                  <a:lnTo>
                    <a:pt x="448" y="76"/>
                  </a:lnTo>
                  <a:lnTo>
                    <a:pt x="451" y="73"/>
                  </a:lnTo>
                  <a:lnTo>
                    <a:pt x="450" y="68"/>
                  </a:lnTo>
                  <a:lnTo>
                    <a:pt x="451" y="65"/>
                  </a:lnTo>
                  <a:lnTo>
                    <a:pt x="451" y="61"/>
                  </a:lnTo>
                  <a:lnTo>
                    <a:pt x="454" y="59"/>
                  </a:lnTo>
                  <a:lnTo>
                    <a:pt x="457" y="61"/>
                  </a:lnTo>
                  <a:lnTo>
                    <a:pt x="460" y="63"/>
                  </a:lnTo>
                  <a:lnTo>
                    <a:pt x="461" y="66"/>
                  </a:lnTo>
                  <a:lnTo>
                    <a:pt x="462" y="68"/>
                  </a:lnTo>
                  <a:lnTo>
                    <a:pt x="465" y="69"/>
                  </a:lnTo>
                  <a:lnTo>
                    <a:pt x="466" y="70"/>
                  </a:lnTo>
                  <a:lnTo>
                    <a:pt x="467" y="74"/>
                  </a:lnTo>
                  <a:lnTo>
                    <a:pt x="468" y="76"/>
                  </a:lnTo>
                  <a:lnTo>
                    <a:pt x="470" y="79"/>
                  </a:lnTo>
                  <a:lnTo>
                    <a:pt x="467" y="81"/>
                  </a:lnTo>
                  <a:lnTo>
                    <a:pt x="464" y="85"/>
                  </a:lnTo>
                  <a:lnTo>
                    <a:pt x="461" y="86"/>
                  </a:lnTo>
                  <a:lnTo>
                    <a:pt x="460" y="88"/>
                  </a:lnTo>
                  <a:lnTo>
                    <a:pt x="459" y="89"/>
                  </a:lnTo>
                  <a:lnTo>
                    <a:pt x="459" y="91"/>
                  </a:lnTo>
                  <a:lnTo>
                    <a:pt x="458" y="92"/>
                  </a:lnTo>
                  <a:lnTo>
                    <a:pt x="455" y="94"/>
                  </a:lnTo>
                  <a:lnTo>
                    <a:pt x="457" y="95"/>
                  </a:lnTo>
                  <a:lnTo>
                    <a:pt x="457" y="97"/>
                  </a:lnTo>
                  <a:lnTo>
                    <a:pt x="459" y="98"/>
                  </a:lnTo>
                  <a:lnTo>
                    <a:pt x="459" y="100"/>
                  </a:lnTo>
                  <a:lnTo>
                    <a:pt x="461" y="101"/>
                  </a:lnTo>
                  <a:lnTo>
                    <a:pt x="461" y="103"/>
                  </a:lnTo>
                  <a:lnTo>
                    <a:pt x="459" y="105"/>
                  </a:lnTo>
                  <a:lnTo>
                    <a:pt x="456" y="106"/>
                  </a:lnTo>
                  <a:lnTo>
                    <a:pt x="454" y="108"/>
                  </a:lnTo>
                  <a:lnTo>
                    <a:pt x="455" y="111"/>
                  </a:lnTo>
                  <a:lnTo>
                    <a:pt x="460" y="113"/>
                  </a:lnTo>
                  <a:lnTo>
                    <a:pt x="459" y="116"/>
                  </a:lnTo>
                  <a:lnTo>
                    <a:pt x="461" y="117"/>
                  </a:lnTo>
                  <a:lnTo>
                    <a:pt x="465" y="120"/>
                  </a:lnTo>
                  <a:lnTo>
                    <a:pt x="464" y="122"/>
                  </a:lnTo>
                  <a:lnTo>
                    <a:pt x="461" y="126"/>
                  </a:lnTo>
                  <a:lnTo>
                    <a:pt x="466" y="127"/>
                  </a:lnTo>
                  <a:lnTo>
                    <a:pt x="468" y="128"/>
                  </a:lnTo>
                  <a:lnTo>
                    <a:pt x="472" y="130"/>
                  </a:lnTo>
                  <a:lnTo>
                    <a:pt x="475" y="132"/>
                  </a:lnTo>
                  <a:lnTo>
                    <a:pt x="474" y="137"/>
                  </a:lnTo>
                  <a:lnTo>
                    <a:pt x="475" y="141"/>
                  </a:lnTo>
                  <a:lnTo>
                    <a:pt x="472" y="144"/>
                  </a:lnTo>
                  <a:lnTo>
                    <a:pt x="469" y="146"/>
                  </a:lnTo>
                  <a:lnTo>
                    <a:pt x="463" y="146"/>
                  </a:lnTo>
                  <a:lnTo>
                    <a:pt x="463" y="149"/>
                  </a:lnTo>
                  <a:lnTo>
                    <a:pt x="467" y="150"/>
                  </a:lnTo>
                  <a:lnTo>
                    <a:pt x="468" y="151"/>
                  </a:lnTo>
                  <a:lnTo>
                    <a:pt x="469" y="152"/>
                  </a:lnTo>
                  <a:lnTo>
                    <a:pt x="470" y="153"/>
                  </a:lnTo>
                  <a:lnTo>
                    <a:pt x="470" y="152"/>
                  </a:lnTo>
                  <a:lnTo>
                    <a:pt x="472" y="153"/>
                  </a:lnTo>
                  <a:lnTo>
                    <a:pt x="472" y="154"/>
                  </a:lnTo>
                  <a:lnTo>
                    <a:pt x="473" y="156"/>
                  </a:lnTo>
                  <a:lnTo>
                    <a:pt x="473" y="157"/>
                  </a:lnTo>
                  <a:lnTo>
                    <a:pt x="476" y="158"/>
                  </a:lnTo>
                  <a:lnTo>
                    <a:pt x="479" y="158"/>
                  </a:lnTo>
                  <a:lnTo>
                    <a:pt x="481" y="158"/>
                  </a:lnTo>
                  <a:lnTo>
                    <a:pt x="482" y="158"/>
                  </a:lnTo>
                  <a:lnTo>
                    <a:pt x="483" y="159"/>
                  </a:lnTo>
                  <a:lnTo>
                    <a:pt x="483" y="159"/>
                  </a:lnTo>
                  <a:lnTo>
                    <a:pt x="484" y="161"/>
                  </a:lnTo>
                  <a:lnTo>
                    <a:pt x="484" y="163"/>
                  </a:lnTo>
                  <a:lnTo>
                    <a:pt x="484" y="165"/>
                  </a:lnTo>
                  <a:lnTo>
                    <a:pt x="485" y="167"/>
                  </a:lnTo>
                  <a:lnTo>
                    <a:pt x="485" y="168"/>
                  </a:lnTo>
                  <a:lnTo>
                    <a:pt x="485" y="169"/>
                  </a:lnTo>
                  <a:lnTo>
                    <a:pt x="484" y="170"/>
                  </a:lnTo>
                  <a:lnTo>
                    <a:pt x="484" y="171"/>
                  </a:lnTo>
                  <a:lnTo>
                    <a:pt x="483" y="172"/>
                  </a:lnTo>
                  <a:lnTo>
                    <a:pt x="483" y="173"/>
                  </a:lnTo>
                  <a:lnTo>
                    <a:pt x="484" y="174"/>
                  </a:lnTo>
                  <a:lnTo>
                    <a:pt x="486" y="174"/>
                  </a:lnTo>
                  <a:lnTo>
                    <a:pt x="488" y="174"/>
                  </a:lnTo>
                  <a:lnTo>
                    <a:pt x="489" y="174"/>
                  </a:lnTo>
                  <a:lnTo>
                    <a:pt x="490" y="175"/>
                  </a:lnTo>
                  <a:lnTo>
                    <a:pt x="490" y="178"/>
                  </a:lnTo>
                  <a:lnTo>
                    <a:pt x="489" y="181"/>
                  </a:lnTo>
                  <a:lnTo>
                    <a:pt x="488" y="183"/>
                  </a:lnTo>
                  <a:lnTo>
                    <a:pt x="485" y="186"/>
                  </a:lnTo>
                  <a:lnTo>
                    <a:pt x="484" y="187"/>
                  </a:lnTo>
                  <a:lnTo>
                    <a:pt x="484" y="190"/>
                  </a:lnTo>
                  <a:lnTo>
                    <a:pt x="487" y="192"/>
                  </a:lnTo>
                  <a:lnTo>
                    <a:pt x="488" y="194"/>
                  </a:lnTo>
                  <a:lnTo>
                    <a:pt x="489" y="196"/>
                  </a:lnTo>
                  <a:lnTo>
                    <a:pt x="490" y="198"/>
                  </a:lnTo>
                  <a:lnTo>
                    <a:pt x="491" y="200"/>
                  </a:lnTo>
                  <a:lnTo>
                    <a:pt x="491" y="202"/>
                  </a:lnTo>
                  <a:lnTo>
                    <a:pt x="492" y="203"/>
                  </a:lnTo>
                  <a:lnTo>
                    <a:pt x="495" y="202"/>
                  </a:lnTo>
                  <a:lnTo>
                    <a:pt x="497" y="200"/>
                  </a:lnTo>
                  <a:lnTo>
                    <a:pt x="498" y="198"/>
                  </a:lnTo>
                  <a:lnTo>
                    <a:pt x="502" y="198"/>
                  </a:lnTo>
                  <a:lnTo>
                    <a:pt x="506" y="200"/>
                  </a:lnTo>
                  <a:lnTo>
                    <a:pt x="507" y="199"/>
                  </a:lnTo>
                  <a:lnTo>
                    <a:pt x="508" y="198"/>
                  </a:lnTo>
                  <a:lnTo>
                    <a:pt x="509" y="198"/>
                  </a:lnTo>
                  <a:lnTo>
                    <a:pt x="511" y="198"/>
                  </a:lnTo>
                  <a:lnTo>
                    <a:pt x="512" y="199"/>
                  </a:lnTo>
                  <a:lnTo>
                    <a:pt x="512" y="201"/>
                  </a:lnTo>
                  <a:lnTo>
                    <a:pt x="511" y="202"/>
                  </a:lnTo>
                  <a:lnTo>
                    <a:pt x="511" y="203"/>
                  </a:lnTo>
                  <a:lnTo>
                    <a:pt x="512" y="203"/>
                  </a:lnTo>
                  <a:lnTo>
                    <a:pt x="513" y="204"/>
                  </a:lnTo>
                  <a:lnTo>
                    <a:pt x="515" y="205"/>
                  </a:lnTo>
                  <a:lnTo>
                    <a:pt x="515" y="205"/>
                  </a:lnTo>
                  <a:lnTo>
                    <a:pt x="515" y="207"/>
                  </a:lnTo>
                  <a:lnTo>
                    <a:pt x="514" y="208"/>
                  </a:lnTo>
                  <a:lnTo>
                    <a:pt x="512" y="210"/>
                  </a:lnTo>
                  <a:lnTo>
                    <a:pt x="510" y="212"/>
                  </a:lnTo>
                  <a:lnTo>
                    <a:pt x="508" y="213"/>
                  </a:lnTo>
                  <a:lnTo>
                    <a:pt x="506" y="214"/>
                  </a:lnTo>
                  <a:lnTo>
                    <a:pt x="503" y="214"/>
                  </a:lnTo>
                  <a:lnTo>
                    <a:pt x="502" y="215"/>
                  </a:lnTo>
                  <a:lnTo>
                    <a:pt x="503" y="217"/>
                  </a:lnTo>
                  <a:lnTo>
                    <a:pt x="505" y="217"/>
                  </a:lnTo>
                  <a:lnTo>
                    <a:pt x="507" y="216"/>
                  </a:lnTo>
                  <a:lnTo>
                    <a:pt x="509" y="215"/>
                  </a:lnTo>
                  <a:lnTo>
                    <a:pt x="510" y="214"/>
                  </a:lnTo>
                  <a:lnTo>
                    <a:pt x="511" y="213"/>
                  </a:lnTo>
                  <a:lnTo>
                    <a:pt x="513" y="213"/>
                  </a:lnTo>
                  <a:lnTo>
                    <a:pt x="515" y="212"/>
                  </a:lnTo>
                  <a:lnTo>
                    <a:pt x="516" y="212"/>
                  </a:lnTo>
                  <a:lnTo>
                    <a:pt x="518" y="212"/>
                  </a:lnTo>
                  <a:lnTo>
                    <a:pt x="519" y="213"/>
                  </a:lnTo>
                  <a:lnTo>
                    <a:pt x="520" y="214"/>
                  </a:lnTo>
                  <a:lnTo>
                    <a:pt x="521" y="216"/>
                  </a:lnTo>
                  <a:lnTo>
                    <a:pt x="521" y="217"/>
                  </a:lnTo>
                  <a:lnTo>
                    <a:pt x="523" y="218"/>
                  </a:lnTo>
                  <a:lnTo>
                    <a:pt x="524" y="219"/>
                  </a:lnTo>
                  <a:lnTo>
                    <a:pt x="525" y="219"/>
                  </a:lnTo>
                  <a:lnTo>
                    <a:pt x="525" y="220"/>
                  </a:lnTo>
                  <a:lnTo>
                    <a:pt x="525" y="222"/>
                  </a:lnTo>
                  <a:lnTo>
                    <a:pt x="524" y="223"/>
                  </a:lnTo>
                  <a:lnTo>
                    <a:pt x="522" y="226"/>
                  </a:lnTo>
                  <a:lnTo>
                    <a:pt x="522" y="228"/>
                  </a:lnTo>
                  <a:lnTo>
                    <a:pt x="523" y="230"/>
                  </a:lnTo>
                  <a:lnTo>
                    <a:pt x="524" y="232"/>
                  </a:lnTo>
                  <a:lnTo>
                    <a:pt x="525" y="231"/>
                  </a:lnTo>
                  <a:lnTo>
                    <a:pt x="527" y="231"/>
                  </a:lnTo>
                  <a:lnTo>
                    <a:pt x="530" y="230"/>
                  </a:lnTo>
                  <a:lnTo>
                    <a:pt x="532" y="230"/>
                  </a:lnTo>
                  <a:lnTo>
                    <a:pt x="534" y="229"/>
                  </a:lnTo>
                  <a:lnTo>
                    <a:pt x="535" y="230"/>
                  </a:lnTo>
                  <a:lnTo>
                    <a:pt x="538" y="230"/>
                  </a:lnTo>
                  <a:lnTo>
                    <a:pt x="540" y="229"/>
                  </a:lnTo>
                  <a:lnTo>
                    <a:pt x="541" y="228"/>
                  </a:lnTo>
                  <a:lnTo>
                    <a:pt x="543" y="226"/>
                  </a:lnTo>
                  <a:lnTo>
                    <a:pt x="544" y="225"/>
                  </a:lnTo>
                  <a:lnTo>
                    <a:pt x="547" y="224"/>
                  </a:lnTo>
                  <a:lnTo>
                    <a:pt x="550" y="224"/>
                  </a:lnTo>
                  <a:lnTo>
                    <a:pt x="552" y="223"/>
                  </a:lnTo>
                  <a:lnTo>
                    <a:pt x="555" y="223"/>
                  </a:lnTo>
                  <a:lnTo>
                    <a:pt x="558" y="224"/>
                  </a:lnTo>
                  <a:lnTo>
                    <a:pt x="561" y="225"/>
                  </a:lnTo>
                  <a:lnTo>
                    <a:pt x="567" y="227"/>
                  </a:lnTo>
                  <a:lnTo>
                    <a:pt x="570" y="228"/>
                  </a:lnTo>
                  <a:lnTo>
                    <a:pt x="571" y="230"/>
                  </a:lnTo>
                  <a:lnTo>
                    <a:pt x="572" y="232"/>
                  </a:lnTo>
                  <a:lnTo>
                    <a:pt x="571" y="233"/>
                  </a:lnTo>
                  <a:lnTo>
                    <a:pt x="571" y="234"/>
                  </a:lnTo>
                  <a:lnTo>
                    <a:pt x="571" y="237"/>
                  </a:lnTo>
                  <a:lnTo>
                    <a:pt x="572" y="238"/>
                  </a:lnTo>
                  <a:lnTo>
                    <a:pt x="573" y="239"/>
                  </a:lnTo>
                  <a:lnTo>
                    <a:pt x="574" y="240"/>
                  </a:lnTo>
                  <a:lnTo>
                    <a:pt x="575" y="241"/>
                  </a:lnTo>
                  <a:lnTo>
                    <a:pt x="577" y="242"/>
                  </a:lnTo>
                  <a:lnTo>
                    <a:pt x="578" y="244"/>
                  </a:lnTo>
                  <a:lnTo>
                    <a:pt x="583" y="246"/>
                  </a:lnTo>
                  <a:lnTo>
                    <a:pt x="586" y="246"/>
                  </a:lnTo>
                  <a:lnTo>
                    <a:pt x="587" y="246"/>
                  </a:lnTo>
                  <a:lnTo>
                    <a:pt x="590" y="244"/>
                  </a:lnTo>
                  <a:lnTo>
                    <a:pt x="591" y="243"/>
                  </a:lnTo>
                  <a:lnTo>
                    <a:pt x="591" y="242"/>
                  </a:lnTo>
                  <a:lnTo>
                    <a:pt x="592" y="242"/>
                  </a:lnTo>
                  <a:lnTo>
                    <a:pt x="592" y="242"/>
                  </a:lnTo>
                  <a:lnTo>
                    <a:pt x="593" y="242"/>
                  </a:lnTo>
                  <a:lnTo>
                    <a:pt x="596" y="244"/>
                  </a:lnTo>
                  <a:lnTo>
                    <a:pt x="598" y="245"/>
                  </a:lnTo>
                  <a:lnTo>
                    <a:pt x="598" y="246"/>
                  </a:lnTo>
                  <a:lnTo>
                    <a:pt x="598" y="247"/>
                  </a:lnTo>
                  <a:lnTo>
                    <a:pt x="599" y="247"/>
                  </a:lnTo>
                  <a:lnTo>
                    <a:pt x="600" y="248"/>
                  </a:lnTo>
                  <a:lnTo>
                    <a:pt x="601" y="251"/>
                  </a:lnTo>
                  <a:lnTo>
                    <a:pt x="601" y="254"/>
                  </a:lnTo>
                  <a:lnTo>
                    <a:pt x="600" y="254"/>
                  </a:lnTo>
                  <a:lnTo>
                    <a:pt x="600" y="255"/>
                  </a:lnTo>
                  <a:lnTo>
                    <a:pt x="601" y="256"/>
                  </a:lnTo>
                  <a:lnTo>
                    <a:pt x="602" y="257"/>
                  </a:lnTo>
                  <a:lnTo>
                    <a:pt x="603" y="257"/>
                  </a:lnTo>
                  <a:lnTo>
                    <a:pt x="604" y="257"/>
                  </a:lnTo>
                  <a:lnTo>
                    <a:pt x="605" y="256"/>
                  </a:lnTo>
                  <a:lnTo>
                    <a:pt x="605" y="255"/>
                  </a:lnTo>
                  <a:lnTo>
                    <a:pt x="606" y="253"/>
                  </a:lnTo>
                  <a:lnTo>
                    <a:pt x="606" y="251"/>
                  </a:lnTo>
                  <a:lnTo>
                    <a:pt x="606" y="248"/>
                  </a:lnTo>
                  <a:lnTo>
                    <a:pt x="607" y="247"/>
                  </a:lnTo>
                  <a:lnTo>
                    <a:pt x="607" y="247"/>
                  </a:lnTo>
                  <a:lnTo>
                    <a:pt x="610" y="247"/>
                  </a:lnTo>
                  <a:lnTo>
                    <a:pt x="613" y="249"/>
                  </a:lnTo>
                  <a:lnTo>
                    <a:pt x="614" y="251"/>
                  </a:lnTo>
                  <a:lnTo>
                    <a:pt x="614" y="252"/>
                  </a:lnTo>
                  <a:lnTo>
                    <a:pt x="614" y="253"/>
                  </a:lnTo>
                  <a:lnTo>
                    <a:pt x="615" y="255"/>
                  </a:lnTo>
                  <a:lnTo>
                    <a:pt x="615" y="257"/>
                  </a:lnTo>
                  <a:lnTo>
                    <a:pt x="615" y="258"/>
                  </a:lnTo>
                  <a:lnTo>
                    <a:pt x="615" y="260"/>
                  </a:lnTo>
                  <a:lnTo>
                    <a:pt x="616" y="261"/>
                  </a:lnTo>
                  <a:lnTo>
                    <a:pt x="616" y="261"/>
                  </a:lnTo>
                  <a:lnTo>
                    <a:pt x="618" y="262"/>
                  </a:lnTo>
                  <a:lnTo>
                    <a:pt x="620" y="263"/>
                  </a:lnTo>
                  <a:lnTo>
                    <a:pt x="622" y="262"/>
                  </a:lnTo>
                  <a:lnTo>
                    <a:pt x="624" y="261"/>
                  </a:lnTo>
                  <a:lnTo>
                    <a:pt x="625" y="260"/>
                  </a:lnTo>
                  <a:lnTo>
                    <a:pt x="628" y="257"/>
                  </a:lnTo>
                  <a:lnTo>
                    <a:pt x="630" y="256"/>
                  </a:lnTo>
                  <a:lnTo>
                    <a:pt x="632" y="254"/>
                  </a:lnTo>
                  <a:lnTo>
                    <a:pt x="634" y="251"/>
                  </a:lnTo>
                  <a:lnTo>
                    <a:pt x="636" y="249"/>
                  </a:lnTo>
                  <a:lnTo>
                    <a:pt x="638" y="246"/>
                  </a:lnTo>
                  <a:lnTo>
                    <a:pt x="639" y="243"/>
                  </a:lnTo>
                  <a:lnTo>
                    <a:pt x="643" y="240"/>
                  </a:lnTo>
                  <a:lnTo>
                    <a:pt x="643" y="239"/>
                  </a:lnTo>
                  <a:lnTo>
                    <a:pt x="645" y="239"/>
                  </a:lnTo>
                  <a:lnTo>
                    <a:pt x="647" y="238"/>
                  </a:lnTo>
                  <a:lnTo>
                    <a:pt x="648" y="235"/>
                  </a:lnTo>
                  <a:lnTo>
                    <a:pt x="648" y="232"/>
                  </a:lnTo>
                  <a:lnTo>
                    <a:pt x="649" y="232"/>
                  </a:lnTo>
                  <a:lnTo>
                    <a:pt x="649" y="231"/>
                  </a:lnTo>
                  <a:lnTo>
                    <a:pt x="650" y="231"/>
                  </a:lnTo>
                  <a:lnTo>
                    <a:pt x="651" y="231"/>
                  </a:lnTo>
                  <a:lnTo>
                    <a:pt x="652" y="232"/>
                  </a:lnTo>
                  <a:lnTo>
                    <a:pt x="653" y="232"/>
                  </a:lnTo>
                  <a:lnTo>
                    <a:pt x="654" y="232"/>
                  </a:lnTo>
                  <a:lnTo>
                    <a:pt x="655" y="232"/>
                  </a:lnTo>
                  <a:lnTo>
                    <a:pt x="656" y="232"/>
                  </a:lnTo>
                  <a:lnTo>
                    <a:pt x="656" y="231"/>
                  </a:lnTo>
                  <a:lnTo>
                    <a:pt x="656" y="230"/>
                  </a:lnTo>
                  <a:lnTo>
                    <a:pt x="657" y="229"/>
                  </a:lnTo>
                  <a:lnTo>
                    <a:pt x="659" y="228"/>
                  </a:lnTo>
                  <a:lnTo>
                    <a:pt x="660" y="227"/>
                  </a:lnTo>
                  <a:lnTo>
                    <a:pt x="661" y="227"/>
                  </a:lnTo>
                  <a:lnTo>
                    <a:pt x="661" y="228"/>
                  </a:lnTo>
                  <a:lnTo>
                    <a:pt x="662" y="228"/>
                  </a:lnTo>
                  <a:lnTo>
                    <a:pt x="663" y="228"/>
                  </a:lnTo>
                  <a:lnTo>
                    <a:pt x="663" y="227"/>
                  </a:lnTo>
                  <a:lnTo>
                    <a:pt x="662" y="226"/>
                  </a:lnTo>
                  <a:lnTo>
                    <a:pt x="662" y="224"/>
                  </a:lnTo>
                  <a:lnTo>
                    <a:pt x="662" y="223"/>
                  </a:lnTo>
                  <a:lnTo>
                    <a:pt x="663" y="222"/>
                  </a:lnTo>
                  <a:lnTo>
                    <a:pt x="663" y="220"/>
                  </a:lnTo>
                  <a:lnTo>
                    <a:pt x="662" y="218"/>
                  </a:lnTo>
                  <a:lnTo>
                    <a:pt x="663" y="216"/>
                  </a:lnTo>
                  <a:lnTo>
                    <a:pt x="663" y="215"/>
                  </a:lnTo>
                  <a:lnTo>
                    <a:pt x="663" y="213"/>
                  </a:lnTo>
                  <a:lnTo>
                    <a:pt x="664" y="210"/>
                  </a:lnTo>
                  <a:lnTo>
                    <a:pt x="664" y="208"/>
                  </a:lnTo>
                  <a:lnTo>
                    <a:pt x="664" y="206"/>
                  </a:lnTo>
                  <a:lnTo>
                    <a:pt x="667" y="206"/>
                  </a:lnTo>
                  <a:lnTo>
                    <a:pt x="668" y="205"/>
                  </a:lnTo>
                  <a:lnTo>
                    <a:pt x="668" y="204"/>
                  </a:lnTo>
                  <a:lnTo>
                    <a:pt x="666" y="202"/>
                  </a:lnTo>
                  <a:lnTo>
                    <a:pt x="665" y="200"/>
                  </a:lnTo>
                  <a:lnTo>
                    <a:pt x="665" y="199"/>
                  </a:lnTo>
                  <a:lnTo>
                    <a:pt x="665" y="196"/>
                  </a:lnTo>
                  <a:lnTo>
                    <a:pt x="666" y="195"/>
                  </a:lnTo>
                  <a:lnTo>
                    <a:pt x="667" y="194"/>
                  </a:lnTo>
                  <a:lnTo>
                    <a:pt x="669" y="193"/>
                  </a:lnTo>
                  <a:lnTo>
                    <a:pt x="670" y="193"/>
                  </a:lnTo>
                  <a:lnTo>
                    <a:pt x="671" y="193"/>
                  </a:lnTo>
                  <a:lnTo>
                    <a:pt x="673" y="194"/>
                  </a:lnTo>
                  <a:lnTo>
                    <a:pt x="675" y="195"/>
                  </a:lnTo>
                  <a:lnTo>
                    <a:pt x="677" y="195"/>
                  </a:lnTo>
                  <a:lnTo>
                    <a:pt x="680" y="196"/>
                  </a:lnTo>
                  <a:lnTo>
                    <a:pt x="684" y="197"/>
                  </a:lnTo>
                  <a:lnTo>
                    <a:pt x="685" y="196"/>
                  </a:lnTo>
                  <a:lnTo>
                    <a:pt x="684" y="194"/>
                  </a:lnTo>
                  <a:lnTo>
                    <a:pt x="685" y="191"/>
                  </a:lnTo>
                  <a:lnTo>
                    <a:pt x="685" y="190"/>
                  </a:lnTo>
                  <a:lnTo>
                    <a:pt x="686" y="189"/>
                  </a:lnTo>
                  <a:lnTo>
                    <a:pt x="687" y="187"/>
                  </a:lnTo>
                  <a:lnTo>
                    <a:pt x="687" y="187"/>
                  </a:lnTo>
                  <a:lnTo>
                    <a:pt x="689" y="186"/>
                  </a:lnTo>
                  <a:lnTo>
                    <a:pt x="690" y="186"/>
                  </a:lnTo>
                  <a:lnTo>
                    <a:pt x="693" y="186"/>
                  </a:lnTo>
                  <a:lnTo>
                    <a:pt x="695" y="186"/>
                  </a:lnTo>
                  <a:lnTo>
                    <a:pt x="696" y="185"/>
                  </a:lnTo>
                  <a:lnTo>
                    <a:pt x="695" y="185"/>
                  </a:lnTo>
                  <a:lnTo>
                    <a:pt x="693" y="185"/>
                  </a:lnTo>
                  <a:lnTo>
                    <a:pt x="690" y="185"/>
                  </a:lnTo>
                  <a:lnTo>
                    <a:pt x="688" y="184"/>
                  </a:lnTo>
                  <a:lnTo>
                    <a:pt x="687" y="183"/>
                  </a:lnTo>
                  <a:lnTo>
                    <a:pt x="686" y="182"/>
                  </a:lnTo>
                  <a:lnTo>
                    <a:pt x="688" y="180"/>
                  </a:lnTo>
                  <a:lnTo>
                    <a:pt x="689" y="179"/>
                  </a:lnTo>
                  <a:lnTo>
                    <a:pt x="690" y="178"/>
                  </a:lnTo>
                  <a:lnTo>
                    <a:pt x="691" y="177"/>
                  </a:lnTo>
                  <a:lnTo>
                    <a:pt x="692" y="176"/>
                  </a:lnTo>
                  <a:lnTo>
                    <a:pt x="693" y="176"/>
                  </a:lnTo>
                  <a:lnTo>
                    <a:pt x="693" y="175"/>
                  </a:lnTo>
                  <a:lnTo>
                    <a:pt x="692" y="174"/>
                  </a:lnTo>
                  <a:lnTo>
                    <a:pt x="692" y="173"/>
                  </a:lnTo>
                  <a:lnTo>
                    <a:pt x="694" y="173"/>
                  </a:lnTo>
                  <a:lnTo>
                    <a:pt x="695" y="172"/>
                  </a:lnTo>
                  <a:lnTo>
                    <a:pt x="695" y="171"/>
                  </a:lnTo>
                  <a:lnTo>
                    <a:pt x="695" y="170"/>
                  </a:lnTo>
                  <a:lnTo>
                    <a:pt x="694" y="169"/>
                  </a:lnTo>
                  <a:lnTo>
                    <a:pt x="694" y="168"/>
                  </a:lnTo>
                  <a:lnTo>
                    <a:pt x="696" y="167"/>
                  </a:lnTo>
                  <a:lnTo>
                    <a:pt x="697" y="167"/>
                  </a:lnTo>
                  <a:lnTo>
                    <a:pt x="698" y="166"/>
                  </a:lnTo>
                  <a:lnTo>
                    <a:pt x="698" y="164"/>
                  </a:lnTo>
                  <a:lnTo>
                    <a:pt x="699" y="162"/>
                  </a:lnTo>
                  <a:lnTo>
                    <a:pt x="699" y="161"/>
                  </a:lnTo>
                  <a:lnTo>
                    <a:pt x="698" y="159"/>
                  </a:lnTo>
                  <a:lnTo>
                    <a:pt x="697" y="159"/>
                  </a:lnTo>
                  <a:lnTo>
                    <a:pt x="695" y="158"/>
                  </a:lnTo>
                  <a:lnTo>
                    <a:pt x="694" y="158"/>
                  </a:lnTo>
                  <a:lnTo>
                    <a:pt x="693" y="157"/>
                  </a:lnTo>
                  <a:lnTo>
                    <a:pt x="692" y="157"/>
                  </a:lnTo>
                  <a:lnTo>
                    <a:pt x="692" y="155"/>
                  </a:lnTo>
                  <a:lnTo>
                    <a:pt x="691" y="154"/>
                  </a:lnTo>
                  <a:lnTo>
                    <a:pt x="691" y="153"/>
                  </a:lnTo>
                  <a:lnTo>
                    <a:pt x="690" y="152"/>
                  </a:lnTo>
                  <a:lnTo>
                    <a:pt x="690" y="151"/>
                  </a:lnTo>
                  <a:lnTo>
                    <a:pt x="690" y="150"/>
                  </a:lnTo>
                  <a:lnTo>
                    <a:pt x="689" y="149"/>
                  </a:lnTo>
                  <a:lnTo>
                    <a:pt x="690" y="148"/>
                  </a:lnTo>
                  <a:lnTo>
                    <a:pt x="691" y="147"/>
                  </a:lnTo>
                  <a:lnTo>
                    <a:pt x="693" y="147"/>
                  </a:lnTo>
                  <a:lnTo>
                    <a:pt x="695" y="147"/>
                  </a:lnTo>
                  <a:lnTo>
                    <a:pt x="696" y="147"/>
                  </a:lnTo>
                  <a:lnTo>
                    <a:pt x="698" y="146"/>
                  </a:lnTo>
                  <a:lnTo>
                    <a:pt x="699" y="146"/>
                  </a:lnTo>
                  <a:lnTo>
                    <a:pt x="699" y="145"/>
                  </a:lnTo>
                  <a:lnTo>
                    <a:pt x="698" y="144"/>
                  </a:lnTo>
                  <a:lnTo>
                    <a:pt x="698" y="143"/>
                  </a:lnTo>
                  <a:lnTo>
                    <a:pt x="697" y="141"/>
                  </a:lnTo>
                  <a:lnTo>
                    <a:pt x="697" y="141"/>
                  </a:lnTo>
                  <a:lnTo>
                    <a:pt x="698" y="140"/>
                  </a:lnTo>
                  <a:lnTo>
                    <a:pt x="698" y="139"/>
                  </a:lnTo>
                  <a:lnTo>
                    <a:pt x="697" y="138"/>
                  </a:lnTo>
                  <a:lnTo>
                    <a:pt x="697" y="137"/>
                  </a:lnTo>
                  <a:lnTo>
                    <a:pt x="696" y="136"/>
                  </a:lnTo>
                  <a:lnTo>
                    <a:pt x="697" y="136"/>
                  </a:lnTo>
                  <a:lnTo>
                    <a:pt x="698" y="136"/>
                  </a:lnTo>
                  <a:lnTo>
                    <a:pt x="699" y="135"/>
                  </a:lnTo>
                  <a:lnTo>
                    <a:pt x="701" y="134"/>
                  </a:lnTo>
                  <a:lnTo>
                    <a:pt x="702" y="133"/>
                  </a:lnTo>
                  <a:lnTo>
                    <a:pt x="702" y="132"/>
                  </a:lnTo>
                  <a:lnTo>
                    <a:pt x="702" y="132"/>
                  </a:lnTo>
                  <a:lnTo>
                    <a:pt x="701" y="132"/>
                  </a:lnTo>
                  <a:lnTo>
                    <a:pt x="700" y="132"/>
                  </a:lnTo>
                  <a:lnTo>
                    <a:pt x="698" y="132"/>
                  </a:lnTo>
                  <a:lnTo>
                    <a:pt x="698" y="131"/>
                  </a:lnTo>
                  <a:lnTo>
                    <a:pt x="698" y="130"/>
                  </a:lnTo>
                  <a:lnTo>
                    <a:pt x="696" y="129"/>
                  </a:lnTo>
                  <a:lnTo>
                    <a:pt x="696" y="128"/>
                  </a:lnTo>
                  <a:lnTo>
                    <a:pt x="698" y="127"/>
                  </a:lnTo>
                  <a:lnTo>
                    <a:pt x="698" y="126"/>
                  </a:lnTo>
                  <a:lnTo>
                    <a:pt x="699" y="126"/>
                  </a:lnTo>
                  <a:lnTo>
                    <a:pt x="700" y="125"/>
                  </a:lnTo>
                  <a:lnTo>
                    <a:pt x="700" y="123"/>
                  </a:lnTo>
                  <a:lnTo>
                    <a:pt x="699" y="122"/>
                  </a:lnTo>
                  <a:lnTo>
                    <a:pt x="698" y="121"/>
                  </a:lnTo>
                  <a:lnTo>
                    <a:pt x="698" y="121"/>
                  </a:lnTo>
                  <a:lnTo>
                    <a:pt x="698" y="120"/>
                  </a:lnTo>
                  <a:lnTo>
                    <a:pt x="697" y="120"/>
                  </a:lnTo>
                  <a:lnTo>
                    <a:pt x="697" y="119"/>
                  </a:lnTo>
                  <a:lnTo>
                    <a:pt x="696" y="119"/>
                  </a:lnTo>
                  <a:lnTo>
                    <a:pt x="696" y="118"/>
                  </a:lnTo>
                  <a:lnTo>
                    <a:pt x="695" y="117"/>
                  </a:lnTo>
                  <a:lnTo>
                    <a:pt x="694" y="116"/>
                  </a:lnTo>
                  <a:lnTo>
                    <a:pt x="693" y="115"/>
                  </a:lnTo>
                  <a:lnTo>
                    <a:pt x="692" y="114"/>
                  </a:lnTo>
                  <a:lnTo>
                    <a:pt x="691" y="113"/>
                  </a:lnTo>
                  <a:lnTo>
                    <a:pt x="691" y="113"/>
                  </a:lnTo>
                  <a:lnTo>
                    <a:pt x="690" y="113"/>
                  </a:lnTo>
                  <a:lnTo>
                    <a:pt x="690" y="113"/>
                  </a:lnTo>
                  <a:lnTo>
                    <a:pt x="689" y="113"/>
                  </a:lnTo>
                  <a:lnTo>
                    <a:pt x="689" y="113"/>
                  </a:lnTo>
                  <a:lnTo>
                    <a:pt x="689" y="112"/>
                  </a:lnTo>
                  <a:lnTo>
                    <a:pt x="688" y="112"/>
                  </a:lnTo>
                  <a:lnTo>
                    <a:pt x="688" y="111"/>
                  </a:lnTo>
                  <a:lnTo>
                    <a:pt x="688" y="110"/>
                  </a:lnTo>
                  <a:lnTo>
                    <a:pt x="688" y="109"/>
                  </a:lnTo>
                  <a:lnTo>
                    <a:pt x="688" y="108"/>
                  </a:lnTo>
                  <a:lnTo>
                    <a:pt x="687" y="108"/>
                  </a:lnTo>
                  <a:lnTo>
                    <a:pt x="687" y="107"/>
                  </a:lnTo>
                  <a:lnTo>
                    <a:pt x="688" y="107"/>
                  </a:lnTo>
                  <a:lnTo>
                    <a:pt x="688" y="106"/>
                  </a:lnTo>
                  <a:lnTo>
                    <a:pt x="688" y="105"/>
                  </a:lnTo>
                  <a:lnTo>
                    <a:pt x="688" y="104"/>
                  </a:lnTo>
                  <a:lnTo>
                    <a:pt x="689" y="104"/>
                  </a:lnTo>
                  <a:lnTo>
                    <a:pt x="689" y="103"/>
                  </a:lnTo>
                  <a:lnTo>
                    <a:pt x="689" y="102"/>
                  </a:lnTo>
                  <a:lnTo>
                    <a:pt x="689" y="101"/>
                  </a:lnTo>
                  <a:lnTo>
                    <a:pt x="689" y="100"/>
                  </a:lnTo>
                  <a:lnTo>
                    <a:pt x="689" y="99"/>
                  </a:lnTo>
                  <a:lnTo>
                    <a:pt x="689" y="98"/>
                  </a:lnTo>
                  <a:lnTo>
                    <a:pt x="690" y="98"/>
                  </a:lnTo>
                  <a:lnTo>
                    <a:pt x="690" y="97"/>
                  </a:lnTo>
                  <a:lnTo>
                    <a:pt x="691" y="97"/>
                  </a:lnTo>
                  <a:lnTo>
                    <a:pt x="691" y="96"/>
                  </a:lnTo>
                  <a:lnTo>
                    <a:pt x="691" y="95"/>
                  </a:lnTo>
                  <a:lnTo>
                    <a:pt x="692" y="95"/>
                  </a:lnTo>
                  <a:lnTo>
                    <a:pt x="692" y="95"/>
                  </a:lnTo>
                  <a:lnTo>
                    <a:pt x="693" y="94"/>
                  </a:lnTo>
                  <a:lnTo>
                    <a:pt x="693" y="93"/>
                  </a:lnTo>
                  <a:lnTo>
                    <a:pt x="694" y="93"/>
                  </a:lnTo>
                  <a:lnTo>
                    <a:pt x="694" y="92"/>
                  </a:lnTo>
                  <a:lnTo>
                    <a:pt x="694" y="91"/>
                  </a:lnTo>
                  <a:lnTo>
                    <a:pt x="695" y="91"/>
                  </a:lnTo>
                  <a:lnTo>
                    <a:pt x="695" y="90"/>
                  </a:lnTo>
                  <a:lnTo>
                    <a:pt x="696" y="89"/>
                  </a:lnTo>
                  <a:lnTo>
                    <a:pt x="696" y="88"/>
                  </a:lnTo>
                  <a:lnTo>
                    <a:pt x="697" y="87"/>
                  </a:lnTo>
                  <a:lnTo>
                    <a:pt x="697" y="86"/>
                  </a:lnTo>
                  <a:lnTo>
                    <a:pt x="697" y="86"/>
                  </a:lnTo>
                  <a:lnTo>
                    <a:pt x="697" y="85"/>
                  </a:lnTo>
                  <a:lnTo>
                    <a:pt x="698" y="85"/>
                  </a:lnTo>
                  <a:lnTo>
                    <a:pt x="698" y="84"/>
                  </a:lnTo>
                  <a:lnTo>
                    <a:pt x="698" y="83"/>
                  </a:lnTo>
                  <a:lnTo>
                    <a:pt x="698" y="83"/>
                  </a:lnTo>
                  <a:lnTo>
                    <a:pt x="698" y="82"/>
                  </a:lnTo>
                  <a:lnTo>
                    <a:pt x="698" y="81"/>
                  </a:lnTo>
                  <a:lnTo>
                    <a:pt x="699" y="81"/>
                  </a:lnTo>
                  <a:lnTo>
                    <a:pt x="699" y="80"/>
                  </a:lnTo>
                  <a:lnTo>
                    <a:pt x="699" y="79"/>
                  </a:lnTo>
                  <a:lnTo>
                    <a:pt x="699" y="78"/>
                  </a:lnTo>
                  <a:lnTo>
                    <a:pt x="700" y="78"/>
                  </a:lnTo>
                  <a:lnTo>
                    <a:pt x="700" y="77"/>
                  </a:lnTo>
                  <a:lnTo>
                    <a:pt x="699" y="77"/>
                  </a:lnTo>
                  <a:lnTo>
                    <a:pt x="699" y="76"/>
                  </a:lnTo>
                  <a:lnTo>
                    <a:pt x="699" y="75"/>
                  </a:lnTo>
                  <a:lnTo>
                    <a:pt x="699" y="74"/>
                  </a:lnTo>
                  <a:lnTo>
                    <a:pt x="699" y="73"/>
                  </a:lnTo>
                  <a:lnTo>
                    <a:pt x="700" y="73"/>
                  </a:lnTo>
                  <a:lnTo>
                    <a:pt x="701" y="73"/>
                  </a:lnTo>
                  <a:lnTo>
                    <a:pt x="702" y="73"/>
                  </a:lnTo>
                  <a:lnTo>
                    <a:pt x="703" y="72"/>
                  </a:lnTo>
                  <a:lnTo>
                    <a:pt x="703" y="71"/>
                  </a:lnTo>
                  <a:lnTo>
                    <a:pt x="702" y="71"/>
                  </a:lnTo>
                  <a:lnTo>
                    <a:pt x="701" y="70"/>
                  </a:lnTo>
                  <a:lnTo>
                    <a:pt x="701" y="69"/>
                  </a:lnTo>
                  <a:lnTo>
                    <a:pt x="701" y="68"/>
                  </a:lnTo>
                  <a:lnTo>
                    <a:pt x="702" y="68"/>
                  </a:lnTo>
                  <a:lnTo>
                    <a:pt x="702" y="67"/>
                  </a:lnTo>
                  <a:lnTo>
                    <a:pt x="702" y="67"/>
                  </a:lnTo>
                  <a:lnTo>
                    <a:pt x="703" y="67"/>
                  </a:lnTo>
                  <a:lnTo>
                    <a:pt x="704" y="67"/>
                  </a:lnTo>
                  <a:lnTo>
                    <a:pt x="704" y="66"/>
                  </a:lnTo>
                  <a:lnTo>
                    <a:pt x="703" y="66"/>
                  </a:lnTo>
                  <a:lnTo>
                    <a:pt x="703" y="65"/>
                  </a:lnTo>
                  <a:lnTo>
                    <a:pt x="703" y="64"/>
                  </a:lnTo>
                  <a:lnTo>
                    <a:pt x="703" y="63"/>
                  </a:lnTo>
                  <a:lnTo>
                    <a:pt x="704" y="63"/>
                  </a:lnTo>
                  <a:lnTo>
                    <a:pt x="705" y="63"/>
                  </a:lnTo>
                  <a:lnTo>
                    <a:pt x="705" y="62"/>
                  </a:lnTo>
                  <a:lnTo>
                    <a:pt x="704" y="62"/>
                  </a:lnTo>
                  <a:lnTo>
                    <a:pt x="704" y="61"/>
                  </a:lnTo>
                  <a:lnTo>
                    <a:pt x="705" y="60"/>
                  </a:lnTo>
                  <a:lnTo>
                    <a:pt x="705" y="59"/>
                  </a:lnTo>
                  <a:lnTo>
                    <a:pt x="706" y="59"/>
                  </a:lnTo>
                  <a:lnTo>
                    <a:pt x="706" y="58"/>
                  </a:lnTo>
                  <a:lnTo>
                    <a:pt x="705" y="58"/>
                  </a:lnTo>
                  <a:lnTo>
                    <a:pt x="704" y="58"/>
                  </a:lnTo>
                  <a:lnTo>
                    <a:pt x="703" y="58"/>
                  </a:lnTo>
                  <a:lnTo>
                    <a:pt x="703" y="58"/>
                  </a:lnTo>
                  <a:lnTo>
                    <a:pt x="703" y="57"/>
                  </a:lnTo>
                  <a:lnTo>
                    <a:pt x="702" y="56"/>
                  </a:lnTo>
                  <a:lnTo>
                    <a:pt x="702" y="55"/>
                  </a:lnTo>
                  <a:lnTo>
                    <a:pt x="703" y="55"/>
                  </a:lnTo>
                  <a:lnTo>
                    <a:pt x="703" y="54"/>
                  </a:lnTo>
                  <a:lnTo>
                    <a:pt x="703" y="53"/>
                  </a:lnTo>
                  <a:lnTo>
                    <a:pt x="704" y="53"/>
                  </a:lnTo>
                  <a:lnTo>
                    <a:pt x="704" y="52"/>
                  </a:lnTo>
                  <a:lnTo>
                    <a:pt x="705" y="52"/>
                  </a:lnTo>
                  <a:lnTo>
                    <a:pt x="705" y="51"/>
                  </a:lnTo>
                  <a:lnTo>
                    <a:pt x="706" y="51"/>
                  </a:lnTo>
                  <a:lnTo>
                    <a:pt x="706" y="50"/>
                  </a:lnTo>
                  <a:lnTo>
                    <a:pt x="707" y="50"/>
                  </a:lnTo>
                  <a:lnTo>
                    <a:pt x="707" y="49"/>
                  </a:lnTo>
                  <a:lnTo>
                    <a:pt x="707" y="49"/>
                  </a:lnTo>
                  <a:lnTo>
                    <a:pt x="707" y="48"/>
                  </a:lnTo>
                  <a:lnTo>
                    <a:pt x="707" y="47"/>
                  </a:lnTo>
                  <a:lnTo>
                    <a:pt x="706" y="46"/>
                  </a:lnTo>
                  <a:lnTo>
                    <a:pt x="705" y="46"/>
                  </a:lnTo>
                  <a:lnTo>
                    <a:pt x="705" y="45"/>
                  </a:lnTo>
                  <a:lnTo>
                    <a:pt x="705" y="44"/>
                  </a:lnTo>
                  <a:lnTo>
                    <a:pt x="705" y="43"/>
                  </a:lnTo>
                  <a:lnTo>
                    <a:pt x="706" y="43"/>
                  </a:lnTo>
                  <a:lnTo>
                    <a:pt x="707" y="43"/>
                  </a:lnTo>
                  <a:lnTo>
                    <a:pt x="707" y="43"/>
                  </a:lnTo>
                  <a:lnTo>
                    <a:pt x="708" y="43"/>
                  </a:lnTo>
                  <a:lnTo>
                    <a:pt x="709" y="43"/>
                  </a:lnTo>
                  <a:lnTo>
                    <a:pt x="709" y="44"/>
                  </a:lnTo>
                  <a:lnTo>
                    <a:pt x="710" y="44"/>
                  </a:lnTo>
                  <a:lnTo>
                    <a:pt x="711" y="44"/>
                  </a:lnTo>
                  <a:lnTo>
                    <a:pt x="711" y="43"/>
                  </a:lnTo>
                  <a:lnTo>
                    <a:pt x="711" y="42"/>
                  </a:lnTo>
                  <a:lnTo>
                    <a:pt x="712" y="42"/>
                  </a:lnTo>
                  <a:lnTo>
                    <a:pt x="713" y="42"/>
                  </a:lnTo>
                  <a:lnTo>
                    <a:pt x="714" y="42"/>
                  </a:lnTo>
                  <a:lnTo>
                    <a:pt x="715" y="42"/>
                  </a:lnTo>
                  <a:lnTo>
                    <a:pt x="716" y="42"/>
                  </a:lnTo>
                  <a:lnTo>
                    <a:pt x="716" y="42"/>
                  </a:lnTo>
                  <a:lnTo>
                    <a:pt x="717" y="42"/>
                  </a:lnTo>
                  <a:lnTo>
                    <a:pt x="718" y="42"/>
                  </a:lnTo>
                  <a:lnTo>
                    <a:pt x="719" y="42"/>
                  </a:lnTo>
                  <a:lnTo>
                    <a:pt x="720" y="42"/>
                  </a:lnTo>
                  <a:lnTo>
                    <a:pt x="720" y="43"/>
                  </a:lnTo>
                  <a:lnTo>
                    <a:pt x="721" y="43"/>
                  </a:lnTo>
                  <a:lnTo>
                    <a:pt x="722" y="43"/>
                  </a:lnTo>
                  <a:lnTo>
                    <a:pt x="723" y="43"/>
                  </a:lnTo>
                  <a:lnTo>
                    <a:pt x="724" y="44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847" name="Freeform 1072">
              <a:extLst>
                <a:ext uri="{FF2B5EF4-FFF2-40B4-BE49-F238E27FC236}">
                  <a16:creationId xmlns:a16="http://schemas.microsoft.com/office/drawing/2014/main" id="{B6F80A1C-8920-E6D6-EDEB-54F72D75F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7713" y="1912939"/>
              <a:ext cx="2201863" cy="2162175"/>
            </a:xfrm>
            <a:custGeom>
              <a:avLst/>
              <a:gdLst>
                <a:gd name="T0" fmla="*/ 361 w 1387"/>
                <a:gd name="T1" fmla="*/ 16 h 1362"/>
                <a:gd name="T2" fmla="*/ 397 w 1387"/>
                <a:gd name="T3" fmla="*/ 31 h 1362"/>
                <a:gd name="T4" fmla="*/ 420 w 1387"/>
                <a:gd name="T5" fmla="*/ 63 h 1362"/>
                <a:gd name="T6" fmla="*/ 458 w 1387"/>
                <a:gd name="T7" fmla="*/ 76 h 1362"/>
                <a:gd name="T8" fmla="*/ 496 w 1387"/>
                <a:gd name="T9" fmla="*/ 88 h 1362"/>
                <a:gd name="T10" fmla="*/ 533 w 1387"/>
                <a:gd name="T11" fmla="*/ 99 h 1362"/>
                <a:gd name="T12" fmla="*/ 565 w 1387"/>
                <a:gd name="T13" fmla="*/ 116 h 1362"/>
                <a:gd name="T14" fmla="*/ 606 w 1387"/>
                <a:gd name="T15" fmla="*/ 119 h 1362"/>
                <a:gd name="T16" fmla="*/ 642 w 1387"/>
                <a:gd name="T17" fmla="*/ 112 h 1362"/>
                <a:gd name="T18" fmla="*/ 668 w 1387"/>
                <a:gd name="T19" fmla="*/ 115 h 1362"/>
                <a:gd name="T20" fmla="*/ 704 w 1387"/>
                <a:gd name="T21" fmla="*/ 118 h 1362"/>
                <a:gd name="T22" fmla="*/ 731 w 1387"/>
                <a:gd name="T23" fmla="*/ 121 h 1362"/>
                <a:gd name="T24" fmla="*/ 735 w 1387"/>
                <a:gd name="T25" fmla="*/ 131 h 1362"/>
                <a:gd name="T26" fmla="*/ 737 w 1387"/>
                <a:gd name="T27" fmla="*/ 170 h 1362"/>
                <a:gd name="T28" fmla="*/ 749 w 1387"/>
                <a:gd name="T29" fmla="*/ 214 h 1362"/>
                <a:gd name="T30" fmla="*/ 757 w 1387"/>
                <a:gd name="T31" fmla="*/ 258 h 1362"/>
                <a:gd name="T32" fmla="*/ 758 w 1387"/>
                <a:gd name="T33" fmla="*/ 296 h 1362"/>
                <a:gd name="T34" fmla="*/ 780 w 1387"/>
                <a:gd name="T35" fmla="*/ 323 h 1362"/>
                <a:gd name="T36" fmla="*/ 810 w 1387"/>
                <a:gd name="T37" fmla="*/ 351 h 1362"/>
                <a:gd name="T38" fmla="*/ 841 w 1387"/>
                <a:gd name="T39" fmla="*/ 383 h 1362"/>
                <a:gd name="T40" fmla="*/ 866 w 1387"/>
                <a:gd name="T41" fmla="*/ 396 h 1362"/>
                <a:gd name="T42" fmla="*/ 885 w 1387"/>
                <a:gd name="T43" fmla="*/ 422 h 1362"/>
                <a:gd name="T44" fmla="*/ 914 w 1387"/>
                <a:gd name="T45" fmla="*/ 442 h 1362"/>
                <a:gd name="T46" fmla="*/ 933 w 1387"/>
                <a:gd name="T47" fmla="*/ 434 h 1362"/>
                <a:gd name="T48" fmla="*/ 950 w 1387"/>
                <a:gd name="T49" fmla="*/ 444 h 1362"/>
                <a:gd name="T50" fmla="*/ 1005 w 1387"/>
                <a:gd name="T51" fmla="*/ 788 h 1362"/>
                <a:gd name="T52" fmla="*/ 1029 w 1387"/>
                <a:gd name="T53" fmla="*/ 832 h 1362"/>
                <a:gd name="T54" fmla="*/ 1055 w 1387"/>
                <a:gd name="T55" fmla="*/ 860 h 1362"/>
                <a:gd name="T56" fmla="*/ 1081 w 1387"/>
                <a:gd name="T57" fmla="*/ 883 h 1362"/>
                <a:gd name="T58" fmla="*/ 1120 w 1387"/>
                <a:gd name="T59" fmla="*/ 881 h 1362"/>
                <a:gd name="T60" fmla="*/ 1173 w 1387"/>
                <a:gd name="T61" fmla="*/ 892 h 1362"/>
                <a:gd name="T62" fmla="*/ 1205 w 1387"/>
                <a:gd name="T63" fmla="*/ 907 h 1362"/>
                <a:gd name="T64" fmla="*/ 1218 w 1387"/>
                <a:gd name="T65" fmla="*/ 914 h 1362"/>
                <a:gd name="T66" fmla="*/ 1245 w 1387"/>
                <a:gd name="T67" fmla="*/ 933 h 1362"/>
                <a:gd name="T68" fmla="*/ 1287 w 1387"/>
                <a:gd name="T69" fmla="*/ 930 h 1362"/>
                <a:gd name="T70" fmla="*/ 1317 w 1387"/>
                <a:gd name="T71" fmla="*/ 907 h 1362"/>
                <a:gd name="T72" fmla="*/ 1354 w 1387"/>
                <a:gd name="T73" fmla="*/ 893 h 1362"/>
                <a:gd name="T74" fmla="*/ 1374 w 1387"/>
                <a:gd name="T75" fmla="*/ 919 h 1362"/>
                <a:gd name="T76" fmla="*/ 1352 w 1387"/>
                <a:gd name="T77" fmla="*/ 957 h 1362"/>
                <a:gd name="T78" fmla="*/ 1293 w 1387"/>
                <a:gd name="T79" fmla="*/ 1032 h 1362"/>
                <a:gd name="T80" fmla="*/ 1224 w 1387"/>
                <a:gd name="T81" fmla="*/ 1116 h 1362"/>
                <a:gd name="T82" fmla="*/ 1182 w 1387"/>
                <a:gd name="T83" fmla="*/ 1124 h 1362"/>
                <a:gd name="T84" fmla="*/ 1141 w 1387"/>
                <a:gd name="T85" fmla="*/ 1132 h 1362"/>
                <a:gd name="T86" fmla="*/ 1125 w 1387"/>
                <a:gd name="T87" fmla="*/ 1207 h 1362"/>
                <a:gd name="T88" fmla="*/ 879 w 1387"/>
                <a:gd name="T89" fmla="*/ 1276 h 1362"/>
                <a:gd name="T90" fmla="*/ 724 w 1387"/>
                <a:gd name="T91" fmla="*/ 918 h 1362"/>
                <a:gd name="T92" fmla="*/ 348 w 1387"/>
                <a:gd name="T93" fmla="*/ 814 h 1362"/>
                <a:gd name="T94" fmla="*/ 316 w 1387"/>
                <a:gd name="T95" fmla="*/ 807 h 1362"/>
                <a:gd name="T96" fmla="*/ 283 w 1387"/>
                <a:gd name="T97" fmla="*/ 804 h 1362"/>
                <a:gd name="T98" fmla="*/ 248 w 1387"/>
                <a:gd name="T99" fmla="*/ 815 h 1362"/>
                <a:gd name="T100" fmla="*/ 219 w 1387"/>
                <a:gd name="T101" fmla="*/ 804 h 1362"/>
                <a:gd name="T102" fmla="*/ 186 w 1387"/>
                <a:gd name="T103" fmla="*/ 797 h 1362"/>
                <a:gd name="T104" fmla="*/ 144 w 1387"/>
                <a:gd name="T105" fmla="*/ 769 h 1362"/>
                <a:gd name="T106" fmla="*/ 89 w 1387"/>
                <a:gd name="T107" fmla="*/ 772 h 1362"/>
                <a:gd name="T108" fmla="*/ 48 w 1387"/>
                <a:gd name="T109" fmla="*/ 762 h 1362"/>
                <a:gd name="T110" fmla="*/ 4 w 1387"/>
                <a:gd name="T111" fmla="*/ 700 h 1362"/>
                <a:gd name="T112" fmla="*/ 2 w 1387"/>
                <a:gd name="T113" fmla="*/ 641 h 1362"/>
                <a:gd name="T114" fmla="*/ 2 w 1387"/>
                <a:gd name="T115" fmla="*/ 553 h 1362"/>
                <a:gd name="T116" fmla="*/ 1 w 1387"/>
                <a:gd name="T117" fmla="*/ 449 h 1362"/>
                <a:gd name="T118" fmla="*/ 20 w 1387"/>
                <a:gd name="T119" fmla="*/ 358 h 1362"/>
                <a:gd name="T120" fmla="*/ 84 w 1387"/>
                <a:gd name="T121" fmla="*/ 298 h 1362"/>
                <a:gd name="T122" fmla="*/ 175 w 1387"/>
                <a:gd name="T123" fmla="*/ 188 h 1362"/>
                <a:gd name="T124" fmla="*/ 256 w 1387"/>
                <a:gd name="T125" fmla="*/ 96 h 1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87" h="1362">
                  <a:moveTo>
                    <a:pt x="339" y="2"/>
                  </a:moveTo>
                  <a:lnTo>
                    <a:pt x="339" y="3"/>
                  </a:lnTo>
                  <a:lnTo>
                    <a:pt x="340" y="3"/>
                  </a:lnTo>
                  <a:lnTo>
                    <a:pt x="341" y="3"/>
                  </a:lnTo>
                  <a:lnTo>
                    <a:pt x="342" y="3"/>
                  </a:lnTo>
                  <a:lnTo>
                    <a:pt x="343" y="3"/>
                  </a:lnTo>
                  <a:lnTo>
                    <a:pt x="343" y="2"/>
                  </a:lnTo>
                  <a:lnTo>
                    <a:pt x="343" y="1"/>
                  </a:lnTo>
                  <a:lnTo>
                    <a:pt x="344" y="1"/>
                  </a:lnTo>
                  <a:lnTo>
                    <a:pt x="344" y="0"/>
                  </a:lnTo>
                  <a:lnTo>
                    <a:pt x="345" y="0"/>
                  </a:lnTo>
                  <a:lnTo>
                    <a:pt x="345" y="1"/>
                  </a:lnTo>
                  <a:lnTo>
                    <a:pt x="346" y="1"/>
                  </a:lnTo>
                  <a:lnTo>
                    <a:pt x="346" y="2"/>
                  </a:lnTo>
                  <a:lnTo>
                    <a:pt x="346" y="3"/>
                  </a:lnTo>
                  <a:lnTo>
                    <a:pt x="346" y="4"/>
                  </a:lnTo>
                  <a:lnTo>
                    <a:pt x="346" y="3"/>
                  </a:lnTo>
                  <a:lnTo>
                    <a:pt x="347" y="3"/>
                  </a:lnTo>
                  <a:lnTo>
                    <a:pt x="346" y="3"/>
                  </a:lnTo>
                  <a:lnTo>
                    <a:pt x="346" y="2"/>
                  </a:lnTo>
                  <a:lnTo>
                    <a:pt x="347" y="2"/>
                  </a:lnTo>
                  <a:lnTo>
                    <a:pt x="348" y="2"/>
                  </a:lnTo>
                  <a:lnTo>
                    <a:pt x="348" y="3"/>
                  </a:lnTo>
                  <a:lnTo>
                    <a:pt x="348" y="3"/>
                  </a:lnTo>
                  <a:lnTo>
                    <a:pt x="348" y="4"/>
                  </a:lnTo>
                  <a:lnTo>
                    <a:pt x="348" y="5"/>
                  </a:lnTo>
                  <a:lnTo>
                    <a:pt x="348" y="5"/>
                  </a:lnTo>
                  <a:lnTo>
                    <a:pt x="347" y="5"/>
                  </a:lnTo>
                  <a:lnTo>
                    <a:pt x="348" y="5"/>
                  </a:lnTo>
                  <a:lnTo>
                    <a:pt x="348" y="6"/>
                  </a:lnTo>
                  <a:lnTo>
                    <a:pt x="348" y="7"/>
                  </a:lnTo>
                  <a:lnTo>
                    <a:pt x="348" y="7"/>
                  </a:lnTo>
                  <a:lnTo>
                    <a:pt x="348" y="8"/>
                  </a:lnTo>
                  <a:lnTo>
                    <a:pt x="349" y="8"/>
                  </a:lnTo>
                  <a:lnTo>
                    <a:pt x="350" y="8"/>
                  </a:lnTo>
                  <a:lnTo>
                    <a:pt x="350" y="9"/>
                  </a:lnTo>
                  <a:lnTo>
                    <a:pt x="351" y="9"/>
                  </a:lnTo>
                  <a:lnTo>
                    <a:pt x="352" y="9"/>
                  </a:lnTo>
                  <a:lnTo>
                    <a:pt x="353" y="9"/>
                  </a:lnTo>
                  <a:lnTo>
                    <a:pt x="354" y="9"/>
                  </a:lnTo>
                  <a:lnTo>
                    <a:pt x="354" y="10"/>
                  </a:lnTo>
                  <a:lnTo>
                    <a:pt x="355" y="10"/>
                  </a:lnTo>
                  <a:lnTo>
                    <a:pt x="355" y="11"/>
                  </a:lnTo>
                  <a:lnTo>
                    <a:pt x="356" y="11"/>
                  </a:lnTo>
                  <a:lnTo>
                    <a:pt x="356" y="12"/>
                  </a:lnTo>
                  <a:lnTo>
                    <a:pt x="357" y="12"/>
                  </a:lnTo>
                  <a:lnTo>
                    <a:pt x="357" y="13"/>
                  </a:lnTo>
                  <a:lnTo>
                    <a:pt x="357" y="14"/>
                  </a:lnTo>
                  <a:lnTo>
                    <a:pt x="357" y="14"/>
                  </a:lnTo>
                  <a:lnTo>
                    <a:pt x="357" y="15"/>
                  </a:lnTo>
                  <a:lnTo>
                    <a:pt x="358" y="15"/>
                  </a:lnTo>
                  <a:lnTo>
                    <a:pt x="359" y="15"/>
                  </a:lnTo>
                  <a:lnTo>
                    <a:pt x="360" y="16"/>
                  </a:lnTo>
                  <a:lnTo>
                    <a:pt x="361" y="16"/>
                  </a:lnTo>
                  <a:lnTo>
                    <a:pt x="362" y="17"/>
                  </a:lnTo>
                  <a:lnTo>
                    <a:pt x="363" y="17"/>
                  </a:lnTo>
                  <a:lnTo>
                    <a:pt x="364" y="17"/>
                  </a:lnTo>
                  <a:lnTo>
                    <a:pt x="365" y="18"/>
                  </a:lnTo>
                  <a:lnTo>
                    <a:pt x="366" y="18"/>
                  </a:lnTo>
                  <a:lnTo>
                    <a:pt x="366" y="18"/>
                  </a:lnTo>
                  <a:lnTo>
                    <a:pt x="367" y="18"/>
                  </a:lnTo>
                  <a:lnTo>
                    <a:pt x="367" y="18"/>
                  </a:lnTo>
                  <a:lnTo>
                    <a:pt x="368" y="18"/>
                  </a:lnTo>
                  <a:lnTo>
                    <a:pt x="368" y="19"/>
                  </a:lnTo>
                  <a:lnTo>
                    <a:pt x="369" y="19"/>
                  </a:lnTo>
                  <a:lnTo>
                    <a:pt x="369" y="20"/>
                  </a:lnTo>
                  <a:lnTo>
                    <a:pt x="370" y="20"/>
                  </a:lnTo>
                  <a:lnTo>
                    <a:pt x="370" y="21"/>
                  </a:lnTo>
                  <a:lnTo>
                    <a:pt x="371" y="21"/>
                  </a:lnTo>
                  <a:lnTo>
                    <a:pt x="371" y="22"/>
                  </a:lnTo>
                  <a:lnTo>
                    <a:pt x="372" y="22"/>
                  </a:lnTo>
                  <a:lnTo>
                    <a:pt x="373" y="22"/>
                  </a:lnTo>
                  <a:lnTo>
                    <a:pt x="373" y="23"/>
                  </a:lnTo>
                  <a:lnTo>
                    <a:pt x="374" y="23"/>
                  </a:lnTo>
                  <a:lnTo>
                    <a:pt x="375" y="24"/>
                  </a:lnTo>
                  <a:lnTo>
                    <a:pt x="375" y="24"/>
                  </a:lnTo>
                  <a:lnTo>
                    <a:pt x="375" y="25"/>
                  </a:lnTo>
                  <a:lnTo>
                    <a:pt x="376" y="25"/>
                  </a:lnTo>
                  <a:lnTo>
                    <a:pt x="377" y="25"/>
                  </a:lnTo>
                  <a:lnTo>
                    <a:pt x="377" y="26"/>
                  </a:lnTo>
                  <a:lnTo>
                    <a:pt x="378" y="26"/>
                  </a:lnTo>
                  <a:lnTo>
                    <a:pt x="379" y="26"/>
                  </a:lnTo>
                  <a:lnTo>
                    <a:pt x="379" y="27"/>
                  </a:lnTo>
                  <a:lnTo>
                    <a:pt x="380" y="27"/>
                  </a:lnTo>
                  <a:lnTo>
                    <a:pt x="381" y="27"/>
                  </a:lnTo>
                  <a:lnTo>
                    <a:pt x="382" y="27"/>
                  </a:lnTo>
                  <a:lnTo>
                    <a:pt x="382" y="27"/>
                  </a:lnTo>
                  <a:lnTo>
                    <a:pt x="383" y="27"/>
                  </a:lnTo>
                  <a:lnTo>
                    <a:pt x="384" y="27"/>
                  </a:lnTo>
                  <a:lnTo>
                    <a:pt x="384" y="28"/>
                  </a:lnTo>
                  <a:lnTo>
                    <a:pt x="385" y="28"/>
                  </a:lnTo>
                  <a:lnTo>
                    <a:pt x="385" y="28"/>
                  </a:lnTo>
                  <a:lnTo>
                    <a:pt x="386" y="28"/>
                  </a:lnTo>
                  <a:lnTo>
                    <a:pt x="387" y="28"/>
                  </a:lnTo>
                  <a:lnTo>
                    <a:pt x="388" y="28"/>
                  </a:lnTo>
                  <a:lnTo>
                    <a:pt x="388" y="29"/>
                  </a:lnTo>
                  <a:lnTo>
                    <a:pt x="389" y="29"/>
                  </a:lnTo>
                  <a:lnTo>
                    <a:pt x="390" y="29"/>
                  </a:lnTo>
                  <a:lnTo>
                    <a:pt x="391" y="29"/>
                  </a:lnTo>
                  <a:lnTo>
                    <a:pt x="392" y="29"/>
                  </a:lnTo>
                  <a:lnTo>
                    <a:pt x="392" y="30"/>
                  </a:lnTo>
                  <a:lnTo>
                    <a:pt x="393" y="30"/>
                  </a:lnTo>
                  <a:lnTo>
                    <a:pt x="394" y="30"/>
                  </a:lnTo>
                  <a:lnTo>
                    <a:pt x="394" y="30"/>
                  </a:lnTo>
                  <a:lnTo>
                    <a:pt x="394" y="31"/>
                  </a:lnTo>
                  <a:lnTo>
                    <a:pt x="395" y="31"/>
                  </a:lnTo>
                  <a:lnTo>
                    <a:pt x="396" y="31"/>
                  </a:lnTo>
                  <a:lnTo>
                    <a:pt x="397" y="31"/>
                  </a:lnTo>
                  <a:lnTo>
                    <a:pt x="397" y="32"/>
                  </a:lnTo>
                  <a:lnTo>
                    <a:pt x="398" y="32"/>
                  </a:lnTo>
                  <a:lnTo>
                    <a:pt x="398" y="33"/>
                  </a:lnTo>
                  <a:lnTo>
                    <a:pt x="399" y="34"/>
                  </a:lnTo>
                  <a:lnTo>
                    <a:pt x="399" y="35"/>
                  </a:lnTo>
                  <a:lnTo>
                    <a:pt x="399" y="36"/>
                  </a:lnTo>
                  <a:lnTo>
                    <a:pt x="399" y="36"/>
                  </a:lnTo>
                  <a:lnTo>
                    <a:pt x="400" y="36"/>
                  </a:lnTo>
                  <a:lnTo>
                    <a:pt x="400" y="37"/>
                  </a:lnTo>
                  <a:lnTo>
                    <a:pt x="401" y="37"/>
                  </a:lnTo>
                  <a:lnTo>
                    <a:pt x="401" y="38"/>
                  </a:lnTo>
                  <a:lnTo>
                    <a:pt x="402" y="38"/>
                  </a:lnTo>
                  <a:lnTo>
                    <a:pt x="402" y="39"/>
                  </a:lnTo>
                  <a:lnTo>
                    <a:pt x="403" y="39"/>
                  </a:lnTo>
                  <a:lnTo>
                    <a:pt x="403" y="40"/>
                  </a:lnTo>
                  <a:lnTo>
                    <a:pt x="404" y="40"/>
                  </a:lnTo>
                  <a:lnTo>
                    <a:pt x="404" y="41"/>
                  </a:lnTo>
                  <a:lnTo>
                    <a:pt x="404" y="42"/>
                  </a:lnTo>
                  <a:lnTo>
                    <a:pt x="405" y="42"/>
                  </a:lnTo>
                  <a:lnTo>
                    <a:pt x="405" y="43"/>
                  </a:lnTo>
                  <a:lnTo>
                    <a:pt x="406" y="43"/>
                  </a:lnTo>
                  <a:lnTo>
                    <a:pt x="406" y="44"/>
                  </a:lnTo>
                  <a:lnTo>
                    <a:pt x="407" y="44"/>
                  </a:lnTo>
                  <a:lnTo>
                    <a:pt x="407" y="45"/>
                  </a:lnTo>
                  <a:lnTo>
                    <a:pt x="408" y="46"/>
                  </a:lnTo>
                  <a:lnTo>
                    <a:pt x="409" y="46"/>
                  </a:lnTo>
                  <a:lnTo>
                    <a:pt x="409" y="47"/>
                  </a:lnTo>
                  <a:lnTo>
                    <a:pt x="410" y="47"/>
                  </a:lnTo>
                  <a:lnTo>
                    <a:pt x="410" y="48"/>
                  </a:lnTo>
                  <a:lnTo>
                    <a:pt x="411" y="48"/>
                  </a:lnTo>
                  <a:lnTo>
                    <a:pt x="411" y="49"/>
                  </a:lnTo>
                  <a:lnTo>
                    <a:pt x="412" y="49"/>
                  </a:lnTo>
                  <a:lnTo>
                    <a:pt x="412" y="50"/>
                  </a:lnTo>
                  <a:lnTo>
                    <a:pt x="412" y="50"/>
                  </a:lnTo>
                  <a:lnTo>
                    <a:pt x="412" y="51"/>
                  </a:lnTo>
                  <a:lnTo>
                    <a:pt x="413" y="51"/>
                  </a:lnTo>
                  <a:lnTo>
                    <a:pt x="413" y="52"/>
                  </a:lnTo>
                  <a:lnTo>
                    <a:pt x="413" y="53"/>
                  </a:lnTo>
                  <a:lnTo>
                    <a:pt x="414" y="53"/>
                  </a:lnTo>
                  <a:lnTo>
                    <a:pt x="414" y="54"/>
                  </a:lnTo>
                  <a:lnTo>
                    <a:pt x="414" y="55"/>
                  </a:lnTo>
                  <a:lnTo>
                    <a:pt x="415" y="55"/>
                  </a:lnTo>
                  <a:lnTo>
                    <a:pt x="415" y="56"/>
                  </a:lnTo>
                  <a:lnTo>
                    <a:pt x="416" y="56"/>
                  </a:lnTo>
                  <a:lnTo>
                    <a:pt x="416" y="57"/>
                  </a:lnTo>
                  <a:lnTo>
                    <a:pt x="416" y="58"/>
                  </a:lnTo>
                  <a:lnTo>
                    <a:pt x="417" y="58"/>
                  </a:lnTo>
                  <a:lnTo>
                    <a:pt x="417" y="59"/>
                  </a:lnTo>
                  <a:lnTo>
                    <a:pt x="418" y="59"/>
                  </a:lnTo>
                  <a:lnTo>
                    <a:pt x="418" y="60"/>
                  </a:lnTo>
                  <a:lnTo>
                    <a:pt x="419" y="61"/>
                  </a:lnTo>
                  <a:lnTo>
                    <a:pt x="419" y="62"/>
                  </a:lnTo>
                  <a:lnTo>
                    <a:pt x="420" y="62"/>
                  </a:lnTo>
                  <a:lnTo>
                    <a:pt x="420" y="63"/>
                  </a:lnTo>
                  <a:lnTo>
                    <a:pt x="420" y="64"/>
                  </a:lnTo>
                  <a:lnTo>
                    <a:pt x="421" y="64"/>
                  </a:lnTo>
                  <a:lnTo>
                    <a:pt x="421" y="64"/>
                  </a:lnTo>
                  <a:lnTo>
                    <a:pt x="421" y="64"/>
                  </a:lnTo>
                  <a:lnTo>
                    <a:pt x="422" y="64"/>
                  </a:lnTo>
                  <a:lnTo>
                    <a:pt x="423" y="65"/>
                  </a:lnTo>
                  <a:lnTo>
                    <a:pt x="425" y="65"/>
                  </a:lnTo>
                  <a:lnTo>
                    <a:pt x="426" y="65"/>
                  </a:lnTo>
                  <a:lnTo>
                    <a:pt x="426" y="66"/>
                  </a:lnTo>
                  <a:lnTo>
                    <a:pt x="427" y="66"/>
                  </a:lnTo>
                  <a:lnTo>
                    <a:pt x="428" y="66"/>
                  </a:lnTo>
                  <a:lnTo>
                    <a:pt x="429" y="67"/>
                  </a:lnTo>
                  <a:lnTo>
                    <a:pt x="430" y="67"/>
                  </a:lnTo>
                  <a:lnTo>
                    <a:pt x="430" y="68"/>
                  </a:lnTo>
                  <a:lnTo>
                    <a:pt x="430" y="70"/>
                  </a:lnTo>
                  <a:lnTo>
                    <a:pt x="431" y="70"/>
                  </a:lnTo>
                  <a:lnTo>
                    <a:pt x="431" y="71"/>
                  </a:lnTo>
                  <a:lnTo>
                    <a:pt x="432" y="71"/>
                  </a:lnTo>
                  <a:lnTo>
                    <a:pt x="433" y="71"/>
                  </a:lnTo>
                  <a:lnTo>
                    <a:pt x="434" y="71"/>
                  </a:lnTo>
                  <a:lnTo>
                    <a:pt x="434" y="72"/>
                  </a:lnTo>
                  <a:lnTo>
                    <a:pt x="435" y="72"/>
                  </a:lnTo>
                  <a:lnTo>
                    <a:pt x="436" y="72"/>
                  </a:lnTo>
                  <a:lnTo>
                    <a:pt x="436" y="73"/>
                  </a:lnTo>
                  <a:lnTo>
                    <a:pt x="437" y="73"/>
                  </a:lnTo>
                  <a:lnTo>
                    <a:pt x="438" y="73"/>
                  </a:lnTo>
                  <a:lnTo>
                    <a:pt x="439" y="73"/>
                  </a:lnTo>
                  <a:lnTo>
                    <a:pt x="439" y="74"/>
                  </a:lnTo>
                  <a:lnTo>
                    <a:pt x="439" y="74"/>
                  </a:lnTo>
                  <a:lnTo>
                    <a:pt x="440" y="74"/>
                  </a:lnTo>
                  <a:lnTo>
                    <a:pt x="441" y="74"/>
                  </a:lnTo>
                  <a:lnTo>
                    <a:pt x="442" y="74"/>
                  </a:lnTo>
                  <a:lnTo>
                    <a:pt x="443" y="75"/>
                  </a:lnTo>
                  <a:lnTo>
                    <a:pt x="444" y="74"/>
                  </a:lnTo>
                  <a:lnTo>
                    <a:pt x="444" y="75"/>
                  </a:lnTo>
                  <a:lnTo>
                    <a:pt x="445" y="75"/>
                  </a:lnTo>
                  <a:lnTo>
                    <a:pt x="446" y="75"/>
                  </a:lnTo>
                  <a:lnTo>
                    <a:pt x="447" y="75"/>
                  </a:lnTo>
                  <a:lnTo>
                    <a:pt x="448" y="75"/>
                  </a:lnTo>
                  <a:lnTo>
                    <a:pt x="448" y="75"/>
                  </a:lnTo>
                  <a:lnTo>
                    <a:pt x="449" y="75"/>
                  </a:lnTo>
                  <a:lnTo>
                    <a:pt x="450" y="75"/>
                  </a:lnTo>
                  <a:lnTo>
                    <a:pt x="451" y="75"/>
                  </a:lnTo>
                  <a:lnTo>
                    <a:pt x="452" y="75"/>
                  </a:lnTo>
                  <a:lnTo>
                    <a:pt x="453" y="75"/>
                  </a:lnTo>
                  <a:lnTo>
                    <a:pt x="454" y="75"/>
                  </a:lnTo>
                  <a:lnTo>
                    <a:pt x="455" y="75"/>
                  </a:lnTo>
                  <a:lnTo>
                    <a:pt x="456" y="75"/>
                  </a:lnTo>
                  <a:lnTo>
                    <a:pt x="457" y="75"/>
                  </a:lnTo>
                  <a:lnTo>
                    <a:pt x="458" y="75"/>
                  </a:lnTo>
                  <a:lnTo>
                    <a:pt x="458" y="75"/>
                  </a:lnTo>
                  <a:lnTo>
                    <a:pt x="459" y="75"/>
                  </a:lnTo>
                  <a:lnTo>
                    <a:pt x="458" y="75"/>
                  </a:lnTo>
                  <a:lnTo>
                    <a:pt x="458" y="76"/>
                  </a:lnTo>
                  <a:lnTo>
                    <a:pt x="459" y="76"/>
                  </a:lnTo>
                  <a:lnTo>
                    <a:pt x="459" y="75"/>
                  </a:lnTo>
                  <a:lnTo>
                    <a:pt x="460" y="75"/>
                  </a:lnTo>
                  <a:lnTo>
                    <a:pt x="461" y="75"/>
                  </a:lnTo>
                  <a:lnTo>
                    <a:pt x="462" y="75"/>
                  </a:lnTo>
                  <a:lnTo>
                    <a:pt x="463" y="76"/>
                  </a:lnTo>
                  <a:lnTo>
                    <a:pt x="464" y="76"/>
                  </a:lnTo>
                  <a:lnTo>
                    <a:pt x="465" y="76"/>
                  </a:lnTo>
                  <a:lnTo>
                    <a:pt x="466" y="77"/>
                  </a:lnTo>
                  <a:lnTo>
                    <a:pt x="467" y="77"/>
                  </a:lnTo>
                  <a:lnTo>
                    <a:pt x="467" y="77"/>
                  </a:lnTo>
                  <a:lnTo>
                    <a:pt x="467" y="78"/>
                  </a:lnTo>
                  <a:lnTo>
                    <a:pt x="468" y="78"/>
                  </a:lnTo>
                  <a:lnTo>
                    <a:pt x="469" y="78"/>
                  </a:lnTo>
                  <a:lnTo>
                    <a:pt x="470" y="78"/>
                  </a:lnTo>
                  <a:lnTo>
                    <a:pt x="470" y="79"/>
                  </a:lnTo>
                  <a:lnTo>
                    <a:pt x="471" y="79"/>
                  </a:lnTo>
                  <a:lnTo>
                    <a:pt x="472" y="79"/>
                  </a:lnTo>
                  <a:lnTo>
                    <a:pt x="472" y="80"/>
                  </a:lnTo>
                  <a:lnTo>
                    <a:pt x="473" y="80"/>
                  </a:lnTo>
                  <a:lnTo>
                    <a:pt x="474" y="80"/>
                  </a:lnTo>
                  <a:lnTo>
                    <a:pt x="474" y="81"/>
                  </a:lnTo>
                  <a:lnTo>
                    <a:pt x="475" y="81"/>
                  </a:lnTo>
                  <a:lnTo>
                    <a:pt x="476" y="81"/>
                  </a:lnTo>
                  <a:lnTo>
                    <a:pt x="476" y="81"/>
                  </a:lnTo>
                  <a:lnTo>
                    <a:pt x="477" y="81"/>
                  </a:lnTo>
                  <a:lnTo>
                    <a:pt x="478" y="81"/>
                  </a:lnTo>
                  <a:lnTo>
                    <a:pt x="478" y="82"/>
                  </a:lnTo>
                  <a:lnTo>
                    <a:pt x="479" y="82"/>
                  </a:lnTo>
                  <a:lnTo>
                    <a:pt x="480" y="82"/>
                  </a:lnTo>
                  <a:lnTo>
                    <a:pt x="481" y="82"/>
                  </a:lnTo>
                  <a:lnTo>
                    <a:pt x="481" y="82"/>
                  </a:lnTo>
                  <a:lnTo>
                    <a:pt x="482" y="82"/>
                  </a:lnTo>
                  <a:lnTo>
                    <a:pt x="483" y="82"/>
                  </a:lnTo>
                  <a:lnTo>
                    <a:pt x="484" y="83"/>
                  </a:lnTo>
                  <a:lnTo>
                    <a:pt x="485" y="83"/>
                  </a:lnTo>
                  <a:lnTo>
                    <a:pt x="485" y="83"/>
                  </a:lnTo>
                  <a:lnTo>
                    <a:pt x="486" y="83"/>
                  </a:lnTo>
                  <a:lnTo>
                    <a:pt x="487" y="83"/>
                  </a:lnTo>
                  <a:lnTo>
                    <a:pt x="487" y="84"/>
                  </a:lnTo>
                  <a:lnTo>
                    <a:pt x="488" y="84"/>
                  </a:lnTo>
                  <a:lnTo>
                    <a:pt x="489" y="84"/>
                  </a:lnTo>
                  <a:lnTo>
                    <a:pt x="490" y="84"/>
                  </a:lnTo>
                  <a:lnTo>
                    <a:pt x="490" y="85"/>
                  </a:lnTo>
                  <a:lnTo>
                    <a:pt x="491" y="85"/>
                  </a:lnTo>
                  <a:lnTo>
                    <a:pt x="492" y="85"/>
                  </a:lnTo>
                  <a:lnTo>
                    <a:pt x="493" y="85"/>
                  </a:lnTo>
                  <a:lnTo>
                    <a:pt x="493" y="86"/>
                  </a:lnTo>
                  <a:lnTo>
                    <a:pt x="494" y="86"/>
                  </a:lnTo>
                  <a:lnTo>
                    <a:pt x="494" y="86"/>
                  </a:lnTo>
                  <a:lnTo>
                    <a:pt x="494" y="87"/>
                  </a:lnTo>
                  <a:lnTo>
                    <a:pt x="495" y="87"/>
                  </a:lnTo>
                  <a:lnTo>
                    <a:pt x="495" y="88"/>
                  </a:lnTo>
                  <a:lnTo>
                    <a:pt x="496" y="88"/>
                  </a:lnTo>
                  <a:lnTo>
                    <a:pt x="496" y="89"/>
                  </a:lnTo>
                  <a:lnTo>
                    <a:pt x="497" y="89"/>
                  </a:lnTo>
                  <a:lnTo>
                    <a:pt x="498" y="90"/>
                  </a:lnTo>
                  <a:lnTo>
                    <a:pt x="499" y="90"/>
                  </a:lnTo>
                  <a:lnTo>
                    <a:pt x="500" y="90"/>
                  </a:lnTo>
                  <a:lnTo>
                    <a:pt x="500" y="91"/>
                  </a:lnTo>
                  <a:lnTo>
                    <a:pt x="501" y="91"/>
                  </a:lnTo>
                  <a:lnTo>
                    <a:pt x="502" y="91"/>
                  </a:lnTo>
                  <a:lnTo>
                    <a:pt x="503" y="91"/>
                  </a:lnTo>
                  <a:lnTo>
                    <a:pt x="503" y="91"/>
                  </a:lnTo>
                  <a:lnTo>
                    <a:pt x="504" y="91"/>
                  </a:lnTo>
                  <a:lnTo>
                    <a:pt x="505" y="91"/>
                  </a:lnTo>
                  <a:lnTo>
                    <a:pt x="506" y="91"/>
                  </a:lnTo>
                  <a:lnTo>
                    <a:pt x="507" y="91"/>
                  </a:lnTo>
                  <a:lnTo>
                    <a:pt x="508" y="91"/>
                  </a:lnTo>
                  <a:lnTo>
                    <a:pt x="509" y="91"/>
                  </a:lnTo>
                  <a:lnTo>
                    <a:pt x="510" y="91"/>
                  </a:lnTo>
                  <a:lnTo>
                    <a:pt x="511" y="91"/>
                  </a:lnTo>
                  <a:lnTo>
                    <a:pt x="512" y="92"/>
                  </a:lnTo>
                  <a:lnTo>
                    <a:pt x="512" y="93"/>
                  </a:lnTo>
                  <a:lnTo>
                    <a:pt x="512" y="92"/>
                  </a:lnTo>
                  <a:lnTo>
                    <a:pt x="512" y="92"/>
                  </a:lnTo>
                  <a:lnTo>
                    <a:pt x="512" y="92"/>
                  </a:lnTo>
                  <a:lnTo>
                    <a:pt x="512" y="92"/>
                  </a:lnTo>
                  <a:lnTo>
                    <a:pt x="513" y="91"/>
                  </a:lnTo>
                  <a:lnTo>
                    <a:pt x="514" y="91"/>
                  </a:lnTo>
                  <a:lnTo>
                    <a:pt x="515" y="91"/>
                  </a:lnTo>
                  <a:lnTo>
                    <a:pt x="515" y="92"/>
                  </a:lnTo>
                  <a:lnTo>
                    <a:pt x="516" y="92"/>
                  </a:lnTo>
                  <a:lnTo>
                    <a:pt x="517" y="92"/>
                  </a:lnTo>
                  <a:lnTo>
                    <a:pt x="518" y="92"/>
                  </a:lnTo>
                  <a:lnTo>
                    <a:pt x="519" y="92"/>
                  </a:lnTo>
                  <a:lnTo>
                    <a:pt x="520" y="92"/>
                  </a:lnTo>
                  <a:lnTo>
                    <a:pt x="521" y="92"/>
                  </a:lnTo>
                  <a:lnTo>
                    <a:pt x="521" y="93"/>
                  </a:lnTo>
                  <a:lnTo>
                    <a:pt x="521" y="93"/>
                  </a:lnTo>
                  <a:lnTo>
                    <a:pt x="521" y="94"/>
                  </a:lnTo>
                  <a:lnTo>
                    <a:pt x="522" y="94"/>
                  </a:lnTo>
                  <a:lnTo>
                    <a:pt x="523" y="94"/>
                  </a:lnTo>
                  <a:lnTo>
                    <a:pt x="523" y="95"/>
                  </a:lnTo>
                  <a:lnTo>
                    <a:pt x="524" y="95"/>
                  </a:lnTo>
                  <a:lnTo>
                    <a:pt x="525" y="95"/>
                  </a:lnTo>
                  <a:lnTo>
                    <a:pt x="526" y="96"/>
                  </a:lnTo>
                  <a:lnTo>
                    <a:pt x="527" y="96"/>
                  </a:lnTo>
                  <a:lnTo>
                    <a:pt x="527" y="97"/>
                  </a:lnTo>
                  <a:lnTo>
                    <a:pt x="528" y="97"/>
                  </a:lnTo>
                  <a:lnTo>
                    <a:pt x="529" y="97"/>
                  </a:lnTo>
                  <a:lnTo>
                    <a:pt x="530" y="97"/>
                  </a:lnTo>
                  <a:lnTo>
                    <a:pt x="531" y="97"/>
                  </a:lnTo>
                  <a:lnTo>
                    <a:pt x="531" y="97"/>
                  </a:lnTo>
                  <a:lnTo>
                    <a:pt x="531" y="98"/>
                  </a:lnTo>
                  <a:lnTo>
                    <a:pt x="532" y="98"/>
                  </a:lnTo>
                  <a:lnTo>
                    <a:pt x="533" y="98"/>
                  </a:lnTo>
                  <a:lnTo>
                    <a:pt x="533" y="99"/>
                  </a:lnTo>
                  <a:lnTo>
                    <a:pt x="534" y="99"/>
                  </a:lnTo>
                  <a:lnTo>
                    <a:pt x="535" y="99"/>
                  </a:lnTo>
                  <a:lnTo>
                    <a:pt x="536" y="99"/>
                  </a:lnTo>
                  <a:lnTo>
                    <a:pt x="536" y="100"/>
                  </a:lnTo>
                  <a:lnTo>
                    <a:pt x="536" y="101"/>
                  </a:lnTo>
                  <a:lnTo>
                    <a:pt x="537" y="101"/>
                  </a:lnTo>
                  <a:lnTo>
                    <a:pt x="538" y="101"/>
                  </a:lnTo>
                  <a:lnTo>
                    <a:pt x="539" y="101"/>
                  </a:lnTo>
                  <a:lnTo>
                    <a:pt x="539" y="102"/>
                  </a:lnTo>
                  <a:lnTo>
                    <a:pt x="540" y="102"/>
                  </a:lnTo>
                  <a:lnTo>
                    <a:pt x="540" y="103"/>
                  </a:lnTo>
                  <a:lnTo>
                    <a:pt x="540" y="103"/>
                  </a:lnTo>
                  <a:lnTo>
                    <a:pt x="540" y="104"/>
                  </a:lnTo>
                  <a:lnTo>
                    <a:pt x="540" y="104"/>
                  </a:lnTo>
                  <a:lnTo>
                    <a:pt x="540" y="104"/>
                  </a:lnTo>
                  <a:lnTo>
                    <a:pt x="541" y="104"/>
                  </a:lnTo>
                  <a:lnTo>
                    <a:pt x="542" y="104"/>
                  </a:lnTo>
                  <a:lnTo>
                    <a:pt x="542" y="105"/>
                  </a:lnTo>
                  <a:lnTo>
                    <a:pt x="543" y="105"/>
                  </a:lnTo>
                  <a:lnTo>
                    <a:pt x="543" y="106"/>
                  </a:lnTo>
                  <a:lnTo>
                    <a:pt x="544" y="106"/>
                  </a:lnTo>
                  <a:lnTo>
                    <a:pt x="544" y="107"/>
                  </a:lnTo>
                  <a:lnTo>
                    <a:pt x="545" y="107"/>
                  </a:lnTo>
                  <a:lnTo>
                    <a:pt x="545" y="108"/>
                  </a:lnTo>
                  <a:lnTo>
                    <a:pt x="546" y="108"/>
                  </a:lnTo>
                  <a:lnTo>
                    <a:pt x="546" y="109"/>
                  </a:lnTo>
                  <a:lnTo>
                    <a:pt x="547" y="109"/>
                  </a:lnTo>
                  <a:lnTo>
                    <a:pt x="548" y="110"/>
                  </a:lnTo>
                  <a:lnTo>
                    <a:pt x="549" y="110"/>
                  </a:lnTo>
                  <a:lnTo>
                    <a:pt x="549" y="110"/>
                  </a:lnTo>
                  <a:lnTo>
                    <a:pt x="549" y="110"/>
                  </a:lnTo>
                  <a:lnTo>
                    <a:pt x="550" y="110"/>
                  </a:lnTo>
                  <a:lnTo>
                    <a:pt x="550" y="111"/>
                  </a:lnTo>
                  <a:lnTo>
                    <a:pt x="551" y="111"/>
                  </a:lnTo>
                  <a:lnTo>
                    <a:pt x="551" y="112"/>
                  </a:lnTo>
                  <a:lnTo>
                    <a:pt x="552" y="112"/>
                  </a:lnTo>
                  <a:lnTo>
                    <a:pt x="553" y="112"/>
                  </a:lnTo>
                  <a:lnTo>
                    <a:pt x="554" y="113"/>
                  </a:lnTo>
                  <a:lnTo>
                    <a:pt x="555" y="113"/>
                  </a:lnTo>
                  <a:lnTo>
                    <a:pt x="556" y="113"/>
                  </a:lnTo>
                  <a:lnTo>
                    <a:pt x="557" y="113"/>
                  </a:lnTo>
                  <a:lnTo>
                    <a:pt x="558" y="113"/>
                  </a:lnTo>
                  <a:lnTo>
                    <a:pt x="558" y="114"/>
                  </a:lnTo>
                  <a:lnTo>
                    <a:pt x="558" y="114"/>
                  </a:lnTo>
                  <a:lnTo>
                    <a:pt x="559" y="114"/>
                  </a:lnTo>
                  <a:lnTo>
                    <a:pt x="560" y="114"/>
                  </a:lnTo>
                  <a:lnTo>
                    <a:pt x="561" y="113"/>
                  </a:lnTo>
                  <a:lnTo>
                    <a:pt x="561" y="114"/>
                  </a:lnTo>
                  <a:lnTo>
                    <a:pt x="562" y="114"/>
                  </a:lnTo>
                  <a:lnTo>
                    <a:pt x="562" y="115"/>
                  </a:lnTo>
                  <a:lnTo>
                    <a:pt x="562" y="116"/>
                  </a:lnTo>
                  <a:lnTo>
                    <a:pt x="563" y="116"/>
                  </a:lnTo>
                  <a:lnTo>
                    <a:pt x="564" y="116"/>
                  </a:lnTo>
                  <a:lnTo>
                    <a:pt x="565" y="116"/>
                  </a:lnTo>
                  <a:lnTo>
                    <a:pt x="566" y="116"/>
                  </a:lnTo>
                  <a:lnTo>
                    <a:pt x="566" y="117"/>
                  </a:lnTo>
                  <a:lnTo>
                    <a:pt x="567" y="117"/>
                  </a:lnTo>
                  <a:lnTo>
                    <a:pt x="567" y="117"/>
                  </a:lnTo>
                  <a:lnTo>
                    <a:pt x="567" y="118"/>
                  </a:lnTo>
                  <a:lnTo>
                    <a:pt x="567" y="119"/>
                  </a:lnTo>
                  <a:lnTo>
                    <a:pt x="568" y="119"/>
                  </a:lnTo>
                  <a:lnTo>
                    <a:pt x="568" y="119"/>
                  </a:lnTo>
                  <a:lnTo>
                    <a:pt x="569" y="120"/>
                  </a:lnTo>
                  <a:lnTo>
                    <a:pt x="573" y="121"/>
                  </a:lnTo>
                  <a:lnTo>
                    <a:pt x="574" y="121"/>
                  </a:lnTo>
                  <a:lnTo>
                    <a:pt x="575" y="121"/>
                  </a:lnTo>
                  <a:lnTo>
                    <a:pt x="576" y="121"/>
                  </a:lnTo>
                  <a:lnTo>
                    <a:pt x="576" y="120"/>
                  </a:lnTo>
                  <a:lnTo>
                    <a:pt x="577" y="120"/>
                  </a:lnTo>
                  <a:lnTo>
                    <a:pt x="577" y="121"/>
                  </a:lnTo>
                  <a:lnTo>
                    <a:pt x="578" y="121"/>
                  </a:lnTo>
                  <a:lnTo>
                    <a:pt x="579" y="121"/>
                  </a:lnTo>
                  <a:lnTo>
                    <a:pt x="580" y="121"/>
                  </a:lnTo>
                  <a:lnTo>
                    <a:pt x="581" y="121"/>
                  </a:lnTo>
                  <a:lnTo>
                    <a:pt x="582" y="121"/>
                  </a:lnTo>
                  <a:lnTo>
                    <a:pt x="583" y="121"/>
                  </a:lnTo>
                  <a:lnTo>
                    <a:pt x="583" y="122"/>
                  </a:lnTo>
                  <a:lnTo>
                    <a:pt x="584" y="122"/>
                  </a:lnTo>
                  <a:lnTo>
                    <a:pt x="585" y="122"/>
                  </a:lnTo>
                  <a:lnTo>
                    <a:pt x="585" y="122"/>
                  </a:lnTo>
                  <a:lnTo>
                    <a:pt x="586" y="122"/>
                  </a:lnTo>
                  <a:lnTo>
                    <a:pt x="587" y="122"/>
                  </a:lnTo>
                  <a:lnTo>
                    <a:pt x="587" y="123"/>
                  </a:lnTo>
                  <a:lnTo>
                    <a:pt x="588" y="123"/>
                  </a:lnTo>
                  <a:lnTo>
                    <a:pt x="589" y="123"/>
                  </a:lnTo>
                  <a:lnTo>
                    <a:pt x="590" y="123"/>
                  </a:lnTo>
                  <a:lnTo>
                    <a:pt x="591" y="123"/>
                  </a:lnTo>
                  <a:lnTo>
                    <a:pt x="591" y="122"/>
                  </a:lnTo>
                  <a:lnTo>
                    <a:pt x="592" y="123"/>
                  </a:lnTo>
                  <a:lnTo>
                    <a:pt x="594" y="122"/>
                  </a:lnTo>
                  <a:lnTo>
                    <a:pt x="594" y="122"/>
                  </a:lnTo>
                  <a:lnTo>
                    <a:pt x="595" y="122"/>
                  </a:lnTo>
                  <a:lnTo>
                    <a:pt x="596" y="122"/>
                  </a:lnTo>
                  <a:lnTo>
                    <a:pt x="596" y="121"/>
                  </a:lnTo>
                  <a:lnTo>
                    <a:pt x="597" y="122"/>
                  </a:lnTo>
                  <a:lnTo>
                    <a:pt x="597" y="121"/>
                  </a:lnTo>
                  <a:lnTo>
                    <a:pt x="598" y="121"/>
                  </a:lnTo>
                  <a:lnTo>
                    <a:pt x="599" y="121"/>
                  </a:lnTo>
                  <a:lnTo>
                    <a:pt x="600" y="121"/>
                  </a:lnTo>
                  <a:lnTo>
                    <a:pt x="601" y="121"/>
                  </a:lnTo>
                  <a:lnTo>
                    <a:pt x="602" y="121"/>
                  </a:lnTo>
                  <a:lnTo>
                    <a:pt x="603" y="121"/>
                  </a:lnTo>
                  <a:lnTo>
                    <a:pt x="603" y="121"/>
                  </a:lnTo>
                  <a:lnTo>
                    <a:pt x="604" y="121"/>
                  </a:lnTo>
                  <a:lnTo>
                    <a:pt x="604" y="120"/>
                  </a:lnTo>
                  <a:lnTo>
                    <a:pt x="605" y="120"/>
                  </a:lnTo>
                  <a:lnTo>
                    <a:pt x="605" y="119"/>
                  </a:lnTo>
                  <a:lnTo>
                    <a:pt x="606" y="119"/>
                  </a:lnTo>
                  <a:lnTo>
                    <a:pt x="607" y="119"/>
                  </a:lnTo>
                  <a:lnTo>
                    <a:pt x="608" y="119"/>
                  </a:lnTo>
                  <a:lnTo>
                    <a:pt x="609" y="118"/>
                  </a:lnTo>
                  <a:lnTo>
                    <a:pt x="610" y="118"/>
                  </a:lnTo>
                  <a:lnTo>
                    <a:pt x="611" y="118"/>
                  </a:lnTo>
                  <a:lnTo>
                    <a:pt x="612" y="118"/>
                  </a:lnTo>
                  <a:lnTo>
                    <a:pt x="613" y="118"/>
                  </a:lnTo>
                  <a:lnTo>
                    <a:pt x="613" y="117"/>
                  </a:lnTo>
                  <a:lnTo>
                    <a:pt x="614" y="117"/>
                  </a:lnTo>
                  <a:lnTo>
                    <a:pt x="614" y="116"/>
                  </a:lnTo>
                  <a:lnTo>
                    <a:pt x="615" y="116"/>
                  </a:lnTo>
                  <a:lnTo>
                    <a:pt x="615" y="117"/>
                  </a:lnTo>
                  <a:lnTo>
                    <a:pt x="616" y="117"/>
                  </a:lnTo>
                  <a:lnTo>
                    <a:pt x="617" y="117"/>
                  </a:lnTo>
                  <a:lnTo>
                    <a:pt x="618" y="117"/>
                  </a:lnTo>
                  <a:lnTo>
                    <a:pt x="619" y="117"/>
                  </a:lnTo>
                  <a:lnTo>
                    <a:pt x="619" y="116"/>
                  </a:lnTo>
                  <a:lnTo>
                    <a:pt x="620" y="116"/>
                  </a:lnTo>
                  <a:lnTo>
                    <a:pt x="620" y="115"/>
                  </a:lnTo>
                  <a:lnTo>
                    <a:pt x="621" y="115"/>
                  </a:lnTo>
                  <a:lnTo>
                    <a:pt x="621" y="116"/>
                  </a:lnTo>
                  <a:lnTo>
                    <a:pt x="622" y="116"/>
                  </a:lnTo>
                  <a:lnTo>
                    <a:pt x="622" y="115"/>
                  </a:lnTo>
                  <a:lnTo>
                    <a:pt x="622" y="115"/>
                  </a:lnTo>
                  <a:lnTo>
                    <a:pt x="622" y="116"/>
                  </a:lnTo>
                  <a:lnTo>
                    <a:pt x="623" y="116"/>
                  </a:lnTo>
                  <a:lnTo>
                    <a:pt x="624" y="116"/>
                  </a:lnTo>
                  <a:lnTo>
                    <a:pt x="625" y="116"/>
                  </a:lnTo>
                  <a:lnTo>
                    <a:pt x="625" y="117"/>
                  </a:lnTo>
                  <a:lnTo>
                    <a:pt x="626" y="117"/>
                  </a:lnTo>
                  <a:lnTo>
                    <a:pt x="627" y="117"/>
                  </a:lnTo>
                  <a:lnTo>
                    <a:pt x="628" y="117"/>
                  </a:lnTo>
                  <a:lnTo>
                    <a:pt x="629" y="116"/>
                  </a:lnTo>
                  <a:lnTo>
                    <a:pt x="630" y="116"/>
                  </a:lnTo>
                  <a:lnTo>
                    <a:pt x="630" y="115"/>
                  </a:lnTo>
                  <a:lnTo>
                    <a:pt x="631" y="115"/>
                  </a:lnTo>
                  <a:lnTo>
                    <a:pt x="631" y="114"/>
                  </a:lnTo>
                  <a:lnTo>
                    <a:pt x="632" y="114"/>
                  </a:lnTo>
                  <a:lnTo>
                    <a:pt x="632" y="113"/>
                  </a:lnTo>
                  <a:lnTo>
                    <a:pt x="633" y="113"/>
                  </a:lnTo>
                  <a:lnTo>
                    <a:pt x="634" y="112"/>
                  </a:lnTo>
                  <a:lnTo>
                    <a:pt x="635" y="112"/>
                  </a:lnTo>
                  <a:lnTo>
                    <a:pt x="636" y="112"/>
                  </a:lnTo>
                  <a:lnTo>
                    <a:pt x="637" y="112"/>
                  </a:lnTo>
                  <a:lnTo>
                    <a:pt x="637" y="111"/>
                  </a:lnTo>
                  <a:lnTo>
                    <a:pt x="638" y="111"/>
                  </a:lnTo>
                  <a:lnTo>
                    <a:pt x="639" y="111"/>
                  </a:lnTo>
                  <a:lnTo>
                    <a:pt x="639" y="112"/>
                  </a:lnTo>
                  <a:lnTo>
                    <a:pt x="640" y="112"/>
                  </a:lnTo>
                  <a:lnTo>
                    <a:pt x="640" y="112"/>
                  </a:lnTo>
                  <a:lnTo>
                    <a:pt x="640" y="113"/>
                  </a:lnTo>
                  <a:lnTo>
                    <a:pt x="641" y="113"/>
                  </a:lnTo>
                  <a:lnTo>
                    <a:pt x="641" y="112"/>
                  </a:lnTo>
                  <a:lnTo>
                    <a:pt x="642" y="112"/>
                  </a:lnTo>
                  <a:lnTo>
                    <a:pt x="642" y="113"/>
                  </a:lnTo>
                  <a:lnTo>
                    <a:pt x="643" y="113"/>
                  </a:lnTo>
                  <a:lnTo>
                    <a:pt x="644" y="113"/>
                  </a:lnTo>
                  <a:lnTo>
                    <a:pt x="644" y="114"/>
                  </a:lnTo>
                  <a:lnTo>
                    <a:pt x="645" y="114"/>
                  </a:lnTo>
                  <a:lnTo>
                    <a:pt x="646" y="114"/>
                  </a:lnTo>
                  <a:lnTo>
                    <a:pt x="647" y="115"/>
                  </a:lnTo>
                  <a:lnTo>
                    <a:pt x="648" y="115"/>
                  </a:lnTo>
                  <a:lnTo>
                    <a:pt x="648" y="116"/>
                  </a:lnTo>
                  <a:lnTo>
                    <a:pt x="649" y="116"/>
                  </a:lnTo>
                  <a:lnTo>
                    <a:pt x="649" y="116"/>
                  </a:lnTo>
                  <a:lnTo>
                    <a:pt x="649" y="117"/>
                  </a:lnTo>
                  <a:lnTo>
                    <a:pt x="650" y="117"/>
                  </a:lnTo>
                  <a:lnTo>
                    <a:pt x="650" y="116"/>
                  </a:lnTo>
                  <a:lnTo>
                    <a:pt x="651" y="116"/>
                  </a:lnTo>
                  <a:lnTo>
                    <a:pt x="652" y="116"/>
                  </a:lnTo>
                  <a:lnTo>
                    <a:pt x="652" y="117"/>
                  </a:lnTo>
                  <a:lnTo>
                    <a:pt x="653" y="117"/>
                  </a:lnTo>
                  <a:lnTo>
                    <a:pt x="654" y="117"/>
                  </a:lnTo>
                  <a:lnTo>
                    <a:pt x="653" y="117"/>
                  </a:lnTo>
                  <a:lnTo>
                    <a:pt x="652" y="117"/>
                  </a:lnTo>
                  <a:lnTo>
                    <a:pt x="652" y="116"/>
                  </a:lnTo>
                  <a:lnTo>
                    <a:pt x="651" y="116"/>
                  </a:lnTo>
                  <a:lnTo>
                    <a:pt x="651" y="115"/>
                  </a:lnTo>
                  <a:lnTo>
                    <a:pt x="650" y="115"/>
                  </a:lnTo>
                  <a:lnTo>
                    <a:pt x="650" y="114"/>
                  </a:lnTo>
                  <a:lnTo>
                    <a:pt x="649" y="114"/>
                  </a:lnTo>
                  <a:lnTo>
                    <a:pt x="649" y="113"/>
                  </a:lnTo>
                  <a:lnTo>
                    <a:pt x="649" y="112"/>
                  </a:lnTo>
                  <a:lnTo>
                    <a:pt x="650" y="112"/>
                  </a:lnTo>
                  <a:lnTo>
                    <a:pt x="651" y="112"/>
                  </a:lnTo>
                  <a:lnTo>
                    <a:pt x="652" y="112"/>
                  </a:lnTo>
                  <a:lnTo>
                    <a:pt x="652" y="113"/>
                  </a:lnTo>
                  <a:lnTo>
                    <a:pt x="653" y="113"/>
                  </a:lnTo>
                  <a:lnTo>
                    <a:pt x="654" y="114"/>
                  </a:lnTo>
                  <a:lnTo>
                    <a:pt x="655" y="114"/>
                  </a:lnTo>
                  <a:lnTo>
                    <a:pt x="656" y="114"/>
                  </a:lnTo>
                  <a:lnTo>
                    <a:pt x="657" y="114"/>
                  </a:lnTo>
                  <a:lnTo>
                    <a:pt x="658" y="114"/>
                  </a:lnTo>
                  <a:lnTo>
                    <a:pt x="658" y="114"/>
                  </a:lnTo>
                  <a:lnTo>
                    <a:pt x="659" y="114"/>
                  </a:lnTo>
                  <a:lnTo>
                    <a:pt x="660" y="115"/>
                  </a:lnTo>
                  <a:lnTo>
                    <a:pt x="661" y="115"/>
                  </a:lnTo>
                  <a:lnTo>
                    <a:pt x="662" y="116"/>
                  </a:lnTo>
                  <a:lnTo>
                    <a:pt x="663" y="116"/>
                  </a:lnTo>
                  <a:lnTo>
                    <a:pt x="664" y="116"/>
                  </a:lnTo>
                  <a:lnTo>
                    <a:pt x="665" y="116"/>
                  </a:lnTo>
                  <a:lnTo>
                    <a:pt x="666" y="116"/>
                  </a:lnTo>
                  <a:lnTo>
                    <a:pt x="666" y="115"/>
                  </a:lnTo>
                  <a:lnTo>
                    <a:pt x="665" y="115"/>
                  </a:lnTo>
                  <a:lnTo>
                    <a:pt x="666" y="115"/>
                  </a:lnTo>
                  <a:lnTo>
                    <a:pt x="667" y="115"/>
                  </a:lnTo>
                  <a:lnTo>
                    <a:pt x="667" y="115"/>
                  </a:lnTo>
                  <a:lnTo>
                    <a:pt x="668" y="115"/>
                  </a:lnTo>
                  <a:lnTo>
                    <a:pt x="668" y="116"/>
                  </a:lnTo>
                  <a:lnTo>
                    <a:pt x="669" y="116"/>
                  </a:lnTo>
                  <a:lnTo>
                    <a:pt x="670" y="116"/>
                  </a:lnTo>
                  <a:lnTo>
                    <a:pt x="671" y="116"/>
                  </a:lnTo>
                  <a:lnTo>
                    <a:pt x="672" y="116"/>
                  </a:lnTo>
                  <a:lnTo>
                    <a:pt x="672" y="115"/>
                  </a:lnTo>
                  <a:lnTo>
                    <a:pt x="671" y="115"/>
                  </a:lnTo>
                  <a:lnTo>
                    <a:pt x="672" y="115"/>
                  </a:lnTo>
                  <a:lnTo>
                    <a:pt x="673" y="114"/>
                  </a:lnTo>
                  <a:lnTo>
                    <a:pt x="674" y="115"/>
                  </a:lnTo>
                  <a:lnTo>
                    <a:pt x="674" y="114"/>
                  </a:lnTo>
                  <a:lnTo>
                    <a:pt x="675" y="114"/>
                  </a:lnTo>
                  <a:lnTo>
                    <a:pt x="676" y="114"/>
                  </a:lnTo>
                  <a:lnTo>
                    <a:pt x="676" y="113"/>
                  </a:lnTo>
                  <a:lnTo>
                    <a:pt x="676" y="114"/>
                  </a:lnTo>
                  <a:lnTo>
                    <a:pt x="677" y="114"/>
                  </a:lnTo>
                  <a:lnTo>
                    <a:pt x="678" y="114"/>
                  </a:lnTo>
                  <a:lnTo>
                    <a:pt x="678" y="115"/>
                  </a:lnTo>
                  <a:lnTo>
                    <a:pt x="679" y="115"/>
                  </a:lnTo>
                  <a:lnTo>
                    <a:pt x="680" y="115"/>
                  </a:lnTo>
                  <a:lnTo>
                    <a:pt x="681" y="115"/>
                  </a:lnTo>
                  <a:lnTo>
                    <a:pt x="682" y="115"/>
                  </a:lnTo>
                  <a:lnTo>
                    <a:pt x="682" y="114"/>
                  </a:lnTo>
                  <a:lnTo>
                    <a:pt x="683" y="114"/>
                  </a:lnTo>
                  <a:lnTo>
                    <a:pt x="684" y="114"/>
                  </a:lnTo>
                  <a:lnTo>
                    <a:pt x="685" y="113"/>
                  </a:lnTo>
                  <a:lnTo>
                    <a:pt x="686" y="113"/>
                  </a:lnTo>
                  <a:lnTo>
                    <a:pt x="686" y="113"/>
                  </a:lnTo>
                  <a:lnTo>
                    <a:pt x="687" y="112"/>
                  </a:lnTo>
                  <a:lnTo>
                    <a:pt x="688" y="112"/>
                  </a:lnTo>
                  <a:lnTo>
                    <a:pt x="689" y="112"/>
                  </a:lnTo>
                  <a:lnTo>
                    <a:pt x="689" y="111"/>
                  </a:lnTo>
                  <a:lnTo>
                    <a:pt x="690" y="111"/>
                  </a:lnTo>
                  <a:lnTo>
                    <a:pt x="691" y="111"/>
                  </a:lnTo>
                  <a:lnTo>
                    <a:pt x="692" y="111"/>
                  </a:lnTo>
                  <a:lnTo>
                    <a:pt x="693" y="111"/>
                  </a:lnTo>
                  <a:lnTo>
                    <a:pt x="694" y="112"/>
                  </a:lnTo>
                  <a:lnTo>
                    <a:pt x="695" y="112"/>
                  </a:lnTo>
                  <a:lnTo>
                    <a:pt x="695" y="113"/>
                  </a:lnTo>
                  <a:lnTo>
                    <a:pt x="695" y="114"/>
                  </a:lnTo>
                  <a:lnTo>
                    <a:pt x="695" y="114"/>
                  </a:lnTo>
                  <a:lnTo>
                    <a:pt x="695" y="115"/>
                  </a:lnTo>
                  <a:lnTo>
                    <a:pt x="696" y="116"/>
                  </a:lnTo>
                  <a:lnTo>
                    <a:pt x="696" y="117"/>
                  </a:lnTo>
                  <a:lnTo>
                    <a:pt x="696" y="118"/>
                  </a:lnTo>
                  <a:lnTo>
                    <a:pt x="697" y="118"/>
                  </a:lnTo>
                  <a:lnTo>
                    <a:pt x="698" y="118"/>
                  </a:lnTo>
                  <a:lnTo>
                    <a:pt x="699" y="118"/>
                  </a:lnTo>
                  <a:lnTo>
                    <a:pt x="700" y="118"/>
                  </a:lnTo>
                  <a:lnTo>
                    <a:pt x="700" y="119"/>
                  </a:lnTo>
                  <a:lnTo>
                    <a:pt x="701" y="119"/>
                  </a:lnTo>
                  <a:lnTo>
                    <a:pt x="702" y="119"/>
                  </a:lnTo>
                  <a:lnTo>
                    <a:pt x="703" y="118"/>
                  </a:lnTo>
                  <a:lnTo>
                    <a:pt x="704" y="118"/>
                  </a:lnTo>
                  <a:lnTo>
                    <a:pt x="704" y="117"/>
                  </a:lnTo>
                  <a:lnTo>
                    <a:pt x="705" y="117"/>
                  </a:lnTo>
                  <a:lnTo>
                    <a:pt x="706" y="117"/>
                  </a:lnTo>
                  <a:lnTo>
                    <a:pt x="706" y="116"/>
                  </a:lnTo>
                  <a:lnTo>
                    <a:pt x="705" y="115"/>
                  </a:lnTo>
                  <a:lnTo>
                    <a:pt x="706" y="115"/>
                  </a:lnTo>
                  <a:lnTo>
                    <a:pt x="706" y="114"/>
                  </a:lnTo>
                  <a:lnTo>
                    <a:pt x="707" y="114"/>
                  </a:lnTo>
                  <a:lnTo>
                    <a:pt x="708" y="114"/>
                  </a:lnTo>
                  <a:lnTo>
                    <a:pt x="708" y="113"/>
                  </a:lnTo>
                  <a:lnTo>
                    <a:pt x="707" y="113"/>
                  </a:lnTo>
                  <a:lnTo>
                    <a:pt x="707" y="112"/>
                  </a:lnTo>
                  <a:lnTo>
                    <a:pt x="708" y="112"/>
                  </a:lnTo>
                  <a:lnTo>
                    <a:pt x="708" y="113"/>
                  </a:lnTo>
                  <a:lnTo>
                    <a:pt x="709" y="113"/>
                  </a:lnTo>
                  <a:lnTo>
                    <a:pt x="710" y="113"/>
                  </a:lnTo>
                  <a:lnTo>
                    <a:pt x="710" y="114"/>
                  </a:lnTo>
                  <a:lnTo>
                    <a:pt x="711" y="114"/>
                  </a:lnTo>
                  <a:lnTo>
                    <a:pt x="711" y="115"/>
                  </a:lnTo>
                  <a:lnTo>
                    <a:pt x="711" y="116"/>
                  </a:lnTo>
                  <a:lnTo>
                    <a:pt x="712" y="116"/>
                  </a:lnTo>
                  <a:lnTo>
                    <a:pt x="712" y="115"/>
                  </a:lnTo>
                  <a:lnTo>
                    <a:pt x="713" y="115"/>
                  </a:lnTo>
                  <a:lnTo>
                    <a:pt x="713" y="115"/>
                  </a:lnTo>
                  <a:lnTo>
                    <a:pt x="714" y="115"/>
                  </a:lnTo>
                  <a:lnTo>
                    <a:pt x="714" y="116"/>
                  </a:lnTo>
                  <a:lnTo>
                    <a:pt x="715" y="116"/>
                  </a:lnTo>
                  <a:lnTo>
                    <a:pt x="715" y="117"/>
                  </a:lnTo>
                  <a:lnTo>
                    <a:pt x="716" y="117"/>
                  </a:lnTo>
                  <a:lnTo>
                    <a:pt x="716" y="118"/>
                  </a:lnTo>
                  <a:lnTo>
                    <a:pt x="717" y="118"/>
                  </a:lnTo>
                  <a:lnTo>
                    <a:pt x="717" y="119"/>
                  </a:lnTo>
                  <a:lnTo>
                    <a:pt x="718" y="119"/>
                  </a:lnTo>
                  <a:lnTo>
                    <a:pt x="718" y="119"/>
                  </a:lnTo>
                  <a:lnTo>
                    <a:pt x="719" y="119"/>
                  </a:lnTo>
                  <a:lnTo>
                    <a:pt x="719" y="118"/>
                  </a:lnTo>
                  <a:lnTo>
                    <a:pt x="720" y="118"/>
                  </a:lnTo>
                  <a:lnTo>
                    <a:pt x="721" y="118"/>
                  </a:lnTo>
                  <a:lnTo>
                    <a:pt x="721" y="117"/>
                  </a:lnTo>
                  <a:lnTo>
                    <a:pt x="722" y="117"/>
                  </a:lnTo>
                  <a:lnTo>
                    <a:pt x="722" y="117"/>
                  </a:lnTo>
                  <a:lnTo>
                    <a:pt x="722" y="118"/>
                  </a:lnTo>
                  <a:lnTo>
                    <a:pt x="723" y="118"/>
                  </a:lnTo>
                  <a:lnTo>
                    <a:pt x="723" y="119"/>
                  </a:lnTo>
                  <a:lnTo>
                    <a:pt x="723" y="119"/>
                  </a:lnTo>
                  <a:lnTo>
                    <a:pt x="724" y="119"/>
                  </a:lnTo>
                  <a:lnTo>
                    <a:pt x="724" y="120"/>
                  </a:lnTo>
                  <a:lnTo>
                    <a:pt x="725" y="120"/>
                  </a:lnTo>
                  <a:lnTo>
                    <a:pt x="726" y="120"/>
                  </a:lnTo>
                  <a:lnTo>
                    <a:pt x="727" y="120"/>
                  </a:lnTo>
                  <a:lnTo>
                    <a:pt x="728" y="120"/>
                  </a:lnTo>
                  <a:lnTo>
                    <a:pt x="729" y="120"/>
                  </a:lnTo>
                  <a:lnTo>
                    <a:pt x="730" y="120"/>
                  </a:lnTo>
                  <a:lnTo>
                    <a:pt x="731" y="121"/>
                  </a:lnTo>
                  <a:lnTo>
                    <a:pt x="731" y="120"/>
                  </a:lnTo>
                  <a:lnTo>
                    <a:pt x="730" y="119"/>
                  </a:lnTo>
                  <a:lnTo>
                    <a:pt x="730" y="119"/>
                  </a:lnTo>
                  <a:lnTo>
                    <a:pt x="729" y="119"/>
                  </a:lnTo>
                  <a:lnTo>
                    <a:pt x="729" y="118"/>
                  </a:lnTo>
                  <a:lnTo>
                    <a:pt x="729" y="117"/>
                  </a:lnTo>
                  <a:lnTo>
                    <a:pt x="730" y="117"/>
                  </a:lnTo>
                  <a:lnTo>
                    <a:pt x="730" y="116"/>
                  </a:lnTo>
                  <a:lnTo>
                    <a:pt x="730" y="115"/>
                  </a:lnTo>
                  <a:lnTo>
                    <a:pt x="729" y="115"/>
                  </a:lnTo>
                  <a:lnTo>
                    <a:pt x="729" y="114"/>
                  </a:lnTo>
                  <a:lnTo>
                    <a:pt x="728" y="114"/>
                  </a:lnTo>
                  <a:lnTo>
                    <a:pt x="727" y="114"/>
                  </a:lnTo>
                  <a:lnTo>
                    <a:pt x="727" y="113"/>
                  </a:lnTo>
                  <a:lnTo>
                    <a:pt x="727" y="112"/>
                  </a:lnTo>
                  <a:lnTo>
                    <a:pt x="726" y="112"/>
                  </a:lnTo>
                  <a:lnTo>
                    <a:pt x="727" y="111"/>
                  </a:lnTo>
                  <a:lnTo>
                    <a:pt x="727" y="112"/>
                  </a:lnTo>
                  <a:lnTo>
                    <a:pt x="727" y="113"/>
                  </a:lnTo>
                  <a:lnTo>
                    <a:pt x="728" y="114"/>
                  </a:lnTo>
                  <a:lnTo>
                    <a:pt x="728" y="113"/>
                  </a:lnTo>
                  <a:lnTo>
                    <a:pt x="728" y="112"/>
                  </a:lnTo>
                  <a:lnTo>
                    <a:pt x="729" y="112"/>
                  </a:lnTo>
                  <a:lnTo>
                    <a:pt x="729" y="113"/>
                  </a:lnTo>
                  <a:lnTo>
                    <a:pt x="729" y="114"/>
                  </a:lnTo>
                  <a:lnTo>
                    <a:pt x="730" y="114"/>
                  </a:lnTo>
                  <a:lnTo>
                    <a:pt x="730" y="115"/>
                  </a:lnTo>
                  <a:lnTo>
                    <a:pt x="731" y="115"/>
                  </a:lnTo>
                  <a:lnTo>
                    <a:pt x="731" y="115"/>
                  </a:lnTo>
                  <a:lnTo>
                    <a:pt x="732" y="115"/>
                  </a:lnTo>
                  <a:lnTo>
                    <a:pt x="732" y="116"/>
                  </a:lnTo>
                  <a:lnTo>
                    <a:pt x="733" y="116"/>
                  </a:lnTo>
                  <a:lnTo>
                    <a:pt x="733" y="117"/>
                  </a:lnTo>
                  <a:lnTo>
                    <a:pt x="733" y="118"/>
                  </a:lnTo>
                  <a:lnTo>
                    <a:pt x="733" y="119"/>
                  </a:lnTo>
                  <a:lnTo>
                    <a:pt x="734" y="119"/>
                  </a:lnTo>
                  <a:lnTo>
                    <a:pt x="734" y="120"/>
                  </a:lnTo>
                  <a:lnTo>
                    <a:pt x="733" y="120"/>
                  </a:lnTo>
                  <a:lnTo>
                    <a:pt x="732" y="120"/>
                  </a:lnTo>
                  <a:lnTo>
                    <a:pt x="732" y="121"/>
                  </a:lnTo>
                  <a:lnTo>
                    <a:pt x="732" y="122"/>
                  </a:lnTo>
                  <a:lnTo>
                    <a:pt x="732" y="123"/>
                  </a:lnTo>
                  <a:lnTo>
                    <a:pt x="732" y="124"/>
                  </a:lnTo>
                  <a:lnTo>
                    <a:pt x="733" y="124"/>
                  </a:lnTo>
                  <a:lnTo>
                    <a:pt x="733" y="125"/>
                  </a:lnTo>
                  <a:lnTo>
                    <a:pt x="734" y="125"/>
                  </a:lnTo>
                  <a:lnTo>
                    <a:pt x="734" y="126"/>
                  </a:lnTo>
                  <a:lnTo>
                    <a:pt x="734" y="127"/>
                  </a:lnTo>
                  <a:lnTo>
                    <a:pt x="734" y="128"/>
                  </a:lnTo>
                  <a:lnTo>
                    <a:pt x="734" y="128"/>
                  </a:lnTo>
                  <a:lnTo>
                    <a:pt x="734" y="129"/>
                  </a:lnTo>
                  <a:lnTo>
                    <a:pt x="735" y="129"/>
                  </a:lnTo>
                  <a:lnTo>
                    <a:pt x="735" y="130"/>
                  </a:lnTo>
                  <a:lnTo>
                    <a:pt x="735" y="131"/>
                  </a:lnTo>
                  <a:lnTo>
                    <a:pt x="734" y="131"/>
                  </a:lnTo>
                  <a:lnTo>
                    <a:pt x="734" y="130"/>
                  </a:lnTo>
                  <a:lnTo>
                    <a:pt x="734" y="131"/>
                  </a:lnTo>
                  <a:lnTo>
                    <a:pt x="734" y="132"/>
                  </a:lnTo>
                  <a:lnTo>
                    <a:pt x="734" y="133"/>
                  </a:lnTo>
                  <a:lnTo>
                    <a:pt x="734" y="134"/>
                  </a:lnTo>
                  <a:lnTo>
                    <a:pt x="735" y="134"/>
                  </a:lnTo>
                  <a:lnTo>
                    <a:pt x="735" y="135"/>
                  </a:lnTo>
                  <a:lnTo>
                    <a:pt x="735" y="136"/>
                  </a:lnTo>
                  <a:lnTo>
                    <a:pt x="736" y="137"/>
                  </a:lnTo>
                  <a:lnTo>
                    <a:pt x="737" y="137"/>
                  </a:lnTo>
                  <a:lnTo>
                    <a:pt x="737" y="137"/>
                  </a:lnTo>
                  <a:lnTo>
                    <a:pt x="738" y="137"/>
                  </a:lnTo>
                  <a:lnTo>
                    <a:pt x="738" y="136"/>
                  </a:lnTo>
                  <a:lnTo>
                    <a:pt x="739" y="136"/>
                  </a:lnTo>
                  <a:lnTo>
                    <a:pt x="739" y="137"/>
                  </a:lnTo>
                  <a:lnTo>
                    <a:pt x="739" y="137"/>
                  </a:lnTo>
                  <a:lnTo>
                    <a:pt x="739" y="138"/>
                  </a:lnTo>
                  <a:lnTo>
                    <a:pt x="740" y="139"/>
                  </a:lnTo>
                  <a:lnTo>
                    <a:pt x="740" y="140"/>
                  </a:lnTo>
                  <a:lnTo>
                    <a:pt x="740" y="141"/>
                  </a:lnTo>
                  <a:lnTo>
                    <a:pt x="740" y="142"/>
                  </a:lnTo>
                  <a:lnTo>
                    <a:pt x="740" y="143"/>
                  </a:lnTo>
                  <a:lnTo>
                    <a:pt x="740" y="144"/>
                  </a:lnTo>
                  <a:lnTo>
                    <a:pt x="740" y="145"/>
                  </a:lnTo>
                  <a:lnTo>
                    <a:pt x="740" y="146"/>
                  </a:lnTo>
                  <a:lnTo>
                    <a:pt x="740" y="146"/>
                  </a:lnTo>
                  <a:lnTo>
                    <a:pt x="739" y="147"/>
                  </a:lnTo>
                  <a:lnTo>
                    <a:pt x="739" y="148"/>
                  </a:lnTo>
                  <a:lnTo>
                    <a:pt x="739" y="149"/>
                  </a:lnTo>
                  <a:lnTo>
                    <a:pt x="738" y="150"/>
                  </a:lnTo>
                  <a:lnTo>
                    <a:pt x="738" y="151"/>
                  </a:lnTo>
                  <a:lnTo>
                    <a:pt x="738" y="152"/>
                  </a:lnTo>
                  <a:lnTo>
                    <a:pt x="738" y="153"/>
                  </a:lnTo>
                  <a:lnTo>
                    <a:pt x="737" y="153"/>
                  </a:lnTo>
                  <a:lnTo>
                    <a:pt x="737" y="154"/>
                  </a:lnTo>
                  <a:lnTo>
                    <a:pt x="737" y="155"/>
                  </a:lnTo>
                  <a:lnTo>
                    <a:pt x="737" y="156"/>
                  </a:lnTo>
                  <a:lnTo>
                    <a:pt x="737" y="156"/>
                  </a:lnTo>
                  <a:lnTo>
                    <a:pt x="737" y="157"/>
                  </a:lnTo>
                  <a:lnTo>
                    <a:pt x="737" y="158"/>
                  </a:lnTo>
                  <a:lnTo>
                    <a:pt x="737" y="159"/>
                  </a:lnTo>
                  <a:lnTo>
                    <a:pt x="737" y="160"/>
                  </a:lnTo>
                  <a:lnTo>
                    <a:pt x="737" y="161"/>
                  </a:lnTo>
                  <a:lnTo>
                    <a:pt x="737" y="162"/>
                  </a:lnTo>
                  <a:lnTo>
                    <a:pt x="737" y="163"/>
                  </a:lnTo>
                  <a:lnTo>
                    <a:pt x="737" y="164"/>
                  </a:lnTo>
                  <a:lnTo>
                    <a:pt x="737" y="165"/>
                  </a:lnTo>
                  <a:lnTo>
                    <a:pt x="737" y="165"/>
                  </a:lnTo>
                  <a:lnTo>
                    <a:pt x="737" y="166"/>
                  </a:lnTo>
                  <a:lnTo>
                    <a:pt x="737" y="167"/>
                  </a:lnTo>
                  <a:lnTo>
                    <a:pt x="737" y="168"/>
                  </a:lnTo>
                  <a:lnTo>
                    <a:pt x="737" y="169"/>
                  </a:lnTo>
                  <a:lnTo>
                    <a:pt x="737" y="170"/>
                  </a:lnTo>
                  <a:lnTo>
                    <a:pt x="737" y="171"/>
                  </a:lnTo>
                  <a:lnTo>
                    <a:pt x="736" y="172"/>
                  </a:lnTo>
                  <a:lnTo>
                    <a:pt x="736" y="173"/>
                  </a:lnTo>
                  <a:lnTo>
                    <a:pt x="736" y="174"/>
                  </a:lnTo>
                  <a:lnTo>
                    <a:pt x="736" y="174"/>
                  </a:lnTo>
                  <a:lnTo>
                    <a:pt x="735" y="175"/>
                  </a:lnTo>
                  <a:lnTo>
                    <a:pt x="735" y="176"/>
                  </a:lnTo>
                  <a:lnTo>
                    <a:pt x="735" y="177"/>
                  </a:lnTo>
                  <a:lnTo>
                    <a:pt x="735" y="178"/>
                  </a:lnTo>
                  <a:lnTo>
                    <a:pt x="735" y="179"/>
                  </a:lnTo>
                  <a:lnTo>
                    <a:pt x="735" y="180"/>
                  </a:lnTo>
                  <a:lnTo>
                    <a:pt x="734" y="180"/>
                  </a:lnTo>
                  <a:lnTo>
                    <a:pt x="734" y="181"/>
                  </a:lnTo>
                  <a:lnTo>
                    <a:pt x="734" y="182"/>
                  </a:lnTo>
                  <a:lnTo>
                    <a:pt x="734" y="183"/>
                  </a:lnTo>
                  <a:lnTo>
                    <a:pt x="734" y="183"/>
                  </a:lnTo>
                  <a:lnTo>
                    <a:pt x="734" y="184"/>
                  </a:lnTo>
                  <a:lnTo>
                    <a:pt x="733" y="187"/>
                  </a:lnTo>
                  <a:lnTo>
                    <a:pt x="733" y="188"/>
                  </a:lnTo>
                  <a:lnTo>
                    <a:pt x="733" y="189"/>
                  </a:lnTo>
                  <a:lnTo>
                    <a:pt x="733" y="190"/>
                  </a:lnTo>
                  <a:lnTo>
                    <a:pt x="733" y="191"/>
                  </a:lnTo>
                  <a:lnTo>
                    <a:pt x="733" y="192"/>
                  </a:lnTo>
                  <a:lnTo>
                    <a:pt x="733" y="192"/>
                  </a:lnTo>
                  <a:lnTo>
                    <a:pt x="733" y="193"/>
                  </a:lnTo>
                  <a:lnTo>
                    <a:pt x="733" y="194"/>
                  </a:lnTo>
                  <a:lnTo>
                    <a:pt x="734" y="195"/>
                  </a:lnTo>
                  <a:lnTo>
                    <a:pt x="734" y="196"/>
                  </a:lnTo>
                  <a:lnTo>
                    <a:pt x="734" y="197"/>
                  </a:lnTo>
                  <a:lnTo>
                    <a:pt x="734" y="198"/>
                  </a:lnTo>
                  <a:lnTo>
                    <a:pt x="735" y="199"/>
                  </a:lnTo>
                  <a:lnTo>
                    <a:pt x="736" y="200"/>
                  </a:lnTo>
                  <a:lnTo>
                    <a:pt x="736" y="201"/>
                  </a:lnTo>
                  <a:lnTo>
                    <a:pt x="737" y="201"/>
                  </a:lnTo>
                  <a:lnTo>
                    <a:pt x="737" y="201"/>
                  </a:lnTo>
                  <a:lnTo>
                    <a:pt x="738" y="201"/>
                  </a:lnTo>
                  <a:lnTo>
                    <a:pt x="738" y="202"/>
                  </a:lnTo>
                  <a:lnTo>
                    <a:pt x="739" y="203"/>
                  </a:lnTo>
                  <a:lnTo>
                    <a:pt x="740" y="204"/>
                  </a:lnTo>
                  <a:lnTo>
                    <a:pt x="740" y="205"/>
                  </a:lnTo>
                  <a:lnTo>
                    <a:pt x="741" y="205"/>
                  </a:lnTo>
                  <a:lnTo>
                    <a:pt x="741" y="206"/>
                  </a:lnTo>
                  <a:lnTo>
                    <a:pt x="742" y="206"/>
                  </a:lnTo>
                  <a:lnTo>
                    <a:pt x="743" y="207"/>
                  </a:lnTo>
                  <a:lnTo>
                    <a:pt x="744" y="208"/>
                  </a:lnTo>
                  <a:lnTo>
                    <a:pt x="745" y="209"/>
                  </a:lnTo>
                  <a:lnTo>
                    <a:pt x="745" y="210"/>
                  </a:lnTo>
                  <a:lnTo>
                    <a:pt x="746" y="210"/>
                  </a:lnTo>
                  <a:lnTo>
                    <a:pt x="747" y="210"/>
                  </a:lnTo>
                  <a:lnTo>
                    <a:pt x="747" y="211"/>
                  </a:lnTo>
                  <a:lnTo>
                    <a:pt x="748" y="211"/>
                  </a:lnTo>
                  <a:lnTo>
                    <a:pt x="748" y="212"/>
                  </a:lnTo>
                  <a:lnTo>
                    <a:pt x="749" y="213"/>
                  </a:lnTo>
                  <a:lnTo>
                    <a:pt x="749" y="214"/>
                  </a:lnTo>
                  <a:lnTo>
                    <a:pt x="749" y="215"/>
                  </a:lnTo>
                  <a:lnTo>
                    <a:pt x="749" y="215"/>
                  </a:lnTo>
                  <a:lnTo>
                    <a:pt x="749" y="216"/>
                  </a:lnTo>
                  <a:lnTo>
                    <a:pt x="750" y="217"/>
                  </a:lnTo>
                  <a:lnTo>
                    <a:pt x="750" y="218"/>
                  </a:lnTo>
                  <a:lnTo>
                    <a:pt x="751" y="219"/>
                  </a:lnTo>
                  <a:lnTo>
                    <a:pt x="751" y="220"/>
                  </a:lnTo>
                  <a:lnTo>
                    <a:pt x="752" y="220"/>
                  </a:lnTo>
                  <a:lnTo>
                    <a:pt x="752" y="221"/>
                  </a:lnTo>
                  <a:lnTo>
                    <a:pt x="753" y="221"/>
                  </a:lnTo>
                  <a:lnTo>
                    <a:pt x="753" y="222"/>
                  </a:lnTo>
                  <a:lnTo>
                    <a:pt x="753" y="223"/>
                  </a:lnTo>
                  <a:lnTo>
                    <a:pt x="754" y="224"/>
                  </a:lnTo>
                  <a:lnTo>
                    <a:pt x="755" y="225"/>
                  </a:lnTo>
                  <a:lnTo>
                    <a:pt x="755" y="226"/>
                  </a:lnTo>
                  <a:lnTo>
                    <a:pt x="755" y="227"/>
                  </a:lnTo>
                  <a:lnTo>
                    <a:pt x="756" y="227"/>
                  </a:lnTo>
                  <a:lnTo>
                    <a:pt x="756" y="228"/>
                  </a:lnTo>
                  <a:lnTo>
                    <a:pt x="756" y="229"/>
                  </a:lnTo>
                  <a:lnTo>
                    <a:pt x="757" y="229"/>
                  </a:lnTo>
                  <a:lnTo>
                    <a:pt x="757" y="230"/>
                  </a:lnTo>
                  <a:lnTo>
                    <a:pt x="757" y="231"/>
                  </a:lnTo>
                  <a:lnTo>
                    <a:pt x="757" y="232"/>
                  </a:lnTo>
                  <a:lnTo>
                    <a:pt x="758" y="233"/>
                  </a:lnTo>
                  <a:lnTo>
                    <a:pt x="758" y="234"/>
                  </a:lnTo>
                  <a:lnTo>
                    <a:pt x="758" y="235"/>
                  </a:lnTo>
                  <a:lnTo>
                    <a:pt x="757" y="236"/>
                  </a:lnTo>
                  <a:lnTo>
                    <a:pt x="757" y="237"/>
                  </a:lnTo>
                  <a:lnTo>
                    <a:pt x="757" y="238"/>
                  </a:lnTo>
                  <a:lnTo>
                    <a:pt x="757" y="238"/>
                  </a:lnTo>
                  <a:lnTo>
                    <a:pt x="756" y="238"/>
                  </a:lnTo>
                  <a:lnTo>
                    <a:pt x="756" y="239"/>
                  </a:lnTo>
                  <a:lnTo>
                    <a:pt x="756" y="240"/>
                  </a:lnTo>
                  <a:lnTo>
                    <a:pt x="756" y="241"/>
                  </a:lnTo>
                  <a:lnTo>
                    <a:pt x="755" y="241"/>
                  </a:lnTo>
                  <a:lnTo>
                    <a:pt x="755" y="242"/>
                  </a:lnTo>
                  <a:lnTo>
                    <a:pt x="755" y="243"/>
                  </a:lnTo>
                  <a:lnTo>
                    <a:pt x="755" y="244"/>
                  </a:lnTo>
                  <a:lnTo>
                    <a:pt x="755" y="245"/>
                  </a:lnTo>
                  <a:lnTo>
                    <a:pt x="755" y="246"/>
                  </a:lnTo>
                  <a:lnTo>
                    <a:pt x="755" y="247"/>
                  </a:lnTo>
                  <a:lnTo>
                    <a:pt x="755" y="247"/>
                  </a:lnTo>
                  <a:lnTo>
                    <a:pt x="755" y="248"/>
                  </a:lnTo>
                  <a:lnTo>
                    <a:pt x="755" y="249"/>
                  </a:lnTo>
                  <a:lnTo>
                    <a:pt x="755" y="250"/>
                  </a:lnTo>
                  <a:lnTo>
                    <a:pt x="755" y="251"/>
                  </a:lnTo>
                  <a:lnTo>
                    <a:pt x="755" y="252"/>
                  </a:lnTo>
                  <a:lnTo>
                    <a:pt x="755" y="253"/>
                  </a:lnTo>
                  <a:lnTo>
                    <a:pt x="756" y="254"/>
                  </a:lnTo>
                  <a:lnTo>
                    <a:pt x="756" y="255"/>
                  </a:lnTo>
                  <a:lnTo>
                    <a:pt x="756" y="256"/>
                  </a:lnTo>
                  <a:lnTo>
                    <a:pt x="756" y="256"/>
                  </a:lnTo>
                  <a:lnTo>
                    <a:pt x="757" y="257"/>
                  </a:lnTo>
                  <a:lnTo>
                    <a:pt x="757" y="258"/>
                  </a:lnTo>
                  <a:lnTo>
                    <a:pt x="757" y="259"/>
                  </a:lnTo>
                  <a:lnTo>
                    <a:pt x="758" y="259"/>
                  </a:lnTo>
                  <a:lnTo>
                    <a:pt x="758" y="260"/>
                  </a:lnTo>
                  <a:lnTo>
                    <a:pt x="758" y="261"/>
                  </a:lnTo>
                  <a:lnTo>
                    <a:pt x="758" y="262"/>
                  </a:lnTo>
                  <a:lnTo>
                    <a:pt x="759" y="262"/>
                  </a:lnTo>
                  <a:lnTo>
                    <a:pt x="759" y="263"/>
                  </a:lnTo>
                  <a:lnTo>
                    <a:pt x="759" y="264"/>
                  </a:lnTo>
                  <a:lnTo>
                    <a:pt x="759" y="265"/>
                  </a:lnTo>
                  <a:lnTo>
                    <a:pt x="760" y="265"/>
                  </a:lnTo>
                  <a:lnTo>
                    <a:pt x="760" y="265"/>
                  </a:lnTo>
                  <a:lnTo>
                    <a:pt x="760" y="266"/>
                  </a:lnTo>
                  <a:lnTo>
                    <a:pt x="760" y="267"/>
                  </a:lnTo>
                  <a:lnTo>
                    <a:pt x="761" y="267"/>
                  </a:lnTo>
                  <a:lnTo>
                    <a:pt x="761" y="268"/>
                  </a:lnTo>
                  <a:lnTo>
                    <a:pt x="762" y="269"/>
                  </a:lnTo>
                  <a:lnTo>
                    <a:pt x="762" y="270"/>
                  </a:lnTo>
                  <a:lnTo>
                    <a:pt x="762" y="271"/>
                  </a:lnTo>
                  <a:lnTo>
                    <a:pt x="763" y="272"/>
                  </a:lnTo>
                  <a:lnTo>
                    <a:pt x="763" y="273"/>
                  </a:lnTo>
                  <a:lnTo>
                    <a:pt x="763" y="274"/>
                  </a:lnTo>
                  <a:lnTo>
                    <a:pt x="764" y="275"/>
                  </a:lnTo>
                  <a:lnTo>
                    <a:pt x="764" y="275"/>
                  </a:lnTo>
                  <a:lnTo>
                    <a:pt x="764" y="276"/>
                  </a:lnTo>
                  <a:lnTo>
                    <a:pt x="765" y="277"/>
                  </a:lnTo>
                  <a:lnTo>
                    <a:pt x="765" y="278"/>
                  </a:lnTo>
                  <a:lnTo>
                    <a:pt x="765" y="279"/>
                  </a:lnTo>
                  <a:lnTo>
                    <a:pt x="765" y="280"/>
                  </a:lnTo>
                  <a:lnTo>
                    <a:pt x="765" y="281"/>
                  </a:lnTo>
                  <a:lnTo>
                    <a:pt x="764" y="281"/>
                  </a:lnTo>
                  <a:lnTo>
                    <a:pt x="763" y="282"/>
                  </a:lnTo>
                  <a:lnTo>
                    <a:pt x="762" y="282"/>
                  </a:lnTo>
                  <a:lnTo>
                    <a:pt x="762" y="283"/>
                  </a:lnTo>
                  <a:lnTo>
                    <a:pt x="762" y="284"/>
                  </a:lnTo>
                  <a:lnTo>
                    <a:pt x="761" y="284"/>
                  </a:lnTo>
                  <a:lnTo>
                    <a:pt x="761" y="284"/>
                  </a:lnTo>
                  <a:lnTo>
                    <a:pt x="760" y="284"/>
                  </a:lnTo>
                  <a:lnTo>
                    <a:pt x="760" y="285"/>
                  </a:lnTo>
                  <a:lnTo>
                    <a:pt x="760" y="286"/>
                  </a:lnTo>
                  <a:lnTo>
                    <a:pt x="759" y="286"/>
                  </a:lnTo>
                  <a:lnTo>
                    <a:pt x="759" y="287"/>
                  </a:lnTo>
                  <a:lnTo>
                    <a:pt x="758" y="288"/>
                  </a:lnTo>
                  <a:lnTo>
                    <a:pt x="758" y="289"/>
                  </a:lnTo>
                  <a:lnTo>
                    <a:pt x="758" y="290"/>
                  </a:lnTo>
                  <a:lnTo>
                    <a:pt x="758" y="291"/>
                  </a:lnTo>
                  <a:lnTo>
                    <a:pt x="758" y="292"/>
                  </a:lnTo>
                  <a:lnTo>
                    <a:pt x="758" y="293"/>
                  </a:lnTo>
                  <a:lnTo>
                    <a:pt x="758" y="293"/>
                  </a:lnTo>
                  <a:lnTo>
                    <a:pt x="758" y="294"/>
                  </a:lnTo>
                  <a:lnTo>
                    <a:pt x="758" y="295"/>
                  </a:lnTo>
                  <a:lnTo>
                    <a:pt x="758" y="294"/>
                  </a:lnTo>
                  <a:lnTo>
                    <a:pt x="757" y="294"/>
                  </a:lnTo>
                  <a:lnTo>
                    <a:pt x="758" y="295"/>
                  </a:lnTo>
                  <a:lnTo>
                    <a:pt x="758" y="296"/>
                  </a:lnTo>
                  <a:lnTo>
                    <a:pt x="758" y="297"/>
                  </a:lnTo>
                  <a:lnTo>
                    <a:pt x="758" y="298"/>
                  </a:lnTo>
                  <a:lnTo>
                    <a:pt x="758" y="299"/>
                  </a:lnTo>
                  <a:lnTo>
                    <a:pt x="758" y="300"/>
                  </a:lnTo>
                  <a:lnTo>
                    <a:pt x="758" y="299"/>
                  </a:lnTo>
                  <a:lnTo>
                    <a:pt x="757" y="299"/>
                  </a:lnTo>
                  <a:lnTo>
                    <a:pt x="757" y="298"/>
                  </a:lnTo>
                  <a:lnTo>
                    <a:pt x="757" y="300"/>
                  </a:lnTo>
                  <a:lnTo>
                    <a:pt x="758" y="300"/>
                  </a:lnTo>
                  <a:lnTo>
                    <a:pt x="758" y="301"/>
                  </a:lnTo>
                  <a:lnTo>
                    <a:pt x="758" y="302"/>
                  </a:lnTo>
                  <a:lnTo>
                    <a:pt x="758" y="302"/>
                  </a:lnTo>
                  <a:lnTo>
                    <a:pt x="758" y="302"/>
                  </a:lnTo>
                  <a:lnTo>
                    <a:pt x="758" y="302"/>
                  </a:lnTo>
                  <a:lnTo>
                    <a:pt x="758" y="303"/>
                  </a:lnTo>
                  <a:lnTo>
                    <a:pt x="758" y="304"/>
                  </a:lnTo>
                  <a:lnTo>
                    <a:pt x="758" y="305"/>
                  </a:lnTo>
                  <a:lnTo>
                    <a:pt x="758" y="306"/>
                  </a:lnTo>
                  <a:lnTo>
                    <a:pt x="759" y="307"/>
                  </a:lnTo>
                  <a:lnTo>
                    <a:pt x="758" y="307"/>
                  </a:lnTo>
                  <a:lnTo>
                    <a:pt x="758" y="308"/>
                  </a:lnTo>
                  <a:lnTo>
                    <a:pt x="759" y="308"/>
                  </a:lnTo>
                  <a:lnTo>
                    <a:pt x="760" y="310"/>
                  </a:lnTo>
                  <a:lnTo>
                    <a:pt x="760" y="311"/>
                  </a:lnTo>
                  <a:lnTo>
                    <a:pt x="761" y="311"/>
                  </a:lnTo>
                  <a:lnTo>
                    <a:pt x="762" y="311"/>
                  </a:lnTo>
                  <a:lnTo>
                    <a:pt x="762" y="312"/>
                  </a:lnTo>
                  <a:lnTo>
                    <a:pt x="763" y="312"/>
                  </a:lnTo>
                  <a:lnTo>
                    <a:pt x="764" y="313"/>
                  </a:lnTo>
                  <a:lnTo>
                    <a:pt x="765" y="313"/>
                  </a:lnTo>
                  <a:lnTo>
                    <a:pt x="766" y="313"/>
                  </a:lnTo>
                  <a:lnTo>
                    <a:pt x="767" y="313"/>
                  </a:lnTo>
                  <a:lnTo>
                    <a:pt x="768" y="314"/>
                  </a:lnTo>
                  <a:lnTo>
                    <a:pt x="769" y="314"/>
                  </a:lnTo>
                  <a:lnTo>
                    <a:pt x="770" y="314"/>
                  </a:lnTo>
                  <a:lnTo>
                    <a:pt x="770" y="315"/>
                  </a:lnTo>
                  <a:lnTo>
                    <a:pt x="771" y="315"/>
                  </a:lnTo>
                  <a:lnTo>
                    <a:pt x="771" y="316"/>
                  </a:lnTo>
                  <a:lnTo>
                    <a:pt x="772" y="317"/>
                  </a:lnTo>
                  <a:lnTo>
                    <a:pt x="773" y="317"/>
                  </a:lnTo>
                  <a:lnTo>
                    <a:pt x="774" y="318"/>
                  </a:lnTo>
                  <a:lnTo>
                    <a:pt x="775" y="319"/>
                  </a:lnTo>
                  <a:lnTo>
                    <a:pt x="776" y="319"/>
                  </a:lnTo>
                  <a:lnTo>
                    <a:pt x="777" y="320"/>
                  </a:lnTo>
                  <a:lnTo>
                    <a:pt x="777" y="320"/>
                  </a:lnTo>
                  <a:lnTo>
                    <a:pt x="777" y="320"/>
                  </a:lnTo>
                  <a:lnTo>
                    <a:pt x="777" y="321"/>
                  </a:lnTo>
                  <a:lnTo>
                    <a:pt x="778" y="321"/>
                  </a:lnTo>
                  <a:lnTo>
                    <a:pt x="779" y="321"/>
                  </a:lnTo>
                  <a:lnTo>
                    <a:pt x="779" y="322"/>
                  </a:lnTo>
                  <a:lnTo>
                    <a:pt x="780" y="322"/>
                  </a:lnTo>
                  <a:lnTo>
                    <a:pt x="780" y="323"/>
                  </a:lnTo>
                  <a:lnTo>
                    <a:pt x="781" y="323"/>
                  </a:lnTo>
                  <a:lnTo>
                    <a:pt x="780" y="323"/>
                  </a:lnTo>
                  <a:lnTo>
                    <a:pt x="778" y="324"/>
                  </a:lnTo>
                  <a:lnTo>
                    <a:pt x="779" y="324"/>
                  </a:lnTo>
                  <a:lnTo>
                    <a:pt x="780" y="324"/>
                  </a:lnTo>
                  <a:lnTo>
                    <a:pt x="781" y="324"/>
                  </a:lnTo>
                  <a:lnTo>
                    <a:pt x="781" y="325"/>
                  </a:lnTo>
                  <a:lnTo>
                    <a:pt x="782" y="325"/>
                  </a:lnTo>
                  <a:lnTo>
                    <a:pt x="782" y="326"/>
                  </a:lnTo>
                  <a:lnTo>
                    <a:pt x="782" y="327"/>
                  </a:lnTo>
                  <a:lnTo>
                    <a:pt x="783" y="327"/>
                  </a:lnTo>
                  <a:lnTo>
                    <a:pt x="783" y="328"/>
                  </a:lnTo>
                  <a:lnTo>
                    <a:pt x="783" y="329"/>
                  </a:lnTo>
                  <a:lnTo>
                    <a:pt x="784" y="330"/>
                  </a:lnTo>
                  <a:lnTo>
                    <a:pt x="785" y="330"/>
                  </a:lnTo>
                  <a:lnTo>
                    <a:pt x="786" y="331"/>
                  </a:lnTo>
                  <a:lnTo>
                    <a:pt x="786" y="332"/>
                  </a:lnTo>
                  <a:lnTo>
                    <a:pt x="786" y="332"/>
                  </a:lnTo>
                  <a:lnTo>
                    <a:pt x="788" y="333"/>
                  </a:lnTo>
                  <a:lnTo>
                    <a:pt x="789" y="334"/>
                  </a:lnTo>
                  <a:lnTo>
                    <a:pt x="790" y="334"/>
                  </a:lnTo>
                  <a:lnTo>
                    <a:pt x="791" y="334"/>
                  </a:lnTo>
                  <a:lnTo>
                    <a:pt x="791" y="335"/>
                  </a:lnTo>
                  <a:lnTo>
                    <a:pt x="792" y="336"/>
                  </a:lnTo>
                  <a:lnTo>
                    <a:pt x="793" y="336"/>
                  </a:lnTo>
                  <a:lnTo>
                    <a:pt x="794" y="336"/>
                  </a:lnTo>
                  <a:lnTo>
                    <a:pt x="794" y="337"/>
                  </a:lnTo>
                  <a:lnTo>
                    <a:pt x="795" y="337"/>
                  </a:lnTo>
                  <a:lnTo>
                    <a:pt x="795" y="338"/>
                  </a:lnTo>
                  <a:lnTo>
                    <a:pt x="795" y="338"/>
                  </a:lnTo>
                  <a:lnTo>
                    <a:pt x="795" y="339"/>
                  </a:lnTo>
                  <a:lnTo>
                    <a:pt x="796" y="339"/>
                  </a:lnTo>
                  <a:lnTo>
                    <a:pt x="796" y="339"/>
                  </a:lnTo>
                  <a:lnTo>
                    <a:pt x="797" y="339"/>
                  </a:lnTo>
                  <a:lnTo>
                    <a:pt x="797" y="340"/>
                  </a:lnTo>
                  <a:lnTo>
                    <a:pt x="798" y="340"/>
                  </a:lnTo>
                  <a:lnTo>
                    <a:pt x="798" y="341"/>
                  </a:lnTo>
                  <a:lnTo>
                    <a:pt x="799" y="341"/>
                  </a:lnTo>
                  <a:lnTo>
                    <a:pt x="799" y="342"/>
                  </a:lnTo>
                  <a:lnTo>
                    <a:pt x="800" y="342"/>
                  </a:lnTo>
                  <a:lnTo>
                    <a:pt x="800" y="343"/>
                  </a:lnTo>
                  <a:lnTo>
                    <a:pt x="801" y="343"/>
                  </a:lnTo>
                  <a:lnTo>
                    <a:pt x="801" y="344"/>
                  </a:lnTo>
                  <a:lnTo>
                    <a:pt x="802" y="345"/>
                  </a:lnTo>
                  <a:lnTo>
                    <a:pt x="803" y="345"/>
                  </a:lnTo>
                  <a:lnTo>
                    <a:pt x="803" y="346"/>
                  </a:lnTo>
                  <a:lnTo>
                    <a:pt x="804" y="346"/>
                  </a:lnTo>
                  <a:lnTo>
                    <a:pt x="804" y="347"/>
                  </a:lnTo>
                  <a:lnTo>
                    <a:pt x="805" y="348"/>
                  </a:lnTo>
                  <a:lnTo>
                    <a:pt x="806" y="348"/>
                  </a:lnTo>
                  <a:lnTo>
                    <a:pt x="807" y="348"/>
                  </a:lnTo>
                  <a:lnTo>
                    <a:pt x="808" y="348"/>
                  </a:lnTo>
                  <a:lnTo>
                    <a:pt x="809" y="349"/>
                  </a:lnTo>
                  <a:lnTo>
                    <a:pt x="810" y="349"/>
                  </a:lnTo>
                  <a:lnTo>
                    <a:pt x="810" y="350"/>
                  </a:lnTo>
                  <a:lnTo>
                    <a:pt x="810" y="351"/>
                  </a:lnTo>
                  <a:lnTo>
                    <a:pt x="810" y="352"/>
                  </a:lnTo>
                  <a:lnTo>
                    <a:pt x="809" y="352"/>
                  </a:lnTo>
                  <a:lnTo>
                    <a:pt x="809" y="353"/>
                  </a:lnTo>
                  <a:lnTo>
                    <a:pt x="809" y="354"/>
                  </a:lnTo>
                  <a:lnTo>
                    <a:pt x="809" y="355"/>
                  </a:lnTo>
                  <a:lnTo>
                    <a:pt x="809" y="356"/>
                  </a:lnTo>
                  <a:lnTo>
                    <a:pt x="810" y="356"/>
                  </a:lnTo>
                  <a:lnTo>
                    <a:pt x="810" y="357"/>
                  </a:lnTo>
                  <a:lnTo>
                    <a:pt x="810" y="357"/>
                  </a:lnTo>
                  <a:lnTo>
                    <a:pt x="811" y="358"/>
                  </a:lnTo>
                  <a:lnTo>
                    <a:pt x="812" y="358"/>
                  </a:lnTo>
                  <a:lnTo>
                    <a:pt x="812" y="359"/>
                  </a:lnTo>
                  <a:lnTo>
                    <a:pt x="813" y="359"/>
                  </a:lnTo>
                  <a:lnTo>
                    <a:pt x="813" y="360"/>
                  </a:lnTo>
                  <a:lnTo>
                    <a:pt x="813" y="361"/>
                  </a:lnTo>
                  <a:lnTo>
                    <a:pt x="814" y="362"/>
                  </a:lnTo>
                  <a:lnTo>
                    <a:pt x="815" y="363"/>
                  </a:lnTo>
                  <a:lnTo>
                    <a:pt x="817" y="367"/>
                  </a:lnTo>
                  <a:lnTo>
                    <a:pt x="819" y="372"/>
                  </a:lnTo>
                  <a:lnTo>
                    <a:pt x="820" y="373"/>
                  </a:lnTo>
                  <a:lnTo>
                    <a:pt x="820" y="374"/>
                  </a:lnTo>
                  <a:lnTo>
                    <a:pt x="821" y="374"/>
                  </a:lnTo>
                  <a:lnTo>
                    <a:pt x="821" y="375"/>
                  </a:lnTo>
                  <a:lnTo>
                    <a:pt x="822" y="375"/>
                  </a:lnTo>
                  <a:lnTo>
                    <a:pt x="821" y="375"/>
                  </a:lnTo>
                  <a:lnTo>
                    <a:pt x="822" y="375"/>
                  </a:lnTo>
                  <a:lnTo>
                    <a:pt x="822" y="376"/>
                  </a:lnTo>
                  <a:lnTo>
                    <a:pt x="822" y="376"/>
                  </a:lnTo>
                  <a:lnTo>
                    <a:pt x="822" y="377"/>
                  </a:lnTo>
                  <a:lnTo>
                    <a:pt x="823" y="377"/>
                  </a:lnTo>
                  <a:lnTo>
                    <a:pt x="824" y="378"/>
                  </a:lnTo>
                  <a:lnTo>
                    <a:pt x="825" y="378"/>
                  </a:lnTo>
                  <a:lnTo>
                    <a:pt x="825" y="379"/>
                  </a:lnTo>
                  <a:lnTo>
                    <a:pt x="826" y="379"/>
                  </a:lnTo>
                  <a:lnTo>
                    <a:pt x="827" y="379"/>
                  </a:lnTo>
                  <a:lnTo>
                    <a:pt x="828" y="379"/>
                  </a:lnTo>
                  <a:lnTo>
                    <a:pt x="829" y="380"/>
                  </a:lnTo>
                  <a:lnTo>
                    <a:pt x="830" y="380"/>
                  </a:lnTo>
                  <a:lnTo>
                    <a:pt x="831" y="380"/>
                  </a:lnTo>
                  <a:lnTo>
                    <a:pt x="831" y="380"/>
                  </a:lnTo>
                  <a:lnTo>
                    <a:pt x="831" y="381"/>
                  </a:lnTo>
                  <a:lnTo>
                    <a:pt x="832" y="381"/>
                  </a:lnTo>
                  <a:lnTo>
                    <a:pt x="833" y="381"/>
                  </a:lnTo>
                  <a:lnTo>
                    <a:pt x="834" y="381"/>
                  </a:lnTo>
                  <a:lnTo>
                    <a:pt x="835" y="381"/>
                  </a:lnTo>
                  <a:lnTo>
                    <a:pt x="836" y="382"/>
                  </a:lnTo>
                  <a:lnTo>
                    <a:pt x="837" y="382"/>
                  </a:lnTo>
                  <a:lnTo>
                    <a:pt x="838" y="383"/>
                  </a:lnTo>
                  <a:lnTo>
                    <a:pt x="839" y="383"/>
                  </a:lnTo>
                  <a:lnTo>
                    <a:pt x="840" y="383"/>
                  </a:lnTo>
                  <a:lnTo>
                    <a:pt x="840" y="382"/>
                  </a:lnTo>
                  <a:lnTo>
                    <a:pt x="841" y="382"/>
                  </a:lnTo>
                  <a:lnTo>
                    <a:pt x="841" y="383"/>
                  </a:lnTo>
                  <a:lnTo>
                    <a:pt x="841" y="383"/>
                  </a:lnTo>
                  <a:lnTo>
                    <a:pt x="841" y="382"/>
                  </a:lnTo>
                  <a:lnTo>
                    <a:pt x="841" y="381"/>
                  </a:lnTo>
                  <a:lnTo>
                    <a:pt x="841" y="380"/>
                  </a:lnTo>
                  <a:lnTo>
                    <a:pt x="842" y="380"/>
                  </a:lnTo>
                  <a:lnTo>
                    <a:pt x="842" y="381"/>
                  </a:lnTo>
                  <a:lnTo>
                    <a:pt x="842" y="382"/>
                  </a:lnTo>
                  <a:lnTo>
                    <a:pt x="843" y="382"/>
                  </a:lnTo>
                  <a:lnTo>
                    <a:pt x="843" y="383"/>
                  </a:lnTo>
                  <a:lnTo>
                    <a:pt x="844" y="383"/>
                  </a:lnTo>
                  <a:lnTo>
                    <a:pt x="845" y="383"/>
                  </a:lnTo>
                  <a:lnTo>
                    <a:pt x="845" y="382"/>
                  </a:lnTo>
                  <a:lnTo>
                    <a:pt x="845" y="383"/>
                  </a:lnTo>
                  <a:lnTo>
                    <a:pt x="846" y="383"/>
                  </a:lnTo>
                  <a:lnTo>
                    <a:pt x="846" y="384"/>
                  </a:lnTo>
                  <a:lnTo>
                    <a:pt x="847" y="384"/>
                  </a:lnTo>
                  <a:lnTo>
                    <a:pt x="848" y="384"/>
                  </a:lnTo>
                  <a:lnTo>
                    <a:pt x="849" y="384"/>
                  </a:lnTo>
                  <a:lnTo>
                    <a:pt x="850" y="385"/>
                  </a:lnTo>
                  <a:lnTo>
                    <a:pt x="850" y="385"/>
                  </a:lnTo>
                  <a:lnTo>
                    <a:pt x="850" y="385"/>
                  </a:lnTo>
                  <a:lnTo>
                    <a:pt x="850" y="386"/>
                  </a:lnTo>
                  <a:lnTo>
                    <a:pt x="851" y="386"/>
                  </a:lnTo>
                  <a:lnTo>
                    <a:pt x="851" y="387"/>
                  </a:lnTo>
                  <a:lnTo>
                    <a:pt x="852" y="387"/>
                  </a:lnTo>
                  <a:lnTo>
                    <a:pt x="852" y="388"/>
                  </a:lnTo>
                  <a:lnTo>
                    <a:pt x="853" y="389"/>
                  </a:lnTo>
                  <a:lnTo>
                    <a:pt x="853" y="390"/>
                  </a:lnTo>
                  <a:lnTo>
                    <a:pt x="854" y="390"/>
                  </a:lnTo>
                  <a:lnTo>
                    <a:pt x="854" y="391"/>
                  </a:lnTo>
                  <a:lnTo>
                    <a:pt x="855" y="392"/>
                  </a:lnTo>
                  <a:lnTo>
                    <a:pt x="856" y="392"/>
                  </a:lnTo>
                  <a:lnTo>
                    <a:pt x="856" y="393"/>
                  </a:lnTo>
                  <a:lnTo>
                    <a:pt x="857" y="393"/>
                  </a:lnTo>
                  <a:lnTo>
                    <a:pt x="858" y="393"/>
                  </a:lnTo>
                  <a:lnTo>
                    <a:pt x="858" y="392"/>
                  </a:lnTo>
                  <a:lnTo>
                    <a:pt x="859" y="392"/>
                  </a:lnTo>
                  <a:lnTo>
                    <a:pt x="859" y="393"/>
                  </a:lnTo>
                  <a:lnTo>
                    <a:pt x="859" y="394"/>
                  </a:lnTo>
                  <a:lnTo>
                    <a:pt x="859" y="394"/>
                  </a:lnTo>
                  <a:lnTo>
                    <a:pt x="860" y="394"/>
                  </a:lnTo>
                  <a:lnTo>
                    <a:pt x="861" y="394"/>
                  </a:lnTo>
                  <a:lnTo>
                    <a:pt x="861" y="393"/>
                  </a:lnTo>
                  <a:lnTo>
                    <a:pt x="862" y="393"/>
                  </a:lnTo>
                  <a:lnTo>
                    <a:pt x="862" y="394"/>
                  </a:lnTo>
                  <a:lnTo>
                    <a:pt x="862" y="394"/>
                  </a:lnTo>
                  <a:lnTo>
                    <a:pt x="863" y="395"/>
                  </a:lnTo>
                  <a:lnTo>
                    <a:pt x="864" y="395"/>
                  </a:lnTo>
                  <a:lnTo>
                    <a:pt x="864" y="396"/>
                  </a:lnTo>
                  <a:lnTo>
                    <a:pt x="865" y="396"/>
                  </a:lnTo>
                  <a:lnTo>
                    <a:pt x="865" y="395"/>
                  </a:lnTo>
                  <a:lnTo>
                    <a:pt x="865" y="396"/>
                  </a:lnTo>
                  <a:lnTo>
                    <a:pt x="865" y="397"/>
                  </a:lnTo>
                  <a:lnTo>
                    <a:pt x="866" y="397"/>
                  </a:lnTo>
                  <a:lnTo>
                    <a:pt x="866" y="396"/>
                  </a:lnTo>
                  <a:lnTo>
                    <a:pt x="866" y="397"/>
                  </a:lnTo>
                  <a:lnTo>
                    <a:pt x="866" y="398"/>
                  </a:lnTo>
                  <a:lnTo>
                    <a:pt x="867" y="398"/>
                  </a:lnTo>
                  <a:lnTo>
                    <a:pt x="868" y="398"/>
                  </a:lnTo>
                  <a:lnTo>
                    <a:pt x="868" y="399"/>
                  </a:lnTo>
                  <a:lnTo>
                    <a:pt x="868" y="399"/>
                  </a:lnTo>
                  <a:lnTo>
                    <a:pt x="868" y="398"/>
                  </a:lnTo>
                  <a:lnTo>
                    <a:pt x="868" y="397"/>
                  </a:lnTo>
                  <a:lnTo>
                    <a:pt x="868" y="396"/>
                  </a:lnTo>
                  <a:lnTo>
                    <a:pt x="868" y="395"/>
                  </a:lnTo>
                  <a:lnTo>
                    <a:pt x="868" y="396"/>
                  </a:lnTo>
                  <a:lnTo>
                    <a:pt x="869" y="396"/>
                  </a:lnTo>
                  <a:lnTo>
                    <a:pt x="869" y="397"/>
                  </a:lnTo>
                  <a:lnTo>
                    <a:pt x="869" y="398"/>
                  </a:lnTo>
                  <a:lnTo>
                    <a:pt x="869" y="399"/>
                  </a:lnTo>
                  <a:lnTo>
                    <a:pt x="869" y="400"/>
                  </a:lnTo>
                  <a:lnTo>
                    <a:pt x="870" y="400"/>
                  </a:lnTo>
                  <a:lnTo>
                    <a:pt x="871" y="400"/>
                  </a:lnTo>
                  <a:lnTo>
                    <a:pt x="872" y="401"/>
                  </a:lnTo>
                  <a:lnTo>
                    <a:pt x="872" y="402"/>
                  </a:lnTo>
                  <a:lnTo>
                    <a:pt x="873" y="402"/>
                  </a:lnTo>
                  <a:lnTo>
                    <a:pt x="873" y="403"/>
                  </a:lnTo>
                  <a:lnTo>
                    <a:pt x="874" y="403"/>
                  </a:lnTo>
                  <a:lnTo>
                    <a:pt x="875" y="403"/>
                  </a:lnTo>
                  <a:lnTo>
                    <a:pt x="875" y="404"/>
                  </a:lnTo>
                  <a:lnTo>
                    <a:pt x="876" y="404"/>
                  </a:lnTo>
                  <a:lnTo>
                    <a:pt x="876" y="405"/>
                  </a:lnTo>
                  <a:lnTo>
                    <a:pt x="877" y="405"/>
                  </a:lnTo>
                  <a:lnTo>
                    <a:pt x="877" y="406"/>
                  </a:lnTo>
                  <a:lnTo>
                    <a:pt x="877" y="406"/>
                  </a:lnTo>
                  <a:lnTo>
                    <a:pt x="877" y="407"/>
                  </a:lnTo>
                  <a:lnTo>
                    <a:pt x="878" y="407"/>
                  </a:lnTo>
                  <a:lnTo>
                    <a:pt x="878" y="408"/>
                  </a:lnTo>
                  <a:lnTo>
                    <a:pt x="878" y="409"/>
                  </a:lnTo>
                  <a:lnTo>
                    <a:pt x="878" y="410"/>
                  </a:lnTo>
                  <a:lnTo>
                    <a:pt x="878" y="411"/>
                  </a:lnTo>
                  <a:lnTo>
                    <a:pt x="878" y="412"/>
                  </a:lnTo>
                  <a:lnTo>
                    <a:pt x="879" y="412"/>
                  </a:lnTo>
                  <a:lnTo>
                    <a:pt x="879" y="412"/>
                  </a:lnTo>
                  <a:lnTo>
                    <a:pt x="879" y="413"/>
                  </a:lnTo>
                  <a:lnTo>
                    <a:pt x="880" y="413"/>
                  </a:lnTo>
                  <a:lnTo>
                    <a:pt x="880" y="414"/>
                  </a:lnTo>
                  <a:lnTo>
                    <a:pt x="881" y="414"/>
                  </a:lnTo>
                  <a:lnTo>
                    <a:pt x="881" y="415"/>
                  </a:lnTo>
                  <a:lnTo>
                    <a:pt x="881" y="416"/>
                  </a:lnTo>
                  <a:lnTo>
                    <a:pt x="882" y="416"/>
                  </a:lnTo>
                  <a:lnTo>
                    <a:pt x="882" y="417"/>
                  </a:lnTo>
                  <a:lnTo>
                    <a:pt x="883" y="418"/>
                  </a:lnTo>
                  <a:lnTo>
                    <a:pt x="883" y="419"/>
                  </a:lnTo>
                  <a:lnTo>
                    <a:pt x="883" y="420"/>
                  </a:lnTo>
                  <a:lnTo>
                    <a:pt x="884" y="420"/>
                  </a:lnTo>
                  <a:lnTo>
                    <a:pt x="884" y="421"/>
                  </a:lnTo>
                  <a:lnTo>
                    <a:pt x="884" y="421"/>
                  </a:lnTo>
                  <a:lnTo>
                    <a:pt x="885" y="422"/>
                  </a:lnTo>
                  <a:lnTo>
                    <a:pt x="885" y="423"/>
                  </a:lnTo>
                  <a:lnTo>
                    <a:pt x="886" y="423"/>
                  </a:lnTo>
                  <a:lnTo>
                    <a:pt x="886" y="424"/>
                  </a:lnTo>
                  <a:lnTo>
                    <a:pt x="886" y="424"/>
                  </a:lnTo>
                  <a:lnTo>
                    <a:pt x="887" y="425"/>
                  </a:lnTo>
                  <a:lnTo>
                    <a:pt x="888" y="425"/>
                  </a:lnTo>
                  <a:lnTo>
                    <a:pt x="888" y="426"/>
                  </a:lnTo>
                  <a:lnTo>
                    <a:pt x="889" y="426"/>
                  </a:lnTo>
                  <a:lnTo>
                    <a:pt x="889" y="427"/>
                  </a:lnTo>
                  <a:lnTo>
                    <a:pt x="889" y="428"/>
                  </a:lnTo>
                  <a:lnTo>
                    <a:pt x="890" y="428"/>
                  </a:lnTo>
                  <a:lnTo>
                    <a:pt x="890" y="429"/>
                  </a:lnTo>
                  <a:lnTo>
                    <a:pt x="890" y="430"/>
                  </a:lnTo>
                  <a:lnTo>
                    <a:pt x="890" y="430"/>
                  </a:lnTo>
                  <a:lnTo>
                    <a:pt x="890" y="431"/>
                  </a:lnTo>
                  <a:lnTo>
                    <a:pt x="890" y="432"/>
                  </a:lnTo>
                  <a:lnTo>
                    <a:pt x="890" y="433"/>
                  </a:lnTo>
                  <a:lnTo>
                    <a:pt x="891" y="433"/>
                  </a:lnTo>
                  <a:lnTo>
                    <a:pt x="891" y="434"/>
                  </a:lnTo>
                  <a:lnTo>
                    <a:pt x="891" y="435"/>
                  </a:lnTo>
                  <a:lnTo>
                    <a:pt x="891" y="436"/>
                  </a:lnTo>
                  <a:lnTo>
                    <a:pt x="892" y="436"/>
                  </a:lnTo>
                  <a:lnTo>
                    <a:pt x="892" y="437"/>
                  </a:lnTo>
                  <a:lnTo>
                    <a:pt x="893" y="437"/>
                  </a:lnTo>
                  <a:lnTo>
                    <a:pt x="895" y="439"/>
                  </a:lnTo>
                  <a:lnTo>
                    <a:pt x="895" y="439"/>
                  </a:lnTo>
                  <a:lnTo>
                    <a:pt x="895" y="439"/>
                  </a:lnTo>
                  <a:lnTo>
                    <a:pt x="895" y="439"/>
                  </a:lnTo>
                  <a:lnTo>
                    <a:pt x="895" y="439"/>
                  </a:lnTo>
                  <a:lnTo>
                    <a:pt x="896" y="439"/>
                  </a:lnTo>
                  <a:lnTo>
                    <a:pt x="897" y="439"/>
                  </a:lnTo>
                  <a:lnTo>
                    <a:pt x="898" y="439"/>
                  </a:lnTo>
                  <a:lnTo>
                    <a:pt x="899" y="439"/>
                  </a:lnTo>
                  <a:lnTo>
                    <a:pt x="899" y="440"/>
                  </a:lnTo>
                  <a:lnTo>
                    <a:pt x="900" y="440"/>
                  </a:lnTo>
                  <a:lnTo>
                    <a:pt x="901" y="440"/>
                  </a:lnTo>
                  <a:lnTo>
                    <a:pt x="902" y="440"/>
                  </a:lnTo>
                  <a:lnTo>
                    <a:pt x="903" y="440"/>
                  </a:lnTo>
                  <a:lnTo>
                    <a:pt x="904" y="440"/>
                  </a:lnTo>
                  <a:lnTo>
                    <a:pt x="904" y="441"/>
                  </a:lnTo>
                  <a:lnTo>
                    <a:pt x="904" y="440"/>
                  </a:lnTo>
                  <a:lnTo>
                    <a:pt x="904" y="441"/>
                  </a:lnTo>
                  <a:lnTo>
                    <a:pt x="905" y="441"/>
                  </a:lnTo>
                  <a:lnTo>
                    <a:pt x="906" y="441"/>
                  </a:lnTo>
                  <a:lnTo>
                    <a:pt x="907" y="441"/>
                  </a:lnTo>
                  <a:lnTo>
                    <a:pt x="908" y="441"/>
                  </a:lnTo>
                  <a:lnTo>
                    <a:pt x="909" y="441"/>
                  </a:lnTo>
                  <a:lnTo>
                    <a:pt x="910" y="441"/>
                  </a:lnTo>
                  <a:lnTo>
                    <a:pt x="911" y="441"/>
                  </a:lnTo>
                  <a:lnTo>
                    <a:pt x="911" y="440"/>
                  </a:lnTo>
                  <a:lnTo>
                    <a:pt x="912" y="440"/>
                  </a:lnTo>
                  <a:lnTo>
                    <a:pt x="912" y="441"/>
                  </a:lnTo>
                  <a:lnTo>
                    <a:pt x="913" y="441"/>
                  </a:lnTo>
                  <a:lnTo>
                    <a:pt x="914" y="442"/>
                  </a:lnTo>
                  <a:lnTo>
                    <a:pt x="914" y="442"/>
                  </a:lnTo>
                  <a:lnTo>
                    <a:pt x="914" y="443"/>
                  </a:lnTo>
                  <a:lnTo>
                    <a:pt x="915" y="443"/>
                  </a:lnTo>
                  <a:lnTo>
                    <a:pt x="916" y="443"/>
                  </a:lnTo>
                  <a:lnTo>
                    <a:pt x="917" y="443"/>
                  </a:lnTo>
                  <a:lnTo>
                    <a:pt x="918" y="443"/>
                  </a:lnTo>
                  <a:lnTo>
                    <a:pt x="919" y="443"/>
                  </a:lnTo>
                  <a:lnTo>
                    <a:pt x="920" y="444"/>
                  </a:lnTo>
                  <a:lnTo>
                    <a:pt x="921" y="444"/>
                  </a:lnTo>
                  <a:lnTo>
                    <a:pt x="921" y="445"/>
                  </a:lnTo>
                  <a:lnTo>
                    <a:pt x="922" y="445"/>
                  </a:lnTo>
                  <a:lnTo>
                    <a:pt x="922" y="446"/>
                  </a:lnTo>
                  <a:lnTo>
                    <a:pt x="923" y="446"/>
                  </a:lnTo>
                  <a:lnTo>
                    <a:pt x="923" y="447"/>
                  </a:lnTo>
                  <a:lnTo>
                    <a:pt x="923" y="447"/>
                  </a:lnTo>
                  <a:lnTo>
                    <a:pt x="923" y="447"/>
                  </a:lnTo>
                  <a:lnTo>
                    <a:pt x="923" y="447"/>
                  </a:lnTo>
                  <a:lnTo>
                    <a:pt x="923" y="448"/>
                  </a:lnTo>
                  <a:lnTo>
                    <a:pt x="924" y="448"/>
                  </a:lnTo>
                  <a:lnTo>
                    <a:pt x="924" y="449"/>
                  </a:lnTo>
                  <a:lnTo>
                    <a:pt x="925" y="449"/>
                  </a:lnTo>
                  <a:lnTo>
                    <a:pt x="926" y="449"/>
                  </a:lnTo>
                  <a:lnTo>
                    <a:pt x="927" y="449"/>
                  </a:lnTo>
                  <a:lnTo>
                    <a:pt x="928" y="449"/>
                  </a:lnTo>
                  <a:lnTo>
                    <a:pt x="929" y="449"/>
                  </a:lnTo>
                  <a:lnTo>
                    <a:pt x="930" y="449"/>
                  </a:lnTo>
                  <a:lnTo>
                    <a:pt x="931" y="449"/>
                  </a:lnTo>
                  <a:lnTo>
                    <a:pt x="932" y="449"/>
                  </a:lnTo>
                  <a:lnTo>
                    <a:pt x="932" y="449"/>
                  </a:lnTo>
                  <a:lnTo>
                    <a:pt x="933" y="449"/>
                  </a:lnTo>
                  <a:lnTo>
                    <a:pt x="932" y="448"/>
                  </a:lnTo>
                  <a:lnTo>
                    <a:pt x="933" y="448"/>
                  </a:lnTo>
                  <a:lnTo>
                    <a:pt x="934" y="448"/>
                  </a:lnTo>
                  <a:lnTo>
                    <a:pt x="934" y="447"/>
                  </a:lnTo>
                  <a:lnTo>
                    <a:pt x="935" y="447"/>
                  </a:lnTo>
                  <a:lnTo>
                    <a:pt x="935" y="446"/>
                  </a:lnTo>
                  <a:lnTo>
                    <a:pt x="935" y="445"/>
                  </a:lnTo>
                  <a:lnTo>
                    <a:pt x="935" y="444"/>
                  </a:lnTo>
                  <a:lnTo>
                    <a:pt x="935" y="443"/>
                  </a:lnTo>
                  <a:lnTo>
                    <a:pt x="936" y="443"/>
                  </a:lnTo>
                  <a:lnTo>
                    <a:pt x="936" y="442"/>
                  </a:lnTo>
                  <a:lnTo>
                    <a:pt x="937" y="442"/>
                  </a:lnTo>
                  <a:lnTo>
                    <a:pt x="937" y="441"/>
                  </a:lnTo>
                  <a:lnTo>
                    <a:pt x="937" y="440"/>
                  </a:lnTo>
                  <a:lnTo>
                    <a:pt x="937" y="439"/>
                  </a:lnTo>
                  <a:lnTo>
                    <a:pt x="937" y="438"/>
                  </a:lnTo>
                  <a:lnTo>
                    <a:pt x="937" y="437"/>
                  </a:lnTo>
                  <a:lnTo>
                    <a:pt x="937" y="436"/>
                  </a:lnTo>
                  <a:lnTo>
                    <a:pt x="936" y="436"/>
                  </a:lnTo>
                  <a:lnTo>
                    <a:pt x="935" y="436"/>
                  </a:lnTo>
                  <a:lnTo>
                    <a:pt x="935" y="435"/>
                  </a:lnTo>
                  <a:lnTo>
                    <a:pt x="934" y="435"/>
                  </a:lnTo>
                  <a:lnTo>
                    <a:pt x="934" y="434"/>
                  </a:lnTo>
                  <a:lnTo>
                    <a:pt x="933" y="434"/>
                  </a:lnTo>
                  <a:lnTo>
                    <a:pt x="933" y="433"/>
                  </a:lnTo>
                  <a:lnTo>
                    <a:pt x="933" y="432"/>
                  </a:lnTo>
                  <a:lnTo>
                    <a:pt x="933" y="431"/>
                  </a:lnTo>
                  <a:lnTo>
                    <a:pt x="933" y="430"/>
                  </a:lnTo>
                  <a:lnTo>
                    <a:pt x="934" y="430"/>
                  </a:lnTo>
                  <a:lnTo>
                    <a:pt x="933" y="430"/>
                  </a:lnTo>
                  <a:lnTo>
                    <a:pt x="933" y="430"/>
                  </a:lnTo>
                  <a:lnTo>
                    <a:pt x="933" y="429"/>
                  </a:lnTo>
                  <a:lnTo>
                    <a:pt x="934" y="429"/>
                  </a:lnTo>
                  <a:lnTo>
                    <a:pt x="934" y="428"/>
                  </a:lnTo>
                  <a:lnTo>
                    <a:pt x="934" y="429"/>
                  </a:lnTo>
                  <a:lnTo>
                    <a:pt x="934" y="430"/>
                  </a:lnTo>
                  <a:lnTo>
                    <a:pt x="935" y="430"/>
                  </a:lnTo>
                  <a:lnTo>
                    <a:pt x="934" y="430"/>
                  </a:lnTo>
                  <a:lnTo>
                    <a:pt x="934" y="430"/>
                  </a:lnTo>
                  <a:lnTo>
                    <a:pt x="934" y="430"/>
                  </a:lnTo>
                  <a:lnTo>
                    <a:pt x="934" y="431"/>
                  </a:lnTo>
                  <a:lnTo>
                    <a:pt x="935" y="431"/>
                  </a:lnTo>
                  <a:lnTo>
                    <a:pt x="935" y="430"/>
                  </a:lnTo>
                  <a:lnTo>
                    <a:pt x="935" y="430"/>
                  </a:lnTo>
                  <a:lnTo>
                    <a:pt x="935" y="430"/>
                  </a:lnTo>
                  <a:lnTo>
                    <a:pt x="936" y="430"/>
                  </a:lnTo>
                  <a:lnTo>
                    <a:pt x="936" y="431"/>
                  </a:lnTo>
                  <a:lnTo>
                    <a:pt x="937" y="431"/>
                  </a:lnTo>
                  <a:lnTo>
                    <a:pt x="937" y="430"/>
                  </a:lnTo>
                  <a:lnTo>
                    <a:pt x="937" y="430"/>
                  </a:lnTo>
                  <a:lnTo>
                    <a:pt x="936" y="430"/>
                  </a:lnTo>
                  <a:lnTo>
                    <a:pt x="936" y="429"/>
                  </a:lnTo>
                  <a:lnTo>
                    <a:pt x="936" y="428"/>
                  </a:lnTo>
                  <a:lnTo>
                    <a:pt x="936" y="427"/>
                  </a:lnTo>
                  <a:lnTo>
                    <a:pt x="935" y="427"/>
                  </a:lnTo>
                  <a:lnTo>
                    <a:pt x="936" y="427"/>
                  </a:lnTo>
                  <a:lnTo>
                    <a:pt x="936" y="426"/>
                  </a:lnTo>
                  <a:lnTo>
                    <a:pt x="937" y="426"/>
                  </a:lnTo>
                  <a:lnTo>
                    <a:pt x="938" y="426"/>
                  </a:lnTo>
                  <a:lnTo>
                    <a:pt x="939" y="425"/>
                  </a:lnTo>
                  <a:lnTo>
                    <a:pt x="939" y="424"/>
                  </a:lnTo>
                  <a:lnTo>
                    <a:pt x="940" y="424"/>
                  </a:lnTo>
                  <a:lnTo>
                    <a:pt x="940" y="423"/>
                  </a:lnTo>
                  <a:lnTo>
                    <a:pt x="940" y="422"/>
                  </a:lnTo>
                  <a:lnTo>
                    <a:pt x="941" y="422"/>
                  </a:lnTo>
                  <a:lnTo>
                    <a:pt x="941" y="421"/>
                  </a:lnTo>
                  <a:lnTo>
                    <a:pt x="941" y="421"/>
                  </a:lnTo>
                  <a:lnTo>
                    <a:pt x="941" y="420"/>
                  </a:lnTo>
                  <a:lnTo>
                    <a:pt x="941" y="419"/>
                  </a:lnTo>
                  <a:lnTo>
                    <a:pt x="941" y="420"/>
                  </a:lnTo>
                  <a:lnTo>
                    <a:pt x="942" y="420"/>
                  </a:lnTo>
                  <a:lnTo>
                    <a:pt x="943" y="420"/>
                  </a:lnTo>
                  <a:lnTo>
                    <a:pt x="944" y="420"/>
                  </a:lnTo>
                  <a:lnTo>
                    <a:pt x="944" y="419"/>
                  </a:lnTo>
                  <a:lnTo>
                    <a:pt x="945" y="419"/>
                  </a:lnTo>
                  <a:lnTo>
                    <a:pt x="946" y="426"/>
                  </a:lnTo>
                  <a:lnTo>
                    <a:pt x="948" y="435"/>
                  </a:lnTo>
                  <a:lnTo>
                    <a:pt x="950" y="444"/>
                  </a:lnTo>
                  <a:lnTo>
                    <a:pt x="950" y="453"/>
                  </a:lnTo>
                  <a:lnTo>
                    <a:pt x="952" y="463"/>
                  </a:lnTo>
                  <a:lnTo>
                    <a:pt x="954" y="472"/>
                  </a:lnTo>
                  <a:lnTo>
                    <a:pt x="956" y="481"/>
                  </a:lnTo>
                  <a:lnTo>
                    <a:pt x="957" y="490"/>
                  </a:lnTo>
                  <a:lnTo>
                    <a:pt x="959" y="499"/>
                  </a:lnTo>
                  <a:lnTo>
                    <a:pt x="960" y="508"/>
                  </a:lnTo>
                  <a:lnTo>
                    <a:pt x="962" y="517"/>
                  </a:lnTo>
                  <a:lnTo>
                    <a:pt x="963" y="527"/>
                  </a:lnTo>
                  <a:lnTo>
                    <a:pt x="965" y="536"/>
                  </a:lnTo>
                  <a:lnTo>
                    <a:pt x="967" y="545"/>
                  </a:lnTo>
                  <a:lnTo>
                    <a:pt x="968" y="554"/>
                  </a:lnTo>
                  <a:lnTo>
                    <a:pt x="970" y="563"/>
                  </a:lnTo>
                  <a:lnTo>
                    <a:pt x="971" y="572"/>
                  </a:lnTo>
                  <a:lnTo>
                    <a:pt x="973" y="582"/>
                  </a:lnTo>
                  <a:lnTo>
                    <a:pt x="975" y="591"/>
                  </a:lnTo>
                  <a:lnTo>
                    <a:pt x="977" y="600"/>
                  </a:lnTo>
                  <a:lnTo>
                    <a:pt x="978" y="609"/>
                  </a:lnTo>
                  <a:lnTo>
                    <a:pt x="979" y="618"/>
                  </a:lnTo>
                  <a:lnTo>
                    <a:pt x="981" y="628"/>
                  </a:lnTo>
                  <a:lnTo>
                    <a:pt x="983" y="637"/>
                  </a:lnTo>
                  <a:lnTo>
                    <a:pt x="985" y="646"/>
                  </a:lnTo>
                  <a:lnTo>
                    <a:pt x="986" y="655"/>
                  </a:lnTo>
                  <a:lnTo>
                    <a:pt x="987" y="665"/>
                  </a:lnTo>
                  <a:lnTo>
                    <a:pt x="989" y="674"/>
                  </a:lnTo>
                  <a:lnTo>
                    <a:pt x="991" y="683"/>
                  </a:lnTo>
                  <a:lnTo>
                    <a:pt x="993" y="692"/>
                  </a:lnTo>
                  <a:lnTo>
                    <a:pt x="994" y="702"/>
                  </a:lnTo>
                  <a:lnTo>
                    <a:pt x="996" y="711"/>
                  </a:lnTo>
                  <a:lnTo>
                    <a:pt x="997" y="720"/>
                  </a:lnTo>
                  <a:lnTo>
                    <a:pt x="999" y="729"/>
                  </a:lnTo>
                  <a:lnTo>
                    <a:pt x="1001" y="739"/>
                  </a:lnTo>
                  <a:lnTo>
                    <a:pt x="1002" y="748"/>
                  </a:lnTo>
                  <a:lnTo>
                    <a:pt x="1004" y="757"/>
                  </a:lnTo>
                  <a:lnTo>
                    <a:pt x="1005" y="766"/>
                  </a:lnTo>
                  <a:lnTo>
                    <a:pt x="1007" y="776"/>
                  </a:lnTo>
                  <a:lnTo>
                    <a:pt x="1007" y="777"/>
                  </a:lnTo>
                  <a:lnTo>
                    <a:pt x="1007" y="778"/>
                  </a:lnTo>
                  <a:lnTo>
                    <a:pt x="1007" y="778"/>
                  </a:lnTo>
                  <a:lnTo>
                    <a:pt x="1008" y="778"/>
                  </a:lnTo>
                  <a:lnTo>
                    <a:pt x="1008" y="779"/>
                  </a:lnTo>
                  <a:lnTo>
                    <a:pt x="1008" y="780"/>
                  </a:lnTo>
                  <a:lnTo>
                    <a:pt x="1007" y="780"/>
                  </a:lnTo>
                  <a:lnTo>
                    <a:pt x="1007" y="781"/>
                  </a:lnTo>
                  <a:lnTo>
                    <a:pt x="1006" y="781"/>
                  </a:lnTo>
                  <a:lnTo>
                    <a:pt x="1006" y="782"/>
                  </a:lnTo>
                  <a:lnTo>
                    <a:pt x="1006" y="783"/>
                  </a:lnTo>
                  <a:lnTo>
                    <a:pt x="1006" y="784"/>
                  </a:lnTo>
                  <a:lnTo>
                    <a:pt x="1006" y="785"/>
                  </a:lnTo>
                  <a:lnTo>
                    <a:pt x="1006" y="786"/>
                  </a:lnTo>
                  <a:lnTo>
                    <a:pt x="1006" y="787"/>
                  </a:lnTo>
                  <a:lnTo>
                    <a:pt x="1005" y="787"/>
                  </a:lnTo>
                  <a:lnTo>
                    <a:pt x="1005" y="788"/>
                  </a:lnTo>
                  <a:lnTo>
                    <a:pt x="1005" y="788"/>
                  </a:lnTo>
                  <a:lnTo>
                    <a:pt x="1005" y="788"/>
                  </a:lnTo>
                  <a:lnTo>
                    <a:pt x="1005" y="789"/>
                  </a:lnTo>
                  <a:lnTo>
                    <a:pt x="1005" y="789"/>
                  </a:lnTo>
                  <a:lnTo>
                    <a:pt x="1005" y="790"/>
                  </a:lnTo>
                  <a:lnTo>
                    <a:pt x="1005" y="791"/>
                  </a:lnTo>
                  <a:lnTo>
                    <a:pt x="1005" y="792"/>
                  </a:lnTo>
                  <a:lnTo>
                    <a:pt x="1006" y="792"/>
                  </a:lnTo>
                  <a:lnTo>
                    <a:pt x="1006" y="793"/>
                  </a:lnTo>
                  <a:lnTo>
                    <a:pt x="1006" y="794"/>
                  </a:lnTo>
                  <a:lnTo>
                    <a:pt x="1009" y="796"/>
                  </a:lnTo>
                  <a:lnTo>
                    <a:pt x="1009" y="797"/>
                  </a:lnTo>
                  <a:lnTo>
                    <a:pt x="1010" y="797"/>
                  </a:lnTo>
                  <a:lnTo>
                    <a:pt x="1011" y="797"/>
                  </a:lnTo>
                  <a:lnTo>
                    <a:pt x="1012" y="798"/>
                  </a:lnTo>
                  <a:lnTo>
                    <a:pt x="1013" y="799"/>
                  </a:lnTo>
                  <a:lnTo>
                    <a:pt x="1014" y="801"/>
                  </a:lnTo>
                  <a:lnTo>
                    <a:pt x="1014" y="801"/>
                  </a:lnTo>
                  <a:lnTo>
                    <a:pt x="1015" y="802"/>
                  </a:lnTo>
                  <a:lnTo>
                    <a:pt x="1015" y="803"/>
                  </a:lnTo>
                  <a:lnTo>
                    <a:pt x="1016" y="803"/>
                  </a:lnTo>
                  <a:lnTo>
                    <a:pt x="1017" y="805"/>
                  </a:lnTo>
                  <a:lnTo>
                    <a:pt x="1018" y="805"/>
                  </a:lnTo>
                  <a:lnTo>
                    <a:pt x="1018" y="806"/>
                  </a:lnTo>
                  <a:lnTo>
                    <a:pt x="1018" y="806"/>
                  </a:lnTo>
                  <a:lnTo>
                    <a:pt x="1018" y="807"/>
                  </a:lnTo>
                  <a:lnTo>
                    <a:pt x="1018" y="808"/>
                  </a:lnTo>
                  <a:lnTo>
                    <a:pt x="1018" y="809"/>
                  </a:lnTo>
                  <a:lnTo>
                    <a:pt x="1018" y="810"/>
                  </a:lnTo>
                  <a:lnTo>
                    <a:pt x="1019" y="811"/>
                  </a:lnTo>
                  <a:lnTo>
                    <a:pt x="1019" y="812"/>
                  </a:lnTo>
                  <a:lnTo>
                    <a:pt x="1019" y="813"/>
                  </a:lnTo>
                  <a:lnTo>
                    <a:pt x="1019" y="814"/>
                  </a:lnTo>
                  <a:lnTo>
                    <a:pt x="1019" y="815"/>
                  </a:lnTo>
                  <a:lnTo>
                    <a:pt x="1019" y="815"/>
                  </a:lnTo>
                  <a:lnTo>
                    <a:pt x="1019" y="816"/>
                  </a:lnTo>
                  <a:lnTo>
                    <a:pt x="1019" y="817"/>
                  </a:lnTo>
                  <a:lnTo>
                    <a:pt x="1019" y="818"/>
                  </a:lnTo>
                  <a:lnTo>
                    <a:pt x="1021" y="821"/>
                  </a:lnTo>
                  <a:lnTo>
                    <a:pt x="1021" y="822"/>
                  </a:lnTo>
                  <a:lnTo>
                    <a:pt x="1022" y="822"/>
                  </a:lnTo>
                  <a:lnTo>
                    <a:pt x="1023" y="823"/>
                  </a:lnTo>
                  <a:lnTo>
                    <a:pt x="1023" y="824"/>
                  </a:lnTo>
                  <a:lnTo>
                    <a:pt x="1024" y="824"/>
                  </a:lnTo>
                  <a:lnTo>
                    <a:pt x="1025" y="825"/>
                  </a:lnTo>
                  <a:lnTo>
                    <a:pt x="1026" y="826"/>
                  </a:lnTo>
                  <a:lnTo>
                    <a:pt x="1027" y="826"/>
                  </a:lnTo>
                  <a:lnTo>
                    <a:pt x="1027" y="827"/>
                  </a:lnTo>
                  <a:lnTo>
                    <a:pt x="1028" y="827"/>
                  </a:lnTo>
                  <a:lnTo>
                    <a:pt x="1028" y="828"/>
                  </a:lnTo>
                  <a:lnTo>
                    <a:pt x="1028" y="829"/>
                  </a:lnTo>
                  <a:lnTo>
                    <a:pt x="1028" y="830"/>
                  </a:lnTo>
                  <a:lnTo>
                    <a:pt x="1029" y="830"/>
                  </a:lnTo>
                  <a:lnTo>
                    <a:pt x="1029" y="831"/>
                  </a:lnTo>
                  <a:lnTo>
                    <a:pt x="1029" y="832"/>
                  </a:lnTo>
                  <a:lnTo>
                    <a:pt x="1030" y="832"/>
                  </a:lnTo>
                  <a:lnTo>
                    <a:pt x="1030" y="833"/>
                  </a:lnTo>
                  <a:lnTo>
                    <a:pt x="1031" y="833"/>
                  </a:lnTo>
                  <a:lnTo>
                    <a:pt x="1031" y="833"/>
                  </a:lnTo>
                  <a:lnTo>
                    <a:pt x="1031" y="834"/>
                  </a:lnTo>
                  <a:lnTo>
                    <a:pt x="1032" y="834"/>
                  </a:lnTo>
                  <a:lnTo>
                    <a:pt x="1032" y="834"/>
                  </a:lnTo>
                  <a:lnTo>
                    <a:pt x="1032" y="835"/>
                  </a:lnTo>
                  <a:lnTo>
                    <a:pt x="1033" y="836"/>
                  </a:lnTo>
                  <a:lnTo>
                    <a:pt x="1034" y="837"/>
                  </a:lnTo>
                  <a:lnTo>
                    <a:pt x="1035" y="837"/>
                  </a:lnTo>
                  <a:lnTo>
                    <a:pt x="1035" y="838"/>
                  </a:lnTo>
                  <a:lnTo>
                    <a:pt x="1036" y="838"/>
                  </a:lnTo>
                  <a:lnTo>
                    <a:pt x="1036" y="839"/>
                  </a:lnTo>
                  <a:lnTo>
                    <a:pt x="1037" y="839"/>
                  </a:lnTo>
                  <a:lnTo>
                    <a:pt x="1037" y="840"/>
                  </a:lnTo>
                  <a:lnTo>
                    <a:pt x="1037" y="841"/>
                  </a:lnTo>
                  <a:lnTo>
                    <a:pt x="1038" y="841"/>
                  </a:lnTo>
                  <a:lnTo>
                    <a:pt x="1039" y="842"/>
                  </a:lnTo>
                  <a:lnTo>
                    <a:pt x="1040" y="842"/>
                  </a:lnTo>
                  <a:lnTo>
                    <a:pt x="1041" y="842"/>
                  </a:lnTo>
                  <a:lnTo>
                    <a:pt x="1041" y="842"/>
                  </a:lnTo>
                  <a:lnTo>
                    <a:pt x="1042" y="843"/>
                  </a:lnTo>
                  <a:lnTo>
                    <a:pt x="1042" y="843"/>
                  </a:lnTo>
                  <a:lnTo>
                    <a:pt x="1043" y="843"/>
                  </a:lnTo>
                  <a:lnTo>
                    <a:pt x="1043" y="844"/>
                  </a:lnTo>
                  <a:lnTo>
                    <a:pt x="1044" y="845"/>
                  </a:lnTo>
                  <a:lnTo>
                    <a:pt x="1044" y="846"/>
                  </a:lnTo>
                  <a:lnTo>
                    <a:pt x="1045" y="847"/>
                  </a:lnTo>
                  <a:lnTo>
                    <a:pt x="1045" y="848"/>
                  </a:lnTo>
                  <a:lnTo>
                    <a:pt x="1046" y="848"/>
                  </a:lnTo>
                  <a:lnTo>
                    <a:pt x="1046" y="849"/>
                  </a:lnTo>
                  <a:lnTo>
                    <a:pt x="1046" y="850"/>
                  </a:lnTo>
                  <a:lnTo>
                    <a:pt x="1047" y="850"/>
                  </a:lnTo>
                  <a:lnTo>
                    <a:pt x="1047" y="851"/>
                  </a:lnTo>
                  <a:lnTo>
                    <a:pt x="1048" y="851"/>
                  </a:lnTo>
                  <a:lnTo>
                    <a:pt x="1048" y="852"/>
                  </a:lnTo>
                  <a:lnTo>
                    <a:pt x="1048" y="852"/>
                  </a:lnTo>
                  <a:lnTo>
                    <a:pt x="1049" y="852"/>
                  </a:lnTo>
                  <a:lnTo>
                    <a:pt x="1049" y="853"/>
                  </a:lnTo>
                  <a:lnTo>
                    <a:pt x="1049" y="854"/>
                  </a:lnTo>
                  <a:lnTo>
                    <a:pt x="1050" y="854"/>
                  </a:lnTo>
                  <a:lnTo>
                    <a:pt x="1050" y="854"/>
                  </a:lnTo>
                  <a:lnTo>
                    <a:pt x="1050" y="855"/>
                  </a:lnTo>
                  <a:lnTo>
                    <a:pt x="1050" y="856"/>
                  </a:lnTo>
                  <a:lnTo>
                    <a:pt x="1051" y="856"/>
                  </a:lnTo>
                  <a:lnTo>
                    <a:pt x="1052" y="856"/>
                  </a:lnTo>
                  <a:lnTo>
                    <a:pt x="1052" y="857"/>
                  </a:lnTo>
                  <a:lnTo>
                    <a:pt x="1053" y="857"/>
                  </a:lnTo>
                  <a:lnTo>
                    <a:pt x="1053" y="858"/>
                  </a:lnTo>
                  <a:lnTo>
                    <a:pt x="1054" y="858"/>
                  </a:lnTo>
                  <a:lnTo>
                    <a:pt x="1055" y="858"/>
                  </a:lnTo>
                  <a:lnTo>
                    <a:pt x="1055" y="859"/>
                  </a:lnTo>
                  <a:lnTo>
                    <a:pt x="1055" y="860"/>
                  </a:lnTo>
                  <a:lnTo>
                    <a:pt x="1056" y="860"/>
                  </a:lnTo>
                  <a:lnTo>
                    <a:pt x="1056" y="861"/>
                  </a:lnTo>
                  <a:lnTo>
                    <a:pt x="1057" y="861"/>
                  </a:lnTo>
                  <a:lnTo>
                    <a:pt x="1057" y="862"/>
                  </a:lnTo>
                  <a:lnTo>
                    <a:pt x="1057" y="863"/>
                  </a:lnTo>
                  <a:lnTo>
                    <a:pt x="1057" y="864"/>
                  </a:lnTo>
                  <a:lnTo>
                    <a:pt x="1058" y="864"/>
                  </a:lnTo>
                  <a:lnTo>
                    <a:pt x="1058" y="865"/>
                  </a:lnTo>
                  <a:lnTo>
                    <a:pt x="1058" y="866"/>
                  </a:lnTo>
                  <a:lnTo>
                    <a:pt x="1059" y="866"/>
                  </a:lnTo>
                  <a:lnTo>
                    <a:pt x="1059" y="867"/>
                  </a:lnTo>
                  <a:lnTo>
                    <a:pt x="1059" y="867"/>
                  </a:lnTo>
                  <a:lnTo>
                    <a:pt x="1059" y="868"/>
                  </a:lnTo>
                  <a:lnTo>
                    <a:pt x="1060" y="868"/>
                  </a:lnTo>
                  <a:lnTo>
                    <a:pt x="1061" y="868"/>
                  </a:lnTo>
                  <a:lnTo>
                    <a:pt x="1061" y="869"/>
                  </a:lnTo>
                  <a:lnTo>
                    <a:pt x="1062" y="869"/>
                  </a:lnTo>
                  <a:lnTo>
                    <a:pt x="1062" y="870"/>
                  </a:lnTo>
                  <a:lnTo>
                    <a:pt x="1063" y="870"/>
                  </a:lnTo>
                  <a:lnTo>
                    <a:pt x="1063" y="870"/>
                  </a:lnTo>
                  <a:lnTo>
                    <a:pt x="1064" y="870"/>
                  </a:lnTo>
                  <a:lnTo>
                    <a:pt x="1064" y="871"/>
                  </a:lnTo>
                  <a:lnTo>
                    <a:pt x="1065" y="871"/>
                  </a:lnTo>
                  <a:lnTo>
                    <a:pt x="1065" y="872"/>
                  </a:lnTo>
                  <a:lnTo>
                    <a:pt x="1066" y="872"/>
                  </a:lnTo>
                  <a:lnTo>
                    <a:pt x="1066" y="873"/>
                  </a:lnTo>
                  <a:lnTo>
                    <a:pt x="1067" y="873"/>
                  </a:lnTo>
                  <a:lnTo>
                    <a:pt x="1068" y="873"/>
                  </a:lnTo>
                  <a:lnTo>
                    <a:pt x="1068" y="874"/>
                  </a:lnTo>
                  <a:lnTo>
                    <a:pt x="1069" y="874"/>
                  </a:lnTo>
                  <a:lnTo>
                    <a:pt x="1069" y="874"/>
                  </a:lnTo>
                  <a:lnTo>
                    <a:pt x="1070" y="874"/>
                  </a:lnTo>
                  <a:lnTo>
                    <a:pt x="1071" y="874"/>
                  </a:lnTo>
                  <a:lnTo>
                    <a:pt x="1071" y="875"/>
                  </a:lnTo>
                  <a:lnTo>
                    <a:pt x="1072" y="875"/>
                  </a:lnTo>
                  <a:lnTo>
                    <a:pt x="1073" y="875"/>
                  </a:lnTo>
                  <a:lnTo>
                    <a:pt x="1073" y="876"/>
                  </a:lnTo>
                  <a:lnTo>
                    <a:pt x="1074" y="876"/>
                  </a:lnTo>
                  <a:lnTo>
                    <a:pt x="1075" y="877"/>
                  </a:lnTo>
                  <a:lnTo>
                    <a:pt x="1076" y="877"/>
                  </a:lnTo>
                  <a:lnTo>
                    <a:pt x="1076" y="878"/>
                  </a:lnTo>
                  <a:lnTo>
                    <a:pt x="1076" y="877"/>
                  </a:lnTo>
                  <a:lnTo>
                    <a:pt x="1077" y="878"/>
                  </a:lnTo>
                  <a:lnTo>
                    <a:pt x="1078" y="878"/>
                  </a:lnTo>
                  <a:lnTo>
                    <a:pt x="1078" y="879"/>
                  </a:lnTo>
                  <a:lnTo>
                    <a:pt x="1078" y="879"/>
                  </a:lnTo>
                  <a:lnTo>
                    <a:pt x="1078" y="879"/>
                  </a:lnTo>
                  <a:lnTo>
                    <a:pt x="1078" y="880"/>
                  </a:lnTo>
                  <a:lnTo>
                    <a:pt x="1078" y="881"/>
                  </a:lnTo>
                  <a:lnTo>
                    <a:pt x="1078" y="882"/>
                  </a:lnTo>
                  <a:lnTo>
                    <a:pt x="1079" y="882"/>
                  </a:lnTo>
                  <a:lnTo>
                    <a:pt x="1079" y="883"/>
                  </a:lnTo>
                  <a:lnTo>
                    <a:pt x="1080" y="883"/>
                  </a:lnTo>
                  <a:lnTo>
                    <a:pt x="1081" y="883"/>
                  </a:lnTo>
                  <a:lnTo>
                    <a:pt x="1082" y="883"/>
                  </a:lnTo>
                  <a:lnTo>
                    <a:pt x="1083" y="883"/>
                  </a:lnTo>
                  <a:lnTo>
                    <a:pt x="1084" y="883"/>
                  </a:lnTo>
                  <a:lnTo>
                    <a:pt x="1084" y="882"/>
                  </a:lnTo>
                  <a:lnTo>
                    <a:pt x="1085" y="882"/>
                  </a:lnTo>
                  <a:lnTo>
                    <a:pt x="1086" y="882"/>
                  </a:lnTo>
                  <a:lnTo>
                    <a:pt x="1087" y="882"/>
                  </a:lnTo>
                  <a:lnTo>
                    <a:pt x="1087" y="882"/>
                  </a:lnTo>
                  <a:lnTo>
                    <a:pt x="1088" y="882"/>
                  </a:lnTo>
                  <a:lnTo>
                    <a:pt x="1089" y="882"/>
                  </a:lnTo>
                  <a:lnTo>
                    <a:pt x="1090" y="882"/>
                  </a:lnTo>
                  <a:lnTo>
                    <a:pt x="1091" y="883"/>
                  </a:lnTo>
                  <a:lnTo>
                    <a:pt x="1092" y="883"/>
                  </a:lnTo>
                  <a:lnTo>
                    <a:pt x="1093" y="883"/>
                  </a:lnTo>
                  <a:lnTo>
                    <a:pt x="1094" y="883"/>
                  </a:lnTo>
                  <a:lnTo>
                    <a:pt x="1095" y="883"/>
                  </a:lnTo>
                  <a:lnTo>
                    <a:pt x="1096" y="883"/>
                  </a:lnTo>
                  <a:lnTo>
                    <a:pt x="1096" y="883"/>
                  </a:lnTo>
                  <a:lnTo>
                    <a:pt x="1097" y="883"/>
                  </a:lnTo>
                  <a:lnTo>
                    <a:pt x="1097" y="882"/>
                  </a:lnTo>
                  <a:lnTo>
                    <a:pt x="1098" y="882"/>
                  </a:lnTo>
                  <a:lnTo>
                    <a:pt x="1099" y="882"/>
                  </a:lnTo>
                  <a:lnTo>
                    <a:pt x="1100" y="882"/>
                  </a:lnTo>
                  <a:lnTo>
                    <a:pt x="1101" y="882"/>
                  </a:lnTo>
                  <a:lnTo>
                    <a:pt x="1102" y="882"/>
                  </a:lnTo>
                  <a:lnTo>
                    <a:pt x="1102" y="883"/>
                  </a:lnTo>
                  <a:lnTo>
                    <a:pt x="1103" y="883"/>
                  </a:lnTo>
                  <a:lnTo>
                    <a:pt x="1104" y="883"/>
                  </a:lnTo>
                  <a:lnTo>
                    <a:pt x="1104" y="884"/>
                  </a:lnTo>
                  <a:lnTo>
                    <a:pt x="1105" y="884"/>
                  </a:lnTo>
                  <a:lnTo>
                    <a:pt x="1105" y="884"/>
                  </a:lnTo>
                  <a:lnTo>
                    <a:pt x="1105" y="885"/>
                  </a:lnTo>
                  <a:lnTo>
                    <a:pt x="1106" y="885"/>
                  </a:lnTo>
                  <a:lnTo>
                    <a:pt x="1107" y="885"/>
                  </a:lnTo>
                  <a:lnTo>
                    <a:pt x="1107" y="884"/>
                  </a:lnTo>
                  <a:lnTo>
                    <a:pt x="1108" y="884"/>
                  </a:lnTo>
                  <a:lnTo>
                    <a:pt x="1108" y="883"/>
                  </a:lnTo>
                  <a:lnTo>
                    <a:pt x="1109" y="883"/>
                  </a:lnTo>
                  <a:lnTo>
                    <a:pt x="1109" y="882"/>
                  </a:lnTo>
                  <a:lnTo>
                    <a:pt x="1110" y="882"/>
                  </a:lnTo>
                  <a:lnTo>
                    <a:pt x="1111" y="882"/>
                  </a:lnTo>
                  <a:lnTo>
                    <a:pt x="1112" y="882"/>
                  </a:lnTo>
                  <a:lnTo>
                    <a:pt x="1113" y="882"/>
                  </a:lnTo>
                  <a:lnTo>
                    <a:pt x="1114" y="882"/>
                  </a:lnTo>
                  <a:lnTo>
                    <a:pt x="1114" y="881"/>
                  </a:lnTo>
                  <a:lnTo>
                    <a:pt x="1114" y="881"/>
                  </a:lnTo>
                  <a:lnTo>
                    <a:pt x="1115" y="881"/>
                  </a:lnTo>
                  <a:lnTo>
                    <a:pt x="1116" y="881"/>
                  </a:lnTo>
                  <a:lnTo>
                    <a:pt x="1117" y="881"/>
                  </a:lnTo>
                  <a:lnTo>
                    <a:pt x="1117" y="880"/>
                  </a:lnTo>
                  <a:lnTo>
                    <a:pt x="1118" y="880"/>
                  </a:lnTo>
                  <a:lnTo>
                    <a:pt x="1118" y="881"/>
                  </a:lnTo>
                  <a:lnTo>
                    <a:pt x="1119" y="881"/>
                  </a:lnTo>
                  <a:lnTo>
                    <a:pt x="1120" y="881"/>
                  </a:lnTo>
                  <a:lnTo>
                    <a:pt x="1120" y="882"/>
                  </a:lnTo>
                  <a:lnTo>
                    <a:pt x="1121" y="882"/>
                  </a:lnTo>
                  <a:lnTo>
                    <a:pt x="1122" y="882"/>
                  </a:lnTo>
                  <a:lnTo>
                    <a:pt x="1123" y="882"/>
                  </a:lnTo>
                  <a:lnTo>
                    <a:pt x="1123" y="882"/>
                  </a:lnTo>
                  <a:lnTo>
                    <a:pt x="1124" y="882"/>
                  </a:lnTo>
                  <a:lnTo>
                    <a:pt x="1125" y="882"/>
                  </a:lnTo>
                  <a:lnTo>
                    <a:pt x="1126" y="882"/>
                  </a:lnTo>
                  <a:lnTo>
                    <a:pt x="1126" y="881"/>
                  </a:lnTo>
                  <a:lnTo>
                    <a:pt x="1127" y="881"/>
                  </a:lnTo>
                  <a:lnTo>
                    <a:pt x="1128" y="881"/>
                  </a:lnTo>
                  <a:lnTo>
                    <a:pt x="1130" y="882"/>
                  </a:lnTo>
                  <a:lnTo>
                    <a:pt x="1131" y="882"/>
                  </a:lnTo>
                  <a:lnTo>
                    <a:pt x="1132" y="883"/>
                  </a:lnTo>
                  <a:lnTo>
                    <a:pt x="1133" y="883"/>
                  </a:lnTo>
                  <a:lnTo>
                    <a:pt x="1134" y="883"/>
                  </a:lnTo>
                  <a:lnTo>
                    <a:pt x="1135" y="883"/>
                  </a:lnTo>
                  <a:lnTo>
                    <a:pt x="1137" y="883"/>
                  </a:lnTo>
                  <a:lnTo>
                    <a:pt x="1140" y="883"/>
                  </a:lnTo>
                  <a:lnTo>
                    <a:pt x="1141" y="884"/>
                  </a:lnTo>
                  <a:lnTo>
                    <a:pt x="1142" y="884"/>
                  </a:lnTo>
                  <a:lnTo>
                    <a:pt x="1144" y="883"/>
                  </a:lnTo>
                  <a:lnTo>
                    <a:pt x="1146" y="883"/>
                  </a:lnTo>
                  <a:lnTo>
                    <a:pt x="1147" y="883"/>
                  </a:lnTo>
                  <a:lnTo>
                    <a:pt x="1147" y="884"/>
                  </a:lnTo>
                  <a:lnTo>
                    <a:pt x="1148" y="884"/>
                  </a:lnTo>
                  <a:lnTo>
                    <a:pt x="1148" y="883"/>
                  </a:lnTo>
                  <a:lnTo>
                    <a:pt x="1149" y="883"/>
                  </a:lnTo>
                  <a:lnTo>
                    <a:pt x="1149" y="882"/>
                  </a:lnTo>
                  <a:lnTo>
                    <a:pt x="1150" y="882"/>
                  </a:lnTo>
                  <a:lnTo>
                    <a:pt x="1151" y="883"/>
                  </a:lnTo>
                  <a:lnTo>
                    <a:pt x="1151" y="883"/>
                  </a:lnTo>
                  <a:lnTo>
                    <a:pt x="1153" y="884"/>
                  </a:lnTo>
                  <a:lnTo>
                    <a:pt x="1153" y="883"/>
                  </a:lnTo>
                  <a:lnTo>
                    <a:pt x="1154" y="884"/>
                  </a:lnTo>
                  <a:lnTo>
                    <a:pt x="1155" y="884"/>
                  </a:lnTo>
                  <a:lnTo>
                    <a:pt x="1156" y="884"/>
                  </a:lnTo>
                  <a:lnTo>
                    <a:pt x="1158" y="885"/>
                  </a:lnTo>
                  <a:lnTo>
                    <a:pt x="1160" y="886"/>
                  </a:lnTo>
                  <a:lnTo>
                    <a:pt x="1160" y="887"/>
                  </a:lnTo>
                  <a:lnTo>
                    <a:pt x="1161" y="887"/>
                  </a:lnTo>
                  <a:lnTo>
                    <a:pt x="1162" y="887"/>
                  </a:lnTo>
                  <a:lnTo>
                    <a:pt x="1164" y="888"/>
                  </a:lnTo>
                  <a:lnTo>
                    <a:pt x="1165" y="888"/>
                  </a:lnTo>
                  <a:lnTo>
                    <a:pt x="1167" y="889"/>
                  </a:lnTo>
                  <a:lnTo>
                    <a:pt x="1169" y="889"/>
                  </a:lnTo>
                  <a:lnTo>
                    <a:pt x="1169" y="890"/>
                  </a:lnTo>
                  <a:lnTo>
                    <a:pt x="1169" y="890"/>
                  </a:lnTo>
                  <a:lnTo>
                    <a:pt x="1170" y="890"/>
                  </a:lnTo>
                  <a:lnTo>
                    <a:pt x="1171" y="890"/>
                  </a:lnTo>
                  <a:lnTo>
                    <a:pt x="1171" y="891"/>
                  </a:lnTo>
                  <a:lnTo>
                    <a:pt x="1172" y="891"/>
                  </a:lnTo>
                  <a:lnTo>
                    <a:pt x="1173" y="891"/>
                  </a:lnTo>
                  <a:lnTo>
                    <a:pt x="1173" y="892"/>
                  </a:lnTo>
                  <a:lnTo>
                    <a:pt x="1174" y="892"/>
                  </a:lnTo>
                  <a:lnTo>
                    <a:pt x="1175" y="893"/>
                  </a:lnTo>
                  <a:lnTo>
                    <a:pt x="1176" y="893"/>
                  </a:lnTo>
                  <a:lnTo>
                    <a:pt x="1176" y="894"/>
                  </a:lnTo>
                  <a:lnTo>
                    <a:pt x="1177" y="894"/>
                  </a:lnTo>
                  <a:lnTo>
                    <a:pt x="1178" y="894"/>
                  </a:lnTo>
                  <a:lnTo>
                    <a:pt x="1178" y="894"/>
                  </a:lnTo>
                  <a:lnTo>
                    <a:pt x="1178" y="895"/>
                  </a:lnTo>
                  <a:lnTo>
                    <a:pt x="1178" y="896"/>
                  </a:lnTo>
                  <a:lnTo>
                    <a:pt x="1178" y="896"/>
                  </a:lnTo>
                  <a:lnTo>
                    <a:pt x="1178" y="897"/>
                  </a:lnTo>
                  <a:lnTo>
                    <a:pt x="1178" y="897"/>
                  </a:lnTo>
                  <a:lnTo>
                    <a:pt x="1178" y="897"/>
                  </a:lnTo>
                  <a:lnTo>
                    <a:pt x="1178" y="898"/>
                  </a:lnTo>
                  <a:lnTo>
                    <a:pt x="1178" y="899"/>
                  </a:lnTo>
                  <a:lnTo>
                    <a:pt x="1179" y="899"/>
                  </a:lnTo>
                  <a:lnTo>
                    <a:pt x="1179" y="900"/>
                  </a:lnTo>
                  <a:lnTo>
                    <a:pt x="1180" y="901"/>
                  </a:lnTo>
                  <a:lnTo>
                    <a:pt x="1181" y="901"/>
                  </a:lnTo>
                  <a:lnTo>
                    <a:pt x="1181" y="902"/>
                  </a:lnTo>
                  <a:lnTo>
                    <a:pt x="1182" y="902"/>
                  </a:lnTo>
                  <a:lnTo>
                    <a:pt x="1183" y="902"/>
                  </a:lnTo>
                  <a:lnTo>
                    <a:pt x="1183" y="903"/>
                  </a:lnTo>
                  <a:lnTo>
                    <a:pt x="1183" y="904"/>
                  </a:lnTo>
                  <a:lnTo>
                    <a:pt x="1184" y="904"/>
                  </a:lnTo>
                  <a:lnTo>
                    <a:pt x="1186" y="906"/>
                  </a:lnTo>
                  <a:lnTo>
                    <a:pt x="1186" y="907"/>
                  </a:lnTo>
                  <a:lnTo>
                    <a:pt x="1187" y="907"/>
                  </a:lnTo>
                  <a:lnTo>
                    <a:pt x="1187" y="907"/>
                  </a:lnTo>
                  <a:lnTo>
                    <a:pt x="1189" y="907"/>
                  </a:lnTo>
                  <a:lnTo>
                    <a:pt x="1190" y="907"/>
                  </a:lnTo>
                  <a:lnTo>
                    <a:pt x="1191" y="908"/>
                  </a:lnTo>
                  <a:lnTo>
                    <a:pt x="1192" y="908"/>
                  </a:lnTo>
                  <a:lnTo>
                    <a:pt x="1193" y="908"/>
                  </a:lnTo>
                  <a:lnTo>
                    <a:pt x="1194" y="908"/>
                  </a:lnTo>
                  <a:lnTo>
                    <a:pt x="1195" y="908"/>
                  </a:lnTo>
                  <a:lnTo>
                    <a:pt x="1196" y="908"/>
                  </a:lnTo>
                  <a:lnTo>
                    <a:pt x="1196" y="909"/>
                  </a:lnTo>
                  <a:lnTo>
                    <a:pt x="1196" y="910"/>
                  </a:lnTo>
                  <a:lnTo>
                    <a:pt x="1197" y="910"/>
                  </a:lnTo>
                  <a:lnTo>
                    <a:pt x="1198" y="910"/>
                  </a:lnTo>
                  <a:lnTo>
                    <a:pt x="1199" y="910"/>
                  </a:lnTo>
                  <a:lnTo>
                    <a:pt x="1200" y="910"/>
                  </a:lnTo>
                  <a:lnTo>
                    <a:pt x="1200" y="911"/>
                  </a:lnTo>
                  <a:lnTo>
                    <a:pt x="1201" y="911"/>
                  </a:lnTo>
                  <a:lnTo>
                    <a:pt x="1202" y="911"/>
                  </a:lnTo>
                  <a:lnTo>
                    <a:pt x="1203" y="911"/>
                  </a:lnTo>
                  <a:lnTo>
                    <a:pt x="1204" y="911"/>
                  </a:lnTo>
                  <a:lnTo>
                    <a:pt x="1205" y="910"/>
                  </a:lnTo>
                  <a:lnTo>
                    <a:pt x="1205" y="909"/>
                  </a:lnTo>
                  <a:lnTo>
                    <a:pt x="1205" y="909"/>
                  </a:lnTo>
                  <a:lnTo>
                    <a:pt x="1205" y="908"/>
                  </a:lnTo>
                  <a:lnTo>
                    <a:pt x="1205" y="907"/>
                  </a:lnTo>
                  <a:lnTo>
                    <a:pt x="1205" y="907"/>
                  </a:lnTo>
                  <a:lnTo>
                    <a:pt x="1205" y="907"/>
                  </a:lnTo>
                  <a:lnTo>
                    <a:pt x="1205" y="906"/>
                  </a:lnTo>
                  <a:lnTo>
                    <a:pt x="1204" y="906"/>
                  </a:lnTo>
                  <a:lnTo>
                    <a:pt x="1204" y="905"/>
                  </a:lnTo>
                  <a:lnTo>
                    <a:pt x="1205" y="905"/>
                  </a:lnTo>
                  <a:lnTo>
                    <a:pt x="1205" y="905"/>
                  </a:lnTo>
                  <a:lnTo>
                    <a:pt x="1205" y="904"/>
                  </a:lnTo>
                  <a:lnTo>
                    <a:pt x="1205" y="904"/>
                  </a:lnTo>
                  <a:lnTo>
                    <a:pt x="1205" y="903"/>
                  </a:lnTo>
                  <a:lnTo>
                    <a:pt x="1204" y="903"/>
                  </a:lnTo>
                  <a:lnTo>
                    <a:pt x="1204" y="902"/>
                  </a:lnTo>
                  <a:lnTo>
                    <a:pt x="1203" y="902"/>
                  </a:lnTo>
                  <a:lnTo>
                    <a:pt x="1203" y="901"/>
                  </a:lnTo>
                  <a:lnTo>
                    <a:pt x="1203" y="900"/>
                  </a:lnTo>
                  <a:lnTo>
                    <a:pt x="1204" y="900"/>
                  </a:lnTo>
                  <a:lnTo>
                    <a:pt x="1205" y="900"/>
                  </a:lnTo>
                  <a:lnTo>
                    <a:pt x="1205" y="899"/>
                  </a:lnTo>
                  <a:lnTo>
                    <a:pt x="1205" y="899"/>
                  </a:lnTo>
                  <a:lnTo>
                    <a:pt x="1205" y="900"/>
                  </a:lnTo>
                  <a:lnTo>
                    <a:pt x="1206" y="900"/>
                  </a:lnTo>
                  <a:lnTo>
                    <a:pt x="1207" y="900"/>
                  </a:lnTo>
                  <a:lnTo>
                    <a:pt x="1207" y="899"/>
                  </a:lnTo>
                  <a:lnTo>
                    <a:pt x="1208" y="899"/>
                  </a:lnTo>
                  <a:lnTo>
                    <a:pt x="1209" y="899"/>
                  </a:lnTo>
                  <a:lnTo>
                    <a:pt x="1209" y="900"/>
                  </a:lnTo>
                  <a:lnTo>
                    <a:pt x="1210" y="900"/>
                  </a:lnTo>
                  <a:lnTo>
                    <a:pt x="1211" y="900"/>
                  </a:lnTo>
                  <a:lnTo>
                    <a:pt x="1212" y="900"/>
                  </a:lnTo>
                  <a:lnTo>
                    <a:pt x="1213" y="900"/>
                  </a:lnTo>
                  <a:lnTo>
                    <a:pt x="1213" y="901"/>
                  </a:lnTo>
                  <a:lnTo>
                    <a:pt x="1214" y="901"/>
                  </a:lnTo>
                  <a:lnTo>
                    <a:pt x="1214" y="902"/>
                  </a:lnTo>
                  <a:lnTo>
                    <a:pt x="1214" y="902"/>
                  </a:lnTo>
                  <a:lnTo>
                    <a:pt x="1214" y="903"/>
                  </a:lnTo>
                  <a:lnTo>
                    <a:pt x="1214" y="904"/>
                  </a:lnTo>
                  <a:lnTo>
                    <a:pt x="1214" y="905"/>
                  </a:lnTo>
                  <a:lnTo>
                    <a:pt x="1214" y="906"/>
                  </a:lnTo>
                  <a:lnTo>
                    <a:pt x="1215" y="906"/>
                  </a:lnTo>
                  <a:lnTo>
                    <a:pt x="1215" y="907"/>
                  </a:lnTo>
                  <a:lnTo>
                    <a:pt x="1214" y="907"/>
                  </a:lnTo>
                  <a:lnTo>
                    <a:pt x="1214" y="907"/>
                  </a:lnTo>
                  <a:lnTo>
                    <a:pt x="1214" y="908"/>
                  </a:lnTo>
                  <a:lnTo>
                    <a:pt x="1214" y="909"/>
                  </a:lnTo>
                  <a:lnTo>
                    <a:pt x="1215" y="909"/>
                  </a:lnTo>
                  <a:lnTo>
                    <a:pt x="1215" y="910"/>
                  </a:lnTo>
                  <a:lnTo>
                    <a:pt x="1215" y="911"/>
                  </a:lnTo>
                  <a:lnTo>
                    <a:pt x="1216" y="911"/>
                  </a:lnTo>
                  <a:lnTo>
                    <a:pt x="1216" y="912"/>
                  </a:lnTo>
                  <a:lnTo>
                    <a:pt x="1215" y="912"/>
                  </a:lnTo>
                  <a:lnTo>
                    <a:pt x="1216" y="912"/>
                  </a:lnTo>
                  <a:lnTo>
                    <a:pt x="1216" y="913"/>
                  </a:lnTo>
                  <a:lnTo>
                    <a:pt x="1216" y="914"/>
                  </a:lnTo>
                  <a:lnTo>
                    <a:pt x="1217" y="914"/>
                  </a:lnTo>
                  <a:lnTo>
                    <a:pt x="1218" y="914"/>
                  </a:lnTo>
                  <a:lnTo>
                    <a:pt x="1219" y="914"/>
                  </a:lnTo>
                  <a:lnTo>
                    <a:pt x="1220" y="914"/>
                  </a:lnTo>
                  <a:lnTo>
                    <a:pt x="1221" y="914"/>
                  </a:lnTo>
                  <a:lnTo>
                    <a:pt x="1221" y="915"/>
                  </a:lnTo>
                  <a:lnTo>
                    <a:pt x="1222" y="915"/>
                  </a:lnTo>
                  <a:lnTo>
                    <a:pt x="1222" y="916"/>
                  </a:lnTo>
                  <a:lnTo>
                    <a:pt x="1222" y="916"/>
                  </a:lnTo>
                  <a:lnTo>
                    <a:pt x="1223" y="916"/>
                  </a:lnTo>
                  <a:lnTo>
                    <a:pt x="1223" y="917"/>
                  </a:lnTo>
                  <a:lnTo>
                    <a:pt x="1222" y="917"/>
                  </a:lnTo>
                  <a:lnTo>
                    <a:pt x="1222" y="918"/>
                  </a:lnTo>
                  <a:lnTo>
                    <a:pt x="1221" y="918"/>
                  </a:lnTo>
                  <a:lnTo>
                    <a:pt x="1221" y="919"/>
                  </a:lnTo>
                  <a:lnTo>
                    <a:pt x="1222" y="919"/>
                  </a:lnTo>
                  <a:lnTo>
                    <a:pt x="1222" y="920"/>
                  </a:lnTo>
                  <a:lnTo>
                    <a:pt x="1223" y="920"/>
                  </a:lnTo>
                  <a:lnTo>
                    <a:pt x="1224" y="921"/>
                  </a:lnTo>
                  <a:lnTo>
                    <a:pt x="1224" y="922"/>
                  </a:lnTo>
                  <a:lnTo>
                    <a:pt x="1224" y="922"/>
                  </a:lnTo>
                  <a:lnTo>
                    <a:pt x="1224" y="923"/>
                  </a:lnTo>
                  <a:lnTo>
                    <a:pt x="1225" y="923"/>
                  </a:lnTo>
                  <a:lnTo>
                    <a:pt x="1224" y="924"/>
                  </a:lnTo>
                  <a:lnTo>
                    <a:pt x="1225" y="924"/>
                  </a:lnTo>
                  <a:lnTo>
                    <a:pt x="1225" y="925"/>
                  </a:lnTo>
                  <a:lnTo>
                    <a:pt x="1225" y="925"/>
                  </a:lnTo>
                  <a:lnTo>
                    <a:pt x="1225" y="926"/>
                  </a:lnTo>
                  <a:lnTo>
                    <a:pt x="1226" y="927"/>
                  </a:lnTo>
                  <a:lnTo>
                    <a:pt x="1226" y="928"/>
                  </a:lnTo>
                  <a:lnTo>
                    <a:pt x="1227" y="928"/>
                  </a:lnTo>
                  <a:lnTo>
                    <a:pt x="1228" y="928"/>
                  </a:lnTo>
                  <a:lnTo>
                    <a:pt x="1228" y="929"/>
                  </a:lnTo>
                  <a:lnTo>
                    <a:pt x="1229" y="929"/>
                  </a:lnTo>
                  <a:lnTo>
                    <a:pt x="1230" y="929"/>
                  </a:lnTo>
                  <a:lnTo>
                    <a:pt x="1230" y="930"/>
                  </a:lnTo>
                  <a:lnTo>
                    <a:pt x="1231" y="930"/>
                  </a:lnTo>
                  <a:lnTo>
                    <a:pt x="1232" y="930"/>
                  </a:lnTo>
                  <a:lnTo>
                    <a:pt x="1233" y="930"/>
                  </a:lnTo>
                  <a:lnTo>
                    <a:pt x="1233" y="930"/>
                  </a:lnTo>
                  <a:lnTo>
                    <a:pt x="1234" y="930"/>
                  </a:lnTo>
                  <a:lnTo>
                    <a:pt x="1235" y="930"/>
                  </a:lnTo>
                  <a:lnTo>
                    <a:pt x="1236" y="930"/>
                  </a:lnTo>
                  <a:lnTo>
                    <a:pt x="1237" y="930"/>
                  </a:lnTo>
                  <a:lnTo>
                    <a:pt x="1238" y="930"/>
                  </a:lnTo>
                  <a:lnTo>
                    <a:pt x="1239" y="930"/>
                  </a:lnTo>
                  <a:lnTo>
                    <a:pt x="1239" y="931"/>
                  </a:lnTo>
                  <a:lnTo>
                    <a:pt x="1240" y="931"/>
                  </a:lnTo>
                  <a:lnTo>
                    <a:pt x="1241" y="931"/>
                  </a:lnTo>
                  <a:lnTo>
                    <a:pt x="1242" y="931"/>
                  </a:lnTo>
                  <a:lnTo>
                    <a:pt x="1242" y="931"/>
                  </a:lnTo>
                  <a:lnTo>
                    <a:pt x="1243" y="931"/>
                  </a:lnTo>
                  <a:lnTo>
                    <a:pt x="1243" y="932"/>
                  </a:lnTo>
                  <a:lnTo>
                    <a:pt x="1244" y="932"/>
                  </a:lnTo>
                  <a:lnTo>
                    <a:pt x="1244" y="933"/>
                  </a:lnTo>
                  <a:lnTo>
                    <a:pt x="1245" y="933"/>
                  </a:lnTo>
                  <a:lnTo>
                    <a:pt x="1246" y="933"/>
                  </a:lnTo>
                  <a:lnTo>
                    <a:pt x="1247" y="934"/>
                  </a:lnTo>
                  <a:lnTo>
                    <a:pt x="1248" y="934"/>
                  </a:lnTo>
                  <a:lnTo>
                    <a:pt x="1249" y="934"/>
                  </a:lnTo>
                  <a:lnTo>
                    <a:pt x="1250" y="934"/>
                  </a:lnTo>
                  <a:lnTo>
                    <a:pt x="1251" y="933"/>
                  </a:lnTo>
                  <a:lnTo>
                    <a:pt x="1251" y="933"/>
                  </a:lnTo>
                  <a:lnTo>
                    <a:pt x="1251" y="932"/>
                  </a:lnTo>
                  <a:lnTo>
                    <a:pt x="1252" y="932"/>
                  </a:lnTo>
                  <a:lnTo>
                    <a:pt x="1253" y="932"/>
                  </a:lnTo>
                  <a:lnTo>
                    <a:pt x="1254" y="931"/>
                  </a:lnTo>
                  <a:lnTo>
                    <a:pt x="1255" y="931"/>
                  </a:lnTo>
                  <a:lnTo>
                    <a:pt x="1256" y="931"/>
                  </a:lnTo>
                  <a:lnTo>
                    <a:pt x="1256" y="930"/>
                  </a:lnTo>
                  <a:lnTo>
                    <a:pt x="1255" y="927"/>
                  </a:lnTo>
                  <a:lnTo>
                    <a:pt x="1256" y="926"/>
                  </a:lnTo>
                  <a:lnTo>
                    <a:pt x="1257" y="926"/>
                  </a:lnTo>
                  <a:lnTo>
                    <a:pt x="1257" y="925"/>
                  </a:lnTo>
                  <a:lnTo>
                    <a:pt x="1258" y="925"/>
                  </a:lnTo>
                  <a:lnTo>
                    <a:pt x="1259" y="925"/>
                  </a:lnTo>
                  <a:lnTo>
                    <a:pt x="1260" y="925"/>
                  </a:lnTo>
                  <a:lnTo>
                    <a:pt x="1260" y="925"/>
                  </a:lnTo>
                  <a:lnTo>
                    <a:pt x="1260" y="925"/>
                  </a:lnTo>
                  <a:lnTo>
                    <a:pt x="1261" y="925"/>
                  </a:lnTo>
                  <a:lnTo>
                    <a:pt x="1262" y="925"/>
                  </a:lnTo>
                  <a:lnTo>
                    <a:pt x="1263" y="925"/>
                  </a:lnTo>
                  <a:lnTo>
                    <a:pt x="1264" y="925"/>
                  </a:lnTo>
                  <a:lnTo>
                    <a:pt x="1265" y="925"/>
                  </a:lnTo>
                  <a:lnTo>
                    <a:pt x="1268" y="925"/>
                  </a:lnTo>
                  <a:lnTo>
                    <a:pt x="1269" y="925"/>
                  </a:lnTo>
                  <a:lnTo>
                    <a:pt x="1270" y="926"/>
                  </a:lnTo>
                  <a:lnTo>
                    <a:pt x="1271" y="926"/>
                  </a:lnTo>
                  <a:lnTo>
                    <a:pt x="1272" y="926"/>
                  </a:lnTo>
                  <a:lnTo>
                    <a:pt x="1273" y="926"/>
                  </a:lnTo>
                  <a:lnTo>
                    <a:pt x="1274" y="926"/>
                  </a:lnTo>
                  <a:lnTo>
                    <a:pt x="1274" y="927"/>
                  </a:lnTo>
                  <a:lnTo>
                    <a:pt x="1275" y="928"/>
                  </a:lnTo>
                  <a:lnTo>
                    <a:pt x="1276" y="928"/>
                  </a:lnTo>
                  <a:lnTo>
                    <a:pt x="1276" y="929"/>
                  </a:lnTo>
                  <a:lnTo>
                    <a:pt x="1277" y="930"/>
                  </a:lnTo>
                  <a:lnTo>
                    <a:pt x="1278" y="931"/>
                  </a:lnTo>
                  <a:lnTo>
                    <a:pt x="1278" y="932"/>
                  </a:lnTo>
                  <a:lnTo>
                    <a:pt x="1279" y="932"/>
                  </a:lnTo>
                  <a:lnTo>
                    <a:pt x="1282" y="934"/>
                  </a:lnTo>
                  <a:lnTo>
                    <a:pt x="1283" y="934"/>
                  </a:lnTo>
                  <a:lnTo>
                    <a:pt x="1284" y="934"/>
                  </a:lnTo>
                  <a:lnTo>
                    <a:pt x="1285" y="934"/>
                  </a:lnTo>
                  <a:lnTo>
                    <a:pt x="1286" y="934"/>
                  </a:lnTo>
                  <a:lnTo>
                    <a:pt x="1287" y="934"/>
                  </a:lnTo>
                  <a:lnTo>
                    <a:pt x="1287" y="933"/>
                  </a:lnTo>
                  <a:lnTo>
                    <a:pt x="1287" y="933"/>
                  </a:lnTo>
                  <a:lnTo>
                    <a:pt x="1287" y="932"/>
                  </a:lnTo>
                  <a:lnTo>
                    <a:pt x="1287" y="931"/>
                  </a:lnTo>
                  <a:lnTo>
                    <a:pt x="1287" y="930"/>
                  </a:lnTo>
                  <a:lnTo>
                    <a:pt x="1288" y="930"/>
                  </a:lnTo>
                  <a:lnTo>
                    <a:pt x="1288" y="929"/>
                  </a:lnTo>
                  <a:lnTo>
                    <a:pt x="1289" y="929"/>
                  </a:lnTo>
                  <a:lnTo>
                    <a:pt x="1289" y="928"/>
                  </a:lnTo>
                  <a:lnTo>
                    <a:pt x="1290" y="928"/>
                  </a:lnTo>
                  <a:lnTo>
                    <a:pt x="1291" y="928"/>
                  </a:lnTo>
                  <a:lnTo>
                    <a:pt x="1291" y="927"/>
                  </a:lnTo>
                  <a:lnTo>
                    <a:pt x="1291" y="926"/>
                  </a:lnTo>
                  <a:lnTo>
                    <a:pt x="1291" y="925"/>
                  </a:lnTo>
                  <a:lnTo>
                    <a:pt x="1292" y="925"/>
                  </a:lnTo>
                  <a:lnTo>
                    <a:pt x="1292" y="925"/>
                  </a:lnTo>
                  <a:lnTo>
                    <a:pt x="1292" y="924"/>
                  </a:lnTo>
                  <a:lnTo>
                    <a:pt x="1293" y="924"/>
                  </a:lnTo>
                  <a:lnTo>
                    <a:pt x="1294" y="923"/>
                  </a:lnTo>
                  <a:lnTo>
                    <a:pt x="1295" y="923"/>
                  </a:lnTo>
                  <a:lnTo>
                    <a:pt x="1296" y="923"/>
                  </a:lnTo>
                  <a:lnTo>
                    <a:pt x="1296" y="922"/>
                  </a:lnTo>
                  <a:lnTo>
                    <a:pt x="1297" y="922"/>
                  </a:lnTo>
                  <a:lnTo>
                    <a:pt x="1297" y="922"/>
                  </a:lnTo>
                  <a:lnTo>
                    <a:pt x="1298" y="921"/>
                  </a:lnTo>
                  <a:lnTo>
                    <a:pt x="1299" y="921"/>
                  </a:lnTo>
                  <a:lnTo>
                    <a:pt x="1299" y="920"/>
                  </a:lnTo>
                  <a:lnTo>
                    <a:pt x="1300" y="920"/>
                  </a:lnTo>
                  <a:lnTo>
                    <a:pt x="1300" y="919"/>
                  </a:lnTo>
                  <a:lnTo>
                    <a:pt x="1301" y="919"/>
                  </a:lnTo>
                  <a:lnTo>
                    <a:pt x="1301" y="918"/>
                  </a:lnTo>
                  <a:lnTo>
                    <a:pt x="1302" y="918"/>
                  </a:lnTo>
                  <a:lnTo>
                    <a:pt x="1302" y="917"/>
                  </a:lnTo>
                  <a:lnTo>
                    <a:pt x="1303" y="917"/>
                  </a:lnTo>
                  <a:lnTo>
                    <a:pt x="1304" y="916"/>
                  </a:lnTo>
                  <a:lnTo>
                    <a:pt x="1305" y="916"/>
                  </a:lnTo>
                  <a:lnTo>
                    <a:pt x="1306" y="916"/>
                  </a:lnTo>
                  <a:lnTo>
                    <a:pt x="1306" y="915"/>
                  </a:lnTo>
                  <a:lnTo>
                    <a:pt x="1306" y="915"/>
                  </a:lnTo>
                  <a:lnTo>
                    <a:pt x="1307" y="915"/>
                  </a:lnTo>
                  <a:lnTo>
                    <a:pt x="1308" y="915"/>
                  </a:lnTo>
                  <a:lnTo>
                    <a:pt x="1308" y="914"/>
                  </a:lnTo>
                  <a:lnTo>
                    <a:pt x="1309" y="914"/>
                  </a:lnTo>
                  <a:lnTo>
                    <a:pt x="1310" y="914"/>
                  </a:lnTo>
                  <a:lnTo>
                    <a:pt x="1310" y="913"/>
                  </a:lnTo>
                  <a:lnTo>
                    <a:pt x="1311" y="913"/>
                  </a:lnTo>
                  <a:lnTo>
                    <a:pt x="1312" y="913"/>
                  </a:lnTo>
                  <a:lnTo>
                    <a:pt x="1312" y="912"/>
                  </a:lnTo>
                  <a:lnTo>
                    <a:pt x="1313" y="912"/>
                  </a:lnTo>
                  <a:lnTo>
                    <a:pt x="1314" y="912"/>
                  </a:lnTo>
                  <a:lnTo>
                    <a:pt x="1314" y="911"/>
                  </a:lnTo>
                  <a:lnTo>
                    <a:pt x="1315" y="911"/>
                  </a:lnTo>
                  <a:lnTo>
                    <a:pt x="1315" y="910"/>
                  </a:lnTo>
                  <a:lnTo>
                    <a:pt x="1315" y="910"/>
                  </a:lnTo>
                  <a:lnTo>
                    <a:pt x="1315" y="909"/>
                  </a:lnTo>
                  <a:lnTo>
                    <a:pt x="1315" y="908"/>
                  </a:lnTo>
                  <a:lnTo>
                    <a:pt x="1316" y="907"/>
                  </a:lnTo>
                  <a:lnTo>
                    <a:pt x="1317" y="907"/>
                  </a:lnTo>
                  <a:lnTo>
                    <a:pt x="1317" y="907"/>
                  </a:lnTo>
                  <a:lnTo>
                    <a:pt x="1318" y="907"/>
                  </a:lnTo>
                  <a:lnTo>
                    <a:pt x="1318" y="906"/>
                  </a:lnTo>
                  <a:lnTo>
                    <a:pt x="1319" y="906"/>
                  </a:lnTo>
                  <a:lnTo>
                    <a:pt x="1320" y="906"/>
                  </a:lnTo>
                  <a:lnTo>
                    <a:pt x="1321" y="906"/>
                  </a:lnTo>
                  <a:lnTo>
                    <a:pt x="1322" y="906"/>
                  </a:lnTo>
                  <a:lnTo>
                    <a:pt x="1323" y="906"/>
                  </a:lnTo>
                  <a:lnTo>
                    <a:pt x="1324" y="906"/>
                  </a:lnTo>
                  <a:lnTo>
                    <a:pt x="1324" y="906"/>
                  </a:lnTo>
                  <a:lnTo>
                    <a:pt x="1325" y="906"/>
                  </a:lnTo>
                  <a:lnTo>
                    <a:pt x="1325" y="905"/>
                  </a:lnTo>
                  <a:lnTo>
                    <a:pt x="1326" y="905"/>
                  </a:lnTo>
                  <a:lnTo>
                    <a:pt x="1327" y="905"/>
                  </a:lnTo>
                  <a:lnTo>
                    <a:pt x="1327" y="904"/>
                  </a:lnTo>
                  <a:lnTo>
                    <a:pt x="1328" y="904"/>
                  </a:lnTo>
                  <a:lnTo>
                    <a:pt x="1328" y="903"/>
                  </a:lnTo>
                  <a:lnTo>
                    <a:pt x="1329" y="903"/>
                  </a:lnTo>
                  <a:lnTo>
                    <a:pt x="1330" y="903"/>
                  </a:lnTo>
                  <a:lnTo>
                    <a:pt x="1331" y="903"/>
                  </a:lnTo>
                  <a:lnTo>
                    <a:pt x="1331" y="902"/>
                  </a:lnTo>
                  <a:lnTo>
                    <a:pt x="1332" y="902"/>
                  </a:lnTo>
                  <a:lnTo>
                    <a:pt x="1333" y="902"/>
                  </a:lnTo>
                  <a:lnTo>
                    <a:pt x="1333" y="901"/>
                  </a:lnTo>
                  <a:lnTo>
                    <a:pt x="1333" y="901"/>
                  </a:lnTo>
                  <a:lnTo>
                    <a:pt x="1333" y="900"/>
                  </a:lnTo>
                  <a:lnTo>
                    <a:pt x="1335" y="899"/>
                  </a:lnTo>
                  <a:lnTo>
                    <a:pt x="1335" y="898"/>
                  </a:lnTo>
                  <a:lnTo>
                    <a:pt x="1336" y="897"/>
                  </a:lnTo>
                  <a:lnTo>
                    <a:pt x="1336" y="897"/>
                  </a:lnTo>
                  <a:lnTo>
                    <a:pt x="1337" y="896"/>
                  </a:lnTo>
                  <a:lnTo>
                    <a:pt x="1338" y="896"/>
                  </a:lnTo>
                  <a:lnTo>
                    <a:pt x="1339" y="896"/>
                  </a:lnTo>
                  <a:lnTo>
                    <a:pt x="1340" y="896"/>
                  </a:lnTo>
                  <a:lnTo>
                    <a:pt x="1341" y="896"/>
                  </a:lnTo>
                  <a:lnTo>
                    <a:pt x="1342" y="896"/>
                  </a:lnTo>
                  <a:lnTo>
                    <a:pt x="1342" y="896"/>
                  </a:lnTo>
                  <a:lnTo>
                    <a:pt x="1343" y="896"/>
                  </a:lnTo>
                  <a:lnTo>
                    <a:pt x="1343" y="895"/>
                  </a:lnTo>
                  <a:lnTo>
                    <a:pt x="1344" y="895"/>
                  </a:lnTo>
                  <a:lnTo>
                    <a:pt x="1345" y="895"/>
                  </a:lnTo>
                  <a:lnTo>
                    <a:pt x="1346" y="895"/>
                  </a:lnTo>
                  <a:lnTo>
                    <a:pt x="1347" y="895"/>
                  </a:lnTo>
                  <a:lnTo>
                    <a:pt x="1347" y="894"/>
                  </a:lnTo>
                  <a:lnTo>
                    <a:pt x="1348" y="894"/>
                  </a:lnTo>
                  <a:lnTo>
                    <a:pt x="1349" y="894"/>
                  </a:lnTo>
                  <a:lnTo>
                    <a:pt x="1349" y="895"/>
                  </a:lnTo>
                  <a:lnTo>
                    <a:pt x="1350" y="895"/>
                  </a:lnTo>
                  <a:lnTo>
                    <a:pt x="1351" y="895"/>
                  </a:lnTo>
                  <a:lnTo>
                    <a:pt x="1351" y="895"/>
                  </a:lnTo>
                  <a:lnTo>
                    <a:pt x="1351" y="894"/>
                  </a:lnTo>
                  <a:lnTo>
                    <a:pt x="1352" y="894"/>
                  </a:lnTo>
                  <a:lnTo>
                    <a:pt x="1353" y="894"/>
                  </a:lnTo>
                  <a:lnTo>
                    <a:pt x="1353" y="893"/>
                  </a:lnTo>
                  <a:lnTo>
                    <a:pt x="1354" y="893"/>
                  </a:lnTo>
                  <a:lnTo>
                    <a:pt x="1355" y="893"/>
                  </a:lnTo>
                  <a:lnTo>
                    <a:pt x="1356" y="892"/>
                  </a:lnTo>
                  <a:lnTo>
                    <a:pt x="1357" y="892"/>
                  </a:lnTo>
                  <a:lnTo>
                    <a:pt x="1358" y="892"/>
                  </a:lnTo>
                  <a:lnTo>
                    <a:pt x="1358" y="893"/>
                  </a:lnTo>
                  <a:lnTo>
                    <a:pt x="1359" y="893"/>
                  </a:lnTo>
                  <a:lnTo>
                    <a:pt x="1360" y="894"/>
                  </a:lnTo>
                  <a:lnTo>
                    <a:pt x="1360" y="894"/>
                  </a:lnTo>
                  <a:lnTo>
                    <a:pt x="1361" y="894"/>
                  </a:lnTo>
                  <a:lnTo>
                    <a:pt x="1362" y="894"/>
                  </a:lnTo>
                  <a:lnTo>
                    <a:pt x="1363" y="894"/>
                  </a:lnTo>
                  <a:lnTo>
                    <a:pt x="1363" y="895"/>
                  </a:lnTo>
                  <a:lnTo>
                    <a:pt x="1364" y="895"/>
                  </a:lnTo>
                  <a:lnTo>
                    <a:pt x="1365" y="895"/>
                  </a:lnTo>
                  <a:lnTo>
                    <a:pt x="1366" y="895"/>
                  </a:lnTo>
                  <a:lnTo>
                    <a:pt x="1366" y="894"/>
                  </a:lnTo>
                  <a:lnTo>
                    <a:pt x="1367" y="894"/>
                  </a:lnTo>
                  <a:lnTo>
                    <a:pt x="1368" y="894"/>
                  </a:lnTo>
                  <a:lnTo>
                    <a:pt x="1369" y="894"/>
                  </a:lnTo>
                  <a:lnTo>
                    <a:pt x="1369" y="894"/>
                  </a:lnTo>
                  <a:lnTo>
                    <a:pt x="1369" y="895"/>
                  </a:lnTo>
                  <a:lnTo>
                    <a:pt x="1370" y="895"/>
                  </a:lnTo>
                  <a:lnTo>
                    <a:pt x="1371" y="895"/>
                  </a:lnTo>
                  <a:lnTo>
                    <a:pt x="1372" y="895"/>
                  </a:lnTo>
                  <a:lnTo>
                    <a:pt x="1373" y="895"/>
                  </a:lnTo>
                  <a:lnTo>
                    <a:pt x="1374" y="895"/>
                  </a:lnTo>
                  <a:lnTo>
                    <a:pt x="1375" y="895"/>
                  </a:lnTo>
                  <a:lnTo>
                    <a:pt x="1375" y="896"/>
                  </a:lnTo>
                  <a:lnTo>
                    <a:pt x="1375" y="897"/>
                  </a:lnTo>
                  <a:lnTo>
                    <a:pt x="1375" y="897"/>
                  </a:lnTo>
                  <a:lnTo>
                    <a:pt x="1375" y="898"/>
                  </a:lnTo>
                  <a:lnTo>
                    <a:pt x="1375" y="899"/>
                  </a:lnTo>
                  <a:lnTo>
                    <a:pt x="1375" y="900"/>
                  </a:lnTo>
                  <a:lnTo>
                    <a:pt x="1375" y="901"/>
                  </a:lnTo>
                  <a:lnTo>
                    <a:pt x="1375" y="902"/>
                  </a:lnTo>
                  <a:lnTo>
                    <a:pt x="1375" y="903"/>
                  </a:lnTo>
                  <a:lnTo>
                    <a:pt x="1375" y="904"/>
                  </a:lnTo>
                  <a:lnTo>
                    <a:pt x="1375" y="905"/>
                  </a:lnTo>
                  <a:lnTo>
                    <a:pt x="1375" y="906"/>
                  </a:lnTo>
                  <a:lnTo>
                    <a:pt x="1375" y="907"/>
                  </a:lnTo>
                  <a:lnTo>
                    <a:pt x="1375" y="907"/>
                  </a:lnTo>
                  <a:lnTo>
                    <a:pt x="1375" y="908"/>
                  </a:lnTo>
                  <a:lnTo>
                    <a:pt x="1375" y="909"/>
                  </a:lnTo>
                  <a:lnTo>
                    <a:pt x="1375" y="910"/>
                  </a:lnTo>
                  <a:lnTo>
                    <a:pt x="1375" y="911"/>
                  </a:lnTo>
                  <a:lnTo>
                    <a:pt x="1375" y="912"/>
                  </a:lnTo>
                  <a:lnTo>
                    <a:pt x="1375" y="913"/>
                  </a:lnTo>
                  <a:lnTo>
                    <a:pt x="1375" y="914"/>
                  </a:lnTo>
                  <a:lnTo>
                    <a:pt x="1374" y="915"/>
                  </a:lnTo>
                  <a:lnTo>
                    <a:pt x="1374" y="916"/>
                  </a:lnTo>
                  <a:lnTo>
                    <a:pt x="1374" y="916"/>
                  </a:lnTo>
                  <a:lnTo>
                    <a:pt x="1374" y="917"/>
                  </a:lnTo>
                  <a:lnTo>
                    <a:pt x="1374" y="918"/>
                  </a:lnTo>
                  <a:lnTo>
                    <a:pt x="1374" y="919"/>
                  </a:lnTo>
                  <a:lnTo>
                    <a:pt x="1374" y="920"/>
                  </a:lnTo>
                  <a:lnTo>
                    <a:pt x="1374" y="921"/>
                  </a:lnTo>
                  <a:lnTo>
                    <a:pt x="1375" y="921"/>
                  </a:lnTo>
                  <a:lnTo>
                    <a:pt x="1376" y="922"/>
                  </a:lnTo>
                  <a:lnTo>
                    <a:pt x="1377" y="922"/>
                  </a:lnTo>
                  <a:lnTo>
                    <a:pt x="1377" y="923"/>
                  </a:lnTo>
                  <a:lnTo>
                    <a:pt x="1378" y="923"/>
                  </a:lnTo>
                  <a:lnTo>
                    <a:pt x="1379" y="924"/>
                  </a:lnTo>
                  <a:lnTo>
                    <a:pt x="1379" y="924"/>
                  </a:lnTo>
                  <a:lnTo>
                    <a:pt x="1380" y="925"/>
                  </a:lnTo>
                  <a:lnTo>
                    <a:pt x="1380" y="925"/>
                  </a:lnTo>
                  <a:lnTo>
                    <a:pt x="1381" y="925"/>
                  </a:lnTo>
                  <a:lnTo>
                    <a:pt x="1382" y="925"/>
                  </a:lnTo>
                  <a:lnTo>
                    <a:pt x="1382" y="926"/>
                  </a:lnTo>
                  <a:lnTo>
                    <a:pt x="1383" y="926"/>
                  </a:lnTo>
                  <a:lnTo>
                    <a:pt x="1383" y="927"/>
                  </a:lnTo>
                  <a:lnTo>
                    <a:pt x="1384" y="927"/>
                  </a:lnTo>
                  <a:lnTo>
                    <a:pt x="1385" y="927"/>
                  </a:lnTo>
                  <a:lnTo>
                    <a:pt x="1385" y="928"/>
                  </a:lnTo>
                  <a:lnTo>
                    <a:pt x="1386" y="928"/>
                  </a:lnTo>
                  <a:lnTo>
                    <a:pt x="1387" y="929"/>
                  </a:lnTo>
                  <a:lnTo>
                    <a:pt x="1384" y="933"/>
                  </a:lnTo>
                  <a:lnTo>
                    <a:pt x="1381" y="934"/>
                  </a:lnTo>
                  <a:lnTo>
                    <a:pt x="1380" y="936"/>
                  </a:lnTo>
                  <a:lnTo>
                    <a:pt x="1378" y="943"/>
                  </a:lnTo>
                  <a:lnTo>
                    <a:pt x="1377" y="942"/>
                  </a:lnTo>
                  <a:lnTo>
                    <a:pt x="1376" y="943"/>
                  </a:lnTo>
                  <a:lnTo>
                    <a:pt x="1376" y="944"/>
                  </a:lnTo>
                  <a:lnTo>
                    <a:pt x="1374" y="946"/>
                  </a:lnTo>
                  <a:lnTo>
                    <a:pt x="1374" y="945"/>
                  </a:lnTo>
                  <a:lnTo>
                    <a:pt x="1373" y="946"/>
                  </a:lnTo>
                  <a:lnTo>
                    <a:pt x="1371" y="947"/>
                  </a:lnTo>
                  <a:lnTo>
                    <a:pt x="1369" y="950"/>
                  </a:lnTo>
                  <a:lnTo>
                    <a:pt x="1368" y="950"/>
                  </a:lnTo>
                  <a:lnTo>
                    <a:pt x="1368" y="952"/>
                  </a:lnTo>
                  <a:lnTo>
                    <a:pt x="1368" y="951"/>
                  </a:lnTo>
                  <a:lnTo>
                    <a:pt x="1368" y="952"/>
                  </a:lnTo>
                  <a:lnTo>
                    <a:pt x="1367" y="952"/>
                  </a:lnTo>
                  <a:lnTo>
                    <a:pt x="1366" y="952"/>
                  </a:lnTo>
                  <a:lnTo>
                    <a:pt x="1364" y="952"/>
                  </a:lnTo>
                  <a:lnTo>
                    <a:pt x="1364" y="953"/>
                  </a:lnTo>
                  <a:lnTo>
                    <a:pt x="1363" y="953"/>
                  </a:lnTo>
                  <a:lnTo>
                    <a:pt x="1362" y="953"/>
                  </a:lnTo>
                  <a:lnTo>
                    <a:pt x="1361" y="952"/>
                  </a:lnTo>
                  <a:lnTo>
                    <a:pt x="1360" y="953"/>
                  </a:lnTo>
                  <a:lnTo>
                    <a:pt x="1359" y="952"/>
                  </a:lnTo>
                  <a:lnTo>
                    <a:pt x="1358" y="952"/>
                  </a:lnTo>
                  <a:lnTo>
                    <a:pt x="1357" y="952"/>
                  </a:lnTo>
                  <a:lnTo>
                    <a:pt x="1356" y="953"/>
                  </a:lnTo>
                  <a:lnTo>
                    <a:pt x="1355" y="954"/>
                  </a:lnTo>
                  <a:lnTo>
                    <a:pt x="1354" y="954"/>
                  </a:lnTo>
                  <a:lnTo>
                    <a:pt x="1353" y="955"/>
                  </a:lnTo>
                  <a:lnTo>
                    <a:pt x="1352" y="956"/>
                  </a:lnTo>
                  <a:lnTo>
                    <a:pt x="1352" y="957"/>
                  </a:lnTo>
                  <a:lnTo>
                    <a:pt x="1350" y="957"/>
                  </a:lnTo>
                  <a:lnTo>
                    <a:pt x="1349" y="958"/>
                  </a:lnTo>
                  <a:lnTo>
                    <a:pt x="1347" y="959"/>
                  </a:lnTo>
                  <a:lnTo>
                    <a:pt x="1347" y="960"/>
                  </a:lnTo>
                  <a:lnTo>
                    <a:pt x="1347" y="961"/>
                  </a:lnTo>
                  <a:lnTo>
                    <a:pt x="1345" y="962"/>
                  </a:lnTo>
                  <a:lnTo>
                    <a:pt x="1343" y="963"/>
                  </a:lnTo>
                  <a:lnTo>
                    <a:pt x="1343" y="964"/>
                  </a:lnTo>
                  <a:lnTo>
                    <a:pt x="1342" y="964"/>
                  </a:lnTo>
                  <a:lnTo>
                    <a:pt x="1341" y="965"/>
                  </a:lnTo>
                  <a:lnTo>
                    <a:pt x="1340" y="965"/>
                  </a:lnTo>
                  <a:lnTo>
                    <a:pt x="1339" y="966"/>
                  </a:lnTo>
                  <a:lnTo>
                    <a:pt x="1339" y="968"/>
                  </a:lnTo>
                  <a:lnTo>
                    <a:pt x="1338" y="969"/>
                  </a:lnTo>
                  <a:lnTo>
                    <a:pt x="1336" y="970"/>
                  </a:lnTo>
                  <a:lnTo>
                    <a:pt x="1336" y="971"/>
                  </a:lnTo>
                  <a:lnTo>
                    <a:pt x="1335" y="971"/>
                  </a:lnTo>
                  <a:lnTo>
                    <a:pt x="1334" y="971"/>
                  </a:lnTo>
                  <a:lnTo>
                    <a:pt x="1334" y="972"/>
                  </a:lnTo>
                  <a:lnTo>
                    <a:pt x="1333" y="972"/>
                  </a:lnTo>
                  <a:lnTo>
                    <a:pt x="1333" y="973"/>
                  </a:lnTo>
                  <a:lnTo>
                    <a:pt x="1332" y="974"/>
                  </a:lnTo>
                  <a:lnTo>
                    <a:pt x="1331" y="975"/>
                  </a:lnTo>
                  <a:lnTo>
                    <a:pt x="1330" y="976"/>
                  </a:lnTo>
                  <a:lnTo>
                    <a:pt x="1330" y="977"/>
                  </a:lnTo>
                  <a:lnTo>
                    <a:pt x="1328" y="980"/>
                  </a:lnTo>
                  <a:lnTo>
                    <a:pt x="1327" y="980"/>
                  </a:lnTo>
                  <a:lnTo>
                    <a:pt x="1326" y="981"/>
                  </a:lnTo>
                  <a:lnTo>
                    <a:pt x="1326" y="982"/>
                  </a:lnTo>
                  <a:lnTo>
                    <a:pt x="1325" y="982"/>
                  </a:lnTo>
                  <a:lnTo>
                    <a:pt x="1324" y="983"/>
                  </a:lnTo>
                  <a:lnTo>
                    <a:pt x="1324" y="984"/>
                  </a:lnTo>
                  <a:lnTo>
                    <a:pt x="1324" y="985"/>
                  </a:lnTo>
                  <a:lnTo>
                    <a:pt x="1321" y="989"/>
                  </a:lnTo>
                  <a:lnTo>
                    <a:pt x="1319" y="991"/>
                  </a:lnTo>
                  <a:lnTo>
                    <a:pt x="1314" y="1001"/>
                  </a:lnTo>
                  <a:lnTo>
                    <a:pt x="1311" y="1004"/>
                  </a:lnTo>
                  <a:lnTo>
                    <a:pt x="1309" y="1007"/>
                  </a:lnTo>
                  <a:lnTo>
                    <a:pt x="1308" y="1008"/>
                  </a:lnTo>
                  <a:lnTo>
                    <a:pt x="1308" y="1009"/>
                  </a:lnTo>
                  <a:lnTo>
                    <a:pt x="1306" y="1013"/>
                  </a:lnTo>
                  <a:lnTo>
                    <a:pt x="1304" y="1017"/>
                  </a:lnTo>
                  <a:lnTo>
                    <a:pt x="1304" y="1021"/>
                  </a:lnTo>
                  <a:lnTo>
                    <a:pt x="1301" y="1025"/>
                  </a:lnTo>
                  <a:lnTo>
                    <a:pt x="1299" y="1028"/>
                  </a:lnTo>
                  <a:lnTo>
                    <a:pt x="1298" y="1028"/>
                  </a:lnTo>
                  <a:lnTo>
                    <a:pt x="1298" y="1029"/>
                  </a:lnTo>
                  <a:lnTo>
                    <a:pt x="1297" y="1030"/>
                  </a:lnTo>
                  <a:lnTo>
                    <a:pt x="1297" y="1031"/>
                  </a:lnTo>
                  <a:lnTo>
                    <a:pt x="1296" y="1032"/>
                  </a:lnTo>
                  <a:lnTo>
                    <a:pt x="1296" y="1031"/>
                  </a:lnTo>
                  <a:lnTo>
                    <a:pt x="1295" y="1031"/>
                  </a:lnTo>
                  <a:lnTo>
                    <a:pt x="1294" y="1031"/>
                  </a:lnTo>
                  <a:lnTo>
                    <a:pt x="1293" y="1032"/>
                  </a:lnTo>
                  <a:lnTo>
                    <a:pt x="1291" y="1034"/>
                  </a:lnTo>
                  <a:lnTo>
                    <a:pt x="1288" y="1037"/>
                  </a:lnTo>
                  <a:lnTo>
                    <a:pt x="1287" y="1037"/>
                  </a:lnTo>
                  <a:lnTo>
                    <a:pt x="1287" y="1038"/>
                  </a:lnTo>
                  <a:lnTo>
                    <a:pt x="1286" y="1038"/>
                  </a:lnTo>
                  <a:lnTo>
                    <a:pt x="1284" y="1040"/>
                  </a:lnTo>
                  <a:lnTo>
                    <a:pt x="1285" y="1044"/>
                  </a:lnTo>
                  <a:lnTo>
                    <a:pt x="1283" y="1046"/>
                  </a:lnTo>
                  <a:lnTo>
                    <a:pt x="1282" y="1046"/>
                  </a:lnTo>
                  <a:lnTo>
                    <a:pt x="1280" y="1048"/>
                  </a:lnTo>
                  <a:lnTo>
                    <a:pt x="1278" y="1049"/>
                  </a:lnTo>
                  <a:lnTo>
                    <a:pt x="1276" y="1050"/>
                  </a:lnTo>
                  <a:lnTo>
                    <a:pt x="1274" y="1056"/>
                  </a:lnTo>
                  <a:lnTo>
                    <a:pt x="1269" y="1061"/>
                  </a:lnTo>
                  <a:lnTo>
                    <a:pt x="1254" y="1109"/>
                  </a:lnTo>
                  <a:lnTo>
                    <a:pt x="1253" y="1109"/>
                  </a:lnTo>
                  <a:lnTo>
                    <a:pt x="1252" y="1109"/>
                  </a:lnTo>
                  <a:lnTo>
                    <a:pt x="1251" y="1109"/>
                  </a:lnTo>
                  <a:lnTo>
                    <a:pt x="1251" y="1110"/>
                  </a:lnTo>
                  <a:lnTo>
                    <a:pt x="1250" y="1110"/>
                  </a:lnTo>
                  <a:lnTo>
                    <a:pt x="1249" y="1110"/>
                  </a:lnTo>
                  <a:lnTo>
                    <a:pt x="1248" y="1110"/>
                  </a:lnTo>
                  <a:lnTo>
                    <a:pt x="1247" y="1110"/>
                  </a:lnTo>
                  <a:lnTo>
                    <a:pt x="1247" y="1111"/>
                  </a:lnTo>
                  <a:lnTo>
                    <a:pt x="1246" y="1111"/>
                  </a:lnTo>
                  <a:lnTo>
                    <a:pt x="1245" y="1111"/>
                  </a:lnTo>
                  <a:lnTo>
                    <a:pt x="1244" y="1111"/>
                  </a:lnTo>
                  <a:lnTo>
                    <a:pt x="1243" y="1111"/>
                  </a:lnTo>
                  <a:lnTo>
                    <a:pt x="1242" y="1111"/>
                  </a:lnTo>
                  <a:lnTo>
                    <a:pt x="1242" y="1112"/>
                  </a:lnTo>
                  <a:lnTo>
                    <a:pt x="1242" y="1112"/>
                  </a:lnTo>
                  <a:lnTo>
                    <a:pt x="1241" y="1112"/>
                  </a:lnTo>
                  <a:lnTo>
                    <a:pt x="1240" y="1112"/>
                  </a:lnTo>
                  <a:lnTo>
                    <a:pt x="1239" y="1112"/>
                  </a:lnTo>
                  <a:lnTo>
                    <a:pt x="1238" y="1112"/>
                  </a:lnTo>
                  <a:lnTo>
                    <a:pt x="1238" y="1113"/>
                  </a:lnTo>
                  <a:lnTo>
                    <a:pt x="1237" y="1113"/>
                  </a:lnTo>
                  <a:lnTo>
                    <a:pt x="1236" y="1113"/>
                  </a:lnTo>
                  <a:lnTo>
                    <a:pt x="1235" y="1113"/>
                  </a:lnTo>
                  <a:lnTo>
                    <a:pt x="1234" y="1113"/>
                  </a:lnTo>
                  <a:lnTo>
                    <a:pt x="1233" y="1113"/>
                  </a:lnTo>
                  <a:lnTo>
                    <a:pt x="1233" y="1114"/>
                  </a:lnTo>
                  <a:lnTo>
                    <a:pt x="1233" y="1114"/>
                  </a:lnTo>
                  <a:lnTo>
                    <a:pt x="1232" y="1114"/>
                  </a:lnTo>
                  <a:lnTo>
                    <a:pt x="1231" y="1114"/>
                  </a:lnTo>
                  <a:lnTo>
                    <a:pt x="1230" y="1114"/>
                  </a:lnTo>
                  <a:lnTo>
                    <a:pt x="1229" y="1114"/>
                  </a:lnTo>
                  <a:lnTo>
                    <a:pt x="1229" y="1115"/>
                  </a:lnTo>
                  <a:lnTo>
                    <a:pt x="1228" y="1115"/>
                  </a:lnTo>
                  <a:lnTo>
                    <a:pt x="1227" y="1115"/>
                  </a:lnTo>
                  <a:lnTo>
                    <a:pt x="1226" y="1115"/>
                  </a:lnTo>
                  <a:lnTo>
                    <a:pt x="1225" y="1115"/>
                  </a:lnTo>
                  <a:lnTo>
                    <a:pt x="1224" y="1115"/>
                  </a:lnTo>
                  <a:lnTo>
                    <a:pt x="1224" y="1116"/>
                  </a:lnTo>
                  <a:lnTo>
                    <a:pt x="1224" y="1116"/>
                  </a:lnTo>
                  <a:lnTo>
                    <a:pt x="1223" y="1116"/>
                  </a:lnTo>
                  <a:lnTo>
                    <a:pt x="1222" y="1116"/>
                  </a:lnTo>
                  <a:lnTo>
                    <a:pt x="1221" y="1116"/>
                  </a:lnTo>
                  <a:lnTo>
                    <a:pt x="1220" y="1116"/>
                  </a:lnTo>
                  <a:lnTo>
                    <a:pt x="1220" y="1117"/>
                  </a:lnTo>
                  <a:lnTo>
                    <a:pt x="1219" y="1117"/>
                  </a:lnTo>
                  <a:lnTo>
                    <a:pt x="1218" y="1117"/>
                  </a:lnTo>
                  <a:lnTo>
                    <a:pt x="1217" y="1117"/>
                  </a:lnTo>
                  <a:lnTo>
                    <a:pt x="1216" y="1117"/>
                  </a:lnTo>
                  <a:lnTo>
                    <a:pt x="1215" y="1117"/>
                  </a:lnTo>
                  <a:lnTo>
                    <a:pt x="1215" y="1117"/>
                  </a:lnTo>
                  <a:lnTo>
                    <a:pt x="1214" y="1117"/>
                  </a:lnTo>
                  <a:lnTo>
                    <a:pt x="1214" y="1117"/>
                  </a:lnTo>
                  <a:lnTo>
                    <a:pt x="1213" y="1117"/>
                  </a:lnTo>
                  <a:lnTo>
                    <a:pt x="1212" y="1117"/>
                  </a:lnTo>
                  <a:lnTo>
                    <a:pt x="1211" y="1117"/>
                  </a:lnTo>
                  <a:lnTo>
                    <a:pt x="1211" y="1118"/>
                  </a:lnTo>
                  <a:lnTo>
                    <a:pt x="1210" y="1118"/>
                  </a:lnTo>
                  <a:lnTo>
                    <a:pt x="1209" y="1118"/>
                  </a:lnTo>
                  <a:lnTo>
                    <a:pt x="1208" y="1118"/>
                  </a:lnTo>
                  <a:lnTo>
                    <a:pt x="1207" y="1118"/>
                  </a:lnTo>
                  <a:lnTo>
                    <a:pt x="1206" y="1118"/>
                  </a:lnTo>
                  <a:lnTo>
                    <a:pt x="1206" y="1119"/>
                  </a:lnTo>
                  <a:lnTo>
                    <a:pt x="1205" y="1119"/>
                  </a:lnTo>
                  <a:lnTo>
                    <a:pt x="1205" y="1119"/>
                  </a:lnTo>
                  <a:lnTo>
                    <a:pt x="1204" y="1119"/>
                  </a:lnTo>
                  <a:lnTo>
                    <a:pt x="1203" y="1119"/>
                  </a:lnTo>
                  <a:lnTo>
                    <a:pt x="1202" y="1119"/>
                  </a:lnTo>
                  <a:lnTo>
                    <a:pt x="1202" y="1120"/>
                  </a:lnTo>
                  <a:lnTo>
                    <a:pt x="1201" y="1120"/>
                  </a:lnTo>
                  <a:lnTo>
                    <a:pt x="1200" y="1120"/>
                  </a:lnTo>
                  <a:lnTo>
                    <a:pt x="1199" y="1120"/>
                  </a:lnTo>
                  <a:lnTo>
                    <a:pt x="1198" y="1120"/>
                  </a:lnTo>
                  <a:lnTo>
                    <a:pt x="1197" y="1120"/>
                  </a:lnTo>
                  <a:lnTo>
                    <a:pt x="1196" y="1121"/>
                  </a:lnTo>
                  <a:lnTo>
                    <a:pt x="1196" y="1121"/>
                  </a:lnTo>
                  <a:lnTo>
                    <a:pt x="1195" y="1121"/>
                  </a:lnTo>
                  <a:lnTo>
                    <a:pt x="1194" y="1121"/>
                  </a:lnTo>
                  <a:lnTo>
                    <a:pt x="1193" y="1121"/>
                  </a:lnTo>
                  <a:lnTo>
                    <a:pt x="1192" y="1122"/>
                  </a:lnTo>
                  <a:lnTo>
                    <a:pt x="1191" y="1122"/>
                  </a:lnTo>
                  <a:lnTo>
                    <a:pt x="1190" y="1122"/>
                  </a:lnTo>
                  <a:lnTo>
                    <a:pt x="1189" y="1122"/>
                  </a:lnTo>
                  <a:lnTo>
                    <a:pt x="1188" y="1122"/>
                  </a:lnTo>
                  <a:lnTo>
                    <a:pt x="1187" y="1122"/>
                  </a:lnTo>
                  <a:lnTo>
                    <a:pt x="1187" y="1123"/>
                  </a:lnTo>
                  <a:lnTo>
                    <a:pt x="1187" y="1123"/>
                  </a:lnTo>
                  <a:lnTo>
                    <a:pt x="1186" y="1123"/>
                  </a:lnTo>
                  <a:lnTo>
                    <a:pt x="1185" y="1123"/>
                  </a:lnTo>
                  <a:lnTo>
                    <a:pt x="1184" y="1123"/>
                  </a:lnTo>
                  <a:lnTo>
                    <a:pt x="1183" y="1123"/>
                  </a:lnTo>
                  <a:lnTo>
                    <a:pt x="1183" y="1124"/>
                  </a:lnTo>
                  <a:lnTo>
                    <a:pt x="1182" y="1124"/>
                  </a:lnTo>
                  <a:lnTo>
                    <a:pt x="1181" y="1124"/>
                  </a:lnTo>
                  <a:lnTo>
                    <a:pt x="1180" y="1124"/>
                  </a:lnTo>
                  <a:lnTo>
                    <a:pt x="1179" y="1124"/>
                  </a:lnTo>
                  <a:lnTo>
                    <a:pt x="1178" y="1124"/>
                  </a:lnTo>
                  <a:lnTo>
                    <a:pt x="1178" y="1125"/>
                  </a:lnTo>
                  <a:lnTo>
                    <a:pt x="1178" y="1125"/>
                  </a:lnTo>
                  <a:lnTo>
                    <a:pt x="1177" y="1125"/>
                  </a:lnTo>
                  <a:lnTo>
                    <a:pt x="1176" y="1125"/>
                  </a:lnTo>
                  <a:lnTo>
                    <a:pt x="1175" y="1125"/>
                  </a:lnTo>
                  <a:lnTo>
                    <a:pt x="1174" y="1125"/>
                  </a:lnTo>
                  <a:lnTo>
                    <a:pt x="1174" y="1126"/>
                  </a:lnTo>
                  <a:lnTo>
                    <a:pt x="1173" y="1126"/>
                  </a:lnTo>
                  <a:lnTo>
                    <a:pt x="1172" y="1126"/>
                  </a:lnTo>
                  <a:lnTo>
                    <a:pt x="1171" y="1126"/>
                  </a:lnTo>
                  <a:lnTo>
                    <a:pt x="1170" y="1126"/>
                  </a:lnTo>
                  <a:lnTo>
                    <a:pt x="1169" y="1126"/>
                  </a:lnTo>
                  <a:lnTo>
                    <a:pt x="1169" y="1126"/>
                  </a:lnTo>
                  <a:lnTo>
                    <a:pt x="1168" y="1126"/>
                  </a:lnTo>
                  <a:lnTo>
                    <a:pt x="1167" y="1126"/>
                  </a:lnTo>
                  <a:lnTo>
                    <a:pt x="1166" y="1126"/>
                  </a:lnTo>
                  <a:lnTo>
                    <a:pt x="1165" y="1126"/>
                  </a:lnTo>
                  <a:lnTo>
                    <a:pt x="1164" y="1126"/>
                  </a:lnTo>
                  <a:lnTo>
                    <a:pt x="1164" y="1127"/>
                  </a:lnTo>
                  <a:lnTo>
                    <a:pt x="1163" y="1127"/>
                  </a:lnTo>
                  <a:lnTo>
                    <a:pt x="1162" y="1127"/>
                  </a:lnTo>
                  <a:lnTo>
                    <a:pt x="1161" y="1127"/>
                  </a:lnTo>
                  <a:lnTo>
                    <a:pt x="1160" y="1127"/>
                  </a:lnTo>
                  <a:lnTo>
                    <a:pt x="1160" y="1127"/>
                  </a:lnTo>
                  <a:lnTo>
                    <a:pt x="1160" y="1128"/>
                  </a:lnTo>
                  <a:lnTo>
                    <a:pt x="1159" y="1128"/>
                  </a:lnTo>
                  <a:lnTo>
                    <a:pt x="1158" y="1128"/>
                  </a:lnTo>
                  <a:lnTo>
                    <a:pt x="1157" y="1128"/>
                  </a:lnTo>
                  <a:lnTo>
                    <a:pt x="1156" y="1128"/>
                  </a:lnTo>
                  <a:lnTo>
                    <a:pt x="1155" y="1128"/>
                  </a:lnTo>
                  <a:lnTo>
                    <a:pt x="1155" y="1129"/>
                  </a:lnTo>
                  <a:lnTo>
                    <a:pt x="1154" y="1129"/>
                  </a:lnTo>
                  <a:lnTo>
                    <a:pt x="1153" y="1129"/>
                  </a:lnTo>
                  <a:lnTo>
                    <a:pt x="1152" y="1129"/>
                  </a:lnTo>
                  <a:lnTo>
                    <a:pt x="1151" y="1129"/>
                  </a:lnTo>
                  <a:lnTo>
                    <a:pt x="1151" y="1129"/>
                  </a:lnTo>
                  <a:lnTo>
                    <a:pt x="1150" y="1129"/>
                  </a:lnTo>
                  <a:lnTo>
                    <a:pt x="1150" y="1130"/>
                  </a:lnTo>
                  <a:lnTo>
                    <a:pt x="1149" y="1130"/>
                  </a:lnTo>
                  <a:lnTo>
                    <a:pt x="1148" y="1130"/>
                  </a:lnTo>
                  <a:lnTo>
                    <a:pt x="1147" y="1130"/>
                  </a:lnTo>
                  <a:lnTo>
                    <a:pt x="1146" y="1130"/>
                  </a:lnTo>
                  <a:lnTo>
                    <a:pt x="1145" y="1130"/>
                  </a:lnTo>
                  <a:lnTo>
                    <a:pt x="1145" y="1131"/>
                  </a:lnTo>
                  <a:lnTo>
                    <a:pt x="1144" y="1131"/>
                  </a:lnTo>
                  <a:lnTo>
                    <a:pt x="1143" y="1131"/>
                  </a:lnTo>
                  <a:lnTo>
                    <a:pt x="1142" y="1131"/>
                  </a:lnTo>
                  <a:lnTo>
                    <a:pt x="1141" y="1131"/>
                  </a:lnTo>
                  <a:lnTo>
                    <a:pt x="1141" y="1131"/>
                  </a:lnTo>
                  <a:lnTo>
                    <a:pt x="1141" y="1132"/>
                  </a:lnTo>
                  <a:lnTo>
                    <a:pt x="1140" y="1132"/>
                  </a:lnTo>
                  <a:lnTo>
                    <a:pt x="1139" y="1132"/>
                  </a:lnTo>
                  <a:lnTo>
                    <a:pt x="1138" y="1132"/>
                  </a:lnTo>
                  <a:lnTo>
                    <a:pt x="1137" y="1132"/>
                  </a:lnTo>
                  <a:lnTo>
                    <a:pt x="1136" y="1132"/>
                  </a:lnTo>
                  <a:lnTo>
                    <a:pt x="1135" y="1133"/>
                  </a:lnTo>
                  <a:lnTo>
                    <a:pt x="1134" y="1133"/>
                  </a:lnTo>
                  <a:lnTo>
                    <a:pt x="1133" y="1133"/>
                  </a:lnTo>
                  <a:lnTo>
                    <a:pt x="1132" y="1133"/>
                  </a:lnTo>
                  <a:lnTo>
                    <a:pt x="1132" y="1133"/>
                  </a:lnTo>
                  <a:lnTo>
                    <a:pt x="1131" y="1133"/>
                  </a:lnTo>
                  <a:lnTo>
                    <a:pt x="1131" y="1134"/>
                  </a:lnTo>
                  <a:lnTo>
                    <a:pt x="1130" y="1134"/>
                  </a:lnTo>
                  <a:lnTo>
                    <a:pt x="1129" y="1134"/>
                  </a:lnTo>
                  <a:lnTo>
                    <a:pt x="1128" y="1134"/>
                  </a:lnTo>
                  <a:lnTo>
                    <a:pt x="1127" y="1134"/>
                  </a:lnTo>
                  <a:lnTo>
                    <a:pt x="1096" y="1157"/>
                  </a:lnTo>
                  <a:lnTo>
                    <a:pt x="1108" y="1173"/>
                  </a:lnTo>
                  <a:lnTo>
                    <a:pt x="1109" y="1173"/>
                  </a:lnTo>
                  <a:lnTo>
                    <a:pt x="1109" y="1174"/>
                  </a:lnTo>
                  <a:lnTo>
                    <a:pt x="1109" y="1175"/>
                  </a:lnTo>
                  <a:lnTo>
                    <a:pt x="1110" y="1176"/>
                  </a:lnTo>
                  <a:lnTo>
                    <a:pt x="1110" y="1178"/>
                  </a:lnTo>
                  <a:lnTo>
                    <a:pt x="1111" y="1179"/>
                  </a:lnTo>
                  <a:lnTo>
                    <a:pt x="1111" y="1181"/>
                  </a:lnTo>
                  <a:lnTo>
                    <a:pt x="1111" y="1181"/>
                  </a:lnTo>
                  <a:lnTo>
                    <a:pt x="1111" y="1182"/>
                  </a:lnTo>
                  <a:lnTo>
                    <a:pt x="1112" y="1182"/>
                  </a:lnTo>
                  <a:lnTo>
                    <a:pt x="1112" y="1183"/>
                  </a:lnTo>
                  <a:lnTo>
                    <a:pt x="1112" y="1184"/>
                  </a:lnTo>
                  <a:lnTo>
                    <a:pt x="1112" y="1185"/>
                  </a:lnTo>
                  <a:lnTo>
                    <a:pt x="1111" y="1185"/>
                  </a:lnTo>
                  <a:lnTo>
                    <a:pt x="1111" y="1186"/>
                  </a:lnTo>
                  <a:lnTo>
                    <a:pt x="1110" y="1186"/>
                  </a:lnTo>
                  <a:lnTo>
                    <a:pt x="1111" y="1187"/>
                  </a:lnTo>
                  <a:lnTo>
                    <a:pt x="1112" y="1188"/>
                  </a:lnTo>
                  <a:lnTo>
                    <a:pt x="1111" y="1189"/>
                  </a:lnTo>
                  <a:lnTo>
                    <a:pt x="1111" y="1190"/>
                  </a:lnTo>
                  <a:lnTo>
                    <a:pt x="1111" y="1191"/>
                  </a:lnTo>
                  <a:lnTo>
                    <a:pt x="1115" y="1191"/>
                  </a:lnTo>
                  <a:lnTo>
                    <a:pt x="1116" y="1191"/>
                  </a:lnTo>
                  <a:lnTo>
                    <a:pt x="1116" y="1192"/>
                  </a:lnTo>
                  <a:lnTo>
                    <a:pt x="1115" y="1194"/>
                  </a:lnTo>
                  <a:lnTo>
                    <a:pt x="1115" y="1196"/>
                  </a:lnTo>
                  <a:lnTo>
                    <a:pt x="1116" y="1198"/>
                  </a:lnTo>
                  <a:lnTo>
                    <a:pt x="1116" y="1199"/>
                  </a:lnTo>
                  <a:lnTo>
                    <a:pt x="1119" y="1200"/>
                  </a:lnTo>
                  <a:lnTo>
                    <a:pt x="1121" y="1200"/>
                  </a:lnTo>
                  <a:lnTo>
                    <a:pt x="1123" y="1200"/>
                  </a:lnTo>
                  <a:lnTo>
                    <a:pt x="1123" y="1200"/>
                  </a:lnTo>
                  <a:lnTo>
                    <a:pt x="1124" y="1202"/>
                  </a:lnTo>
                  <a:lnTo>
                    <a:pt x="1124" y="1203"/>
                  </a:lnTo>
                  <a:lnTo>
                    <a:pt x="1125" y="1205"/>
                  </a:lnTo>
                  <a:lnTo>
                    <a:pt x="1125" y="1207"/>
                  </a:lnTo>
                  <a:lnTo>
                    <a:pt x="1124" y="1212"/>
                  </a:lnTo>
                  <a:lnTo>
                    <a:pt x="1053" y="1266"/>
                  </a:lnTo>
                  <a:lnTo>
                    <a:pt x="976" y="1297"/>
                  </a:lnTo>
                  <a:lnTo>
                    <a:pt x="904" y="1359"/>
                  </a:lnTo>
                  <a:lnTo>
                    <a:pt x="903" y="1359"/>
                  </a:lnTo>
                  <a:lnTo>
                    <a:pt x="902" y="1359"/>
                  </a:lnTo>
                  <a:lnTo>
                    <a:pt x="901" y="1359"/>
                  </a:lnTo>
                  <a:lnTo>
                    <a:pt x="901" y="1360"/>
                  </a:lnTo>
                  <a:lnTo>
                    <a:pt x="900" y="1360"/>
                  </a:lnTo>
                  <a:lnTo>
                    <a:pt x="899" y="1360"/>
                  </a:lnTo>
                  <a:lnTo>
                    <a:pt x="898" y="1360"/>
                  </a:lnTo>
                  <a:lnTo>
                    <a:pt x="897" y="1360"/>
                  </a:lnTo>
                  <a:lnTo>
                    <a:pt x="896" y="1360"/>
                  </a:lnTo>
                  <a:lnTo>
                    <a:pt x="895" y="1360"/>
                  </a:lnTo>
                  <a:lnTo>
                    <a:pt x="895" y="1360"/>
                  </a:lnTo>
                  <a:lnTo>
                    <a:pt x="895" y="1361"/>
                  </a:lnTo>
                  <a:lnTo>
                    <a:pt x="894" y="1361"/>
                  </a:lnTo>
                  <a:lnTo>
                    <a:pt x="893" y="1361"/>
                  </a:lnTo>
                  <a:lnTo>
                    <a:pt x="892" y="1361"/>
                  </a:lnTo>
                  <a:lnTo>
                    <a:pt x="891" y="1361"/>
                  </a:lnTo>
                  <a:lnTo>
                    <a:pt x="890" y="1361"/>
                  </a:lnTo>
                  <a:lnTo>
                    <a:pt x="889" y="1361"/>
                  </a:lnTo>
                  <a:lnTo>
                    <a:pt x="888" y="1361"/>
                  </a:lnTo>
                  <a:lnTo>
                    <a:pt x="888" y="1362"/>
                  </a:lnTo>
                  <a:lnTo>
                    <a:pt x="887" y="1362"/>
                  </a:lnTo>
                  <a:lnTo>
                    <a:pt x="886" y="1362"/>
                  </a:lnTo>
                  <a:lnTo>
                    <a:pt x="886" y="1362"/>
                  </a:lnTo>
                  <a:lnTo>
                    <a:pt x="885" y="1362"/>
                  </a:lnTo>
                  <a:lnTo>
                    <a:pt x="884" y="1362"/>
                  </a:lnTo>
                  <a:lnTo>
                    <a:pt x="854" y="1348"/>
                  </a:lnTo>
                  <a:lnTo>
                    <a:pt x="847" y="1332"/>
                  </a:lnTo>
                  <a:lnTo>
                    <a:pt x="847" y="1324"/>
                  </a:lnTo>
                  <a:lnTo>
                    <a:pt x="846" y="1319"/>
                  </a:lnTo>
                  <a:lnTo>
                    <a:pt x="845" y="1313"/>
                  </a:lnTo>
                  <a:lnTo>
                    <a:pt x="846" y="1311"/>
                  </a:lnTo>
                  <a:lnTo>
                    <a:pt x="847" y="1308"/>
                  </a:lnTo>
                  <a:lnTo>
                    <a:pt x="848" y="1306"/>
                  </a:lnTo>
                  <a:lnTo>
                    <a:pt x="849" y="1305"/>
                  </a:lnTo>
                  <a:lnTo>
                    <a:pt x="851" y="1303"/>
                  </a:lnTo>
                  <a:lnTo>
                    <a:pt x="854" y="1303"/>
                  </a:lnTo>
                  <a:lnTo>
                    <a:pt x="856" y="1302"/>
                  </a:lnTo>
                  <a:lnTo>
                    <a:pt x="857" y="1301"/>
                  </a:lnTo>
                  <a:lnTo>
                    <a:pt x="864" y="1298"/>
                  </a:lnTo>
                  <a:lnTo>
                    <a:pt x="873" y="1281"/>
                  </a:lnTo>
                  <a:lnTo>
                    <a:pt x="874" y="1280"/>
                  </a:lnTo>
                  <a:lnTo>
                    <a:pt x="875" y="1279"/>
                  </a:lnTo>
                  <a:lnTo>
                    <a:pt x="876" y="1279"/>
                  </a:lnTo>
                  <a:lnTo>
                    <a:pt x="876" y="1278"/>
                  </a:lnTo>
                  <a:lnTo>
                    <a:pt x="877" y="1279"/>
                  </a:lnTo>
                  <a:lnTo>
                    <a:pt x="877" y="1279"/>
                  </a:lnTo>
                  <a:lnTo>
                    <a:pt x="878" y="1279"/>
                  </a:lnTo>
                  <a:lnTo>
                    <a:pt x="878" y="1278"/>
                  </a:lnTo>
                  <a:lnTo>
                    <a:pt x="879" y="1277"/>
                  </a:lnTo>
                  <a:lnTo>
                    <a:pt x="879" y="1276"/>
                  </a:lnTo>
                  <a:lnTo>
                    <a:pt x="880" y="1275"/>
                  </a:lnTo>
                  <a:lnTo>
                    <a:pt x="881" y="1274"/>
                  </a:lnTo>
                  <a:lnTo>
                    <a:pt x="882" y="1273"/>
                  </a:lnTo>
                  <a:lnTo>
                    <a:pt x="883" y="1272"/>
                  </a:lnTo>
                  <a:lnTo>
                    <a:pt x="883" y="1270"/>
                  </a:lnTo>
                  <a:lnTo>
                    <a:pt x="882" y="1267"/>
                  </a:lnTo>
                  <a:lnTo>
                    <a:pt x="883" y="1264"/>
                  </a:lnTo>
                  <a:lnTo>
                    <a:pt x="884" y="1262"/>
                  </a:lnTo>
                  <a:lnTo>
                    <a:pt x="883" y="1260"/>
                  </a:lnTo>
                  <a:lnTo>
                    <a:pt x="884" y="1257"/>
                  </a:lnTo>
                  <a:lnTo>
                    <a:pt x="884" y="1256"/>
                  </a:lnTo>
                  <a:lnTo>
                    <a:pt x="884" y="1255"/>
                  </a:lnTo>
                  <a:lnTo>
                    <a:pt x="883" y="1254"/>
                  </a:lnTo>
                  <a:lnTo>
                    <a:pt x="882" y="1254"/>
                  </a:lnTo>
                  <a:lnTo>
                    <a:pt x="882" y="1252"/>
                  </a:lnTo>
                  <a:lnTo>
                    <a:pt x="883" y="1251"/>
                  </a:lnTo>
                  <a:lnTo>
                    <a:pt x="883" y="1249"/>
                  </a:lnTo>
                  <a:lnTo>
                    <a:pt x="882" y="1246"/>
                  </a:lnTo>
                  <a:lnTo>
                    <a:pt x="882" y="1244"/>
                  </a:lnTo>
                  <a:lnTo>
                    <a:pt x="883" y="1242"/>
                  </a:lnTo>
                  <a:lnTo>
                    <a:pt x="883" y="1241"/>
                  </a:lnTo>
                  <a:lnTo>
                    <a:pt x="884" y="1239"/>
                  </a:lnTo>
                  <a:lnTo>
                    <a:pt x="885" y="1237"/>
                  </a:lnTo>
                  <a:lnTo>
                    <a:pt x="885" y="1236"/>
                  </a:lnTo>
                  <a:lnTo>
                    <a:pt x="884" y="1236"/>
                  </a:lnTo>
                  <a:lnTo>
                    <a:pt x="884" y="1235"/>
                  </a:lnTo>
                  <a:lnTo>
                    <a:pt x="885" y="1234"/>
                  </a:lnTo>
                  <a:lnTo>
                    <a:pt x="896" y="1176"/>
                  </a:lnTo>
                  <a:lnTo>
                    <a:pt x="846" y="1016"/>
                  </a:lnTo>
                  <a:lnTo>
                    <a:pt x="768" y="980"/>
                  </a:lnTo>
                  <a:lnTo>
                    <a:pt x="777" y="962"/>
                  </a:lnTo>
                  <a:lnTo>
                    <a:pt x="767" y="953"/>
                  </a:lnTo>
                  <a:lnTo>
                    <a:pt x="761" y="952"/>
                  </a:lnTo>
                  <a:lnTo>
                    <a:pt x="755" y="955"/>
                  </a:lnTo>
                  <a:lnTo>
                    <a:pt x="750" y="954"/>
                  </a:lnTo>
                  <a:lnTo>
                    <a:pt x="746" y="961"/>
                  </a:lnTo>
                  <a:lnTo>
                    <a:pt x="742" y="962"/>
                  </a:lnTo>
                  <a:lnTo>
                    <a:pt x="740" y="957"/>
                  </a:lnTo>
                  <a:lnTo>
                    <a:pt x="738" y="956"/>
                  </a:lnTo>
                  <a:lnTo>
                    <a:pt x="738" y="952"/>
                  </a:lnTo>
                  <a:lnTo>
                    <a:pt x="732" y="950"/>
                  </a:lnTo>
                  <a:lnTo>
                    <a:pt x="732" y="948"/>
                  </a:lnTo>
                  <a:lnTo>
                    <a:pt x="730" y="945"/>
                  </a:lnTo>
                  <a:lnTo>
                    <a:pt x="731" y="943"/>
                  </a:lnTo>
                  <a:lnTo>
                    <a:pt x="730" y="943"/>
                  </a:lnTo>
                  <a:lnTo>
                    <a:pt x="729" y="938"/>
                  </a:lnTo>
                  <a:lnTo>
                    <a:pt x="730" y="937"/>
                  </a:lnTo>
                  <a:lnTo>
                    <a:pt x="728" y="936"/>
                  </a:lnTo>
                  <a:lnTo>
                    <a:pt x="727" y="933"/>
                  </a:lnTo>
                  <a:lnTo>
                    <a:pt x="725" y="929"/>
                  </a:lnTo>
                  <a:lnTo>
                    <a:pt x="727" y="920"/>
                  </a:lnTo>
                  <a:lnTo>
                    <a:pt x="726" y="919"/>
                  </a:lnTo>
                  <a:lnTo>
                    <a:pt x="725" y="918"/>
                  </a:lnTo>
                  <a:lnTo>
                    <a:pt x="724" y="918"/>
                  </a:lnTo>
                  <a:lnTo>
                    <a:pt x="723" y="918"/>
                  </a:lnTo>
                  <a:lnTo>
                    <a:pt x="723" y="919"/>
                  </a:lnTo>
                  <a:lnTo>
                    <a:pt x="722" y="919"/>
                  </a:lnTo>
                  <a:lnTo>
                    <a:pt x="721" y="917"/>
                  </a:lnTo>
                  <a:lnTo>
                    <a:pt x="719" y="918"/>
                  </a:lnTo>
                  <a:lnTo>
                    <a:pt x="718" y="922"/>
                  </a:lnTo>
                  <a:lnTo>
                    <a:pt x="717" y="923"/>
                  </a:lnTo>
                  <a:lnTo>
                    <a:pt x="716" y="923"/>
                  </a:lnTo>
                  <a:lnTo>
                    <a:pt x="715" y="923"/>
                  </a:lnTo>
                  <a:lnTo>
                    <a:pt x="713" y="923"/>
                  </a:lnTo>
                  <a:lnTo>
                    <a:pt x="712" y="922"/>
                  </a:lnTo>
                  <a:lnTo>
                    <a:pt x="710" y="922"/>
                  </a:lnTo>
                  <a:lnTo>
                    <a:pt x="708" y="924"/>
                  </a:lnTo>
                  <a:lnTo>
                    <a:pt x="707" y="924"/>
                  </a:lnTo>
                  <a:lnTo>
                    <a:pt x="705" y="925"/>
                  </a:lnTo>
                  <a:lnTo>
                    <a:pt x="704" y="928"/>
                  </a:lnTo>
                  <a:lnTo>
                    <a:pt x="698" y="928"/>
                  </a:lnTo>
                  <a:lnTo>
                    <a:pt x="683" y="914"/>
                  </a:lnTo>
                  <a:lnTo>
                    <a:pt x="674" y="890"/>
                  </a:lnTo>
                  <a:lnTo>
                    <a:pt x="436" y="780"/>
                  </a:lnTo>
                  <a:lnTo>
                    <a:pt x="416" y="788"/>
                  </a:lnTo>
                  <a:lnTo>
                    <a:pt x="376" y="815"/>
                  </a:lnTo>
                  <a:lnTo>
                    <a:pt x="366" y="813"/>
                  </a:lnTo>
                  <a:lnTo>
                    <a:pt x="361" y="814"/>
                  </a:lnTo>
                  <a:lnTo>
                    <a:pt x="361" y="815"/>
                  </a:lnTo>
                  <a:lnTo>
                    <a:pt x="360" y="815"/>
                  </a:lnTo>
                  <a:lnTo>
                    <a:pt x="359" y="815"/>
                  </a:lnTo>
                  <a:lnTo>
                    <a:pt x="359" y="814"/>
                  </a:lnTo>
                  <a:lnTo>
                    <a:pt x="358" y="814"/>
                  </a:lnTo>
                  <a:lnTo>
                    <a:pt x="358" y="813"/>
                  </a:lnTo>
                  <a:lnTo>
                    <a:pt x="358" y="814"/>
                  </a:lnTo>
                  <a:lnTo>
                    <a:pt x="357" y="814"/>
                  </a:lnTo>
                  <a:lnTo>
                    <a:pt x="357" y="814"/>
                  </a:lnTo>
                  <a:lnTo>
                    <a:pt x="357" y="815"/>
                  </a:lnTo>
                  <a:lnTo>
                    <a:pt x="357" y="814"/>
                  </a:lnTo>
                  <a:lnTo>
                    <a:pt x="357" y="815"/>
                  </a:lnTo>
                  <a:lnTo>
                    <a:pt x="356" y="815"/>
                  </a:lnTo>
                  <a:lnTo>
                    <a:pt x="356" y="814"/>
                  </a:lnTo>
                  <a:lnTo>
                    <a:pt x="355" y="814"/>
                  </a:lnTo>
                  <a:lnTo>
                    <a:pt x="354" y="814"/>
                  </a:lnTo>
                  <a:lnTo>
                    <a:pt x="353" y="814"/>
                  </a:lnTo>
                  <a:lnTo>
                    <a:pt x="353" y="815"/>
                  </a:lnTo>
                  <a:lnTo>
                    <a:pt x="352" y="815"/>
                  </a:lnTo>
                  <a:lnTo>
                    <a:pt x="352" y="814"/>
                  </a:lnTo>
                  <a:lnTo>
                    <a:pt x="351" y="814"/>
                  </a:lnTo>
                  <a:lnTo>
                    <a:pt x="351" y="813"/>
                  </a:lnTo>
                  <a:lnTo>
                    <a:pt x="351" y="814"/>
                  </a:lnTo>
                  <a:lnTo>
                    <a:pt x="350" y="814"/>
                  </a:lnTo>
                  <a:lnTo>
                    <a:pt x="350" y="813"/>
                  </a:lnTo>
                  <a:lnTo>
                    <a:pt x="350" y="814"/>
                  </a:lnTo>
                  <a:lnTo>
                    <a:pt x="350" y="813"/>
                  </a:lnTo>
                  <a:lnTo>
                    <a:pt x="349" y="813"/>
                  </a:lnTo>
                  <a:lnTo>
                    <a:pt x="348" y="813"/>
                  </a:lnTo>
                  <a:lnTo>
                    <a:pt x="348" y="814"/>
                  </a:lnTo>
                  <a:lnTo>
                    <a:pt x="348" y="814"/>
                  </a:lnTo>
                  <a:lnTo>
                    <a:pt x="348" y="813"/>
                  </a:lnTo>
                  <a:lnTo>
                    <a:pt x="348" y="814"/>
                  </a:lnTo>
                  <a:lnTo>
                    <a:pt x="347" y="814"/>
                  </a:lnTo>
                  <a:lnTo>
                    <a:pt x="346" y="814"/>
                  </a:lnTo>
                  <a:lnTo>
                    <a:pt x="345" y="814"/>
                  </a:lnTo>
                  <a:lnTo>
                    <a:pt x="345" y="815"/>
                  </a:lnTo>
                  <a:lnTo>
                    <a:pt x="345" y="815"/>
                  </a:lnTo>
                  <a:lnTo>
                    <a:pt x="344" y="815"/>
                  </a:lnTo>
                  <a:lnTo>
                    <a:pt x="344" y="816"/>
                  </a:lnTo>
                  <a:lnTo>
                    <a:pt x="343" y="816"/>
                  </a:lnTo>
                  <a:lnTo>
                    <a:pt x="344" y="816"/>
                  </a:lnTo>
                  <a:lnTo>
                    <a:pt x="343" y="816"/>
                  </a:lnTo>
                  <a:lnTo>
                    <a:pt x="342" y="816"/>
                  </a:lnTo>
                  <a:lnTo>
                    <a:pt x="342" y="817"/>
                  </a:lnTo>
                  <a:lnTo>
                    <a:pt x="341" y="817"/>
                  </a:lnTo>
                  <a:lnTo>
                    <a:pt x="340" y="817"/>
                  </a:lnTo>
                  <a:lnTo>
                    <a:pt x="340" y="816"/>
                  </a:lnTo>
                  <a:lnTo>
                    <a:pt x="339" y="816"/>
                  </a:lnTo>
                  <a:lnTo>
                    <a:pt x="339" y="816"/>
                  </a:lnTo>
                  <a:lnTo>
                    <a:pt x="339" y="815"/>
                  </a:lnTo>
                  <a:lnTo>
                    <a:pt x="338" y="815"/>
                  </a:lnTo>
                  <a:lnTo>
                    <a:pt x="338" y="815"/>
                  </a:lnTo>
                  <a:lnTo>
                    <a:pt x="337" y="815"/>
                  </a:lnTo>
                  <a:lnTo>
                    <a:pt x="336" y="815"/>
                  </a:lnTo>
                  <a:lnTo>
                    <a:pt x="335" y="815"/>
                  </a:lnTo>
                  <a:lnTo>
                    <a:pt x="335" y="814"/>
                  </a:lnTo>
                  <a:lnTo>
                    <a:pt x="334" y="814"/>
                  </a:lnTo>
                  <a:lnTo>
                    <a:pt x="334" y="813"/>
                  </a:lnTo>
                  <a:lnTo>
                    <a:pt x="333" y="813"/>
                  </a:lnTo>
                  <a:lnTo>
                    <a:pt x="334" y="813"/>
                  </a:lnTo>
                  <a:lnTo>
                    <a:pt x="334" y="812"/>
                  </a:lnTo>
                  <a:lnTo>
                    <a:pt x="333" y="811"/>
                  </a:lnTo>
                  <a:lnTo>
                    <a:pt x="333" y="810"/>
                  </a:lnTo>
                  <a:lnTo>
                    <a:pt x="332" y="810"/>
                  </a:lnTo>
                  <a:lnTo>
                    <a:pt x="332" y="809"/>
                  </a:lnTo>
                  <a:lnTo>
                    <a:pt x="331" y="808"/>
                  </a:lnTo>
                  <a:lnTo>
                    <a:pt x="330" y="808"/>
                  </a:lnTo>
                  <a:lnTo>
                    <a:pt x="330" y="807"/>
                  </a:lnTo>
                  <a:lnTo>
                    <a:pt x="330" y="807"/>
                  </a:lnTo>
                  <a:lnTo>
                    <a:pt x="329" y="807"/>
                  </a:lnTo>
                  <a:lnTo>
                    <a:pt x="327" y="806"/>
                  </a:lnTo>
                  <a:lnTo>
                    <a:pt x="326" y="806"/>
                  </a:lnTo>
                  <a:lnTo>
                    <a:pt x="325" y="806"/>
                  </a:lnTo>
                  <a:lnTo>
                    <a:pt x="324" y="806"/>
                  </a:lnTo>
                  <a:lnTo>
                    <a:pt x="323" y="806"/>
                  </a:lnTo>
                  <a:lnTo>
                    <a:pt x="322" y="806"/>
                  </a:lnTo>
                  <a:lnTo>
                    <a:pt x="321" y="806"/>
                  </a:lnTo>
                  <a:lnTo>
                    <a:pt x="321" y="806"/>
                  </a:lnTo>
                  <a:lnTo>
                    <a:pt x="320" y="807"/>
                  </a:lnTo>
                  <a:lnTo>
                    <a:pt x="319" y="807"/>
                  </a:lnTo>
                  <a:lnTo>
                    <a:pt x="318" y="807"/>
                  </a:lnTo>
                  <a:lnTo>
                    <a:pt x="317" y="807"/>
                  </a:lnTo>
                  <a:lnTo>
                    <a:pt x="316" y="807"/>
                  </a:lnTo>
                  <a:lnTo>
                    <a:pt x="315" y="807"/>
                  </a:lnTo>
                  <a:lnTo>
                    <a:pt x="314" y="808"/>
                  </a:lnTo>
                  <a:lnTo>
                    <a:pt x="314" y="807"/>
                  </a:lnTo>
                  <a:lnTo>
                    <a:pt x="313" y="807"/>
                  </a:lnTo>
                  <a:lnTo>
                    <a:pt x="312" y="807"/>
                  </a:lnTo>
                  <a:lnTo>
                    <a:pt x="312" y="808"/>
                  </a:lnTo>
                  <a:lnTo>
                    <a:pt x="311" y="809"/>
                  </a:lnTo>
                  <a:lnTo>
                    <a:pt x="311" y="808"/>
                  </a:lnTo>
                  <a:lnTo>
                    <a:pt x="311" y="809"/>
                  </a:lnTo>
                  <a:lnTo>
                    <a:pt x="310" y="808"/>
                  </a:lnTo>
                  <a:lnTo>
                    <a:pt x="310" y="809"/>
                  </a:lnTo>
                  <a:lnTo>
                    <a:pt x="309" y="809"/>
                  </a:lnTo>
                  <a:lnTo>
                    <a:pt x="310" y="809"/>
                  </a:lnTo>
                  <a:lnTo>
                    <a:pt x="309" y="809"/>
                  </a:lnTo>
                  <a:lnTo>
                    <a:pt x="309" y="808"/>
                  </a:lnTo>
                  <a:lnTo>
                    <a:pt x="308" y="808"/>
                  </a:lnTo>
                  <a:lnTo>
                    <a:pt x="307" y="808"/>
                  </a:lnTo>
                  <a:lnTo>
                    <a:pt x="305" y="808"/>
                  </a:lnTo>
                  <a:lnTo>
                    <a:pt x="304" y="808"/>
                  </a:lnTo>
                  <a:lnTo>
                    <a:pt x="303" y="808"/>
                  </a:lnTo>
                  <a:lnTo>
                    <a:pt x="303" y="807"/>
                  </a:lnTo>
                  <a:lnTo>
                    <a:pt x="303" y="808"/>
                  </a:lnTo>
                  <a:lnTo>
                    <a:pt x="302" y="809"/>
                  </a:lnTo>
                  <a:lnTo>
                    <a:pt x="302" y="808"/>
                  </a:lnTo>
                  <a:lnTo>
                    <a:pt x="302" y="809"/>
                  </a:lnTo>
                  <a:lnTo>
                    <a:pt x="301" y="809"/>
                  </a:lnTo>
                  <a:lnTo>
                    <a:pt x="300" y="809"/>
                  </a:lnTo>
                  <a:lnTo>
                    <a:pt x="297" y="809"/>
                  </a:lnTo>
                  <a:lnTo>
                    <a:pt x="296" y="808"/>
                  </a:lnTo>
                  <a:lnTo>
                    <a:pt x="297" y="807"/>
                  </a:lnTo>
                  <a:lnTo>
                    <a:pt x="297" y="806"/>
                  </a:lnTo>
                  <a:lnTo>
                    <a:pt x="296" y="807"/>
                  </a:lnTo>
                  <a:lnTo>
                    <a:pt x="296" y="806"/>
                  </a:lnTo>
                  <a:lnTo>
                    <a:pt x="295" y="806"/>
                  </a:lnTo>
                  <a:lnTo>
                    <a:pt x="295" y="807"/>
                  </a:lnTo>
                  <a:lnTo>
                    <a:pt x="294" y="807"/>
                  </a:lnTo>
                  <a:lnTo>
                    <a:pt x="293" y="808"/>
                  </a:lnTo>
                  <a:lnTo>
                    <a:pt x="293" y="808"/>
                  </a:lnTo>
                  <a:lnTo>
                    <a:pt x="292" y="809"/>
                  </a:lnTo>
                  <a:lnTo>
                    <a:pt x="289" y="809"/>
                  </a:lnTo>
                  <a:lnTo>
                    <a:pt x="288" y="810"/>
                  </a:lnTo>
                  <a:lnTo>
                    <a:pt x="285" y="810"/>
                  </a:lnTo>
                  <a:lnTo>
                    <a:pt x="284" y="810"/>
                  </a:lnTo>
                  <a:lnTo>
                    <a:pt x="284" y="808"/>
                  </a:lnTo>
                  <a:lnTo>
                    <a:pt x="284" y="807"/>
                  </a:lnTo>
                  <a:lnTo>
                    <a:pt x="283" y="807"/>
                  </a:lnTo>
                  <a:lnTo>
                    <a:pt x="283" y="806"/>
                  </a:lnTo>
                  <a:lnTo>
                    <a:pt x="282" y="806"/>
                  </a:lnTo>
                  <a:lnTo>
                    <a:pt x="282" y="806"/>
                  </a:lnTo>
                  <a:lnTo>
                    <a:pt x="283" y="806"/>
                  </a:lnTo>
                  <a:lnTo>
                    <a:pt x="283" y="805"/>
                  </a:lnTo>
                  <a:lnTo>
                    <a:pt x="283" y="804"/>
                  </a:lnTo>
                  <a:lnTo>
                    <a:pt x="284" y="804"/>
                  </a:lnTo>
                  <a:lnTo>
                    <a:pt x="283" y="804"/>
                  </a:lnTo>
                  <a:lnTo>
                    <a:pt x="282" y="804"/>
                  </a:lnTo>
                  <a:lnTo>
                    <a:pt x="282" y="805"/>
                  </a:lnTo>
                  <a:lnTo>
                    <a:pt x="282" y="804"/>
                  </a:lnTo>
                  <a:lnTo>
                    <a:pt x="282" y="803"/>
                  </a:lnTo>
                  <a:lnTo>
                    <a:pt x="281" y="803"/>
                  </a:lnTo>
                  <a:lnTo>
                    <a:pt x="281" y="802"/>
                  </a:lnTo>
                  <a:lnTo>
                    <a:pt x="281" y="803"/>
                  </a:lnTo>
                  <a:lnTo>
                    <a:pt x="280" y="803"/>
                  </a:lnTo>
                  <a:lnTo>
                    <a:pt x="280" y="802"/>
                  </a:lnTo>
                  <a:lnTo>
                    <a:pt x="280" y="803"/>
                  </a:lnTo>
                  <a:lnTo>
                    <a:pt x="279" y="803"/>
                  </a:lnTo>
                  <a:lnTo>
                    <a:pt x="279" y="802"/>
                  </a:lnTo>
                  <a:lnTo>
                    <a:pt x="279" y="800"/>
                  </a:lnTo>
                  <a:lnTo>
                    <a:pt x="279" y="799"/>
                  </a:lnTo>
                  <a:lnTo>
                    <a:pt x="279" y="798"/>
                  </a:lnTo>
                  <a:lnTo>
                    <a:pt x="279" y="797"/>
                  </a:lnTo>
                  <a:lnTo>
                    <a:pt x="279" y="797"/>
                  </a:lnTo>
                  <a:lnTo>
                    <a:pt x="278" y="797"/>
                  </a:lnTo>
                  <a:lnTo>
                    <a:pt x="277" y="797"/>
                  </a:lnTo>
                  <a:lnTo>
                    <a:pt x="276" y="797"/>
                  </a:lnTo>
                  <a:lnTo>
                    <a:pt x="276" y="797"/>
                  </a:lnTo>
                  <a:lnTo>
                    <a:pt x="275" y="797"/>
                  </a:lnTo>
                  <a:lnTo>
                    <a:pt x="275" y="797"/>
                  </a:lnTo>
                  <a:lnTo>
                    <a:pt x="274" y="798"/>
                  </a:lnTo>
                  <a:lnTo>
                    <a:pt x="273" y="798"/>
                  </a:lnTo>
                  <a:lnTo>
                    <a:pt x="270" y="799"/>
                  </a:lnTo>
                  <a:lnTo>
                    <a:pt x="268" y="801"/>
                  </a:lnTo>
                  <a:lnTo>
                    <a:pt x="267" y="802"/>
                  </a:lnTo>
                  <a:lnTo>
                    <a:pt x="266" y="802"/>
                  </a:lnTo>
                  <a:lnTo>
                    <a:pt x="266" y="802"/>
                  </a:lnTo>
                  <a:lnTo>
                    <a:pt x="266" y="803"/>
                  </a:lnTo>
                  <a:lnTo>
                    <a:pt x="265" y="803"/>
                  </a:lnTo>
                  <a:lnTo>
                    <a:pt x="264" y="804"/>
                  </a:lnTo>
                  <a:lnTo>
                    <a:pt x="264" y="803"/>
                  </a:lnTo>
                  <a:lnTo>
                    <a:pt x="263" y="804"/>
                  </a:lnTo>
                  <a:lnTo>
                    <a:pt x="262" y="805"/>
                  </a:lnTo>
                  <a:lnTo>
                    <a:pt x="261" y="805"/>
                  </a:lnTo>
                  <a:lnTo>
                    <a:pt x="261" y="806"/>
                  </a:lnTo>
                  <a:lnTo>
                    <a:pt x="260" y="806"/>
                  </a:lnTo>
                  <a:lnTo>
                    <a:pt x="260" y="806"/>
                  </a:lnTo>
                  <a:lnTo>
                    <a:pt x="259" y="807"/>
                  </a:lnTo>
                  <a:lnTo>
                    <a:pt x="257" y="808"/>
                  </a:lnTo>
                  <a:lnTo>
                    <a:pt x="257" y="809"/>
                  </a:lnTo>
                  <a:lnTo>
                    <a:pt x="257" y="809"/>
                  </a:lnTo>
                  <a:lnTo>
                    <a:pt x="256" y="811"/>
                  </a:lnTo>
                  <a:lnTo>
                    <a:pt x="255" y="811"/>
                  </a:lnTo>
                  <a:lnTo>
                    <a:pt x="254" y="812"/>
                  </a:lnTo>
                  <a:lnTo>
                    <a:pt x="253" y="813"/>
                  </a:lnTo>
                  <a:lnTo>
                    <a:pt x="252" y="814"/>
                  </a:lnTo>
                  <a:lnTo>
                    <a:pt x="251" y="814"/>
                  </a:lnTo>
                  <a:lnTo>
                    <a:pt x="249" y="814"/>
                  </a:lnTo>
                  <a:lnTo>
                    <a:pt x="248" y="814"/>
                  </a:lnTo>
                  <a:lnTo>
                    <a:pt x="248" y="815"/>
                  </a:lnTo>
                  <a:lnTo>
                    <a:pt x="248" y="815"/>
                  </a:lnTo>
                  <a:lnTo>
                    <a:pt x="248" y="814"/>
                  </a:lnTo>
                  <a:lnTo>
                    <a:pt x="247" y="815"/>
                  </a:lnTo>
                  <a:lnTo>
                    <a:pt x="246" y="815"/>
                  </a:lnTo>
                  <a:lnTo>
                    <a:pt x="245" y="815"/>
                  </a:lnTo>
                  <a:lnTo>
                    <a:pt x="244" y="815"/>
                  </a:lnTo>
                  <a:lnTo>
                    <a:pt x="243" y="816"/>
                  </a:lnTo>
                  <a:lnTo>
                    <a:pt x="242" y="816"/>
                  </a:lnTo>
                  <a:lnTo>
                    <a:pt x="241" y="816"/>
                  </a:lnTo>
                  <a:lnTo>
                    <a:pt x="241" y="815"/>
                  </a:lnTo>
                  <a:lnTo>
                    <a:pt x="241" y="815"/>
                  </a:lnTo>
                  <a:lnTo>
                    <a:pt x="240" y="815"/>
                  </a:lnTo>
                  <a:lnTo>
                    <a:pt x="239" y="815"/>
                  </a:lnTo>
                  <a:lnTo>
                    <a:pt x="239" y="815"/>
                  </a:lnTo>
                  <a:lnTo>
                    <a:pt x="235" y="816"/>
                  </a:lnTo>
                  <a:lnTo>
                    <a:pt x="233" y="817"/>
                  </a:lnTo>
                  <a:lnTo>
                    <a:pt x="232" y="817"/>
                  </a:lnTo>
                  <a:lnTo>
                    <a:pt x="233" y="816"/>
                  </a:lnTo>
                  <a:lnTo>
                    <a:pt x="232" y="815"/>
                  </a:lnTo>
                  <a:lnTo>
                    <a:pt x="233" y="813"/>
                  </a:lnTo>
                  <a:lnTo>
                    <a:pt x="234" y="812"/>
                  </a:lnTo>
                  <a:lnTo>
                    <a:pt x="233" y="812"/>
                  </a:lnTo>
                  <a:lnTo>
                    <a:pt x="232" y="812"/>
                  </a:lnTo>
                  <a:lnTo>
                    <a:pt x="231" y="812"/>
                  </a:lnTo>
                  <a:lnTo>
                    <a:pt x="230" y="812"/>
                  </a:lnTo>
                  <a:lnTo>
                    <a:pt x="229" y="813"/>
                  </a:lnTo>
                  <a:lnTo>
                    <a:pt x="228" y="812"/>
                  </a:lnTo>
                  <a:lnTo>
                    <a:pt x="228" y="811"/>
                  </a:lnTo>
                  <a:lnTo>
                    <a:pt x="227" y="811"/>
                  </a:lnTo>
                  <a:lnTo>
                    <a:pt x="227" y="812"/>
                  </a:lnTo>
                  <a:lnTo>
                    <a:pt x="226" y="812"/>
                  </a:lnTo>
                  <a:lnTo>
                    <a:pt x="225" y="812"/>
                  </a:lnTo>
                  <a:lnTo>
                    <a:pt x="225" y="811"/>
                  </a:lnTo>
                  <a:lnTo>
                    <a:pt x="226" y="811"/>
                  </a:lnTo>
                  <a:lnTo>
                    <a:pt x="225" y="811"/>
                  </a:lnTo>
                  <a:lnTo>
                    <a:pt x="224" y="811"/>
                  </a:lnTo>
                  <a:lnTo>
                    <a:pt x="223" y="811"/>
                  </a:lnTo>
                  <a:lnTo>
                    <a:pt x="224" y="811"/>
                  </a:lnTo>
                  <a:lnTo>
                    <a:pt x="224" y="810"/>
                  </a:lnTo>
                  <a:lnTo>
                    <a:pt x="224" y="809"/>
                  </a:lnTo>
                  <a:lnTo>
                    <a:pt x="224" y="808"/>
                  </a:lnTo>
                  <a:lnTo>
                    <a:pt x="224" y="807"/>
                  </a:lnTo>
                  <a:lnTo>
                    <a:pt x="224" y="806"/>
                  </a:lnTo>
                  <a:lnTo>
                    <a:pt x="223" y="806"/>
                  </a:lnTo>
                  <a:lnTo>
                    <a:pt x="222" y="806"/>
                  </a:lnTo>
                  <a:lnTo>
                    <a:pt x="222" y="806"/>
                  </a:lnTo>
                  <a:lnTo>
                    <a:pt x="223" y="805"/>
                  </a:lnTo>
                  <a:lnTo>
                    <a:pt x="223" y="804"/>
                  </a:lnTo>
                  <a:lnTo>
                    <a:pt x="222" y="803"/>
                  </a:lnTo>
                  <a:lnTo>
                    <a:pt x="221" y="803"/>
                  </a:lnTo>
                  <a:lnTo>
                    <a:pt x="221" y="804"/>
                  </a:lnTo>
                  <a:lnTo>
                    <a:pt x="220" y="804"/>
                  </a:lnTo>
                  <a:lnTo>
                    <a:pt x="220" y="803"/>
                  </a:lnTo>
                  <a:lnTo>
                    <a:pt x="220" y="804"/>
                  </a:lnTo>
                  <a:lnTo>
                    <a:pt x="219" y="804"/>
                  </a:lnTo>
                  <a:lnTo>
                    <a:pt x="218" y="804"/>
                  </a:lnTo>
                  <a:lnTo>
                    <a:pt x="217" y="803"/>
                  </a:lnTo>
                  <a:lnTo>
                    <a:pt x="215" y="803"/>
                  </a:lnTo>
                  <a:lnTo>
                    <a:pt x="213" y="803"/>
                  </a:lnTo>
                  <a:lnTo>
                    <a:pt x="213" y="802"/>
                  </a:lnTo>
                  <a:lnTo>
                    <a:pt x="212" y="801"/>
                  </a:lnTo>
                  <a:lnTo>
                    <a:pt x="211" y="800"/>
                  </a:lnTo>
                  <a:lnTo>
                    <a:pt x="211" y="800"/>
                  </a:lnTo>
                  <a:lnTo>
                    <a:pt x="210" y="800"/>
                  </a:lnTo>
                  <a:lnTo>
                    <a:pt x="209" y="801"/>
                  </a:lnTo>
                  <a:lnTo>
                    <a:pt x="208" y="801"/>
                  </a:lnTo>
                  <a:lnTo>
                    <a:pt x="207" y="801"/>
                  </a:lnTo>
                  <a:lnTo>
                    <a:pt x="207" y="800"/>
                  </a:lnTo>
                  <a:lnTo>
                    <a:pt x="208" y="800"/>
                  </a:lnTo>
                  <a:lnTo>
                    <a:pt x="207" y="800"/>
                  </a:lnTo>
                  <a:lnTo>
                    <a:pt x="208" y="800"/>
                  </a:lnTo>
                  <a:lnTo>
                    <a:pt x="208" y="799"/>
                  </a:lnTo>
                  <a:lnTo>
                    <a:pt x="207" y="799"/>
                  </a:lnTo>
                  <a:lnTo>
                    <a:pt x="206" y="799"/>
                  </a:lnTo>
                  <a:lnTo>
                    <a:pt x="207" y="799"/>
                  </a:lnTo>
                  <a:lnTo>
                    <a:pt x="206" y="800"/>
                  </a:lnTo>
                  <a:lnTo>
                    <a:pt x="206" y="799"/>
                  </a:lnTo>
                  <a:lnTo>
                    <a:pt x="205" y="798"/>
                  </a:lnTo>
                  <a:lnTo>
                    <a:pt x="204" y="798"/>
                  </a:lnTo>
                  <a:lnTo>
                    <a:pt x="204" y="797"/>
                  </a:lnTo>
                  <a:lnTo>
                    <a:pt x="203" y="796"/>
                  </a:lnTo>
                  <a:lnTo>
                    <a:pt x="203" y="795"/>
                  </a:lnTo>
                  <a:lnTo>
                    <a:pt x="204" y="793"/>
                  </a:lnTo>
                  <a:lnTo>
                    <a:pt x="203" y="793"/>
                  </a:lnTo>
                  <a:lnTo>
                    <a:pt x="202" y="792"/>
                  </a:lnTo>
                  <a:lnTo>
                    <a:pt x="202" y="792"/>
                  </a:lnTo>
                  <a:lnTo>
                    <a:pt x="202" y="791"/>
                  </a:lnTo>
                  <a:lnTo>
                    <a:pt x="202" y="790"/>
                  </a:lnTo>
                  <a:lnTo>
                    <a:pt x="201" y="789"/>
                  </a:lnTo>
                  <a:lnTo>
                    <a:pt x="200" y="789"/>
                  </a:lnTo>
                  <a:lnTo>
                    <a:pt x="199" y="789"/>
                  </a:lnTo>
                  <a:lnTo>
                    <a:pt x="199" y="790"/>
                  </a:lnTo>
                  <a:lnTo>
                    <a:pt x="195" y="790"/>
                  </a:lnTo>
                  <a:lnTo>
                    <a:pt x="195" y="789"/>
                  </a:lnTo>
                  <a:lnTo>
                    <a:pt x="193" y="789"/>
                  </a:lnTo>
                  <a:lnTo>
                    <a:pt x="193" y="790"/>
                  </a:lnTo>
                  <a:lnTo>
                    <a:pt x="192" y="791"/>
                  </a:lnTo>
                  <a:lnTo>
                    <a:pt x="192" y="790"/>
                  </a:lnTo>
                  <a:lnTo>
                    <a:pt x="191" y="791"/>
                  </a:lnTo>
                  <a:lnTo>
                    <a:pt x="190" y="791"/>
                  </a:lnTo>
                  <a:lnTo>
                    <a:pt x="187" y="790"/>
                  </a:lnTo>
                  <a:lnTo>
                    <a:pt x="186" y="791"/>
                  </a:lnTo>
                  <a:lnTo>
                    <a:pt x="185" y="793"/>
                  </a:lnTo>
                  <a:lnTo>
                    <a:pt x="185" y="794"/>
                  </a:lnTo>
                  <a:lnTo>
                    <a:pt x="184" y="794"/>
                  </a:lnTo>
                  <a:lnTo>
                    <a:pt x="185" y="795"/>
                  </a:lnTo>
                  <a:lnTo>
                    <a:pt x="185" y="797"/>
                  </a:lnTo>
                  <a:lnTo>
                    <a:pt x="185" y="797"/>
                  </a:lnTo>
                  <a:lnTo>
                    <a:pt x="186" y="797"/>
                  </a:lnTo>
                  <a:lnTo>
                    <a:pt x="185" y="798"/>
                  </a:lnTo>
                  <a:lnTo>
                    <a:pt x="186" y="799"/>
                  </a:lnTo>
                  <a:lnTo>
                    <a:pt x="187" y="799"/>
                  </a:lnTo>
                  <a:lnTo>
                    <a:pt x="187" y="800"/>
                  </a:lnTo>
                  <a:lnTo>
                    <a:pt x="187" y="801"/>
                  </a:lnTo>
                  <a:lnTo>
                    <a:pt x="184" y="801"/>
                  </a:lnTo>
                  <a:lnTo>
                    <a:pt x="184" y="802"/>
                  </a:lnTo>
                  <a:lnTo>
                    <a:pt x="183" y="802"/>
                  </a:lnTo>
                  <a:lnTo>
                    <a:pt x="182" y="802"/>
                  </a:lnTo>
                  <a:lnTo>
                    <a:pt x="182" y="803"/>
                  </a:lnTo>
                  <a:lnTo>
                    <a:pt x="181" y="803"/>
                  </a:lnTo>
                  <a:lnTo>
                    <a:pt x="182" y="803"/>
                  </a:lnTo>
                  <a:lnTo>
                    <a:pt x="181" y="803"/>
                  </a:lnTo>
                  <a:lnTo>
                    <a:pt x="181" y="802"/>
                  </a:lnTo>
                  <a:lnTo>
                    <a:pt x="180" y="802"/>
                  </a:lnTo>
                  <a:lnTo>
                    <a:pt x="180" y="801"/>
                  </a:lnTo>
                  <a:lnTo>
                    <a:pt x="180" y="800"/>
                  </a:lnTo>
                  <a:lnTo>
                    <a:pt x="180" y="799"/>
                  </a:lnTo>
                  <a:lnTo>
                    <a:pt x="179" y="798"/>
                  </a:lnTo>
                  <a:lnTo>
                    <a:pt x="178" y="797"/>
                  </a:lnTo>
                  <a:lnTo>
                    <a:pt x="177" y="796"/>
                  </a:lnTo>
                  <a:lnTo>
                    <a:pt x="176" y="795"/>
                  </a:lnTo>
                  <a:lnTo>
                    <a:pt x="175" y="793"/>
                  </a:lnTo>
                  <a:lnTo>
                    <a:pt x="175" y="791"/>
                  </a:lnTo>
                  <a:lnTo>
                    <a:pt x="174" y="789"/>
                  </a:lnTo>
                  <a:lnTo>
                    <a:pt x="175" y="787"/>
                  </a:lnTo>
                  <a:lnTo>
                    <a:pt x="175" y="785"/>
                  </a:lnTo>
                  <a:lnTo>
                    <a:pt x="174" y="785"/>
                  </a:lnTo>
                  <a:lnTo>
                    <a:pt x="174" y="784"/>
                  </a:lnTo>
                  <a:lnTo>
                    <a:pt x="173" y="784"/>
                  </a:lnTo>
                  <a:lnTo>
                    <a:pt x="173" y="783"/>
                  </a:lnTo>
                  <a:lnTo>
                    <a:pt x="172" y="782"/>
                  </a:lnTo>
                  <a:lnTo>
                    <a:pt x="171" y="782"/>
                  </a:lnTo>
                  <a:lnTo>
                    <a:pt x="170" y="782"/>
                  </a:lnTo>
                  <a:lnTo>
                    <a:pt x="167" y="783"/>
                  </a:lnTo>
                  <a:lnTo>
                    <a:pt x="162" y="784"/>
                  </a:lnTo>
                  <a:lnTo>
                    <a:pt x="162" y="783"/>
                  </a:lnTo>
                  <a:lnTo>
                    <a:pt x="160" y="783"/>
                  </a:lnTo>
                  <a:lnTo>
                    <a:pt x="158" y="781"/>
                  </a:lnTo>
                  <a:lnTo>
                    <a:pt x="158" y="780"/>
                  </a:lnTo>
                  <a:lnTo>
                    <a:pt x="159" y="779"/>
                  </a:lnTo>
                  <a:lnTo>
                    <a:pt x="159" y="778"/>
                  </a:lnTo>
                  <a:lnTo>
                    <a:pt x="160" y="778"/>
                  </a:lnTo>
                  <a:lnTo>
                    <a:pt x="162" y="778"/>
                  </a:lnTo>
                  <a:lnTo>
                    <a:pt x="163" y="778"/>
                  </a:lnTo>
                  <a:lnTo>
                    <a:pt x="164" y="778"/>
                  </a:lnTo>
                  <a:lnTo>
                    <a:pt x="164" y="777"/>
                  </a:lnTo>
                  <a:lnTo>
                    <a:pt x="164" y="776"/>
                  </a:lnTo>
                  <a:lnTo>
                    <a:pt x="163" y="774"/>
                  </a:lnTo>
                  <a:lnTo>
                    <a:pt x="162" y="773"/>
                  </a:lnTo>
                  <a:lnTo>
                    <a:pt x="157" y="774"/>
                  </a:lnTo>
                  <a:lnTo>
                    <a:pt x="147" y="769"/>
                  </a:lnTo>
                  <a:lnTo>
                    <a:pt x="146" y="769"/>
                  </a:lnTo>
                  <a:lnTo>
                    <a:pt x="144" y="769"/>
                  </a:lnTo>
                  <a:lnTo>
                    <a:pt x="143" y="768"/>
                  </a:lnTo>
                  <a:lnTo>
                    <a:pt x="143" y="766"/>
                  </a:lnTo>
                  <a:lnTo>
                    <a:pt x="140" y="767"/>
                  </a:lnTo>
                  <a:lnTo>
                    <a:pt x="134" y="767"/>
                  </a:lnTo>
                  <a:lnTo>
                    <a:pt x="129" y="767"/>
                  </a:lnTo>
                  <a:lnTo>
                    <a:pt x="128" y="767"/>
                  </a:lnTo>
                  <a:lnTo>
                    <a:pt x="127" y="765"/>
                  </a:lnTo>
                  <a:lnTo>
                    <a:pt x="123" y="766"/>
                  </a:lnTo>
                  <a:lnTo>
                    <a:pt x="118" y="767"/>
                  </a:lnTo>
                  <a:lnTo>
                    <a:pt x="118" y="769"/>
                  </a:lnTo>
                  <a:lnTo>
                    <a:pt x="117" y="769"/>
                  </a:lnTo>
                  <a:lnTo>
                    <a:pt x="116" y="769"/>
                  </a:lnTo>
                  <a:lnTo>
                    <a:pt x="115" y="769"/>
                  </a:lnTo>
                  <a:lnTo>
                    <a:pt x="114" y="769"/>
                  </a:lnTo>
                  <a:lnTo>
                    <a:pt x="114" y="769"/>
                  </a:lnTo>
                  <a:lnTo>
                    <a:pt x="113" y="769"/>
                  </a:lnTo>
                  <a:lnTo>
                    <a:pt x="112" y="769"/>
                  </a:lnTo>
                  <a:lnTo>
                    <a:pt x="112" y="770"/>
                  </a:lnTo>
                  <a:lnTo>
                    <a:pt x="111" y="770"/>
                  </a:lnTo>
                  <a:lnTo>
                    <a:pt x="111" y="771"/>
                  </a:lnTo>
                  <a:lnTo>
                    <a:pt x="111" y="772"/>
                  </a:lnTo>
                  <a:lnTo>
                    <a:pt x="111" y="773"/>
                  </a:lnTo>
                  <a:lnTo>
                    <a:pt x="111" y="774"/>
                  </a:lnTo>
                  <a:lnTo>
                    <a:pt x="111" y="775"/>
                  </a:lnTo>
                  <a:lnTo>
                    <a:pt x="109" y="775"/>
                  </a:lnTo>
                  <a:lnTo>
                    <a:pt x="108" y="776"/>
                  </a:lnTo>
                  <a:lnTo>
                    <a:pt x="107" y="776"/>
                  </a:lnTo>
                  <a:lnTo>
                    <a:pt x="106" y="777"/>
                  </a:lnTo>
                  <a:lnTo>
                    <a:pt x="105" y="777"/>
                  </a:lnTo>
                  <a:lnTo>
                    <a:pt x="104" y="777"/>
                  </a:lnTo>
                  <a:lnTo>
                    <a:pt x="103" y="777"/>
                  </a:lnTo>
                  <a:lnTo>
                    <a:pt x="102" y="777"/>
                  </a:lnTo>
                  <a:lnTo>
                    <a:pt x="102" y="778"/>
                  </a:lnTo>
                  <a:lnTo>
                    <a:pt x="101" y="778"/>
                  </a:lnTo>
                  <a:lnTo>
                    <a:pt x="101" y="777"/>
                  </a:lnTo>
                  <a:lnTo>
                    <a:pt x="100" y="777"/>
                  </a:lnTo>
                  <a:lnTo>
                    <a:pt x="100" y="778"/>
                  </a:lnTo>
                  <a:lnTo>
                    <a:pt x="99" y="778"/>
                  </a:lnTo>
                  <a:lnTo>
                    <a:pt x="98" y="778"/>
                  </a:lnTo>
                  <a:lnTo>
                    <a:pt x="97" y="778"/>
                  </a:lnTo>
                  <a:lnTo>
                    <a:pt x="96" y="778"/>
                  </a:lnTo>
                  <a:lnTo>
                    <a:pt x="95" y="778"/>
                  </a:lnTo>
                  <a:lnTo>
                    <a:pt x="94" y="778"/>
                  </a:lnTo>
                  <a:lnTo>
                    <a:pt x="93" y="778"/>
                  </a:lnTo>
                  <a:lnTo>
                    <a:pt x="93" y="778"/>
                  </a:lnTo>
                  <a:lnTo>
                    <a:pt x="92" y="778"/>
                  </a:lnTo>
                  <a:lnTo>
                    <a:pt x="90" y="778"/>
                  </a:lnTo>
                  <a:lnTo>
                    <a:pt x="89" y="778"/>
                  </a:lnTo>
                  <a:lnTo>
                    <a:pt x="88" y="777"/>
                  </a:lnTo>
                  <a:lnTo>
                    <a:pt x="89" y="776"/>
                  </a:lnTo>
                  <a:lnTo>
                    <a:pt x="88" y="775"/>
                  </a:lnTo>
                  <a:lnTo>
                    <a:pt x="89" y="774"/>
                  </a:lnTo>
                  <a:lnTo>
                    <a:pt x="89" y="773"/>
                  </a:lnTo>
                  <a:lnTo>
                    <a:pt x="89" y="772"/>
                  </a:lnTo>
                  <a:lnTo>
                    <a:pt x="88" y="771"/>
                  </a:lnTo>
                  <a:lnTo>
                    <a:pt x="88" y="770"/>
                  </a:lnTo>
                  <a:lnTo>
                    <a:pt x="88" y="769"/>
                  </a:lnTo>
                  <a:lnTo>
                    <a:pt x="87" y="769"/>
                  </a:lnTo>
                  <a:lnTo>
                    <a:pt x="87" y="769"/>
                  </a:lnTo>
                  <a:lnTo>
                    <a:pt x="87" y="768"/>
                  </a:lnTo>
                  <a:lnTo>
                    <a:pt x="86" y="768"/>
                  </a:lnTo>
                  <a:lnTo>
                    <a:pt x="84" y="768"/>
                  </a:lnTo>
                  <a:lnTo>
                    <a:pt x="84" y="768"/>
                  </a:lnTo>
                  <a:lnTo>
                    <a:pt x="83" y="768"/>
                  </a:lnTo>
                  <a:lnTo>
                    <a:pt x="82" y="768"/>
                  </a:lnTo>
                  <a:lnTo>
                    <a:pt x="81" y="768"/>
                  </a:lnTo>
                  <a:lnTo>
                    <a:pt x="79" y="768"/>
                  </a:lnTo>
                  <a:lnTo>
                    <a:pt x="79" y="767"/>
                  </a:lnTo>
                  <a:lnTo>
                    <a:pt x="78" y="767"/>
                  </a:lnTo>
                  <a:lnTo>
                    <a:pt x="77" y="767"/>
                  </a:lnTo>
                  <a:lnTo>
                    <a:pt x="76" y="767"/>
                  </a:lnTo>
                  <a:lnTo>
                    <a:pt x="75" y="767"/>
                  </a:lnTo>
                  <a:lnTo>
                    <a:pt x="75" y="767"/>
                  </a:lnTo>
                  <a:lnTo>
                    <a:pt x="74" y="767"/>
                  </a:lnTo>
                  <a:lnTo>
                    <a:pt x="73" y="767"/>
                  </a:lnTo>
                  <a:lnTo>
                    <a:pt x="72" y="767"/>
                  </a:lnTo>
                  <a:lnTo>
                    <a:pt x="71" y="767"/>
                  </a:lnTo>
                  <a:lnTo>
                    <a:pt x="70" y="767"/>
                  </a:lnTo>
                  <a:lnTo>
                    <a:pt x="69" y="767"/>
                  </a:lnTo>
                  <a:lnTo>
                    <a:pt x="68" y="767"/>
                  </a:lnTo>
                  <a:lnTo>
                    <a:pt x="67" y="767"/>
                  </a:lnTo>
                  <a:lnTo>
                    <a:pt x="66" y="767"/>
                  </a:lnTo>
                  <a:lnTo>
                    <a:pt x="65" y="767"/>
                  </a:lnTo>
                  <a:lnTo>
                    <a:pt x="65" y="766"/>
                  </a:lnTo>
                  <a:lnTo>
                    <a:pt x="64" y="766"/>
                  </a:lnTo>
                  <a:lnTo>
                    <a:pt x="63" y="766"/>
                  </a:lnTo>
                  <a:lnTo>
                    <a:pt x="62" y="766"/>
                  </a:lnTo>
                  <a:lnTo>
                    <a:pt x="61" y="766"/>
                  </a:lnTo>
                  <a:lnTo>
                    <a:pt x="60" y="766"/>
                  </a:lnTo>
                  <a:lnTo>
                    <a:pt x="60" y="765"/>
                  </a:lnTo>
                  <a:lnTo>
                    <a:pt x="60" y="764"/>
                  </a:lnTo>
                  <a:lnTo>
                    <a:pt x="60" y="763"/>
                  </a:lnTo>
                  <a:lnTo>
                    <a:pt x="60" y="762"/>
                  </a:lnTo>
                  <a:lnTo>
                    <a:pt x="59" y="762"/>
                  </a:lnTo>
                  <a:lnTo>
                    <a:pt x="59" y="761"/>
                  </a:lnTo>
                  <a:lnTo>
                    <a:pt x="58" y="761"/>
                  </a:lnTo>
                  <a:lnTo>
                    <a:pt x="57" y="760"/>
                  </a:lnTo>
                  <a:lnTo>
                    <a:pt x="56" y="760"/>
                  </a:lnTo>
                  <a:lnTo>
                    <a:pt x="56" y="761"/>
                  </a:lnTo>
                  <a:lnTo>
                    <a:pt x="55" y="761"/>
                  </a:lnTo>
                  <a:lnTo>
                    <a:pt x="54" y="761"/>
                  </a:lnTo>
                  <a:lnTo>
                    <a:pt x="53" y="761"/>
                  </a:lnTo>
                  <a:lnTo>
                    <a:pt x="52" y="760"/>
                  </a:lnTo>
                  <a:lnTo>
                    <a:pt x="51" y="760"/>
                  </a:lnTo>
                  <a:lnTo>
                    <a:pt x="50" y="760"/>
                  </a:lnTo>
                  <a:lnTo>
                    <a:pt x="49" y="760"/>
                  </a:lnTo>
                  <a:lnTo>
                    <a:pt x="49" y="761"/>
                  </a:lnTo>
                  <a:lnTo>
                    <a:pt x="48" y="762"/>
                  </a:lnTo>
                  <a:lnTo>
                    <a:pt x="47" y="762"/>
                  </a:lnTo>
                  <a:lnTo>
                    <a:pt x="47" y="762"/>
                  </a:lnTo>
                  <a:lnTo>
                    <a:pt x="46" y="762"/>
                  </a:lnTo>
                  <a:lnTo>
                    <a:pt x="45" y="762"/>
                  </a:lnTo>
                  <a:lnTo>
                    <a:pt x="44" y="762"/>
                  </a:lnTo>
                  <a:lnTo>
                    <a:pt x="43" y="762"/>
                  </a:lnTo>
                  <a:lnTo>
                    <a:pt x="43" y="761"/>
                  </a:lnTo>
                  <a:lnTo>
                    <a:pt x="42" y="761"/>
                  </a:lnTo>
                  <a:lnTo>
                    <a:pt x="41" y="760"/>
                  </a:lnTo>
                  <a:lnTo>
                    <a:pt x="40" y="760"/>
                  </a:lnTo>
                  <a:lnTo>
                    <a:pt x="38" y="760"/>
                  </a:lnTo>
                  <a:lnTo>
                    <a:pt x="38" y="760"/>
                  </a:lnTo>
                  <a:lnTo>
                    <a:pt x="38" y="759"/>
                  </a:lnTo>
                  <a:lnTo>
                    <a:pt x="37" y="759"/>
                  </a:lnTo>
                  <a:lnTo>
                    <a:pt x="36" y="759"/>
                  </a:lnTo>
                  <a:lnTo>
                    <a:pt x="36" y="758"/>
                  </a:lnTo>
                  <a:lnTo>
                    <a:pt x="35" y="758"/>
                  </a:lnTo>
                  <a:lnTo>
                    <a:pt x="35" y="757"/>
                  </a:lnTo>
                  <a:lnTo>
                    <a:pt x="34" y="756"/>
                  </a:lnTo>
                  <a:lnTo>
                    <a:pt x="33" y="755"/>
                  </a:lnTo>
                  <a:lnTo>
                    <a:pt x="32" y="755"/>
                  </a:lnTo>
                  <a:lnTo>
                    <a:pt x="32" y="753"/>
                  </a:lnTo>
                  <a:lnTo>
                    <a:pt x="32" y="752"/>
                  </a:lnTo>
                  <a:lnTo>
                    <a:pt x="32" y="751"/>
                  </a:lnTo>
                  <a:lnTo>
                    <a:pt x="31" y="751"/>
                  </a:lnTo>
                  <a:lnTo>
                    <a:pt x="31" y="750"/>
                  </a:lnTo>
                  <a:lnTo>
                    <a:pt x="32" y="750"/>
                  </a:lnTo>
                  <a:lnTo>
                    <a:pt x="32" y="749"/>
                  </a:lnTo>
                  <a:lnTo>
                    <a:pt x="32" y="748"/>
                  </a:lnTo>
                  <a:lnTo>
                    <a:pt x="32" y="747"/>
                  </a:lnTo>
                  <a:lnTo>
                    <a:pt x="32" y="746"/>
                  </a:lnTo>
                  <a:lnTo>
                    <a:pt x="33" y="745"/>
                  </a:lnTo>
                  <a:lnTo>
                    <a:pt x="29" y="724"/>
                  </a:lnTo>
                  <a:lnTo>
                    <a:pt x="27" y="723"/>
                  </a:lnTo>
                  <a:lnTo>
                    <a:pt x="25" y="715"/>
                  </a:lnTo>
                  <a:lnTo>
                    <a:pt x="25" y="714"/>
                  </a:lnTo>
                  <a:lnTo>
                    <a:pt x="23" y="706"/>
                  </a:lnTo>
                  <a:lnTo>
                    <a:pt x="23" y="705"/>
                  </a:lnTo>
                  <a:lnTo>
                    <a:pt x="24" y="704"/>
                  </a:lnTo>
                  <a:lnTo>
                    <a:pt x="22" y="704"/>
                  </a:lnTo>
                  <a:lnTo>
                    <a:pt x="21" y="704"/>
                  </a:lnTo>
                  <a:lnTo>
                    <a:pt x="20" y="703"/>
                  </a:lnTo>
                  <a:lnTo>
                    <a:pt x="18" y="702"/>
                  </a:lnTo>
                  <a:lnTo>
                    <a:pt x="18" y="701"/>
                  </a:lnTo>
                  <a:lnTo>
                    <a:pt x="15" y="700"/>
                  </a:lnTo>
                  <a:lnTo>
                    <a:pt x="15" y="699"/>
                  </a:lnTo>
                  <a:lnTo>
                    <a:pt x="14" y="700"/>
                  </a:lnTo>
                  <a:lnTo>
                    <a:pt x="13" y="700"/>
                  </a:lnTo>
                  <a:lnTo>
                    <a:pt x="11" y="701"/>
                  </a:lnTo>
                  <a:lnTo>
                    <a:pt x="9" y="701"/>
                  </a:lnTo>
                  <a:lnTo>
                    <a:pt x="7" y="700"/>
                  </a:lnTo>
                  <a:lnTo>
                    <a:pt x="6" y="700"/>
                  </a:lnTo>
                  <a:lnTo>
                    <a:pt x="5" y="700"/>
                  </a:lnTo>
                  <a:lnTo>
                    <a:pt x="4" y="700"/>
                  </a:lnTo>
                  <a:lnTo>
                    <a:pt x="4" y="699"/>
                  </a:lnTo>
                  <a:lnTo>
                    <a:pt x="3" y="699"/>
                  </a:lnTo>
                  <a:lnTo>
                    <a:pt x="2" y="698"/>
                  </a:lnTo>
                  <a:lnTo>
                    <a:pt x="2" y="697"/>
                  </a:lnTo>
                  <a:lnTo>
                    <a:pt x="2" y="696"/>
                  </a:lnTo>
                  <a:lnTo>
                    <a:pt x="2" y="693"/>
                  </a:lnTo>
                  <a:lnTo>
                    <a:pt x="2" y="692"/>
                  </a:lnTo>
                  <a:lnTo>
                    <a:pt x="2" y="690"/>
                  </a:lnTo>
                  <a:lnTo>
                    <a:pt x="2" y="689"/>
                  </a:lnTo>
                  <a:lnTo>
                    <a:pt x="2" y="688"/>
                  </a:lnTo>
                  <a:lnTo>
                    <a:pt x="2" y="687"/>
                  </a:lnTo>
                  <a:lnTo>
                    <a:pt x="2" y="687"/>
                  </a:lnTo>
                  <a:lnTo>
                    <a:pt x="2" y="685"/>
                  </a:lnTo>
                  <a:lnTo>
                    <a:pt x="2" y="684"/>
                  </a:lnTo>
                  <a:lnTo>
                    <a:pt x="2" y="683"/>
                  </a:lnTo>
                  <a:lnTo>
                    <a:pt x="2" y="682"/>
                  </a:lnTo>
                  <a:lnTo>
                    <a:pt x="2" y="681"/>
                  </a:lnTo>
                  <a:lnTo>
                    <a:pt x="2" y="680"/>
                  </a:lnTo>
                  <a:lnTo>
                    <a:pt x="2" y="679"/>
                  </a:lnTo>
                  <a:lnTo>
                    <a:pt x="2" y="678"/>
                  </a:lnTo>
                  <a:lnTo>
                    <a:pt x="2" y="677"/>
                  </a:lnTo>
                  <a:lnTo>
                    <a:pt x="2" y="676"/>
                  </a:lnTo>
                  <a:lnTo>
                    <a:pt x="2" y="675"/>
                  </a:lnTo>
                  <a:lnTo>
                    <a:pt x="2" y="674"/>
                  </a:lnTo>
                  <a:lnTo>
                    <a:pt x="2" y="673"/>
                  </a:lnTo>
                  <a:lnTo>
                    <a:pt x="2" y="671"/>
                  </a:lnTo>
                  <a:lnTo>
                    <a:pt x="2" y="670"/>
                  </a:lnTo>
                  <a:lnTo>
                    <a:pt x="2" y="669"/>
                  </a:lnTo>
                  <a:lnTo>
                    <a:pt x="2" y="668"/>
                  </a:lnTo>
                  <a:lnTo>
                    <a:pt x="2" y="668"/>
                  </a:lnTo>
                  <a:lnTo>
                    <a:pt x="2" y="666"/>
                  </a:lnTo>
                  <a:lnTo>
                    <a:pt x="2" y="665"/>
                  </a:lnTo>
                  <a:lnTo>
                    <a:pt x="2" y="663"/>
                  </a:lnTo>
                  <a:lnTo>
                    <a:pt x="2" y="662"/>
                  </a:lnTo>
                  <a:lnTo>
                    <a:pt x="2" y="660"/>
                  </a:lnTo>
                  <a:lnTo>
                    <a:pt x="2" y="659"/>
                  </a:lnTo>
                  <a:lnTo>
                    <a:pt x="2" y="658"/>
                  </a:lnTo>
                  <a:lnTo>
                    <a:pt x="2" y="656"/>
                  </a:lnTo>
                  <a:lnTo>
                    <a:pt x="2" y="655"/>
                  </a:lnTo>
                  <a:lnTo>
                    <a:pt x="2" y="654"/>
                  </a:lnTo>
                  <a:lnTo>
                    <a:pt x="2" y="653"/>
                  </a:lnTo>
                  <a:lnTo>
                    <a:pt x="2" y="652"/>
                  </a:lnTo>
                  <a:lnTo>
                    <a:pt x="2" y="651"/>
                  </a:lnTo>
                  <a:lnTo>
                    <a:pt x="2" y="650"/>
                  </a:lnTo>
                  <a:lnTo>
                    <a:pt x="2" y="650"/>
                  </a:lnTo>
                  <a:lnTo>
                    <a:pt x="2" y="649"/>
                  </a:lnTo>
                  <a:lnTo>
                    <a:pt x="2" y="648"/>
                  </a:lnTo>
                  <a:lnTo>
                    <a:pt x="2" y="647"/>
                  </a:lnTo>
                  <a:lnTo>
                    <a:pt x="2" y="646"/>
                  </a:lnTo>
                  <a:lnTo>
                    <a:pt x="2" y="645"/>
                  </a:lnTo>
                  <a:lnTo>
                    <a:pt x="2" y="644"/>
                  </a:lnTo>
                  <a:lnTo>
                    <a:pt x="2" y="643"/>
                  </a:lnTo>
                  <a:lnTo>
                    <a:pt x="2" y="642"/>
                  </a:lnTo>
                  <a:lnTo>
                    <a:pt x="2" y="641"/>
                  </a:lnTo>
                  <a:lnTo>
                    <a:pt x="2" y="641"/>
                  </a:lnTo>
                  <a:lnTo>
                    <a:pt x="2" y="640"/>
                  </a:lnTo>
                  <a:lnTo>
                    <a:pt x="2" y="639"/>
                  </a:lnTo>
                  <a:lnTo>
                    <a:pt x="2" y="638"/>
                  </a:lnTo>
                  <a:lnTo>
                    <a:pt x="2" y="636"/>
                  </a:lnTo>
                  <a:lnTo>
                    <a:pt x="2" y="635"/>
                  </a:lnTo>
                  <a:lnTo>
                    <a:pt x="2" y="634"/>
                  </a:lnTo>
                  <a:lnTo>
                    <a:pt x="2" y="633"/>
                  </a:lnTo>
                  <a:lnTo>
                    <a:pt x="2" y="632"/>
                  </a:lnTo>
                  <a:lnTo>
                    <a:pt x="2" y="631"/>
                  </a:lnTo>
                  <a:lnTo>
                    <a:pt x="2" y="630"/>
                  </a:lnTo>
                  <a:lnTo>
                    <a:pt x="2" y="629"/>
                  </a:lnTo>
                  <a:lnTo>
                    <a:pt x="2" y="628"/>
                  </a:lnTo>
                  <a:lnTo>
                    <a:pt x="2" y="627"/>
                  </a:lnTo>
                  <a:lnTo>
                    <a:pt x="2" y="626"/>
                  </a:lnTo>
                  <a:lnTo>
                    <a:pt x="2" y="624"/>
                  </a:lnTo>
                  <a:lnTo>
                    <a:pt x="2" y="623"/>
                  </a:lnTo>
                  <a:lnTo>
                    <a:pt x="2" y="619"/>
                  </a:lnTo>
                  <a:lnTo>
                    <a:pt x="2" y="616"/>
                  </a:lnTo>
                  <a:lnTo>
                    <a:pt x="2" y="615"/>
                  </a:lnTo>
                  <a:lnTo>
                    <a:pt x="2" y="613"/>
                  </a:lnTo>
                  <a:lnTo>
                    <a:pt x="2" y="612"/>
                  </a:lnTo>
                  <a:lnTo>
                    <a:pt x="2" y="610"/>
                  </a:lnTo>
                  <a:lnTo>
                    <a:pt x="2" y="608"/>
                  </a:lnTo>
                  <a:lnTo>
                    <a:pt x="2" y="606"/>
                  </a:lnTo>
                  <a:lnTo>
                    <a:pt x="2" y="604"/>
                  </a:lnTo>
                  <a:lnTo>
                    <a:pt x="2" y="602"/>
                  </a:lnTo>
                  <a:lnTo>
                    <a:pt x="2" y="600"/>
                  </a:lnTo>
                  <a:lnTo>
                    <a:pt x="2" y="597"/>
                  </a:lnTo>
                  <a:lnTo>
                    <a:pt x="2" y="595"/>
                  </a:lnTo>
                  <a:lnTo>
                    <a:pt x="2" y="594"/>
                  </a:lnTo>
                  <a:lnTo>
                    <a:pt x="2" y="591"/>
                  </a:lnTo>
                  <a:lnTo>
                    <a:pt x="2" y="589"/>
                  </a:lnTo>
                  <a:lnTo>
                    <a:pt x="2" y="587"/>
                  </a:lnTo>
                  <a:lnTo>
                    <a:pt x="2" y="585"/>
                  </a:lnTo>
                  <a:lnTo>
                    <a:pt x="2" y="583"/>
                  </a:lnTo>
                  <a:lnTo>
                    <a:pt x="2" y="581"/>
                  </a:lnTo>
                  <a:lnTo>
                    <a:pt x="2" y="579"/>
                  </a:lnTo>
                  <a:lnTo>
                    <a:pt x="2" y="578"/>
                  </a:lnTo>
                  <a:lnTo>
                    <a:pt x="2" y="576"/>
                  </a:lnTo>
                  <a:lnTo>
                    <a:pt x="2" y="574"/>
                  </a:lnTo>
                  <a:lnTo>
                    <a:pt x="2" y="572"/>
                  </a:lnTo>
                  <a:lnTo>
                    <a:pt x="2" y="570"/>
                  </a:lnTo>
                  <a:lnTo>
                    <a:pt x="2" y="569"/>
                  </a:lnTo>
                  <a:lnTo>
                    <a:pt x="2" y="568"/>
                  </a:lnTo>
                  <a:lnTo>
                    <a:pt x="2" y="566"/>
                  </a:lnTo>
                  <a:lnTo>
                    <a:pt x="2" y="564"/>
                  </a:lnTo>
                  <a:lnTo>
                    <a:pt x="2" y="563"/>
                  </a:lnTo>
                  <a:lnTo>
                    <a:pt x="2" y="561"/>
                  </a:lnTo>
                  <a:lnTo>
                    <a:pt x="2" y="560"/>
                  </a:lnTo>
                  <a:lnTo>
                    <a:pt x="2" y="559"/>
                  </a:lnTo>
                  <a:lnTo>
                    <a:pt x="2" y="557"/>
                  </a:lnTo>
                  <a:lnTo>
                    <a:pt x="2" y="554"/>
                  </a:lnTo>
                  <a:lnTo>
                    <a:pt x="2" y="553"/>
                  </a:lnTo>
                  <a:lnTo>
                    <a:pt x="2" y="551"/>
                  </a:lnTo>
                  <a:lnTo>
                    <a:pt x="2" y="550"/>
                  </a:lnTo>
                  <a:lnTo>
                    <a:pt x="2" y="549"/>
                  </a:lnTo>
                  <a:lnTo>
                    <a:pt x="2" y="546"/>
                  </a:lnTo>
                  <a:lnTo>
                    <a:pt x="2" y="545"/>
                  </a:lnTo>
                  <a:lnTo>
                    <a:pt x="2" y="541"/>
                  </a:lnTo>
                  <a:lnTo>
                    <a:pt x="1" y="540"/>
                  </a:lnTo>
                  <a:lnTo>
                    <a:pt x="1" y="539"/>
                  </a:lnTo>
                  <a:lnTo>
                    <a:pt x="1" y="537"/>
                  </a:lnTo>
                  <a:lnTo>
                    <a:pt x="1" y="535"/>
                  </a:lnTo>
                  <a:lnTo>
                    <a:pt x="1" y="533"/>
                  </a:lnTo>
                  <a:lnTo>
                    <a:pt x="1" y="531"/>
                  </a:lnTo>
                  <a:lnTo>
                    <a:pt x="1" y="530"/>
                  </a:lnTo>
                  <a:lnTo>
                    <a:pt x="1" y="529"/>
                  </a:lnTo>
                  <a:lnTo>
                    <a:pt x="1" y="527"/>
                  </a:lnTo>
                  <a:lnTo>
                    <a:pt x="1" y="526"/>
                  </a:lnTo>
                  <a:lnTo>
                    <a:pt x="1" y="524"/>
                  </a:lnTo>
                  <a:lnTo>
                    <a:pt x="1" y="522"/>
                  </a:lnTo>
                  <a:lnTo>
                    <a:pt x="1" y="522"/>
                  </a:lnTo>
                  <a:lnTo>
                    <a:pt x="1" y="520"/>
                  </a:lnTo>
                  <a:lnTo>
                    <a:pt x="1" y="518"/>
                  </a:lnTo>
                  <a:lnTo>
                    <a:pt x="1" y="513"/>
                  </a:lnTo>
                  <a:lnTo>
                    <a:pt x="1" y="511"/>
                  </a:lnTo>
                  <a:lnTo>
                    <a:pt x="1" y="510"/>
                  </a:lnTo>
                  <a:lnTo>
                    <a:pt x="1" y="507"/>
                  </a:lnTo>
                  <a:lnTo>
                    <a:pt x="1" y="505"/>
                  </a:lnTo>
                  <a:lnTo>
                    <a:pt x="1" y="504"/>
                  </a:lnTo>
                  <a:lnTo>
                    <a:pt x="1" y="502"/>
                  </a:lnTo>
                  <a:lnTo>
                    <a:pt x="1" y="500"/>
                  </a:lnTo>
                  <a:lnTo>
                    <a:pt x="1" y="499"/>
                  </a:lnTo>
                  <a:lnTo>
                    <a:pt x="1" y="496"/>
                  </a:lnTo>
                  <a:lnTo>
                    <a:pt x="1" y="494"/>
                  </a:lnTo>
                  <a:lnTo>
                    <a:pt x="1" y="493"/>
                  </a:lnTo>
                  <a:lnTo>
                    <a:pt x="1" y="490"/>
                  </a:lnTo>
                  <a:lnTo>
                    <a:pt x="1" y="489"/>
                  </a:lnTo>
                  <a:lnTo>
                    <a:pt x="1" y="487"/>
                  </a:lnTo>
                  <a:lnTo>
                    <a:pt x="1" y="485"/>
                  </a:lnTo>
                  <a:lnTo>
                    <a:pt x="1" y="480"/>
                  </a:lnTo>
                  <a:lnTo>
                    <a:pt x="1" y="478"/>
                  </a:lnTo>
                  <a:lnTo>
                    <a:pt x="1" y="477"/>
                  </a:lnTo>
                  <a:lnTo>
                    <a:pt x="1" y="476"/>
                  </a:lnTo>
                  <a:lnTo>
                    <a:pt x="1" y="474"/>
                  </a:lnTo>
                  <a:lnTo>
                    <a:pt x="1" y="471"/>
                  </a:lnTo>
                  <a:lnTo>
                    <a:pt x="1" y="469"/>
                  </a:lnTo>
                  <a:lnTo>
                    <a:pt x="1" y="467"/>
                  </a:lnTo>
                  <a:lnTo>
                    <a:pt x="1" y="465"/>
                  </a:lnTo>
                  <a:lnTo>
                    <a:pt x="1" y="463"/>
                  </a:lnTo>
                  <a:lnTo>
                    <a:pt x="1" y="460"/>
                  </a:lnTo>
                  <a:lnTo>
                    <a:pt x="1" y="459"/>
                  </a:lnTo>
                  <a:lnTo>
                    <a:pt x="1" y="457"/>
                  </a:lnTo>
                  <a:lnTo>
                    <a:pt x="1" y="455"/>
                  </a:lnTo>
                  <a:lnTo>
                    <a:pt x="1" y="453"/>
                  </a:lnTo>
                  <a:lnTo>
                    <a:pt x="1" y="452"/>
                  </a:lnTo>
                  <a:lnTo>
                    <a:pt x="1" y="449"/>
                  </a:lnTo>
                  <a:lnTo>
                    <a:pt x="1" y="448"/>
                  </a:lnTo>
                  <a:lnTo>
                    <a:pt x="1" y="446"/>
                  </a:lnTo>
                  <a:lnTo>
                    <a:pt x="1" y="444"/>
                  </a:lnTo>
                  <a:lnTo>
                    <a:pt x="1" y="441"/>
                  </a:lnTo>
                  <a:lnTo>
                    <a:pt x="1" y="440"/>
                  </a:lnTo>
                  <a:lnTo>
                    <a:pt x="0" y="438"/>
                  </a:lnTo>
                  <a:lnTo>
                    <a:pt x="0" y="436"/>
                  </a:lnTo>
                  <a:lnTo>
                    <a:pt x="0" y="434"/>
                  </a:lnTo>
                  <a:lnTo>
                    <a:pt x="0" y="433"/>
                  </a:lnTo>
                  <a:lnTo>
                    <a:pt x="0" y="431"/>
                  </a:lnTo>
                  <a:lnTo>
                    <a:pt x="0" y="430"/>
                  </a:lnTo>
                  <a:lnTo>
                    <a:pt x="0" y="428"/>
                  </a:lnTo>
                  <a:lnTo>
                    <a:pt x="0" y="425"/>
                  </a:lnTo>
                  <a:lnTo>
                    <a:pt x="0" y="424"/>
                  </a:lnTo>
                  <a:lnTo>
                    <a:pt x="0" y="422"/>
                  </a:lnTo>
                  <a:lnTo>
                    <a:pt x="0" y="421"/>
                  </a:lnTo>
                  <a:lnTo>
                    <a:pt x="0" y="418"/>
                  </a:lnTo>
                  <a:lnTo>
                    <a:pt x="0" y="417"/>
                  </a:lnTo>
                  <a:lnTo>
                    <a:pt x="0" y="414"/>
                  </a:lnTo>
                  <a:lnTo>
                    <a:pt x="0" y="412"/>
                  </a:lnTo>
                  <a:lnTo>
                    <a:pt x="0" y="411"/>
                  </a:lnTo>
                  <a:lnTo>
                    <a:pt x="0" y="409"/>
                  </a:lnTo>
                  <a:lnTo>
                    <a:pt x="0" y="407"/>
                  </a:lnTo>
                  <a:lnTo>
                    <a:pt x="0" y="405"/>
                  </a:lnTo>
                  <a:lnTo>
                    <a:pt x="0" y="403"/>
                  </a:lnTo>
                  <a:lnTo>
                    <a:pt x="0" y="402"/>
                  </a:lnTo>
                  <a:lnTo>
                    <a:pt x="0" y="400"/>
                  </a:lnTo>
                  <a:lnTo>
                    <a:pt x="0" y="398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2"/>
                  </a:lnTo>
                  <a:lnTo>
                    <a:pt x="0" y="390"/>
                  </a:lnTo>
                  <a:lnTo>
                    <a:pt x="0" y="388"/>
                  </a:lnTo>
                  <a:lnTo>
                    <a:pt x="0" y="386"/>
                  </a:lnTo>
                  <a:lnTo>
                    <a:pt x="0" y="385"/>
                  </a:lnTo>
                  <a:lnTo>
                    <a:pt x="0" y="385"/>
                  </a:lnTo>
                  <a:lnTo>
                    <a:pt x="0" y="382"/>
                  </a:lnTo>
                  <a:lnTo>
                    <a:pt x="0" y="380"/>
                  </a:lnTo>
                  <a:lnTo>
                    <a:pt x="0" y="379"/>
                  </a:lnTo>
                  <a:lnTo>
                    <a:pt x="0" y="378"/>
                  </a:lnTo>
                  <a:lnTo>
                    <a:pt x="2" y="375"/>
                  </a:lnTo>
                  <a:lnTo>
                    <a:pt x="4" y="374"/>
                  </a:lnTo>
                  <a:lnTo>
                    <a:pt x="5" y="373"/>
                  </a:lnTo>
                  <a:lnTo>
                    <a:pt x="6" y="372"/>
                  </a:lnTo>
                  <a:lnTo>
                    <a:pt x="8" y="371"/>
                  </a:lnTo>
                  <a:lnTo>
                    <a:pt x="10" y="368"/>
                  </a:lnTo>
                  <a:lnTo>
                    <a:pt x="11" y="367"/>
                  </a:lnTo>
                  <a:lnTo>
                    <a:pt x="11" y="366"/>
                  </a:lnTo>
                  <a:lnTo>
                    <a:pt x="14" y="365"/>
                  </a:lnTo>
                  <a:lnTo>
                    <a:pt x="15" y="364"/>
                  </a:lnTo>
                  <a:lnTo>
                    <a:pt x="17" y="361"/>
                  </a:lnTo>
                  <a:lnTo>
                    <a:pt x="18" y="360"/>
                  </a:lnTo>
                  <a:lnTo>
                    <a:pt x="19" y="359"/>
                  </a:lnTo>
                  <a:lnTo>
                    <a:pt x="20" y="358"/>
                  </a:lnTo>
                  <a:lnTo>
                    <a:pt x="21" y="357"/>
                  </a:lnTo>
                  <a:lnTo>
                    <a:pt x="23" y="356"/>
                  </a:lnTo>
                  <a:lnTo>
                    <a:pt x="24" y="355"/>
                  </a:lnTo>
                  <a:lnTo>
                    <a:pt x="25" y="354"/>
                  </a:lnTo>
                  <a:lnTo>
                    <a:pt x="27" y="352"/>
                  </a:lnTo>
                  <a:lnTo>
                    <a:pt x="28" y="351"/>
                  </a:lnTo>
                  <a:lnTo>
                    <a:pt x="29" y="349"/>
                  </a:lnTo>
                  <a:lnTo>
                    <a:pt x="30" y="348"/>
                  </a:lnTo>
                  <a:lnTo>
                    <a:pt x="31" y="348"/>
                  </a:lnTo>
                  <a:lnTo>
                    <a:pt x="32" y="347"/>
                  </a:lnTo>
                  <a:lnTo>
                    <a:pt x="34" y="345"/>
                  </a:lnTo>
                  <a:lnTo>
                    <a:pt x="35" y="344"/>
                  </a:lnTo>
                  <a:lnTo>
                    <a:pt x="37" y="342"/>
                  </a:lnTo>
                  <a:lnTo>
                    <a:pt x="38" y="342"/>
                  </a:lnTo>
                  <a:lnTo>
                    <a:pt x="38" y="340"/>
                  </a:lnTo>
                  <a:lnTo>
                    <a:pt x="40" y="339"/>
                  </a:lnTo>
                  <a:lnTo>
                    <a:pt x="41" y="339"/>
                  </a:lnTo>
                  <a:lnTo>
                    <a:pt x="42" y="338"/>
                  </a:lnTo>
                  <a:lnTo>
                    <a:pt x="44" y="336"/>
                  </a:lnTo>
                  <a:lnTo>
                    <a:pt x="45" y="334"/>
                  </a:lnTo>
                  <a:lnTo>
                    <a:pt x="46" y="334"/>
                  </a:lnTo>
                  <a:lnTo>
                    <a:pt x="47" y="333"/>
                  </a:lnTo>
                  <a:lnTo>
                    <a:pt x="48" y="331"/>
                  </a:lnTo>
                  <a:lnTo>
                    <a:pt x="49" y="330"/>
                  </a:lnTo>
                  <a:lnTo>
                    <a:pt x="50" y="330"/>
                  </a:lnTo>
                  <a:lnTo>
                    <a:pt x="52" y="328"/>
                  </a:lnTo>
                  <a:lnTo>
                    <a:pt x="53" y="327"/>
                  </a:lnTo>
                  <a:lnTo>
                    <a:pt x="55" y="325"/>
                  </a:lnTo>
                  <a:lnTo>
                    <a:pt x="56" y="324"/>
                  </a:lnTo>
                  <a:lnTo>
                    <a:pt x="57" y="322"/>
                  </a:lnTo>
                  <a:lnTo>
                    <a:pt x="58" y="321"/>
                  </a:lnTo>
                  <a:lnTo>
                    <a:pt x="61" y="320"/>
                  </a:lnTo>
                  <a:lnTo>
                    <a:pt x="61" y="319"/>
                  </a:lnTo>
                  <a:lnTo>
                    <a:pt x="63" y="317"/>
                  </a:lnTo>
                  <a:lnTo>
                    <a:pt x="64" y="317"/>
                  </a:lnTo>
                  <a:lnTo>
                    <a:pt x="65" y="315"/>
                  </a:lnTo>
                  <a:lnTo>
                    <a:pt x="66" y="314"/>
                  </a:lnTo>
                  <a:lnTo>
                    <a:pt x="66" y="313"/>
                  </a:lnTo>
                  <a:lnTo>
                    <a:pt x="68" y="312"/>
                  </a:lnTo>
                  <a:lnTo>
                    <a:pt x="69" y="311"/>
                  </a:lnTo>
                  <a:lnTo>
                    <a:pt x="70" y="311"/>
                  </a:lnTo>
                  <a:lnTo>
                    <a:pt x="71" y="310"/>
                  </a:lnTo>
                  <a:lnTo>
                    <a:pt x="73" y="308"/>
                  </a:lnTo>
                  <a:lnTo>
                    <a:pt x="74" y="307"/>
                  </a:lnTo>
                  <a:lnTo>
                    <a:pt x="75" y="306"/>
                  </a:lnTo>
                  <a:lnTo>
                    <a:pt x="75" y="305"/>
                  </a:lnTo>
                  <a:lnTo>
                    <a:pt x="76" y="304"/>
                  </a:lnTo>
                  <a:lnTo>
                    <a:pt x="77" y="303"/>
                  </a:lnTo>
                  <a:lnTo>
                    <a:pt x="79" y="302"/>
                  </a:lnTo>
                  <a:lnTo>
                    <a:pt x="80" y="302"/>
                  </a:lnTo>
                  <a:lnTo>
                    <a:pt x="81" y="301"/>
                  </a:lnTo>
                  <a:lnTo>
                    <a:pt x="83" y="299"/>
                  </a:lnTo>
                  <a:lnTo>
                    <a:pt x="83" y="298"/>
                  </a:lnTo>
                  <a:lnTo>
                    <a:pt x="84" y="298"/>
                  </a:lnTo>
                  <a:lnTo>
                    <a:pt x="85" y="295"/>
                  </a:lnTo>
                  <a:lnTo>
                    <a:pt x="86" y="295"/>
                  </a:lnTo>
                  <a:lnTo>
                    <a:pt x="87" y="294"/>
                  </a:lnTo>
                  <a:lnTo>
                    <a:pt x="88" y="293"/>
                  </a:lnTo>
                  <a:lnTo>
                    <a:pt x="90" y="291"/>
                  </a:lnTo>
                  <a:lnTo>
                    <a:pt x="92" y="289"/>
                  </a:lnTo>
                  <a:lnTo>
                    <a:pt x="93" y="286"/>
                  </a:lnTo>
                  <a:lnTo>
                    <a:pt x="97" y="283"/>
                  </a:lnTo>
                  <a:lnTo>
                    <a:pt x="98" y="282"/>
                  </a:lnTo>
                  <a:lnTo>
                    <a:pt x="100" y="279"/>
                  </a:lnTo>
                  <a:lnTo>
                    <a:pt x="101" y="277"/>
                  </a:lnTo>
                  <a:lnTo>
                    <a:pt x="103" y="275"/>
                  </a:lnTo>
                  <a:lnTo>
                    <a:pt x="105" y="273"/>
                  </a:lnTo>
                  <a:lnTo>
                    <a:pt x="107" y="270"/>
                  </a:lnTo>
                  <a:lnTo>
                    <a:pt x="110" y="267"/>
                  </a:lnTo>
                  <a:lnTo>
                    <a:pt x="111" y="265"/>
                  </a:lnTo>
                  <a:lnTo>
                    <a:pt x="111" y="265"/>
                  </a:lnTo>
                  <a:lnTo>
                    <a:pt x="113" y="263"/>
                  </a:lnTo>
                  <a:lnTo>
                    <a:pt x="114" y="261"/>
                  </a:lnTo>
                  <a:lnTo>
                    <a:pt x="117" y="257"/>
                  </a:lnTo>
                  <a:lnTo>
                    <a:pt x="119" y="256"/>
                  </a:lnTo>
                  <a:lnTo>
                    <a:pt x="120" y="255"/>
                  </a:lnTo>
                  <a:lnTo>
                    <a:pt x="122" y="252"/>
                  </a:lnTo>
                  <a:lnTo>
                    <a:pt x="125" y="248"/>
                  </a:lnTo>
                  <a:lnTo>
                    <a:pt x="127" y="247"/>
                  </a:lnTo>
                  <a:lnTo>
                    <a:pt x="128" y="245"/>
                  </a:lnTo>
                  <a:lnTo>
                    <a:pt x="132" y="240"/>
                  </a:lnTo>
                  <a:lnTo>
                    <a:pt x="133" y="238"/>
                  </a:lnTo>
                  <a:lnTo>
                    <a:pt x="135" y="237"/>
                  </a:lnTo>
                  <a:lnTo>
                    <a:pt x="137" y="235"/>
                  </a:lnTo>
                  <a:lnTo>
                    <a:pt x="138" y="233"/>
                  </a:lnTo>
                  <a:lnTo>
                    <a:pt x="139" y="231"/>
                  </a:lnTo>
                  <a:lnTo>
                    <a:pt x="141" y="229"/>
                  </a:lnTo>
                  <a:lnTo>
                    <a:pt x="142" y="229"/>
                  </a:lnTo>
                  <a:lnTo>
                    <a:pt x="144" y="226"/>
                  </a:lnTo>
                  <a:lnTo>
                    <a:pt x="146" y="224"/>
                  </a:lnTo>
                  <a:lnTo>
                    <a:pt x="147" y="222"/>
                  </a:lnTo>
                  <a:lnTo>
                    <a:pt x="148" y="220"/>
                  </a:lnTo>
                  <a:lnTo>
                    <a:pt x="149" y="219"/>
                  </a:lnTo>
                  <a:lnTo>
                    <a:pt x="153" y="215"/>
                  </a:lnTo>
                  <a:lnTo>
                    <a:pt x="154" y="213"/>
                  </a:lnTo>
                  <a:lnTo>
                    <a:pt x="155" y="213"/>
                  </a:lnTo>
                  <a:lnTo>
                    <a:pt x="157" y="210"/>
                  </a:lnTo>
                  <a:lnTo>
                    <a:pt x="158" y="209"/>
                  </a:lnTo>
                  <a:lnTo>
                    <a:pt x="160" y="206"/>
                  </a:lnTo>
                  <a:lnTo>
                    <a:pt x="163" y="203"/>
                  </a:lnTo>
                  <a:lnTo>
                    <a:pt x="165" y="201"/>
                  </a:lnTo>
                  <a:lnTo>
                    <a:pt x="166" y="200"/>
                  </a:lnTo>
                  <a:lnTo>
                    <a:pt x="166" y="199"/>
                  </a:lnTo>
                  <a:lnTo>
                    <a:pt x="168" y="196"/>
                  </a:lnTo>
                  <a:lnTo>
                    <a:pt x="169" y="196"/>
                  </a:lnTo>
                  <a:lnTo>
                    <a:pt x="171" y="194"/>
                  </a:lnTo>
                  <a:lnTo>
                    <a:pt x="174" y="191"/>
                  </a:lnTo>
                  <a:lnTo>
                    <a:pt x="175" y="188"/>
                  </a:lnTo>
                  <a:lnTo>
                    <a:pt x="178" y="185"/>
                  </a:lnTo>
                  <a:lnTo>
                    <a:pt x="180" y="183"/>
                  </a:lnTo>
                  <a:lnTo>
                    <a:pt x="180" y="183"/>
                  </a:lnTo>
                  <a:lnTo>
                    <a:pt x="183" y="180"/>
                  </a:lnTo>
                  <a:lnTo>
                    <a:pt x="184" y="178"/>
                  </a:lnTo>
                  <a:lnTo>
                    <a:pt x="186" y="176"/>
                  </a:lnTo>
                  <a:lnTo>
                    <a:pt x="187" y="175"/>
                  </a:lnTo>
                  <a:lnTo>
                    <a:pt x="188" y="174"/>
                  </a:lnTo>
                  <a:lnTo>
                    <a:pt x="190" y="172"/>
                  </a:lnTo>
                  <a:lnTo>
                    <a:pt x="191" y="171"/>
                  </a:lnTo>
                  <a:lnTo>
                    <a:pt x="193" y="168"/>
                  </a:lnTo>
                  <a:lnTo>
                    <a:pt x="194" y="166"/>
                  </a:lnTo>
                  <a:lnTo>
                    <a:pt x="197" y="164"/>
                  </a:lnTo>
                  <a:lnTo>
                    <a:pt x="198" y="162"/>
                  </a:lnTo>
                  <a:lnTo>
                    <a:pt x="199" y="161"/>
                  </a:lnTo>
                  <a:lnTo>
                    <a:pt x="202" y="157"/>
                  </a:lnTo>
                  <a:lnTo>
                    <a:pt x="202" y="156"/>
                  </a:lnTo>
                  <a:lnTo>
                    <a:pt x="203" y="156"/>
                  </a:lnTo>
                  <a:lnTo>
                    <a:pt x="205" y="154"/>
                  </a:lnTo>
                  <a:lnTo>
                    <a:pt x="206" y="153"/>
                  </a:lnTo>
                  <a:lnTo>
                    <a:pt x="207" y="152"/>
                  </a:lnTo>
                  <a:lnTo>
                    <a:pt x="208" y="150"/>
                  </a:lnTo>
                  <a:lnTo>
                    <a:pt x="209" y="150"/>
                  </a:lnTo>
                  <a:lnTo>
                    <a:pt x="210" y="148"/>
                  </a:lnTo>
                  <a:lnTo>
                    <a:pt x="211" y="146"/>
                  </a:lnTo>
                  <a:lnTo>
                    <a:pt x="212" y="146"/>
                  </a:lnTo>
                  <a:lnTo>
                    <a:pt x="214" y="143"/>
                  </a:lnTo>
                  <a:lnTo>
                    <a:pt x="217" y="140"/>
                  </a:lnTo>
                  <a:lnTo>
                    <a:pt x="218" y="138"/>
                  </a:lnTo>
                  <a:lnTo>
                    <a:pt x="220" y="137"/>
                  </a:lnTo>
                  <a:lnTo>
                    <a:pt x="221" y="135"/>
                  </a:lnTo>
                  <a:lnTo>
                    <a:pt x="222" y="134"/>
                  </a:lnTo>
                  <a:lnTo>
                    <a:pt x="223" y="133"/>
                  </a:lnTo>
                  <a:lnTo>
                    <a:pt x="225" y="130"/>
                  </a:lnTo>
                  <a:lnTo>
                    <a:pt x="226" y="129"/>
                  </a:lnTo>
                  <a:lnTo>
                    <a:pt x="228" y="128"/>
                  </a:lnTo>
                  <a:lnTo>
                    <a:pt x="230" y="125"/>
                  </a:lnTo>
                  <a:lnTo>
                    <a:pt x="231" y="123"/>
                  </a:lnTo>
                  <a:lnTo>
                    <a:pt x="232" y="122"/>
                  </a:lnTo>
                  <a:lnTo>
                    <a:pt x="235" y="119"/>
                  </a:lnTo>
                  <a:lnTo>
                    <a:pt x="237" y="117"/>
                  </a:lnTo>
                  <a:lnTo>
                    <a:pt x="239" y="115"/>
                  </a:lnTo>
                  <a:lnTo>
                    <a:pt x="239" y="114"/>
                  </a:lnTo>
                  <a:lnTo>
                    <a:pt x="242" y="111"/>
                  </a:lnTo>
                  <a:lnTo>
                    <a:pt x="243" y="110"/>
                  </a:lnTo>
                  <a:lnTo>
                    <a:pt x="243" y="110"/>
                  </a:lnTo>
                  <a:lnTo>
                    <a:pt x="245" y="108"/>
                  </a:lnTo>
                  <a:lnTo>
                    <a:pt x="247" y="105"/>
                  </a:lnTo>
                  <a:lnTo>
                    <a:pt x="248" y="104"/>
                  </a:lnTo>
                  <a:lnTo>
                    <a:pt x="249" y="102"/>
                  </a:lnTo>
                  <a:lnTo>
                    <a:pt x="252" y="100"/>
                  </a:lnTo>
                  <a:lnTo>
                    <a:pt x="253" y="99"/>
                  </a:lnTo>
                  <a:lnTo>
                    <a:pt x="254" y="97"/>
                  </a:lnTo>
                  <a:lnTo>
                    <a:pt x="256" y="96"/>
                  </a:lnTo>
                  <a:lnTo>
                    <a:pt x="257" y="93"/>
                  </a:lnTo>
                  <a:lnTo>
                    <a:pt x="259" y="91"/>
                  </a:lnTo>
                  <a:lnTo>
                    <a:pt x="262" y="88"/>
                  </a:lnTo>
                  <a:lnTo>
                    <a:pt x="263" y="87"/>
                  </a:lnTo>
                  <a:lnTo>
                    <a:pt x="266" y="84"/>
                  </a:lnTo>
                  <a:lnTo>
                    <a:pt x="266" y="83"/>
                  </a:lnTo>
                  <a:lnTo>
                    <a:pt x="268" y="82"/>
                  </a:lnTo>
                  <a:lnTo>
                    <a:pt x="269" y="80"/>
                  </a:lnTo>
                  <a:lnTo>
                    <a:pt x="272" y="77"/>
                  </a:lnTo>
                  <a:lnTo>
                    <a:pt x="274" y="74"/>
                  </a:lnTo>
                  <a:lnTo>
                    <a:pt x="275" y="73"/>
                  </a:lnTo>
                  <a:lnTo>
                    <a:pt x="277" y="71"/>
                  </a:lnTo>
                  <a:lnTo>
                    <a:pt x="278" y="70"/>
                  </a:lnTo>
                  <a:lnTo>
                    <a:pt x="279" y="69"/>
                  </a:lnTo>
                  <a:lnTo>
                    <a:pt x="280" y="67"/>
                  </a:lnTo>
                  <a:lnTo>
                    <a:pt x="283" y="65"/>
                  </a:lnTo>
                  <a:lnTo>
                    <a:pt x="284" y="64"/>
                  </a:lnTo>
                  <a:lnTo>
                    <a:pt x="286" y="61"/>
                  </a:lnTo>
                  <a:lnTo>
                    <a:pt x="287" y="59"/>
                  </a:lnTo>
                  <a:lnTo>
                    <a:pt x="290" y="56"/>
                  </a:lnTo>
                  <a:lnTo>
                    <a:pt x="291" y="56"/>
                  </a:lnTo>
                  <a:lnTo>
                    <a:pt x="293" y="54"/>
                  </a:lnTo>
                  <a:lnTo>
                    <a:pt x="293" y="52"/>
                  </a:lnTo>
                  <a:lnTo>
                    <a:pt x="295" y="50"/>
                  </a:lnTo>
                  <a:lnTo>
                    <a:pt x="296" y="49"/>
                  </a:lnTo>
                  <a:lnTo>
                    <a:pt x="299" y="46"/>
                  </a:lnTo>
                  <a:lnTo>
                    <a:pt x="300" y="46"/>
                  </a:lnTo>
                  <a:lnTo>
                    <a:pt x="303" y="43"/>
                  </a:lnTo>
                  <a:lnTo>
                    <a:pt x="303" y="42"/>
                  </a:lnTo>
                  <a:lnTo>
                    <a:pt x="305" y="39"/>
                  </a:lnTo>
                  <a:lnTo>
                    <a:pt x="306" y="38"/>
                  </a:lnTo>
                  <a:lnTo>
                    <a:pt x="308" y="36"/>
                  </a:lnTo>
                  <a:lnTo>
                    <a:pt x="309" y="36"/>
                  </a:lnTo>
                  <a:lnTo>
                    <a:pt x="310" y="34"/>
                  </a:lnTo>
                  <a:lnTo>
                    <a:pt x="312" y="33"/>
                  </a:lnTo>
                  <a:lnTo>
                    <a:pt x="312" y="31"/>
                  </a:lnTo>
                  <a:lnTo>
                    <a:pt x="314" y="29"/>
                  </a:lnTo>
                  <a:lnTo>
                    <a:pt x="314" y="28"/>
                  </a:lnTo>
                  <a:lnTo>
                    <a:pt x="315" y="27"/>
                  </a:lnTo>
                  <a:lnTo>
                    <a:pt x="317" y="26"/>
                  </a:lnTo>
                  <a:lnTo>
                    <a:pt x="319" y="24"/>
                  </a:lnTo>
                  <a:lnTo>
                    <a:pt x="320" y="23"/>
                  </a:lnTo>
                  <a:lnTo>
                    <a:pt x="322" y="20"/>
                  </a:lnTo>
                  <a:lnTo>
                    <a:pt x="324" y="18"/>
                  </a:lnTo>
                  <a:lnTo>
                    <a:pt x="325" y="17"/>
                  </a:lnTo>
                  <a:lnTo>
                    <a:pt x="327" y="15"/>
                  </a:lnTo>
                  <a:lnTo>
                    <a:pt x="329" y="13"/>
                  </a:lnTo>
                  <a:lnTo>
                    <a:pt x="330" y="11"/>
                  </a:lnTo>
                  <a:lnTo>
                    <a:pt x="332" y="9"/>
                  </a:lnTo>
                  <a:lnTo>
                    <a:pt x="333" y="8"/>
                  </a:lnTo>
                  <a:lnTo>
                    <a:pt x="335" y="7"/>
                  </a:lnTo>
                  <a:lnTo>
                    <a:pt x="336" y="5"/>
                  </a:lnTo>
                  <a:lnTo>
                    <a:pt x="339" y="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854" name="Freeform 1079">
              <a:extLst>
                <a:ext uri="{FF2B5EF4-FFF2-40B4-BE49-F238E27FC236}">
                  <a16:creationId xmlns:a16="http://schemas.microsoft.com/office/drawing/2014/main" id="{08F2F9C1-731F-C32E-EBBE-757819E451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2925" y="3021014"/>
              <a:ext cx="785813" cy="882650"/>
            </a:xfrm>
            <a:custGeom>
              <a:avLst/>
              <a:gdLst>
                <a:gd name="T0" fmla="*/ 161 w 495"/>
                <a:gd name="T1" fmla="*/ 51 h 556"/>
                <a:gd name="T2" fmla="*/ 179 w 495"/>
                <a:gd name="T3" fmla="*/ 62 h 556"/>
                <a:gd name="T4" fmla="*/ 203 w 495"/>
                <a:gd name="T5" fmla="*/ 69 h 556"/>
                <a:gd name="T6" fmla="*/ 220 w 495"/>
                <a:gd name="T7" fmla="*/ 80 h 556"/>
                <a:gd name="T8" fmla="*/ 241 w 495"/>
                <a:gd name="T9" fmla="*/ 72 h 556"/>
                <a:gd name="T10" fmla="*/ 289 w 495"/>
                <a:gd name="T11" fmla="*/ 80 h 556"/>
                <a:gd name="T12" fmla="*/ 311 w 495"/>
                <a:gd name="T13" fmla="*/ 105 h 556"/>
                <a:gd name="T14" fmla="*/ 330 w 495"/>
                <a:gd name="T15" fmla="*/ 91 h 556"/>
                <a:gd name="T16" fmla="*/ 346 w 495"/>
                <a:gd name="T17" fmla="*/ 105 h 556"/>
                <a:gd name="T18" fmla="*/ 361 w 495"/>
                <a:gd name="T19" fmla="*/ 114 h 556"/>
                <a:gd name="T20" fmla="*/ 386 w 495"/>
                <a:gd name="T21" fmla="*/ 111 h 556"/>
                <a:gd name="T22" fmla="*/ 408 w 495"/>
                <a:gd name="T23" fmla="*/ 104 h 556"/>
                <a:gd name="T24" fmla="*/ 426 w 495"/>
                <a:gd name="T25" fmla="*/ 109 h 556"/>
                <a:gd name="T26" fmla="*/ 450 w 495"/>
                <a:gd name="T27" fmla="*/ 108 h 556"/>
                <a:gd name="T28" fmla="*/ 472 w 495"/>
                <a:gd name="T29" fmla="*/ 118 h 556"/>
                <a:gd name="T30" fmla="*/ 487 w 495"/>
                <a:gd name="T31" fmla="*/ 116 h 556"/>
                <a:gd name="T32" fmla="*/ 478 w 495"/>
                <a:gd name="T33" fmla="*/ 126 h 556"/>
                <a:gd name="T34" fmla="*/ 445 w 495"/>
                <a:gd name="T35" fmla="*/ 142 h 556"/>
                <a:gd name="T36" fmla="*/ 407 w 495"/>
                <a:gd name="T37" fmla="*/ 165 h 556"/>
                <a:gd name="T38" fmla="*/ 386 w 495"/>
                <a:gd name="T39" fmla="*/ 190 h 556"/>
                <a:gd name="T40" fmla="*/ 363 w 495"/>
                <a:gd name="T41" fmla="*/ 213 h 556"/>
                <a:gd name="T42" fmla="*/ 334 w 495"/>
                <a:gd name="T43" fmla="*/ 238 h 556"/>
                <a:gd name="T44" fmla="*/ 326 w 495"/>
                <a:gd name="T45" fmla="*/ 251 h 556"/>
                <a:gd name="T46" fmla="*/ 322 w 495"/>
                <a:gd name="T47" fmla="*/ 307 h 556"/>
                <a:gd name="T48" fmla="*/ 306 w 495"/>
                <a:gd name="T49" fmla="*/ 319 h 556"/>
                <a:gd name="T50" fmla="*/ 292 w 495"/>
                <a:gd name="T51" fmla="*/ 337 h 556"/>
                <a:gd name="T52" fmla="*/ 291 w 495"/>
                <a:gd name="T53" fmla="*/ 356 h 556"/>
                <a:gd name="T54" fmla="*/ 298 w 495"/>
                <a:gd name="T55" fmla="*/ 376 h 556"/>
                <a:gd name="T56" fmla="*/ 294 w 495"/>
                <a:gd name="T57" fmla="*/ 402 h 556"/>
                <a:gd name="T58" fmla="*/ 295 w 495"/>
                <a:gd name="T59" fmla="*/ 425 h 556"/>
                <a:gd name="T60" fmla="*/ 309 w 495"/>
                <a:gd name="T61" fmla="*/ 447 h 556"/>
                <a:gd name="T62" fmla="*/ 328 w 495"/>
                <a:gd name="T63" fmla="*/ 456 h 556"/>
                <a:gd name="T64" fmla="*/ 353 w 495"/>
                <a:gd name="T65" fmla="*/ 470 h 556"/>
                <a:gd name="T66" fmla="*/ 366 w 495"/>
                <a:gd name="T67" fmla="*/ 489 h 556"/>
                <a:gd name="T68" fmla="*/ 386 w 495"/>
                <a:gd name="T69" fmla="*/ 501 h 556"/>
                <a:gd name="T70" fmla="*/ 403 w 495"/>
                <a:gd name="T71" fmla="*/ 525 h 556"/>
                <a:gd name="T72" fmla="*/ 394 w 495"/>
                <a:gd name="T73" fmla="*/ 548 h 556"/>
                <a:gd name="T74" fmla="*/ 345 w 495"/>
                <a:gd name="T75" fmla="*/ 550 h 556"/>
                <a:gd name="T76" fmla="*/ 268 w 495"/>
                <a:gd name="T77" fmla="*/ 553 h 556"/>
                <a:gd name="T78" fmla="*/ 185 w 495"/>
                <a:gd name="T79" fmla="*/ 555 h 556"/>
                <a:gd name="T80" fmla="*/ 121 w 495"/>
                <a:gd name="T81" fmla="*/ 556 h 556"/>
                <a:gd name="T82" fmla="*/ 48 w 495"/>
                <a:gd name="T83" fmla="*/ 529 h 556"/>
                <a:gd name="T84" fmla="*/ 48 w 495"/>
                <a:gd name="T85" fmla="*/ 462 h 556"/>
                <a:gd name="T86" fmla="*/ 49 w 495"/>
                <a:gd name="T87" fmla="*/ 386 h 556"/>
                <a:gd name="T88" fmla="*/ 30 w 495"/>
                <a:gd name="T89" fmla="*/ 369 h 556"/>
                <a:gd name="T90" fmla="*/ 36 w 495"/>
                <a:gd name="T91" fmla="*/ 341 h 556"/>
                <a:gd name="T92" fmla="*/ 40 w 495"/>
                <a:gd name="T93" fmla="*/ 318 h 556"/>
                <a:gd name="T94" fmla="*/ 39 w 495"/>
                <a:gd name="T95" fmla="*/ 296 h 556"/>
                <a:gd name="T96" fmla="*/ 33 w 495"/>
                <a:gd name="T97" fmla="*/ 280 h 556"/>
                <a:gd name="T98" fmla="*/ 27 w 495"/>
                <a:gd name="T99" fmla="*/ 260 h 556"/>
                <a:gd name="T100" fmla="*/ 28 w 495"/>
                <a:gd name="T101" fmla="*/ 236 h 556"/>
                <a:gd name="T102" fmla="*/ 25 w 495"/>
                <a:gd name="T103" fmla="*/ 218 h 556"/>
                <a:gd name="T104" fmla="*/ 24 w 495"/>
                <a:gd name="T105" fmla="*/ 197 h 556"/>
                <a:gd name="T106" fmla="*/ 23 w 495"/>
                <a:gd name="T107" fmla="*/ 179 h 556"/>
                <a:gd name="T108" fmla="*/ 19 w 495"/>
                <a:gd name="T109" fmla="*/ 156 h 556"/>
                <a:gd name="T110" fmla="*/ 12 w 495"/>
                <a:gd name="T111" fmla="*/ 139 h 556"/>
                <a:gd name="T112" fmla="*/ 6 w 495"/>
                <a:gd name="T113" fmla="*/ 120 h 556"/>
                <a:gd name="T114" fmla="*/ 6 w 495"/>
                <a:gd name="T115" fmla="*/ 100 h 556"/>
                <a:gd name="T116" fmla="*/ 5 w 495"/>
                <a:gd name="T117" fmla="*/ 81 h 556"/>
                <a:gd name="T118" fmla="*/ 6 w 495"/>
                <a:gd name="T119" fmla="*/ 62 h 556"/>
                <a:gd name="T120" fmla="*/ 1 w 495"/>
                <a:gd name="T121" fmla="*/ 39 h 556"/>
                <a:gd name="T122" fmla="*/ 131 w 495"/>
                <a:gd name="T123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95" h="556">
                  <a:moveTo>
                    <a:pt x="131" y="0"/>
                  </a:moveTo>
                  <a:lnTo>
                    <a:pt x="132" y="1"/>
                  </a:lnTo>
                  <a:lnTo>
                    <a:pt x="133" y="2"/>
                  </a:lnTo>
                  <a:lnTo>
                    <a:pt x="134" y="2"/>
                  </a:lnTo>
                  <a:lnTo>
                    <a:pt x="135" y="2"/>
                  </a:lnTo>
                  <a:lnTo>
                    <a:pt x="136" y="2"/>
                  </a:lnTo>
                  <a:lnTo>
                    <a:pt x="138" y="3"/>
                  </a:lnTo>
                  <a:lnTo>
                    <a:pt x="140" y="3"/>
                  </a:lnTo>
                  <a:lnTo>
                    <a:pt x="142" y="2"/>
                  </a:lnTo>
                  <a:lnTo>
                    <a:pt x="143" y="2"/>
                  </a:lnTo>
                  <a:lnTo>
                    <a:pt x="144" y="1"/>
                  </a:lnTo>
                  <a:lnTo>
                    <a:pt x="144" y="2"/>
                  </a:lnTo>
                  <a:lnTo>
                    <a:pt x="147" y="3"/>
                  </a:lnTo>
                  <a:lnTo>
                    <a:pt x="147" y="4"/>
                  </a:lnTo>
                  <a:lnTo>
                    <a:pt x="149" y="5"/>
                  </a:lnTo>
                  <a:lnTo>
                    <a:pt x="150" y="6"/>
                  </a:lnTo>
                  <a:lnTo>
                    <a:pt x="151" y="6"/>
                  </a:lnTo>
                  <a:lnTo>
                    <a:pt x="153" y="6"/>
                  </a:lnTo>
                  <a:lnTo>
                    <a:pt x="152" y="7"/>
                  </a:lnTo>
                  <a:lnTo>
                    <a:pt x="152" y="8"/>
                  </a:lnTo>
                  <a:lnTo>
                    <a:pt x="154" y="16"/>
                  </a:lnTo>
                  <a:lnTo>
                    <a:pt x="154" y="17"/>
                  </a:lnTo>
                  <a:lnTo>
                    <a:pt x="156" y="25"/>
                  </a:lnTo>
                  <a:lnTo>
                    <a:pt x="158" y="26"/>
                  </a:lnTo>
                  <a:lnTo>
                    <a:pt x="158" y="36"/>
                  </a:lnTo>
                  <a:lnTo>
                    <a:pt x="159" y="36"/>
                  </a:lnTo>
                  <a:lnTo>
                    <a:pt x="162" y="47"/>
                  </a:lnTo>
                  <a:lnTo>
                    <a:pt x="161" y="48"/>
                  </a:lnTo>
                  <a:lnTo>
                    <a:pt x="161" y="49"/>
                  </a:lnTo>
                  <a:lnTo>
                    <a:pt x="161" y="50"/>
                  </a:lnTo>
                  <a:lnTo>
                    <a:pt x="161" y="51"/>
                  </a:lnTo>
                  <a:lnTo>
                    <a:pt x="161" y="52"/>
                  </a:lnTo>
                  <a:lnTo>
                    <a:pt x="160" y="52"/>
                  </a:lnTo>
                  <a:lnTo>
                    <a:pt x="160" y="53"/>
                  </a:lnTo>
                  <a:lnTo>
                    <a:pt x="161" y="53"/>
                  </a:lnTo>
                  <a:lnTo>
                    <a:pt x="161" y="54"/>
                  </a:lnTo>
                  <a:lnTo>
                    <a:pt x="161" y="55"/>
                  </a:lnTo>
                  <a:lnTo>
                    <a:pt x="161" y="57"/>
                  </a:lnTo>
                  <a:lnTo>
                    <a:pt x="162" y="58"/>
                  </a:lnTo>
                  <a:lnTo>
                    <a:pt x="163" y="58"/>
                  </a:lnTo>
                  <a:lnTo>
                    <a:pt x="164" y="59"/>
                  </a:lnTo>
                  <a:lnTo>
                    <a:pt x="164" y="60"/>
                  </a:lnTo>
                  <a:lnTo>
                    <a:pt x="165" y="60"/>
                  </a:lnTo>
                  <a:lnTo>
                    <a:pt x="165" y="61"/>
                  </a:lnTo>
                  <a:lnTo>
                    <a:pt x="166" y="61"/>
                  </a:lnTo>
                  <a:lnTo>
                    <a:pt x="167" y="61"/>
                  </a:lnTo>
                  <a:lnTo>
                    <a:pt x="167" y="62"/>
                  </a:lnTo>
                  <a:lnTo>
                    <a:pt x="167" y="62"/>
                  </a:lnTo>
                  <a:lnTo>
                    <a:pt x="168" y="62"/>
                  </a:lnTo>
                  <a:lnTo>
                    <a:pt x="169" y="62"/>
                  </a:lnTo>
                  <a:lnTo>
                    <a:pt x="170" y="62"/>
                  </a:lnTo>
                  <a:lnTo>
                    <a:pt x="171" y="63"/>
                  </a:lnTo>
                  <a:lnTo>
                    <a:pt x="172" y="63"/>
                  </a:lnTo>
                  <a:lnTo>
                    <a:pt x="173" y="64"/>
                  </a:lnTo>
                  <a:lnTo>
                    <a:pt x="174" y="64"/>
                  </a:lnTo>
                  <a:lnTo>
                    <a:pt x="175" y="64"/>
                  </a:lnTo>
                  <a:lnTo>
                    <a:pt x="176" y="64"/>
                  </a:lnTo>
                  <a:lnTo>
                    <a:pt x="176" y="64"/>
                  </a:lnTo>
                  <a:lnTo>
                    <a:pt x="177" y="64"/>
                  </a:lnTo>
                  <a:lnTo>
                    <a:pt x="178" y="63"/>
                  </a:lnTo>
                  <a:lnTo>
                    <a:pt x="178" y="62"/>
                  </a:lnTo>
                  <a:lnTo>
                    <a:pt x="179" y="62"/>
                  </a:lnTo>
                  <a:lnTo>
                    <a:pt x="180" y="62"/>
                  </a:lnTo>
                  <a:lnTo>
                    <a:pt x="181" y="62"/>
                  </a:lnTo>
                  <a:lnTo>
                    <a:pt x="182" y="63"/>
                  </a:lnTo>
                  <a:lnTo>
                    <a:pt x="183" y="63"/>
                  </a:lnTo>
                  <a:lnTo>
                    <a:pt x="184" y="63"/>
                  </a:lnTo>
                  <a:lnTo>
                    <a:pt x="185" y="63"/>
                  </a:lnTo>
                  <a:lnTo>
                    <a:pt x="185" y="62"/>
                  </a:lnTo>
                  <a:lnTo>
                    <a:pt x="186" y="62"/>
                  </a:lnTo>
                  <a:lnTo>
                    <a:pt x="186" y="63"/>
                  </a:lnTo>
                  <a:lnTo>
                    <a:pt x="187" y="63"/>
                  </a:lnTo>
                  <a:lnTo>
                    <a:pt x="188" y="63"/>
                  </a:lnTo>
                  <a:lnTo>
                    <a:pt x="189" y="64"/>
                  </a:lnTo>
                  <a:lnTo>
                    <a:pt x="189" y="65"/>
                  </a:lnTo>
                  <a:lnTo>
                    <a:pt x="189" y="66"/>
                  </a:lnTo>
                  <a:lnTo>
                    <a:pt x="189" y="67"/>
                  </a:lnTo>
                  <a:lnTo>
                    <a:pt x="189" y="68"/>
                  </a:lnTo>
                  <a:lnTo>
                    <a:pt x="190" y="68"/>
                  </a:lnTo>
                  <a:lnTo>
                    <a:pt x="191" y="68"/>
                  </a:lnTo>
                  <a:lnTo>
                    <a:pt x="192" y="68"/>
                  </a:lnTo>
                  <a:lnTo>
                    <a:pt x="193" y="68"/>
                  </a:lnTo>
                  <a:lnTo>
                    <a:pt x="194" y="68"/>
                  </a:lnTo>
                  <a:lnTo>
                    <a:pt x="194" y="69"/>
                  </a:lnTo>
                  <a:lnTo>
                    <a:pt x="195" y="69"/>
                  </a:lnTo>
                  <a:lnTo>
                    <a:pt x="196" y="69"/>
                  </a:lnTo>
                  <a:lnTo>
                    <a:pt x="197" y="69"/>
                  </a:lnTo>
                  <a:lnTo>
                    <a:pt x="198" y="69"/>
                  </a:lnTo>
                  <a:lnTo>
                    <a:pt x="199" y="69"/>
                  </a:lnTo>
                  <a:lnTo>
                    <a:pt x="200" y="69"/>
                  </a:lnTo>
                  <a:lnTo>
                    <a:pt x="201" y="69"/>
                  </a:lnTo>
                  <a:lnTo>
                    <a:pt x="202" y="69"/>
                  </a:lnTo>
                  <a:lnTo>
                    <a:pt x="203" y="69"/>
                  </a:lnTo>
                  <a:lnTo>
                    <a:pt x="204" y="69"/>
                  </a:lnTo>
                  <a:lnTo>
                    <a:pt x="204" y="69"/>
                  </a:lnTo>
                  <a:lnTo>
                    <a:pt x="205" y="69"/>
                  </a:lnTo>
                  <a:lnTo>
                    <a:pt x="206" y="69"/>
                  </a:lnTo>
                  <a:lnTo>
                    <a:pt x="207" y="69"/>
                  </a:lnTo>
                  <a:lnTo>
                    <a:pt x="208" y="69"/>
                  </a:lnTo>
                  <a:lnTo>
                    <a:pt x="208" y="70"/>
                  </a:lnTo>
                  <a:lnTo>
                    <a:pt x="209" y="70"/>
                  </a:lnTo>
                  <a:lnTo>
                    <a:pt x="210" y="70"/>
                  </a:lnTo>
                  <a:lnTo>
                    <a:pt x="211" y="70"/>
                  </a:lnTo>
                  <a:lnTo>
                    <a:pt x="213" y="70"/>
                  </a:lnTo>
                  <a:lnTo>
                    <a:pt x="214" y="70"/>
                  </a:lnTo>
                  <a:lnTo>
                    <a:pt x="215" y="70"/>
                  </a:lnTo>
                  <a:lnTo>
                    <a:pt x="216" y="70"/>
                  </a:lnTo>
                  <a:lnTo>
                    <a:pt x="216" y="71"/>
                  </a:lnTo>
                  <a:lnTo>
                    <a:pt x="217" y="71"/>
                  </a:lnTo>
                  <a:lnTo>
                    <a:pt x="217" y="72"/>
                  </a:lnTo>
                  <a:lnTo>
                    <a:pt x="217" y="73"/>
                  </a:lnTo>
                  <a:lnTo>
                    <a:pt x="217" y="74"/>
                  </a:lnTo>
                  <a:lnTo>
                    <a:pt x="218" y="74"/>
                  </a:lnTo>
                  <a:lnTo>
                    <a:pt x="218" y="75"/>
                  </a:lnTo>
                  <a:lnTo>
                    <a:pt x="218" y="76"/>
                  </a:lnTo>
                  <a:lnTo>
                    <a:pt x="218" y="77"/>
                  </a:lnTo>
                  <a:lnTo>
                    <a:pt x="217" y="77"/>
                  </a:lnTo>
                  <a:lnTo>
                    <a:pt x="217" y="78"/>
                  </a:lnTo>
                  <a:lnTo>
                    <a:pt x="217" y="79"/>
                  </a:lnTo>
                  <a:lnTo>
                    <a:pt x="217" y="80"/>
                  </a:lnTo>
                  <a:lnTo>
                    <a:pt x="218" y="80"/>
                  </a:lnTo>
                  <a:lnTo>
                    <a:pt x="219" y="80"/>
                  </a:lnTo>
                  <a:lnTo>
                    <a:pt x="219" y="80"/>
                  </a:lnTo>
                  <a:lnTo>
                    <a:pt x="220" y="80"/>
                  </a:lnTo>
                  <a:lnTo>
                    <a:pt x="221" y="80"/>
                  </a:lnTo>
                  <a:lnTo>
                    <a:pt x="222" y="80"/>
                  </a:lnTo>
                  <a:lnTo>
                    <a:pt x="222" y="80"/>
                  </a:lnTo>
                  <a:lnTo>
                    <a:pt x="222" y="80"/>
                  </a:lnTo>
                  <a:lnTo>
                    <a:pt x="223" y="80"/>
                  </a:lnTo>
                  <a:lnTo>
                    <a:pt x="224" y="80"/>
                  </a:lnTo>
                  <a:lnTo>
                    <a:pt x="225" y="80"/>
                  </a:lnTo>
                  <a:lnTo>
                    <a:pt x="226" y="80"/>
                  </a:lnTo>
                  <a:lnTo>
                    <a:pt x="227" y="80"/>
                  </a:lnTo>
                  <a:lnTo>
                    <a:pt x="228" y="80"/>
                  </a:lnTo>
                  <a:lnTo>
                    <a:pt x="229" y="80"/>
                  </a:lnTo>
                  <a:lnTo>
                    <a:pt x="229" y="79"/>
                  </a:lnTo>
                  <a:lnTo>
                    <a:pt x="230" y="79"/>
                  </a:lnTo>
                  <a:lnTo>
                    <a:pt x="230" y="80"/>
                  </a:lnTo>
                  <a:lnTo>
                    <a:pt x="231" y="80"/>
                  </a:lnTo>
                  <a:lnTo>
                    <a:pt x="231" y="79"/>
                  </a:lnTo>
                  <a:lnTo>
                    <a:pt x="232" y="79"/>
                  </a:lnTo>
                  <a:lnTo>
                    <a:pt x="233" y="79"/>
                  </a:lnTo>
                  <a:lnTo>
                    <a:pt x="234" y="79"/>
                  </a:lnTo>
                  <a:lnTo>
                    <a:pt x="235" y="79"/>
                  </a:lnTo>
                  <a:lnTo>
                    <a:pt x="236" y="78"/>
                  </a:lnTo>
                  <a:lnTo>
                    <a:pt x="237" y="78"/>
                  </a:lnTo>
                  <a:lnTo>
                    <a:pt x="239" y="77"/>
                  </a:lnTo>
                  <a:lnTo>
                    <a:pt x="240" y="77"/>
                  </a:lnTo>
                  <a:lnTo>
                    <a:pt x="240" y="76"/>
                  </a:lnTo>
                  <a:lnTo>
                    <a:pt x="240" y="75"/>
                  </a:lnTo>
                  <a:lnTo>
                    <a:pt x="240" y="74"/>
                  </a:lnTo>
                  <a:lnTo>
                    <a:pt x="240" y="73"/>
                  </a:lnTo>
                  <a:lnTo>
                    <a:pt x="240" y="72"/>
                  </a:lnTo>
                  <a:lnTo>
                    <a:pt x="240" y="72"/>
                  </a:lnTo>
                  <a:lnTo>
                    <a:pt x="241" y="72"/>
                  </a:lnTo>
                  <a:lnTo>
                    <a:pt x="241" y="71"/>
                  </a:lnTo>
                  <a:lnTo>
                    <a:pt x="242" y="71"/>
                  </a:lnTo>
                  <a:lnTo>
                    <a:pt x="243" y="71"/>
                  </a:lnTo>
                  <a:lnTo>
                    <a:pt x="243" y="71"/>
                  </a:lnTo>
                  <a:lnTo>
                    <a:pt x="244" y="71"/>
                  </a:lnTo>
                  <a:lnTo>
                    <a:pt x="245" y="71"/>
                  </a:lnTo>
                  <a:lnTo>
                    <a:pt x="246" y="71"/>
                  </a:lnTo>
                  <a:lnTo>
                    <a:pt x="247" y="71"/>
                  </a:lnTo>
                  <a:lnTo>
                    <a:pt x="247" y="70"/>
                  </a:lnTo>
                  <a:lnTo>
                    <a:pt x="247" y="69"/>
                  </a:lnTo>
                  <a:lnTo>
                    <a:pt x="252" y="68"/>
                  </a:lnTo>
                  <a:lnTo>
                    <a:pt x="256" y="67"/>
                  </a:lnTo>
                  <a:lnTo>
                    <a:pt x="257" y="69"/>
                  </a:lnTo>
                  <a:lnTo>
                    <a:pt x="258" y="69"/>
                  </a:lnTo>
                  <a:lnTo>
                    <a:pt x="259" y="69"/>
                  </a:lnTo>
                  <a:lnTo>
                    <a:pt x="263" y="69"/>
                  </a:lnTo>
                  <a:lnTo>
                    <a:pt x="269" y="69"/>
                  </a:lnTo>
                  <a:lnTo>
                    <a:pt x="272" y="68"/>
                  </a:lnTo>
                  <a:lnTo>
                    <a:pt x="272" y="70"/>
                  </a:lnTo>
                  <a:lnTo>
                    <a:pt x="273" y="71"/>
                  </a:lnTo>
                  <a:lnTo>
                    <a:pt x="275" y="71"/>
                  </a:lnTo>
                  <a:lnTo>
                    <a:pt x="276" y="71"/>
                  </a:lnTo>
                  <a:lnTo>
                    <a:pt x="286" y="76"/>
                  </a:lnTo>
                  <a:lnTo>
                    <a:pt x="291" y="75"/>
                  </a:lnTo>
                  <a:lnTo>
                    <a:pt x="292" y="76"/>
                  </a:lnTo>
                  <a:lnTo>
                    <a:pt x="293" y="78"/>
                  </a:lnTo>
                  <a:lnTo>
                    <a:pt x="293" y="79"/>
                  </a:lnTo>
                  <a:lnTo>
                    <a:pt x="293" y="80"/>
                  </a:lnTo>
                  <a:lnTo>
                    <a:pt x="292" y="80"/>
                  </a:lnTo>
                  <a:lnTo>
                    <a:pt x="291" y="80"/>
                  </a:lnTo>
                  <a:lnTo>
                    <a:pt x="289" y="80"/>
                  </a:lnTo>
                  <a:lnTo>
                    <a:pt x="288" y="80"/>
                  </a:lnTo>
                  <a:lnTo>
                    <a:pt x="288" y="81"/>
                  </a:lnTo>
                  <a:lnTo>
                    <a:pt x="287" y="82"/>
                  </a:lnTo>
                  <a:lnTo>
                    <a:pt x="287" y="83"/>
                  </a:lnTo>
                  <a:lnTo>
                    <a:pt x="289" y="85"/>
                  </a:lnTo>
                  <a:lnTo>
                    <a:pt x="291" y="85"/>
                  </a:lnTo>
                  <a:lnTo>
                    <a:pt x="291" y="86"/>
                  </a:lnTo>
                  <a:lnTo>
                    <a:pt x="296" y="85"/>
                  </a:lnTo>
                  <a:lnTo>
                    <a:pt x="299" y="84"/>
                  </a:lnTo>
                  <a:lnTo>
                    <a:pt x="300" y="84"/>
                  </a:lnTo>
                  <a:lnTo>
                    <a:pt x="301" y="84"/>
                  </a:lnTo>
                  <a:lnTo>
                    <a:pt x="302" y="86"/>
                  </a:lnTo>
                  <a:lnTo>
                    <a:pt x="303" y="86"/>
                  </a:lnTo>
                  <a:lnTo>
                    <a:pt x="303" y="87"/>
                  </a:lnTo>
                  <a:lnTo>
                    <a:pt x="304" y="87"/>
                  </a:lnTo>
                  <a:lnTo>
                    <a:pt x="304" y="89"/>
                  </a:lnTo>
                  <a:lnTo>
                    <a:pt x="303" y="91"/>
                  </a:lnTo>
                  <a:lnTo>
                    <a:pt x="304" y="93"/>
                  </a:lnTo>
                  <a:lnTo>
                    <a:pt x="304" y="95"/>
                  </a:lnTo>
                  <a:lnTo>
                    <a:pt x="305" y="97"/>
                  </a:lnTo>
                  <a:lnTo>
                    <a:pt x="306" y="98"/>
                  </a:lnTo>
                  <a:lnTo>
                    <a:pt x="307" y="99"/>
                  </a:lnTo>
                  <a:lnTo>
                    <a:pt x="308" y="99"/>
                  </a:lnTo>
                  <a:lnTo>
                    <a:pt x="308" y="101"/>
                  </a:lnTo>
                  <a:lnTo>
                    <a:pt x="309" y="101"/>
                  </a:lnTo>
                  <a:lnTo>
                    <a:pt x="309" y="102"/>
                  </a:lnTo>
                  <a:lnTo>
                    <a:pt x="309" y="103"/>
                  </a:lnTo>
                  <a:lnTo>
                    <a:pt x="309" y="104"/>
                  </a:lnTo>
                  <a:lnTo>
                    <a:pt x="310" y="104"/>
                  </a:lnTo>
                  <a:lnTo>
                    <a:pt x="310" y="105"/>
                  </a:lnTo>
                  <a:lnTo>
                    <a:pt x="311" y="105"/>
                  </a:lnTo>
                  <a:lnTo>
                    <a:pt x="311" y="104"/>
                  </a:lnTo>
                  <a:lnTo>
                    <a:pt x="312" y="104"/>
                  </a:lnTo>
                  <a:lnTo>
                    <a:pt x="313" y="104"/>
                  </a:lnTo>
                  <a:lnTo>
                    <a:pt x="313" y="103"/>
                  </a:lnTo>
                  <a:lnTo>
                    <a:pt x="316" y="103"/>
                  </a:lnTo>
                  <a:lnTo>
                    <a:pt x="316" y="102"/>
                  </a:lnTo>
                  <a:lnTo>
                    <a:pt x="316" y="101"/>
                  </a:lnTo>
                  <a:lnTo>
                    <a:pt x="315" y="100"/>
                  </a:lnTo>
                  <a:lnTo>
                    <a:pt x="314" y="100"/>
                  </a:lnTo>
                  <a:lnTo>
                    <a:pt x="315" y="99"/>
                  </a:lnTo>
                  <a:lnTo>
                    <a:pt x="314" y="99"/>
                  </a:lnTo>
                  <a:lnTo>
                    <a:pt x="314" y="99"/>
                  </a:lnTo>
                  <a:lnTo>
                    <a:pt x="314" y="97"/>
                  </a:lnTo>
                  <a:lnTo>
                    <a:pt x="313" y="96"/>
                  </a:lnTo>
                  <a:lnTo>
                    <a:pt x="314" y="96"/>
                  </a:lnTo>
                  <a:lnTo>
                    <a:pt x="314" y="95"/>
                  </a:lnTo>
                  <a:lnTo>
                    <a:pt x="315" y="93"/>
                  </a:lnTo>
                  <a:lnTo>
                    <a:pt x="316" y="92"/>
                  </a:lnTo>
                  <a:lnTo>
                    <a:pt x="319" y="93"/>
                  </a:lnTo>
                  <a:lnTo>
                    <a:pt x="320" y="93"/>
                  </a:lnTo>
                  <a:lnTo>
                    <a:pt x="321" y="92"/>
                  </a:lnTo>
                  <a:lnTo>
                    <a:pt x="321" y="93"/>
                  </a:lnTo>
                  <a:lnTo>
                    <a:pt x="322" y="92"/>
                  </a:lnTo>
                  <a:lnTo>
                    <a:pt x="322" y="91"/>
                  </a:lnTo>
                  <a:lnTo>
                    <a:pt x="324" y="91"/>
                  </a:lnTo>
                  <a:lnTo>
                    <a:pt x="324" y="92"/>
                  </a:lnTo>
                  <a:lnTo>
                    <a:pt x="327" y="92"/>
                  </a:lnTo>
                  <a:lnTo>
                    <a:pt x="328" y="92"/>
                  </a:lnTo>
                  <a:lnTo>
                    <a:pt x="328" y="91"/>
                  </a:lnTo>
                  <a:lnTo>
                    <a:pt x="329" y="91"/>
                  </a:lnTo>
                  <a:lnTo>
                    <a:pt x="330" y="91"/>
                  </a:lnTo>
                  <a:lnTo>
                    <a:pt x="331" y="92"/>
                  </a:lnTo>
                  <a:lnTo>
                    <a:pt x="331" y="93"/>
                  </a:lnTo>
                  <a:lnTo>
                    <a:pt x="331" y="94"/>
                  </a:lnTo>
                  <a:lnTo>
                    <a:pt x="331" y="94"/>
                  </a:lnTo>
                  <a:lnTo>
                    <a:pt x="333" y="95"/>
                  </a:lnTo>
                  <a:lnTo>
                    <a:pt x="332" y="97"/>
                  </a:lnTo>
                  <a:lnTo>
                    <a:pt x="332" y="98"/>
                  </a:lnTo>
                  <a:lnTo>
                    <a:pt x="333" y="99"/>
                  </a:lnTo>
                  <a:lnTo>
                    <a:pt x="333" y="100"/>
                  </a:lnTo>
                  <a:lnTo>
                    <a:pt x="334" y="100"/>
                  </a:lnTo>
                  <a:lnTo>
                    <a:pt x="335" y="101"/>
                  </a:lnTo>
                  <a:lnTo>
                    <a:pt x="335" y="102"/>
                  </a:lnTo>
                  <a:lnTo>
                    <a:pt x="335" y="101"/>
                  </a:lnTo>
                  <a:lnTo>
                    <a:pt x="336" y="101"/>
                  </a:lnTo>
                  <a:lnTo>
                    <a:pt x="335" y="101"/>
                  </a:lnTo>
                  <a:lnTo>
                    <a:pt x="336" y="101"/>
                  </a:lnTo>
                  <a:lnTo>
                    <a:pt x="337" y="101"/>
                  </a:lnTo>
                  <a:lnTo>
                    <a:pt x="337" y="102"/>
                  </a:lnTo>
                  <a:lnTo>
                    <a:pt x="336" y="102"/>
                  </a:lnTo>
                  <a:lnTo>
                    <a:pt x="336" y="103"/>
                  </a:lnTo>
                  <a:lnTo>
                    <a:pt x="337" y="103"/>
                  </a:lnTo>
                  <a:lnTo>
                    <a:pt x="338" y="103"/>
                  </a:lnTo>
                  <a:lnTo>
                    <a:pt x="338" y="102"/>
                  </a:lnTo>
                  <a:lnTo>
                    <a:pt x="339" y="102"/>
                  </a:lnTo>
                  <a:lnTo>
                    <a:pt x="340" y="102"/>
                  </a:lnTo>
                  <a:lnTo>
                    <a:pt x="340" y="102"/>
                  </a:lnTo>
                  <a:lnTo>
                    <a:pt x="341" y="103"/>
                  </a:lnTo>
                  <a:lnTo>
                    <a:pt x="342" y="104"/>
                  </a:lnTo>
                  <a:lnTo>
                    <a:pt x="342" y="105"/>
                  </a:lnTo>
                  <a:lnTo>
                    <a:pt x="344" y="105"/>
                  </a:lnTo>
                  <a:lnTo>
                    <a:pt x="346" y="105"/>
                  </a:lnTo>
                  <a:lnTo>
                    <a:pt x="347" y="106"/>
                  </a:lnTo>
                  <a:lnTo>
                    <a:pt x="348" y="106"/>
                  </a:lnTo>
                  <a:lnTo>
                    <a:pt x="349" y="106"/>
                  </a:lnTo>
                  <a:lnTo>
                    <a:pt x="349" y="105"/>
                  </a:lnTo>
                  <a:lnTo>
                    <a:pt x="349" y="106"/>
                  </a:lnTo>
                  <a:lnTo>
                    <a:pt x="350" y="106"/>
                  </a:lnTo>
                  <a:lnTo>
                    <a:pt x="350" y="105"/>
                  </a:lnTo>
                  <a:lnTo>
                    <a:pt x="352" y="106"/>
                  </a:lnTo>
                  <a:lnTo>
                    <a:pt x="352" y="107"/>
                  </a:lnTo>
                  <a:lnTo>
                    <a:pt x="351" y="108"/>
                  </a:lnTo>
                  <a:lnTo>
                    <a:pt x="351" y="108"/>
                  </a:lnTo>
                  <a:lnTo>
                    <a:pt x="352" y="108"/>
                  </a:lnTo>
                  <a:lnTo>
                    <a:pt x="353" y="108"/>
                  </a:lnTo>
                  <a:lnTo>
                    <a:pt x="353" y="109"/>
                  </a:lnTo>
                  <a:lnTo>
                    <a:pt x="352" y="109"/>
                  </a:lnTo>
                  <a:lnTo>
                    <a:pt x="353" y="110"/>
                  </a:lnTo>
                  <a:lnTo>
                    <a:pt x="353" y="111"/>
                  </a:lnTo>
                  <a:lnTo>
                    <a:pt x="353" y="112"/>
                  </a:lnTo>
                  <a:lnTo>
                    <a:pt x="353" y="113"/>
                  </a:lnTo>
                  <a:lnTo>
                    <a:pt x="352" y="113"/>
                  </a:lnTo>
                  <a:lnTo>
                    <a:pt x="353" y="114"/>
                  </a:lnTo>
                  <a:lnTo>
                    <a:pt x="354" y="113"/>
                  </a:lnTo>
                  <a:lnTo>
                    <a:pt x="354" y="114"/>
                  </a:lnTo>
                  <a:lnTo>
                    <a:pt x="355" y="114"/>
                  </a:lnTo>
                  <a:lnTo>
                    <a:pt x="356" y="114"/>
                  </a:lnTo>
                  <a:lnTo>
                    <a:pt x="357" y="113"/>
                  </a:lnTo>
                  <a:lnTo>
                    <a:pt x="357" y="114"/>
                  </a:lnTo>
                  <a:lnTo>
                    <a:pt x="358" y="115"/>
                  </a:lnTo>
                  <a:lnTo>
                    <a:pt x="359" y="114"/>
                  </a:lnTo>
                  <a:lnTo>
                    <a:pt x="360" y="114"/>
                  </a:lnTo>
                  <a:lnTo>
                    <a:pt x="361" y="114"/>
                  </a:lnTo>
                  <a:lnTo>
                    <a:pt x="362" y="114"/>
                  </a:lnTo>
                  <a:lnTo>
                    <a:pt x="363" y="114"/>
                  </a:lnTo>
                  <a:lnTo>
                    <a:pt x="362" y="115"/>
                  </a:lnTo>
                  <a:lnTo>
                    <a:pt x="361" y="117"/>
                  </a:lnTo>
                  <a:lnTo>
                    <a:pt x="362" y="118"/>
                  </a:lnTo>
                  <a:lnTo>
                    <a:pt x="361" y="119"/>
                  </a:lnTo>
                  <a:lnTo>
                    <a:pt x="362" y="119"/>
                  </a:lnTo>
                  <a:lnTo>
                    <a:pt x="364" y="118"/>
                  </a:lnTo>
                  <a:lnTo>
                    <a:pt x="367" y="117"/>
                  </a:lnTo>
                  <a:lnTo>
                    <a:pt x="368" y="117"/>
                  </a:lnTo>
                  <a:lnTo>
                    <a:pt x="369" y="117"/>
                  </a:lnTo>
                  <a:lnTo>
                    <a:pt x="369" y="117"/>
                  </a:lnTo>
                  <a:lnTo>
                    <a:pt x="370" y="118"/>
                  </a:lnTo>
                  <a:lnTo>
                    <a:pt x="371" y="118"/>
                  </a:lnTo>
                  <a:lnTo>
                    <a:pt x="372" y="118"/>
                  </a:lnTo>
                  <a:lnTo>
                    <a:pt x="373" y="117"/>
                  </a:lnTo>
                  <a:lnTo>
                    <a:pt x="374" y="117"/>
                  </a:lnTo>
                  <a:lnTo>
                    <a:pt x="375" y="117"/>
                  </a:lnTo>
                  <a:lnTo>
                    <a:pt x="376" y="117"/>
                  </a:lnTo>
                  <a:lnTo>
                    <a:pt x="377" y="116"/>
                  </a:lnTo>
                  <a:lnTo>
                    <a:pt x="377" y="117"/>
                  </a:lnTo>
                  <a:lnTo>
                    <a:pt x="377" y="117"/>
                  </a:lnTo>
                  <a:lnTo>
                    <a:pt x="378" y="116"/>
                  </a:lnTo>
                  <a:lnTo>
                    <a:pt x="379" y="116"/>
                  </a:lnTo>
                  <a:lnTo>
                    <a:pt x="380" y="116"/>
                  </a:lnTo>
                  <a:lnTo>
                    <a:pt x="381" y="116"/>
                  </a:lnTo>
                  <a:lnTo>
                    <a:pt x="382" y="115"/>
                  </a:lnTo>
                  <a:lnTo>
                    <a:pt x="383" y="114"/>
                  </a:lnTo>
                  <a:lnTo>
                    <a:pt x="384" y="113"/>
                  </a:lnTo>
                  <a:lnTo>
                    <a:pt x="385" y="113"/>
                  </a:lnTo>
                  <a:lnTo>
                    <a:pt x="386" y="111"/>
                  </a:lnTo>
                  <a:lnTo>
                    <a:pt x="386" y="111"/>
                  </a:lnTo>
                  <a:lnTo>
                    <a:pt x="386" y="110"/>
                  </a:lnTo>
                  <a:lnTo>
                    <a:pt x="388" y="109"/>
                  </a:lnTo>
                  <a:lnTo>
                    <a:pt x="389" y="108"/>
                  </a:lnTo>
                  <a:lnTo>
                    <a:pt x="389" y="108"/>
                  </a:lnTo>
                  <a:lnTo>
                    <a:pt x="390" y="108"/>
                  </a:lnTo>
                  <a:lnTo>
                    <a:pt x="390" y="107"/>
                  </a:lnTo>
                  <a:lnTo>
                    <a:pt x="391" y="107"/>
                  </a:lnTo>
                  <a:lnTo>
                    <a:pt x="392" y="106"/>
                  </a:lnTo>
                  <a:lnTo>
                    <a:pt x="393" y="105"/>
                  </a:lnTo>
                  <a:lnTo>
                    <a:pt x="393" y="106"/>
                  </a:lnTo>
                  <a:lnTo>
                    <a:pt x="394" y="105"/>
                  </a:lnTo>
                  <a:lnTo>
                    <a:pt x="395" y="105"/>
                  </a:lnTo>
                  <a:lnTo>
                    <a:pt x="395" y="104"/>
                  </a:lnTo>
                  <a:lnTo>
                    <a:pt x="395" y="104"/>
                  </a:lnTo>
                  <a:lnTo>
                    <a:pt x="396" y="104"/>
                  </a:lnTo>
                  <a:lnTo>
                    <a:pt x="397" y="103"/>
                  </a:lnTo>
                  <a:lnTo>
                    <a:pt x="399" y="101"/>
                  </a:lnTo>
                  <a:lnTo>
                    <a:pt x="403" y="100"/>
                  </a:lnTo>
                  <a:lnTo>
                    <a:pt x="404" y="99"/>
                  </a:lnTo>
                  <a:lnTo>
                    <a:pt x="404" y="99"/>
                  </a:lnTo>
                  <a:lnTo>
                    <a:pt x="404" y="99"/>
                  </a:lnTo>
                  <a:lnTo>
                    <a:pt x="405" y="99"/>
                  </a:lnTo>
                  <a:lnTo>
                    <a:pt x="405" y="99"/>
                  </a:lnTo>
                  <a:lnTo>
                    <a:pt x="406" y="99"/>
                  </a:lnTo>
                  <a:lnTo>
                    <a:pt x="407" y="99"/>
                  </a:lnTo>
                  <a:lnTo>
                    <a:pt x="408" y="99"/>
                  </a:lnTo>
                  <a:lnTo>
                    <a:pt x="408" y="99"/>
                  </a:lnTo>
                  <a:lnTo>
                    <a:pt x="408" y="100"/>
                  </a:lnTo>
                  <a:lnTo>
                    <a:pt x="408" y="102"/>
                  </a:lnTo>
                  <a:lnTo>
                    <a:pt x="408" y="104"/>
                  </a:lnTo>
                  <a:lnTo>
                    <a:pt x="408" y="105"/>
                  </a:lnTo>
                  <a:lnTo>
                    <a:pt x="409" y="105"/>
                  </a:lnTo>
                  <a:lnTo>
                    <a:pt x="409" y="104"/>
                  </a:lnTo>
                  <a:lnTo>
                    <a:pt x="409" y="105"/>
                  </a:lnTo>
                  <a:lnTo>
                    <a:pt x="410" y="104"/>
                  </a:lnTo>
                  <a:lnTo>
                    <a:pt x="410" y="105"/>
                  </a:lnTo>
                  <a:lnTo>
                    <a:pt x="411" y="106"/>
                  </a:lnTo>
                  <a:lnTo>
                    <a:pt x="411" y="107"/>
                  </a:lnTo>
                  <a:lnTo>
                    <a:pt x="412" y="106"/>
                  </a:lnTo>
                  <a:lnTo>
                    <a:pt x="412" y="107"/>
                  </a:lnTo>
                  <a:lnTo>
                    <a:pt x="412" y="108"/>
                  </a:lnTo>
                  <a:lnTo>
                    <a:pt x="411" y="108"/>
                  </a:lnTo>
                  <a:lnTo>
                    <a:pt x="412" y="108"/>
                  </a:lnTo>
                  <a:lnTo>
                    <a:pt x="412" y="109"/>
                  </a:lnTo>
                  <a:lnTo>
                    <a:pt x="413" y="109"/>
                  </a:lnTo>
                  <a:lnTo>
                    <a:pt x="413" y="110"/>
                  </a:lnTo>
                  <a:lnTo>
                    <a:pt x="413" y="111"/>
                  </a:lnTo>
                  <a:lnTo>
                    <a:pt x="413" y="112"/>
                  </a:lnTo>
                  <a:lnTo>
                    <a:pt x="414" y="112"/>
                  </a:lnTo>
                  <a:lnTo>
                    <a:pt x="417" y="112"/>
                  </a:lnTo>
                  <a:lnTo>
                    <a:pt x="418" y="111"/>
                  </a:lnTo>
                  <a:lnTo>
                    <a:pt x="421" y="111"/>
                  </a:lnTo>
                  <a:lnTo>
                    <a:pt x="422" y="110"/>
                  </a:lnTo>
                  <a:lnTo>
                    <a:pt x="422" y="110"/>
                  </a:lnTo>
                  <a:lnTo>
                    <a:pt x="423" y="109"/>
                  </a:lnTo>
                  <a:lnTo>
                    <a:pt x="424" y="109"/>
                  </a:lnTo>
                  <a:lnTo>
                    <a:pt x="424" y="108"/>
                  </a:lnTo>
                  <a:lnTo>
                    <a:pt x="425" y="108"/>
                  </a:lnTo>
                  <a:lnTo>
                    <a:pt x="425" y="109"/>
                  </a:lnTo>
                  <a:lnTo>
                    <a:pt x="426" y="108"/>
                  </a:lnTo>
                  <a:lnTo>
                    <a:pt x="426" y="109"/>
                  </a:lnTo>
                  <a:lnTo>
                    <a:pt x="425" y="110"/>
                  </a:lnTo>
                  <a:lnTo>
                    <a:pt x="426" y="111"/>
                  </a:lnTo>
                  <a:lnTo>
                    <a:pt x="429" y="111"/>
                  </a:lnTo>
                  <a:lnTo>
                    <a:pt x="430" y="111"/>
                  </a:lnTo>
                  <a:lnTo>
                    <a:pt x="431" y="111"/>
                  </a:lnTo>
                  <a:lnTo>
                    <a:pt x="431" y="110"/>
                  </a:lnTo>
                  <a:lnTo>
                    <a:pt x="431" y="111"/>
                  </a:lnTo>
                  <a:lnTo>
                    <a:pt x="432" y="110"/>
                  </a:lnTo>
                  <a:lnTo>
                    <a:pt x="432" y="109"/>
                  </a:lnTo>
                  <a:lnTo>
                    <a:pt x="432" y="110"/>
                  </a:lnTo>
                  <a:lnTo>
                    <a:pt x="433" y="110"/>
                  </a:lnTo>
                  <a:lnTo>
                    <a:pt x="434" y="110"/>
                  </a:lnTo>
                  <a:lnTo>
                    <a:pt x="436" y="110"/>
                  </a:lnTo>
                  <a:lnTo>
                    <a:pt x="437" y="110"/>
                  </a:lnTo>
                  <a:lnTo>
                    <a:pt x="438" y="110"/>
                  </a:lnTo>
                  <a:lnTo>
                    <a:pt x="438" y="111"/>
                  </a:lnTo>
                  <a:lnTo>
                    <a:pt x="439" y="111"/>
                  </a:lnTo>
                  <a:lnTo>
                    <a:pt x="440" y="110"/>
                  </a:lnTo>
                  <a:lnTo>
                    <a:pt x="441" y="110"/>
                  </a:lnTo>
                  <a:lnTo>
                    <a:pt x="441" y="109"/>
                  </a:lnTo>
                  <a:lnTo>
                    <a:pt x="442" y="109"/>
                  </a:lnTo>
                  <a:lnTo>
                    <a:pt x="443" y="109"/>
                  </a:lnTo>
                  <a:lnTo>
                    <a:pt x="443" y="110"/>
                  </a:lnTo>
                  <a:lnTo>
                    <a:pt x="444" y="109"/>
                  </a:lnTo>
                  <a:lnTo>
                    <a:pt x="445" y="109"/>
                  </a:lnTo>
                  <a:lnTo>
                    <a:pt x="446" y="109"/>
                  </a:lnTo>
                  <a:lnTo>
                    <a:pt x="447" y="109"/>
                  </a:lnTo>
                  <a:lnTo>
                    <a:pt x="448" y="109"/>
                  </a:lnTo>
                  <a:lnTo>
                    <a:pt x="449" y="109"/>
                  </a:lnTo>
                  <a:lnTo>
                    <a:pt x="450" y="108"/>
                  </a:lnTo>
                  <a:lnTo>
                    <a:pt x="450" y="108"/>
                  </a:lnTo>
                  <a:lnTo>
                    <a:pt x="451" y="108"/>
                  </a:lnTo>
                  <a:lnTo>
                    <a:pt x="452" y="108"/>
                  </a:lnTo>
                  <a:lnTo>
                    <a:pt x="453" y="108"/>
                  </a:lnTo>
                  <a:lnTo>
                    <a:pt x="454" y="108"/>
                  </a:lnTo>
                  <a:lnTo>
                    <a:pt x="455" y="108"/>
                  </a:lnTo>
                  <a:lnTo>
                    <a:pt x="456" y="108"/>
                  </a:lnTo>
                  <a:lnTo>
                    <a:pt x="458" y="109"/>
                  </a:lnTo>
                  <a:lnTo>
                    <a:pt x="459" y="109"/>
                  </a:lnTo>
                  <a:lnTo>
                    <a:pt x="459" y="109"/>
                  </a:lnTo>
                  <a:lnTo>
                    <a:pt x="459" y="110"/>
                  </a:lnTo>
                  <a:lnTo>
                    <a:pt x="460" y="110"/>
                  </a:lnTo>
                  <a:lnTo>
                    <a:pt x="461" y="111"/>
                  </a:lnTo>
                  <a:lnTo>
                    <a:pt x="461" y="112"/>
                  </a:lnTo>
                  <a:lnTo>
                    <a:pt x="462" y="113"/>
                  </a:lnTo>
                  <a:lnTo>
                    <a:pt x="463" y="114"/>
                  </a:lnTo>
                  <a:lnTo>
                    <a:pt x="463" y="115"/>
                  </a:lnTo>
                  <a:lnTo>
                    <a:pt x="463" y="116"/>
                  </a:lnTo>
                  <a:lnTo>
                    <a:pt x="464" y="116"/>
                  </a:lnTo>
                  <a:lnTo>
                    <a:pt x="464" y="117"/>
                  </a:lnTo>
                  <a:lnTo>
                    <a:pt x="465" y="117"/>
                  </a:lnTo>
                  <a:lnTo>
                    <a:pt x="466" y="117"/>
                  </a:lnTo>
                  <a:lnTo>
                    <a:pt x="467" y="117"/>
                  </a:lnTo>
                  <a:lnTo>
                    <a:pt x="467" y="117"/>
                  </a:lnTo>
                  <a:lnTo>
                    <a:pt x="468" y="117"/>
                  </a:lnTo>
                  <a:lnTo>
                    <a:pt x="468" y="118"/>
                  </a:lnTo>
                  <a:lnTo>
                    <a:pt x="469" y="118"/>
                  </a:lnTo>
                  <a:lnTo>
                    <a:pt x="469" y="119"/>
                  </a:lnTo>
                  <a:lnTo>
                    <a:pt x="470" y="119"/>
                  </a:lnTo>
                  <a:lnTo>
                    <a:pt x="471" y="119"/>
                  </a:lnTo>
                  <a:lnTo>
                    <a:pt x="471" y="118"/>
                  </a:lnTo>
                  <a:lnTo>
                    <a:pt x="472" y="118"/>
                  </a:lnTo>
                  <a:lnTo>
                    <a:pt x="473" y="117"/>
                  </a:lnTo>
                  <a:lnTo>
                    <a:pt x="474" y="117"/>
                  </a:lnTo>
                  <a:lnTo>
                    <a:pt x="474" y="117"/>
                  </a:lnTo>
                  <a:lnTo>
                    <a:pt x="474" y="116"/>
                  </a:lnTo>
                  <a:lnTo>
                    <a:pt x="475" y="116"/>
                  </a:lnTo>
                  <a:lnTo>
                    <a:pt x="476" y="116"/>
                  </a:lnTo>
                  <a:lnTo>
                    <a:pt x="477" y="116"/>
                  </a:lnTo>
                  <a:lnTo>
                    <a:pt x="477" y="115"/>
                  </a:lnTo>
                  <a:lnTo>
                    <a:pt x="477" y="115"/>
                  </a:lnTo>
                  <a:lnTo>
                    <a:pt x="478" y="115"/>
                  </a:lnTo>
                  <a:lnTo>
                    <a:pt x="479" y="115"/>
                  </a:lnTo>
                  <a:lnTo>
                    <a:pt x="479" y="116"/>
                  </a:lnTo>
                  <a:lnTo>
                    <a:pt x="479" y="115"/>
                  </a:lnTo>
                  <a:lnTo>
                    <a:pt x="479" y="116"/>
                  </a:lnTo>
                  <a:lnTo>
                    <a:pt x="480" y="116"/>
                  </a:lnTo>
                  <a:lnTo>
                    <a:pt x="480" y="115"/>
                  </a:lnTo>
                  <a:lnTo>
                    <a:pt x="480" y="116"/>
                  </a:lnTo>
                  <a:lnTo>
                    <a:pt x="481" y="116"/>
                  </a:lnTo>
                  <a:lnTo>
                    <a:pt x="481" y="117"/>
                  </a:lnTo>
                  <a:lnTo>
                    <a:pt x="481" y="116"/>
                  </a:lnTo>
                  <a:lnTo>
                    <a:pt x="481" y="117"/>
                  </a:lnTo>
                  <a:lnTo>
                    <a:pt x="482" y="117"/>
                  </a:lnTo>
                  <a:lnTo>
                    <a:pt x="483" y="116"/>
                  </a:lnTo>
                  <a:lnTo>
                    <a:pt x="484" y="116"/>
                  </a:lnTo>
                  <a:lnTo>
                    <a:pt x="485" y="116"/>
                  </a:lnTo>
                  <a:lnTo>
                    <a:pt x="485" y="117"/>
                  </a:lnTo>
                  <a:lnTo>
                    <a:pt x="486" y="116"/>
                  </a:lnTo>
                  <a:lnTo>
                    <a:pt x="486" y="117"/>
                  </a:lnTo>
                  <a:lnTo>
                    <a:pt x="486" y="116"/>
                  </a:lnTo>
                  <a:lnTo>
                    <a:pt x="486" y="116"/>
                  </a:lnTo>
                  <a:lnTo>
                    <a:pt x="487" y="116"/>
                  </a:lnTo>
                  <a:lnTo>
                    <a:pt x="487" y="115"/>
                  </a:lnTo>
                  <a:lnTo>
                    <a:pt x="487" y="116"/>
                  </a:lnTo>
                  <a:lnTo>
                    <a:pt x="488" y="116"/>
                  </a:lnTo>
                  <a:lnTo>
                    <a:pt x="489" y="117"/>
                  </a:lnTo>
                  <a:lnTo>
                    <a:pt x="490" y="117"/>
                  </a:lnTo>
                  <a:lnTo>
                    <a:pt x="490" y="116"/>
                  </a:lnTo>
                  <a:lnTo>
                    <a:pt x="495" y="115"/>
                  </a:lnTo>
                  <a:lnTo>
                    <a:pt x="495" y="116"/>
                  </a:lnTo>
                  <a:lnTo>
                    <a:pt x="495" y="116"/>
                  </a:lnTo>
                  <a:lnTo>
                    <a:pt x="494" y="116"/>
                  </a:lnTo>
                  <a:lnTo>
                    <a:pt x="492" y="117"/>
                  </a:lnTo>
                  <a:lnTo>
                    <a:pt x="491" y="117"/>
                  </a:lnTo>
                  <a:lnTo>
                    <a:pt x="491" y="118"/>
                  </a:lnTo>
                  <a:lnTo>
                    <a:pt x="491" y="119"/>
                  </a:lnTo>
                  <a:lnTo>
                    <a:pt x="490" y="119"/>
                  </a:lnTo>
                  <a:lnTo>
                    <a:pt x="489" y="119"/>
                  </a:lnTo>
                  <a:lnTo>
                    <a:pt x="488" y="119"/>
                  </a:lnTo>
                  <a:lnTo>
                    <a:pt x="487" y="118"/>
                  </a:lnTo>
                  <a:lnTo>
                    <a:pt x="486" y="118"/>
                  </a:lnTo>
                  <a:lnTo>
                    <a:pt x="486" y="119"/>
                  </a:lnTo>
                  <a:lnTo>
                    <a:pt x="486" y="120"/>
                  </a:lnTo>
                  <a:lnTo>
                    <a:pt x="486" y="121"/>
                  </a:lnTo>
                  <a:lnTo>
                    <a:pt x="486" y="121"/>
                  </a:lnTo>
                  <a:lnTo>
                    <a:pt x="485" y="121"/>
                  </a:lnTo>
                  <a:lnTo>
                    <a:pt x="484" y="122"/>
                  </a:lnTo>
                  <a:lnTo>
                    <a:pt x="482" y="122"/>
                  </a:lnTo>
                  <a:lnTo>
                    <a:pt x="481" y="123"/>
                  </a:lnTo>
                  <a:lnTo>
                    <a:pt x="480" y="124"/>
                  </a:lnTo>
                  <a:lnTo>
                    <a:pt x="480" y="125"/>
                  </a:lnTo>
                  <a:lnTo>
                    <a:pt x="479" y="126"/>
                  </a:lnTo>
                  <a:lnTo>
                    <a:pt x="478" y="126"/>
                  </a:lnTo>
                  <a:lnTo>
                    <a:pt x="478" y="126"/>
                  </a:lnTo>
                  <a:lnTo>
                    <a:pt x="477" y="127"/>
                  </a:lnTo>
                  <a:lnTo>
                    <a:pt x="475" y="128"/>
                  </a:lnTo>
                  <a:lnTo>
                    <a:pt x="474" y="129"/>
                  </a:lnTo>
                  <a:lnTo>
                    <a:pt x="473" y="129"/>
                  </a:lnTo>
                  <a:lnTo>
                    <a:pt x="472" y="129"/>
                  </a:lnTo>
                  <a:lnTo>
                    <a:pt x="471" y="129"/>
                  </a:lnTo>
                  <a:lnTo>
                    <a:pt x="468" y="131"/>
                  </a:lnTo>
                  <a:lnTo>
                    <a:pt x="468" y="131"/>
                  </a:lnTo>
                  <a:lnTo>
                    <a:pt x="468" y="132"/>
                  </a:lnTo>
                  <a:lnTo>
                    <a:pt x="468" y="132"/>
                  </a:lnTo>
                  <a:lnTo>
                    <a:pt x="468" y="133"/>
                  </a:lnTo>
                  <a:lnTo>
                    <a:pt x="465" y="134"/>
                  </a:lnTo>
                  <a:lnTo>
                    <a:pt x="463" y="135"/>
                  </a:lnTo>
                  <a:lnTo>
                    <a:pt x="461" y="135"/>
                  </a:lnTo>
                  <a:lnTo>
                    <a:pt x="460" y="135"/>
                  </a:lnTo>
                  <a:lnTo>
                    <a:pt x="459" y="136"/>
                  </a:lnTo>
                  <a:lnTo>
                    <a:pt x="459" y="137"/>
                  </a:lnTo>
                  <a:lnTo>
                    <a:pt x="458" y="137"/>
                  </a:lnTo>
                  <a:lnTo>
                    <a:pt x="457" y="138"/>
                  </a:lnTo>
                  <a:lnTo>
                    <a:pt x="456" y="138"/>
                  </a:lnTo>
                  <a:lnTo>
                    <a:pt x="455" y="138"/>
                  </a:lnTo>
                  <a:lnTo>
                    <a:pt x="454" y="138"/>
                  </a:lnTo>
                  <a:lnTo>
                    <a:pt x="453" y="138"/>
                  </a:lnTo>
                  <a:lnTo>
                    <a:pt x="452" y="139"/>
                  </a:lnTo>
                  <a:lnTo>
                    <a:pt x="452" y="140"/>
                  </a:lnTo>
                  <a:lnTo>
                    <a:pt x="450" y="140"/>
                  </a:lnTo>
                  <a:lnTo>
                    <a:pt x="450" y="140"/>
                  </a:lnTo>
                  <a:lnTo>
                    <a:pt x="448" y="141"/>
                  </a:lnTo>
                  <a:lnTo>
                    <a:pt x="447" y="141"/>
                  </a:lnTo>
                  <a:lnTo>
                    <a:pt x="445" y="142"/>
                  </a:lnTo>
                  <a:lnTo>
                    <a:pt x="444" y="142"/>
                  </a:lnTo>
                  <a:lnTo>
                    <a:pt x="443" y="143"/>
                  </a:lnTo>
                  <a:lnTo>
                    <a:pt x="442" y="144"/>
                  </a:lnTo>
                  <a:lnTo>
                    <a:pt x="441" y="144"/>
                  </a:lnTo>
                  <a:lnTo>
                    <a:pt x="441" y="144"/>
                  </a:lnTo>
                  <a:lnTo>
                    <a:pt x="440" y="144"/>
                  </a:lnTo>
                  <a:lnTo>
                    <a:pt x="439" y="145"/>
                  </a:lnTo>
                  <a:lnTo>
                    <a:pt x="437" y="145"/>
                  </a:lnTo>
                  <a:lnTo>
                    <a:pt x="436" y="145"/>
                  </a:lnTo>
                  <a:lnTo>
                    <a:pt x="435" y="146"/>
                  </a:lnTo>
                  <a:lnTo>
                    <a:pt x="432" y="147"/>
                  </a:lnTo>
                  <a:lnTo>
                    <a:pt x="432" y="147"/>
                  </a:lnTo>
                  <a:lnTo>
                    <a:pt x="431" y="148"/>
                  </a:lnTo>
                  <a:lnTo>
                    <a:pt x="430" y="148"/>
                  </a:lnTo>
                  <a:lnTo>
                    <a:pt x="429" y="149"/>
                  </a:lnTo>
                  <a:lnTo>
                    <a:pt x="427" y="151"/>
                  </a:lnTo>
                  <a:lnTo>
                    <a:pt x="425" y="152"/>
                  </a:lnTo>
                  <a:lnTo>
                    <a:pt x="423" y="153"/>
                  </a:lnTo>
                  <a:lnTo>
                    <a:pt x="421" y="154"/>
                  </a:lnTo>
                  <a:lnTo>
                    <a:pt x="419" y="155"/>
                  </a:lnTo>
                  <a:lnTo>
                    <a:pt x="418" y="155"/>
                  </a:lnTo>
                  <a:lnTo>
                    <a:pt x="417" y="156"/>
                  </a:lnTo>
                  <a:lnTo>
                    <a:pt x="415" y="158"/>
                  </a:lnTo>
                  <a:lnTo>
                    <a:pt x="414" y="159"/>
                  </a:lnTo>
                  <a:lnTo>
                    <a:pt x="413" y="161"/>
                  </a:lnTo>
                  <a:lnTo>
                    <a:pt x="412" y="161"/>
                  </a:lnTo>
                  <a:lnTo>
                    <a:pt x="412" y="162"/>
                  </a:lnTo>
                  <a:lnTo>
                    <a:pt x="410" y="163"/>
                  </a:lnTo>
                  <a:lnTo>
                    <a:pt x="409" y="163"/>
                  </a:lnTo>
                  <a:lnTo>
                    <a:pt x="408" y="164"/>
                  </a:lnTo>
                  <a:lnTo>
                    <a:pt x="407" y="165"/>
                  </a:lnTo>
                  <a:lnTo>
                    <a:pt x="407" y="166"/>
                  </a:lnTo>
                  <a:lnTo>
                    <a:pt x="406" y="166"/>
                  </a:lnTo>
                  <a:lnTo>
                    <a:pt x="406" y="167"/>
                  </a:lnTo>
                  <a:lnTo>
                    <a:pt x="405" y="167"/>
                  </a:lnTo>
                  <a:lnTo>
                    <a:pt x="404" y="167"/>
                  </a:lnTo>
                  <a:lnTo>
                    <a:pt x="404" y="169"/>
                  </a:lnTo>
                  <a:lnTo>
                    <a:pt x="403" y="169"/>
                  </a:lnTo>
                  <a:lnTo>
                    <a:pt x="403" y="170"/>
                  </a:lnTo>
                  <a:lnTo>
                    <a:pt x="402" y="171"/>
                  </a:lnTo>
                  <a:lnTo>
                    <a:pt x="401" y="171"/>
                  </a:lnTo>
                  <a:lnTo>
                    <a:pt x="400" y="172"/>
                  </a:lnTo>
                  <a:lnTo>
                    <a:pt x="400" y="172"/>
                  </a:lnTo>
                  <a:lnTo>
                    <a:pt x="399" y="172"/>
                  </a:lnTo>
                  <a:lnTo>
                    <a:pt x="398" y="173"/>
                  </a:lnTo>
                  <a:lnTo>
                    <a:pt x="397" y="174"/>
                  </a:lnTo>
                  <a:lnTo>
                    <a:pt x="397" y="175"/>
                  </a:lnTo>
                  <a:lnTo>
                    <a:pt x="396" y="176"/>
                  </a:lnTo>
                  <a:lnTo>
                    <a:pt x="395" y="177"/>
                  </a:lnTo>
                  <a:lnTo>
                    <a:pt x="395" y="178"/>
                  </a:lnTo>
                  <a:lnTo>
                    <a:pt x="394" y="179"/>
                  </a:lnTo>
                  <a:lnTo>
                    <a:pt x="393" y="180"/>
                  </a:lnTo>
                  <a:lnTo>
                    <a:pt x="392" y="181"/>
                  </a:lnTo>
                  <a:lnTo>
                    <a:pt x="391" y="181"/>
                  </a:lnTo>
                  <a:lnTo>
                    <a:pt x="391" y="182"/>
                  </a:lnTo>
                  <a:lnTo>
                    <a:pt x="390" y="182"/>
                  </a:lnTo>
                  <a:lnTo>
                    <a:pt x="390" y="184"/>
                  </a:lnTo>
                  <a:lnTo>
                    <a:pt x="388" y="186"/>
                  </a:lnTo>
                  <a:lnTo>
                    <a:pt x="386" y="188"/>
                  </a:lnTo>
                  <a:lnTo>
                    <a:pt x="386" y="189"/>
                  </a:lnTo>
                  <a:lnTo>
                    <a:pt x="386" y="190"/>
                  </a:lnTo>
                  <a:lnTo>
                    <a:pt x="386" y="190"/>
                  </a:lnTo>
                  <a:lnTo>
                    <a:pt x="386" y="190"/>
                  </a:lnTo>
                  <a:lnTo>
                    <a:pt x="385" y="190"/>
                  </a:lnTo>
                  <a:lnTo>
                    <a:pt x="384" y="191"/>
                  </a:lnTo>
                  <a:lnTo>
                    <a:pt x="384" y="192"/>
                  </a:lnTo>
                  <a:lnTo>
                    <a:pt x="382" y="193"/>
                  </a:lnTo>
                  <a:lnTo>
                    <a:pt x="381" y="194"/>
                  </a:lnTo>
                  <a:lnTo>
                    <a:pt x="381" y="195"/>
                  </a:lnTo>
                  <a:lnTo>
                    <a:pt x="380" y="196"/>
                  </a:lnTo>
                  <a:lnTo>
                    <a:pt x="380" y="197"/>
                  </a:lnTo>
                  <a:lnTo>
                    <a:pt x="379" y="197"/>
                  </a:lnTo>
                  <a:lnTo>
                    <a:pt x="379" y="198"/>
                  </a:lnTo>
                  <a:lnTo>
                    <a:pt x="378" y="199"/>
                  </a:lnTo>
                  <a:lnTo>
                    <a:pt x="377" y="199"/>
                  </a:lnTo>
                  <a:lnTo>
                    <a:pt x="377" y="199"/>
                  </a:lnTo>
                  <a:lnTo>
                    <a:pt x="377" y="200"/>
                  </a:lnTo>
                  <a:lnTo>
                    <a:pt x="376" y="201"/>
                  </a:lnTo>
                  <a:lnTo>
                    <a:pt x="375" y="202"/>
                  </a:lnTo>
                  <a:lnTo>
                    <a:pt x="374" y="203"/>
                  </a:lnTo>
                  <a:lnTo>
                    <a:pt x="374" y="204"/>
                  </a:lnTo>
                  <a:lnTo>
                    <a:pt x="373" y="204"/>
                  </a:lnTo>
                  <a:lnTo>
                    <a:pt x="372" y="206"/>
                  </a:lnTo>
                  <a:lnTo>
                    <a:pt x="371" y="206"/>
                  </a:lnTo>
                  <a:lnTo>
                    <a:pt x="370" y="207"/>
                  </a:lnTo>
                  <a:lnTo>
                    <a:pt x="369" y="208"/>
                  </a:lnTo>
                  <a:lnTo>
                    <a:pt x="368" y="208"/>
                  </a:lnTo>
                  <a:lnTo>
                    <a:pt x="368" y="209"/>
                  </a:lnTo>
                  <a:lnTo>
                    <a:pt x="367" y="209"/>
                  </a:lnTo>
                  <a:lnTo>
                    <a:pt x="366" y="209"/>
                  </a:lnTo>
                  <a:lnTo>
                    <a:pt x="365" y="211"/>
                  </a:lnTo>
                  <a:lnTo>
                    <a:pt x="364" y="212"/>
                  </a:lnTo>
                  <a:lnTo>
                    <a:pt x="363" y="213"/>
                  </a:lnTo>
                  <a:lnTo>
                    <a:pt x="362" y="214"/>
                  </a:lnTo>
                  <a:lnTo>
                    <a:pt x="361" y="216"/>
                  </a:lnTo>
                  <a:lnTo>
                    <a:pt x="360" y="216"/>
                  </a:lnTo>
                  <a:lnTo>
                    <a:pt x="360" y="217"/>
                  </a:lnTo>
                  <a:lnTo>
                    <a:pt x="359" y="217"/>
                  </a:lnTo>
                  <a:lnTo>
                    <a:pt x="359" y="218"/>
                  </a:lnTo>
                  <a:lnTo>
                    <a:pt x="358" y="218"/>
                  </a:lnTo>
                  <a:lnTo>
                    <a:pt x="356" y="219"/>
                  </a:lnTo>
                  <a:lnTo>
                    <a:pt x="356" y="220"/>
                  </a:lnTo>
                  <a:lnTo>
                    <a:pt x="354" y="222"/>
                  </a:lnTo>
                  <a:lnTo>
                    <a:pt x="353" y="223"/>
                  </a:lnTo>
                  <a:lnTo>
                    <a:pt x="353" y="224"/>
                  </a:lnTo>
                  <a:lnTo>
                    <a:pt x="352" y="224"/>
                  </a:lnTo>
                  <a:lnTo>
                    <a:pt x="351" y="225"/>
                  </a:lnTo>
                  <a:lnTo>
                    <a:pt x="350" y="226"/>
                  </a:lnTo>
                  <a:lnTo>
                    <a:pt x="349" y="226"/>
                  </a:lnTo>
                  <a:lnTo>
                    <a:pt x="348" y="227"/>
                  </a:lnTo>
                  <a:lnTo>
                    <a:pt x="347" y="227"/>
                  </a:lnTo>
                  <a:lnTo>
                    <a:pt x="346" y="227"/>
                  </a:lnTo>
                  <a:lnTo>
                    <a:pt x="345" y="229"/>
                  </a:lnTo>
                  <a:lnTo>
                    <a:pt x="344" y="230"/>
                  </a:lnTo>
                  <a:lnTo>
                    <a:pt x="342" y="231"/>
                  </a:lnTo>
                  <a:lnTo>
                    <a:pt x="340" y="233"/>
                  </a:lnTo>
                  <a:lnTo>
                    <a:pt x="340" y="234"/>
                  </a:lnTo>
                  <a:lnTo>
                    <a:pt x="339" y="235"/>
                  </a:lnTo>
                  <a:lnTo>
                    <a:pt x="338" y="236"/>
                  </a:lnTo>
                  <a:lnTo>
                    <a:pt x="337" y="236"/>
                  </a:lnTo>
                  <a:lnTo>
                    <a:pt x="337" y="236"/>
                  </a:lnTo>
                  <a:lnTo>
                    <a:pt x="336" y="236"/>
                  </a:lnTo>
                  <a:lnTo>
                    <a:pt x="335" y="237"/>
                  </a:lnTo>
                  <a:lnTo>
                    <a:pt x="334" y="238"/>
                  </a:lnTo>
                  <a:lnTo>
                    <a:pt x="333" y="239"/>
                  </a:lnTo>
                  <a:lnTo>
                    <a:pt x="333" y="240"/>
                  </a:lnTo>
                  <a:lnTo>
                    <a:pt x="334" y="240"/>
                  </a:lnTo>
                  <a:lnTo>
                    <a:pt x="335" y="243"/>
                  </a:lnTo>
                  <a:lnTo>
                    <a:pt x="338" y="246"/>
                  </a:lnTo>
                  <a:lnTo>
                    <a:pt x="339" y="246"/>
                  </a:lnTo>
                  <a:lnTo>
                    <a:pt x="339" y="247"/>
                  </a:lnTo>
                  <a:lnTo>
                    <a:pt x="338" y="246"/>
                  </a:lnTo>
                  <a:lnTo>
                    <a:pt x="334" y="243"/>
                  </a:lnTo>
                  <a:lnTo>
                    <a:pt x="332" y="243"/>
                  </a:lnTo>
                  <a:lnTo>
                    <a:pt x="331" y="244"/>
                  </a:lnTo>
                  <a:lnTo>
                    <a:pt x="331" y="244"/>
                  </a:lnTo>
                  <a:lnTo>
                    <a:pt x="331" y="245"/>
                  </a:lnTo>
                  <a:lnTo>
                    <a:pt x="331" y="245"/>
                  </a:lnTo>
                  <a:lnTo>
                    <a:pt x="331" y="246"/>
                  </a:lnTo>
                  <a:lnTo>
                    <a:pt x="330" y="246"/>
                  </a:lnTo>
                  <a:lnTo>
                    <a:pt x="329" y="245"/>
                  </a:lnTo>
                  <a:lnTo>
                    <a:pt x="329" y="246"/>
                  </a:lnTo>
                  <a:lnTo>
                    <a:pt x="328" y="246"/>
                  </a:lnTo>
                  <a:lnTo>
                    <a:pt x="327" y="246"/>
                  </a:lnTo>
                  <a:lnTo>
                    <a:pt x="327" y="247"/>
                  </a:lnTo>
                  <a:lnTo>
                    <a:pt x="326" y="247"/>
                  </a:lnTo>
                  <a:lnTo>
                    <a:pt x="326" y="248"/>
                  </a:lnTo>
                  <a:lnTo>
                    <a:pt x="327" y="248"/>
                  </a:lnTo>
                  <a:lnTo>
                    <a:pt x="328" y="248"/>
                  </a:lnTo>
                  <a:lnTo>
                    <a:pt x="329" y="249"/>
                  </a:lnTo>
                  <a:lnTo>
                    <a:pt x="328" y="249"/>
                  </a:lnTo>
                  <a:lnTo>
                    <a:pt x="328" y="250"/>
                  </a:lnTo>
                  <a:lnTo>
                    <a:pt x="327" y="250"/>
                  </a:lnTo>
                  <a:lnTo>
                    <a:pt x="327" y="251"/>
                  </a:lnTo>
                  <a:lnTo>
                    <a:pt x="326" y="251"/>
                  </a:lnTo>
                  <a:lnTo>
                    <a:pt x="327" y="252"/>
                  </a:lnTo>
                  <a:lnTo>
                    <a:pt x="326" y="253"/>
                  </a:lnTo>
                  <a:lnTo>
                    <a:pt x="325" y="253"/>
                  </a:lnTo>
                  <a:lnTo>
                    <a:pt x="324" y="253"/>
                  </a:lnTo>
                  <a:lnTo>
                    <a:pt x="323" y="252"/>
                  </a:lnTo>
                  <a:lnTo>
                    <a:pt x="322" y="253"/>
                  </a:lnTo>
                  <a:lnTo>
                    <a:pt x="322" y="252"/>
                  </a:lnTo>
                  <a:lnTo>
                    <a:pt x="322" y="252"/>
                  </a:lnTo>
                  <a:lnTo>
                    <a:pt x="322" y="251"/>
                  </a:lnTo>
                  <a:lnTo>
                    <a:pt x="321" y="251"/>
                  </a:lnTo>
                  <a:lnTo>
                    <a:pt x="321" y="252"/>
                  </a:lnTo>
                  <a:lnTo>
                    <a:pt x="321" y="255"/>
                  </a:lnTo>
                  <a:lnTo>
                    <a:pt x="321" y="257"/>
                  </a:lnTo>
                  <a:lnTo>
                    <a:pt x="322" y="258"/>
                  </a:lnTo>
                  <a:lnTo>
                    <a:pt x="322" y="266"/>
                  </a:lnTo>
                  <a:lnTo>
                    <a:pt x="322" y="267"/>
                  </a:lnTo>
                  <a:lnTo>
                    <a:pt x="322" y="269"/>
                  </a:lnTo>
                  <a:lnTo>
                    <a:pt x="322" y="273"/>
                  </a:lnTo>
                  <a:lnTo>
                    <a:pt x="322" y="274"/>
                  </a:lnTo>
                  <a:lnTo>
                    <a:pt x="322" y="282"/>
                  </a:lnTo>
                  <a:lnTo>
                    <a:pt x="322" y="283"/>
                  </a:lnTo>
                  <a:lnTo>
                    <a:pt x="322" y="284"/>
                  </a:lnTo>
                  <a:lnTo>
                    <a:pt x="322" y="285"/>
                  </a:lnTo>
                  <a:lnTo>
                    <a:pt x="322" y="286"/>
                  </a:lnTo>
                  <a:lnTo>
                    <a:pt x="322" y="291"/>
                  </a:lnTo>
                  <a:lnTo>
                    <a:pt x="322" y="293"/>
                  </a:lnTo>
                  <a:lnTo>
                    <a:pt x="322" y="297"/>
                  </a:lnTo>
                  <a:lnTo>
                    <a:pt x="322" y="299"/>
                  </a:lnTo>
                  <a:lnTo>
                    <a:pt x="322" y="300"/>
                  </a:lnTo>
                  <a:lnTo>
                    <a:pt x="322" y="303"/>
                  </a:lnTo>
                  <a:lnTo>
                    <a:pt x="322" y="307"/>
                  </a:lnTo>
                  <a:lnTo>
                    <a:pt x="322" y="308"/>
                  </a:lnTo>
                  <a:lnTo>
                    <a:pt x="322" y="308"/>
                  </a:lnTo>
                  <a:lnTo>
                    <a:pt x="321" y="308"/>
                  </a:lnTo>
                  <a:lnTo>
                    <a:pt x="321" y="309"/>
                  </a:lnTo>
                  <a:lnTo>
                    <a:pt x="320" y="309"/>
                  </a:lnTo>
                  <a:lnTo>
                    <a:pt x="320" y="310"/>
                  </a:lnTo>
                  <a:lnTo>
                    <a:pt x="320" y="311"/>
                  </a:lnTo>
                  <a:lnTo>
                    <a:pt x="320" y="312"/>
                  </a:lnTo>
                  <a:lnTo>
                    <a:pt x="319" y="313"/>
                  </a:lnTo>
                  <a:lnTo>
                    <a:pt x="318" y="313"/>
                  </a:lnTo>
                  <a:lnTo>
                    <a:pt x="317" y="313"/>
                  </a:lnTo>
                  <a:lnTo>
                    <a:pt x="316" y="312"/>
                  </a:lnTo>
                  <a:lnTo>
                    <a:pt x="315" y="312"/>
                  </a:lnTo>
                  <a:lnTo>
                    <a:pt x="314" y="312"/>
                  </a:lnTo>
                  <a:lnTo>
                    <a:pt x="313" y="312"/>
                  </a:lnTo>
                  <a:lnTo>
                    <a:pt x="313" y="313"/>
                  </a:lnTo>
                  <a:lnTo>
                    <a:pt x="313" y="314"/>
                  </a:lnTo>
                  <a:lnTo>
                    <a:pt x="313" y="314"/>
                  </a:lnTo>
                  <a:lnTo>
                    <a:pt x="313" y="315"/>
                  </a:lnTo>
                  <a:lnTo>
                    <a:pt x="313" y="316"/>
                  </a:lnTo>
                  <a:lnTo>
                    <a:pt x="312" y="316"/>
                  </a:lnTo>
                  <a:lnTo>
                    <a:pt x="313" y="317"/>
                  </a:lnTo>
                  <a:lnTo>
                    <a:pt x="312" y="317"/>
                  </a:lnTo>
                  <a:lnTo>
                    <a:pt x="311" y="317"/>
                  </a:lnTo>
                  <a:lnTo>
                    <a:pt x="310" y="317"/>
                  </a:lnTo>
                  <a:lnTo>
                    <a:pt x="308" y="316"/>
                  </a:lnTo>
                  <a:lnTo>
                    <a:pt x="308" y="317"/>
                  </a:lnTo>
                  <a:lnTo>
                    <a:pt x="307" y="317"/>
                  </a:lnTo>
                  <a:lnTo>
                    <a:pt x="306" y="318"/>
                  </a:lnTo>
                  <a:lnTo>
                    <a:pt x="306" y="319"/>
                  </a:lnTo>
                  <a:lnTo>
                    <a:pt x="306" y="319"/>
                  </a:lnTo>
                  <a:lnTo>
                    <a:pt x="305" y="319"/>
                  </a:lnTo>
                  <a:lnTo>
                    <a:pt x="304" y="319"/>
                  </a:lnTo>
                  <a:lnTo>
                    <a:pt x="304" y="320"/>
                  </a:lnTo>
                  <a:lnTo>
                    <a:pt x="303" y="320"/>
                  </a:lnTo>
                  <a:lnTo>
                    <a:pt x="303" y="321"/>
                  </a:lnTo>
                  <a:lnTo>
                    <a:pt x="302" y="321"/>
                  </a:lnTo>
                  <a:lnTo>
                    <a:pt x="301" y="321"/>
                  </a:lnTo>
                  <a:lnTo>
                    <a:pt x="301" y="322"/>
                  </a:lnTo>
                  <a:lnTo>
                    <a:pt x="300" y="322"/>
                  </a:lnTo>
                  <a:lnTo>
                    <a:pt x="299" y="322"/>
                  </a:lnTo>
                  <a:lnTo>
                    <a:pt x="299" y="323"/>
                  </a:lnTo>
                  <a:lnTo>
                    <a:pt x="298" y="323"/>
                  </a:lnTo>
                  <a:lnTo>
                    <a:pt x="298" y="324"/>
                  </a:lnTo>
                  <a:lnTo>
                    <a:pt x="297" y="324"/>
                  </a:lnTo>
                  <a:lnTo>
                    <a:pt x="297" y="325"/>
                  </a:lnTo>
                  <a:lnTo>
                    <a:pt x="296" y="325"/>
                  </a:lnTo>
                  <a:lnTo>
                    <a:pt x="296" y="326"/>
                  </a:lnTo>
                  <a:lnTo>
                    <a:pt x="295" y="326"/>
                  </a:lnTo>
                  <a:lnTo>
                    <a:pt x="295" y="328"/>
                  </a:lnTo>
                  <a:lnTo>
                    <a:pt x="295" y="328"/>
                  </a:lnTo>
                  <a:lnTo>
                    <a:pt x="295" y="329"/>
                  </a:lnTo>
                  <a:lnTo>
                    <a:pt x="294" y="330"/>
                  </a:lnTo>
                  <a:lnTo>
                    <a:pt x="293" y="330"/>
                  </a:lnTo>
                  <a:lnTo>
                    <a:pt x="293" y="331"/>
                  </a:lnTo>
                  <a:lnTo>
                    <a:pt x="293" y="332"/>
                  </a:lnTo>
                  <a:lnTo>
                    <a:pt x="293" y="333"/>
                  </a:lnTo>
                  <a:lnTo>
                    <a:pt x="293" y="334"/>
                  </a:lnTo>
                  <a:lnTo>
                    <a:pt x="293" y="335"/>
                  </a:lnTo>
                  <a:lnTo>
                    <a:pt x="292" y="335"/>
                  </a:lnTo>
                  <a:lnTo>
                    <a:pt x="292" y="336"/>
                  </a:lnTo>
                  <a:lnTo>
                    <a:pt x="292" y="337"/>
                  </a:lnTo>
                  <a:lnTo>
                    <a:pt x="292" y="337"/>
                  </a:lnTo>
                  <a:lnTo>
                    <a:pt x="291" y="338"/>
                  </a:lnTo>
                  <a:lnTo>
                    <a:pt x="290" y="338"/>
                  </a:lnTo>
                  <a:lnTo>
                    <a:pt x="290" y="339"/>
                  </a:lnTo>
                  <a:lnTo>
                    <a:pt x="289" y="340"/>
                  </a:lnTo>
                  <a:lnTo>
                    <a:pt x="288" y="340"/>
                  </a:lnTo>
                  <a:lnTo>
                    <a:pt x="288" y="341"/>
                  </a:lnTo>
                  <a:lnTo>
                    <a:pt x="287" y="341"/>
                  </a:lnTo>
                  <a:lnTo>
                    <a:pt x="287" y="342"/>
                  </a:lnTo>
                  <a:lnTo>
                    <a:pt x="286" y="342"/>
                  </a:lnTo>
                  <a:lnTo>
                    <a:pt x="286" y="343"/>
                  </a:lnTo>
                  <a:lnTo>
                    <a:pt x="286" y="344"/>
                  </a:lnTo>
                  <a:lnTo>
                    <a:pt x="286" y="344"/>
                  </a:lnTo>
                  <a:lnTo>
                    <a:pt x="286" y="345"/>
                  </a:lnTo>
                  <a:lnTo>
                    <a:pt x="286" y="346"/>
                  </a:lnTo>
                  <a:lnTo>
                    <a:pt x="286" y="347"/>
                  </a:lnTo>
                  <a:lnTo>
                    <a:pt x="286" y="348"/>
                  </a:lnTo>
                  <a:lnTo>
                    <a:pt x="286" y="349"/>
                  </a:lnTo>
                  <a:lnTo>
                    <a:pt x="286" y="350"/>
                  </a:lnTo>
                  <a:lnTo>
                    <a:pt x="286" y="351"/>
                  </a:lnTo>
                  <a:lnTo>
                    <a:pt x="286" y="352"/>
                  </a:lnTo>
                  <a:lnTo>
                    <a:pt x="286" y="353"/>
                  </a:lnTo>
                  <a:lnTo>
                    <a:pt x="286" y="354"/>
                  </a:lnTo>
                  <a:lnTo>
                    <a:pt x="286" y="355"/>
                  </a:lnTo>
                  <a:lnTo>
                    <a:pt x="286" y="355"/>
                  </a:lnTo>
                  <a:lnTo>
                    <a:pt x="286" y="356"/>
                  </a:lnTo>
                  <a:lnTo>
                    <a:pt x="288" y="356"/>
                  </a:lnTo>
                  <a:lnTo>
                    <a:pt x="289" y="356"/>
                  </a:lnTo>
                  <a:lnTo>
                    <a:pt x="290" y="357"/>
                  </a:lnTo>
                  <a:lnTo>
                    <a:pt x="290" y="356"/>
                  </a:lnTo>
                  <a:lnTo>
                    <a:pt x="291" y="356"/>
                  </a:lnTo>
                  <a:lnTo>
                    <a:pt x="292" y="356"/>
                  </a:lnTo>
                  <a:lnTo>
                    <a:pt x="293" y="356"/>
                  </a:lnTo>
                  <a:lnTo>
                    <a:pt x="294" y="356"/>
                  </a:lnTo>
                  <a:lnTo>
                    <a:pt x="294" y="357"/>
                  </a:lnTo>
                  <a:lnTo>
                    <a:pt x="295" y="357"/>
                  </a:lnTo>
                  <a:lnTo>
                    <a:pt x="296" y="358"/>
                  </a:lnTo>
                  <a:lnTo>
                    <a:pt x="296" y="359"/>
                  </a:lnTo>
                  <a:lnTo>
                    <a:pt x="296" y="360"/>
                  </a:lnTo>
                  <a:lnTo>
                    <a:pt x="296" y="361"/>
                  </a:lnTo>
                  <a:lnTo>
                    <a:pt x="297" y="362"/>
                  </a:lnTo>
                  <a:lnTo>
                    <a:pt x="298" y="363"/>
                  </a:lnTo>
                  <a:lnTo>
                    <a:pt x="298" y="364"/>
                  </a:lnTo>
                  <a:lnTo>
                    <a:pt x="298" y="364"/>
                  </a:lnTo>
                  <a:lnTo>
                    <a:pt x="299" y="364"/>
                  </a:lnTo>
                  <a:lnTo>
                    <a:pt x="299" y="365"/>
                  </a:lnTo>
                  <a:lnTo>
                    <a:pt x="300" y="365"/>
                  </a:lnTo>
                  <a:lnTo>
                    <a:pt x="301" y="366"/>
                  </a:lnTo>
                  <a:lnTo>
                    <a:pt x="302" y="366"/>
                  </a:lnTo>
                  <a:lnTo>
                    <a:pt x="302" y="367"/>
                  </a:lnTo>
                  <a:lnTo>
                    <a:pt x="302" y="368"/>
                  </a:lnTo>
                  <a:lnTo>
                    <a:pt x="302" y="369"/>
                  </a:lnTo>
                  <a:lnTo>
                    <a:pt x="302" y="370"/>
                  </a:lnTo>
                  <a:lnTo>
                    <a:pt x="302" y="371"/>
                  </a:lnTo>
                  <a:lnTo>
                    <a:pt x="302" y="372"/>
                  </a:lnTo>
                  <a:lnTo>
                    <a:pt x="301" y="372"/>
                  </a:lnTo>
                  <a:lnTo>
                    <a:pt x="301" y="373"/>
                  </a:lnTo>
                  <a:lnTo>
                    <a:pt x="300" y="374"/>
                  </a:lnTo>
                  <a:lnTo>
                    <a:pt x="300" y="374"/>
                  </a:lnTo>
                  <a:lnTo>
                    <a:pt x="299" y="375"/>
                  </a:lnTo>
                  <a:lnTo>
                    <a:pt x="298" y="375"/>
                  </a:lnTo>
                  <a:lnTo>
                    <a:pt x="298" y="376"/>
                  </a:lnTo>
                  <a:lnTo>
                    <a:pt x="298" y="377"/>
                  </a:lnTo>
                  <a:lnTo>
                    <a:pt x="299" y="377"/>
                  </a:lnTo>
                  <a:lnTo>
                    <a:pt x="299" y="378"/>
                  </a:lnTo>
                  <a:lnTo>
                    <a:pt x="298" y="378"/>
                  </a:lnTo>
                  <a:lnTo>
                    <a:pt x="298" y="379"/>
                  </a:lnTo>
                  <a:lnTo>
                    <a:pt x="296" y="381"/>
                  </a:lnTo>
                  <a:lnTo>
                    <a:pt x="296" y="382"/>
                  </a:lnTo>
                  <a:lnTo>
                    <a:pt x="295" y="382"/>
                  </a:lnTo>
                  <a:lnTo>
                    <a:pt x="295" y="383"/>
                  </a:lnTo>
                  <a:lnTo>
                    <a:pt x="295" y="383"/>
                  </a:lnTo>
                  <a:lnTo>
                    <a:pt x="295" y="384"/>
                  </a:lnTo>
                  <a:lnTo>
                    <a:pt x="295" y="385"/>
                  </a:lnTo>
                  <a:lnTo>
                    <a:pt x="295" y="386"/>
                  </a:lnTo>
                  <a:lnTo>
                    <a:pt x="295" y="387"/>
                  </a:lnTo>
                  <a:lnTo>
                    <a:pt x="295" y="388"/>
                  </a:lnTo>
                  <a:lnTo>
                    <a:pt x="295" y="389"/>
                  </a:lnTo>
                  <a:lnTo>
                    <a:pt x="295" y="390"/>
                  </a:lnTo>
                  <a:lnTo>
                    <a:pt x="295" y="391"/>
                  </a:lnTo>
                  <a:lnTo>
                    <a:pt x="295" y="392"/>
                  </a:lnTo>
                  <a:lnTo>
                    <a:pt x="295" y="392"/>
                  </a:lnTo>
                  <a:lnTo>
                    <a:pt x="295" y="393"/>
                  </a:lnTo>
                  <a:lnTo>
                    <a:pt x="295" y="394"/>
                  </a:lnTo>
                  <a:lnTo>
                    <a:pt x="295" y="395"/>
                  </a:lnTo>
                  <a:lnTo>
                    <a:pt x="296" y="397"/>
                  </a:lnTo>
                  <a:lnTo>
                    <a:pt x="296" y="398"/>
                  </a:lnTo>
                  <a:lnTo>
                    <a:pt x="296" y="399"/>
                  </a:lnTo>
                  <a:lnTo>
                    <a:pt x="296" y="400"/>
                  </a:lnTo>
                  <a:lnTo>
                    <a:pt x="295" y="400"/>
                  </a:lnTo>
                  <a:lnTo>
                    <a:pt x="295" y="401"/>
                  </a:lnTo>
                  <a:lnTo>
                    <a:pt x="295" y="401"/>
                  </a:lnTo>
                  <a:lnTo>
                    <a:pt x="294" y="402"/>
                  </a:lnTo>
                  <a:lnTo>
                    <a:pt x="293" y="403"/>
                  </a:lnTo>
                  <a:lnTo>
                    <a:pt x="293" y="404"/>
                  </a:lnTo>
                  <a:lnTo>
                    <a:pt x="293" y="405"/>
                  </a:lnTo>
                  <a:lnTo>
                    <a:pt x="294" y="405"/>
                  </a:lnTo>
                  <a:lnTo>
                    <a:pt x="294" y="406"/>
                  </a:lnTo>
                  <a:lnTo>
                    <a:pt x="295" y="406"/>
                  </a:lnTo>
                  <a:lnTo>
                    <a:pt x="295" y="407"/>
                  </a:lnTo>
                  <a:lnTo>
                    <a:pt x="295" y="407"/>
                  </a:lnTo>
                  <a:lnTo>
                    <a:pt x="295" y="408"/>
                  </a:lnTo>
                  <a:lnTo>
                    <a:pt x="295" y="409"/>
                  </a:lnTo>
                  <a:lnTo>
                    <a:pt x="295" y="410"/>
                  </a:lnTo>
                  <a:lnTo>
                    <a:pt x="295" y="410"/>
                  </a:lnTo>
                  <a:lnTo>
                    <a:pt x="295" y="411"/>
                  </a:lnTo>
                  <a:lnTo>
                    <a:pt x="295" y="412"/>
                  </a:lnTo>
                  <a:lnTo>
                    <a:pt x="295" y="413"/>
                  </a:lnTo>
                  <a:lnTo>
                    <a:pt x="296" y="414"/>
                  </a:lnTo>
                  <a:lnTo>
                    <a:pt x="296" y="415"/>
                  </a:lnTo>
                  <a:lnTo>
                    <a:pt x="296" y="416"/>
                  </a:lnTo>
                  <a:lnTo>
                    <a:pt x="296" y="417"/>
                  </a:lnTo>
                  <a:lnTo>
                    <a:pt x="296" y="418"/>
                  </a:lnTo>
                  <a:lnTo>
                    <a:pt x="296" y="419"/>
                  </a:lnTo>
                  <a:lnTo>
                    <a:pt x="295" y="419"/>
                  </a:lnTo>
                  <a:lnTo>
                    <a:pt x="295" y="419"/>
                  </a:lnTo>
                  <a:lnTo>
                    <a:pt x="295" y="419"/>
                  </a:lnTo>
                  <a:lnTo>
                    <a:pt x="295" y="420"/>
                  </a:lnTo>
                  <a:lnTo>
                    <a:pt x="295" y="420"/>
                  </a:lnTo>
                  <a:lnTo>
                    <a:pt x="295" y="421"/>
                  </a:lnTo>
                  <a:lnTo>
                    <a:pt x="295" y="422"/>
                  </a:lnTo>
                  <a:lnTo>
                    <a:pt x="295" y="423"/>
                  </a:lnTo>
                  <a:lnTo>
                    <a:pt x="295" y="424"/>
                  </a:lnTo>
                  <a:lnTo>
                    <a:pt x="295" y="425"/>
                  </a:lnTo>
                  <a:lnTo>
                    <a:pt x="295" y="426"/>
                  </a:lnTo>
                  <a:lnTo>
                    <a:pt x="295" y="427"/>
                  </a:lnTo>
                  <a:lnTo>
                    <a:pt x="295" y="428"/>
                  </a:lnTo>
                  <a:lnTo>
                    <a:pt x="295" y="429"/>
                  </a:lnTo>
                  <a:lnTo>
                    <a:pt x="295" y="430"/>
                  </a:lnTo>
                  <a:lnTo>
                    <a:pt x="294" y="430"/>
                  </a:lnTo>
                  <a:lnTo>
                    <a:pt x="294" y="431"/>
                  </a:lnTo>
                  <a:lnTo>
                    <a:pt x="294" y="432"/>
                  </a:lnTo>
                  <a:lnTo>
                    <a:pt x="294" y="433"/>
                  </a:lnTo>
                  <a:lnTo>
                    <a:pt x="294" y="434"/>
                  </a:lnTo>
                  <a:lnTo>
                    <a:pt x="295" y="435"/>
                  </a:lnTo>
                  <a:lnTo>
                    <a:pt x="296" y="436"/>
                  </a:lnTo>
                  <a:lnTo>
                    <a:pt x="297" y="436"/>
                  </a:lnTo>
                  <a:lnTo>
                    <a:pt x="298" y="437"/>
                  </a:lnTo>
                  <a:lnTo>
                    <a:pt x="300" y="438"/>
                  </a:lnTo>
                  <a:lnTo>
                    <a:pt x="301" y="438"/>
                  </a:lnTo>
                  <a:lnTo>
                    <a:pt x="301" y="439"/>
                  </a:lnTo>
                  <a:lnTo>
                    <a:pt x="302" y="440"/>
                  </a:lnTo>
                  <a:lnTo>
                    <a:pt x="303" y="441"/>
                  </a:lnTo>
                  <a:lnTo>
                    <a:pt x="304" y="441"/>
                  </a:lnTo>
                  <a:lnTo>
                    <a:pt x="304" y="442"/>
                  </a:lnTo>
                  <a:lnTo>
                    <a:pt x="305" y="443"/>
                  </a:lnTo>
                  <a:lnTo>
                    <a:pt x="306" y="444"/>
                  </a:lnTo>
                  <a:lnTo>
                    <a:pt x="306" y="445"/>
                  </a:lnTo>
                  <a:lnTo>
                    <a:pt x="306" y="446"/>
                  </a:lnTo>
                  <a:lnTo>
                    <a:pt x="306" y="447"/>
                  </a:lnTo>
                  <a:lnTo>
                    <a:pt x="307" y="447"/>
                  </a:lnTo>
                  <a:lnTo>
                    <a:pt x="308" y="447"/>
                  </a:lnTo>
                  <a:lnTo>
                    <a:pt x="308" y="447"/>
                  </a:lnTo>
                  <a:lnTo>
                    <a:pt x="309" y="447"/>
                  </a:lnTo>
                  <a:lnTo>
                    <a:pt x="309" y="447"/>
                  </a:lnTo>
                  <a:lnTo>
                    <a:pt x="310" y="447"/>
                  </a:lnTo>
                  <a:lnTo>
                    <a:pt x="310" y="447"/>
                  </a:lnTo>
                  <a:lnTo>
                    <a:pt x="311" y="447"/>
                  </a:lnTo>
                  <a:lnTo>
                    <a:pt x="311" y="449"/>
                  </a:lnTo>
                  <a:lnTo>
                    <a:pt x="312" y="449"/>
                  </a:lnTo>
                  <a:lnTo>
                    <a:pt x="311" y="449"/>
                  </a:lnTo>
                  <a:lnTo>
                    <a:pt x="311" y="450"/>
                  </a:lnTo>
                  <a:lnTo>
                    <a:pt x="312" y="450"/>
                  </a:lnTo>
                  <a:lnTo>
                    <a:pt x="313" y="450"/>
                  </a:lnTo>
                  <a:lnTo>
                    <a:pt x="313" y="449"/>
                  </a:lnTo>
                  <a:lnTo>
                    <a:pt x="313" y="450"/>
                  </a:lnTo>
                  <a:lnTo>
                    <a:pt x="314" y="450"/>
                  </a:lnTo>
                  <a:lnTo>
                    <a:pt x="315" y="450"/>
                  </a:lnTo>
                  <a:lnTo>
                    <a:pt x="316" y="450"/>
                  </a:lnTo>
                  <a:lnTo>
                    <a:pt x="317" y="450"/>
                  </a:lnTo>
                  <a:lnTo>
                    <a:pt x="318" y="451"/>
                  </a:lnTo>
                  <a:lnTo>
                    <a:pt x="319" y="450"/>
                  </a:lnTo>
                  <a:lnTo>
                    <a:pt x="320" y="450"/>
                  </a:lnTo>
                  <a:lnTo>
                    <a:pt x="321" y="451"/>
                  </a:lnTo>
                  <a:lnTo>
                    <a:pt x="322" y="451"/>
                  </a:lnTo>
                  <a:lnTo>
                    <a:pt x="322" y="451"/>
                  </a:lnTo>
                  <a:lnTo>
                    <a:pt x="323" y="451"/>
                  </a:lnTo>
                  <a:lnTo>
                    <a:pt x="324" y="451"/>
                  </a:lnTo>
                  <a:lnTo>
                    <a:pt x="325" y="451"/>
                  </a:lnTo>
                  <a:lnTo>
                    <a:pt x="326" y="451"/>
                  </a:lnTo>
                  <a:lnTo>
                    <a:pt x="327" y="452"/>
                  </a:lnTo>
                  <a:lnTo>
                    <a:pt x="327" y="453"/>
                  </a:lnTo>
                  <a:lnTo>
                    <a:pt x="328" y="454"/>
                  </a:lnTo>
                  <a:lnTo>
                    <a:pt x="328" y="455"/>
                  </a:lnTo>
                  <a:lnTo>
                    <a:pt x="328" y="456"/>
                  </a:lnTo>
                  <a:lnTo>
                    <a:pt x="328" y="456"/>
                  </a:lnTo>
                  <a:lnTo>
                    <a:pt x="329" y="456"/>
                  </a:lnTo>
                  <a:lnTo>
                    <a:pt x="329" y="457"/>
                  </a:lnTo>
                  <a:lnTo>
                    <a:pt x="330" y="458"/>
                  </a:lnTo>
                  <a:lnTo>
                    <a:pt x="331" y="459"/>
                  </a:lnTo>
                  <a:lnTo>
                    <a:pt x="331" y="460"/>
                  </a:lnTo>
                  <a:lnTo>
                    <a:pt x="332" y="460"/>
                  </a:lnTo>
                  <a:lnTo>
                    <a:pt x="332" y="461"/>
                  </a:lnTo>
                  <a:lnTo>
                    <a:pt x="333" y="461"/>
                  </a:lnTo>
                  <a:lnTo>
                    <a:pt x="334" y="462"/>
                  </a:lnTo>
                  <a:lnTo>
                    <a:pt x="336" y="462"/>
                  </a:lnTo>
                  <a:lnTo>
                    <a:pt x="337" y="463"/>
                  </a:lnTo>
                  <a:lnTo>
                    <a:pt x="338" y="463"/>
                  </a:lnTo>
                  <a:lnTo>
                    <a:pt x="340" y="463"/>
                  </a:lnTo>
                  <a:lnTo>
                    <a:pt x="340" y="463"/>
                  </a:lnTo>
                  <a:lnTo>
                    <a:pt x="341" y="464"/>
                  </a:lnTo>
                  <a:lnTo>
                    <a:pt x="342" y="464"/>
                  </a:lnTo>
                  <a:lnTo>
                    <a:pt x="343" y="465"/>
                  </a:lnTo>
                  <a:lnTo>
                    <a:pt x="344" y="465"/>
                  </a:lnTo>
                  <a:lnTo>
                    <a:pt x="345" y="465"/>
                  </a:lnTo>
                  <a:lnTo>
                    <a:pt x="346" y="465"/>
                  </a:lnTo>
                  <a:lnTo>
                    <a:pt x="347" y="466"/>
                  </a:lnTo>
                  <a:lnTo>
                    <a:pt x="348" y="466"/>
                  </a:lnTo>
                  <a:lnTo>
                    <a:pt x="349" y="466"/>
                  </a:lnTo>
                  <a:lnTo>
                    <a:pt x="349" y="467"/>
                  </a:lnTo>
                  <a:lnTo>
                    <a:pt x="349" y="467"/>
                  </a:lnTo>
                  <a:lnTo>
                    <a:pt x="350" y="467"/>
                  </a:lnTo>
                  <a:lnTo>
                    <a:pt x="350" y="468"/>
                  </a:lnTo>
                  <a:lnTo>
                    <a:pt x="351" y="468"/>
                  </a:lnTo>
                  <a:lnTo>
                    <a:pt x="352" y="468"/>
                  </a:lnTo>
                  <a:lnTo>
                    <a:pt x="352" y="469"/>
                  </a:lnTo>
                  <a:lnTo>
                    <a:pt x="353" y="470"/>
                  </a:lnTo>
                  <a:lnTo>
                    <a:pt x="354" y="471"/>
                  </a:lnTo>
                  <a:lnTo>
                    <a:pt x="355" y="472"/>
                  </a:lnTo>
                  <a:lnTo>
                    <a:pt x="355" y="473"/>
                  </a:lnTo>
                  <a:lnTo>
                    <a:pt x="355" y="474"/>
                  </a:lnTo>
                  <a:lnTo>
                    <a:pt x="355" y="474"/>
                  </a:lnTo>
                  <a:lnTo>
                    <a:pt x="354" y="474"/>
                  </a:lnTo>
                  <a:lnTo>
                    <a:pt x="355" y="474"/>
                  </a:lnTo>
                  <a:lnTo>
                    <a:pt x="355" y="475"/>
                  </a:lnTo>
                  <a:lnTo>
                    <a:pt x="356" y="475"/>
                  </a:lnTo>
                  <a:lnTo>
                    <a:pt x="356" y="476"/>
                  </a:lnTo>
                  <a:lnTo>
                    <a:pt x="357" y="476"/>
                  </a:lnTo>
                  <a:lnTo>
                    <a:pt x="357" y="477"/>
                  </a:lnTo>
                  <a:lnTo>
                    <a:pt x="357" y="478"/>
                  </a:lnTo>
                  <a:lnTo>
                    <a:pt x="358" y="478"/>
                  </a:lnTo>
                  <a:lnTo>
                    <a:pt x="357" y="479"/>
                  </a:lnTo>
                  <a:lnTo>
                    <a:pt x="357" y="480"/>
                  </a:lnTo>
                  <a:lnTo>
                    <a:pt x="357" y="481"/>
                  </a:lnTo>
                  <a:lnTo>
                    <a:pt x="358" y="482"/>
                  </a:lnTo>
                  <a:lnTo>
                    <a:pt x="358" y="483"/>
                  </a:lnTo>
                  <a:lnTo>
                    <a:pt x="359" y="483"/>
                  </a:lnTo>
                  <a:lnTo>
                    <a:pt x="359" y="483"/>
                  </a:lnTo>
                  <a:lnTo>
                    <a:pt x="359" y="484"/>
                  </a:lnTo>
                  <a:lnTo>
                    <a:pt x="360" y="484"/>
                  </a:lnTo>
                  <a:lnTo>
                    <a:pt x="360" y="485"/>
                  </a:lnTo>
                  <a:lnTo>
                    <a:pt x="361" y="485"/>
                  </a:lnTo>
                  <a:lnTo>
                    <a:pt x="362" y="486"/>
                  </a:lnTo>
                  <a:lnTo>
                    <a:pt x="363" y="487"/>
                  </a:lnTo>
                  <a:lnTo>
                    <a:pt x="364" y="487"/>
                  </a:lnTo>
                  <a:lnTo>
                    <a:pt x="365" y="488"/>
                  </a:lnTo>
                  <a:lnTo>
                    <a:pt x="366" y="488"/>
                  </a:lnTo>
                  <a:lnTo>
                    <a:pt x="366" y="489"/>
                  </a:lnTo>
                  <a:lnTo>
                    <a:pt x="367" y="489"/>
                  </a:lnTo>
                  <a:lnTo>
                    <a:pt x="368" y="489"/>
                  </a:lnTo>
                  <a:lnTo>
                    <a:pt x="368" y="490"/>
                  </a:lnTo>
                  <a:lnTo>
                    <a:pt x="369" y="490"/>
                  </a:lnTo>
                  <a:lnTo>
                    <a:pt x="369" y="491"/>
                  </a:lnTo>
                  <a:lnTo>
                    <a:pt x="370" y="491"/>
                  </a:lnTo>
                  <a:lnTo>
                    <a:pt x="370" y="492"/>
                  </a:lnTo>
                  <a:lnTo>
                    <a:pt x="371" y="493"/>
                  </a:lnTo>
                  <a:lnTo>
                    <a:pt x="372" y="493"/>
                  </a:lnTo>
                  <a:lnTo>
                    <a:pt x="373" y="493"/>
                  </a:lnTo>
                  <a:lnTo>
                    <a:pt x="373" y="494"/>
                  </a:lnTo>
                  <a:lnTo>
                    <a:pt x="374" y="495"/>
                  </a:lnTo>
                  <a:lnTo>
                    <a:pt x="375" y="495"/>
                  </a:lnTo>
                  <a:lnTo>
                    <a:pt x="375" y="496"/>
                  </a:lnTo>
                  <a:lnTo>
                    <a:pt x="375" y="495"/>
                  </a:lnTo>
                  <a:lnTo>
                    <a:pt x="375" y="496"/>
                  </a:lnTo>
                  <a:lnTo>
                    <a:pt x="376" y="496"/>
                  </a:lnTo>
                  <a:lnTo>
                    <a:pt x="377" y="496"/>
                  </a:lnTo>
                  <a:lnTo>
                    <a:pt x="377" y="497"/>
                  </a:lnTo>
                  <a:lnTo>
                    <a:pt x="377" y="497"/>
                  </a:lnTo>
                  <a:lnTo>
                    <a:pt x="377" y="498"/>
                  </a:lnTo>
                  <a:lnTo>
                    <a:pt x="378" y="499"/>
                  </a:lnTo>
                  <a:lnTo>
                    <a:pt x="379" y="499"/>
                  </a:lnTo>
                  <a:lnTo>
                    <a:pt x="380" y="499"/>
                  </a:lnTo>
                  <a:lnTo>
                    <a:pt x="381" y="499"/>
                  </a:lnTo>
                  <a:lnTo>
                    <a:pt x="382" y="499"/>
                  </a:lnTo>
                  <a:lnTo>
                    <a:pt x="383" y="499"/>
                  </a:lnTo>
                  <a:lnTo>
                    <a:pt x="384" y="500"/>
                  </a:lnTo>
                  <a:lnTo>
                    <a:pt x="385" y="500"/>
                  </a:lnTo>
                  <a:lnTo>
                    <a:pt x="386" y="501"/>
                  </a:lnTo>
                  <a:lnTo>
                    <a:pt x="386" y="501"/>
                  </a:lnTo>
                  <a:lnTo>
                    <a:pt x="387" y="501"/>
                  </a:lnTo>
                  <a:lnTo>
                    <a:pt x="388" y="501"/>
                  </a:lnTo>
                  <a:lnTo>
                    <a:pt x="389" y="501"/>
                  </a:lnTo>
                  <a:lnTo>
                    <a:pt x="389" y="502"/>
                  </a:lnTo>
                  <a:lnTo>
                    <a:pt x="389" y="502"/>
                  </a:lnTo>
                  <a:lnTo>
                    <a:pt x="390" y="502"/>
                  </a:lnTo>
                  <a:lnTo>
                    <a:pt x="391" y="503"/>
                  </a:lnTo>
                  <a:lnTo>
                    <a:pt x="391" y="504"/>
                  </a:lnTo>
                  <a:lnTo>
                    <a:pt x="392" y="505"/>
                  </a:lnTo>
                  <a:lnTo>
                    <a:pt x="393" y="505"/>
                  </a:lnTo>
                  <a:lnTo>
                    <a:pt x="394" y="506"/>
                  </a:lnTo>
                  <a:lnTo>
                    <a:pt x="394" y="507"/>
                  </a:lnTo>
                  <a:lnTo>
                    <a:pt x="395" y="508"/>
                  </a:lnTo>
                  <a:lnTo>
                    <a:pt x="395" y="509"/>
                  </a:lnTo>
                  <a:lnTo>
                    <a:pt x="395" y="509"/>
                  </a:lnTo>
                  <a:lnTo>
                    <a:pt x="395" y="510"/>
                  </a:lnTo>
                  <a:lnTo>
                    <a:pt x="396" y="511"/>
                  </a:lnTo>
                  <a:lnTo>
                    <a:pt x="397" y="511"/>
                  </a:lnTo>
                  <a:lnTo>
                    <a:pt x="398" y="512"/>
                  </a:lnTo>
                  <a:lnTo>
                    <a:pt x="398" y="513"/>
                  </a:lnTo>
                  <a:lnTo>
                    <a:pt x="399" y="514"/>
                  </a:lnTo>
                  <a:lnTo>
                    <a:pt x="400" y="515"/>
                  </a:lnTo>
                  <a:lnTo>
                    <a:pt x="400" y="516"/>
                  </a:lnTo>
                  <a:lnTo>
                    <a:pt x="401" y="517"/>
                  </a:lnTo>
                  <a:lnTo>
                    <a:pt x="401" y="518"/>
                  </a:lnTo>
                  <a:lnTo>
                    <a:pt x="401" y="519"/>
                  </a:lnTo>
                  <a:lnTo>
                    <a:pt x="402" y="520"/>
                  </a:lnTo>
                  <a:lnTo>
                    <a:pt x="402" y="520"/>
                  </a:lnTo>
                  <a:lnTo>
                    <a:pt x="403" y="521"/>
                  </a:lnTo>
                  <a:lnTo>
                    <a:pt x="403" y="522"/>
                  </a:lnTo>
                  <a:lnTo>
                    <a:pt x="403" y="525"/>
                  </a:lnTo>
                  <a:lnTo>
                    <a:pt x="403" y="526"/>
                  </a:lnTo>
                  <a:lnTo>
                    <a:pt x="403" y="527"/>
                  </a:lnTo>
                  <a:lnTo>
                    <a:pt x="402" y="527"/>
                  </a:lnTo>
                  <a:lnTo>
                    <a:pt x="402" y="528"/>
                  </a:lnTo>
                  <a:lnTo>
                    <a:pt x="402" y="529"/>
                  </a:lnTo>
                  <a:lnTo>
                    <a:pt x="402" y="531"/>
                  </a:lnTo>
                  <a:lnTo>
                    <a:pt x="402" y="532"/>
                  </a:lnTo>
                  <a:lnTo>
                    <a:pt x="402" y="533"/>
                  </a:lnTo>
                  <a:lnTo>
                    <a:pt x="402" y="534"/>
                  </a:lnTo>
                  <a:lnTo>
                    <a:pt x="403" y="534"/>
                  </a:lnTo>
                  <a:lnTo>
                    <a:pt x="403" y="535"/>
                  </a:lnTo>
                  <a:lnTo>
                    <a:pt x="402" y="536"/>
                  </a:lnTo>
                  <a:lnTo>
                    <a:pt x="402" y="537"/>
                  </a:lnTo>
                  <a:lnTo>
                    <a:pt x="403" y="538"/>
                  </a:lnTo>
                  <a:lnTo>
                    <a:pt x="403" y="538"/>
                  </a:lnTo>
                  <a:lnTo>
                    <a:pt x="404" y="538"/>
                  </a:lnTo>
                  <a:lnTo>
                    <a:pt x="404" y="539"/>
                  </a:lnTo>
                  <a:lnTo>
                    <a:pt x="404" y="539"/>
                  </a:lnTo>
                  <a:lnTo>
                    <a:pt x="404" y="540"/>
                  </a:lnTo>
                  <a:lnTo>
                    <a:pt x="404" y="541"/>
                  </a:lnTo>
                  <a:lnTo>
                    <a:pt x="404" y="542"/>
                  </a:lnTo>
                  <a:lnTo>
                    <a:pt x="404" y="543"/>
                  </a:lnTo>
                  <a:lnTo>
                    <a:pt x="404" y="544"/>
                  </a:lnTo>
                  <a:lnTo>
                    <a:pt x="404" y="545"/>
                  </a:lnTo>
                  <a:lnTo>
                    <a:pt x="405" y="546"/>
                  </a:lnTo>
                  <a:lnTo>
                    <a:pt x="406" y="547"/>
                  </a:lnTo>
                  <a:lnTo>
                    <a:pt x="406" y="548"/>
                  </a:lnTo>
                  <a:lnTo>
                    <a:pt x="404" y="548"/>
                  </a:lnTo>
                  <a:lnTo>
                    <a:pt x="403" y="548"/>
                  </a:lnTo>
                  <a:lnTo>
                    <a:pt x="395" y="548"/>
                  </a:lnTo>
                  <a:lnTo>
                    <a:pt x="394" y="548"/>
                  </a:lnTo>
                  <a:lnTo>
                    <a:pt x="391" y="548"/>
                  </a:lnTo>
                  <a:lnTo>
                    <a:pt x="390" y="548"/>
                  </a:lnTo>
                  <a:lnTo>
                    <a:pt x="389" y="548"/>
                  </a:lnTo>
                  <a:lnTo>
                    <a:pt x="387" y="548"/>
                  </a:lnTo>
                  <a:lnTo>
                    <a:pt x="385" y="548"/>
                  </a:lnTo>
                  <a:lnTo>
                    <a:pt x="384" y="548"/>
                  </a:lnTo>
                  <a:lnTo>
                    <a:pt x="383" y="548"/>
                  </a:lnTo>
                  <a:lnTo>
                    <a:pt x="380" y="549"/>
                  </a:lnTo>
                  <a:lnTo>
                    <a:pt x="379" y="549"/>
                  </a:lnTo>
                  <a:lnTo>
                    <a:pt x="378" y="549"/>
                  </a:lnTo>
                  <a:lnTo>
                    <a:pt x="377" y="549"/>
                  </a:lnTo>
                  <a:lnTo>
                    <a:pt x="377" y="549"/>
                  </a:lnTo>
                  <a:lnTo>
                    <a:pt x="376" y="549"/>
                  </a:lnTo>
                  <a:lnTo>
                    <a:pt x="375" y="549"/>
                  </a:lnTo>
                  <a:lnTo>
                    <a:pt x="373" y="549"/>
                  </a:lnTo>
                  <a:lnTo>
                    <a:pt x="371" y="549"/>
                  </a:lnTo>
                  <a:lnTo>
                    <a:pt x="370" y="549"/>
                  </a:lnTo>
                  <a:lnTo>
                    <a:pt x="369" y="549"/>
                  </a:lnTo>
                  <a:lnTo>
                    <a:pt x="368" y="549"/>
                  </a:lnTo>
                  <a:lnTo>
                    <a:pt x="367" y="549"/>
                  </a:lnTo>
                  <a:lnTo>
                    <a:pt x="366" y="549"/>
                  </a:lnTo>
                  <a:lnTo>
                    <a:pt x="365" y="549"/>
                  </a:lnTo>
                  <a:lnTo>
                    <a:pt x="363" y="549"/>
                  </a:lnTo>
                  <a:lnTo>
                    <a:pt x="361" y="549"/>
                  </a:lnTo>
                  <a:lnTo>
                    <a:pt x="357" y="550"/>
                  </a:lnTo>
                  <a:lnTo>
                    <a:pt x="356" y="550"/>
                  </a:lnTo>
                  <a:lnTo>
                    <a:pt x="355" y="550"/>
                  </a:lnTo>
                  <a:lnTo>
                    <a:pt x="354" y="550"/>
                  </a:lnTo>
                  <a:lnTo>
                    <a:pt x="352" y="550"/>
                  </a:lnTo>
                  <a:lnTo>
                    <a:pt x="347" y="550"/>
                  </a:lnTo>
                  <a:lnTo>
                    <a:pt x="345" y="550"/>
                  </a:lnTo>
                  <a:lnTo>
                    <a:pt x="340" y="550"/>
                  </a:lnTo>
                  <a:lnTo>
                    <a:pt x="339" y="551"/>
                  </a:lnTo>
                  <a:lnTo>
                    <a:pt x="338" y="551"/>
                  </a:lnTo>
                  <a:lnTo>
                    <a:pt x="333" y="551"/>
                  </a:lnTo>
                  <a:lnTo>
                    <a:pt x="330" y="551"/>
                  </a:lnTo>
                  <a:lnTo>
                    <a:pt x="327" y="551"/>
                  </a:lnTo>
                  <a:lnTo>
                    <a:pt x="326" y="551"/>
                  </a:lnTo>
                  <a:lnTo>
                    <a:pt x="325" y="551"/>
                  </a:lnTo>
                  <a:lnTo>
                    <a:pt x="324" y="551"/>
                  </a:lnTo>
                  <a:lnTo>
                    <a:pt x="322" y="551"/>
                  </a:lnTo>
                  <a:lnTo>
                    <a:pt x="321" y="551"/>
                  </a:lnTo>
                  <a:lnTo>
                    <a:pt x="315" y="552"/>
                  </a:lnTo>
                  <a:lnTo>
                    <a:pt x="314" y="552"/>
                  </a:lnTo>
                  <a:lnTo>
                    <a:pt x="313" y="552"/>
                  </a:lnTo>
                  <a:lnTo>
                    <a:pt x="308" y="552"/>
                  </a:lnTo>
                  <a:lnTo>
                    <a:pt x="306" y="552"/>
                  </a:lnTo>
                  <a:lnTo>
                    <a:pt x="305" y="552"/>
                  </a:lnTo>
                  <a:lnTo>
                    <a:pt x="304" y="552"/>
                  </a:lnTo>
                  <a:lnTo>
                    <a:pt x="301" y="552"/>
                  </a:lnTo>
                  <a:lnTo>
                    <a:pt x="298" y="552"/>
                  </a:lnTo>
                  <a:lnTo>
                    <a:pt x="297" y="552"/>
                  </a:lnTo>
                  <a:lnTo>
                    <a:pt x="293" y="553"/>
                  </a:lnTo>
                  <a:lnTo>
                    <a:pt x="290" y="553"/>
                  </a:lnTo>
                  <a:lnTo>
                    <a:pt x="289" y="553"/>
                  </a:lnTo>
                  <a:lnTo>
                    <a:pt x="287" y="553"/>
                  </a:lnTo>
                  <a:lnTo>
                    <a:pt x="286" y="553"/>
                  </a:lnTo>
                  <a:lnTo>
                    <a:pt x="284" y="553"/>
                  </a:lnTo>
                  <a:lnTo>
                    <a:pt x="282" y="553"/>
                  </a:lnTo>
                  <a:lnTo>
                    <a:pt x="281" y="553"/>
                  </a:lnTo>
                  <a:lnTo>
                    <a:pt x="272" y="553"/>
                  </a:lnTo>
                  <a:lnTo>
                    <a:pt x="268" y="553"/>
                  </a:lnTo>
                  <a:lnTo>
                    <a:pt x="266" y="553"/>
                  </a:lnTo>
                  <a:lnTo>
                    <a:pt x="264" y="554"/>
                  </a:lnTo>
                  <a:lnTo>
                    <a:pt x="257" y="554"/>
                  </a:lnTo>
                  <a:lnTo>
                    <a:pt x="256" y="554"/>
                  </a:lnTo>
                  <a:lnTo>
                    <a:pt x="255" y="554"/>
                  </a:lnTo>
                  <a:lnTo>
                    <a:pt x="252" y="554"/>
                  </a:lnTo>
                  <a:lnTo>
                    <a:pt x="251" y="554"/>
                  </a:lnTo>
                  <a:lnTo>
                    <a:pt x="250" y="554"/>
                  </a:lnTo>
                  <a:lnTo>
                    <a:pt x="249" y="554"/>
                  </a:lnTo>
                  <a:lnTo>
                    <a:pt x="248" y="554"/>
                  </a:lnTo>
                  <a:lnTo>
                    <a:pt x="246" y="554"/>
                  </a:lnTo>
                  <a:lnTo>
                    <a:pt x="245" y="554"/>
                  </a:lnTo>
                  <a:lnTo>
                    <a:pt x="241" y="554"/>
                  </a:lnTo>
                  <a:lnTo>
                    <a:pt x="240" y="554"/>
                  </a:lnTo>
                  <a:lnTo>
                    <a:pt x="236" y="554"/>
                  </a:lnTo>
                  <a:lnTo>
                    <a:pt x="235" y="554"/>
                  </a:lnTo>
                  <a:lnTo>
                    <a:pt x="231" y="554"/>
                  </a:lnTo>
                  <a:lnTo>
                    <a:pt x="230" y="554"/>
                  </a:lnTo>
                  <a:lnTo>
                    <a:pt x="223" y="555"/>
                  </a:lnTo>
                  <a:lnTo>
                    <a:pt x="218" y="555"/>
                  </a:lnTo>
                  <a:lnTo>
                    <a:pt x="215" y="555"/>
                  </a:lnTo>
                  <a:lnTo>
                    <a:pt x="211" y="555"/>
                  </a:lnTo>
                  <a:lnTo>
                    <a:pt x="210" y="555"/>
                  </a:lnTo>
                  <a:lnTo>
                    <a:pt x="209" y="555"/>
                  </a:lnTo>
                  <a:lnTo>
                    <a:pt x="208" y="555"/>
                  </a:lnTo>
                  <a:lnTo>
                    <a:pt x="207" y="555"/>
                  </a:lnTo>
                  <a:lnTo>
                    <a:pt x="205" y="555"/>
                  </a:lnTo>
                  <a:lnTo>
                    <a:pt x="198" y="555"/>
                  </a:lnTo>
                  <a:lnTo>
                    <a:pt x="190" y="555"/>
                  </a:lnTo>
                  <a:lnTo>
                    <a:pt x="189" y="555"/>
                  </a:lnTo>
                  <a:lnTo>
                    <a:pt x="185" y="555"/>
                  </a:lnTo>
                  <a:lnTo>
                    <a:pt x="185" y="555"/>
                  </a:lnTo>
                  <a:lnTo>
                    <a:pt x="184" y="555"/>
                  </a:lnTo>
                  <a:lnTo>
                    <a:pt x="182" y="555"/>
                  </a:lnTo>
                  <a:lnTo>
                    <a:pt x="177" y="556"/>
                  </a:lnTo>
                  <a:lnTo>
                    <a:pt x="176" y="556"/>
                  </a:lnTo>
                  <a:lnTo>
                    <a:pt x="174" y="556"/>
                  </a:lnTo>
                  <a:lnTo>
                    <a:pt x="173" y="556"/>
                  </a:lnTo>
                  <a:lnTo>
                    <a:pt x="165" y="556"/>
                  </a:lnTo>
                  <a:lnTo>
                    <a:pt x="158" y="556"/>
                  </a:lnTo>
                  <a:lnTo>
                    <a:pt x="157" y="556"/>
                  </a:lnTo>
                  <a:lnTo>
                    <a:pt x="156" y="556"/>
                  </a:lnTo>
                  <a:lnTo>
                    <a:pt x="155" y="556"/>
                  </a:lnTo>
                  <a:lnTo>
                    <a:pt x="153" y="556"/>
                  </a:lnTo>
                  <a:lnTo>
                    <a:pt x="151" y="556"/>
                  </a:lnTo>
                  <a:lnTo>
                    <a:pt x="150" y="556"/>
                  </a:lnTo>
                  <a:lnTo>
                    <a:pt x="149" y="556"/>
                  </a:lnTo>
                  <a:lnTo>
                    <a:pt x="148" y="556"/>
                  </a:lnTo>
                  <a:lnTo>
                    <a:pt x="146" y="556"/>
                  </a:lnTo>
                  <a:lnTo>
                    <a:pt x="145" y="556"/>
                  </a:lnTo>
                  <a:lnTo>
                    <a:pt x="143" y="556"/>
                  </a:lnTo>
                  <a:lnTo>
                    <a:pt x="140" y="556"/>
                  </a:lnTo>
                  <a:lnTo>
                    <a:pt x="140" y="556"/>
                  </a:lnTo>
                  <a:lnTo>
                    <a:pt x="139" y="556"/>
                  </a:lnTo>
                  <a:lnTo>
                    <a:pt x="136" y="556"/>
                  </a:lnTo>
                  <a:lnTo>
                    <a:pt x="135" y="556"/>
                  </a:lnTo>
                  <a:lnTo>
                    <a:pt x="132" y="556"/>
                  </a:lnTo>
                  <a:lnTo>
                    <a:pt x="131" y="556"/>
                  </a:lnTo>
                  <a:lnTo>
                    <a:pt x="130" y="556"/>
                  </a:lnTo>
                  <a:lnTo>
                    <a:pt x="125" y="556"/>
                  </a:lnTo>
                  <a:lnTo>
                    <a:pt x="124" y="556"/>
                  </a:lnTo>
                  <a:lnTo>
                    <a:pt x="121" y="556"/>
                  </a:lnTo>
                  <a:lnTo>
                    <a:pt x="121" y="556"/>
                  </a:lnTo>
                  <a:lnTo>
                    <a:pt x="117" y="556"/>
                  </a:lnTo>
                  <a:lnTo>
                    <a:pt x="116" y="556"/>
                  </a:lnTo>
                  <a:lnTo>
                    <a:pt x="114" y="556"/>
                  </a:lnTo>
                  <a:lnTo>
                    <a:pt x="113" y="556"/>
                  </a:lnTo>
                  <a:lnTo>
                    <a:pt x="112" y="556"/>
                  </a:lnTo>
                  <a:lnTo>
                    <a:pt x="108" y="556"/>
                  </a:lnTo>
                  <a:lnTo>
                    <a:pt x="103" y="556"/>
                  </a:lnTo>
                  <a:lnTo>
                    <a:pt x="100" y="556"/>
                  </a:lnTo>
                  <a:lnTo>
                    <a:pt x="99" y="556"/>
                  </a:lnTo>
                  <a:lnTo>
                    <a:pt x="96" y="556"/>
                  </a:lnTo>
                  <a:lnTo>
                    <a:pt x="91" y="556"/>
                  </a:lnTo>
                  <a:lnTo>
                    <a:pt x="90" y="556"/>
                  </a:lnTo>
                  <a:lnTo>
                    <a:pt x="88" y="556"/>
                  </a:lnTo>
                  <a:lnTo>
                    <a:pt x="83" y="556"/>
                  </a:lnTo>
                  <a:lnTo>
                    <a:pt x="80" y="556"/>
                  </a:lnTo>
                  <a:lnTo>
                    <a:pt x="75" y="556"/>
                  </a:lnTo>
                  <a:lnTo>
                    <a:pt x="67" y="556"/>
                  </a:lnTo>
                  <a:lnTo>
                    <a:pt x="65" y="556"/>
                  </a:lnTo>
                  <a:lnTo>
                    <a:pt x="64" y="556"/>
                  </a:lnTo>
                  <a:lnTo>
                    <a:pt x="61" y="556"/>
                  </a:lnTo>
                  <a:lnTo>
                    <a:pt x="58" y="556"/>
                  </a:lnTo>
                  <a:lnTo>
                    <a:pt x="56" y="556"/>
                  </a:lnTo>
                  <a:lnTo>
                    <a:pt x="54" y="556"/>
                  </a:lnTo>
                  <a:lnTo>
                    <a:pt x="48" y="556"/>
                  </a:lnTo>
                  <a:lnTo>
                    <a:pt x="48" y="548"/>
                  </a:lnTo>
                  <a:lnTo>
                    <a:pt x="48" y="546"/>
                  </a:lnTo>
                  <a:lnTo>
                    <a:pt x="48" y="539"/>
                  </a:lnTo>
                  <a:lnTo>
                    <a:pt x="48" y="538"/>
                  </a:lnTo>
                  <a:lnTo>
                    <a:pt x="48" y="531"/>
                  </a:lnTo>
                  <a:lnTo>
                    <a:pt x="48" y="529"/>
                  </a:lnTo>
                  <a:lnTo>
                    <a:pt x="48" y="527"/>
                  </a:lnTo>
                  <a:lnTo>
                    <a:pt x="48" y="522"/>
                  </a:lnTo>
                  <a:lnTo>
                    <a:pt x="48" y="520"/>
                  </a:lnTo>
                  <a:lnTo>
                    <a:pt x="48" y="520"/>
                  </a:lnTo>
                  <a:lnTo>
                    <a:pt x="48" y="514"/>
                  </a:lnTo>
                  <a:lnTo>
                    <a:pt x="48" y="513"/>
                  </a:lnTo>
                  <a:lnTo>
                    <a:pt x="48" y="511"/>
                  </a:lnTo>
                  <a:lnTo>
                    <a:pt x="48" y="511"/>
                  </a:lnTo>
                  <a:lnTo>
                    <a:pt x="48" y="509"/>
                  </a:lnTo>
                  <a:lnTo>
                    <a:pt x="48" y="508"/>
                  </a:lnTo>
                  <a:lnTo>
                    <a:pt x="48" y="506"/>
                  </a:lnTo>
                  <a:lnTo>
                    <a:pt x="48" y="505"/>
                  </a:lnTo>
                  <a:lnTo>
                    <a:pt x="48" y="498"/>
                  </a:lnTo>
                  <a:lnTo>
                    <a:pt x="48" y="490"/>
                  </a:lnTo>
                  <a:lnTo>
                    <a:pt x="48" y="485"/>
                  </a:lnTo>
                  <a:lnTo>
                    <a:pt x="48" y="484"/>
                  </a:lnTo>
                  <a:lnTo>
                    <a:pt x="48" y="483"/>
                  </a:lnTo>
                  <a:lnTo>
                    <a:pt x="48" y="482"/>
                  </a:lnTo>
                  <a:lnTo>
                    <a:pt x="48" y="481"/>
                  </a:lnTo>
                  <a:lnTo>
                    <a:pt x="48" y="480"/>
                  </a:lnTo>
                  <a:lnTo>
                    <a:pt x="48" y="479"/>
                  </a:lnTo>
                  <a:lnTo>
                    <a:pt x="48" y="477"/>
                  </a:lnTo>
                  <a:lnTo>
                    <a:pt x="48" y="476"/>
                  </a:lnTo>
                  <a:lnTo>
                    <a:pt x="48" y="475"/>
                  </a:lnTo>
                  <a:lnTo>
                    <a:pt x="48" y="474"/>
                  </a:lnTo>
                  <a:lnTo>
                    <a:pt x="48" y="473"/>
                  </a:lnTo>
                  <a:lnTo>
                    <a:pt x="48" y="472"/>
                  </a:lnTo>
                  <a:lnTo>
                    <a:pt x="48" y="466"/>
                  </a:lnTo>
                  <a:lnTo>
                    <a:pt x="48" y="465"/>
                  </a:lnTo>
                  <a:lnTo>
                    <a:pt x="48" y="464"/>
                  </a:lnTo>
                  <a:lnTo>
                    <a:pt x="48" y="462"/>
                  </a:lnTo>
                  <a:lnTo>
                    <a:pt x="48" y="460"/>
                  </a:lnTo>
                  <a:lnTo>
                    <a:pt x="48" y="459"/>
                  </a:lnTo>
                  <a:lnTo>
                    <a:pt x="48" y="458"/>
                  </a:lnTo>
                  <a:lnTo>
                    <a:pt x="48" y="456"/>
                  </a:lnTo>
                  <a:lnTo>
                    <a:pt x="48" y="448"/>
                  </a:lnTo>
                  <a:lnTo>
                    <a:pt x="48" y="442"/>
                  </a:lnTo>
                  <a:lnTo>
                    <a:pt x="48" y="440"/>
                  </a:lnTo>
                  <a:lnTo>
                    <a:pt x="48" y="437"/>
                  </a:lnTo>
                  <a:lnTo>
                    <a:pt x="48" y="436"/>
                  </a:lnTo>
                  <a:lnTo>
                    <a:pt x="48" y="435"/>
                  </a:lnTo>
                  <a:lnTo>
                    <a:pt x="48" y="433"/>
                  </a:lnTo>
                  <a:lnTo>
                    <a:pt x="48" y="432"/>
                  </a:lnTo>
                  <a:lnTo>
                    <a:pt x="48" y="424"/>
                  </a:lnTo>
                  <a:lnTo>
                    <a:pt x="49" y="422"/>
                  </a:lnTo>
                  <a:lnTo>
                    <a:pt x="48" y="422"/>
                  </a:lnTo>
                  <a:lnTo>
                    <a:pt x="48" y="417"/>
                  </a:lnTo>
                  <a:lnTo>
                    <a:pt x="49" y="416"/>
                  </a:lnTo>
                  <a:lnTo>
                    <a:pt x="49" y="415"/>
                  </a:lnTo>
                  <a:lnTo>
                    <a:pt x="49" y="410"/>
                  </a:lnTo>
                  <a:lnTo>
                    <a:pt x="49" y="409"/>
                  </a:lnTo>
                  <a:lnTo>
                    <a:pt x="49" y="407"/>
                  </a:lnTo>
                  <a:lnTo>
                    <a:pt x="49" y="406"/>
                  </a:lnTo>
                  <a:lnTo>
                    <a:pt x="49" y="404"/>
                  </a:lnTo>
                  <a:lnTo>
                    <a:pt x="49" y="401"/>
                  </a:lnTo>
                  <a:lnTo>
                    <a:pt x="49" y="399"/>
                  </a:lnTo>
                  <a:lnTo>
                    <a:pt x="49" y="397"/>
                  </a:lnTo>
                  <a:lnTo>
                    <a:pt x="49" y="394"/>
                  </a:lnTo>
                  <a:lnTo>
                    <a:pt x="49" y="393"/>
                  </a:lnTo>
                  <a:lnTo>
                    <a:pt x="49" y="388"/>
                  </a:lnTo>
                  <a:lnTo>
                    <a:pt x="49" y="387"/>
                  </a:lnTo>
                  <a:lnTo>
                    <a:pt x="49" y="386"/>
                  </a:lnTo>
                  <a:lnTo>
                    <a:pt x="49" y="385"/>
                  </a:lnTo>
                  <a:lnTo>
                    <a:pt x="48" y="384"/>
                  </a:lnTo>
                  <a:lnTo>
                    <a:pt x="48" y="383"/>
                  </a:lnTo>
                  <a:lnTo>
                    <a:pt x="47" y="383"/>
                  </a:lnTo>
                  <a:lnTo>
                    <a:pt x="47" y="383"/>
                  </a:lnTo>
                  <a:lnTo>
                    <a:pt x="47" y="382"/>
                  </a:lnTo>
                  <a:lnTo>
                    <a:pt x="47" y="381"/>
                  </a:lnTo>
                  <a:lnTo>
                    <a:pt x="46" y="381"/>
                  </a:lnTo>
                  <a:lnTo>
                    <a:pt x="46" y="380"/>
                  </a:lnTo>
                  <a:lnTo>
                    <a:pt x="45" y="379"/>
                  </a:lnTo>
                  <a:lnTo>
                    <a:pt x="44" y="378"/>
                  </a:lnTo>
                  <a:lnTo>
                    <a:pt x="43" y="377"/>
                  </a:lnTo>
                  <a:lnTo>
                    <a:pt x="42" y="377"/>
                  </a:lnTo>
                  <a:lnTo>
                    <a:pt x="41" y="377"/>
                  </a:lnTo>
                  <a:lnTo>
                    <a:pt x="40" y="376"/>
                  </a:lnTo>
                  <a:lnTo>
                    <a:pt x="39" y="376"/>
                  </a:lnTo>
                  <a:lnTo>
                    <a:pt x="39" y="375"/>
                  </a:lnTo>
                  <a:lnTo>
                    <a:pt x="38" y="374"/>
                  </a:lnTo>
                  <a:lnTo>
                    <a:pt x="37" y="374"/>
                  </a:lnTo>
                  <a:lnTo>
                    <a:pt x="36" y="374"/>
                  </a:lnTo>
                  <a:lnTo>
                    <a:pt x="35" y="374"/>
                  </a:lnTo>
                  <a:lnTo>
                    <a:pt x="34" y="374"/>
                  </a:lnTo>
                  <a:lnTo>
                    <a:pt x="33" y="374"/>
                  </a:lnTo>
                  <a:lnTo>
                    <a:pt x="32" y="374"/>
                  </a:lnTo>
                  <a:lnTo>
                    <a:pt x="32" y="374"/>
                  </a:lnTo>
                  <a:lnTo>
                    <a:pt x="31" y="374"/>
                  </a:lnTo>
                  <a:lnTo>
                    <a:pt x="31" y="373"/>
                  </a:lnTo>
                  <a:lnTo>
                    <a:pt x="31" y="372"/>
                  </a:lnTo>
                  <a:lnTo>
                    <a:pt x="30" y="371"/>
                  </a:lnTo>
                  <a:lnTo>
                    <a:pt x="30" y="370"/>
                  </a:lnTo>
                  <a:lnTo>
                    <a:pt x="30" y="369"/>
                  </a:lnTo>
                  <a:lnTo>
                    <a:pt x="30" y="368"/>
                  </a:lnTo>
                  <a:lnTo>
                    <a:pt x="29" y="368"/>
                  </a:lnTo>
                  <a:lnTo>
                    <a:pt x="29" y="367"/>
                  </a:lnTo>
                  <a:lnTo>
                    <a:pt x="29" y="365"/>
                  </a:lnTo>
                  <a:lnTo>
                    <a:pt x="28" y="364"/>
                  </a:lnTo>
                  <a:lnTo>
                    <a:pt x="28" y="364"/>
                  </a:lnTo>
                  <a:lnTo>
                    <a:pt x="27" y="363"/>
                  </a:lnTo>
                  <a:lnTo>
                    <a:pt x="26" y="362"/>
                  </a:lnTo>
                  <a:lnTo>
                    <a:pt x="26" y="361"/>
                  </a:lnTo>
                  <a:lnTo>
                    <a:pt x="25" y="361"/>
                  </a:lnTo>
                  <a:lnTo>
                    <a:pt x="23" y="358"/>
                  </a:lnTo>
                  <a:lnTo>
                    <a:pt x="22" y="357"/>
                  </a:lnTo>
                  <a:lnTo>
                    <a:pt x="22" y="356"/>
                  </a:lnTo>
                  <a:lnTo>
                    <a:pt x="21" y="356"/>
                  </a:lnTo>
                  <a:lnTo>
                    <a:pt x="21" y="355"/>
                  </a:lnTo>
                  <a:lnTo>
                    <a:pt x="21" y="355"/>
                  </a:lnTo>
                  <a:lnTo>
                    <a:pt x="22" y="354"/>
                  </a:lnTo>
                  <a:lnTo>
                    <a:pt x="22" y="353"/>
                  </a:lnTo>
                  <a:lnTo>
                    <a:pt x="22" y="352"/>
                  </a:lnTo>
                  <a:lnTo>
                    <a:pt x="23" y="352"/>
                  </a:lnTo>
                  <a:lnTo>
                    <a:pt x="23" y="351"/>
                  </a:lnTo>
                  <a:lnTo>
                    <a:pt x="25" y="350"/>
                  </a:lnTo>
                  <a:lnTo>
                    <a:pt x="26" y="349"/>
                  </a:lnTo>
                  <a:lnTo>
                    <a:pt x="28" y="348"/>
                  </a:lnTo>
                  <a:lnTo>
                    <a:pt x="29" y="347"/>
                  </a:lnTo>
                  <a:lnTo>
                    <a:pt x="29" y="346"/>
                  </a:lnTo>
                  <a:lnTo>
                    <a:pt x="31" y="346"/>
                  </a:lnTo>
                  <a:lnTo>
                    <a:pt x="33" y="345"/>
                  </a:lnTo>
                  <a:lnTo>
                    <a:pt x="34" y="344"/>
                  </a:lnTo>
                  <a:lnTo>
                    <a:pt x="35" y="343"/>
                  </a:lnTo>
                  <a:lnTo>
                    <a:pt x="36" y="341"/>
                  </a:lnTo>
                  <a:lnTo>
                    <a:pt x="36" y="340"/>
                  </a:lnTo>
                  <a:lnTo>
                    <a:pt x="37" y="339"/>
                  </a:lnTo>
                  <a:lnTo>
                    <a:pt x="37" y="338"/>
                  </a:lnTo>
                  <a:lnTo>
                    <a:pt x="38" y="338"/>
                  </a:lnTo>
                  <a:lnTo>
                    <a:pt x="38" y="337"/>
                  </a:lnTo>
                  <a:lnTo>
                    <a:pt x="39" y="337"/>
                  </a:lnTo>
                  <a:lnTo>
                    <a:pt x="39" y="337"/>
                  </a:lnTo>
                  <a:lnTo>
                    <a:pt x="39" y="337"/>
                  </a:lnTo>
                  <a:lnTo>
                    <a:pt x="39" y="336"/>
                  </a:lnTo>
                  <a:lnTo>
                    <a:pt x="40" y="336"/>
                  </a:lnTo>
                  <a:lnTo>
                    <a:pt x="40" y="335"/>
                  </a:lnTo>
                  <a:lnTo>
                    <a:pt x="40" y="334"/>
                  </a:lnTo>
                  <a:lnTo>
                    <a:pt x="40" y="333"/>
                  </a:lnTo>
                  <a:lnTo>
                    <a:pt x="40" y="332"/>
                  </a:lnTo>
                  <a:lnTo>
                    <a:pt x="40" y="331"/>
                  </a:lnTo>
                  <a:lnTo>
                    <a:pt x="40" y="330"/>
                  </a:lnTo>
                  <a:lnTo>
                    <a:pt x="40" y="329"/>
                  </a:lnTo>
                  <a:lnTo>
                    <a:pt x="40" y="328"/>
                  </a:lnTo>
                  <a:lnTo>
                    <a:pt x="40" y="328"/>
                  </a:lnTo>
                  <a:lnTo>
                    <a:pt x="41" y="328"/>
                  </a:lnTo>
                  <a:lnTo>
                    <a:pt x="41" y="327"/>
                  </a:lnTo>
                  <a:lnTo>
                    <a:pt x="41" y="326"/>
                  </a:lnTo>
                  <a:lnTo>
                    <a:pt x="41" y="325"/>
                  </a:lnTo>
                  <a:lnTo>
                    <a:pt x="41" y="324"/>
                  </a:lnTo>
                  <a:lnTo>
                    <a:pt x="41" y="323"/>
                  </a:lnTo>
                  <a:lnTo>
                    <a:pt x="40" y="322"/>
                  </a:lnTo>
                  <a:lnTo>
                    <a:pt x="40" y="321"/>
                  </a:lnTo>
                  <a:lnTo>
                    <a:pt x="40" y="320"/>
                  </a:lnTo>
                  <a:lnTo>
                    <a:pt x="40" y="319"/>
                  </a:lnTo>
                  <a:lnTo>
                    <a:pt x="40" y="319"/>
                  </a:lnTo>
                  <a:lnTo>
                    <a:pt x="40" y="318"/>
                  </a:lnTo>
                  <a:lnTo>
                    <a:pt x="40" y="317"/>
                  </a:lnTo>
                  <a:lnTo>
                    <a:pt x="40" y="316"/>
                  </a:lnTo>
                  <a:lnTo>
                    <a:pt x="40" y="315"/>
                  </a:lnTo>
                  <a:lnTo>
                    <a:pt x="41" y="314"/>
                  </a:lnTo>
                  <a:lnTo>
                    <a:pt x="41" y="313"/>
                  </a:lnTo>
                  <a:lnTo>
                    <a:pt x="41" y="312"/>
                  </a:lnTo>
                  <a:lnTo>
                    <a:pt x="42" y="310"/>
                  </a:lnTo>
                  <a:lnTo>
                    <a:pt x="41" y="310"/>
                  </a:lnTo>
                  <a:lnTo>
                    <a:pt x="41" y="309"/>
                  </a:lnTo>
                  <a:lnTo>
                    <a:pt x="41" y="309"/>
                  </a:lnTo>
                  <a:lnTo>
                    <a:pt x="41" y="308"/>
                  </a:lnTo>
                  <a:lnTo>
                    <a:pt x="41" y="307"/>
                  </a:lnTo>
                  <a:lnTo>
                    <a:pt x="40" y="307"/>
                  </a:lnTo>
                  <a:lnTo>
                    <a:pt x="41" y="306"/>
                  </a:lnTo>
                  <a:lnTo>
                    <a:pt x="40" y="306"/>
                  </a:lnTo>
                  <a:lnTo>
                    <a:pt x="40" y="305"/>
                  </a:lnTo>
                  <a:lnTo>
                    <a:pt x="40" y="304"/>
                  </a:lnTo>
                  <a:lnTo>
                    <a:pt x="40" y="303"/>
                  </a:lnTo>
                  <a:lnTo>
                    <a:pt x="40" y="302"/>
                  </a:lnTo>
                  <a:lnTo>
                    <a:pt x="39" y="302"/>
                  </a:lnTo>
                  <a:lnTo>
                    <a:pt x="40" y="302"/>
                  </a:lnTo>
                  <a:lnTo>
                    <a:pt x="39" y="302"/>
                  </a:lnTo>
                  <a:lnTo>
                    <a:pt x="39" y="301"/>
                  </a:lnTo>
                  <a:lnTo>
                    <a:pt x="39" y="300"/>
                  </a:lnTo>
                  <a:lnTo>
                    <a:pt x="39" y="300"/>
                  </a:lnTo>
                  <a:lnTo>
                    <a:pt x="40" y="300"/>
                  </a:lnTo>
                  <a:lnTo>
                    <a:pt x="39" y="300"/>
                  </a:lnTo>
                  <a:lnTo>
                    <a:pt x="39" y="299"/>
                  </a:lnTo>
                  <a:lnTo>
                    <a:pt x="39" y="298"/>
                  </a:lnTo>
                  <a:lnTo>
                    <a:pt x="39" y="297"/>
                  </a:lnTo>
                  <a:lnTo>
                    <a:pt x="39" y="296"/>
                  </a:lnTo>
                  <a:lnTo>
                    <a:pt x="39" y="296"/>
                  </a:lnTo>
                  <a:lnTo>
                    <a:pt x="39" y="295"/>
                  </a:lnTo>
                  <a:lnTo>
                    <a:pt x="39" y="294"/>
                  </a:lnTo>
                  <a:lnTo>
                    <a:pt x="39" y="294"/>
                  </a:lnTo>
                  <a:lnTo>
                    <a:pt x="39" y="293"/>
                  </a:lnTo>
                  <a:lnTo>
                    <a:pt x="39" y="292"/>
                  </a:lnTo>
                  <a:lnTo>
                    <a:pt x="39" y="292"/>
                  </a:lnTo>
                  <a:lnTo>
                    <a:pt x="39" y="292"/>
                  </a:lnTo>
                  <a:lnTo>
                    <a:pt x="39" y="291"/>
                  </a:lnTo>
                  <a:lnTo>
                    <a:pt x="39" y="291"/>
                  </a:lnTo>
                  <a:lnTo>
                    <a:pt x="39" y="291"/>
                  </a:lnTo>
                  <a:lnTo>
                    <a:pt x="39" y="290"/>
                  </a:lnTo>
                  <a:lnTo>
                    <a:pt x="39" y="289"/>
                  </a:lnTo>
                  <a:lnTo>
                    <a:pt x="39" y="289"/>
                  </a:lnTo>
                  <a:lnTo>
                    <a:pt x="39" y="288"/>
                  </a:lnTo>
                  <a:lnTo>
                    <a:pt x="39" y="287"/>
                  </a:lnTo>
                  <a:lnTo>
                    <a:pt x="38" y="287"/>
                  </a:lnTo>
                  <a:lnTo>
                    <a:pt x="38" y="286"/>
                  </a:lnTo>
                  <a:lnTo>
                    <a:pt x="37" y="286"/>
                  </a:lnTo>
                  <a:lnTo>
                    <a:pt x="37" y="285"/>
                  </a:lnTo>
                  <a:lnTo>
                    <a:pt x="36" y="285"/>
                  </a:lnTo>
                  <a:lnTo>
                    <a:pt x="36" y="284"/>
                  </a:lnTo>
                  <a:lnTo>
                    <a:pt x="35" y="284"/>
                  </a:lnTo>
                  <a:lnTo>
                    <a:pt x="35" y="283"/>
                  </a:lnTo>
                  <a:lnTo>
                    <a:pt x="34" y="282"/>
                  </a:lnTo>
                  <a:lnTo>
                    <a:pt x="34" y="282"/>
                  </a:lnTo>
                  <a:lnTo>
                    <a:pt x="34" y="281"/>
                  </a:lnTo>
                  <a:lnTo>
                    <a:pt x="34" y="280"/>
                  </a:lnTo>
                  <a:lnTo>
                    <a:pt x="33" y="280"/>
                  </a:lnTo>
                  <a:lnTo>
                    <a:pt x="33" y="281"/>
                  </a:lnTo>
                  <a:lnTo>
                    <a:pt x="33" y="280"/>
                  </a:lnTo>
                  <a:lnTo>
                    <a:pt x="32" y="280"/>
                  </a:lnTo>
                  <a:lnTo>
                    <a:pt x="32" y="279"/>
                  </a:lnTo>
                  <a:lnTo>
                    <a:pt x="32" y="278"/>
                  </a:lnTo>
                  <a:lnTo>
                    <a:pt x="31" y="278"/>
                  </a:lnTo>
                  <a:lnTo>
                    <a:pt x="31" y="277"/>
                  </a:lnTo>
                  <a:lnTo>
                    <a:pt x="31" y="276"/>
                  </a:lnTo>
                  <a:lnTo>
                    <a:pt x="31" y="275"/>
                  </a:lnTo>
                  <a:lnTo>
                    <a:pt x="31" y="274"/>
                  </a:lnTo>
                  <a:lnTo>
                    <a:pt x="30" y="274"/>
                  </a:lnTo>
                  <a:lnTo>
                    <a:pt x="30" y="273"/>
                  </a:lnTo>
                  <a:lnTo>
                    <a:pt x="30" y="273"/>
                  </a:lnTo>
                  <a:lnTo>
                    <a:pt x="30" y="273"/>
                  </a:lnTo>
                  <a:lnTo>
                    <a:pt x="30" y="272"/>
                  </a:lnTo>
                  <a:lnTo>
                    <a:pt x="30" y="271"/>
                  </a:lnTo>
                  <a:lnTo>
                    <a:pt x="30" y="271"/>
                  </a:lnTo>
                  <a:lnTo>
                    <a:pt x="30" y="270"/>
                  </a:lnTo>
                  <a:lnTo>
                    <a:pt x="30" y="269"/>
                  </a:lnTo>
                  <a:lnTo>
                    <a:pt x="30" y="268"/>
                  </a:lnTo>
                  <a:lnTo>
                    <a:pt x="30" y="267"/>
                  </a:lnTo>
                  <a:lnTo>
                    <a:pt x="30" y="266"/>
                  </a:lnTo>
                  <a:lnTo>
                    <a:pt x="30" y="265"/>
                  </a:lnTo>
                  <a:lnTo>
                    <a:pt x="30" y="264"/>
                  </a:lnTo>
                  <a:lnTo>
                    <a:pt x="29" y="264"/>
                  </a:lnTo>
                  <a:lnTo>
                    <a:pt x="29" y="264"/>
                  </a:lnTo>
                  <a:lnTo>
                    <a:pt x="30" y="264"/>
                  </a:lnTo>
                  <a:lnTo>
                    <a:pt x="29" y="264"/>
                  </a:lnTo>
                  <a:lnTo>
                    <a:pt x="29" y="263"/>
                  </a:lnTo>
                  <a:lnTo>
                    <a:pt x="28" y="262"/>
                  </a:lnTo>
                  <a:lnTo>
                    <a:pt x="28" y="261"/>
                  </a:lnTo>
                  <a:lnTo>
                    <a:pt x="28" y="260"/>
                  </a:lnTo>
                  <a:lnTo>
                    <a:pt x="27" y="260"/>
                  </a:lnTo>
                  <a:lnTo>
                    <a:pt x="27" y="259"/>
                  </a:lnTo>
                  <a:lnTo>
                    <a:pt x="27" y="258"/>
                  </a:lnTo>
                  <a:lnTo>
                    <a:pt x="27" y="257"/>
                  </a:lnTo>
                  <a:lnTo>
                    <a:pt x="26" y="257"/>
                  </a:lnTo>
                  <a:lnTo>
                    <a:pt x="26" y="256"/>
                  </a:lnTo>
                  <a:lnTo>
                    <a:pt x="26" y="255"/>
                  </a:lnTo>
                  <a:lnTo>
                    <a:pt x="27" y="255"/>
                  </a:lnTo>
                  <a:lnTo>
                    <a:pt x="27" y="254"/>
                  </a:lnTo>
                  <a:lnTo>
                    <a:pt x="27" y="254"/>
                  </a:lnTo>
                  <a:lnTo>
                    <a:pt x="27" y="253"/>
                  </a:lnTo>
                  <a:lnTo>
                    <a:pt x="27" y="252"/>
                  </a:lnTo>
                  <a:lnTo>
                    <a:pt x="27" y="251"/>
                  </a:lnTo>
                  <a:lnTo>
                    <a:pt x="28" y="250"/>
                  </a:lnTo>
                  <a:lnTo>
                    <a:pt x="27" y="249"/>
                  </a:lnTo>
                  <a:lnTo>
                    <a:pt x="28" y="249"/>
                  </a:lnTo>
                  <a:lnTo>
                    <a:pt x="27" y="248"/>
                  </a:lnTo>
                  <a:lnTo>
                    <a:pt x="27" y="247"/>
                  </a:lnTo>
                  <a:lnTo>
                    <a:pt x="27" y="246"/>
                  </a:lnTo>
                  <a:lnTo>
                    <a:pt x="27" y="245"/>
                  </a:lnTo>
                  <a:lnTo>
                    <a:pt x="27" y="245"/>
                  </a:lnTo>
                  <a:lnTo>
                    <a:pt x="26" y="244"/>
                  </a:lnTo>
                  <a:lnTo>
                    <a:pt x="27" y="243"/>
                  </a:lnTo>
                  <a:lnTo>
                    <a:pt x="27" y="242"/>
                  </a:lnTo>
                  <a:lnTo>
                    <a:pt x="26" y="242"/>
                  </a:lnTo>
                  <a:lnTo>
                    <a:pt x="26" y="241"/>
                  </a:lnTo>
                  <a:lnTo>
                    <a:pt x="27" y="240"/>
                  </a:lnTo>
                  <a:lnTo>
                    <a:pt x="27" y="239"/>
                  </a:lnTo>
                  <a:lnTo>
                    <a:pt x="28" y="239"/>
                  </a:lnTo>
                  <a:lnTo>
                    <a:pt x="28" y="238"/>
                  </a:lnTo>
                  <a:lnTo>
                    <a:pt x="28" y="237"/>
                  </a:lnTo>
                  <a:lnTo>
                    <a:pt x="28" y="236"/>
                  </a:lnTo>
                  <a:lnTo>
                    <a:pt x="28" y="236"/>
                  </a:lnTo>
                  <a:lnTo>
                    <a:pt x="29" y="236"/>
                  </a:lnTo>
                  <a:lnTo>
                    <a:pt x="29" y="235"/>
                  </a:lnTo>
                  <a:lnTo>
                    <a:pt x="28" y="235"/>
                  </a:lnTo>
                  <a:lnTo>
                    <a:pt x="28" y="236"/>
                  </a:lnTo>
                  <a:lnTo>
                    <a:pt x="28" y="235"/>
                  </a:lnTo>
                  <a:lnTo>
                    <a:pt x="28" y="234"/>
                  </a:lnTo>
                  <a:lnTo>
                    <a:pt x="28" y="233"/>
                  </a:lnTo>
                  <a:lnTo>
                    <a:pt x="29" y="233"/>
                  </a:lnTo>
                  <a:lnTo>
                    <a:pt x="29" y="232"/>
                  </a:lnTo>
                  <a:lnTo>
                    <a:pt x="29" y="231"/>
                  </a:lnTo>
                  <a:lnTo>
                    <a:pt x="29" y="230"/>
                  </a:lnTo>
                  <a:lnTo>
                    <a:pt x="28" y="231"/>
                  </a:lnTo>
                  <a:lnTo>
                    <a:pt x="27" y="231"/>
                  </a:lnTo>
                  <a:lnTo>
                    <a:pt x="27" y="230"/>
                  </a:lnTo>
                  <a:lnTo>
                    <a:pt x="27" y="229"/>
                  </a:lnTo>
                  <a:lnTo>
                    <a:pt x="26" y="229"/>
                  </a:lnTo>
                  <a:lnTo>
                    <a:pt x="26" y="228"/>
                  </a:lnTo>
                  <a:lnTo>
                    <a:pt x="26" y="227"/>
                  </a:lnTo>
                  <a:lnTo>
                    <a:pt x="25" y="227"/>
                  </a:lnTo>
                  <a:lnTo>
                    <a:pt x="25" y="227"/>
                  </a:lnTo>
                  <a:lnTo>
                    <a:pt x="25" y="225"/>
                  </a:lnTo>
                  <a:lnTo>
                    <a:pt x="25" y="224"/>
                  </a:lnTo>
                  <a:lnTo>
                    <a:pt x="24" y="224"/>
                  </a:lnTo>
                  <a:lnTo>
                    <a:pt x="24" y="223"/>
                  </a:lnTo>
                  <a:lnTo>
                    <a:pt x="24" y="222"/>
                  </a:lnTo>
                  <a:lnTo>
                    <a:pt x="25" y="222"/>
                  </a:lnTo>
                  <a:lnTo>
                    <a:pt x="25" y="221"/>
                  </a:lnTo>
                  <a:lnTo>
                    <a:pt x="25" y="220"/>
                  </a:lnTo>
                  <a:lnTo>
                    <a:pt x="25" y="219"/>
                  </a:lnTo>
                  <a:lnTo>
                    <a:pt x="25" y="218"/>
                  </a:lnTo>
                  <a:lnTo>
                    <a:pt x="25" y="218"/>
                  </a:lnTo>
                  <a:lnTo>
                    <a:pt x="25" y="217"/>
                  </a:lnTo>
                  <a:lnTo>
                    <a:pt x="25" y="216"/>
                  </a:lnTo>
                  <a:lnTo>
                    <a:pt x="25" y="215"/>
                  </a:lnTo>
                  <a:lnTo>
                    <a:pt x="25" y="214"/>
                  </a:lnTo>
                  <a:lnTo>
                    <a:pt x="25" y="213"/>
                  </a:lnTo>
                  <a:lnTo>
                    <a:pt x="25" y="212"/>
                  </a:lnTo>
                  <a:lnTo>
                    <a:pt x="24" y="212"/>
                  </a:lnTo>
                  <a:lnTo>
                    <a:pt x="25" y="211"/>
                  </a:lnTo>
                  <a:lnTo>
                    <a:pt x="24" y="211"/>
                  </a:lnTo>
                  <a:lnTo>
                    <a:pt x="24" y="210"/>
                  </a:lnTo>
                  <a:lnTo>
                    <a:pt x="25" y="209"/>
                  </a:lnTo>
                  <a:lnTo>
                    <a:pt x="25" y="209"/>
                  </a:lnTo>
                  <a:lnTo>
                    <a:pt x="25" y="208"/>
                  </a:lnTo>
                  <a:lnTo>
                    <a:pt x="24" y="208"/>
                  </a:lnTo>
                  <a:lnTo>
                    <a:pt x="25" y="208"/>
                  </a:lnTo>
                  <a:lnTo>
                    <a:pt x="25" y="207"/>
                  </a:lnTo>
                  <a:lnTo>
                    <a:pt x="24" y="207"/>
                  </a:lnTo>
                  <a:lnTo>
                    <a:pt x="24" y="206"/>
                  </a:lnTo>
                  <a:lnTo>
                    <a:pt x="24" y="205"/>
                  </a:lnTo>
                  <a:lnTo>
                    <a:pt x="24" y="204"/>
                  </a:lnTo>
                  <a:lnTo>
                    <a:pt x="24" y="203"/>
                  </a:lnTo>
                  <a:lnTo>
                    <a:pt x="24" y="202"/>
                  </a:lnTo>
                  <a:lnTo>
                    <a:pt x="24" y="201"/>
                  </a:lnTo>
                  <a:lnTo>
                    <a:pt x="24" y="200"/>
                  </a:lnTo>
                  <a:lnTo>
                    <a:pt x="24" y="199"/>
                  </a:lnTo>
                  <a:lnTo>
                    <a:pt x="24" y="199"/>
                  </a:lnTo>
                  <a:lnTo>
                    <a:pt x="24" y="198"/>
                  </a:lnTo>
                  <a:lnTo>
                    <a:pt x="24" y="197"/>
                  </a:lnTo>
                  <a:lnTo>
                    <a:pt x="23" y="197"/>
                  </a:lnTo>
                  <a:lnTo>
                    <a:pt x="24" y="197"/>
                  </a:lnTo>
                  <a:lnTo>
                    <a:pt x="24" y="196"/>
                  </a:lnTo>
                  <a:lnTo>
                    <a:pt x="24" y="195"/>
                  </a:lnTo>
                  <a:lnTo>
                    <a:pt x="24" y="194"/>
                  </a:lnTo>
                  <a:lnTo>
                    <a:pt x="24" y="193"/>
                  </a:lnTo>
                  <a:lnTo>
                    <a:pt x="24" y="192"/>
                  </a:lnTo>
                  <a:lnTo>
                    <a:pt x="24" y="191"/>
                  </a:lnTo>
                  <a:lnTo>
                    <a:pt x="23" y="191"/>
                  </a:lnTo>
                  <a:lnTo>
                    <a:pt x="24" y="190"/>
                  </a:lnTo>
                  <a:lnTo>
                    <a:pt x="23" y="190"/>
                  </a:lnTo>
                  <a:lnTo>
                    <a:pt x="23" y="190"/>
                  </a:lnTo>
                  <a:lnTo>
                    <a:pt x="23" y="189"/>
                  </a:lnTo>
                  <a:lnTo>
                    <a:pt x="23" y="188"/>
                  </a:lnTo>
                  <a:lnTo>
                    <a:pt x="24" y="188"/>
                  </a:lnTo>
                  <a:lnTo>
                    <a:pt x="24" y="187"/>
                  </a:lnTo>
                  <a:lnTo>
                    <a:pt x="23" y="187"/>
                  </a:lnTo>
                  <a:lnTo>
                    <a:pt x="24" y="187"/>
                  </a:lnTo>
                  <a:lnTo>
                    <a:pt x="23" y="186"/>
                  </a:lnTo>
                  <a:lnTo>
                    <a:pt x="23" y="185"/>
                  </a:lnTo>
                  <a:lnTo>
                    <a:pt x="22" y="185"/>
                  </a:lnTo>
                  <a:lnTo>
                    <a:pt x="22" y="184"/>
                  </a:lnTo>
                  <a:lnTo>
                    <a:pt x="23" y="184"/>
                  </a:lnTo>
                  <a:lnTo>
                    <a:pt x="22" y="184"/>
                  </a:lnTo>
                  <a:lnTo>
                    <a:pt x="22" y="183"/>
                  </a:lnTo>
                  <a:lnTo>
                    <a:pt x="23" y="183"/>
                  </a:lnTo>
                  <a:lnTo>
                    <a:pt x="22" y="183"/>
                  </a:lnTo>
                  <a:lnTo>
                    <a:pt x="23" y="183"/>
                  </a:lnTo>
                  <a:lnTo>
                    <a:pt x="23" y="182"/>
                  </a:lnTo>
                  <a:lnTo>
                    <a:pt x="23" y="181"/>
                  </a:lnTo>
                  <a:lnTo>
                    <a:pt x="23" y="181"/>
                  </a:lnTo>
                  <a:lnTo>
                    <a:pt x="23" y="180"/>
                  </a:lnTo>
                  <a:lnTo>
                    <a:pt x="23" y="179"/>
                  </a:lnTo>
                  <a:lnTo>
                    <a:pt x="23" y="178"/>
                  </a:lnTo>
                  <a:lnTo>
                    <a:pt x="23" y="177"/>
                  </a:lnTo>
                  <a:lnTo>
                    <a:pt x="23" y="176"/>
                  </a:lnTo>
                  <a:lnTo>
                    <a:pt x="22" y="175"/>
                  </a:lnTo>
                  <a:lnTo>
                    <a:pt x="22" y="174"/>
                  </a:lnTo>
                  <a:lnTo>
                    <a:pt x="23" y="174"/>
                  </a:lnTo>
                  <a:lnTo>
                    <a:pt x="23" y="173"/>
                  </a:lnTo>
                  <a:lnTo>
                    <a:pt x="23" y="172"/>
                  </a:lnTo>
                  <a:lnTo>
                    <a:pt x="23" y="172"/>
                  </a:lnTo>
                  <a:lnTo>
                    <a:pt x="23" y="171"/>
                  </a:lnTo>
                  <a:lnTo>
                    <a:pt x="23" y="170"/>
                  </a:lnTo>
                  <a:lnTo>
                    <a:pt x="23" y="169"/>
                  </a:lnTo>
                  <a:lnTo>
                    <a:pt x="23" y="168"/>
                  </a:lnTo>
                  <a:lnTo>
                    <a:pt x="23" y="167"/>
                  </a:lnTo>
                  <a:lnTo>
                    <a:pt x="23" y="166"/>
                  </a:lnTo>
                  <a:lnTo>
                    <a:pt x="22" y="166"/>
                  </a:lnTo>
                  <a:lnTo>
                    <a:pt x="21" y="166"/>
                  </a:lnTo>
                  <a:lnTo>
                    <a:pt x="21" y="165"/>
                  </a:lnTo>
                  <a:lnTo>
                    <a:pt x="21" y="164"/>
                  </a:lnTo>
                  <a:lnTo>
                    <a:pt x="21" y="163"/>
                  </a:lnTo>
                  <a:lnTo>
                    <a:pt x="21" y="163"/>
                  </a:lnTo>
                  <a:lnTo>
                    <a:pt x="21" y="162"/>
                  </a:lnTo>
                  <a:lnTo>
                    <a:pt x="21" y="161"/>
                  </a:lnTo>
                  <a:lnTo>
                    <a:pt x="21" y="161"/>
                  </a:lnTo>
                  <a:lnTo>
                    <a:pt x="21" y="160"/>
                  </a:lnTo>
                  <a:lnTo>
                    <a:pt x="21" y="159"/>
                  </a:lnTo>
                  <a:lnTo>
                    <a:pt x="20" y="159"/>
                  </a:lnTo>
                  <a:lnTo>
                    <a:pt x="20" y="158"/>
                  </a:lnTo>
                  <a:lnTo>
                    <a:pt x="20" y="157"/>
                  </a:lnTo>
                  <a:lnTo>
                    <a:pt x="19" y="157"/>
                  </a:lnTo>
                  <a:lnTo>
                    <a:pt x="19" y="156"/>
                  </a:lnTo>
                  <a:lnTo>
                    <a:pt x="20" y="156"/>
                  </a:lnTo>
                  <a:lnTo>
                    <a:pt x="19" y="155"/>
                  </a:lnTo>
                  <a:lnTo>
                    <a:pt x="19" y="154"/>
                  </a:lnTo>
                  <a:lnTo>
                    <a:pt x="19" y="154"/>
                  </a:lnTo>
                  <a:lnTo>
                    <a:pt x="18" y="154"/>
                  </a:lnTo>
                  <a:lnTo>
                    <a:pt x="19" y="153"/>
                  </a:lnTo>
                  <a:lnTo>
                    <a:pt x="18" y="153"/>
                  </a:lnTo>
                  <a:lnTo>
                    <a:pt x="18" y="152"/>
                  </a:lnTo>
                  <a:lnTo>
                    <a:pt x="17" y="151"/>
                  </a:lnTo>
                  <a:lnTo>
                    <a:pt x="17" y="150"/>
                  </a:lnTo>
                  <a:lnTo>
                    <a:pt x="16" y="151"/>
                  </a:lnTo>
                  <a:lnTo>
                    <a:pt x="16" y="150"/>
                  </a:lnTo>
                  <a:lnTo>
                    <a:pt x="17" y="150"/>
                  </a:lnTo>
                  <a:lnTo>
                    <a:pt x="16" y="149"/>
                  </a:lnTo>
                  <a:lnTo>
                    <a:pt x="15" y="148"/>
                  </a:lnTo>
                  <a:lnTo>
                    <a:pt x="15" y="147"/>
                  </a:lnTo>
                  <a:lnTo>
                    <a:pt x="15" y="146"/>
                  </a:lnTo>
                  <a:lnTo>
                    <a:pt x="15" y="145"/>
                  </a:lnTo>
                  <a:lnTo>
                    <a:pt x="14" y="145"/>
                  </a:lnTo>
                  <a:lnTo>
                    <a:pt x="14" y="145"/>
                  </a:lnTo>
                  <a:lnTo>
                    <a:pt x="14" y="144"/>
                  </a:lnTo>
                  <a:lnTo>
                    <a:pt x="14" y="143"/>
                  </a:lnTo>
                  <a:lnTo>
                    <a:pt x="14" y="142"/>
                  </a:lnTo>
                  <a:lnTo>
                    <a:pt x="13" y="142"/>
                  </a:lnTo>
                  <a:lnTo>
                    <a:pt x="12" y="142"/>
                  </a:lnTo>
                  <a:lnTo>
                    <a:pt x="13" y="142"/>
                  </a:lnTo>
                  <a:lnTo>
                    <a:pt x="13" y="141"/>
                  </a:lnTo>
                  <a:lnTo>
                    <a:pt x="12" y="141"/>
                  </a:lnTo>
                  <a:lnTo>
                    <a:pt x="13" y="140"/>
                  </a:lnTo>
                  <a:lnTo>
                    <a:pt x="12" y="140"/>
                  </a:lnTo>
                  <a:lnTo>
                    <a:pt x="12" y="139"/>
                  </a:lnTo>
                  <a:lnTo>
                    <a:pt x="13" y="139"/>
                  </a:lnTo>
                  <a:lnTo>
                    <a:pt x="12" y="139"/>
                  </a:lnTo>
                  <a:lnTo>
                    <a:pt x="12" y="138"/>
                  </a:lnTo>
                  <a:lnTo>
                    <a:pt x="13" y="139"/>
                  </a:lnTo>
                  <a:lnTo>
                    <a:pt x="13" y="138"/>
                  </a:lnTo>
                  <a:lnTo>
                    <a:pt x="12" y="138"/>
                  </a:lnTo>
                  <a:lnTo>
                    <a:pt x="13" y="137"/>
                  </a:lnTo>
                  <a:lnTo>
                    <a:pt x="12" y="137"/>
                  </a:lnTo>
                  <a:lnTo>
                    <a:pt x="12" y="136"/>
                  </a:lnTo>
                  <a:lnTo>
                    <a:pt x="12" y="136"/>
                  </a:lnTo>
                  <a:lnTo>
                    <a:pt x="12" y="135"/>
                  </a:lnTo>
                  <a:lnTo>
                    <a:pt x="11" y="135"/>
                  </a:lnTo>
                  <a:lnTo>
                    <a:pt x="11" y="135"/>
                  </a:lnTo>
                  <a:lnTo>
                    <a:pt x="11" y="134"/>
                  </a:lnTo>
                  <a:lnTo>
                    <a:pt x="11" y="133"/>
                  </a:lnTo>
                  <a:lnTo>
                    <a:pt x="11" y="132"/>
                  </a:lnTo>
                  <a:lnTo>
                    <a:pt x="11" y="131"/>
                  </a:lnTo>
                  <a:lnTo>
                    <a:pt x="11" y="130"/>
                  </a:lnTo>
                  <a:lnTo>
                    <a:pt x="10" y="130"/>
                  </a:lnTo>
                  <a:lnTo>
                    <a:pt x="10" y="129"/>
                  </a:lnTo>
                  <a:lnTo>
                    <a:pt x="11" y="128"/>
                  </a:lnTo>
                  <a:lnTo>
                    <a:pt x="10" y="128"/>
                  </a:lnTo>
                  <a:lnTo>
                    <a:pt x="10" y="127"/>
                  </a:lnTo>
                  <a:lnTo>
                    <a:pt x="10" y="126"/>
                  </a:lnTo>
                  <a:lnTo>
                    <a:pt x="10" y="125"/>
                  </a:lnTo>
                  <a:lnTo>
                    <a:pt x="9" y="125"/>
                  </a:lnTo>
                  <a:lnTo>
                    <a:pt x="8" y="123"/>
                  </a:lnTo>
                  <a:lnTo>
                    <a:pt x="8" y="122"/>
                  </a:lnTo>
                  <a:lnTo>
                    <a:pt x="8" y="121"/>
                  </a:lnTo>
                  <a:lnTo>
                    <a:pt x="7" y="120"/>
                  </a:lnTo>
                  <a:lnTo>
                    <a:pt x="6" y="120"/>
                  </a:lnTo>
                  <a:lnTo>
                    <a:pt x="6" y="119"/>
                  </a:lnTo>
                  <a:lnTo>
                    <a:pt x="7" y="119"/>
                  </a:lnTo>
                  <a:lnTo>
                    <a:pt x="6" y="118"/>
                  </a:lnTo>
                  <a:lnTo>
                    <a:pt x="6" y="117"/>
                  </a:lnTo>
                  <a:lnTo>
                    <a:pt x="6" y="117"/>
                  </a:lnTo>
                  <a:lnTo>
                    <a:pt x="5" y="117"/>
                  </a:lnTo>
                  <a:lnTo>
                    <a:pt x="5" y="116"/>
                  </a:lnTo>
                  <a:lnTo>
                    <a:pt x="5" y="115"/>
                  </a:lnTo>
                  <a:lnTo>
                    <a:pt x="5" y="114"/>
                  </a:lnTo>
                  <a:lnTo>
                    <a:pt x="5" y="113"/>
                  </a:lnTo>
                  <a:lnTo>
                    <a:pt x="5" y="112"/>
                  </a:lnTo>
                  <a:lnTo>
                    <a:pt x="5" y="111"/>
                  </a:lnTo>
                  <a:lnTo>
                    <a:pt x="5" y="110"/>
                  </a:lnTo>
                  <a:lnTo>
                    <a:pt x="6" y="110"/>
                  </a:lnTo>
                  <a:lnTo>
                    <a:pt x="6" y="109"/>
                  </a:lnTo>
                  <a:lnTo>
                    <a:pt x="6" y="108"/>
                  </a:lnTo>
                  <a:lnTo>
                    <a:pt x="5" y="108"/>
                  </a:lnTo>
                  <a:lnTo>
                    <a:pt x="5" y="108"/>
                  </a:lnTo>
                  <a:lnTo>
                    <a:pt x="6" y="108"/>
                  </a:lnTo>
                  <a:lnTo>
                    <a:pt x="6" y="107"/>
                  </a:lnTo>
                  <a:lnTo>
                    <a:pt x="6" y="106"/>
                  </a:lnTo>
                  <a:lnTo>
                    <a:pt x="6" y="105"/>
                  </a:lnTo>
                  <a:lnTo>
                    <a:pt x="7" y="105"/>
                  </a:lnTo>
                  <a:lnTo>
                    <a:pt x="7" y="104"/>
                  </a:lnTo>
                  <a:lnTo>
                    <a:pt x="7" y="103"/>
                  </a:lnTo>
                  <a:lnTo>
                    <a:pt x="7" y="102"/>
                  </a:lnTo>
                  <a:lnTo>
                    <a:pt x="6" y="102"/>
                  </a:lnTo>
                  <a:lnTo>
                    <a:pt x="7" y="102"/>
                  </a:lnTo>
                  <a:lnTo>
                    <a:pt x="7" y="101"/>
                  </a:lnTo>
                  <a:lnTo>
                    <a:pt x="6" y="101"/>
                  </a:lnTo>
                  <a:lnTo>
                    <a:pt x="6" y="100"/>
                  </a:lnTo>
                  <a:lnTo>
                    <a:pt x="6" y="99"/>
                  </a:lnTo>
                  <a:lnTo>
                    <a:pt x="6" y="99"/>
                  </a:lnTo>
                  <a:lnTo>
                    <a:pt x="6" y="98"/>
                  </a:lnTo>
                  <a:lnTo>
                    <a:pt x="6" y="97"/>
                  </a:lnTo>
                  <a:lnTo>
                    <a:pt x="5" y="97"/>
                  </a:lnTo>
                  <a:lnTo>
                    <a:pt x="5" y="96"/>
                  </a:lnTo>
                  <a:lnTo>
                    <a:pt x="5" y="95"/>
                  </a:lnTo>
                  <a:lnTo>
                    <a:pt x="6" y="94"/>
                  </a:lnTo>
                  <a:lnTo>
                    <a:pt x="5" y="94"/>
                  </a:lnTo>
                  <a:lnTo>
                    <a:pt x="5" y="93"/>
                  </a:lnTo>
                  <a:lnTo>
                    <a:pt x="5" y="92"/>
                  </a:lnTo>
                  <a:lnTo>
                    <a:pt x="6" y="92"/>
                  </a:lnTo>
                  <a:lnTo>
                    <a:pt x="6" y="91"/>
                  </a:lnTo>
                  <a:lnTo>
                    <a:pt x="6" y="90"/>
                  </a:lnTo>
                  <a:lnTo>
                    <a:pt x="5" y="90"/>
                  </a:lnTo>
                  <a:lnTo>
                    <a:pt x="6" y="90"/>
                  </a:lnTo>
                  <a:lnTo>
                    <a:pt x="6" y="90"/>
                  </a:lnTo>
                  <a:lnTo>
                    <a:pt x="6" y="89"/>
                  </a:lnTo>
                  <a:lnTo>
                    <a:pt x="6" y="88"/>
                  </a:lnTo>
                  <a:lnTo>
                    <a:pt x="6" y="87"/>
                  </a:lnTo>
                  <a:lnTo>
                    <a:pt x="6" y="86"/>
                  </a:lnTo>
                  <a:lnTo>
                    <a:pt x="5" y="86"/>
                  </a:lnTo>
                  <a:lnTo>
                    <a:pt x="5" y="85"/>
                  </a:lnTo>
                  <a:lnTo>
                    <a:pt x="6" y="85"/>
                  </a:lnTo>
                  <a:lnTo>
                    <a:pt x="5" y="85"/>
                  </a:lnTo>
                  <a:lnTo>
                    <a:pt x="5" y="84"/>
                  </a:lnTo>
                  <a:lnTo>
                    <a:pt x="6" y="84"/>
                  </a:lnTo>
                  <a:lnTo>
                    <a:pt x="6" y="83"/>
                  </a:lnTo>
                  <a:lnTo>
                    <a:pt x="5" y="83"/>
                  </a:lnTo>
                  <a:lnTo>
                    <a:pt x="5" y="82"/>
                  </a:lnTo>
                  <a:lnTo>
                    <a:pt x="5" y="81"/>
                  </a:lnTo>
                  <a:lnTo>
                    <a:pt x="5" y="80"/>
                  </a:lnTo>
                  <a:lnTo>
                    <a:pt x="5" y="80"/>
                  </a:lnTo>
                  <a:lnTo>
                    <a:pt x="4" y="79"/>
                  </a:lnTo>
                  <a:lnTo>
                    <a:pt x="5" y="78"/>
                  </a:lnTo>
                  <a:lnTo>
                    <a:pt x="4" y="77"/>
                  </a:lnTo>
                  <a:lnTo>
                    <a:pt x="5" y="77"/>
                  </a:lnTo>
                  <a:lnTo>
                    <a:pt x="5" y="76"/>
                  </a:lnTo>
                  <a:lnTo>
                    <a:pt x="5" y="75"/>
                  </a:lnTo>
                  <a:lnTo>
                    <a:pt x="6" y="75"/>
                  </a:lnTo>
                  <a:lnTo>
                    <a:pt x="6" y="74"/>
                  </a:lnTo>
                  <a:lnTo>
                    <a:pt x="6" y="73"/>
                  </a:lnTo>
                  <a:lnTo>
                    <a:pt x="6" y="72"/>
                  </a:lnTo>
                  <a:lnTo>
                    <a:pt x="7" y="72"/>
                  </a:lnTo>
                  <a:lnTo>
                    <a:pt x="7" y="71"/>
                  </a:lnTo>
                  <a:lnTo>
                    <a:pt x="6" y="71"/>
                  </a:lnTo>
                  <a:lnTo>
                    <a:pt x="7" y="71"/>
                  </a:lnTo>
                  <a:lnTo>
                    <a:pt x="7" y="71"/>
                  </a:lnTo>
                  <a:lnTo>
                    <a:pt x="8" y="71"/>
                  </a:lnTo>
                  <a:lnTo>
                    <a:pt x="8" y="70"/>
                  </a:lnTo>
                  <a:lnTo>
                    <a:pt x="8" y="69"/>
                  </a:lnTo>
                  <a:lnTo>
                    <a:pt x="9" y="68"/>
                  </a:lnTo>
                  <a:lnTo>
                    <a:pt x="9" y="67"/>
                  </a:lnTo>
                  <a:lnTo>
                    <a:pt x="9" y="66"/>
                  </a:lnTo>
                  <a:lnTo>
                    <a:pt x="9" y="65"/>
                  </a:lnTo>
                  <a:lnTo>
                    <a:pt x="8" y="65"/>
                  </a:lnTo>
                  <a:lnTo>
                    <a:pt x="8" y="64"/>
                  </a:lnTo>
                  <a:lnTo>
                    <a:pt x="7" y="64"/>
                  </a:lnTo>
                  <a:lnTo>
                    <a:pt x="8" y="63"/>
                  </a:lnTo>
                  <a:lnTo>
                    <a:pt x="7" y="63"/>
                  </a:lnTo>
                  <a:lnTo>
                    <a:pt x="7" y="62"/>
                  </a:lnTo>
                  <a:lnTo>
                    <a:pt x="6" y="62"/>
                  </a:lnTo>
                  <a:lnTo>
                    <a:pt x="6" y="61"/>
                  </a:lnTo>
                  <a:lnTo>
                    <a:pt x="6" y="60"/>
                  </a:lnTo>
                  <a:lnTo>
                    <a:pt x="5" y="59"/>
                  </a:lnTo>
                  <a:lnTo>
                    <a:pt x="6" y="58"/>
                  </a:lnTo>
                  <a:lnTo>
                    <a:pt x="5" y="57"/>
                  </a:lnTo>
                  <a:lnTo>
                    <a:pt x="5" y="56"/>
                  </a:lnTo>
                  <a:lnTo>
                    <a:pt x="5" y="55"/>
                  </a:lnTo>
                  <a:lnTo>
                    <a:pt x="4" y="55"/>
                  </a:lnTo>
                  <a:lnTo>
                    <a:pt x="4" y="54"/>
                  </a:lnTo>
                  <a:lnTo>
                    <a:pt x="4" y="53"/>
                  </a:lnTo>
                  <a:lnTo>
                    <a:pt x="3" y="53"/>
                  </a:lnTo>
                  <a:lnTo>
                    <a:pt x="3" y="53"/>
                  </a:lnTo>
                  <a:lnTo>
                    <a:pt x="3" y="52"/>
                  </a:lnTo>
                  <a:lnTo>
                    <a:pt x="4" y="52"/>
                  </a:lnTo>
                  <a:lnTo>
                    <a:pt x="4" y="51"/>
                  </a:lnTo>
                  <a:lnTo>
                    <a:pt x="4" y="50"/>
                  </a:lnTo>
                  <a:lnTo>
                    <a:pt x="3" y="50"/>
                  </a:lnTo>
                  <a:lnTo>
                    <a:pt x="3" y="49"/>
                  </a:lnTo>
                  <a:lnTo>
                    <a:pt x="3" y="48"/>
                  </a:lnTo>
                  <a:lnTo>
                    <a:pt x="3" y="47"/>
                  </a:lnTo>
                  <a:lnTo>
                    <a:pt x="3" y="46"/>
                  </a:lnTo>
                  <a:lnTo>
                    <a:pt x="3" y="45"/>
                  </a:lnTo>
                  <a:lnTo>
                    <a:pt x="2" y="45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2" y="43"/>
                  </a:lnTo>
                  <a:lnTo>
                    <a:pt x="1" y="43"/>
                  </a:lnTo>
                  <a:lnTo>
                    <a:pt x="1" y="42"/>
                  </a:lnTo>
                  <a:lnTo>
                    <a:pt x="1" y="41"/>
                  </a:lnTo>
                  <a:lnTo>
                    <a:pt x="1" y="40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7"/>
                  </a:lnTo>
                  <a:lnTo>
                    <a:pt x="1" y="37"/>
                  </a:lnTo>
                  <a:lnTo>
                    <a:pt x="1" y="36"/>
                  </a:lnTo>
                  <a:lnTo>
                    <a:pt x="12" y="36"/>
                  </a:lnTo>
                  <a:lnTo>
                    <a:pt x="20" y="36"/>
                  </a:lnTo>
                  <a:lnTo>
                    <a:pt x="28" y="36"/>
                  </a:lnTo>
                  <a:lnTo>
                    <a:pt x="36" y="36"/>
                  </a:lnTo>
                  <a:lnTo>
                    <a:pt x="45" y="36"/>
                  </a:lnTo>
                  <a:lnTo>
                    <a:pt x="53" y="36"/>
                  </a:lnTo>
                  <a:lnTo>
                    <a:pt x="69" y="36"/>
                  </a:lnTo>
                  <a:lnTo>
                    <a:pt x="78" y="36"/>
                  </a:lnTo>
                  <a:lnTo>
                    <a:pt x="80" y="36"/>
                  </a:lnTo>
                  <a:lnTo>
                    <a:pt x="85" y="36"/>
                  </a:lnTo>
                  <a:lnTo>
                    <a:pt x="86" y="36"/>
                  </a:lnTo>
                  <a:lnTo>
                    <a:pt x="94" y="36"/>
                  </a:lnTo>
                  <a:lnTo>
                    <a:pt x="111" y="36"/>
                  </a:lnTo>
                  <a:lnTo>
                    <a:pt x="118" y="36"/>
                  </a:lnTo>
                  <a:lnTo>
                    <a:pt x="119" y="36"/>
                  </a:lnTo>
                  <a:lnTo>
                    <a:pt x="120" y="36"/>
                  </a:lnTo>
                  <a:lnTo>
                    <a:pt x="121" y="36"/>
                  </a:lnTo>
                  <a:lnTo>
                    <a:pt x="131" y="36"/>
                  </a:lnTo>
                  <a:lnTo>
                    <a:pt x="131" y="19"/>
                  </a:lnTo>
                  <a:lnTo>
                    <a:pt x="131" y="18"/>
                  </a:lnTo>
                  <a:lnTo>
                    <a:pt x="131" y="13"/>
                  </a:lnTo>
                  <a:lnTo>
                    <a:pt x="131" y="7"/>
                  </a:lnTo>
                  <a:lnTo>
                    <a:pt x="131" y="4"/>
                  </a:lnTo>
                  <a:lnTo>
                    <a:pt x="131" y="3"/>
                  </a:lnTo>
                  <a:lnTo>
                    <a:pt x="131" y="2"/>
                  </a:lnTo>
                  <a:lnTo>
                    <a:pt x="131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857" name="Freeform 1082">
              <a:extLst>
                <a:ext uri="{FF2B5EF4-FFF2-40B4-BE49-F238E27FC236}">
                  <a16:creationId xmlns:a16="http://schemas.microsoft.com/office/drawing/2014/main" id="{84B37677-715F-52D6-F1D1-BC399A6AB4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9513" y="4017964"/>
              <a:ext cx="476250" cy="846138"/>
            </a:xfrm>
            <a:custGeom>
              <a:avLst/>
              <a:gdLst>
                <a:gd name="T0" fmla="*/ 82 w 300"/>
                <a:gd name="T1" fmla="*/ 10 h 533"/>
                <a:gd name="T2" fmla="*/ 122 w 300"/>
                <a:gd name="T3" fmla="*/ 8 h 533"/>
                <a:gd name="T4" fmla="*/ 160 w 300"/>
                <a:gd name="T5" fmla="*/ 6 h 533"/>
                <a:gd name="T6" fmla="*/ 214 w 300"/>
                <a:gd name="T7" fmla="*/ 2 h 533"/>
                <a:gd name="T8" fmla="*/ 244 w 300"/>
                <a:gd name="T9" fmla="*/ 0 h 533"/>
                <a:gd name="T10" fmla="*/ 247 w 300"/>
                <a:gd name="T11" fmla="*/ 18 h 533"/>
                <a:gd name="T12" fmla="*/ 258 w 300"/>
                <a:gd name="T13" fmla="*/ 38 h 533"/>
                <a:gd name="T14" fmla="*/ 265 w 300"/>
                <a:gd name="T15" fmla="*/ 55 h 533"/>
                <a:gd name="T16" fmla="*/ 273 w 300"/>
                <a:gd name="T17" fmla="*/ 73 h 533"/>
                <a:gd name="T18" fmla="*/ 275 w 300"/>
                <a:gd name="T19" fmla="*/ 93 h 533"/>
                <a:gd name="T20" fmla="*/ 278 w 300"/>
                <a:gd name="T21" fmla="*/ 131 h 533"/>
                <a:gd name="T22" fmla="*/ 285 w 300"/>
                <a:gd name="T23" fmla="*/ 209 h 533"/>
                <a:gd name="T24" fmla="*/ 290 w 300"/>
                <a:gd name="T25" fmla="*/ 268 h 533"/>
                <a:gd name="T26" fmla="*/ 288 w 300"/>
                <a:gd name="T27" fmla="*/ 302 h 533"/>
                <a:gd name="T28" fmla="*/ 290 w 300"/>
                <a:gd name="T29" fmla="*/ 323 h 533"/>
                <a:gd name="T30" fmla="*/ 297 w 300"/>
                <a:gd name="T31" fmla="*/ 347 h 533"/>
                <a:gd name="T32" fmla="*/ 290 w 300"/>
                <a:gd name="T33" fmla="*/ 374 h 533"/>
                <a:gd name="T34" fmla="*/ 279 w 300"/>
                <a:gd name="T35" fmla="*/ 394 h 533"/>
                <a:gd name="T36" fmla="*/ 269 w 300"/>
                <a:gd name="T37" fmla="*/ 405 h 533"/>
                <a:gd name="T38" fmla="*/ 267 w 300"/>
                <a:gd name="T39" fmla="*/ 424 h 533"/>
                <a:gd name="T40" fmla="*/ 268 w 300"/>
                <a:gd name="T41" fmla="*/ 446 h 533"/>
                <a:gd name="T42" fmla="*/ 260 w 300"/>
                <a:gd name="T43" fmla="*/ 463 h 533"/>
                <a:gd name="T44" fmla="*/ 268 w 300"/>
                <a:gd name="T45" fmla="*/ 478 h 533"/>
                <a:gd name="T46" fmla="*/ 247 w 300"/>
                <a:gd name="T47" fmla="*/ 487 h 533"/>
                <a:gd name="T48" fmla="*/ 237 w 300"/>
                <a:gd name="T49" fmla="*/ 500 h 533"/>
                <a:gd name="T50" fmla="*/ 240 w 300"/>
                <a:gd name="T51" fmla="*/ 519 h 533"/>
                <a:gd name="T52" fmla="*/ 222 w 300"/>
                <a:gd name="T53" fmla="*/ 514 h 533"/>
                <a:gd name="T54" fmla="*/ 201 w 300"/>
                <a:gd name="T55" fmla="*/ 507 h 533"/>
                <a:gd name="T56" fmla="*/ 188 w 300"/>
                <a:gd name="T57" fmla="*/ 526 h 533"/>
                <a:gd name="T58" fmla="*/ 181 w 300"/>
                <a:gd name="T59" fmla="*/ 524 h 533"/>
                <a:gd name="T60" fmla="*/ 174 w 300"/>
                <a:gd name="T61" fmla="*/ 524 h 533"/>
                <a:gd name="T62" fmla="*/ 163 w 300"/>
                <a:gd name="T63" fmla="*/ 506 h 533"/>
                <a:gd name="T64" fmla="*/ 166 w 300"/>
                <a:gd name="T65" fmla="*/ 488 h 533"/>
                <a:gd name="T66" fmla="*/ 160 w 300"/>
                <a:gd name="T67" fmla="*/ 471 h 533"/>
                <a:gd name="T68" fmla="*/ 148 w 300"/>
                <a:gd name="T69" fmla="*/ 460 h 533"/>
                <a:gd name="T70" fmla="*/ 136 w 300"/>
                <a:gd name="T71" fmla="*/ 449 h 533"/>
                <a:gd name="T72" fmla="*/ 125 w 300"/>
                <a:gd name="T73" fmla="*/ 442 h 533"/>
                <a:gd name="T74" fmla="*/ 103 w 300"/>
                <a:gd name="T75" fmla="*/ 429 h 533"/>
                <a:gd name="T76" fmla="*/ 94 w 300"/>
                <a:gd name="T77" fmla="*/ 405 h 533"/>
                <a:gd name="T78" fmla="*/ 104 w 300"/>
                <a:gd name="T79" fmla="*/ 379 h 533"/>
                <a:gd name="T80" fmla="*/ 108 w 300"/>
                <a:gd name="T81" fmla="*/ 358 h 533"/>
                <a:gd name="T82" fmla="*/ 88 w 300"/>
                <a:gd name="T83" fmla="*/ 350 h 533"/>
                <a:gd name="T84" fmla="*/ 70 w 300"/>
                <a:gd name="T85" fmla="*/ 356 h 533"/>
                <a:gd name="T86" fmla="*/ 64 w 300"/>
                <a:gd name="T87" fmla="*/ 333 h 533"/>
                <a:gd name="T88" fmla="*/ 51 w 300"/>
                <a:gd name="T89" fmla="*/ 313 h 533"/>
                <a:gd name="T90" fmla="*/ 35 w 300"/>
                <a:gd name="T91" fmla="*/ 300 h 533"/>
                <a:gd name="T92" fmla="*/ 20 w 300"/>
                <a:gd name="T93" fmla="*/ 285 h 533"/>
                <a:gd name="T94" fmla="*/ 6 w 300"/>
                <a:gd name="T95" fmla="*/ 265 h 533"/>
                <a:gd name="T96" fmla="*/ 0 w 300"/>
                <a:gd name="T97" fmla="*/ 241 h 533"/>
                <a:gd name="T98" fmla="*/ 3 w 300"/>
                <a:gd name="T99" fmla="*/ 222 h 533"/>
                <a:gd name="T100" fmla="*/ 9 w 300"/>
                <a:gd name="T101" fmla="*/ 204 h 533"/>
                <a:gd name="T102" fmla="*/ 19 w 300"/>
                <a:gd name="T103" fmla="*/ 192 h 533"/>
                <a:gd name="T104" fmla="*/ 27 w 300"/>
                <a:gd name="T105" fmla="*/ 174 h 533"/>
                <a:gd name="T106" fmla="*/ 36 w 300"/>
                <a:gd name="T107" fmla="*/ 156 h 533"/>
                <a:gd name="T108" fmla="*/ 28 w 300"/>
                <a:gd name="T109" fmla="*/ 139 h 533"/>
                <a:gd name="T110" fmla="*/ 27 w 300"/>
                <a:gd name="T111" fmla="*/ 119 h 533"/>
                <a:gd name="T112" fmla="*/ 48 w 300"/>
                <a:gd name="T113" fmla="*/ 113 h 533"/>
                <a:gd name="T114" fmla="*/ 67 w 300"/>
                <a:gd name="T115" fmla="*/ 105 h 533"/>
                <a:gd name="T116" fmla="*/ 77 w 300"/>
                <a:gd name="T117" fmla="*/ 88 h 533"/>
                <a:gd name="T118" fmla="*/ 86 w 300"/>
                <a:gd name="T119" fmla="*/ 72 h 533"/>
                <a:gd name="T120" fmla="*/ 85 w 300"/>
                <a:gd name="T121" fmla="*/ 54 h 533"/>
                <a:gd name="T122" fmla="*/ 73 w 300"/>
                <a:gd name="T123" fmla="*/ 39 h 533"/>
                <a:gd name="T124" fmla="*/ 62 w 300"/>
                <a:gd name="T125" fmla="*/ 23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00" h="533">
                  <a:moveTo>
                    <a:pt x="51" y="11"/>
                  </a:moveTo>
                  <a:lnTo>
                    <a:pt x="52" y="11"/>
                  </a:lnTo>
                  <a:lnTo>
                    <a:pt x="53" y="11"/>
                  </a:lnTo>
                  <a:lnTo>
                    <a:pt x="55" y="11"/>
                  </a:lnTo>
                  <a:lnTo>
                    <a:pt x="56" y="11"/>
                  </a:lnTo>
                  <a:lnTo>
                    <a:pt x="57" y="11"/>
                  </a:lnTo>
                  <a:lnTo>
                    <a:pt x="58" y="11"/>
                  </a:lnTo>
                  <a:lnTo>
                    <a:pt x="60" y="11"/>
                  </a:lnTo>
                  <a:lnTo>
                    <a:pt x="61" y="11"/>
                  </a:lnTo>
                  <a:lnTo>
                    <a:pt x="64" y="11"/>
                  </a:lnTo>
                  <a:lnTo>
                    <a:pt x="67" y="11"/>
                  </a:lnTo>
                  <a:lnTo>
                    <a:pt x="67" y="11"/>
                  </a:lnTo>
                  <a:lnTo>
                    <a:pt x="68" y="11"/>
                  </a:lnTo>
                  <a:lnTo>
                    <a:pt x="69" y="11"/>
                  </a:lnTo>
                  <a:lnTo>
                    <a:pt x="74" y="11"/>
                  </a:lnTo>
                  <a:lnTo>
                    <a:pt x="76" y="11"/>
                  </a:lnTo>
                  <a:lnTo>
                    <a:pt x="76" y="11"/>
                  </a:lnTo>
                  <a:lnTo>
                    <a:pt x="77" y="11"/>
                  </a:lnTo>
                  <a:lnTo>
                    <a:pt x="79" y="11"/>
                  </a:lnTo>
                  <a:lnTo>
                    <a:pt x="80" y="11"/>
                  </a:lnTo>
                  <a:lnTo>
                    <a:pt x="80" y="10"/>
                  </a:lnTo>
                  <a:lnTo>
                    <a:pt x="81" y="10"/>
                  </a:lnTo>
                  <a:lnTo>
                    <a:pt x="82" y="10"/>
                  </a:lnTo>
                  <a:lnTo>
                    <a:pt x="83" y="10"/>
                  </a:lnTo>
                  <a:lnTo>
                    <a:pt x="85" y="10"/>
                  </a:lnTo>
                  <a:lnTo>
                    <a:pt x="87" y="10"/>
                  </a:lnTo>
                  <a:lnTo>
                    <a:pt x="88" y="10"/>
                  </a:lnTo>
                  <a:lnTo>
                    <a:pt x="89" y="10"/>
                  </a:lnTo>
                  <a:lnTo>
                    <a:pt x="93" y="10"/>
                  </a:lnTo>
                  <a:lnTo>
                    <a:pt x="94" y="10"/>
                  </a:lnTo>
                  <a:lnTo>
                    <a:pt x="94" y="10"/>
                  </a:lnTo>
                  <a:lnTo>
                    <a:pt x="95" y="10"/>
                  </a:lnTo>
                  <a:lnTo>
                    <a:pt x="97" y="10"/>
                  </a:lnTo>
                  <a:lnTo>
                    <a:pt x="98" y="9"/>
                  </a:lnTo>
                  <a:lnTo>
                    <a:pt x="100" y="9"/>
                  </a:lnTo>
                  <a:lnTo>
                    <a:pt x="108" y="9"/>
                  </a:lnTo>
                  <a:lnTo>
                    <a:pt x="109" y="9"/>
                  </a:lnTo>
                  <a:lnTo>
                    <a:pt x="110" y="9"/>
                  </a:lnTo>
                  <a:lnTo>
                    <a:pt x="111" y="9"/>
                  </a:lnTo>
                  <a:lnTo>
                    <a:pt x="112" y="9"/>
                  </a:lnTo>
                  <a:lnTo>
                    <a:pt x="113" y="8"/>
                  </a:lnTo>
                  <a:lnTo>
                    <a:pt x="116" y="8"/>
                  </a:lnTo>
                  <a:lnTo>
                    <a:pt x="118" y="8"/>
                  </a:lnTo>
                  <a:lnTo>
                    <a:pt x="119" y="8"/>
                  </a:lnTo>
                  <a:lnTo>
                    <a:pt x="122" y="8"/>
                  </a:lnTo>
                  <a:lnTo>
                    <a:pt x="122" y="8"/>
                  </a:lnTo>
                  <a:lnTo>
                    <a:pt x="123" y="8"/>
                  </a:lnTo>
                  <a:lnTo>
                    <a:pt x="124" y="8"/>
                  </a:lnTo>
                  <a:lnTo>
                    <a:pt x="125" y="8"/>
                  </a:lnTo>
                  <a:lnTo>
                    <a:pt x="128" y="8"/>
                  </a:lnTo>
                  <a:lnTo>
                    <a:pt x="130" y="8"/>
                  </a:lnTo>
                  <a:lnTo>
                    <a:pt x="131" y="8"/>
                  </a:lnTo>
                  <a:lnTo>
                    <a:pt x="134" y="7"/>
                  </a:lnTo>
                  <a:lnTo>
                    <a:pt x="135" y="7"/>
                  </a:lnTo>
                  <a:lnTo>
                    <a:pt x="136" y="7"/>
                  </a:lnTo>
                  <a:lnTo>
                    <a:pt x="139" y="7"/>
                  </a:lnTo>
                  <a:lnTo>
                    <a:pt x="144" y="7"/>
                  </a:lnTo>
                  <a:lnTo>
                    <a:pt x="146" y="7"/>
                  </a:lnTo>
                  <a:lnTo>
                    <a:pt x="147" y="7"/>
                  </a:lnTo>
                  <a:lnTo>
                    <a:pt x="148" y="7"/>
                  </a:lnTo>
                  <a:lnTo>
                    <a:pt x="149" y="7"/>
                  </a:lnTo>
                  <a:lnTo>
                    <a:pt x="152" y="6"/>
                  </a:lnTo>
                  <a:lnTo>
                    <a:pt x="153" y="6"/>
                  </a:lnTo>
                  <a:lnTo>
                    <a:pt x="155" y="6"/>
                  </a:lnTo>
                  <a:lnTo>
                    <a:pt x="156" y="6"/>
                  </a:lnTo>
                  <a:lnTo>
                    <a:pt x="157" y="6"/>
                  </a:lnTo>
                  <a:lnTo>
                    <a:pt x="158" y="6"/>
                  </a:lnTo>
                  <a:lnTo>
                    <a:pt x="159" y="6"/>
                  </a:lnTo>
                  <a:lnTo>
                    <a:pt x="160" y="6"/>
                  </a:lnTo>
                  <a:lnTo>
                    <a:pt x="161" y="6"/>
                  </a:lnTo>
                  <a:lnTo>
                    <a:pt x="162" y="6"/>
                  </a:lnTo>
                  <a:lnTo>
                    <a:pt x="163" y="6"/>
                  </a:lnTo>
                  <a:lnTo>
                    <a:pt x="165" y="5"/>
                  </a:lnTo>
                  <a:lnTo>
                    <a:pt x="167" y="5"/>
                  </a:lnTo>
                  <a:lnTo>
                    <a:pt x="168" y="5"/>
                  </a:lnTo>
                  <a:lnTo>
                    <a:pt x="176" y="5"/>
                  </a:lnTo>
                  <a:lnTo>
                    <a:pt x="177" y="5"/>
                  </a:lnTo>
                  <a:lnTo>
                    <a:pt x="178" y="5"/>
                  </a:lnTo>
                  <a:lnTo>
                    <a:pt x="179" y="5"/>
                  </a:lnTo>
                  <a:lnTo>
                    <a:pt x="180" y="5"/>
                  </a:lnTo>
                  <a:lnTo>
                    <a:pt x="185" y="4"/>
                  </a:lnTo>
                  <a:lnTo>
                    <a:pt x="188" y="4"/>
                  </a:lnTo>
                  <a:lnTo>
                    <a:pt x="189" y="3"/>
                  </a:lnTo>
                  <a:lnTo>
                    <a:pt x="190" y="3"/>
                  </a:lnTo>
                  <a:lnTo>
                    <a:pt x="193" y="3"/>
                  </a:lnTo>
                  <a:lnTo>
                    <a:pt x="198" y="3"/>
                  </a:lnTo>
                  <a:lnTo>
                    <a:pt x="201" y="2"/>
                  </a:lnTo>
                  <a:lnTo>
                    <a:pt x="204" y="2"/>
                  </a:lnTo>
                  <a:lnTo>
                    <a:pt x="209" y="2"/>
                  </a:lnTo>
                  <a:lnTo>
                    <a:pt x="210" y="2"/>
                  </a:lnTo>
                  <a:lnTo>
                    <a:pt x="212" y="2"/>
                  </a:lnTo>
                  <a:lnTo>
                    <a:pt x="214" y="2"/>
                  </a:lnTo>
                  <a:lnTo>
                    <a:pt x="216" y="2"/>
                  </a:lnTo>
                  <a:lnTo>
                    <a:pt x="217" y="2"/>
                  </a:lnTo>
                  <a:lnTo>
                    <a:pt x="218" y="2"/>
                  </a:lnTo>
                  <a:lnTo>
                    <a:pt x="220" y="2"/>
                  </a:lnTo>
                  <a:lnTo>
                    <a:pt x="221" y="2"/>
                  </a:lnTo>
                  <a:lnTo>
                    <a:pt x="222" y="1"/>
                  </a:lnTo>
                  <a:lnTo>
                    <a:pt x="222" y="1"/>
                  </a:lnTo>
                  <a:lnTo>
                    <a:pt x="223" y="1"/>
                  </a:lnTo>
                  <a:lnTo>
                    <a:pt x="224" y="1"/>
                  </a:lnTo>
                  <a:lnTo>
                    <a:pt x="225" y="1"/>
                  </a:lnTo>
                  <a:lnTo>
                    <a:pt x="226" y="1"/>
                  </a:lnTo>
                  <a:lnTo>
                    <a:pt x="227" y="1"/>
                  </a:lnTo>
                  <a:lnTo>
                    <a:pt x="228" y="1"/>
                  </a:lnTo>
                  <a:lnTo>
                    <a:pt x="229" y="1"/>
                  </a:lnTo>
                  <a:lnTo>
                    <a:pt x="230" y="1"/>
                  </a:lnTo>
                  <a:lnTo>
                    <a:pt x="233" y="1"/>
                  </a:lnTo>
                  <a:lnTo>
                    <a:pt x="234" y="0"/>
                  </a:lnTo>
                  <a:lnTo>
                    <a:pt x="235" y="0"/>
                  </a:lnTo>
                  <a:lnTo>
                    <a:pt x="239" y="0"/>
                  </a:lnTo>
                  <a:lnTo>
                    <a:pt x="240" y="0"/>
                  </a:lnTo>
                  <a:lnTo>
                    <a:pt x="241" y="0"/>
                  </a:lnTo>
                  <a:lnTo>
                    <a:pt x="243" y="0"/>
                  </a:lnTo>
                  <a:lnTo>
                    <a:pt x="244" y="0"/>
                  </a:lnTo>
                  <a:lnTo>
                    <a:pt x="245" y="0"/>
                  </a:lnTo>
                  <a:lnTo>
                    <a:pt x="246" y="0"/>
                  </a:lnTo>
                  <a:lnTo>
                    <a:pt x="247" y="0"/>
                  </a:lnTo>
                  <a:lnTo>
                    <a:pt x="248" y="1"/>
                  </a:lnTo>
                  <a:lnTo>
                    <a:pt x="248" y="2"/>
                  </a:lnTo>
                  <a:lnTo>
                    <a:pt x="248" y="3"/>
                  </a:lnTo>
                  <a:lnTo>
                    <a:pt x="248" y="4"/>
                  </a:lnTo>
                  <a:lnTo>
                    <a:pt x="248" y="5"/>
                  </a:lnTo>
                  <a:lnTo>
                    <a:pt x="248" y="6"/>
                  </a:lnTo>
                  <a:lnTo>
                    <a:pt x="248" y="7"/>
                  </a:lnTo>
                  <a:lnTo>
                    <a:pt x="248" y="8"/>
                  </a:lnTo>
                  <a:lnTo>
                    <a:pt x="248" y="9"/>
                  </a:lnTo>
                  <a:lnTo>
                    <a:pt x="248" y="10"/>
                  </a:lnTo>
                  <a:lnTo>
                    <a:pt x="248" y="11"/>
                  </a:lnTo>
                  <a:lnTo>
                    <a:pt x="247" y="11"/>
                  </a:lnTo>
                  <a:lnTo>
                    <a:pt x="247" y="12"/>
                  </a:lnTo>
                  <a:lnTo>
                    <a:pt x="247" y="13"/>
                  </a:lnTo>
                  <a:lnTo>
                    <a:pt x="247" y="14"/>
                  </a:lnTo>
                  <a:lnTo>
                    <a:pt x="246" y="15"/>
                  </a:lnTo>
                  <a:lnTo>
                    <a:pt x="246" y="16"/>
                  </a:lnTo>
                  <a:lnTo>
                    <a:pt x="246" y="17"/>
                  </a:lnTo>
                  <a:lnTo>
                    <a:pt x="246" y="18"/>
                  </a:lnTo>
                  <a:lnTo>
                    <a:pt x="247" y="18"/>
                  </a:lnTo>
                  <a:lnTo>
                    <a:pt x="247" y="20"/>
                  </a:lnTo>
                  <a:lnTo>
                    <a:pt x="247" y="20"/>
                  </a:lnTo>
                  <a:lnTo>
                    <a:pt x="248" y="21"/>
                  </a:lnTo>
                  <a:lnTo>
                    <a:pt x="248" y="22"/>
                  </a:lnTo>
                  <a:lnTo>
                    <a:pt x="248" y="23"/>
                  </a:lnTo>
                  <a:lnTo>
                    <a:pt x="249" y="24"/>
                  </a:lnTo>
                  <a:lnTo>
                    <a:pt x="249" y="25"/>
                  </a:lnTo>
                  <a:lnTo>
                    <a:pt x="249" y="26"/>
                  </a:lnTo>
                  <a:lnTo>
                    <a:pt x="249" y="27"/>
                  </a:lnTo>
                  <a:lnTo>
                    <a:pt x="250" y="28"/>
                  </a:lnTo>
                  <a:lnTo>
                    <a:pt x="251" y="29"/>
                  </a:lnTo>
                  <a:lnTo>
                    <a:pt x="251" y="29"/>
                  </a:lnTo>
                  <a:lnTo>
                    <a:pt x="252" y="30"/>
                  </a:lnTo>
                  <a:lnTo>
                    <a:pt x="253" y="31"/>
                  </a:lnTo>
                  <a:lnTo>
                    <a:pt x="253" y="32"/>
                  </a:lnTo>
                  <a:lnTo>
                    <a:pt x="254" y="33"/>
                  </a:lnTo>
                  <a:lnTo>
                    <a:pt x="255" y="34"/>
                  </a:lnTo>
                  <a:lnTo>
                    <a:pt x="255" y="35"/>
                  </a:lnTo>
                  <a:lnTo>
                    <a:pt x="256" y="35"/>
                  </a:lnTo>
                  <a:lnTo>
                    <a:pt x="256" y="36"/>
                  </a:lnTo>
                  <a:lnTo>
                    <a:pt x="257" y="37"/>
                  </a:lnTo>
                  <a:lnTo>
                    <a:pt x="258" y="37"/>
                  </a:lnTo>
                  <a:lnTo>
                    <a:pt x="258" y="38"/>
                  </a:lnTo>
                  <a:lnTo>
                    <a:pt x="259" y="39"/>
                  </a:lnTo>
                  <a:lnTo>
                    <a:pt x="259" y="39"/>
                  </a:lnTo>
                  <a:lnTo>
                    <a:pt x="259" y="39"/>
                  </a:lnTo>
                  <a:lnTo>
                    <a:pt x="259" y="40"/>
                  </a:lnTo>
                  <a:lnTo>
                    <a:pt x="259" y="41"/>
                  </a:lnTo>
                  <a:lnTo>
                    <a:pt x="260" y="42"/>
                  </a:lnTo>
                  <a:lnTo>
                    <a:pt x="260" y="43"/>
                  </a:lnTo>
                  <a:lnTo>
                    <a:pt x="260" y="44"/>
                  </a:lnTo>
                  <a:lnTo>
                    <a:pt x="261" y="45"/>
                  </a:lnTo>
                  <a:lnTo>
                    <a:pt x="261" y="46"/>
                  </a:lnTo>
                  <a:lnTo>
                    <a:pt x="261" y="47"/>
                  </a:lnTo>
                  <a:lnTo>
                    <a:pt x="262" y="47"/>
                  </a:lnTo>
                  <a:lnTo>
                    <a:pt x="262" y="48"/>
                  </a:lnTo>
                  <a:lnTo>
                    <a:pt x="262" y="48"/>
                  </a:lnTo>
                  <a:lnTo>
                    <a:pt x="263" y="49"/>
                  </a:lnTo>
                  <a:lnTo>
                    <a:pt x="263" y="50"/>
                  </a:lnTo>
                  <a:lnTo>
                    <a:pt x="263" y="51"/>
                  </a:lnTo>
                  <a:lnTo>
                    <a:pt x="264" y="51"/>
                  </a:lnTo>
                  <a:lnTo>
                    <a:pt x="264" y="52"/>
                  </a:lnTo>
                  <a:lnTo>
                    <a:pt x="264" y="53"/>
                  </a:lnTo>
                  <a:lnTo>
                    <a:pt x="264" y="54"/>
                  </a:lnTo>
                  <a:lnTo>
                    <a:pt x="265" y="54"/>
                  </a:lnTo>
                  <a:lnTo>
                    <a:pt x="265" y="55"/>
                  </a:lnTo>
                  <a:lnTo>
                    <a:pt x="265" y="56"/>
                  </a:lnTo>
                  <a:lnTo>
                    <a:pt x="265" y="57"/>
                  </a:lnTo>
                  <a:lnTo>
                    <a:pt x="265" y="57"/>
                  </a:lnTo>
                  <a:lnTo>
                    <a:pt x="266" y="59"/>
                  </a:lnTo>
                  <a:lnTo>
                    <a:pt x="266" y="60"/>
                  </a:lnTo>
                  <a:lnTo>
                    <a:pt x="267" y="61"/>
                  </a:lnTo>
                  <a:lnTo>
                    <a:pt x="268" y="62"/>
                  </a:lnTo>
                  <a:lnTo>
                    <a:pt x="268" y="63"/>
                  </a:lnTo>
                  <a:lnTo>
                    <a:pt x="268" y="63"/>
                  </a:lnTo>
                  <a:lnTo>
                    <a:pt x="268" y="64"/>
                  </a:lnTo>
                  <a:lnTo>
                    <a:pt x="268" y="65"/>
                  </a:lnTo>
                  <a:lnTo>
                    <a:pt x="269" y="66"/>
                  </a:lnTo>
                  <a:lnTo>
                    <a:pt x="269" y="66"/>
                  </a:lnTo>
                  <a:lnTo>
                    <a:pt x="270" y="66"/>
                  </a:lnTo>
                  <a:lnTo>
                    <a:pt x="270" y="67"/>
                  </a:lnTo>
                  <a:lnTo>
                    <a:pt x="271" y="67"/>
                  </a:lnTo>
                  <a:lnTo>
                    <a:pt x="271" y="68"/>
                  </a:lnTo>
                  <a:lnTo>
                    <a:pt x="272" y="68"/>
                  </a:lnTo>
                  <a:lnTo>
                    <a:pt x="273" y="69"/>
                  </a:lnTo>
                  <a:lnTo>
                    <a:pt x="273" y="70"/>
                  </a:lnTo>
                  <a:lnTo>
                    <a:pt x="273" y="71"/>
                  </a:lnTo>
                  <a:lnTo>
                    <a:pt x="273" y="72"/>
                  </a:lnTo>
                  <a:lnTo>
                    <a:pt x="273" y="73"/>
                  </a:lnTo>
                  <a:lnTo>
                    <a:pt x="273" y="74"/>
                  </a:lnTo>
                  <a:lnTo>
                    <a:pt x="273" y="75"/>
                  </a:lnTo>
                  <a:lnTo>
                    <a:pt x="273" y="75"/>
                  </a:lnTo>
                  <a:lnTo>
                    <a:pt x="273" y="76"/>
                  </a:lnTo>
                  <a:lnTo>
                    <a:pt x="273" y="77"/>
                  </a:lnTo>
                  <a:lnTo>
                    <a:pt x="274" y="78"/>
                  </a:lnTo>
                  <a:lnTo>
                    <a:pt x="274" y="79"/>
                  </a:lnTo>
                  <a:lnTo>
                    <a:pt x="274" y="80"/>
                  </a:lnTo>
                  <a:lnTo>
                    <a:pt x="274" y="81"/>
                  </a:lnTo>
                  <a:lnTo>
                    <a:pt x="274" y="82"/>
                  </a:lnTo>
                  <a:lnTo>
                    <a:pt x="274" y="83"/>
                  </a:lnTo>
                  <a:lnTo>
                    <a:pt x="274" y="84"/>
                  </a:lnTo>
                  <a:lnTo>
                    <a:pt x="274" y="84"/>
                  </a:lnTo>
                  <a:lnTo>
                    <a:pt x="274" y="85"/>
                  </a:lnTo>
                  <a:lnTo>
                    <a:pt x="274" y="86"/>
                  </a:lnTo>
                  <a:lnTo>
                    <a:pt x="274" y="87"/>
                  </a:lnTo>
                  <a:lnTo>
                    <a:pt x="274" y="88"/>
                  </a:lnTo>
                  <a:lnTo>
                    <a:pt x="275" y="88"/>
                  </a:lnTo>
                  <a:lnTo>
                    <a:pt x="275" y="89"/>
                  </a:lnTo>
                  <a:lnTo>
                    <a:pt x="275" y="90"/>
                  </a:lnTo>
                  <a:lnTo>
                    <a:pt x="275" y="91"/>
                  </a:lnTo>
                  <a:lnTo>
                    <a:pt x="275" y="92"/>
                  </a:lnTo>
                  <a:lnTo>
                    <a:pt x="275" y="93"/>
                  </a:lnTo>
                  <a:lnTo>
                    <a:pt x="275" y="94"/>
                  </a:lnTo>
                  <a:lnTo>
                    <a:pt x="275" y="96"/>
                  </a:lnTo>
                  <a:lnTo>
                    <a:pt x="275" y="97"/>
                  </a:lnTo>
                  <a:lnTo>
                    <a:pt x="275" y="98"/>
                  </a:lnTo>
                  <a:lnTo>
                    <a:pt x="276" y="101"/>
                  </a:lnTo>
                  <a:lnTo>
                    <a:pt x="276" y="103"/>
                  </a:lnTo>
                  <a:lnTo>
                    <a:pt x="276" y="103"/>
                  </a:lnTo>
                  <a:lnTo>
                    <a:pt x="276" y="105"/>
                  </a:lnTo>
                  <a:lnTo>
                    <a:pt x="276" y="106"/>
                  </a:lnTo>
                  <a:lnTo>
                    <a:pt x="276" y="107"/>
                  </a:lnTo>
                  <a:lnTo>
                    <a:pt x="277" y="111"/>
                  </a:lnTo>
                  <a:lnTo>
                    <a:pt x="277" y="115"/>
                  </a:lnTo>
                  <a:lnTo>
                    <a:pt x="277" y="116"/>
                  </a:lnTo>
                  <a:lnTo>
                    <a:pt x="277" y="120"/>
                  </a:lnTo>
                  <a:lnTo>
                    <a:pt x="277" y="121"/>
                  </a:lnTo>
                  <a:lnTo>
                    <a:pt x="277" y="121"/>
                  </a:lnTo>
                  <a:lnTo>
                    <a:pt x="277" y="122"/>
                  </a:lnTo>
                  <a:lnTo>
                    <a:pt x="277" y="124"/>
                  </a:lnTo>
                  <a:lnTo>
                    <a:pt x="277" y="125"/>
                  </a:lnTo>
                  <a:lnTo>
                    <a:pt x="277" y="126"/>
                  </a:lnTo>
                  <a:lnTo>
                    <a:pt x="277" y="128"/>
                  </a:lnTo>
                  <a:lnTo>
                    <a:pt x="278" y="130"/>
                  </a:lnTo>
                  <a:lnTo>
                    <a:pt x="278" y="131"/>
                  </a:lnTo>
                  <a:lnTo>
                    <a:pt x="278" y="137"/>
                  </a:lnTo>
                  <a:lnTo>
                    <a:pt x="278" y="139"/>
                  </a:lnTo>
                  <a:lnTo>
                    <a:pt x="279" y="145"/>
                  </a:lnTo>
                  <a:lnTo>
                    <a:pt x="279" y="148"/>
                  </a:lnTo>
                  <a:lnTo>
                    <a:pt x="279" y="149"/>
                  </a:lnTo>
                  <a:lnTo>
                    <a:pt x="280" y="150"/>
                  </a:lnTo>
                  <a:lnTo>
                    <a:pt x="280" y="152"/>
                  </a:lnTo>
                  <a:lnTo>
                    <a:pt x="280" y="153"/>
                  </a:lnTo>
                  <a:lnTo>
                    <a:pt x="280" y="159"/>
                  </a:lnTo>
                  <a:lnTo>
                    <a:pt x="281" y="160"/>
                  </a:lnTo>
                  <a:lnTo>
                    <a:pt x="281" y="162"/>
                  </a:lnTo>
                  <a:lnTo>
                    <a:pt x="281" y="163"/>
                  </a:lnTo>
                  <a:lnTo>
                    <a:pt x="281" y="165"/>
                  </a:lnTo>
                  <a:lnTo>
                    <a:pt x="281" y="168"/>
                  </a:lnTo>
                  <a:lnTo>
                    <a:pt x="282" y="179"/>
                  </a:lnTo>
                  <a:lnTo>
                    <a:pt x="283" y="184"/>
                  </a:lnTo>
                  <a:lnTo>
                    <a:pt x="283" y="187"/>
                  </a:lnTo>
                  <a:lnTo>
                    <a:pt x="283" y="189"/>
                  </a:lnTo>
                  <a:lnTo>
                    <a:pt x="283" y="190"/>
                  </a:lnTo>
                  <a:lnTo>
                    <a:pt x="284" y="197"/>
                  </a:lnTo>
                  <a:lnTo>
                    <a:pt x="284" y="201"/>
                  </a:lnTo>
                  <a:lnTo>
                    <a:pt x="285" y="203"/>
                  </a:lnTo>
                  <a:lnTo>
                    <a:pt x="285" y="209"/>
                  </a:lnTo>
                  <a:lnTo>
                    <a:pt x="285" y="211"/>
                  </a:lnTo>
                  <a:lnTo>
                    <a:pt x="285" y="212"/>
                  </a:lnTo>
                  <a:lnTo>
                    <a:pt x="286" y="216"/>
                  </a:lnTo>
                  <a:lnTo>
                    <a:pt x="286" y="218"/>
                  </a:lnTo>
                  <a:lnTo>
                    <a:pt x="286" y="221"/>
                  </a:lnTo>
                  <a:lnTo>
                    <a:pt x="286" y="222"/>
                  </a:lnTo>
                  <a:lnTo>
                    <a:pt x="286" y="223"/>
                  </a:lnTo>
                  <a:lnTo>
                    <a:pt x="286" y="224"/>
                  </a:lnTo>
                  <a:lnTo>
                    <a:pt x="286" y="229"/>
                  </a:lnTo>
                  <a:lnTo>
                    <a:pt x="286" y="233"/>
                  </a:lnTo>
                  <a:lnTo>
                    <a:pt x="286" y="234"/>
                  </a:lnTo>
                  <a:lnTo>
                    <a:pt x="287" y="236"/>
                  </a:lnTo>
                  <a:lnTo>
                    <a:pt x="287" y="237"/>
                  </a:lnTo>
                  <a:lnTo>
                    <a:pt x="287" y="239"/>
                  </a:lnTo>
                  <a:lnTo>
                    <a:pt x="287" y="240"/>
                  </a:lnTo>
                  <a:lnTo>
                    <a:pt x="287" y="246"/>
                  </a:lnTo>
                  <a:lnTo>
                    <a:pt x="288" y="252"/>
                  </a:lnTo>
                  <a:lnTo>
                    <a:pt x="288" y="253"/>
                  </a:lnTo>
                  <a:lnTo>
                    <a:pt x="288" y="254"/>
                  </a:lnTo>
                  <a:lnTo>
                    <a:pt x="288" y="255"/>
                  </a:lnTo>
                  <a:lnTo>
                    <a:pt x="289" y="262"/>
                  </a:lnTo>
                  <a:lnTo>
                    <a:pt x="290" y="267"/>
                  </a:lnTo>
                  <a:lnTo>
                    <a:pt x="290" y="268"/>
                  </a:lnTo>
                  <a:lnTo>
                    <a:pt x="290" y="269"/>
                  </a:lnTo>
                  <a:lnTo>
                    <a:pt x="290" y="275"/>
                  </a:lnTo>
                  <a:lnTo>
                    <a:pt x="291" y="276"/>
                  </a:lnTo>
                  <a:lnTo>
                    <a:pt x="291" y="277"/>
                  </a:lnTo>
                  <a:lnTo>
                    <a:pt x="291" y="279"/>
                  </a:lnTo>
                  <a:lnTo>
                    <a:pt x="291" y="282"/>
                  </a:lnTo>
                  <a:lnTo>
                    <a:pt x="291" y="283"/>
                  </a:lnTo>
                  <a:lnTo>
                    <a:pt x="291" y="284"/>
                  </a:lnTo>
                  <a:lnTo>
                    <a:pt x="291" y="285"/>
                  </a:lnTo>
                  <a:lnTo>
                    <a:pt x="292" y="286"/>
                  </a:lnTo>
                  <a:lnTo>
                    <a:pt x="292" y="286"/>
                  </a:lnTo>
                  <a:lnTo>
                    <a:pt x="292" y="287"/>
                  </a:lnTo>
                  <a:lnTo>
                    <a:pt x="292" y="288"/>
                  </a:lnTo>
                  <a:lnTo>
                    <a:pt x="292" y="290"/>
                  </a:lnTo>
                  <a:lnTo>
                    <a:pt x="293" y="296"/>
                  </a:lnTo>
                  <a:lnTo>
                    <a:pt x="292" y="296"/>
                  </a:lnTo>
                  <a:lnTo>
                    <a:pt x="291" y="296"/>
                  </a:lnTo>
                  <a:lnTo>
                    <a:pt x="291" y="297"/>
                  </a:lnTo>
                  <a:lnTo>
                    <a:pt x="290" y="297"/>
                  </a:lnTo>
                  <a:lnTo>
                    <a:pt x="289" y="297"/>
                  </a:lnTo>
                  <a:lnTo>
                    <a:pt x="288" y="298"/>
                  </a:lnTo>
                  <a:lnTo>
                    <a:pt x="287" y="300"/>
                  </a:lnTo>
                  <a:lnTo>
                    <a:pt x="288" y="302"/>
                  </a:lnTo>
                  <a:lnTo>
                    <a:pt x="287" y="304"/>
                  </a:lnTo>
                  <a:lnTo>
                    <a:pt x="287" y="305"/>
                  </a:lnTo>
                  <a:lnTo>
                    <a:pt x="288" y="305"/>
                  </a:lnTo>
                  <a:lnTo>
                    <a:pt x="289" y="306"/>
                  </a:lnTo>
                  <a:lnTo>
                    <a:pt x="290" y="307"/>
                  </a:lnTo>
                  <a:lnTo>
                    <a:pt x="290" y="309"/>
                  </a:lnTo>
                  <a:lnTo>
                    <a:pt x="290" y="310"/>
                  </a:lnTo>
                  <a:lnTo>
                    <a:pt x="290" y="311"/>
                  </a:lnTo>
                  <a:lnTo>
                    <a:pt x="289" y="311"/>
                  </a:lnTo>
                  <a:lnTo>
                    <a:pt x="288" y="313"/>
                  </a:lnTo>
                  <a:lnTo>
                    <a:pt x="287" y="313"/>
                  </a:lnTo>
                  <a:lnTo>
                    <a:pt x="286" y="314"/>
                  </a:lnTo>
                  <a:lnTo>
                    <a:pt x="286" y="315"/>
                  </a:lnTo>
                  <a:lnTo>
                    <a:pt x="286" y="316"/>
                  </a:lnTo>
                  <a:lnTo>
                    <a:pt x="286" y="317"/>
                  </a:lnTo>
                  <a:lnTo>
                    <a:pt x="286" y="318"/>
                  </a:lnTo>
                  <a:lnTo>
                    <a:pt x="287" y="319"/>
                  </a:lnTo>
                  <a:lnTo>
                    <a:pt x="287" y="320"/>
                  </a:lnTo>
                  <a:lnTo>
                    <a:pt x="287" y="321"/>
                  </a:lnTo>
                  <a:lnTo>
                    <a:pt x="288" y="321"/>
                  </a:lnTo>
                  <a:lnTo>
                    <a:pt x="288" y="322"/>
                  </a:lnTo>
                  <a:lnTo>
                    <a:pt x="289" y="323"/>
                  </a:lnTo>
                  <a:lnTo>
                    <a:pt x="290" y="323"/>
                  </a:lnTo>
                  <a:lnTo>
                    <a:pt x="291" y="323"/>
                  </a:lnTo>
                  <a:lnTo>
                    <a:pt x="292" y="324"/>
                  </a:lnTo>
                  <a:lnTo>
                    <a:pt x="292" y="325"/>
                  </a:lnTo>
                  <a:lnTo>
                    <a:pt x="292" y="326"/>
                  </a:lnTo>
                  <a:lnTo>
                    <a:pt x="293" y="328"/>
                  </a:lnTo>
                  <a:lnTo>
                    <a:pt x="292" y="330"/>
                  </a:lnTo>
                  <a:lnTo>
                    <a:pt x="292" y="331"/>
                  </a:lnTo>
                  <a:lnTo>
                    <a:pt x="295" y="332"/>
                  </a:lnTo>
                  <a:lnTo>
                    <a:pt x="295" y="332"/>
                  </a:lnTo>
                  <a:lnTo>
                    <a:pt x="297" y="333"/>
                  </a:lnTo>
                  <a:lnTo>
                    <a:pt x="297" y="334"/>
                  </a:lnTo>
                  <a:lnTo>
                    <a:pt x="297" y="335"/>
                  </a:lnTo>
                  <a:lnTo>
                    <a:pt x="297" y="336"/>
                  </a:lnTo>
                  <a:lnTo>
                    <a:pt x="297" y="337"/>
                  </a:lnTo>
                  <a:lnTo>
                    <a:pt x="296" y="338"/>
                  </a:lnTo>
                  <a:lnTo>
                    <a:pt x="295" y="340"/>
                  </a:lnTo>
                  <a:lnTo>
                    <a:pt x="295" y="341"/>
                  </a:lnTo>
                  <a:lnTo>
                    <a:pt x="295" y="342"/>
                  </a:lnTo>
                  <a:lnTo>
                    <a:pt x="295" y="343"/>
                  </a:lnTo>
                  <a:lnTo>
                    <a:pt x="296" y="343"/>
                  </a:lnTo>
                  <a:lnTo>
                    <a:pt x="297" y="344"/>
                  </a:lnTo>
                  <a:lnTo>
                    <a:pt x="297" y="346"/>
                  </a:lnTo>
                  <a:lnTo>
                    <a:pt x="297" y="347"/>
                  </a:lnTo>
                  <a:lnTo>
                    <a:pt x="300" y="350"/>
                  </a:lnTo>
                  <a:lnTo>
                    <a:pt x="300" y="351"/>
                  </a:lnTo>
                  <a:lnTo>
                    <a:pt x="300" y="352"/>
                  </a:lnTo>
                  <a:lnTo>
                    <a:pt x="300" y="354"/>
                  </a:lnTo>
                  <a:lnTo>
                    <a:pt x="299" y="355"/>
                  </a:lnTo>
                  <a:lnTo>
                    <a:pt x="299" y="357"/>
                  </a:lnTo>
                  <a:lnTo>
                    <a:pt x="299" y="358"/>
                  </a:lnTo>
                  <a:lnTo>
                    <a:pt x="299" y="359"/>
                  </a:lnTo>
                  <a:lnTo>
                    <a:pt x="298" y="359"/>
                  </a:lnTo>
                  <a:lnTo>
                    <a:pt x="297" y="360"/>
                  </a:lnTo>
                  <a:lnTo>
                    <a:pt x="294" y="361"/>
                  </a:lnTo>
                  <a:lnTo>
                    <a:pt x="293" y="362"/>
                  </a:lnTo>
                  <a:lnTo>
                    <a:pt x="292" y="364"/>
                  </a:lnTo>
                  <a:lnTo>
                    <a:pt x="292" y="365"/>
                  </a:lnTo>
                  <a:lnTo>
                    <a:pt x="292" y="366"/>
                  </a:lnTo>
                  <a:lnTo>
                    <a:pt x="292" y="367"/>
                  </a:lnTo>
                  <a:lnTo>
                    <a:pt x="292" y="368"/>
                  </a:lnTo>
                  <a:lnTo>
                    <a:pt x="292" y="368"/>
                  </a:lnTo>
                  <a:lnTo>
                    <a:pt x="292" y="369"/>
                  </a:lnTo>
                  <a:lnTo>
                    <a:pt x="291" y="369"/>
                  </a:lnTo>
                  <a:lnTo>
                    <a:pt x="290" y="371"/>
                  </a:lnTo>
                  <a:lnTo>
                    <a:pt x="290" y="372"/>
                  </a:lnTo>
                  <a:lnTo>
                    <a:pt x="290" y="374"/>
                  </a:lnTo>
                  <a:lnTo>
                    <a:pt x="290" y="376"/>
                  </a:lnTo>
                  <a:lnTo>
                    <a:pt x="291" y="377"/>
                  </a:lnTo>
                  <a:lnTo>
                    <a:pt x="290" y="378"/>
                  </a:lnTo>
                  <a:lnTo>
                    <a:pt x="289" y="378"/>
                  </a:lnTo>
                  <a:lnTo>
                    <a:pt x="288" y="379"/>
                  </a:lnTo>
                  <a:lnTo>
                    <a:pt x="286" y="380"/>
                  </a:lnTo>
                  <a:lnTo>
                    <a:pt x="286" y="380"/>
                  </a:lnTo>
                  <a:lnTo>
                    <a:pt x="285" y="380"/>
                  </a:lnTo>
                  <a:lnTo>
                    <a:pt x="285" y="381"/>
                  </a:lnTo>
                  <a:lnTo>
                    <a:pt x="285" y="382"/>
                  </a:lnTo>
                  <a:lnTo>
                    <a:pt x="285" y="383"/>
                  </a:lnTo>
                  <a:lnTo>
                    <a:pt x="286" y="384"/>
                  </a:lnTo>
                  <a:lnTo>
                    <a:pt x="285" y="385"/>
                  </a:lnTo>
                  <a:lnTo>
                    <a:pt x="285" y="386"/>
                  </a:lnTo>
                  <a:lnTo>
                    <a:pt x="285" y="387"/>
                  </a:lnTo>
                  <a:lnTo>
                    <a:pt x="285" y="387"/>
                  </a:lnTo>
                  <a:lnTo>
                    <a:pt x="285" y="388"/>
                  </a:lnTo>
                  <a:lnTo>
                    <a:pt x="284" y="388"/>
                  </a:lnTo>
                  <a:lnTo>
                    <a:pt x="284" y="389"/>
                  </a:lnTo>
                  <a:lnTo>
                    <a:pt x="283" y="391"/>
                  </a:lnTo>
                  <a:lnTo>
                    <a:pt x="281" y="392"/>
                  </a:lnTo>
                  <a:lnTo>
                    <a:pt x="280" y="392"/>
                  </a:lnTo>
                  <a:lnTo>
                    <a:pt x="279" y="394"/>
                  </a:lnTo>
                  <a:lnTo>
                    <a:pt x="279" y="396"/>
                  </a:lnTo>
                  <a:lnTo>
                    <a:pt x="279" y="397"/>
                  </a:lnTo>
                  <a:lnTo>
                    <a:pt x="279" y="398"/>
                  </a:lnTo>
                  <a:lnTo>
                    <a:pt x="278" y="399"/>
                  </a:lnTo>
                  <a:lnTo>
                    <a:pt x="277" y="399"/>
                  </a:lnTo>
                  <a:lnTo>
                    <a:pt x="277" y="398"/>
                  </a:lnTo>
                  <a:lnTo>
                    <a:pt x="276" y="398"/>
                  </a:lnTo>
                  <a:lnTo>
                    <a:pt x="276" y="399"/>
                  </a:lnTo>
                  <a:lnTo>
                    <a:pt x="276" y="400"/>
                  </a:lnTo>
                  <a:lnTo>
                    <a:pt x="275" y="400"/>
                  </a:lnTo>
                  <a:lnTo>
                    <a:pt x="275" y="401"/>
                  </a:lnTo>
                  <a:lnTo>
                    <a:pt x="274" y="401"/>
                  </a:lnTo>
                  <a:lnTo>
                    <a:pt x="273" y="400"/>
                  </a:lnTo>
                  <a:lnTo>
                    <a:pt x="273" y="399"/>
                  </a:lnTo>
                  <a:lnTo>
                    <a:pt x="272" y="399"/>
                  </a:lnTo>
                  <a:lnTo>
                    <a:pt x="271" y="400"/>
                  </a:lnTo>
                  <a:lnTo>
                    <a:pt x="271" y="401"/>
                  </a:lnTo>
                  <a:lnTo>
                    <a:pt x="270" y="401"/>
                  </a:lnTo>
                  <a:lnTo>
                    <a:pt x="271" y="402"/>
                  </a:lnTo>
                  <a:lnTo>
                    <a:pt x="271" y="403"/>
                  </a:lnTo>
                  <a:lnTo>
                    <a:pt x="271" y="404"/>
                  </a:lnTo>
                  <a:lnTo>
                    <a:pt x="270" y="405"/>
                  </a:lnTo>
                  <a:lnTo>
                    <a:pt x="269" y="405"/>
                  </a:lnTo>
                  <a:lnTo>
                    <a:pt x="269" y="405"/>
                  </a:lnTo>
                  <a:lnTo>
                    <a:pt x="268" y="406"/>
                  </a:lnTo>
                  <a:lnTo>
                    <a:pt x="268" y="407"/>
                  </a:lnTo>
                  <a:lnTo>
                    <a:pt x="269" y="409"/>
                  </a:lnTo>
                  <a:lnTo>
                    <a:pt x="271" y="410"/>
                  </a:lnTo>
                  <a:lnTo>
                    <a:pt x="273" y="411"/>
                  </a:lnTo>
                  <a:lnTo>
                    <a:pt x="274" y="412"/>
                  </a:lnTo>
                  <a:lnTo>
                    <a:pt x="274" y="413"/>
                  </a:lnTo>
                  <a:lnTo>
                    <a:pt x="274" y="414"/>
                  </a:lnTo>
                  <a:lnTo>
                    <a:pt x="273" y="414"/>
                  </a:lnTo>
                  <a:lnTo>
                    <a:pt x="272" y="415"/>
                  </a:lnTo>
                  <a:lnTo>
                    <a:pt x="271" y="415"/>
                  </a:lnTo>
                  <a:lnTo>
                    <a:pt x="270" y="416"/>
                  </a:lnTo>
                  <a:lnTo>
                    <a:pt x="269" y="417"/>
                  </a:lnTo>
                  <a:lnTo>
                    <a:pt x="268" y="418"/>
                  </a:lnTo>
                  <a:lnTo>
                    <a:pt x="268" y="419"/>
                  </a:lnTo>
                  <a:lnTo>
                    <a:pt x="269" y="420"/>
                  </a:lnTo>
                  <a:lnTo>
                    <a:pt x="270" y="421"/>
                  </a:lnTo>
                  <a:lnTo>
                    <a:pt x="269" y="423"/>
                  </a:lnTo>
                  <a:lnTo>
                    <a:pt x="268" y="423"/>
                  </a:lnTo>
                  <a:lnTo>
                    <a:pt x="268" y="423"/>
                  </a:lnTo>
                  <a:lnTo>
                    <a:pt x="268" y="424"/>
                  </a:lnTo>
                  <a:lnTo>
                    <a:pt x="267" y="424"/>
                  </a:lnTo>
                  <a:lnTo>
                    <a:pt x="267" y="425"/>
                  </a:lnTo>
                  <a:lnTo>
                    <a:pt x="268" y="427"/>
                  </a:lnTo>
                  <a:lnTo>
                    <a:pt x="268" y="430"/>
                  </a:lnTo>
                  <a:lnTo>
                    <a:pt x="268" y="431"/>
                  </a:lnTo>
                  <a:lnTo>
                    <a:pt x="268" y="432"/>
                  </a:lnTo>
                  <a:lnTo>
                    <a:pt x="268" y="433"/>
                  </a:lnTo>
                  <a:lnTo>
                    <a:pt x="268" y="433"/>
                  </a:lnTo>
                  <a:lnTo>
                    <a:pt x="267" y="435"/>
                  </a:lnTo>
                  <a:lnTo>
                    <a:pt x="268" y="436"/>
                  </a:lnTo>
                  <a:lnTo>
                    <a:pt x="268" y="437"/>
                  </a:lnTo>
                  <a:lnTo>
                    <a:pt x="268" y="438"/>
                  </a:lnTo>
                  <a:lnTo>
                    <a:pt x="267" y="439"/>
                  </a:lnTo>
                  <a:lnTo>
                    <a:pt x="267" y="440"/>
                  </a:lnTo>
                  <a:lnTo>
                    <a:pt x="266" y="440"/>
                  </a:lnTo>
                  <a:lnTo>
                    <a:pt x="266" y="441"/>
                  </a:lnTo>
                  <a:lnTo>
                    <a:pt x="267" y="442"/>
                  </a:lnTo>
                  <a:lnTo>
                    <a:pt x="267" y="442"/>
                  </a:lnTo>
                  <a:lnTo>
                    <a:pt x="268" y="443"/>
                  </a:lnTo>
                  <a:lnTo>
                    <a:pt x="268" y="444"/>
                  </a:lnTo>
                  <a:lnTo>
                    <a:pt x="267" y="444"/>
                  </a:lnTo>
                  <a:lnTo>
                    <a:pt x="267" y="445"/>
                  </a:lnTo>
                  <a:lnTo>
                    <a:pt x="267" y="446"/>
                  </a:lnTo>
                  <a:lnTo>
                    <a:pt x="268" y="446"/>
                  </a:lnTo>
                  <a:lnTo>
                    <a:pt x="268" y="446"/>
                  </a:lnTo>
                  <a:lnTo>
                    <a:pt x="268" y="447"/>
                  </a:lnTo>
                  <a:lnTo>
                    <a:pt x="268" y="448"/>
                  </a:lnTo>
                  <a:lnTo>
                    <a:pt x="268" y="449"/>
                  </a:lnTo>
                  <a:lnTo>
                    <a:pt x="268" y="450"/>
                  </a:lnTo>
                  <a:lnTo>
                    <a:pt x="268" y="451"/>
                  </a:lnTo>
                  <a:lnTo>
                    <a:pt x="267" y="452"/>
                  </a:lnTo>
                  <a:lnTo>
                    <a:pt x="267" y="453"/>
                  </a:lnTo>
                  <a:lnTo>
                    <a:pt x="266" y="453"/>
                  </a:lnTo>
                  <a:lnTo>
                    <a:pt x="266" y="454"/>
                  </a:lnTo>
                  <a:lnTo>
                    <a:pt x="265" y="454"/>
                  </a:lnTo>
                  <a:lnTo>
                    <a:pt x="264" y="455"/>
                  </a:lnTo>
                  <a:lnTo>
                    <a:pt x="263" y="456"/>
                  </a:lnTo>
                  <a:lnTo>
                    <a:pt x="262" y="456"/>
                  </a:lnTo>
                  <a:lnTo>
                    <a:pt x="262" y="457"/>
                  </a:lnTo>
                  <a:lnTo>
                    <a:pt x="262" y="458"/>
                  </a:lnTo>
                  <a:lnTo>
                    <a:pt x="261" y="458"/>
                  </a:lnTo>
                  <a:lnTo>
                    <a:pt x="261" y="459"/>
                  </a:lnTo>
                  <a:lnTo>
                    <a:pt x="260" y="460"/>
                  </a:lnTo>
                  <a:lnTo>
                    <a:pt x="260" y="460"/>
                  </a:lnTo>
                  <a:lnTo>
                    <a:pt x="260" y="461"/>
                  </a:lnTo>
                  <a:lnTo>
                    <a:pt x="260" y="462"/>
                  </a:lnTo>
                  <a:lnTo>
                    <a:pt x="260" y="463"/>
                  </a:lnTo>
                  <a:lnTo>
                    <a:pt x="261" y="464"/>
                  </a:lnTo>
                  <a:lnTo>
                    <a:pt x="262" y="466"/>
                  </a:lnTo>
                  <a:lnTo>
                    <a:pt x="262" y="467"/>
                  </a:lnTo>
                  <a:lnTo>
                    <a:pt x="262" y="468"/>
                  </a:lnTo>
                  <a:lnTo>
                    <a:pt x="262" y="469"/>
                  </a:lnTo>
                  <a:lnTo>
                    <a:pt x="263" y="469"/>
                  </a:lnTo>
                  <a:lnTo>
                    <a:pt x="263" y="469"/>
                  </a:lnTo>
                  <a:lnTo>
                    <a:pt x="264" y="469"/>
                  </a:lnTo>
                  <a:lnTo>
                    <a:pt x="264" y="470"/>
                  </a:lnTo>
                  <a:lnTo>
                    <a:pt x="265" y="470"/>
                  </a:lnTo>
                  <a:lnTo>
                    <a:pt x="266" y="471"/>
                  </a:lnTo>
                  <a:lnTo>
                    <a:pt x="266" y="472"/>
                  </a:lnTo>
                  <a:lnTo>
                    <a:pt x="267" y="472"/>
                  </a:lnTo>
                  <a:lnTo>
                    <a:pt x="268" y="472"/>
                  </a:lnTo>
                  <a:lnTo>
                    <a:pt x="268" y="473"/>
                  </a:lnTo>
                  <a:lnTo>
                    <a:pt x="268" y="473"/>
                  </a:lnTo>
                  <a:lnTo>
                    <a:pt x="268" y="474"/>
                  </a:lnTo>
                  <a:lnTo>
                    <a:pt x="268" y="475"/>
                  </a:lnTo>
                  <a:lnTo>
                    <a:pt x="268" y="476"/>
                  </a:lnTo>
                  <a:lnTo>
                    <a:pt x="268" y="477"/>
                  </a:lnTo>
                  <a:lnTo>
                    <a:pt x="268" y="478"/>
                  </a:lnTo>
                  <a:lnTo>
                    <a:pt x="268" y="478"/>
                  </a:lnTo>
                  <a:lnTo>
                    <a:pt x="268" y="478"/>
                  </a:lnTo>
                  <a:lnTo>
                    <a:pt x="267" y="478"/>
                  </a:lnTo>
                  <a:lnTo>
                    <a:pt x="266" y="478"/>
                  </a:lnTo>
                  <a:lnTo>
                    <a:pt x="264" y="478"/>
                  </a:lnTo>
                  <a:lnTo>
                    <a:pt x="262" y="479"/>
                  </a:lnTo>
                  <a:lnTo>
                    <a:pt x="261" y="479"/>
                  </a:lnTo>
                  <a:lnTo>
                    <a:pt x="260" y="479"/>
                  </a:lnTo>
                  <a:lnTo>
                    <a:pt x="259" y="480"/>
                  </a:lnTo>
                  <a:lnTo>
                    <a:pt x="259" y="480"/>
                  </a:lnTo>
                  <a:lnTo>
                    <a:pt x="258" y="480"/>
                  </a:lnTo>
                  <a:lnTo>
                    <a:pt x="257" y="480"/>
                  </a:lnTo>
                  <a:lnTo>
                    <a:pt x="256" y="481"/>
                  </a:lnTo>
                  <a:lnTo>
                    <a:pt x="255" y="481"/>
                  </a:lnTo>
                  <a:lnTo>
                    <a:pt x="253" y="481"/>
                  </a:lnTo>
                  <a:lnTo>
                    <a:pt x="252" y="481"/>
                  </a:lnTo>
                  <a:lnTo>
                    <a:pt x="252" y="482"/>
                  </a:lnTo>
                  <a:lnTo>
                    <a:pt x="251" y="482"/>
                  </a:lnTo>
                  <a:lnTo>
                    <a:pt x="250" y="483"/>
                  </a:lnTo>
                  <a:lnTo>
                    <a:pt x="249" y="483"/>
                  </a:lnTo>
                  <a:lnTo>
                    <a:pt x="249" y="484"/>
                  </a:lnTo>
                  <a:lnTo>
                    <a:pt x="249" y="485"/>
                  </a:lnTo>
                  <a:lnTo>
                    <a:pt x="248" y="486"/>
                  </a:lnTo>
                  <a:lnTo>
                    <a:pt x="248" y="487"/>
                  </a:lnTo>
                  <a:lnTo>
                    <a:pt x="247" y="487"/>
                  </a:lnTo>
                  <a:lnTo>
                    <a:pt x="246" y="487"/>
                  </a:lnTo>
                  <a:lnTo>
                    <a:pt x="246" y="486"/>
                  </a:lnTo>
                  <a:lnTo>
                    <a:pt x="245" y="486"/>
                  </a:lnTo>
                  <a:lnTo>
                    <a:pt x="244" y="485"/>
                  </a:lnTo>
                  <a:lnTo>
                    <a:pt x="243" y="485"/>
                  </a:lnTo>
                  <a:lnTo>
                    <a:pt x="242" y="486"/>
                  </a:lnTo>
                  <a:lnTo>
                    <a:pt x="241" y="486"/>
                  </a:lnTo>
                  <a:lnTo>
                    <a:pt x="240" y="487"/>
                  </a:lnTo>
                  <a:lnTo>
                    <a:pt x="240" y="487"/>
                  </a:lnTo>
                  <a:lnTo>
                    <a:pt x="239" y="488"/>
                  </a:lnTo>
                  <a:lnTo>
                    <a:pt x="239" y="490"/>
                  </a:lnTo>
                  <a:lnTo>
                    <a:pt x="239" y="491"/>
                  </a:lnTo>
                  <a:lnTo>
                    <a:pt x="239" y="492"/>
                  </a:lnTo>
                  <a:lnTo>
                    <a:pt x="239" y="493"/>
                  </a:lnTo>
                  <a:lnTo>
                    <a:pt x="239" y="494"/>
                  </a:lnTo>
                  <a:lnTo>
                    <a:pt x="238" y="494"/>
                  </a:lnTo>
                  <a:lnTo>
                    <a:pt x="238" y="495"/>
                  </a:lnTo>
                  <a:lnTo>
                    <a:pt x="238" y="496"/>
                  </a:lnTo>
                  <a:lnTo>
                    <a:pt x="237" y="497"/>
                  </a:lnTo>
                  <a:lnTo>
                    <a:pt x="237" y="497"/>
                  </a:lnTo>
                  <a:lnTo>
                    <a:pt x="237" y="498"/>
                  </a:lnTo>
                  <a:lnTo>
                    <a:pt x="237" y="499"/>
                  </a:lnTo>
                  <a:lnTo>
                    <a:pt x="237" y="500"/>
                  </a:lnTo>
                  <a:lnTo>
                    <a:pt x="238" y="500"/>
                  </a:lnTo>
                  <a:lnTo>
                    <a:pt x="237" y="501"/>
                  </a:lnTo>
                  <a:lnTo>
                    <a:pt x="238" y="501"/>
                  </a:lnTo>
                  <a:lnTo>
                    <a:pt x="238" y="502"/>
                  </a:lnTo>
                  <a:lnTo>
                    <a:pt x="239" y="502"/>
                  </a:lnTo>
                  <a:lnTo>
                    <a:pt x="239" y="503"/>
                  </a:lnTo>
                  <a:lnTo>
                    <a:pt x="240" y="503"/>
                  </a:lnTo>
                  <a:lnTo>
                    <a:pt x="240" y="504"/>
                  </a:lnTo>
                  <a:lnTo>
                    <a:pt x="240" y="505"/>
                  </a:lnTo>
                  <a:lnTo>
                    <a:pt x="241" y="506"/>
                  </a:lnTo>
                  <a:lnTo>
                    <a:pt x="242" y="506"/>
                  </a:lnTo>
                  <a:lnTo>
                    <a:pt x="242" y="506"/>
                  </a:lnTo>
                  <a:lnTo>
                    <a:pt x="243" y="507"/>
                  </a:lnTo>
                  <a:lnTo>
                    <a:pt x="243" y="508"/>
                  </a:lnTo>
                  <a:lnTo>
                    <a:pt x="243" y="510"/>
                  </a:lnTo>
                  <a:lnTo>
                    <a:pt x="244" y="510"/>
                  </a:lnTo>
                  <a:lnTo>
                    <a:pt x="244" y="511"/>
                  </a:lnTo>
                  <a:lnTo>
                    <a:pt x="244" y="514"/>
                  </a:lnTo>
                  <a:lnTo>
                    <a:pt x="243" y="515"/>
                  </a:lnTo>
                  <a:lnTo>
                    <a:pt x="243" y="516"/>
                  </a:lnTo>
                  <a:lnTo>
                    <a:pt x="242" y="518"/>
                  </a:lnTo>
                  <a:lnTo>
                    <a:pt x="241" y="519"/>
                  </a:lnTo>
                  <a:lnTo>
                    <a:pt x="240" y="519"/>
                  </a:lnTo>
                  <a:lnTo>
                    <a:pt x="240" y="519"/>
                  </a:lnTo>
                  <a:lnTo>
                    <a:pt x="239" y="520"/>
                  </a:lnTo>
                  <a:lnTo>
                    <a:pt x="238" y="520"/>
                  </a:lnTo>
                  <a:lnTo>
                    <a:pt x="237" y="520"/>
                  </a:lnTo>
                  <a:lnTo>
                    <a:pt x="236" y="519"/>
                  </a:lnTo>
                  <a:lnTo>
                    <a:pt x="235" y="519"/>
                  </a:lnTo>
                  <a:lnTo>
                    <a:pt x="234" y="518"/>
                  </a:lnTo>
                  <a:lnTo>
                    <a:pt x="233" y="518"/>
                  </a:lnTo>
                  <a:lnTo>
                    <a:pt x="233" y="517"/>
                  </a:lnTo>
                  <a:lnTo>
                    <a:pt x="232" y="517"/>
                  </a:lnTo>
                  <a:lnTo>
                    <a:pt x="232" y="516"/>
                  </a:lnTo>
                  <a:lnTo>
                    <a:pt x="231" y="516"/>
                  </a:lnTo>
                  <a:lnTo>
                    <a:pt x="231" y="515"/>
                  </a:lnTo>
                  <a:lnTo>
                    <a:pt x="230" y="515"/>
                  </a:lnTo>
                  <a:lnTo>
                    <a:pt x="229" y="515"/>
                  </a:lnTo>
                  <a:lnTo>
                    <a:pt x="228" y="515"/>
                  </a:lnTo>
                  <a:lnTo>
                    <a:pt x="226" y="515"/>
                  </a:lnTo>
                  <a:lnTo>
                    <a:pt x="226" y="514"/>
                  </a:lnTo>
                  <a:lnTo>
                    <a:pt x="225" y="514"/>
                  </a:lnTo>
                  <a:lnTo>
                    <a:pt x="224" y="514"/>
                  </a:lnTo>
                  <a:lnTo>
                    <a:pt x="223" y="514"/>
                  </a:lnTo>
                  <a:lnTo>
                    <a:pt x="222" y="514"/>
                  </a:lnTo>
                  <a:lnTo>
                    <a:pt x="222" y="514"/>
                  </a:lnTo>
                  <a:lnTo>
                    <a:pt x="221" y="514"/>
                  </a:lnTo>
                  <a:lnTo>
                    <a:pt x="221" y="513"/>
                  </a:lnTo>
                  <a:lnTo>
                    <a:pt x="220" y="513"/>
                  </a:lnTo>
                  <a:lnTo>
                    <a:pt x="219" y="512"/>
                  </a:lnTo>
                  <a:lnTo>
                    <a:pt x="218" y="511"/>
                  </a:lnTo>
                  <a:lnTo>
                    <a:pt x="217" y="510"/>
                  </a:lnTo>
                  <a:lnTo>
                    <a:pt x="216" y="510"/>
                  </a:lnTo>
                  <a:lnTo>
                    <a:pt x="215" y="510"/>
                  </a:lnTo>
                  <a:lnTo>
                    <a:pt x="214" y="509"/>
                  </a:lnTo>
                  <a:lnTo>
                    <a:pt x="213" y="509"/>
                  </a:lnTo>
                  <a:lnTo>
                    <a:pt x="213" y="508"/>
                  </a:lnTo>
                  <a:lnTo>
                    <a:pt x="212" y="508"/>
                  </a:lnTo>
                  <a:lnTo>
                    <a:pt x="211" y="508"/>
                  </a:lnTo>
                  <a:lnTo>
                    <a:pt x="208" y="507"/>
                  </a:lnTo>
                  <a:lnTo>
                    <a:pt x="207" y="506"/>
                  </a:lnTo>
                  <a:lnTo>
                    <a:pt x="206" y="506"/>
                  </a:lnTo>
                  <a:lnTo>
                    <a:pt x="205" y="506"/>
                  </a:lnTo>
                  <a:lnTo>
                    <a:pt x="204" y="506"/>
                  </a:lnTo>
                  <a:lnTo>
                    <a:pt x="202" y="506"/>
                  </a:lnTo>
                  <a:lnTo>
                    <a:pt x="202" y="507"/>
                  </a:lnTo>
                  <a:lnTo>
                    <a:pt x="201" y="507"/>
                  </a:lnTo>
                  <a:lnTo>
                    <a:pt x="200" y="507"/>
                  </a:lnTo>
                  <a:lnTo>
                    <a:pt x="201" y="507"/>
                  </a:lnTo>
                  <a:lnTo>
                    <a:pt x="200" y="508"/>
                  </a:lnTo>
                  <a:lnTo>
                    <a:pt x="199" y="509"/>
                  </a:lnTo>
                  <a:lnTo>
                    <a:pt x="198" y="509"/>
                  </a:lnTo>
                  <a:lnTo>
                    <a:pt x="198" y="510"/>
                  </a:lnTo>
                  <a:lnTo>
                    <a:pt x="197" y="511"/>
                  </a:lnTo>
                  <a:lnTo>
                    <a:pt x="196" y="512"/>
                  </a:lnTo>
                  <a:lnTo>
                    <a:pt x="195" y="513"/>
                  </a:lnTo>
                  <a:lnTo>
                    <a:pt x="195" y="514"/>
                  </a:lnTo>
                  <a:lnTo>
                    <a:pt x="195" y="515"/>
                  </a:lnTo>
                  <a:lnTo>
                    <a:pt x="195" y="515"/>
                  </a:lnTo>
                  <a:lnTo>
                    <a:pt x="194" y="517"/>
                  </a:lnTo>
                  <a:lnTo>
                    <a:pt x="194" y="518"/>
                  </a:lnTo>
                  <a:lnTo>
                    <a:pt x="193" y="518"/>
                  </a:lnTo>
                  <a:lnTo>
                    <a:pt x="193" y="519"/>
                  </a:lnTo>
                  <a:lnTo>
                    <a:pt x="192" y="520"/>
                  </a:lnTo>
                  <a:lnTo>
                    <a:pt x="191" y="521"/>
                  </a:lnTo>
                  <a:lnTo>
                    <a:pt x="190" y="521"/>
                  </a:lnTo>
                  <a:lnTo>
                    <a:pt x="190" y="522"/>
                  </a:lnTo>
                  <a:lnTo>
                    <a:pt x="189" y="523"/>
                  </a:lnTo>
                  <a:lnTo>
                    <a:pt x="189" y="524"/>
                  </a:lnTo>
                  <a:lnTo>
                    <a:pt x="189" y="524"/>
                  </a:lnTo>
                  <a:lnTo>
                    <a:pt x="188" y="525"/>
                  </a:lnTo>
                  <a:lnTo>
                    <a:pt x="188" y="526"/>
                  </a:lnTo>
                  <a:lnTo>
                    <a:pt x="189" y="527"/>
                  </a:lnTo>
                  <a:lnTo>
                    <a:pt x="189" y="528"/>
                  </a:lnTo>
                  <a:lnTo>
                    <a:pt x="189" y="529"/>
                  </a:lnTo>
                  <a:lnTo>
                    <a:pt x="190" y="529"/>
                  </a:lnTo>
                  <a:lnTo>
                    <a:pt x="190" y="530"/>
                  </a:lnTo>
                  <a:lnTo>
                    <a:pt x="192" y="531"/>
                  </a:lnTo>
                  <a:lnTo>
                    <a:pt x="193" y="531"/>
                  </a:lnTo>
                  <a:lnTo>
                    <a:pt x="192" y="532"/>
                  </a:lnTo>
                  <a:lnTo>
                    <a:pt x="191" y="533"/>
                  </a:lnTo>
                  <a:lnTo>
                    <a:pt x="190" y="533"/>
                  </a:lnTo>
                  <a:lnTo>
                    <a:pt x="189" y="533"/>
                  </a:lnTo>
                  <a:lnTo>
                    <a:pt x="188" y="532"/>
                  </a:lnTo>
                  <a:lnTo>
                    <a:pt x="188" y="531"/>
                  </a:lnTo>
                  <a:lnTo>
                    <a:pt x="188" y="530"/>
                  </a:lnTo>
                  <a:lnTo>
                    <a:pt x="187" y="529"/>
                  </a:lnTo>
                  <a:lnTo>
                    <a:pt x="187" y="528"/>
                  </a:lnTo>
                  <a:lnTo>
                    <a:pt x="186" y="527"/>
                  </a:lnTo>
                  <a:lnTo>
                    <a:pt x="186" y="527"/>
                  </a:lnTo>
                  <a:lnTo>
                    <a:pt x="185" y="526"/>
                  </a:lnTo>
                  <a:lnTo>
                    <a:pt x="184" y="524"/>
                  </a:lnTo>
                  <a:lnTo>
                    <a:pt x="183" y="524"/>
                  </a:lnTo>
                  <a:lnTo>
                    <a:pt x="182" y="524"/>
                  </a:lnTo>
                  <a:lnTo>
                    <a:pt x="181" y="524"/>
                  </a:lnTo>
                  <a:lnTo>
                    <a:pt x="180" y="524"/>
                  </a:lnTo>
                  <a:lnTo>
                    <a:pt x="179" y="524"/>
                  </a:lnTo>
                  <a:lnTo>
                    <a:pt x="179" y="524"/>
                  </a:lnTo>
                  <a:lnTo>
                    <a:pt x="179" y="525"/>
                  </a:lnTo>
                  <a:lnTo>
                    <a:pt x="179" y="526"/>
                  </a:lnTo>
                  <a:lnTo>
                    <a:pt x="180" y="526"/>
                  </a:lnTo>
                  <a:lnTo>
                    <a:pt x="181" y="527"/>
                  </a:lnTo>
                  <a:lnTo>
                    <a:pt x="182" y="527"/>
                  </a:lnTo>
                  <a:lnTo>
                    <a:pt x="183" y="528"/>
                  </a:lnTo>
                  <a:lnTo>
                    <a:pt x="183" y="529"/>
                  </a:lnTo>
                  <a:lnTo>
                    <a:pt x="183" y="530"/>
                  </a:lnTo>
                  <a:lnTo>
                    <a:pt x="183" y="531"/>
                  </a:lnTo>
                  <a:lnTo>
                    <a:pt x="182" y="531"/>
                  </a:lnTo>
                  <a:lnTo>
                    <a:pt x="182" y="532"/>
                  </a:lnTo>
                  <a:lnTo>
                    <a:pt x="181" y="531"/>
                  </a:lnTo>
                  <a:lnTo>
                    <a:pt x="178" y="529"/>
                  </a:lnTo>
                  <a:lnTo>
                    <a:pt x="177" y="529"/>
                  </a:lnTo>
                  <a:lnTo>
                    <a:pt x="176" y="528"/>
                  </a:lnTo>
                  <a:lnTo>
                    <a:pt x="175" y="528"/>
                  </a:lnTo>
                  <a:lnTo>
                    <a:pt x="174" y="527"/>
                  </a:lnTo>
                  <a:lnTo>
                    <a:pt x="174" y="526"/>
                  </a:lnTo>
                  <a:lnTo>
                    <a:pt x="173" y="525"/>
                  </a:lnTo>
                  <a:lnTo>
                    <a:pt x="174" y="524"/>
                  </a:lnTo>
                  <a:lnTo>
                    <a:pt x="174" y="524"/>
                  </a:lnTo>
                  <a:lnTo>
                    <a:pt x="174" y="523"/>
                  </a:lnTo>
                  <a:lnTo>
                    <a:pt x="174" y="522"/>
                  </a:lnTo>
                  <a:lnTo>
                    <a:pt x="173" y="521"/>
                  </a:lnTo>
                  <a:lnTo>
                    <a:pt x="172" y="520"/>
                  </a:lnTo>
                  <a:lnTo>
                    <a:pt x="171" y="519"/>
                  </a:lnTo>
                  <a:lnTo>
                    <a:pt x="170" y="519"/>
                  </a:lnTo>
                  <a:lnTo>
                    <a:pt x="169" y="518"/>
                  </a:lnTo>
                  <a:lnTo>
                    <a:pt x="169" y="516"/>
                  </a:lnTo>
                  <a:lnTo>
                    <a:pt x="168" y="515"/>
                  </a:lnTo>
                  <a:lnTo>
                    <a:pt x="167" y="514"/>
                  </a:lnTo>
                  <a:lnTo>
                    <a:pt x="167" y="513"/>
                  </a:lnTo>
                  <a:lnTo>
                    <a:pt x="167" y="512"/>
                  </a:lnTo>
                  <a:lnTo>
                    <a:pt x="166" y="510"/>
                  </a:lnTo>
                  <a:lnTo>
                    <a:pt x="167" y="509"/>
                  </a:lnTo>
                  <a:lnTo>
                    <a:pt x="167" y="508"/>
                  </a:lnTo>
                  <a:lnTo>
                    <a:pt x="167" y="507"/>
                  </a:lnTo>
                  <a:lnTo>
                    <a:pt x="166" y="507"/>
                  </a:lnTo>
                  <a:lnTo>
                    <a:pt x="165" y="507"/>
                  </a:lnTo>
                  <a:lnTo>
                    <a:pt x="164" y="507"/>
                  </a:lnTo>
                  <a:lnTo>
                    <a:pt x="164" y="506"/>
                  </a:lnTo>
                  <a:lnTo>
                    <a:pt x="163" y="506"/>
                  </a:lnTo>
                  <a:lnTo>
                    <a:pt x="163" y="506"/>
                  </a:lnTo>
                  <a:lnTo>
                    <a:pt x="162" y="505"/>
                  </a:lnTo>
                  <a:lnTo>
                    <a:pt x="162" y="504"/>
                  </a:lnTo>
                  <a:lnTo>
                    <a:pt x="162" y="503"/>
                  </a:lnTo>
                  <a:lnTo>
                    <a:pt x="162" y="502"/>
                  </a:lnTo>
                  <a:lnTo>
                    <a:pt x="162" y="501"/>
                  </a:lnTo>
                  <a:lnTo>
                    <a:pt x="163" y="501"/>
                  </a:lnTo>
                  <a:lnTo>
                    <a:pt x="163" y="500"/>
                  </a:lnTo>
                  <a:lnTo>
                    <a:pt x="164" y="500"/>
                  </a:lnTo>
                  <a:lnTo>
                    <a:pt x="164" y="499"/>
                  </a:lnTo>
                  <a:lnTo>
                    <a:pt x="165" y="499"/>
                  </a:lnTo>
                  <a:lnTo>
                    <a:pt x="167" y="499"/>
                  </a:lnTo>
                  <a:lnTo>
                    <a:pt x="167" y="498"/>
                  </a:lnTo>
                  <a:lnTo>
                    <a:pt x="167" y="498"/>
                  </a:lnTo>
                  <a:lnTo>
                    <a:pt x="168" y="497"/>
                  </a:lnTo>
                  <a:lnTo>
                    <a:pt x="168" y="495"/>
                  </a:lnTo>
                  <a:lnTo>
                    <a:pt x="168" y="494"/>
                  </a:lnTo>
                  <a:lnTo>
                    <a:pt x="168" y="493"/>
                  </a:lnTo>
                  <a:lnTo>
                    <a:pt x="168" y="492"/>
                  </a:lnTo>
                  <a:lnTo>
                    <a:pt x="167" y="492"/>
                  </a:lnTo>
                  <a:lnTo>
                    <a:pt x="167" y="490"/>
                  </a:lnTo>
                  <a:lnTo>
                    <a:pt x="167" y="489"/>
                  </a:lnTo>
                  <a:lnTo>
                    <a:pt x="167" y="488"/>
                  </a:lnTo>
                  <a:lnTo>
                    <a:pt x="166" y="488"/>
                  </a:lnTo>
                  <a:lnTo>
                    <a:pt x="164" y="487"/>
                  </a:lnTo>
                  <a:lnTo>
                    <a:pt x="163" y="486"/>
                  </a:lnTo>
                  <a:lnTo>
                    <a:pt x="162" y="484"/>
                  </a:lnTo>
                  <a:lnTo>
                    <a:pt x="162" y="483"/>
                  </a:lnTo>
                  <a:lnTo>
                    <a:pt x="162" y="482"/>
                  </a:lnTo>
                  <a:lnTo>
                    <a:pt x="161" y="482"/>
                  </a:lnTo>
                  <a:lnTo>
                    <a:pt x="161" y="481"/>
                  </a:lnTo>
                  <a:lnTo>
                    <a:pt x="160" y="481"/>
                  </a:lnTo>
                  <a:lnTo>
                    <a:pt x="160" y="480"/>
                  </a:lnTo>
                  <a:lnTo>
                    <a:pt x="160" y="478"/>
                  </a:lnTo>
                  <a:lnTo>
                    <a:pt x="159" y="478"/>
                  </a:lnTo>
                  <a:lnTo>
                    <a:pt x="159" y="477"/>
                  </a:lnTo>
                  <a:lnTo>
                    <a:pt x="159" y="476"/>
                  </a:lnTo>
                  <a:lnTo>
                    <a:pt x="160" y="476"/>
                  </a:lnTo>
                  <a:lnTo>
                    <a:pt x="162" y="476"/>
                  </a:lnTo>
                  <a:lnTo>
                    <a:pt x="163" y="476"/>
                  </a:lnTo>
                  <a:lnTo>
                    <a:pt x="163" y="475"/>
                  </a:lnTo>
                  <a:lnTo>
                    <a:pt x="163" y="474"/>
                  </a:lnTo>
                  <a:lnTo>
                    <a:pt x="162" y="473"/>
                  </a:lnTo>
                  <a:lnTo>
                    <a:pt x="161" y="473"/>
                  </a:lnTo>
                  <a:lnTo>
                    <a:pt x="161" y="472"/>
                  </a:lnTo>
                  <a:lnTo>
                    <a:pt x="160" y="472"/>
                  </a:lnTo>
                  <a:lnTo>
                    <a:pt x="160" y="471"/>
                  </a:lnTo>
                  <a:lnTo>
                    <a:pt x="159" y="470"/>
                  </a:lnTo>
                  <a:lnTo>
                    <a:pt x="159" y="469"/>
                  </a:lnTo>
                  <a:lnTo>
                    <a:pt x="159" y="469"/>
                  </a:lnTo>
                  <a:lnTo>
                    <a:pt x="159" y="468"/>
                  </a:lnTo>
                  <a:lnTo>
                    <a:pt x="159" y="467"/>
                  </a:lnTo>
                  <a:lnTo>
                    <a:pt x="159" y="466"/>
                  </a:lnTo>
                  <a:lnTo>
                    <a:pt x="158" y="465"/>
                  </a:lnTo>
                  <a:lnTo>
                    <a:pt x="158" y="465"/>
                  </a:lnTo>
                  <a:lnTo>
                    <a:pt x="156" y="464"/>
                  </a:lnTo>
                  <a:lnTo>
                    <a:pt x="155" y="464"/>
                  </a:lnTo>
                  <a:lnTo>
                    <a:pt x="154" y="464"/>
                  </a:lnTo>
                  <a:lnTo>
                    <a:pt x="154" y="463"/>
                  </a:lnTo>
                  <a:lnTo>
                    <a:pt x="153" y="462"/>
                  </a:lnTo>
                  <a:lnTo>
                    <a:pt x="153" y="461"/>
                  </a:lnTo>
                  <a:lnTo>
                    <a:pt x="152" y="461"/>
                  </a:lnTo>
                  <a:lnTo>
                    <a:pt x="151" y="461"/>
                  </a:lnTo>
                  <a:lnTo>
                    <a:pt x="151" y="460"/>
                  </a:lnTo>
                  <a:lnTo>
                    <a:pt x="150" y="460"/>
                  </a:lnTo>
                  <a:lnTo>
                    <a:pt x="150" y="461"/>
                  </a:lnTo>
                  <a:lnTo>
                    <a:pt x="149" y="461"/>
                  </a:lnTo>
                  <a:lnTo>
                    <a:pt x="149" y="461"/>
                  </a:lnTo>
                  <a:lnTo>
                    <a:pt x="149" y="460"/>
                  </a:lnTo>
                  <a:lnTo>
                    <a:pt x="148" y="460"/>
                  </a:lnTo>
                  <a:lnTo>
                    <a:pt x="148" y="460"/>
                  </a:lnTo>
                  <a:lnTo>
                    <a:pt x="148" y="459"/>
                  </a:lnTo>
                  <a:lnTo>
                    <a:pt x="148" y="458"/>
                  </a:lnTo>
                  <a:lnTo>
                    <a:pt x="148" y="457"/>
                  </a:lnTo>
                  <a:lnTo>
                    <a:pt x="148" y="456"/>
                  </a:lnTo>
                  <a:lnTo>
                    <a:pt x="147" y="456"/>
                  </a:lnTo>
                  <a:lnTo>
                    <a:pt x="146" y="455"/>
                  </a:lnTo>
                  <a:lnTo>
                    <a:pt x="145" y="455"/>
                  </a:lnTo>
                  <a:lnTo>
                    <a:pt x="145" y="454"/>
                  </a:lnTo>
                  <a:lnTo>
                    <a:pt x="143" y="454"/>
                  </a:lnTo>
                  <a:lnTo>
                    <a:pt x="142" y="453"/>
                  </a:lnTo>
                  <a:lnTo>
                    <a:pt x="142" y="452"/>
                  </a:lnTo>
                  <a:lnTo>
                    <a:pt x="141" y="451"/>
                  </a:lnTo>
                  <a:lnTo>
                    <a:pt x="141" y="452"/>
                  </a:lnTo>
                  <a:lnTo>
                    <a:pt x="140" y="452"/>
                  </a:lnTo>
                  <a:lnTo>
                    <a:pt x="140" y="451"/>
                  </a:lnTo>
                  <a:lnTo>
                    <a:pt x="140" y="451"/>
                  </a:lnTo>
                  <a:lnTo>
                    <a:pt x="139" y="451"/>
                  </a:lnTo>
                  <a:lnTo>
                    <a:pt x="138" y="451"/>
                  </a:lnTo>
                  <a:lnTo>
                    <a:pt x="138" y="451"/>
                  </a:lnTo>
                  <a:lnTo>
                    <a:pt x="137" y="450"/>
                  </a:lnTo>
                  <a:lnTo>
                    <a:pt x="137" y="449"/>
                  </a:lnTo>
                  <a:lnTo>
                    <a:pt x="136" y="449"/>
                  </a:lnTo>
                  <a:lnTo>
                    <a:pt x="134" y="447"/>
                  </a:lnTo>
                  <a:lnTo>
                    <a:pt x="133" y="447"/>
                  </a:lnTo>
                  <a:lnTo>
                    <a:pt x="132" y="448"/>
                  </a:lnTo>
                  <a:lnTo>
                    <a:pt x="131" y="449"/>
                  </a:lnTo>
                  <a:lnTo>
                    <a:pt x="131" y="450"/>
                  </a:lnTo>
                  <a:lnTo>
                    <a:pt x="130" y="451"/>
                  </a:lnTo>
                  <a:lnTo>
                    <a:pt x="129" y="451"/>
                  </a:lnTo>
                  <a:lnTo>
                    <a:pt x="128" y="451"/>
                  </a:lnTo>
                  <a:lnTo>
                    <a:pt x="127" y="451"/>
                  </a:lnTo>
                  <a:lnTo>
                    <a:pt x="127" y="450"/>
                  </a:lnTo>
                  <a:lnTo>
                    <a:pt x="126" y="450"/>
                  </a:lnTo>
                  <a:lnTo>
                    <a:pt x="125" y="448"/>
                  </a:lnTo>
                  <a:lnTo>
                    <a:pt x="124" y="446"/>
                  </a:lnTo>
                  <a:lnTo>
                    <a:pt x="124" y="445"/>
                  </a:lnTo>
                  <a:lnTo>
                    <a:pt x="125" y="444"/>
                  </a:lnTo>
                  <a:lnTo>
                    <a:pt x="126" y="444"/>
                  </a:lnTo>
                  <a:lnTo>
                    <a:pt x="126" y="443"/>
                  </a:lnTo>
                  <a:lnTo>
                    <a:pt x="127" y="443"/>
                  </a:lnTo>
                  <a:lnTo>
                    <a:pt x="127" y="442"/>
                  </a:lnTo>
                  <a:lnTo>
                    <a:pt x="127" y="442"/>
                  </a:lnTo>
                  <a:lnTo>
                    <a:pt x="127" y="442"/>
                  </a:lnTo>
                  <a:lnTo>
                    <a:pt x="126" y="442"/>
                  </a:lnTo>
                  <a:lnTo>
                    <a:pt x="125" y="442"/>
                  </a:lnTo>
                  <a:lnTo>
                    <a:pt x="123" y="442"/>
                  </a:lnTo>
                  <a:lnTo>
                    <a:pt x="122" y="442"/>
                  </a:lnTo>
                  <a:lnTo>
                    <a:pt x="122" y="442"/>
                  </a:lnTo>
                  <a:lnTo>
                    <a:pt x="119" y="439"/>
                  </a:lnTo>
                  <a:lnTo>
                    <a:pt x="118" y="439"/>
                  </a:lnTo>
                  <a:lnTo>
                    <a:pt x="118" y="438"/>
                  </a:lnTo>
                  <a:lnTo>
                    <a:pt x="117" y="438"/>
                  </a:lnTo>
                  <a:lnTo>
                    <a:pt x="117" y="437"/>
                  </a:lnTo>
                  <a:lnTo>
                    <a:pt x="116" y="437"/>
                  </a:lnTo>
                  <a:lnTo>
                    <a:pt x="115" y="437"/>
                  </a:lnTo>
                  <a:lnTo>
                    <a:pt x="114" y="437"/>
                  </a:lnTo>
                  <a:lnTo>
                    <a:pt x="113" y="436"/>
                  </a:lnTo>
                  <a:lnTo>
                    <a:pt x="113" y="436"/>
                  </a:lnTo>
                  <a:lnTo>
                    <a:pt x="112" y="435"/>
                  </a:lnTo>
                  <a:lnTo>
                    <a:pt x="112" y="434"/>
                  </a:lnTo>
                  <a:lnTo>
                    <a:pt x="112" y="433"/>
                  </a:lnTo>
                  <a:lnTo>
                    <a:pt x="111" y="433"/>
                  </a:lnTo>
                  <a:lnTo>
                    <a:pt x="110" y="433"/>
                  </a:lnTo>
                  <a:lnTo>
                    <a:pt x="109" y="433"/>
                  </a:lnTo>
                  <a:lnTo>
                    <a:pt x="108" y="433"/>
                  </a:lnTo>
                  <a:lnTo>
                    <a:pt x="106" y="431"/>
                  </a:lnTo>
                  <a:lnTo>
                    <a:pt x="104" y="431"/>
                  </a:lnTo>
                  <a:lnTo>
                    <a:pt x="103" y="429"/>
                  </a:lnTo>
                  <a:lnTo>
                    <a:pt x="103" y="428"/>
                  </a:lnTo>
                  <a:lnTo>
                    <a:pt x="102" y="427"/>
                  </a:lnTo>
                  <a:lnTo>
                    <a:pt x="100" y="424"/>
                  </a:lnTo>
                  <a:lnTo>
                    <a:pt x="99" y="423"/>
                  </a:lnTo>
                  <a:lnTo>
                    <a:pt x="98" y="423"/>
                  </a:lnTo>
                  <a:lnTo>
                    <a:pt x="97" y="423"/>
                  </a:lnTo>
                  <a:lnTo>
                    <a:pt x="96" y="423"/>
                  </a:lnTo>
                  <a:lnTo>
                    <a:pt x="96" y="422"/>
                  </a:lnTo>
                  <a:lnTo>
                    <a:pt x="95" y="422"/>
                  </a:lnTo>
                  <a:lnTo>
                    <a:pt x="95" y="421"/>
                  </a:lnTo>
                  <a:lnTo>
                    <a:pt x="94" y="420"/>
                  </a:lnTo>
                  <a:lnTo>
                    <a:pt x="94" y="419"/>
                  </a:lnTo>
                  <a:lnTo>
                    <a:pt x="94" y="418"/>
                  </a:lnTo>
                  <a:lnTo>
                    <a:pt x="93" y="416"/>
                  </a:lnTo>
                  <a:lnTo>
                    <a:pt x="93" y="415"/>
                  </a:lnTo>
                  <a:lnTo>
                    <a:pt x="93" y="414"/>
                  </a:lnTo>
                  <a:lnTo>
                    <a:pt x="93" y="414"/>
                  </a:lnTo>
                  <a:lnTo>
                    <a:pt x="93" y="413"/>
                  </a:lnTo>
                  <a:lnTo>
                    <a:pt x="93" y="412"/>
                  </a:lnTo>
                  <a:lnTo>
                    <a:pt x="93" y="411"/>
                  </a:lnTo>
                  <a:lnTo>
                    <a:pt x="92" y="409"/>
                  </a:lnTo>
                  <a:lnTo>
                    <a:pt x="93" y="408"/>
                  </a:lnTo>
                  <a:lnTo>
                    <a:pt x="94" y="405"/>
                  </a:lnTo>
                  <a:lnTo>
                    <a:pt x="94" y="404"/>
                  </a:lnTo>
                  <a:lnTo>
                    <a:pt x="95" y="402"/>
                  </a:lnTo>
                  <a:lnTo>
                    <a:pt x="97" y="399"/>
                  </a:lnTo>
                  <a:lnTo>
                    <a:pt x="98" y="398"/>
                  </a:lnTo>
                  <a:lnTo>
                    <a:pt x="98" y="397"/>
                  </a:lnTo>
                  <a:lnTo>
                    <a:pt x="98" y="396"/>
                  </a:lnTo>
                  <a:lnTo>
                    <a:pt x="98" y="395"/>
                  </a:lnTo>
                  <a:lnTo>
                    <a:pt x="98" y="394"/>
                  </a:lnTo>
                  <a:lnTo>
                    <a:pt x="99" y="393"/>
                  </a:lnTo>
                  <a:lnTo>
                    <a:pt x="99" y="392"/>
                  </a:lnTo>
                  <a:lnTo>
                    <a:pt x="99" y="390"/>
                  </a:lnTo>
                  <a:lnTo>
                    <a:pt x="99" y="389"/>
                  </a:lnTo>
                  <a:lnTo>
                    <a:pt x="100" y="387"/>
                  </a:lnTo>
                  <a:lnTo>
                    <a:pt x="101" y="387"/>
                  </a:lnTo>
                  <a:lnTo>
                    <a:pt x="101" y="387"/>
                  </a:lnTo>
                  <a:lnTo>
                    <a:pt x="102" y="385"/>
                  </a:lnTo>
                  <a:lnTo>
                    <a:pt x="103" y="385"/>
                  </a:lnTo>
                  <a:lnTo>
                    <a:pt x="103" y="384"/>
                  </a:lnTo>
                  <a:lnTo>
                    <a:pt x="103" y="383"/>
                  </a:lnTo>
                  <a:lnTo>
                    <a:pt x="103" y="382"/>
                  </a:lnTo>
                  <a:lnTo>
                    <a:pt x="104" y="381"/>
                  </a:lnTo>
                  <a:lnTo>
                    <a:pt x="104" y="380"/>
                  </a:lnTo>
                  <a:lnTo>
                    <a:pt x="104" y="379"/>
                  </a:lnTo>
                  <a:lnTo>
                    <a:pt x="104" y="378"/>
                  </a:lnTo>
                  <a:lnTo>
                    <a:pt x="104" y="377"/>
                  </a:lnTo>
                  <a:lnTo>
                    <a:pt x="104" y="376"/>
                  </a:lnTo>
                  <a:lnTo>
                    <a:pt x="103" y="375"/>
                  </a:lnTo>
                  <a:lnTo>
                    <a:pt x="103" y="374"/>
                  </a:lnTo>
                  <a:lnTo>
                    <a:pt x="103" y="374"/>
                  </a:lnTo>
                  <a:lnTo>
                    <a:pt x="103" y="373"/>
                  </a:lnTo>
                  <a:lnTo>
                    <a:pt x="102" y="372"/>
                  </a:lnTo>
                  <a:lnTo>
                    <a:pt x="102" y="371"/>
                  </a:lnTo>
                  <a:lnTo>
                    <a:pt x="102" y="370"/>
                  </a:lnTo>
                  <a:lnTo>
                    <a:pt x="102" y="369"/>
                  </a:lnTo>
                  <a:lnTo>
                    <a:pt x="103" y="368"/>
                  </a:lnTo>
                  <a:lnTo>
                    <a:pt x="104" y="368"/>
                  </a:lnTo>
                  <a:lnTo>
                    <a:pt x="104" y="367"/>
                  </a:lnTo>
                  <a:lnTo>
                    <a:pt x="104" y="366"/>
                  </a:lnTo>
                  <a:lnTo>
                    <a:pt x="106" y="365"/>
                  </a:lnTo>
                  <a:lnTo>
                    <a:pt x="108" y="363"/>
                  </a:lnTo>
                  <a:lnTo>
                    <a:pt x="108" y="362"/>
                  </a:lnTo>
                  <a:lnTo>
                    <a:pt x="108" y="361"/>
                  </a:lnTo>
                  <a:lnTo>
                    <a:pt x="109" y="359"/>
                  </a:lnTo>
                  <a:lnTo>
                    <a:pt x="109" y="359"/>
                  </a:lnTo>
                  <a:lnTo>
                    <a:pt x="108" y="359"/>
                  </a:lnTo>
                  <a:lnTo>
                    <a:pt x="108" y="358"/>
                  </a:lnTo>
                  <a:lnTo>
                    <a:pt x="107" y="358"/>
                  </a:lnTo>
                  <a:lnTo>
                    <a:pt x="106" y="357"/>
                  </a:lnTo>
                  <a:lnTo>
                    <a:pt x="105" y="357"/>
                  </a:lnTo>
                  <a:lnTo>
                    <a:pt x="104" y="356"/>
                  </a:lnTo>
                  <a:lnTo>
                    <a:pt x="103" y="356"/>
                  </a:lnTo>
                  <a:lnTo>
                    <a:pt x="103" y="355"/>
                  </a:lnTo>
                  <a:lnTo>
                    <a:pt x="102" y="355"/>
                  </a:lnTo>
                  <a:lnTo>
                    <a:pt x="102" y="354"/>
                  </a:lnTo>
                  <a:lnTo>
                    <a:pt x="101" y="354"/>
                  </a:lnTo>
                  <a:lnTo>
                    <a:pt x="101" y="353"/>
                  </a:lnTo>
                  <a:lnTo>
                    <a:pt x="100" y="353"/>
                  </a:lnTo>
                  <a:lnTo>
                    <a:pt x="99" y="353"/>
                  </a:lnTo>
                  <a:lnTo>
                    <a:pt x="98" y="352"/>
                  </a:lnTo>
                  <a:lnTo>
                    <a:pt x="97" y="352"/>
                  </a:lnTo>
                  <a:lnTo>
                    <a:pt x="96" y="351"/>
                  </a:lnTo>
                  <a:lnTo>
                    <a:pt x="95" y="351"/>
                  </a:lnTo>
                  <a:lnTo>
                    <a:pt x="94" y="352"/>
                  </a:lnTo>
                  <a:lnTo>
                    <a:pt x="94" y="352"/>
                  </a:lnTo>
                  <a:lnTo>
                    <a:pt x="93" y="351"/>
                  </a:lnTo>
                  <a:lnTo>
                    <a:pt x="92" y="351"/>
                  </a:lnTo>
                  <a:lnTo>
                    <a:pt x="91" y="350"/>
                  </a:lnTo>
                  <a:lnTo>
                    <a:pt x="89" y="350"/>
                  </a:lnTo>
                  <a:lnTo>
                    <a:pt x="88" y="350"/>
                  </a:lnTo>
                  <a:lnTo>
                    <a:pt x="87" y="350"/>
                  </a:lnTo>
                  <a:lnTo>
                    <a:pt x="87" y="349"/>
                  </a:lnTo>
                  <a:lnTo>
                    <a:pt x="86" y="349"/>
                  </a:lnTo>
                  <a:lnTo>
                    <a:pt x="85" y="349"/>
                  </a:lnTo>
                  <a:lnTo>
                    <a:pt x="85" y="349"/>
                  </a:lnTo>
                  <a:lnTo>
                    <a:pt x="84" y="349"/>
                  </a:lnTo>
                  <a:lnTo>
                    <a:pt x="83" y="349"/>
                  </a:lnTo>
                  <a:lnTo>
                    <a:pt x="82" y="349"/>
                  </a:lnTo>
                  <a:lnTo>
                    <a:pt x="81" y="350"/>
                  </a:lnTo>
                  <a:lnTo>
                    <a:pt x="81" y="350"/>
                  </a:lnTo>
                  <a:lnTo>
                    <a:pt x="81" y="351"/>
                  </a:lnTo>
                  <a:lnTo>
                    <a:pt x="80" y="352"/>
                  </a:lnTo>
                  <a:lnTo>
                    <a:pt x="79" y="354"/>
                  </a:lnTo>
                  <a:lnTo>
                    <a:pt x="79" y="355"/>
                  </a:lnTo>
                  <a:lnTo>
                    <a:pt x="78" y="355"/>
                  </a:lnTo>
                  <a:lnTo>
                    <a:pt x="77" y="356"/>
                  </a:lnTo>
                  <a:lnTo>
                    <a:pt x="76" y="358"/>
                  </a:lnTo>
                  <a:lnTo>
                    <a:pt x="76" y="358"/>
                  </a:lnTo>
                  <a:lnTo>
                    <a:pt x="75" y="359"/>
                  </a:lnTo>
                  <a:lnTo>
                    <a:pt x="74" y="359"/>
                  </a:lnTo>
                  <a:lnTo>
                    <a:pt x="73" y="358"/>
                  </a:lnTo>
                  <a:lnTo>
                    <a:pt x="70" y="357"/>
                  </a:lnTo>
                  <a:lnTo>
                    <a:pt x="70" y="356"/>
                  </a:lnTo>
                  <a:lnTo>
                    <a:pt x="69" y="355"/>
                  </a:lnTo>
                  <a:lnTo>
                    <a:pt x="68" y="354"/>
                  </a:lnTo>
                  <a:lnTo>
                    <a:pt x="67" y="353"/>
                  </a:lnTo>
                  <a:lnTo>
                    <a:pt x="67" y="352"/>
                  </a:lnTo>
                  <a:lnTo>
                    <a:pt x="67" y="351"/>
                  </a:lnTo>
                  <a:lnTo>
                    <a:pt x="67" y="350"/>
                  </a:lnTo>
                  <a:lnTo>
                    <a:pt x="67" y="350"/>
                  </a:lnTo>
                  <a:lnTo>
                    <a:pt x="67" y="348"/>
                  </a:lnTo>
                  <a:lnTo>
                    <a:pt x="66" y="347"/>
                  </a:lnTo>
                  <a:lnTo>
                    <a:pt x="66" y="346"/>
                  </a:lnTo>
                  <a:lnTo>
                    <a:pt x="66" y="345"/>
                  </a:lnTo>
                  <a:lnTo>
                    <a:pt x="65" y="345"/>
                  </a:lnTo>
                  <a:lnTo>
                    <a:pt x="64" y="343"/>
                  </a:lnTo>
                  <a:lnTo>
                    <a:pt x="64" y="342"/>
                  </a:lnTo>
                  <a:lnTo>
                    <a:pt x="63" y="341"/>
                  </a:lnTo>
                  <a:lnTo>
                    <a:pt x="63" y="341"/>
                  </a:lnTo>
                  <a:lnTo>
                    <a:pt x="64" y="340"/>
                  </a:lnTo>
                  <a:lnTo>
                    <a:pt x="66" y="338"/>
                  </a:lnTo>
                  <a:lnTo>
                    <a:pt x="66" y="337"/>
                  </a:lnTo>
                  <a:lnTo>
                    <a:pt x="65" y="335"/>
                  </a:lnTo>
                  <a:lnTo>
                    <a:pt x="65" y="334"/>
                  </a:lnTo>
                  <a:lnTo>
                    <a:pt x="64" y="334"/>
                  </a:lnTo>
                  <a:lnTo>
                    <a:pt x="64" y="333"/>
                  </a:lnTo>
                  <a:lnTo>
                    <a:pt x="63" y="332"/>
                  </a:lnTo>
                  <a:lnTo>
                    <a:pt x="63" y="332"/>
                  </a:lnTo>
                  <a:lnTo>
                    <a:pt x="63" y="330"/>
                  </a:lnTo>
                  <a:lnTo>
                    <a:pt x="62" y="329"/>
                  </a:lnTo>
                  <a:lnTo>
                    <a:pt x="62" y="328"/>
                  </a:lnTo>
                  <a:lnTo>
                    <a:pt x="62" y="327"/>
                  </a:lnTo>
                  <a:lnTo>
                    <a:pt x="62" y="326"/>
                  </a:lnTo>
                  <a:lnTo>
                    <a:pt x="62" y="325"/>
                  </a:lnTo>
                  <a:lnTo>
                    <a:pt x="62" y="324"/>
                  </a:lnTo>
                  <a:lnTo>
                    <a:pt x="61" y="323"/>
                  </a:lnTo>
                  <a:lnTo>
                    <a:pt x="61" y="323"/>
                  </a:lnTo>
                  <a:lnTo>
                    <a:pt x="61" y="322"/>
                  </a:lnTo>
                  <a:lnTo>
                    <a:pt x="60" y="322"/>
                  </a:lnTo>
                  <a:lnTo>
                    <a:pt x="59" y="322"/>
                  </a:lnTo>
                  <a:lnTo>
                    <a:pt x="59" y="321"/>
                  </a:lnTo>
                  <a:lnTo>
                    <a:pt x="58" y="320"/>
                  </a:lnTo>
                  <a:lnTo>
                    <a:pt x="58" y="319"/>
                  </a:lnTo>
                  <a:lnTo>
                    <a:pt x="57" y="318"/>
                  </a:lnTo>
                  <a:lnTo>
                    <a:pt x="56" y="317"/>
                  </a:lnTo>
                  <a:lnTo>
                    <a:pt x="54" y="316"/>
                  </a:lnTo>
                  <a:lnTo>
                    <a:pt x="52" y="314"/>
                  </a:lnTo>
                  <a:lnTo>
                    <a:pt x="52" y="313"/>
                  </a:lnTo>
                  <a:lnTo>
                    <a:pt x="51" y="313"/>
                  </a:lnTo>
                  <a:lnTo>
                    <a:pt x="50" y="313"/>
                  </a:lnTo>
                  <a:lnTo>
                    <a:pt x="49" y="313"/>
                  </a:lnTo>
                  <a:lnTo>
                    <a:pt x="49" y="312"/>
                  </a:lnTo>
                  <a:lnTo>
                    <a:pt x="48" y="312"/>
                  </a:lnTo>
                  <a:lnTo>
                    <a:pt x="48" y="311"/>
                  </a:lnTo>
                  <a:lnTo>
                    <a:pt x="47" y="311"/>
                  </a:lnTo>
                  <a:lnTo>
                    <a:pt x="46" y="311"/>
                  </a:lnTo>
                  <a:lnTo>
                    <a:pt x="46" y="310"/>
                  </a:lnTo>
                  <a:lnTo>
                    <a:pt x="45" y="309"/>
                  </a:lnTo>
                  <a:lnTo>
                    <a:pt x="44" y="308"/>
                  </a:lnTo>
                  <a:lnTo>
                    <a:pt x="43" y="308"/>
                  </a:lnTo>
                  <a:lnTo>
                    <a:pt x="42" y="308"/>
                  </a:lnTo>
                  <a:lnTo>
                    <a:pt x="42" y="307"/>
                  </a:lnTo>
                  <a:lnTo>
                    <a:pt x="41" y="307"/>
                  </a:lnTo>
                  <a:lnTo>
                    <a:pt x="40" y="306"/>
                  </a:lnTo>
                  <a:lnTo>
                    <a:pt x="40" y="306"/>
                  </a:lnTo>
                  <a:lnTo>
                    <a:pt x="39" y="305"/>
                  </a:lnTo>
                  <a:lnTo>
                    <a:pt x="38" y="304"/>
                  </a:lnTo>
                  <a:lnTo>
                    <a:pt x="37" y="304"/>
                  </a:lnTo>
                  <a:lnTo>
                    <a:pt x="37" y="304"/>
                  </a:lnTo>
                  <a:lnTo>
                    <a:pt x="36" y="303"/>
                  </a:lnTo>
                  <a:lnTo>
                    <a:pt x="35" y="301"/>
                  </a:lnTo>
                  <a:lnTo>
                    <a:pt x="35" y="300"/>
                  </a:lnTo>
                  <a:lnTo>
                    <a:pt x="34" y="299"/>
                  </a:lnTo>
                  <a:lnTo>
                    <a:pt x="34" y="298"/>
                  </a:lnTo>
                  <a:lnTo>
                    <a:pt x="33" y="297"/>
                  </a:lnTo>
                  <a:lnTo>
                    <a:pt x="32" y="296"/>
                  </a:lnTo>
                  <a:lnTo>
                    <a:pt x="31" y="296"/>
                  </a:lnTo>
                  <a:lnTo>
                    <a:pt x="31" y="296"/>
                  </a:lnTo>
                  <a:lnTo>
                    <a:pt x="29" y="296"/>
                  </a:lnTo>
                  <a:lnTo>
                    <a:pt x="29" y="295"/>
                  </a:lnTo>
                  <a:lnTo>
                    <a:pt x="28" y="295"/>
                  </a:lnTo>
                  <a:lnTo>
                    <a:pt x="28" y="294"/>
                  </a:lnTo>
                  <a:lnTo>
                    <a:pt x="27" y="293"/>
                  </a:lnTo>
                  <a:lnTo>
                    <a:pt x="27" y="292"/>
                  </a:lnTo>
                  <a:lnTo>
                    <a:pt x="27" y="291"/>
                  </a:lnTo>
                  <a:lnTo>
                    <a:pt x="26" y="291"/>
                  </a:lnTo>
                  <a:lnTo>
                    <a:pt x="26" y="290"/>
                  </a:lnTo>
                  <a:lnTo>
                    <a:pt x="24" y="289"/>
                  </a:lnTo>
                  <a:lnTo>
                    <a:pt x="23" y="289"/>
                  </a:lnTo>
                  <a:lnTo>
                    <a:pt x="22" y="288"/>
                  </a:lnTo>
                  <a:lnTo>
                    <a:pt x="21" y="288"/>
                  </a:lnTo>
                  <a:lnTo>
                    <a:pt x="21" y="287"/>
                  </a:lnTo>
                  <a:lnTo>
                    <a:pt x="21" y="286"/>
                  </a:lnTo>
                  <a:lnTo>
                    <a:pt x="20" y="286"/>
                  </a:lnTo>
                  <a:lnTo>
                    <a:pt x="20" y="285"/>
                  </a:lnTo>
                  <a:lnTo>
                    <a:pt x="19" y="285"/>
                  </a:lnTo>
                  <a:lnTo>
                    <a:pt x="18" y="284"/>
                  </a:lnTo>
                  <a:lnTo>
                    <a:pt x="17" y="284"/>
                  </a:lnTo>
                  <a:lnTo>
                    <a:pt x="16" y="283"/>
                  </a:lnTo>
                  <a:lnTo>
                    <a:pt x="15" y="282"/>
                  </a:lnTo>
                  <a:lnTo>
                    <a:pt x="14" y="281"/>
                  </a:lnTo>
                  <a:lnTo>
                    <a:pt x="13" y="280"/>
                  </a:lnTo>
                  <a:lnTo>
                    <a:pt x="12" y="279"/>
                  </a:lnTo>
                  <a:lnTo>
                    <a:pt x="12" y="277"/>
                  </a:lnTo>
                  <a:lnTo>
                    <a:pt x="12" y="277"/>
                  </a:lnTo>
                  <a:lnTo>
                    <a:pt x="12" y="276"/>
                  </a:lnTo>
                  <a:lnTo>
                    <a:pt x="12" y="275"/>
                  </a:lnTo>
                  <a:lnTo>
                    <a:pt x="12" y="274"/>
                  </a:lnTo>
                  <a:lnTo>
                    <a:pt x="12" y="273"/>
                  </a:lnTo>
                  <a:lnTo>
                    <a:pt x="12" y="272"/>
                  </a:lnTo>
                  <a:lnTo>
                    <a:pt x="12" y="271"/>
                  </a:lnTo>
                  <a:lnTo>
                    <a:pt x="11" y="271"/>
                  </a:lnTo>
                  <a:lnTo>
                    <a:pt x="10" y="270"/>
                  </a:lnTo>
                  <a:lnTo>
                    <a:pt x="9" y="270"/>
                  </a:lnTo>
                  <a:lnTo>
                    <a:pt x="7" y="269"/>
                  </a:lnTo>
                  <a:lnTo>
                    <a:pt x="7" y="268"/>
                  </a:lnTo>
                  <a:lnTo>
                    <a:pt x="6" y="266"/>
                  </a:lnTo>
                  <a:lnTo>
                    <a:pt x="6" y="265"/>
                  </a:lnTo>
                  <a:lnTo>
                    <a:pt x="6" y="264"/>
                  </a:lnTo>
                  <a:lnTo>
                    <a:pt x="7" y="262"/>
                  </a:lnTo>
                  <a:lnTo>
                    <a:pt x="8" y="262"/>
                  </a:lnTo>
                  <a:lnTo>
                    <a:pt x="8" y="261"/>
                  </a:lnTo>
                  <a:lnTo>
                    <a:pt x="8" y="260"/>
                  </a:lnTo>
                  <a:lnTo>
                    <a:pt x="7" y="260"/>
                  </a:lnTo>
                  <a:lnTo>
                    <a:pt x="7" y="259"/>
                  </a:lnTo>
                  <a:lnTo>
                    <a:pt x="6" y="258"/>
                  </a:lnTo>
                  <a:lnTo>
                    <a:pt x="5" y="258"/>
                  </a:lnTo>
                  <a:lnTo>
                    <a:pt x="5" y="257"/>
                  </a:lnTo>
                  <a:lnTo>
                    <a:pt x="4" y="256"/>
                  </a:lnTo>
                  <a:lnTo>
                    <a:pt x="4" y="255"/>
                  </a:lnTo>
                  <a:lnTo>
                    <a:pt x="3" y="254"/>
                  </a:lnTo>
                  <a:lnTo>
                    <a:pt x="3" y="253"/>
                  </a:lnTo>
                  <a:lnTo>
                    <a:pt x="3" y="252"/>
                  </a:lnTo>
                  <a:lnTo>
                    <a:pt x="3" y="251"/>
                  </a:lnTo>
                  <a:lnTo>
                    <a:pt x="2" y="250"/>
                  </a:lnTo>
                  <a:lnTo>
                    <a:pt x="2" y="249"/>
                  </a:lnTo>
                  <a:lnTo>
                    <a:pt x="2" y="247"/>
                  </a:lnTo>
                  <a:lnTo>
                    <a:pt x="1" y="245"/>
                  </a:lnTo>
                  <a:lnTo>
                    <a:pt x="1" y="243"/>
                  </a:lnTo>
                  <a:lnTo>
                    <a:pt x="1" y="242"/>
                  </a:lnTo>
                  <a:lnTo>
                    <a:pt x="0" y="241"/>
                  </a:lnTo>
                  <a:lnTo>
                    <a:pt x="0" y="240"/>
                  </a:lnTo>
                  <a:lnTo>
                    <a:pt x="0" y="240"/>
                  </a:lnTo>
                  <a:lnTo>
                    <a:pt x="0" y="239"/>
                  </a:lnTo>
                  <a:lnTo>
                    <a:pt x="0" y="238"/>
                  </a:lnTo>
                  <a:lnTo>
                    <a:pt x="0" y="237"/>
                  </a:lnTo>
                  <a:lnTo>
                    <a:pt x="0" y="236"/>
                  </a:lnTo>
                  <a:lnTo>
                    <a:pt x="0" y="235"/>
                  </a:lnTo>
                  <a:lnTo>
                    <a:pt x="1" y="235"/>
                  </a:lnTo>
                  <a:lnTo>
                    <a:pt x="0" y="235"/>
                  </a:lnTo>
                  <a:lnTo>
                    <a:pt x="0" y="234"/>
                  </a:lnTo>
                  <a:lnTo>
                    <a:pt x="0" y="233"/>
                  </a:lnTo>
                  <a:lnTo>
                    <a:pt x="0" y="232"/>
                  </a:lnTo>
                  <a:lnTo>
                    <a:pt x="0" y="231"/>
                  </a:lnTo>
                  <a:lnTo>
                    <a:pt x="0" y="231"/>
                  </a:lnTo>
                  <a:lnTo>
                    <a:pt x="1" y="231"/>
                  </a:lnTo>
                  <a:lnTo>
                    <a:pt x="1" y="229"/>
                  </a:lnTo>
                  <a:lnTo>
                    <a:pt x="1" y="228"/>
                  </a:lnTo>
                  <a:lnTo>
                    <a:pt x="1" y="227"/>
                  </a:lnTo>
                  <a:lnTo>
                    <a:pt x="1" y="226"/>
                  </a:lnTo>
                  <a:lnTo>
                    <a:pt x="2" y="226"/>
                  </a:lnTo>
                  <a:lnTo>
                    <a:pt x="3" y="223"/>
                  </a:lnTo>
                  <a:lnTo>
                    <a:pt x="3" y="222"/>
                  </a:lnTo>
                  <a:lnTo>
                    <a:pt x="3" y="222"/>
                  </a:lnTo>
                  <a:lnTo>
                    <a:pt x="3" y="221"/>
                  </a:lnTo>
                  <a:lnTo>
                    <a:pt x="3" y="220"/>
                  </a:lnTo>
                  <a:lnTo>
                    <a:pt x="3" y="219"/>
                  </a:lnTo>
                  <a:lnTo>
                    <a:pt x="4" y="219"/>
                  </a:lnTo>
                  <a:lnTo>
                    <a:pt x="5" y="218"/>
                  </a:lnTo>
                  <a:lnTo>
                    <a:pt x="6" y="217"/>
                  </a:lnTo>
                  <a:lnTo>
                    <a:pt x="7" y="217"/>
                  </a:lnTo>
                  <a:lnTo>
                    <a:pt x="8" y="217"/>
                  </a:lnTo>
                  <a:lnTo>
                    <a:pt x="8" y="216"/>
                  </a:lnTo>
                  <a:lnTo>
                    <a:pt x="9" y="216"/>
                  </a:lnTo>
                  <a:lnTo>
                    <a:pt x="9" y="215"/>
                  </a:lnTo>
                  <a:lnTo>
                    <a:pt x="9" y="214"/>
                  </a:lnTo>
                  <a:lnTo>
                    <a:pt x="9" y="213"/>
                  </a:lnTo>
                  <a:lnTo>
                    <a:pt x="8" y="213"/>
                  </a:lnTo>
                  <a:lnTo>
                    <a:pt x="8" y="212"/>
                  </a:lnTo>
                  <a:lnTo>
                    <a:pt x="8" y="211"/>
                  </a:lnTo>
                  <a:lnTo>
                    <a:pt x="8" y="210"/>
                  </a:lnTo>
                  <a:lnTo>
                    <a:pt x="9" y="209"/>
                  </a:lnTo>
                  <a:lnTo>
                    <a:pt x="9" y="208"/>
                  </a:lnTo>
                  <a:lnTo>
                    <a:pt x="9" y="207"/>
                  </a:lnTo>
                  <a:lnTo>
                    <a:pt x="9" y="206"/>
                  </a:lnTo>
                  <a:lnTo>
                    <a:pt x="9" y="205"/>
                  </a:lnTo>
                  <a:lnTo>
                    <a:pt x="9" y="204"/>
                  </a:lnTo>
                  <a:lnTo>
                    <a:pt x="8" y="204"/>
                  </a:lnTo>
                  <a:lnTo>
                    <a:pt x="7" y="203"/>
                  </a:lnTo>
                  <a:lnTo>
                    <a:pt x="6" y="203"/>
                  </a:lnTo>
                  <a:lnTo>
                    <a:pt x="6" y="202"/>
                  </a:lnTo>
                  <a:lnTo>
                    <a:pt x="6" y="201"/>
                  </a:lnTo>
                  <a:lnTo>
                    <a:pt x="6" y="200"/>
                  </a:lnTo>
                  <a:lnTo>
                    <a:pt x="7" y="199"/>
                  </a:lnTo>
                  <a:lnTo>
                    <a:pt x="8" y="199"/>
                  </a:lnTo>
                  <a:lnTo>
                    <a:pt x="8" y="198"/>
                  </a:lnTo>
                  <a:lnTo>
                    <a:pt x="8" y="197"/>
                  </a:lnTo>
                  <a:lnTo>
                    <a:pt x="9" y="196"/>
                  </a:lnTo>
                  <a:lnTo>
                    <a:pt x="9" y="195"/>
                  </a:lnTo>
                  <a:lnTo>
                    <a:pt x="10" y="195"/>
                  </a:lnTo>
                  <a:lnTo>
                    <a:pt x="11" y="194"/>
                  </a:lnTo>
                  <a:lnTo>
                    <a:pt x="12" y="194"/>
                  </a:lnTo>
                  <a:lnTo>
                    <a:pt x="12" y="194"/>
                  </a:lnTo>
                  <a:lnTo>
                    <a:pt x="14" y="193"/>
                  </a:lnTo>
                  <a:lnTo>
                    <a:pt x="15" y="193"/>
                  </a:lnTo>
                  <a:lnTo>
                    <a:pt x="16" y="193"/>
                  </a:lnTo>
                  <a:lnTo>
                    <a:pt x="16" y="192"/>
                  </a:lnTo>
                  <a:lnTo>
                    <a:pt x="17" y="192"/>
                  </a:lnTo>
                  <a:lnTo>
                    <a:pt x="18" y="192"/>
                  </a:lnTo>
                  <a:lnTo>
                    <a:pt x="19" y="192"/>
                  </a:lnTo>
                  <a:lnTo>
                    <a:pt x="21" y="192"/>
                  </a:lnTo>
                  <a:lnTo>
                    <a:pt x="21" y="192"/>
                  </a:lnTo>
                  <a:lnTo>
                    <a:pt x="23" y="191"/>
                  </a:lnTo>
                  <a:lnTo>
                    <a:pt x="23" y="190"/>
                  </a:lnTo>
                  <a:lnTo>
                    <a:pt x="24" y="190"/>
                  </a:lnTo>
                  <a:lnTo>
                    <a:pt x="25" y="189"/>
                  </a:lnTo>
                  <a:lnTo>
                    <a:pt x="25" y="188"/>
                  </a:lnTo>
                  <a:lnTo>
                    <a:pt x="26" y="188"/>
                  </a:lnTo>
                  <a:lnTo>
                    <a:pt x="26" y="186"/>
                  </a:lnTo>
                  <a:lnTo>
                    <a:pt x="26" y="185"/>
                  </a:lnTo>
                  <a:lnTo>
                    <a:pt x="26" y="185"/>
                  </a:lnTo>
                  <a:lnTo>
                    <a:pt x="26" y="184"/>
                  </a:lnTo>
                  <a:lnTo>
                    <a:pt x="26" y="183"/>
                  </a:lnTo>
                  <a:lnTo>
                    <a:pt x="26" y="182"/>
                  </a:lnTo>
                  <a:lnTo>
                    <a:pt x="26" y="181"/>
                  </a:lnTo>
                  <a:lnTo>
                    <a:pt x="27" y="180"/>
                  </a:lnTo>
                  <a:lnTo>
                    <a:pt x="27" y="179"/>
                  </a:lnTo>
                  <a:lnTo>
                    <a:pt x="27" y="178"/>
                  </a:lnTo>
                  <a:lnTo>
                    <a:pt x="27" y="177"/>
                  </a:lnTo>
                  <a:lnTo>
                    <a:pt x="27" y="176"/>
                  </a:lnTo>
                  <a:lnTo>
                    <a:pt x="27" y="176"/>
                  </a:lnTo>
                  <a:lnTo>
                    <a:pt x="27" y="175"/>
                  </a:lnTo>
                  <a:lnTo>
                    <a:pt x="27" y="174"/>
                  </a:lnTo>
                  <a:lnTo>
                    <a:pt x="28" y="173"/>
                  </a:lnTo>
                  <a:lnTo>
                    <a:pt x="29" y="172"/>
                  </a:lnTo>
                  <a:lnTo>
                    <a:pt x="30" y="171"/>
                  </a:lnTo>
                  <a:lnTo>
                    <a:pt x="30" y="170"/>
                  </a:lnTo>
                  <a:lnTo>
                    <a:pt x="30" y="169"/>
                  </a:lnTo>
                  <a:lnTo>
                    <a:pt x="31" y="169"/>
                  </a:lnTo>
                  <a:lnTo>
                    <a:pt x="31" y="168"/>
                  </a:lnTo>
                  <a:lnTo>
                    <a:pt x="31" y="167"/>
                  </a:lnTo>
                  <a:lnTo>
                    <a:pt x="32" y="167"/>
                  </a:lnTo>
                  <a:lnTo>
                    <a:pt x="33" y="166"/>
                  </a:lnTo>
                  <a:lnTo>
                    <a:pt x="34" y="165"/>
                  </a:lnTo>
                  <a:lnTo>
                    <a:pt x="35" y="165"/>
                  </a:lnTo>
                  <a:lnTo>
                    <a:pt x="35" y="164"/>
                  </a:lnTo>
                  <a:lnTo>
                    <a:pt x="36" y="164"/>
                  </a:lnTo>
                  <a:lnTo>
                    <a:pt x="36" y="163"/>
                  </a:lnTo>
                  <a:lnTo>
                    <a:pt x="36" y="162"/>
                  </a:lnTo>
                  <a:lnTo>
                    <a:pt x="36" y="161"/>
                  </a:lnTo>
                  <a:lnTo>
                    <a:pt x="36" y="160"/>
                  </a:lnTo>
                  <a:lnTo>
                    <a:pt x="36" y="159"/>
                  </a:lnTo>
                  <a:lnTo>
                    <a:pt x="36" y="158"/>
                  </a:lnTo>
                  <a:lnTo>
                    <a:pt x="36" y="158"/>
                  </a:lnTo>
                  <a:lnTo>
                    <a:pt x="36" y="157"/>
                  </a:lnTo>
                  <a:lnTo>
                    <a:pt x="36" y="156"/>
                  </a:lnTo>
                  <a:lnTo>
                    <a:pt x="37" y="156"/>
                  </a:lnTo>
                  <a:lnTo>
                    <a:pt x="36" y="155"/>
                  </a:lnTo>
                  <a:lnTo>
                    <a:pt x="37" y="154"/>
                  </a:lnTo>
                  <a:lnTo>
                    <a:pt x="37" y="153"/>
                  </a:lnTo>
                  <a:lnTo>
                    <a:pt x="36" y="152"/>
                  </a:lnTo>
                  <a:lnTo>
                    <a:pt x="36" y="151"/>
                  </a:lnTo>
                  <a:lnTo>
                    <a:pt x="36" y="150"/>
                  </a:lnTo>
                  <a:lnTo>
                    <a:pt x="36" y="149"/>
                  </a:lnTo>
                  <a:lnTo>
                    <a:pt x="36" y="149"/>
                  </a:lnTo>
                  <a:lnTo>
                    <a:pt x="36" y="148"/>
                  </a:lnTo>
                  <a:lnTo>
                    <a:pt x="36" y="147"/>
                  </a:lnTo>
                  <a:lnTo>
                    <a:pt x="35" y="146"/>
                  </a:lnTo>
                  <a:lnTo>
                    <a:pt x="34" y="145"/>
                  </a:lnTo>
                  <a:lnTo>
                    <a:pt x="34" y="144"/>
                  </a:lnTo>
                  <a:lnTo>
                    <a:pt x="33" y="143"/>
                  </a:lnTo>
                  <a:lnTo>
                    <a:pt x="33" y="142"/>
                  </a:lnTo>
                  <a:lnTo>
                    <a:pt x="32" y="142"/>
                  </a:lnTo>
                  <a:lnTo>
                    <a:pt x="32" y="141"/>
                  </a:lnTo>
                  <a:lnTo>
                    <a:pt x="31" y="141"/>
                  </a:lnTo>
                  <a:lnTo>
                    <a:pt x="31" y="141"/>
                  </a:lnTo>
                  <a:lnTo>
                    <a:pt x="30" y="141"/>
                  </a:lnTo>
                  <a:lnTo>
                    <a:pt x="29" y="141"/>
                  </a:lnTo>
                  <a:lnTo>
                    <a:pt x="28" y="139"/>
                  </a:lnTo>
                  <a:lnTo>
                    <a:pt x="27" y="139"/>
                  </a:lnTo>
                  <a:lnTo>
                    <a:pt x="27" y="138"/>
                  </a:lnTo>
                  <a:lnTo>
                    <a:pt x="26" y="138"/>
                  </a:lnTo>
                  <a:lnTo>
                    <a:pt x="26" y="137"/>
                  </a:lnTo>
                  <a:lnTo>
                    <a:pt x="25" y="136"/>
                  </a:lnTo>
                  <a:lnTo>
                    <a:pt x="24" y="135"/>
                  </a:lnTo>
                  <a:lnTo>
                    <a:pt x="23" y="135"/>
                  </a:lnTo>
                  <a:lnTo>
                    <a:pt x="23" y="134"/>
                  </a:lnTo>
                  <a:lnTo>
                    <a:pt x="23" y="133"/>
                  </a:lnTo>
                  <a:lnTo>
                    <a:pt x="24" y="132"/>
                  </a:lnTo>
                  <a:lnTo>
                    <a:pt x="24" y="131"/>
                  </a:lnTo>
                  <a:lnTo>
                    <a:pt x="24" y="130"/>
                  </a:lnTo>
                  <a:lnTo>
                    <a:pt x="25" y="129"/>
                  </a:lnTo>
                  <a:lnTo>
                    <a:pt x="26" y="129"/>
                  </a:lnTo>
                  <a:lnTo>
                    <a:pt x="26" y="128"/>
                  </a:lnTo>
                  <a:lnTo>
                    <a:pt x="26" y="127"/>
                  </a:lnTo>
                  <a:lnTo>
                    <a:pt x="26" y="125"/>
                  </a:lnTo>
                  <a:lnTo>
                    <a:pt x="26" y="123"/>
                  </a:lnTo>
                  <a:lnTo>
                    <a:pt x="26" y="122"/>
                  </a:lnTo>
                  <a:lnTo>
                    <a:pt x="26" y="121"/>
                  </a:lnTo>
                  <a:lnTo>
                    <a:pt x="27" y="121"/>
                  </a:lnTo>
                  <a:lnTo>
                    <a:pt x="27" y="120"/>
                  </a:lnTo>
                  <a:lnTo>
                    <a:pt x="27" y="119"/>
                  </a:lnTo>
                  <a:lnTo>
                    <a:pt x="27" y="118"/>
                  </a:lnTo>
                  <a:lnTo>
                    <a:pt x="28" y="117"/>
                  </a:lnTo>
                  <a:lnTo>
                    <a:pt x="29" y="117"/>
                  </a:lnTo>
                  <a:lnTo>
                    <a:pt x="30" y="116"/>
                  </a:lnTo>
                  <a:lnTo>
                    <a:pt x="31" y="116"/>
                  </a:lnTo>
                  <a:lnTo>
                    <a:pt x="31" y="115"/>
                  </a:lnTo>
                  <a:lnTo>
                    <a:pt x="32" y="115"/>
                  </a:lnTo>
                  <a:lnTo>
                    <a:pt x="32" y="116"/>
                  </a:lnTo>
                  <a:lnTo>
                    <a:pt x="34" y="116"/>
                  </a:lnTo>
                  <a:lnTo>
                    <a:pt x="35" y="116"/>
                  </a:lnTo>
                  <a:lnTo>
                    <a:pt x="36" y="116"/>
                  </a:lnTo>
                  <a:lnTo>
                    <a:pt x="38" y="115"/>
                  </a:lnTo>
                  <a:lnTo>
                    <a:pt x="39" y="114"/>
                  </a:lnTo>
                  <a:lnTo>
                    <a:pt x="40" y="114"/>
                  </a:lnTo>
                  <a:lnTo>
                    <a:pt x="40" y="113"/>
                  </a:lnTo>
                  <a:lnTo>
                    <a:pt x="40" y="113"/>
                  </a:lnTo>
                  <a:lnTo>
                    <a:pt x="41" y="112"/>
                  </a:lnTo>
                  <a:lnTo>
                    <a:pt x="42" y="112"/>
                  </a:lnTo>
                  <a:lnTo>
                    <a:pt x="44" y="112"/>
                  </a:lnTo>
                  <a:lnTo>
                    <a:pt x="45" y="112"/>
                  </a:lnTo>
                  <a:lnTo>
                    <a:pt x="46" y="113"/>
                  </a:lnTo>
                  <a:lnTo>
                    <a:pt x="47" y="113"/>
                  </a:lnTo>
                  <a:lnTo>
                    <a:pt x="48" y="113"/>
                  </a:lnTo>
                  <a:lnTo>
                    <a:pt x="49" y="113"/>
                  </a:lnTo>
                  <a:lnTo>
                    <a:pt x="49" y="112"/>
                  </a:lnTo>
                  <a:lnTo>
                    <a:pt x="51" y="112"/>
                  </a:lnTo>
                  <a:lnTo>
                    <a:pt x="52" y="112"/>
                  </a:lnTo>
                  <a:lnTo>
                    <a:pt x="53" y="112"/>
                  </a:lnTo>
                  <a:lnTo>
                    <a:pt x="54" y="112"/>
                  </a:lnTo>
                  <a:lnTo>
                    <a:pt x="55" y="112"/>
                  </a:lnTo>
                  <a:lnTo>
                    <a:pt x="56" y="111"/>
                  </a:lnTo>
                  <a:lnTo>
                    <a:pt x="56" y="110"/>
                  </a:lnTo>
                  <a:lnTo>
                    <a:pt x="57" y="109"/>
                  </a:lnTo>
                  <a:lnTo>
                    <a:pt x="58" y="108"/>
                  </a:lnTo>
                  <a:lnTo>
                    <a:pt x="58" y="107"/>
                  </a:lnTo>
                  <a:lnTo>
                    <a:pt x="58" y="106"/>
                  </a:lnTo>
                  <a:lnTo>
                    <a:pt x="59" y="106"/>
                  </a:lnTo>
                  <a:lnTo>
                    <a:pt x="60" y="106"/>
                  </a:lnTo>
                  <a:lnTo>
                    <a:pt x="61" y="105"/>
                  </a:lnTo>
                  <a:lnTo>
                    <a:pt x="62" y="105"/>
                  </a:lnTo>
                  <a:lnTo>
                    <a:pt x="63" y="105"/>
                  </a:lnTo>
                  <a:lnTo>
                    <a:pt x="64" y="105"/>
                  </a:lnTo>
                  <a:lnTo>
                    <a:pt x="65" y="105"/>
                  </a:lnTo>
                  <a:lnTo>
                    <a:pt x="66" y="105"/>
                  </a:lnTo>
                  <a:lnTo>
                    <a:pt x="67" y="105"/>
                  </a:lnTo>
                  <a:lnTo>
                    <a:pt x="67" y="105"/>
                  </a:lnTo>
                  <a:lnTo>
                    <a:pt x="68" y="104"/>
                  </a:lnTo>
                  <a:lnTo>
                    <a:pt x="68" y="103"/>
                  </a:lnTo>
                  <a:lnTo>
                    <a:pt x="69" y="103"/>
                  </a:lnTo>
                  <a:lnTo>
                    <a:pt x="69" y="103"/>
                  </a:lnTo>
                  <a:lnTo>
                    <a:pt x="70" y="103"/>
                  </a:lnTo>
                  <a:lnTo>
                    <a:pt x="70" y="102"/>
                  </a:lnTo>
                  <a:lnTo>
                    <a:pt x="71" y="101"/>
                  </a:lnTo>
                  <a:lnTo>
                    <a:pt x="72" y="100"/>
                  </a:lnTo>
                  <a:lnTo>
                    <a:pt x="73" y="100"/>
                  </a:lnTo>
                  <a:lnTo>
                    <a:pt x="74" y="99"/>
                  </a:lnTo>
                  <a:lnTo>
                    <a:pt x="75" y="99"/>
                  </a:lnTo>
                  <a:lnTo>
                    <a:pt x="76" y="99"/>
                  </a:lnTo>
                  <a:lnTo>
                    <a:pt x="76" y="98"/>
                  </a:lnTo>
                  <a:lnTo>
                    <a:pt x="76" y="97"/>
                  </a:lnTo>
                  <a:lnTo>
                    <a:pt x="76" y="94"/>
                  </a:lnTo>
                  <a:lnTo>
                    <a:pt x="76" y="93"/>
                  </a:lnTo>
                  <a:lnTo>
                    <a:pt x="76" y="92"/>
                  </a:lnTo>
                  <a:lnTo>
                    <a:pt x="76" y="91"/>
                  </a:lnTo>
                  <a:lnTo>
                    <a:pt x="76" y="90"/>
                  </a:lnTo>
                  <a:lnTo>
                    <a:pt x="76" y="89"/>
                  </a:lnTo>
                  <a:lnTo>
                    <a:pt x="76" y="89"/>
                  </a:lnTo>
                  <a:lnTo>
                    <a:pt x="76" y="88"/>
                  </a:lnTo>
                  <a:lnTo>
                    <a:pt x="77" y="88"/>
                  </a:lnTo>
                  <a:lnTo>
                    <a:pt x="77" y="87"/>
                  </a:lnTo>
                  <a:lnTo>
                    <a:pt x="77" y="86"/>
                  </a:lnTo>
                  <a:lnTo>
                    <a:pt x="76" y="85"/>
                  </a:lnTo>
                  <a:lnTo>
                    <a:pt x="77" y="84"/>
                  </a:lnTo>
                  <a:lnTo>
                    <a:pt x="77" y="84"/>
                  </a:lnTo>
                  <a:lnTo>
                    <a:pt x="77" y="83"/>
                  </a:lnTo>
                  <a:lnTo>
                    <a:pt x="79" y="81"/>
                  </a:lnTo>
                  <a:lnTo>
                    <a:pt x="80" y="80"/>
                  </a:lnTo>
                  <a:lnTo>
                    <a:pt x="81" y="80"/>
                  </a:lnTo>
                  <a:lnTo>
                    <a:pt x="81" y="79"/>
                  </a:lnTo>
                  <a:lnTo>
                    <a:pt x="82" y="79"/>
                  </a:lnTo>
                  <a:lnTo>
                    <a:pt x="83" y="78"/>
                  </a:lnTo>
                  <a:lnTo>
                    <a:pt x="84" y="78"/>
                  </a:lnTo>
                  <a:lnTo>
                    <a:pt x="84" y="77"/>
                  </a:lnTo>
                  <a:lnTo>
                    <a:pt x="85" y="77"/>
                  </a:lnTo>
                  <a:lnTo>
                    <a:pt x="85" y="77"/>
                  </a:lnTo>
                  <a:lnTo>
                    <a:pt x="85" y="76"/>
                  </a:lnTo>
                  <a:lnTo>
                    <a:pt x="86" y="76"/>
                  </a:lnTo>
                  <a:lnTo>
                    <a:pt x="85" y="75"/>
                  </a:lnTo>
                  <a:lnTo>
                    <a:pt x="85" y="75"/>
                  </a:lnTo>
                  <a:lnTo>
                    <a:pt x="85" y="74"/>
                  </a:lnTo>
                  <a:lnTo>
                    <a:pt x="85" y="73"/>
                  </a:lnTo>
                  <a:lnTo>
                    <a:pt x="86" y="72"/>
                  </a:lnTo>
                  <a:lnTo>
                    <a:pt x="86" y="71"/>
                  </a:lnTo>
                  <a:lnTo>
                    <a:pt x="86" y="70"/>
                  </a:lnTo>
                  <a:lnTo>
                    <a:pt x="86" y="69"/>
                  </a:lnTo>
                  <a:lnTo>
                    <a:pt x="87" y="68"/>
                  </a:lnTo>
                  <a:lnTo>
                    <a:pt x="87" y="67"/>
                  </a:lnTo>
                  <a:lnTo>
                    <a:pt x="87" y="66"/>
                  </a:lnTo>
                  <a:lnTo>
                    <a:pt x="87" y="65"/>
                  </a:lnTo>
                  <a:lnTo>
                    <a:pt x="87" y="64"/>
                  </a:lnTo>
                  <a:lnTo>
                    <a:pt x="86" y="64"/>
                  </a:lnTo>
                  <a:lnTo>
                    <a:pt x="86" y="63"/>
                  </a:lnTo>
                  <a:lnTo>
                    <a:pt x="86" y="62"/>
                  </a:lnTo>
                  <a:lnTo>
                    <a:pt x="86" y="61"/>
                  </a:lnTo>
                  <a:lnTo>
                    <a:pt x="87" y="61"/>
                  </a:lnTo>
                  <a:lnTo>
                    <a:pt x="87" y="60"/>
                  </a:lnTo>
                  <a:lnTo>
                    <a:pt x="87" y="59"/>
                  </a:lnTo>
                  <a:lnTo>
                    <a:pt x="87" y="58"/>
                  </a:lnTo>
                  <a:lnTo>
                    <a:pt x="87" y="57"/>
                  </a:lnTo>
                  <a:lnTo>
                    <a:pt x="87" y="57"/>
                  </a:lnTo>
                  <a:lnTo>
                    <a:pt x="87" y="56"/>
                  </a:lnTo>
                  <a:lnTo>
                    <a:pt x="86" y="56"/>
                  </a:lnTo>
                  <a:lnTo>
                    <a:pt x="86" y="55"/>
                  </a:lnTo>
                  <a:lnTo>
                    <a:pt x="85" y="55"/>
                  </a:lnTo>
                  <a:lnTo>
                    <a:pt x="85" y="54"/>
                  </a:lnTo>
                  <a:lnTo>
                    <a:pt x="85" y="53"/>
                  </a:lnTo>
                  <a:lnTo>
                    <a:pt x="85" y="52"/>
                  </a:lnTo>
                  <a:lnTo>
                    <a:pt x="85" y="51"/>
                  </a:lnTo>
                  <a:lnTo>
                    <a:pt x="85" y="50"/>
                  </a:lnTo>
                  <a:lnTo>
                    <a:pt x="85" y="49"/>
                  </a:lnTo>
                  <a:lnTo>
                    <a:pt x="85" y="48"/>
                  </a:lnTo>
                  <a:lnTo>
                    <a:pt x="85" y="48"/>
                  </a:lnTo>
                  <a:lnTo>
                    <a:pt x="85" y="47"/>
                  </a:lnTo>
                  <a:lnTo>
                    <a:pt x="85" y="47"/>
                  </a:lnTo>
                  <a:lnTo>
                    <a:pt x="84" y="47"/>
                  </a:lnTo>
                  <a:lnTo>
                    <a:pt x="83" y="46"/>
                  </a:lnTo>
                  <a:lnTo>
                    <a:pt x="82" y="45"/>
                  </a:lnTo>
                  <a:lnTo>
                    <a:pt x="82" y="44"/>
                  </a:lnTo>
                  <a:lnTo>
                    <a:pt x="81" y="43"/>
                  </a:lnTo>
                  <a:lnTo>
                    <a:pt x="80" y="43"/>
                  </a:lnTo>
                  <a:lnTo>
                    <a:pt x="79" y="42"/>
                  </a:lnTo>
                  <a:lnTo>
                    <a:pt x="78" y="42"/>
                  </a:lnTo>
                  <a:lnTo>
                    <a:pt x="77" y="42"/>
                  </a:lnTo>
                  <a:lnTo>
                    <a:pt x="76" y="42"/>
                  </a:lnTo>
                  <a:lnTo>
                    <a:pt x="76" y="41"/>
                  </a:lnTo>
                  <a:lnTo>
                    <a:pt x="74" y="40"/>
                  </a:lnTo>
                  <a:lnTo>
                    <a:pt x="74" y="39"/>
                  </a:lnTo>
                  <a:lnTo>
                    <a:pt x="73" y="39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69" y="38"/>
                  </a:lnTo>
                  <a:lnTo>
                    <a:pt x="68" y="38"/>
                  </a:lnTo>
                  <a:lnTo>
                    <a:pt x="68" y="37"/>
                  </a:lnTo>
                  <a:lnTo>
                    <a:pt x="67" y="36"/>
                  </a:lnTo>
                  <a:lnTo>
                    <a:pt x="67" y="35"/>
                  </a:lnTo>
                  <a:lnTo>
                    <a:pt x="67" y="34"/>
                  </a:lnTo>
                  <a:lnTo>
                    <a:pt x="66" y="33"/>
                  </a:lnTo>
                  <a:lnTo>
                    <a:pt x="66" y="32"/>
                  </a:lnTo>
                  <a:lnTo>
                    <a:pt x="66" y="31"/>
                  </a:lnTo>
                  <a:lnTo>
                    <a:pt x="67" y="31"/>
                  </a:lnTo>
                  <a:lnTo>
                    <a:pt x="67" y="30"/>
                  </a:lnTo>
                  <a:lnTo>
                    <a:pt x="67" y="29"/>
                  </a:lnTo>
                  <a:lnTo>
                    <a:pt x="67" y="29"/>
                  </a:lnTo>
                  <a:lnTo>
                    <a:pt x="67" y="28"/>
                  </a:lnTo>
                  <a:lnTo>
                    <a:pt x="66" y="28"/>
                  </a:lnTo>
                  <a:lnTo>
                    <a:pt x="65" y="26"/>
                  </a:lnTo>
                  <a:lnTo>
                    <a:pt x="64" y="26"/>
                  </a:lnTo>
                  <a:lnTo>
                    <a:pt x="64" y="25"/>
                  </a:lnTo>
                  <a:lnTo>
                    <a:pt x="63" y="25"/>
                  </a:lnTo>
                  <a:lnTo>
                    <a:pt x="63" y="24"/>
                  </a:lnTo>
                  <a:lnTo>
                    <a:pt x="62" y="23"/>
                  </a:lnTo>
                  <a:lnTo>
                    <a:pt x="61" y="23"/>
                  </a:lnTo>
                  <a:lnTo>
                    <a:pt x="61" y="22"/>
                  </a:lnTo>
                  <a:lnTo>
                    <a:pt x="60" y="22"/>
                  </a:lnTo>
                  <a:lnTo>
                    <a:pt x="60" y="21"/>
                  </a:lnTo>
                  <a:lnTo>
                    <a:pt x="59" y="21"/>
                  </a:lnTo>
                  <a:lnTo>
                    <a:pt x="57" y="20"/>
                  </a:lnTo>
                  <a:lnTo>
                    <a:pt x="57" y="20"/>
                  </a:lnTo>
                  <a:lnTo>
                    <a:pt x="56" y="20"/>
                  </a:lnTo>
                  <a:lnTo>
                    <a:pt x="56" y="19"/>
                  </a:lnTo>
                  <a:lnTo>
                    <a:pt x="56" y="18"/>
                  </a:lnTo>
                  <a:lnTo>
                    <a:pt x="55" y="18"/>
                  </a:lnTo>
                  <a:lnTo>
                    <a:pt x="54" y="18"/>
                  </a:lnTo>
                  <a:lnTo>
                    <a:pt x="53" y="17"/>
                  </a:lnTo>
                  <a:lnTo>
                    <a:pt x="51" y="17"/>
                  </a:lnTo>
                  <a:lnTo>
                    <a:pt x="49" y="15"/>
                  </a:lnTo>
                  <a:lnTo>
                    <a:pt x="49" y="14"/>
                  </a:lnTo>
                  <a:lnTo>
                    <a:pt x="49" y="13"/>
                  </a:lnTo>
                  <a:lnTo>
                    <a:pt x="49" y="13"/>
                  </a:lnTo>
                  <a:lnTo>
                    <a:pt x="50" y="11"/>
                  </a:lnTo>
                  <a:lnTo>
                    <a:pt x="51" y="11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860" name="Freeform 1085">
              <a:extLst>
                <a:ext uri="{FF2B5EF4-FFF2-40B4-BE49-F238E27FC236}">
                  <a16:creationId xmlns:a16="http://schemas.microsoft.com/office/drawing/2014/main" id="{E8F818DE-A75C-C6DF-7722-2CBFA1F89A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1788" y="4094164"/>
              <a:ext cx="365125" cy="636588"/>
            </a:xfrm>
            <a:custGeom>
              <a:avLst/>
              <a:gdLst>
                <a:gd name="T0" fmla="*/ 147 w 230"/>
                <a:gd name="T1" fmla="*/ 5 h 401"/>
                <a:gd name="T2" fmla="*/ 177 w 230"/>
                <a:gd name="T3" fmla="*/ 1 h 401"/>
                <a:gd name="T4" fmla="*/ 198 w 230"/>
                <a:gd name="T5" fmla="*/ 11 h 401"/>
                <a:gd name="T6" fmla="*/ 203 w 230"/>
                <a:gd name="T7" fmla="*/ 55 h 401"/>
                <a:gd name="T8" fmla="*/ 209 w 230"/>
                <a:gd name="T9" fmla="*/ 100 h 401"/>
                <a:gd name="T10" fmla="*/ 213 w 230"/>
                <a:gd name="T11" fmla="*/ 137 h 401"/>
                <a:gd name="T12" fmla="*/ 217 w 230"/>
                <a:gd name="T13" fmla="*/ 174 h 401"/>
                <a:gd name="T14" fmla="*/ 220 w 230"/>
                <a:gd name="T15" fmla="*/ 201 h 401"/>
                <a:gd name="T16" fmla="*/ 223 w 230"/>
                <a:gd name="T17" fmla="*/ 238 h 401"/>
                <a:gd name="T18" fmla="*/ 220 w 230"/>
                <a:gd name="T19" fmla="*/ 256 h 401"/>
                <a:gd name="T20" fmla="*/ 225 w 230"/>
                <a:gd name="T21" fmla="*/ 266 h 401"/>
                <a:gd name="T22" fmla="*/ 230 w 230"/>
                <a:gd name="T23" fmla="*/ 275 h 401"/>
                <a:gd name="T24" fmla="*/ 223 w 230"/>
                <a:gd name="T25" fmla="*/ 281 h 401"/>
                <a:gd name="T26" fmla="*/ 211 w 230"/>
                <a:gd name="T27" fmla="*/ 288 h 401"/>
                <a:gd name="T28" fmla="*/ 198 w 230"/>
                <a:gd name="T29" fmla="*/ 290 h 401"/>
                <a:gd name="T30" fmla="*/ 184 w 230"/>
                <a:gd name="T31" fmla="*/ 293 h 401"/>
                <a:gd name="T32" fmla="*/ 188 w 230"/>
                <a:gd name="T33" fmla="*/ 309 h 401"/>
                <a:gd name="T34" fmla="*/ 180 w 230"/>
                <a:gd name="T35" fmla="*/ 319 h 401"/>
                <a:gd name="T36" fmla="*/ 172 w 230"/>
                <a:gd name="T37" fmla="*/ 333 h 401"/>
                <a:gd name="T38" fmla="*/ 160 w 230"/>
                <a:gd name="T39" fmla="*/ 338 h 401"/>
                <a:gd name="T40" fmla="*/ 157 w 230"/>
                <a:gd name="T41" fmla="*/ 358 h 401"/>
                <a:gd name="T42" fmla="*/ 148 w 230"/>
                <a:gd name="T43" fmla="*/ 368 h 401"/>
                <a:gd name="T44" fmla="*/ 140 w 230"/>
                <a:gd name="T45" fmla="*/ 366 h 401"/>
                <a:gd name="T46" fmla="*/ 129 w 230"/>
                <a:gd name="T47" fmla="*/ 357 h 401"/>
                <a:gd name="T48" fmla="*/ 121 w 230"/>
                <a:gd name="T49" fmla="*/ 357 h 401"/>
                <a:gd name="T50" fmla="*/ 119 w 230"/>
                <a:gd name="T51" fmla="*/ 361 h 401"/>
                <a:gd name="T52" fmla="*/ 113 w 230"/>
                <a:gd name="T53" fmla="*/ 375 h 401"/>
                <a:gd name="T54" fmla="*/ 107 w 230"/>
                <a:gd name="T55" fmla="*/ 384 h 401"/>
                <a:gd name="T56" fmla="*/ 100 w 230"/>
                <a:gd name="T57" fmla="*/ 380 h 401"/>
                <a:gd name="T58" fmla="*/ 91 w 230"/>
                <a:gd name="T59" fmla="*/ 372 h 401"/>
                <a:gd name="T60" fmla="*/ 77 w 230"/>
                <a:gd name="T61" fmla="*/ 380 h 401"/>
                <a:gd name="T62" fmla="*/ 72 w 230"/>
                <a:gd name="T63" fmla="*/ 394 h 401"/>
                <a:gd name="T64" fmla="*/ 57 w 230"/>
                <a:gd name="T65" fmla="*/ 386 h 401"/>
                <a:gd name="T66" fmla="*/ 45 w 230"/>
                <a:gd name="T67" fmla="*/ 382 h 401"/>
                <a:gd name="T68" fmla="*/ 35 w 230"/>
                <a:gd name="T69" fmla="*/ 379 h 401"/>
                <a:gd name="T70" fmla="*/ 35 w 230"/>
                <a:gd name="T71" fmla="*/ 390 h 401"/>
                <a:gd name="T72" fmla="*/ 29 w 230"/>
                <a:gd name="T73" fmla="*/ 388 h 401"/>
                <a:gd name="T74" fmla="*/ 17 w 230"/>
                <a:gd name="T75" fmla="*/ 390 h 401"/>
                <a:gd name="T76" fmla="*/ 9 w 230"/>
                <a:gd name="T77" fmla="*/ 390 h 401"/>
                <a:gd name="T78" fmla="*/ 8 w 230"/>
                <a:gd name="T79" fmla="*/ 401 h 401"/>
                <a:gd name="T80" fmla="*/ 0 w 230"/>
                <a:gd name="T81" fmla="*/ 393 h 401"/>
                <a:gd name="T82" fmla="*/ 2 w 230"/>
                <a:gd name="T83" fmla="*/ 375 h 401"/>
                <a:gd name="T84" fmla="*/ 7 w 230"/>
                <a:gd name="T85" fmla="*/ 363 h 401"/>
                <a:gd name="T86" fmla="*/ 7 w 230"/>
                <a:gd name="T87" fmla="*/ 352 h 401"/>
                <a:gd name="T88" fmla="*/ 18 w 230"/>
                <a:gd name="T89" fmla="*/ 340 h 401"/>
                <a:gd name="T90" fmla="*/ 24 w 230"/>
                <a:gd name="T91" fmla="*/ 326 h 401"/>
                <a:gd name="T92" fmla="*/ 33 w 230"/>
                <a:gd name="T93" fmla="*/ 311 h 401"/>
                <a:gd name="T94" fmla="*/ 29 w 230"/>
                <a:gd name="T95" fmla="*/ 292 h 401"/>
                <a:gd name="T96" fmla="*/ 26 w 230"/>
                <a:gd name="T97" fmla="*/ 276 h 401"/>
                <a:gd name="T98" fmla="*/ 24 w 230"/>
                <a:gd name="T99" fmla="*/ 263 h 401"/>
                <a:gd name="T100" fmla="*/ 26 w 230"/>
                <a:gd name="T101" fmla="*/ 248 h 401"/>
                <a:gd name="T102" fmla="*/ 24 w 230"/>
                <a:gd name="T103" fmla="*/ 219 h 401"/>
                <a:gd name="T104" fmla="*/ 20 w 230"/>
                <a:gd name="T105" fmla="*/ 174 h 401"/>
                <a:gd name="T106" fmla="*/ 16 w 230"/>
                <a:gd name="T107" fmla="*/ 131 h 401"/>
                <a:gd name="T108" fmla="*/ 12 w 230"/>
                <a:gd name="T109" fmla="*/ 83 h 401"/>
                <a:gd name="T110" fmla="*/ 9 w 230"/>
                <a:gd name="T111" fmla="*/ 45 h 401"/>
                <a:gd name="T112" fmla="*/ 7 w 230"/>
                <a:gd name="T113" fmla="*/ 26 h 401"/>
                <a:gd name="T114" fmla="*/ 17 w 230"/>
                <a:gd name="T115" fmla="*/ 30 h 401"/>
                <a:gd name="T116" fmla="*/ 36 w 230"/>
                <a:gd name="T117" fmla="*/ 27 h 401"/>
                <a:gd name="T118" fmla="*/ 63 w 230"/>
                <a:gd name="T119" fmla="*/ 14 h 401"/>
                <a:gd name="T120" fmla="*/ 98 w 230"/>
                <a:gd name="T121" fmla="*/ 1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0" h="401">
                  <a:moveTo>
                    <a:pt x="113" y="9"/>
                  </a:moveTo>
                  <a:lnTo>
                    <a:pt x="115" y="9"/>
                  </a:lnTo>
                  <a:lnTo>
                    <a:pt x="117" y="9"/>
                  </a:lnTo>
                  <a:lnTo>
                    <a:pt x="120" y="8"/>
                  </a:lnTo>
                  <a:lnTo>
                    <a:pt x="122" y="8"/>
                  </a:lnTo>
                  <a:lnTo>
                    <a:pt x="124" y="8"/>
                  </a:lnTo>
                  <a:lnTo>
                    <a:pt x="128" y="8"/>
                  </a:lnTo>
                  <a:lnTo>
                    <a:pt x="129" y="7"/>
                  </a:lnTo>
                  <a:lnTo>
                    <a:pt x="130" y="7"/>
                  </a:lnTo>
                  <a:lnTo>
                    <a:pt x="132" y="7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38" y="6"/>
                  </a:lnTo>
                  <a:lnTo>
                    <a:pt x="139" y="6"/>
                  </a:lnTo>
                  <a:lnTo>
                    <a:pt x="140" y="6"/>
                  </a:lnTo>
                  <a:lnTo>
                    <a:pt x="147" y="5"/>
                  </a:lnTo>
                  <a:lnTo>
                    <a:pt x="149" y="5"/>
                  </a:lnTo>
                  <a:lnTo>
                    <a:pt x="153" y="4"/>
                  </a:lnTo>
                  <a:lnTo>
                    <a:pt x="155" y="4"/>
                  </a:lnTo>
                  <a:lnTo>
                    <a:pt x="157" y="4"/>
                  </a:lnTo>
                  <a:lnTo>
                    <a:pt x="157" y="4"/>
                  </a:lnTo>
                  <a:lnTo>
                    <a:pt x="158" y="4"/>
                  </a:lnTo>
                  <a:lnTo>
                    <a:pt x="160" y="3"/>
                  </a:lnTo>
                  <a:lnTo>
                    <a:pt x="161" y="3"/>
                  </a:lnTo>
                  <a:lnTo>
                    <a:pt x="162" y="3"/>
                  </a:lnTo>
                  <a:lnTo>
                    <a:pt x="163" y="3"/>
                  </a:lnTo>
                  <a:lnTo>
                    <a:pt x="164" y="3"/>
                  </a:lnTo>
                  <a:lnTo>
                    <a:pt x="166" y="3"/>
                  </a:lnTo>
                  <a:lnTo>
                    <a:pt x="169" y="2"/>
                  </a:lnTo>
                  <a:lnTo>
                    <a:pt x="171" y="2"/>
                  </a:lnTo>
                  <a:lnTo>
                    <a:pt x="175" y="2"/>
                  </a:lnTo>
                  <a:lnTo>
                    <a:pt x="177" y="1"/>
                  </a:lnTo>
                  <a:lnTo>
                    <a:pt x="180" y="1"/>
                  </a:lnTo>
                  <a:lnTo>
                    <a:pt x="182" y="1"/>
                  </a:lnTo>
                  <a:lnTo>
                    <a:pt x="184" y="0"/>
                  </a:lnTo>
                  <a:lnTo>
                    <a:pt x="185" y="0"/>
                  </a:lnTo>
                  <a:lnTo>
                    <a:pt x="188" y="0"/>
                  </a:lnTo>
                  <a:lnTo>
                    <a:pt x="193" y="0"/>
                  </a:lnTo>
                  <a:lnTo>
                    <a:pt x="195" y="0"/>
                  </a:lnTo>
                  <a:lnTo>
                    <a:pt x="196" y="0"/>
                  </a:lnTo>
                  <a:lnTo>
                    <a:pt x="197" y="1"/>
                  </a:lnTo>
                  <a:lnTo>
                    <a:pt x="197" y="2"/>
                  </a:lnTo>
                  <a:lnTo>
                    <a:pt x="197" y="3"/>
                  </a:lnTo>
                  <a:lnTo>
                    <a:pt x="197" y="4"/>
                  </a:lnTo>
                  <a:lnTo>
                    <a:pt x="197" y="5"/>
                  </a:lnTo>
                  <a:lnTo>
                    <a:pt x="197" y="6"/>
                  </a:lnTo>
                  <a:lnTo>
                    <a:pt x="197" y="8"/>
                  </a:lnTo>
                  <a:lnTo>
                    <a:pt x="198" y="11"/>
                  </a:lnTo>
                  <a:lnTo>
                    <a:pt x="198" y="13"/>
                  </a:lnTo>
                  <a:lnTo>
                    <a:pt x="199" y="21"/>
                  </a:lnTo>
                  <a:lnTo>
                    <a:pt x="200" y="24"/>
                  </a:lnTo>
                  <a:lnTo>
                    <a:pt x="200" y="25"/>
                  </a:lnTo>
                  <a:lnTo>
                    <a:pt x="200" y="29"/>
                  </a:lnTo>
                  <a:lnTo>
                    <a:pt x="201" y="30"/>
                  </a:lnTo>
                  <a:lnTo>
                    <a:pt x="201" y="31"/>
                  </a:lnTo>
                  <a:lnTo>
                    <a:pt x="201" y="32"/>
                  </a:lnTo>
                  <a:lnTo>
                    <a:pt x="201" y="33"/>
                  </a:lnTo>
                  <a:lnTo>
                    <a:pt x="201" y="36"/>
                  </a:lnTo>
                  <a:lnTo>
                    <a:pt x="202" y="37"/>
                  </a:lnTo>
                  <a:lnTo>
                    <a:pt x="202" y="46"/>
                  </a:lnTo>
                  <a:lnTo>
                    <a:pt x="202" y="47"/>
                  </a:lnTo>
                  <a:lnTo>
                    <a:pt x="203" y="54"/>
                  </a:lnTo>
                  <a:lnTo>
                    <a:pt x="203" y="55"/>
                  </a:lnTo>
                  <a:lnTo>
                    <a:pt x="203" y="55"/>
                  </a:lnTo>
                  <a:lnTo>
                    <a:pt x="203" y="58"/>
                  </a:lnTo>
                  <a:lnTo>
                    <a:pt x="204" y="60"/>
                  </a:lnTo>
                  <a:lnTo>
                    <a:pt x="204" y="62"/>
                  </a:lnTo>
                  <a:lnTo>
                    <a:pt x="204" y="63"/>
                  </a:lnTo>
                  <a:lnTo>
                    <a:pt x="205" y="71"/>
                  </a:lnTo>
                  <a:lnTo>
                    <a:pt x="205" y="73"/>
                  </a:lnTo>
                  <a:lnTo>
                    <a:pt x="206" y="79"/>
                  </a:lnTo>
                  <a:lnTo>
                    <a:pt x="207" y="87"/>
                  </a:lnTo>
                  <a:lnTo>
                    <a:pt x="207" y="88"/>
                  </a:lnTo>
                  <a:lnTo>
                    <a:pt x="208" y="91"/>
                  </a:lnTo>
                  <a:lnTo>
                    <a:pt x="208" y="93"/>
                  </a:lnTo>
                  <a:lnTo>
                    <a:pt x="208" y="95"/>
                  </a:lnTo>
                  <a:lnTo>
                    <a:pt x="208" y="96"/>
                  </a:lnTo>
                  <a:lnTo>
                    <a:pt x="209" y="97"/>
                  </a:lnTo>
                  <a:lnTo>
                    <a:pt x="209" y="98"/>
                  </a:lnTo>
                  <a:lnTo>
                    <a:pt x="209" y="100"/>
                  </a:lnTo>
                  <a:lnTo>
                    <a:pt x="209" y="101"/>
                  </a:lnTo>
                  <a:lnTo>
                    <a:pt x="209" y="102"/>
                  </a:lnTo>
                  <a:lnTo>
                    <a:pt x="209" y="103"/>
                  </a:lnTo>
                  <a:lnTo>
                    <a:pt x="210" y="105"/>
                  </a:lnTo>
                  <a:lnTo>
                    <a:pt x="210" y="112"/>
                  </a:lnTo>
                  <a:lnTo>
                    <a:pt x="211" y="116"/>
                  </a:lnTo>
                  <a:lnTo>
                    <a:pt x="211" y="119"/>
                  </a:lnTo>
                  <a:lnTo>
                    <a:pt x="211" y="120"/>
                  </a:lnTo>
                  <a:lnTo>
                    <a:pt x="211" y="121"/>
                  </a:lnTo>
                  <a:lnTo>
                    <a:pt x="211" y="122"/>
                  </a:lnTo>
                  <a:lnTo>
                    <a:pt x="211" y="124"/>
                  </a:lnTo>
                  <a:lnTo>
                    <a:pt x="211" y="127"/>
                  </a:lnTo>
                  <a:lnTo>
                    <a:pt x="211" y="128"/>
                  </a:lnTo>
                  <a:lnTo>
                    <a:pt x="211" y="128"/>
                  </a:lnTo>
                  <a:lnTo>
                    <a:pt x="212" y="133"/>
                  </a:lnTo>
                  <a:lnTo>
                    <a:pt x="213" y="137"/>
                  </a:lnTo>
                  <a:lnTo>
                    <a:pt x="213" y="137"/>
                  </a:lnTo>
                  <a:lnTo>
                    <a:pt x="214" y="145"/>
                  </a:lnTo>
                  <a:lnTo>
                    <a:pt x="214" y="146"/>
                  </a:lnTo>
                  <a:lnTo>
                    <a:pt x="214" y="147"/>
                  </a:lnTo>
                  <a:lnTo>
                    <a:pt x="214" y="148"/>
                  </a:lnTo>
                  <a:lnTo>
                    <a:pt x="214" y="149"/>
                  </a:lnTo>
                  <a:lnTo>
                    <a:pt x="214" y="154"/>
                  </a:lnTo>
                  <a:lnTo>
                    <a:pt x="215" y="156"/>
                  </a:lnTo>
                  <a:lnTo>
                    <a:pt x="215" y="157"/>
                  </a:lnTo>
                  <a:lnTo>
                    <a:pt x="215" y="162"/>
                  </a:lnTo>
                  <a:lnTo>
                    <a:pt x="216" y="163"/>
                  </a:lnTo>
                  <a:lnTo>
                    <a:pt x="216" y="165"/>
                  </a:lnTo>
                  <a:lnTo>
                    <a:pt x="216" y="166"/>
                  </a:lnTo>
                  <a:lnTo>
                    <a:pt x="217" y="173"/>
                  </a:lnTo>
                  <a:lnTo>
                    <a:pt x="217" y="174"/>
                  </a:lnTo>
                  <a:lnTo>
                    <a:pt x="217" y="174"/>
                  </a:lnTo>
                  <a:lnTo>
                    <a:pt x="217" y="175"/>
                  </a:lnTo>
                  <a:lnTo>
                    <a:pt x="217" y="176"/>
                  </a:lnTo>
                  <a:lnTo>
                    <a:pt x="217" y="178"/>
                  </a:lnTo>
                  <a:lnTo>
                    <a:pt x="217" y="180"/>
                  </a:lnTo>
                  <a:lnTo>
                    <a:pt x="218" y="181"/>
                  </a:lnTo>
                  <a:lnTo>
                    <a:pt x="218" y="182"/>
                  </a:lnTo>
                  <a:lnTo>
                    <a:pt x="218" y="183"/>
                  </a:lnTo>
                  <a:lnTo>
                    <a:pt x="218" y="183"/>
                  </a:lnTo>
                  <a:lnTo>
                    <a:pt x="218" y="184"/>
                  </a:lnTo>
                  <a:lnTo>
                    <a:pt x="218" y="185"/>
                  </a:lnTo>
                  <a:lnTo>
                    <a:pt x="218" y="186"/>
                  </a:lnTo>
                  <a:lnTo>
                    <a:pt x="219" y="192"/>
                  </a:lnTo>
                  <a:lnTo>
                    <a:pt x="220" y="196"/>
                  </a:lnTo>
                  <a:lnTo>
                    <a:pt x="220" y="198"/>
                  </a:lnTo>
                  <a:lnTo>
                    <a:pt x="220" y="199"/>
                  </a:lnTo>
                  <a:lnTo>
                    <a:pt x="220" y="201"/>
                  </a:lnTo>
                  <a:lnTo>
                    <a:pt x="220" y="201"/>
                  </a:lnTo>
                  <a:lnTo>
                    <a:pt x="220" y="204"/>
                  </a:lnTo>
                  <a:lnTo>
                    <a:pt x="220" y="207"/>
                  </a:lnTo>
                  <a:lnTo>
                    <a:pt x="220" y="208"/>
                  </a:lnTo>
                  <a:lnTo>
                    <a:pt x="220" y="209"/>
                  </a:lnTo>
                  <a:lnTo>
                    <a:pt x="220" y="211"/>
                  </a:lnTo>
                  <a:lnTo>
                    <a:pt x="221" y="212"/>
                  </a:lnTo>
                  <a:lnTo>
                    <a:pt x="221" y="216"/>
                  </a:lnTo>
                  <a:lnTo>
                    <a:pt x="221" y="220"/>
                  </a:lnTo>
                  <a:lnTo>
                    <a:pt x="222" y="224"/>
                  </a:lnTo>
                  <a:lnTo>
                    <a:pt x="223" y="231"/>
                  </a:lnTo>
                  <a:lnTo>
                    <a:pt x="223" y="232"/>
                  </a:lnTo>
                  <a:lnTo>
                    <a:pt x="223" y="235"/>
                  </a:lnTo>
                  <a:lnTo>
                    <a:pt x="223" y="236"/>
                  </a:lnTo>
                  <a:lnTo>
                    <a:pt x="223" y="237"/>
                  </a:lnTo>
                  <a:lnTo>
                    <a:pt x="223" y="238"/>
                  </a:lnTo>
                  <a:lnTo>
                    <a:pt x="224" y="238"/>
                  </a:lnTo>
                  <a:lnTo>
                    <a:pt x="224" y="239"/>
                  </a:lnTo>
                  <a:lnTo>
                    <a:pt x="224" y="240"/>
                  </a:lnTo>
                  <a:lnTo>
                    <a:pt x="224" y="242"/>
                  </a:lnTo>
                  <a:lnTo>
                    <a:pt x="225" y="246"/>
                  </a:lnTo>
                  <a:lnTo>
                    <a:pt x="225" y="247"/>
                  </a:lnTo>
                  <a:lnTo>
                    <a:pt x="225" y="248"/>
                  </a:lnTo>
                  <a:lnTo>
                    <a:pt x="225" y="249"/>
                  </a:lnTo>
                  <a:lnTo>
                    <a:pt x="225" y="250"/>
                  </a:lnTo>
                  <a:lnTo>
                    <a:pt x="225" y="251"/>
                  </a:lnTo>
                  <a:lnTo>
                    <a:pt x="224" y="251"/>
                  </a:lnTo>
                  <a:lnTo>
                    <a:pt x="224" y="252"/>
                  </a:lnTo>
                  <a:lnTo>
                    <a:pt x="223" y="253"/>
                  </a:lnTo>
                  <a:lnTo>
                    <a:pt x="222" y="254"/>
                  </a:lnTo>
                  <a:lnTo>
                    <a:pt x="222" y="255"/>
                  </a:lnTo>
                  <a:lnTo>
                    <a:pt x="220" y="256"/>
                  </a:lnTo>
                  <a:lnTo>
                    <a:pt x="220" y="256"/>
                  </a:lnTo>
                  <a:lnTo>
                    <a:pt x="220" y="257"/>
                  </a:lnTo>
                  <a:lnTo>
                    <a:pt x="221" y="257"/>
                  </a:lnTo>
                  <a:lnTo>
                    <a:pt x="221" y="258"/>
                  </a:lnTo>
                  <a:lnTo>
                    <a:pt x="222" y="258"/>
                  </a:lnTo>
                  <a:lnTo>
                    <a:pt x="222" y="259"/>
                  </a:lnTo>
                  <a:lnTo>
                    <a:pt x="223" y="260"/>
                  </a:lnTo>
                  <a:lnTo>
                    <a:pt x="224" y="261"/>
                  </a:lnTo>
                  <a:lnTo>
                    <a:pt x="224" y="262"/>
                  </a:lnTo>
                  <a:lnTo>
                    <a:pt x="225" y="262"/>
                  </a:lnTo>
                  <a:lnTo>
                    <a:pt x="226" y="263"/>
                  </a:lnTo>
                  <a:lnTo>
                    <a:pt x="226" y="264"/>
                  </a:lnTo>
                  <a:lnTo>
                    <a:pt x="226" y="265"/>
                  </a:lnTo>
                  <a:lnTo>
                    <a:pt x="226" y="265"/>
                  </a:lnTo>
                  <a:lnTo>
                    <a:pt x="225" y="265"/>
                  </a:lnTo>
                  <a:lnTo>
                    <a:pt x="225" y="266"/>
                  </a:lnTo>
                  <a:lnTo>
                    <a:pt x="224" y="267"/>
                  </a:lnTo>
                  <a:lnTo>
                    <a:pt x="223" y="268"/>
                  </a:lnTo>
                  <a:lnTo>
                    <a:pt x="223" y="269"/>
                  </a:lnTo>
                  <a:lnTo>
                    <a:pt x="223" y="270"/>
                  </a:lnTo>
                  <a:lnTo>
                    <a:pt x="223" y="271"/>
                  </a:lnTo>
                  <a:lnTo>
                    <a:pt x="224" y="271"/>
                  </a:lnTo>
                  <a:lnTo>
                    <a:pt x="225" y="271"/>
                  </a:lnTo>
                  <a:lnTo>
                    <a:pt x="227" y="271"/>
                  </a:lnTo>
                  <a:lnTo>
                    <a:pt x="228" y="271"/>
                  </a:lnTo>
                  <a:lnTo>
                    <a:pt x="229" y="271"/>
                  </a:lnTo>
                  <a:lnTo>
                    <a:pt x="230" y="271"/>
                  </a:lnTo>
                  <a:lnTo>
                    <a:pt x="230" y="272"/>
                  </a:lnTo>
                  <a:lnTo>
                    <a:pt x="230" y="273"/>
                  </a:lnTo>
                  <a:lnTo>
                    <a:pt x="230" y="274"/>
                  </a:lnTo>
                  <a:lnTo>
                    <a:pt x="230" y="275"/>
                  </a:lnTo>
                  <a:lnTo>
                    <a:pt x="230" y="275"/>
                  </a:lnTo>
                  <a:lnTo>
                    <a:pt x="230" y="275"/>
                  </a:lnTo>
                  <a:lnTo>
                    <a:pt x="229" y="275"/>
                  </a:lnTo>
                  <a:lnTo>
                    <a:pt x="228" y="276"/>
                  </a:lnTo>
                  <a:lnTo>
                    <a:pt x="228" y="277"/>
                  </a:lnTo>
                  <a:lnTo>
                    <a:pt x="228" y="278"/>
                  </a:lnTo>
                  <a:lnTo>
                    <a:pt x="229" y="279"/>
                  </a:lnTo>
                  <a:lnTo>
                    <a:pt x="230" y="280"/>
                  </a:lnTo>
                  <a:lnTo>
                    <a:pt x="230" y="281"/>
                  </a:lnTo>
                  <a:lnTo>
                    <a:pt x="230" y="282"/>
                  </a:lnTo>
                  <a:lnTo>
                    <a:pt x="229" y="282"/>
                  </a:lnTo>
                  <a:lnTo>
                    <a:pt x="228" y="282"/>
                  </a:lnTo>
                  <a:lnTo>
                    <a:pt x="227" y="282"/>
                  </a:lnTo>
                  <a:lnTo>
                    <a:pt x="226" y="281"/>
                  </a:lnTo>
                  <a:lnTo>
                    <a:pt x="225" y="281"/>
                  </a:lnTo>
                  <a:lnTo>
                    <a:pt x="224" y="281"/>
                  </a:lnTo>
                  <a:lnTo>
                    <a:pt x="223" y="281"/>
                  </a:lnTo>
                  <a:lnTo>
                    <a:pt x="223" y="282"/>
                  </a:lnTo>
                  <a:lnTo>
                    <a:pt x="222" y="282"/>
                  </a:lnTo>
                  <a:lnTo>
                    <a:pt x="222" y="283"/>
                  </a:lnTo>
                  <a:lnTo>
                    <a:pt x="220" y="284"/>
                  </a:lnTo>
                  <a:lnTo>
                    <a:pt x="220" y="284"/>
                  </a:lnTo>
                  <a:lnTo>
                    <a:pt x="219" y="284"/>
                  </a:lnTo>
                  <a:lnTo>
                    <a:pt x="218" y="284"/>
                  </a:lnTo>
                  <a:lnTo>
                    <a:pt x="217" y="284"/>
                  </a:lnTo>
                  <a:lnTo>
                    <a:pt x="216" y="284"/>
                  </a:lnTo>
                  <a:lnTo>
                    <a:pt x="215" y="284"/>
                  </a:lnTo>
                  <a:lnTo>
                    <a:pt x="213" y="285"/>
                  </a:lnTo>
                  <a:lnTo>
                    <a:pt x="213" y="286"/>
                  </a:lnTo>
                  <a:lnTo>
                    <a:pt x="212" y="286"/>
                  </a:lnTo>
                  <a:lnTo>
                    <a:pt x="212" y="287"/>
                  </a:lnTo>
                  <a:lnTo>
                    <a:pt x="211" y="287"/>
                  </a:lnTo>
                  <a:lnTo>
                    <a:pt x="211" y="288"/>
                  </a:lnTo>
                  <a:lnTo>
                    <a:pt x="210" y="289"/>
                  </a:lnTo>
                  <a:lnTo>
                    <a:pt x="209" y="289"/>
                  </a:lnTo>
                  <a:lnTo>
                    <a:pt x="209" y="290"/>
                  </a:lnTo>
                  <a:lnTo>
                    <a:pt x="208" y="291"/>
                  </a:lnTo>
                  <a:lnTo>
                    <a:pt x="207" y="292"/>
                  </a:lnTo>
                  <a:lnTo>
                    <a:pt x="207" y="293"/>
                  </a:lnTo>
                  <a:lnTo>
                    <a:pt x="206" y="293"/>
                  </a:lnTo>
                  <a:lnTo>
                    <a:pt x="205" y="293"/>
                  </a:lnTo>
                  <a:lnTo>
                    <a:pt x="204" y="293"/>
                  </a:lnTo>
                  <a:lnTo>
                    <a:pt x="203" y="293"/>
                  </a:lnTo>
                  <a:lnTo>
                    <a:pt x="202" y="293"/>
                  </a:lnTo>
                  <a:lnTo>
                    <a:pt x="202" y="293"/>
                  </a:lnTo>
                  <a:lnTo>
                    <a:pt x="201" y="293"/>
                  </a:lnTo>
                  <a:lnTo>
                    <a:pt x="200" y="293"/>
                  </a:lnTo>
                  <a:lnTo>
                    <a:pt x="199" y="291"/>
                  </a:lnTo>
                  <a:lnTo>
                    <a:pt x="198" y="290"/>
                  </a:lnTo>
                  <a:lnTo>
                    <a:pt x="197" y="290"/>
                  </a:lnTo>
                  <a:lnTo>
                    <a:pt x="196" y="290"/>
                  </a:lnTo>
                  <a:lnTo>
                    <a:pt x="195" y="290"/>
                  </a:lnTo>
                  <a:lnTo>
                    <a:pt x="194" y="290"/>
                  </a:lnTo>
                  <a:lnTo>
                    <a:pt x="193" y="291"/>
                  </a:lnTo>
                  <a:lnTo>
                    <a:pt x="192" y="291"/>
                  </a:lnTo>
                  <a:lnTo>
                    <a:pt x="191" y="291"/>
                  </a:lnTo>
                  <a:lnTo>
                    <a:pt x="190" y="291"/>
                  </a:lnTo>
                  <a:lnTo>
                    <a:pt x="189" y="292"/>
                  </a:lnTo>
                  <a:lnTo>
                    <a:pt x="189" y="291"/>
                  </a:lnTo>
                  <a:lnTo>
                    <a:pt x="188" y="291"/>
                  </a:lnTo>
                  <a:lnTo>
                    <a:pt x="187" y="291"/>
                  </a:lnTo>
                  <a:lnTo>
                    <a:pt x="186" y="291"/>
                  </a:lnTo>
                  <a:lnTo>
                    <a:pt x="185" y="292"/>
                  </a:lnTo>
                  <a:lnTo>
                    <a:pt x="184" y="292"/>
                  </a:lnTo>
                  <a:lnTo>
                    <a:pt x="184" y="293"/>
                  </a:lnTo>
                  <a:lnTo>
                    <a:pt x="184" y="293"/>
                  </a:lnTo>
                  <a:lnTo>
                    <a:pt x="184" y="294"/>
                  </a:lnTo>
                  <a:lnTo>
                    <a:pt x="184" y="295"/>
                  </a:lnTo>
                  <a:lnTo>
                    <a:pt x="184" y="296"/>
                  </a:lnTo>
                  <a:lnTo>
                    <a:pt x="184" y="297"/>
                  </a:lnTo>
                  <a:lnTo>
                    <a:pt x="184" y="298"/>
                  </a:lnTo>
                  <a:lnTo>
                    <a:pt x="185" y="299"/>
                  </a:lnTo>
                  <a:lnTo>
                    <a:pt x="185" y="300"/>
                  </a:lnTo>
                  <a:lnTo>
                    <a:pt x="185" y="301"/>
                  </a:lnTo>
                  <a:lnTo>
                    <a:pt x="185" y="303"/>
                  </a:lnTo>
                  <a:lnTo>
                    <a:pt x="186" y="304"/>
                  </a:lnTo>
                  <a:lnTo>
                    <a:pt x="186" y="305"/>
                  </a:lnTo>
                  <a:lnTo>
                    <a:pt x="187" y="306"/>
                  </a:lnTo>
                  <a:lnTo>
                    <a:pt x="188" y="307"/>
                  </a:lnTo>
                  <a:lnTo>
                    <a:pt x="188" y="308"/>
                  </a:lnTo>
                  <a:lnTo>
                    <a:pt x="188" y="309"/>
                  </a:lnTo>
                  <a:lnTo>
                    <a:pt x="188" y="310"/>
                  </a:lnTo>
                  <a:lnTo>
                    <a:pt x="188" y="311"/>
                  </a:lnTo>
                  <a:lnTo>
                    <a:pt x="187" y="311"/>
                  </a:lnTo>
                  <a:lnTo>
                    <a:pt x="187" y="311"/>
                  </a:lnTo>
                  <a:lnTo>
                    <a:pt x="186" y="311"/>
                  </a:lnTo>
                  <a:lnTo>
                    <a:pt x="185" y="312"/>
                  </a:lnTo>
                  <a:lnTo>
                    <a:pt x="184" y="313"/>
                  </a:lnTo>
                  <a:lnTo>
                    <a:pt x="184" y="314"/>
                  </a:lnTo>
                  <a:lnTo>
                    <a:pt x="184" y="315"/>
                  </a:lnTo>
                  <a:lnTo>
                    <a:pt x="184" y="317"/>
                  </a:lnTo>
                  <a:lnTo>
                    <a:pt x="183" y="317"/>
                  </a:lnTo>
                  <a:lnTo>
                    <a:pt x="183" y="318"/>
                  </a:lnTo>
                  <a:lnTo>
                    <a:pt x="182" y="318"/>
                  </a:lnTo>
                  <a:lnTo>
                    <a:pt x="181" y="318"/>
                  </a:lnTo>
                  <a:lnTo>
                    <a:pt x="181" y="319"/>
                  </a:lnTo>
                  <a:lnTo>
                    <a:pt x="180" y="319"/>
                  </a:lnTo>
                  <a:lnTo>
                    <a:pt x="179" y="319"/>
                  </a:lnTo>
                  <a:lnTo>
                    <a:pt x="177" y="320"/>
                  </a:lnTo>
                  <a:lnTo>
                    <a:pt x="176" y="320"/>
                  </a:lnTo>
                  <a:lnTo>
                    <a:pt x="175" y="320"/>
                  </a:lnTo>
                  <a:lnTo>
                    <a:pt x="175" y="322"/>
                  </a:lnTo>
                  <a:lnTo>
                    <a:pt x="175" y="323"/>
                  </a:lnTo>
                  <a:lnTo>
                    <a:pt x="174" y="324"/>
                  </a:lnTo>
                  <a:lnTo>
                    <a:pt x="174" y="325"/>
                  </a:lnTo>
                  <a:lnTo>
                    <a:pt x="174" y="326"/>
                  </a:lnTo>
                  <a:lnTo>
                    <a:pt x="174" y="327"/>
                  </a:lnTo>
                  <a:lnTo>
                    <a:pt x="174" y="328"/>
                  </a:lnTo>
                  <a:lnTo>
                    <a:pt x="174" y="329"/>
                  </a:lnTo>
                  <a:lnTo>
                    <a:pt x="174" y="330"/>
                  </a:lnTo>
                  <a:lnTo>
                    <a:pt x="174" y="330"/>
                  </a:lnTo>
                  <a:lnTo>
                    <a:pt x="173" y="332"/>
                  </a:lnTo>
                  <a:lnTo>
                    <a:pt x="172" y="333"/>
                  </a:lnTo>
                  <a:lnTo>
                    <a:pt x="172" y="334"/>
                  </a:lnTo>
                  <a:lnTo>
                    <a:pt x="172" y="335"/>
                  </a:lnTo>
                  <a:lnTo>
                    <a:pt x="171" y="335"/>
                  </a:lnTo>
                  <a:lnTo>
                    <a:pt x="170" y="336"/>
                  </a:lnTo>
                  <a:lnTo>
                    <a:pt x="169" y="337"/>
                  </a:lnTo>
                  <a:lnTo>
                    <a:pt x="168" y="338"/>
                  </a:lnTo>
                  <a:lnTo>
                    <a:pt x="167" y="338"/>
                  </a:lnTo>
                  <a:lnTo>
                    <a:pt x="166" y="339"/>
                  </a:lnTo>
                  <a:lnTo>
                    <a:pt x="166" y="338"/>
                  </a:lnTo>
                  <a:lnTo>
                    <a:pt x="166" y="337"/>
                  </a:lnTo>
                  <a:lnTo>
                    <a:pt x="165" y="337"/>
                  </a:lnTo>
                  <a:lnTo>
                    <a:pt x="164" y="337"/>
                  </a:lnTo>
                  <a:lnTo>
                    <a:pt x="163" y="337"/>
                  </a:lnTo>
                  <a:lnTo>
                    <a:pt x="162" y="337"/>
                  </a:lnTo>
                  <a:lnTo>
                    <a:pt x="161" y="338"/>
                  </a:lnTo>
                  <a:lnTo>
                    <a:pt x="160" y="338"/>
                  </a:lnTo>
                  <a:lnTo>
                    <a:pt x="160" y="339"/>
                  </a:lnTo>
                  <a:lnTo>
                    <a:pt x="160" y="340"/>
                  </a:lnTo>
                  <a:lnTo>
                    <a:pt x="160" y="341"/>
                  </a:lnTo>
                  <a:lnTo>
                    <a:pt x="160" y="342"/>
                  </a:lnTo>
                  <a:lnTo>
                    <a:pt x="159" y="343"/>
                  </a:lnTo>
                  <a:lnTo>
                    <a:pt x="159" y="344"/>
                  </a:lnTo>
                  <a:lnTo>
                    <a:pt x="158" y="345"/>
                  </a:lnTo>
                  <a:lnTo>
                    <a:pt x="157" y="346"/>
                  </a:lnTo>
                  <a:lnTo>
                    <a:pt x="157" y="347"/>
                  </a:lnTo>
                  <a:lnTo>
                    <a:pt x="157" y="348"/>
                  </a:lnTo>
                  <a:lnTo>
                    <a:pt x="156" y="349"/>
                  </a:lnTo>
                  <a:lnTo>
                    <a:pt x="156" y="351"/>
                  </a:lnTo>
                  <a:lnTo>
                    <a:pt x="157" y="354"/>
                  </a:lnTo>
                  <a:lnTo>
                    <a:pt x="157" y="356"/>
                  </a:lnTo>
                  <a:lnTo>
                    <a:pt x="157" y="357"/>
                  </a:lnTo>
                  <a:lnTo>
                    <a:pt x="157" y="358"/>
                  </a:lnTo>
                  <a:lnTo>
                    <a:pt x="157" y="359"/>
                  </a:lnTo>
                  <a:lnTo>
                    <a:pt x="157" y="360"/>
                  </a:lnTo>
                  <a:lnTo>
                    <a:pt x="157" y="361"/>
                  </a:lnTo>
                  <a:lnTo>
                    <a:pt x="157" y="362"/>
                  </a:lnTo>
                  <a:lnTo>
                    <a:pt x="156" y="363"/>
                  </a:lnTo>
                  <a:lnTo>
                    <a:pt x="156" y="364"/>
                  </a:lnTo>
                  <a:lnTo>
                    <a:pt x="155" y="364"/>
                  </a:lnTo>
                  <a:lnTo>
                    <a:pt x="155" y="365"/>
                  </a:lnTo>
                  <a:lnTo>
                    <a:pt x="154" y="365"/>
                  </a:lnTo>
                  <a:lnTo>
                    <a:pt x="153" y="365"/>
                  </a:lnTo>
                  <a:lnTo>
                    <a:pt x="151" y="366"/>
                  </a:lnTo>
                  <a:lnTo>
                    <a:pt x="150" y="366"/>
                  </a:lnTo>
                  <a:lnTo>
                    <a:pt x="149" y="366"/>
                  </a:lnTo>
                  <a:lnTo>
                    <a:pt x="148" y="366"/>
                  </a:lnTo>
                  <a:lnTo>
                    <a:pt x="148" y="367"/>
                  </a:lnTo>
                  <a:lnTo>
                    <a:pt x="148" y="368"/>
                  </a:lnTo>
                  <a:lnTo>
                    <a:pt x="148" y="369"/>
                  </a:lnTo>
                  <a:lnTo>
                    <a:pt x="148" y="370"/>
                  </a:lnTo>
                  <a:lnTo>
                    <a:pt x="148" y="370"/>
                  </a:lnTo>
                  <a:lnTo>
                    <a:pt x="148" y="369"/>
                  </a:lnTo>
                  <a:lnTo>
                    <a:pt x="147" y="369"/>
                  </a:lnTo>
                  <a:lnTo>
                    <a:pt x="147" y="368"/>
                  </a:lnTo>
                  <a:lnTo>
                    <a:pt x="146" y="368"/>
                  </a:lnTo>
                  <a:lnTo>
                    <a:pt x="146" y="367"/>
                  </a:lnTo>
                  <a:lnTo>
                    <a:pt x="146" y="366"/>
                  </a:lnTo>
                  <a:lnTo>
                    <a:pt x="145" y="366"/>
                  </a:lnTo>
                  <a:lnTo>
                    <a:pt x="145" y="366"/>
                  </a:lnTo>
                  <a:lnTo>
                    <a:pt x="144" y="366"/>
                  </a:lnTo>
                  <a:lnTo>
                    <a:pt x="143" y="366"/>
                  </a:lnTo>
                  <a:lnTo>
                    <a:pt x="142" y="365"/>
                  </a:lnTo>
                  <a:lnTo>
                    <a:pt x="141" y="365"/>
                  </a:lnTo>
                  <a:lnTo>
                    <a:pt x="140" y="366"/>
                  </a:lnTo>
                  <a:lnTo>
                    <a:pt x="139" y="366"/>
                  </a:lnTo>
                  <a:lnTo>
                    <a:pt x="138" y="366"/>
                  </a:lnTo>
                  <a:lnTo>
                    <a:pt x="138" y="366"/>
                  </a:lnTo>
                  <a:lnTo>
                    <a:pt x="137" y="366"/>
                  </a:lnTo>
                  <a:lnTo>
                    <a:pt x="136" y="366"/>
                  </a:lnTo>
                  <a:lnTo>
                    <a:pt x="136" y="365"/>
                  </a:lnTo>
                  <a:lnTo>
                    <a:pt x="134" y="365"/>
                  </a:lnTo>
                  <a:lnTo>
                    <a:pt x="134" y="364"/>
                  </a:lnTo>
                  <a:lnTo>
                    <a:pt x="133" y="364"/>
                  </a:lnTo>
                  <a:lnTo>
                    <a:pt x="132" y="363"/>
                  </a:lnTo>
                  <a:lnTo>
                    <a:pt x="131" y="363"/>
                  </a:lnTo>
                  <a:lnTo>
                    <a:pt x="130" y="362"/>
                  </a:lnTo>
                  <a:lnTo>
                    <a:pt x="130" y="361"/>
                  </a:lnTo>
                  <a:lnTo>
                    <a:pt x="129" y="359"/>
                  </a:lnTo>
                  <a:lnTo>
                    <a:pt x="129" y="358"/>
                  </a:lnTo>
                  <a:lnTo>
                    <a:pt x="129" y="357"/>
                  </a:lnTo>
                  <a:lnTo>
                    <a:pt x="129" y="357"/>
                  </a:lnTo>
                  <a:lnTo>
                    <a:pt x="129" y="356"/>
                  </a:lnTo>
                  <a:lnTo>
                    <a:pt x="129" y="355"/>
                  </a:lnTo>
                  <a:lnTo>
                    <a:pt x="129" y="354"/>
                  </a:lnTo>
                  <a:lnTo>
                    <a:pt x="128" y="353"/>
                  </a:lnTo>
                  <a:lnTo>
                    <a:pt x="127" y="352"/>
                  </a:lnTo>
                  <a:lnTo>
                    <a:pt x="126" y="352"/>
                  </a:lnTo>
                  <a:lnTo>
                    <a:pt x="126" y="353"/>
                  </a:lnTo>
                  <a:lnTo>
                    <a:pt x="125" y="353"/>
                  </a:lnTo>
                  <a:lnTo>
                    <a:pt x="125" y="354"/>
                  </a:lnTo>
                  <a:lnTo>
                    <a:pt x="126" y="354"/>
                  </a:lnTo>
                  <a:lnTo>
                    <a:pt x="126" y="355"/>
                  </a:lnTo>
                  <a:lnTo>
                    <a:pt x="125" y="356"/>
                  </a:lnTo>
                  <a:lnTo>
                    <a:pt x="123" y="356"/>
                  </a:lnTo>
                  <a:lnTo>
                    <a:pt x="122" y="356"/>
                  </a:lnTo>
                  <a:lnTo>
                    <a:pt x="121" y="357"/>
                  </a:lnTo>
                  <a:lnTo>
                    <a:pt x="120" y="357"/>
                  </a:lnTo>
                  <a:lnTo>
                    <a:pt x="120" y="358"/>
                  </a:lnTo>
                  <a:lnTo>
                    <a:pt x="120" y="358"/>
                  </a:lnTo>
                  <a:lnTo>
                    <a:pt x="119" y="357"/>
                  </a:lnTo>
                  <a:lnTo>
                    <a:pt x="118" y="357"/>
                  </a:lnTo>
                  <a:lnTo>
                    <a:pt x="118" y="357"/>
                  </a:lnTo>
                  <a:lnTo>
                    <a:pt x="116" y="357"/>
                  </a:lnTo>
                  <a:lnTo>
                    <a:pt x="116" y="357"/>
                  </a:lnTo>
                  <a:lnTo>
                    <a:pt x="115" y="357"/>
                  </a:lnTo>
                  <a:lnTo>
                    <a:pt x="115" y="358"/>
                  </a:lnTo>
                  <a:lnTo>
                    <a:pt x="115" y="359"/>
                  </a:lnTo>
                  <a:lnTo>
                    <a:pt x="116" y="359"/>
                  </a:lnTo>
                  <a:lnTo>
                    <a:pt x="116" y="360"/>
                  </a:lnTo>
                  <a:lnTo>
                    <a:pt x="117" y="360"/>
                  </a:lnTo>
                  <a:lnTo>
                    <a:pt x="118" y="361"/>
                  </a:lnTo>
                  <a:lnTo>
                    <a:pt x="119" y="361"/>
                  </a:lnTo>
                  <a:lnTo>
                    <a:pt x="119" y="363"/>
                  </a:lnTo>
                  <a:lnTo>
                    <a:pt x="118" y="363"/>
                  </a:lnTo>
                  <a:lnTo>
                    <a:pt x="117" y="365"/>
                  </a:lnTo>
                  <a:lnTo>
                    <a:pt x="116" y="365"/>
                  </a:lnTo>
                  <a:lnTo>
                    <a:pt x="115" y="365"/>
                  </a:lnTo>
                  <a:lnTo>
                    <a:pt x="113" y="365"/>
                  </a:lnTo>
                  <a:lnTo>
                    <a:pt x="112" y="366"/>
                  </a:lnTo>
                  <a:lnTo>
                    <a:pt x="111" y="366"/>
                  </a:lnTo>
                  <a:lnTo>
                    <a:pt x="112" y="367"/>
                  </a:lnTo>
                  <a:lnTo>
                    <a:pt x="112" y="368"/>
                  </a:lnTo>
                  <a:lnTo>
                    <a:pt x="112" y="369"/>
                  </a:lnTo>
                  <a:lnTo>
                    <a:pt x="112" y="370"/>
                  </a:lnTo>
                  <a:lnTo>
                    <a:pt x="112" y="371"/>
                  </a:lnTo>
                  <a:lnTo>
                    <a:pt x="112" y="373"/>
                  </a:lnTo>
                  <a:lnTo>
                    <a:pt x="113" y="374"/>
                  </a:lnTo>
                  <a:lnTo>
                    <a:pt x="113" y="375"/>
                  </a:lnTo>
                  <a:lnTo>
                    <a:pt x="114" y="375"/>
                  </a:lnTo>
                  <a:lnTo>
                    <a:pt x="114" y="375"/>
                  </a:lnTo>
                  <a:lnTo>
                    <a:pt x="114" y="376"/>
                  </a:lnTo>
                  <a:lnTo>
                    <a:pt x="113" y="377"/>
                  </a:lnTo>
                  <a:lnTo>
                    <a:pt x="112" y="377"/>
                  </a:lnTo>
                  <a:lnTo>
                    <a:pt x="111" y="377"/>
                  </a:lnTo>
                  <a:lnTo>
                    <a:pt x="110" y="377"/>
                  </a:lnTo>
                  <a:lnTo>
                    <a:pt x="109" y="377"/>
                  </a:lnTo>
                  <a:lnTo>
                    <a:pt x="108" y="377"/>
                  </a:lnTo>
                  <a:lnTo>
                    <a:pt x="108" y="378"/>
                  </a:lnTo>
                  <a:lnTo>
                    <a:pt x="108" y="379"/>
                  </a:lnTo>
                  <a:lnTo>
                    <a:pt x="108" y="381"/>
                  </a:lnTo>
                  <a:lnTo>
                    <a:pt x="108" y="382"/>
                  </a:lnTo>
                  <a:lnTo>
                    <a:pt x="108" y="383"/>
                  </a:lnTo>
                  <a:lnTo>
                    <a:pt x="108" y="384"/>
                  </a:lnTo>
                  <a:lnTo>
                    <a:pt x="107" y="384"/>
                  </a:lnTo>
                  <a:lnTo>
                    <a:pt x="107" y="385"/>
                  </a:lnTo>
                  <a:lnTo>
                    <a:pt x="106" y="385"/>
                  </a:lnTo>
                  <a:lnTo>
                    <a:pt x="105" y="385"/>
                  </a:lnTo>
                  <a:lnTo>
                    <a:pt x="104" y="385"/>
                  </a:lnTo>
                  <a:lnTo>
                    <a:pt x="103" y="385"/>
                  </a:lnTo>
                  <a:lnTo>
                    <a:pt x="103" y="385"/>
                  </a:lnTo>
                  <a:lnTo>
                    <a:pt x="103" y="384"/>
                  </a:lnTo>
                  <a:lnTo>
                    <a:pt x="103" y="383"/>
                  </a:lnTo>
                  <a:lnTo>
                    <a:pt x="104" y="381"/>
                  </a:lnTo>
                  <a:lnTo>
                    <a:pt x="104" y="380"/>
                  </a:lnTo>
                  <a:lnTo>
                    <a:pt x="104" y="379"/>
                  </a:lnTo>
                  <a:lnTo>
                    <a:pt x="103" y="379"/>
                  </a:lnTo>
                  <a:lnTo>
                    <a:pt x="102" y="379"/>
                  </a:lnTo>
                  <a:lnTo>
                    <a:pt x="102" y="379"/>
                  </a:lnTo>
                  <a:lnTo>
                    <a:pt x="101" y="379"/>
                  </a:lnTo>
                  <a:lnTo>
                    <a:pt x="100" y="380"/>
                  </a:lnTo>
                  <a:lnTo>
                    <a:pt x="100" y="381"/>
                  </a:lnTo>
                  <a:lnTo>
                    <a:pt x="99" y="381"/>
                  </a:lnTo>
                  <a:lnTo>
                    <a:pt x="98" y="381"/>
                  </a:lnTo>
                  <a:lnTo>
                    <a:pt x="97" y="381"/>
                  </a:lnTo>
                  <a:lnTo>
                    <a:pt x="97" y="380"/>
                  </a:lnTo>
                  <a:lnTo>
                    <a:pt x="96" y="379"/>
                  </a:lnTo>
                  <a:lnTo>
                    <a:pt x="95" y="379"/>
                  </a:lnTo>
                  <a:lnTo>
                    <a:pt x="95" y="377"/>
                  </a:lnTo>
                  <a:lnTo>
                    <a:pt x="94" y="376"/>
                  </a:lnTo>
                  <a:lnTo>
                    <a:pt x="93" y="375"/>
                  </a:lnTo>
                  <a:lnTo>
                    <a:pt x="93" y="375"/>
                  </a:lnTo>
                  <a:lnTo>
                    <a:pt x="93" y="374"/>
                  </a:lnTo>
                  <a:lnTo>
                    <a:pt x="93" y="373"/>
                  </a:lnTo>
                  <a:lnTo>
                    <a:pt x="92" y="373"/>
                  </a:lnTo>
                  <a:lnTo>
                    <a:pt x="92" y="372"/>
                  </a:lnTo>
                  <a:lnTo>
                    <a:pt x="91" y="372"/>
                  </a:lnTo>
                  <a:lnTo>
                    <a:pt x="90" y="372"/>
                  </a:lnTo>
                  <a:lnTo>
                    <a:pt x="89" y="373"/>
                  </a:lnTo>
                  <a:lnTo>
                    <a:pt x="88" y="373"/>
                  </a:lnTo>
                  <a:lnTo>
                    <a:pt x="87" y="374"/>
                  </a:lnTo>
                  <a:lnTo>
                    <a:pt x="87" y="375"/>
                  </a:lnTo>
                  <a:lnTo>
                    <a:pt x="86" y="375"/>
                  </a:lnTo>
                  <a:lnTo>
                    <a:pt x="86" y="375"/>
                  </a:lnTo>
                  <a:lnTo>
                    <a:pt x="85" y="376"/>
                  </a:lnTo>
                  <a:lnTo>
                    <a:pt x="84" y="377"/>
                  </a:lnTo>
                  <a:lnTo>
                    <a:pt x="84" y="378"/>
                  </a:lnTo>
                  <a:lnTo>
                    <a:pt x="84" y="378"/>
                  </a:lnTo>
                  <a:lnTo>
                    <a:pt x="83" y="379"/>
                  </a:lnTo>
                  <a:lnTo>
                    <a:pt x="82" y="379"/>
                  </a:lnTo>
                  <a:lnTo>
                    <a:pt x="80" y="379"/>
                  </a:lnTo>
                  <a:lnTo>
                    <a:pt x="79" y="379"/>
                  </a:lnTo>
                  <a:lnTo>
                    <a:pt x="77" y="380"/>
                  </a:lnTo>
                  <a:lnTo>
                    <a:pt x="77" y="381"/>
                  </a:lnTo>
                  <a:lnTo>
                    <a:pt x="76" y="381"/>
                  </a:lnTo>
                  <a:lnTo>
                    <a:pt x="75" y="382"/>
                  </a:lnTo>
                  <a:lnTo>
                    <a:pt x="75" y="383"/>
                  </a:lnTo>
                  <a:lnTo>
                    <a:pt x="75" y="383"/>
                  </a:lnTo>
                  <a:lnTo>
                    <a:pt x="75" y="384"/>
                  </a:lnTo>
                  <a:lnTo>
                    <a:pt x="75" y="385"/>
                  </a:lnTo>
                  <a:lnTo>
                    <a:pt x="75" y="385"/>
                  </a:lnTo>
                  <a:lnTo>
                    <a:pt x="75" y="386"/>
                  </a:lnTo>
                  <a:lnTo>
                    <a:pt x="75" y="387"/>
                  </a:lnTo>
                  <a:lnTo>
                    <a:pt x="75" y="389"/>
                  </a:lnTo>
                  <a:lnTo>
                    <a:pt x="75" y="390"/>
                  </a:lnTo>
                  <a:lnTo>
                    <a:pt x="74" y="392"/>
                  </a:lnTo>
                  <a:lnTo>
                    <a:pt x="74" y="393"/>
                  </a:lnTo>
                  <a:lnTo>
                    <a:pt x="73" y="394"/>
                  </a:lnTo>
                  <a:lnTo>
                    <a:pt x="72" y="394"/>
                  </a:lnTo>
                  <a:lnTo>
                    <a:pt x="71" y="394"/>
                  </a:lnTo>
                  <a:lnTo>
                    <a:pt x="70" y="394"/>
                  </a:lnTo>
                  <a:lnTo>
                    <a:pt x="69" y="394"/>
                  </a:lnTo>
                  <a:lnTo>
                    <a:pt x="69" y="394"/>
                  </a:lnTo>
                  <a:lnTo>
                    <a:pt x="68" y="393"/>
                  </a:lnTo>
                  <a:lnTo>
                    <a:pt x="68" y="392"/>
                  </a:lnTo>
                  <a:lnTo>
                    <a:pt x="67" y="390"/>
                  </a:lnTo>
                  <a:lnTo>
                    <a:pt x="66" y="390"/>
                  </a:lnTo>
                  <a:lnTo>
                    <a:pt x="66" y="389"/>
                  </a:lnTo>
                  <a:lnTo>
                    <a:pt x="65" y="389"/>
                  </a:lnTo>
                  <a:lnTo>
                    <a:pt x="64" y="389"/>
                  </a:lnTo>
                  <a:lnTo>
                    <a:pt x="63" y="389"/>
                  </a:lnTo>
                  <a:lnTo>
                    <a:pt x="62" y="389"/>
                  </a:lnTo>
                  <a:lnTo>
                    <a:pt x="59" y="387"/>
                  </a:lnTo>
                  <a:lnTo>
                    <a:pt x="58" y="386"/>
                  </a:lnTo>
                  <a:lnTo>
                    <a:pt x="57" y="386"/>
                  </a:lnTo>
                  <a:lnTo>
                    <a:pt x="56" y="385"/>
                  </a:lnTo>
                  <a:lnTo>
                    <a:pt x="55" y="385"/>
                  </a:lnTo>
                  <a:lnTo>
                    <a:pt x="54" y="384"/>
                  </a:lnTo>
                  <a:lnTo>
                    <a:pt x="53" y="384"/>
                  </a:lnTo>
                  <a:lnTo>
                    <a:pt x="53" y="385"/>
                  </a:lnTo>
                  <a:lnTo>
                    <a:pt x="53" y="384"/>
                  </a:lnTo>
                  <a:lnTo>
                    <a:pt x="52" y="384"/>
                  </a:lnTo>
                  <a:lnTo>
                    <a:pt x="51" y="383"/>
                  </a:lnTo>
                  <a:lnTo>
                    <a:pt x="50" y="382"/>
                  </a:lnTo>
                  <a:lnTo>
                    <a:pt x="49" y="382"/>
                  </a:lnTo>
                  <a:lnTo>
                    <a:pt x="48" y="382"/>
                  </a:lnTo>
                  <a:lnTo>
                    <a:pt x="48" y="381"/>
                  </a:lnTo>
                  <a:lnTo>
                    <a:pt x="47" y="381"/>
                  </a:lnTo>
                  <a:lnTo>
                    <a:pt x="47" y="381"/>
                  </a:lnTo>
                  <a:lnTo>
                    <a:pt x="46" y="381"/>
                  </a:lnTo>
                  <a:lnTo>
                    <a:pt x="45" y="382"/>
                  </a:lnTo>
                  <a:lnTo>
                    <a:pt x="44" y="382"/>
                  </a:lnTo>
                  <a:lnTo>
                    <a:pt x="43" y="383"/>
                  </a:lnTo>
                  <a:lnTo>
                    <a:pt x="42" y="384"/>
                  </a:lnTo>
                  <a:lnTo>
                    <a:pt x="42" y="385"/>
                  </a:lnTo>
                  <a:lnTo>
                    <a:pt x="41" y="385"/>
                  </a:lnTo>
                  <a:lnTo>
                    <a:pt x="41" y="385"/>
                  </a:lnTo>
                  <a:lnTo>
                    <a:pt x="40" y="385"/>
                  </a:lnTo>
                  <a:lnTo>
                    <a:pt x="39" y="385"/>
                  </a:lnTo>
                  <a:lnTo>
                    <a:pt x="38" y="385"/>
                  </a:lnTo>
                  <a:lnTo>
                    <a:pt x="38" y="384"/>
                  </a:lnTo>
                  <a:lnTo>
                    <a:pt x="37" y="384"/>
                  </a:lnTo>
                  <a:lnTo>
                    <a:pt x="36" y="383"/>
                  </a:lnTo>
                  <a:lnTo>
                    <a:pt x="36" y="382"/>
                  </a:lnTo>
                  <a:lnTo>
                    <a:pt x="35" y="381"/>
                  </a:lnTo>
                  <a:lnTo>
                    <a:pt x="35" y="380"/>
                  </a:lnTo>
                  <a:lnTo>
                    <a:pt x="35" y="379"/>
                  </a:lnTo>
                  <a:lnTo>
                    <a:pt x="34" y="379"/>
                  </a:lnTo>
                  <a:lnTo>
                    <a:pt x="33" y="379"/>
                  </a:lnTo>
                  <a:lnTo>
                    <a:pt x="33" y="380"/>
                  </a:lnTo>
                  <a:lnTo>
                    <a:pt x="33" y="381"/>
                  </a:lnTo>
                  <a:lnTo>
                    <a:pt x="33" y="382"/>
                  </a:lnTo>
                  <a:lnTo>
                    <a:pt x="32" y="383"/>
                  </a:lnTo>
                  <a:lnTo>
                    <a:pt x="31" y="384"/>
                  </a:lnTo>
                  <a:lnTo>
                    <a:pt x="31" y="385"/>
                  </a:lnTo>
                  <a:lnTo>
                    <a:pt x="31" y="385"/>
                  </a:lnTo>
                  <a:lnTo>
                    <a:pt x="32" y="385"/>
                  </a:lnTo>
                  <a:lnTo>
                    <a:pt x="32" y="386"/>
                  </a:lnTo>
                  <a:lnTo>
                    <a:pt x="33" y="386"/>
                  </a:lnTo>
                  <a:lnTo>
                    <a:pt x="34" y="387"/>
                  </a:lnTo>
                  <a:lnTo>
                    <a:pt x="34" y="388"/>
                  </a:lnTo>
                  <a:lnTo>
                    <a:pt x="35" y="389"/>
                  </a:lnTo>
                  <a:lnTo>
                    <a:pt x="35" y="390"/>
                  </a:lnTo>
                  <a:lnTo>
                    <a:pt x="35" y="391"/>
                  </a:lnTo>
                  <a:lnTo>
                    <a:pt x="34" y="393"/>
                  </a:lnTo>
                  <a:lnTo>
                    <a:pt x="33" y="393"/>
                  </a:lnTo>
                  <a:lnTo>
                    <a:pt x="33" y="394"/>
                  </a:lnTo>
                  <a:lnTo>
                    <a:pt x="32" y="394"/>
                  </a:lnTo>
                  <a:lnTo>
                    <a:pt x="31" y="394"/>
                  </a:lnTo>
                  <a:lnTo>
                    <a:pt x="30" y="394"/>
                  </a:lnTo>
                  <a:lnTo>
                    <a:pt x="29" y="394"/>
                  </a:lnTo>
                  <a:lnTo>
                    <a:pt x="29" y="394"/>
                  </a:lnTo>
                  <a:lnTo>
                    <a:pt x="29" y="393"/>
                  </a:lnTo>
                  <a:lnTo>
                    <a:pt x="28" y="393"/>
                  </a:lnTo>
                  <a:lnTo>
                    <a:pt x="28" y="392"/>
                  </a:lnTo>
                  <a:lnTo>
                    <a:pt x="29" y="390"/>
                  </a:lnTo>
                  <a:lnTo>
                    <a:pt x="29" y="389"/>
                  </a:lnTo>
                  <a:lnTo>
                    <a:pt x="29" y="389"/>
                  </a:lnTo>
                  <a:lnTo>
                    <a:pt x="29" y="388"/>
                  </a:lnTo>
                  <a:lnTo>
                    <a:pt x="29" y="387"/>
                  </a:lnTo>
                  <a:lnTo>
                    <a:pt x="28" y="387"/>
                  </a:lnTo>
                  <a:lnTo>
                    <a:pt x="27" y="387"/>
                  </a:lnTo>
                  <a:lnTo>
                    <a:pt x="26" y="387"/>
                  </a:lnTo>
                  <a:lnTo>
                    <a:pt x="26" y="388"/>
                  </a:lnTo>
                  <a:lnTo>
                    <a:pt x="25" y="388"/>
                  </a:lnTo>
                  <a:lnTo>
                    <a:pt x="24" y="388"/>
                  </a:lnTo>
                  <a:lnTo>
                    <a:pt x="23" y="388"/>
                  </a:lnTo>
                  <a:lnTo>
                    <a:pt x="22" y="388"/>
                  </a:lnTo>
                  <a:lnTo>
                    <a:pt x="21" y="388"/>
                  </a:lnTo>
                  <a:lnTo>
                    <a:pt x="21" y="389"/>
                  </a:lnTo>
                  <a:lnTo>
                    <a:pt x="20" y="390"/>
                  </a:lnTo>
                  <a:lnTo>
                    <a:pt x="20" y="390"/>
                  </a:lnTo>
                  <a:lnTo>
                    <a:pt x="19" y="390"/>
                  </a:lnTo>
                  <a:lnTo>
                    <a:pt x="18" y="390"/>
                  </a:lnTo>
                  <a:lnTo>
                    <a:pt x="17" y="390"/>
                  </a:lnTo>
                  <a:lnTo>
                    <a:pt x="16" y="390"/>
                  </a:lnTo>
                  <a:lnTo>
                    <a:pt x="16" y="389"/>
                  </a:lnTo>
                  <a:lnTo>
                    <a:pt x="15" y="388"/>
                  </a:lnTo>
                  <a:lnTo>
                    <a:pt x="14" y="388"/>
                  </a:lnTo>
                  <a:lnTo>
                    <a:pt x="14" y="387"/>
                  </a:lnTo>
                  <a:lnTo>
                    <a:pt x="13" y="386"/>
                  </a:lnTo>
                  <a:lnTo>
                    <a:pt x="12" y="386"/>
                  </a:lnTo>
                  <a:lnTo>
                    <a:pt x="12" y="385"/>
                  </a:lnTo>
                  <a:lnTo>
                    <a:pt x="11" y="385"/>
                  </a:lnTo>
                  <a:lnTo>
                    <a:pt x="11" y="386"/>
                  </a:lnTo>
                  <a:lnTo>
                    <a:pt x="11" y="386"/>
                  </a:lnTo>
                  <a:lnTo>
                    <a:pt x="10" y="387"/>
                  </a:lnTo>
                  <a:lnTo>
                    <a:pt x="10" y="388"/>
                  </a:lnTo>
                  <a:lnTo>
                    <a:pt x="10" y="389"/>
                  </a:lnTo>
                  <a:lnTo>
                    <a:pt x="9" y="389"/>
                  </a:lnTo>
                  <a:lnTo>
                    <a:pt x="9" y="390"/>
                  </a:lnTo>
                  <a:lnTo>
                    <a:pt x="9" y="391"/>
                  </a:lnTo>
                  <a:lnTo>
                    <a:pt x="9" y="392"/>
                  </a:lnTo>
                  <a:lnTo>
                    <a:pt x="10" y="393"/>
                  </a:lnTo>
                  <a:lnTo>
                    <a:pt x="11" y="394"/>
                  </a:lnTo>
                  <a:lnTo>
                    <a:pt x="11" y="394"/>
                  </a:lnTo>
                  <a:lnTo>
                    <a:pt x="11" y="394"/>
                  </a:lnTo>
                  <a:lnTo>
                    <a:pt x="11" y="396"/>
                  </a:lnTo>
                  <a:lnTo>
                    <a:pt x="11" y="397"/>
                  </a:lnTo>
                  <a:lnTo>
                    <a:pt x="11" y="398"/>
                  </a:lnTo>
                  <a:lnTo>
                    <a:pt x="11" y="398"/>
                  </a:lnTo>
                  <a:lnTo>
                    <a:pt x="10" y="398"/>
                  </a:lnTo>
                  <a:lnTo>
                    <a:pt x="10" y="399"/>
                  </a:lnTo>
                  <a:lnTo>
                    <a:pt x="10" y="400"/>
                  </a:lnTo>
                  <a:lnTo>
                    <a:pt x="10" y="401"/>
                  </a:lnTo>
                  <a:lnTo>
                    <a:pt x="9" y="401"/>
                  </a:lnTo>
                  <a:lnTo>
                    <a:pt x="8" y="401"/>
                  </a:lnTo>
                  <a:lnTo>
                    <a:pt x="7" y="400"/>
                  </a:lnTo>
                  <a:lnTo>
                    <a:pt x="6" y="399"/>
                  </a:lnTo>
                  <a:lnTo>
                    <a:pt x="5" y="399"/>
                  </a:lnTo>
                  <a:lnTo>
                    <a:pt x="4" y="399"/>
                  </a:lnTo>
                  <a:lnTo>
                    <a:pt x="3" y="399"/>
                  </a:lnTo>
                  <a:lnTo>
                    <a:pt x="2" y="399"/>
                  </a:lnTo>
                  <a:lnTo>
                    <a:pt x="2" y="398"/>
                  </a:lnTo>
                  <a:lnTo>
                    <a:pt x="2" y="398"/>
                  </a:lnTo>
                  <a:lnTo>
                    <a:pt x="1" y="398"/>
                  </a:lnTo>
                  <a:lnTo>
                    <a:pt x="1" y="397"/>
                  </a:lnTo>
                  <a:lnTo>
                    <a:pt x="1" y="396"/>
                  </a:lnTo>
                  <a:lnTo>
                    <a:pt x="2" y="396"/>
                  </a:lnTo>
                  <a:lnTo>
                    <a:pt x="2" y="395"/>
                  </a:lnTo>
                  <a:lnTo>
                    <a:pt x="1" y="394"/>
                  </a:lnTo>
                  <a:lnTo>
                    <a:pt x="1" y="394"/>
                  </a:lnTo>
                  <a:lnTo>
                    <a:pt x="0" y="393"/>
                  </a:lnTo>
                  <a:lnTo>
                    <a:pt x="0" y="392"/>
                  </a:lnTo>
                  <a:lnTo>
                    <a:pt x="1" y="392"/>
                  </a:lnTo>
                  <a:lnTo>
                    <a:pt x="1" y="391"/>
                  </a:lnTo>
                  <a:lnTo>
                    <a:pt x="2" y="390"/>
                  </a:lnTo>
                  <a:lnTo>
                    <a:pt x="2" y="389"/>
                  </a:lnTo>
                  <a:lnTo>
                    <a:pt x="2" y="388"/>
                  </a:lnTo>
                  <a:lnTo>
                    <a:pt x="1" y="387"/>
                  </a:lnTo>
                  <a:lnTo>
                    <a:pt x="2" y="385"/>
                  </a:lnTo>
                  <a:lnTo>
                    <a:pt x="2" y="384"/>
                  </a:lnTo>
                  <a:lnTo>
                    <a:pt x="2" y="383"/>
                  </a:lnTo>
                  <a:lnTo>
                    <a:pt x="2" y="382"/>
                  </a:lnTo>
                  <a:lnTo>
                    <a:pt x="2" y="379"/>
                  </a:lnTo>
                  <a:lnTo>
                    <a:pt x="1" y="377"/>
                  </a:lnTo>
                  <a:lnTo>
                    <a:pt x="1" y="376"/>
                  </a:lnTo>
                  <a:lnTo>
                    <a:pt x="2" y="376"/>
                  </a:lnTo>
                  <a:lnTo>
                    <a:pt x="2" y="375"/>
                  </a:lnTo>
                  <a:lnTo>
                    <a:pt x="2" y="375"/>
                  </a:lnTo>
                  <a:lnTo>
                    <a:pt x="3" y="375"/>
                  </a:lnTo>
                  <a:lnTo>
                    <a:pt x="4" y="373"/>
                  </a:lnTo>
                  <a:lnTo>
                    <a:pt x="3" y="372"/>
                  </a:lnTo>
                  <a:lnTo>
                    <a:pt x="2" y="371"/>
                  </a:lnTo>
                  <a:lnTo>
                    <a:pt x="2" y="370"/>
                  </a:lnTo>
                  <a:lnTo>
                    <a:pt x="3" y="369"/>
                  </a:lnTo>
                  <a:lnTo>
                    <a:pt x="4" y="368"/>
                  </a:lnTo>
                  <a:lnTo>
                    <a:pt x="6" y="367"/>
                  </a:lnTo>
                  <a:lnTo>
                    <a:pt x="7" y="367"/>
                  </a:lnTo>
                  <a:lnTo>
                    <a:pt x="7" y="366"/>
                  </a:lnTo>
                  <a:lnTo>
                    <a:pt x="7" y="366"/>
                  </a:lnTo>
                  <a:lnTo>
                    <a:pt x="8" y="366"/>
                  </a:lnTo>
                  <a:lnTo>
                    <a:pt x="8" y="365"/>
                  </a:lnTo>
                  <a:lnTo>
                    <a:pt x="8" y="364"/>
                  </a:lnTo>
                  <a:lnTo>
                    <a:pt x="7" y="363"/>
                  </a:lnTo>
                  <a:lnTo>
                    <a:pt x="5" y="362"/>
                  </a:lnTo>
                  <a:lnTo>
                    <a:pt x="3" y="361"/>
                  </a:lnTo>
                  <a:lnTo>
                    <a:pt x="2" y="359"/>
                  </a:lnTo>
                  <a:lnTo>
                    <a:pt x="2" y="358"/>
                  </a:lnTo>
                  <a:lnTo>
                    <a:pt x="3" y="357"/>
                  </a:lnTo>
                  <a:lnTo>
                    <a:pt x="3" y="357"/>
                  </a:lnTo>
                  <a:lnTo>
                    <a:pt x="4" y="357"/>
                  </a:lnTo>
                  <a:lnTo>
                    <a:pt x="5" y="356"/>
                  </a:lnTo>
                  <a:lnTo>
                    <a:pt x="5" y="355"/>
                  </a:lnTo>
                  <a:lnTo>
                    <a:pt x="5" y="354"/>
                  </a:lnTo>
                  <a:lnTo>
                    <a:pt x="4" y="353"/>
                  </a:lnTo>
                  <a:lnTo>
                    <a:pt x="5" y="353"/>
                  </a:lnTo>
                  <a:lnTo>
                    <a:pt x="5" y="352"/>
                  </a:lnTo>
                  <a:lnTo>
                    <a:pt x="6" y="351"/>
                  </a:lnTo>
                  <a:lnTo>
                    <a:pt x="7" y="351"/>
                  </a:lnTo>
                  <a:lnTo>
                    <a:pt x="7" y="352"/>
                  </a:lnTo>
                  <a:lnTo>
                    <a:pt x="8" y="353"/>
                  </a:lnTo>
                  <a:lnTo>
                    <a:pt x="9" y="353"/>
                  </a:lnTo>
                  <a:lnTo>
                    <a:pt x="10" y="352"/>
                  </a:lnTo>
                  <a:lnTo>
                    <a:pt x="10" y="351"/>
                  </a:lnTo>
                  <a:lnTo>
                    <a:pt x="10" y="350"/>
                  </a:lnTo>
                  <a:lnTo>
                    <a:pt x="11" y="350"/>
                  </a:lnTo>
                  <a:lnTo>
                    <a:pt x="11" y="351"/>
                  </a:lnTo>
                  <a:lnTo>
                    <a:pt x="12" y="351"/>
                  </a:lnTo>
                  <a:lnTo>
                    <a:pt x="13" y="350"/>
                  </a:lnTo>
                  <a:lnTo>
                    <a:pt x="13" y="349"/>
                  </a:lnTo>
                  <a:lnTo>
                    <a:pt x="13" y="348"/>
                  </a:lnTo>
                  <a:lnTo>
                    <a:pt x="13" y="346"/>
                  </a:lnTo>
                  <a:lnTo>
                    <a:pt x="14" y="344"/>
                  </a:lnTo>
                  <a:lnTo>
                    <a:pt x="15" y="344"/>
                  </a:lnTo>
                  <a:lnTo>
                    <a:pt x="17" y="343"/>
                  </a:lnTo>
                  <a:lnTo>
                    <a:pt x="18" y="340"/>
                  </a:lnTo>
                  <a:lnTo>
                    <a:pt x="19" y="339"/>
                  </a:lnTo>
                  <a:lnTo>
                    <a:pt x="19" y="339"/>
                  </a:lnTo>
                  <a:lnTo>
                    <a:pt x="19" y="338"/>
                  </a:lnTo>
                  <a:lnTo>
                    <a:pt x="19" y="337"/>
                  </a:lnTo>
                  <a:lnTo>
                    <a:pt x="20" y="336"/>
                  </a:lnTo>
                  <a:lnTo>
                    <a:pt x="19" y="335"/>
                  </a:lnTo>
                  <a:lnTo>
                    <a:pt x="19" y="334"/>
                  </a:lnTo>
                  <a:lnTo>
                    <a:pt x="19" y="333"/>
                  </a:lnTo>
                  <a:lnTo>
                    <a:pt x="20" y="332"/>
                  </a:lnTo>
                  <a:lnTo>
                    <a:pt x="20" y="332"/>
                  </a:lnTo>
                  <a:lnTo>
                    <a:pt x="22" y="331"/>
                  </a:lnTo>
                  <a:lnTo>
                    <a:pt x="23" y="330"/>
                  </a:lnTo>
                  <a:lnTo>
                    <a:pt x="24" y="330"/>
                  </a:lnTo>
                  <a:lnTo>
                    <a:pt x="25" y="329"/>
                  </a:lnTo>
                  <a:lnTo>
                    <a:pt x="24" y="328"/>
                  </a:lnTo>
                  <a:lnTo>
                    <a:pt x="24" y="326"/>
                  </a:lnTo>
                  <a:lnTo>
                    <a:pt x="24" y="325"/>
                  </a:lnTo>
                  <a:lnTo>
                    <a:pt x="24" y="324"/>
                  </a:lnTo>
                  <a:lnTo>
                    <a:pt x="24" y="323"/>
                  </a:lnTo>
                  <a:lnTo>
                    <a:pt x="25" y="321"/>
                  </a:lnTo>
                  <a:lnTo>
                    <a:pt x="26" y="321"/>
                  </a:lnTo>
                  <a:lnTo>
                    <a:pt x="26" y="320"/>
                  </a:lnTo>
                  <a:lnTo>
                    <a:pt x="26" y="320"/>
                  </a:lnTo>
                  <a:lnTo>
                    <a:pt x="26" y="319"/>
                  </a:lnTo>
                  <a:lnTo>
                    <a:pt x="26" y="317"/>
                  </a:lnTo>
                  <a:lnTo>
                    <a:pt x="26" y="316"/>
                  </a:lnTo>
                  <a:lnTo>
                    <a:pt x="27" y="314"/>
                  </a:lnTo>
                  <a:lnTo>
                    <a:pt x="28" y="313"/>
                  </a:lnTo>
                  <a:lnTo>
                    <a:pt x="29" y="312"/>
                  </a:lnTo>
                  <a:lnTo>
                    <a:pt x="31" y="312"/>
                  </a:lnTo>
                  <a:lnTo>
                    <a:pt x="32" y="311"/>
                  </a:lnTo>
                  <a:lnTo>
                    <a:pt x="33" y="311"/>
                  </a:lnTo>
                  <a:lnTo>
                    <a:pt x="33" y="310"/>
                  </a:lnTo>
                  <a:lnTo>
                    <a:pt x="33" y="309"/>
                  </a:lnTo>
                  <a:lnTo>
                    <a:pt x="33" y="307"/>
                  </a:lnTo>
                  <a:lnTo>
                    <a:pt x="34" y="307"/>
                  </a:lnTo>
                  <a:lnTo>
                    <a:pt x="34" y="306"/>
                  </a:lnTo>
                  <a:lnTo>
                    <a:pt x="34" y="304"/>
                  </a:lnTo>
                  <a:lnTo>
                    <a:pt x="34" y="303"/>
                  </a:lnTo>
                  <a:lnTo>
                    <a:pt x="34" y="302"/>
                  </a:lnTo>
                  <a:lnTo>
                    <a:pt x="31" y="299"/>
                  </a:lnTo>
                  <a:lnTo>
                    <a:pt x="31" y="298"/>
                  </a:lnTo>
                  <a:lnTo>
                    <a:pt x="31" y="296"/>
                  </a:lnTo>
                  <a:lnTo>
                    <a:pt x="30" y="295"/>
                  </a:lnTo>
                  <a:lnTo>
                    <a:pt x="29" y="295"/>
                  </a:lnTo>
                  <a:lnTo>
                    <a:pt x="29" y="294"/>
                  </a:lnTo>
                  <a:lnTo>
                    <a:pt x="29" y="293"/>
                  </a:lnTo>
                  <a:lnTo>
                    <a:pt x="29" y="292"/>
                  </a:lnTo>
                  <a:lnTo>
                    <a:pt x="30" y="291"/>
                  </a:lnTo>
                  <a:lnTo>
                    <a:pt x="30" y="290"/>
                  </a:lnTo>
                  <a:lnTo>
                    <a:pt x="31" y="289"/>
                  </a:lnTo>
                  <a:lnTo>
                    <a:pt x="31" y="288"/>
                  </a:lnTo>
                  <a:lnTo>
                    <a:pt x="31" y="287"/>
                  </a:lnTo>
                  <a:lnTo>
                    <a:pt x="31" y="286"/>
                  </a:lnTo>
                  <a:lnTo>
                    <a:pt x="31" y="285"/>
                  </a:lnTo>
                  <a:lnTo>
                    <a:pt x="30" y="284"/>
                  </a:lnTo>
                  <a:lnTo>
                    <a:pt x="29" y="284"/>
                  </a:lnTo>
                  <a:lnTo>
                    <a:pt x="29" y="284"/>
                  </a:lnTo>
                  <a:lnTo>
                    <a:pt x="26" y="283"/>
                  </a:lnTo>
                  <a:lnTo>
                    <a:pt x="26" y="282"/>
                  </a:lnTo>
                  <a:lnTo>
                    <a:pt x="27" y="280"/>
                  </a:lnTo>
                  <a:lnTo>
                    <a:pt x="26" y="278"/>
                  </a:lnTo>
                  <a:lnTo>
                    <a:pt x="26" y="277"/>
                  </a:lnTo>
                  <a:lnTo>
                    <a:pt x="26" y="276"/>
                  </a:lnTo>
                  <a:lnTo>
                    <a:pt x="24" y="275"/>
                  </a:lnTo>
                  <a:lnTo>
                    <a:pt x="23" y="275"/>
                  </a:lnTo>
                  <a:lnTo>
                    <a:pt x="23" y="274"/>
                  </a:lnTo>
                  <a:lnTo>
                    <a:pt x="22" y="274"/>
                  </a:lnTo>
                  <a:lnTo>
                    <a:pt x="22" y="273"/>
                  </a:lnTo>
                  <a:lnTo>
                    <a:pt x="21" y="273"/>
                  </a:lnTo>
                  <a:lnTo>
                    <a:pt x="21" y="272"/>
                  </a:lnTo>
                  <a:lnTo>
                    <a:pt x="21" y="271"/>
                  </a:lnTo>
                  <a:lnTo>
                    <a:pt x="20" y="270"/>
                  </a:lnTo>
                  <a:lnTo>
                    <a:pt x="20" y="268"/>
                  </a:lnTo>
                  <a:lnTo>
                    <a:pt x="20" y="267"/>
                  </a:lnTo>
                  <a:lnTo>
                    <a:pt x="20" y="266"/>
                  </a:lnTo>
                  <a:lnTo>
                    <a:pt x="21" y="265"/>
                  </a:lnTo>
                  <a:lnTo>
                    <a:pt x="22" y="265"/>
                  </a:lnTo>
                  <a:lnTo>
                    <a:pt x="23" y="263"/>
                  </a:lnTo>
                  <a:lnTo>
                    <a:pt x="24" y="263"/>
                  </a:lnTo>
                  <a:lnTo>
                    <a:pt x="24" y="262"/>
                  </a:lnTo>
                  <a:lnTo>
                    <a:pt x="24" y="261"/>
                  </a:lnTo>
                  <a:lnTo>
                    <a:pt x="24" y="259"/>
                  </a:lnTo>
                  <a:lnTo>
                    <a:pt x="23" y="258"/>
                  </a:lnTo>
                  <a:lnTo>
                    <a:pt x="22" y="257"/>
                  </a:lnTo>
                  <a:lnTo>
                    <a:pt x="21" y="257"/>
                  </a:lnTo>
                  <a:lnTo>
                    <a:pt x="21" y="256"/>
                  </a:lnTo>
                  <a:lnTo>
                    <a:pt x="22" y="254"/>
                  </a:lnTo>
                  <a:lnTo>
                    <a:pt x="21" y="252"/>
                  </a:lnTo>
                  <a:lnTo>
                    <a:pt x="22" y="251"/>
                  </a:lnTo>
                  <a:lnTo>
                    <a:pt x="22" y="250"/>
                  </a:lnTo>
                  <a:lnTo>
                    <a:pt x="23" y="249"/>
                  </a:lnTo>
                  <a:lnTo>
                    <a:pt x="24" y="249"/>
                  </a:lnTo>
                  <a:lnTo>
                    <a:pt x="25" y="249"/>
                  </a:lnTo>
                  <a:lnTo>
                    <a:pt x="25" y="248"/>
                  </a:lnTo>
                  <a:lnTo>
                    <a:pt x="26" y="248"/>
                  </a:lnTo>
                  <a:lnTo>
                    <a:pt x="27" y="248"/>
                  </a:lnTo>
                  <a:lnTo>
                    <a:pt x="26" y="240"/>
                  </a:lnTo>
                  <a:lnTo>
                    <a:pt x="26" y="238"/>
                  </a:lnTo>
                  <a:lnTo>
                    <a:pt x="26" y="238"/>
                  </a:lnTo>
                  <a:lnTo>
                    <a:pt x="25" y="237"/>
                  </a:lnTo>
                  <a:lnTo>
                    <a:pt x="25" y="236"/>
                  </a:lnTo>
                  <a:lnTo>
                    <a:pt x="25" y="235"/>
                  </a:lnTo>
                  <a:lnTo>
                    <a:pt x="25" y="234"/>
                  </a:lnTo>
                  <a:lnTo>
                    <a:pt x="25" y="232"/>
                  </a:lnTo>
                  <a:lnTo>
                    <a:pt x="25" y="231"/>
                  </a:lnTo>
                  <a:lnTo>
                    <a:pt x="25" y="230"/>
                  </a:lnTo>
                  <a:lnTo>
                    <a:pt x="25" y="229"/>
                  </a:lnTo>
                  <a:lnTo>
                    <a:pt x="25" y="228"/>
                  </a:lnTo>
                  <a:lnTo>
                    <a:pt x="24" y="224"/>
                  </a:lnTo>
                  <a:lnTo>
                    <a:pt x="24" y="220"/>
                  </a:lnTo>
                  <a:lnTo>
                    <a:pt x="24" y="219"/>
                  </a:lnTo>
                  <a:lnTo>
                    <a:pt x="23" y="215"/>
                  </a:lnTo>
                  <a:lnTo>
                    <a:pt x="23" y="212"/>
                  </a:lnTo>
                  <a:lnTo>
                    <a:pt x="23" y="210"/>
                  </a:lnTo>
                  <a:lnTo>
                    <a:pt x="22" y="207"/>
                  </a:lnTo>
                  <a:lnTo>
                    <a:pt x="22" y="206"/>
                  </a:lnTo>
                  <a:lnTo>
                    <a:pt x="22" y="205"/>
                  </a:lnTo>
                  <a:lnTo>
                    <a:pt x="22" y="204"/>
                  </a:lnTo>
                  <a:lnTo>
                    <a:pt x="22" y="203"/>
                  </a:lnTo>
                  <a:lnTo>
                    <a:pt x="21" y="198"/>
                  </a:lnTo>
                  <a:lnTo>
                    <a:pt x="21" y="195"/>
                  </a:lnTo>
                  <a:lnTo>
                    <a:pt x="21" y="192"/>
                  </a:lnTo>
                  <a:lnTo>
                    <a:pt x="21" y="189"/>
                  </a:lnTo>
                  <a:lnTo>
                    <a:pt x="21" y="188"/>
                  </a:lnTo>
                  <a:lnTo>
                    <a:pt x="20" y="186"/>
                  </a:lnTo>
                  <a:lnTo>
                    <a:pt x="20" y="185"/>
                  </a:lnTo>
                  <a:lnTo>
                    <a:pt x="20" y="174"/>
                  </a:lnTo>
                  <a:lnTo>
                    <a:pt x="20" y="173"/>
                  </a:lnTo>
                  <a:lnTo>
                    <a:pt x="20" y="170"/>
                  </a:lnTo>
                  <a:lnTo>
                    <a:pt x="20" y="168"/>
                  </a:lnTo>
                  <a:lnTo>
                    <a:pt x="20" y="167"/>
                  </a:lnTo>
                  <a:lnTo>
                    <a:pt x="20" y="166"/>
                  </a:lnTo>
                  <a:lnTo>
                    <a:pt x="19" y="165"/>
                  </a:lnTo>
                  <a:lnTo>
                    <a:pt x="19" y="164"/>
                  </a:lnTo>
                  <a:lnTo>
                    <a:pt x="19" y="163"/>
                  </a:lnTo>
                  <a:lnTo>
                    <a:pt x="19" y="157"/>
                  </a:lnTo>
                  <a:lnTo>
                    <a:pt x="18" y="149"/>
                  </a:lnTo>
                  <a:lnTo>
                    <a:pt x="17" y="142"/>
                  </a:lnTo>
                  <a:lnTo>
                    <a:pt x="17" y="141"/>
                  </a:lnTo>
                  <a:lnTo>
                    <a:pt x="17" y="139"/>
                  </a:lnTo>
                  <a:lnTo>
                    <a:pt x="17" y="136"/>
                  </a:lnTo>
                  <a:lnTo>
                    <a:pt x="17" y="133"/>
                  </a:lnTo>
                  <a:lnTo>
                    <a:pt x="16" y="131"/>
                  </a:lnTo>
                  <a:lnTo>
                    <a:pt x="16" y="128"/>
                  </a:lnTo>
                  <a:lnTo>
                    <a:pt x="16" y="127"/>
                  </a:lnTo>
                  <a:lnTo>
                    <a:pt x="16" y="125"/>
                  </a:lnTo>
                  <a:lnTo>
                    <a:pt x="15" y="117"/>
                  </a:lnTo>
                  <a:lnTo>
                    <a:pt x="14" y="109"/>
                  </a:lnTo>
                  <a:lnTo>
                    <a:pt x="14" y="105"/>
                  </a:lnTo>
                  <a:lnTo>
                    <a:pt x="14" y="102"/>
                  </a:lnTo>
                  <a:lnTo>
                    <a:pt x="13" y="101"/>
                  </a:lnTo>
                  <a:lnTo>
                    <a:pt x="13" y="101"/>
                  </a:lnTo>
                  <a:lnTo>
                    <a:pt x="13" y="100"/>
                  </a:lnTo>
                  <a:lnTo>
                    <a:pt x="13" y="97"/>
                  </a:lnTo>
                  <a:lnTo>
                    <a:pt x="13" y="93"/>
                  </a:lnTo>
                  <a:lnTo>
                    <a:pt x="12" y="91"/>
                  </a:lnTo>
                  <a:lnTo>
                    <a:pt x="12" y="91"/>
                  </a:lnTo>
                  <a:lnTo>
                    <a:pt x="12" y="89"/>
                  </a:lnTo>
                  <a:lnTo>
                    <a:pt x="12" y="83"/>
                  </a:lnTo>
                  <a:lnTo>
                    <a:pt x="11" y="80"/>
                  </a:lnTo>
                  <a:lnTo>
                    <a:pt x="11" y="78"/>
                  </a:lnTo>
                  <a:lnTo>
                    <a:pt x="11" y="77"/>
                  </a:lnTo>
                  <a:lnTo>
                    <a:pt x="11" y="76"/>
                  </a:lnTo>
                  <a:lnTo>
                    <a:pt x="11" y="75"/>
                  </a:lnTo>
                  <a:lnTo>
                    <a:pt x="11" y="68"/>
                  </a:lnTo>
                  <a:lnTo>
                    <a:pt x="11" y="64"/>
                  </a:lnTo>
                  <a:lnTo>
                    <a:pt x="11" y="63"/>
                  </a:lnTo>
                  <a:lnTo>
                    <a:pt x="10" y="58"/>
                  </a:lnTo>
                  <a:lnTo>
                    <a:pt x="10" y="57"/>
                  </a:lnTo>
                  <a:lnTo>
                    <a:pt x="10" y="55"/>
                  </a:lnTo>
                  <a:lnTo>
                    <a:pt x="9" y="50"/>
                  </a:lnTo>
                  <a:lnTo>
                    <a:pt x="9" y="48"/>
                  </a:lnTo>
                  <a:lnTo>
                    <a:pt x="9" y="46"/>
                  </a:lnTo>
                  <a:lnTo>
                    <a:pt x="9" y="46"/>
                  </a:lnTo>
                  <a:lnTo>
                    <a:pt x="9" y="45"/>
                  </a:lnTo>
                  <a:lnTo>
                    <a:pt x="9" y="44"/>
                  </a:lnTo>
                  <a:lnTo>
                    <a:pt x="9" y="43"/>
                  </a:lnTo>
                  <a:lnTo>
                    <a:pt x="9" y="42"/>
                  </a:lnTo>
                  <a:lnTo>
                    <a:pt x="9" y="41"/>
                  </a:lnTo>
                  <a:lnTo>
                    <a:pt x="8" y="38"/>
                  </a:lnTo>
                  <a:lnTo>
                    <a:pt x="8" y="37"/>
                  </a:lnTo>
                  <a:lnTo>
                    <a:pt x="8" y="36"/>
                  </a:lnTo>
                  <a:lnTo>
                    <a:pt x="8" y="36"/>
                  </a:lnTo>
                  <a:lnTo>
                    <a:pt x="8" y="35"/>
                  </a:lnTo>
                  <a:lnTo>
                    <a:pt x="8" y="34"/>
                  </a:lnTo>
                  <a:lnTo>
                    <a:pt x="8" y="33"/>
                  </a:lnTo>
                  <a:lnTo>
                    <a:pt x="8" y="32"/>
                  </a:lnTo>
                  <a:lnTo>
                    <a:pt x="8" y="31"/>
                  </a:lnTo>
                  <a:lnTo>
                    <a:pt x="7" y="29"/>
                  </a:lnTo>
                  <a:lnTo>
                    <a:pt x="7" y="28"/>
                  </a:lnTo>
                  <a:lnTo>
                    <a:pt x="7" y="26"/>
                  </a:lnTo>
                  <a:lnTo>
                    <a:pt x="7" y="25"/>
                  </a:lnTo>
                  <a:lnTo>
                    <a:pt x="7" y="24"/>
                  </a:lnTo>
                  <a:lnTo>
                    <a:pt x="8" y="25"/>
                  </a:lnTo>
                  <a:lnTo>
                    <a:pt x="9" y="26"/>
                  </a:lnTo>
                  <a:lnTo>
                    <a:pt x="10" y="26"/>
                  </a:lnTo>
                  <a:lnTo>
                    <a:pt x="11" y="27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3" y="27"/>
                  </a:lnTo>
                  <a:lnTo>
                    <a:pt x="13" y="27"/>
                  </a:lnTo>
                  <a:lnTo>
                    <a:pt x="14" y="28"/>
                  </a:lnTo>
                  <a:lnTo>
                    <a:pt x="13" y="28"/>
                  </a:lnTo>
                  <a:lnTo>
                    <a:pt x="14" y="29"/>
                  </a:lnTo>
                  <a:lnTo>
                    <a:pt x="16" y="30"/>
                  </a:lnTo>
                  <a:lnTo>
                    <a:pt x="17" y="30"/>
                  </a:lnTo>
                  <a:lnTo>
                    <a:pt x="19" y="30"/>
                  </a:lnTo>
                  <a:lnTo>
                    <a:pt x="20" y="30"/>
                  </a:lnTo>
                  <a:lnTo>
                    <a:pt x="21" y="31"/>
                  </a:lnTo>
                  <a:lnTo>
                    <a:pt x="24" y="31"/>
                  </a:lnTo>
                  <a:lnTo>
                    <a:pt x="25" y="31"/>
                  </a:lnTo>
                  <a:lnTo>
                    <a:pt x="26" y="31"/>
                  </a:lnTo>
                  <a:lnTo>
                    <a:pt x="27" y="30"/>
                  </a:lnTo>
                  <a:lnTo>
                    <a:pt x="29" y="30"/>
                  </a:lnTo>
                  <a:lnTo>
                    <a:pt x="30" y="29"/>
                  </a:lnTo>
                  <a:lnTo>
                    <a:pt x="31" y="29"/>
                  </a:lnTo>
                  <a:lnTo>
                    <a:pt x="32" y="29"/>
                  </a:lnTo>
                  <a:lnTo>
                    <a:pt x="33" y="28"/>
                  </a:lnTo>
                  <a:lnTo>
                    <a:pt x="33" y="27"/>
                  </a:lnTo>
                  <a:lnTo>
                    <a:pt x="34" y="27"/>
                  </a:lnTo>
                  <a:lnTo>
                    <a:pt x="35" y="27"/>
                  </a:lnTo>
                  <a:lnTo>
                    <a:pt x="36" y="27"/>
                  </a:lnTo>
                  <a:lnTo>
                    <a:pt x="36" y="27"/>
                  </a:lnTo>
                  <a:lnTo>
                    <a:pt x="38" y="26"/>
                  </a:lnTo>
                  <a:lnTo>
                    <a:pt x="39" y="26"/>
                  </a:lnTo>
                  <a:lnTo>
                    <a:pt x="42" y="24"/>
                  </a:lnTo>
                  <a:lnTo>
                    <a:pt x="43" y="23"/>
                  </a:lnTo>
                  <a:lnTo>
                    <a:pt x="47" y="20"/>
                  </a:lnTo>
                  <a:lnTo>
                    <a:pt x="48" y="20"/>
                  </a:lnTo>
                  <a:lnTo>
                    <a:pt x="49" y="18"/>
                  </a:lnTo>
                  <a:lnTo>
                    <a:pt x="50" y="18"/>
                  </a:lnTo>
                  <a:lnTo>
                    <a:pt x="52" y="17"/>
                  </a:lnTo>
                  <a:lnTo>
                    <a:pt x="55" y="15"/>
                  </a:lnTo>
                  <a:lnTo>
                    <a:pt x="56" y="15"/>
                  </a:lnTo>
                  <a:lnTo>
                    <a:pt x="56" y="14"/>
                  </a:lnTo>
                  <a:lnTo>
                    <a:pt x="57" y="14"/>
                  </a:lnTo>
                  <a:lnTo>
                    <a:pt x="61" y="14"/>
                  </a:lnTo>
                  <a:lnTo>
                    <a:pt x="63" y="14"/>
                  </a:lnTo>
                  <a:lnTo>
                    <a:pt x="65" y="14"/>
                  </a:lnTo>
                  <a:lnTo>
                    <a:pt x="68" y="13"/>
                  </a:lnTo>
                  <a:lnTo>
                    <a:pt x="73" y="13"/>
                  </a:lnTo>
                  <a:lnTo>
                    <a:pt x="75" y="13"/>
                  </a:lnTo>
                  <a:lnTo>
                    <a:pt x="76" y="12"/>
                  </a:lnTo>
                  <a:lnTo>
                    <a:pt x="77" y="12"/>
                  </a:lnTo>
                  <a:lnTo>
                    <a:pt x="78" y="12"/>
                  </a:lnTo>
                  <a:lnTo>
                    <a:pt x="84" y="12"/>
                  </a:lnTo>
                  <a:lnTo>
                    <a:pt x="84" y="12"/>
                  </a:lnTo>
                  <a:lnTo>
                    <a:pt x="89" y="11"/>
                  </a:lnTo>
                  <a:lnTo>
                    <a:pt x="92" y="11"/>
                  </a:lnTo>
                  <a:lnTo>
                    <a:pt x="94" y="10"/>
                  </a:lnTo>
                  <a:lnTo>
                    <a:pt x="95" y="10"/>
                  </a:lnTo>
                  <a:lnTo>
                    <a:pt x="96" y="10"/>
                  </a:lnTo>
                  <a:lnTo>
                    <a:pt x="97" y="10"/>
                  </a:lnTo>
                  <a:lnTo>
                    <a:pt x="98" y="10"/>
                  </a:lnTo>
                  <a:lnTo>
                    <a:pt x="100" y="10"/>
                  </a:lnTo>
                  <a:lnTo>
                    <a:pt x="101" y="10"/>
                  </a:lnTo>
                  <a:lnTo>
                    <a:pt x="104" y="9"/>
                  </a:lnTo>
                  <a:lnTo>
                    <a:pt x="105" y="9"/>
                  </a:lnTo>
                  <a:lnTo>
                    <a:pt x="109" y="9"/>
                  </a:lnTo>
                  <a:lnTo>
                    <a:pt x="111" y="9"/>
                  </a:lnTo>
                  <a:lnTo>
                    <a:pt x="113" y="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864" name="Freeform 1089">
              <a:extLst>
                <a:ext uri="{FF2B5EF4-FFF2-40B4-BE49-F238E27FC236}">
                  <a16:creationId xmlns:a16="http://schemas.microsoft.com/office/drawing/2014/main" id="{D2812E17-332C-C8C3-3310-401A54FFE2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7775" y="3270251"/>
              <a:ext cx="730250" cy="354013"/>
            </a:xfrm>
            <a:custGeom>
              <a:avLst/>
              <a:gdLst>
                <a:gd name="T0" fmla="*/ 32 w 460"/>
                <a:gd name="T1" fmla="*/ 79 h 223"/>
                <a:gd name="T2" fmla="*/ 55 w 460"/>
                <a:gd name="T3" fmla="*/ 69 h 223"/>
                <a:gd name="T4" fmla="*/ 79 w 460"/>
                <a:gd name="T5" fmla="*/ 55 h 223"/>
                <a:gd name="T6" fmla="*/ 95 w 460"/>
                <a:gd name="T7" fmla="*/ 43 h 223"/>
                <a:gd name="T8" fmla="*/ 115 w 460"/>
                <a:gd name="T9" fmla="*/ 25 h 223"/>
                <a:gd name="T10" fmla="*/ 133 w 460"/>
                <a:gd name="T11" fmla="*/ 7 h 223"/>
                <a:gd name="T12" fmla="*/ 163 w 460"/>
                <a:gd name="T13" fmla="*/ 0 h 223"/>
                <a:gd name="T14" fmla="*/ 155 w 460"/>
                <a:gd name="T15" fmla="*/ 13 h 223"/>
                <a:gd name="T16" fmla="*/ 138 w 460"/>
                <a:gd name="T17" fmla="*/ 33 h 223"/>
                <a:gd name="T18" fmla="*/ 127 w 460"/>
                <a:gd name="T19" fmla="*/ 50 h 223"/>
                <a:gd name="T20" fmla="*/ 135 w 460"/>
                <a:gd name="T21" fmla="*/ 58 h 223"/>
                <a:gd name="T22" fmla="*/ 152 w 460"/>
                <a:gd name="T23" fmla="*/ 54 h 223"/>
                <a:gd name="T24" fmla="*/ 173 w 460"/>
                <a:gd name="T25" fmla="*/ 60 h 223"/>
                <a:gd name="T26" fmla="*/ 188 w 460"/>
                <a:gd name="T27" fmla="*/ 71 h 223"/>
                <a:gd name="T28" fmla="*/ 198 w 460"/>
                <a:gd name="T29" fmla="*/ 87 h 223"/>
                <a:gd name="T30" fmla="*/ 227 w 460"/>
                <a:gd name="T31" fmla="*/ 88 h 223"/>
                <a:gd name="T32" fmla="*/ 244 w 460"/>
                <a:gd name="T33" fmla="*/ 85 h 223"/>
                <a:gd name="T34" fmla="*/ 252 w 460"/>
                <a:gd name="T35" fmla="*/ 85 h 223"/>
                <a:gd name="T36" fmla="*/ 296 w 460"/>
                <a:gd name="T37" fmla="*/ 61 h 223"/>
                <a:gd name="T38" fmla="*/ 353 w 460"/>
                <a:gd name="T39" fmla="*/ 47 h 223"/>
                <a:gd name="T40" fmla="*/ 356 w 460"/>
                <a:gd name="T41" fmla="*/ 75 h 223"/>
                <a:gd name="T42" fmla="*/ 380 w 460"/>
                <a:gd name="T43" fmla="*/ 74 h 223"/>
                <a:gd name="T44" fmla="*/ 402 w 460"/>
                <a:gd name="T45" fmla="*/ 68 h 223"/>
                <a:gd name="T46" fmla="*/ 412 w 460"/>
                <a:gd name="T47" fmla="*/ 92 h 223"/>
                <a:gd name="T48" fmla="*/ 419 w 460"/>
                <a:gd name="T49" fmla="*/ 98 h 223"/>
                <a:gd name="T50" fmla="*/ 434 w 460"/>
                <a:gd name="T51" fmla="*/ 111 h 223"/>
                <a:gd name="T52" fmla="*/ 448 w 460"/>
                <a:gd name="T53" fmla="*/ 99 h 223"/>
                <a:gd name="T54" fmla="*/ 448 w 460"/>
                <a:gd name="T55" fmla="*/ 114 h 223"/>
                <a:gd name="T56" fmla="*/ 428 w 460"/>
                <a:gd name="T57" fmla="*/ 115 h 223"/>
                <a:gd name="T58" fmla="*/ 401 w 460"/>
                <a:gd name="T59" fmla="*/ 121 h 223"/>
                <a:gd name="T60" fmla="*/ 385 w 460"/>
                <a:gd name="T61" fmla="*/ 114 h 223"/>
                <a:gd name="T62" fmla="*/ 379 w 460"/>
                <a:gd name="T63" fmla="*/ 129 h 223"/>
                <a:gd name="T64" fmla="*/ 366 w 460"/>
                <a:gd name="T65" fmla="*/ 125 h 223"/>
                <a:gd name="T66" fmla="*/ 342 w 460"/>
                <a:gd name="T67" fmla="*/ 116 h 223"/>
                <a:gd name="T68" fmla="*/ 324 w 460"/>
                <a:gd name="T69" fmla="*/ 116 h 223"/>
                <a:gd name="T70" fmla="*/ 302 w 460"/>
                <a:gd name="T71" fmla="*/ 129 h 223"/>
                <a:gd name="T72" fmla="*/ 283 w 460"/>
                <a:gd name="T73" fmla="*/ 133 h 223"/>
                <a:gd name="T74" fmla="*/ 270 w 460"/>
                <a:gd name="T75" fmla="*/ 149 h 223"/>
                <a:gd name="T76" fmla="*/ 257 w 460"/>
                <a:gd name="T77" fmla="*/ 162 h 223"/>
                <a:gd name="T78" fmla="*/ 252 w 460"/>
                <a:gd name="T79" fmla="*/ 157 h 223"/>
                <a:gd name="T80" fmla="*/ 256 w 460"/>
                <a:gd name="T81" fmla="*/ 141 h 223"/>
                <a:gd name="T82" fmla="*/ 241 w 460"/>
                <a:gd name="T83" fmla="*/ 157 h 223"/>
                <a:gd name="T84" fmla="*/ 227 w 460"/>
                <a:gd name="T85" fmla="*/ 149 h 223"/>
                <a:gd name="T86" fmla="*/ 220 w 460"/>
                <a:gd name="T87" fmla="*/ 166 h 223"/>
                <a:gd name="T88" fmla="*/ 211 w 460"/>
                <a:gd name="T89" fmla="*/ 191 h 223"/>
                <a:gd name="T90" fmla="*/ 196 w 460"/>
                <a:gd name="T91" fmla="*/ 217 h 223"/>
                <a:gd name="T92" fmla="*/ 188 w 460"/>
                <a:gd name="T93" fmla="*/ 217 h 223"/>
                <a:gd name="T94" fmla="*/ 190 w 460"/>
                <a:gd name="T95" fmla="*/ 201 h 223"/>
                <a:gd name="T96" fmla="*/ 179 w 460"/>
                <a:gd name="T97" fmla="*/ 200 h 223"/>
                <a:gd name="T98" fmla="*/ 177 w 460"/>
                <a:gd name="T99" fmla="*/ 190 h 223"/>
                <a:gd name="T100" fmla="*/ 179 w 460"/>
                <a:gd name="T101" fmla="*/ 179 h 223"/>
                <a:gd name="T102" fmla="*/ 176 w 460"/>
                <a:gd name="T103" fmla="*/ 165 h 223"/>
                <a:gd name="T104" fmla="*/ 162 w 460"/>
                <a:gd name="T105" fmla="*/ 160 h 223"/>
                <a:gd name="T106" fmla="*/ 157 w 460"/>
                <a:gd name="T107" fmla="*/ 152 h 223"/>
                <a:gd name="T108" fmla="*/ 146 w 460"/>
                <a:gd name="T109" fmla="*/ 145 h 223"/>
                <a:gd name="T110" fmla="*/ 133 w 460"/>
                <a:gd name="T111" fmla="*/ 143 h 223"/>
                <a:gd name="T112" fmla="*/ 122 w 460"/>
                <a:gd name="T113" fmla="*/ 142 h 223"/>
                <a:gd name="T114" fmla="*/ 112 w 460"/>
                <a:gd name="T115" fmla="*/ 142 h 223"/>
                <a:gd name="T116" fmla="*/ 60 w 460"/>
                <a:gd name="T117" fmla="*/ 126 h 223"/>
                <a:gd name="T118" fmla="*/ 17 w 460"/>
                <a:gd name="T119" fmla="*/ 111 h 223"/>
                <a:gd name="T120" fmla="*/ 8 w 460"/>
                <a:gd name="T121" fmla="*/ 102 h 223"/>
                <a:gd name="T122" fmla="*/ 0 w 460"/>
                <a:gd name="T123" fmla="*/ 97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60" h="223">
                  <a:moveTo>
                    <a:pt x="0" y="97"/>
                  </a:moveTo>
                  <a:lnTo>
                    <a:pt x="1" y="97"/>
                  </a:lnTo>
                  <a:lnTo>
                    <a:pt x="3" y="95"/>
                  </a:lnTo>
                  <a:lnTo>
                    <a:pt x="4" y="94"/>
                  </a:lnTo>
                  <a:lnTo>
                    <a:pt x="5" y="94"/>
                  </a:lnTo>
                  <a:lnTo>
                    <a:pt x="6" y="93"/>
                  </a:lnTo>
                  <a:lnTo>
                    <a:pt x="7" y="94"/>
                  </a:lnTo>
                  <a:lnTo>
                    <a:pt x="9" y="92"/>
                  </a:lnTo>
                  <a:lnTo>
                    <a:pt x="10" y="92"/>
                  </a:lnTo>
                  <a:lnTo>
                    <a:pt x="11" y="91"/>
                  </a:lnTo>
                  <a:lnTo>
                    <a:pt x="16" y="89"/>
                  </a:lnTo>
                  <a:lnTo>
                    <a:pt x="20" y="88"/>
                  </a:lnTo>
                  <a:lnTo>
                    <a:pt x="24" y="87"/>
                  </a:lnTo>
                  <a:lnTo>
                    <a:pt x="24" y="86"/>
                  </a:lnTo>
                  <a:lnTo>
                    <a:pt x="26" y="84"/>
                  </a:lnTo>
                  <a:lnTo>
                    <a:pt x="27" y="83"/>
                  </a:lnTo>
                  <a:lnTo>
                    <a:pt x="28" y="82"/>
                  </a:lnTo>
                  <a:lnTo>
                    <a:pt x="29" y="81"/>
                  </a:lnTo>
                  <a:lnTo>
                    <a:pt x="30" y="80"/>
                  </a:lnTo>
                  <a:lnTo>
                    <a:pt x="31" y="79"/>
                  </a:lnTo>
                  <a:lnTo>
                    <a:pt x="32" y="79"/>
                  </a:lnTo>
                  <a:lnTo>
                    <a:pt x="32" y="79"/>
                  </a:lnTo>
                  <a:lnTo>
                    <a:pt x="33" y="78"/>
                  </a:lnTo>
                  <a:lnTo>
                    <a:pt x="33" y="77"/>
                  </a:lnTo>
                  <a:lnTo>
                    <a:pt x="33" y="77"/>
                  </a:lnTo>
                  <a:lnTo>
                    <a:pt x="34" y="75"/>
                  </a:lnTo>
                  <a:lnTo>
                    <a:pt x="35" y="74"/>
                  </a:lnTo>
                  <a:lnTo>
                    <a:pt x="36" y="73"/>
                  </a:lnTo>
                  <a:lnTo>
                    <a:pt x="37" y="73"/>
                  </a:lnTo>
                  <a:lnTo>
                    <a:pt x="39" y="71"/>
                  </a:lnTo>
                  <a:lnTo>
                    <a:pt x="41" y="71"/>
                  </a:lnTo>
                  <a:lnTo>
                    <a:pt x="42" y="70"/>
                  </a:lnTo>
                  <a:lnTo>
                    <a:pt x="43" y="70"/>
                  </a:lnTo>
                  <a:lnTo>
                    <a:pt x="44" y="70"/>
                  </a:lnTo>
                  <a:lnTo>
                    <a:pt x="47" y="70"/>
                  </a:lnTo>
                  <a:lnTo>
                    <a:pt x="48" y="70"/>
                  </a:lnTo>
                  <a:lnTo>
                    <a:pt x="49" y="70"/>
                  </a:lnTo>
                  <a:lnTo>
                    <a:pt x="50" y="70"/>
                  </a:lnTo>
                  <a:lnTo>
                    <a:pt x="51" y="70"/>
                  </a:lnTo>
                  <a:lnTo>
                    <a:pt x="51" y="70"/>
                  </a:lnTo>
                  <a:lnTo>
                    <a:pt x="52" y="70"/>
                  </a:lnTo>
                  <a:lnTo>
                    <a:pt x="53" y="69"/>
                  </a:lnTo>
                  <a:lnTo>
                    <a:pt x="54" y="69"/>
                  </a:lnTo>
                  <a:lnTo>
                    <a:pt x="55" y="69"/>
                  </a:lnTo>
                  <a:lnTo>
                    <a:pt x="56" y="69"/>
                  </a:lnTo>
                  <a:lnTo>
                    <a:pt x="57" y="68"/>
                  </a:lnTo>
                  <a:lnTo>
                    <a:pt x="58" y="68"/>
                  </a:lnTo>
                  <a:lnTo>
                    <a:pt x="59" y="68"/>
                  </a:lnTo>
                  <a:lnTo>
                    <a:pt x="60" y="68"/>
                  </a:lnTo>
                  <a:lnTo>
                    <a:pt x="60" y="68"/>
                  </a:lnTo>
                  <a:lnTo>
                    <a:pt x="62" y="68"/>
                  </a:lnTo>
                  <a:lnTo>
                    <a:pt x="63" y="67"/>
                  </a:lnTo>
                  <a:lnTo>
                    <a:pt x="66" y="66"/>
                  </a:lnTo>
                  <a:lnTo>
                    <a:pt x="68" y="65"/>
                  </a:lnTo>
                  <a:lnTo>
                    <a:pt x="69" y="64"/>
                  </a:lnTo>
                  <a:lnTo>
                    <a:pt x="70" y="64"/>
                  </a:lnTo>
                  <a:lnTo>
                    <a:pt x="70" y="63"/>
                  </a:lnTo>
                  <a:lnTo>
                    <a:pt x="70" y="63"/>
                  </a:lnTo>
                  <a:lnTo>
                    <a:pt x="71" y="62"/>
                  </a:lnTo>
                  <a:lnTo>
                    <a:pt x="72" y="62"/>
                  </a:lnTo>
                  <a:lnTo>
                    <a:pt x="74" y="61"/>
                  </a:lnTo>
                  <a:lnTo>
                    <a:pt x="75" y="60"/>
                  </a:lnTo>
                  <a:lnTo>
                    <a:pt x="76" y="60"/>
                  </a:lnTo>
                  <a:lnTo>
                    <a:pt x="77" y="58"/>
                  </a:lnTo>
                  <a:lnTo>
                    <a:pt x="78" y="57"/>
                  </a:lnTo>
                  <a:lnTo>
                    <a:pt x="79" y="55"/>
                  </a:lnTo>
                  <a:lnTo>
                    <a:pt x="79" y="54"/>
                  </a:lnTo>
                  <a:lnTo>
                    <a:pt x="80" y="52"/>
                  </a:lnTo>
                  <a:lnTo>
                    <a:pt x="81" y="52"/>
                  </a:lnTo>
                  <a:lnTo>
                    <a:pt x="82" y="52"/>
                  </a:lnTo>
                  <a:lnTo>
                    <a:pt x="82" y="52"/>
                  </a:lnTo>
                  <a:lnTo>
                    <a:pt x="83" y="52"/>
                  </a:lnTo>
                  <a:lnTo>
                    <a:pt x="84" y="52"/>
                  </a:lnTo>
                  <a:lnTo>
                    <a:pt x="86" y="52"/>
                  </a:lnTo>
                  <a:lnTo>
                    <a:pt x="86" y="52"/>
                  </a:lnTo>
                  <a:lnTo>
                    <a:pt x="87" y="52"/>
                  </a:lnTo>
                  <a:lnTo>
                    <a:pt x="87" y="51"/>
                  </a:lnTo>
                  <a:lnTo>
                    <a:pt x="88" y="51"/>
                  </a:lnTo>
                  <a:lnTo>
                    <a:pt x="88" y="52"/>
                  </a:lnTo>
                  <a:lnTo>
                    <a:pt x="89" y="52"/>
                  </a:lnTo>
                  <a:lnTo>
                    <a:pt x="90" y="51"/>
                  </a:lnTo>
                  <a:lnTo>
                    <a:pt x="91" y="51"/>
                  </a:lnTo>
                  <a:lnTo>
                    <a:pt x="92" y="50"/>
                  </a:lnTo>
                  <a:lnTo>
                    <a:pt x="93" y="49"/>
                  </a:lnTo>
                  <a:lnTo>
                    <a:pt x="94" y="47"/>
                  </a:lnTo>
                  <a:lnTo>
                    <a:pt x="94" y="46"/>
                  </a:lnTo>
                  <a:lnTo>
                    <a:pt x="95" y="44"/>
                  </a:lnTo>
                  <a:lnTo>
                    <a:pt x="95" y="43"/>
                  </a:lnTo>
                  <a:lnTo>
                    <a:pt x="95" y="42"/>
                  </a:lnTo>
                  <a:lnTo>
                    <a:pt x="96" y="42"/>
                  </a:lnTo>
                  <a:lnTo>
                    <a:pt x="96" y="41"/>
                  </a:lnTo>
                  <a:lnTo>
                    <a:pt x="97" y="40"/>
                  </a:lnTo>
                  <a:lnTo>
                    <a:pt x="98" y="39"/>
                  </a:lnTo>
                  <a:lnTo>
                    <a:pt x="100" y="37"/>
                  </a:lnTo>
                  <a:lnTo>
                    <a:pt x="100" y="36"/>
                  </a:lnTo>
                  <a:lnTo>
                    <a:pt x="102" y="35"/>
                  </a:lnTo>
                  <a:lnTo>
                    <a:pt x="103" y="35"/>
                  </a:lnTo>
                  <a:lnTo>
                    <a:pt x="104" y="35"/>
                  </a:lnTo>
                  <a:lnTo>
                    <a:pt x="104" y="34"/>
                  </a:lnTo>
                  <a:lnTo>
                    <a:pt x="105" y="33"/>
                  </a:lnTo>
                  <a:lnTo>
                    <a:pt x="106" y="32"/>
                  </a:lnTo>
                  <a:lnTo>
                    <a:pt x="107" y="30"/>
                  </a:lnTo>
                  <a:lnTo>
                    <a:pt x="109" y="28"/>
                  </a:lnTo>
                  <a:lnTo>
                    <a:pt x="110" y="28"/>
                  </a:lnTo>
                  <a:lnTo>
                    <a:pt x="111" y="28"/>
                  </a:lnTo>
                  <a:lnTo>
                    <a:pt x="111" y="27"/>
                  </a:lnTo>
                  <a:lnTo>
                    <a:pt x="112" y="27"/>
                  </a:lnTo>
                  <a:lnTo>
                    <a:pt x="113" y="26"/>
                  </a:lnTo>
                  <a:lnTo>
                    <a:pt x="115" y="26"/>
                  </a:lnTo>
                  <a:lnTo>
                    <a:pt x="115" y="25"/>
                  </a:lnTo>
                  <a:lnTo>
                    <a:pt x="115" y="25"/>
                  </a:lnTo>
                  <a:lnTo>
                    <a:pt x="116" y="24"/>
                  </a:lnTo>
                  <a:lnTo>
                    <a:pt x="118" y="23"/>
                  </a:lnTo>
                  <a:lnTo>
                    <a:pt x="119" y="22"/>
                  </a:lnTo>
                  <a:lnTo>
                    <a:pt x="119" y="21"/>
                  </a:lnTo>
                  <a:lnTo>
                    <a:pt x="120" y="21"/>
                  </a:lnTo>
                  <a:lnTo>
                    <a:pt x="121" y="19"/>
                  </a:lnTo>
                  <a:lnTo>
                    <a:pt x="121" y="18"/>
                  </a:lnTo>
                  <a:lnTo>
                    <a:pt x="121" y="17"/>
                  </a:lnTo>
                  <a:lnTo>
                    <a:pt x="122" y="17"/>
                  </a:lnTo>
                  <a:lnTo>
                    <a:pt x="122" y="16"/>
                  </a:lnTo>
                  <a:lnTo>
                    <a:pt x="124" y="14"/>
                  </a:lnTo>
                  <a:lnTo>
                    <a:pt x="124" y="13"/>
                  </a:lnTo>
                  <a:lnTo>
                    <a:pt x="125" y="12"/>
                  </a:lnTo>
                  <a:lnTo>
                    <a:pt x="126" y="12"/>
                  </a:lnTo>
                  <a:lnTo>
                    <a:pt x="126" y="11"/>
                  </a:lnTo>
                  <a:lnTo>
                    <a:pt x="127" y="11"/>
                  </a:lnTo>
                  <a:lnTo>
                    <a:pt x="128" y="11"/>
                  </a:lnTo>
                  <a:lnTo>
                    <a:pt x="130" y="9"/>
                  </a:lnTo>
                  <a:lnTo>
                    <a:pt x="132" y="8"/>
                  </a:lnTo>
                  <a:lnTo>
                    <a:pt x="133" y="7"/>
                  </a:lnTo>
                  <a:lnTo>
                    <a:pt x="133" y="7"/>
                  </a:lnTo>
                  <a:lnTo>
                    <a:pt x="135" y="6"/>
                  </a:lnTo>
                  <a:lnTo>
                    <a:pt x="136" y="6"/>
                  </a:lnTo>
                  <a:lnTo>
                    <a:pt x="137" y="6"/>
                  </a:lnTo>
                  <a:lnTo>
                    <a:pt x="137" y="5"/>
                  </a:lnTo>
                  <a:lnTo>
                    <a:pt x="139" y="4"/>
                  </a:lnTo>
                  <a:lnTo>
                    <a:pt x="140" y="4"/>
                  </a:lnTo>
                  <a:lnTo>
                    <a:pt x="141" y="3"/>
                  </a:lnTo>
                  <a:lnTo>
                    <a:pt x="142" y="3"/>
                  </a:lnTo>
                  <a:lnTo>
                    <a:pt x="145" y="2"/>
                  </a:lnTo>
                  <a:lnTo>
                    <a:pt x="146" y="2"/>
                  </a:lnTo>
                  <a:lnTo>
                    <a:pt x="147" y="2"/>
                  </a:lnTo>
                  <a:lnTo>
                    <a:pt x="148" y="2"/>
                  </a:lnTo>
                  <a:lnTo>
                    <a:pt x="148" y="1"/>
                  </a:lnTo>
                  <a:lnTo>
                    <a:pt x="149" y="1"/>
                  </a:lnTo>
                  <a:lnTo>
                    <a:pt x="151" y="1"/>
                  </a:lnTo>
                  <a:lnTo>
                    <a:pt x="152" y="0"/>
                  </a:lnTo>
                  <a:lnTo>
                    <a:pt x="153" y="0"/>
                  </a:lnTo>
                  <a:lnTo>
                    <a:pt x="155" y="0"/>
                  </a:lnTo>
                  <a:lnTo>
                    <a:pt x="156" y="0"/>
                  </a:lnTo>
                  <a:lnTo>
                    <a:pt x="157" y="0"/>
                  </a:lnTo>
                  <a:lnTo>
                    <a:pt x="162" y="0"/>
                  </a:lnTo>
                  <a:lnTo>
                    <a:pt x="163" y="0"/>
                  </a:lnTo>
                  <a:lnTo>
                    <a:pt x="166" y="1"/>
                  </a:lnTo>
                  <a:lnTo>
                    <a:pt x="168" y="2"/>
                  </a:lnTo>
                  <a:lnTo>
                    <a:pt x="170" y="3"/>
                  </a:lnTo>
                  <a:lnTo>
                    <a:pt x="170" y="6"/>
                  </a:lnTo>
                  <a:lnTo>
                    <a:pt x="170" y="6"/>
                  </a:lnTo>
                  <a:lnTo>
                    <a:pt x="168" y="6"/>
                  </a:lnTo>
                  <a:lnTo>
                    <a:pt x="167" y="6"/>
                  </a:lnTo>
                  <a:lnTo>
                    <a:pt x="166" y="6"/>
                  </a:lnTo>
                  <a:lnTo>
                    <a:pt x="164" y="7"/>
                  </a:lnTo>
                  <a:lnTo>
                    <a:pt x="163" y="8"/>
                  </a:lnTo>
                  <a:lnTo>
                    <a:pt x="162" y="8"/>
                  </a:lnTo>
                  <a:lnTo>
                    <a:pt x="161" y="7"/>
                  </a:lnTo>
                  <a:lnTo>
                    <a:pt x="161" y="7"/>
                  </a:lnTo>
                  <a:lnTo>
                    <a:pt x="159" y="7"/>
                  </a:lnTo>
                  <a:lnTo>
                    <a:pt x="155" y="8"/>
                  </a:lnTo>
                  <a:lnTo>
                    <a:pt x="154" y="9"/>
                  </a:lnTo>
                  <a:lnTo>
                    <a:pt x="153" y="10"/>
                  </a:lnTo>
                  <a:lnTo>
                    <a:pt x="153" y="11"/>
                  </a:lnTo>
                  <a:lnTo>
                    <a:pt x="154" y="11"/>
                  </a:lnTo>
                  <a:lnTo>
                    <a:pt x="154" y="12"/>
                  </a:lnTo>
                  <a:lnTo>
                    <a:pt x="155" y="12"/>
                  </a:lnTo>
                  <a:lnTo>
                    <a:pt x="155" y="13"/>
                  </a:lnTo>
                  <a:lnTo>
                    <a:pt x="156" y="13"/>
                  </a:lnTo>
                  <a:lnTo>
                    <a:pt x="155" y="14"/>
                  </a:lnTo>
                  <a:lnTo>
                    <a:pt x="154" y="14"/>
                  </a:lnTo>
                  <a:lnTo>
                    <a:pt x="153" y="15"/>
                  </a:lnTo>
                  <a:lnTo>
                    <a:pt x="152" y="15"/>
                  </a:lnTo>
                  <a:lnTo>
                    <a:pt x="151" y="17"/>
                  </a:lnTo>
                  <a:lnTo>
                    <a:pt x="149" y="18"/>
                  </a:lnTo>
                  <a:lnTo>
                    <a:pt x="148" y="18"/>
                  </a:lnTo>
                  <a:lnTo>
                    <a:pt x="147" y="19"/>
                  </a:lnTo>
                  <a:lnTo>
                    <a:pt x="146" y="22"/>
                  </a:lnTo>
                  <a:lnTo>
                    <a:pt x="145" y="22"/>
                  </a:lnTo>
                  <a:lnTo>
                    <a:pt x="144" y="22"/>
                  </a:lnTo>
                  <a:lnTo>
                    <a:pt x="144" y="24"/>
                  </a:lnTo>
                  <a:lnTo>
                    <a:pt x="143" y="26"/>
                  </a:lnTo>
                  <a:lnTo>
                    <a:pt x="140" y="27"/>
                  </a:lnTo>
                  <a:lnTo>
                    <a:pt x="139" y="27"/>
                  </a:lnTo>
                  <a:lnTo>
                    <a:pt x="138" y="28"/>
                  </a:lnTo>
                  <a:lnTo>
                    <a:pt x="137" y="29"/>
                  </a:lnTo>
                  <a:lnTo>
                    <a:pt x="137" y="30"/>
                  </a:lnTo>
                  <a:lnTo>
                    <a:pt x="137" y="31"/>
                  </a:lnTo>
                  <a:lnTo>
                    <a:pt x="137" y="32"/>
                  </a:lnTo>
                  <a:lnTo>
                    <a:pt x="138" y="33"/>
                  </a:lnTo>
                  <a:lnTo>
                    <a:pt x="138" y="33"/>
                  </a:lnTo>
                  <a:lnTo>
                    <a:pt x="137" y="34"/>
                  </a:lnTo>
                  <a:lnTo>
                    <a:pt x="137" y="33"/>
                  </a:lnTo>
                  <a:lnTo>
                    <a:pt x="136" y="33"/>
                  </a:lnTo>
                  <a:lnTo>
                    <a:pt x="135" y="33"/>
                  </a:lnTo>
                  <a:lnTo>
                    <a:pt x="135" y="34"/>
                  </a:lnTo>
                  <a:lnTo>
                    <a:pt x="134" y="35"/>
                  </a:lnTo>
                  <a:lnTo>
                    <a:pt x="134" y="36"/>
                  </a:lnTo>
                  <a:lnTo>
                    <a:pt x="134" y="38"/>
                  </a:lnTo>
                  <a:lnTo>
                    <a:pt x="132" y="40"/>
                  </a:lnTo>
                  <a:lnTo>
                    <a:pt x="131" y="40"/>
                  </a:lnTo>
                  <a:lnTo>
                    <a:pt x="131" y="41"/>
                  </a:lnTo>
                  <a:lnTo>
                    <a:pt x="131" y="42"/>
                  </a:lnTo>
                  <a:lnTo>
                    <a:pt x="131" y="42"/>
                  </a:lnTo>
                  <a:lnTo>
                    <a:pt x="131" y="43"/>
                  </a:lnTo>
                  <a:lnTo>
                    <a:pt x="131" y="46"/>
                  </a:lnTo>
                  <a:lnTo>
                    <a:pt x="130" y="46"/>
                  </a:lnTo>
                  <a:lnTo>
                    <a:pt x="130" y="47"/>
                  </a:lnTo>
                  <a:lnTo>
                    <a:pt x="129" y="47"/>
                  </a:lnTo>
                  <a:lnTo>
                    <a:pt x="128" y="49"/>
                  </a:lnTo>
                  <a:lnTo>
                    <a:pt x="128" y="50"/>
                  </a:lnTo>
                  <a:lnTo>
                    <a:pt x="127" y="50"/>
                  </a:lnTo>
                  <a:lnTo>
                    <a:pt x="126" y="51"/>
                  </a:lnTo>
                  <a:lnTo>
                    <a:pt x="125" y="51"/>
                  </a:lnTo>
                  <a:lnTo>
                    <a:pt x="125" y="53"/>
                  </a:lnTo>
                  <a:lnTo>
                    <a:pt x="125" y="54"/>
                  </a:lnTo>
                  <a:lnTo>
                    <a:pt x="125" y="55"/>
                  </a:lnTo>
                  <a:lnTo>
                    <a:pt x="124" y="59"/>
                  </a:lnTo>
                  <a:lnTo>
                    <a:pt x="124" y="61"/>
                  </a:lnTo>
                  <a:lnTo>
                    <a:pt x="124" y="62"/>
                  </a:lnTo>
                  <a:lnTo>
                    <a:pt x="124" y="64"/>
                  </a:lnTo>
                  <a:lnTo>
                    <a:pt x="125" y="66"/>
                  </a:lnTo>
                  <a:lnTo>
                    <a:pt x="125" y="67"/>
                  </a:lnTo>
                  <a:lnTo>
                    <a:pt x="126" y="68"/>
                  </a:lnTo>
                  <a:lnTo>
                    <a:pt x="127" y="68"/>
                  </a:lnTo>
                  <a:lnTo>
                    <a:pt x="128" y="67"/>
                  </a:lnTo>
                  <a:lnTo>
                    <a:pt x="129" y="65"/>
                  </a:lnTo>
                  <a:lnTo>
                    <a:pt x="131" y="62"/>
                  </a:lnTo>
                  <a:lnTo>
                    <a:pt x="131" y="61"/>
                  </a:lnTo>
                  <a:lnTo>
                    <a:pt x="131" y="61"/>
                  </a:lnTo>
                  <a:lnTo>
                    <a:pt x="132" y="61"/>
                  </a:lnTo>
                  <a:lnTo>
                    <a:pt x="133" y="61"/>
                  </a:lnTo>
                  <a:lnTo>
                    <a:pt x="133" y="60"/>
                  </a:lnTo>
                  <a:lnTo>
                    <a:pt x="135" y="58"/>
                  </a:lnTo>
                  <a:lnTo>
                    <a:pt x="136" y="57"/>
                  </a:lnTo>
                  <a:lnTo>
                    <a:pt x="137" y="56"/>
                  </a:lnTo>
                  <a:lnTo>
                    <a:pt x="137" y="55"/>
                  </a:lnTo>
                  <a:lnTo>
                    <a:pt x="138" y="55"/>
                  </a:lnTo>
                  <a:lnTo>
                    <a:pt x="138" y="54"/>
                  </a:lnTo>
                  <a:lnTo>
                    <a:pt x="139" y="53"/>
                  </a:lnTo>
                  <a:lnTo>
                    <a:pt x="140" y="53"/>
                  </a:lnTo>
                  <a:lnTo>
                    <a:pt x="143" y="52"/>
                  </a:lnTo>
                  <a:lnTo>
                    <a:pt x="143" y="51"/>
                  </a:lnTo>
                  <a:lnTo>
                    <a:pt x="144" y="50"/>
                  </a:lnTo>
                  <a:lnTo>
                    <a:pt x="145" y="50"/>
                  </a:lnTo>
                  <a:lnTo>
                    <a:pt x="146" y="50"/>
                  </a:lnTo>
                  <a:lnTo>
                    <a:pt x="145" y="52"/>
                  </a:lnTo>
                  <a:lnTo>
                    <a:pt x="143" y="54"/>
                  </a:lnTo>
                  <a:lnTo>
                    <a:pt x="143" y="54"/>
                  </a:lnTo>
                  <a:lnTo>
                    <a:pt x="143" y="55"/>
                  </a:lnTo>
                  <a:lnTo>
                    <a:pt x="144" y="55"/>
                  </a:lnTo>
                  <a:lnTo>
                    <a:pt x="147" y="54"/>
                  </a:lnTo>
                  <a:lnTo>
                    <a:pt x="149" y="54"/>
                  </a:lnTo>
                  <a:lnTo>
                    <a:pt x="150" y="53"/>
                  </a:lnTo>
                  <a:lnTo>
                    <a:pt x="151" y="53"/>
                  </a:lnTo>
                  <a:lnTo>
                    <a:pt x="152" y="54"/>
                  </a:lnTo>
                  <a:lnTo>
                    <a:pt x="153" y="54"/>
                  </a:lnTo>
                  <a:lnTo>
                    <a:pt x="155" y="54"/>
                  </a:lnTo>
                  <a:lnTo>
                    <a:pt x="156" y="54"/>
                  </a:lnTo>
                  <a:lnTo>
                    <a:pt x="157" y="54"/>
                  </a:lnTo>
                  <a:lnTo>
                    <a:pt x="158" y="54"/>
                  </a:lnTo>
                  <a:lnTo>
                    <a:pt x="161" y="53"/>
                  </a:lnTo>
                  <a:lnTo>
                    <a:pt x="161" y="53"/>
                  </a:lnTo>
                  <a:lnTo>
                    <a:pt x="162" y="54"/>
                  </a:lnTo>
                  <a:lnTo>
                    <a:pt x="163" y="55"/>
                  </a:lnTo>
                  <a:lnTo>
                    <a:pt x="165" y="55"/>
                  </a:lnTo>
                  <a:lnTo>
                    <a:pt x="166" y="55"/>
                  </a:lnTo>
                  <a:lnTo>
                    <a:pt x="167" y="55"/>
                  </a:lnTo>
                  <a:lnTo>
                    <a:pt x="168" y="55"/>
                  </a:lnTo>
                  <a:lnTo>
                    <a:pt x="169" y="55"/>
                  </a:lnTo>
                  <a:lnTo>
                    <a:pt x="170" y="56"/>
                  </a:lnTo>
                  <a:lnTo>
                    <a:pt x="170" y="57"/>
                  </a:lnTo>
                  <a:lnTo>
                    <a:pt x="170" y="57"/>
                  </a:lnTo>
                  <a:lnTo>
                    <a:pt x="171" y="57"/>
                  </a:lnTo>
                  <a:lnTo>
                    <a:pt x="172" y="57"/>
                  </a:lnTo>
                  <a:lnTo>
                    <a:pt x="173" y="58"/>
                  </a:lnTo>
                  <a:lnTo>
                    <a:pt x="172" y="59"/>
                  </a:lnTo>
                  <a:lnTo>
                    <a:pt x="173" y="60"/>
                  </a:lnTo>
                  <a:lnTo>
                    <a:pt x="173" y="61"/>
                  </a:lnTo>
                  <a:lnTo>
                    <a:pt x="174" y="61"/>
                  </a:lnTo>
                  <a:lnTo>
                    <a:pt x="176" y="60"/>
                  </a:lnTo>
                  <a:lnTo>
                    <a:pt x="176" y="59"/>
                  </a:lnTo>
                  <a:lnTo>
                    <a:pt x="177" y="59"/>
                  </a:lnTo>
                  <a:lnTo>
                    <a:pt x="177" y="60"/>
                  </a:lnTo>
                  <a:lnTo>
                    <a:pt x="177" y="61"/>
                  </a:lnTo>
                  <a:lnTo>
                    <a:pt x="178" y="61"/>
                  </a:lnTo>
                  <a:lnTo>
                    <a:pt x="178" y="61"/>
                  </a:lnTo>
                  <a:lnTo>
                    <a:pt x="179" y="61"/>
                  </a:lnTo>
                  <a:lnTo>
                    <a:pt x="179" y="61"/>
                  </a:lnTo>
                  <a:lnTo>
                    <a:pt x="180" y="61"/>
                  </a:lnTo>
                  <a:lnTo>
                    <a:pt x="181" y="63"/>
                  </a:lnTo>
                  <a:lnTo>
                    <a:pt x="182" y="63"/>
                  </a:lnTo>
                  <a:lnTo>
                    <a:pt x="182" y="64"/>
                  </a:lnTo>
                  <a:lnTo>
                    <a:pt x="183" y="65"/>
                  </a:lnTo>
                  <a:lnTo>
                    <a:pt x="183" y="67"/>
                  </a:lnTo>
                  <a:lnTo>
                    <a:pt x="184" y="69"/>
                  </a:lnTo>
                  <a:lnTo>
                    <a:pt x="184" y="70"/>
                  </a:lnTo>
                  <a:lnTo>
                    <a:pt x="186" y="70"/>
                  </a:lnTo>
                  <a:lnTo>
                    <a:pt x="187" y="70"/>
                  </a:lnTo>
                  <a:lnTo>
                    <a:pt x="188" y="71"/>
                  </a:lnTo>
                  <a:lnTo>
                    <a:pt x="188" y="72"/>
                  </a:lnTo>
                  <a:lnTo>
                    <a:pt x="188" y="73"/>
                  </a:lnTo>
                  <a:lnTo>
                    <a:pt x="188" y="74"/>
                  </a:lnTo>
                  <a:lnTo>
                    <a:pt x="189" y="75"/>
                  </a:lnTo>
                  <a:lnTo>
                    <a:pt x="189" y="76"/>
                  </a:lnTo>
                  <a:lnTo>
                    <a:pt x="190" y="76"/>
                  </a:lnTo>
                  <a:lnTo>
                    <a:pt x="192" y="77"/>
                  </a:lnTo>
                  <a:lnTo>
                    <a:pt x="192" y="78"/>
                  </a:lnTo>
                  <a:lnTo>
                    <a:pt x="192" y="79"/>
                  </a:lnTo>
                  <a:lnTo>
                    <a:pt x="193" y="79"/>
                  </a:lnTo>
                  <a:lnTo>
                    <a:pt x="194" y="79"/>
                  </a:lnTo>
                  <a:lnTo>
                    <a:pt x="196" y="79"/>
                  </a:lnTo>
                  <a:lnTo>
                    <a:pt x="197" y="80"/>
                  </a:lnTo>
                  <a:lnTo>
                    <a:pt x="197" y="80"/>
                  </a:lnTo>
                  <a:lnTo>
                    <a:pt x="198" y="81"/>
                  </a:lnTo>
                  <a:lnTo>
                    <a:pt x="197" y="82"/>
                  </a:lnTo>
                  <a:lnTo>
                    <a:pt x="198" y="84"/>
                  </a:lnTo>
                  <a:lnTo>
                    <a:pt x="198" y="85"/>
                  </a:lnTo>
                  <a:lnTo>
                    <a:pt x="197" y="85"/>
                  </a:lnTo>
                  <a:lnTo>
                    <a:pt x="197" y="86"/>
                  </a:lnTo>
                  <a:lnTo>
                    <a:pt x="197" y="87"/>
                  </a:lnTo>
                  <a:lnTo>
                    <a:pt x="198" y="87"/>
                  </a:lnTo>
                  <a:lnTo>
                    <a:pt x="198" y="88"/>
                  </a:lnTo>
                  <a:lnTo>
                    <a:pt x="199" y="88"/>
                  </a:lnTo>
                  <a:lnTo>
                    <a:pt x="200" y="88"/>
                  </a:lnTo>
                  <a:lnTo>
                    <a:pt x="201" y="88"/>
                  </a:lnTo>
                  <a:lnTo>
                    <a:pt x="204" y="89"/>
                  </a:lnTo>
                  <a:lnTo>
                    <a:pt x="206" y="89"/>
                  </a:lnTo>
                  <a:lnTo>
                    <a:pt x="210" y="88"/>
                  </a:lnTo>
                  <a:lnTo>
                    <a:pt x="212" y="88"/>
                  </a:lnTo>
                  <a:lnTo>
                    <a:pt x="215" y="88"/>
                  </a:lnTo>
                  <a:lnTo>
                    <a:pt x="216" y="88"/>
                  </a:lnTo>
                  <a:lnTo>
                    <a:pt x="216" y="88"/>
                  </a:lnTo>
                  <a:lnTo>
                    <a:pt x="217" y="87"/>
                  </a:lnTo>
                  <a:lnTo>
                    <a:pt x="218" y="86"/>
                  </a:lnTo>
                  <a:lnTo>
                    <a:pt x="220" y="85"/>
                  </a:lnTo>
                  <a:lnTo>
                    <a:pt x="222" y="85"/>
                  </a:lnTo>
                  <a:lnTo>
                    <a:pt x="222" y="84"/>
                  </a:lnTo>
                  <a:lnTo>
                    <a:pt x="223" y="84"/>
                  </a:lnTo>
                  <a:lnTo>
                    <a:pt x="225" y="84"/>
                  </a:lnTo>
                  <a:lnTo>
                    <a:pt x="225" y="85"/>
                  </a:lnTo>
                  <a:lnTo>
                    <a:pt x="226" y="86"/>
                  </a:lnTo>
                  <a:lnTo>
                    <a:pt x="226" y="87"/>
                  </a:lnTo>
                  <a:lnTo>
                    <a:pt x="227" y="88"/>
                  </a:lnTo>
                  <a:lnTo>
                    <a:pt x="227" y="88"/>
                  </a:lnTo>
                  <a:lnTo>
                    <a:pt x="227" y="89"/>
                  </a:lnTo>
                  <a:lnTo>
                    <a:pt x="229" y="89"/>
                  </a:lnTo>
                  <a:lnTo>
                    <a:pt x="230" y="89"/>
                  </a:lnTo>
                  <a:lnTo>
                    <a:pt x="231" y="90"/>
                  </a:lnTo>
                  <a:lnTo>
                    <a:pt x="232" y="90"/>
                  </a:lnTo>
                  <a:lnTo>
                    <a:pt x="232" y="91"/>
                  </a:lnTo>
                  <a:lnTo>
                    <a:pt x="233" y="92"/>
                  </a:lnTo>
                  <a:lnTo>
                    <a:pt x="234" y="92"/>
                  </a:lnTo>
                  <a:lnTo>
                    <a:pt x="236" y="91"/>
                  </a:lnTo>
                  <a:lnTo>
                    <a:pt x="236" y="90"/>
                  </a:lnTo>
                  <a:lnTo>
                    <a:pt x="236" y="89"/>
                  </a:lnTo>
                  <a:lnTo>
                    <a:pt x="237" y="88"/>
                  </a:lnTo>
                  <a:lnTo>
                    <a:pt x="238" y="88"/>
                  </a:lnTo>
                  <a:lnTo>
                    <a:pt x="239" y="88"/>
                  </a:lnTo>
                  <a:lnTo>
                    <a:pt x="240" y="87"/>
                  </a:lnTo>
                  <a:lnTo>
                    <a:pt x="241" y="88"/>
                  </a:lnTo>
                  <a:lnTo>
                    <a:pt x="242" y="88"/>
                  </a:lnTo>
                  <a:lnTo>
                    <a:pt x="243" y="90"/>
                  </a:lnTo>
                  <a:lnTo>
                    <a:pt x="244" y="88"/>
                  </a:lnTo>
                  <a:lnTo>
                    <a:pt x="244" y="88"/>
                  </a:lnTo>
                  <a:lnTo>
                    <a:pt x="244" y="85"/>
                  </a:lnTo>
                  <a:lnTo>
                    <a:pt x="243" y="85"/>
                  </a:lnTo>
                  <a:lnTo>
                    <a:pt x="243" y="84"/>
                  </a:lnTo>
                  <a:lnTo>
                    <a:pt x="243" y="80"/>
                  </a:lnTo>
                  <a:lnTo>
                    <a:pt x="243" y="79"/>
                  </a:lnTo>
                  <a:lnTo>
                    <a:pt x="244" y="79"/>
                  </a:lnTo>
                  <a:lnTo>
                    <a:pt x="244" y="79"/>
                  </a:lnTo>
                  <a:lnTo>
                    <a:pt x="245" y="79"/>
                  </a:lnTo>
                  <a:lnTo>
                    <a:pt x="246" y="79"/>
                  </a:lnTo>
                  <a:lnTo>
                    <a:pt x="248" y="81"/>
                  </a:lnTo>
                  <a:lnTo>
                    <a:pt x="248" y="82"/>
                  </a:lnTo>
                  <a:lnTo>
                    <a:pt x="248" y="83"/>
                  </a:lnTo>
                  <a:lnTo>
                    <a:pt x="247" y="84"/>
                  </a:lnTo>
                  <a:lnTo>
                    <a:pt x="247" y="85"/>
                  </a:lnTo>
                  <a:lnTo>
                    <a:pt x="247" y="86"/>
                  </a:lnTo>
                  <a:lnTo>
                    <a:pt x="248" y="87"/>
                  </a:lnTo>
                  <a:lnTo>
                    <a:pt x="249" y="86"/>
                  </a:lnTo>
                  <a:lnTo>
                    <a:pt x="249" y="85"/>
                  </a:lnTo>
                  <a:lnTo>
                    <a:pt x="250" y="86"/>
                  </a:lnTo>
                  <a:lnTo>
                    <a:pt x="250" y="87"/>
                  </a:lnTo>
                  <a:lnTo>
                    <a:pt x="250" y="88"/>
                  </a:lnTo>
                  <a:lnTo>
                    <a:pt x="251" y="88"/>
                  </a:lnTo>
                  <a:lnTo>
                    <a:pt x="252" y="85"/>
                  </a:lnTo>
                  <a:lnTo>
                    <a:pt x="254" y="83"/>
                  </a:lnTo>
                  <a:lnTo>
                    <a:pt x="256" y="81"/>
                  </a:lnTo>
                  <a:lnTo>
                    <a:pt x="257" y="80"/>
                  </a:lnTo>
                  <a:lnTo>
                    <a:pt x="257" y="79"/>
                  </a:lnTo>
                  <a:lnTo>
                    <a:pt x="258" y="79"/>
                  </a:lnTo>
                  <a:lnTo>
                    <a:pt x="259" y="79"/>
                  </a:lnTo>
                  <a:lnTo>
                    <a:pt x="260" y="79"/>
                  </a:lnTo>
                  <a:lnTo>
                    <a:pt x="262" y="77"/>
                  </a:lnTo>
                  <a:lnTo>
                    <a:pt x="264" y="76"/>
                  </a:lnTo>
                  <a:lnTo>
                    <a:pt x="265" y="75"/>
                  </a:lnTo>
                  <a:lnTo>
                    <a:pt x="275" y="67"/>
                  </a:lnTo>
                  <a:lnTo>
                    <a:pt x="277" y="65"/>
                  </a:lnTo>
                  <a:lnTo>
                    <a:pt x="278" y="65"/>
                  </a:lnTo>
                  <a:lnTo>
                    <a:pt x="279" y="66"/>
                  </a:lnTo>
                  <a:lnTo>
                    <a:pt x="280" y="66"/>
                  </a:lnTo>
                  <a:lnTo>
                    <a:pt x="282" y="66"/>
                  </a:lnTo>
                  <a:lnTo>
                    <a:pt x="285" y="65"/>
                  </a:lnTo>
                  <a:lnTo>
                    <a:pt x="288" y="64"/>
                  </a:lnTo>
                  <a:lnTo>
                    <a:pt x="290" y="63"/>
                  </a:lnTo>
                  <a:lnTo>
                    <a:pt x="292" y="62"/>
                  </a:lnTo>
                  <a:lnTo>
                    <a:pt x="295" y="61"/>
                  </a:lnTo>
                  <a:lnTo>
                    <a:pt x="296" y="61"/>
                  </a:lnTo>
                  <a:lnTo>
                    <a:pt x="298" y="61"/>
                  </a:lnTo>
                  <a:lnTo>
                    <a:pt x="300" y="61"/>
                  </a:lnTo>
                  <a:lnTo>
                    <a:pt x="303" y="61"/>
                  </a:lnTo>
                  <a:lnTo>
                    <a:pt x="304" y="61"/>
                  </a:lnTo>
                  <a:lnTo>
                    <a:pt x="306" y="61"/>
                  </a:lnTo>
                  <a:lnTo>
                    <a:pt x="308" y="61"/>
                  </a:lnTo>
                  <a:lnTo>
                    <a:pt x="310" y="61"/>
                  </a:lnTo>
                  <a:lnTo>
                    <a:pt x="311" y="61"/>
                  </a:lnTo>
                  <a:lnTo>
                    <a:pt x="314" y="61"/>
                  </a:lnTo>
                  <a:lnTo>
                    <a:pt x="316" y="61"/>
                  </a:lnTo>
                  <a:lnTo>
                    <a:pt x="319" y="61"/>
                  </a:lnTo>
                  <a:lnTo>
                    <a:pt x="321" y="60"/>
                  </a:lnTo>
                  <a:lnTo>
                    <a:pt x="327" y="56"/>
                  </a:lnTo>
                  <a:lnTo>
                    <a:pt x="333" y="52"/>
                  </a:lnTo>
                  <a:lnTo>
                    <a:pt x="334" y="51"/>
                  </a:lnTo>
                  <a:lnTo>
                    <a:pt x="336" y="51"/>
                  </a:lnTo>
                  <a:lnTo>
                    <a:pt x="340" y="50"/>
                  </a:lnTo>
                  <a:lnTo>
                    <a:pt x="347" y="49"/>
                  </a:lnTo>
                  <a:lnTo>
                    <a:pt x="349" y="49"/>
                  </a:lnTo>
                  <a:lnTo>
                    <a:pt x="351" y="48"/>
                  </a:lnTo>
                  <a:lnTo>
                    <a:pt x="352" y="47"/>
                  </a:lnTo>
                  <a:lnTo>
                    <a:pt x="353" y="47"/>
                  </a:lnTo>
                  <a:lnTo>
                    <a:pt x="354" y="47"/>
                  </a:lnTo>
                  <a:lnTo>
                    <a:pt x="352" y="50"/>
                  </a:lnTo>
                  <a:lnTo>
                    <a:pt x="351" y="52"/>
                  </a:lnTo>
                  <a:lnTo>
                    <a:pt x="351" y="53"/>
                  </a:lnTo>
                  <a:lnTo>
                    <a:pt x="350" y="54"/>
                  </a:lnTo>
                  <a:lnTo>
                    <a:pt x="350" y="56"/>
                  </a:lnTo>
                  <a:lnTo>
                    <a:pt x="351" y="57"/>
                  </a:lnTo>
                  <a:lnTo>
                    <a:pt x="351" y="61"/>
                  </a:lnTo>
                  <a:lnTo>
                    <a:pt x="351" y="63"/>
                  </a:lnTo>
                  <a:lnTo>
                    <a:pt x="351" y="66"/>
                  </a:lnTo>
                  <a:lnTo>
                    <a:pt x="352" y="67"/>
                  </a:lnTo>
                  <a:lnTo>
                    <a:pt x="352" y="68"/>
                  </a:lnTo>
                  <a:lnTo>
                    <a:pt x="352" y="69"/>
                  </a:lnTo>
                  <a:lnTo>
                    <a:pt x="351" y="70"/>
                  </a:lnTo>
                  <a:lnTo>
                    <a:pt x="350" y="70"/>
                  </a:lnTo>
                  <a:lnTo>
                    <a:pt x="351" y="72"/>
                  </a:lnTo>
                  <a:lnTo>
                    <a:pt x="351" y="73"/>
                  </a:lnTo>
                  <a:lnTo>
                    <a:pt x="352" y="74"/>
                  </a:lnTo>
                  <a:lnTo>
                    <a:pt x="352" y="75"/>
                  </a:lnTo>
                  <a:lnTo>
                    <a:pt x="353" y="75"/>
                  </a:lnTo>
                  <a:lnTo>
                    <a:pt x="355" y="75"/>
                  </a:lnTo>
                  <a:lnTo>
                    <a:pt x="356" y="75"/>
                  </a:lnTo>
                  <a:lnTo>
                    <a:pt x="357" y="74"/>
                  </a:lnTo>
                  <a:lnTo>
                    <a:pt x="358" y="74"/>
                  </a:lnTo>
                  <a:lnTo>
                    <a:pt x="358" y="73"/>
                  </a:lnTo>
                  <a:lnTo>
                    <a:pt x="359" y="74"/>
                  </a:lnTo>
                  <a:lnTo>
                    <a:pt x="360" y="75"/>
                  </a:lnTo>
                  <a:lnTo>
                    <a:pt x="361" y="75"/>
                  </a:lnTo>
                  <a:lnTo>
                    <a:pt x="361" y="75"/>
                  </a:lnTo>
                  <a:lnTo>
                    <a:pt x="362" y="75"/>
                  </a:lnTo>
                  <a:lnTo>
                    <a:pt x="363" y="75"/>
                  </a:lnTo>
                  <a:lnTo>
                    <a:pt x="364" y="76"/>
                  </a:lnTo>
                  <a:lnTo>
                    <a:pt x="365" y="77"/>
                  </a:lnTo>
                  <a:lnTo>
                    <a:pt x="366" y="77"/>
                  </a:lnTo>
                  <a:lnTo>
                    <a:pt x="368" y="77"/>
                  </a:lnTo>
                  <a:lnTo>
                    <a:pt x="370" y="76"/>
                  </a:lnTo>
                  <a:lnTo>
                    <a:pt x="372" y="74"/>
                  </a:lnTo>
                  <a:lnTo>
                    <a:pt x="374" y="72"/>
                  </a:lnTo>
                  <a:lnTo>
                    <a:pt x="375" y="71"/>
                  </a:lnTo>
                  <a:lnTo>
                    <a:pt x="377" y="72"/>
                  </a:lnTo>
                  <a:lnTo>
                    <a:pt x="379" y="71"/>
                  </a:lnTo>
                  <a:lnTo>
                    <a:pt x="380" y="72"/>
                  </a:lnTo>
                  <a:lnTo>
                    <a:pt x="380" y="73"/>
                  </a:lnTo>
                  <a:lnTo>
                    <a:pt x="380" y="74"/>
                  </a:lnTo>
                  <a:lnTo>
                    <a:pt x="381" y="75"/>
                  </a:lnTo>
                  <a:lnTo>
                    <a:pt x="382" y="77"/>
                  </a:lnTo>
                  <a:lnTo>
                    <a:pt x="384" y="77"/>
                  </a:lnTo>
                  <a:lnTo>
                    <a:pt x="387" y="75"/>
                  </a:lnTo>
                  <a:lnTo>
                    <a:pt x="388" y="75"/>
                  </a:lnTo>
                  <a:lnTo>
                    <a:pt x="389" y="75"/>
                  </a:lnTo>
                  <a:lnTo>
                    <a:pt x="389" y="75"/>
                  </a:lnTo>
                  <a:lnTo>
                    <a:pt x="389" y="74"/>
                  </a:lnTo>
                  <a:lnTo>
                    <a:pt x="390" y="73"/>
                  </a:lnTo>
                  <a:lnTo>
                    <a:pt x="390" y="72"/>
                  </a:lnTo>
                  <a:lnTo>
                    <a:pt x="389" y="71"/>
                  </a:lnTo>
                  <a:lnTo>
                    <a:pt x="390" y="70"/>
                  </a:lnTo>
                  <a:lnTo>
                    <a:pt x="392" y="69"/>
                  </a:lnTo>
                  <a:lnTo>
                    <a:pt x="393" y="69"/>
                  </a:lnTo>
                  <a:lnTo>
                    <a:pt x="394" y="68"/>
                  </a:lnTo>
                  <a:lnTo>
                    <a:pt x="395" y="67"/>
                  </a:lnTo>
                  <a:lnTo>
                    <a:pt x="397" y="67"/>
                  </a:lnTo>
                  <a:lnTo>
                    <a:pt x="398" y="68"/>
                  </a:lnTo>
                  <a:lnTo>
                    <a:pt x="399" y="68"/>
                  </a:lnTo>
                  <a:lnTo>
                    <a:pt x="400" y="68"/>
                  </a:lnTo>
                  <a:lnTo>
                    <a:pt x="401" y="68"/>
                  </a:lnTo>
                  <a:lnTo>
                    <a:pt x="402" y="68"/>
                  </a:lnTo>
                  <a:lnTo>
                    <a:pt x="403" y="67"/>
                  </a:lnTo>
                  <a:lnTo>
                    <a:pt x="404" y="63"/>
                  </a:lnTo>
                  <a:lnTo>
                    <a:pt x="406" y="63"/>
                  </a:lnTo>
                  <a:lnTo>
                    <a:pt x="407" y="64"/>
                  </a:lnTo>
                  <a:lnTo>
                    <a:pt x="408" y="64"/>
                  </a:lnTo>
                  <a:lnTo>
                    <a:pt x="409" y="63"/>
                  </a:lnTo>
                  <a:lnTo>
                    <a:pt x="410" y="63"/>
                  </a:lnTo>
                  <a:lnTo>
                    <a:pt x="411" y="64"/>
                  </a:lnTo>
                  <a:lnTo>
                    <a:pt x="412" y="65"/>
                  </a:lnTo>
                  <a:lnTo>
                    <a:pt x="411" y="69"/>
                  </a:lnTo>
                  <a:lnTo>
                    <a:pt x="410" y="74"/>
                  </a:lnTo>
                  <a:lnTo>
                    <a:pt x="412" y="78"/>
                  </a:lnTo>
                  <a:lnTo>
                    <a:pt x="413" y="81"/>
                  </a:lnTo>
                  <a:lnTo>
                    <a:pt x="415" y="82"/>
                  </a:lnTo>
                  <a:lnTo>
                    <a:pt x="414" y="83"/>
                  </a:lnTo>
                  <a:lnTo>
                    <a:pt x="415" y="88"/>
                  </a:lnTo>
                  <a:lnTo>
                    <a:pt x="416" y="88"/>
                  </a:lnTo>
                  <a:lnTo>
                    <a:pt x="415" y="90"/>
                  </a:lnTo>
                  <a:lnTo>
                    <a:pt x="415" y="91"/>
                  </a:lnTo>
                  <a:lnTo>
                    <a:pt x="414" y="91"/>
                  </a:lnTo>
                  <a:lnTo>
                    <a:pt x="413" y="92"/>
                  </a:lnTo>
                  <a:lnTo>
                    <a:pt x="412" y="92"/>
                  </a:lnTo>
                  <a:lnTo>
                    <a:pt x="412" y="91"/>
                  </a:lnTo>
                  <a:lnTo>
                    <a:pt x="411" y="91"/>
                  </a:lnTo>
                  <a:lnTo>
                    <a:pt x="410" y="91"/>
                  </a:lnTo>
                  <a:lnTo>
                    <a:pt x="408" y="92"/>
                  </a:lnTo>
                  <a:lnTo>
                    <a:pt x="407" y="93"/>
                  </a:lnTo>
                  <a:lnTo>
                    <a:pt x="407" y="95"/>
                  </a:lnTo>
                  <a:lnTo>
                    <a:pt x="407" y="96"/>
                  </a:lnTo>
                  <a:lnTo>
                    <a:pt x="407" y="97"/>
                  </a:lnTo>
                  <a:lnTo>
                    <a:pt x="407" y="97"/>
                  </a:lnTo>
                  <a:lnTo>
                    <a:pt x="407" y="97"/>
                  </a:lnTo>
                  <a:lnTo>
                    <a:pt x="408" y="98"/>
                  </a:lnTo>
                  <a:lnTo>
                    <a:pt x="409" y="98"/>
                  </a:lnTo>
                  <a:lnTo>
                    <a:pt x="410" y="97"/>
                  </a:lnTo>
                  <a:lnTo>
                    <a:pt x="411" y="96"/>
                  </a:lnTo>
                  <a:lnTo>
                    <a:pt x="412" y="97"/>
                  </a:lnTo>
                  <a:lnTo>
                    <a:pt x="413" y="96"/>
                  </a:lnTo>
                  <a:lnTo>
                    <a:pt x="415" y="96"/>
                  </a:lnTo>
                  <a:lnTo>
                    <a:pt x="416" y="97"/>
                  </a:lnTo>
                  <a:lnTo>
                    <a:pt x="416" y="97"/>
                  </a:lnTo>
                  <a:lnTo>
                    <a:pt x="416" y="98"/>
                  </a:lnTo>
                  <a:lnTo>
                    <a:pt x="417" y="98"/>
                  </a:lnTo>
                  <a:lnTo>
                    <a:pt x="419" y="98"/>
                  </a:lnTo>
                  <a:lnTo>
                    <a:pt x="422" y="99"/>
                  </a:lnTo>
                  <a:lnTo>
                    <a:pt x="422" y="100"/>
                  </a:lnTo>
                  <a:lnTo>
                    <a:pt x="421" y="100"/>
                  </a:lnTo>
                  <a:lnTo>
                    <a:pt x="420" y="101"/>
                  </a:lnTo>
                  <a:lnTo>
                    <a:pt x="420" y="102"/>
                  </a:lnTo>
                  <a:lnTo>
                    <a:pt x="419" y="103"/>
                  </a:lnTo>
                  <a:lnTo>
                    <a:pt x="419" y="104"/>
                  </a:lnTo>
                  <a:lnTo>
                    <a:pt x="420" y="104"/>
                  </a:lnTo>
                  <a:lnTo>
                    <a:pt x="421" y="105"/>
                  </a:lnTo>
                  <a:lnTo>
                    <a:pt x="421" y="106"/>
                  </a:lnTo>
                  <a:lnTo>
                    <a:pt x="423" y="107"/>
                  </a:lnTo>
                  <a:lnTo>
                    <a:pt x="424" y="107"/>
                  </a:lnTo>
                  <a:lnTo>
                    <a:pt x="425" y="108"/>
                  </a:lnTo>
                  <a:lnTo>
                    <a:pt x="427" y="109"/>
                  </a:lnTo>
                  <a:lnTo>
                    <a:pt x="428" y="108"/>
                  </a:lnTo>
                  <a:lnTo>
                    <a:pt x="429" y="108"/>
                  </a:lnTo>
                  <a:lnTo>
                    <a:pt x="429" y="109"/>
                  </a:lnTo>
                  <a:lnTo>
                    <a:pt x="430" y="110"/>
                  </a:lnTo>
                  <a:lnTo>
                    <a:pt x="431" y="110"/>
                  </a:lnTo>
                  <a:lnTo>
                    <a:pt x="432" y="111"/>
                  </a:lnTo>
                  <a:lnTo>
                    <a:pt x="433" y="111"/>
                  </a:lnTo>
                  <a:lnTo>
                    <a:pt x="434" y="111"/>
                  </a:lnTo>
                  <a:lnTo>
                    <a:pt x="434" y="108"/>
                  </a:lnTo>
                  <a:lnTo>
                    <a:pt x="436" y="108"/>
                  </a:lnTo>
                  <a:lnTo>
                    <a:pt x="437" y="110"/>
                  </a:lnTo>
                  <a:lnTo>
                    <a:pt x="438" y="110"/>
                  </a:lnTo>
                  <a:lnTo>
                    <a:pt x="439" y="110"/>
                  </a:lnTo>
                  <a:lnTo>
                    <a:pt x="440" y="109"/>
                  </a:lnTo>
                  <a:lnTo>
                    <a:pt x="440" y="108"/>
                  </a:lnTo>
                  <a:lnTo>
                    <a:pt x="440" y="107"/>
                  </a:lnTo>
                  <a:lnTo>
                    <a:pt x="439" y="105"/>
                  </a:lnTo>
                  <a:lnTo>
                    <a:pt x="438" y="105"/>
                  </a:lnTo>
                  <a:lnTo>
                    <a:pt x="436" y="104"/>
                  </a:lnTo>
                  <a:lnTo>
                    <a:pt x="435" y="100"/>
                  </a:lnTo>
                  <a:lnTo>
                    <a:pt x="436" y="100"/>
                  </a:lnTo>
                  <a:lnTo>
                    <a:pt x="437" y="100"/>
                  </a:lnTo>
                  <a:lnTo>
                    <a:pt x="438" y="101"/>
                  </a:lnTo>
                  <a:lnTo>
                    <a:pt x="439" y="101"/>
                  </a:lnTo>
                  <a:lnTo>
                    <a:pt x="440" y="101"/>
                  </a:lnTo>
                  <a:lnTo>
                    <a:pt x="442" y="101"/>
                  </a:lnTo>
                  <a:lnTo>
                    <a:pt x="443" y="100"/>
                  </a:lnTo>
                  <a:lnTo>
                    <a:pt x="443" y="99"/>
                  </a:lnTo>
                  <a:lnTo>
                    <a:pt x="446" y="99"/>
                  </a:lnTo>
                  <a:lnTo>
                    <a:pt x="448" y="99"/>
                  </a:lnTo>
                  <a:lnTo>
                    <a:pt x="449" y="99"/>
                  </a:lnTo>
                  <a:lnTo>
                    <a:pt x="450" y="100"/>
                  </a:lnTo>
                  <a:lnTo>
                    <a:pt x="452" y="100"/>
                  </a:lnTo>
                  <a:lnTo>
                    <a:pt x="453" y="101"/>
                  </a:lnTo>
                  <a:lnTo>
                    <a:pt x="453" y="102"/>
                  </a:lnTo>
                  <a:lnTo>
                    <a:pt x="453" y="103"/>
                  </a:lnTo>
                  <a:lnTo>
                    <a:pt x="454" y="104"/>
                  </a:lnTo>
                  <a:lnTo>
                    <a:pt x="454" y="105"/>
                  </a:lnTo>
                  <a:lnTo>
                    <a:pt x="455" y="106"/>
                  </a:lnTo>
                  <a:lnTo>
                    <a:pt x="455" y="107"/>
                  </a:lnTo>
                  <a:lnTo>
                    <a:pt x="458" y="107"/>
                  </a:lnTo>
                  <a:lnTo>
                    <a:pt x="459" y="107"/>
                  </a:lnTo>
                  <a:lnTo>
                    <a:pt x="460" y="108"/>
                  </a:lnTo>
                  <a:lnTo>
                    <a:pt x="460" y="109"/>
                  </a:lnTo>
                  <a:lnTo>
                    <a:pt x="460" y="110"/>
                  </a:lnTo>
                  <a:lnTo>
                    <a:pt x="459" y="110"/>
                  </a:lnTo>
                  <a:lnTo>
                    <a:pt x="458" y="115"/>
                  </a:lnTo>
                  <a:lnTo>
                    <a:pt x="457" y="116"/>
                  </a:lnTo>
                  <a:lnTo>
                    <a:pt x="455" y="116"/>
                  </a:lnTo>
                  <a:lnTo>
                    <a:pt x="453" y="116"/>
                  </a:lnTo>
                  <a:lnTo>
                    <a:pt x="450" y="115"/>
                  </a:lnTo>
                  <a:lnTo>
                    <a:pt x="448" y="114"/>
                  </a:lnTo>
                  <a:lnTo>
                    <a:pt x="446" y="116"/>
                  </a:lnTo>
                  <a:lnTo>
                    <a:pt x="445" y="116"/>
                  </a:lnTo>
                  <a:lnTo>
                    <a:pt x="444" y="116"/>
                  </a:lnTo>
                  <a:lnTo>
                    <a:pt x="443" y="116"/>
                  </a:lnTo>
                  <a:lnTo>
                    <a:pt x="443" y="116"/>
                  </a:lnTo>
                  <a:lnTo>
                    <a:pt x="441" y="116"/>
                  </a:lnTo>
                  <a:lnTo>
                    <a:pt x="441" y="116"/>
                  </a:lnTo>
                  <a:lnTo>
                    <a:pt x="440" y="116"/>
                  </a:lnTo>
                  <a:lnTo>
                    <a:pt x="439" y="116"/>
                  </a:lnTo>
                  <a:lnTo>
                    <a:pt x="439" y="116"/>
                  </a:lnTo>
                  <a:lnTo>
                    <a:pt x="438" y="116"/>
                  </a:lnTo>
                  <a:lnTo>
                    <a:pt x="437" y="116"/>
                  </a:lnTo>
                  <a:lnTo>
                    <a:pt x="436" y="116"/>
                  </a:lnTo>
                  <a:lnTo>
                    <a:pt x="436" y="115"/>
                  </a:lnTo>
                  <a:lnTo>
                    <a:pt x="435" y="115"/>
                  </a:lnTo>
                  <a:lnTo>
                    <a:pt x="434" y="115"/>
                  </a:lnTo>
                  <a:lnTo>
                    <a:pt x="434" y="114"/>
                  </a:lnTo>
                  <a:lnTo>
                    <a:pt x="433" y="114"/>
                  </a:lnTo>
                  <a:lnTo>
                    <a:pt x="431" y="115"/>
                  </a:lnTo>
                  <a:lnTo>
                    <a:pt x="431" y="116"/>
                  </a:lnTo>
                  <a:lnTo>
                    <a:pt x="430" y="115"/>
                  </a:lnTo>
                  <a:lnTo>
                    <a:pt x="428" y="115"/>
                  </a:lnTo>
                  <a:lnTo>
                    <a:pt x="426" y="115"/>
                  </a:lnTo>
                  <a:lnTo>
                    <a:pt x="425" y="116"/>
                  </a:lnTo>
                  <a:lnTo>
                    <a:pt x="425" y="116"/>
                  </a:lnTo>
                  <a:lnTo>
                    <a:pt x="420" y="116"/>
                  </a:lnTo>
                  <a:lnTo>
                    <a:pt x="419" y="116"/>
                  </a:lnTo>
                  <a:lnTo>
                    <a:pt x="418" y="116"/>
                  </a:lnTo>
                  <a:lnTo>
                    <a:pt x="418" y="115"/>
                  </a:lnTo>
                  <a:lnTo>
                    <a:pt x="417" y="115"/>
                  </a:lnTo>
                  <a:lnTo>
                    <a:pt x="416" y="116"/>
                  </a:lnTo>
                  <a:lnTo>
                    <a:pt x="415" y="116"/>
                  </a:lnTo>
                  <a:lnTo>
                    <a:pt x="414" y="116"/>
                  </a:lnTo>
                  <a:lnTo>
                    <a:pt x="412" y="116"/>
                  </a:lnTo>
                  <a:lnTo>
                    <a:pt x="410" y="116"/>
                  </a:lnTo>
                  <a:lnTo>
                    <a:pt x="409" y="118"/>
                  </a:lnTo>
                  <a:lnTo>
                    <a:pt x="408" y="118"/>
                  </a:lnTo>
                  <a:lnTo>
                    <a:pt x="407" y="118"/>
                  </a:lnTo>
                  <a:lnTo>
                    <a:pt x="405" y="118"/>
                  </a:lnTo>
                  <a:lnTo>
                    <a:pt x="404" y="118"/>
                  </a:lnTo>
                  <a:lnTo>
                    <a:pt x="403" y="119"/>
                  </a:lnTo>
                  <a:lnTo>
                    <a:pt x="403" y="120"/>
                  </a:lnTo>
                  <a:lnTo>
                    <a:pt x="402" y="120"/>
                  </a:lnTo>
                  <a:lnTo>
                    <a:pt x="401" y="121"/>
                  </a:lnTo>
                  <a:lnTo>
                    <a:pt x="398" y="120"/>
                  </a:lnTo>
                  <a:lnTo>
                    <a:pt x="398" y="119"/>
                  </a:lnTo>
                  <a:lnTo>
                    <a:pt x="397" y="118"/>
                  </a:lnTo>
                  <a:lnTo>
                    <a:pt x="397" y="117"/>
                  </a:lnTo>
                  <a:lnTo>
                    <a:pt x="395" y="118"/>
                  </a:lnTo>
                  <a:lnTo>
                    <a:pt x="394" y="118"/>
                  </a:lnTo>
                  <a:lnTo>
                    <a:pt x="394" y="117"/>
                  </a:lnTo>
                  <a:lnTo>
                    <a:pt x="393" y="117"/>
                  </a:lnTo>
                  <a:lnTo>
                    <a:pt x="393" y="116"/>
                  </a:lnTo>
                  <a:lnTo>
                    <a:pt x="392" y="116"/>
                  </a:lnTo>
                  <a:lnTo>
                    <a:pt x="391" y="117"/>
                  </a:lnTo>
                  <a:lnTo>
                    <a:pt x="391" y="119"/>
                  </a:lnTo>
                  <a:lnTo>
                    <a:pt x="390" y="119"/>
                  </a:lnTo>
                  <a:lnTo>
                    <a:pt x="390" y="118"/>
                  </a:lnTo>
                  <a:lnTo>
                    <a:pt x="390" y="117"/>
                  </a:lnTo>
                  <a:lnTo>
                    <a:pt x="390" y="116"/>
                  </a:lnTo>
                  <a:lnTo>
                    <a:pt x="389" y="115"/>
                  </a:lnTo>
                  <a:lnTo>
                    <a:pt x="389" y="114"/>
                  </a:lnTo>
                  <a:lnTo>
                    <a:pt x="388" y="114"/>
                  </a:lnTo>
                  <a:lnTo>
                    <a:pt x="387" y="114"/>
                  </a:lnTo>
                  <a:lnTo>
                    <a:pt x="385" y="115"/>
                  </a:lnTo>
                  <a:lnTo>
                    <a:pt x="385" y="114"/>
                  </a:lnTo>
                  <a:lnTo>
                    <a:pt x="383" y="113"/>
                  </a:lnTo>
                  <a:lnTo>
                    <a:pt x="382" y="113"/>
                  </a:lnTo>
                  <a:lnTo>
                    <a:pt x="381" y="112"/>
                  </a:lnTo>
                  <a:lnTo>
                    <a:pt x="380" y="113"/>
                  </a:lnTo>
                  <a:lnTo>
                    <a:pt x="380" y="114"/>
                  </a:lnTo>
                  <a:lnTo>
                    <a:pt x="380" y="115"/>
                  </a:lnTo>
                  <a:lnTo>
                    <a:pt x="380" y="116"/>
                  </a:lnTo>
                  <a:lnTo>
                    <a:pt x="380" y="116"/>
                  </a:lnTo>
                  <a:lnTo>
                    <a:pt x="380" y="118"/>
                  </a:lnTo>
                  <a:lnTo>
                    <a:pt x="380" y="119"/>
                  </a:lnTo>
                  <a:lnTo>
                    <a:pt x="380" y="120"/>
                  </a:lnTo>
                  <a:lnTo>
                    <a:pt x="380" y="120"/>
                  </a:lnTo>
                  <a:lnTo>
                    <a:pt x="378" y="121"/>
                  </a:lnTo>
                  <a:lnTo>
                    <a:pt x="377" y="123"/>
                  </a:lnTo>
                  <a:lnTo>
                    <a:pt x="377" y="124"/>
                  </a:lnTo>
                  <a:lnTo>
                    <a:pt x="378" y="124"/>
                  </a:lnTo>
                  <a:lnTo>
                    <a:pt x="379" y="125"/>
                  </a:lnTo>
                  <a:lnTo>
                    <a:pt x="380" y="125"/>
                  </a:lnTo>
                  <a:lnTo>
                    <a:pt x="379" y="126"/>
                  </a:lnTo>
                  <a:lnTo>
                    <a:pt x="378" y="126"/>
                  </a:lnTo>
                  <a:lnTo>
                    <a:pt x="379" y="127"/>
                  </a:lnTo>
                  <a:lnTo>
                    <a:pt x="379" y="129"/>
                  </a:lnTo>
                  <a:lnTo>
                    <a:pt x="380" y="129"/>
                  </a:lnTo>
                  <a:lnTo>
                    <a:pt x="380" y="130"/>
                  </a:lnTo>
                  <a:lnTo>
                    <a:pt x="380" y="131"/>
                  </a:lnTo>
                  <a:lnTo>
                    <a:pt x="380" y="132"/>
                  </a:lnTo>
                  <a:lnTo>
                    <a:pt x="380" y="132"/>
                  </a:lnTo>
                  <a:lnTo>
                    <a:pt x="380" y="133"/>
                  </a:lnTo>
                  <a:lnTo>
                    <a:pt x="378" y="134"/>
                  </a:lnTo>
                  <a:lnTo>
                    <a:pt x="378" y="133"/>
                  </a:lnTo>
                  <a:lnTo>
                    <a:pt x="377" y="133"/>
                  </a:lnTo>
                  <a:lnTo>
                    <a:pt x="376" y="133"/>
                  </a:lnTo>
                  <a:lnTo>
                    <a:pt x="376" y="132"/>
                  </a:lnTo>
                  <a:lnTo>
                    <a:pt x="375" y="132"/>
                  </a:lnTo>
                  <a:lnTo>
                    <a:pt x="372" y="131"/>
                  </a:lnTo>
                  <a:lnTo>
                    <a:pt x="371" y="130"/>
                  </a:lnTo>
                  <a:lnTo>
                    <a:pt x="371" y="129"/>
                  </a:lnTo>
                  <a:lnTo>
                    <a:pt x="371" y="128"/>
                  </a:lnTo>
                  <a:lnTo>
                    <a:pt x="371" y="128"/>
                  </a:lnTo>
                  <a:lnTo>
                    <a:pt x="370" y="128"/>
                  </a:lnTo>
                  <a:lnTo>
                    <a:pt x="369" y="127"/>
                  </a:lnTo>
                  <a:lnTo>
                    <a:pt x="369" y="126"/>
                  </a:lnTo>
                  <a:lnTo>
                    <a:pt x="367" y="126"/>
                  </a:lnTo>
                  <a:lnTo>
                    <a:pt x="366" y="125"/>
                  </a:lnTo>
                  <a:lnTo>
                    <a:pt x="365" y="125"/>
                  </a:lnTo>
                  <a:lnTo>
                    <a:pt x="364" y="124"/>
                  </a:lnTo>
                  <a:lnTo>
                    <a:pt x="361" y="121"/>
                  </a:lnTo>
                  <a:lnTo>
                    <a:pt x="360" y="120"/>
                  </a:lnTo>
                  <a:lnTo>
                    <a:pt x="359" y="119"/>
                  </a:lnTo>
                  <a:lnTo>
                    <a:pt x="356" y="118"/>
                  </a:lnTo>
                  <a:lnTo>
                    <a:pt x="355" y="118"/>
                  </a:lnTo>
                  <a:lnTo>
                    <a:pt x="354" y="118"/>
                  </a:lnTo>
                  <a:lnTo>
                    <a:pt x="353" y="118"/>
                  </a:lnTo>
                  <a:lnTo>
                    <a:pt x="352" y="117"/>
                  </a:lnTo>
                  <a:lnTo>
                    <a:pt x="352" y="117"/>
                  </a:lnTo>
                  <a:lnTo>
                    <a:pt x="351" y="116"/>
                  </a:lnTo>
                  <a:lnTo>
                    <a:pt x="350" y="116"/>
                  </a:lnTo>
                  <a:lnTo>
                    <a:pt x="349" y="116"/>
                  </a:lnTo>
                  <a:lnTo>
                    <a:pt x="346" y="116"/>
                  </a:lnTo>
                  <a:lnTo>
                    <a:pt x="346" y="117"/>
                  </a:lnTo>
                  <a:lnTo>
                    <a:pt x="345" y="116"/>
                  </a:lnTo>
                  <a:lnTo>
                    <a:pt x="344" y="116"/>
                  </a:lnTo>
                  <a:lnTo>
                    <a:pt x="344" y="116"/>
                  </a:lnTo>
                  <a:lnTo>
                    <a:pt x="343" y="116"/>
                  </a:lnTo>
                  <a:lnTo>
                    <a:pt x="343" y="116"/>
                  </a:lnTo>
                  <a:lnTo>
                    <a:pt x="342" y="116"/>
                  </a:lnTo>
                  <a:lnTo>
                    <a:pt x="341" y="116"/>
                  </a:lnTo>
                  <a:lnTo>
                    <a:pt x="340" y="116"/>
                  </a:lnTo>
                  <a:lnTo>
                    <a:pt x="339" y="115"/>
                  </a:lnTo>
                  <a:lnTo>
                    <a:pt x="338" y="114"/>
                  </a:lnTo>
                  <a:lnTo>
                    <a:pt x="336" y="114"/>
                  </a:lnTo>
                  <a:lnTo>
                    <a:pt x="335" y="114"/>
                  </a:lnTo>
                  <a:lnTo>
                    <a:pt x="334" y="114"/>
                  </a:lnTo>
                  <a:lnTo>
                    <a:pt x="334" y="115"/>
                  </a:lnTo>
                  <a:lnTo>
                    <a:pt x="334" y="115"/>
                  </a:lnTo>
                  <a:lnTo>
                    <a:pt x="333" y="114"/>
                  </a:lnTo>
                  <a:lnTo>
                    <a:pt x="332" y="114"/>
                  </a:lnTo>
                  <a:lnTo>
                    <a:pt x="330" y="114"/>
                  </a:lnTo>
                  <a:lnTo>
                    <a:pt x="329" y="114"/>
                  </a:lnTo>
                  <a:lnTo>
                    <a:pt x="329" y="115"/>
                  </a:lnTo>
                  <a:lnTo>
                    <a:pt x="330" y="115"/>
                  </a:lnTo>
                  <a:lnTo>
                    <a:pt x="329" y="116"/>
                  </a:lnTo>
                  <a:lnTo>
                    <a:pt x="329" y="115"/>
                  </a:lnTo>
                  <a:lnTo>
                    <a:pt x="327" y="115"/>
                  </a:lnTo>
                  <a:lnTo>
                    <a:pt x="325" y="115"/>
                  </a:lnTo>
                  <a:lnTo>
                    <a:pt x="325" y="115"/>
                  </a:lnTo>
                  <a:lnTo>
                    <a:pt x="325" y="116"/>
                  </a:lnTo>
                  <a:lnTo>
                    <a:pt x="324" y="116"/>
                  </a:lnTo>
                  <a:lnTo>
                    <a:pt x="323" y="116"/>
                  </a:lnTo>
                  <a:lnTo>
                    <a:pt x="322" y="118"/>
                  </a:lnTo>
                  <a:lnTo>
                    <a:pt x="320" y="121"/>
                  </a:lnTo>
                  <a:lnTo>
                    <a:pt x="319" y="122"/>
                  </a:lnTo>
                  <a:lnTo>
                    <a:pt x="319" y="123"/>
                  </a:lnTo>
                  <a:lnTo>
                    <a:pt x="319" y="124"/>
                  </a:lnTo>
                  <a:lnTo>
                    <a:pt x="317" y="126"/>
                  </a:lnTo>
                  <a:lnTo>
                    <a:pt x="316" y="127"/>
                  </a:lnTo>
                  <a:lnTo>
                    <a:pt x="316" y="128"/>
                  </a:lnTo>
                  <a:lnTo>
                    <a:pt x="315" y="128"/>
                  </a:lnTo>
                  <a:lnTo>
                    <a:pt x="314" y="129"/>
                  </a:lnTo>
                  <a:lnTo>
                    <a:pt x="312" y="128"/>
                  </a:lnTo>
                  <a:lnTo>
                    <a:pt x="311" y="128"/>
                  </a:lnTo>
                  <a:lnTo>
                    <a:pt x="310" y="128"/>
                  </a:lnTo>
                  <a:lnTo>
                    <a:pt x="309" y="128"/>
                  </a:lnTo>
                  <a:lnTo>
                    <a:pt x="307" y="128"/>
                  </a:lnTo>
                  <a:lnTo>
                    <a:pt x="307" y="127"/>
                  </a:lnTo>
                  <a:lnTo>
                    <a:pt x="306" y="128"/>
                  </a:lnTo>
                  <a:lnTo>
                    <a:pt x="305" y="129"/>
                  </a:lnTo>
                  <a:lnTo>
                    <a:pt x="304" y="129"/>
                  </a:lnTo>
                  <a:lnTo>
                    <a:pt x="303" y="129"/>
                  </a:lnTo>
                  <a:lnTo>
                    <a:pt x="302" y="129"/>
                  </a:lnTo>
                  <a:lnTo>
                    <a:pt x="301" y="129"/>
                  </a:lnTo>
                  <a:lnTo>
                    <a:pt x="301" y="130"/>
                  </a:lnTo>
                  <a:lnTo>
                    <a:pt x="300" y="130"/>
                  </a:lnTo>
                  <a:lnTo>
                    <a:pt x="299" y="132"/>
                  </a:lnTo>
                  <a:lnTo>
                    <a:pt x="299" y="133"/>
                  </a:lnTo>
                  <a:lnTo>
                    <a:pt x="300" y="134"/>
                  </a:lnTo>
                  <a:lnTo>
                    <a:pt x="300" y="134"/>
                  </a:lnTo>
                  <a:lnTo>
                    <a:pt x="300" y="134"/>
                  </a:lnTo>
                  <a:lnTo>
                    <a:pt x="298" y="134"/>
                  </a:lnTo>
                  <a:lnTo>
                    <a:pt x="298" y="133"/>
                  </a:lnTo>
                  <a:lnTo>
                    <a:pt x="295" y="132"/>
                  </a:lnTo>
                  <a:lnTo>
                    <a:pt x="294" y="132"/>
                  </a:lnTo>
                  <a:lnTo>
                    <a:pt x="291" y="131"/>
                  </a:lnTo>
                  <a:lnTo>
                    <a:pt x="289" y="131"/>
                  </a:lnTo>
                  <a:lnTo>
                    <a:pt x="288" y="131"/>
                  </a:lnTo>
                  <a:lnTo>
                    <a:pt x="288" y="131"/>
                  </a:lnTo>
                  <a:lnTo>
                    <a:pt x="287" y="131"/>
                  </a:lnTo>
                  <a:lnTo>
                    <a:pt x="286" y="131"/>
                  </a:lnTo>
                  <a:lnTo>
                    <a:pt x="285" y="132"/>
                  </a:lnTo>
                  <a:lnTo>
                    <a:pt x="285" y="133"/>
                  </a:lnTo>
                  <a:lnTo>
                    <a:pt x="284" y="133"/>
                  </a:lnTo>
                  <a:lnTo>
                    <a:pt x="283" y="133"/>
                  </a:lnTo>
                  <a:lnTo>
                    <a:pt x="281" y="132"/>
                  </a:lnTo>
                  <a:lnTo>
                    <a:pt x="280" y="132"/>
                  </a:lnTo>
                  <a:lnTo>
                    <a:pt x="279" y="133"/>
                  </a:lnTo>
                  <a:lnTo>
                    <a:pt x="279" y="134"/>
                  </a:lnTo>
                  <a:lnTo>
                    <a:pt x="279" y="134"/>
                  </a:lnTo>
                  <a:lnTo>
                    <a:pt x="278" y="134"/>
                  </a:lnTo>
                  <a:lnTo>
                    <a:pt x="277" y="134"/>
                  </a:lnTo>
                  <a:lnTo>
                    <a:pt x="276" y="134"/>
                  </a:lnTo>
                  <a:lnTo>
                    <a:pt x="274" y="137"/>
                  </a:lnTo>
                  <a:lnTo>
                    <a:pt x="273" y="138"/>
                  </a:lnTo>
                  <a:lnTo>
                    <a:pt x="273" y="139"/>
                  </a:lnTo>
                  <a:lnTo>
                    <a:pt x="273" y="140"/>
                  </a:lnTo>
                  <a:lnTo>
                    <a:pt x="273" y="141"/>
                  </a:lnTo>
                  <a:lnTo>
                    <a:pt x="273" y="143"/>
                  </a:lnTo>
                  <a:lnTo>
                    <a:pt x="273" y="143"/>
                  </a:lnTo>
                  <a:lnTo>
                    <a:pt x="273" y="144"/>
                  </a:lnTo>
                  <a:lnTo>
                    <a:pt x="272" y="145"/>
                  </a:lnTo>
                  <a:lnTo>
                    <a:pt x="272" y="148"/>
                  </a:lnTo>
                  <a:lnTo>
                    <a:pt x="272" y="149"/>
                  </a:lnTo>
                  <a:lnTo>
                    <a:pt x="271" y="150"/>
                  </a:lnTo>
                  <a:lnTo>
                    <a:pt x="270" y="150"/>
                  </a:lnTo>
                  <a:lnTo>
                    <a:pt x="270" y="149"/>
                  </a:lnTo>
                  <a:lnTo>
                    <a:pt x="269" y="149"/>
                  </a:lnTo>
                  <a:lnTo>
                    <a:pt x="268" y="150"/>
                  </a:lnTo>
                  <a:lnTo>
                    <a:pt x="268" y="151"/>
                  </a:lnTo>
                  <a:lnTo>
                    <a:pt x="268" y="152"/>
                  </a:lnTo>
                  <a:lnTo>
                    <a:pt x="267" y="152"/>
                  </a:lnTo>
                  <a:lnTo>
                    <a:pt x="266" y="153"/>
                  </a:lnTo>
                  <a:lnTo>
                    <a:pt x="265" y="152"/>
                  </a:lnTo>
                  <a:lnTo>
                    <a:pt x="264" y="153"/>
                  </a:lnTo>
                  <a:lnTo>
                    <a:pt x="264" y="154"/>
                  </a:lnTo>
                  <a:lnTo>
                    <a:pt x="263" y="154"/>
                  </a:lnTo>
                  <a:lnTo>
                    <a:pt x="263" y="153"/>
                  </a:lnTo>
                  <a:lnTo>
                    <a:pt x="262" y="154"/>
                  </a:lnTo>
                  <a:lnTo>
                    <a:pt x="261" y="155"/>
                  </a:lnTo>
                  <a:lnTo>
                    <a:pt x="262" y="157"/>
                  </a:lnTo>
                  <a:lnTo>
                    <a:pt x="261" y="158"/>
                  </a:lnTo>
                  <a:lnTo>
                    <a:pt x="261" y="158"/>
                  </a:lnTo>
                  <a:lnTo>
                    <a:pt x="259" y="158"/>
                  </a:lnTo>
                  <a:lnTo>
                    <a:pt x="258" y="159"/>
                  </a:lnTo>
                  <a:lnTo>
                    <a:pt x="259" y="161"/>
                  </a:lnTo>
                  <a:lnTo>
                    <a:pt x="259" y="162"/>
                  </a:lnTo>
                  <a:lnTo>
                    <a:pt x="258" y="162"/>
                  </a:lnTo>
                  <a:lnTo>
                    <a:pt x="257" y="162"/>
                  </a:lnTo>
                  <a:lnTo>
                    <a:pt x="256" y="162"/>
                  </a:lnTo>
                  <a:lnTo>
                    <a:pt x="256" y="163"/>
                  </a:lnTo>
                  <a:lnTo>
                    <a:pt x="257" y="167"/>
                  </a:lnTo>
                  <a:lnTo>
                    <a:pt x="257" y="168"/>
                  </a:lnTo>
                  <a:lnTo>
                    <a:pt x="256" y="168"/>
                  </a:lnTo>
                  <a:lnTo>
                    <a:pt x="256" y="167"/>
                  </a:lnTo>
                  <a:lnTo>
                    <a:pt x="255" y="168"/>
                  </a:lnTo>
                  <a:lnTo>
                    <a:pt x="253" y="167"/>
                  </a:lnTo>
                  <a:lnTo>
                    <a:pt x="252" y="166"/>
                  </a:lnTo>
                  <a:lnTo>
                    <a:pt x="252" y="166"/>
                  </a:lnTo>
                  <a:lnTo>
                    <a:pt x="252" y="165"/>
                  </a:lnTo>
                  <a:lnTo>
                    <a:pt x="251" y="165"/>
                  </a:lnTo>
                  <a:lnTo>
                    <a:pt x="250" y="163"/>
                  </a:lnTo>
                  <a:lnTo>
                    <a:pt x="250" y="162"/>
                  </a:lnTo>
                  <a:lnTo>
                    <a:pt x="250" y="162"/>
                  </a:lnTo>
                  <a:lnTo>
                    <a:pt x="251" y="161"/>
                  </a:lnTo>
                  <a:lnTo>
                    <a:pt x="252" y="162"/>
                  </a:lnTo>
                  <a:lnTo>
                    <a:pt x="252" y="161"/>
                  </a:lnTo>
                  <a:lnTo>
                    <a:pt x="252" y="160"/>
                  </a:lnTo>
                  <a:lnTo>
                    <a:pt x="252" y="159"/>
                  </a:lnTo>
                  <a:lnTo>
                    <a:pt x="252" y="158"/>
                  </a:lnTo>
                  <a:lnTo>
                    <a:pt x="252" y="157"/>
                  </a:lnTo>
                  <a:lnTo>
                    <a:pt x="253" y="157"/>
                  </a:lnTo>
                  <a:lnTo>
                    <a:pt x="254" y="155"/>
                  </a:lnTo>
                  <a:lnTo>
                    <a:pt x="254" y="153"/>
                  </a:lnTo>
                  <a:lnTo>
                    <a:pt x="254" y="152"/>
                  </a:lnTo>
                  <a:lnTo>
                    <a:pt x="255" y="152"/>
                  </a:lnTo>
                  <a:lnTo>
                    <a:pt x="256" y="152"/>
                  </a:lnTo>
                  <a:lnTo>
                    <a:pt x="257" y="152"/>
                  </a:lnTo>
                  <a:lnTo>
                    <a:pt x="258" y="152"/>
                  </a:lnTo>
                  <a:lnTo>
                    <a:pt x="258" y="151"/>
                  </a:lnTo>
                  <a:lnTo>
                    <a:pt x="258" y="150"/>
                  </a:lnTo>
                  <a:lnTo>
                    <a:pt x="258" y="149"/>
                  </a:lnTo>
                  <a:lnTo>
                    <a:pt x="259" y="149"/>
                  </a:lnTo>
                  <a:lnTo>
                    <a:pt x="259" y="148"/>
                  </a:lnTo>
                  <a:lnTo>
                    <a:pt x="259" y="147"/>
                  </a:lnTo>
                  <a:lnTo>
                    <a:pt x="260" y="146"/>
                  </a:lnTo>
                  <a:lnTo>
                    <a:pt x="261" y="144"/>
                  </a:lnTo>
                  <a:lnTo>
                    <a:pt x="261" y="143"/>
                  </a:lnTo>
                  <a:lnTo>
                    <a:pt x="260" y="142"/>
                  </a:lnTo>
                  <a:lnTo>
                    <a:pt x="260" y="141"/>
                  </a:lnTo>
                  <a:lnTo>
                    <a:pt x="259" y="141"/>
                  </a:lnTo>
                  <a:lnTo>
                    <a:pt x="258" y="140"/>
                  </a:lnTo>
                  <a:lnTo>
                    <a:pt x="256" y="141"/>
                  </a:lnTo>
                  <a:lnTo>
                    <a:pt x="256" y="142"/>
                  </a:lnTo>
                  <a:lnTo>
                    <a:pt x="255" y="143"/>
                  </a:lnTo>
                  <a:lnTo>
                    <a:pt x="254" y="143"/>
                  </a:lnTo>
                  <a:lnTo>
                    <a:pt x="254" y="143"/>
                  </a:lnTo>
                  <a:lnTo>
                    <a:pt x="253" y="144"/>
                  </a:lnTo>
                  <a:lnTo>
                    <a:pt x="253" y="146"/>
                  </a:lnTo>
                  <a:lnTo>
                    <a:pt x="252" y="147"/>
                  </a:lnTo>
                  <a:lnTo>
                    <a:pt x="248" y="146"/>
                  </a:lnTo>
                  <a:lnTo>
                    <a:pt x="247" y="146"/>
                  </a:lnTo>
                  <a:lnTo>
                    <a:pt x="246" y="144"/>
                  </a:lnTo>
                  <a:lnTo>
                    <a:pt x="245" y="144"/>
                  </a:lnTo>
                  <a:lnTo>
                    <a:pt x="244" y="145"/>
                  </a:lnTo>
                  <a:lnTo>
                    <a:pt x="243" y="145"/>
                  </a:lnTo>
                  <a:lnTo>
                    <a:pt x="243" y="146"/>
                  </a:lnTo>
                  <a:lnTo>
                    <a:pt x="244" y="148"/>
                  </a:lnTo>
                  <a:lnTo>
                    <a:pt x="244" y="149"/>
                  </a:lnTo>
                  <a:lnTo>
                    <a:pt x="244" y="150"/>
                  </a:lnTo>
                  <a:lnTo>
                    <a:pt x="244" y="152"/>
                  </a:lnTo>
                  <a:lnTo>
                    <a:pt x="243" y="153"/>
                  </a:lnTo>
                  <a:lnTo>
                    <a:pt x="242" y="154"/>
                  </a:lnTo>
                  <a:lnTo>
                    <a:pt x="242" y="155"/>
                  </a:lnTo>
                  <a:lnTo>
                    <a:pt x="241" y="157"/>
                  </a:lnTo>
                  <a:lnTo>
                    <a:pt x="241" y="158"/>
                  </a:lnTo>
                  <a:lnTo>
                    <a:pt x="242" y="159"/>
                  </a:lnTo>
                  <a:lnTo>
                    <a:pt x="239" y="161"/>
                  </a:lnTo>
                  <a:lnTo>
                    <a:pt x="239" y="160"/>
                  </a:lnTo>
                  <a:lnTo>
                    <a:pt x="237" y="161"/>
                  </a:lnTo>
                  <a:lnTo>
                    <a:pt x="236" y="162"/>
                  </a:lnTo>
                  <a:lnTo>
                    <a:pt x="234" y="162"/>
                  </a:lnTo>
                  <a:lnTo>
                    <a:pt x="234" y="164"/>
                  </a:lnTo>
                  <a:lnTo>
                    <a:pt x="233" y="163"/>
                  </a:lnTo>
                  <a:lnTo>
                    <a:pt x="233" y="162"/>
                  </a:lnTo>
                  <a:lnTo>
                    <a:pt x="232" y="162"/>
                  </a:lnTo>
                  <a:lnTo>
                    <a:pt x="232" y="162"/>
                  </a:lnTo>
                  <a:lnTo>
                    <a:pt x="232" y="160"/>
                  </a:lnTo>
                  <a:lnTo>
                    <a:pt x="232" y="159"/>
                  </a:lnTo>
                  <a:lnTo>
                    <a:pt x="232" y="157"/>
                  </a:lnTo>
                  <a:lnTo>
                    <a:pt x="232" y="155"/>
                  </a:lnTo>
                  <a:lnTo>
                    <a:pt x="231" y="153"/>
                  </a:lnTo>
                  <a:lnTo>
                    <a:pt x="231" y="152"/>
                  </a:lnTo>
                  <a:lnTo>
                    <a:pt x="230" y="150"/>
                  </a:lnTo>
                  <a:lnTo>
                    <a:pt x="229" y="150"/>
                  </a:lnTo>
                  <a:lnTo>
                    <a:pt x="228" y="149"/>
                  </a:lnTo>
                  <a:lnTo>
                    <a:pt x="227" y="149"/>
                  </a:lnTo>
                  <a:lnTo>
                    <a:pt x="227" y="150"/>
                  </a:lnTo>
                  <a:lnTo>
                    <a:pt x="226" y="150"/>
                  </a:lnTo>
                  <a:lnTo>
                    <a:pt x="226" y="151"/>
                  </a:lnTo>
                  <a:lnTo>
                    <a:pt x="226" y="152"/>
                  </a:lnTo>
                  <a:lnTo>
                    <a:pt x="226" y="152"/>
                  </a:lnTo>
                  <a:lnTo>
                    <a:pt x="226" y="153"/>
                  </a:lnTo>
                  <a:lnTo>
                    <a:pt x="226" y="154"/>
                  </a:lnTo>
                  <a:lnTo>
                    <a:pt x="226" y="155"/>
                  </a:lnTo>
                  <a:lnTo>
                    <a:pt x="226" y="156"/>
                  </a:lnTo>
                  <a:lnTo>
                    <a:pt x="226" y="157"/>
                  </a:lnTo>
                  <a:lnTo>
                    <a:pt x="226" y="158"/>
                  </a:lnTo>
                  <a:lnTo>
                    <a:pt x="227" y="158"/>
                  </a:lnTo>
                  <a:lnTo>
                    <a:pt x="226" y="159"/>
                  </a:lnTo>
                  <a:lnTo>
                    <a:pt x="226" y="161"/>
                  </a:lnTo>
                  <a:lnTo>
                    <a:pt x="226" y="162"/>
                  </a:lnTo>
                  <a:lnTo>
                    <a:pt x="225" y="162"/>
                  </a:lnTo>
                  <a:lnTo>
                    <a:pt x="225" y="162"/>
                  </a:lnTo>
                  <a:lnTo>
                    <a:pt x="225" y="163"/>
                  </a:lnTo>
                  <a:lnTo>
                    <a:pt x="224" y="164"/>
                  </a:lnTo>
                  <a:lnTo>
                    <a:pt x="223" y="164"/>
                  </a:lnTo>
                  <a:lnTo>
                    <a:pt x="221" y="165"/>
                  </a:lnTo>
                  <a:lnTo>
                    <a:pt x="220" y="166"/>
                  </a:lnTo>
                  <a:lnTo>
                    <a:pt x="220" y="167"/>
                  </a:lnTo>
                  <a:lnTo>
                    <a:pt x="219" y="167"/>
                  </a:lnTo>
                  <a:lnTo>
                    <a:pt x="219" y="168"/>
                  </a:lnTo>
                  <a:lnTo>
                    <a:pt x="219" y="169"/>
                  </a:lnTo>
                  <a:lnTo>
                    <a:pt x="218" y="169"/>
                  </a:lnTo>
                  <a:lnTo>
                    <a:pt x="218" y="170"/>
                  </a:lnTo>
                  <a:lnTo>
                    <a:pt x="217" y="171"/>
                  </a:lnTo>
                  <a:lnTo>
                    <a:pt x="217" y="171"/>
                  </a:lnTo>
                  <a:lnTo>
                    <a:pt x="217" y="172"/>
                  </a:lnTo>
                  <a:lnTo>
                    <a:pt x="216" y="173"/>
                  </a:lnTo>
                  <a:lnTo>
                    <a:pt x="216" y="174"/>
                  </a:lnTo>
                  <a:lnTo>
                    <a:pt x="216" y="176"/>
                  </a:lnTo>
                  <a:lnTo>
                    <a:pt x="215" y="178"/>
                  </a:lnTo>
                  <a:lnTo>
                    <a:pt x="214" y="181"/>
                  </a:lnTo>
                  <a:lnTo>
                    <a:pt x="214" y="182"/>
                  </a:lnTo>
                  <a:lnTo>
                    <a:pt x="213" y="185"/>
                  </a:lnTo>
                  <a:lnTo>
                    <a:pt x="212" y="186"/>
                  </a:lnTo>
                  <a:lnTo>
                    <a:pt x="211" y="188"/>
                  </a:lnTo>
                  <a:lnTo>
                    <a:pt x="211" y="189"/>
                  </a:lnTo>
                  <a:lnTo>
                    <a:pt x="211" y="189"/>
                  </a:lnTo>
                  <a:lnTo>
                    <a:pt x="212" y="189"/>
                  </a:lnTo>
                  <a:lnTo>
                    <a:pt x="211" y="191"/>
                  </a:lnTo>
                  <a:lnTo>
                    <a:pt x="210" y="191"/>
                  </a:lnTo>
                  <a:lnTo>
                    <a:pt x="209" y="192"/>
                  </a:lnTo>
                  <a:lnTo>
                    <a:pt x="209" y="194"/>
                  </a:lnTo>
                  <a:lnTo>
                    <a:pt x="208" y="195"/>
                  </a:lnTo>
                  <a:lnTo>
                    <a:pt x="207" y="196"/>
                  </a:lnTo>
                  <a:lnTo>
                    <a:pt x="207" y="198"/>
                  </a:lnTo>
                  <a:lnTo>
                    <a:pt x="206" y="198"/>
                  </a:lnTo>
                  <a:lnTo>
                    <a:pt x="206" y="200"/>
                  </a:lnTo>
                  <a:lnTo>
                    <a:pt x="206" y="201"/>
                  </a:lnTo>
                  <a:lnTo>
                    <a:pt x="206" y="202"/>
                  </a:lnTo>
                  <a:lnTo>
                    <a:pt x="206" y="203"/>
                  </a:lnTo>
                  <a:lnTo>
                    <a:pt x="204" y="205"/>
                  </a:lnTo>
                  <a:lnTo>
                    <a:pt x="202" y="208"/>
                  </a:lnTo>
                  <a:lnTo>
                    <a:pt x="201" y="210"/>
                  </a:lnTo>
                  <a:lnTo>
                    <a:pt x="200" y="212"/>
                  </a:lnTo>
                  <a:lnTo>
                    <a:pt x="199" y="212"/>
                  </a:lnTo>
                  <a:lnTo>
                    <a:pt x="198" y="213"/>
                  </a:lnTo>
                  <a:lnTo>
                    <a:pt x="197" y="214"/>
                  </a:lnTo>
                  <a:lnTo>
                    <a:pt x="197" y="215"/>
                  </a:lnTo>
                  <a:lnTo>
                    <a:pt x="197" y="216"/>
                  </a:lnTo>
                  <a:lnTo>
                    <a:pt x="197" y="217"/>
                  </a:lnTo>
                  <a:lnTo>
                    <a:pt x="196" y="217"/>
                  </a:lnTo>
                  <a:lnTo>
                    <a:pt x="196" y="218"/>
                  </a:lnTo>
                  <a:lnTo>
                    <a:pt x="196" y="219"/>
                  </a:lnTo>
                  <a:lnTo>
                    <a:pt x="195" y="220"/>
                  </a:lnTo>
                  <a:lnTo>
                    <a:pt x="196" y="221"/>
                  </a:lnTo>
                  <a:lnTo>
                    <a:pt x="196" y="222"/>
                  </a:lnTo>
                  <a:lnTo>
                    <a:pt x="197" y="223"/>
                  </a:lnTo>
                  <a:lnTo>
                    <a:pt x="197" y="223"/>
                  </a:lnTo>
                  <a:lnTo>
                    <a:pt x="197" y="222"/>
                  </a:lnTo>
                  <a:lnTo>
                    <a:pt x="197" y="223"/>
                  </a:lnTo>
                  <a:lnTo>
                    <a:pt x="197" y="223"/>
                  </a:lnTo>
                  <a:lnTo>
                    <a:pt x="195" y="222"/>
                  </a:lnTo>
                  <a:lnTo>
                    <a:pt x="194" y="222"/>
                  </a:lnTo>
                  <a:lnTo>
                    <a:pt x="193" y="222"/>
                  </a:lnTo>
                  <a:lnTo>
                    <a:pt x="192" y="222"/>
                  </a:lnTo>
                  <a:lnTo>
                    <a:pt x="192" y="221"/>
                  </a:lnTo>
                  <a:lnTo>
                    <a:pt x="191" y="221"/>
                  </a:lnTo>
                  <a:lnTo>
                    <a:pt x="190" y="220"/>
                  </a:lnTo>
                  <a:lnTo>
                    <a:pt x="191" y="219"/>
                  </a:lnTo>
                  <a:lnTo>
                    <a:pt x="190" y="218"/>
                  </a:lnTo>
                  <a:lnTo>
                    <a:pt x="189" y="218"/>
                  </a:lnTo>
                  <a:lnTo>
                    <a:pt x="188" y="218"/>
                  </a:lnTo>
                  <a:lnTo>
                    <a:pt x="188" y="217"/>
                  </a:lnTo>
                  <a:lnTo>
                    <a:pt x="188" y="217"/>
                  </a:lnTo>
                  <a:lnTo>
                    <a:pt x="188" y="217"/>
                  </a:lnTo>
                  <a:lnTo>
                    <a:pt x="187" y="217"/>
                  </a:lnTo>
                  <a:lnTo>
                    <a:pt x="187" y="216"/>
                  </a:lnTo>
                  <a:lnTo>
                    <a:pt x="186" y="214"/>
                  </a:lnTo>
                  <a:lnTo>
                    <a:pt x="186" y="213"/>
                  </a:lnTo>
                  <a:lnTo>
                    <a:pt x="187" y="213"/>
                  </a:lnTo>
                  <a:lnTo>
                    <a:pt x="187" y="212"/>
                  </a:lnTo>
                  <a:lnTo>
                    <a:pt x="187" y="211"/>
                  </a:lnTo>
                  <a:lnTo>
                    <a:pt x="187" y="210"/>
                  </a:lnTo>
                  <a:lnTo>
                    <a:pt x="188" y="210"/>
                  </a:lnTo>
                  <a:lnTo>
                    <a:pt x="188" y="209"/>
                  </a:lnTo>
                  <a:lnTo>
                    <a:pt x="188" y="208"/>
                  </a:lnTo>
                  <a:lnTo>
                    <a:pt x="188" y="207"/>
                  </a:lnTo>
                  <a:lnTo>
                    <a:pt x="188" y="207"/>
                  </a:lnTo>
                  <a:lnTo>
                    <a:pt x="188" y="207"/>
                  </a:lnTo>
                  <a:lnTo>
                    <a:pt x="188" y="206"/>
                  </a:lnTo>
                  <a:lnTo>
                    <a:pt x="188" y="205"/>
                  </a:lnTo>
                  <a:lnTo>
                    <a:pt x="188" y="204"/>
                  </a:lnTo>
                  <a:lnTo>
                    <a:pt x="189" y="203"/>
                  </a:lnTo>
                  <a:lnTo>
                    <a:pt x="190" y="202"/>
                  </a:lnTo>
                  <a:lnTo>
                    <a:pt x="190" y="201"/>
                  </a:lnTo>
                  <a:lnTo>
                    <a:pt x="190" y="200"/>
                  </a:lnTo>
                  <a:lnTo>
                    <a:pt x="191" y="200"/>
                  </a:lnTo>
                  <a:lnTo>
                    <a:pt x="191" y="199"/>
                  </a:lnTo>
                  <a:lnTo>
                    <a:pt x="191" y="198"/>
                  </a:lnTo>
                  <a:lnTo>
                    <a:pt x="190" y="198"/>
                  </a:lnTo>
                  <a:lnTo>
                    <a:pt x="190" y="198"/>
                  </a:lnTo>
                  <a:lnTo>
                    <a:pt x="189" y="197"/>
                  </a:lnTo>
                  <a:lnTo>
                    <a:pt x="188" y="197"/>
                  </a:lnTo>
                  <a:lnTo>
                    <a:pt x="188" y="196"/>
                  </a:lnTo>
                  <a:lnTo>
                    <a:pt x="188" y="196"/>
                  </a:lnTo>
                  <a:lnTo>
                    <a:pt x="187" y="196"/>
                  </a:lnTo>
                  <a:lnTo>
                    <a:pt x="187" y="197"/>
                  </a:lnTo>
                  <a:lnTo>
                    <a:pt x="186" y="197"/>
                  </a:lnTo>
                  <a:lnTo>
                    <a:pt x="185" y="198"/>
                  </a:lnTo>
                  <a:lnTo>
                    <a:pt x="185" y="198"/>
                  </a:lnTo>
                  <a:lnTo>
                    <a:pt x="184" y="199"/>
                  </a:lnTo>
                  <a:lnTo>
                    <a:pt x="183" y="199"/>
                  </a:lnTo>
                  <a:lnTo>
                    <a:pt x="182" y="199"/>
                  </a:lnTo>
                  <a:lnTo>
                    <a:pt x="181" y="199"/>
                  </a:lnTo>
                  <a:lnTo>
                    <a:pt x="180" y="199"/>
                  </a:lnTo>
                  <a:lnTo>
                    <a:pt x="179" y="199"/>
                  </a:lnTo>
                  <a:lnTo>
                    <a:pt x="179" y="200"/>
                  </a:lnTo>
                  <a:lnTo>
                    <a:pt x="179" y="200"/>
                  </a:lnTo>
                  <a:lnTo>
                    <a:pt x="179" y="199"/>
                  </a:lnTo>
                  <a:lnTo>
                    <a:pt x="179" y="200"/>
                  </a:lnTo>
                  <a:lnTo>
                    <a:pt x="178" y="201"/>
                  </a:lnTo>
                  <a:lnTo>
                    <a:pt x="178" y="200"/>
                  </a:lnTo>
                  <a:lnTo>
                    <a:pt x="177" y="200"/>
                  </a:lnTo>
                  <a:lnTo>
                    <a:pt x="177" y="199"/>
                  </a:lnTo>
                  <a:lnTo>
                    <a:pt x="176" y="199"/>
                  </a:lnTo>
                  <a:lnTo>
                    <a:pt x="176" y="200"/>
                  </a:lnTo>
                  <a:lnTo>
                    <a:pt x="175" y="200"/>
                  </a:lnTo>
                  <a:lnTo>
                    <a:pt x="175" y="199"/>
                  </a:lnTo>
                  <a:lnTo>
                    <a:pt x="176" y="198"/>
                  </a:lnTo>
                  <a:lnTo>
                    <a:pt x="176" y="198"/>
                  </a:lnTo>
                  <a:lnTo>
                    <a:pt x="176" y="197"/>
                  </a:lnTo>
                  <a:lnTo>
                    <a:pt x="177" y="197"/>
                  </a:lnTo>
                  <a:lnTo>
                    <a:pt x="177" y="196"/>
                  </a:lnTo>
                  <a:lnTo>
                    <a:pt x="177" y="195"/>
                  </a:lnTo>
                  <a:lnTo>
                    <a:pt x="177" y="194"/>
                  </a:lnTo>
                  <a:lnTo>
                    <a:pt x="176" y="193"/>
                  </a:lnTo>
                  <a:lnTo>
                    <a:pt x="176" y="192"/>
                  </a:lnTo>
                  <a:lnTo>
                    <a:pt x="177" y="191"/>
                  </a:lnTo>
                  <a:lnTo>
                    <a:pt x="177" y="190"/>
                  </a:lnTo>
                  <a:lnTo>
                    <a:pt x="178" y="190"/>
                  </a:lnTo>
                  <a:lnTo>
                    <a:pt x="178" y="189"/>
                  </a:lnTo>
                  <a:lnTo>
                    <a:pt x="179" y="189"/>
                  </a:lnTo>
                  <a:lnTo>
                    <a:pt x="179" y="189"/>
                  </a:lnTo>
                  <a:lnTo>
                    <a:pt x="179" y="189"/>
                  </a:lnTo>
                  <a:lnTo>
                    <a:pt x="179" y="188"/>
                  </a:lnTo>
                  <a:lnTo>
                    <a:pt x="179" y="187"/>
                  </a:lnTo>
                  <a:lnTo>
                    <a:pt x="179" y="186"/>
                  </a:lnTo>
                  <a:lnTo>
                    <a:pt x="180" y="186"/>
                  </a:lnTo>
                  <a:lnTo>
                    <a:pt x="180" y="185"/>
                  </a:lnTo>
                  <a:lnTo>
                    <a:pt x="179" y="185"/>
                  </a:lnTo>
                  <a:lnTo>
                    <a:pt x="179" y="184"/>
                  </a:lnTo>
                  <a:lnTo>
                    <a:pt x="179" y="183"/>
                  </a:lnTo>
                  <a:lnTo>
                    <a:pt x="179" y="182"/>
                  </a:lnTo>
                  <a:lnTo>
                    <a:pt x="179" y="181"/>
                  </a:lnTo>
                  <a:lnTo>
                    <a:pt x="178" y="180"/>
                  </a:lnTo>
                  <a:lnTo>
                    <a:pt x="177" y="180"/>
                  </a:lnTo>
                  <a:lnTo>
                    <a:pt x="177" y="180"/>
                  </a:lnTo>
                  <a:lnTo>
                    <a:pt x="178" y="180"/>
                  </a:lnTo>
                  <a:lnTo>
                    <a:pt x="179" y="180"/>
                  </a:lnTo>
                  <a:lnTo>
                    <a:pt x="179" y="180"/>
                  </a:lnTo>
                  <a:lnTo>
                    <a:pt x="179" y="179"/>
                  </a:lnTo>
                  <a:lnTo>
                    <a:pt x="179" y="178"/>
                  </a:lnTo>
                  <a:lnTo>
                    <a:pt x="180" y="178"/>
                  </a:lnTo>
                  <a:lnTo>
                    <a:pt x="180" y="177"/>
                  </a:lnTo>
                  <a:lnTo>
                    <a:pt x="180" y="176"/>
                  </a:lnTo>
                  <a:lnTo>
                    <a:pt x="180" y="175"/>
                  </a:lnTo>
                  <a:lnTo>
                    <a:pt x="179" y="175"/>
                  </a:lnTo>
                  <a:lnTo>
                    <a:pt x="179" y="174"/>
                  </a:lnTo>
                  <a:lnTo>
                    <a:pt x="179" y="174"/>
                  </a:lnTo>
                  <a:lnTo>
                    <a:pt x="179" y="173"/>
                  </a:lnTo>
                  <a:lnTo>
                    <a:pt x="178" y="172"/>
                  </a:lnTo>
                  <a:lnTo>
                    <a:pt x="177" y="172"/>
                  </a:lnTo>
                  <a:lnTo>
                    <a:pt x="177" y="171"/>
                  </a:lnTo>
                  <a:lnTo>
                    <a:pt x="177" y="171"/>
                  </a:lnTo>
                  <a:lnTo>
                    <a:pt x="178" y="170"/>
                  </a:lnTo>
                  <a:lnTo>
                    <a:pt x="179" y="170"/>
                  </a:lnTo>
                  <a:lnTo>
                    <a:pt x="179" y="169"/>
                  </a:lnTo>
                  <a:lnTo>
                    <a:pt x="179" y="168"/>
                  </a:lnTo>
                  <a:lnTo>
                    <a:pt x="179" y="168"/>
                  </a:lnTo>
                  <a:lnTo>
                    <a:pt x="178" y="167"/>
                  </a:lnTo>
                  <a:lnTo>
                    <a:pt x="178" y="166"/>
                  </a:lnTo>
                  <a:lnTo>
                    <a:pt x="177" y="166"/>
                  </a:lnTo>
                  <a:lnTo>
                    <a:pt x="176" y="165"/>
                  </a:lnTo>
                  <a:lnTo>
                    <a:pt x="175" y="165"/>
                  </a:lnTo>
                  <a:lnTo>
                    <a:pt x="174" y="164"/>
                  </a:lnTo>
                  <a:lnTo>
                    <a:pt x="173" y="163"/>
                  </a:lnTo>
                  <a:lnTo>
                    <a:pt x="173" y="162"/>
                  </a:lnTo>
                  <a:lnTo>
                    <a:pt x="172" y="162"/>
                  </a:lnTo>
                  <a:lnTo>
                    <a:pt x="171" y="162"/>
                  </a:lnTo>
                  <a:lnTo>
                    <a:pt x="170" y="162"/>
                  </a:lnTo>
                  <a:lnTo>
                    <a:pt x="170" y="162"/>
                  </a:lnTo>
                  <a:lnTo>
                    <a:pt x="170" y="162"/>
                  </a:lnTo>
                  <a:lnTo>
                    <a:pt x="169" y="162"/>
                  </a:lnTo>
                  <a:lnTo>
                    <a:pt x="169" y="162"/>
                  </a:lnTo>
                  <a:lnTo>
                    <a:pt x="168" y="162"/>
                  </a:lnTo>
                  <a:lnTo>
                    <a:pt x="167" y="162"/>
                  </a:lnTo>
                  <a:lnTo>
                    <a:pt x="167" y="162"/>
                  </a:lnTo>
                  <a:lnTo>
                    <a:pt x="166" y="162"/>
                  </a:lnTo>
                  <a:lnTo>
                    <a:pt x="165" y="162"/>
                  </a:lnTo>
                  <a:lnTo>
                    <a:pt x="165" y="161"/>
                  </a:lnTo>
                  <a:lnTo>
                    <a:pt x="165" y="160"/>
                  </a:lnTo>
                  <a:lnTo>
                    <a:pt x="165" y="159"/>
                  </a:lnTo>
                  <a:lnTo>
                    <a:pt x="164" y="159"/>
                  </a:lnTo>
                  <a:lnTo>
                    <a:pt x="163" y="159"/>
                  </a:lnTo>
                  <a:lnTo>
                    <a:pt x="162" y="160"/>
                  </a:lnTo>
                  <a:lnTo>
                    <a:pt x="161" y="160"/>
                  </a:lnTo>
                  <a:lnTo>
                    <a:pt x="161" y="161"/>
                  </a:lnTo>
                  <a:lnTo>
                    <a:pt x="161" y="161"/>
                  </a:lnTo>
                  <a:lnTo>
                    <a:pt x="160" y="161"/>
                  </a:lnTo>
                  <a:lnTo>
                    <a:pt x="159" y="161"/>
                  </a:lnTo>
                  <a:lnTo>
                    <a:pt x="158" y="161"/>
                  </a:lnTo>
                  <a:lnTo>
                    <a:pt x="157" y="160"/>
                  </a:lnTo>
                  <a:lnTo>
                    <a:pt x="157" y="159"/>
                  </a:lnTo>
                  <a:lnTo>
                    <a:pt x="156" y="159"/>
                  </a:lnTo>
                  <a:lnTo>
                    <a:pt x="155" y="158"/>
                  </a:lnTo>
                  <a:lnTo>
                    <a:pt x="155" y="157"/>
                  </a:lnTo>
                  <a:lnTo>
                    <a:pt x="155" y="156"/>
                  </a:lnTo>
                  <a:lnTo>
                    <a:pt x="156" y="156"/>
                  </a:lnTo>
                  <a:lnTo>
                    <a:pt x="156" y="155"/>
                  </a:lnTo>
                  <a:lnTo>
                    <a:pt x="157" y="155"/>
                  </a:lnTo>
                  <a:lnTo>
                    <a:pt x="157" y="154"/>
                  </a:lnTo>
                  <a:lnTo>
                    <a:pt x="158" y="153"/>
                  </a:lnTo>
                  <a:lnTo>
                    <a:pt x="158" y="152"/>
                  </a:lnTo>
                  <a:lnTo>
                    <a:pt x="159" y="152"/>
                  </a:lnTo>
                  <a:lnTo>
                    <a:pt x="159" y="152"/>
                  </a:lnTo>
                  <a:lnTo>
                    <a:pt x="158" y="152"/>
                  </a:lnTo>
                  <a:lnTo>
                    <a:pt x="157" y="152"/>
                  </a:lnTo>
                  <a:lnTo>
                    <a:pt x="157" y="151"/>
                  </a:lnTo>
                  <a:lnTo>
                    <a:pt x="156" y="150"/>
                  </a:lnTo>
                  <a:lnTo>
                    <a:pt x="156" y="149"/>
                  </a:lnTo>
                  <a:lnTo>
                    <a:pt x="156" y="148"/>
                  </a:lnTo>
                  <a:lnTo>
                    <a:pt x="157" y="148"/>
                  </a:lnTo>
                  <a:lnTo>
                    <a:pt x="156" y="147"/>
                  </a:lnTo>
                  <a:lnTo>
                    <a:pt x="155" y="148"/>
                  </a:lnTo>
                  <a:lnTo>
                    <a:pt x="154" y="148"/>
                  </a:lnTo>
                  <a:lnTo>
                    <a:pt x="154" y="147"/>
                  </a:lnTo>
                  <a:lnTo>
                    <a:pt x="153" y="147"/>
                  </a:lnTo>
                  <a:lnTo>
                    <a:pt x="153" y="146"/>
                  </a:lnTo>
                  <a:lnTo>
                    <a:pt x="152" y="146"/>
                  </a:lnTo>
                  <a:lnTo>
                    <a:pt x="152" y="146"/>
                  </a:lnTo>
                  <a:lnTo>
                    <a:pt x="151" y="145"/>
                  </a:lnTo>
                  <a:lnTo>
                    <a:pt x="150" y="145"/>
                  </a:lnTo>
                  <a:lnTo>
                    <a:pt x="150" y="146"/>
                  </a:lnTo>
                  <a:lnTo>
                    <a:pt x="149" y="146"/>
                  </a:lnTo>
                  <a:lnTo>
                    <a:pt x="148" y="145"/>
                  </a:lnTo>
                  <a:lnTo>
                    <a:pt x="148" y="146"/>
                  </a:lnTo>
                  <a:lnTo>
                    <a:pt x="147" y="146"/>
                  </a:lnTo>
                  <a:lnTo>
                    <a:pt x="147" y="145"/>
                  </a:lnTo>
                  <a:lnTo>
                    <a:pt x="146" y="145"/>
                  </a:lnTo>
                  <a:lnTo>
                    <a:pt x="146" y="144"/>
                  </a:lnTo>
                  <a:lnTo>
                    <a:pt x="145" y="145"/>
                  </a:lnTo>
                  <a:lnTo>
                    <a:pt x="144" y="145"/>
                  </a:lnTo>
                  <a:lnTo>
                    <a:pt x="143" y="146"/>
                  </a:lnTo>
                  <a:lnTo>
                    <a:pt x="143" y="145"/>
                  </a:lnTo>
                  <a:lnTo>
                    <a:pt x="143" y="145"/>
                  </a:lnTo>
                  <a:lnTo>
                    <a:pt x="142" y="145"/>
                  </a:lnTo>
                  <a:lnTo>
                    <a:pt x="141" y="145"/>
                  </a:lnTo>
                  <a:lnTo>
                    <a:pt x="141" y="144"/>
                  </a:lnTo>
                  <a:lnTo>
                    <a:pt x="139" y="143"/>
                  </a:lnTo>
                  <a:lnTo>
                    <a:pt x="138" y="143"/>
                  </a:lnTo>
                  <a:lnTo>
                    <a:pt x="138" y="143"/>
                  </a:lnTo>
                  <a:lnTo>
                    <a:pt x="137" y="143"/>
                  </a:lnTo>
                  <a:lnTo>
                    <a:pt x="137" y="143"/>
                  </a:lnTo>
                  <a:lnTo>
                    <a:pt x="136" y="143"/>
                  </a:lnTo>
                  <a:lnTo>
                    <a:pt x="135" y="143"/>
                  </a:lnTo>
                  <a:lnTo>
                    <a:pt x="135" y="144"/>
                  </a:lnTo>
                  <a:lnTo>
                    <a:pt x="134" y="144"/>
                  </a:lnTo>
                  <a:lnTo>
                    <a:pt x="134" y="143"/>
                  </a:lnTo>
                  <a:lnTo>
                    <a:pt x="133" y="143"/>
                  </a:lnTo>
                  <a:lnTo>
                    <a:pt x="133" y="143"/>
                  </a:lnTo>
                  <a:lnTo>
                    <a:pt x="133" y="143"/>
                  </a:lnTo>
                  <a:lnTo>
                    <a:pt x="132" y="143"/>
                  </a:lnTo>
                  <a:lnTo>
                    <a:pt x="132" y="142"/>
                  </a:lnTo>
                  <a:lnTo>
                    <a:pt x="131" y="143"/>
                  </a:lnTo>
                  <a:lnTo>
                    <a:pt x="130" y="143"/>
                  </a:lnTo>
                  <a:lnTo>
                    <a:pt x="130" y="143"/>
                  </a:lnTo>
                  <a:lnTo>
                    <a:pt x="129" y="143"/>
                  </a:lnTo>
                  <a:lnTo>
                    <a:pt x="129" y="142"/>
                  </a:lnTo>
                  <a:lnTo>
                    <a:pt x="129" y="141"/>
                  </a:lnTo>
                  <a:lnTo>
                    <a:pt x="128" y="141"/>
                  </a:lnTo>
                  <a:lnTo>
                    <a:pt x="127" y="141"/>
                  </a:lnTo>
                  <a:lnTo>
                    <a:pt x="126" y="141"/>
                  </a:lnTo>
                  <a:lnTo>
                    <a:pt x="126" y="142"/>
                  </a:lnTo>
                  <a:lnTo>
                    <a:pt x="125" y="141"/>
                  </a:lnTo>
                  <a:lnTo>
                    <a:pt x="124" y="141"/>
                  </a:lnTo>
                  <a:lnTo>
                    <a:pt x="124" y="142"/>
                  </a:lnTo>
                  <a:lnTo>
                    <a:pt x="124" y="142"/>
                  </a:lnTo>
                  <a:lnTo>
                    <a:pt x="124" y="143"/>
                  </a:lnTo>
                  <a:lnTo>
                    <a:pt x="124" y="142"/>
                  </a:lnTo>
                  <a:lnTo>
                    <a:pt x="123" y="142"/>
                  </a:lnTo>
                  <a:lnTo>
                    <a:pt x="123" y="141"/>
                  </a:lnTo>
                  <a:lnTo>
                    <a:pt x="123" y="142"/>
                  </a:lnTo>
                  <a:lnTo>
                    <a:pt x="122" y="142"/>
                  </a:lnTo>
                  <a:lnTo>
                    <a:pt x="122" y="143"/>
                  </a:lnTo>
                  <a:lnTo>
                    <a:pt x="122" y="143"/>
                  </a:lnTo>
                  <a:lnTo>
                    <a:pt x="122" y="144"/>
                  </a:lnTo>
                  <a:lnTo>
                    <a:pt x="121" y="144"/>
                  </a:lnTo>
                  <a:lnTo>
                    <a:pt x="120" y="144"/>
                  </a:lnTo>
                  <a:lnTo>
                    <a:pt x="119" y="144"/>
                  </a:lnTo>
                  <a:lnTo>
                    <a:pt x="118" y="144"/>
                  </a:lnTo>
                  <a:lnTo>
                    <a:pt x="118" y="143"/>
                  </a:lnTo>
                  <a:lnTo>
                    <a:pt x="119" y="143"/>
                  </a:lnTo>
                  <a:lnTo>
                    <a:pt x="118" y="143"/>
                  </a:lnTo>
                  <a:lnTo>
                    <a:pt x="118" y="143"/>
                  </a:lnTo>
                  <a:lnTo>
                    <a:pt x="117" y="142"/>
                  </a:lnTo>
                  <a:lnTo>
                    <a:pt x="116" y="142"/>
                  </a:lnTo>
                  <a:lnTo>
                    <a:pt x="115" y="142"/>
                  </a:lnTo>
                  <a:lnTo>
                    <a:pt x="115" y="143"/>
                  </a:lnTo>
                  <a:lnTo>
                    <a:pt x="115" y="143"/>
                  </a:lnTo>
                  <a:lnTo>
                    <a:pt x="115" y="142"/>
                  </a:lnTo>
                  <a:lnTo>
                    <a:pt x="115" y="141"/>
                  </a:lnTo>
                  <a:lnTo>
                    <a:pt x="114" y="141"/>
                  </a:lnTo>
                  <a:lnTo>
                    <a:pt x="113" y="141"/>
                  </a:lnTo>
                  <a:lnTo>
                    <a:pt x="113" y="142"/>
                  </a:lnTo>
                  <a:lnTo>
                    <a:pt x="112" y="142"/>
                  </a:lnTo>
                  <a:lnTo>
                    <a:pt x="111" y="143"/>
                  </a:lnTo>
                  <a:lnTo>
                    <a:pt x="110" y="142"/>
                  </a:lnTo>
                  <a:lnTo>
                    <a:pt x="111" y="141"/>
                  </a:lnTo>
                  <a:lnTo>
                    <a:pt x="110" y="141"/>
                  </a:lnTo>
                  <a:lnTo>
                    <a:pt x="109" y="141"/>
                  </a:lnTo>
                  <a:lnTo>
                    <a:pt x="110" y="142"/>
                  </a:lnTo>
                  <a:lnTo>
                    <a:pt x="109" y="142"/>
                  </a:lnTo>
                  <a:lnTo>
                    <a:pt x="108" y="142"/>
                  </a:lnTo>
                  <a:lnTo>
                    <a:pt x="107" y="141"/>
                  </a:lnTo>
                  <a:lnTo>
                    <a:pt x="106" y="141"/>
                  </a:lnTo>
                  <a:lnTo>
                    <a:pt x="106" y="140"/>
                  </a:lnTo>
                  <a:lnTo>
                    <a:pt x="99" y="137"/>
                  </a:lnTo>
                  <a:lnTo>
                    <a:pt x="97" y="135"/>
                  </a:lnTo>
                  <a:lnTo>
                    <a:pt x="89" y="132"/>
                  </a:lnTo>
                  <a:lnTo>
                    <a:pt x="88" y="132"/>
                  </a:lnTo>
                  <a:lnTo>
                    <a:pt x="85" y="131"/>
                  </a:lnTo>
                  <a:lnTo>
                    <a:pt x="82" y="131"/>
                  </a:lnTo>
                  <a:lnTo>
                    <a:pt x="81" y="131"/>
                  </a:lnTo>
                  <a:lnTo>
                    <a:pt x="77" y="130"/>
                  </a:lnTo>
                  <a:lnTo>
                    <a:pt x="62" y="127"/>
                  </a:lnTo>
                  <a:lnTo>
                    <a:pt x="62" y="126"/>
                  </a:lnTo>
                  <a:lnTo>
                    <a:pt x="60" y="126"/>
                  </a:lnTo>
                  <a:lnTo>
                    <a:pt x="52" y="125"/>
                  </a:lnTo>
                  <a:lnTo>
                    <a:pt x="51" y="125"/>
                  </a:lnTo>
                  <a:lnTo>
                    <a:pt x="51" y="125"/>
                  </a:lnTo>
                  <a:lnTo>
                    <a:pt x="46" y="124"/>
                  </a:lnTo>
                  <a:lnTo>
                    <a:pt x="44" y="123"/>
                  </a:lnTo>
                  <a:lnTo>
                    <a:pt x="34" y="121"/>
                  </a:lnTo>
                  <a:lnTo>
                    <a:pt x="33" y="121"/>
                  </a:lnTo>
                  <a:lnTo>
                    <a:pt x="29" y="120"/>
                  </a:lnTo>
                  <a:lnTo>
                    <a:pt x="21" y="118"/>
                  </a:lnTo>
                  <a:lnTo>
                    <a:pt x="21" y="117"/>
                  </a:lnTo>
                  <a:lnTo>
                    <a:pt x="21" y="116"/>
                  </a:lnTo>
                  <a:lnTo>
                    <a:pt x="21" y="116"/>
                  </a:lnTo>
                  <a:lnTo>
                    <a:pt x="20" y="116"/>
                  </a:lnTo>
                  <a:lnTo>
                    <a:pt x="20" y="115"/>
                  </a:lnTo>
                  <a:lnTo>
                    <a:pt x="19" y="115"/>
                  </a:lnTo>
                  <a:lnTo>
                    <a:pt x="20" y="114"/>
                  </a:lnTo>
                  <a:lnTo>
                    <a:pt x="19" y="114"/>
                  </a:lnTo>
                  <a:lnTo>
                    <a:pt x="19" y="113"/>
                  </a:lnTo>
                  <a:lnTo>
                    <a:pt x="18" y="113"/>
                  </a:lnTo>
                  <a:lnTo>
                    <a:pt x="18" y="112"/>
                  </a:lnTo>
                  <a:lnTo>
                    <a:pt x="18" y="111"/>
                  </a:lnTo>
                  <a:lnTo>
                    <a:pt x="17" y="111"/>
                  </a:lnTo>
                  <a:lnTo>
                    <a:pt x="17" y="110"/>
                  </a:lnTo>
                  <a:lnTo>
                    <a:pt x="17" y="109"/>
                  </a:lnTo>
                  <a:lnTo>
                    <a:pt x="17" y="108"/>
                  </a:lnTo>
                  <a:lnTo>
                    <a:pt x="16" y="108"/>
                  </a:lnTo>
                  <a:lnTo>
                    <a:pt x="16" y="107"/>
                  </a:lnTo>
                  <a:lnTo>
                    <a:pt x="15" y="107"/>
                  </a:lnTo>
                  <a:lnTo>
                    <a:pt x="15" y="106"/>
                  </a:lnTo>
                  <a:lnTo>
                    <a:pt x="15" y="106"/>
                  </a:lnTo>
                  <a:lnTo>
                    <a:pt x="15" y="105"/>
                  </a:lnTo>
                  <a:lnTo>
                    <a:pt x="14" y="104"/>
                  </a:lnTo>
                  <a:lnTo>
                    <a:pt x="14" y="103"/>
                  </a:lnTo>
                  <a:lnTo>
                    <a:pt x="13" y="103"/>
                  </a:lnTo>
                  <a:lnTo>
                    <a:pt x="13" y="102"/>
                  </a:lnTo>
                  <a:lnTo>
                    <a:pt x="12" y="103"/>
                  </a:lnTo>
                  <a:lnTo>
                    <a:pt x="11" y="103"/>
                  </a:lnTo>
                  <a:lnTo>
                    <a:pt x="10" y="103"/>
                  </a:lnTo>
                  <a:lnTo>
                    <a:pt x="10" y="102"/>
                  </a:lnTo>
                  <a:lnTo>
                    <a:pt x="9" y="102"/>
                  </a:lnTo>
                  <a:lnTo>
                    <a:pt x="10" y="101"/>
                  </a:lnTo>
                  <a:lnTo>
                    <a:pt x="9" y="101"/>
                  </a:lnTo>
                  <a:lnTo>
                    <a:pt x="8" y="101"/>
                  </a:lnTo>
                  <a:lnTo>
                    <a:pt x="8" y="102"/>
                  </a:lnTo>
                  <a:lnTo>
                    <a:pt x="7" y="102"/>
                  </a:lnTo>
                  <a:lnTo>
                    <a:pt x="6" y="102"/>
                  </a:lnTo>
                  <a:lnTo>
                    <a:pt x="6" y="101"/>
                  </a:lnTo>
                  <a:lnTo>
                    <a:pt x="7" y="101"/>
                  </a:lnTo>
                  <a:lnTo>
                    <a:pt x="7" y="100"/>
                  </a:lnTo>
                  <a:lnTo>
                    <a:pt x="7" y="99"/>
                  </a:lnTo>
                  <a:lnTo>
                    <a:pt x="6" y="99"/>
                  </a:lnTo>
                  <a:lnTo>
                    <a:pt x="6" y="99"/>
                  </a:lnTo>
                  <a:lnTo>
                    <a:pt x="6" y="98"/>
                  </a:lnTo>
                  <a:lnTo>
                    <a:pt x="5" y="98"/>
                  </a:lnTo>
                  <a:lnTo>
                    <a:pt x="5" y="99"/>
                  </a:lnTo>
                  <a:lnTo>
                    <a:pt x="5" y="100"/>
                  </a:lnTo>
                  <a:lnTo>
                    <a:pt x="4" y="100"/>
                  </a:lnTo>
                  <a:lnTo>
                    <a:pt x="4" y="99"/>
                  </a:lnTo>
                  <a:lnTo>
                    <a:pt x="3" y="100"/>
                  </a:lnTo>
                  <a:lnTo>
                    <a:pt x="2" y="100"/>
                  </a:lnTo>
                  <a:lnTo>
                    <a:pt x="2" y="101"/>
                  </a:lnTo>
                  <a:lnTo>
                    <a:pt x="1" y="100"/>
                  </a:lnTo>
                  <a:lnTo>
                    <a:pt x="1" y="99"/>
                  </a:lnTo>
                  <a:lnTo>
                    <a:pt x="0" y="99"/>
                  </a:lnTo>
                  <a:lnTo>
                    <a:pt x="0" y="98"/>
                  </a:lnTo>
                  <a:lnTo>
                    <a:pt x="0" y="97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895" name="Freeform 1120">
              <a:extLst>
                <a:ext uri="{FF2B5EF4-FFF2-40B4-BE49-F238E27FC236}">
                  <a16:creationId xmlns:a16="http://schemas.microsoft.com/office/drawing/2014/main" id="{2262361C-FB49-A753-B0F5-1B8811115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4525" y="3992564"/>
              <a:ext cx="500063" cy="571500"/>
            </a:xfrm>
            <a:custGeom>
              <a:avLst/>
              <a:gdLst>
                <a:gd name="T0" fmla="*/ 301 w 315"/>
                <a:gd name="T1" fmla="*/ 43 h 360"/>
                <a:gd name="T2" fmla="*/ 306 w 315"/>
                <a:gd name="T3" fmla="*/ 71 h 360"/>
                <a:gd name="T4" fmla="*/ 309 w 315"/>
                <a:gd name="T5" fmla="*/ 91 h 360"/>
                <a:gd name="T6" fmla="*/ 315 w 315"/>
                <a:gd name="T7" fmla="*/ 125 h 360"/>
                <a:gd name="T8" fmla="*/ 306 w 315"/>
                <a:gd name="T9" fmla="*/ 134 h 360"/>
                <a:gd name="T10" fmla="*/ 312 w 315"/>
                <a:gd name="T11" fmla="*/ 146 h 360"/>
                <a:gd name="T12" fmla="*/ 315 w 315"/>
                <a:gd name="T13" fmla="*/ 158 h 360"/>
                <a:gd name="T14" fmla="*/ 310 w 315"/>
                <a:gd name="T15" fmla="*/ 174 h 360"/>
                <a:gd name="T16" fmla="*/ 309 w 315"/>
                <a:gd name="T17" fmla="*/ 189 h 360"/>
                <a:gd name="T18" fmla="*/ 306 w 315"/>
                <a:gd name="T19" fmla="*/ 199 h 360"/>
                <a:gd name="T20" fmla="*/ 304 w 315"/>
                <a:gd name="T21" fmla="*/ 212 h 360"/>
                <a:gd name="T22" fmla="*/ 304 w 315"/>
                <a:gd name="T23" fmla="*/ 228 h 360"/>
                <a:gd name="T24" fmla="*/ 293 w 315"/>
                <a:gd name="T25" fmla="*/ 238 h 360"/>
                <a:gd name="T26" fmla="*/ 284 w 315"/>
                <a:gd name="T27" fmla="*/ 253 h 360"/>
                <a:gd name="T28" fmla="*/ 271 w 315"/>
                <a:gd name="T29" fmla="*/ 256 h 360"/>
                <a:gd name="T30" fmla="*/ 261 w 315"/>
                <a:gd name="T31" fmla="*/ 263 h 360"/>
                <a:gd name="T32" fmla="*/ 252 w 315"/>
                <a:gd name="T33" fmla="*/ 274 h 360"/>
                <a:gd name="T34" fmla="*/ 247 w 315"/>
                <a:gd name="T35" fmla="*/ 288 h 360"/>
                <a:gd name="T36" fmla="*/ 250 w 315"/>
                <a:gd name="T37" fmla="*/ 300 h 360"/>
                <a:gd name="T38" fmla="*/ 244 w 315"/>
                <a:gd name="T39" fmla="*/ 308 h 360"/>
                <a:gd name="T40" fmla="*/ 237 w 315"/>
                <a:gd name="T41" fmla="*/ 298 h 360"/>
                <a:gd name="T42" fmla="*/ 227 w 315"/>
                <a:gd name="T43" fmla="*/ 301 h 360"/>
                <a:gd name="T44" fmla="*/ 224 w 315"/>
                <a:gd name="T45" fmla="*/ 316 h 360"/>
                <a:gd name="T46" fmla="*/ 224 w 315"/>
                <a:gd name="T47" fmla="*/ 328 h 360"/>
                <a:gd name="T48" fmla="*/ 220 w 315"/>
                <a:gd name="T49" fmla="*/ 339 h 360"/>
                <a:gd name="T50" fmla="*/ 218 w 315"/>
                <a:gd name="T51" fmla="*/ 353 h 360"/>
                <a:gd name="T52" fmla="*/ 202 w 315"/>
                <a:gd name="T53" fmla="*/ 360 h 360"/>
                <a:gd name="T54" fmla="*/ 189 w 315"/>
                <a:gd name="T55" fmla="*/ 348 h 360"/>
                <a:gd name="T56" fmla="*/ 177 w 315"/>
                <a:gd name="T57" fmla="*/ 340 h 360"/>
                <a:gd name="T58" fmla="*/ 168 w 315"/>
                <a:gd name="T59" fmla="*/ 333 h 360"/>
                <a:gd name="T60" fmla="*/ 157 w 315"/>
                <a:gd name="T61" fmla="*/ 343 h 360"/>
                <a:gd name="T62" fmla="*/ 144 w 315"/>
                <a:gd name="T63" fmla="*/ 349 h 360"/>
                <a:gd name="T64" fmla="*/ 129 w 315"/>
                <a:gd name="T65" fmla="*/ 341 h 360"/>
                <a:gd name="T66" fmla="*/ 118 w 315"/>
                <a:gd name="T67" fmla="*/ 349 h 360"/>
                <a:gd name="T68" fmla="*/ 104 w 315"/>
                <a:gd name="T69" fmla="*/ 343 h 360"/>
                <a:gd name="T70" fmla="*/ 89 w 315"/>
                <a:gd name="T71" fmla="*/ 339 h 360"/>
                <a:gd name="T72" fmla="*/ 74 w 315"/>
                <a:gd name="T73" fmla="*/ 336 h 360"/>
                <a:gd name="T74" fmla="*/ 68 w 315"/>
                <a:gd name="T75" fmla="*/ 321 h 360"/>
                <a:gd name="T76" fmla="*/ 56 w 315"/>
                <a:gd name="T77" fmla="*/ 312 h 360"/>
                <a:gd name="T78" fmla="*/ 45 w 315"/>
                <a:gd name="T79" fmla="*/ 316 h 360"/>
                <a:gd name="T80" fmla="*/ 30 w 315"/>
                <a:gd name="T81" fmla="*/ 314 h 360"/>
                <a:gd name="T82" fmla="*/ 25 w 315"/>
                <a:gd name="T83" fmla="*/ 288 h 360"/>
                <a:gd name="T84" fmla="*/ 21 w 315"/>
                <a:gd name="T85" fmla="*/ 247 h 360"/>
                <a:gd name="T86" fmla="*/ 17 w 315"/>
                <a:gd name="T87" fmla="*/ 218 h 360"/>
                <a:gd name="T88" fmla="*/ 13 w 315"/>
                <a:gd name="T89" fmla="*/ 176 h 360"/>
                <a:gd name="T90" fmla="*/ 7 w 315"/>
                <a:gd name="T91" fmla="*/ 128 h 360"/>
                <a:gd name="T92" fmla="*/ 3 w 315"/>
                <a:gd name="T93" fmla="*/ 89 h 360"/>
                <a:gd name="T94" fmla="*/ 29 w 315"/>
                <a:gd name="T95" fmla="*/ 65 h 360"/>
                <a:gd name="T96" fmla="*/ 76 w 315"/>
                <a:gd name="T97" fmla="*/ 57 h 360"/>
                <a:gd name="T98" fmla="*/ 95 w 315"/>
                <a:gd name="T99" fmla="*/ 55 h 360"/>
                <a:gd name="T100" fmla="*/ 111 w 315"/>
                <a:gd name="T101" fmla="*/ 61 h 360"/>
                <a:gd name="T102" fmla="*/ 133 w 315"/>
                <a:gd name="T103" fmla="*/ 70 h 360"/>
                <a:gd name="T104" fmla="*/ 149 w 315"/>
                <a:gd name="T105" fmla="*/ 66 h 360"/>
                <a:gd name="T106" fmla="*/ 167 w 315"/>
                <a:gd name="T107" fmla="*/ 78 h 360"/>
                <a:gd name="T108" fmla="*/ 187 w 315"/>
                <a:gd name="T109" fmla="*/ 66 h 360"/>
                <a:gd name="T110" fmla="*/ 206 w 315"/>
                <a:gd name="T111" fmla="*/ 62 h 360"/>
                <a:gd name="T112" fmla="*/ 224 w 315"/>
                <a:gd name="T113" fmla="*/ 54 h 360"/>
                <a:gd name="T114" fmla="*/ 238 w 315"/>
                <a:gd name="T115" fmla="*/ 36 h 360"/>
                <a:gd name="T116" fmla="*/ 255 w 315"/>
                <a:gd name="T117" fmla="*/ 23 h 360"/>
                <a:gd name="T118" fmla="*/ 272 w 315"/>
                <a:gd name="T119" fmla="*/ 14 h 360"/>
                <a:gd name="T120" fmla="*/ 290 w 315"/>
                <a:gd name="T121" fmla="*/ 3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5" h="360">
                  <a:moveTo>
                    <a:pt x="295" y="0"/>
                  </a:moveTo>
                  <a:lnTo>
                    <a:pt x="295" y="4"/>
                  </a:lnTo>
                  <a:lnTo>
                    <a:pt x="295" y="5"/>
                  </a:lnTo>
                  <a:lnTo>
                    <a:pt x="296" y="5"/>
                  </a:lnTo>
                  <a:lnTo>
                    <a:pt x="296" y="9"/>
                  </a:lnTo>
                  <a:lnTo>
                    <a:pt x="297" y="11"/>
                  </a:lnTo>
                  <a:lnTo>
                    <a:pt x="297" y="18"/>
                  </a:lnTo>
                  <a:lnTo>
                    <a:pt x="297" y="20"/>
                  </a:lnTo>
                  <a:lnTo>
                    <a:pt x="298" y="22"/>
                  </a:lnTo>
                  <a:lnTo>
                    <a:pt x="298" y="23"/>
                  </a:lnTo>
                  <a:lnTo>
                    <a:pt x="298" y="26"/>
                  </a:lnTo>
                  <a:lnTo>
                    <a:pt x="298" y="27"/>
                  </a:lnTo>
                  <a:lnTo>
                    <a:pt x="299" y="29"/>
                  </a:lnTo>
                  <a:lnTo>
                    <a:pt x="299" y="32"/>
                  </a:lnTo>
                  <a:lnTo>
                    <a:pt x="300" y="36"/>
                  </a:lnTo>
                  <a:lnTo>
                    <a:pt x="301" y="39"/>
                  </a:lnTo>
                  <a:lnTo>
                    <a:pt x="301" y="42"/>
                  </a:lnTo>
                  <a:lnTo>
                    <a:pt x="301" y="43"/>
                  </a:lnTo>
                  <a:lnTo>
                    <a:pt x="302" y="45"/>
                  </a:lnTo>
                  <a:lnTo>
                    <a:pt x="303" y="49"/>
                  </a:lnTo>
                  <a:lnTo>
                    <a:pt x="303" y="52"/>
                  </a:lnTo>
                  <a:lnTo>
                    <a:pt x="303" y="53"/>
                  </a:lnTo>
                  <a:lnTo>
                    <a:pt x="303" y="54"/>
                  </a:lnTo>
                  <a:lnTo>
                    <a:pt x="304" y="56"/>
                  </a:lnTo>
                  <a:lnTo>
                    <a:pt x="304" y="57"/>
                  </a:lnTo>
                  <a:lnTo>
                    <a:pt x="304" y="58"/>
                  </a:lnTo>
                  <a:lnTo>
                    <a:pt x="304" y="59"/>
                  </a:lnTo>
                  <a:lnTo>
                    <a:pt x="304" y="60"/>
                  </a:lnTo>
                  <a:lnTo>
                    <a:pt x="305" y="61"/>
                  </a:lnTo>
                  <a:lnTo>
                    <a:pt x="305" y="62"/>
                  </a:lnTo>
                  <a:lnTo>
                    <a:pt x="305" y="64"/>
                  </a:lnTo>
                  <a:lnTo>
                    <a:pt x="306" y="67"/>
                  </a:lnTo>
                  <a:lnTo>
                    <a:pt x="306" y="68"/>
                  </a:lnTo>
                  <a:lnTo>
                    <a:pt x="306" y="69"/>
                  </a:lnTo>
                  <a:lnTo>
                    <a:pt x="306" y="70"/>
                  </a:lnTo>
                  <a:lnTo>
                    <a:pt x="306" y="71"/>
                  </a:lnTo>
                  <a:lnTo>
                    <a:pt x="306" y="72"/>
                  </a:lnTo>
                  <a:lnTo>
                    <a:pt x="306" y="73"/>
                  </a:lnTo>
                  <a:lnTo>
                    <a:pt x="306" y="73"/>
                  </a:lnTo>
                  <a:lnTo>
                    <a:pt x="306" y="74"/>
                  </a:lnTo>
                  <a:lnTo>
                    <a:pt x="307" y="76"/>
                  </a:lnTo>
                  <a:lnTo>
                    <a:pt x="307" y="79"/>
                  </a:lnTo>
                  <a:lnTo>
                    <a:pt x="307" y="80"/>
                  </a:lnTo>
                  <a:lnTo>
                    <a:pt x="307" y="81"/>
                  </a:lnTo>
                  <a:lnTo>
                    <a:pt x="308" y="82"/>
                  </a:lnTo>
                  <a:lnTo>
                    <a:pt x="308" y="82"/>
                  </a:lnTo>
                  <a:lnTo>
                    <a:pt x="308" y="83"/>
                  </a:lnTo>
                  <a:lnTo>
                    <a:pt x="308" y="84"/>
                  </a:lnTo>
                  <a:lnTo>
                    <a:pt x="308" y="85"/>
                  </a:lnTo>
                  <a:lnTo>
                    <a:pt x="308" y="86"/>
                  </a:lnTo>
                  <a:lnTo>
                    <a:pt x="308" y="87"/>
                  </a:lnTo>
                  <a:lnTo>
                    <a:pt x="309" y="90"/>
                  </a:lnTo>
                  <a:lnTo>
                    <a:pt x="309" y="91"/>
                  </a:lnTo>
                  <a:lnTo>
                    <a:pt x="309" y="91"/>
                  </a:lnTo>
                  <a:lnTo>
                    <a:pt x="310" y="93"/>
                  </a:lnTo>
                  <a:lnTo>
                    <a:pt x="310" y="94"/>
                  </a:lnTo>
                  <a:lnTo>
                    <a:pt x="310" y="97"/>
                  </a:lnTo>
                  <a:lnTo>
                    <a:pt x="311" y="100"/>
                  </a:lnTo>
                  <a:lnTo>
                    <a:pt x="311" y="101"/>
                  </a:lnTo>
                  <a:lnTo>
                    <a:pt x="311" y="102"/>
                  </a:lnTo>
                  <a:lnTo>
                    <a:pt x="312" y="104"/>
                  </a:lnTo>
                  <a:lnTo>
                    <a:pt x="312" y="107"/>
                  </a:lnTo>
                  <a:lnTo>
                    <a:pt x="312" y="109"/>
                  </a:lnTo>
                  <a:lnTo>
                    <a:pt x="313" y="110"/>
                  </a:lnTo>
                  <a:lnTo>
                    <a:pt x="313" y="111"/>
                  </a:lnTo>
                  <a:lnTo>
                    <a:pt x="313" y="112"/>
                  </a:lnTo>
                  <a:lnTo>
                    <a:pt x="313" y="114"/>
                  </a:lnTo>
                  <a:lnTo>
                    <a:pt x="314" y="119"/>
                  </a:lnTo>
                  <a:lnTo>
                    <a:pt x="314" y="119"/>
                  </a:lnTo>
                  <a:lnTo>
                    <a:pt x="315" y="123"/>
                  </a:lnTo>
                  <a:lnTo>
                    <a:pt x="315" y="124"/>
                  </a:lnTo>
                  <a:lnTo>
                    <a:pt x="315" y="125"/>
                  </a:lnTo>
                  <a:lnTo>
                    <a:pt x="315" y="126"/>
                  </a:lnTo>
                  <a:lnTo>
                    <a:pt x="315" y="127"/>
                  </a:lnTo>
                  <a:lnTo>
                    <a:pt x="315" y="127"/>
                  </a:lnTo>
                  <a:lnTo>
                    <a:pt x="315" y="128"/>
                  </a:lnTo>
                  <a:lnTo>
                    <a:pt x="314" y="128"/>
                  </a:lnTo>
                  <a:lnTo>
                    <a:pt x="313" y="128"/>
                  </a:lnTo>
                  <a:lnTo>
                    <a:pt x="313" y="129"/>
                  </a:lnTo>
                  <a:lnTo>
                    <a:pt x="312" y="129"/>
                  </a:lnTo>
                  <a:lnTo>
                    <a:pt x="311" y="129"/>
                  </a:lnTo>
                  <a:lnTo>
                    <a:pt x="310" y="129"/>
                  </a:lnTo>
                  <a:lnTo>
                    <a:pt x="310" y="128"/>
                  </a:lnTo>
                  <a:lnTo>
                    <a:pt x="309" y="129"/>
                  </a:lnTo>
                  <a:lnTo>
                    <a:pt x="308" y="129"/>
                  </a:lnTo>
                  <a:lnTo>
                    <a:pt x="307" y="130"/>
                  </a:lnTo>
                  <a:lnTo>
                    <a:pt x="306" y="131"/>
                  </a:lnTo>
                  <a:lnTo>
                    <a:pt x="306" y="132"/>
                  </a:lnTo>
                  <a:lnTo>
                    <a:pt x="306" y="133"/>
                  </a:lnTo>
                  <a:lnTo>
                    <a:pt x="306" y="134"/>
                  </a:lnTo>
                  <a:lnTo>
                    <a:pt x="306" y="135"/>
                  </a:lnTo>
                  <a:lnTo>
                    <a:pt x="306" y="135"/>
                  </a:lnTo>
                  <a:lnTo>
                    <a:pt x="307" y="136"/>
                  </a:lnTo>
                  <a:lnTo>
                    <a:pt x="308" y="137"/>
                  </a:lnTo>
                  <a:lnTo>
                    <a:pt x="308" y="137"/>
                  </a:lnTo>
                  <a:lnTo>
                    <a:pt x="309" y="137"/>
                  </a:lnTo>
                  <a:lnTo>
                    <a:pt x="310" y="138"/>
                  </a:lnTo>
                  <a:lnTo>
                    <a:pt x="310" y="139"/>
                  </a:lnTo>
                  <a:lnTo>
                    <a:pt x="310" y="140"/>
                  </a:lnTo>
                  <a:lnTo>
                    <a:pt x="310" y="141"/>
                  </a:lnTo>
                  <a:lnTo>
                    <a:pt x="311" y="141"/>
                  </a:lnTo>
                  <a:lnTo>
                    <a:pt x="311" y="142"/>
                  </a:lnTo>
                  <a:lnTo>
                    <a:pt x="312" y="142"/>
                  </a:lnTo>
                  <a:lnTo>
                    <a:pt x="313" y="143"/>
                  </a:lnTo>
                  <a:lnTo>
                    <a:pt x="313" y="144"/>
                  </a:lnTo>
                  <a:lnTo>
                    <a:pt x="313" y="145"/>
                  </a:lnTo>
                  <a:lnTo>
                    <a:pt x="312" y="146"/>
                  </a:lnTo>
                  <a:lnTo>
                    <a:pt x="312" y="146"/>
                  </a:lnTo>
                  <a:lnTo>
                    <a:pt x="312" y="147"/>
                  </a:lnTo>
                  <a:lnTo>
                    <a:pt x="312" y="148"/>
                  </a:lnTo>
                  <a:lnTo>
                    <a:pt x="312" y="149"/>
                  </a:lnTo>
                  <a:lnTo>
                    <a:pt x="312" y="150"/>
                  </a:lnTo>
                  <a:lnTo>
                    <a:pt x="312" y="151"/>
                  </a:lnTo>
                  <a:lnTo>
                    <a:pt x="311" y="151"/>
                  </a:lnTo>
                  <a:lnTo>
                    <a:pt x="311" y="152"/>
                  </a:lnTo>
                  <a:lnTo>
                    <a:pt x="312" y="152"/>
                  </a:lnTo>
                  <a:lnTo>
                    <a:pt x="313" y="152"/>
                  </a:lnTo>
                  <a:lnTo>
                    <a:pt x="313" y="153"/>
                  </a:lnTo>
                  <a:lnTo>
                    <a:pt x="313" y="154"/>
                  </a:lnTo>
                  <a:lnTo>
                    <a:pt x="313" y="155"/>
                  </a:lnTo>
                  <a:lnTo>
                    <a:pt x="313" y="155"/>
                  </a:lnTo>
                  <a:lnTo>
                    <a:pt x="314" y="155"/>
                  </a:lnTo>
                  <a:lnTo>
                    <a:pt x="314" y="156"/>
                  </a:lnTo>
                  <a:lnTo>
                    <a:pt x="314" y="157"/>
                  </a:lnTo>
                  <a:lnTo>
                    <a:pt x="315" y="157"/>
                  </a:lnTo>
                  <a:lnTo>
                    <a:pt x="315" y="158"/>
                  </a:lnTo>
                  <a:lnTo>
                    <a:pt x="315" y="159"/>
                  </a:lnTo>
                  <a:lnTo>
                    <a:pt x="314" y="161"/>
                  </a:lnTo>
                  <a:lnTo>
                    <a:pt x="314" y="163"/>
                  </a:lnTo>
                  <a:lnTo>
                    <a:pt x="314" y="164"/>
                  </a:lnTo>
                  <a:lnTo>
                    <a:pt x="313" y="165"/>
                  </a:lnTo>
                  <a:lnTo>
                    <a:pt x="312" y="165"/>
                  </a:lnTo>
                  <a:lnTo>
                    <a:pt x="312" y="165"/>
                  </a:lnTo>
                  <a:lnTo>
                    <a:pt x="312" y="167"/>
                  </a:lnTo>
                  <a:lnTo>
                    <a:pt x="311" y="168"/>
                  </a:lnTo>
                  <a:lnTo>
                    <a:pt x="312" y="168"/>
                  </a:lnTo>
                  <a:lnTo>
                    <a:pt x="312" y="169"/>
                  </a:lnTo>
                  <a:lnTo>
                    <a:pt x="312" y="170"/>
                  </a:lnTo>
                  <a:lnTo>
                    <a:pt x="311" y="171"/>
                  </a:lnTo>
                  <a:lnTo>
                    <a:pt x="311" y="172"/>
                  </a:lnTo>
                  <a:lnTo>
                    <a:pt x="310" y="172"/>
                  </a:lnTo>
                  <a:lnTo>
                    <a:pt x="310" y="173"/>
                  </a:lnTo>
                  <a:lnTo>
                    <a:pt x="310" y="174"/>
                  </a:lnTo>
                  <a:lnTo>
                    <a:pt x="310" y="174"/>
                  </a:lnTo>
                  <a:lnTo>
                    <a:pt x="309" y="174"/>
                  </a:lnTo>
                  <a:lnTo>
                    <a:pt x="309" y="175"/>
                  </a:lnTo>
                  <a:lnTo>
                    <a:pt x="309" y="176"/>
                  </a:lnTo>
                  <a:lnTo>
                    <a:pt x="309" y="177"/>
                  </a:lnTo>
                  <a:lnTo>
                    <a:pt x="310" y="178"/>
                  </a:lnTo>
                  <a:lnTo>
                    <a:pt x="310" y="179"/>
                  </a:lnTo>
                  <a:lnTo>
                    <a:pt x="310" y="180"/>
                  </a:lnTo>
                  <a:lnTo>
                    <a:pt x="309" y="181"/>
                  </a:lnTo>
                  <a:lnTo>
                    <a:pt x="308" y="182"/>
                  </a:lnTo>
                  <a:lnTo>
                    <a:pt x="308" y="183"/>
                  </a:lnTo>
                  <a:lnTo>
                    <a:pt x="308" y="183"/>
                  </a:lnTo>
                  <a:lnTo>
                    <a:pt x="309" y="183"/>
                  </a:lnTo>
                  <a:lnTo>
                    <a:pt x="309" y="184"/>
                  </a:lnTo>
                  <a:lnTo>
                    <a:pt x="309" y="185"/>
                  </a:lnTo>
                  <a:lnTo>
                    <a:pt x="309" y="186"/>
                  </a:lnTo>
                  <a:lnTo>
                    <a:pt x="309" y="187"/>
                  </a:lnTo>
                  <a:lnTo>
                    <a:pt x="309" y="188"/>
                  </a:lnTo>
                  <a:lnTo>
                    <a:pt x="309" y="189"/>
                  </a:lnTo>
                  <a:lnTo>
                    <a:pt x="309" y="190"/>
                  </a:lnTo>
                  <a:lnTo>
                    <a:pt x="309" y="191"/>
                  </a:lnTo>
                  <a:lnTo>
                    <a:pt x="310" y="191"/>
                  </a:lnTo>
                  <a:lnTo>
                    <a:pt x="310" y="192"/>
                  </a:lnTo>
                  <a:lnTo>
                    <a:pt x="310" y="192"/>
                  </a:lnTo>
                  <a:lnTo>
                    <a:pt x="309" y="192"/>
                  </a:lnTo>
                  <a:lnTo>
                    <a:pt x="309" y="193"/>
                  </a:lnTo>
                  <a:lnTo>
                    <a:pt x="308" y="193"/>
                  </a:lnTo>
                  <a:lnTo>
                    <a:pt x="308" y="194"/>
                  </a:lnTo>
                  <a:lnTo>
                    <a:pt x="308" y="195"/>
                  </a:lnTo>
                  <a:lnTo>
                    <a:pt x="309" y="196"/>
                  </a:lnTo>
                  <a:lnTo>
                    <a:pt x="309" y="197"/>
                  </a:lnTo>
                  <a:lnTo>
                    <a:pt x="309" y="198"/>
                  </a:lnTo>
                  <a:lnTo>
                    <a:pt x="308" y="198"/>
                  </a:lnTo>
                  <a:lnTo>
                    <a:pt x="307" y="198"/>
                  </a:lnTo>
                  <a:lnTo>
                    <a:pt x="306" y="198"/>
                  </a:lnTo>
                  <a:lnTo>
                    <a:pt x="306" y="198"/>
                  </a:lnTo>
                  <a:lnTo>
                    <a:pt x="306" y="199"/>
                  </a:lnTo>
                  <a:lnTo>
                    <a:pt x="306" y="200"/>
                  </a:lnTo>
                  <a:lnTo>
                    <a:pt x="306" y="200"/>
                  </a:lnTo>
                  <a:lnTo>
                    <a:pt x="306" y="201"/>
                  </a:lnTo>
                  <a:lnTo>
                    <a:pt x="307" y="201"/>
                  </a:lnTo>
                  <a:lnTo>
                    <a:pt x="307" y="201"/>
                  </a:lnTo>
                  <a:lnTo>
                    <a:pt x="307" y="202"/>
                  </a:lnTo>
                  <a:lnTo>
                    <a:pt x="307" y="203"/>
                  </a:lnTo>
                  <a:lnTo>
                    <a:pt x="306" y="204"/>
                  </a:lnTo>
                  <a:lnTo>
                    <a:pt x="306" y="204"/>
                  </a:lnTo>
                  <a:lnTo>
                    <a:pt x="306" y="205"/>
                  </a:lnTo>
                  <a:lnTo>
                    <a:pt x="306" y="206"/>
                  </a:lnTo>
                  <a:lnTo>
                    <a:pt x="306" y="207"/>
                  </a:lnTo>
                  <a:lnTo>
                    <a:pt x="306" y="208"/>
                  </a:lnTo>
                  <a:lnTo>
                    <a:pt x="306" y="209"/>
                  </a:lnTo>
                  <a:lnTo>
                    <a:pt x="306" y="210"/>
                  </a:lnTo>
                  <a:lnTo>
                    <a:pt x="306" y="210"/>
                  </a:lnTo>
                  <a:lnTo>
                    <a:pt x="305" y="211"/>
                  </a:lnTo>
                  <a:lnTo>
                    <a:pt x="304" y="212"/>
                  </a:lnTo>
                  <a:lnTo>
                    <a:pt x="304" y="213"/>
                  </a:lnTo>
                  <a:lnTo>
                    <a:pt x="304" y="214"/>
                  </a:lnTo>
                  <a:lnTo>
                    <a:pt x="306" y="215"/>
                  </a:lnTo>
                  <a:lnTo>
                    <a:pt x="306" y="217"/>
                  </a:lnTo>
                  <a:lnTo>
                    <a:pt x="307" y="217"/>
                  </a:lnTo>
                  <a:lnTo>
                    <a:pt x="307" y="218"/>
                  </a:lnTo>
                  <a:lnTo>
                    <a:pt x="307" y="219"/>
                  </a:lnTo>
                  <a:lnTo>
                    <a:pt x="306" y="219"/>
                  </a:lnTo>
                  <a:lnTo>
                    <a:pt x="306" y="220"/>
                  </a:lnTo>
                  <a:lnTo>
                    <a:pt x="306" y="220"/>
                  </a:lnTo>
                  <a:lnTo>
                    <a:pt x="306" y="221"/>
                  </a:lnTo>
                  <a:lnTo>
                    <a:pt x="306" y="222"/>
                  </a:lnTo>
                  <a:lnTo>
                    <a:pt x="306" y="224"/>
                  </a:lnTo>
                  <a:lnTo>
                    <a:pt x="306" y="225"/>
                  </a:lnTo>
                  <a:lnTo>
                    <a:pt x="306" y="226"/>
                  </a:lnTo>
                  <a:lnTo>
                    <a:pt x="306" y="227"/>
                  </a:lnTo>
                  <a:lnTo>
                    <a:pt x="305" y="228"/>
                  </a:lnTo>
                  <a:lnTo>
                    <a:pt x="304" y="228"/>
                  </a:lnTo>
                  <a:lnTo>
                    <a:pt x="303" y="228"/>
                  </a:lnTo>
                  <a:lnTo>
                    <a:pt x="302" y="228"/>
                  </a:lnTo>
                  <a:lnTo>
                    <a:pt x="301" y="228"/>
                  </a:lnTo>
                  <a:lnTo>
                    <a:pt x="301" y="229"/>
                  </a:lnTo>
                  <a:lnTo>
                    <a:pt x="300" y="229"/>
                  </a:lnTo>
                  <a:lnTo>
                    <a:pt x="299" y="230"/>
                  </a:lnTo>
                  <a:lnTo>
                    <a:pt x="298" y="231"/>
                  </a:lnTo>
                  <a:lnTo>
                    <a:pt x="298" y="232"/>
                  </a:lnTo>
                  <a:lnTo>
                    <a:pt x="297" y="233"/>
                  </a:lnTo>
                  <a:lnTo>
                    <a:pt x="297" y="234"/>
                  </a:lnTo>
                  <a:lnTo>
                    <a:pt x="297" y="235"/>
                  </a:lnTo>
                  <a:lnTo>
                    <a:pt x="296" y="235"/>
                  </a:lnTo>
                  <a:lnTo>
                    <a:pt x="296" y="236"/>
                  </a:lnTo>
                  <a:lnTo>
                    <a:pt x="295" y="237"/>
                  </a:lnTo>
                  <a:lnTo>
                    <a:pt x="295" y="238"/>
                  </a:lnTo>
                  <a:lnTo>
                    <a:pt x="294" y="238"/>
                  </a:lnTo>
                  <a:lnTo>
                    <a:pt x="294" y="238"/>
                  </a:lnTo>
                  <a:lnTo>
                    <a:pt x="293" y="238"/>
                  </a:lnTo>
                  <a:lnTo>
                    <a:pt x="293" y="239"/>
                  </a:lnTo>
                  <a:lnTo>
                    <a:pt x="293" y="240"/>
                  </a:lnTo>
                  <a:lnTo>
                    <a:pt x="292" y="240"/>
                  </a:lnTo>
                  <a:lnTo>
                    <a:pt x="292" y="241"/>
                  </a:lnTo>
                  <a:lnTo>
                    <a:pt x="291" y="242"/>
                  </a:lnTo>
                  <a:lnTo>
                    <a:pt x="290" y="244"/>
                  </a:lnTo>
                  <a:lnTo>
                    <a:pt x="290" y="246"/>
                  </a:lnTo>
                  <a:lnTo>
                    <a:pt x="289" y="247"/>
                  </a:lnTo>
                  <a:lnTo>
                    <a:pt x="288" y="247"/>
                  </a:lnTo>
                  <a:lnTo>
                    <a:pt x="288" y="247"/>
                  </a:lnTo>
                  <a:lnTo>
                    <a:pt x="287" y="247"/>
                  </a:lnTo>
                  <a:lnTo>
                    <a:pt x="286" y="248"/>
                  </a:lnTo>
                  <a:lnTo>
                    <a:pt x="286" y="249"/>
                  </a:lnTo>
                  <a:lnTo>
                    <a:pt x="285" y="250"/>
                  </a:lnTo>
                  <a:lnTo>
                    <a:pt x="285" y="251"/>
                  </a:lnTo>
                  <a:lnTo>
                    <a:pt x="285" y="252"/>
                  </a:lnTo>
                  <a:lnTo>
                    <a:pt x="285" y="253"/>
                  </a:lnTo>
                  <a:lnTo>
                    <a:pt x="284" y="253"/>
                  </a:lnTo>
                  <a:lnTo>
                    <a:pt x="283" y="253"/>
                  </a:lnTo>
                  <a:lnTo>
                    <a:pt x="282" y="253"/>
                  </a:lnTo>
                  <a:lnTo>
                    <a:pt x="281" y="253"/>
                  </a:lnTo>
                  <a:lnTo>
                    <a:pt x="280" y="254"/>
                  </a:lnTo>
                  <a:lnTo>
                    <a:pt x="279" y="255"/>
                  </a:lnTo>
                  <a:lnTo>
                    <a:pt x="279" y="255"/>
                  </a:lnTo>
                  <a:lnTo>
                    <a:pt x="279" y="256"/>
                  </a:lnTo>
                  <a:lnTo>
                    <a:pt x="278" y="256"/>
                  </a:lnTo>
                  <a:lnTo>
                    <a:pt x="277" y="256"/>
                  </a:lnTo>
                  <a:lnTo>
                    <a:pt x="277" y="257"/>
                  </a:lnTo>
                  <a:lnTo>
                    <a:pt x="276" y="257"/>
                  </a:lnTo>
                  <a:lnTo>
                    <a:pt x="276" y="258"/>
                  </a:lnTo>
                  <a:lnTo>
                    <a:pt x="275" y="258"/>
                  </a:lnTo>
                  <a:lnTo>
                    <a:pt x="274" y="258"/>
                  </a:lnTo>
                  <a:lnTo>
                    <a:pt x="273" y="258"/>
                  </a:lnTo>
                  <a:lnTo>
                    <a:pt x="272" y="258"/>
                  </a:lnTo>
                  <a:lnTo>
                    <a:pt x="272" y="257"/>
                  </a:lnTo>
                  <a:lnTo>
                    <a:pt x="271" y="256"/>
                  </a:lnTo>
                  <a:lnTo>
                    <a:pt x="271" y="256"/>
                  </a:lnTo>
                  <a:lnTo>
                    <a:pt x="270" y="255"/>
                  </a:lnTo>
                  <a:lnTo>
                    <a:pt x="270" y="254"/>
                  </a:lnTo>
                  <a:lnTo>
                    <a:pt x="270" y="254"/>
                  </a:lnTo>
                  <a:lnTo>
                    <a:pt x="269" y="253"/>
                  </a:lnTo>
                  <a:lnTo>
                    <a:pt x="268" y="253"/>
                  </a:lnTo>
                  <a:lnTo>
                    <a:pt x="267" y="253"/>
                  </a:lnTo>
                  <a:lnTo>
                    <a:pt x="266" y="254"/>
                  </a:lnTo>
                  <a:lnTo>
                    <a:pt x="266" y="255"/>
                  </a:lnTo>
                  <a:lnTo>
                    <a:pt x="266" y="256"/>
                  </a:lnTo>
                  <a:lnTo>
                    <a:pt x="265" y="256"/>
                  </a:lnTo>
                  <a:lnTo>
                    <a:pt x="264" y="257"/>
                  </a:lnTo>
                  <a:lnTo>
                    <a:pt x="263" y="258"/>
                  </a:lnTo>
                  <a:lnTo>
                    <a:pt x="262" y="259"/>
                  </a:lnTo>
                  <a:lnTo>
                    <a:pt x="261" y="259"/>
                  </a:lnTo>
                  <a:lnTo>
                    <a:pt x="261" y="261"/>
                  </a:lnTo>
                  <a:lnTo>
                    <a:pt x="261" y="262"/>
                  </a:lnTo>
                  <a:lnTo>
                    <a:pt x="261" y="263"/>
                  </a:lnTo>
                  <a:lnTo>
                    <a:pt x="261" y="264"/>
                  </a:lnTo>
                  <a:lnTo>
                    <a:pt x="261" y="265"/>
                  </a:lnTo>
                  <a:lnTo>
                    <a:pt x="261" y="267"/>
                  </a:lnTo>
                  <a:lnTo>
                    <a:pt x="261" y="268"/>
                  </a:lnTo>
                  <a:lnTo>
                    <a:pt x="260" y="268"/>
                  </a:lnTo>
                  <a:lnTo>
                    <a:pt x="259" y="267"/>
                  </a:lnTo>
                  <a:lnTo>
                    <a:pt x="258" y="267"/>
                  </a:lnTo>
                  <a:lnTo>
                    <a:pt x="257" y="268"/>
                  </a:lnTo>
                  <a:lnTo>
                    <a:pt x="255" y="268"/>
                  </a:lnTo>
                  <a:lnTo>
                    <a:pt x="254" y="268"/>
                  </a:lnTo>
                  <a:lnTo>
                    <a:pt x="253" y="268"/>
                  </a:lnTo>
                  <a:lnTo>
                    <a:pt x="252" y="269"/>
                  </a:lnTo>
                  <a:lnTo>
                    <a:pt x="252" y="270"/>
                  </a:lnTo>
                  <a:lnTo>
                    <a:pt x="251" y="270"/>
                  </a:lnTo>
                  <a:lnTo>
                    <a:pt x="252" y="271"/>
                  </a:lnTo>
                  <a:lnTo>
                    <a:pt x="252" y="272"/>
                  </a:lnTo>
                  <a:lnTo>
                    <a:pt x="252" y="273"/>
                  </a:lnTo>
                  <a:lnTo>
                    <a:pt x="252" y="274"/>
                  </a:lnTo>
                  <a:lnTo>
                    <a:pt x="251" y="274"/>
                  </a:lnTo>
                  <a:lnTo>
                    <a:pt x="251" y="274"/>
                  </a:lnTo>
                  <a:lnTo>
                    <a:pt x="250" y="275"/>
                  </a:lnTo>
                  <a:lnTo>
                    <a:pt x="250" y="276"/>
                  </a:lnTo>
                  <a:lnTo>
                    <a:pt x="250" y="277"/>
                  </a:lnTo>
                  <a:lnTo>
                    <a:pt x="249" y="277"/>
                  </a:lnTo>
                  <a:lnTo>
                    <a:pt x="249" y="278"/>
                  </a:lnTo>
                  <a:lnTo>
                    <a:pt x="249" y="279"/>
                  </a:lnTo>
                  <a:lnTo>
                    <a:pt x="250" y="281"/>
                  </a:lnTo>
                  <a:lnTo>
                    <a:pt x="251" y="282"/>
                  </a:lnTo>
                  <a:lnTo>
                    <a:pt x="251" y="283"/>
                  </a:lnTo>
                  <a:lnTo>
                    <a:pt x="251" y="284"/>
                  </a:lnTo>
                  <a:lnTo>
                    <a:pt x="251" y="285"/>
                  </a:lnTo>
                  <a:lnTo>
                    <a:pt x="251" y="286"/>
                  </a:lnTo>
                  <a:lnTo>
                    <a:pt x="250" y="287"/>
                  </a:lnTo>
                  <a:lnTo>
                    <a:pt x="249" y="288"/>
                  </a:lnTo>
                  <a:lnTo>
                    <a:pt x="248" y="288"/>
                  </a:lnTo>
                  <a:lnTo>
                    <a:pt x="247" y="288"/>
                  </a:lnTo>
                  <a:lnTo>
                    <a:pt x="246" y="288"/>
                  </a:lnTo>
                  <a:lnTo>
                    <a:pt x="246" y="289"/>
                  </a:lnTo>
                  <a:lnTo>
                    <a:pt x="246" y="290"/>
                  </a:lnTo>
                  <a:lnTo>
                    <a:pt x="247" y="291"/>
                  </a:lnTo>
                  <a:lnTo>
                    <a:pt x="247" y="292"/>
                  </a:lnTo>
                  <a:lnTo>
                    <a:pt x="248" y="292"/>
                  </a:lnTo>
                  <a:lnTo>
                    <a:pt x="249" y="292"/>
                  </a:lnTo>
                  <a:lnTo>
                    <a:pt x="249" y="293"/>
                  </a:lnTo>
                  <a:lnTo>
                    <a:pt x="250" y="293"/>
                  </a:lnTo>
                  <a:lnTo>
                    <a:pt x="251" y="293"/>
                  </a:lnTo>
                  <a:lnTo>
                    <a:pt x="251" y="294"/>
                  </a:lnTo>
                  <a:lnTo>
                    <a:pt x="251" y="295"/>
                  </a:lnTo>
                  <a:lnTo>
                    <a:pt x="250" y="296"/>
                  </a:lnTo>
                  <a:lnTo>
                    <a:pt x="250" y="297"/>
                  </a:lnTo>
                  <a:lnTo>
                    <a:pt x="251" y="297"/>
                  </a:lnTo>
                  <a:lnTo>
                    <a:pt x="250" y="298"/>
                  </a:lnTo>
                  <a:lnTo>
                    <a:pt x="250" y="299"/>
                  </a:lnTo>
                  <a:lnTo>
                    <a:pt x="250" y="300"/>
                  </a:lnTo>
                  <a:lnTo>
                    <a:pt x="251" y="300"/>
                  </a:lnTo>
                  <a:lnTo>
                    <a:pt x="252" y="302"/>
                  </a:lnTo>
                  <a:lnTo>
                    <a:pt x="252" y="302"/>
                  </a:lnTo>
                  <a:lnTo>
                    <a:pt x="251" y="302"/>
                  </a:lnTo>
                  <a:lnTo>
                    <a:pt x="251" y="302"/>
                  </a:lnTo>
                  <a:lnTo>
                    <a:pt x="250" y="302"/>
                  </a:lnTo>
                  <a:lnTo>
                    <a:pt x="250" y="302"/>
                  </a:lnTo>
                  <a:lnTo>
                    <a:pt x="249" y="302"/>
                  </a:lnTo>
                  <a:lnTo>
                    <a:pt x="248" y="301"/>
                  </a:lnTo>
                  <a:lnTo>
                    <a:pt x="247" y="301"/>
                  </a:lnTo>
                  <a:lnTo>
                    <a:pt x="247" y="302"/>
                  </a:lnTo>
                  <a:lnTo>
                    <a:pt x="246" y="302"/>
                  </a:lnTo>
                  <a:lnTo>
                    <a:pt x="246" y="302"/>
                  </a:lnTo>
                  <a:lnTo>
                    <a:pt x="246" y="304"/>
                  </a:lnTo>
                  <a:lnTo>
                    <a:pt x="246" y="305"/>
                  </a:lnTo>
                  <a:lnTo>
                    <a:pt x="245" y="306"/>
                  </a:lnTo>
                  <a:lnTo>
                    <a:pt x="245" y="307"/>
                  </a:lnTo>
                  <a:lnTo>
                    <a:pt x="244" y="308"/>
                  </a:lnTo>
                  <a:lnTo>
                    <a:pt x="243" y="309"/>
                  </a:lnTo>
                  <a:lnTo>
                    <a:pt x="242" y="309"/>
                  </a:lnTo>
                  <a:lnTo>
                    <a:pt x="242" y="308"/>
                  </a:lnTo>
                  <a:lnTo>
                    <a:pt x="241" y="307"/>
                  </a:lnTo>
                  <a:lnTo>
                    <a:pt x="241" y="306"/>
                  </a:lnTo>
                  <a:lnTo>
                    <a:pt x="241" y="305"/>
                  </a:lnTo>
                  <a:lnTo>
                    <a:pt x="242" y="305"/>
                  </a:lnTo>
                  <a:lnTo>
                    <a:pt x="242" y="304"/>
                  </a:lnTo>
                  <a:lnTo>
                    <a:pt x="242" y="303"/>
                  </a:lnTo>
                  <a:lnTo>
                    <a:pt x="242" y="302"/>
                  </a:lnTo>
                  <a:lnTo>
                    <a:pt x="242" y="302"/>
                  </a:lnTo>
                  <a:lnTo>
                    <a:pt x="241" y="302"/>
                  </a:lnTo>
                  <a:lnTo>
                    <a:pt x="241" y="301"/>
                  </a:lnTo>
                  <a:lnTo>
                    <a:pt x="240" y="300"/>
                  </a:lnTo>
                  <a:lnTo>
                    <a:pt x="239" y="299"/>
                  </a:lnTo>
                  <a:lnTo>
                    <a:pt x="239" y="298"/>
                  </a:lnTo>
                  <a:lnTo>
                    <a:pt x="238" y="298"/>
                  </a:lnTo>
                  <a:lnTo>
                    <a:pt x="237" y="298"/>
                  </a:lnTo>
                  <a:lnTo>
                    <a:pt x="236" y="298"/>
                  </a:lnTo>
                  <a:lnTo>
                    <a:pt x="235" y="298"/>
                  </a:lnTo>
                  <a:lnTo>
                    <a:pt x="235" y="297"/>
                  </a:lnTo>
                  <a:lnTo>
                    <a:pt x="234" y="297"/>
                  </a:lnTo>
                  <a:lnTo>
                    <a:pt x="234" y="296"/>
                  </a:lnTo>
                  <a:lnTo>
                    <a:pt x="233" y="296"/>
                  </a:lnTo>
                  <a:lnTo>
                    <a:pt x="233" y="295"/>
                  </a:lnTo>
                  <a:lnTo>
                    <a:pt x="233" y="295"/>
                  </a:lnTo>
                  <a:lnTo>
                    <a:pt x="232" y="295"/>
                  </a:lnTo>
                  <a:lnTo>
                    <a:pt x="231" y="295"/>
                  </a:lnTo>
                  <a:lnTo>
                    <a:pt x="231" y="296"/>
                  </a:lnTo>
                  <a:lnTo>
                    <a:pt x="231" y="297"/>
                  </a:lnTo>
                  <a:lnTo>
                    <a:pt x="231" y="298"/>
                  </a:lnTo>
                  <a:lnTo>
                    <a:pt x="230" y="299"/>
                  </a:lnTo>
                  <a:lnTo>
                    <a:pt x="230" y="300"/>
                  </a:lnTo>
                  <a:lnTo>
                    <a:pt x="229" y="300"/>
                  </a:lnTo>
                  <a:lnTo>
                    <a:pt x="228" y="301"/>
                  </a:lnTo>
                  <a:lnTo>
                    <a:pt x="227" y="301"/>
                  </a:lnTo>
                  <a:lnTo>
                    <a:pt x="227" y="302"/>
                  </a:lnTo>
                  <a:lnTo>
                    <a:pt x="227" y="302"/>
                  </a:lnTo>
                  <a:lnTo>
                    <a:pt x="227" y="303"/>
                  </a:lnTo>
                  <a:lnTo>
                    <a:pt x="226" y="304"/>
                  </a:lnTo>
                  <a:lnTo>
                    <a:pt x="226" y="305"/>
                  </a:lnTo>
                  <a:lnTo>
                    <a:pt x="226" y="306"/>
                  </a:lnTo>
                  <a:lnTo>
                    <a:pt x="226" y="307"/>
                  </a:lnTo>
                  <a:lnTo>
                    <a:pt x="225" y="308"/>
                  </a:lnTo>
                  <a:lnTo>
                    <a:pt x="224" y="309"/>
                  </a:lnTo>
                  <a:lnTo>
                    <a:pt x="224" y="310"/>
                  </a:lnTo>
                  <a:lnTo>
                    <a:pt x="224" y="311"/>
                  </a:lnTo>
                  <a:lnTo>
                    <a:pt x="225" y="311"/>
                  </a:lnTo>
                  <a:lnTo>
                    <a:pt x="225" y="311"/>
                  </a:lnTo>
                  <a:lnTo>
                    <a:pt x="225" y="312"/>
                  </a:lnTo>
                  <a:lnTo>
                    <a:pt x="225" y="313"/>
                  </a:lnTo>
                  <a:lnTo>
                    <a:pt x="225" y="314"/>
                  </a:lnTo>
                  <a:lnTo>
                    <a:pt x="225" y="315"/>
                  </a:lnTo>
                  <a:lnTo>
                    <a:pt x="224" y="316"/>
                  </a:lnTo>
                  <a:lnTo>
                    <a:pt x="224" y="317"/>
                  </a:lnTo>
                  <a:lnTo>
                    <a:pt x="223" y="317"/>
                  </a:lnTo>
                  <a:lnTo>
                    <a:pt x="223" y="318"/>
                  </a:lnTo>
                  <a:lnTo>
                    <a:pt x="222" y="318"/>
                  </a:lnTo>
                  <a:lnTo>
                    <a:pt x="221" y="319"/>
                  </a:lnTo>
                  <a:lnTo>
                    <a:pt x="221" y="320"/>
                  </a:lnTo>
                  <a:lnTo>
                    <a:pt x="221" y="320"/>
                  </a:lnTo>
                  <a:lnTo>
                    <a:pt x="221" y="321"/>
                  </a:lnTo>
                  <a:lnTo>
                    <a:pt x="221" y="322"/>
                  </a:lnTo>
                  <a:lnTo>
                    <a:pt x="222" y="322"/>
                  </a:lnTo>
                  <a:lnTo>
                    <a:pt x="223" y="322"/>
                  </a:lnTo>
                  <a:lnTo>
                    <a:pt x="223" y="323"/>
                  </a:lnTo>
                  <a:lnTo>
                    <a:pt x="224" y="324"/>
                  </a:lnTo>
                  <a:lnTo>
                    <a:pt x="224" y="325"/>
                  </a:lnTo>
                  <a:lnTo>
                    <a:pt x="224" y="326"/>
                  </a:lnTo>
                  <a:lnTo>
                    <a:pt x="224" y="326"/>
                  </a:lnTo>
                  <a:lnTo>
                    <a:pt x="224" y="327"/>
                  </a:lnTo>
                  <a:lnTo>
                    <a:pt x="224" y="328"/>
                  </a:lnTo>
                  <a:lnTo>
                    <a:pt x="224" y="329"/>
                  </a:lnTo>
                  <a:lnTo>
                    <a:pt x="224" y="329"/>
                  </a:lnTo>
                  <a:lnTo>
                    <a:pt x="224" y="330"/>
                  </a:lnTo>
                  <a:lnTo>
                    <a:pt x="224" y="331"/>
                  </a:lnTo>
                  <a:lnTo>
                    <a:pt x="225" y="332"/>
                  </a:lnTo>
                  <a:lnTo>
                    <a:pt x="225" y="333"/>
                  </a:lnTo>
                  <a:lnTo>
                    <a:pt x="226" y="333"/>
                  </a:lnTo>
                  <a:lnTo>
                    <a:pt x="226" y="334"/>
                  </a:lnTo>
                  <a:lnTo>
                    <a:pt x="226" y="335"/>
                  </a:lnTo>
                  <a:lnTo>
                    <a:pt x="226" y="336"/>
                  </a:lnTo>
                  <a:lnTo>
                    <a:pt x="226" y="337"/>
                  </a:lnTo>
                  <a:lnTo>
                    <a:pt x="226" y="338"/>
                  </a:lnTo>
                  <a:lnTo>
                    <a:pt x="225" y="339"/>
                  </a:lnTo>
                  <a:lnTo>
                    <a:pt x="224" y="339"/>
                  </a:lnTo>
                  <a:lnTo>
                    <a:pt x="224" y="339"/>
                  </a:lnTo>
                  <a:lnTo>
                    <a:pt x="222" y="339"/>
                  </a:lnTo>
                  <a:lnTo>
                    <a:pt x="221" y="339"/>
                  </a:lnTo>
                  <a:lnTo>
                    <a:pt x="220" y="339"/>
                  </a:lnTo>
                  <a:lnTo>
                    <a:pt x="219" y="339"/>
                  </a:lnTo>
                  <a:lnTo>
                    <a:pt x="219" y="340"/>
                  </a:lnTo>
                  <a:lnTo>
                    <a:pt x="218" y="340"/>
                  </a:lnTo>
                  <a:lnTo>
                    <a:pt x="218" y="341"/>
                  </a:lnTo>
                  <a:lnTo>
                    <a:pt x="218" y="342"/>
                  </a:lnTo>
                  <a:lnTo>
                    <a:pt x="218" y="343"/>
                  </a:lnTo>
                  <a:lnTo>
                    <a:pt x="219" y="344"/>
                  </a:lnTo>
                  <a:lnTo>
                    <a:pt x="219" y="345"/>
                  </a:lnTo>
                  <a:lnTo>
                    <a:pt x="218" y="345"/>
                  </a:lnTo>
                  <a:lnTo>
                    <a:pt x="218" y="346"/>
                  </a:lnTo>
                  <a:lnTo>
                    <a:pt x="218" y="347"/>
                  </a:lnTo>
                  <a:lnTo>
                    <a:pt x="218" y="348"/>
                  </a:lnTo>
                  <a:lnTo>
                    <a:pt x="218" y="348"/>
                  </a:lnTo>
                  <a:lnTo>
                    <a:pt x="218" y="349"/>
                  </a:lnTo>
                  <a:lnTo>
                    <a:pt x="218" y="350"/>
                  </a:lnTo>
                  <a:lnTo>
                    <a:pt x="218" y="351"/>
                  </a:lnTo>
                  <a:lnTo>
                    <a:pt x="218" y="352"/>
                  </a:lnTo>
                  <a:lnTo>
                    <a:pt x="218" y="353"/>
                  </a:lnTo>
                  <a:lnTo>
                    <a:pt x="217" y="354"/>
                  </a:lnTo>
                  <a:lnTo>
                    <a:pt x="216" y="354"/>
                  </a:lnTo>
                  <a:lnTo>
                    <a:pt x="215" y="355"/>
                  </a:lnTo>
                  <a:lnTo>
                    <a:pt x="215" y="355"/>
                  </a:lnTo>
                  <a:lnTo>
                    <a:pt x="214" y="356"/>
                  </a:lnTo>
                  <a:lnTo>
                    <a:pt x="212" y="355"/>
                  </a:lnTo>
                  <a:lnTo>
                    <a:pt x="212" y="356"/>
                  </a:lnTo>
                  <a:lnTo>
                    <a:pt x="210" y="357"/>
                  </a:lnTo>
                  <a:lnTo>
                    <a:pt x="209" y="357"/>
                  </a:lnTo>
                  <a:lnTo>
                    <a:pt x="208" y="357"/>
                  </a:lnTo>
                  <a:lnTo>
                    <a:pt x="207" y="357"/>
                  </a:lnTo>
                  <a:lnTo>
                    <a:pt x="206" y="358"/>
                  </a:lnTo>
                  <a:lnTo>
                    <a:pt x="206" y="358"/>
                  </a:lnTo>
                  <a:lnTo>
                    <a:pt x="205" y="359"/>
                  </a:lnTo>
                  <a:lnTo>
                    <a:pt x="204" y="359"/>
                  </a:lnTo>
                  <a:lnTo>
                    <a:pt x="203" y="359"/>
                  </a:lnTo>
                  <a:lnTo>
                    <a:pt x="203" y="360"/>
                  </a:lnTo>
                  <a:lnTo>
                    <a:pt x="202" y="360"/>
                  </a:lnTo>
                  <a:lnTo>
                    <a:pt x="201" y="360"/>
                  </a:lnTo>
                  <a:lnTo>
                    <a:pt x="200" y="360"/>
                  </a:lnTo>
                  <a:lnTo>
                    <a:pt x="199" y="359"/>
                  </a:lnTo>
                  <a:lnTo>
                    <a:pt x="198" y="358"/>
                  </a:lnTo>
                  <a:lnTo>
                    <a:pt x="197" y="357"/>
                  </a:lnTo>
                  <a:lnTo>
                    <a:pt x="197" y="356"/>
                  </a:lnTo>
                  <a:lnTo>
                    <a:pt x="197" y="355"/>
                  </a:lnTo>
                  <a:lnTo>
                    <a:pt x="197" y="354"/>
                  </a:lnTo>
                  <a:lnTo>
                    <a:pt x="196" y="354"/>
                  </a:lnTo>
                  <a:lnTo>
                    <a:pt x="195" y="354"/>
                  </a:lnTo>
                  <a:lnTo>
                    <a:pt x="195" y="353"/>
                  </a:lnTo>
                  <a:lnTo>
                    <a:pt x="194" y="353"/>
                  </a:lnTo>
                  <a:lnTo>
                    <a:pt x="193" y="352"/>
                  </a:lnTo>
                  <a:lnTo>
                    <a:pt x="192" y="351"/>
                  </a:lnTo>
                  <a:lnTo>
                    <a:pt x="191" y="351"/>
                  </a:lnTo>
                  <a:lnTo>
                    <a:pt x="191" y="350"/>
                  </a:lnTo>
                  <a:lnTo>
                    <a:pt x="190" y="349"/>
                  </a:lnTo>
                  <a:lnTo>
                    <a:pt x="189" y="348"/>
                  </a:lnTo>
                  <a:lnTo>
                    <a:pt x="188" y="348"/>
                  </a:lnTo>
                  <a:lnTo>
                    <a:pt x="188" y="348"/>
                  </a:lnTo>
                  <a:lnTo>
                    <a:pt x="188" y="348"/>
                  </a:lnTo>
                  <a:lnTo>
                    <a:pt x="187" y="348"/>
                  </a:lnTo>
                  <a:lnTo>
                    <a:pt x="186" y="348"/>
                  </a:lnTo>
                  <a:lnTo>
                    <a:pt x="184" y="348"/>
                  </a:lnTo>
                  <a:lnTo>
                    <a:pt x="183" y="348"/>
                  </a:lnTo>
                  <a:lnTo>
                    <a:pt x="182" y="348"/>
                  </a:lnTo>
                  <a:lnTo>
                    <a:pt x="181" y="348"/>
                  </a:lnTo>
                  <a:lnTo>
                    <a:pt x="180" y="347"/>
                  </a:lnTo>
                  <a:lnTo>
                    <a:pt x="179" y="346"/>
                  </a:lnTo>
                  <a:lnTo>
                    <a:pt x="178" y="346"/>
                  </a:lnTo>
                  <a:lnTo>
                    <a:pt x="178" y="345"/>
                  </a:lnTo>
                  <a:lnTo>
                    <a:pt x="178" y="344"/>
                  </a:lnTo>
                  <a:lnTo>
                    <a:pt x="177" y="343"/>
                  </a:lnTo>
                  <a:lnTo>
                    <a:pt x="177" y="342"/>
                  </a:lnTo>
                  <a:lnTo>
                    <a:pt x="177" y="341"/>
                  </a:lnTo>
                  <a:lnTo>
                    <a:pt x="177" y="340"/>
                  </a:lnTo>
                  <a:lnTo>
                    <a:pt x="176" y="339"/>
                  </a:lnTo>
                  <a:lnTo>
                    <a:pt x="176" y="338"/>
                  </a:lnTo>
                  <a:lnTo>
                    <a:pt x="175" y="338"/>
                  </a:lnTo>
                  <a:lnTo>
                    <a:pt x="175" y="337"/>
                  </a:lnTo>
                  <a:lnTo>
                    <a:pt x="174" y="336"/>
                  </a:lnTo>
                  <a:lnTo>
                    <a:pt x="174" y="335"/>
                  </a:lnTo>
                  <a:lnTo>
                    <a:pt x="174" y="333"/>
                  </a:lnTo>
                  <a:lnTo>
                    <a:pt x="174" y="332"/>
                  </a:lnTo>
                  <a:lnTo>
                    <a:pt x="174" y="331"/>
                  </a:lnTo>
                  <a:lnTo>
                    <a:pt x="174" y="330"/>
                  </a:lnTo>
                  <a:lnTo>
                    <a:pt x="173" y="330"/>
                  </a:lnTo>
                  <a:lnTo>
                    <a:pt x="172" y="330"/>
                  </a:lnTo>
                  <a:lnTo>
                    <a:pt x="170" y="330"/>
                  </a:lnTo>
                  <a:lnTo>
                    <a:pt x="170" y="331"/>
                  </a:lnTo>
                  <a:lnTo>
                    <a:pt x="169" y="331"/>
                  </a:lnTo>
                  <a:lnTo>
                    <a:pt x="169" y="331"/>
                  </a:lnTo>
                  <a:lnTo>
                    <a:pt x="169" y="332"/>
                  </a:lnTo>
                  <a:lnTo>
                    <a:pt x="168" y="333"/>
                  </a:lnTo>
                  <a:lnTo>
                    <a:pt x="167" y="333"/>
                  </a:lnTo>
                  <a:lnTo>
                    <a:pt x="167" y="334"/>
                  </a:lnTo>
                  <a:lnTo>
                    <a:pt x="166" y="334"/>
                  </a:lnTo>
                  <a:lnTo>
                    <a:pt x="165" y="334"/>
                  </a:lnTo>
                  <a:lnTo>
                    <a:pt x="164" y="334"/>
                  </a:lnTo>
                  <a:lnTo>
                    <a:pt x="163" y="334"/>
                  </a:lnTo>
                  <a:lnTo>
                    <a:pt x="162" y="334"/>
                  </a:lnTo>
                  <a:lnTo>
                    <a:pt x="162" y="335"/>
                  </a:lnTo>
                  <a:lnTo>
                    <a:pt x="162" y="336"/>
                  </a:lnTo>
                  <a:lnTo>
                    <a:pt x="161" y="338"/>
                  </a:lnTo>
                  <a:lnTo>
                    <a:pt x="160" y="339"/>
                  </a:lnTo>
                  <a:lnTo>
                    <a:pt x="160" y="339"/>
                  </a:lnTo>
                  <a:lnTo>
                    <a:pt x="160" y="339"/>
                  </a:lnTo>
                  <a:lnTo>
                    <a:pt x="158" y="339"/>
                  </a:lnTo>
                  <a:lnTo>
                    <a:pt x="158" y="340"/>
                  </a:lnTo>
                  <a:lnTo>
                    <a:pt x="157" y="341"/>
                  </a:lnTo>
                  <a:lnTo>
                    <a:pt x="157" y="342"/>
                  </a:lnTo>
                  <a:lnTo>
                    <a:pt x="157" y="343"/>
                  </a:lnTo>
                  <a:lnTo>
                    <a:pt x="156" y="344"/>
                  </a:lnTo>
                  <a:lnTo>
                    <a:pt x="156" y="345"/>
                  </a:lnTo>
                  <a:lnTo>
                    <a:pt x="155" y="346"/>
                  </a:lnTo>
                  <a:lnTo>
                    <a:pt x="154" y="346"/>
                  </a:lnTo>
                  <a:lnTo>
                    <a:pt x="153" y="346"/>
                  </a:lnTo>
                  <a:lnTo>
                    <a:pt x="152" y="347"/>
                  </a:lnTo>
                  <a:lnTo>
                    <a:pt x="151" y="347"/>
                  </a:lnTo>
                  <a:lnTo>
                    <a:pt x="151" y="347"/>
                  </a:lnTo>
                  <a:lnTo>
                    <a:pt x="150" y="346"/>
                  </a:lnTo>
                  <a:lnTo>
                    <a:pt x="149" y="346"/>
                  </a:lnTo>
                  <a:lnTo>
                    <a:pt x="148" y="346"/>
                  </a:lnTo>
                  <a:lnTo>
                    <a:pt x="148" y="347"/>
                  </a:lnTo>
                  <a:lnTo>
                    <a:pt x="147" y="347"/>
                  </a:lnTo>
                  <a:lnTo>
                    <a:pt x="147" y="348"/>
                  </a:lnTo>
                  <a:lnTo>
                    <a:pt x="146" y="348"/>
                  </a:lnTo>
                  <a:lnTo>
                    <a:pt x="146" y="349"/>
                  </a:lnTo>
                  <a:lnTo>
                    <a:pt x="145" y="349"/>
                  </a:lnTo>
                  <a:lnTo>
                    <a:pt x="144" y="349"/>
                  </a:lnTo>
                  <a:lnTo>
                    <a:pt x="144" y="348"/>
                  </a:lnTo>
                  <a:lnTo>
                    <a:pt x="143" y="348"/>
                  </a:lnTo>
                  <a:lnTo>
                    <a:pt x="143" y="348"/>
                  </a:lnTo>
                  <a:lnTo>
                    <a:pt x="143" y="347"/>
                  </a:lnTo>
                  <a:lnTo>
                    <a:pt x="142" y="347"/>
                  </a:lnTo>
                  <a:lnTo>
                    <a:pt x="142" y="346"/>
                  </a:lnTo>
                  <a:lnTo>
                    <a:pt x="142" y="345"/>
                  </a:lnTo>
                  <a:lnTo>
                    <a:pt x="140" y="345"/>
                  </a:lnTo>
                  <a:lnTo>
                    <a:pt x="139" y="344"/>
                  </a:lnTo>
                  <a:lnTo>
                    <a:pt x="138" y="344"/>
                  </a:lnTo>
                  <a:lnTo>
                    <a:pt x="136" y="344"/>
                  </a:lnTo>
                  <a:lnTo>
                    <a:pt x="135" y="344"/>
                  </a:lnTo>
                  <a:lnTo>
                    <a:pt x="133" y="344"/>
                  </a:lnTo>
                  <a:lnTo>
                    <a:pt x="133" y="344"/>
                  </a:lnTo>
                  <a:lnTo>
                    <a:pt x="132" y="343"/>
                  </a:lnTo>
                  <a:lnTo>
                    <a:pt x="131" y="343"/>
                  </a:lnTo>
                  <a:lnTo>
                    <a:pt x="130" y="342"/>
                  </a:lnTo>
                  <a:lnTo>
                    <a:pt x="129" y="341"/>
                  </a:lnTo>
                  <a:lnTo>
                    <a:pt x="128" y="341"/>
                  </a:lnTo>
                  <a:lnTo>
                    <a:pt x="127" y="341"/>
                  </a:lnTo>
                  <a:lnTo>
                    <a:pt x="126" y="341"/>
                  </a:lnTo>
                  <a:lnTo>
                    <a:pt x="125" y="342"/>
                  </a:lnTo>
                  <a:lnTo>
                    <a:pt x="124" y="342"/>
                  </a:lnTo>
                  <a:lnTo>
                    <a:pt x="124" y="343"/>
                  </a:lnTo>
                  <a:lnTo>
                    <a:pt x="122" y="343"/>
                  </a:lnTo>
                  <a:lnTo>
                    <a:pt x="122" y="344"/>
                  </a:lnTo>
                  <a:lnTo>
                    <a:pt x="121" y="344"/>
                  </a:lnTo>
                  <a:lnTo>
                    <a:pt x="120" y="344"/>
                  </a:lnTo>
                  <a:lnTo>
                    <a:pt x="120" y="345"/>
                  </a:lnTo>
                  <a:lnTo>
                    <a:pt x="119" y="345"/>
                  </a:lnTo>
                  <a:lnTo>
                    <a:pt x="119" y="346"/>
                  </a:lnTo>
                  <a:lnTo>
                    <a:pt x="119" y="347"/>
                  </a:lnTo>
                  <a:lnTo>
                    <a:pt x="119" y="348"/>
                  </a:lnTo>
                  <a:lnTo>
                    <a:pt x="119" y="348"/>
                  </a:lnTo>
                  <a:lnTo>
                    <a:pt x="119" y="349"/>
                  </a:lnTo>
                  <a:lnTo>
                    <a:pt x="118" y="349"/>
                  </a:lnTo>
                  <a:lnTo>
                    <a:pt x="118" y="350"/>
                  </a:lnTo>
                  <a:lnTo>
                    <a:pt x="117" y="350"/>
                  </a:lnTo>
                  <a:lnTo>
                    <a:pt x="116" y="349"/>
                  </a:lnTo>
                  <a:lnTo>
                    <a:pt x="115" y="349"/>
                  </a:lnTo>
                  <a:lnTo>
                    <a:pt x="114" y="348"/>
                  </a:lnTo>
                  <a:lnTo>
                    <a:pt x="112" y="348"/>
                  </a:lnTo>
                  <a:lnTo>
                    <a:pt x="111" y="348"/>
                  </a:lnTo>
                  <a:lnTo>
                    <a:pt x="110" y="348"/>
                  </a:lnTo>
                  <a:lnTo>
                    <a:pt x="109" y="348"/>
                  </a:lnTo>
                  <a:lnTo>
                    <a:pt x="109" y="347"/>
                  </a:lnTo>
                  <a:lnTo>
                    <a:pt x="109" y="346"/>
                  </a:lnTo>
                  <a:lnTo>
                    <a:pt x="108" y="345"/>
                  </a:lnTo>
                  <a:lnTo>
                    <a:pt x="108" y="344"/>
                  </a:lnTo>
                  <a:lnTo>
                    <a:pt x="107" y="344"/>
                  </a:lnTo>
                  <a:lnTo>
                    <a:pt x="106" y="344"/>
                  </a:lnTo>
                  <a:lnTo>
                    <a:pt x="106" y="344"/>
                  </a:lnTo>
                  <a:lnTo>
                    <a:pt x="105" y="343"/>
                  </a:lnTo>
                  <a:lnTo>
                    <a:pt x="104" y="343"/>
                  </a:lnTo>
                  <a:lnTo>
                    <a:pt x="104" y="342"/>
                  </a:lnTo>
                  <a:lnTo>
                    <a:pt x="104" y="341"/>
                  </a:lnTo>
                  <a:lnTo>
                    <a:pt x="103" y="341"/>
                  </a:lnTo>
                  <a:lnTo>
                    <a:pt x="103" y="340"/>
                  </a:lnTo>
                  <a:lnTo>
                    <a:pt x="102" y="339"/>
                  </a:lnTo>
                  <a:lnTo>
                    <a:pt x="101" y="339"/>
                  </a:lnTo>
                  <a:lnTo>
                    <a:pt x="100" y="339"/>
                  </a:lnTo>
                  <a:lnTo>
                    <a:pt x="98" y="339"/>
                  </a:lnTo>
                  <a:lnTo>
                    <a:pt x="97" y="339"/>
                  </a:lnTo>
                  <a:lnTo>
                    <a:pt x="96" y="339"/>
                  </a:lnTo>
                  <a:lnTo>
                    <a:pt x="96" y="338"/>
                  </a:lnTo>
                  <a:lnTo>
                    <a:pt x="95" y="338"/>
                  </a:lnTo>
                  <a:lnTo>
                    <a:pt x="94" y="338"/>
                  </a:lnTo>
                  <a:lnTo>
                    <a:pt x="93" y="338"/>
                  </a:lnTo>
                  <a:lnTo>
                    <a:pt x="92" y="339"/>
                  </a:lnTo>
                  <a:lnTo>
                    <a:pt x="91" y="339"/>
                  </a:lnTo>
                  <a:lnTo>
                    <a:pt x="90" y="339"/>
                  </a:lnTo>
                  <a:lnTo>
                    <a:pt x="89" y="339"/>
                  </a:lnTo>
                  <a:lnTo>
                    <a:pt x="88" y="340"/>
                  </a:lnTo>
                  <a:lnTo>
                    <a:pt x="87" y="340"/>
                  </a:lnTo>
                  <a:lnTo>
                    <a:pt x="87" y="340"/>
                  </a:lnTo>
                  <a:lnTo>
                    <a:pt x="85" y="340"/>
                  </a:lnTo>
                  <a:lnTo>
                    <a:pt x="84" y="339"/>
                  </a:lnTo>
                  <a:lnTo>
                    <a:pt x="83" y="339"/>
                  </a:lnTo>
                  <a:lnTo>
                    <a:pt x="82" y="339"/>
                  </a:lnTo>
                  <a:lnTo>
                    <a:pt x="82" y="339"/>
                  </a:lnTo>
                  <a:lnTo>
                    <a:pt x="81" y="339"/>
                  </a:lnTo>
                  <a:lnTo>
                    <a:pt x="80" y="339"/>
                  </a:lnTo>
                  <a:lnTo>
                    <a:pt x="79" y="339"/>
                  </a:lnTo>
                  <a:lnTo>
                    <a:pt x="78" y="339"/>
                  </a:lnTo>
                  <a:lnTo>
                    <a:pt x="77" y="339"/>
                  </a:lnTo>
                  <a:lnTo>
                    <a:pt x="76" y="339"/>
                  </a:lnTo>
                  <a:lnTo>
                    <a:pt x="75" y="338"/>
                  </a:lnTo>
                  <a:lnTo>
                    <a:pt x="75" y="337"/>
                  </a:lnTo>
                  <a:lnTo>
                    <a:pt x="74" y="337"/>
                  </a:lnTo>
                  <a:lnTo>
                    <a:pt x="74" y="336"/>
                  </a:lnTo>
                  <a:lnTo>
                    <a:pt x="74" y="335"/>
                  </a:lnTo>
                  <a:lnTo>
                    <a:pt x="74" y="334"/>
                  </a:lnTo>
                  <a:lnTo>
                    <a:pt x="74" y="333"/>
                  </a:lnTo>
                  <a:lnTo>
                    <a:pt x="74" y="332"/>
                  </a:lnTo>
                  <a:lnTo>
                    <a:pt x="73" y="331"/>
                  </a:lnTo>
                  <a:lnTo>
                    <a:pt x="73" y="330"/>
                  </a:lnTo>
                  <a:lnTo>
                    <a:pt x="73" y="329"/>
                  </a:lnTo>
                  <a:lnTo>
                    <a:pt x="72" y="329"/>
                  </a:lnTo>
                  <a:lnTo>
                    <a:pt x="72" y="329"/>
                  </a:lnTo>
                  <a:lnTo>
                    <a:pt x="71" y="328"/>
                  </a:lnTo>
                  <a:lnTo>
                    <a:pt x="71" y="327"/>
                  </a:lnTo>
                  <a:lnTo>
                    <a:pt x="70" y="327"/>
                  </a:lnTo>
                  <a:lnTo>
                    <a:pt x="69" y="326"/>
                  </a:lnTo>
                  <a:lnTo>
                    <a:pt x="69" y="325"/>
                  </a:lnTo>
                  <a:lnTo>
                    <a:pt x="68" y="324"/>
                  </a:lnTo>
                  <a:lnTo>
                    <a:pt x="68" y="323"/>
                  </a:lnTo>
                  <a:lnTo>
                    <a:pt x="68" y="322"/>
                  </a:lnTo>
                  <a:lnTo>
                    <a:pt x="68" y="321"/>
                  </a:lnTo>
                  <a:lnTo>
                    <a:pt x="68" y="320"/>
                  </a:lnTo>
                  <a:lnTo>
                    <a:pt x="67" y="320"/>
                  </a:lnTo>
                  <a:lnTo>
                    <a:pt x="66" y="319"/>
                  </a:lnTo>
                  <a:lnTo>
                    <a:pt x="65" y="318"/>
                  </a:lnTo>
                  <a:lnTo>
                    <a:pt x="64" y="318"/>
                  </a:lnTo>
                  <a:lnTo>
                    <a:pt x="63" y="318"/>
                  </a:lnTo>
                  <a:lnTo>
                    <a:pt x="62" y="317"/>
                  </a:lnTo>
                  <a:lnTo>
                    <a:pt x="60" y="317"/>
                  </a:lnTo>
                  <a:lnTo>
                    <a:pt x="60" y="317"/>
                  </a:lnTo>
                  <a:lnTo>
                    <a:pt x="59" y="317"/>
                  </a:lnTo>
                  <a:lnTo>
                    <a:pt x="58" y="317"/>
                  </a:lnTo>
                  <a:lnTo>
                    <a:pt x="57" y="316"/>
                  </a:lnTo>
                  <a:lnTo>
                    <a:pt x="57" y="315"/>
                  </a:lnTo>
                  <a:lnTo>
                    <a:pt x="57" y="314"/>
                  </a:lnTo>
                  <a:lnTo>
                    <a:pt x="57" y="313"/>
                  </a:lnTo>
                  <a:lnTo>
                    <a:pt x="56" y="313"/>
                  </a:lnTo>
                  <a:lnTo>
                    <a:pt x="57" y="312"/>
                  </a:lnTo>
                  <a:lnTo>
                    <a:pt x="56" y="312"/>
                  </a:lnTo>
                  <a:lnTo>
                    <a:pt x="56" y="311"/>
                  </a:lnTo>
                  <a:lnTo>
                    <a:pt x="55" y="311"/>
                  </a:lnTo>
                  <a:lnTo>
                    <a:pt x="54" y="311"/>
                  </a:lnTo>
                  <a:lnTo>
                    <a:pt x="53" y="311"/>
                  </a:lnTo>
                  <a:lnTo>
                    <a:pt x="52" y="311"/>
                  </a:lnTo>
                  <a:lnTo>
                    <a:pt x="52" y="311"/>
                  </a:lnTo>
                  <a:lnTo>
                    <a:pt x="52" y="312"/>
                  </a:lnTo>
                  <a:lnTo>
                    <a:pt x="51" y="312"/>
                  </a:lnTo>
                  <a:lnTo>
                    <a:pt x="51" y="313"/>
                  </a:lnTo>
                  <a:lnTo>
                    <a:pt x="51" y="313"/>
                  </a:lnTo>
                  <a:lnTo>
                    <a:pt x="50" y="313"/>
                  </a:lnTo>
                  <a:lnTo>
                    <a:pt x="50" y="314"/>
                  </a:lnTo>
                  <a:lnTo>
                    <a:pt x="49" y="313"/>
                  </a:lnTo>
                  <a:lnTo>
                    <a:pt x="48" y="313"/>
                  </a:lnTo>
                  <a:lnTo>
                    <a:pt x="48" y="314"/>
                  </a:lnTo>
                  <a:lnTo>
                    <a:pt x="47" y="314"/>
                  </a:lnTo>
                  <a:lnTo>
                    <a:pt x="46" y="315"/>
                  </a:lnTo>
                  <a:lnTo>
                    <a:pt x="45" y="316"/>
                  </a:lnTo>
                  <a:lnTo>
                    <a:pt x="44" y="316"/>
                  </a:lnTo>
                  <a:lnTo>
                    <a:pt x="43" y="316"/>
                  </a:lnTo>
                  <a:lnTo>
                    <a:pt x="42" y="316"/>
                  </a:lnTo>
                  <a:lnTo>
                    <a:pt x="41" y="315"/>
                  </a:lnTo>
                  <a:lnTo>
                    <a:pt x="40" y="314"/>
                  </a:lnTo>
                  <a:lnTo>
                    <a:pt x="39" y="314"/>
                  </a:lnTo>
                  <a:lnTo>
                    <a:pt x="38" y="314"/>
                  </a:lnTo>
                  <a:lnTo>
                    <a:pt x="37" y="313"/>
                  </a:lnTo>
                  <a:lnTo>
                    <a:pt x="37" y="312"/>
                  </a:lnTo>
                  <a:lnTo>
                    <a:pt x="36" y="311"/>
                  </a:lnTo>
                  <a:lnTo>
                    <a:pt x="35" y="311"/>
                  </a:lnTo>
                  <a:lnTo>
                    <a:pt x="34" y="311"/>
                  </a:lnTo>
                  <a:lnTo>
                    <a:pt x="33" y="311"/>
                  </a:lnTo>
                  <a:lnTo>
                    <a:pt x="33" y="311"/>
                  </a:lnTo>
                  <a:lnTo>
                    <a:pt x="32" y="311"/>
                  </a:lnTo>
                  <a:lnTo>
                    <a:pt x="31" y="313"/>
                  </a:lnTo>
                  <a:lnTo>
                    <a:pt x="31" y="314"/>
                  </a:lnTo>
                  <a:lnTo>
                    <a:pt x="30" y="314"/>
                  </a:lnTo>
                  <a:lnTo>
                    <a:pt x="29" y="314"/>
                  </a:lnTo>
                  <a:lnTo>
                    <a:pt x="29" y="315"/>
                  </a:lnTo>
                  <a:lnTo>
                    <a:pt x="28" y="315"/>
                  </a:lnTo>
                  <a:lnTo>
                    <a:pt x="28" y="313"/>
                  </a:lnTo>
                  <a:lnTo>
                    <a:pt x="28" y="311"/>
                  </a:lnTo>
                  <a:lnTo>
                    <a:pt x="28" y="311"/>
                  </a:lnTo>
                  <a:lnTo>
                    <a:pt x="28" y="310"/>
                  </a:lnTo>
                  <a:lnTo>
                    <a:pt x="27" y="304"/>
                  </a:lnTo>
                  <a:lnTo>
                    <a:pt x="27" y="303"/>
                  </a:lnTo>
                  <a:lnTo>
                    <a:pt x="27" y="302"/>
                  </a:lnTo>
                  <a:lnTo>
                    <a:pt x="26" y="302"/>
                  </a:lnTo>
                  <a:lnTo>
                    <a:pt x="26" y="301"/>
                  </a:lnTo>
                  <a:lnTo>
                    <a:pt x="26" y="300"/>
                  </a:lnTo>
                  <a:lnTo>
                    <a:pt x="26" y="299"/>
                  </a:lnTo>
                  <a:lnTo>
                    <a:pt x="26" y="296"/>
                  </a:lnTo>
                  <a:lnTo>
                    <a:pt x="26" y="295"/>
                  </a:lnTo>
                  <a:lnTo>
                    <a:pt x="25" y="292"/>
                  </a:lnTo>
                  <a:lnTo>
                    <a:pt x="25" y="288"/>
                  </a:lnTo>
                  <a:lnTo>
                    <a:pt x="24" y="280"/>
                  </a:lnTo>
                  <a:lnTo>
                    <a:pt x="24" y="278"/>
                  </a:lnTo>
                  <a:lnTo>
                    <a:pt x="24" y="276"/>
                  </a:lnTo>
                  <a:lnTo>
                    <a:pt x="23" y="275"/>
                  </a:lnTo>
                  <a:lnTo>
                    <a:pt x="23" y="273"/>
                  </a:lnTo>
                  <a:lnTo>
                    <a:pt x="23" y="272"/>
                  </a:lnTo>
                  <a:lnTo>
                    <a:pt x="23" y="271"/>
                  </a:lnTo>
                  <a:lnTo>
                    <a:pt x="23" y="265"/>
                  </a:lnTo>
                  <a:lnTo>
                    <a:pt x="23" y="265"/>
                  </a:lnTo>
                  <a:lnTo>
                    <a:pt x="23" y="263"/>
                  </a:lnTo>
                  <a:lnTo>
                    <a:pt x="23" y="262"/>
                  </a:lnTo>
                  <a:lnTo>
                    <a:pt x="23" y="260"/>
                  </a:lnTo>
                  <a:lnTo>
                    <a:pt x="22" y="256"/>
                  </a:lnTo>
                  <a:lnTo>
                    <a:pt x="22" y="255"/>
                  </a:lnTo>
                  <a:lnTo>
                    <a:pt x="21" y="250"/>
                  </a:lnTo>
                  <a:lnTo>
                    <a:pt x="21" y="249"/>
                  </a:lnTo>
                  <a:lnTo>
                    <a:pt x="21" y="248"/>
                  </a:lnTo>
                  <a:lnTo>
                    <a:pt x="21" y="247"/>
                  </a:lnTo>
                  <a:lnTo>
                    <a:pt x="21" y="247"/>
                  </a:lnTo>
                  <a:lnTo>
                    <a:pt x="21" y="245"/>
                  </a:lnTo>
                  <a:lnTo>
                    <a:pt x="20" y="244"/>
                  </a:lnTo>
                  <a:lnTo>
                    <a:pt x="20" y="242"/>
                  </a:lnTo>
                  <a:lnTo>
                    <a:pt x="20" y="240"/>
                  </a:lnTo>
                  <a:lnTo>
                    <a:pt x="20" y="238"/>
                  </a:lnTo>
                  <a:lnTo>
                    <a:pt x="20" y="238"/>
                  </a:lnTo>
                  <a:lnTo>
                    <a:pt x="20" y="237"/>
                  </a:lnTo>
                  <a:lnTo>
                    <a:pt x="19" y="233"/>
                  </a:lnTo>
                  <a:lnTo>
                    <a:pt x="19" y="232"/>
                  </a:lnTo>
                  <a:lnTo>
                    <a:pt x="19" y="230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7"/>
                  </a:lnTo>
                  <a:lnTo>
                    <a:pt x="18" y="226"/>
                  </a:lnTo>
                  <a:lnTo>
                    <a:pt x="18" y="221"/>
                  </a:lnTo>
                  <a:lnTo>
                    <a:pt x="18" y="220"/>
                  </a:lnTo>
                  <a:lnTo>
                    <a:pt x="17" y="218"/>
                  </a:lnTo>
                  <a:lnTo>
                    <a:pt x="17" y="213"/>
                  </a:lnTo>
                  <a:lnTo>
                    <a:pt x="17" y="212"/>
                  </a:lnTo>
                  <a:lnTo>
                    <a:pt x="17" y="211"/>
                  </a:lnTo>
                  <a:lnTo>
                    <a:pt x="17" y="210"/>
                  </a:lnTo>
                  <a:lnTo>
                    <a:pt x="17" y="209"/>
                  </a:lnTo>
                  <a:lnTo>
                    <a:pt x="16" y="205"/>
                  </a:lnTo>
                  <a:lnTo>
                    <a:pt x="16" y="201"/>
                  </a:lnTo>
                  <a:lnTo>
                    <a:pt x="16" y="201"/>
                  </a:lnTo>
                  <a:lnTo>
                    <a:pt x="15" y="197"/>
                  </a:lnTo>
                  <a:lnTo>
                    <a:pt x="15" y="194"/>
                  </a:lnTo>
                  <a:lnTo>
                    <a:pt x="14" y="192"/>
                  </a:lnTo>
                  <a:lnTo>
                    <a:pt x="14" y="191"/>
                  </a:lnTo>
                  <a:lnTo>
                    <a:pt x="14" y="186"/>
                  </a:lnTo>
                  <a:lnTo>
                    <a:pt x="14" y="183"/>
                  </a:lnTo>
                  <a:lnTo>
                    <a:pt x="14" y="182"/>
                  </a:lnTo>
                  <a:lnTo>
                    <a:pt x="14" y="180"/>
                  </a:lnTo>
                  <a:lnTo>
                    <a:pt x="14" y="178"/>
                  </a:lnTo>
                  <a:lnTo>
                    <a:pt x="13" y="176"/>
                  </a:lnTo>
                  <a:lnTo>
                    <a:pt x="13" y="174"/>
                  </a:lnTo>
                  <a:lnTo>
                    <a:pt x="13" y="169"/>
                  </a:lnTo>
                  <a:lnTo>
                    <a:pt x="12" y="168"/>
                  </a:lnTo>
                  <a:lnTo>
                    <a:pt x="12" y="167"/>
                  </a:lnTo>
                  <a:lnTo>
                    <a:pt x="12" y="166"/>
                  </a:lnTo>
                  <a:lnTo>
                    <a:pt x="12" y="165"/>
                  </a:lnTo>
                  <a:lnTo>
                    <a:pt x="12" y="164"/>
                  </a:lnTo>
                  <a:lnTo>
                    <a:pt x="12" y="162"/>
                  </a:lnTo>
                  <a:lnTo>
                    <a:pt x="12" y="161"/>
                  </a:lnTo>
                  <a:lnTo>
                    <a:pt x="11" y="160"/>
                  </a:lnTo>
                  <a:lnTo>
                    <a:pt x="11" y="157"/>
                  </a:lnTo>
                  <a:lnTo>
                    <a:pt x="11" y="155"/>
                  </a:lnTo>
                  <a:lnTo>
                    <a:pt x="11" y="155"/>
                  </a:lnTo>
                  <a:lnTo>
                    <a:pt x="10" y="153"/>
                  </a:lnTo>
                  <a:lnTo>
                    <a:pt x="9" y="145"/>
                  </a:lnTo>
                  <a:lnTo>
                    <a:pt x="9" y="143"/>
                  </a:lnTo>
                  <a:lnTo>
                    <a:pt x="8" y="137"/>
                  </a:lnTo>
                  <a:lnTo>
                    <a:pt x="7" y="128"/>
                  </a:lnTo>
                  <a:lnTo>
                    <a:pt x="7" y="127"/>
                  </a:lnTo>
                  <a:lnTo>
                    <a:pt x="7" y="124"/>
                  </a:lnTo>
                  <a:lnTo>
                    <a:pt x="6" y="123"/>
                  </a:lnTo>
                  <a:lnTo>
                    <a:pt x="6" y="122"/>
                  </a:lnTo>
                  <a:lnTo>
                    <a:pt x="6" y="120"/>
                  </a:lnTo>
                  <a:lnTo>
                    <a:pt x="6" y="119"/>
                  </a:lnTo>
                  <a:lnTo>
                    <a:pt x="6" y="119"/>
                  </a:lnTo>
                  <a:lnTo>
                    <a:pt x="5" y="111"/>
                  </a:lnTo>
                  <a:lnTo>
                    <a:pt x="5" y="110"/>
                  </a:lnTo>
                  <a:lnTo>
                    <a:pt x="5" y="104"/>
                  </a:lnTo>
                  <a:lnTo>
                    <a:pt x="5" y="103"/>
                  </a:lnTo>
                  <a:lnTo>
                    <a:pt x="4" y="100"/>
                  </a:lnTo>
                  <a:lnTo>
                    <a:pt x="4" y="97"/>
                  </a:lnTo>
                  <a:lnTo>
                    <a:pt x="4" y="96"/>
                  </a:lnTo>
                  <a:lnTo>
                    <a:pt x="4" y="95"/>
                  </a:lnTo>
                  <a:lnTo>
                    <a:pt x="4" y="94"/>
                  </a:lnTo>
                  <a:lnTo>
                    <a:pt x="3" y="91"/>
                  </a:lnTo>
                  <a:lnTo>
                    <a:pt x="3" y="89"/>
                  </a:lnTo>
                  <a:lnTo>
                    <a:pt x="3" y="88"/>
                  </a:lnTo>
                  <a:lnTo>
                    <a:pt x="3" y="87"/>
                  </a:lnTo>
                  <a:lnTo>
                    <a:pt x="2" y="85"/>
                  </a:lnTo>
                  <a:lnTo>
                    <a:pt x="2" y="84"/>
                  </a:lnTo>
                  <a:lnTo>
                    <a:pt x="2" y="80"/>
                  </a:lnTo>
                  <a:lnTo>
                    <a:pt x="1" y="77"/>
                  </a:lnTo>
                  <a:lnTo>
                    <a:pt x="1" y="75"/>
                  </a:lnTo>
                  <a:lnTo>
                    <a:pt x="1" y="73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9"/>
                  </a:lnTo>
                  <a:lnTo>
                    <a:pt x="8" y="68"/>
                  </a:lnTo>
                  <a:lnTo>
                    <a:pt x="10" y="68"/>
                  </a:lnTo>
                  <a:lnTo>
                    <a:pt x="16" y="67"/>
                  </a:lnTo>
                  <a:lnTo>
                    <a:pt x="19" y="66"/>
                  </a:lnTo>
                  <a:lnTo>
                    <a:pt x="23" y="66"/>
                  </a:lnTo>
                  <a:lnTo>
                    <a:pt x="26" y="65"/>
                  </a:lnTo>
                  <a:lnTo>
                    <a:pt x="29" y="65"/>
                  </a:lnTo>
                  <a:lnTo>
                    <a:pt x="32" y="64"/>
                  </a:lnTo>
                  <a:lnTo>
                    <a:pt x="41" y="63"/>
                  </a:lnTo>
                  <a:lnTo>
                    <a:pt x="42" y="63"/>
                  </a:lnTo>
                  <a:lnTo>
                    <a:pt x="47" y="62"/>
                  </a:lnTo>
                  <a:lnTo>
                    <a:pt x="48" y="62"/>
                  </a:lnTo>
                  <a:lnTo>
                    <a:pt x="53" y="61"/>
                  </a:lnTo>
                  <a:lnTo>
                    <a:pt x="54" y="61"/>
                  </a:lnTo>
                  <a:lnTo>
                    <a:pt x="55" y="61"/>
                  </a:lnTo>
                  <a:lnTo>
                    <a:pt x="56" y="61"/>
                  </a:lnTo>
                  <a:lnTo>
                    <a:pt x="63" y="59"/>
                  </a:lnTo>
                  <a:lnTo>
                    <a:pt x="65" y="59"/>
                  </a:lnTo>
                  <a:lnTo>
                    <a:pt x="66" y="59"/>
                  </a:lnTo>
                  <a:lnTo>
                    <a:pt x="67" y="59"/>
                  </a:lnTo>
                  <a:lnTo>
                    <a:pt x="69" y="58"/>
                  </a:lnTo>
                  <a:lnTo>
                    <a:pt x="71" y="58"/>
                  </a:lnTo>
                  <a:lnTo>
                    <a:pt x="73" y="58"/>
                  </a:lnTo>
                  <a:lnTo>
                    <a:pt x="74" y="57"/>
                  </a:lnTo>
                  <a:lnTo>
                    <a:pt x="76" y="57"/>
                  </a:lnTo>
                  <a:lnTo>
                    <a:pt x="77" y="57"/>
                  </a:lnTo>
                  <a:lnTo>
                    <a:pt x="78" y="57"/>
                  </a:lnTo>
                  <a:lnTo>
                    <a:pt x="78" y="57"/>
                  </a:lnTo>
                  <a:lnTo>
                    <a:pt x="79" y="56"/>
                  </a:lnTo>
                  <a:lnTo>
                    <a:pt x="80" y="56"/>
                  </a:lnTo>
                  <a:lnTo>
                    <a:pt x="81" y="56"/>
                  </a:lnTo>
                  <a:lnTo>
                    <a:pt x="82" y="56"/>
                  </a:lnTo>
                  <a:lnTo>
                    <a:pt x="83" y="56"/>
                  </a:lnTo>
                  <a:lnTo>
                    <a:pt x="84" y="55"/>
                  </a:lnTo>
                  <a:lnTo>
                    <a:pt x="85" y="55"/>
                  </a:lnTo>
                  <a:lnTo>
                    <a:pt x="87" y="55"/>
                  </a:lnTo>
                  <a:lnTo>
                    <a:pt x="87" y="55"/>
                  </a:lnTo>
                  <a:lnTo>
                    <a:pt x="89" y="55"/>
                  </a:lnTo>
                  <a:lnTo>
                    <a:pt x="91" y="55"/>
                  </a:lnTo>
                  <a:lnTo>
                    <a:pt x="92" y="55"/>
                  </a:lnTo>
                  <a:lnTo>
                    <a:pt x="93" y="55"/>
                  </a:lnTo>
                  <a:lnTo>
                    <a:pt x="94" y="55"/>
                  </a:lnTo>
                  <a:lnTo>
                    <a:pt x="95" y="55"/>
                  </a:lnTo>
                  <a:lnTo>
                    <a:pt x="95" y="56"/>
                  </a:lnTo>
                  <a:lnTo>
                    <a:pt x="96" y="56"/>
                  </a:lnTo>
                  <a:lnTo>
                    <a:pt x="96" y="57"/>
                  </a:lnTo>
                  <a:lnTo>
                    <a:pt x="97" y="57"/>
                  </a:lnTo>
                  <a:lnTo>
                    <a:pt x="99" y="57"/>
                  </a:lnTo>
                  <a:lnTo>
                    <a:pt x="100" y="58"/>
                  </a:lnTo>
                  <a:lnTo>
                    <a:pt x="101" y="57"/>
                  </a:lnTo>
                  <a:lnTo>
                    <a:pt x="102" y="57"/>
                  </a:lnTo>
                  <a:lnTo>
                    <a:pt x="103" y="56"/>
                  </a:lnTo>
                  <a:lnTo>
                    <a:pt x="103" y="55"/>
                  </a:lnTo>
                  <a:lnTo>
                    <a:pt x="104" y="55"/>
                  </a:lnTo>
                  <a:lnTo>
                    <a:pt x="104" y="56"/>
                  </a:lnTo>
                  <a:lnTo>
                    <a:pt x="106" y="57"/>
                  </a:lnTo>
                  <a:lnTo>
                    <a:pt x="106" y="58"/>
                  </a:lnTo>
                  <a:lnTo>
                    <a:pt x="107" y="58"/>
                  </a:lnTo>
                  <a:lnTo>
                    <a:pt x="110" y="60"/>
                  </a:lnTo>
                  <a:lnTo>
                    <a:pt x="111" y="60"/>
                  </a:lnTo>
                  <a:lnTo>
                    <a:pt x="111" y="61"/>
                  </a:lnTo>
                  <a:lnTo>
                    <a:pt x="114" y="61"/>
                  </a:lnTo>
                  <a:lnTo>
                    <a:pt x="115" y="62"/>
                  </a:lnTo>
                  <a:lnTo>
                    <a:pt x="117" y="62"/>
                  </a:lnTo>
                  <a:lnTo>
                    <a:pt x="118" y="62"/>
                  </a:lnTo>
                  <a:lnTo>
                    <a:pt x="120" y="62"/>
                  </a:lnTo>
                  <a:lnTo>
                    <a:pt x="122" y="63"/>
                  </a:lnTo>
                  <a:lnTo>
                    <a:pt x="123" y="64"/>
                  </a:lnTo>
                  <a:lnTo>
                    <a:pt x="124" y="64"/>
                  </a:lnTo>
                  <a:lnTo>
                    <a:pt x="124" y="64"/>
                  </a:lnTo>
                  <a:lnTo>
                    <a:pt x="124" y="65"/>
                  </a:lnTo>
                  <a:lnTo>
                    <a:pt x="125" y="65"/>
                  </a:lnTo>
                  <a:lnTo>
                    <a:pt x="125" y="66"/>
                  </a:lnTo>
                  <a:lnTo>
                    <a:pt x="126" y="66"/>
                  </a:lnTo>
                  <a:lnTo>
                    <a:pt x="126" y="67"/>
                  </a:lnTo>
                  <a:lnTo>
                    <a:pt x="127" y="67"/>
                  </a:lnTo>
                  <a:lnTo>
                    <a:pt x="128" y="68"/>
                  </a:lnTo>
                  <a:lnTo>
                    <a:pt x="131" y="69"/>
                  </a:lnTo>
                  <a:lnTo>
                    <a:pt x="133" y="70"/>
                  </a:lnTo>
                  <a:lnTo>
                    <a:pt x="133" y="70"/>
                  </a:lnTo>
                  <a:lnTo>
                    <a:pt x="135" y="69"/>
                  </a:lnTo>
                  <a:lnTo>
                    <a:pt x="136" y="69"/>
                  </a:lnTo>
                  <a:lnTo>
                    <a:pt x="137" y="68"/>
                  </a:lnTo>
                  <a:lnTo>
                    <a:pt x="137" y="67"/>
                  </a:lnTo>
                  <a:lnTo>
                    <a:pt x="138" y="66"/>
                  </a:lnTo>
                  <a:lnTo>
                    <a:pt x="138" y="64"/>
                  </a:lnTo>
                  <a:lnTo>
                    <a:pt x="138" y="64"/>
                  </a:lnTo>
                  <a:lnTo>
                    <a:pt x="138" y="63"/>
                  </a:lnTo>
                  <a:lnTo>
                    <a:pt x="139" y="62"/>
                  </a:lnTo>
                  <a:lnTo>
                    <a:pt x="141" y="64"/>
                  </a:lnTo>
                  <a:lnTo>
                    <a:pt x="142" y="65"/>
                  </a:lnTo>
                  <a:lnTo>
                    <a:pt x="143" y="66"/>
                  </a:lnTo>
                  <a:lnTo>
                    <a:pt x="144" y="65"/>
                  </a:lnTo>
                  <a:lnTo>
                    <a:pt x="146" y="65"/>
                  </a:lnTo>
                  <a:lnTo>
                    <a:pt x="148" y="65"/>
                  </a:lnTo>
                  <a:lnTo>
                    <a:pt x="149" y="65"/>
                  </a:lnTo>
                  <a:lnTo>
                    <a:pt x="149" y="66"/>
                  </a:lnTo>
                  <a:lnTo>
                    <a:pt x="148" y="67"/>
                  </a:lnTo>
                  <a:lnTo>
                    <a:pt x="148" y="68"/>
                  </a:lnTo>
                  <a:lnTo>
                    <a:pt x="149" y="69"/>
                  </a:lnTo>
                  <a:lnTo>
                    <a:pt x="151" y="69"/>
                  </a:lnTo>
                  <a:lnTo>
                    <a:pt x="151" y="70"/>
                  </a:lnTo>
                  <a:lnTo>
                    <a:pt x="153" y="72"/>
                  </a:lnTo>
                  <a:lnTo>
                    <a:pt x="156" y="74"/>
                  </a:lnTo>
                  <a:lnTo>
                    <a:pt x="157" y="74"/>
                  </a:lnTo>
                  <a:lnTo>
                    <a:pt x="157" y="75"/>
                  </a:lnTo>
                  <a:lnTo>
                    <a:pt x="159" y="75"/>
                  </a:lnTo>
                  <a:lnTo>
                    <a:pt x="159" y="76"/>
                  </a:lnTo>
                  <a:lnTo>
                    <a:pt x="160" y="77"/>
                  </a:lnTo>
                  <a:lnTo>
                    <a:pt x="161" y="77"/>
                  </a:lnTo>
                  <a:lnTo>
                    <a:pt x="162" y="77"/>
                  </a:lnTo>
                  <a:lnTo>
                    <a:pt x="163" y="78"/>
                  </a:lnTo>
                  <a:lnTo>
                    <a:pt x="164" y="78"/>
                  </a:lnTo>
                  <a:lnTo>
                    <a:pt x="165" y="78"/>
                  </a:lnTo>
                  <a:lnTo>
                    <a:pt x="167" y="78"/>
                  </a:lnTo>
                  <a:lnTo>
                    <a:pt x="168" y="77"/>
                  </a:lnTo>
                  <a:lnTo>
                    <a:pt x="170" y="76"/>
                  </a:lnTo>
                  <a:lnTo>
                    <a:pt x="170" y="75"/>
                  </a:lnTo>
                  <a:lnTo>
                    <a:pt x="172" y="74"/>
                  </a:lnTo>
                  <a:lnTo>
                    <a:pt x="172" y="73"/>
                  </a:lnTo>
                  <a:lnTo>
                    <a:pt x="174" y="73"/>
                  </a:lnTo>
                  <a:lnTo>
                    <a:pt x="175" y="73"/>
                  </a:lnTo>
                  <a:lnTo>
                    <a:pt x="177" y="72"/>
                  </a:lnTo>
                  <a:lnTo>
                    <a:pt x="179" y="72"/>
                  </a:lnTo>
                  <a:lnTo>
                    <a:pt x="179" y="72"/>
                  </a:lnTo>
                  <a:lnTo>
                    <a:pt x="181" y="71"/>
                  </a:lnTo>
                  <a:lnTo>
                    <a:pt x="182" y="71"/>
                  </a:lnTo>
                  <a:lnTo>
                    <a:pt x="182" y="70"/>
                  </a:lnTo>
                  <a:lnTo>
                    <a:pt x="184" y="69"/>
                  </a:lnTo>
                  <a:lnTo>
                    <a:pt x="185" y="67"/>
                  </a:lnTo>
                  <a:lnTo>
                    <a:pt x="186" y="67"/>
                  </a:lnTo>
                  <a:lnTo>
                    <a:pt x="186" y="66"/>
                  </a:lnTo>
                  <a:lnTo>
                    <a:pt x="187" y="66"/>
                  </a:lnTo>
                  <a:lnTo>
                    <a:pt x="188" y="66"/>
                  </a:lnTo>
                  <a:lnTo>
                    <a:pt x="188" y="65"/>
                  </a:lnTo>
                  <a:lnTo>
                    <a:pt x="190" y="64"/>
                  </a:lnTo>
                  <a:lnTo>
                    <a:pt x="191" y="64"/>
                  </a:lnTo>
                  <a:lnTo>
                    <a:pt x="192" y="64"/>
                  </a:lnTo>
                  <a:lnTo>
                    <a:pt x="193" y="63"/>
                  </a:lnTo>
                  <a:lnTo>
                    <a:pt x="194" y="63"/>
                  </a:lnTo>
                  <a:lnTo>
                    <a:pt x="194" y="62"/>
                  </a:lnTo>
                  <a:lnTo>
                    <a:pt x="196" y="62"/>
                  </a:lnTo>
                  <a:lnTo>
                    <a:pt x="197" y="61"/>
                  </a:lnTo>
                  <a:lnTo>
                    <a:pt x="198" y="60"/>
                  </a:lnTo>
                  <a:lnTo>
                    <a:pt x="199" y="60"/>
                  </a:lnTo>
                  <a:lnTo>
                    <a:pt x="199" y="61"/>
                  </a:lnTo>
                  <a:lnTo>
                    <a:pt x="201" y="61"/>
                  </a:lnTo>
                  <a:lnTo>
                    <a:pt x="202" y="62"/>
                  </a:lnTo>
                  <a:lnTo>
                    <a:pt x="203" y="62"/>
                  </a:lnTo>
                  <a:lnTo>
                    <a:pt x="205" y="62"/>
                  </a:lnTo>
                  <a:lnTo>
                    <a:pt x="206" y="62"/>
                  </a:lnTo>
                  <a:lnTo>
                    <a:pt x="207" y="62"/>
                  </a:lnTo>
                  <a:lnTo>
                    <a:pt x="208" y="62"/>
                  </a:lnTo>
                  <a:lnTo>
                    <a:pt x="209" y="62"/>
                  </a:lnTo>
                  <a:lnTo>
                    <a:pt x="210" y="61"/>
                  </a:lnTo>
                  <a:lnTo>
                    <a:pt x="212" y="60"/>
                  </a:lnTo>
                  <a:lnTo>
                    <a:pt x="213" y="60"/>
                  </a:lnTo>
                  <a:lnTo>
                    <a:pt x="214" y="60"/>
                  </a:lnTo>
                  <a:lnTo>
                    <a:pt x="215" y="60"/>
                  </a:lnTo>
                  <a:lnTo>
                    <a:pt x="216" y="60"/>
                  </a:lnTo>
                  <a:lnTo>
                    <a:pt x="217" y="60"/>
                  </a:lnTo>
                  <a:lnTo>
                    <a:pt x="219" y="59"/>
                  </a:lnTo>
                  <a:lnTo>
                    <a:pt x="219" y="58"/>
                  </a:lnTo>
                  <a:lnTo>
                    <a:pt x="220" y="57"/>
                  </a:lnTo>
                  <a:lnTo>
                    <a:pt x="222" y="55"/>
                  </a:lnTo>
                  <a:lnTo>
                    <a:pt x="223" y="55"/>
                  </a:lnTo>
                  <a:lnTo>
                    <a:pt x="224" y="55"/>
                  </a:lnTo>
                  <a:lnTo>
                    <a:pt x="224" y="54"/>
                  </a:lnTo>
                  <a:lnTo>
                    <a:pt x="224" y="54"/>
                  </a:lnTo>
                  <a:lnTo>
                    <a:pt x="225" y="52"/>
                  </a:lnTo>
                  <a:lnTo>
                    <a:pt x="226" y="51"/>
                  </a:lnTo>
                  <a:lnTo>
                    <a:pt x="227" y="50"/>
                  </a:lnTo>
                  <a:lnTo>
                    <a:pt x="228" y="49"/>
                  </a:lnTo>
                  <a:lnTo>
                    <a:pt x="229" y="48"/>
                  </a:lnTo>
                  <a:lnTo>
                    <a:pt x="229" y="47"/>
                  </a:lnTo>
                  <a:lnTo>
                    <a:pt x="230" y="46"/>
                  </a:lnTo>
                  <a:lnTo>
                    <a:pt x="231" y="45"/>
                  </a:lnTo>
                  <a:lnTo>
                    <a:pt x="232" y="45"/>
                  </a:lnTo>
                  <a:lnTo>
                    <a:pt x="233" y="44"/>
                  </a:lnTo>
                  <a:lnTo>
                    <a:pt x="233" y="42"/>
                  </a:lnTo>
                  <a:lnTo>
                    <a:pt x="234" y="42"/>
                  </a:lnTo>
                  <a:lnTo>
                    <a:pt x="234" y="41"/>
                  </a:lnTo>
                  <a:lnTo>
                    <a:pt x="234" y="40"/>
                  </a:lnTo>
                  <a:lnTo>
                    <a:pt x="235" y="39"/>
                  </a:lnTo>
                  <a:lnTo>
                    <a:pt x="236" y="38"/>
                  </a:lnTo>
                  <a:lnTo>
                    <a:pt x="237" y="37"/>
                  </a:lnTo>
                  <a:lnTo>
                    <a:pt x="238" y="36"/>
                  </a:lnTo>
                  <a:lnTo>
                    <a:pt x="240" y="35"/>
                  </a:lnTo>
                  <a:lnTo>
                    <a:pt x="241" y="34"/>
                  </a:lnTo>
                  <a:lnTo>
                    <a:pt x="241" y="33"/>
                  </a:lnTo>
                  <a:lnTo>
                    <a:pt x="242" y="33"/>
                  </a:lnTo>
                  <a:lnTo>
                    <a:pt x="242" y="32"/>
                  </a:lnTo>
                  <a:lnTo>
                    <a:pt x="243" y="31"/>
                  </a:lnTo>
                  <a:lnTo>
                    <a:pt x="244" y="30"/>
                  </a:lnTo>
                  <a:lnTo>
                    <a:pt x="244" y="29"/>
                  </a:lnTo>
                  <a:lnTo>
                    <a:pt x="245" y="29"/>
                  </a:lnTo>
                  <a:lnTo>
                    <a:pt x="246" y="29"/>
                  </a:lnTo>
                  <a:lnTo>
                    <a:pt x="247" y="29"/>
                  </a:lnTo>
                  <a:lnTo>
                    <a:pt x="248" y="28"/>
                  </a:lnTo>
                  <a:lnTo>
                    <a:pt x="249" y="28"/>
                  </a:lnTo>
                  <a:lnTo>
                    <a:pt x="251" y="27"/>
                  </a:lnTo>
                  <a:lnTo>
                    <a:pt x="251" y="26"/>
                  </a:lnTo>
                  <a:lnTo>
                    <a:pt x="252" y="26"/>
                  </a:lnTo>
                  <a:lnTo>
                    <a:pt x="253" y="24"/>
                  </a:lnTo>
                  <a:lnTo>
                    <a:pt x="255" y="23"/>
                  </a:lnTo>
                  <a:lnTo>
                    <a:pt x="256" y="22"/>
                  </a:lnTo>
                  <a:lnTo>
                    <a:pt x="257" y="22"/>
                  </a:lnTo>
                  <a:lnTo>
                    <a:pt x="258" y="21"/>
                  </a:lnTo>
                  <a:lnTo>
                    <a:pt x="259" y="20"/>
                  </a:lnTo>
                  <a:lnTo>
                    <a:pt x="260" y="19"/>
                  </a:lnTo>
                  <a:lnTo>
                    <a:pt x="261" y="19"/>
                  </a:lnTo>
                  <a:lnTo>
                    <a:pt x="261" y="18"/>
                  </a:lnTo>
                  <a:lnTo>
                    <a:pt x="262" y="18"/>
                  </a:lnTo>
                  <a:lnTo>
                    <a:pt x="262" y="18"/>
                  </a:lnTo>
                  <a:lnTo>
                    <a:pt x="263" y="18"/>
                  </a:lnTo>
                  <a:lnTo>
                    <a:pt x="265" y="18"/>
                  </a:lnTo>
                  <a:lnTo>
                    <a:pt x="265" y="17"/>
                  </a:lnTo>
                  <a:lnTo>
                    <a:pt x="266" y="17"/>
                  </a:lnTo>
                  <a:lnTo>
                    <a:pt x="268" y="17"/>
                  </a:lnTo>
                  <a:lnTo>
                    <a:pt x="269" y="16"/>
                  </a:lnTo>
                  <a:lnTo>
                    <a:pt x="270" y="16"/>
                  </a:lnTo>
                  <a:lnTo>
                    <a:pt x="270" y="15"/>
                  </a:lnTo>
                  <a:lnTo>
                    <a:pt x="272" y="14"/>
                  </a:lnTo>
                  <a:lnTo>
                    <a:pt x="273" y="13"/>
                  </a:lnTo>
                  <a:lnTo>
                    <a:pt x="275" y="12"/>
                  </a:lnTo>
                  <a:lnTo>
                    <a:pt x="275" y="11"/>
                  </a:lnTo>
                  <a:lnTo>
                    <a:pt x="276" y="11"/>
                  </a:lnTo>
                  <a:lnTo>
                    <a:pt x="276" y="10"/>
                  </a:lnTo>
                  <a:lnTo>
                    <a:pt x="277" y="10"/>
                  </a:lnTo>
                  <a:lnTo>
                    <a:pt x="278" y="10"/>
                  </a:lnTo>
                  <a:lnTo>
                    <a:pt x="279" y="9"/>
                  </a:lnTo>
                  <a:lnTo>
                    <a:pt x="281" y="9"/>
                  </a:lnTo>
                  <a:lnTo>
                    <a:pt x="282" y="9"/>
                  </a:lnTo>
                  <a:lnTo>
                    <a:pt x="282" y="8"/>
                  </a:lnTo>
                  <a:lnTo>
                    <a:pt x="283" y="8"/>
                  </a:lnTo>
                  <a:lnTo>
                    <a:pt x="287" y="6"/>
                  </a:lnTo>
                  <a:lnTo>
                    <a:pt x="287" y="5"/>
                  </a:lnTo>
                  <a:lnTo>
                    <a:pt x="288" y="5"/>
                  </a:lnTo>
                  <a:lnTo>
                    <a:pt x="288" y="5"/>
                  </a:lnTo>
                  <a:lnTo>
                    <a:pt x="288" y="4"/>
                  </a:lnTo>
                  <a:lnTo>
                    <a:pt x="290" y="3"/>
                  </a:lnTo>
                  <a:lnTo>
                    <a:pt x="291" y="3"/>
                  </a:lnTo>
                  <a:lnTo>
                    <a:pt x="291" y="2"/>
                  </a:lnTo>
                  <a:lnTo>
                    <a:pt x="292" y="2"/>
                  </a:lnTo>
                  <a:lnTo>
                    <a:pt x="293" y="2"/>
                  </a:lnTo>
                  <a:lnTo>
                    <a:pt x="295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906" name="Freeform 1131">
              <a:extLst>
                <a:ext uri="{FF2B5EF4-FFF2-40B4-BE49-F238E27FC236}">
                  <a16:creationId xmlns:a16="http://schemas.microsoft.com/office/drawing/2014/main" id="{6762A8C9-E681-8A53-3B8A-AA466858C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2838" y="3881439"/>
              <a:ext cx="693738" cy="449263"/>
            </a:xfrm>
            <a:custGeom>
              <a:avLst/>
              <a:gdLst>
                <a:gd name="T0" fmla="*/ 87 w 437"/>
                <a:gd name="T1" fmla="*/ 53 h 283"/>
                <a:gd name="T2" fmla="*/ 130 w 437"/>
                <a:gd name="T3" fmla="*/ 46 h 283"/>
                <a:gd name="T4" fmla="*/ 165 w 437"/>
                <a:gd name="T5" fmla="*/ 39 h 283"/>
                <a:gd name="T6" fmla="*/ 209 w 437"/>
                <a:gd name="T7" fmla="*/ 31 h 283"/>
                <a:gd name="T8" fmla="*/ 246 w 437"/>
                <a:gd name="T9" fmla="*/ 24 h 283"/>
                <a:gd name="T10" fmla="*/ 286 w 437"/>
                <a:gd name="T11" fmla="*/ 15 h 283"/>
                <a:gd name="T12" fmla="*/ 334 w 437"/>
                <a:gd name="T13" fmla="*/ 5 h 283"/>
                <a:gd name="T14" fmla="*/ 360 w 437"/>
                <a:gd name="T15" fmla="*/ 5 h 283"/>
                <a:gd name="T16" fmla="*/ 365 w 437"/>
                <a:gd name="T17" fmla="*/ 12 h 283"/>
                <a:gd name="T18" fmla="*/ 370 w 437"/>
                <a:gd name="T19" fmla="*/ 10 h 283"/>
                <a:gd name="T20" fmla="*/ 377 w 437"/>
                <a:gd name="T21" fmla="*/ 15 h 283"/>
                <a:gd name="T22" fmla="*/ 380 w 437"/>
                <a:gd name="T23" fmla="*/ 24 h 283"/>
                <a:gd name="T24" fmla="*/ 383 w 437"/>
                <a:gd name="T25" fmla="*/ 33 h 283"/>
                <a:gd name="T26" fmla="*/ 388 w 437"/>
                <a:gd name="T27" fmla="*/ 40 h 283"/>
                <a:gd name="T28" fmla="*/ 396 w 437"/>
                <a:gd name="T29" fmla="*/ 42 h 283"/>
                <a:gd name="T30" fmla="*/ 403 w 437"/>
                <a:gd name="T31" fmla="*/ 43 h 283"/>
                <a:gd name="T32" fmla="*/ 409 w 437"/>
                <a:gd name="T33" fmla="*/ 46 h 283"/>
                <a:gd name="T34" fmla="*/ 409 w 437"/>
                <a:gd name="T35" fmla="*/ 52 h 283"/>
                <a:gd name="T36" fmla="*/ 405 w 437"/>
                <a:gd name="T37" fmla="*/ 61 h 283"/>
                <a:gd name="T38" fmla="*/ 402 w 437"/>
                <a:gd name="T39" fmla="*/ 74 h 283"/>
                <a:gd name="T40" fmla="*/ 397 w 437"/>
                <a:gd name="T41" fmla="*/ 82 h 283"/>
                <a:gd name="T42" fmla="*/ 391 w 437"/>
                <a:gd name="T43" fmla="*/ 93 h 283"/>
                <a:gd name="T44" fmla="*/ 399 w 437"/>
                <a:gd name="T45" fmla="*/ 101 h 283"/>
                <a:gd name="T46" fmla="*/ 395 w 437"/>
                <a:gd name="T47" fmla="*/ 109 h 283"/>
                <a:gd name="T48" fmla="*/ 393 w 437"/>
                <a:gd name="T49" fmla="*/ 115 h 283"/>
                <a:gd name="T50" fmla="*/ 393 w 437"/>
                <a:gd name="T51" fmla="*/ 124 h 283"/>
                <a:gd name="T52" fmla="*/ 399 w 437"/>
                <a:gd name="T53" fmla="*/ 130 h 283"/>
                <a:gd name="T54" fmla="*/ 406 w 437"/>
                <a:gd name="T55" fmla="*/ 139 h 283"/>
                <a:gd name="T56" fmla="*/ 414 w 437"/>
                <a:gd name="T57" fmla="*/ 143 h 283"/>
                <a:gd name="T58" fmla="*/ 424 w 437"/>
                <a:gd name="T59" fmla="*/ 152 h 283"/>
                <a:gd name="T60" fmla="*/ 435 w 437"/>
                <a:gd name="T61" fmla="*/ 160 h 283"/>
                <a:gd name="T62" fmla="*/ 431 w 437"/>
                <a:gd name="T63" fmla="*/ 167 h 283"/>
                <a:gd name="T64" fmla="*/ 422 w 437"/>
                <a:gd name="T65" fmla="*/ 176 h 283"/>
                <a:gd name="T66" fmla="*/ 414 w 437"/>
                <a:gd name="T67" fmla="*/ 185 h 283"/>
                <a:gd name="T68" fmla="*/ 410 w 437"/>
                <a:gd name="T69" fmla="*/ 195 h 283"/>
                <a:gd name="T70" fmla="*/ 399 w 437"/>
                <a:gd name="T71" fmla="*/ 201 h 283"/>
                <a:gd name="T72" fmla="*/ 389 w 437"/>
                <a:gd name="T73" fmla="*/ 204 h 283"/>
                <a:gd name="T74" fmla="*/ 374 w 437"/>
                <a:gd name="T75" fmla="*/ 212 h 283"/>
                <a:gd name="T76" fmla="*/ 357 w 437"/>
                <a:gd name="T77" fmla="*/ 222 h 283"/>
                <a:gd name="T78" fmla="*/ 326 w 437"/>
                <a:gd name="T79" fmla="*/ 229 h 283"/>
                <a:gd name="T80" fmla="*/ 302 w 437"/>
                <a:gd name="T81" fmla="*/ 234 h 283"/>
                <a:gd name="T82" fmla="*/ 273 w 437"/>
                <a:gd name="T83" fmla="*/ 240 h 283"/>
                <a:gd name="T84" fmla="*/ 242 w 437"/>
                <a:gd name="T85" fmla="*/ 246 h 283"/>
                <a:gd name="T86" fmla="*/ 214 w 437"/>
                <a:gd name="T87" fmla="*/ 251 h 283"/>
                <a:gd name="T88" fmla="*/ 183 w 437"/>
                <a:gd name="T89" fmla="*/ 257 h 283"/>
                <a:gd name="T90" fmla="*/ 159 w 437"/>
                <a:gd name="T91" fmla="*/ 262 h 283"/>
                <a:gd name="T92" fmla="*/ 103 w 437"/>
                <a:gd name="T93" fmla="*/ 271 h 283"/>
                <a:gd name="T94" fmla="*/ 54 w 437"/>
                <a:gd name="T95" fmla="*/ 280 h 283"/>
                <a:gd name="T96" fmla="*/ 30 w 437"/>
                <a:gd name="T97" fmla="*/ 261 h 283"/>
                <a:gd name="T98" fmla="*/ 25 w 437"/>
                <a:gd name="T99" fmla="*/ 224 h 283"/>
                <a:gd name="T100" fmla="*/ 18 w 437"/>
                <a:gd name="T101" fmla="*/ 183 h 283"/>
                <a:gd name="T102" fmla="*/ 14 w 437"/>
                <a:gd name="T103" fmla="*/ 161 h 283"/>
                <a:gd name="T104" fmla="*/ 12 w 437"/>
                <a:gd name="T105" fmla="*/ 146 h 283"/>
                <a:gd name="T106" fmla="*/ 9 w 437"/>
                <a:gd name="T107" fmla="*/ 127 h 283"/>
                <a:gd name="T108" fmla="*/ 3 w 437"/>
                <a:gd name="T109" fmla="*/ 97 h 283"/>
                <a:gd name="T110" fmla="*/ 0 w 437"/>
                <a:gd name="T111" fmla="*/ 70 h 283"/>
                <a:gd name="T112" fmla="*/ 16 w 437"/>
                <a:gd name="T113" fmla="*/ 60 h 283"/>
                <a:gd name="T114" fmla="*/ 27 w 437"/>
                <a:gd name="T115" fmla="*/ 47 h 283"/>
                <a:gd name="T116" fmla="*/ 33 w 437"/>
                <a:gd name="T117" fmla="*/ 45 h 283"/>
                <a:gd name="T118" fmla="*/ 45 w 437"/>
                <a:gd name="T119" fmla="*/ 36 h 283"/>
                <a:gd name="T120" fmla="*/ 51 w 437"/>
                <a:gd name="T121" fmla="*/ 6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37" h="283">
                  <a:moveTo>
                    <a:pt x="51" y="60"/>
                  </a:moveTo>
                  <a:lnTo>
                    <a:pt x="52" y="60"/>
                  </a:lnTo>
                  <a:lnTo>
                    <a:pt x="56" y="60"/>
                  </a:lnTo>
                  <a:lnTo>
                    <a:pt x="57" y="59"/>
                  </a:lnTo>
                  <a:lnTo>
                    <a:pt x="61" y="58"/>
                  </a:lnTo>
                  <a:lnTo>
                    <a:pt x="62" y="58"/>
                  </a:lnTo>
                  <a:lnTo>
                    <a:pt x="66" y="58"/>
                  </a:lnTo>
                  <a:lnTo>
                    <a:pt x="67" y="57"/>
                  </a:lnTo>
                  <a:lnTo>
                    <a:pt x="69" y="57"/>
                  </a:lnTo>
                  <a:lnTo>
                    <a:pt x="70" y="57"/>
                  </a:lnTo>
                  <a:lnTo>
                    <a:pt x="72" y="57"/>
                  </a:lnTo>
                  <a:lnTo>
                    <a:pt x="77" y="55"/>
                  </a:lnTo>
                  <a:lnTo>
                    <a:pt x="84" y="54"/>
                  </a:lnTo>
                  <a:lnTo>
                    <a:pt x="87" y="53"/>
                  </a:lnTo>
                  <a:lnTo>
                    <a:pt x="92" y="52"/>
                  </a:lnTo>
                  <a:lnTo>
                    <a:pt x="93" y="52"/>
                  </a:lnTo>
                  <a:lnTo>
                    <a:pt x="95" y="52"/>
                  </a:lnTo>
                  <a:lnTo>
                    <a:pt x="100" y="51"/>
                  </a:lnTo>
                  <a:lnTo>
                    <a:pt x="101" y="51"/>
                  </a:lnTo>
                  <a:lnTo>
                    <a:pt x="105" y="51"/>
                  </a:lnTo>
                  <a:lnTo>
                    <a:pt x="107" y="50"/>
                  </a:lnTo>
                  <a:lnTo>
                    <a:pt x="110" y="50"/>
                  </a:lnTo>
                  <a:lnTo>
                    <a:pt x="112" y="49"/>
                  </a:lnTo>
                  <a:lnTo>
                    <a:pt x="120" y="48"/>
                  </a:lnTo>
                  <a:lnTo>
                    <a:pt x="121" y="48"/>
                  </a:lnTo>
                  <a:lnTo>
                    <a:pt x="124" y="47"/>
                  </a:lnTo>
                  <a:lnTo>
                    <a:pt x="129" y="46"/>
                  </a:lnTo>
                  <a:lnTo>
                    <a:pt x="130" y="46"/>
                  </a:lnTo>
                  <a:lnTo>
                    <a:pt x="132" y="45"/>
                  </a:lnTo>
                  <a:lnTo>
                    <a:pt x="133" y="45"/>
                  </a:lnTo>
                  <a:lnTo>
                    <a:pt x="136" y="44"/>
                  </a:lnTo>
                  <a:lnTo>
                    <a:pt x="141" y="43"/>
                  </a:lnTo>
                  <a:lnTo>
                    <a:pt x="148" y="42"/>
                  </a:lnTo>
                  <a:lnTo>
                    <a:pt x="149" y="42"/>
                  </a:lnTo>
                  <a:lnTo>
                    <a:pt x="151" y="42"/>
                  </a:lnTo>
                  <a:lnTo>
                    <a:pt x="152" y="42"/>
                  </a:lnTo>
                  <a:lnTo>
                    <a:pt x="154" y="42"/>
                  </a:lnTo>
                  <a:lnTo>
                    <a:pt x="155" y="42"/>
                  </a:lnTo>
                  <a:lnTo>
                    <a:pt x="158" y="41"/>
                  </a:lnTo>
                  <a:lnTo>
                    <a:pt x="161" y="40"/>
                  </a:lnTo>
                  <a:lnTo>
                    <a:pt x="163" y="40"/>
                  </a:lnTo>
                  <a:lnTo>
                    <a:pt x="165" y="39"/>
                  </a:lnTo>
                  <a:lnTo>
                    <a:pt x="166" y="39"/>
                  </a:lnTo>
                  <a:lnTo>
                    <a:pt x="169" y="39"/>
                  </a:lnTo>
                  <a:lnTo>
                    <a:pt x="171" y="38"/>
                  </a:lnTo>
                  <a:lnTo>
                    <a:pt x="173" y="38"/>
                  </a:lnTo>
                  <a:lnTo>
                    <a:pt x="175" y="37"/>
                  </a:lnTo>
                  <a:lnTo>
                    <a:pt x="180" y="36"/>
                  </a:lnTo>
                  <a:lnTo>
                    <a:pt x="184" y="36"/>
                  </a:lnTo>
                  <a:lnTo>
                    <a:pt x="184" y="35"/>
                  </a:lnTo>
                  <a:lnTo>
                    <a:pt x="185" y="35"/>
                  </a:lnTo>
                  <a:lnTo>
                    <a:pt x="190" y="34"/>
                  </a:lnTo>
                  <a:lnTo>
                    <a:pt x="192" y="34"/>
                  </a:lnTo>
                  <a:lnTo>
                    <a:pt x="200" y="33"/>
                  </a:lnTo>
                  <a:lnTo>
                    <a:pt x="207" y="31"/>
                  </a:lnTo>
                  <a:lnTo>
                    <a:pt x="209" y="31"/>
                  </a:lnTo>
                  <a:lnTo>
                    <a:pt x="212" y="30"/>
                  </a:lnTo>
                  <a:lnTo>
                    <a:pt x="219" y="29"/>
                  </a:lnTo>
                  <a:lnTo>
                    <a:pt x="220" y="28"/>
                  </a:lnTo>
                  <a:lnTo>
                    <a:pt x="221" y="28"/>
                  </a:lnTo>
                  <a:lnTo>
                    <a:pt x="227" y="27"/>
                  </a:lnTo>
                  <a:lnTo>
                    <a:pt x="232" y="26"/>
                  </a:lnTo>
                  <a:lnTo>
                    <a:pt x="233" y="26"/>
                  </a:lnTo>
                  <a:lnTo>
                    <a:pt x="234" y="25"/>
                  </a:lnTo>
                  <a:lnTo>
                    <a:pt x="235" y="25"/>
                  </a:lnTo>
                  <a:lnTo>
                    <a:pt x="238" y="25"/>
                  </a:lnTo>
                  <a:lnTo>
                    <a:pt x="238" y="24"/>
                  </a:lnTo>
                  <a:lnTo>
                    <a:pt x="241" y="24"/>
                  </a:lnTo>
                  <a:lnTo>
                    <a:pt x="244" y="24"/>
                  </a:lnTo>
                  <a:lnTo>
                    <a:pt x="246" y="24"/>
                  </a:lnTo>
                  <a:lnTo>
                    <a:pt x="246" y="23"/>
                  </a:lnTo>
                  <a:lnTo>
                    <a:pt x="247" y="23"/>
                  </a:lnTo>
                  <a:lnTo>
                    <a:pt x="253" y="22"/>
                  </a:lnTo>
                  <a:lnTo>
                    <a:pt x="254" y="22"/>
                  </a:lnTo>
                  <a:lnTo>
                    <a:pt x="258" y="21"/>
                  </a:lnTo>
                  <a:lnTo>
                    <a:pt x="259" y="21"/>
                  </a:lnTo>
                  <a:lnTo>
                    <a:pt x="267" y="19"/>
                  </a:lnTo>
                  <a:lnTo>
                    <a:pt x="272" y="18"/>
                  </a:lnTo>
                  <a:lnTo>
                    <a:pt x="274" y="17"/>
                  </a:lnTo>
                  <a:lnTo>
                    <a:pt x="275" y="17"/>
                  </a:lnTo>
                  <a:lnTo>
                    <a:pt x="278" y="16"/>
                  </a:lnTo>
                  <a:lnTo>
                    <a:pt x="285" y="15"/>
                  </a:lnTo>
                  <a:lnTo>
                    <a:pt x="286" y="15"/>
                  </a:lnTo>
                  <a:lnTo>
                    <a:pt x="286" y="15"/>
                  </a:lnTo>
                  <a:lnTo>
                    <a:pt x="292" y="14"/>
                  </a:lnTo>
                  <a:lnTo>
                    <a:pt x="300" y="12"/>
                  </a:lnTo>
                  <a:lnTo>
                    <a:pt x="302" y="12"/>
                  </a:lnTo>
                  <a:lnTo>
                    <a:pt x="303" y="12"/>
                  </a:lnTo>
                  <a:lnTo>
                    <a:pt x="303" y="12"/>
                  </a:lnTo>
                  <a:lnTo>
                    <a:pt x="306" y="11"/>
                  </a:lnTo>
                  <a:lnTo>
                    <a:pt x="311" y="10"/>
                  </a:lnTo>
                  <a:lnTo>
                    <a:pt x="312" y="10"/>
                  </a:lnTo>
                  <a:lnTo>
                    <a:pt x="318" y="8"/>
                  </a:lnTo>
                  <a:lnTo>
                    <a:pt x="319" y="8"/>
                  </a:lnTo>
                  <a:lnTo>
                    <a:pt x="326" y="6"/>
                  </a:lnTo>
                  <a:lnTo>
                    <a:pt x="328" y="6"/>
                  </a:lnTo>
                  <a:lnTo>
                    <a:pt x="332" y="6"/>
                  </a:lnTo>
                  <a:lnTo>
                    <a:pt x="334" y="5"/>
                  </a:lnTo>
                  <a:lnTo>
                    <a:pt x="337" y="4"/>
                  </a:lnTo>
                  <a:lnTo>
                    <a:pt x="346" y="2"/>
                  </a:lnTo>
                  <a:lnTo>
                    <a:pt x="349" y="2"/>
                  </a:lnTo>
                  <a:lnTo>
                    <a:pt x="349" y="1"/>
                  </a:lnTo>
                  <a:lnTo>
                    <a:pt x="354" y="0"/>
                  </a:lnTo>
                  <a:lnTo>
                    <a:pt x="355" y="0"/>
                  </a:lnTo>
                  <a:lnTo>
                    <a:pt x="356" y="1"/>
                  </a:lnTo>
                  <a:lnTo>
                    <a:pt x="356" y="3"/>
                  </a:lnTo>
                  <a:lnTo>
                    <a:pt x="357" y="3"/>
                  </a:lnTo>
                  <a:lnTo>
                    <a:pt x="358" y="4"/>
                  </a:lnTo>
                  <a:lnTo>
                    <a:pt x="358" y="5"/>
                  </a:lnTo>
                  <a:lnTo>
                    <a:pt x="359" y="5"/>
                  </a:lnTo>
                  <a:lnTo>
                    <a:pt x="359" y="4"/>
                  </a:lnTo>
                  <a:lnTo>
                    <a:pt x="360" y="5"/>
                  </a:lnTo>
                  <a:lnTo>
                    <a:pt x="361" y="5"/>
                  </a:lnTo>
                  <a:lnTo>
                    <a:pt x="361" y="6"/>
                  </a:lnTo>
                  <a:lnTo>
                    <a:pt x="361" y="6"/>
                  </a:lnTo>
                  <a:lnTo>
                    <a:pt x="362" y="7"/>
                  </a:lnTo>
                  <a:lnTo>
                    <a:pt x="362" y="8"/>
                  </a:lnTo>
                  <a:lnTo>
                    <a:pt x="362" y="9"/>
                  </a:lnTo>
                  <a:lnTo>
                    <a:pt x="363" y="9"/>
                  </a:lnTo>
                  <a:lnTo>
                    <a:pt x="363" y="10"/>
                  </a:lnTo>
                  <a:lnTo>
                    <a:pt x="364" y="10"/>
                  </a:lnTo>
                  <a:lnTo>
                    <a:pt x="364" y="11"/>
                  </a:lnTo>
                  <a:lnTo>
                    <a:pt x="363" y="11"/>
                  </a:lnTo>
                  <a:lnTo>
                    <a:pt x="364" y="11"/>
                  </a:lnTo>
                  <a:lnTo>
                    <a:pt x="364" y="12"/>
                  </a:lnTo>
                  <a:lnTo>
                    <a:pt x="365" y="12"/>
                  </a:lnTo>
                  <a:lnTo>
                    <a:pt x="365" y="11"/>
                  </a:lnTo>
                  <a:lnTo>
                    <a:pt x="366" y="11"/>
                  </a:lnTo>
                  <a:lnTo>
                    <a:pt x="366" y="12"/>
                  </a:lnTo>
                  <a:lnTo>
                    <a:pt x="367" y="12"/>
                  </a:lnTo>
                  <a:lnTo>
                    <a:pt x="367" y="11"/>
                  </a:lnTo>
                  <a:lnTo>
                    <a:pt x="367" y="10"/>
                  </a:lnTo>
                  <a:lnTo>
                    <a:pt x="367" y="10"/>
                  </a:lnTo>
                  <a:lnTo>
                    <a:pt x="368" y="10"/>
                  </a:lnTo>
                  <a:lnTo>
                    <a:pt x="368" y="11"/>
                  </a:lnTo>
                  <a:lnTo>
                    <a:pt x="369" y="11"/>
                  </a:lnTo>
                  <a:lnTo>
                    <a:pt x="369" y="10"/>
                  </a:lnTo>
                  <a:lnTo>
                    <a:pt x="369" y="9"/>
                  </a:lnTo>
                  <a:lnTo>
                    <a:pt x="370" y="9"/>
                  </a:lnTo>
                  <a:lnTo>
                    <a:pt x="370" y="10"/>
                  </a:lnTo>
                  <a:lnTo>
                    <a:pt x="370" y="11"/>
                  </a:lnTo>
                  <a:lnTo>
                    <a:pt x="371" y="11"/>
                  </a:lnTo>
                  <a:lnTo>
                    <a:pt x="372" y="11"/>
                  </a:lnTo>
                  <a:lnTo>
                    <a:pt x="373" y="11"/>
                  </a:lnTo>
                  <a:lnTo>
                    <a:pt x="374" y="11"/>
                  </a:lnTo>
                  <a:lnTo>
                    <a:pt x="375" y="12"/>
                  </a:lnTo>
                  <a:lnTo>
                    <a:pt x="375" y="13"/>
                  </a:lnTo>
                  <a:lnTo>
                    <a:pt x="376" y="14"/>
                  </a:lnTo>
                  <a:lnTo>
                    <a:pt x="376" y="14"/>
                  </a:lnTo>
                  <a:lnTo>
                    <a:pt x="377" y="14"/>
                  </a:lnTo>
                  <a:lnTo>
                    <a:pt x="377" y="13"/>
                  </a:lnTo>
                  <a:lnTo>
                    <a:pt x="377" y="14"/>
                  </a:lnTo>
                  <a:lnTo>
                    <a:pt x="377" y="15"/>
                  </a:lnTo>
                  <a:lnTo>
                    <a:pt x="377" y="15"/>
                  </a:lnTo>
                  <a:lnTo>
                    <a:pt x="376" y="15"/>
                  </a:lnTo>
                  <a:lnTo>
                    <a:pt x="376" y="16"/>
                  </a:lnTo>
                  <a:lnTo>
                    <a:pt x="376" y="17"/>
                  </a:lnTo>
                  <a:lnTo>
                    <a:pt x="376" y="18"/>
                  </a:lnTo>
                  <a:lnTo>
                    <a:pt x="377" y="18"/>
                  </a:lnTo>
                  <a:lnTo>
                    <a:pt x="378" y="17"/>
                  </a:lnTo>
                  <a:lnTo>
                    <a:pt x="379" y="17"/>
                  </a:lnTo>
                  <a:lnTo>
                    <a:pt x="380" y="19"/>
                  </a:lnTo>
                  <a:lnTo>
                    <a:pt x="380" y="20"/>
                  </a:lnTo>
                  <a:lnTo>
                    <a:pt x="381" y="21"/>
                  </a:lnTo>
                  <a:lnTo>
                    <a:pt x="381" y="22"/>
                  </a:lnTo>
                  <a:lnTo>
                    <a:pt x="381" y="23"/>
                  </a:lnTo>
                  <a:lnTo>
                    <a:pt x="380" y="23"/>
                  </a:lnTo>
                  <a:lnTo>
                    <a:pt x="380" y="24"/>
                  </a:lnTo>
                  <a:lnTo>
                    <a:pt x="381" y="24"/>
                  </a:lnTo>
                  <a:lnTo>
                    <a:pt x="382" y="24"/>
                  </a:lnTo>
                  <a:lnTo>
                    <a:pt x="382" y="25"/>
                  </a:lnTo>
                  <a:lnTo>
                    <a:pt x="382" y="26"/>
                  </a:lnTo>
                  <a:lnTo>
                    <a:pt x="382" y="27"/>
                  </a:lnTo>
                  <a:lnTo>
                    <a:pt x="383" y="27"/>
                  </a:lnTo>
                  <a:lnTo>
                    <a:pt x="383" y="29"/>
                  </a:lnTo>
                  <a:lnTo>
                    <a:pt x="383" y="30"/>
                  </a:lnTo>
                  <a:lnTo>
                    <a:pt x="384" y="31"/>
                  </a:lnTo>
                  <a:lnTo>
                    <a:pt x="384" y="32"/>
                  </a:lnTo>
                  <a:lnTo>
                    <a:pt x="383" y="31"/>
                  </a:lnTo>
                  <a:lnTo>
                    <a:pt x="383" y="32"/>
                  </a:lnTo>
                  <a:lnTo>
                    <a:pt x="382" y="33"/>
                  </a:lnTo>
                  <a:lnTo>
                    <a:pt x="383" y="33"/>
                  </a:lnTo>
                  <a:lnTo>
                    <a:pt x="384" y="34"/>
                  </a:lnTo>
                  <a:lnTo>
                    <a:pt x="385" y="34"/>
                  </a:lnTo>
                  <a:lnTo>
                    <a:pt x="385" y="35"/>
                  </a:lnTo>
                  <a:lnTo>
                    <a:pt x="385" y="35"/>
                  </a:lnTo>
                  <a:lnTo>
                    <a:pt x="385" y="36"/>
                  </a:lnTo>
                  <a:lnTo>
                    <a:pt x="386" y="36"/>
                  </a:lnTo>
                  <a:lnTo>
                    <a:pt x="386" y="37"/>
                  </a:lnTo>
                  <a:lnTo>
                    <a:pt x="387" y="37"/>
                  </a:lnTo>
                  <a:lnTo>
                    <a:pt x="387" y="38"/>
                  </a:lnTo>
                  <a:lnTo>
                    <a:pt x="386" y="38"/>
                  </a:lnTo>
                  <a:lnTo>
                    <a:pt x="386" y="39"/>
                  </a:lnTo>
                  <a:lnTo>
                    <a:pt x="387" y="39"/>
                  </a:lnTo>
                  <a:lnTo>
                    <a:pt x="388" y="39"/>
                  </a:lnTo>
                  <a:lnTo>
                    <a:pt x="388" y="40"/>
                  </a:lnTo>
                  <a:lnTo>
                    <a:pt x="389" y="40"/>
                  </a:lnTo>
                  <a:lnTo>
                    <a:pt x="389" y="41"/>
                  </a:lnTo>
                  <a:lnTo>
                    <a:pt x="390" y="41"/>
                  </a:lnTo>
                  <a:lnTo>
                    <a:pt x="390" y="42"/>
                  </a:lnTo>
                  <a:lnTo>
                    <a:pt x="390" y="42"/>
                  </a:lnTo>
                  <a:lnTo>
                    <a:pt x="391" y="42"/>
                  </a:lnTo>
                  <a:lnTo>
                    <a:pt x="392" y="43"/>
                  </a:lnTo>
                  <a:lnTo>
                    <a:pt x="393" y="42"/>
                  </a:lnTo>
                  <a:lnTo>
                    <a:pt x="394" y="42"/>
                  </a:lnTo>
                  <a:lnTo>
                    <a:pt x="394" y="42"/>
                  </a:lnTo>
                  <a:lnTo>
                    <a:pt x="394" y="42"/>
                  </a:lnTo>
                  <a:lnTo>
                    <a:pt x="394" y="42"/>
                  </a:lnTo>
                  <a:lnTo>
                    <a:pt x="395" y="42"/>
                  </a:lnTo>
                  <a:lnTo>
                    <a:pt x="396" y="42"/>
                  </a:lnTo>
                  <a:lnTo>
                    <a:pt x="396" y="43"/>
                  </a:lnTo>
                  <a:lnTo>
                    <a:pt x="397" y="43"/>
                  </a:lnTo>
                  <a:lnTo>
                    <a:pt x="398" y="44"/>
                  </a:lnTo>
                  <a:lnTo>
                    <a:pt x="397" y="44"/>
                  </a:lnTo>
                  <a:lnTo>
                    <a:pt x="397" y="45"/>
                  </a:lnTo>
                  <a:lnTo>
                    <a:pt x="398" y="45"/>
                  </a:lnTo>
                  <a:lnTo>
                    <a:pt x="399" y="45"/>
                  </a:lnTo>
                  <a:lnTo>
                    <a:pt x="400" y="44"/>
                  </a:lnTo>
                  <a:lnTo>
                    <a:pt x="401" y="44"/>
                  </a:lnTo>
                  <a:lnTo>
                    <a:pt x="401" y="45"/>
                  </a:lnTo>
                  <a:lnTo>
                    <a:pt x="402" y="45"/>
                  </a:lnTo>
                  <a:lnTo>
                    <a:pt x="403" y="45"/>
                  </a:lnTo>
                  <a:lnTo>
                    <a:pt x="403" y="44"/>
                  </a:lnTo>
                  <a:lnTo>
                    <a:pt x="403" y="43"/>
                  </a:lnTo>
                  <a:lnTo>
                    <a:pt x="404" y="44"/>
                  </a:lnTo>
                  <a:lnTo>
                    <a:pt x="404" y="45"/>
                  </a:lnTo>
                  <a:lnTo>
                    <a:pt x="405" y="45"/>
                  </a:lnTo>
                  <a:lnTo>
                    <a:pt x="406" y="45"/>
                  </a:lnTo>
                  <a:lnTo>
                    <a:pt x="406" y="44"/>
                  </a:lnTo>
                  <a:lnTo>
                    <a:pt x="407" y="44"/>
                  </a:lnTo>
                  <a:lnTo>
                    <a:pt x="407" y="45"/>
                  </a:lnTo>
                  <a:lnTo>
                    <a:pt x="407" y="44"/>
                  </a:lnTo>
                  <a:lnTo>
                    <a:pt x="408" y="44"/>
                  </a:lnTo>
                  <a:lnTo>
                    <a:pt x="408" y="43"/>
                  </a:lnTo>
                  <a:lnTo>
                    <a:pt x="409" y="43"/>
                  </a:lnTo>
                  <a:lnTo>
                    <a:pt x="409" y="44"/>
                  </a:lnTo>
                  <a:lnTo>
                    <a:pt x="409" y="45"/>
                  </a:lnTo>
                  <a:lnTo>
                    <a:pt x="409" y="46"/>
                  </a:lnTo>
                  <a:lnTo>
                    <a:pt x="410" y="47"/>
                  </a:lnTo>
                  <a:lnTo>
                    <a:pt x="411" y="47"/>
                  </a:lnTo>
                  <a:lnTo>
                    <a:pt x="412" y="47"/>
                  </a:lnTo>
                  <a:lnTo>
                    <a:pt x="412" y="48"/>
                  </a:lnTo>
                  <a:lnTo>
                    <a:pt x="412" y="48"/>
                  </a:lnTo>
                  <a:lnTo>
                    <a:pt x="412" y="49"/>
                  </a:lnTo>
                  <a:lnTo>
                    <a:pt x="413" y="49"/>
                  </a:lnTo>
                  <a:lnTo>
                    <a:pt x="413" y="50"/>
                  </a:lnTo>
                  <a:lnTo>
                    <a:pt x="412" y="51"/>
                  </a:lnTo>
                  <a:lnTo>
                    <a:pt x="412" y="51"/>
                  </a:lnTo>
                  <a:lnTo>
                    <a:pt x="411" y="51"/>
                  </a:lnTo>
                  <a:lnTo>
                    <a:pt x="410" y="51"/>
                  </a:lnTo>
                  <a:lnTo>
                    <a:pt x="409" y="51"/>
                  </a:lnTo>
                  <a:lnTo>
                    <a:pt x="409" y="52"/>
                  </a:lnTo>
                  <a:lnTo>
                    <a:pt x="409" y="53"/>
                  </a:lnTo>
                  <a:lnTo>
                    <a:pt x="409" y="54"/>
                  </a:lnTo>
                  <a:lnTo>
                    <a:pt x="408" y="54"/>
                  </a:lnTo>
                  <a:lnTo>
                    <a:pt x="407" y="54"/>
                  </a:lnTo>
                  <a:lnTo>
                    <a:pt x="407" y="55"/>
                  </a:lnTo>
                  <a:lnTo>
                    <a:pt x="407" y="56"/>
                  </a:lnTo>
                  <a:lnTo>
                    <a:pt x="406" y="57"/>
                  </a:lnTo>
                  <a:lnTo>
                    <a:pt x="406" y="58"/>
                  </a:lnTo>
                  <a:lnTo>
                    <a:pt x="405" y="58"/>
                  </a:lnTo>
                  <a:lnTo>
                    <a:pt x="405" y="59"/>
                  </a:lnTo>
                  <a:lnTo>
                    <a:pt x="405" y="60"/>
                  </a:lnTo>
                  <a:lnTo>
                    <a:pt x="405" y="61"/>
                  </a:lnTo>
                  <a:lnTo>
                    <a:pt x="404" y="61"/>
                  </a:lnTo>
                  <a:lnTo>
                    <a:pt x="405" y="61"/>
                  </a:lnTo>
                  <a:lnTo>
                    <a:pt x="405" y="62"/>
                  </a:lnTo>
                  <a:lnTo>
                    <a:pt x="404" y="62"/>
                  </a:lnTo>
                  <a:lnTo>
                    <a:pt x="404" y="63"/>
                  </a:lnTo>
                  <a:lnTo>
                    <a:pt x="404" y="64"/>
                  </a:lnTo>
                  <a:lnTo>
                    <a:pt x="404" y="65"/>
                  </a:lnTo>
                  <a:lnTo>
                    <a:pt x="404" y="66"/>
                  </a:lnTo>
                  <a:lnTo>
                    <a:pt x="404" y="68"/>
                  </a:lnTo>
                  <a:lnTo>
                    <a:pt x="404" y="69"/>
                  </a:lnTo>
                  <a:lnTo>
                    <a:pt x="404" y="70"/>
                  </a:lnTo>
                  <a:lnTo>
                    <a:pt x="403" y="70"/>
                  </a:lnTo>
                  <a:lnTo>
                    <a:pt x="403" y="70"/>
                  </a:lnTo>
                  <a:lnTo>
                    <a:pt x="403" y="71"/>
                  </a:lnTo>
                  <a:lnTo>
                    <a:pt x="403" y="72"/>
                  </a:lnTo>
                  <a:lnTo>
                    <a:pt x="402" y="74"/>
                  </a:lnTo>
                  <a:lnTo>
                    <a:pt x="401" y="75"/>
                  </a:lnTo>
                  <a:lnTo>
                    <a:pt x="401" y="76"/>
                  </a:lnTo>
                  <a:lnTo>
                    <a:pt x="400" y="77"/>
                  </a:lnTo>
                  <a:lnTo>
                    <a:pt x="399" y="77"/>
                  </a:lnTo>
                  <a:lnTo>
                    <a:pt x="399" y="78"/>
                  </a:lnTo>
                  <a:lnTo>
                    <a:pt x="398" y="79"/>
                  </a:lnTo>
                  <a:lnTo>
                    <a:pt x="399" y="79"/>
                  </a:lnTo>
                  <a:lnTo>
                    <a:pt x="399" y="79"/>
                  </a:lnTo>
                  <a:lnTo>
                    <a:pt x="400" y="79"/>
                  </a:lnTo>
                  <a:lnTo>
                    <a:pt x="400" y="79"/>
                  </a:lnTo>
                  <a:lnTo>
                    <a:pt x="399" y="80"/>
                  </a:lnTo>
                  <a:lnTo>
                    <a:pt x="398" y="80"/>
                  </a:lnTo>
                  <a:lnTo>
                    <a:pt x="398" y="81"/>
                  </a:lnTo>
                  <a:lnTo>
                    <a:pt x="397" y="82"/>
                  </a:lnTo>
                  <a:lnTo>
                    <a:pt x="397" y="83"/>
                  </a:lnTo>
                  <a:lnTo>
                    <a:pt x="397" y="84"/>
                  </a:lnTo>
                  <a:lnTo>
                    <a:pt x="397" y="85"/>
                  </a:lnTo>
                  <a:lnTo>
                    <a:pt x="396" y="85"/>
                  </a:lnTo>
                  <a:lnTo>
                    <a:pt x="396" y="86"/>
                  </a:lnTo>
                  <a:lnTo>
                    <a:pt x="394" y="88"/>
                  </a:lnTo>
                  <a:lnTo>
                    <a:pt x="394" y="88"/>
                  </a:lnTo>
                  <a:lnTo>
                    <a:pt x="393" y="88"/>
                  </a:lnTo>
                  <a:lnTo>
                    <a:pt x="393" y="88"/>
                  </a:lnTo>
                  <a:lnTo>
                    <a:pt x="392" y="89"/>
                  </a:lnTo>
                  <a:lnTo>
                    <a:pt x="391" y="90"/>
                  </a:lnTo>
                  <a:lnTo>
                    <a:pt x="391" y="91"/>
                  </a:lnTo>
                  <a:lnTo>
                    <a:pt x="391" y="92"/>
                  </a:lnTo>
                  <a:lnTo>
                    <a:pt x="391" y="93"/>
                  </a:lnTo>
                  <a:lnTo>
                    <a:pt x="392" y="93"/>
                  </a:lnTo>
                  <a:lnTo>
                    <a:pt x="393" y="94"/>
                  </a:lnTo>
                  <a:lnTo>
                    <a:pt x="393" y="95"/>
                  </a:lnTo>
                  <a:lnTo>
                    <a:pt x="394" y="95"/>
                  </a:lnTo>
                  <a:lnTo>
                    <a:pt x="394" y="96"/>
                  </a:lnTo>
                  <a:lnTo>
                    <a:pt x="394" y="96"/>
                  </a:lnTo>
                  <a:lnTo>
                    <a:pt x="394" y="97"/>
                  </a:lnTo>
                  <a:lnTo>
                    <a:pt x="395" y="97"/>
                  </a:lnTo>
                  <a:lnTo>
                    <a:pt x="396" y="97"/>
                  </a:lnTo>
                  <a:lnTo>
                    <a:pt x="396" y="98"/>
                  </a:lnTo>
                  <a:lnTo>
                    <a:pt x="396" y="99"/>
                  </a:lnTo>
                  <a:lnTo>
                    <a:pt x="397" y="99"/>
                  </a:lnTo>
                  <a:lnTo>
                    <a:pt x="398" y="100"/>
                  </a:lnTo>
                  <a:lnTo>
                    <a:pt x="399" y="101"/>
                  </a:lnTo>
                  <a:lnTo>
                    <a:pt x="399" y="102"/>
                  </a:lnTo>
                  <a:lnTo>
                    <a:pt x="398" y="103"/>
                  </a:lnTo>
                  <a:lnTo>
                    <a:pt x="397" y="103"/>
                  </a:lnTo>
                  <a:lnTo>
                    <a:pt x="396" y="103"/>
                  </a:lnTo>
                  <a:lnTo>
                    <a:pt x="396" y="104"/>
                  </a:lnTo>
                  <a:lnTo>
                    <a:pt x="396" y="105"/>
                  </a:lnTo>
                  <a:lnTo>
                    <a:pt x="397" y="105"/>
                  </a:lnTo>
                  <a:lnTo>
                    <a:pt x="397" y="106"/>
                  </a:lnTo>
                  <a:lnTo>
                    <a:pt x="397" y="106"/>
                  </a:lnTo>
                  <a:lnTo>
                    <a:pt x="396" y="107"/>
                  </a:lnTo>
                  <a:lnTo>
                    <a:pt x="397" y="107"/>
                  </a:lnTo>
                  <a:lnTo>
                    <a:pt x="397" y="108"/>
                  </a:lnTo>
                  <a:lnTo>
                    <a:pt x="396" y="109"/>
                  </a:lnTo>
                  <a:lnTo>
                    <a:pt x="395" y="109"/>
                  </a:lnTo>
                  <a:lnTo>
                    <a:pt x="395" y="110"/>
                  </a:lnTo>
                  <a:lnTo>
                    <a:pt x="395" y="111"/>
                  </a:lnTo>
                  <a:lnTo>
                    <a:pt x="394" y="111"/>
                  </a:lnTo>
                  <a:lnTo>
                    <a:pt x="394" y="111"/>
                  </a:lnTo>
                  <a:lnTo>
                    <a:pt x="393" y="111"/>
                  </a:lnTo>
                  <a:lnTo>
                    <a:pt x="392" y="111"/>
                  </a:lnTo>
                  <a:lnTo>
                    <a:pt x="392" y="112"/>
                  </a:lnTo>
                  <a:lnTo>
                    <a:pt x="392" y="113"/>
                  </a:lnTo>
                  <a:lnTo>
                    <a:pt x="392" y="114"/>
                  </a:lnTo>
                  <a:lnTo>
                    <a:pt x="391" y="114"/>
                  </a:lnTo>
                  <a:lnTo>
                    <a:pt x="391" y="115"/>
                  </a:lnTo>
                  <a:lnTo>
                    <a:pt x="392" y="115"/>
                  </a:lnTo>
                  <a:lnTo>
                    <a:pt x="392" y="115"/>
                  </a:lnTo>
                  <a:lnTo>
                    <a:pt x="393" y="115"/>
                  </a:lnTo>
                  <a:lnTo>
                    <a:pt x="393" y="116"/>
                  </a:lnTo>
                  <a:lnTo>
                    <a:pt x="393" y="117"/>
                  </a:lnTo>
                  <a:lnTo>
                    <a:pt x="392" y="117"/>
                  </a:lnTo>
                  <a:lnTo>
                    <a:pt x="392" y="118"/>
                  </a:lnTo>
                  <a:lnTo>
                    <a:pt x="392" y="119"/>
                  </a:lnTo>
                  <a:lnTo>
                    <a:pt x="392" y="120"/>
                  </a:lnTo>
                  <a:lnTo>
                    <a:pt x="393" y="121"/>
                  </a:lnTo>
                  <a:lnTo>
                    <a:pt x="394" y="121"/>
                  </a:lnTo>
                  <a:lnTo>
                    <a:pt x="394" y="121"/>
                  </a:lnTo>
                  <a:lnTo>
                    <a:pt x="394" y="121"/>
                  </a:lnTo>
                  <a:lnTo>
                    <a:pt x="394" y="122"/>
                  </a:lnTo>
                  <a:lnTo>
                    <a:pt x="394" y="123"/>
                  </a:lnTo>
                  <a:lnTo>
                    <a:pt x="393" y="123"/>
                  </a:lnTo>
                  <a:lnTo>
                    <a:pt x="393" y="124"/>
                  </a:lnTo>
                  <a:lnTo>
                    <a:pt x="394" y="125"/>
                  </a:lnTo>
                  <a:lnTo>
                    <a:pt x="394" y="125"/>
                  </a:lnTo>
                  <a:lnTo>
                    <a:pt x="394" y="126"/>
                  </a:lnTo>
                  <a:lnTo>
                    <a:pt x="394" y="126"/>
                  </a:lnTo>
                  <a:lnTo>
                    <a:pt x="394" y="127"/>
                  </a:lnTo>
                  <a:lnTo>
                    <a:pt x="394" y="127"/>
                  </a:lnTo>
                  <a:lnTo>
                    <a:pt x="394" y="128"/>
                  </a:lnTo>
                  <a:lnTo>
                    <a:pt x="394" y="129"/>
                  </a:lnTo>
                  <a:lnTo>
                    <a:pt x="394" y="130"/>
                  </a:lnTo>
                  <a:lnTo>
                    <a:pt x="395" y="131"/>
                  </a:lnTo>
                  <a:lnTo>
                    <a:pt x="396" y="131"/>
                  </a:lnTo>
                  <a:lnTo>
                    <a:pt x="397" y="131"/>
                  </a:lnTo>
                  <a:lnTo>
                    <a:pt x="398" y="130"/>
                  </a:lnTo>
                  <a:lnTo>
                    <a:pt x="399" y="130"/>
                  </a:lnTo>
                  <a:lnTo>
                    <a:pt x="400" y="129"/>
                  </a:lnTo>
                  <a:lnTo>
                    <a:pt x="401" y="130"/>
                  </a:lnTo>
                  <a:lnTo>
                    <a:pt x="402" y="130"/>
                  </a:lnTo>
                  <a:lnTo>
                    <a:pt x="403" y="131"/>
                  </a:lnTo>
                  <a:lnTo>
                    <a:pt x="403" y="131"/>
                  </a:lnTo>
                  <a:lnTo>
                    <a:pt x="404" y="132"/>
                  </a:lnTo>
                  <a:lnTo>
                    <a:pt x="405" y="133"/>
                  </a:lnTo>
                  <a:lnTo>
                    <a:pt x="405" y="134"/>
                  </a:lnTo>
                  <a:lnTo>
                    <a:pt x="405" y="134"/>
                  </a:lnTo>
                  <a:lnTo>
                    <a:pt x="405" y="135"/>
                  </a:lnTo>
                  <a:lnTo>
                    <a:pt x="406" y="136"/>
                  </a:lnTo>
                  <a:lnTo>
                    <a:pt x="406" y="137"/>
                  </a:lnTo>
                  <a:lnTo>
                    <a:pt x="406" y="138"/>
                  </a:lnTo>
                  <a:lnTo>
                    <a:pt x="406" y="139"/>
                  </a:lnTo>
                  <a:lnTo>
                    <a:pt x="406" y="140"/>
                  </a:lnTo>
                  <a:lnTo>
                    <a:pt x="407" y="142"/>
                  </a:lnTo>
                  <a:lnTo>
                    <a:pt x="407" y="143"/>
                  </a:lnTo>
                  <a:lnTo>
                    <a:pt x="408" y="143"/>
                  </a:lnTo>
                  <a:lnTo>
                    <a:pt x="408" y="143"/>
                  </a:lnTo>
                  <a:lnTo>
                    <a:pt x="409" y="143"/>
                  </a:lnTo>
                  <a:lnTo>
                    <a:pt x="410" y="143"/>
                  </a:lnTo>
                  <a:lnTo>
                    <a:pt x="411" y="143"/>
                  </a:lnTo>
                  <a:lnTo>
                    <a:pt x="412" y="143"/>
                  </a:lnTo>
                  <a:lnTo>
                    <a:pt x="412" y="143"/>
                  </a:lnTo>
                  <a:lnTo>
                    <a:pt x="412" y="143"/>
                  </a:lnTo>
                  <a:lnTo>
                    <a:pt x="413" y="143"/>
                  </a:lnTo>
                  <a:lnTo>
                    <a:pt x="413" y="143"/>
                  </a:lnTo>
                  <a:lnTo>
                    <a:pt x="414" y="143"/>
                  </a:lnTo>
                  <a:lnTo>
                    <a:pt x="416" y="145"/>
                  </a:lnTo>
                  <a:lnTo>
                    <a:pt x="416" y="146"/>
                  </a:lnTo>
                  <a:lnTo>
                    <a:pt x="417" y="147"/>
                  </a:lnTo>
                  <a:lnTo>
                    <a:pt x="417" y="148"/>
                  </a:lnTo>
                  <a:lnTo>
                    <a:pt x="418" y="149"/>
                  </a:lnTo>
                  <a:lnTo>
                    <a:pt x="419" y="149"/>
                  </a:lnTo>
                  <a:lnTo>
                    <a:pt x="420" y="150"/>
                  </a:lnTo>
                  <a:lnTo>
                    <a:pt x="421" y="150"/>
                  </a:lnTo>
                  <a:lnTo>
                    <a:pt x="422" y="150"/>
                  </a:lnTo>
                  <a:lnTo>
                    <a:pt x="422" y="151"/>
                  </a:lnTo>
                  <a:lnTo>
                    <a:pt x="422" y="151"/>
                  </a:lnTo>
                  <a:lnTo>
                    <a:pt x="423" y="152"/>
                  </a:lnTo>
                  <a:lnTo>
                    <a:pt x="424" y="152"/>
                  </a:lnTo>
                  <a:lnTo>
                    <a:pt x="424" y="152"/>
                  </a:lnTo>
                  <a:lnTo>
                    <a:pt x="425" y="152"/>
                  </a:lnTo>
                  <a:lnTo>
                    <a:pt x="425" y="153"/>
                  </a:lnTo>
                  <a:lnTo>
                    <a:pt x="426" y="154"/>
                  </a:lnTo>
                  <a:lnTo>
                    <a:pt x="426" y="155"/>
                  </a:lnTo>
                  <a:lnTo>
                    <a:pt x="427" y="155"/>
                  </a:lnTo>
                  <a:lnTo>
                    <a:pt x="428" y="156"/>
                  </a:lnTo>
                  <a:lnTo>
                    <a:pt x="430" y="156"/>
                  </a:lnTo>
                  <a:lnTo>
                    <a:pt x="431" y="157"/>
                  </a:lnTo>
                  <a:lnTo>
                    <a:pt x="432" y="157"/>
                  </a:lnTo>
                  <a:lnTo>
                    <a:pt x="432" y="158"/>
                  </a:lnTo>
                  <a:lnTo>
                    <a:pt x="433" y="159"/>
                  </a:lnTo>
                  <a:lnTo>
                    <a:pt x="433" y="160"/>
                  </a:lnTo>
                  <a:lnTo>
                    <a:pt x="434" y="160"/>
                  </a:lnTo>
                  <a:lnTo>
                    <a:pt x="435" y="160"/>
                  </a:lnTo>
                  <a:lnTo>
                    <a:pt x="435" y="161"/>
                  </a:lnTo>
                  <a:lnTo>
                    <a:pt x="436" y="161"/>
                  </a:lnTo>
                  <a:lnTo>
                    <a:pt x="437" y="161"/>
                  </a:lnTo>
                  <a:lnTo>
                    <a:pt x="437" y="162"/>
                  </a:lnTo>
                  <a:lnTo>
                    <a:pt x="437" y="163"/>
                  </a:lnTo>
                  <a:lnTo>
                    <a:pt x="436" y="164"/>
                  </a:lnTo>
                  <a:lnTo>
                    <a:pt x="435" y="164"/>
                  </a:lnTo>
                  <a:lnTo>
                    <a:pt x="435" y="165"/>
                  </a:lnTo>
                  <a:lnTo>
                    <a:pt x="434" y="165"/>
                  </a:lnTo>
                  <a:lnTo>
                    <a:pt x="433" y="166"/>
                  </a:lnTo>
                  <a:lnTo>
                    <a:pt x="432" y="166"/>
                  </a:lnTo>
                  <a:lnTo>
                    <a:pt x="431" y="166"/>
                  </a:lnTo>
                  <a:lnTo>
                    <a:pt x="431" y="166"/>
                  </a:lnTo>
                  <a:lnTo>
                    <a:pt x="431" y="167"/>
                  </a:lnTo>
                  <a:lnTo>
                    <a:pt x="430" y="167"/>
                  </a:lnTo>
                  <a:lnTo>
                    <a:pt x="430" y="168"/>
                  </a:lnTo>
                  <a:lnTo>
                    <a:pt x="430" y="169"/>
                  </a:lnTo>
                  <a:lnTo>
                    <a:pt x="430" y="170"/>
                  </a:lnTo>
                  <a:lnTo>
                    <a:pt x="429" y="170"/>
                  </a:lnTo>
                  <a:lnTo>
                    <a:pt x="429" y="170"/>
                  </a:lnTo>
                  <a:lnTo>
                    <a:pt x="429" y="171"/>
                  </a:lnTo>
                  <a:lnTo>
                    <a:pt x="427" y="171"/>
                  </a:lnTo>
                  <a:lnTo>
                    <a:pt x="427" y="172"/>
                  </a:lnTo>
                  <a:lnTo>
                    <a:pt x="425" y="173"/>
                  </a:lnTo>
                  <a:lnTo>
                    <a:pt x="424" y="173"/>
                  </a:lnTo>
                  <a:lnTo>
                    <a:pt x="423" y="173"/>
                  </a:lnTo>
                  <a:lnTo>
                    <a:pt x="423" y="174"/>
                  </a:lnTo>
                  <a:lnTo>
                    <a:pt x="422" y="176"/>
                  </a:lnTo>
                  <a:lnTo>
                    <a:pt x="421" y="177"/>
                  </a:lnTo>
                  <a:lnTo>
                    <a:pt x="421" y="178"/>
                  </a:lnTo>
                  <a:lnTo>
                    <a:pt x="420" y="179"/>
                  </a:lnTo>
                  <a:lnTo>
                    <a:pt x="420" y="180"/>
                  </a:lnTo>
                  <a:lnTo>
                    <a:pt x="419" y="180"/>
                  </a:lnTo>
                  <a:lnTo>
                    <a:pt x="418" y="180"/>
                  </a:lnTo>
                  <a:lnTo>
                    <a:pt x="418" y="180"/>
                  </a:lnTo>
                  <a:lnTo>
                    <a:pt x="417" y="180"/>
                  </a:lnTo>
                  <a:lnTo>
                    <a:pt x="417" y="181"/>
                  </a:lnTo>
                  <a:lnTo>
                    <a:pt x="416" y="182"/>
                  </a:lnTo>
                  <a:lnTo>
                    <a:pt x="416" y="183"/>
                  </a:lnTo>
                  <a:lnTo>
                    <a:pt x="416" y="184"/>
                  </a:lnTo>
                  <a:lnTo>
                    <a:pt x="415" y="185"/>
                  </a:lnTo>
                  <a:lnTo>
                    <a:pt x="414" y="185"/>
                  </a:lnTo>
                  <a:lnTo>
                    <a:pt x="413" y="186"/>
                  </a:lnTo>
                  <a:lnTo>
                    <a:pt x="412" y="186"/>
                  </a:lnTo>
                  <a:lnTo>
                    <a:pt x="412" y="187"/>
                  </a:lnTo>
                  <a:lnTo>
                    <a:pt x="412" y="188"/>
                  </a:lnTo>
                  <a:lnTo>
                    <a:pt x="412" y="189"/>
                  </a:lnTo>
                  <a:lnTo>
                    <a:pt x="412" y="189"/>
                  </a:lnTo>
                  <a:lnTo>
                    <a:pt x="412" y="190"/>
                  </a:lnTo>
                  <a:lnTo>
                    <a:pt x="413" y="190"/>
                  </a:lnTo>
                  <a:lnTo>
                    <a:pt x="413" y="191"/>
                  </a:lnTo>
                  <a:lnTo>
                    <a:pt x="413" y="192"/>
                  </a:lnTo>
                  <a:lnTo>
                    <a:pt x="413" y="193"/>
                  </a:lnTo>
                  <a:lnTo>
                    <a:pt x="412" y="194"/>
                  </a:lnTo>
                  <a:lnTo>
                    <a:pt x="411" y="195"/>
                  </a:lnTo>
                  <a:lnTo>
                    <a:pt x="410" y="195"/>
                  </a:lnTo>
                  <a:lnTo>
                    <a:pt x="409" y="196"/>
                  </a:lnTo>
                  <a:lnTo>
                    <a:pt x="409" y="197"/>
                  </a:lnTo>
                  <a:lnTo>
                    <a:pt x="408" y="198"/>
                  </a:lnTo>
                  <a:lnTo>
                    <a:pt x="407" y="198"/>
                  </a:lnTo>
                  <a:lnTo>
                    <a:pt x="406" y="198"/>
                  </a:lnTo>
                  <a:lnTo>
                    <a:pt x="404" y="199"/>
                  </a:lnTo>
                  <a:lnTo>
                    <a:pt x="403" y="199"/>
                  </a:lnTo>
                  <a:lnTo>
                    <a:pt x="403" y="199"/>
                  </a:lnTo>
                  <a:lnTo>
                    <a:pt x="402" y="199"/>
                  </a:lnTo>
                  <a:lnTo>
                    <a:pt x="402" y="200"/>
                  </a:lnTo>
                  <a:lnTo>
                    <a:pt x="401" y="200"/>
                  </a:lnTo>
                  <a:lnTo>
                    <a:pt x="400" y="200"/>
                  </a:lnTo>
                  <a:lnTo>
                    <a:pt x="400" y="201"/>
                  </a:lnTo>
                  <a:lnTo>
                    <a:pt x="399" y="201"/>
                  </a:lnTo>
                  <a:lnTo>
                    <a:pt x="398" y="203"/>
                  </a:lnTo>
                  <a:lnTo>
                    <a:pt x="397" y="203"/>
                  </a:lnTo>
                  <a:lnTo>
                    <a:pt x="397" y="204"/>
                  </a:lnTo>
                  <a:lnTo>
                    <a:pt x="396" y="205"/>
                  </a:lnTo>
                  <a:lnTo>
                    <a:pt x="396" y="206"/>
                  </a:lnTo>
                  <a:lnTo>
                    <a:pt x="395" y="206"/>
                  </a:lnTo>
                  <a:lnTo>
                    <a:pt x="394" y="206"/>
                  </a:lnTo>
                  <a:lnTo>
                    <a:pt x="394" y="206"/>
                  </a:lnTo>
                  <a:lnTo>
                    <a:pt x="393" y="205"/>
                  </a:lnTo>
                  <a:lnTo>
                    <a:pt x="392" y="205"/>
                  </a:lnTo>
                  <a:lnTo>
                    <a:pt x="391" y="205"/>
                  </a:lnTo>
                  <a:lnTo>
                    <a:pt x="390" y="205"/>
                  </a:lnTo>
                  <a:lnTo>
                    <a:pt x="389" y="205"/>
                  </a:lnTo>
                  <a:lnTo>
                    <a:pt x="389" y="204"/>
                  </a:lnTo>
                  <a:lnTo>
                    <a:pt x="387" y="205"/>
                  </a:lnTo>
                  <a:lnTo>
                    <a:pt x="385" y="205"/>
                  </a:lnTo>
                  <a:lnTo>
                    <a:pt x="385" y="205"/>
                  </a:lnTo>
                  <a:lnTo>
                    <a:pt x="384" y="205"/>
                  </a:lnTo>
                  <a:lnTo>
                    <a:pt x="383" y="205"/>
                  </a:lnTo>
                  <a:lnTo>
                    <a:pt x="382" y="206"/>
                  </a:lnTo>
                  <a:lnTo>
                    <a:pt x="380" y="206"/>
                  </a:lnTo>
                  <a:lnTo>
                    <a:pt x="379" y="207"/>
                  </a:lnTo>
                  <a:lnTo>
                    <a:pt x="377" y="208"/>
                  </a:lnTo>
                  <a:lnTo>
                    <a:pt x="376" y="209"/>
                  </a:lnTo>
                  <a:lnTo>
                    <a:pt x="376" y="209"/>
                  </a:lnTo>
                  <a:lnTo>
                    <a:pt x="376" y="210"/>
                  </a:lnTo>
                  <a:lnTo>
                    <a:pt x="375" y="211"/>
                  </a:lnTo>
                  <a:lnTo>
                    <a:pt x="374" y="212"/>
                  </a:lnTo>
                  <a:lnTo>
                    <a:pt x="374" y="213"/>
                  </a:lnTo>
                  <a:lnTo>
                    <a:pt x="373" y="214"/>
                  </a:lnTo>
                  <a:lnTo>
                    <a:pt x="373" y="215"/>
                  </a:lnTo>
                  <a:lnTo>
                    <a:pt x="372" y="216"/>
                  </a:lnTo>
                  <a:lnTo>
                    <a:pt x="372" y="216"/>
                  </a:lnTo>
                  <a:lnTo>
                    <a:pt x="372" y="217"/>
                  </a:lnTo>
                  <a:lnTo>
                    <a:pt x="372" y="218"/>
                  </a:lnTo>
                  <a:lnTo>
                    <a:pt x="372" y="219"/>
                  </a:lnTo>
                  <a:lnTo>
                    <a:pt x="371" y="219"/>
                  </a:lnTo>
                  <a:lnTo>
                    <a:pt x="370" y="219"/>
                  </a:lnTo>
                  <a:lnTo>
                    <a:pt x="369" y="219"/>
                  </a:lnTo>
                  <a:lnTo>
                    <a:pt x="367" y="220"/>
                  </a:lnTo>
                  <a:lnTo>
                    <a:pt x="358" y="222"/>
                  </a:lnTo>
                  <a:lnTo>
                    <a:pt x="357" y="222"/>
                  </a:lnTo>
                  <a:lnTo>
                    <a:pt x="356" y="223"/>
                  </a:lnTo>
                  <a:lnTo>
                    <a:pt x="355" y="223"/>
                  </a:lnTo>
                  <a:lnTo>
                    <a:pt x="354" y="223"/>
                  </a:lnTo>
                  <a:lnTo>
                    <a:pt x="346" y="225"/>
                  </a:lnTo>
                  <a:lnTo>
                    <a:pt x="345" y="225"/>
                  </a:lnTo>
                  <a:lnTo>
                    <a:pt x="339" y="225"/>
                  </a:lnTo>
                  <a:lnTo>
                    <a:pt x="339" y="226"/>
                  </a:lnTo>
                  <a:lnTo>
                    <a:pt x="337" y="226"/>
                  </a:lnTo>
                  <a:lnTo>
                    <a:pt x="332" y="227"/>
                  </a:lnTo>
                  <a:lnTo>
                    <a:pt x="331" y="227"/>
                  </a:lnTo>
                  <a:lnTo>
                    <a:pt x="329" y="228"/>
                  </a:lnTo>
                  <a:lnTo>
                    <a:pt x="328" y="228"/>
                  </a:lnTo>
                  <a:lnTo>
                    <a:pt x="327" y="228"/>
                  </a:lnTo>
                  <a:lnTo>
                    <a:pt x="326" y="229"/>
                  </a:lnTo>
                  <a:lnTo>
                    <a:pt x="324" y="229"/>
                  </a:lnTo>
                  <a:lnTo>
                    <a:pt x="323" y="229"/>
                  </a:lnTo>
                  <a:lnTo>
                    <a:pt x="321" y="230"/>
                  </a:lnTo>
                  <a:lnTo>
                    <a:pt x="319" y="230"/>
                  </a:lnTo>
                  <a:lnTo>
                    <a:pt x="317" y="231"/>
                  </a:lnTo>
                  <a:lnTo>
                    <a:pt x="315" y="231"/>
                  </a:lnTo>
                  <a:lnTo>
                    <a:pt x="312" y="232"/>
                  </a:lnTo>
                  <a:lnTo>
                    <a:pt x="311" y="232"/>
                  </a:lnTo>
                  <a:lnTo>
                    <a:pt x="310" y="232"/>
                  </a:lnTo>
                  <a:lnTo>
                    <a:pt x="309" y="232"/>
                  </a:lnTo>
                  <a:lnTo>
                    <a:pt x="307" y="233"/>
                  </a:lnTo>
                  <a:lnTo>
                    <a:pt x="306" y="233"/>
                  </a:lnTo>
                  <a:lnTo>
                    <a:pt x="305" y="233"/>
                  </a:lnTo>
                  <a:lnTo>
                    <a:pt x="302" y="234"/>
                  </a:lnTo>
                  <a:lnTo>
                    <a:pt x="300" y="235"/>
                  </a:lnTo>
                  <a:lnTo>
                    <a:pt x="299" y="235"/>
                  </a:lnTo>
                  <a:lnTo>
                    <a:pt x="298" y="235"/>
                  </a:lnTo>
                  <a:lnTo>
                    <a:pt x="294" y="235"/>
                  </a:lnTo>
                  <a:lnTo>
                    <a:pt x="293" y="235"/>
                  </a:lnTo>
                  <a:lnTo>
                    <a:pt x="292" y="235"/>
                  </a:lnTo>
                  <a:lnTo>
                    <a:pt x="289" y="236"/>
                  </a:lnTo>
                  <a:lnTo>
                    <a:pt x="286" y="237"/>
                  </a:lnTo>
                  <a:lnTo>
                    <a:pt x="285" y="237"/>
                  </a:lnTo>
                  <a:lnTo>
                    <a:pt x="285" y="237"/>
                  </a:lnTo>
                  <a:lnTo>
                    <a:pt x="282" y="238"/>
                  </a:lnTo>
                  <a:lnTo>
                    <a:pt x="281" y="238"/>
                  </a:lnTo>
                  <a:lnTo>
                    <a:pt x="274" y="240"/>
                  </a:lnTo>
                  <a:lnTo>
                    <a:pt x="273" y="240"/>
                  </a:lnTo>
                  <a:lnTo>
                    <a:pt x="269" y="241"/>
                  </a:lnTo>
                  <a:lnTo>
                    <a:pt x="267" y="241"/>
                  </a:lnTo>
                  <a:lnTo>
                    <a:pt x="262" y="242"/>
                  </a:lnTo>
                  <a:lnTo>
                    <a:pt x="260" y="243"/>
                  </a:lnTo>
                  <a:lnTo>
                    <a:pt x="259" y="243"/>
                  </a:lnTo>
                  <a:lnTo>
                    <a:pt x="258" y="243"/>
                  </a:lnTo>
                  <a:lnTo>
                    <a:pt x="257" y="243"/>
                  </a:lnTo>
                  <a:lnTo>
                    <a:pt x="257" y="243"/>
                  </a:lnTo>
                  <a:lnTo>
                    <a:pt x="252" y="244"/>
                  </a:lnTo>
                  <a:lnTo>
                    <a:pt x="251" y="244"/>
                  </a:lnTo>
                  <a:lnTo>
                    <a:pt x="249" y="244"/>
                  </a:lnTo>
                  <a:lnTo>
                    <a:pt x="247" y="244"/>
                  </a:lnTo>
                  <a:lnTo>
                    <a:pt x="247" y="245"/>
                  </a:lnTo>
                  <a:lnTo>
                    <a:pt x="242" y="246"/>
                  </a:lnTo>
                  <a:lnTo>
                    <a:pt x="238" y="246"/>
                  </a:lnTo>
                  <a:lnTo>
                    <a:pt x="237" y="247"/>
                  </a:lnTo>
                  <a:lnTo>
                    <a:pt x="233" y="247"/>
                  </a:lnTo>
                  <a:lnTo>
                    <a:pt x="232" y="248"/>
                  </a:lnTo>
                  <a:lnTo>
                    <a:pt x="231" y="248"/>
                  </a:lnTo>
                  <a:lnTo>
                    <a:pt x="230" y="248"/>
                  </a:lnTo>
                  <a:lnTo>
                    <a:pt x="230" y="248"/>
                  </a:lnTo>
                  <a:lnTo>
                    <a:pt x="229" y="248"/>
                  </a:lnTo>
                  <a:lnTo>
                    <a:pt x="225" y="249"/>
                  </a:lnTo>
                  <a:lnTo>
                    <a:pt x="223" y="249"/>
                  </a:lnTo>
                  <a:lnTo>
                    <a:pt x="222" y="249"/>
                  </a:lnTo>
                  <a:lnTo>
                    <a:pt x="221" y="250"/>
                  </a:lnTo>
                  <a:lnTo>
                    <a:pt x="218" y="250"/>
                  </a:lnTo>
                  <a:lnTo>
                    <a:pt x="214" y="251"/>
                  </a:lnTo>
                  <a:lnTo>
                    <a:pt x="209" y="252"/>
                  </a:lnTo>
                  <a:lnTo>
                    <a:pt x="209" y="253"/>
                  </a:lnTo>
                  <a:lnTo>
                    <a:pt x="207" y="253"/>
                  </a:lnTo>
                  <a:lnTo>
                    <a:pt x="204" y="253"/>
                  </a:lnTo>
                  <a:lnTo>
                    <a:pt x="202" y="253"/>
                  </a:lnTo>
                  <a:lnTo>
                    <a:pt x="200" y="253"/>
                  </a:lnTo>
                  <a:lnTo>
                    <a:pt x="199" y="253"/>
                  </a:lnTo>
                  <a:lnTo>
                    <a:pt x="197" y="254"/>
                  </a:lnTo>
                  <a:lnTo>
                    <a:pt x="196" y="254"/>
                  </a:lnTo>
                  <a:lnTo>
                    <a:pt x="194" y="254"/>
                  </a:lnTo>
                  <a:lnTo>
                    <a:pt x="194" y="255"/>
                  </a:lnTo>
                  <a:lnTo>
                    <a:pt x="190" y="255"/>
                  </a:lnTo>
                  <a:lnTo>
                    <a:pt x="187" y="256"/>
                  </a:lnTo>
                  <a:lnTo>
                    <a:pt x="183" y="257"/>
                  </a:lnTo>
                  <a:lnTo>
                    <a:pt x="182" y="257"/>
                  </a:lnTo>
                  <a:lnTo>
                    <a:pt x="181" y="257"/>
                  </a:lnTo>
                  <a:lnTo>
                    <a:pt x="180" y="257"/>
                  </a:lnTo>
                  <a:lnTo>
                    <a:pt x="179" y="258"/>
                  </a:lnTo>
                  <a:lnTo>
                    <a:pt x="175" y="258"/>
                  </a:lnTo>
                  <a:lnTo>
                    <a:pt x="175" y="258"/>
                  </a:lnTo>
                  <a:lnTo>
                    <a:pt x="173" y="259"/>
                  </a:lnTo>
                  <a:lnTo>
                    <a:pt x="172" y="259"/>
                  </a:lnTo>
                  <a:lnTo>
                    <a:pt x="171" y="259"/>
                  </a:lnTo>
                  <a:lnTo>
                    <a:pt x="167" y="260"/>
                  </a:lnTo>
                  <a:lnTo>
                    <a:pt x="166" y="260"/>
                  </a:lnTo>
                  <a:lnTo>
                    <a:pt x="162" y="261"/>
                  </a:lnTo>
                  <a:lnTo>
                    <a:pt x="161" y="261"/>
                  </a:lnTo>
                  <a:lnTo>
                    <a:pt x="159" y="262"/>
                  </a:lnTo>
                  <a:lnTo>
                    <a:pt x="157" y="262"/>
                  </a:lnTo>
                  <a:lnTo>
                    <a:pt x="157" y="262"/>
                  </a:lnTo>
                  <a:lnTo>
                    <a:pt x="153" y="262"/>
                  </a:lnTo>
                  <a:lnTo>
                    <a:pt x="148" y="263"/>
                  </a:lnTo>
                  <a:lnTo>
                    <a:pt x="148" y="263"/>
                  </a:lnTo>
                  <a:lnTo>
                    <a:pt x="139" y="265"/>
                  </a:lnTo>
                  <a:lnTo>
                    <a:pt x="139" y="265"/>
                  </a:lnTo>
                  <a:lnTo>
                    <a:pt x="137" y="265"/>
                  </a:lnTo>
                  <a:lnTo>
                    <a:pt x="128" y="267"/>
                  </a:lnTo>
                  <a:lnTo>
                    <a:pt x="125" y="268"/>
                  </a:lnTo>
                  <a:lnTo>
                    <a:pt x="115" y="270"/>
                  </a:lnTo>
                  <a:lnTo>
                    <a:pt x="109" y="271"/>
                  </a:lnTo>
                  <a:lnTo>
                    <a:pt x="105" y="271"/>
                  </a:lnTo>
                  <a:lnTo>
                    <a:pt x="103" y="271"/>
                  </a:lnTo>
                  <a:lnTo>
                    <a:pt x="101" y="272"/>
                  </a:lnTo>
                  <a:lnTo>
                    <a:pt x="100" y="272"/>
                  </a:lnTo>
                  <a:lnTo>
                    <a:pt x="99" y="272"/>
                  </a:lnTo>
                  <a:lnTo>
                    <a:pt x="92" y="273"/>
                  </a:lnTo>
                  <a:lnTo>
                    <a:pt x="90" y="274"/>
                  </a:lnTo>
                  <a:lnTo>
                    <a:pt x="88" y="274"/>
                  </a:lnTo>
                  <a:lnTo>
                    <a:pt x="82" y="275"/>
                  </a:lnTo>
                  <a:lnTo>
                    <a:pt x="77" y="276"/>
                  </a:lnTo>
                  <a:lnTo>
                    <a:pt x="72" y="277"/>
                  </a:lnTo>
                  <a:lnTo>
                    <a:pt x="68" y="278"/>
                  </a:lnTo>
                  <a:lnTo>
                    <a:pt x="67" y="278"/>
                  </a:lnTo>
                  <a:lnTo>
                    <a:pt x="66" y="278"/>
                  </a:lnTo>
                  <a:lnTo>
                    <a:pt x="59" y="279"/>
                  </a:lnTo>
                  <a:lnTo>
                    <a:pt x="54" y="280"/>
                  </a:lnTo>
                  <a:lnTo>
                    <a:pt x="51" y="280"/>
                  </a:lnTo>
                  <a:lnTo>
                    <a:pt x="49" y="280"/>
                  </a:lnTo>
                  <a:lnTo>
                    <a:pt x="43" y="281"/>
                  </a:lnTo>
                  <a:lnTo>
                    <a:pt x="41" y="282"/>
                  </a:lnTo>
                  <a:lnTo>
                    <a:pt x="39" y="282"/>
                  </a:lnTo>
                  <a:lnTo>
                    <a:pt x="39" y="282"/>
                  </a:lnTo>
                  <a:lnTo>
                    <a:pt x="34" y="283"/>
                  </a:lnTo>
                  <a:lnTo>
                    <a:pt x="33" y="277"/>
                  </a:lnTo>
                  <a:lnTo>
                    <a:pt x="33" y="275"/>
                  </a:lnTo>
                  <a:lnTo>
                    <a:pt x="32" y="271"/>
                  </a:lnTo>
                  <a:lnTo>
                    <a:pt x="32" y="270"/>
                  </a:lnTo>
                  <a:lnTo>
                    <a:pt x="32" y="267"/>
                  </a:lnTo>
                  <a:lnTo>
                    <a:pt x="31" y="262"/>
                  </a:lnTo>
                  <a:lnTo>
                    <a:pt x="30" y="261"/>
                  </a:lnTo>
                  <a:lnTo>
                    <a:pt x="29" y="255"/>
                  </a:lnTo>
                  <a:lnTo>
                    <a:pt x="29" y="253"/>
                  </a:lnTo>
                  <a:lnTo>
                    <a:pt x="29" y="251"/>
                  </a:lnTo>
                  <a:lnTo>
                    <a:pt x="29" y="250"/>
                  </a:lnTo>
                  <a:lnTo>
                    <a:pt x="29" y="247"/>
                  </a:lnTo>
                  <a:lnTo>
                    <a:pt x="28" y="244"/>
                  </a:lnTo>
                  <a:lnTo>
                    <a:pt x="28" y="242"/>
                  </a:lnTo>
                  <a:lnTo>
                    <a:pt x="28" y="241"/>
                  </a:lnTo>
                  <a:lnTo>
                    <a:pt x="27" y="238"/>
                  </a:lnTo>
                  <a:lnTo>
                    <a:pt x="26" y="234"/>
                  </a:lnTo>
                  <a:lnTo>
                    <a:pt x="26" y="230"/>
                  </a:lnTo>
                  <a:lnTo>
                    <a:pt x="25" y="227"/>
                  </a:lnTo>
                  <a:lnTo>
                    <a:pt x="25" y="225"/>
                  </a:lnTo>
                  <a:lnTo>
                    <a:pt x="25" y="224"/>
                  </a:lnTo>
                  <a:lnTo>
                    <a:pt x="24" y="222"/>
                  </a:lnTo>
                  <a:lnTo>
                    <a:pt x="24" y="219"/>
                  </a:lnTo>
                  <a:lnTo>
                    <a:pt x="23" y="213"/>
                  </a:lnTo>
                  <a:lnTo>
                    <a:pt x="23" y="212"/>
                  </a:lnTo>
                  <a:lnTo>
                    <a:pt x="22" y="212"/>
                  </a:lnTo>
                  <a:lnTo>
                    <a:pt x="22" y="208"/>
                  </a:lnTo>
                  <a:lnTo>
                    <a:pt x="21" y="204"/>
                  </a:lnTo>
                  <a:lnTo>
                    <a:pt x="21" y="201"/>
                  </a:lnTo>
                  <a:lnTo>
                    <a:pt x="20" y="198"/>
                  </a:lnTo>
                  <a:lnTo>
                    <a:pt x="20" y="197"/>
                  </a:lnTo>
                  <a:lnTo>
                    <a:pt x="20" y="192"/>
                  </a:lnTo>
                  <a:lnTo>
                    <a:pt x="19" y="188"/>
                  </a:lnTo>
                  <a:lnTo>
                    <a:pt x="18" y="184"/>
                  </a:lnTo>
                  <a:lnTo>
                    <a:pt x="18" y="183"/>
                  </a:lnTo>
                  <a:lnTo>
                    <a:pt x="18" y="182"/>
                  </a:lnTo>
                  <a:lnTo>
                    <a:pt x="18" y="181"/>
                  </a:lnTo>
                  <a:lnTo>
                    <a:pt x="17" y="177"/>
                  </a:lnTo>
                  <a:lnTo>
                    <a:pt x="17" y="174"/>
                  </a:lnTo>
                  <a:lnTo>
                    <a:pt x="16" y="172"/>
                  </a:lnTo>
                  <a:lnTo>
                    <a:pt x="16" y="171"/>
                  </a:lnTo>
                  <a:lnTo>
                    <a:pt x="16" y="170"/>
                  </a:lnTo>
                  <a:lnTo>
                    <a:pt x="16" y="169"/>
                  </a:lnTo>
                  <a:lnTo>
                    <a:pt x="16" y="168"/>
                  </a:lnTo>
                  <a:lnTo>
                    <a:pt x="15" y="168"/>
                  </a:lnTo>
                  <a:lnTo>
                    <a:pt x="15" y="167"/>
                  </a:lnTo>
                  <a:lnTo>
                    <a:pt x="15" y="166"/>
                  </a:lnTo>
                  <a:lnTo>
                    <a:pt x="15" y="163"/>
                  </a:lnTo>
                  <a:lnTo>
                    <a:pt x="14" y="161"/>
                  </a:lnTo>
                  <a:lnTo>
                    <a:pt x="14" y="160"/>
                  </a:lnTo>
                  <a:lnTo>
                    <a:pt x="14" y="158"/>
                  </a:lnTo>
                  <a:lnTo>
                    <a:pt x="13" y="157"/>
                  </a:lnTo>
                  <a:lnTo>
                    <a:pt x="13" y="156"/>
                  </a:lnTo>
                  <a:lnTo>
                    <a:pt x="13" y="155"/>
                  </a:lnTo>
                  <a:lnTo>
                    <a:pt x="13" y="154"/>
                  </a:lnTo>
                  <a:lnTo>
                    <a:pt x="13" y="153"/>
                  </a:lnTo>
                  <a:lnTo>
                    <a:pt x="13" y="152"/>
                  </a:lnTo>
                  <a:lnTo>
                    <a:pt x="13" y="152"/>
                  </a:lnTo>
                  <a:lnTo>
                    <a:pt x="12" y="151"/>
                  </a:lnTo>
                  <a:lnTo>
                    <a:pt x="12" y="150"/>
                  </a:lnTo>
                  <a:lnTo>
                    <a:pt x="12" y="149"/>
                  </a:lnTo>
                  <a:lnTo>
                    <a:pt x="12" y="148"/>
                  </a:lnTo>
                  <a:lnTo>
                    <a:pt x="12" y="146"/>
                  </a:lnTo>
                  <a:lnTo>
                    <a:pt x="11" y="145"/>
                  </a:lnTo>
                  <a:lnTo>
                    <a:pt x="11" y="143"/>
                  </a:lnTo>
                  <a:lnTo>
                    <a:pt x="11" y="142"/>
                  </a:lnTo>
                  <a:lnTo>
                    <a:pt x="11" y="141"/>
                  </a:lnTo>
                  <a:lnTo>
                    <a:pt x="11" y="140"/>
                  </a:lnTo>
                  <a:lnTo>
                    <a:pt x="11" y="139"/>
                  </a:lnTo>
                  <a:lnTo>
                    <a:pt x="11" y="138"/>
                  </a:lnTo>
                  <a:lnTo>
                    <a:pt x="11" y="137"/>
                  </a:lnTo>
                  <a:lnTo>
                    <a:pt x="10" y="134"/>
                  </a:lnTo>
                  <a:lnTo>
                    <a:pt x="10" y="132"/>
                  </a:lnTo>
                  <a:lnTo>
                    <a:pt x="10" y="131"/>
                  </a:lnTo>
                  <a:lnTo>
                    <a:pt x="9" y="129"/>
                  </a:lnTo>
                  <a:lnTo>
                    <a:pt x="9" y="128"/>
                  </a:lnTo>
                  <a:lnTo>
                    <a:pt x="9" y="127"/>
                  </a:lnTo>
                  <a:lnTo>
                    <a:pt x="8" y="124"/>
                  </a:lnTo>
                  <a:lnTo>
                    <a:pt x="8" y="123"/>
                  </a:lnTo>
                  <a:lnTo>
                    <a:pt x="8" y="122"/>
                  </a:lnTo>
                  <a:lnTo>
                    <a:pt x="8" y="121"/>
                  </a:lnTo>
                  <a:lnTo>
                    <a:pt x="8" y="119"/>
                  </a:lnTo>
                  <a:lnTo>
                    <a:pt x="7" y="116"/>
                  </a:lnTo>
                  <a:lnTo>
                    <a:pt x="7" y="115"/>
                  </a:lnTo>
                  <a:lnTo>
                    <a:pt x="6" y="113"/>
                  </a:lnTo>
                  <a:lnTo>
                    <a:pt x="6" y="112"/>
                  </a:lnTo>
                  <a:lnTo>
                    <a:pt x="6" y="111"/>
                  </a:lnTo>
                  <a:lnTo>
                    <a:pt x="6" y="108"/>
                  </a:lnTo>
                  <a:lnTo>
                    <a:pt x="4" y="100"/>
                  </a:lnTo>
                  <a:lnTo>
                    <a:pt x="4" y="99"/>
                  </a:lnTo>
                  <a:lnTo>
                    <a:pt x="3" y="97"/>
                  </a:lnTo>
                  <a:lnTo>
                    <a:pt x="3" y="96"/>
                  </a:lnTo>
                  <a:lnTo>
                    <a:pt x="3" y="93"/>
                  </a:lnTo>
                  <a:lnTo>
                    <a:pt x="3" y="92"/>
                  </a:lnTo>
                  <a:lnTo>
                    <a:pt x="2" y="91"/>
                  </a:lnTo>
                  <a:lnTo>
                    <a:pt x="2" y="90"/>
                  </a:lnTo>
                  <a:lnTo>
                    <a:pt x="2" y="83"/>
                  </a:lnTo>
                  <a:lnTo>
                    <a:pt x="2" y="81"/>
                  </a:lnTo>
                  <a:lnTo>
                    <a:pt x="1" y="79"/>
                  </a:lnTo>
                  <a:lnTo>
                    <a:pt x="1" y="78"/>
                  </a:lnTo>
                  <a:lnTo>
                    <a:pt x="1" y="75"/>
                  </a:lnTo>
                  <a:lnTo>
                    <a:pt x="0" y="75"/>
                  </a:lnTo>
                  <a:lnTo>
                    <a:pt x="0" y="74"/>
                  </a:lnTo>
                  <a:lnTo>
                    <a:pt x="0" y="73"/>
                  </a:lnTo>
                  <a:lnTo>
                    <a:pt x="0" y="70"/>
                  </a:lnTo>
                  <a:lnTo>
                    <a:pt x="2" y="70"/>
                  </a:lnTo>
                  <a:lnTo>
                    <a:pt x="5" y="67"/>
                  </a:lnTo>
                  <a:lnTo>
                    <a:pt x="7" y="66"/>
                  </a:lnTo>
                  <a:lnTo>
                    <a:pt x="8" y="65"/>
                  </a:lnTo>
                  <a:lnTo>
                    <a:pt x="9" y="65"/>
                  </a:lnTo>
                  <a:lnTo>
                    <a:pt x="10" y="64"/>
                  </a:lnTo>
                  <a:lnTo>
                    <a:pt x="11" y="64"/>
                  </a:lnTo>
                  <a:lnTo>
                    <a:pt x="11" y="63"/>
                  </a:lnTo>
                  <a:lnTo>
                    <a:pt x="11" y="63"/>
                  </a:lnTo>
                  <a:lnTo>
                    <a:pt x="12" y="63"/>
                  </a:lnTo>
                  <a:lnTo>
                    <a:pt x="13" y="61"/>
                  </a:lnTo>
                  <a:lnTo>
                    <a:pt x="14" y="61"/>
                  </a:lnTo>
                  <a:lnTo>
                    <a:pt x="15" y="61"/>
                  </a:lnTo>
                  <a:lnTo>
                    <a:pt x="16" y="60"/>
                  </a:lnTo>
                  <a:lnTo>
                    <a:pt x="18" y="59"/>
                  </a:lnTo>
                  <a:lnTo>
                    <a:pt x="18" y="58"/>
                  </a:lnTo>
                  <a:lnTo>
                    <a:pt x="19" y="57"/>
                  </a:lnTo>
                  <a:lnTo>
                    <a:pt x="20" y="57"/>
                  </a:lnTo>
                  <a:lnTo>
                    <a:pt x="20" y="56"/>
                  </a:lnTo>
                  <a:lnTo>
                    <a:pt x="21" y="55"/>
                  </a:lnTo>
                  <a:lnTo>
                    <a:pt x="22" y="54"/>
                  </a:lnTo>
                  <a:lnTo>
                    <a:pt x="22" y="53"/>
                  </a:lnTo>
                  <a:lnTo>
                    <a:pt x="23" y="51"/>
                  </a:lnTo>
                  <a:lnTo>
                    <a:pt x="23" y="50"/>
                  </a:lnTo>
                  <a:lnTo>
                    <a:pt x="24" y="49"/>
                  </a:lnTo>
                  <a:lnTo>
                    <a:pt x="25" y="48"/>
                  </a:lnTo>
                  <a:lnTo>
                    <a:pt x="26" y="47"/>
                  </a:lnTo>
                  <a:lnTo>
                    <a:pt x="27" y="47"/>
                  </a:lnTo>
                  <a:lnTo>
                    <a:pt x="28" y="48"/>
                  </a:lnTo>
                  <a:lnTo>
                    <a:pt x="27" y="48"/>
                  </a:lnTo>
                  <a:lnTo>
                    <a:pt x="28" y="49"/>
                  </a:lnTo>
                  <a:lnTo>
                    <a:pt x="27" y="50"/>
                  </a:lnTo>
                  <a:lnTo>
                    <a:pt x="28" y="50"/>
                  </a:lnTo>
                  <a:lnTo>
                    <a:pt x="29" y="50"/>
                  </a:lnTo>
                  <a:lnTo>
                    <a:pt x="29" y="49"/>
                  </a:lnTo>
                  <a:lnTo>
                    <a:pt x="30" y="49"/>
                  </a:lnTo>
                  <a:lnTo>
                    <a:pt x="30" y="48"/>
                  </a:lnTo>
                  <a:lnTo>
                    <a:pt x="31" y="48"/>
                  </a:lnTo>
                  <a:lnTo>
                    <a:pt x="31" y="47"/>
                  </a:lnTo>
                  <a:lnTo>
                    <a:pt x="32" y="47"/>
                  </a:lnTo>
                  <a:lnTo>
                    <a:pt x="33" y="46"/>
                  </a:lnTo>
                  <a:lnTo>
                    <a:pt x="33" y="45"/>
                  </a:lnTo>
                  <a:lnTo>
                    <a:pt x="34" y="45"/>
                  </a:lnTo>
                  <a:lnTo>
                    <a:pt x="35" y="44"/>
                  </a:lnTo>
                  <a:lnTo>
                    <a:pt x="35" y="43"/>
                  </a:lnTo>
                  <a:lnTo>
                    <a:pt x="36" y="42"/>
                  </a:lnTo>
                  <a:lnTo>
                    <a:pt x="37" y="42"/>
                  </a:lnTo>
                  <a:lnTo>
                    <a:pt x="38" y="42"/>
                  </a:lnTo>
                  <a:lnTo>
                    <a:pt x="39" y="42"/>
                  </a:lnTo>
                  <a:lnTo>
                    <a:pt x="39" y="41"/>
                  </a:lnTo>
                  <a:lnTo>
                    <a:pt x="39" y="41"/>
                  </a:lnTo>
                  <a:lnTo>
                    <a:pt x="39" y="40"/>
                  </a:lnTo>
                  <a:lnTo>
                    <a:pt x="40" y="40"/>
                  </a:lnTo>
                  <a:lnTo>
                    <a:pt x="42" y="39"/>
                  </a:lnTo>
                  <a:lnTo>
                    <a:pt x="43" y="38"/>
                  </a:lnTo>
                  <a:lnTo>
                    <a:pt x="45" y="36"/>
                  </a:lnTo>
                  <a:lnTo>
                    <a:pt x="47" y="35"/>
                  </a:lnTo>
                  <a:lnTo>
                    <a:pt x="48" y="34"/>
                  </a:lnTo>
                  <a:lnTo>
                    <a:pt x="48" y="36"/>
                  </a:lnTo>
                  <a:lnTo>
                    <a:pt x="48" y="37"/>
                  </a:lnTo>
                  <a:lnTo>
                    <a:pt x="48" y="42"/>
                  </a:lnTo>
                  <a:lnTo>
                    <a:pt x="48" y="43"/>
                  </a:lnTo>
                  <a:lnTo>
                    <a:pt x="48" y="44"/>
                  </a:lnTo>
                  <a:lnTo>
                    <a:pt x="49" y="45"/>
                  </a:lnTo>
                  <a:lnTo>
                    <a:pt x="49" y="48"/>
                  </a:lnTo>
                  <a:lnTo>
                    <a:pt x="49" y="49"/>
                  </a:lnTo>
                  <a:lnTo>
                    <a:pt x="50" y="51"/>
                  </a:lnTo>
                  <a:lnTo>
                    <a:pt x="51" y="56"/>
                  </a:lnTo>
                  <a:lnTo>
                    <a:pt x="51" y="58"/>
                  </a:lnTo>
                  <a:lnTo>
                    <a:pt x="51" y="6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912" name="Freeform 1137">
              <a:extLst>
                <a:ext uri="{FF2B5EF4-FFF2-40B4-BE49-F238E27FC236}">
                  <a16:creationId xmlns:a16="http://schemas.microsoft.com/office/drawing/2014/main" id="{FDAF5DB0-2658-96CF-9AF3-2A87991C0A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6950" y="3368676"/>
              <a:ext cx="625475" cy="666750"/>
            </a:xfrm>
            <a:custGeom>
              <a:avLst/>
              <a:gdLst>
                <a:gd name="T0" fmla="*/ 168 w 394"/>
                <a:gd name="T1" fmla="*/ 39 h 420"/>
                <a:gd name="T2" fmla="*/ 177 w 394"/>
                <a:gd name="T3" fmla="*/ 53 h 420"/>
                <a:gd name="T4" fmla="*/ 240 w 394"/>
                <a:gd name="T5" fmla="*/ 69 h 420"/>
                <a:gd name="T6" fmla="*/ 273 w 394"/>
                <a:gd name="T7" fmla="*/ 81 h 420"/>
                <a:gd name="T8" fmla="*/ 284 w 394"/>
                <a:gd name="T9" fmla="*/ 80 h 420"/>
                <a:gd name="T10" fmla="*/ 299 w 394"/>
                <a:gd name="T11" fmla="*/ 83 h 420"/>
                <a:gd name="T12" fmla="*/ 314 w 394"/>
                <a:gd name="T13" fmla="*/ 86 h 420"/>
                <a:gd name="T14" fmla="*/ 320 w 394"/>
                <a:gd name="T15" fmla="*/ 98 h 420"/>
                <a:gd name="T16" fmla="*/ 336 w 394"/>
                <a:gd name="T17" fmla="*/ 104 h 420"/>
                <a:gd name="T18" fmla="*/ 336 w 394"/>
                <a:gd name="T19" fmla="*/ 118 h 420"/>
                <a:gd name="T20" fmla="*/ 334 w 394"/>
                <a:gd name="T21" fmla="*/ 136 h 420"/>
                <a:gd name="T22" fmla="*/ 346 w 394"/>
                <a:gd name="T23" fmla="*/ 134 h 420"/>
                <a:gd name="T24" fmla="*/ 345 w 394"/>
                <a:gd name="T25" fmla="*/ 154 h 420"/>
                <a:gd name="T26" fmla="*/ 352 w 394"/>
                <a:gd name="T27" fmla="*/ 173 h 420"/>
                <a:gd name="T28" fmla="*/ 336 w 394"/>
                <a:gd name="T29" fmla="*/ 189 h 420"/>
                <a:gd name="T30" fmla="*/ 332 w 394"/>
                <a:gd name="T31" fmla="*/ 216 h 420"/>
                <a:gd name="T32" fmla="*/ 350 w 394"/>
                <a:gd name="T33" fmla="*/ 195 h 420"/>
                <a:gd name="T34" fmla="*/ 369 w 394"/>
                <a:gd name="T35" fmla="*/ 175 h 420"/>
                <a:gd name="T36" fmla="*/ 383 w 394"/>
                <a:gd name="T37" fmla="*/ 149 h 420"/>
                <a:gd name="T38" fmla="*/ 392 w 394"/>
                <a:gd name="T39" fmla="*/ 145 h 420"/>
                <a:gd name="T40" fmla="*/ 383 w 394"/>
                <a:gd name="T41" fmla="*/ 174 h 420"/>
                <a:gd name="T42" fmla="*/ 372 w 394"/>
                <a:gd name="T43" fmla="*/ 203 h 420"/>
                <a:gd name="T44" fmla="*/ 367 w 394"/>
                <a:gd name="T45" fmla="*/ 242 h 420"/>
                <a:gd name="T46" fmla="*/ 357 w 394"/>
                <a:gd name="T47" fmla="*/ 268 h 420"/>
                <a:gd name="T48" fmla="*/ 359 w 394"/>
                <a:gd name="T49" fmla="*/ 292 h 420"/>
                <a:gd name="T50" fmla="*/ 350 w 394"/>
                <a:gd name="T51" fmla="*/ 323 h 420"/>
                <a:gd name="T52" fmla="*/ 353 w 394"/>
                <a:gd name="T53" fmla="*/ 355 h 420"/>
                <a:gd name="T54" fmla="*/ 362 w 394"/>
                <a:gd name="T55" fmla="*/ 380 h 420"/>
                <a:gd name="T56" fmla="*/ 361 w 394"/>
                <a:gd name="T57" fmla="*/ 406 h 420"/>
                <a:gd name="T58" fmla="*/ 316 w 394"/>
                <a:gd name="T59" fmla="*/ 411 h 420"/>
                <a:gd name="T60" fmla="*/ 267 w 394"/>
                <a:gd name="T61" fmla="*/ 415 h 420"/>
                <a:gd name="T62" fmla="*/ 220 w 394"/>
                <a:gd name="T63" fmla="*/ 418 h 420"/>
                <a:gd name="T64" fmla="*/ 173 w 394"/>
                <a:gd name="T65" fmla="*/ 420 h 420"/>
                <a:gd name="T66" fmla="*/ 156 w 394"/>
                <a:gd name="T67" fmla="*/ 408 h 420"/>
                <a:gd name="T68" fmla="*/ 135 w 394"/>
                <a:gd name="T69" fmla="*/ 401 h 420"/>
                <a:gd name="T70" fmla="*/ 127 w 394"/>
                <a:gd name="T71" fmla="*/ 380 h 420"/>
                <a:gd name="T72" fmla="*/ 131 w 394"/>
                <a:gd name="T73" fmla="*/ 354 h 420"/>
                <a:gd name="T74" fmla="*/ 119 w 394"/>
                <a:gd name="T75" fmla="*/ 334 h 420"/>
                <a:gd name="T76" fmla="*/ 116 w 394"/>
                <a:gd name="T77" fmla="*/ 312 h 420"/>
                <a:gd name="T78" fmla="*/ 108 w 394"/>
                <a:gd name="T79" fmla="*/ 288 h 420"/>
                <a:gd name="T80" fmla="*/ 89 w 394"/>
                <a:gd name="T81" fmla="*/ 276 h 420"/>
                <a:gd name="T82" fmla="*/ 71 w 394"/>
                <a:gd name="T83" fmla="*/ 261 h 420"/>
                <a:gd name="T84" fmla="*/ 62 w 394"/>
                <a:gd name="T85" fmla="*/ 247 h 420"/>
                <a:gd name="T86" fmla="*/ 41 w 394"/>
                <a:gd name="T87" fmla="*/ 234 h 420"/>
                <a:gd name="T88" fmla="*/ 23 w 394"/>
                <a:gd name="T89" fmla="*/ 228 h 420"/>
                <a:gd name="T90" fmla="*/ 8 w 394"/>
                <a:gd name="T91" fmla="*/ 211 h 420"/>
                <a:gd name="T92" fmla="*/ 9 w 394"/>
                <a:gd name="T93" fmla="*/ 189 h 420"/>
                <a:gd name="T94" fmla="*/ 9 w 394"/>
                <a:gd name="T95" fmla="*/ 168 h 420"/>
                <a:gd name="T96" fmla="*/ 16 w 394"/>
                <a:gd name="T97" fmla="*/ 147 h 420"/>
                <a:gd name="T98" fmla="*/ 0 w 394"/>
                <a:gd name="T99" fmla="*/ 136 h 420"/>
                <a:gd name="T100" fmla="*/ 6 w 394"/>
                <a:gd name="T101" fmla="*/ 116 h 420"/>
                <a:gd name="T102" fmla="*/ 20 w 394"/>
                <a:gd name="T103" fmla="*/ 100 h 420"/>
                <a:gd name="T104" fmla="*/ 34 w 394"/>
                <a:gd name="T105" fmla="*/ 91 h 420"/>
                <a:gd name="T106" fmla="*/ 36 w 394"/>
                <a:gd name="T107" fmla="*/ 45 h 420"/>
                <a:gd name="T108" fmla="*/ 42 w 394"/>
                <a:gd name="T109" fmla="*/ 27 h 420"/>
                <a:gd name="T110" fmla="*/ 63 w 394"/>
                <a:gd name="T111" fmla="*/ 28 h 420"/>
                <a:gd name="T112" fmla="*/ 95 w 394"/>
                <a:gd name="T113" fmla="*/ 17 h 420"/>
                <a:gd name="T114" fmla="*/ 113 w 394"/>
                <a:gd name="T115" fmla="*/ 8 h 420"/>
                <a:gd name="T116" fmla="*/ 135 w 394"/>
                <a:gd name="T117" fmla="*/ 6 h 420"/>
                <a:gd name="T118" fmla="*/ 126 w 394"/>
                <a:gd name="T119" fmla="*/ 27 h 420"/>
                <a:gd name="T120" fmla="*/ 139 w 394"/>
                <a:gd name="T121" fmla="*/ 27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4" h="420">
                  <a:moveTo>
                    <a:pt x="158" y="35"/>
                  </a:moveTo>
                  <a:lnTo>
                    <a:pt x="158" y="36"/>
                  </a:lnTo>
                  <a:lnTo>
                    <a:pt x="158" y="37"/>
                  </a:lnTo>
                  <a:lnTo>
                    <a:pt x="159" y="37"/>
                  </a:lnTo>
                  <a:lnTo>
                    <a:pt x="159" y="38"/>
                  </a:lnTo>
                  <a:lnTo>
                    <a:pt x="160" y="39"/>
                  </a:lnTo>
                  <a:lnTo>
                    <a:pt x="160" y="38"/>
                  </a:lnTo>
                  <a:lnTo>
                    <a:pt x="161" y="38"/>
                  </a:lnTo>
                  <a:lnTo>
                    <a:pt x="162" y="37"/>
                  </a:lnTo>
                  <a:lnTo>
                    <a:pt x="162" y="38"/>
                  </a:lnTo>
                  <a:lnTo>
                    <a:pt x="163" y="38"/>
                  </a:lnTo>
                  <a:lnTo>
                    <a:pt x="163" y="37"/>
                  </a:lnTo>
                  <a:lnTo>
                    <a:pt x="163" y="36"/>
                  </a:lnTo>
                  <a:lnTo>
                    <a:pt x="164" y="36"/>
                  </a:lnTo>
                  <a:lnTo>
                    <a:pt x="164" y="37"/>
                  </a:lnTo>
                  <a:lnTo>
                    <a:pt x="164" y="37"/>
                  </a:lnTo>
                  <a:lnTo>
                    <a:pt x="165" y="37"/>
                  </a:lnTo>
                  <a:lnTo>
                    <a:pt x="165" y="38"/>
                  </a:lnTo>
                  <a:lnTo>
                    <a:pt x="165" y="39"/>
                  </a:lnTo>
                  <a:lnTo>
                    <a:pt x="164" y="39"/>
                  </a:lnTo>
                  <a:lnTo>
                    <a:pt x="164" y="40"/>
                  </a:lnTo>
                  <a:lnTo>
                    <a:pt x="165" y="40"/>
                  </a:lnTo>
                  <a:lnTo>
                    <a:pt x="166" y="40"/>
                  </a:lnTo>
                  <a:lnTo>
                    <a:pt x="166" y="39"/>
                  </a:lnTo>
                  <a:lnTo>
                    <a:pt x="167" y="39"/>
                  </a:lnTo>
                  <a:lnTo>
                    <a:pt x="168" y="39"/>
                  </a:lnTo>
                  <a:lnTo>
                    <a:pt x="167" y="40"/>
                  </a:lnTo>
                  <a:lnTo>
                    <a:pt x="168" y="40"/>
                  </a:lnTo>
                  <a:lnTo>
                    <a:pt x="168" y="41"/>
                  </a:lnTo>
                  <a:lnTo>
                    <a:pt x="169" y="41"/>
                  </a:lnTo>
                  <a:lnTo>
                    <a:pt x="170" y="41"/>
                  </a:lnTo>
                  <a:lnTo>
                    <a:pt x="171" y="40"/>
                  </a:lnTo>
                  <a:lnTo>
                    <a:pt x="171" y="41"/>
                  </a:lnTo>
                  <a:lnTo>
                    <a:pt x="172" y="41"/>
                  </a:lnTo>
                  <a:lnTo>
                    <a:pt x="172" y="42"/>
                  </a:lnTo>
                  <a:lnTo>
                    <a:pt x="173" y="43"/>
                  </a:lnTo>
                  <a:lnTo>
                    <a:pt x="173" y="44"/>
                  </a:lnTo>
                  <a:lnTo>
                    <a:pt x="173" y="44"/>
                  </a:lnTo>
                  <a:lnTo>
                    <a:pt x="173" y="45"/>
                  </a:lnTo>
                  <a:lnTo>
                    <a:pt x="174" y="45"/>
                  </a:lnTo>
                  <a:lnTo>
                    <a:pt x="174" y="46"/>
                  </a:lnTo>
                  <a:lnTo>
                    <a:pt x="175" y="46"/>
                  </a:lnTo>
                  <a:lnTo>
                    <a:pt x="175" y="47"/>
                  </a:lnTo>
                  <a:lnTo>
                    <a:pt x="175" y="48"/>
                  </a:lnTo>
                  <a:lnTo>
                    <a:pt x="175" y="49"/>
                  </a:lnTo>
                  <a:lnTo>
                    <a:pt x="176" y="49"/>
                  </a:lnTo>
                  <a:lnTo>
                    <a:pt x="176" y="50"/>
                  </a:lnTo>
                  <a:lnTo>
                    <a:pt x="176" y="51"/>
                  </a:lnTo>
                  <a:lnTo>
                    <a:pt x="177" y="51"/>
                  </a:lnTo>
                  <a:lnTo>
                    <a:pt x="177" y="52"/>
                  </a:lnTo>
                  <a:lnTo>
                    <a:pt x="178" y="52"/>
                  </a:lnTo>
                  <a:lnTo>
                    <a:pt x="177" y="53"/>
                  </a:lnTo>
                  <a:lnTo>
                    <a:pt x="178" y="53"/>
                  </a:lnTo>
                  <a:lnTo>
                    <a:pt x="178" y="54"/>
                  </a:lnTo>
                  <a:lnTo>
                    <a:pt x="179" y="54"/>
                  </a:lnTo>
                  <a:lnTo>
                    <a:pt x="179" y="54"/>
                  </a:lnTo>
                  <a:lnTo>
                    <a:pt x="179" y="55"/>
                  </a:lnTo>
                  <a:lnTo>
                    <a:pt x="179" y="56"/>
                  </a:lnTo>
                  <a:lnTo>
                    <a:pt x="191" y="59"/>
                  </a:lnTo>
                  <a:lnTo>
                    <a:pt x="192" y="59"/>
                  </a:lnTo>
                  <a:lnTo>
                    <a:pt x="194" y="60"/>
                  </a:lnTo>
                  <a:lnTo>
                    <a:pt x="195" y="60"/>
                  </a:lnTo>
                  <a:lnTo>
                    <a:pt x="198" y="60"/>
                  </a:lnTo>
                  <a:lnTo>
                    <a:pt x="200" y="61"/>
                  </a:lnTo>
                  <a:lnTo>
                    <a:pt x="202" y="61"/>
                  </a:lnTo>
                  <a:lnTo>
                    <a:pt x="204" y="62"/>
                  </a:lnTo>
                  <a:lnTo>
                    <a:pt x="209" y="63"/>
                  </a:lnTo>
                  <a:lnTo>
                    <a:pt x="210" y="63"/>
                  </a:lnTo>
                  <a:lnTo>
                    <a:pt x="213" y="63"/>
                  </a:lnTo>
                  <a:lnTo>
                    <a:pt x="217" y="63"/>
                  </a:lnTo>
                  <a:lnTo>
                    <a:pt x="218" y="64"/>
                  </a:lnTo>
                  <a:lnTo>
                    <a:pt x="220" y="64"/>
                  </a:lnTo>
                  <a:lnTo>
                    <a:pt x="224" y="65"/>
                  </a:lnTo>
                  <a:lnTo>
                    <a:pt x="225" y="65"/>
                  </a:lnTo>
                  <a:lnTo>
                    <a:pt x="228" y="66"/>
                  </a:lnTo>
                  <a:lnTo>
                    <a:pt x="235" y="68"/>
                  </a:lnTo>
                  <a:lnTo>
                    <a:pt x="239" y="69"/>
                  </a:lnTo>
                  <a:lnTo>
                    <a:pt x="240" y="69"/>
                  </a:lnTo>
                  <a:lnTo>
                    <a:pt x="241" y="69"/>
                  </a:lnTo>
                  <a:lnTo>
                    <a:pt x="243" y="69"/>
                  </a:lnTo>
                  <a:lnTo>
                    <a:pt x="246" y="70"/>
                  </a:lnTo>
                  <a:lnTo>
                    <a:pt x="247" y="70"/>
                  </a:lnTo>
                  <a:lnTo>
                    <a:pt x="252" y="72"/>
                  </a:lnTo>
                  <a:lnTo>
                    <a:pt x="255" y="73"/>
                  </a:lnTo>
                  <a:lnTo>
                    <a:pt x="257" y="75"/>
                  </a:lnTo>
                  <a:lnTo>
                    <a:pt x="258" y="75"/>
                  </a:lnTo>
                  <a:lnTo>
                    <a:pt x="264" y="78"/>
                  </a:lnTo>
                  <a:lnTo>
                    <a:pt x="264" y="79"/>
                  </a:lnTo>
                  <a:lnTo>
                    <a:pt x="265" y="79"/>
                  </a:lnTo>
                  <a:lnTo>
                    <a:pt x="266" y="80"/>
                  </a:lnTo>
                  <a:lnTo>
                    <a:pt x="267" y="80"/>
                  </a:lnTo>
                  <a:lnTo>
                    <a:pt x="268" y="80"/>
                  </a:lnTo>
                  <a:lnTo>
                    <a:pt x="267" y="79"/>
                  </a:lnTo>
                  <a:lnTo>
                    <a:pt x="268" y="79"/>
                  </a:lnTo>
                  <a:lnTo>
                    <a:pt x="269" y="79"/>
                  </a:lnTo>
                  <a:lnTo>
                    <a:pt x="268" y="80"/>
                  </a:lnTo>
                  <a:lnTo>
                    <a:pt x="269" y="81"/>
                  </a:lnTo>
                  <a:lnTo>
                    <a:pt x="270" y="80"/>
                  </a:lnTo>
                  <a:lnTo>
                    <a:pt x="271" y="80"/>
                  </a:lnTo>
                  <a:lnTo>
                    <a:pt x="271" y="79"/>
                  </a:lnTo>
                  <a:lnTo>
                    <a:pt x="272" y="79"/>
                  </a:lnTo>
                  <a:lnTo>
                    <a:pt x="273" y="79"/>
                  </a:lnTo>
                  <a:lnTo>
                    <a:pt x="273" y="80"/>
                  </a:lnTo>
                  <a:lnTo>
                    <a:pt x="273" y="81"/>
                  </a:lnTo>
                  <a:lnTo>
                    <a:pt x="273" y="81"/>
                  </a:lnTo>
                  <a:lnTo>
                    <a:pt x="273" y="80"/>
                  </a:lnTo>
                  <a:lnTo>
                    <a:pt x="274" y="80"/>
                  </a:lnTo>
                  <a:lnTo>
                    <a:pt x="275" y="80"/>
                  </a:lnTo>
                  <a:lnTo>
                    <a:pt x="276" y="81"/>
                  </a:lnTo>
                  <a:lnTo>
                    <a:pt x="276" y="81"/>
                  </a:lnTo>
                  <a:lnTo>
                    <a:pt x="277" y="81"/>
                  </a:lnTo>
                  <a:lnTo>
                    <a:pt x="276" y="81"/>
                  </a:lnTo>
                  <a:lnTo>
                    <a:pt x="276" y="82"/>
                  </a:lnTo>
                  <a:lnTo>
                    <a:pt x="277" y="82"/>
                  </a:lnTo>
                  <a:lnTo>
                    <a:pt x="278" y="82"/>
                  </a:lnTo>
                  <a:lnTo>
                    <a:pt x="279" y="82"/>
                  </a:lnTo>
                  <a:lnTo>
                    <a:pt x="280" y="82"/>
                  </a:lnTo>
                  <a:lnTo>
                    <a:pt x="280" y="81"/>
                  </a:lnTo>
                  <a:lnTo>
                    <a:pt x="280" y="81"/>
                  </a:lnTo>
                  <a:lnTo>
                    <a:pt x="280" y="80"/>
                  </a:lnTo>
                  <a:lnTo>
                    <a:pt x="281" y="80"/>
                  </a:lnTo>
                  <a:lnTo>
                    <a:pt x="281" y="79"/>
                  </a:lnTo>
                  <a:lnTo>
                    <a:pt x="281" y="80"/>
                  </a:lnTo>
                  <a:lnTo>
                    <a:pt x="282" y="80"/>
                  </a:lnTo>
                  <a:lnTo>
                    <a:pt x="282" y="81"/>
                  </a:lnTo>
                  <a:lnTo>
                    <a:pt x="282" y="80"/>
                  </a:lnTo>
                  <a:lnTo>
                    <a:pt x="282" y="80"/>
                  </a:lnTo>
                  <a:lnTo>
                    <a:pt x="282" y="79"/>
                  </a:lnTo>
                  <a:lnTo>
                    <a:pt x="283" y="79"/>
                  </a:lnTo>
                  <a:lnTo>
                    <a:pt x="284" y="80"/>
                  </a:lnTo>
                  <a:lnTo>
                    <a:pt x="284" y="79"/>
                  </a:lnTo>
                  <a:lnTo>
                    <a:pt x="285" y="79"/>
                  </a:lnTo>
                  <a:lnTo>
                    <a:pt x="286" y="79"/>
                  </a:lnTo>
                  <a:lnTo>
                    <a:pt x="287" y="79"/>
                  </a:lnTo>
                  <a:lnTo>
                    <a:pt x="287" y="81"/>
                  </a:lnTo>
                  <a:lnTo>
                    <a:pt x="288" y="81"/>
                  </a:lnTo>
                  <a:lnTo>
                    <a:pt x="288" y="81"/>
                  </a:lnTo>
                  <a:lnTo>
                    <a:pt x="289" y="81"/>
                  </a:lnTo>
                  <a:lnTo>
                    <a:pt x="289" y="80"/>
                  </a:lnTo>
                  <a:lnTo>
                    <a:pt x="290" y="80"/>
                  </a:lnTo>
                  <a:lnTo>
                    <a:pt x="290" y="81"/>
                  </a:lnTo>
                  <a:lnTo>
                    <a:pt x="291" y="81"/>
                  </a:lnTo>
                  <a:lnTo>
                    <a:pt x="291" y="81"/>
                  </a:lnTo>
                  <a:lnTo>
                    <a:pt x="291" y="81"/>
                  </a:lnTo>
                  <a:lnTo>
                    <a:pt x="292" y="81"/>
                  </a:lnTo>
                  <a:lnTo>
                    <a:pt x="292" y="82"/>
                  </a:lnTo>
                  <a:lnTo>
                    <a:pt x="293" y="82"/>
                  </a:lnTo>
                  <a:lnTo>
                    <a:pt x="293" y="81"/>
                  </a:lnTo>
                  <a:lnTo>
                    <a:pt x="294" y="81"/>
                  </a:lnTo>
                  <a:lnTo>
                    <a:pt x="295" y="81"/>
                  </a:lnTo>
                  <a:lnTo>
                    <a:pt x="295" y="81"/>
                  </a:lnTo>
                  <a:lnTo>
                    <a:pt x="296" y="81"/>
                  </a:lnTo>
                  <a:lnTo>
                    <a:pt x="296" y="81"/>
                  </a:lnTo>
                  <a:lnTo>
                    <a:pt x="297" y="81"/>
                  </a:lnTo>
                  <a:lnTo>
                    <a:pt x="299" y="82"/>
                  </a:lnTo>
                  <a:lnTo>
                    <a:pt x="299" y="83"/>
                  </a:lnTo>
                  <a:lnTo>
                    <a:pt x="300" y="83"/>
                  </a:lnTo>
                  <a:lnTo>
                    <a:pt x="301" y="83"/>
                  </a:lnTo>
                  <a:lnTo>
                    <a:pt x="301" y="83"/>
                  </a:lnTo>
                  <a:lnTo>
                    <a:pt x="301" y="84"/>
                  </a:lnTo>
                  <a:lnTo>
                    <a:pt x="302" y="83"/>
                  </a:lnTo>
                  <a:lnTo>
                    <a:pt x="303" y="83"/>
                  </a:lnTo>
                  <a:lnTo>
                    <a:pt x="304" y="82"/>
                  </a:lnTo>
                  <a:lnTo>
                    <a:pt x="304" y="83"/>
                  </a:lnTo>
                  <a:lnTo>
                    <a:pt x="305" y="83"/>
                  </a:lnTo>
                  <a:lnTo>
                    <a:pt x="305" y="84"/>
                  </a:lnTo>
                  <a:lnTo>
                    <a:pt x="306" y="84"/>
                  </a:lnTo>
                  <a:lnTo>
                    <a:pt x="306" y="83"/>
                  </a:lnTo>
                  <a:lnTo>
                    <a:pt x="307" y="84"/>
                  </a:lnTo>
                  <a:lnTo>
                    <a:pt x="308" y="84"/>
                  </a:lnTo>
                  <a:lnTo>
                    <a:pt x="308" y="83"/>
                  </a:lnTo>
                  <a:lnTo>
                    <a:pt x="309" y="83"/>
                  </a:lnTo>
                  <a:lnTo>
                    <a:pt x="310" y="84"/>
                  </a:lnTo>
                  <a:lnTo>
                    <a:pt x="310" y="84"/>
                  </a:lnTo>
                  <a:lnTo>
                    <a:pt x="311" y="84"/>
                  </a:lnTo>
                  <a:lnTo>
                    <a:pt x="311" y="85"/>
                  </a:lnTo>
                  <a:lnTo>
                    <a:pt x="312" y="85"/>
                  </a:lnTo>
                  <a:lnTo>
                    <a:pt x="312" y="86"/>
                  </a:lnTo>
                  <a:lnTo>
                    <a:pt x="313" y="86"/>
                  </a:lnTo>
                  <a:lnTo>
                    <a:pt x="314" y="85"/>
                  </a:lnTo>
                  <a:lnTo>
                    <a:pt x="315" y="86"/>
                  </a:lnTo>
                  <a:lnTo>
                    <a:pt x="314" y="86"/>
                  </a:lnTo>
                  <a:lnTo>
                    <a:pt x="314" y="87"/>
                  </a:lnTo>
                  <a:lnTo>
                    <a:pt x="314" y="88"/>
                  </a:lnTo>
                  <a:lnTo>
                    <a:pt x="315" y="89"/>
                  </a:lnTo>
                  <a:lnTo>
                    <a:pt x="315" y="90"/>
                  </a:lnTo>
                  <a:lnTo>
                    <a:pt x="316" y="90"/>
                  </a:lnTo>
                  <a:lnTo>
                    <a:pt x="317" y="90"/>
                  </a:lnTo>
                  <a:lnTo>
                    <a:pt x="317" y="90"/>
                  </a:lnTo>
                  <a:lnTo>
                    <a:pt x="316" y="90"/>
                  </a:lnTo>
                  <a:lnTo>
                    <a:pt x="316" y="91"/>
                  </a:lnTo>
                  <a:lnTo>
                    <a:pt x="315" y="92"/>
                  </a:lnTo>
                  <a:lnTo>
                    <a:pt x="315" y="93"/>
                  </a:lnTo>
                  <a:lnTo>
                    <a:pt x="314" y="93"/>
                  </a:lnTo>
                  <a:lnTo>
                    <a:pt x="314" y="94"/>
                  </a:lnTo>
                  <a:lnTo>
                    <a:pt x="313" y="94"/>
                  </a:lnTo>
                  <a:lnTo>
                    <a:pt x="313" y="95"/>
                  </a:lnTo>
                  <a:lnTo>
                    <a:pt x="313" y="96"/>
                  </a:lnTo>
                  <a:lnTo>
                    <a:pt x="314" y="97"/>
                  </a:lnTo>
                  <a:lnTo>
                    <a:pt x="315" y="97"/>
                  </a:lnTo>
                  <a:lnTo>
                    <a:pt x="315" y="98"/>
                  </a:lnTo>
                  <a:lnTo>
                    <a:pt x="316" y="99"/>
                  </a:lnTo>
                  <a:lnTo>
                    <a:pt x="317" y="99"/>
                  </a:lnTo>
                  <a:lnTo>
                    <a:pt x="318" y="99"/>
                  </a:lnTo>
                  <a:lnTo>
                    <a:pt x="319" y="99"/>
                  </a:lnTo>
                  <a:lnTo>
                    <a:pt x="319" y="99"/>
                  </a:lnTo>
                  <a:lnTo>
                    <a:pt x="319" y="98"/>
                  </a:lnTo>
                  <a:lnTo>
                    <a:pt x="320" y="98"/>
                  </a:lnTo>
                  <a:lnTo>
                    <a:pt x="321" y="97"/>
                  </a:lnTo>
                  <a:lnTo>
                    <a:pt x="322" y="97"/>
                  </a:lnTo>
                  <a:lnTo>
                    <a:pt x="323" y="97"/>
                  </a:lnTo>
                  <a:lnTo>
                    <a:pt x="323" y="98"/>
                  </a:lnTo>
                  <a:lnTo>
                    <a:pt x="323" y="99"/>
                  </a:lnTo>
                  <a:lnTo>
                    <a:pt x="323" y="100"/>
                  </a:lnTo>
                  <a:lnTo>
                    <a:pt x="324" y="100"/>
                  </a:lnTo>
                  <a:lnTo>
                    <a:pt x="325" y="100"/>
                  </a:lnTo>
                  <a:lnTo>
                    <a:pt x="325" y="100"/>
                  </a:lnTo>
                  <a:lnTo>
                    <a:pt x="326" y="100"/>
                  </a:lnTo>
                  <a:lnTo>
                    <a:pt x="327" y="100"/>
                  </a:lnTo>
                  <a:lnTo>
                    <a:pt x="327" y="100"/>
                  </a:lnTo>
                  <a:lnTo>
                    <a:pt x="328" y="100"/>
                  </a:lnTo>
                  <a:lnTo>
                    <a:pt x="328" y="100"/>
                  </a:lnTo>
                  <a:lnTo>
                    <a:pt x="328" y="100"/>
                  </a:lnTo>
                  <a:lnTo>
                    <a:pt x="328" y="100"/>
                  </a:lnTo>
                  <a:lnTo>
                    <a:pt x="328" y="100"/>
                  </a:lnTo>
                  <a:lnTo>
                    <a:pt x="329" y="100"/>
                  </a:lnTo>
                  <a:lnTo>
                    <a:pt x="330" y="100"/>
                  </a:lnTo>
                  <a:lnTo>
                    <a:pt x="331" y="100"/>
                  </a:lnTo>
                  <a:lnTo>
                    <a:pt x="331" y="101"/>
                  </a:lnTo>
                  <a:lnTo>
                    <a:pt x="332" y="102"/>
                  </a:lnTo>
                  <a:lnTo>
                    <a:pt x="333" y="103"/>
                  </a:lnTo>
                  <a:lnTo>
                    <a:pt x="334" y="103"/>
                  </a:lnTo>
                  <a:lnTo>
                    <a:pt x="335" y="104"/>
                  </a:lnTo>
                  <a:lnTo>
                    <a:pt x="336" y="104"/>
                  </a:lnTo>
                  <a:lnTo>
                    <a:pt x="336" y="105"/>
                  </a:lnTo>
                  <a:lnTo>
                    <a:pt x="337" y="106"/>
                  </a:lnTo>
                  <a:lnTo>
                    <a:pt x="337" y="106"/>
                  </a:lnTo>
                  <a:lnTo>
                    <a:pt x="337" y="107"/>
                  </a:lnTo>
                  <a:lnTo>
                    <a:pt x="337" y="108"/>
                  </a:lnTo>
                  <a:lnTo>
                    <a:pt x="336" y="108"/>
                  </a:lnTo>
                  <a:lnTo>
                    <a:pt x="335" y="109"/>
                  </a:lnTo>
                  <a:lnTo>
                    <a:pt x="335" y="109"/>
                  </a:lnTo>
                  <a:lnTo>
                    <a:pt x="335" y="110"/>
                  </a:lnTo>
                  <a:lnTo>
                    <a:pt x="336" y="110"/>
                  </a:lnTo>
                  <a:lnTo>
                    <a:pt x="337" y="111"/>
                  </a:lnTo>
                  <a:lnTo>
                    <a:pt x="337" y="112"/>
                  </a:lnTo>
                  <a:lnTo>
                    <a:pt x="337" y="112"/>
                  </a:lnTo>
                  <a:lnTo>
                    <a:pt x="337" y="113"/>
                  </a:lnTo>
                  <a:lnTo>
                    <a:pt x="338" y="113"/>
                  </a:lnTo>
                  <a:lnTo>
                    <a:pt x="338" y="114"/>
                  </a:lnTo>
                  <a:lnTo>
                    <a:pt x="338" y="115"/>
                  </a:lnTo>
                  <a:lnTo>
                    <a:pt x="338" y="116"/>
                  </a:lnTo>
                  <a:lnTo>
                    <a:pt x="337" y="116"/>
                  </a:lnTo>
                  <a:lnTo>
                    <a:pt x="337" y="117"/>
                  </a:lnTo>
                  <a:lnTo>
                    <a:pt x="337" y="118"/>
                  </a:lnTo>
                  <a:lnTo>
                    <a:pt x="337" y="118"/>
                  </a:lnTo>
                  <a:lnTo>
                    <a:pt x="336" y="118"/>
                  </a:lnTo>
                  <a:lnTo>
                    <a:pt x="335" y="118"/>
                  </a:lnTo>
                  <a:lnTo>
                    <a:pt x="335" y="118"/>
                  </a:lnTo>
                  <a:lnTo>
                    <a:pt x="336" y="118"/>
                  </a:lnTo>
                  <a:lnTo>
                    <a:pt x="337" y="119"/>
                  </a:lnTo>
                  <a:lnTo>
                    <a:pt x="337" y="120"/>
                  </a:lnTo>
                  <a:lnTo>
                    <a:pt x="337" y="121"/>
                  </a:lnTo>
                  <a:lnTo>
                    <a:pt x="337" y="122"/>
                  </a:lnTo>
                  <a:lnTo>
                    <a:pt x="337" y="123"/>
                  </a:lnTo>
                  <a:lnTo>
                    <a:pt x="338" y="123"/>
                  </a:lnTo>
                  <a:lnTo>
                    <a:pt x="338" y="124"/>
                  </a:lnTo>
                  <a:lnTo>
                    <a:pt x="337" y="124"/>
                  </a:lnTo>
                  <a:lnTo>
                    <a:pt x="337" y="125"/>
                  </a:lnTo>
                  <a:lnTo>
                    <a:pt x="337" y="126"/>
                  </a:lnTo>
                  <a:lnTo>
                    <a:pt x="337" y="127"/>
                  </a:lnTo>
                  <a:lnTo>
                    <a:pt x="337" y="127"/>
                  </a:lnTo>
                  <a:lnTo>
                    <a:pt x="337" y="127"/>
                  </a:lnTo>
                  <a:lnTo>
                    <a:pt x="336" y="127"/>
                  </a:lnTo>
                  <a:lnTo>
                    <a:pt x="336" y="128"/>
                  </a:lnTo>
                  <a:lnTo>
                    <a:pt x="335" y="128"/>
                  </a:lnTo>
                  <a:lnTo>
                    <a:pt x="335" y="129"/>
                  </a:lnTo>
                  <a:lnTo>
                    <a:pt x="334" y="129"/>
                  </a:lnTo>
                  <a:lnTo>
                    <a:pt x="334" y="130"/>
                  </a:lnTo>
                  <a:lnTo>
                    <a:pt x="334" y="131"/>
                  </a:lnTo>
                  <a:lnTo>
                    <a:pt x="335" y="132"/>
                  </a:lnTo>
                  <a:lnTo>
                    <a:pt x="335" y="133"/>
                  </a:lnTo>
                  <a:lnTo>
                    <a:pt x="335" y="134"/>
                  </a:lnTo>
                  <a:lnTo>
                    <a:pt x="335" y="135"/>
                  </a:lnTo>
                  <a:lnTo>
                    <a:pt x="334" y="135"/>
                  </a:lnTo>
                  <a:lnTo>
                    <a:pt x="334" y="136"/>
                  </a:lnTo>
                  <a:lnTo>
                    <a:pt x="334" y="136"/>
                  </a:lnTo>
                  <a:lnTo>
                    <a:pt x="333" y="137"/>
                  </a:lnTo>
                  <a:lnTo>
                    <a:pt x="333" y="138"/>
                  </a:lnTo>
                  <a:lnTo>
                    <a:pt x="334" y="138"/>
                  </a:lnTo>
                  <a:lnTo>
                    <a:pt x="334" y="137"/>
                  </a:lnTo>
                  <a:lnTo>
                    <a:pt x="335" y="137"/>
                  </a:lnTo>
                  <a:lnTo>
                    <a:pt x="335" y="138"/>
                  </a:lnTo>
                  <a:lnTo>
                    <a:pt x="336" y="138"/>
                  </a:lnTo>
                  <a:lnTo>
                    <a:pt x="336" y="139"/>
                  </a:lnTo>
                  <a:lnTo>
                    <a:pt x="337" y="138"/>
                  </a:lnTo>
                  <a:lnTo>
                    <a:pt x="337" y="137"/>
                  </a:lnTo>
                  <a:lnTo>
                    <a:pt x="337" y="138"/>
                  </a:lnTo>
                  <a:lnTo>
                    <a:pt x="337" y="138"/>
                  </a:lnTo>
                  <a:lnTo>
                    <a:pt x="337" y="137"/>
                  </a:lnTo>
                  <a:lnTo>
                    <a:pt x="338" y="137"/>
                  </a:lnTo>
                  <a:lnTo>
                    <a:pt x="339" y="137"/>
                  </a:lnTo>
                  <a:lnTo>
                    <a:pt x="340" y="137"/>
                  </a:lnTo>
                  <a:lnTo>
                    <a:pt x="341" y="137"/>
                  </a:lnTo>
                  <a:lnTo>
                    <a:pt x="342" y="137"/>
                  </a:lnTo>
                  <a:lnTo>
                    <a:pt x="343" y="136"/>
                  </a:lnTo>
                  <a:lnTo>
                    <a:pt x="343" y="136"/>
                  </a:lnTo>
                  <a:lnTo>
                    <a:pt x="344" y="135"/>
                  </a:lnTo>
                  <a:lnTo>
                    <a:pt x="345" y="135"/>
                  </a:lnTo>
                  <a:lnTo>
                    <a:pt x="345" y="134"/>
                  </a:lnTo>
                  <a:lnTo>
                    <a:pt x="346" y="134"/>
                  </a:lnTo>
                  <a:lnTo>
                    <a:pt x="346" y="134"/>
                  </a:lnTo>
                  <a:lnTo>
                    <a:pt x="346" y="135"/>
                  </a:lnTo>
                  <a:lnTo>
                    <a:pt x="347" y="135"/>
                  </a:lnTo>
                  <a:lnTo>
                    <a:pt x="348" y="136"/>
                  </a:lnTo>
                  <a:lnTo>
                    <a:pt x="348" y="136"/>
                  </a:lnTo>
                  <a:lnTo>
                    <a:pt x="349" y="136"/>
                  </a:lnTo>
                  <a:lnTo>
                    <a:pt x="349" y="137"/>
                  </a:lnTo>
                  <a:lnTo>
                    <a:pt x="349" y="138"/>
                  </a:lnTo>
                  <a:lnTo>
                    <a:pt x="348" y="139"/>
                  </a:lnTo>
                  <a:lnTo>
                    <a:pt x="348" y="140"/>
                  </a:lnTo>
                  <a:lnTo>
                    <a:pt x="347" y="141"/>
                  </a:lnTo>
                  <a:lnTo>
                    <a:pt x="346" y="142"/>
                  </a:lnTo>
                  <a:lnTo>
                    <a:pt x="346" y="143"/>
                  </a:lnTo>
                  <a:lnTo>
                    <a:pt x="346" y="144"/>
                  </a:lnTo>
                  <a:lnTo>
                    <a:pt x="346" y="145"/>
                  </a:lnTo>
                  <a:lnTo>
                    <a:pt x="346" y="145"/>
                  </a:lnTo>
                  <a:lnTo>
                    <a:pt x="346" y="145"/>
                  </a:lnTo>
                  <a:lnTo>
                    <a:pt x="346" y="146"/>
                  </a:lnTo>
                  <a:lnTo>
                    <a:pt x="346" y="147"/>
                  </a:lnTo>
                  <a:lnTo>
                    <a:pt x="346" y="148"/>
                  </a:lnTo>
                  <a:lnTo>
                    <a:pt x="345" y="148"/>
                  </a:lnTo>
                  <a:lnTo>
                    <a:pt x="345" y="149"/>
                  </a:lnTo>
                  <a:lnTo>
                    <a:pt x="345" y="150"/>
                  </a:lnTo>
                  <a:lnTo>
                    <a:pt x="345" y="151"/>
                  </a:lnTo>
                  <a:lnTo>
                    <a:pt x="344" y="151"/>
                  </a:lnTo>
                  <a:lnTo>
                    <a:pt x="344" y="152"/>
                  </a:lnTo>
                  <a:lnTo>
                    <a:pt x="345" y="154"/>
                  </a:lnTo>
                  <a:lnTo>
                    <a:pt x="345" y="155"/>
                  </a:lnTo>
                  <a:lnTo>
                    <a:pt x="346" y="155"/>
                  </a:lnTo>
                  <a:lnTo>
                    <a:pt x="346" y="155"/>
                  </a:lnTo>
                  <a:lnTo>
                    <a:pt x="346" y="155"/>
                  </a:lnTo>
                  <a:lnTo>
                    <a:pt x="346" y="156"/>
                  </a:lnTo>
                  <a:lnTo>
                    <a:pt x="347" y="156"/>
                  </a:lnTo>
                  <a:lnTo>
                    <a:pt x="348" y="156"/>
                  </a:lnTo>
                  <a:lnTo>
                    <a:pt x="349" y="157"/>
                  </a:lnTo>
                  <a:lnTo>
                    <a:pt x="348" y="158"/>
                  </a:lnTo>
                  <a:lnTo>
                    <a:pt x="349" y="159"/>
                  </a:lnTo>
                  <a:lnTo>
                    <a:pt x="350" y="159"/>
                  </a:lnTo>
                  <a:lnTo>
                    <a:pt x="350" y="160"/>
                  </a:lnTo>
                  <a:lnTo>
                    <a:pt x="351" y="160"/>
                  </a:lnTo>
                  <a:lnTo>
                    <a:pt x="352" y="160"/>
                  </a:lnTo>
                  <a:lnTo>
                    <a:pt x="353" y="160"/>
                  </a:lnTo>
                  <a:lnTo>
                    <a:pt x="355" y="161"/>
                  </a:lnTo>
                  <a:lnTo>
                    <a:pt x="355" y="161"/>
                  </a:lnTo>
                  <a:lnTo>
                    <a:pt x="355" y="162"/>
                  </a:lnTo>
                  <a:lnTo>
                    <a:pt x="355" y="162"/>
                  </a:lnTo>
                  <a:lnTo>
                    <a:pt x="354" y="162"/>
                  </a:lnTo>
                  <a:lnTo>
                    <a:pt x="354" y="163"/>
                  </a:lnTo>
                  <a:lnTo>
                    <a:pt x="354" y="164"/>
                  </a:lnTo>
                  <a:lnTo>
                    <a:pt x="353" y="165"/>
                  </a:lnTo>
                  <a:lnTo>
                    <a:pt x="353" y="168"/>
                  </a:lnTo>
                  <a:lnTo>
                    <a:pt x="353" y="172"/>
                  </a:lnTo>
                  <a:lnTo>
                    <a:pt x="352" y="173"/>
                  </a:lnTo>
                  <a:lnTo>
                    <a:pt x="351" y="173"/>
                  </a:lnTo>
                  <a:lnTo>
                    <a:pt x="349" y="173"/>
                  </a:lnTo>
                  <a:lnTo>
                    <a:pt x="345" y="173"/>
                  </a:lnTo>
                  <a:lnTo>
                    <a:pt x="344" y="174"/>
                  </a:lnTo>
                  <a:lnTo>
                    <a:pt x="343" y="174"/>
                  </a:lnTo>
                  <a:lnTo>
                    <a:pt x="341" y="175"/>
                  </a:lnTo>
                  <a:lnTo>
                    <a:pt x="339" y="177"/>
                  </a:lnTo>
                  <a:lnTo>
                    <a:pt x="339" y="178"/>
                  </a:lnTo>
                  <a:lnTo>
                    <a:pt x="339" y="179"/>
                  </a:lnTo>
                  <a:lnTo>
                    <a:pt x="339" y="180"/>
                  </a:lnTo>
                  <a:lnTo>
                    <a:pt x="340" y="180"/>
                  </a:lnTo>
                  <a:lnTo>
                    <a:pt x="340" y="181"/>
                  </a:lnTo>
                  <a:lnTo>
                    <a:pt x="340" y="182"/>
                  </a:lnTo>
                  <a:lnTo>
                    <a:pt x="341" y="182"/>
                  </a:lnTo>
                  <a:lnTo>
                    <a:pt x="340" y="182"/>
                  </a:lnTo>
                  <a:lnTo>
                    <a:pt x="340" y="182"/>
                  </a:lnTo>
                  <a:lnTo>
                    <a:pt x="340" y="183"/>
                  </a:lnTo>
                  <a:lnTo>
                    <a:pt x="339" y="183"/>
                  </a:lnTo>
                  <a:lnTo>
                    <a:pt x="339" y="184"/>
                  </a:lnTo>
                  <a:lnTo>
                    <a:pt x="339" y="185"/>
                  </a:lnTo>
                  <a:lnTo>
                    <a:pt x="338" y="185"/>
                  </a:lnTo>
                  <a:lnTo>
                    <a:pt x="338" y="186"/>
                  </a:lnTo>
                  <a:lnTo>
                    <a:pt x="337" y="186"/>
                  </a:lnTo>
                  <a:lnTo>
                    <a:pt x="337" y="187"/>
                  </a:lnTo>
                  <a:lnTo>
                    <a:pt x="337" y="188"/>
                  </a:lnTo>
                  <a:lnTo>
                    <a:pt x="336" y="189"/>
                  </a:lnTo>
                  <a:lnTo>
                    <a:pt x="336" y="190"/>
                  </a:lnTo>
                  <a:lnTo>
                    <a:pt x="336" y="191"/>
                  </a:lnTo>
                  <a:lnTo>
                    <a:pt x="335" y="192"/>
                  </a:lnTo>
                  <a:lnTo>
                    <a:pt x="334" y="195"/>
                  </a:lnTo>
                  <a:lnTo>
                    <a:pt x="333" y="195"/>
                  </a:lnTo>
                  <a:lnTo>
                    <a:pt x="333" y="196"/>
                  </a:lnTo>
                  <a:lnTo>
                    <a:pt x="332" y="197"/>
                  </a:lnTo>
                  <a:lnTo>
                    <a:pt x="331" y="199"/>
                  </a:lnTo>
                  <a:lnTo>
                    <a:pt x="331" y="201"/>
                  </a:lnTo>
                  <a:lnTo>
                    <a:pt x="331" y="202"/>
                  </a:lnTo>
                  <a:lnTo>
                    <a:pt x="331" y="203"/>
                  </a:lnTo>
                  <a:lnTo>
                    <a:pt x="331" y="204"/>
                  </a:lnTo>
                  <a:lnTo>
                    <a:pt x="330" y="206"/>
                  </a:lnTo>
                  <a:lnTo>
                    <a:pt x="330" y="207"/>
                  </a:lnTo>
                  <a:lnTo>
                    <a:pt x="331" y="209"/>
                  </a:lnTo>
                  <a:lnTo>
                    <a:pt x="331" y="209"/>
                  </a:lnTo>
                  <a:lnTo>
                    <a:pt x="330" y="209"/>
                  </a:lnTo>
                  <a:lnTo>
                    <a:pt x="330" y="210"/>
                  </a:lnTo>
                  <a:lnTo>
                    <a:pt x="330" y="211"/>
                  </a:lnTo>
                  <a:lnTo>
                    <a:pt x="329" y="212"/>
                  </a:lnTo>
                  <a:lnTo>
                    <a:pt x="328" y="212"/>
                  </a:lnTo>
                  <a:lnTo>
                    <a:pt x="328" y="213"/>
                  </a:lnTo>
                  <a:lnTo>
                    <a:pt x="329" y="213"/>
                  </a:lnTo>
                  <a:lnTo>
                    <a:pt x="330" y="215"/>
                  </a:lnTo>
                  <a:lnTo>
                    <a:pt x="331" y="216"/>
                  </a:lnTo>
                  <a:lnTo>
                    <a:pt x="332" y="216"/>
                  </a:lnTo>
                  <a:lnTo>
                    <a:pt x="333" y="216"/>
                  </a:lnTo>
                  <a:lnTo>
                    <a:pt x="334" y="216"/>
                  </a:lnTo>
                  <a:lnTo>
                    <a:pt x="336" y="216"/>
                  </a:lnTo>
                  <a:lnTo>
                    <a:pt x="337" y="216"/>
                  </a:lnTo>
                  <a:lnTo>
                    <a:pt x="337" y="215"/>
                  </a:lnTo>
                  <a:lnTo>
                    <a:pt x="337" y="214"/>
                  </a:lnTo>
                  <a:lnTo>
                    <a:pt x="338" y="212"/>
                  </a:lnTo>
                  <a:lnTo>
                    <a:pt x="338" y="211"/>
                  </a:lnTo>
                  <a:lnTo>
                    <a:pt x="338" y="210"/>
                  </a:lnTo>
                  <a:lnTo>
                    <a:pt x="339" y="210"/>
                  </a:lnTo>
                  <a:lnTo>
                    <a:pt x="340" y="209"/>
                  </a:lnTo>
                  <a:lnTo>
                    <a:pt x="343" y="207"/>
                  </a:lnTo>
                  <a:lnTo>
                    <a:pt x="343" y="206"/>
                  </a:lnTo>
                  <a:lnTo>
                    <a:pt x="344" y="205"/>
                  </a:lnTo>
                  <a:lnTo>
                    <a:pt x="346" y="205"/>
                  </a:lnTo>
                  <a:lnTo>
                    <a:pt x="346" y="204"/>
                  </a:lnTo>
                  <a:lnTo>
                    <a:pt x="347" y="204"/>
                  </a:lnTo>
                  <a:lnTo>
                    <a:pt x="347" y="203"/>
                  </a:lnTo>
                  <a:lnTo>
                    <a:pt x="347" y="202"/>
                  </a:lnTo>
                  <a:lnTo>
                    <a:pt x="348" y="201"/>
                  </a:lnTo>
                  <a:lnTo>
                    <a:pt x="349" y="200"/>
                  </a:lnTo>
                  <a:lnTo>
                    <a:pt x="349" y="200"/>
                  </a:lnTo>
                  <a:lnTo>
                    <a:pt x="349" y="198"/>
                  </a:lnTo>
                  <a:lnTo>
                    <a:pt x="349" y="197"/>
                  </a:lnTo>
                  <a:lnTo>
                    <a:pt x="349" y="196"/>
                  </a:lnTo>
                  <a:lnTo>
                    <a:pt x="350" y="195"/>
                  </a:lnTo>
                  <a:lnTo>
                    <a:pt x="351" y="193"/>
                  </a:lnTo>
                  <a:lnTo>
                    <a:pt x="351" y="192"/>
                  </a:lnTo>
                  <a:lnTo>
                    <a:pt x="354" y="189"/>
                  </a:lnTo>
                  <a:lnTo>
                    <a:pt x="354" y="188"/>
                  </a:lnTo>
                  <a:lnTo>
                    <a:pt x="355" y="187"/>
                  </a:lnTo>
                  <a:lnTo>
                    <a:pt x="355" y="185"/>
                  </a:lnTo>
                  <a:lnTo>
                    <a:pt x="357" y="183"/>
                  </a:lnTo>
                  <a:lnTo>
                    <a:pt x="358" y="183"/>
                  </a:lnTo>
                  <a:lnTo>
                    <a:pt x="359" y="183"/>
                  </a:lnTo>
                  <a:lnTo>
                    <a:pt x="361" y="182"/>
                  </a:lnTo>
                  <a:lnTo>
                    <a:pt x="362" y="182"/>
                  </a:lnTo>
                  <a:lnTo>
                    <a:pt x="363" y="182"/>
                  </a:lnTo>
                  <a:lnTo>
                    <a:pt x="364" y="182"/>
                  </a:lnTo>
                  <a:lnTo>
                    <a:pt x="367" y="179"/>
                  </a:lnTo>
                  <a:lnTo>
                    <a:pt x="368" y="179"/>
                  </a:lnTo>
                  <a:lnTo>
                    <a:pt x="368" y="180"/>
                  </a:lnTo>
                  <a:lnTo>
                    <a:pt x="368" y="181"/>
                  </a:lnTo>
                  <a:lnTo>
                    <a:pt x="369" y="182"/>
                  </a:lnTo>
                  <a:lnTo>
                    <a:pt x="370" y="182"/>
                  </a:lnTo>
                  <a:lnTo>
                    <a:pt x="371" y="181"/>
                  </a:lnTo>
                  <a:lnTo>
                    <a:pt x="371" y="179"/>
                  </a:lnTo>
                  <a:lnTo>
                    <a:pt x="370" y="179"/>
                  </a:lnTo>
                  <a:lnTo>
                    <a:pt x="370" y="178"/>
                  </a:lnTo>
                  <a:lnTo>
                    <a:pt x="369" y="178"/>
                  </a:lnTo>
                  <a:lnTo>
                    <a:pt x="369" y="177"/>
                  </a:lnTo>
                  <a:lnTo>
                    <a:pt x="369" y="175"/>
                  </a:lnTo>
                  <a:lnTo>
                    <a:pt x="369" y="174"/>
                  </a:lnTo>
                  <a:lnTo>
                    <a:pt x="370" y="174"/>
                  </a:lnTo>
                  <a:lnTo>
                    <a:pt x="370" y="173"/>
                  </a:lnTo>
                  <a:lnTo>
                    <a:pt x="371" y="173"/>
                  </a:lnTo>
                  <a:lnTo>
                    <a:pt x="371" y="169"/>
                  </a:lnTo>
                  <a:lnTo>
                    <a:pt x="373" y="167"/>
                  </a:lnTo>
                  <a:lnTo>
                    <a:pt x="374" y="164"/>
                  </a:lnTo>
                  <a:lnTo>
                    <a:pt x="374" y="164"/>
                  </a:lnTo>
                  <a:lnTo>
                    <a:pt x="374" y="163"/>
                  </a:lnTo>
                  <a:lnTo>
                    <a:pt x="375" y="162"/>
                  </a:lnTo>
                  <a:lnTo>
                    <a:pt x="376" y="161"/>
                  </a:lnTo>
                  <a:lnTo>
                    <a:pt x="376" y="160"/>
                  </a:lnTo>
                  <a:lnTo>
                    <a:pt x="377" y="159"/>
                  </a:lnTo>
                  <a:lnTo>
                    <a:pt x="377" y="157"/>
                  </a:lnTo>
                  <a:lnTo>
                    <a:pt x="377" y="156"/>
                  </a:lnTo>
                  <a:lnTo>
                    <a:pt x="377" y="155"/>
                  </a:lnTo>
                  <a:lnTo>
                    <a:pt x="378" y="155"/>
                  </a:lnTo>
                  <a:lnTo>
                    <a:pt x="377" y="154"/>
                  </a:lnTo>
                  <a:lnTo>
                    <a:pt x="378" y="152"/>
                  </a:lnTo>
                  <a:lnTo>
                    <a:pt x="378" y="151"/>
                  </a:lnTo>
                  <a:lnTo>
                    <a:pt x="379" y="151"/>
                  </a:lnTo>
                  <a:lnTo>
                    <a:pt x="379" y="152"/>
                  </a:lnTo>
                  <a:lnTo>
                    <a:pt x="381" y="152"/>
                  </a:lnTo>
                  <a:lnTo>
                    <a:pt x="382" y="151"/>
                  </a:lnTo>
                  <a:lnTo>
                    <a:pt x="383" y="150"/>
                  </a:lnTo>
                  <a:lnTo>
                    <a:pt x="383" y="149"/>
                  </a:lnTo>
                  <a:lnTo>
                    <a:pt x="383" y="149"/>
                  </a:lnTo>
                  <a:lnTo>
                    <a:pt x="384" y="148"/>
                  </a:lnTo>
                  <a:lnTo>
                    <a:pt x="385" y="149"/>
                  </a:lnTo>
                  <a:lnTo>
                    <a:pt x="385" y="148"/>
                  </a:lnTo>
                  <a:lnTo>
                    <a:pt x="385" y="147"/>
                  </a:lnTo>
                  <a:lnTo>
                    <a:pt x="385" y="145"/>
                  </a:lnTo>
                  <a:lnTo>
                    <a:pt x="385" y="144"/>
                  </a:lnTo>
                  <a:lnTo>
                    <a:pt x="385" y="143"/>
                  </a:lnTo>
                  <a:lnTo>
                    <a:pt x="387" y="141"/>
                  </a:lnTo>
                  <a:lnTo>
                    <a:pt x="388" y="140"/>
                  </a:lnTo>
                  <a:lnTo>
                    <a:pt x="389" y="138"/>
                  </a:lnTo>
                  <a:lnTo>
                    <a:pt x="389" y="139"/>
                  </a:lnTo>
                  <a:lnTo>
                    <a:pt x="390" y="139"/>
                  </a:lnTo>
                  <a:lnTo>
                    <a:pt x="392" y="138"/>
                  </a:lnTo>
                  <a:lnTo>
                    <a:pt x="392" y="137"/>
                  </a:lnTo>
                  <a:lnTo>
                    <a:pt x="393" y="138"/>
                  </a:lnTo>
                  <a:lnTo>
                    <a:pt x="394" y="138"/>
                  </a:lnTo>
                  <a:lnTo>
                    <a:pt x="394" y="139"/>
                  </a:lnTo>
                  <a:lnTo>
                    <a:pt x="394" y="140"/>
                  </a:lnTo>
                  <a:lnTo>
                    <a:pt x="393" y="141"/>
                  </a:lnTo>
                  <a:lnTo>
                    <a:pt x="393" y="142"/>
                  </a:lnTo>
                  <a:lnTo>
                    <a:pt x="394" y="143"/>
                  </a:lnTo>
                  <a:lnTo>
                    <a:pt x="394" y="145"/>
                  </a:lnTo>
                  <a:lnTo>
                    <a:pt x="394" y="145"/>
                  </a:lnTo>
                  <a:lnTo>
                    <a:pt x="393" y="146"/>
                  </a:lnTo>
                  <a:lnTo>
                    <a:pt x="392" y="145"/>
                  </a:lnTo>
                  <a:lnTo>
                    <a:pt x="391" y="145"/>
                  </a:lnTo>
                  <a:lnTo>
                    <a:pt x="391" y="146"/>
                  </a:lnTo>
                  <a:lnTo>
                    <a:pt x="391" y="150"/>
                  </a:lnTo>
                  <a:lnTo>
                    <a:pt x="391" y="151"/>
                  </a:lnTo>
                  <a:lnTo>
                    <a:pt x="392" y="153"/>
                  </a:lnTo>
                  <a:lnTo>
                    <a:pt x="391" y="154"/>
                  </a:lnTo>
                  <a:lnTo>
                    <a:pt x="391" y="155"/>
                  </a:lnTo>
                  <a:lnTo>
                    <a:pt x="391" y="155"/>
                  </a:lnTo>
                  <a:lnTo>
                    <a:pt x="391" y="156"/>
                  </a:lnTo>
                  <a:lnTo>
                    <a:pt x="391" y="158"/>
                  </a:lnTo>
                  <a:lnTo>
                    <a:pt x="390" y="159"/>
                  </a:lnTo>
                  <a:lnTo>
                    <a:pt x="389" y="160"/>
                  </a:lnTo>
                  <a:lnTo>
                    <a:pt x="389" y="161"/>
                  </a:lnTo>
                  <a:lnTo>
                    <a:pt x="389" y="162"/>
                  </a:lnTo>
                  <a:lnTo>
                    <a:pt x="386" y="161"/>
                  </a:lnTo>
                  <a:lnTo>
                    <a:pt x="386" y="162"/>
                  </a:lnTo>
                  <a:lnTo>
                    <a:pt x="386" y="163"/>
                  </a:lnTo>
                  <a:lnTo>
                    <a:pt x="385" y="165"/>
                  </a:lnTo>
                  <a:lnTo>
                    <a:pt x="385" y="166"/>
                  </a:lnTo>
                  <a:lnTo>
                    <a:pt x="384" y="166"/>
                  </a:lnTo>
                  <a:lnTo>
                    <a:pt x="383" y="169"/>
                  </a:lnTo>
                  <a:lnTo>
                    <a:pt x="383" y="170"/>
                  </a:lnTo>
                  <a:lnTo>
                    <a:pt x="383" y="172"/>
                  </a:lnTo>
                  <a:lnTo>
                    <a:pt x="383" y="173"/>
                  </a:lnTo>
                  <a:lnTo>
                    <a:pt x="384" y="173"/>
                  </a:lnTo>
                  <a:lnTo>
                    <a:pt x="383" y="174"/>
                  </a:lnTo>
                  <a:lnTo>
                    <a:pt x="383" y="175"/>
                  </a:lnTo>
                  <a:lnTo>
                    <a:pt x="382" y="176"/>
                  </a:lnTo>
                  <a:lnTo>
                    <a:pt x="382" y="177"/>
                  </a:lnTo>
                  <a:lnTo>
                    <a:pt x="383" y="178"/>
                  </a:lnTo>
                  <a:lnTo>
                    <a:pt x="383" y="179"/>
                  </a:lnTo>
                  <a:lnTo>
                    <a:pt x="379" y="182"/>
                  </a:lnTo>
                  <a:lnTo>
                    <a:pt x="379" y="182"/>
                  </a:lnTo>
                  <a:lnTo>
                    <a:pt x="378" y="183"/>
                  </a:lnTo>
                  <a:lnTo>
                    <a:pt x="378" y="185"/>
                  </a:lnTo>
                  <a:lnTo>
                    <a:pt x="377" y="186"/>
                  </a:lnTo>
                  <a:lnTo>
                    <a:pt x="376" y="186"/>
                  </a:lnTo>
                  <a:lnTo>
                    <a:pt x="376" y="187"/>
                  </a:lnTo>
                  <a:lnTo>
                    <a:pt x="376" y="188"/>
                  </a:lnTo>
                  <a:lnTo>
                    <a:pt x="375" y="188"/>
                  </a:lnTo>
                  <a:lnTo>
                    <a:pt x="375" y="189"/>
                  </a:lnTo>
                  <a:lnTo>
                    <a:pt x="375" y="190"/>
                  </a:lnTo>
                  <a:lnTo>
                    <a:pt x="375" y="191"/>
                  </a:lnTo>
                  <a:lnTo>
                    <a:pt x="374" y="193"/>
                  </a:lnTo>
                  <a:lnTo>
                    <a:pt x="374" y="194"/>
                  </a:lnTo>
                  <a:lnTo>
                    <a:pt x="374" y="196"/>
                  </a:lnTo>
                  <a:lnTo>
                    <a:pt x="374" y="198"/>
                  </a:lnTo>
                  <a:lnTo>
                    <a:pt x="373" y="199"/>
                  </a:lnTo>
                  <a:lnTo>
                    <a:pt x="373" y="200"/>
                  </a:lnTo>
                  <a:lnTo>
                    <a:pt x="373" y="201"/>
                  </a:lnTo>
                  <a:lnTo>
                    <a:pt x="372" y="202"/>
                  </a:lnTo>
                  <a:lnTo>
                    <a:pt x="372" y="203"/>
                  </a:lnTo>
                  <a:lnTo>
                    <a:pt x="371" y="204"/>
                  </a:lnTo>
                  <a:lnTo>
                    <a:pt x="370" y="205"/>
                  </a:lnTo>
                  <a:lnTo>
                    <a:pt x="369" y="206"/>
                  </a:lnTo>
                  <a:lnTo>
                    <a:pt x="369" y="208"/>
                  </a:lnTo>
                  <a:lnTo>
                    <a:pt x="367" y="211"/>
                  </a:lnTo>
                  <a:lnTo>
                    <a:pt x="367" y="215"/>
                  </a:lnTo>
                  <a:lnTo>
                    <a:pt x="367" y="216"/>
                  </a:lnTo>
                  <a:lnTo>
                    <a:pt x="367" y="219"/>
                  </a:lnTo>
                  <a:lnTo>
                    <a:pt x="366" y="219"/>
                  </a:lnTo>
                  <a:lnTo>
                    <a:pt x="366" y="219"/>
                  </a:lnTo>
                  <a:lnTo>
                    <a:pt x="366" y="220"/>
                  </a:lnTo>
                  <a:lnTo>
                    <a:pt x="366" y="221"/>
                  </a:lnTo>
                  <a:lnTo>
                    <a:pt x="366" y="222"/>
                  </a:lnTo>
                  <a:lnTo>
                    <a:pt x="366" y="224"/>
                  </a:lnTo>
                  <a:lnTo>
                    <a:pt x="365" y="225"/>
                  </a:lnTo>
                  <a:lnTo>
                    <a:pt x="365" y="227"/>
                  </a:lnTo>
                  <a:lnTo>
                    <a:pt x="365" y="228"/>
                  </a:lnTo>
                  <a:lnTo>
                    <a:pt x="365" y="229"/>
                  </a:lnTo>
                  <a:lnTo>
                    <a:pt x="364" y="230"/>
                  </a:lnTo>
                  <a:lnTo>
                    <a:pt x="364" y="233"/>
                  </a:lnTo>
                  <a:lnTo>
                    <a:pt x="364" y="234"/>
                  </a:lnTo>
                  <a:lnTo>
                    <a:pt x="364" y="235"/>
                  </a:lnTo>
                  <a:lnTo>
                    <a:pt x="364" y="236"/>
                  </a:lnTo>
                  <a:lnTo>
                    <a:pt x="366" y="239"/>
                  </a:lnTo>
                  <a:lnTo>
                    <a:pt x="367" y="241"/>
                  </a:lnTo>
                  <a:lnTo>
                    <a:pt x="367" y="242"/>
                  </a:lnTo>
                  <a:lnTo>
                    <a:pt x="368" y="244"/>
                  </a:lnTo>
                  <a:lnTo>
                    <a:pt x="367" y="246"/>
                  </a:lnTo>
                  <a:lnTo>
                    <a:pt x="367" y="246"/>
                  </a:lnTo>
                  <a:lnTo>
                    <a:pt x="366" y="248"/>
                  </a:lnTo>
                  <a:lnTo>
                    <a:pt x="365" y="249"/>
                  </a:lnTo>
                  <a:lnTo>
                    <a:pt x="364" y="250"/>
                  </a:lnTo>
                  <a:lnTo>
                    <a:pt x="364" y="251"/>
                  </a:lnTo>
                  <a:lnTo>
                    <a:pt x="363" y="251"/>
                  </a:lnTo>
                  <a:lnTo>
                    <a:pt x="362" y="252"/>
                  </a:lnTo>
                  <a:lnTo>
                    <a:pt x="361" y="253"/>
                  </a:lnTo>
                  <a:lnTo>
                    <a:pt x="360" y="254"/>
                  </a:lnTo>
                  <a:lnTo>
                    <a:pt x="360" y="255"/>
                  </a:lnTo>
                  <a:lnTo>
                    <a:pt x="359" y="255"/>
                  </a:lnTo>
                  <a:lnTo>
                    <a:pt x="359" y="255"/>
                  </a:lnTo>
                  <a:lnTo>
                    <a:pt x="359" y="256"/>
                  </a:lnTo>
                  <a:lnTo>
                    <a:pt x="359" y="257"/>
                  </a:lnTo>
                  <a:lnTo>
                    <a:pt x="359" y="258"/>
                  </a:lnTo>
                  <a:lnTo>
                    <a:pt x="359" y="259"/>
                  </a:lnTo>
                  <a:lnTo>
                    <a:pt x="359" y="260"/>
                  </a:lnTo>
                  <a:lnTo>
                    <a:pt x="358" y="261"/>
                  </a:lnTo>
                  <a:lnTo>
                    <a:pt x="357" y="263"/>
                  </a:lnTo>
                  <a:lnTo>
                    <a:pt x="357" y="264"/>
                  </a:lnTo>
                  <a:lnTo>
                    <a:pt x="357" y="264"/>
                  </a:lnTo>
                  <a:lnTo>
                    <a:pt x="357" y="265"/>
                  </a:lnTo>
                  <a:lnTo>
                    <a:pt x="357" y="266"/>
                  </a:lnTo>
                  <a:lnTo>
                    <a:pt x="357" y="268"/>
                  </a:lnTo>
                  <a:lnTo>
                    <a:pt x="356" y="269"/>
                  </a:lnTo>
                  <a:lnTo>
                    <a:pt x="355" y="270"/>
                  </a:lnTo>
                  <a:lnTo>
                    <a:pt x="355" y="271"/>
                  </a:lnTo>
                  <a:lnTo>
                    <a:pt x="355" y="273"/>
                  </a:lnTo>
                  <a:lnTo>
                    <a:pt x="355" y="274"/>
                  </a:lnTo>
                  <a:lnTo>
                    <a:pt x="355" y="274"/>
                  </a:lnTo>
                  <a:lnTo>
                    <a:pt x="355" y="275"/>
                  </a:lnTo>
                  <a:lnTo>
                    <a:pt x="355" y="276"/>
                  </a:lnTo>
                  <a:lnTo>
                    <a:pt x="355" y="277"/>
                  </a:lnTo>
                  <a:lnTo>
                    <a:pt x="355" y="279"/>
                  </a:lnTo>
                  <a:lnTo>
                    <a:pt x="355" y="280"/>
                  </a:lnTo>
                  <a:lnTo>
                    <a:pt x="355" y="281"/>
                  </a:lnTo>
                  <a:lnTo>
                    <a:pt x="356" y="281"/>
                  </a:lnTo>
                  <a:lnTo>
                    <a:pt x="356" y="282"/>
                  </a:lnTo>
                  <a:lnTo>
                    <a:pt x="356" y="283"/>
                  </a:lnTo>
                  <a:lnTo>
                    <a:pt x="356" y="283"/>
                  </a:lnTo>
                  <a:lnTo>
                    <a:pt x="357" y="284"/>
                  </a:lnTo>
                  <a:lnTo>
                    <a:pt x="357" y="285"/>
                  </a:lnTo>
                  <a:lnTo>
                    <a:pt x="358" y="285"/>
                  </a:lnTo>
                  <a:lnTo>
                    <a:pt x="358" y="287"/>
                  </a:lnTo>
                  <a:lnTo>
                    <a:pt x="358" y="288"/>
                  </a:lnTo>
                  <a:lnTo>
                    <a:pt x="358" y="289"/>
                  </a:lnTo>
                  <a:lnTo>
                    <a:pt x="358" y="290"/>
                  </a:lnTo>
                  <a:lnTo>
                    <a:pt x="358" y="291"/>
                  </a:lnTo>
                  <a:lnTo>
                    <a:pt x="358" y="292"/>
                  </a:lnTo>
                  <a:lnTo>
                    <a:pt x="359" y="292"/>
                  </a:lnTo>
                  <a:lnTo>
                    <a:pt x="359" y="293"/>
                  </a:lnTo>
                  <a:lnTo>
                    <a:pt x="359" y="294"/>
                  </a:lnTo>
                  <a:lnTo>
                    <a:pt x="359" y="295"/>
                  </a:lnTo>
                  <a:lnTo>
                    <a:pt x="358" y="297"/>
                  </a:lnTo>
                  <a:lnTo>
                    <a:pt x="357" y="298"/>
                  </a:lnTo>
                  <a:lnTo>
                    <a:pt x="357" y="299"/>
                  </a:lnTo>
                  <a:lnTo>
                    <a:pt x="356" y="300"/>
                  </a:lnTo>
                  <a:lnTo>
                    <a:pt x="355" y="305"/>
                  </a:lnTo>
                  <a:lnTo>
                    <a:pt x="354" y="307"/>
                  </a:lnTo>
                  <a:lnTo>
                    <a:pt x="354" y="308"/>
                  </a:lnTo>
                  <a:lnTo>
                    <a:pt x="354" y="309"/>
                  </a:lnTo>
                  <a:lnTo>
                    <a:pt x="354" y="310"/>
                  </a:lnTo>
                  <a:lnTo>
                    <a:pt x="354" y="310"/>
                  </a:lnTo>
                  <a:lnTo>
                    <a:pt x="354" y="311"/>
                  </a:lnTo>
                  <a:lnTo>
                    <a:pt x="354" y="312"/>
                  </a:lnTo>
                  <a:lnTo>
                    <a:pt x="355" y="312"/>
                  </a:lnTo>
                  <a:lnTo>
                    <a:pt x="355" y="313"/>
                  </a:lnTo>
                  <a:lnTo>
                    <a:pt x="355" y="314"/>
                  </a:lnTo>
                  <a:lnTo>
                    <a:pt x="354" y="316"/>
                  </a:lnTo>
                  <a:lnTo>
                    <a:pt x="354" y="317"/>
                  </a:lnTo>
                  <a:lnTo>
                    <a:pt x="354" y="318"/>
                  </a:lnTo>
                  <a:lnTo>
                    <a:pt x="353" y="318"/>
                  </a:lnTo>
                  <a:lnTo>
                    <a:pt x="353" y="319"/>
                  </a:lnTo>
                  <a:lnTo>
                    <a:pt x="352" y="320"/>
                  </a:lnTo>
                  <a:lnTo>
                    <a:pt x="351" y="322"/>
                  </a:lnTo>
                  <a:lnTo>
                    <a:pt x="350" y="323"/>
                  </a:lnTo>
                  <a:lnTo>
                    <a:pt x="350" y="325"/>
                  </a:lnTo>
                  <a:lnTo>
                    <a:pt x="350" y="326"/>
                  </a:lnTo>
                  <a:lnTo>
                    <a:pt x="349" y="328"/>
                  </a:lnTo>
                  <a:lnTo>
                    <a:pt x="349" y="329"/>
                  </a:lnTo>
                  <a:lnTo>
                    <a:pt x="349" y="329"/>
                  </a:lnTo>
                  <a:lnTo>
                    <a:pt x="349" y="331"/>
                  </a:lnTo>
                  <a:lnTo>
                    <a:pt x="349" y="333"/>
                  </a:lnTo>
                  <a:lnTo>
                    <a:pt x="348" y="334"/>
                  </a:lnTo>
                  <a:lnTo>
                    <a:pt x="348" y="337"/>
                  </a:lnTo>
                  <a:lnTo>
                    <a:pt x="348" y="338"/>
                  </a:lnTo>
                  <a:lnTo>
                    <a:pt x="349" y="339"/>
                  </a:lnTo>
                  <a:lnTo>
                    <a:pt x="349" y="340"/>
                  </a:lnTo>
                  <a:lnTo>
                    <a:pt x="350" y="342"/>
                  </a:lnTo>
                  <a:lnTo>
                    <a:pt x="350" y="343"/>
                  </a:lnTo>
                  <a:lnTo>
                    <a:pt x="351" y="345"/>
                  </a:lnTo>
                  <a:lnTo>
                    <a:pt x="351" y="346"/>
                  </a:lnTo>
                  <a:lnTo>
                    <a:pt x="350" y="347"/>
                  </a:lnTo>
                  <a:lnTo>
                    <a:pt x="350" y="347"/>
                  </a:lnTo>
                  <a:lnTo>
                    <a:pt x="350" y="348"/>
                  </a:lnTo>
                  <a:lnTo>
                    <a:pt x="350" y="349"/>
                  </a:lnTo>
                  <a:lnTo>
                    <a:pt x="351" y="350"/>
                  </a:lnTo>
                  <a:lnTo>
                    <a:pt x="352" y="351"/>
                  </a:lnTo>
                  <a:lnTo>
                    <a:pt x="352" y="352"/>
                  </a:lnTo>
                  <a:lnTo>
                    <a:pt x="353" y="353"/>
                  </a:lnTo>
                  <a:lnTo>
                    <a:pt x="353" y="354"/>
                  </a:lnTo>
                  <a:lnTo>
                    <a:pt x="353" y="355"/>
                  </a:lnTo>
                  <a:lnTo>
                    <a:pt x="352" y="356"/>
                  </a:lnTo>
                  <a:lnTo>
                    <a:pt x="351" y="356"/>
                  </a:lnTo>
                  <a:lnTo>
                    <a:pt x="351" y="358"/>
                  </a:lnTo>
                  <a:lnTo>
                    <a:pt x="351" y="359"/>
                  </a:lnTo>
                  <a:lnTo>
                    <a:pt x="352" y="360"/>
                  </a:lnTo>
                  <a:lnTo>
                    <a:pt x="352" y="361"/>
                  </a:lnTo>
                  <a:lnTo>
                    <a:pt x="353" y="361"/>
                  </a:lnTo>
                  <a:lnTo>
                    <a:pt x="353" y="362"/>
                  </a:lnTo>
                  <a:lnTo>
                    <a:pt x="354" y="362"/>
                  </a:lnTo>
                  <a:lnTo>
                    <a:pt x="355" y="363"/>
                  </a:lnTo>
                  <a:lnTo>
                    <a:pt x="355" y="364"/>
                  </a:lnTo>
                  <a:lnTo>
                    <a:pt x="355" y="364"/>
                  </a:lnTo>
                  <a:lnTo>
                    <a:pt x="355" y="365"/>
                  </a:lnTo>
                  <a:lnTo>
                    <a:pt x="355" y="365"/>
                  </a:lnTo>
                  <a:lnTo>
                    <a:pt x="355" y="367"/>
                  </a:lnTo>
                  <a:lnTo>
                    <a:pt x="355" y="369"/>
                  </a:lnTo>
                  <a:lnTo>
                    <a:pt x="355" y="370"/>
                  </a:lnTo>
                  <a:lnTo>
                    <a:pt x="355" y="371"/>
                  </a:lnTo>
                  <a:lnTo>
                    <a:pt x="355" y="372"/>
                  </a:lnTo>
                  <a:lnTo>
                    <a:pt x="356" y="373"/>
                  </a:lnTo>
                  <a:lnTo>
                    <a:pt x="356" y="374"/>
                  </a:lnTo>
                  <a:lnTo>
                    <a:pt x="357" y="375"/>
                  </a:lnTo>
                  <a:lnTo>
                    <a:pt x="357" y="376"/>
                  </a:lnTo>
                  <a:lnTo>
                    <a:pt x="360" y="378"/>
                  </a:lnTo>
                  <a:lnTo>
                    <a:pt x="361" y="379"/>
                  </a:lnTo>
                  <a:lnTo>
                    <a:pt x="362" y="380"/>
                  </a:lnTo>
                  <a:lnTo>
                    <a:pt x="362" y="381"/>
                  </a:lnTo>
                  <a:lnTo>
                    <a:pt x="362" y="382"/>
                  </a:lnTo>
                  <a:lnTo>
                    <a:pt x="362" y="383"/>
                  </a:lnTo>
                  <a:lnTo>
                    <a:pt x="362" y="384"/>
                  </a:lnTo>
                  <a:lnTo>
                    <a:pt x="361" y="384"/>
                  </a:lnTo>
                  <a:lnTo>
                    <a:pt x="362" y="384"/>
                  </a:lnTo>
                  <a:lnTo>
                    <a:pt x="362" y="385"/>
                  </a:lnTo>
                  <a:lnTo>
                    <a:pt x="362" y="386"/>
                  </a:lnTo>
                  <a:lnTo>
                    <a:pt x="362" y="388"/>
                  </a:lnTo>
                  <a:lnTo>
                    <a:pt x="361" y="388"/>
                  </a:lnTo>
                  <a:lnTo>
                    <a:pt x="361" y="389"/>
                  </a:lnTo>
                  <a:lnTo>
                    <a:pt x="361" y="390"/>
                  </a:lnTo>
                  <a:lnTo>
                    <a:pt x="360" y="391"/>
                  </a:lnTo>
                  <a:lnTo>
                    <a:pt x="360" y="392"/>
                  </a:lnTo>
                  <a:lnTo>
                    <a:pt x="360" y="393"/>
                  </a:lnTo>
                  <a:lnTo>
                    <a:pt x="360" y="394"/>
                  </a:lnTo>
                  <a:lnTo>
                    <a:pt x="360" y="395"/>
                  </a:lnTo>
                  <a:lnTo>
                    <a:pt x="360" y="396"/>
                  </a:lnTo>
                  <a:lnTo>
                    <a:pt x="360" y="397"/>
                  </a:lnTo>
                  <a:lnTo>
                    <a:pt x="360" y="398"/>
                  </a:lnTo>
                  <a:lnTo>
                    <a:pt x="360" y="399"/>
                  </a:lnTo>
                  <a:lnTo>
                    <a:pt x="361" y="400"/>
                  </a:lnTo>
                  <a:lnTo>
                    <a:pt x="361" y="402"/>
                  </a:lnTo>
                  <a:lnTo>
                    <a:pt x="361" y="402"/>
                  </a:lnTo>
                  <a:lnTo>
                    <a:pt x="361" y="405"/>
                  </a:lnTo>
                  <a:lnTo>
                    <a:pt x="361" y="406"/>
                  </a:lnTo>
                  <a:lnTo>
                    <a:pt x="362" y="408"/>
                  </a:lnTo>
                  <a:lnTo>
                    <a:pt x="362" y="409"/>
                  </a:lnTo>
                  <a:lnTo>
                    <a:pt x="361" y="409"/>
                  </a:lnTo>
                  <a:lnTo>
                    <a:pt x="359" y="409"/>
                  </a:lnTo>
                  <a:lnTo>
                    <a:pt x="358" y="409"/>
                  </a:lnTo>
                  <a:lnTo>
                    <a:pt x="356" y="409"/>
                  </a:lnTo>
                  <a:lnTo>
                    <a:pt x="355" y="409"/>
                  </a:lnTo>
                  <a:lnTo>
                    <a:pt x="352" y="409"/>
                  </a:lnTo>
                  <a:lnTo>
                    <a:pt x="350" y="409"/>
                  </a:lnTo>
                  <a:lnTo>
                    <a:pt x="349" y="409"/>
                  </a:lnTo>
                  <a:lnTo>
                    <a:pt x="345" y="410"/>
                  </a:lnTo>
                  <a:lnTo>
                    <a:pt x="344" y="410"/>
                  </a:lnTo>
                  <a:lnTo>
                    <a:pt x="343" y="410"/>
                  </a:lnTo>
                  <a:lnTo>
                    <a:pt x="340" y="410"/>
                  </a:lnTo>
                  <a:lnTo>
                    <a:pt x="335" y="411"/>
                  </a:lnTo>
                  <a:lnTo>
                    <a:pt x="333" y="411"/>
                  </a:lnTo>
                  <a:lnTo>
                    <a:pt x="331" y="411"/>
                  </a:lnTo>
                  <a:lnTo>
                    <a:pt x="330" y="411"/>
                  </a:lnTo>
                  <a:lnTo>
                    <a:pt x="329" y="411"/>
                  </a:lnTo>
                  <a:lnTo>
                    <a:pt x="328" y="411"/>
                  </a:lnTo>
                  <a:lnTo>
                    <a:pt x="328" y="411"/>
                  </a:lnTo>
                  <a:lnTo>
                    <a:pt x="325" y="411"/>
                  </a:lnTo>
                  <a:lnTo>
                    <a:pt x="322" y="411"/>
                  </a:lnTo>
                  <a:lnTo>
                    <a:pt x="319" y="411"/>
                  </a:lnTo>
                  <a:lnTo>
                    <a:pt x="319" y="411"/>
                  </a:lnTo>
                  <a:lnTo>
                    <a:pt x="316" y="411"/>
                  </a:lnTo>
                  <a:lnTo>
                    <a:pt x="313" y="412"/>
                  </a:lnTo>
                  <a:lnTo>
                    <a:pt x="310" y="412"/>
                  </a:lnTo>
                  <a:lnTo>
                    <a:pt x="307" y="412"/>
                  </a:lnTo>
                  <a:lnTo>
                    <a:pt x="304" y="412"/>
                  </a:lnTo>
                  <a:lnTo>
                    <a:pt x="303" y="413"/>
                  </a:lnTo>
                  <a:lnTo>
                    <a:pt x="302" y="413"/>
                  </a:lnTo>
                  <a:lnTo>
                    <a:pt x="300" y="413"/>
                  </a:lnTo>
                  <a:lnTo>
                    <a:pt x="298" y="413"/>
                  </a:lnTo>
                  <a:lnTo>
                    <a:pt x="297" y="413"/>
                  </a:lnTo>
                  <a:lnTo>
                    <a:pt x="295" y="414"/>
                  </a:lnTo>
                  <a:lnTo>
                    <a:pt x="294" y="414"/>
                  </a:lnTo>
                  <a:lnTo>
                    <a:pt x="293" y="414"/>
                  </a:lnTo>
                  <a:lnTo>
                    <a:pt x="292" y="414"/>
                  </a:lnTo>
                  <a:lnTo>
                    <a:pt x="289" y="414"/>
                  </a:lnTo>
                  <a:lnTo>
                    <a:pt x="286" y="414"/>
                  </a:lnTo>
                  <a:lnTo>
                    <a:pt x="283" y="414"/>
                  </a:lnTo>
                  <a:lnTo>
                    <a:pt x="282" y="414"/>
                  </a:lnTo>
                  <a:lnTo>
                    <a:pt x="280" y="414"/>
                  </a:lnTo>
                  <a:lnTo>
                    <a:pt x="278" y="415"/>
                  </a:lnTo>
                  <a:lnTo>
                    <a:pt x="276" y="415"/>
                  </a:lnTo>
                  <a:lnTo>
                    <a:pt x="275" y="415"/>
                  </a:lnTo>
                  <a:lnTo>
                    <a:pt x="274" y="415"/>
                  </a:lnTo>
                  <a:lnTo>
                    <a:pt x="272" y="415"/>
                  </a:lnTo>
                  <a:lnTo>
                    <a:pt x="271" y="415"/>
                  </a:lnTo>
                  <a:lnTo>
                    <a:pt x="270" y="415"/>
                  </a:lnTo>
                  <a:lnTo>
                    <a:pt x="267" y="415"/>
                  </a:lnTo>
                  <a:lnTo>
                    <a:pt x="265" y="415"/>
                  </a:lnTo>
                  <a:lnTo>
                    <a:pt x="264" y="416"/>
                  </a:lnTo>
                  <a:lnTo>
                    <a:pt x="263" y="416"/>
                  </a:lnTo>
                  <a:lnTo>
                    <a:pt x="262" y="416"/>
                  </a:lnTo>
                  <a:lnTo>
                    <a:pt x="259" y="416"/>
                  </a:lnTo>
                  <a:lnTo>
                    <a:pt x="254" y="416"/>
                  </a:lnTo>
                  <a:lnTo>
                    <a:pt x="251" y="416"/>
                  </a:lnTo>
                  <a:lnTo>
                    <a:pt x="250" y="416"/>
                  </a:lnTo>
                  <a:lnTo>
                    <a:pt x="249" y="416"/>
                  </a:lnTo>
                  <a:lnTo>
                    <a:pt x="246" y="417"/>
                  </a:lnTo>
                  <a:lnTo>
                    <a:pt x="245" y="417"/>
                  </a:lnTo>
                  <a:lnTo>
                    <a:pt x="243" y="417"/>
                  </a:lnTo>
                  <a:lnTo>
                    <a:pt x="240" y="417"/>
                  </a:lnTo>
                  <a:lnTo>
                    <a:pt x="238" y="417"/>
                  </a:lnTo>
                  <a:lnTo>
                    <a:pt x="237" y="417"/>
                  </a:lnTo>
                  <a:lnTo>
                    <a:pt x="237" y="417"/>
                  </a:lnTo>
                  <a:lnTo>
                    <a:pt x="234" y="417"/>
                  </a:lnTo>
                  <a:lnTo>
                    <a:pt x="233" y="417"/>
                  </a:lnTo>
                  <a:lnTo>
                    <a:pt x="231" y="417"/>
                  </a:lnTo>
                  <a:lnTo>
                    <a:pt x="229" y="417"/>
                  </a:lnTo>
                  <a:lnTo>
                    <a:pt x="228" y="417"/>
                  </a:lnTo>
                  <a:lnTo>
                    <a:pt x="226" y="418"/>
                  </a:lnTo>
                  <a:lnTo>
                    <a:pt x="225" y="418"/>
                  </a:lnTo>
                  <a:lnTo>
                    <a:pt x="224" y="418"/>
                  </a:lnTo>
                  <a:lnTo>
                    <a:pt x="223" y="418"/>
                  </a:lnTo>
                  <a:lnTo>
                    <a:pt x="220" y="418"/>
                  </a:lnTo>
                  <a:lnTo>
                    <a:pt x="215" y="418"/>
                  </a:lnTo>
                  <a:lnTo>
                    <a:pt x="212" y="419"/>
                  </a:lnTo>
                  <a:lnTo>
                    <a:pt x="210" y="419"/>
                  </a:lnTo>
                  <a:lnTo>
                    <a:pt x="209" y="419"/>
                  </a:lnTo>
                  <a:lnTo>
                    <a:pt x="209" y="419"/>
                  </a:lnTo>
                  <a:lnTo>
                    <a:pt x="208" y="419"/>
                  </a:lnTo>
                  <a:lnTo>
                    <a:pt x="204" y="419"/>
                  </a:lnTo>
                  <a:lnTo>
                    <a:pt x="203" y="419"/>
                  </a:lnTo>
                  <a:lnTo>
                    <a:pt x="200" y="419"/>
                  </a:lnTo>
                  <a:lnTo>
                    <a:pt x="198" y="419"/>
                  </a:lnTo>
                  <a:lnTo>
                    <a:pt x="197" y="419"/>
                  </a:lnTo>
                  <a:lnTo>
                    <a:pt x="195" y="420"/>
                  </a:lnTo>
                  <a:lnTo>
                    <a:pt x="194" y="420"/>
                  </a:lnTo>
                  <a:lnTo>
                    <a:pt x="192" y="420"/>
                  </a:lnTo>
                  <a:lnTo>
                    <a:pt x="191" y="420"/>
                  </a:lnTo>
                  <a:lnTo>
                    <a:pt x="191" y="420"/>
                  </a:lnTo>
                  <a:lnTo>
                    <a:pt x="189" y="420"/>
                  </a:lnTo>
                  <a:lnTo>
                    <a:pt x="188" y="420"/>
                  </a:lnTo>
                  <a:lnTo>
                    <a:pt x="184" y="420"/>
                  </a:lnTo>
                  <a:lnTo>
                    <a:pt x="183" y="420"/>
                  </a:lnTo>
                  <a:lnTo>
                    <a:pt x="182" y="420"/>
                  </a:lnTo>
                  <a:lnTo>
                    <a:pt x="180" y="420"/>
                  </a:lnTo>
                  <a:lnTo>
                    <a:pt x="179" y="420"/>
                  </a:lnTo>
                  <a:lnTo>
                    <a:pt x="176" y="420"/>
                  </a:lnTo>
                  <a:lnTo>
                    <a:pt x="175" y="420"/>
                  </a:lnTo>
                  <a:lnTo>
                    <a:pt x="173" y="420"/>
                  </a:lnTo>
                  <a:lnTo>
                    <a:pt x="172" y="420"/>
                  </a:lnTo>
                  <a:lnTo>
                    <a:pt x="171" y="420"/>
                  </a:lnTo>
                  <a:lnTo>
                    <a:pt x="170" y="420"/>
                  </a:lnTo>
                  <a:lnTo>
                    <a:pt x="167" y="420"/>
                  </a:lnTo>
                  <a:lnTo>
                    <a:pt x="166" y="420"/>
                  </a:lnTo>
                  <a:lnTo>
                    <a:pt x="165" y="420"/>
                  </a:lnTo>
                  <a:lnTo>
                    <a:pt x="165" y="420"/>
                  </a:lnTo>
                  <a:lnTo>
                    <a:pt x="164" y="419"/>
                  </a:lnTo>
                  <a:lnTo>
                    <a:pt x="164" y="418"/>
                  </a:lnTo>
                  <a:lnTo>
                    <a:pt x="164" y="417"/>
                  </a:lnTo>
                  <a:lnTo>
                    <a:pt x="164" y="416"/>
                  </a:lnTo>
                  <a:lnTo>
                    <a:pt x="164" y="415"/>
                  </a:lnTo>
                  <a:lnTo>
                    <a:pt x="163" y="414"/>
                  </a:lnTo>
                  <a:lnTo>
                    <a:pt x="162" y="414"/>
                  </a:lnTo>
                  <a:lnTo>
                    <a:pt x="162" y="413"/>
                  </a:lnTo>
                  <a:lnTo>
                    <a:pt x="161" y="413"/>
                  </a:lnTo>
                  <a:lnTo>
                    <a:pt x="161" y="412"/>
                  </a:lnTo>
                  <a:lnTo>
                    <a:pt x="161" y="411"/>
                  </a:lnTo>
                  <a:lnTo>
                    <a:pt x="161" y="411"/>
                  </a:lnTo>
                  <a:lnTo>
                    <a:pt x="160" y="411"/>
                  </a:lnTo>
                  <a:lnTo>
                    <a:pt x="160" y="410"/>
                  </a:lnTo>
                  <a:lnTo>
                    <a:pt x="160" y="409"/>
                  </a:lnTo>
                  <a:lnTo>
                    <a:pt x="159" y="409"/>
                  </a:lnTo>
                  <a:lnTo>
                    <a:pt x="158" y="409"/>
                  </a:lnTo>
                  <a:lnTo>
                    <a:pt x="157" y="408"/>
                  </a:lnTo>
                  <a:lnTo>
                    <a:pt x="156" y="408"/>
                  </a:lnTo>
                  <a:lnTo>
                    <a:pt x="155" y="408"/>
                  </a:lnTo>
                  <a:lnTo>
                    <a:pt x="155" y="408"/>
                  </a:lnTo>
                  <a:lnTo>
                    <a:pt x="154" y="408"/>
                  </a:lnTo>
                  <a:lnTo>
                    <a:pt x="151" y="407"/>
                  </a:lnTo>
                  <a:lnTo>
                    <a:pt x="150" y="407"/>
                  </a:lnTo>
                  <a:lnTo>
                    <a:pt x="149" y="407"/>
                  </a:lnTo>
                  <a:lnTo>
                    <a:pt x="148" y="406"/>
                  </a:lnTo>
                  <a:lnTo>
                    <a:pt x="147" y="406"/>
                  </a:lnTo>
                  <a:lnTo>
                    <a:pt x="146" y="406"/>
                  </a:lnTo>
                  <a:lnTo>
                    <a:pt x="146" y="405"/>
                  </a:lnTo>
                  <a:lnTo>
                    <a:pt x="145" y="405"/>
                  </a:lnTo>
                  <a:lnTo>
                    <a:pt x="144" y="405"/>
                  </a:lnTo>
                  <a:lnTo>
                    <a:pt x="143" y="405"/>
                  </a:lnTo>
                  <a:lnTo>
                    <a:pt x="142" y="405"/>
                  </a:lnTo>
                  <a:lnTo>
                    <a:pt x="142" y="404"/>
                  </a:lnTo>
                  <a:lnTo>
                    <a:pt x="141" y="404"/>
                  </a:lnTo>
                  <a:lnTo>
                    <a:pt x="140" y="404"/>
                  </a:lnTo>
                  <a:lnTo>
                    <a:pt x="140" y="403"/>
                  </a:lnTo>
                  <a:lnTo>
                    <a:pt x="139" y="402"/>
                  </a:lnTo>
                  <a:lnTo>
                    <a:pt x="138" y="402"/>
                  </a:lnTo>
                  <a:lnTo>
                    <a:pt x="137" y="402"/>
                  </a:lnTo>
                  <a:lnTo>
                    <a:pt x="137" y="402"/>
                  </a:lnTo>
                  <a:lnTo>
                    <a:pt x="136" y="402"/>
                  </a:lnTo>
                  <a:lnTo>
                    <a:pt x="136" y="401"/>
                  </a:lnTo>
                  <a:lnTo>
                    <a:pt x="136" y="401"/>
                  </a:lnTo>
                  <a:lnTo>
                    <a:pt x="135" y="401"/>
                  </a:lnTo>
                  <a:lnTo>
                    <a:pt x="135" y="400"/>
                  </a:lnTo>
                  <a:lnTo>
                    <a:pt x="134" y="399"/>
                  </a:lnTo>
                  <a:lnTo>
                    <a:pt x="135" y="399"/>
                  </a:lnTo>
                  <a:lnTo>
                    <a:pt x="135" y="398"/>
                  </a:lnTo>
                  <a:lnTo>
                    <a:pt x="134" y="398"/>
                  </a:lnTo>
                  <a:lnTo>
                    <a:pt x="134" y="397"/>
                  </a:lnTo>
                  <a:lnTo>
                    <a:pt x="134" y="396"/>
                  </a:lnTo>
                  <a:lnTo>
                    <a:pt x="133" y="395"/>
                  </a:lnTo>
                  <a:lnTo>
                    <a:pt x="133" y="394"/>
                  </a:lnTo>
                  <a:lnTo>
                    <a:pt x="133" y="393"/>
                  </a:lnTo>
                  <a:lnTo>
                    <a:pt x="133" y="392"/>
                  </a:lnTo>
                  <a:lnTo>
                    <a:pt x="132" y="392"/>
                  </a:lnTo>
                  <a:lnTo>
                    <a:pt x="132" y="391"/>
                  </a:lnTo>
                  <a:lnTo>
                    <a:pt x="132" y="390"/>
                  </a:lnTo>
                  <a:lnTo>
                    <a:pt x="131" y="389"/>
                  </a:lnTo>
                  <a:lnTo>
                    <a:pt x="131" y="388"/>
                  </a:lnTo>
                  <a:lnTo>
                    <a:pt x="131" y="387"/>
                  </a:lnTo>
                  <a:lnTo>
                    <a:pt x="130" y="386"/>
                  </a:lnTo>
                  <a:lnTo>
                    <a:pt x="129" y="385"/>
                  </a:lnTo>
                  <a:lnTo>
                    <a:pt x="128" y="385"/>
                  </a:lnTo>
                  <a:lnTo>
                    <a:pt x="127" y="384"/>
                  </a:lnTo>
                  <a:lnTo>
                    <a:pt x="128" y="384"/>
                  </a:lnTo>
                  <a:lnTo>
                    <a:pt x="127" y="383"/>
                  </a:lnTo>
                  <a:lnTo>
                    <a:pt x="127" y="382"/>
                  </a:lnTo>
                  <a:lnTo>
                    <a:pt x="127" y="381"/>
                  </a:lnTo>
                  <a:lnTo>
                    <a:pt x="127" y="380"/>
                  </a:lnTo>
                  <a:lnTo>
                    <a:pt x="127" y="379"/>
                  </a:lnTo>
                  <a:lnTo>
                    <a:pt x="127" y="378"/>
                  </a:lnTo>
                  <a:lnTo>
                    <a:pt x="127" y="377"/>
                  </a:lnTo>
                  <a:lnTo>
                    <a:pt x="126" y="374"/>
                  </a:lnTo>
                  <a:lnTo>
                    <a:pt x="126" y="374"/>
                  </a:lnTo>
                  <a:lnTo>
                    <a:pt x="126" y="373"/>
                  </a:lnTo>
                  <a:lnTo>
                    <a:pt x="125" y="372"/>
                  </a:lnTo>
                  <a:lnTo>
                    <a:pt x="125" y="370"/>
                  </a:lnTo>
                  <a:lnTo>
                    <a:pt x="125" y="369"/>
                  </a:lnTo>
                  <a:lnTo>
                    <a:pt x="125" y="368"/>
                  </a:lnTo>
                  <a:lnTo>
                    <a:pt x="125" y="366"/>
                  </a:lnTo>
                  <a:lnTo>
                    <a:pt x="125" y="365"/>
                  </a:lnTo>
                  <a:lnTo>
                    <a:pt x="125" y="364"/>
                  </a:lnTo>
                  <a:lnTo>
                    <a:pt x="125" y="363"/>
                  </a:lnTo>
                  <a:lnTo>
                    <a:pt x="126" y="363"/>
                  </a:lnTo>
                  <a:lnTo>
                    <a:pt x="127" y="362"/>
                  </a:lnTo>
                  <a:lnTo>
                    <a:pt x="127" y="361"/>
                  </a:lnTo>
                  <a:lnTo>
                    <a:pt x="127" y="360"/>
                  </a:lnTo>
                  <a:lnTo>
                    <a:pt x="127" y="360"/>
                  </a:lnTo>
                  <a:lnTo>
                    <a:pt x="127" y="359"/>
                  </a:lnTo>
                  <a:lnTo>
                    <a:pt x="128" y="358"/>
                  </a:lnTo>
                  <a:lnTo>
                    <a:pt x="128" y="357"/>
                  </a:lnTo>
                  <a:lnTo>
                    <a:pt x="128" y="356"/>
                  </a:lnTo>
                  <a:lnTo>
                    <a:pt x="129" y="356"/>
                  </a:lnTo>
                  <a:lnTo>
                    <a:pt x="130" y="355"/>
                  </a:lnTo>
                  <a:lnTo>
                    <a:pt x="131" y="354"/>
                  </a:lnTo>
                  <a:lnTo>
                    <a:pt x="132" y="353"/>
                  </a:lnTo>
                  <a:lnTo>
                    <a:pt x="132" y="352"/>
                  </a:lnTo>
                  <a:lnTo>
                    <a:pt x="132" y="351"/>
                  </a:lnTo>
                  <a:lnTo>
                    <a:pt x="131" y="351"/>
                  </a:lnTo>
                  <a:lnTo>
                    <a:pt x="131" y="350"/>
                  </a:lnTo>
                  <a:lnTo>
                    <a:pt x="131" y="349"/>
                  </a:lnTo>
                  <a:lnTo>
                    <a:pt x="130" y="349"/>
                  </a:lnTo>
                  <a:lnTo>
                    <a:pt x="130" y="348"/>
                  </a:lnTo>
                  <a:lnTo>
                    <a:pt x="128" y="346"/>
                  </a:lnTo>
                  <a:lnTo>
                    <a:pt x="127" y="346"/>
                  </a:lnTo>
                  <a:lnTo>
                    <a:pt x="127" y="345"/>
                  </a:lnTo>
                  <a:lnTo>
                    <a:pt x="125" y="344"/>
                  </a:lnTo>
                  <a:lnTo>
                    <a:pt x="124" y="344"/>
                  </a:lnTo>
                  <a:lnTo>
                    <a:pt x="123" y="343"/>
                  </a:lnTo>
                  <a:lnTo>
                    <a:pt x="122" y="343"/>
                  </a:lnTo>
                  <a:lnTo>
                    <a:pt x="121" y="343"/>
                  </a:lnTo>
                  <a:lnTo>
                    <a:pt x="121" y="341"/>
                  </a:lnTo>
                  <a:lnTo>
                    <a:pt x="121" y="340"/>
                  </a:lnTo>
                  <a:lnTo>
                    <a:pt x="122" y="339"/>
                  </a:lnTo>
                  <a:lnTo>
                    <a:pt x="122" y="338"/>
                  </a:lnTo>
                  <a:lnTo>
                    <a:pt x="122" y="338"/>
                  </a:lnTo>
                  <a:lnTo>
                    <a:pt x="122" y="337"/>
                  </a:lnTo>
                  <a:lnTo>
                    <a:pt x="121" y="337"/>
                  </a:lnTo>
                  <a:lnTo>
                    <a:pt x="121" y="336"/>
                  </a:lnTo>
                  <a:lnTo>
                    <a:pt x="120" y="335"/>
                  </a:lnTo>
                  <a:lnTo>
                    <a:pt x="119" y="334"/>
                  </a:lnTo>
                  <a:lnTo>
                    <a:pt x="119" y="333"/>
                  </a:lnTo>
                  <a:lnTo>
                    <a:pt x="119" y="332"/>
                  </a:lnTo>
                  <a:lnTo>
                    <a:pt x="120" y="331"/>
                  </a:lnTo>
                  <a:lnTo>
                    <a:pt x="120" y="330"/>
                  </a:lnTo>
                  <a:lnTo>
                    <a:pt x="120" y="329"/>
                  </a:lnTo>
                  <a:lnTo>
                    <a:pt x="120" y="329"/>
                  </a:lnTo>
                  <a:lnTo>
                    <a:pt x="120" y="328"/>
                  </a:lnTo>
                  <a:lnTo>
                    <a:pt x="119" y="327"/>
                  </a:lnTo>
                  <a:lnTo>
                    <a:pt x="118" y="326"/>
                  </a:lnTo>
                  <a:lnTo>
                    <a:pt x="118" y="325"/>
                  </a:lnTo>
                  <a:lnTo>
                    <a:pt x="118" y="324"/>
                  </a:lnTo>
                  <a:lnTo>
                    <a:pt x="118" y="323"/>
                  </a:lnTo>
                  <a:lnTo>
                    <a:pt x="118" y="322"/>
                  </a:lnTo>
                  <a:lnTo>
                    <a:pt x="118" y="321"/>
                  </a:lnTo>
                  <a:lnTo>
                    <a:pt x="118" y="320"/>
                  </a:lnTo>
                  <a:lnTo>
                    <a:pt x="118" y="320"/>
                  </a:lnTo>
                  <a:lnTo>
                    <a:pt x="118" y="319"/>
                  </a:lnTo>
                  <a:lnTo>
                    <a:pt x="117" y="319"/>
                  </a:lnTo>
                  <a:lnTo>
                    <a:pt x="116" y="318"/>
                  </a:lnTo>
                  <a:lnTo>
                    <a:pt x="116" y="317"/>
                  </a:lnTo>
                  <a:lnTo>
                    <a:pt x="117" y="316"/>
                  </a:lnTo>
                  <a:lnTo>
                    <a:pt x="117" y="315"/>
                  </a:lnTo>
                  <a:lnTo>
                    <a:pt x="116" y="315"/>
                  </a:lnTo>
                  <a:lnTo>
                    <a:pt x="116" y="314"/>
                  </a:lnTo>
                  <a:lnTo>
                    <a:pt x="116" y="313"/>
                  </a:lnTo>
                  <a:lnTo>
                    <a:pt x="116" y="312"/>
                  </a:lnTo>
                  <a:lnTo>
                    <a:pt x="116" y="310"/>
                  </a:lnTo>
                  <a:lnTo>
                    <a:pt x="116" y="309"/>
                  </a:lnTo>
                  <a:lnTo>
                    <a:pt x="116" y="308"/>
                  </a:lnTo>
                  <a:lnTo>
                    <a:pt x="117" y="308"/>
                  </a:lnTo>
                  <a:lnTo>
                    <a:pt x="117" y="307"/>
                  </a:lnTo>
                  <a:lnTo>
                    <a:pt x="117" y="306"/>
                  </a:lnTo>
                  <a:lnTo>
                    <a:pt x="117" y="303"/>
                  </a:lnTo>
                  <a:lnTo>
                    <a:pt x="117" y="302"/>
                  </a:lnTo>
                  <a:lnTo>
                    <a:pt x="116" y="301"/>
                  </a:lnTo>
                  <a:lnTo>
                    <a:pt x="116" y="301"/>
                  </a:lnTo>
                  <a:lnTo>
                    <a:pt x="115" y="300"/>
                  </a:lnTo>
                  <a:lnTo>
                    <a:pt x="115" y="299"/>
                  </a:lnTo>
                  <a:lnTo>
                    <a:pt x="115" y="298"/>
                  </a:lnTo>
                  <a:lnTo>
                    <a:pt x="115" y="297"/>
                  </a:lnTo>
                  <a:lnTo>
                    <a:pt x="114" y="297"/>
                  </a:lnTo>
                  <a:lnTo>
                    <a:pt x="114" y="296"/>
                  </a:lnTo>
                  <a:lnTo>
                    <a:pt x="113" y="295"/>
                  </a:lnTo>
                  <a:lnTo>
                    <a:pt x="112" y="294"/>
                  </a:lnTo>
                  <a:lnTo>
                    <a:pt x="112" y="293"/>
                  </a:lnTo>
                  <a:lnTo>
                    <a:pt x="111" y="292"/>
                  </a:lnTo>
                  <a:lnTo>
                    <a:pt x="110" y="292"/>
                  </a:lnTo>
                  <a:lnTo>
                    <a:pt x="109" y="291"/>
                  </a:lnTo>
                  <a:lnTo>
                    <a:pt x="109" y="290"/>
                  </a:lnTo>
                  <a:lnTo>
                    <a:pt x="109" y="290"/>
                  </a:lnTo>
                  <a:lnTo>
                    <a:pt x="109" y="289"/>
                  </a:lnTo>
                  <a:lnTo>
                    <a:pt x="108" y="288"/>
                  </a:lnTo>
                  <a:lnTo>
                    <a:pt x="108" y="287"/>
                  </a:lnTo>
                  <a:lnTo>
                    <a:pt x="107" y="286"/>
                  </a:lnTo>
                  <a:lnTo>
                    <a:pt x="106" y="286"/>
                  </a:lnTo>
                  <a:lnTo>
                    <a:pt x="105" y="285"/>
                  </a:lnTo>
                  <a:lnTo>
                    <a:pt x="105" y="284"/>
                  </a:lnTo>
                  <a:lnTo>
                    <a:pt x="104" y="283"/>
                  </a:lnTo>
                  <a:lnTo>
                    <a:pt x="103" y="283"/>
                  </a:lnTo>
                  <a:lnTo>
                    <a:pt x="103" y="283"/>
                  </a:lnTo>
                  <a:lnTo>
                    <a:pt x="103" y="282"/>
                  </a:lnTo>
                  <a:lnTo>
                    <a:pt x="102" y="282"/>
                  </a:lnTo>
                  <a:lnTo>
                    <a:pt x="101" y="282"/>
                  </a:lnTo>
                  <a:lnTo>
                    <a:pt x="100" y="282"/>
                  </a:lnTo>
                  <a:lnTo>
                    <a:pt x="100" y="282"/>
                  </a:lnTo>
                  <a:lnTo>
                    <a:pt x="99" y="281"/>
                  </a:lnTo>
                  <a:lnTo>
                    <a:pt x="98" y="281"/>
                  </a:lnTo>
                  <a:lnTo>
                    <a:pt x="97" y="280"/>
                  </a:lnTo>
                  <a:lnTo>
                    <a:pt x="96" y="280"/>
                  </a:lnTo>
                  <a:lnTo>
                    <a:pt x="95" y="280"/>
                  </a:lnTo>
                  <a:lnTo>
                    <a:pt x="94" y="280"/>
                  </a:lnTo>
                  <a:lnTo>
                    <a:pt x="93" y="280"/>
                  </a:lnTo>
                  <a:lnTo>
                    <a:pt x="92" y="280"/>
                  </a:lnTo>
                  <a:lnTo>
                    <a:pt x="91" y="279"/>
                  </a:lnTo>
                  <a:lnTo>
                    <a:pt x="91" y="278"/>
                  </a:lnTo>
                  <a:lnTo>
                    <a:pt x="91" y="278"/>
                  </a:lnTo>
                  <a:lnTo>
                    <a:pt x="90" y="277"/>
                  </a:lnTo>
                  <a:lnTo>
                    <a:pt x="89" y="276"/>
                  </a:lnTo>
                  <a:lnTo>
                    <a:pt x="89" y="277"/>
                  </a:lnTo>
                  <a:lnTo>
                    <a:pt x="88" y="276"/>
                  </a:lnTo>
                  <a:lnTo>
                    <a:pt x="87" y="275"/>
                  </a:lnTo>
                  <a:lnTo>
                    <a:pt x="87" y="274"/>
                  </a:lnTo>
                  <a:lnTo>
                    <a:pt x="86" y="274"/>
                  </a:lnTo>
                  <a:lnTo>
                    <a:pt x="86" y="274"/>
                  </a:lnTo>
                  <a:lnTo>
                    <a:pt x="85" y="274"/>
                  </a:lnTo>
                  <a:lnTo>
                    <a:pt x="84" y="273"/>
                  </a:lnTo>
                  <a:lnTo>
                    <a:pt x="84" y="272"/>
                  </a:lnTo>
                  <a:lnTo>
                    <a:pt x="83" y="272"/>
                  </a:lnTo>
                  <a:lnTo>
                    <a:pt x="83" y="271"/>
                  </a:lnTo>
                  <a:lnTo>
                    <a:pt x="82" y="270"/>
                  </a:lnTo>
                  <a:lnTo>
                    <a:pt x="81" y="270"/>
                  </a:lnTo>
                  <a:lnTo>
                    <a:pt x="80" y="269"/>
                  </a:lnTo>
                  <a:lnTo>
                    <a:pt x="79" y="269"/>
                  </a:lnTo>
                  <a:lnTo>
                    <a:pt x="78" y="268"/>
                  </a:lnTo>
                  <a:lnTo>
                    <a:pt x="77" y="268"/>
                  </a:lnTo>
                  <a:lnTo>
                    <a:pt x="76" y="267"/>
                  </a:lnTo>
                  <a:lnTo>
                    <a:pt x="75" y="266"/>
                  </a:lnTo>
                  <a:lnTo>
                    <a:pt x="74" y="265"/>
                  </a:lnTo>
                  <a:lnTo>
                    <a:pt x="73" y="264"/>
                  </a:lnTo>
                  <a:lnTo>
                    <a:pt x="73" y="264"/>
                  </a:lnTo>
                  <a:lnTo>
                    <a:pt x="72" y="264"/>
                  </a:lnTo>
                  <a:lnTo>
                    <a:pt x="72" y="263"/>
                  </a:lnTo>
                  <a:lnTo>
                    <a:pt x="71" y="262"/>
                  </a:lnTo>
                  <a:lnTo>
                    <a:pt x="71" y="261"/>
                  </a:lnTo>
                  <a:lnTo>
                    <a:pt x="71" y="260"/>
                  </a:lnTo>
                  <a:lnTo>
                    <a:pt x="72" y="260"/>
                  </a:lnTo>
                  <a:lnTo>
                    <a:pt x="72" y="259"/>
                  </a:lnTo>
                  <a:lnTo>
                    <a:pt x="71" y="259"/>
                  </a:lnTo>
                  <a:lnTo>
                    <a:pt x="71" y="258"/>
                  </a:lnTo>
                  <a:lnTo>
                    <a:pt x="71" y="257"/>
                  </a:lnTo>
                  <a:lnTo>
                    <a:pt x="70" y="257"/>
                  </a:lnTo>
                  <a:lnTo>
                    <a:pt x="70" y="256"/>
                  </a:lnTo>
                  <a:lnTo>
                    <a:pt x="69" y="256"/>
                  </a:lnTo>
                  <a:lnTo>
                    <a:pt x="69" y="255"/>
                  </a:lnTo>
                  <a:lnTo>
                    <a:pt x="68" y="255"/>
                  </a:lnTo>
                  <a:lnTo>
                    <a:pt x="69" y="255"/>
                  </a:lnTo>
                  <a:lnTo>
                    <a:pt x="69" y="255"/>
                  </a:lnTo>
                  <a:lnTo>
                    <a:pt x="69" y="254"/>
                  </a:lnTo>
                  <a:lnTo>
                    <a:pt x="69" y="253"/>
                  </a:lnTo>
                  <a:lnTo>
                    <a:pt x="68" y="252"/>
                  </a:lnTo>
                  <a:lnTo>
                    <a:pt x="67" y="251"/>
                  </a:lnTo>
                  <a:lnTo>
                    <a:pt x="66" y="250"/>
                  </a:lnTo>
                  <a:lnTo>
                    <a:pt x="66" y="249"/>
                  </a:lnTo>
                  <a:lnTo>
                    <a:pt x="65" y="249"/>
                  </a:lnTo>
                  <a:lnTo>
                    <a:pt x="64" y="249"/>
                  </a:lnTo>
                  <a:lnTo>
                    <a:pt x="64" y="248"/>
                  </a:lnTo>
                  <a:lnTo>
                    <a:pt x="63" y="248"/>
                  </a:lnTo>
                  <a:lnTo>
                    <a:pt x="63" y="248"/>
                  </a:lnTo>
                  <a:lnTo>
                    <a:pt x="63" y="247"/>
                  </a:lnTo>
                  <a:lnTo>
                    <a:pt x="62" y="247"/>
                  </a:lnTo>
                  <a:lnTo>
                    <a:pt x="61" y="247"/>
                  </a:lnTo>
                  <a:lnTo>
                    <a:pt x="60" y="246"/>
                  </a:lnTo>
                  <a:lnTo>
                    <a:pt x="59" y="246"/>
                  </a:lnTo>
                  <a:lnTo>
                    <a:pt x="58" y="246"/>
                  </a:lnTo>
                  <a:lnTo>
                    <a:pt x="57" y="246"/>
                  </a:lnTo>
                  <a:lnTo>
                    <a:pt x="56" y="245"/>
                  </a:lnTo>
                  <a:lnTo>
                    <a:pt x="55" y="245"/>
                  </a:lnTo>
                  <a:lnTo>
                    <a:pt x="54" y="244"/>
                  </a:lnTo>
                  <a:lnTo>
                    <a:pt x="54" y="244"/>
                  </a:lnTo>
                  <a:lnTo>
                    <a:pt x="52" y="244"/>
                  </a:lnTo>
                  <a:lnTo>
                    <a:pt x="51" y="244"/>
                  </a:lnTo>
                  <a:lnTo>
                    <a:pt x="50" y="243"/>
                  </a:lnTo>
                  <a:lnTo>
                    <a:pt x="48" y="243"/>
                  </a:lnTo>
                  <a:lnTo>
                    <a:pt x="47" y="242"/>
                  </a:lnTo>
                  <a:lnTo>
                    <a:pt x="46" y="242"/>
                  </a:lnTo>
                  <a:lnTo>
                    <a:pt x="46" y="241"/>
                  </a:lnTo>
                  <a:lnTo>
                    <a:pt x="45" y="241"/>
                  </a:lnTo>
                  <a:lnTo>
                    <a:pt x="45" y="240"/>
                  </a:lnTo>
                  <a:lnTo>
                    <a:pt x="44" y="239"/>
                  </a:lnTo>
                  <a:lnTo>
                    <a:pt x="43" y="238"/>
                  </a:lnTo>
                  <a:lnTo>
                    <a:pt x="43" y="237"/>
                  </a:lnTo>
                  <a:lnTo>
                    <a:pt x="42" y="237"/>
                  </a:lnTo>
                  <a:lnTo>
                    <a:pt x="42" y="237"/>
                  </a:lnTo>
                  <a:lnTo>
                    <a:pt x="42" y="236"/>
                  </a:lnTo>
                  <a:lnTo>
                    <a:pt x="42" y="235"/>
                  </a:lnTo>
                  <a:lnTo>
                    <a:pt x="41" y="234"/>
                  </a:lnTo>
                  <a:lnTo>
                    <a:pt x="41" y="233"/>
                  </a:lnTo>
                  <a:lnTo>
                    <a:pt x="40" y="232"/>
                  </a:lnTo>
                  <a:lnTo>
                    <a:pt x="39" y="232"/>
                  </a:lnTo>
                  <a:lnTo>
                    <a:pt x="38" y="232"/>
                  </a:lnTo>
                  <a:lnTo>
                    <a:pt x="37" y="232"/>
                  </a:lnTo>
                  <a:lnTo>
                    <a:pt x="36" y="232"/>
                  </a:lnTo>
                  <a:lnTo>
                    <a:pt x="36" y="232"/>
                  </a:lnTo>
                  <a:lnTo>
                    <a:pt x="35" y="232"/>
                  </a:lnTo>
                  <a:lnTo>
                    <a:pt x="34" y="231"/>
                  </a:lnTo>
                  <a:lnTo>
                    <a:pt x="33" y="231"/>
                  </a:lnTo>
                  <a:lnTo>
                    <a:pt x="32" y="232"/>
                  </a:lnTo>
                  <a:lnTo>
                    <a:pt x="30" y="231"/>
                  </a:lnTo>
                  <a:lnTo>
                    <a:pt x="29" y="231"/>
                  </a:lnTo>
                  <a:lnTo>
                    <a:pt x="28" y="231"/>
                  </a:lnTo>
                  <a:lnTo>
                    <a:pt x="27" y="231"/>
                  </a:lnTo>
                  <a:lnTo>
                    <a:pt x="27" y="230"/>
                  </a:lnTo>
                  <a:lnTo>
                    <a:pt x="27" y="231"/>
                  </a:lnTo>
                  <a:lnTo>
                    <a:pt x="26" y="231"/>
                  </a:lnTo>
                  <a:lnTo>
                    <a:pt x="25" y="231"/>
                  </a:lnTo>
                  <a:lnTo>
                    <a:pt x="25" y="230"/>
                  </a:lnTo>
                  <a:lnTo>
                    <a:pt x="26" y="230"/>
                  </a:lnTo>
                  <a:lnTo>
                    <a:pt x="25" y="230"/>
                  </a:lnTo>
                  <a:lnTo>
                    <a:pt x="25" y="228"/>
                  </a:lnTo>
                  <a:lnTo>
                    <a:pt x="24" y="228"/>
                  </a:lnTo>
                  <a:lnTo>
                    <a:pt x="24" y="228"/>
                  </a:lnTo>
                  <a:lnTo>
                    <a:pt x="23" y="228"/>
                  </a:lnTo>
                  <a:lnTo>
                    <a:pt x="23" y="228"/>
                  </a:lnTo>
                  <a:lnTo>
                    <a:pt x="22" y="228"/>
                  </a:lnTo>
                  <a:lnTo>
                    <a:pt x="22" y="228"/>
                  </a:lnTo>
                  <a:lnTo>
                    <a:pt x="21" y="228"/>
                  </a:lnTo>
                  <a:lnTo>
                    <a:pt x="20" y="228"/>
                  </a:lnTo>
                  <a:lnTo>
                    <a:pt x="20" y="227"/>
                  </a:lnTo>
                  <a:lnTo>
                    <a:pt x="20" y="226"/>
                  </a:lnTo>
                  <a:lnTo>
                    <a:pt x="20" y="225"/>
                  </a:lnTo>
                  <a:lnTo>
                    <a:pt x="19" y="224"/>
                  </a:lnTo>
                  <a:lnTo>
                    <a:pt x="18" y="223"/>
                  </a:lnTo>
                  <a:lnTo>
                    <a:pt x="18" y="222"/>
                  </a:lnTo>
                  <a:lnTo>
                    <a:pt x="17" y="222"/>
                  </a:lnTo>
                  <a:lnTo>
                    <a:pt x="16" y="221"/>
                  </a:lnTo>
                  <a:lnTo>
                    <a:pt x="15" y="220"/>
                  </a:lnTo>
                  <a:lnTo>
                    <a:pt x="15" y="219"/>
                  </a:lnTo>
                  <a:lnTo>
                    <a:pt x="14" y="219"/>
                  </a:lnTo>
                  <a:lnTo>
                    <a:pt x="12" y="218"/>
                  </a:lnTo>
                  <a:lnTo>
                    <a:pt x="11" y="217"/>
                  </a:lnTo>
                  <a:lnTo>
                    <a:pt x="10" y="217"/>
                  </a:lnTo>
                  <a:lnTo>
                    <a:pt x="9" y="216"/>
                  </a:lnTo>
                  <a:lnTo>
                    <a:pt x="9" y="216"/>
                  </a:lnTo>
                  <a:lnTo>
                    <a:pt x="8" y="215"/>
                  </a:lnTo>
                  <a:lnTo>
                    <a:pt x="8" y="214"/>
                  </a:lnTo>
                  <a:lnTo>
                    <a:pt x="8" y="213"/>
                  </a:lnTo>
                  <a:lnTo>
                    <a:pt x="8" y="212"/>
                  </a:lnTo>
                  <a:lnTo>
                    <a:pt x="8" y="211"/>
                  </a:lnTo>
                  <a:lnTo>
                    <a:pt x="9" y="211"/>
                  </a:lnTo>
                  <a:lnTo>
                    <a:pt x="9" y="210"/>
                  </a:lnTo>
                  <a:lnTo>
                    <a:pt x="9" y="209"/>
                  </a:lnTo>
                  <a:lnTo>
                    <a:pt x="9" y="208"/>
                  </a:lnTo>
                  <a:lnTo>
                    <a:pt x="9" y="207"/>
                  </a:lnTo>
                  <a:lnTo>
                    <a:pt x="9" y="206"/>
                  </a:lnTo>
                  <a:lnTo>
                    <a:pt x="9" y="205"/>
                  </a:lnTo>
                  <a:lnTo>
                    <a:pt x="9" y="204"/>
                  </a:lnTo>
                  <a:lnTo>
                    <a:pt x="9" y="203"/>
                  </a:lnTo>
                  <a:lnTo>
                    <a:pt x="9" y="202"/>
                  </a:lnTo>
                  <a:lnTo>
                    <a:pt x="9" y="201"/>
                  </a:lnTo>
                  <a:lnTo>
                    <a:pt x="9" y="201"/>
                  </a:lnTo>
                  <a:lnTo>
                    <a:pt x="9" y="200"/>
                  </a:lnTo>
                  <a:lnTo>
                    <a:pt x="9" y="200"/>
                  </a:lnTo>
                  <a:lnTo>
                    <a:pt x="9" y="200"/>
                  </a:lnTo>
                  <a:lnTo>
                    <a:pt x="10" y="200"/>
                  </a:lnTo>
                  <a:lnTo>
                    <a:pt x="10" y="197"/>
                  </a:lnTo>
                  <a:lnTo>
                    <a:pt x="10" y="196"/>
                  </a:lnTo>
                  <a:lnTo>
                    <a:pt x="10" y="195"/>
                  </a:lnTo>
                  <a:lnTo>
                    <a:pt x="9" y="194"/>
                  </a:lnTo>
                  <a:lnTo>
                    <a:pt x="9" y="193"/>
                  </a:lnTo>
                  <a:lnTo>
                    <a:pt x="9" y="192"/>
                  </a:lnTo>
                  <a:lnTo>
                    <a:pt x="9" y="191"/>
                  </a:lnTo>
                  <a:lnTo>
                    <a:pt x="9" y="191"/>
                  </a:lnTo>
                  <a:lnTo>
                    <a:pt x="9" y="190"/>
                  </a:lnTo>
                  <a:lnTo>
                    <a:pt x="9" y="189"/>
                  </a:lnTo>
                  <a:lnTo>
                    <a:pt x="9" y="188"/>
                  </a:lnTo>
                  <a:lnTo>
                    <a:pt x="9" y="188"/>
                  </a:lnTo>
                  <a:lnTo>
                    <a:pt x="9" y="187"/>
                  </a:lnTo>
                  <a:lnTo>
                    <a:pt x="8" y="187"/>
                  </a:lnTo>
                  <a:lnTo>
                    <a:pt x="8" y="186"/>
                  </a:lnTo>
                  <a:lnTo>
                    <a:pt x="7" y="186"/>
                  </a:lnTo>
                  <a:lnTo>
                    <a:pt x="7" y="185"/>
                  </a:lnTo>
                  <a:lnTo>
                    <a:pt x="7" y="184"/>
                  </a:lnTo>
                  <a:lnTo>
                    <a:pt x="8" y="183"/>
                  </a:lnTo>
                  <a:lnTo>
                    <a:pt x="9" y="182"/>
                  </a:lnTo>
                  <a:lnTo>
                    <a:pt x="9" y="182"/>
                  </a:lnTo>
                  <a:lnTo>
                    <a:pt x="9" y="181"/>
                  </a:lnTo>
                  <a:lnTo>
                    <a:pt x="10" y="181"/>
                  </a:lnTo>
                  <a:lnTo>
                    <a:pt x="10" y="180"/>
                  </a:lnTo>
                  <a:lnTo>
                    <a:pt x="10" y="179"/>
                  </a:lnTo>
                  <a:lnTo>
                    <a:pt x="10" y="178"/>
                  </a:lnTo>
                  <a:lnTo>
                    <a:pt x="9" y="176"/>
                  </a:lnTo>
                  <a:lnTo>
                    <a:pt x="9" y="175"/>
                  </a:lnTo>
                  <a:lnTo>
                    <a:pt x="9" y="174"/>
                  </a:lnTo>
                  <a:lnTo>
                    <a:pt x="9" y="173"/>
                  </a:lnTo>
                  <a:lnTo>
                    <a:pt x="9" y="173"/>
                  </a:lnTo>
                  <a:lnTo>
                    <a:pt x="9" y="172"/>
                  </a:lnTo>
                  <a:lnTo>
                    <a:pt x="9" y="171"/>
                  </a:lnTo>
                  <a:lnTo>
                    <a:pt x="9" y="170"/>
                  </a:lnTo>
                  <a:lnTo>
                    <a:pt x="9" y="169"/>
                  </a:lnTo>
                  <a:lnTo>
                    <a:pt x="9" y="168"/>
                  </a:lnTo>
                  <a:lnTo>
                    <a:pt x="9" y="167"/>
                  </a:lnTo>
                  <a:lnTo>
                    <a:pt x="9" y="166"/>
                  </a:lnTo>
                  <a:lnTo>
                    <a:pt x="9" y="165"/>
                  </a:lnTo>
                  <a:lnTo>
                    <a:pt x="9" y="164"/>
                  </a:lnTo>
                  <a:lnTo>
                    <a:pt x="9" y="164"/>
                  </a:lnTo>
                  <a:lnTo>
                    <a:pt x="9" y="163"/>
                  </a:lnTo>
                  <a:lnTo>
                    <a:pt x="10" y="163"/>
                  </a:lnTo>
                  <a:lnTo>
                    <a:pt x="10" y="162"/>
                  </a:lnTo>
                  <a:lnTo>
                    <a:pt x="12" y="160"/>
                  </a:lnTo>
                  <a:lnTo>
                    <a:pt x="12" y="159"/>
                  </a:lnTo>
                  <a:lnTo>
                    <a:pt x="13" y="159"/>
                  </a:lnTo>
                  <a:lnTo>
                    <a:pt x="13" y="158"/>
                  </a:lnTo>
                  <a:lnTo>
                    <a:pt x="12" y="158"/>
                  </a:lnTo>
                  <a:lnTo>
                    <a:pt x="12" y="157"/>
                  </a:lnTo>
                  <a:lnTo>
                    <a:pt x="12" y="156"/>
                  </a:lnTo>
                  <a:lnTo>
                    <a:pt x="13" y="156"/>
                  </a:lnTo>
                  <a:lnTo>
                    <a:pt x="14" y="155"/>
                  </a:lnTo>
                  <a:lnTo>
                    <a:pt x="14" y="155"/>
                  </a:lnTo>
                  <a:lnTo>
                    <a:pt x="15" y="154"/>
                  </a:lnTo>
                  <a:lnTo>
                    <a:pt x="15" y="153"/>
                  </a:lnTo>
                  <a:lnTo>
                    <a:pt x="16" y="153"/>
                  </a:lnTo>
                  <a:lnTo>
                    <a:pt x="16" y="152"/>
                  </a:lnTo>
                  <a:lnTo>
                    <a:pt x="16" y="151"/>
                  </a:lnTo>
                  <a:lnTo>
                    <a:pt x="16" y="150"/>
                  </a:lnTo>
                  <a:lnTo>
                    <a:pt x="16" y="149"/>
                  </a:lnTo>
                  <a:lnTo>
                    <a:pt x="16" y="147"/>
                  </a:lnTo>
                  <a:lnTo>
                    <a:pt x="15" y="147"/>
                  </a:lnTo>
                  <a:lnTo>
                    <a:pt x="14" y="146"/>
                  </a:lnTo>
                  <a:lnTo>
                    <a:pt x="13" y="146"/>
                  </a:lnTo>
                  <a:lnTo>
                    <a:pt x="13" y="145"/>
                  </a:lnTo>
                  <a:lnTo>
                    <a:pt x="12" y="145"/>
                  </a:lnTo>
                  <a:lnTo>
                    <a:pt x="12" y="145"/>
                  </a:lnTo>
                  <a:lnTo>
                    <a:pt x="12" y="144"/>
                  </a:lnTo>
                  <a:lnTo>
                    <a:pt x="11" y="143"/>
                  </a:lnTo>
                  <a:lnTo>
                    <a:pt x="10" y="142"/>
                  </a:lnTo>
                  <a:lnTo>
                    <a:pt x="10" y="141"/>
                  </a:lnTo>
                  <a:lnTo>
                    <a:pt x="10" y="140"/>
                  </a:lnTo>
                  <a:lnTo>
                    <a:pt x="10" y="139"/>
                  </a:lnTo>
                  <a:lnTo>
                    <a:pt x="9" y="139"/>
                  </a:lnTo>
                  <a:lnTo>
                    <a:pt x="9" y="138"/>
                  </a:lnTo>
                  <a:lnTo>
                    <a:pt x="8" y="138"/>
                  </a:lnTo>
                  <a:lnTo>
                    <a:pt x="8" y="137"/>
                  </a:lnTo>
                  <a:lnTo>
                    <a:pt x="7" y="137"/>
                  </a:lnTo>
                  <a:lnTo>
                    <a:pt x="6" y="137"/>
                  </a:lnTo>
                  <a:lnTo>
                    <a:pt x="5" y="137"/>
                  </a:lnTo>
                  <a:lnTo>
                    <a:pt x="4" y="137"/>
                  </a:lnTo>
                  <a:lnTo>
                    <a:pt x="4" y="138"/>
                  </a:lnTo>
                  <a:lnTo>
                    <a:pt x="3" y="137"/>
                  </a:lnTo>
                  <a:lnTo>
                    <a:pt x="2" y="137"/>
                  </a:lnTo>
                  <a:lnTo>
                    <a:pt x="0" y="137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0" y="135"/>
                  </a:lnTo>
                  <a:lnTo>
                    <a:pt x="0" y="134"/>
                  </a:lnTo>
                  <a:lnTo>
                    <a:pt x="0" y="133"/>
                  </a:lnTo>
                  <a:lnTo>
                    <a:pt x="0" y="132"/>
                  </a:lnTo>
                  <a:lnTo>
                    <a:pt x="0" y="131"/>
                  </a:lnTo>
                  <a:lnTo>
                    <a:pt x="0" y="130"/>
                  </a:lnTo>
                  <a:lnTo>
                    <a:pt x="0" y="129"/>
                  </a:lnTo>
                  <a:lnTo>
                    <a:pt x="0" y="128"/>
                  </a:lnTo>
                  <a:lnTo>
                    <a:pt x="0" y="127"/>
                  </a:lnTo>
                  <a:lnTo>
                    <a:pt x="0" y="126"/>
                  </a:lnTo>
                  <a:lnTo>
                    <a:pt x="0" y="125"/>
                  </a:lnTo>
                  <a:lnTo>
                    <a:pt x="0" y="125"/>
                  </a:lnTo>
                  <a:lnTo>
                    <a:pt x="0" y="124"/>
                  </a:lnTo>
                  <a:lnTo>
                    <a:pt x="0" y="123"/>
                  </a:lnTo>
                  <a:lnTo>
                    <a:pt x="1" y="123"/>
                  </a:lnTo>
                  <a:lnTo>
                    <a:pt x="1" y="122"/>
                  </a:lnTo>
                  <a:lnTo>
                    <a:pt x="2" y="122"/>
                  </a:lnTo>
                  <a:lnTo>
                    <a:pt x="2" y="121"/>
                  </a:lnTo>
                  <a:lnTo>
                    <a:pt x="3" y="121"/>
                  </a:lnTo>
                  <a:lnTo>
                    <a:pt x="4" y="120"/>
                  </a:lnTo>
                  <a:lnTo>
                    <a:pt x="4" y="119"/>
                  </a:lnTo>
                  <a:lnTo>
                    <a:pt x="5" y="119"/>
                  </a:lnTo>
                  <a:lnTo>
                    <a:pt x="6" y="118"/>
                  </a:lnTo>
                  <a:lnTo>
                    <a:pt x="6" y="118"/>
                  </a:lnTo>
                  <a:lnTo>
                    <a:pt x="6" y="117"/>
                  </a:lnTo>
                  <a:lnTo>
                    <a:pt x="6" y="116"/>
                  </a:lnTo>
                  <a:lnTo>
                    <a:pt x="7" y="116"/>
                  </a:lnTo>
                  <a:lnTo>
                    <a:pt x="7" y="115"/>
                  </a:lnTo>
                  <a:lnTo>
                    <a:pt x="7" y="114"/>
                  </a:lnTo>
                  <a:lnTo>
                    <a:pt x="7" y="113"/>
                  </a:lnTo>
                  <a:lnTo>
                    <a:pt x="7" y="112"/>
                  </a:lnTo>
                  <a:lnTo>
                    <a:pt x="8" y="111"/>
                  </a:lnTo>
                  <a:lnTo>
                    <a:pt x="9" y="110"/>
                  </a:lnTo>
                  <a:lnTo>
                    <a:pt x="9" y="109"/>
                  </a:lnTo>
                  <a:lnTo>
                    <a:pt x="9" y="109"/>
                  </a:lnTo>
                  <a:lnTo>
                    <a:pt x="9" y="107"/>
                  </a:lnTo>
                  <a:lnTo>
                    <a:pt x="10" y="107"/>
                  </a:lnTo>
                  <a:lnTo>
                    <a:pt x="10" y="106"/>
                  </a:lnTo>
                  <a:lnTo>
                    <a:pt x="12" y="105"/>
                  </a:lnTo>
                  <a:lnTo>
                    <a:pt x="12" y="104"/>
                  </a:lnTo>
                  <a:lnTo>
                    <a:pt x="13" y="104"/>
                  </a:lnTo>
                  <a:lnTo>
                    <a:pt x="13" y="103"/>
                  </a:lnTo>
                  <a:lnTo>
                    <a:pt x="14" y="103"/>
                  </a:lnTo>
                  <a:lnTo>
                    <a:pt x="15" y="103"/>
                  </a:lnTo>
                  <a:lnTo>
                    <a:pt x="15" y="102"/>
                  </a:lnTo>
                  <a:lnTo>
                    <a:pt x="16" y="102"/>
                  </a:lnTo>
                  <a:lnTo>
                    <a:pt x="17" y="102"/>
                  </a:lnTo>
                  <a:lnTo>
                    <a:pt x="17" y="101"/>
                  </a:lnTo>
                  <a:lnTo>
                    <a:pt x="18" y="101"/>
                  </a:lnTo>
                  <a:lnTo>
                    <a:pt x="18" y="100"/>
                  </a:lnTo>
                  <a:lnTo>
                    <a:pt x="19" y="100"/>
                  </a:lnTo>
                  <a:lnTo>
                    <a:pt x="20" y="100"/>
                  </a:lnTo>
                  <a:lnTo>
                    <a:pt x="20" y="100"/>
                  </a:lnTo>
                  <a:lnTo>
                    <a:pt x="20" y="99"/>
                  </a:lnTo>
                  <a:lnTo>
                    <a:pt x="21" y="98"/>
                  </a:lnTo>
                  <a:lnTo>
                    <a:pt x="22" y="98"/>
                  </a:lnTo>
                  <a:lnTo>
                    <a:pt x="22" y="97"/>
                  </a:lnTo>
                  <a:lnTo>
                    <a:pt x="24" y="98"/>
                  </a:lnTo>
                  <a:lnTo>
                    <a:pt x="25" y="98"/>
                  </a:lnTo>
                  <a:lnTo>
                    <a:pt x="26" y="98"/>
                  </a:lnTo>
                  <a:lnTo>
                    <a:pt x="27" y="98"/>
                  </a:lnTo>
                  <a:lnTo>
                    <a:pt x="26" y="97"/>
                  </a:lnTo>
                  <a:lnTo>
                    <a:pt x="27" y="97"/>
                  </a:lnTo>
                  <a:lnTo>
                    <a:pt x="27" y="96"/>
                  </a:lnTo>
                  <a:lnTo>
                    <a:pt x="27" y="95"/>
                  </a:lnTo>
                  <a:lnTo>
                    <a:pt x="27" y="95"/>
                  </a:lnTo>
                  <a:lnTo>
                    <a:pt x="27" y="94"/>
                  </a:lnTo>
                  <a:lnTo>
                    <a:pt x="27" y="93"/>
                  </a:lnTo>
                  <a:lnTo>
                    <a:pt x="28" y="93"/>
                  </a:lnTo>
                  <a:lnTo>
                    <a:pt x="29" y="93"/>
                  </a:lnTo>
                  <a:lnTo>
                    <a:pt x="30" y="93"/>
                  </a:lnTo>
                  <a:lnTo>
                    <a:pt x="31" y="94"/>
                  </a:lnTo>
                  <a:lnTo>
                    <a:pt x="32" y="94"/>
                  </a:lnTo>
                  <a:lnTo>
                    <a:pt x="33" y="94"/>
                  </a:lnTo>
                  <a:lnTo>
                    <a:pt x="34" y="94"/>
                  </a:lnTo>
                  <a:lnTo>
                    <a:pt x="34" y="93"/>
                  </a:lnTo>
                  <a:lnTo>
                    <a:pt x="34" y="92"/>
                  </a:lnTo>
                  <a:lnTo>
                    <a:pt x="34" y="91"/>
                  </a:lnTo>
                  <a:lnTo>
                    <a:pt x="34" y="90"/>
                  </a:lnTo>
                  <a:lnTo>
                    <a:pt x="35" y="90"/>
                  </a:lnTo>
                  <a:lnTo>
                    <a:pt x="35" y="89"/>
                  </a:lnTo>
                  <a:lnTo>
                    <a:pt x="36" y="89"/>
                  </a:lnTo>
                  <a:lnTo>
                    <a:pt x="36" y="89"/>
                  </a:lnTo>
                  <a:lnTo>
                    <a:pt x="36" y="88"/>
                  </a:lnTo>
                  <a:lnTo>
                    <a:pt x="36" y="84"/>
                  </a:lnTo>
                  <a:lnTo>
                    <a:pt x="36" y="81"/>
                  </a:lnTo>
                  <a:lnTo>
                    <a:pt x="36" y="80"/>
                  </a:lnTo>
                  <a:lnTo>
                    <a:pt x="36" y="78"/>
                  </a:lnTo>
                  <a:lnTo>
                    <a:pt x="36" y="74"/>
                  </a:lnTo>
                  <a:lnTo>
                    <a:pt x="36" y="72"/>
                  </a:lnTo>
                  <a:lnTo>
                    <a:pt x="36" y="71"/>
                  </a:lnTo>
                  <a:lnTo>
                    <a:pt x="36" y="68"/>
                  </a:lnTo>
                  <a:lnTo>
                    <a:pt x="36" y="67"/>
                  </a:lnTo>
                  <a:lnTo>
                    <a:pt x="36" y="66"/>
                  </a:lnTo>
                  <a:lnTo>
                    <a:pt x="36" y="65"/>
                  </a:lnTo>
                  <a:lnTo>
                    <a:pt x="36" y="64"/>
                  </a:lnTo>
                  <a:lnTo>
                    <a:pt x="36" y="63"/>
                  </a:lnTo>
                  <a:lnTo>
                    <a:pt x="36" y="55"/>
                  </a:lnTo>
                  <a:lnTo>
                    <a:pt x="36" y="54"/>
                  </a:lnTo>
                  <a:lnTo>
                    <a:pt x="36" y="50"/>
                  </a:lnTo>
                  <a:lnTo>
                    <a:pt x="36" y="48"/>
                  </a:lnTo>
                  <a:lnTo>
                    <a:pt x="36" y="47"/>
                  </a:lnTo>
                  <a:lnTo>
                    <a:pt x="36" y="45"/>
                  </a:lnTo>
                  <a:lnTo>
                    <a:pt x="36" y="45"/>
                  </a:lnTo>
                  <a:lnTo>
                    <a:pt x="35" y="38"/>
                  </a:lnTo>
                  <a:lnTo>
                    <a:pt x="35" y="36"/>
                  </a:lnTo>
                  <a:lnTo>
                    <a:pt x="35" y="33"/>
                  </a:lnTo>
                  <a:lnTo>
                    <a:pt x="35" y="32"/>
                  </a:lnTo>
                  <a:lnTo>
                    <a:pt x="36" y="32"/>
                  </a:lnTo>
                  <a:lnTo>
                    <a:pt x="36" y="33"/>
                  </a:lnTo>
                  <a:lnTo>
                    <a:pt x="36" y="33"/>
                  </a:lnTo>
                  <a:lnTo>
                    <a:pt x="36" y="34"/>
                  </a:lnTo>
                  <a:lnTo>
                    <a:pt x="37" y="33"/>
                  </a:lnTo>
                  <a:lnTo>
                    <a:pt x="38" y="34"/>
                  </a:lnTo>
                  <a:lnTo>
                    <a:pt x="39" y="34"/>
                  </a:lnTo>
                  <a:lnTo>
                    <a:pt x="40" y="34"/>
                  </a:lnTo>
                  <a:lnTo>
                    <a:pt x="41" y="33"/>
                  </a:lnTo>
                  <a:lnTo>
                    <a:pt x="40" y="32"/>
                  </a:lnTo>
                  <a:lnTo>
                    <a:pt x="41" y="32"/>
                  </a:lnTo>
                  <a:lnTo>
                    <a:pt x="41" y="31"/>
                  </a:lnTo>
                  <a:lnTo>
                    <a:pt x="42" y="31"/>
                  </a:lnTo>
                  <a:lnTo>
                    <a:pt x="42" y="30"/>
                  </a:lnTo>
                  <a:lnTo>
                    <a:pt x="43" y="30"/>
                  </a:lnTo>
                  <a:lnTo>
                    <a:pt x="42" y="29"/>
                  </a:lnTo>
                  <a:lnTo>
                    <a:pt x="41" y="29"/>
                  </a:lnTo>
                  <a:lnTo>
                    <a:pt x="40" y="29"/>
                  </a:lnTo>
                  <a:lnTo>
                    <a:pt x="40" y="28"/>
                  </a:lnTo>
                  <a:lnTo>
                    <a:pt x="41" y="28"/>
                  </a:lnTo>
                  <a:lnTo>
                    <a:pt x="41" y="27"/>
                  </a:lnTo>
                  <a:lnTo>
                    <a:pt x="42" y="27"/>
                  </a:lnTo>
                  <a:lnTo>
                    <a:pt x="43" y="27"/>
                  </a:lnTo>
                  <a:lnTo>
                    <a:pt x="43" y="26"/>
                  </a:lnTo>
                  <a:lnTo>
                    <a:pt x="44" y="27"/>
                  </a:lnTo>
                  <a:lnTo>
                    <a:pt x="45" y="27"/>
                  </a:lnTo>
                  <a:lnTo>
                    <a:pt x="45" y="26"/>
                  </a:lnTo>
                  <a:lnTo>
                    <a:pt x="45" y="26"/>
                  </a:lnTo>
                  <a:lnTo>
                    <a:pt x="45" y="25"/>
                  </a:lnTo>
                  <a:lnTo>
                    <a:pt x="46" y="24"/>
                  </a:lnTo>
                  <a:lnTo>
                    <a:pt x="48" y="24"/>
                  </a:lnTo>
                  <a:lnTo>
                    <a:pt x="49" y="25"/>
                  </a:lnTo>
                  <a:lnTo>
                    <a:pt x="49" y="26"/>
                  </a:lnTo>
                  <a:lnTo>
                    <a:pt x="51" y="26"/>
                  </a:lnTo>
                  <a:lnTo>
                    <a:pt x="52" y="27"/>
                  </a:lnTo>
                  <a:lnTo>
                    <a:pt x="53" y="28"/>
                  </a:lnTo>
                  <a:lnTo>
                    <a:pt x="53" y="27"/>
                  </a:lnTo>
                  <a:lnTo>
                    <a:pt x="54" y="27"/>
                  </a:lnTo>
                  <a:lnTo>
                    <a:pt x="54" y="29"/>
                  </a:lnTo>
                  <a:lnTo>
                    <a:pt x="55" y="29"/>
                  </a:lnTo>
                  <a:lnTo>
                    <a:pt x="56" y="30"/>
                  </a:lnTo>
                  <a:lnTo>
                    <a:pt x="57" y="30"/>
                  </a:lnTo>
                  <a:lnTo>
                    <a:pt x="58" y="30"/>
                  </a:lnTo>
                  <a:lnTo>
                    <a:pt x="59" y="29"/>
                  </a:lnTo>
                  <a:lnTo>
                    <a:pt x="61" y="29"/>
                  </a:lnTo>
                  <a:lnTo>
                    <a:pt x="62" y="29"/>
                  </a:lnTo>
                  <a:lnTo>
                    <a:pt x="62" y="28"/>
                  </a:lnTo>
                  <a:lnTo>
                    <a:pt x="63" y="28"/>
                  </a:lnTo>
                  <a:lnTo>
                    <a:pt x="64" y="28"/>
                  </a:lnTo>
                  <a:lnTo>
                    <a:pt x="65" y="28"/>
                  </a:lnTo>
                  <a:lnTo>
                    <a:pt x="67" y="28"/>
                  </a:lnTo>
                  <a:lnTo>
                    <a:pt x="70" y="27"/>
                  </a:lnTo>
                  <a:lnTo>
                    <a:pt x="70" y="26"/>
                  </a:lnTo>
                  <a:lnTo>
                    <a:pt x="71" y="26"/>
                  </a:lnTo>
                  <a:lnTo>
                    <a:pt x="74" y="25"/>
                  </a:lnTo>
                  <a:lnTo>
                    <a:pt x="75" y="25"/>
                  </a:lnTo>
                  <a:lnTo>
                    <a:pt x="77" y="24"/>
                  </a:lnTo>
                  <a:lnTo>
                    <a:pt x="81" y="22"/>
                  </a:lnTo>
                  <a:lnTo>
                    <a:pt x="82" y="22"/>
                  </a:lnTo>
                  <a:lnTo>
                    <a:pt x="82" y="22"/>
                  </a:lnTo>
                  <a:lnTo>
                    <a:pt x="83" y="22"/>
                  </a:lnTo>
                  <a:lnTo>
                    <a:pt x="85" y="21"/>
                  </a:lnTo>
                  <a:lnTo>
                    <a:pt x="86" y="21"/>
                  </a:lnTo>
                  <a:lnTo>
                    <a:pt x="87" y="20"/>
                  </a:lnTo>
                  <a:lnTo>
                    <a:pt x="88" y="20"/>
                  </a:lnTo>
                  <a:lnTo>
                    <a:pt x="89" y="20"/>
                  </a:lnTo>
                  <a:lnTo>
                    <a:pt x="90" y="19"/>
                  </a:lnTo>
                  <a:lnTo>
                    <a:pt x="91" y="19"/>
                  </a:lnTo>
                  <a:lnTo>
                    <a:pt x="91" y="18"/>
                  </a:lnTo>
                  <a:lnTo>
                    <a:pt x="92" y="17"/>
                  </a:lnTo>
                  <a:lnTo>
                    <a:pt x="93" y="17"/>
                  </a:lnTo>
                  <a:lnTo>
                    <a:pt x="94" y="17"/>
                  </a:lnTo>
                  <a:lnTo>
                    <a:pt x="95" y="17"/>
                  </a:lnTo>
                  <a:lnTo>
                    <a:pt x="95" y="17"/>
                  </a:lnTo>
                  <a:lnTo>
                    <a:pt x="96" y="17"/>
                  </a:lnTo>
                  <a:lnTo>
                    <a:pt x="97" y="15"/>
                  </a:lnTo>
                  <a:lnTo>
                    <a:pt x="98" y="14"/>
                  </a:lnTo>
                  <a:lnTo>
                    <a:pt x="99" y="14"/>
                  </a:lnTo>
                  <a:lnTo>
                    <a:pt x="100" y="14"/>
                  </a:lnTo>
                  <a:lnTo>
                    <a:pt x="100" y="14"/>
                  </a:lnTo>
                  <a:lnTo>
                    <a:pt x="101" y="13"/>
                  </a:lnTo>
                  <a:lnTo>
                    <a:pt x="102" y="13"/>
                  </a:lnTo>
                  <a:lnTo>
                    <a:pt x="103" y="11"/>
                  </a:lnTo>
                  <a:lnTo>
                    <a:pt x="103" y="10"/>
                  </a:lnTo>
                  <a:lnTo>
                    <a:pt x="104" y="10"/>
                  </a:lnTo>
                  <a:lnTo>
                    <a:pt x="105" y="10"/>
                  </a:lnTo>
                  <a:lnTo>
                    <a:pt x="105" y="11"/>
                  </a:lnTo>
                  <a:lnTo>
                    <a:pt x="106" y="12"/>
                  </a:lnTo>
                  <a:lnTo>
                    <a:pt x="107" y="12"/>
                  </a:lnTo>
                  <a:lnTo>
                    <a:pt x="108" y="12"/>
                  </a:lnTo>
                  <a:lnTo>
                    <a:pt x="109" y="11"/>
                  </a:lnTo>
                  <a:lnTo>
                    <a:pt x="109" y="10"/>
                  </a:lnTo>
                  <a:lnTo>
                    <a:pt x="109" y="9"/>
                  </a:lnTo>
                  <a:lnTo>
                    <a:pt x="109" y="9"/>
                  </a:lnTo>
                  <a:lnTo>
                    <a:pt x="109" y="10"/>
                  </a:lnTo>
                  <a:lnTo>
                    <a:pt x="110" y="11"/>
                  </a:lnTo>
                  <a:lnTo>
                    <a:pt x="111" y="10"/>
                  </a:lnTo>
                  <a:lnTo>
                    <a:pt x="112" y="10"/>
                  </a:lnTo>
                  <a:lnTo>
                    <a:pt x="112" y="8"/>
                  </a:lnTo>
                  <a:lnTo>
                    <a:pt x="113" y="8"/>
                  </a:lnTo>
                  <a:lnTo>
                    <a:pt x="114" y="8"/>
                  </a:lnTo>
                  <a:lnTo>
                    <a:pt x="115" y="8"/>
                  </a:lnTo>
                  <a:lnTo>
                    <a:pt x="115" y="8"/>
                  </a:lnTo>
                  <a:lnTo>
                    <a:pt x="116" y="8"/>
                  </a:lnTo>
                  <a:lnTo>
                    <a:pt x="116" y="7"/>
                  </a:lnTo>
                  <a:lnTo>
                    <a:pt x="116" y="6"/>
                  </a:lnTo>
                  <a:lnTo>
                    <a:pt x="117" y="5"/>
                  </a:lnTo>
                  <a:lnTo>
                    <a:pt x="118" y="5"/>
                  </a:lnTo>
                  <a:lnTo>
                    <a:pt x="118" y="5"/>
                  </a:lnTo>
                  <a:lnTo>
                    <a:pt x="119" y="4"/>
                  </a:lnTo>
                  <a:lnTo>
                    <a:pt x="119" y="3"/>
                  </a:lnTo>
                  <a:lnTo>
                    <a:pt x="119" y="2"/>
                  </a:lnTo>
                  <a:lnTo>
                    <a:pt x="120" y="2"/>
                  </a:lnTo>
                  <a:lnTo>
                    <a:pt x="121" y="2"/>
                  </a:lnTo>
                  <a:lnTo>
                    <a:pt x="122" y="3"/>
                  </a:lnTo>
                  <a:lnTo>
                    <a:pt x="123" y="3"/>
                  </a:lnTo>
                  <a:lnTo>
                    <a:pt x="124" y="3"/>
                  </a:lnTo>
                  <a:lnTo>
                    <a:pt x="124" y="2"/>
                  </a:lnTo>
                  <a:lnTo>
                    <a:pt x="126" y="0"/>
                  </a:lnTo>
                  <a:lnTo>
                    <a:pt x="127" y="0"/>
                  </a:lnTo>
                  <a:lnTo>
                    <a:pt x="127" y="0"/>
                  </a:lnTo>
                  <a:lnTo>
                    <a:pt x="128" y="0"/>
                  </a:lnTo>
                  <a:lnTo>
                    <a:pt x="130" y="2"/>
                  </a:lnTo>
                  <a:lnTo>
                    <a:pt x="132" y="3"/>
                  </a:lnTo>
                  <a:lnTo>
                    <a:pt x="134" y="6"/>
                  </a:lnTo>
                  <a:lnTo>
                    <a:pt x="135" y="6"/>
                  </a:lnTo>
                  <a:lnTo>
                    <a:pt x="135" y="7"/>
                  </a:lnTo>
                  <a:lnTo>
                    <a:pt x="134" y="7"/>
                  </a:lnTo>
                  <a:lnTo>
                    <a:pt x="133" y="8"/>
                  </a:lnTo>
                  <a:lnTo>
                    <a:pt x="133" y="9"/>
                  </a:lnTo>
                  <a:lnTo>
                    <a:pt x="132" y="10"/>
                  </a:lnTo>
                  <a:lnTo>
                    <a:pt x="132" y="11"/>
                  </a:lnTo>
                  <a:lnTo>
                    <a:pt x="132" y="12"/>
                  </a:lnTo>
                  <a:lnTo>
                    <a:pt x="132" y="13"/>
                  </a:lnTo>
                  <a:lnTo>
                    <a:pt x="131" y="13"/>
                  </a:lnTo>
                  <a:lnTo>
                    <a:pt x="131" y="14"/>
                  </a:lnTo>
                  <a:lnTo>
                    <a:pt x="130" y="15"/>
                  </a:lnTo>
                  <a:lnTo>
                    <a:pt x="130" y="16"/>
                  </a:lnTo>
                  <a:lnTo>
                    <a:pt x="129" y="16"/>
                  </a:lnTo>
                  <a:lnTo>
                    <a:pt x="128" y="17"/>
                  </a:lnTo>
                  <a:lnTo>
                    <a:pt x="127" y="17"/>
                  </a:lnTo>
                  <a:lnTo>
                    <a:pt x="127" y="17"/>
                  </a:lnTo>
                  <a:lnTo>
                    <a:pt x="127" y="18"/>
                  </a:lnTo>
                  <a:lnTo>
                    <a:pt x="127" y="19"/>
                  </a:lnTo>
                  <a:lnTo>
                    <a:pt x="127" y="20"/>
                  </a:lnTo>
                  <a:lnTo>
                    <a:pt x="127" y="21"/>
                  </a:lnTo>
                  <a:lnTo>
                    <a:pt x="127" y="23"/>
                  </a:lnTo>
                  <a:lnTo>
                    <a:pt x="128" y="25"/>
                  </a:lnTo>
                  <a:lnTo>
                    <a:pt x="128" y="26"/>
                  </a:lnTo>
                  <a:lnTo>
                    <a:pt x="127" y="26"/>
                  </a:lnTo>
                  <a:lnTo>
                    <a:pt x="127" y="27"/>
                  </a:lnTo>
                  <a:lnTo>
                    <a:pt x="126" y="27"/>
                  </a:lnTo>
                  <a:lnTo>
                    <a:pt x="126" y="28"/>
                  </a:lnTo>
                  <a:lnTo>
                    <a:pt x="125" y="28"/>
                  </a:lnTo>
                  <a:lnTo>
                    <a:pt x="125" y="29"/>
                  </a:lnTo>
                  <a:lnTo>
                    <a:pt x="125" y="31"/>
                  </a:lnTo>
                  <a:lnTo>
                    <a:pt x="125" y="32"/>
                  </a:lnTo>
                  <a:lnTo>
                    <a:pt x="124" y="34"/>
                  </a:lnTo>
                  <a:lnTo>
                    <a:pt x="123" y="34"/>
                  </a:lnTo>
                  <a:lnTo>
                    <a:pt x="123" y="35"/>
                  </a:lnTo>
                  <a:lnTo>
                    <a:pt x="124" y="35"/>
                  </a:lnTo>
                  <a:lnTo>
                    <a:pt x="125" y="35"/>
                  </a:lnTo>
                  <a:lnTo>
                    <a:pt x="126" y="35"/>
                  </a:lnTo>
                  <a:lnTo>
                    <a:pt x="127" y="35"/>
                  </a:lnTo>
                  <a:lnTo>
                    <a:pt x="127" y="35"/>
                  </a:lnTo>
                  <a:lnTo>
                    <a:pt x="127" y="35"/>
                  </a:lnTo>
                  <a:lnTo>
                    <a:pt x="127" y="34"/>
                  </a:lnTo>
                  <a:lnTo>
                    <a:pt x="128" y="34"/>
                  </a:lnTo>
                  <a:lnTo>
                    <a:pt x="131" y="33"/>
                  </a:lnTo>
                  <a:lnTo>
                    <a:pt x="131" y="32"/>
                  </a:lnTo>
                  <a:lnTo>
                    <a:pt x="132" y="32"/>
                  </a:lnTo>
                  <a:lnTo>
                    <a:pt x="133" y="32"/>
                  </a:lnTo>
                  <a:lnTo>
                    <a:pt x="135" y="30"/>
                  </a:lnTo>
                  <a:lnTo>
                    <a:pt x="136" y="29"/>
                  </a:lnTo>
                  <a:lnTo>
                    <a:pt x="136" y="27"/>
                  </a:lnTo>
                  <a:lnTo>
                    <a:pt x="136" y="26"/>
                  </a:lnTo>
                  <a:lnTo>
                    <a:pt x="136" y="25"/>
                  </a:lnTo>
                  <a:lnTo>
                    <a:pt x="139" y="27"/>
                  </a:lnTo>
                  <a:lnTo>
                    <a:pt x="140" y="27"/>
                  </a:lnTo>
                  <a:lnTo>
                    <a:pt x="140" y="28"/>
                  </a:lnTo>
                  <a:lnTo>
                    <a:pt x="142" y="29"/>
                  </a:lnTo>
                  <a:lnTo>
                    <a:pt x="142" y="30"/>
                  </a:lnTo>
                  <a:lnTo>
                    <a:pt x="143" y="30"/>
                  </a:lnTo>
                  <a:lnTo>
                    <a:pt x="144" y="31"/>
                  </a:lnTo>
                  <a:lnTo>
                    <a:pt x="146" y="33"/>
                  </a:lnTo>
                  <a:lnTo>
                    <a:pt x="148" y="35"/>
                  </a:lnTo>
                  <a:lnTo>
                    <a:pt x="149" y="35"/>
                  </a:lnTo>
                  <a:lnTo>
                    <a:pt x="150" y="35"/>
                  </a:lnTo>
                  <a:lnTo>
                    <a:pt x="151" y="34"/>
                  </a:lnTo>
                  <a:lnTo>
                    <a:pt x="152" y="34"/>
                  </a:lnTo>
                  <a:lnTo>
                    <a:pt x="153" y="35"/>
                  </a:lnTo>
                  <a:lnTo>
                    <a:pt x="154" y="35"/>
                  </a:lnTo>
                  <a:lnTo>
                    <a:pt x="155" y="35"/>
                  </a:lnTo>
                  <a:lnTo>
                    <a:pt x="156" y="36"/>
                  </a:lnTo>
                  <a:lnTo>
                    <a:pt x="158" y="35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869" name="Freeform 1094">
              <a:extLst>
                <a:ext uri="{FF2B5EF4-FFF2-40B4-BE49-F238E27FC236}">
                  <a16:creationId xmlns:a16="http://schemas.microsoft.com/office/drawing/2014/main" id="{DA428819-CDED-8920-DCF7-E55E3AE5B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688" y="3489326"/>
              <a:ext cx="461963" cy="628650"/>
            </a:xfrm>
            <a:custGeom>
              <a:avLst/>
              <a:gdLst>
                <a:gd name="T0" fmla="*/ 29 w 291"/>
                <a:gd name="T1" fmla="*/ 88 h 396"/>
                <a:gd name="T2" fmla="*/ 43 w 291"/>
                <a:gd name="T3" fmla="*/ 75 h 396"/>
                <a:gd name="T4" fmla="*/ 50 w 291"/>
                <a:gd name="T5" fmla="*/ 66 h 396"/>
                <a:gd name="T6" fmla="*/ 52 w 291"/>
                <a:gd name="T7" fmla="*/ 88 h 396"/>
                <a:gd name="T8" fmla="*/ 55 w 291"/>
                <a:gd name="T9" fmla="*/ 101 h 396"/>
                <a:gd name="T10" fmla="*/ 60 w 291"/>
                <a:gd name="T11" fmla="*/ 80 h 396"/>
                <a:gd name="T12" fmla="*/ 55 w 291"/>
                <a:gd name="T13" fmla="*/ 103 h 396"/>
                <a:gd name="T14" fmla="*/ 65 w 291"/>
                <a:gd name="T15" fmla="*/ 86 h 396"/>
                <a:gd name="T16" fmla="*/ 66 w 291"/>
                <a:gd name="T17" fmla="*/ 50 h 396"/>
                <a:gd name="T18" fmla="*/ 88 w 291"/>
                <a:gd name="T19" fmla="*/ 41 h 396"/>
                <a:gd name="T20" fmla="*/ 81 w 291"/>
                <a:gd name="T21" fmla="*/ 32 h 396"/>
                <a:gd name="T22" fmla="*/ 85 w 291"/>
                <a:gd name="T23" fmla="*/ 11 h 396"/>
                <a:gd name="T24" fmla="*/ 96 w 291"/>
                <a:gd name="T25" fmla="*/ 4 h 396"/>
                <a:gd name="T26" fmla="*/ 111 w 291"/>
                <a:gd name="T27" fmla="*/ 5 h 396"/>
                <a:gd name="T28" fmla="*/ 130 w 291"/>
                <a:gd name="T29" fmla="*/ 8 h 396"/>
                <a:gd name="T30" fmla="*/ 150 w 291"/>
                <a:gd name="T31" fmla="*/ 22 h 396"/>
                <a:gd name="T32" fmla="*/ 172 w 291"/>
                <a:gd name="T33" fmla="*/ 26 h 396"/>
                <a:gd name="T34" fmla="*/ 189 w 291"/>
                <a:gd name="T35" fmla="*/ 32 h 396"/>
                <a:gd name="T36" fmla="*/ 200 w 291"/>
                <a:gd name="T37" fmla="*/ 47 h 396"/>
                <a:gd name="T38" fmla="*/ 196 w 291"/>
                <a:gd name="T39" fmla="*/ 57 h 396"/>
                <a:gd name="T40" fmla="*/ 198 w 291"/>
                <a:gd name="T41" fmla="*/ 69 h 396"/>
                <a:gd name="T42" fmla="*/ 209 w 291"/>
                <a:gd name="T43" fmla="*/ 88 h 396"/>
                <a:gd name="T44" fmla="*/ 210 w 291"/>
                <a:gd name="T45" fmla="*/ 110 h 396"/>
                <a:gd name="T46" fmla="*/ 205 w 291"/>
                <a:gd name="T47" fmla="*/ 132 h 396"/>
                <a:gd name="T48" fmla="*/ 197 w 291"/>
                <a:gd name="T49" fmla="*/ 151 h 396"/>
                <a:gd name="T50" fmla="*/ 180 w 291"/>
                <a:gd name="T51" fmla="*/ 163 h 396"/>
                <a:gd name="T52" fmla="*/ 178 w 291"/>
                <a:gd name="T53" fmla="*/ 189 h 396"/>
                <a:gd name="T54" fmla="*/ 202 w 291"/>
                <a:gd name="T55" fmla="*/ 189 h 396"/>
                <a:gd name="T56" fmla="*/ 212 w 291"/>
                <a:gd name="T57" fmla="*/ 173 h 396"/>
                <a:gd name="T58" fmla="*/ 222 w 291"/>
                <a:gd name="T59" fmla="*/ 157 h 396"/>
                <a:gd name="T60" fmla="*/ 237 w 291"/>
                <a:gd name="T61" fmla="*/ 149 h 396"/>
                <a:gd name="T62" fmla="*/ 255 w 291"/>
                <a:gd name="T63" fmla="*/ 152 h 396"/>
                <a:gd name="T64" fmla="*/ 266 w 291"/>
                <a:gd name="T65" fmla="*/ 170 h 396"/>
                <a:gd name="T66" fmla="*/ 273 w 291"/>
                <a:gd name="T67" fmla="*/ 195 h 396"/>
                <a:gd name="T68" fmla="*/ 279 w 291"/>
                <a:gd name="T69" fmla="*/ 218 h 396"/>
                <a:gd name="T70" fmla="*/ 290 w 291"/>
                <a:gd name="T71" fmla="*/ 241 h 396"/>
                <a:gd name="T72" fmla="*/ 288 w 291"/>
                <a:gd name="T73" fmla="*/ 261 h 396"/>
                <a:gd name="T74" fmla="*/ 286 w 291"/>
                <a:gd name="T75" fmla="*/ 282 h 396"/>
                <a:gd name="T76" fmla="*/ 278 w 291"/>
                <a:gd name="T77" fmla="*/ 286 h 396"/>
                <a:gd name="T78" fmla="*/ 279 w 291"/>
                <a:gd name="T79" fmla="*/ 274 h 396"/>
                <a:gd name="T80" fmla="*/ 270 w 291"/>
                <a:gd name="T81" fmla="*/ 283 h 396"/>
                <a:gd name="T82" fmla="*/ 265 w 291"/>
                <a:gd name="T83" fmla="*/ 297 h 396"/>
                <a:gd name="T84" fmla="*/ 255 w 291"/>
                <a:gd name="T85" fmla="*/ 312 h 396"/>
                <a:gd name="T86" fmla="*/ 250 w 291"/>
                <a:gd name="T87" fmla="*/ 338 h 396"/>
                <a:gd name="T88" fmla="*/ 241 w 291"/>
                <a:gd name="T89" fmla="*/ 353 h 396"/>
                <a:gd name="T90" fmla="*/ 237 w 291"/>
                <a:gd name="T91" fmla="*/ 370 h 396"/>
                <a:gd name="T92" fmla="*/ 214 w 291"/>
                <a:gd name="T93" fmla="*/ 375 h 396"/>
                <a:gd name="T94" fmla="*/ 145 w 291"/>
                <a:gd name="T95" fmla="*/ 386 h 396"/>
                <a:gd name="T96" fmla="*/ 107 w 291"/>
                <a:gd name="T97" fmla="*/ 384 h 396"/>
                <a:gd name="T98" fmla="*/ 66 w 291"/>
                <a:gd name="T99" fmla="*/ 389 h 396"/>
                <a:gd name="T100" fmla="*/ 21 w 291"/>
                <a:gd name="T101" fmla="*/ 393 h 396"/>
                <a:gd name="T102" fmla="*/ 8 w 291"/>
                <a:gd name="T103" fmla="*/ 388 h 396"/>
                <a:gd name="T104" fmla="*/ 19 w 291"/>
                <a:gd name="T105" fmla="*/ 361 h 396"/>
                <a:gd name="T106" fmla="*/ 31 w 291"/>
                <a:gd name="T107" fmla="*/ 332 h 396"/>
                <a:gd name="T108" fmla="*/ 33 w 291"/>
                <a:gd name="T109" fmla="*/ 306 h 396"/>
                <a:gd name="T110" fmla="*/ 30 w 291"/>
                <a:gd name="T111" fmla="*/ 281 h 396"/>
                <a:gd name="T112" fmla="*/ 19 w 291"/>
                <a:gd name="T113" fmla="*/ 253 h 396"/>
                <a:gd name="T114" fmla="*/ 7 w 291"/>
                <a:gd name="T115" fmla="*/ 227 h 396"/>
                <a:gd name="T116" fmla="*/ 7 w 291"/>
                <a:gd name="T117" fmla="*/ 200 h 396"/>
                <a:gd name="T118" fmla="*/ 0 w 291"/>
                <a:gd name="T119" fmla="*/ 176 h 396"/>
                <a:gd name="T120" fmla="*/ 11 w 291"/>
                <a:gd name="T121" fmla="*/ 152 h 396"/>
                <a:gd name="T122" fmla="*/ 13 w 291"/>
                <a:gd name="T123" fmla="*/ 122 h 396"/>
                <a:gd name="T124" fmla="*/ 22 w 291"/>
                <a:gd name="T125" fmla="*/ 10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91" h="396">
                  <a:moveTo>
                    <a:pt x="22" y="105"/>
                  </a:moveTo>
                  <a:lnTo>
                    <a:pt x="22" y="102"/>
                  </a:lnTo>
                  <a:lnTo>
                    <a:pt x="22" y="101"/>
                  </a:lnTo>
                  <a:lnTo>
                    <a:pt x="22" y="100"/>
                  </a:lnTo>
                  <a:lnTo>
                    <a:pt x="22" y="99"/>
                  </a:lnTo>
                  <a:lnTo>
                    <a:pt x="21" y="97"/>
                  </a:lnTo>
                  <a:lnTo>
                    <a:pt x="21" y="95"/>
                  </a:lnTo>
                  <a:lnTo>
                    <a:pt x="21" y="94"/>
                  </a:lnTo>
                  <a:lnTo>
                    <a:pt x="21" y="93"/>
                  </a:lnTo>
                  <a:lnTo>
                    <a:pt x="22" y="92"/>
                  </a:lnTo>
                  <a:lnTo>
                    <a:pt x="23" y="91"/>
                  </a:lnTo>
                  <a:lnTo>
                    <a:pt x="24" y="92"/>
                  </a:lnTo>
                  <a:lnTo>
                    <a:pt x="24" y="93"/>
                  </a:lnTo>
                  <a:lnTo>
                    <a:pt x="25" y="93"/>
                  </a:lnTo>
                  <a:lnTo>
                    <a:pt x="27" y="93"/>
                  </a:lnTo>
                  <a:lnTo>
                    <a:pt x="27" y="92"/>
                  </a:lnTo>
                  <a:lnTo>
                    <a:pt x="28" y="91"/>
                  </a:lnTo>
                  <a:lnTo>
                    <a:pt x="28" y="89"/>
                  </a:lnTo>
                  <a:lnTo>
                    <a:pt x="28" y="88"/>
                  </a:lnTo>
                  <a:lnTo>
                    <a:pt x="29" y="88"/>
                  </a:lnTo>
                  <a:lnTo>
                    <a:pt x="29" y="87"/>
                  </a:lnTo>
                  <a:lnTo>
                    <a:pt x="29" y="86"/>
                  </a:lnTo>
                  <a:lnTo>
                    <a:pt x="30" y="86"/>
                  </a:lnTo>
                  <a:lnTo>
                    <a:pt x="32" y="86"/>
                  </a:lnTo>
                  <a:lnTo>
                    <a:pt x="32" y="87"/>
                  </a:lnTo>
                  <a:lnTo>
                    <a:pt x="33" y="88"/>
                  </a:lnTo>
                  <a:lnTo>
                    <a:pt x="34" y="88"/>
                  </a:lnTo>
                  <a:lnTo>
                    <a:pt x="35" y="88"/>
                  </a:lnTo>
                  <a:lnTo>
                    <a:pt x="37" y="88"/>
                  </a:lnTo>
                  <a:lnTo>
                    <a:pt x="37" y="88"/>
                  </a:lnTo>
                  <a:lnTo>
                    <a:pt x="37" y="87"/>
                  </a:lnTo>
                  <a:lnTo>
                    <a:pt x="38" y="87"/>
                  </a:lnTo>
                  <a:lnTo>
                    <a:pt x="39" y="84"/>
                  </a:lnTo>
                  <a:lnTo>
                    <a:pt x="40" y="83"/>
                  </a:lnTo>
                  <a:lnTo>
                    <a:pt x="39" y="81"/>
                  </a:lnTo>
                  <a:lnTo>
                    <a:pt x="40" y="80"/>
                  </a:lnTo>
                  <a:lnTo>
                    <a:pt x="40" y="79"/>
                  </a:lnTo>
                  <a:lnTo>
                    <a:pt x="41" y="77"/>
                  </a:lnTo>
                  <a:lnTo>
                    <a:pt x="41" y="76"/>
                  </a:lnTo>
                  <a:lnTo>
                    <a:pt x="43" y="75"/>
                  </a:lnTo>
                  <a:lnTo>
                    <a:pt x="45" y="74"/>
                  </a:lnTo>
                  <a:lnTo>
                    <a:pt x="45" y="73"/>
                  </a:lnTo>
                  <a:lnTo>
                    <a:pt x="45" y="72"/>
                  </a:lnTo>
                  <a:lnTo>
                    <a:pt x="46" y="71"/>
                  </a:lnTo>
                  <a:lnTo>
                    <a:pt x="46" y="70"/>
                  </a:lnTo>
                  <a:lnTo>
                    <a:pt x="46" y="67"/>
                  </a:lnTo>
                  <a:lnTo>
                    <a:pt x="47" y="65"/>
                  </a:lnTo>
                  <a:lnTo>
                    <a:pt x="48" y="63"/>
                  </a:lnTo>
                  <a:lnTo>
                    <a:pt x="49" y="63"/>
                  </a:lnTo>
                  <a:lnTo>
                    <a:pt x="50" y="63"/>
                  </a:lnTo>
                  <a:lnTo>
                    <a:pt x="52" y="62"/>
                  </a:lnTo>
                  <a:lnTo>
                    <a:pt x="52" y="61"/>
                  </a:lnTo>
                  <a:lnTo>
                    <a:pt x="53" y="60"/>
                  </a:lnTo>
                  <a:lnTo>
                    <a:pt x="55" y="62"/>
                  </a:lnTo>
                  <a:lnTo>
                    <a:pt x="55" y="63"/>
                  </a:lnTo>
                  <a:lnTo>
                    <a:pt x="54" y="63"/>
                  </a:lnTo>
                  <a:lnTo>
                    <a:pt x="53" y="64"/>
                  </a:lnTo>
                  <a:lnTo>
                    <a:pt x="53" y="65"/>
                  </a:lnTo>
                  <a:lnTo>
                    <a:pt x="52" y="66"/>
                  </a:lnTo>
                  <a:lnTo>
                    <a:pt x="50" y="66"/>
                  </a:lnTo>
                  <a:lnTo>
                    <a:pt x="50" y="67"/>
                  </a:lnTo>
                  <a:lnTo>
                    <a:pt x="49" y="68"/>
                  </a:lnTo>
                  <a:lnTo>
                    <a:pt x="49" y="69"/>
                  </a:lnTo>
                  <a:lnTo>
                    <a:pt x="50" y="69"/>
                  </a:lnTo>
                  <a:lnTo>
                    <a:pt x="50" y="70"/>
                  </a:lnTo>
                  <a:lnTo>
                    <a:pt x="52" y="73"/>
                  </a:lnTo>
                  <a:lnTo>
                    <a:pt x="53" y="74"/>
                  </a:lnTo>
                  <a:lnTo>
                    <a:pt x="53" y="75"/>
                  </a:lnTo>
                  <a:lnTo>
                    <a:pt x="54" y="76"/>
                  </a:lnTo>
                  <a:lnTo>
                    <a:pt x="53" y="77"/>
                  </a:lnTo>
                  <a:lnTo>
                    <a:pt x="53" y="76"/>
                  </a:lnTo>
                  <a:lnTo>
                    <a:pt x="51" y="77"/>
                  </a:lnTo>
                  <a:lnTo>
                    <a:pt x="51" y="78"/>
                  </a:lnTo>
                  <a:lnTo>
                    <a:pt x="51" y="79"/>
                  </a:lnTo>
                  <a:lnTo>
                    <a:pt x="51" y="79"/>
                  </a:lnTo>
                  <a:lnTo>
                    <a:pt x="50" y="80"/>
                  </a:lnTo>
                  <a:lnTo>
                    <a:pt x="51" y="81"/>
                  </a:lnTo>
                  <a:lnTo>
                    <a:pt x="52" y="83"/>
                  </a:lnTo>
                  <a:lnTo>
                    <a:pt x="52" y="85"/>
                  </a:lnTo>
                  <a:lnTo>
                    <a:pt x="52" y="88"/>
                  </a:lnTo>
                  <a:lnTo>
                    <a:pt x="51" y="88"/>
                  </a:lnTo>
                  <a:lnTo>
                    <a:pt x="51" y="88"/>
                  </a:lnTo>
                  <a:lnTo>
                    <a:pt x="50" y="91"/>
                  </a:lnTo>
                  <a:lnTo>
                    <a:pt x="49" y="92"/>
                  </a:lnTo>
                  <a:lnTo>
                    <a:pt x="49" y="93"/>
                  </a:lnTo>
                  <a:lnTo>
                    <a:pt x="49" y="94"/>
                  </a:lnTo>
                  <a:lnTo>
                    <a:pt x="49" y="95"/>
                  </a:lnTo>
                  <a:lnTo>
                    <a:pt x="50" y="97"/>
                  </a:lnTo>
                  <a:lnTo>
                    <a:pt x="50" y="97"/>
                  </a:lnTo>
                  <a:lnTo>
                    <a:pt x="50" y="98"/>
                  </a:lnTo>
                  <a:lnTo>
                    <a:pt x="51" y="98"/>
                  </a:lnTo>
                  <a:lnTo>
                    <a:pt x="51" y="100"/>
                  </a:lnTo>
                  <a:lnTo>
                    <a:pt x="51" y="101"/>
                  </a:lnTo>
                  <a:lnTo>
                    <a:pt x="51" y="102"/>
                  </a:lnTo>
                  <a:lnTo>
                    <a:pt x="52" y="102"/>
                  </a:lnTo>
                  <a:lnTo>
                    <a:pt x="52" y="103"/>
                  </a:lnTo>
                  <a:lnTo>
                    <a:pt x="53" y="103"/>
                  </a:lnTo>
                  <a:lnTo>
                    <a:pt x="54" y="103"/>
                  </a:lnTo>
                  <a:lnTo>
                    <a:pt x="55" y="102"/>
                  </a:lnTo>
                  <a:lnTo>
                    <a:pt x="55" y="101"/>
                  </a:lnTo>
                  <a:lnTo>
                    <a:pt x="55" y="98"/>
                  </a:lnTo>
                  <a:lnTo>
                    <a:pt x="55" y="97"/>
                  </a:lnTo>
                  <a:lnTo>
                    <a:pt x="55" y="97"/>
                  </a:lnTo>
                  <a:lnTo>
                    <a:pt x="55" y="95"/>
                  </a:lnTo>
                  <a:lnTo>
                    <a:pt x="56" y="93"/>
                  </a:lnTo>
                  <a:lnTo>
                    <a:pt x="57" y="92"/>
                  </a:lnTo>
                  <a:lnTo>
                    <a:pt x="57" y="91"/>
                  </a:lnTo>
                  <a:lnTo>
                    <a:pt x="57" y="90"/>
                  </a:lnTo>
                  <a:lnTo>
                    <a:pt x="55" y="90"/>
                  </a:lnTo>
                  <a:lnTo>
                    <a:pt x="55" y="90"/>
                  </a:lnTo>
                  <a:lnTo>
                    <a:pt x="55" y="89"/>
                  </a:lnTo>
                  <a:lnTo>
                    <a:pt x="55" y="88"/>
                  </a:lnTo>
                  <a:lnTo>
                    <a:pt x="56" y="88"/>
                  </a:lnTo>
                  <a:lnTo>
                    <a:pt x="56" y="87"/>
                  </a:lnTo>
                  <a:lnTo>
                    <a:pt x="56" y="86"/>
                  </a:lnTo>
                  <a:lnTo>
                    <a:pt x="57" y="84"/>
                  </a:lnTo>
                  <a:lnTo>
                    <a:pt x="57" y="83"/>
                  </a:lnTo>
                  <a:lnTo>
                    <a:pt x="57" y="82"/>
                  </a:lnTo>
                  <a:lnTo>
                    <a:pt x="59" y="80"/>
                  </a:lnTo>
                  <a:lnTo>
                    <a:pt x="60" y="80"/>
                  </a:lnTo>
                  <a:lnTo>
                    <a:pt x="60" y="81"/>
                  </a:lnTo>
                  <a:lnTo>
                    <a:pt x="61" y="83"/>
                  </a:lnTo>
                  <a:lnTo>
                    <a:pt x="60" y="83"/>
                  </a:lnTo>
                  <a:lnTo>
                    <a:pt x="59" y="84"/>
                  </a:lnTo>
                  <a:lnTo>
                    <a:pt x="59" y="86"/>
                  </a:lnTo>
                  <a:lnTo>
                    <a:pt x="59" y="87"/>
                  </a:lnTo>
                  <a:lnTo>
                    <a:pt x="60" y="88"/>
                  </a:lnTo>
                  <a:lnTo>
                    <a:pt x="60" y="92"/>
                  </a:lnTo>
                  <a:lnTo>
                    <a:pt x="59" y="93"/>
                  </a:lnTo>
                  <a:lnTo>
                    <a:pt x="59" y="94"/>
                  </a:lnTo>
                  <a:lnTo>
                    <a:pt x="58" y="95"/>
                  </a:lnTo>
                  <a:lnTo>
                    <a:pt x="57" y="95"/>
                  </a:lnTo>
                  <a:lnTo>
                    <a:pt x="57" y="96"/>
                  </a:lnTo>
                  <a:lnTo>
                    <a:pt x="56" y="97"/>
                  </a:lnTo>
                  <a:lnTo>
                    <a:pt x="56" y="98"/>
                  </a:lnTo>
                  <a:lnTo>
                    <a:pt x="56" y="99"/>
                  </a:lnTo>
                  <a:lnTo>
                    <a:pt x="56" y="100"/>
                  </a:lnTo>
                  <a:lnTo>
                    <a:pt x="55" y="101"/>
                  </a:lnTo>
                  <a:lnTo>
                    <a:pt x="55" y="102"/>
                  </a:lnTo>
                  <a:lnTo>
                    <a:pt x="55" y="103"/>
                  </a:lnTo>
                  <a:lnTo>
                    <a:pt x="56" y="103"/>
                  </a:lnTo>
                  <a:lnTo>
                    <a:pt x="57" y="104"/>
                  </a:lnTo>
                  <a:lnTo>
                    <a:pt x="58" y="104"/>
                  </a:lnTo>
                  <a:lnTo>
                    <a:pt x="59" y="104"/>
                  </a:lnTo>
                  <a:lnTo>
                    <a:pt x="60" y="102"/>
                  </a:lnTo>
                  <a:lnTo>
                    <a:pt x="60" y="101"/>
                  </a:lnTo>
                  <a:lnTo>
                    <a:pt x="60" y="100"/>
                  </a:lnTo>
                  <a:lnTo>
                    <a:pt x="60" y="98"/>
                  </a:lnTo>
                  <a:lnTo>
                    <a:pt x="61" y="97"/>
                  </a:lnTo>
                  <a:lnTo>
                    <a:pt x="62" y="97"/>
                  </a:lnTo>
                  <a:lnTo>
                    <a:pt x="63" y="96"/>
                  </a:lnTo>
                  <a:lnTo>
                    <a:pt x="63" y="95"/>
                  </a:lnTo>
                  <a:lnTo>
                    <a:pt x="63" y="94"/>
                  </a:lnTo>
                  <a:lnTo>
                    <a:pt x="64" y="92"/>
                  </a:lnTo>
                  <a:lnTo>
                    <a:pt x="64" y="90"/>
                  </a:lnTo>
                  <a:lnTo>
                    <a:pt x="64" y="89"/>
                  </a:lnTo>
                  <a:lnTo>
                    <a:pt x="64" y="88"/>
                  </a:lnTo>
                  <a:lnTo>
                    <a:pt x="64" y="88"/>
                  </a:lnTo>
                  <a:lnTo>
                    <a:pt x="65" y="88"/>
                  </a:lnTo>
                  <a:lnTo>
                    <a:pt x="65" y="86"/>
                  </a:lnTo>
                  <a:lnTo>
                    <a:pt x="65" y="85"/>
                  </a:lnTo>
                  <a:lnTo>
                    <a:pt x="66" y="84"/>
                  </a:lnTo>
                  <a:lnTo>
                    <a:pt x="66" y="79"/>
                  </a:lnTo>
                  <a:lnTo>
                    <a:pt x="66" y="79"/>
                  </a:lnTo>
                  <a:lnTo>
                    <a:pt x="65" y="77"/>
                  </a:lnTo>
                  <a:lnTo>
                    <a:pt x="65" y="74"/>
                  </a:lnTo>
                  <a:lnTo>
                    <a:pt x="65" y="73"/>
                  </a:lnTo>
                  <a:lnTo>
                    <a:pt x="66" y="72"/>
                  </a:lnTo>
                  <a:lnTo>
                    <a:pt x="66" y="70"/>
                  </a:lnTo>
                  <a:lnTo>
                    <a:pt x="65" y="68"/>
                  </a:lnTo>
                  <a:lnTo>
                    <a:pt x="65" y="67"/>
                  </a:lnTo>
                  <a:lnTo>
                    <a:pt x="64" y="65"/>
                  </a:lnTo>
                  <a:lnTo>
                    <a:pt x="64" y="61"/>
                  </a:lnTo>
                  <a:lnTo>
                    <a:pt x="64" y="61"/>
                  </a:lnTo>
                  <a:lnTo>
                    <a:pt x="64" y="60"/>
                  </a:lnTo>
                  <a:lnTo>
                    <a:pt x="63" y="57"/>
                  </a:lnTo>
                  <a:lnTo>
                    <a:pt x="64" y="53"/>
                  </a:lnTo>
                  <a:lnTo>
                    <a:pt x="64" y="52"/>
                  </a:lnTo>
                  <a:lnTo>
                    <a:pt x="66" y="51"/>
                  </a:lnTo>
                  <a:lnTo>
                    <a:pt x="66" y="50"/>
                  </a:lnTo>
                  <a:lnTo>
                    <a:pt x="67" y="50"/>
                  </a:lnTo>
                  <a:lnTo>
                    <a:pt x="67" y="49"/>
                  </a:lnTo>
                  <a:lnTo>
                    <a:pt x="68" y="49"/>
                  </a:lnTo>
                  <a:lnTo>
                    <a:pt x="69" y="49"/>
                  </a:lnTo>
                  <a:lnTo>
                    <a:pt x="70" y="48"/>
                  </a:lnTo>
                  <a:lnTo>
                    <a:pt x="71" y="48"/>
                  </a:lnTo>
                  <a:lnTo>
                    <a:pt x="71" y="47"/>
                  </a:lnTo>
                  <a:lnTo>
                    <a:pt x="72" y="46"/>
                  </a:lnTo>
                  <a:lnTo>
                    <a:pt x="73" y="44"/>
                  </a:lnTo>
                  <a:lnTo>
                    <a:pt x="74" y="43"/>
                  </a:lnTo>
                  <a:lnTo>
                    <a:pt x="75" y="43"/>
                  </a:lnTo>
                  <a:lnTo>
                    <a:pt x="76" y="43"/>
                  </a:lnTo>
                  <a:lnTo>
                    <a:pt x="78" y="42"/>
                  </a:lnTo>
                  <a:lnTo>
                    <a:pt x="81" y="42"/>
                  </a:lnTo>
                  <a:lnTo>
                    <a:pt x="83" y="42"/>
                  </a:lnTo>
                  <a:lnTo>
                    <a:pt x="84" y="42"/>
                  </a:lnTo>
                  <a:lnTo>
                    <a:pt x="85" y="42"/>
                  </a:lnTo>
                  <a:lnTo>
                    <a:pt x="86" y="42"/>
                  </a:lnTo>
                  <a:lnTo>
                    <a:pt x="87" y="41"/>
                  </a:lnTo>
                  <a:lnTo>
                    <a:pt x="88" y="41"/>
                  </a:lnTo>
                  <a:lnTo>
                    <a:pt x="89" y="41"/>
                  </a:lnTo>
                  <a:lnTo>
                    <a:pt x="90" y="41"/>
                  </a:lnTo>
                  <a:lnTo>
                    <a:pt x="90" y="40"/>
                  </a:lnTo>
                  <a:lnTo>
                    <a:pt x="92" y="40"/>
                  </a:lnTo>
                  <a:lnTo>
                    <a:pt x="92" y="38"/>
                  </a:lnTo>
                  <a:lnTo>
                    <a:pt x="92" y="37"/>
                  </a:lnTo>
                  <a:lnTo>
                    <a:pt x="92" y="36"/>
                  </a:lnTo>
                  <a:lnTo>
                    <a:pt x="92" y="35"/>
                  </a:lnTo>
                  <a:lnTo>
                    <a:pt x="89" y="35"/>
                  </a:lnTo>
                  <a:lnTo>
                    <a:pt x="88" y="35"/>
                  </a:lnTo>
                  <a:lnTo>
                    <a:pt x="87" y="35"/>
                  </a:lnTo>
                  <a:lnTo>
                    <a:pt x="87" y="36"/>
                  </a:lnTo>
                  <a:lnTo>
                    <a:pt x="88" y="36"/>
                  </a:lnTo>
                  <a:lnTo>
                    <a:pt x="87" y="36"/>
                  </a:lnTo>
                  <a:lnTo>
                    <a:pt x="86" y="35"/>
                  </a:lnTo>
                  <a:lnTo>
                    <a:pt x="84" y="35"/>
                  </a:lnTo>
                  <a:lnTo>
                    <a:pt x="83" y="35"/>
                  </a:lnTo>
                  <a:lnTo>
                    <a:pt x="82" y="34"/>
                  </a:lnTo>
                  <a:lnTo>
                    <a:pt x="82" y="33"/>
                  </a:lnTo>
                  <a:lnTo>
                    <a:pt x="81" y="32"/>
                  </a:lnTo>
                  <a:lnTo>
                    <a:pt x="80" y="32"/>
                  </a:lnTo>
                  <a:lnTo>
                    <a:pt x="80" y="30"/>
                  </a:lnTo>
                  <a:lnTo>
                    <a:pt x="79" y="29"/>
                  </a:lnTo>
                  <a:lnTo>
                    <a:pt x="79" y="28"/>
                  </a:lnTo>
                  <a:lnTo>
                    <a:pt x="78" y="27"/>
                  </a:lnTo>
                  <a:lnTo>
                    <a:pt x="78" y="26"/>
                  </a:lnTo>
                  <a:lnTo>
                    <a:pt x="78" y="25"/>
                  </a:lnTo>
                  <a:lnTo>
                    <a:pt x="77" y="24"/>
                  </a:lnTo>
                  <a:lnTo>
                    <a:pt x="77" y="23"/>
                  </a:lnTo>
                  <a:lnTo>
                    <a:pt x="78" y="22"/>
                  </a:lnTo>
                  <a:lnTo>
                    <a:pt x="79" y="20"/>
                  </a:lnTo>
                  <a:lnTo>
                    <a:pt x="80" y="18"/>
                  </a:lnTo>
                  <a:lnTo>
                    <a:pt x="80" y="17"/>
                  </a:lnTo>
                  <a:lnTo>
                    <a:pt x="81" y="16"/>
                  </a:lnTo>
                  <a:lnTo>
                    <a:pt x="82" y="15"/>
                  </a:lnTo>
                  <a:lnTo>
                    <a:pt x="83" y="14"/>
                  </a:lnTo>
                  <a:lnTo>
                    <a:pt x="84" y="14"/>
                  </a:lnTo>
                  <a:lnTo>
                    <a:pt x="84" y="13"/>
                  </a:lnTo>
                  <a:lnTo>
                    <a:pt x="85" y="12"/>
                  </a:lnTo>
                  <a:lnTo>
                    <a:pt x="85" y="11"/>
                  </a:lnTo>
                  <a:lnTo>
                    <a:pt x="86" y="11"/>
                  </a:lnTo>
                  <a:lnTo>
                    <a:pt x="87" y="9"/>
                  </a:lnTo>
                  <a:lnTo>
                    <a:pt x="87" y="8"/>
                  </a:lnTo>
                  <a:lnTo>
                    <a:pt x="87" y="7"/>
                  </a:lnTo>
                  <a:lnTo>
                    <a:pt x="87" y="6"/>
                  </a:lnTo>
                  <a:lnTo>
                    <a:pt x="86" y="5"/>
                  </a:lnTo>
                  <a:lnTo>
                    <a:pt x="85" y="5"/>
                  </a:lnTo>
                  <a:lnTo>
                    <a:pt x="84" y="5"/>
                  </a:lnTo>
                  <a:lnTo>
                    <a:pt x="83" y="5"/>
                  </a:lnTo>
                  <a:lnTo>
                    <a:pt x="82" y="5"/>
                  </a:lnTo>
                  <a:lnTo>
                    <a:pt x="82" y="4"/>
                  </a:lnTo>
                  <a:lnTo>
                    <a:pt x="83" y="5"/>
                  </a:lnTo>
                  <a:lnTo>
                    <a:pt x="87" y="4"/>
                  </a:lnTo>
                  <a:lnTo>
                    <a:pt x="88" y="4"/>
                  </a:lnTo>
                  <a:lnTo>
                    <a:pt x="89" y="5"/>
                  </a:lnTo>
                  <a:lnTo>
                    <a:pt x="92" y="4"/>
                  </a:lnTo>
                  <a:lnTo>
                    <a:pt x="92" y="5"/>
                  </a:lnTo>
                  <a:lnTo>
                    <a:pt x="93" y="5"/>
                  </a:lnTo>
                  <a:lnTo>
                    <a:pt x="96" y="5"/>
                  </a:lnTo>
                  <a:lnTo>
                    <a:pt x="96" y="4"/>
                  </a:lnTo>
                  <a:lnTo>
                    <a:pt x="97" y="4"/>
                  </a:lnTo>
                  <a:lnTo>
                    <a:pt x="98" y="3"/>
                  </a:lnTo>
                  <a:lnTo>
                    <a:pt x="98" y="2"/>
                  </a:lnTo>
                  <a:lnTo>
                    <a:pt x="97" y="2"/>
                  </a:lnTo>
                  <a:lnTo>
                    <a:pt x="97" y="1"/>
                  </a:lnTo>
                  <a:lnTo>
                    <a:pt x="97" y="0"/>
                  </a:lnTo>
                  <a:lnTo>
                    <a:pt x="98" y="0"/>
                  </a:lnTo>
                  <a:lnTo>
                    <a:pt x="100" y="0"/>
                  </a:lnTo>
                  <a:lnTo>
                    <a:pt x="101" y="0"/>
                  </a:lnTo>
                  <a:lnTo>
                    <a:pt x="101" y="0"/>
                  </a:lnTo>
                  <a:lnTo>
                    <a:pt x="101" y="1"/>
                  </a:lnTo>
                  <a:lnTo>
                    <a:pt x="101" y="2"/>
                  </a:lnTo>
                  <a:lnTo>
                    <a:pt x="104" y="2"/>
                  </a:lnTo>
                  <a:lnTo>
                    <a:pt x="104" y="3"/>
                  </a:lnTo>
                  <a:lnTo>
                    <a:pt x="106" y="4"/>
                  </a:lnTo>
                  <a:lnTo>
                    <a:pt x="107" y="4"/>
                  </a:lnTo>
                  <a:lnTo>
                    <a:pt x="109" y="5"/>
                  </a:lnTo>
                  <a:lnTo>
                    <a:pt x="110" y="5"/>
                  </a:lnTo>
                  <a:lnTo>
                    <a:pt x="110" y="5"/>
                  </a:lnTo>
                  <a:lnTo>
                    <a:pt x="111" y="5"/>
                  </a:lnTo>
                  <a:lnTo>
                    <a:pt x="113" y="6"/>
                  </a:lnTo>
                  <a:lnTo>
                    <a:pt x="114" y="7"/>
                  </a:lnTo>
                  <a:lnTo>
                    <a:pt x="115" y="7"/>
                  </a:lnTo>
                  <a:lnTo>
                    <a:pt x="116" y="8"/>
                  </a:lnTo>
                  <a:lnTo>
                    <a:pt x="117" y="8"/>
                  </a:lnTo>
                  <a:lnTo>
                    <a:pt x="117" y="9"/>
                  </a:lnTo>
                  <a:lnTo>
                    <a:pt x="118" y="9"/>
                  </a:lnTo>
                  <a:lnTo>
                    <a:pt x="119" y="10"/>
                  </a:lnTo>
                  <a:lnTo>
                    <a:pt x="119" y="10"/>
                  </a:lnTo>
                  <a:lnTo>
                    <a:pt x="120" y="10"/>
                  </a:lnTo>
                  <a:lnTo>
                    <a:pt x="121" y="10"/>
                  </a:lnTo>
                  <a:lnTo>
                    <a:pt x="121" y="9"/>
                  </a:lnTo>
                  <a:lnTo>
                    <a:pt x="122" y="8"/>
                  </a:lnTo>
                  <a:lnTo>
                    <a:pt x="123" y="8"/>
                  </a:lnTo>
                  <a:lnTo>
                    <a:pt x="124" y="9"/>
                  </a:lnTo>
                  <a:lnTo>
                    <a:pt x="125" y="9"/>
                  </a:lnTo>
                  <a:lnTo>
                    <a:pt x="126" y="9"/>
                  </a:lnTo>
                  <a:lnTo>
                    <a:pt x="128" y="8"/>
                  </a:lnTo>
                  <a:lnTo>
                    <a:pt x="128" y="8"/>
                  </a:lnTo>
                  <a:lnTo>
                    <a:pt x="130" y="8"/>
                  </a:lnTo>
                  <a:lnTo>
                    <a:pt x="131" y="9"/>
                  </a:lnTo>
                  <a:lnTo>
                    <a:pt x="132" y="9"/>
                  </a:lnTo>
                  <a:lnTo>
                    <a:pt x="136" y="10"/>
                  </a:lnTo>
                  <a:lnTo>
                    <a:pt x="137" y="10"/>
                  </a:lnTo>
                  <a:lnTo>
                    <a:pt x="137" y="11"/>
                  </a:lnTo>
                  <a:lnTo>
                    <a:pt x="139" y="13"/>
                  </a:lnTo>
                  <a:lnTo>
                    <a:pt x="140" y="14"/>
                  </a:lnTo>
                  <a:lnTo>
                    <a:pt x="140" y="14"/>
                  </a:lnTo>
                  <a:lnTo>
                    <a:pt x="142" y="15"/>
                  </a:lnTo>
                  <a:lnTo>
                    <a:pt x="143" y="16"/>
                  </a:lnTo>
                  <a:lnTo>
                    <a:pt x="143" y="18"/>
                  </a:lnTo>
                  <a:lnTo>
                    <a:pt x="144" y="20"/>
                  </a:lnTo>
                  <a:lnTo>
                    <a:pt x="144" y="21"/>
                  </a:lnTo>
                  <a:lnTo>
                    <a:pt x="145" y="21"/>
                  </a:lnTo>
                  <a:lnTo>
                    <a:pt x="145" y="22"/>
                  </a:lnTo>
                  <a:lnTo>
                    <a:pt x="146" y="22"/>
                  </a:lnTo>
                  <a:lnTo>
                    <a:pt x="147" y="23"/>
                  </a:lnTo>
                  <a:lnTo>
                    <a:pt x="148" y="23"/>
                  </a:lnTo>
                  <a:lnTo>
                    <a:pt x="149" y="22"/>
                  </a:lnTo>
                  <a:lnTo>
                    <a:pt x="150" y="22"/>
                  </a:lnTo>
                  <a:lnTo>
                    <a:pt x="151" y="22"/>
                  </a:lnTo>
                  <a:lnTo>
                    <a:pt x="152" y="22"/>
                  </a:lnTo>
                  <a:lnTo>
                    <a:pt x="154" y="21"/>
                  </a:lnTo>
                  <a:lnTo>
                    <a:pt x="155" y="21"/>
                  </a:lnTo>
                  <a:lnTo>
                    <a:pt x="156" y="21"/>
                  </a:lnTo>
                  <a:lnTo>
                    <a:pt x="157" y="21"/>
                  </a:lnTo>
                  <a:lnTo>
                    <a:pt x="158" y="22"/>
                  </a:lnTo>
                  <a:lnTo>
                    <a:pt x="160" y="23"/>
                  </a:lnTo>
                  <a:lnTo>
                    <a:pt x="162" y="24"/>
                  </a:lnTo>
                  <a:lnTo>
                    <a:pt x="163" y="25"/>
                  </a:lnTo>
                  <a:lnTo>
                    <a:pt x="164" y="25"/>
                  </a:lnTo>
                  <a:lnTo>
                    <a:pt x="164" y="26"/>
                  </a:lnTo>
                  <a:lnTo>
                    <a:pt x="165" y="26"/>
                  </a:lnTo>
                  <a:lnTo>
                    <a:pt x="165" y="27"/>
                  </a:lnTo>
                  <a:lnTo>
                    <a:pt x="167" y="27"/>
                  </a:lnTo>
                  <a:lnTo>
                    <a:pt x="168" y="26"/>
                  </a:lnTo>
                  <a:lnTo>
                    <a:pt x="169" y="27"/>
                  </a:lnTo>
                  <a:lnTo>
                    <a:pt x="170" y="27"/>
                  </a:lnTo>
                  <a:lnTo>
                    <a:pt x="171" y="27"/>
                  </a:lnTo>
                  <a:lnTo>
                    <a:pt x="172" y="26"/>
                  </a:lnTo>
                  <a:lnTo>
                    <a:pt x="173" y="28"/>
                  </a:lnTo>
                  <a:lnTo>
                    <a:pt x="174" y="28"/>
                  </a:lnTo>
                  <a:lnTo>
                    <a:pt x="174" y="28"/>
                  </a:lnTo>
                  <a:lnTo>
                    <a:pt x="175" y="29"/>
                  </a:lnTo>
                  <a:lnTo>
                    <a:pt x="177" y="30"/>
                  </a:lnTo>
                  <a:lnTo>
                    <a:pt x="178" y="31"/>
                  </a:lnTo>
                  <a:lnTo>
                    <a:pt x="180" y="32"/>
                  </a:lnTo>
                  <a:lnTo>
                    <a:pt x="181" y="32"/>
                  </a:lnTo>
                  <a:lnTo>
                    <a:pt x="182" y="32"/>
                  </a:lnTo>
                  <a:lnTo>
                    <a:pt x="183" y="32"/>
                  </a:lnTo>
                  <a:lnTo>
                    <a:pt x="183" y="31"/>
                  </a:lnTo>
                  <a:lnTo>
                    <a:pt x="183" y="30"/>
                  </a:lnTo>
                  <a:lnTo>
                    <a:pt x="184" y="30"/>
                  </a:lnTo>
                  <a:lnTo>
                    <a:pt x="185" y="31"/>
                  </a:lnTo>
                  <a:lnTo>
                    <a:pt x="186" y="31"/>
                  </a:lnTo>
                  <a:lnTo>
                    <a:pt x="187" y="30"/>
                  </a:lnTo>
                  <a:lnTo>
                    <a:pt x="188" y="30"/>
                  </a:lnTo>
                  <a:lnTo>
                    <a:pt x="188" y="31"/>
                  </a:lnTo>
                  <a:lnTo>
                    <a:pt x="189" y="31"/>
                  </a:lnTo>
                  <a:lnTo>
                    <a:pt x="189" y="32"/>
                  </a:lnTo>
                  <a:lnTo>
                    <a:pt x="191" y="33"/>
                  </a:lnTo>
                  <a:lnTo>
                    <a:pt x="192" y="34"/>
                  </a:lnTo>
                  <a:lnTo>
                    <a:pt x="192" y="35"/>
                  </a:lnTo>
                  <a:lnTo>
                    <a:pt x="194" y="36"/>
                  </a:lnTo>
                  <a:lnTo>
                    <a:pt x="195" y="36"/>
                  </a:lnTo>
                  <a:lnTo>
                    <a:pt x="195" y="37"/>
                  </a:lnTo>
                  <a:lnTo>
                    <a:pt x="196" y="37"/>
                  </a:lnTo>
                  <a:lnTo>
                    <a:pt x="195" y="39"/>
                  </a:lnTo>
                  <a:lnTo>
                    <a:pt x="194" y="40"/>
                  </a:lnTo>
                  <a:lnTo>
                    <a:pt x="194" y="41"/>
                  </a:lnTo>
                  <a:lnTo>
                    <a:pt x="194" y="42"/>
                  </a:lnTo>
                  <a:lnTo>
                    <a:pt x="195" y="42"/>
                  </a:lnTo>
                  <a:lnTo>
                    <a:pt x="196" y="42"/>
                  </a:lnTo>
                  <a:lnTo>
                    <a:pt x="196" y="43"/>
                  </a:lnTo>
                  <a:lnTo>
                    <a:pt x="197" y="43"/>
                  </a:lnTo>
                  <a:lnTo>
                    <a:pt x="198" y="45"/>
                  </a:lnTo>
                  <a:lnTo>
                    <a:pt x="198" y="46"/>
                  </a:lnTo>
                  <a:lnTo>
                    <a:pt x="198" y="47"/>
                  </a:lnTo>
                  <a:lnTo>
                    <a:pt x="199" y="47"/>
                  </a:lnTo>
                  <a:lnTo>
                    <a:pt x="200" y="47"/>
                  </a:lnTo>
                  <a:lnTo>
                    <a:pt x="201" y="48"/>
                  </a:lnTo>
                  <a:lnTo>
                    <a:pt x="201" y="49"/>
                  </a:lnTo>
                  <a:lnTo>
                    <a:pt x="201" y="50"/>
                  </a:lnTo>
                  <a:lnTo>
                    <a:pt x="202" y="52"/>
                  </a:lnTo>
                  <a:lnTo>
                    <a:pt x="203" y="53"/>
                  </a:lnTo>
                  <a:lnTo>
                    <a:pt x="204" y="55"/>
                  </a:lnTo>
                  <a:lnTo>
                    <a:pt x="204" y="56"/>
                  </a:lnTo>
                  <a:lnTo>
                    <a:pt x="205" y="57"/>
                  </a:lnTo>
                  <a:lnTo>
                    <a:pt x="206" y="58"/>
                  </a:lnTo>
                  <a:lnTo>
                    <a:pt x="207" y="59"/>
                  </a:lnTo>
                  <a:lnTo>
                    <a:pt x="206" y="60"/>
                  </a:lnTo>
                  <a:lnTo>
                    <a:pt x="205" y="59"/>
                  </a:lnTo>
                  <a:lnTo>
                    <a:pt x="204" y="59"/>
                  </a:lnTo>
                  <a:lnTo>
                    <a:pt x="201" y="58"/>
                  </a:lnTo>
                  <a:lnTo>
                    <a:pt x="200" y="58"/>
                  </a:lnTo>
                  <a:lnTo>
                    <a:pt x="200" y="57"/>
                  </a:lnTo>
                  <a:lnTo>
                    <a:pt x="199" y="56"/>
                  </a:lnTo>
                  <a:lnTo>
                    <a:pt x="198" y="56"/>
                  </a:lnTo>
                  <a:lnTo>
                    <a:pt x="197" y="56"/>
                  </a:lnTo>
                  <a:lnTo>
                    <a:pt x="196" y="57"/>
                  </a:lnTo>
                  <a:lnTo>
                    <a:pt x="195" y="57"/>
                  </a:lnTo>
                  <a:lnTo>
                    <a:pt x="195" y="58"/>
                  </a:lnTo>
                  <a:lnTo>
                    <a:pt x="194" y="58"/>
                  </a:lnTo>
                  <a:lnTo>
                    <a:pt x="194" y="59"/>
                  </a:lnTo>
                  <a:lnTo>
                    <a:pt x="194" y="60"/>
                  </a:lnTo>
                  <a:lnTo>
                    <a:pt x="194" y="60"/>
                  </a:lnTo>
                  <a:lnTo>
                    <a:pt x="194" y="61"/>
                  </a:lnTo>
                  <a:lnTo>
                    <a:pt x="195" y="61"/>
                  </a:lnTo>
                  <a:lnTo>
                    <a:pt x="196" y="62"/>
                  </a:lnTo>
                  <a:lnTo>
                    <a:pt x="195" y="62"/>
                  </a:lnTo>
                  <a:lnTo>
                    <a:pt x="195" y="63"/>
                  </a:lnTo>
                  <a:lnTo>
                    <a:pt x="194" y="64"/>
                  </a:lnTo>
                  <a:lnTo>
                    <a:pt x="195" y="65"/>
                  </a:lnTo>
                  <a:lnTo>
                    <a:pt x="195" y="66"/>
                  </a:lnTo>
                  <a:lnTo>
                    <a:pt x="195" y="67"/>
                  </a:lnTo>
                  <a:lnTo>
                    <a:pt x="195" y="68"/>
                  </a:lnTo>
                  <a:lnTo>
                    <a:pt x="196" y="68"/>
                  </a:lnTo>
                  <a:lnTo>
                    <a:pt x="196" y="69"/>
                  </a:lnTo>
                  <a:lnTo>
                    <a:pt x="197" y="69"/>
                  </a:lnTo>
                  <a:lnTo>
                    <a:pt x="198" y="69"/>
                  </a:lnTo>
                  <a:lnTo>
                    <a:pt x="199" y="70"/>
                  </a:lnTo>
                  <a:lnTo>
                    <a:pt x="199" y="71"/>
                  </a:lnTo>
                  <a:lnTo>
                    <a:pt x="200" y="71"/>
                  </a:lnTo>
                  <a:lnTo>
                    <a:pt x="202" y="73"/>
                  </a:lnTo>
                  <a:lnTo>
                    <a:pt x="205" y="73"/>
                  </a:lnTo>
                  <a:lnTo>
                    <a:pt x="205" y="75"/>
                  </a:lnTo>
                  <a:lnTo>
                    <a:pt x="205" y="76"/>
                  </a:lnTo>
                  <a:lnTo>
                    <a:pt x="206" y="77"/>
                  </a:lnTo>
                  <a:lnTo>
                    <a:pt x="206" y="78"/>
                  </a:lnTo>
                  <a:lnTo>
                    <a:pt x="207" y="78"/>
                  </a:lnTo>
                  <a:lnTo>
                    <a:pt x="207" y="79"/>
                  </a:lnTo>
                  <a:lnTo>
                    <a:pt x="207" y="79"/>
                  </a:lnTo>
                  <a:lnTo>
                    <a:pt x="208" y="81"/>
                  </a:lnTo>
                  <a:lnTo>
                    <a:pt x="208" y="82"/>
                  </a:lnTo>
                  <a:lnTo>
                    <a:pt x="208" y="83"/>
                  </a:lnTo>
                  <a:lnTo>
                    <a:pt x="208" y="84"/>
                  </a:lnTo>
                  <a:lnTo>
                    <a:pt x="208" y="85"/>
                  </a:lnTo>
                  <a:lnTo>
                    <a:pt x="208" y="86"/>
                  </a:lnTo>
                  <a:lnTo>
                    <a:pt x="209" y="87"/>
                  </a:lnTo>
                  <a:lnTo>
                    <a:pt x="209" y="88"/>
                  </a:lnTo>
                  <a:lnTo>
                    <a:pt x="210" y="88"/>
                  </a:lnTo>
                  <a:lnTo>
                    <a:pt x="210" y="88"/>
                  </a:lnTo>
                  <a:lnTo>
                    <a:pt x="210" y="89"/>
                  </a:lnTo>
                  <a:lnTo>
                    <a:pt x="210" y="90"/>
                  </a:lnTo>
                  <a:lnTo>
                    <a:pt x="210" y="91"/>
                  </a:lnTo>
                  <a:lnTo>
                    <a:pt x="210" y="93"/>
                  </a:lnTo>
                  <a:lnTo>
                    <a:pt x="210" y="94"/>
                  </a:lnTo>
                  <a:lnTo>
                    <a:pt x="210" y="95"/>
                  </a:lnTo>
                  <a:lnTo>
                    <a:pt x="209" y="97"/>
                  </a:lnTo>
                  <a:lnTo>
                    <a:pt x="209" y="98"/>
                  </a:lnTo>
                  <a:lnTo>
                    <a:pt x="209" y="99"/>
                  </a:lnTo>
                  <a:lnTo>
                    <a:pt x="209" y="100"/>
                  </a:lnTo>
                  <a:lnTo>
                    <a:pt x="209" y="101"/>
                  </a:lnTo>
                  <a:lnTo>
                    <a:pt x="209" y="103"/>
                  </a:lnTo>
                  <a:lnTo>
                    <a:pt x="210" y="104"/>
                  </a:lnTo>
                  <a:lnTo>
                    <a:pt x="210" y="105"/>
                  </a:lnTo>
                  <a:lnTo>
                    <a:pt x="210" y="106"/>
                  </a:lnTo>
                  <a:lnTo>
                    <a:pt x="210" y="107"/>
                  </a:lnTo>
                  <a:lnTo>
                    <a:pt x="210" y="109"/>
                  </a:lnTo>
                  <a:lnTo>
                    <a:pt x="210" y="110"/>
                  </a:lnTo>
                  <a:lnTo>
                    <a:pt x="210" y="115"/>
                  </a:lnTo>
                  <a:lnTo>
                    <a:pt x="210" y="115"/>
                  </a:lnTo>
                  <a:lnTo>
                    <a:pt x="210" y="116"/>
                  </a:lnTo>
                  <a:lnTo>
                    <a:pt x="210" y="116"/>
                  </a:lnTo>
                  <a:lnTo>
                    <a:pt x="210" y="117"/>
                  </a:lnTo>
                  <a:lnTo>
                    <a:pt x="210" y="118"/>
                  </a:lnTo>
                  <a:lnTo>
                    <a:pt x="210" y="119"/>
                  </a:lnTo>
                  <a:lnTo>
                    <a:pt x="210" y="121"/>
                  </a:lnTo>
                  <a:lnTo>
                    <a:pt x="210" y="123"/>
                  </a:lnTo>
                  <a:lnTo>
                    <a:pt x="210" y="124"/>
                  </a:lnTo>
                  <a:lnTo>
                    <a:pt x="210" y="124"/>
                  </a:lnTo>
                  <a:lnTo>
                    <a:pt x="210" y="125"/>
                  </a:lnTo>
                  <a:lnTo>
                    <a:pt x="210" y="124"/>
                  </a:lnTo>
                  <a:lnTo>
                    <a:pt x="209" y="125"/>
                  </a:lnTo>
                  <a:lnTo>
                    <a:pt x="208" y="125"/>
                  </a:lnTo>
                  <a:lnTo>
                    <a:pt x="207" y="128"/>
                  </a:lnTo>
                  <a:lnTo>
                    <a:pt x="206" y="129"/>
                  </a:lnTo>
                  <a:lnTo>
                    <a:pt x="205" y="130"/>
                  </a:lnTo>
                  <a:lnTo>
                    <a:pt x="205" y="131"/>
                  </a:lnTo>
                  <a:lnTo>
                    <a:pt x="205" y="132"/>
                  </a:lnTo>
                  <a:lnTo>
                    <a:pt x="204" y="132"/>
                  </a:lnTo>
                  <a:lnTo>
                    <a:pt x="203" y="131"/>
                  </a:lnTo>
                  <a:lnTo>
                    <a:pt x="202" y="131"/>
                  </a:lnTo>
                  <a:lnTo>
                    <a:pt x="201" y="131"/>
                  </a:lnTo>
                  <a:lnTo>
                    <a:pt x="201" y="132"/>
                  </a:lnTo>
                  <a:lnTo>
                    <a:pt x="200" y="132"/>
                  </a:lnTo>
                  <a:lnTo>
                    <a:pt x="199" y="133"/>
                  </a:lnTo>
                  <a:lnTo>
                    <a:pt x="198" y="134"/>
                  </a:lnTo>
                  <a:lnTo>
                    <a:pt x="198" y="136"/>
                  </a:lnTo>
                  <a:lnTo>
                    <a:pt x="198" y="138"/>
                  </a:lnTo>
                  <a:lnTo>
                    <a:pt x="198" y="140"/>
                  </a:lnTo>
                  <a:lnTo>
                    <a:pt x="197" y="142"/>
                  </a:lnTo>
                  <a:lnTo>
                    <a:pt x="197" y="143"/>
                  </a:lnTo>
                  <a:lnTo>
                    <a:pt x="197" y="143"/>
                  </a:lnTo>
                  <a:lnTo>
                    <a:pt x="197" y="144"/>
                  </a:lnTo>
                  <a:lnTo>
                    <a:pt x="198" y="146"/>
                  </a:lnTo>
                  <a:lnTo>
                    <a:pt x="198" y="147"/>
                  </a:lnTo>
                  <a:lnTo>
                    <a:pt x="198" y="149"/>
                  </a:lnTo>
                  <a:lnTo>
                    <a:pt x="197" y="150"/>
                  </a:lnTo>
                  <a:lnTo>
                    <a:pt x="197" y="151"/>
                  </a:lnTo>
                  <a:lnTo>
                    <a:pt x="197" y="152"/>
                  </a:lnTo>
                  <a:lnTo>
                    <a:pt x="197" y="153"/>
                  </a:lnTo>
                  <a:lnTo>
                    <a:pt x="196" y="153"/>
                  </a:lnTo>
                  <a:lnTo>
                    <a:pt x="195" y="153"/>
                  </a:lnTo>
                  <a:lnTo>
                    <a:pt x="192" y="154"/>
                  </a:lnTo>
                  <a:lnTo>
                    <a:pt x="192" y="155"/>
                  </a:lnTo>
                  <a:lnTo>
                    <a:pt x="191" y="156"/>
                  </a:lnTo>
                  <a:lnTo>
                    <a:pt x="191" y="157"/>
                  </a:lnTo>
                  <a:lnTo>
                    <a:pt x="192" y="160"/>
                  </a:lnTo>
                  <a:lnTo>
                    <a:pt x="191" y="160"/>
                  </a:lnTo>
                  <a:lnTo>
                    <a:pt x="190" y="160"/>
                  </a:lnTo>
                  <a:lnTo>
                    <a:pt x="187" y="161"/>
                  </a:lnTo>
                  <a:lnTo>
                    <a:pt x="186" y="161"/>
                  </a:lnTo>
                  <a:lnTo>
                    <a:pt x="185" y="161"/>
                  </a:lnTo>
                  <a:lnTo>
                    <a:pt x="184" y="161"/>
                  </a:lnTo>
                  <a:lnTo>
                    <a:pt x="183" y="161"/>
                  </a:lnTo>
                  <a:lnTo>
                    <a:pt x="183" y="161"/>
                  </a:lnTo>
                  <a:lnTo>
                    <a:pt x="182" y="161"/>
                  </a:lnTo>
                  <a:lnTo>
                    <a:pt x="181" y="162"/>
                  </a:lnTo>
                  <a:lnTo>
                    <a:pt x="180" y="163"/>
                  </a:lnTo>
                  <a:lnTo>
                    <a:pt x="179" y="164"/>
                  </a:lnTo>
                  <a:lnTo>
                    <a:pt x="179" y="165"/>
                  </a:lnTo>
                  <a:lnTo>
                    <a:pt x="178" y="166"/>
                  </a:lnTo>
                  <a:lnTo>
                    <a:pt x="178" y="167"/>
                  </a:lnTo>
                  <a:lnTo>
                    <a:pt x="178" y="168"/>
                  </a:lnTo>
                  <a:lnTo>
                    <a:pt x="177" y="169"/>
                  </a:lnTo>
                  <a:lnTo>
                    <a:pt x="177" y="170"/>
                  </a:lnTo>
                  <a:lnTo>
                    <a:pt x="177" y="170"/>
                  </a:lnTo>
                  <a:lnTo>
                    <a:pt x="177" y="175"/>
                  </a:lnTo>
                  <a:lnTo>
                    <a:pt x="177" y="178"/>
                  </a:lnTo>
                  <a:lnTo>
                    <a:pt x="177" y="179"/>
                  </a:lnTo>
                  <a:lnTo>
                    <a:pt x="177" y="181"/>
                  </a:lnTo>
                  <a:lnTo>
                    <a:pt x="177" y="182"/>
                  </a:lnTo>
                  <a:lnTo>
                    <a:pt x="177" y="183"/>
                  </a:lnTo>
                  <a:lnTo>
                    <a:pt x="177" y="184"/>
                  </a:lnTo>
                  <a:lnTo>
                    <a:pt x="176" y="184"/>
                  </a:lnTo>
                  <a:lnTo>
                    <a:pt x="176" y="185"/>
                  </a:lnTo>
                  <a:lnTo>
                    <a:pt x="176" y="186"/>
                  </a:lnTo>
                  <a:lnTo>
                    <a:pt x="177" y="188"/>
                  </a:lnTo>
                  <a:lnTo>
                    <a:pt x="178" y="189"/>
                  </a:lnTo>
                  <a:lnTo>
                    <a:pt x="180" y="192"/>
                  </a:lnTo>
                  <a:lnTo>
                    <a:pt x="181" y="193"/>
                  </a:lnTo>
                  <a:lnTo>
                    <a:pt x="182" y="193"/>
                  </a:lnTo>
                  <a:lnTo>
                    <a:pt x="183" y="193"/>
                  </a:lnTo>
                  <a:lnTo>
                    <a:pt x="184" y="194"/>
                  </a:lnTo>
                  <a:lnTo>
                    <a:pt x="187" y="194"/>
                  </a:lnTo>
                  <a:lnTo>
                    <a:pt x="189" y="195"/>
                  </a:lnTo>
                  <a:lnTo>
                    <a:pt x="190" y="195"/>
                  </a:lnTo>
                  <a:lnTo>
                    <a:pt x="190" y="194"/>
                  </a:lnTo>
                  <a:lnTo>
                    <a:pt x="191" y="195"/>
                  </a:lnTo>
                  <a:lnTo>
                    <a:pt x="192" y="195"/>
                  </a:lnTo>
                  <a:lnTo>
                    <a:pt x="193" y="196"/>
                  </a:lnTo>
                  <a:lnTo>
                    <a:pt x="195" y="198"/>
                  </a:lnTo>
                  <a:lnTo>
                    <a:pt x="197" y="198"/>
                  </a:lnTo>
                  <a:lnTo>
                    <a:pt x="198" y="198"/>
                  </a:lnTo>
                  <a:lnTo>
                    <a:pt x="198" y="197"/>
                  </a:lnTo>
                  <a:lnTo>
                    <a:pt x="201" y="194"/>
                  </a:lnTo>
                  <a:lnTo>
                    <a:pt x="201" y="191"/>
                  </a:lnTo>
                  <a:lnTo>
                    <a:pt x="202" y="190"/>
                  </a:lnTo>
                  <a:lnTo>
                    <a:pt x="202" y="189"/>
                  </a:lnTo>
                  <a:lnTo>
                    <a:pt x="203" y="188"/>
                  </a:lnTo>
                  <a:lnTo>
                    <a:pt x="204" y="188"/>
                  </a:lnTo>
                  <a:lnTo>
                    <a:pt x="204" y="187"/>
                  </a:lnTo>
                  <a:lnTo>
                    <a:pt x="204" y="186"/>
                  </a:lnTo>
                  <a:lnTo>
                    <a:pt x="205" y="184"/>
                  </a:lnTo>
                  <a:lnTo>
                    <a:pt x="206" y="184"/>
                  </a:lnTo>
                  <a:lnTo>
                    <a:pt x="206" y="185"/>
                  </a:lnTo>
                  <a:lnTo>
                    <a:pt x="207" y="185"/>
                  </a:lnTo>
                  <a:lnTo>
                    <a:pt x="209" y="184"/>
                  </a:lnTo>
                  <a:lnTo>
                    <a:pt x="210" y="183"/>
                  </a:lnTo>
                  <a:lnTo>
                    <a:pt x="210" y="182"/>
                  </a:lnTo>
                  <a:lnTo>
                    <a:pt x="210" y="181"/>
                  </a:lnTo>
                  <a:lnTo>
                    <a:pt x="210" y="180"/>
                  </a:lnTo>
                  <a:lnTo>
                    <a:pt x="210" y="179"/>
                  </a:lnTo>
                  <a:lnTo>
                    <a:pt x="210" y="179"/>
                  </a:lnTo>
                  <a:lnTo>
                    <a:pt x="210" y="177"/>
                  </a:lnTo>
                  <a:lnTo>
                    <a:pt x="211" y="176"/>
                  </a:lnTo>
                  <a:lnTo>
                    <a:pt x="212" y="175"/>
                  </a:lnTo>
                  <a:lnTo>
                    <a:pt x="212" y="174"/>
                  </a:lnTo>
                  <a:lnTo>
                    <a:pt x="212" y="173"/>
                  </a:lnTo>
                  <a:lnTo>
                    <a:pt x="212" y="172"/>
                  </a:lnTo>
                  <a:lnTo>
                    <a:pt x="213" y="171"/>
                  </a:lnTo>
                  <a:lnTo>
                    <a:pt x="215" y="170"/>
                  </a:lnTo>
                  <a:lnTo>
                    <a:pt x="217" y="167"/>
                  </a:lnTo>
                  <a:lnTo>
                    <a:pt x="217" y="166"/>
                  </a:lnTo>
                  <a:lnTo>
                    <a:pt x="216" y="166"/>
                  </a:lnTo>
                  <a:lnTo>
                    <a:pt x="216" y="165"/>
                  </a:lnTo>
                  <a:lnTo>
                    <a:pt x="215" y="165"/>
                  </a:lnTo>
                  <a:lnTo>
                    <a:pt x="215" y="164"/>
                  </a:lnTo>
                  <a:lnTo>
                    <a:pt x="216" y="164"/>
                  </a:lnTo>
                  <a:lnTo>
                    <a:pt x="217" y="163"/>
                  </a:lnTo>
                  <a:lnTo>
                    <a:pt x="218" y="163"/>
                  </a:lnTo>
                  <a:lnTo>
                    <a:pt x="219" y="162"/>
                  </a:lnTo>
                  <a:lnTo>
                    <a:pt x="219" y="161"/>
                  </a:lnTo>
                  <a:lnTo>
                    <a:pt x="219" y="160"/>
                  </a:lnTo>
                  <a:lnTo>
                    <a:pt x="220" y="159"/>
                  </a:lnTo>
                  <a:lnTo>
                    <a:pt x="220" y="158"/>
                  </a:lnTo>
                  <a:lnTo>
                    <a:pt x="221" y="158"/>
                  </a:lnTo>
                  <a:lnTo>
                    <a:pt x="221" y="157"/>
                  </a:lnTo>
                  <a:lnTo>
                    <a:pt x="222" y="157"/>
                  </a:lnTo>
                  <a:lnTo>
                    <a:pt x="223" y="157"/>
                  </a:lnTo>
                  <a:lnTo>
                    <a:pt x="224" y="157"/>
                  </a:lnTo>
                  <a:lnTo>
                    <a:pt x="224" y="156"/>
                  </a:lnTo>
                  <a:lnTo>
                    <a:pt x="225" y="156"/>
                  </a:lnTo>
                  <a:lnTo>
                    <a:pt x="226" y="156"/>
                  </a:lnTo>
                  <a:lnTo>
                    <a:pt x="227" y="156"/>
                  </a:lnTo>
                  <a:lnTo>
                    <a:pt x="228" y="155"/>
                  </a:lnTo>
                  <a:lnTo>
                    <a:pt x="228" y="155"/>
                  </a:lnTo>
                  <a:lnTo>
                    <a:pt x="228" y="154"/>
                  </a:lnTo>
                  <a:lnTo>
                    <a:pt x="229" y="154"/>
                  </a:lnTo>
                  <a:lnTo>
                    <a:pt x="230" y="153"/>
                  </a:lnTo>
                  <a:lnTo>
                    <a:pt x="232" y="153"/>
                  </a:lnTo>
                  <a:lnTo>
                    <a:pt x="233" y="153"/>
                  </a:lnTo>
                  <a:lnTo>
                    <a:pt x="234" y="152"/>
                  </a:lnTo>
                  <a:lnTo>
                    <a:pt x="234" y="151"/>
                  </a:lnTo>
                  <a:lnTo>
                    <a:pt x="235" y="151"/>
                  </a:lnTo>
                  <a:lnTo>
                    <a:pt x="235" y="150"/>
                  </a:lnTo>
                  <a:lnTo>
                    <a:pt x="235" y="149"/>
                  </a:lnTo>
                  <a:lnTo>
                    <a:pt x="236" y="149"/>
                  </a:lnTo>
                  <a:lnTo>
                    <a:pt x="237" y="149"/>
                  </a:lnTo>
                  <a:lnTo>
                    <a:pt x="237" y="148"/>
                  </a:lnTo>
                  <a:lnTo>
                    <a:pt x="238" y="147"/>
                  </a:lnTo>
                  <a:lnTo>
                    <a:pt x="238" y="146"/>
                  </a:lnTo>
                  <a:lnTo>
                    <a:pt x="239" y="146"/>
                  </a:lnTo>
                  <a:lnTo>
                    <a:pt x="239" y="147"/>
                  </a:lnTo>
                  <a:lnTo>
                    <a:pt x="240" y="147"/>
                  </a:lnTo>
                  <a:lnTo>
                    <a:pt x="241" y="146"/>
                  </a:lnTo>
                  <a:lnTo>
                    <a:pt x="242" y="145"/>
                  </a:lnTo>
                  <a:lnTo>
                    <a:pt x="243" y="146"/>
                  </a:lnTo>
                  <a:lnTo>
                    <a:pt x="244" y="147"/>
                  </a:lnTo>
                  <a:lnTo>
                    <a:pt x="245" y="148"/>
                  </a:lnTo>
                  <a:lnTo>
                    <a:pt x="247" y="148"/>
                  </a:lnTo>
                  <a:lnTo>
                    <a:pt x="248" y="148"/>
                  </a:lnTo>
                  <a:lnTo>
                    <a:pt x="249" y="148"/>
                  </a:lnTo>
                  <a:lnTo>
                    <a:pt x="249" y="149"/>
                  </a:lnTo>
                  <a:lnTo>
                    <a:pt x="251" y="149"/>
                  </a:lnTo>
                  <a:lnTo>
                    <a:pt x="252" y="150"/>
                  </a:lnTo>
                  <a:lnTo>
                    <a:pt x="253" y="150"/>
                  </a:lnTo>
                  <a:lnTo>
                    <a:pt x="255" y="151"/>
                  </a:lnTo>
                  <a:lnTo>
                    <a:pt x="255" y="152"/>
                  </a:lnTo>
                  <a:lnTo>
                    <a:pt x="256" y="152"/>
                  </a:lnTo>
                  <a:lnTo>
                    <a:pt x="256" y="153"/>
                  </a:lnTo>
                  <a:lnTo>
                    <a:pt x="257" y="155"/>
                  </a:lnTo>
                  <a:lnTo>
                    <a:pt x="258" y="156"/>
                  </a:lnTo>
                  <a:lnTo>
                    <a:pt x="258" y="157"/>
                  </a:lnTo>
                  <a:lnTo>
                    <a:pt x="259" y="158"/>
                  </a:lnTo>
                  <a:lnTo>
                    <a:pt x="260" y="160"/>
                  </a:lnTo>
                  <a:lnTo>
                    <a:pt x="261" y="161"/>
                  </a:lnTo>
                  <a:lnTo>
                    <a:pt x="262" y="162"/>
                  </a:lnTo>
                  <a:lnTo>
                    <a:pt x="263" y="162"/>
                  </a:lnTo>
                  <a:lnTo>
                    <a:pt x="263" y="163"/>
                  </a:lnTo>
                  <a:lnTo>
                    <a:pt x="264" y="163"/>
                  </a:lnTo>
                  <a:lnTo>
                    <a:pt x="264" y="164"/>
                  </a:lnTo>
                  <a:lnTo>
                    <a:pt x="264" y="165"/>
                  </a:lnTo>
                  <a:lnTo>
                    <a:pt x="265" y="165"/>
                  </a:lnTo>
                  <a:lnTo>
                    <a:pt x="265" y="166"/>
                  </a:lnTo>
                  <a:lnTo>
                    <a:pt x="265" y="168"/>
                  </a:lnTo>
                  <a:lnTo>
                    <a:pt x="265" y="169"/>
                  </a:lnTo>
                  <a:lnTo>
                    <a:pt x="265" y="170"/>
                  </a:lnTo>
                  <a:lnTo>
                    <a:pt x="266" y="170"/>
                  </a:lnTo>
                  <a:lnTo>
                    <a:pt x="266" y="171"/>
                  </a:lnTo>
                  <a:lnTo>
                    <a:pt x="266" y="172"/>
                  </a:lnTo>
                  <a:lnTo>
                    <a:pt x="266" y="173"/>
                  </a:lnTo>
                  <a:lnTo>
                    <a:pt x="267" y="174"/>
                  </a:lnTo>
                  <a:lnTo>
                    <a:pt x="267" y="176"/>
                  </a:lnTo>
                  <a:lnTo>
                    <a:pt x="267" y="177"/>
                  </a:lnTo>
                  <a:lnTo>
                    <a:pt x="268" y="179"/>
                  </a:lnTo>
                  <a:lnTo>
                    <a:pt x="268" y="179"/>
                  </a:lnTo>
                  <a:lnTo>
                    <a:pt x="268" y="180"/>
                  </a:lnTo>
                  <a:lnTo>
                    <a:pt x="269" y="181"/>
                  </a:lnTo>
                  <a:lnTo>
                    <a:pt x="269" y="182"/>
                  </a:lnTo>
                  <a:lnTo>
                    <a:pt x="269" y="183"/>
                  </a:lnTo>
                  <a:lnTo>
                    <a:pt x="269" y="184"/>
                  </a:lnTo>
                  <a:lnTo>
                    <a:pt x="270" y="186"/>
                  </a:lnTo>
                  <a:lnTo>
                    <a:pt x="270" y="187"/>
                  </a:lnTo>
                  <a:lnTo>
                    <a:pt x="270" y="188"/>
                  </a:lnTo>
                  <a:lnTo>
                    <a:pt x="270" y="188"/>
                  </a:lnTo>
                  <a:lnTo>
                    <a:pt x="271" y="190"/>
                  </a:lnTo>
                  <a:lnTo>
                    <a:pt x="272" y="192"/>
                  </a:lnTo>
                  <a:lnTo>
                    <a:pt x="273" y="195"/>
                  </a:lnTo>
                  <a:lnTo>
                    <a:pt x="274" y="196"/>
                  </a:lnTo>
                  <a:lnTo>
                    <a:pt x="274" y="197"/>
                  </a:lnTo>
                  <a:lnTo>
                    <a:pt x="274" y="198"/>
                  </a:lnTo>
                  <a:lnTo>
                    <a:pt x="274" y="198"/>
                  </a:lnTo>
                  <a:lnTo>
                    <a:pt x="274" y="199"/>
                  </a:lnTo>
                  <a:lnTo>
                    <a:pt x="275" y="200"/>
                  </a:lnTo>
                  <a:lnTo>
                    <a:pt x="276" y="201"/>
                  </a:lnTo>
                  <a:lnTo>
                    <a:pt x="276" y="202"/>
                  </a:lnTo>
                  <a:lnTo>
                    <a:pt x="276" y="203"/>
                  </a:lnTo>
                  <a:lnTo>
                    <a:pt x="276" y="204"/>
                  </a:lnTo>
                  <a:lnTo>
                    <a:pt x="276" y="205"/>
                  </a:lnTo>
                  <a:lnTo>
                    <a:pt x="276" y="206"/>
                  </a:lnTo>
                  <a:lnTo>
                    <a:pt x="277" y="208"/>
                  </a:lnTo>
                  <a:lnTo>
                    <a:pt x="277" y="210"/>
                  </a:lnTo>
                  <a:lnTo>
                    <a:pt x="278" y="211"/>
                  </a:lnTo>
                  <a:lnTo>
                    <a:pt x="278" y="213"/>
                  </a:lnTo>
                  <a:lnTo>
                    <a:pt x="278" y="214"/>
                  </a:lnTo>
                  <a:lnTo>
                    <a:pt x="278" y="215"/>
                  </a:lnTo>
                  <a:lnTo>
                    <a:pt x="279" y="216"/>
                  </a:lnTo>
                  <a:lnTo>
                    <a:pt x="279" y="218"/>
                  </a:lnTo>
                  <a:lnTo>
                    <a:pt x="279" y="219"/>
                  </a:lnTo>
                  <a:lnTo>
                    <a:pt x="280" y="221"/>
                  </a:lnTo>
                  <a:lnTo>
                    <a:pt x="281" y="223"/>
                  </a:lnTo>
                  <a:lnTo>
                    <a:pt x="282" y="224"/>
                  </a:lnTo>
                  <a:lnTo>
                    <a:pt x="282" y="226"/>
                  </a:lnTo>
                  <a:lnTo>
                    <a:pt x="283" y="227"/>
                  </a:lnTo>
                  <a:lnTo>
                    <a:pt x="283" y="228"/>
                  </a:lnTo>
                  <a:lnTo>
                    <a:pt x="283" y="229"/>
                  </a:lnTo>
                  <a:lnTo>
                    <a:pt x="283" y="230"/>
                  </a:lnTo>
                  <a:lnTo>
                    <a:pt x="283" y="231"/>
                  </a:lnTo>
                  <a:lnTo>
                    <a:pt x="284" y="233"/>
                  </a:lnTo>
                  <a:lnTo>
                    <a:pt x="285" y="234"/>
                  </a:lnTo>
                  <a:lnTo>
                    <a:pt x="285" y="234"/>
                  </a:lnTo>
                  <a:lnTo>
                    <a:pt x="286" y="235"/>
                  </a:lnTo>
                  <a:lnTo>
                    <a:pt x="287" y="236"/>
                  </a:lnTo>
                  <a:lnTo>
                    <a:pt x="288" y="238"/>
                  </a:lnTo>
                  <a:lnTo>
                    <a:pt x="289" y="239"/>
                  </a:lnTo>
                  <a:lnTo>
                    <a:pt x="289" y="240"/>
                  </a:lnTo>
                  <a:lnTo>
                    <a:pt x="290" y="240"/>
                  </a:lnTo>
                  <a:lnTo>
                    <a:pt x="290" y="241"/>
                  </a:lnTo>
                  <a:lnTo>
                    <a:pt x="290" y="242"/>
                  </a:lnTo>
                  <a:lnTo>
                    <a:pt x="290" y="243"/>
                  </a:lnTo>
                  <a:lnTo>
                    <a:pt x="290" y="243"/>
                  </a:lnTo>
                  <a:lnTo>
                    <a:pt x="291" y="243"/>
                  </a:lnTo>
                  <a:lnTo>
                    <a:pt x="291" y="244"/>
                  </a:lnTo>
                  <a:lnTo>
                    <a:pt x="290" y="246"/>
                  </a:lnTo>
                  <a:lnTo>
                    <a:pt x="290" y="247"/>
                  </a:lnTo>
                  <a:lnTo>
                    <a:pt x="289" y="247"/>
                  </a:lnTo>
                  <a:lnTo>
                    <a:pt x="289" y="248"/>
                  </a:lnTo>
                  <a:lnTo>
                    <a:pt x="289" y="249"/>
                  </a:lnTo>
                  <a:lnTo>
                    <a:pt x="288" y="251"/>
                  </a:lnTo>
                  <a:lnTo>
                    <a:pt x="288" y="252"/>
                  </a:lnTo>
                  <a:lnTo>
                    <a:pt x="288" y="253"/>
                  </a:lnTo>
                  <a:lnTo>
                    <a:pt x="288" y="253"/>
                  </a:lnTo>
                  <a:lnTo>
                    <a:pt x="289" y="255"/>
                  </a:lnTo>
                  <a:lnTo>
                    <a:pt x="289" y="256"/>
                  </a:lnTo>
                  <a:lnTo>
                    <a:pt x="289" y="257"/>
                  </a:lnTo>
                  <a:lnTo>
                    <a:pt x="289" y="258"/>
                  </a:lnTo>
                  <a:lnTo>
                    <a:pt x="288" y="259"/>
                  </a:lnTo>
                  <a:lnTo>
                    <a:pt x="288" y="261"/>
                  </a:lnTo>
                  <a:lnTo>
                    <a:pt x="289" y="261"/>
                  </a:lnTo>
                  <a:lnTo>
                    <a:pt x="289" y="262"/>
                  </a:lnTo>
                  <a:lnTo>
                    <a:pt x="290" y="262"/>
                  </a:lnTo>
                  <a:lnTo>
                    <a:pt x="290" y="264"/>
                  </a:lnTo>
                  <a:lnTo>
                    <a:pt x="290" y="265"/>
                  </a:lnTo>
                  <a:lnTo>
                    <a:pt x="289" y="267"/>
                  </a:lnTo>
                  <a:lnTo>
                    <a:pt x="289" y="268"/>
                  </a:lnTo>
                  <a:lnTo>
                    <a:pt x="290" y="268"/>
                  </a:lnTo>
                  <a:lnTo>
                    <a:pt x="290" y="269"/>
                  </a:lnTo>
                  <a:lnTo>
                    <a:pt x="289" y="270"/>
                  </a:lnTo>
                  <a:lnTo>
                    <a:pt x="289" y="271"/>
                  </a:lnTo>
                  <a:lnTo>
                    <a:pt x="289" y="271"/>
                  </a:lnTo>
                  <a:lnTo>
                    <a:pt x="288" y="274"/>
                  </a:lnTo>
                  <a:lnTo>
                    <a:pt x="289" y="275"/>
                  </a:lnTo>
                  <a:lnTo>
                    <a:pt x="289" y="277"/>
                  </a:lnTo>
                  <a:lnTo>
                    <a:pt x="289" y="278"/>
                  </a:lnTo>
                  <a:lnTo>
                    <a:pt x="289" y="279"/>
                  </a:lnTo>
                  <a:lnTo>
                    <a:pt x="288" y="280"/>
                  </a:lnTo>
                  <a:lnTo>
                    <a:pt x="287" y="281"/>
                  </a:lnTo>
                  <a:lnTo>
                    <a:pt x="286" y="282"/>
                  </a:lnTo>
                  <a:lnTo>
                    <a:pt x="285" y="283"/>
                  </a:lnTo>
                  <a:lnTo>
                    <a:pt x="285" y="284"/>
                  </a:lnTo>
                  <a:lnTo>
                    <a:pt x="284" y="285"/>
                  </a:lnTo>
                  <a:lnTo>
                    <a:pt x="284" y="286"/>
                  </a:lnTo>
                  <a:lnTo>
                    <a:pt x="283" y="286"/>
                  </a:lnTo>
                  <a:lnTo>
                    <a:pt x="283" y="286"/>
                  </a:lnTo>
                  <a:lnTo>
                    <a:pt x="282" y="285"/>
                  </a:lnTo>
                  <a:lnTo>
                    <a:pt x="282" y="286"/>
                  </a:lnTo>
                  <a:lnTo>
                    <a:pt x="281" y="286"/>
                  </a:lnTo>
                  <a:lnTo>
                    <a:pt x="280" y="287"/>
                  </a:lnTo>
                  <a:lnTo>
                    <a:pt x="280" y="288"/>
                  </a:lnTo>
                  <a:lnTo>
                    <a:pt x="279" y="288"/>
                  </a:lnTo>
                  <a:lnTo>
                    <a:pt x="279" y="289"/>
                  </a:lnTo>
                  <a:lnTo>
                    <a:pt x="278" y="289"/>
                  </a:lnTo>
                  <a:lnTo>
                    <a:pt x="278" y="289"/>
                  </a:lnTo>
                  <a:lnTo>
                    <a:pt x="278" y="288"/>
                  </a:lnTo>
                  <a:lnTo>
                    <a:pt x="279" y="288"/>
                  </a:lnTo>
                  <a:lnTo>
                    <a:pt x="279" y="287"/>
                  </a:lnTo>
                  <a:lnTo>
                    <a:pt x="279" y="286"/>
                  </a:lnTo>
                  <a:lnTo>
                    <a:pt x="278" y="286"/>
                  </a:lnTo>
                  <a:lnTo>
                    <a:pt x="278" y="284"/>
                  </a:lnTo>
                  <a:lnTo>
                    <a:pt x="277" y="283"/>
                  </a:lnTo>
                  <a:lnTo>
                    <a:pt x="276" y="283"/>
                  </a:lnTo>
                  <a:lnTo>
                    <a:pt x="275" y="283"/>
                  </a:lnTo>
                  <a:lnTo>
                    <a:pt x="275" y="282"/>
                  </a:lnTo>
                  <a:lnTo>
                    <a:pt x="276" y="281"/>
                  </a:lnTo>
                  <a:lnTo>
                    <a:pt x="277" y="281"/>
                  </a:lnTo>
                  <a:lnTo>
                    <a:pt x="277" y="280"/>
                  </a:lnTo>
                  <a:lnTo>
                    <a:pt x="276" y="280"/>
                  </a:lnTo>
                  <a:lnTo>
                    <a:pt x="278" y="279"/>
                  </a:lnTo>
                  <a:lnTo>
                    <a:pt x="279" y="279"/>
                  </a:lnTo>
                  <a:lnTo>
                    <a:pt x="280" y="279"/>
                  </a:lnTo>
                  <a:lnTo>
                    <a:pt x="280" y="278"/>
                  </a:lnTo>
                  <a:lnTo>
                    <a:pt x="281" y="278"/>
                  </a:lnTo>
                  <a:lnTo>
                    <a:pt x="281" y="277"/>
                  </a:lnTo>
                  <a:lnTo>
                    <a:pt x="281" y="276"/>
                  </a:lnTo>
                  <a:lnTo>
                    <a:pt x="281" y="275"/>
                  </a:lnTo>
                  <a:lnTo>
                    <a:pt x="280" y="275"/>
                  </a:lnTo>
                  <a:lnTo>
                    <a:pt x="280" y="274"/>
                  </a:lnTo>
                  <a:lnTo>
                    <a:pt x="279" y="274"/>
                  </a:lnTo>
                  <a:lnTo>
                    <a:pt x="278" y="274"/>
                  </a:lnTo>
                  <a:lnTo>
                    <a:pt x="277" y="273"/>
                  </a:lnTo>
                  <a:lnTo>
                    <a:pt x="276" y="273"/>
                  </a:lnTo>
                  <a:lnTo>
                    <a:pt x="275" y="273"/>
                  </a:lnTo>
                  <a:lnTo>
                    <a:pt x="274" y="274"/>
                  </a:lnTo>
                  <a:lnTo>
                    <a:pt x="274" y="274"/>
                  </a:lnTo>
                  <a:lnTo>
                    <a:pt x="273" y="275"/>
                  </a:lnTo>
                  <a:lnTo>
                    <a:pt x="272" y="276"/>
                  </a:lnTo>
                  <a:lnTo>
                    <a:pt x="271" y="277"/>
                  </a:lnTo>
                  <a:lnTo>
                    <a:pt x="271" y="278"/>
                  </a:lnTo>
                  <a:lnTo>
                    <a:pt x="270" y="278"/>
                  </a:lnTo>
                  <a:lnTo>
                    <a:pt x="269" y="278"/>
                  </a:lnTo>
                  <a:lnTo>
                    <a:pt x="268" y="279"/>
                  </a:lnTo>
                  <a:lnTo>
                    <a:pt x="268" y="280"/>
                  </a:lnTo>
                  <a:lnTo>
                    <a:pt x="267" y="280"/>
                  </a:lnTo>
                  <a:lnTo>
                    <a:pt x="268" y="281"/>
                  </a:lnTo>
                  <a:lnTo>
                    <a:pt x="268" y="282"/>
                  </a:lnTo>
                  <a:lnTo>
                    <a:pt x="269" y="282"/>
                  </a:lnTo>
                  <a:lnTo>
                    <a:pt x="270" y="282"/>
                  </a:lnTo>
                  <a:lnTo>
                    <a:pt x="270" y="283"/>
                  </a:lnTo>
                  <a:lnTo>
                    <a:pt x="270" y="285"/>
                  </a:lnTo>
                  <a:lnTo>
                    <a:pt x="271" y="286"/>
                  </a:lnTo>
                  <a:lnTo>
                    <a:pt x="270" y="286"/>
                  </a:lnTo>
                  <a:lnTo>
                    <a:pt x="269" y="286"/>
                  </a:lnTo>
                  <a:lnTo>
                    <a:pt x="268" y="286"/>
                  </a:lnTo>
                  <a:lnTo>
                    <a:pt x="267" y="287"/>
                  </a:lnTo>
                  <a:lnTo>
                    <a:pt x="266" y="287"/>
                  </a:lnTo>
                  <a:lnTo>
                    <a:pt x="266" y="288"/>
                  </a:lnTo>
                  <a:lnTo>
                    <a:pt x="266" y="289"/>
                  </a:lnTo>
                  <a:lnTo>
                    <a:pt x="266" y="289"/>
                  </a:lnTo>
                  <a:lnTo>
                    <a:pt x="265" y="289"/>
                  </a:lnTo>
                  <a:lnTo>
                    <a:pt x="265" y="290"/>
                  </a:lnTo>
                  <a:lnTo>
                    <a:pt x="265" y="291"/>
                  </a:lnTo>
                  <a:lnTo>
                    <a:pt x="265" y="292"/>
                  </a:lnTo>
                  <a:lnTo>
                    <a:pt x="265" y="293"/>
                  </a:lnTo>
                  <a:lnTo>
                    <a:pt x="265" y="294"/>
                  </a:lnTo>
                  <a:lnTo>
                    <a:pt x="265" y="294"/>
                  </a:lnTo>
                  <a:lnTo>
                    <a:pt x="265" y="295"/>
                  </a:lnTo>
                  <a:lnTo>
                    <a:pt x="265" y="296"/>
                  </a:lnTo>
                  <a:lnTo>
                    <a:pt x="265" y="297"/>
                  </a:lnTo>
                  <a:lnTo>
                    <a:pt x="266" y="298"/>
                  </a:lnTo>
                  <a:lnTo>
                    <a:pt x="266" y="298"/>
                  </a:lnTo>
                  <a:lnTo>
                    <a:pt x="266" y="301"/>
                  </a:lnTo>
                  <a:lnTo>
                    <a:pt x="265" y="302"/>
                  </a:lnTo>
                  <a:lnTo>
                    <a:pt x="265" y="303"/>
                  </a:lnTo>
                  <a:lnTo>
                    <a:pt x="265" y="304"/>
                  </a:lnTo>
                  <a:lnTo>
                    <a:pt x="265" y="305"/>
                  </a:lnTo>
                  <a:lnTo>
                    <a:pt x="264" y="306"/>
                  </a:lnTo>
                  <a:lnTo>
                    <a:pt x="264" y="307"/>
                  </a:lnTo>
                  <a:lnTo>
                    <a:pt x="264" y="308"/>
                  </a:lnTo>
                  <a:lnTo>
                    <a:pt x="263" y="308"/>
                  </a:lnTo>
                  <a:lnTo>
                    <a:pt x="262" y="308"/>
                  </a:lnTo>
                  <a:lnTo>
                    <a:pt x="262" y="309"/>
                  </a:lnTo>
                  <a:lnTo>
                    <a:pt x="260" y="310"/>
                  </a:lnTo>
                  <a:lnTo>
                    <a:pt x="258" y="310"/>
                  </a:lnTo>
                  <a:lnTo>
                    <a:pt x="257" y="310"/>
                  </a:lnTo>
                  <a:lnTo>
                    <a:pt x="257" y="311"/>
                  </a:lnTo>
                  <a:lnTo>
                    <a:pt x="256" y="311"/>
                  </a:lnTo>
                  <a:lnTo>
                    <a:pt x="256" y="312"/>
                  </a:lnTo>
                  <a:lnTo>
                    <a:pt x="255" y="312"/>
                  </a:lnTo>
                  <a:lnTo>
                    <a:pt x="254" y="313"/>
                  </a:lnTo>
                  <a:lnTo>
                    <a:pt x="253" y="315"/>
                  </a:lnTo>
                  <a:lnTo>
                    <a:pt x="253" y="316"/>
                  </a:lnTo>
                  <a:lnTo>
                    <a:pt x="252" y="318"/>
                  </a:lnTo>
                  <a:lnTo>
                    <a:pt x="252" y="319"/>
                  </a:lnTo>
                  <a:lnTo>
                    <a:pt x="251" y="320"/>
                  </a:lnTo>
                  <a:lnTo>
                    <a:pt x="251" y="321"/>
                  </a:lnTo>
                  <a:lnTo>
                    <a:pt x="252" y="323"/>
                  </a:lnTo>
                  <a:lnTo>
                    <a:pt x="252" y="324"/>
                  </a:lnTo>
                  <a:lnTo>
                    <a:pt x="252" y="326"/>
                  </a:lnTo>
                  <a:lnTo>
                    <a:pt x="253" y="328"/>
                  </a:lnTo>
                  <a:lnTo>
                    <a:pt x="253" y="330"/>
                  </a:lnTo>
                  <a:lnTo>
                    <a:pt x="253" y="331"/>
                  </a:lnTo>
                  <a:lnTo>
                    <a:pt x="254" y="331"/>
                  </a:lnTo>
                  <a:lnTo>
                    <a:pt x="253" y="335"/>
                  </a:lnTo>
                  <a:lnTo>
                    <a:pt x="251" y="335"/>
                  </a:lnTo>
                  <a:lnTo>
                    <a:pt x="251" y="336"/>
                  </a:lnTo>
                  <a:lnTo>
                    <a:pt x="250" y="336"/>
                  </a:lnTo>
                  <a:lnTo>
                    <a:pt x="249" y="337"/>
                  </a:lnTo>
                  <a:lnTo>
                    <a:pt x="250" y="338"/>
                  </a:lnTo>
                  <a:lnTo>
                    <a:pt x="250" y="340"/>
                  </a:lnTo>
                  <a:lnTo>
                    <a:pt x="250" y="341"/>
                  </a:lnTo>
                  <a:lnTo>
                    <a:pt x="250" y="342"/>
                  </a:lnTo>
                  <a:lnTo>
                    <a:pt x="250" y="343"/>
                  </a:lnTo>
                  <a:lnTo>
                    <a:pt x="249" y="343"/>
                  </a:lnTo>
                  <a:lnTo>
                    <a:pt x="249" y="344"/>
                  </a:lnTo>
                  <a:lnTo>
                    <a:pt x="248" y="344"/>
                  </a:lnTo>
                  <a:lnTo>
                    <a:pt x="247" y="344"/>
                  </a:lnTo>
                  <a:lnTo>
                    <a:pt x="247" y="346"/>
                  </a:lnTo>
                  <a:lnTo>
                    <a:pt x="247" y="347"/>
                  </a:lnTo>
                  <a:lnTo>
                    <a:pt x="246" y="348"/>
                  </a:lnTo>
                  <a:lnTo>
                    <a:pt x="247" y="349"/>
                  </a:lnTo>
                  <a:lnTo>
                    <a:pt x="246" y="349"/>
                  </a:lnTo>
                  <a:lnTo>
                    <a:pt x="246" y="350"/>
                  </a:lnTo>
                  <a:lnTo>
                    <a:pt x="245" y="350"/>
                  </a:lnTo>
                  <a:lnTo>
                    <a:pt x="244" y="350"/>
                  </a:lnTo>
                  <a:lnTo>
                    <a:pt x="243" y="350"/>
                  </a:lnTo>
                  <a:lnTo>
                    <a:pt x="242" y="351"/>
                  </a:lnTo>
                  <a:lnTo>
                    <a:pt x="242" y="352"/>
                  </a:lnTo>
                  <a:lnTo>
                    <a:pt x="241" y="353"/>
                  </a:lnTo>
                  <a:lnTo>
                    <a:pt x="241" y="354"/>
                  </a:lnTo>
                  <a:lnTo>
                    <a:pt x="241" y="355"/>
                  </a:lnTo>
                  <a:lnTo>
                    <a:pt x="241" y="356"/>
                  </a:lnTo>
                  <a:lnTo>
                    <a:pt x="240" y="357"/>
                  </a:lnTo>
                  <a:lnTo>
                    <a:pt x="239" y="358"/>
                  </a:lnTo>
                  <a:lnTo>
                    <a:pt x="239" y="357"/>
                  </a:lnTo>
                  <a:lnTo>
                    <a:pt x="238" y="357"/>
                  </a:lnTo>
                  <a:lnTo>
                    <a:pt x="238" y="358"/>
                  </a:lnTo>
                  <a:lnTo>
                    <a:pt x="237" y="359"/>
                  </a:lnTo>
                  <a:lnTo>
                    <a:pt x="237" y="362"/>
                  </a:lnTo>
                  <a:lnTo>
                    <a:pt x="237" y="362"/>
                  </a:lnTo>
                  <a:lnTo>
                    <a:pt x="236" y="362"/>
                  </a:lnTo>
                  <a:lnTo>
                    <a:pt x="235" y="363"/>
                  </a:lnTo>
                  <a:lnTo>
                    <a:pt x="235" y="364"/>
                  </a:lnTo>
                  <a:lnTo>
                    <a:pt x="235" y="365"/>
                  </a:lnTo>
                  <a:lnTo>
                    <a:pt x="235" y="366"/>
                  </a:lnTo>
                  <a:lnTo>
                    <a:pt x="236" y="366"/>
                  </a:lnTo>
                  <a:lnTo>
                    <a:pt x="236" y="367"/>
                  </a:lnTo>
                  <a:lnTo>
                    <a:pt x="237" y="369"/>
                  </a:lnTo>
                  <a:lnTo>
                    <a:pt x="237" y="370"/>
                  </a:lnTo>
                  <a:lnTo>
                    <a:pt x="237" y="371"/>
                  </a:lnTo>
                  <a:lnTo>
                    <a:pt x="236" y="371"/>
                  </a:lnTo>
                  <a:lnTo>
                    <a:pt x="235" y="371"/>
                  </a:lnTo>
                  <a:lnTo>
                    <a:pt x="235" y="372"/>
                  </a:lnTo>
                  <a:lnTo>
                    <a:pt x="234" y="372"/>
                  </a:lnTo>
                  <a:lnTo>
                    <a:pt x="233" y="372"/>
                  </a:lnTo>
                  <a:lnTo>
                    <a:pt x="232" y="372"/>
                  </a:lnTo>
                  <a:lnTo>
                    <a:pt x="230" y="372"/>
                  </a:lnTo>
                  <a:lnTo>
                    <a:pt x="228" y="372"/>
                  </a:lnTo>
                  <a:lnTo>
                    <a:pt x="228" y="372"/>
                  </a:lnTo>
                  <a:lnTo>
                    <a:pt x="226" y="372"/>
                  </a:lnTo>
                  <a:lnTo>
                    <a:pt x="225" y="372"/>
                  </a:lnTo>
                  <a:lnTo>
                    <a:pt x="223" y="373"/>
                  </a:lnTo>
                  <a:lnTo>
                    <a:pt x="222" y="373"/>
                  </a:lnTo>
                  <a:lnTo>
                    <a:pt x="220" y="373"/>
                  </a:lnTo>
                  <a:lnTo>
                    <a:pt x="219" y="374"/>
                  </a:lnTo>
                  <a:lnTo>
                    <a:pt x="219" y="374"/>
                  </a:lnTo>
                  <a:lnTo>
                    <a:pt x="218" y="374"/>
                  </a:lnTo>
                  <a:lnTo>
                    <a:pt x="217" y="374"/>
                  </a:lnTo>
                  <a:lnTo>
                    <a:pt x="214" y="375"/>
                  </a:lnTo>
                  <a:lnTo>
                    <a:pt x="207" y="376"/>
                  </a:lnTo>
                  <a:lnTo>
                    <a:pt x="206" y="376"/>
                  </a:lnTo>
                  <a:lnTo>
                    <a:pt x="204" y="376"/>
                  </a:lnTo>
                  <a:lnTo>
                    <a:pt x="201" y="377"/>
                  </a:lnTo>
                  <a:lnTo>
                    <a:pt x="197" y="378"/>
                  </a:lnTo>
                  <a:lnTo>
                    <a:pt x="189" y="379"/>
                  </a:lnTo>
                  <a:lnTo>
                    <a:pt x="187" y="379"/>
                  </a:lnTo>
                  <a:lnTo>
                    <a:pt x="183" y="380"/>
                  </a:lnTo>
                  <a:lnTo>
                    <a:pt x="183" y="380"/>
                  </a:lnTo>
                  <a:lnTo>
                    <a:pt x="182" y="381"/>
                  </a:lnTo>
                  <a:lnTo>
                    <a:pt x="180" y="381"/>
                  </a:lnTo>
                  <a:lnTo>
                    <a:pt x="173" y="381"/>
                  </a:lnTo>
                  <a:lnTo>
                    <a:pt x="170" y="382"/>
                  </a:lnTo>
                  <a:lnTo>
                    <a:pt x="167" y="382"/>
                  </a:lnTo>
                  <a:lnTo>
                    <a:pt x="165" y="382"/>
                  </a:lnTo>
                  <a:lnTo>
                    <a:pt x="164" y="383"/>
                  </a:lnTo>
                  <a:lnTo>
                    <a:pt x="162" y="383"/>
                  </a:lnTo>
                  <a:lnTo>
                    <a:pt x="148" y="385"/>
                  </a:lnTo>
                  <a:lnTo>
                    <a:pt x="146" y="386"/>
                  </a:lnTo>
                  <a:lnTo>
                    <a:pt x="145" y="386"/>
                  </a:lnTo>
                  <a:lnTo>
                    <a:pt x="141" y="387"/>
                  </a:lnTo>
                  <a:lnTo>
                    <a:pt x="141" y="385"/>
                  </a:lnTo>
                  <a:lnTo>
                    <a:pt x="141" y="384"/>
                  </a:lnTo>
                  <a:lnTo>
                    <a:pt x="141" y="383"/>
                  </a:lnTo>
                  <a:lnTo>
                    <a:pt x="141" y="382"/>
                  </a:lnTo>
                  <a:lnTo>
                    <a:pt x="140" y="381"/>
                  </a:lnTo>
                  <a:lnTo>
                    <a:pt x="139" y="381"/>
                  </a:lnTo>
                  <a:lnTo>
                    <a:pt x="132" y="381"/>
                  </a:lnTo>
                  <a:lnTo>
                    <a:pt x="131" y="381"/>
                  </a:lnTo>
                  <a:lnTo>
                    <a:pt x="129" y="381"/>
                  </a:lnTo>
                  <a:lnTo>
                    <a:pt x="128" y="381"/>
                  </a:lnTo>
                  <a:lnTo>
                    <a:pt x="128" y="382"/>
                  </a:lnTo>
                  <a:lnTo>
                    <a:pt x="124" y="382"/>
                  </a:lnTo>
                  <a:lnTo>
                    <a:pt x="123" y="382"/>
                  </a:lnTo>
                  <a:lnTo>
                    <a:pt x="119" y="383"/>
                  </a:lnTo>
                  <a:lnTo>
                    <a:pt x="115" y="383"/>
                  </a:lnTo>
                  <a:lnTo>
                    <a:pt x="113" y="383"/>
                  </a:lnTo>
                  <a:lnTo>
                    <a:pt x="110" y="384"/>
                  </a:lnTo>
                  <a:lnTo>
                    <a:pt x="108" y="384"/>
                  </a:lnTo>
                  <a:lnTo>
                    <a:pt x="107" y="384"/>
                  </a:lnTo>
                  <a:lnTo>
                    <a:pt x="106" y="384"/>
                  </a:lnTo>
                  <a:lnTo>
                    <a:pt x="105" y="384"/>
                  </a:lnTo>
                  <a:lnTo>
                    <a:pt x="104" y="384"/>
                  </a:lnTo>
                  <a:lnTo>
                    <a:pt x="102" y="385"/>
                  </a:lnTo>
                  <a:lnTo>
                    <a:pt x="101" y="385"/>
                  </a:lnTo>
                  <a:lnTo>
                    <a:pt x="99" y="385"/>
                  </a:lnTo>
                  <a:lnTo>
                    <a:pt x="97" y="385"/>
                  </a:lnTo>
                  <a:lnTo>
                    <a:pt x="91" y="386"/>
                  </a:lnTo>
                  <a:lnTo>
                    <a:pt x="84" y="387"/>
                  </a:lnTo>
                  <a:lnTo>
                    <a:pt x="83" y="387"/>
                  </a:lnTo>
                  <a:lnTo>
                    <a:pt x="82" y="387"/>
                  </a:lnTo>
                  <a:lnTo>
                    <a:pt x="82" y="387"/>
                  </a:lnTo>
                  <a:lnTo>
                    <a:pt x="81" y="387"/>
                  </a:lnTo>
                  <a:lnTo>
                    <a:pt x="76" y="388"/>
                  </a:lnTo>
                  <a:lnTo>
                    <a:pt x="74" y="388"/>
                  </a:lnTo>
                  <a:lnTo>
                    <a:pt x="73" y="388"/>
                  </a:lnTo>
                  <a:lnTo>
                    <a:pt x="72" y="389"/>
                  </a:lnTo>
                  <a:lnTo>
                    <a:pt x="70" y="389"/>
                  </a:lnTo>
                  <a:lnTo>
                    <a:pt x="68" y="389"/>
                  </a:lnTo>
                  <a:lnTo>
                    <a:pt x="66" y="389"/>
                  </a:lnTo>
                  <a:lnTo>
                    <a:pt x="65" y="389"/>
                  </a:lnTo>
                  <a:lnTo>
                    <a:pt x="64" y="389"/>
                  </a:lnTo>
                  <a:lnTo>
                    <a:pt x="59" y="390"/>
                  </a:lnTo>
                  <a:lnTo>
                    <a:pt x="57" y="390"/>
                  </a:lnTo>
                  <a:lnTo>
                    <a:pt x="55" y="390"/>
                  </a:lnTo>
                  <a:lnTo>
                    <a:pt x="53" y="390"/>
                  </a:lnTo>
                  <a:lnTo>
                    <a:pt x="49" y="390"/>
                  </a:lnTo>
                  <a:lnTo>
                    <a:pt x="48" y="390"/>
                  </a:lnTo>
                  <a:lnTo>
                    <a:pt x="45" y="391"/>
                  </a:lnTo>
                  <a:lnTo>
                    <a:pt x="42" y="391"/>
                  </a:lnTo>
                  <a:lnTo>
                    <a:pt x="41" y="391"/>
                  </a:lnTo>
                  <a:lnTo>
                    <a:pt x="40" y="391"/>
                  </a:lnTo>
                  <a:lnTo>
                    <a:pt x="39" y="391"/>
                  </a:lnTo>
                  <a:lnTo>
                    <a:pt x="38" y="391"/>
                  </a:lnTo>
                  <a:lnTo>
                    <a:pt x="36" y="392"/>
                  </a:lnTo>
                  <a:lnTo>
                    <a:pt x="35" y="392"/>
                  </a:lnTo>
                  <a:lnTo>
                    <a:pt x="32" y="392"/>
                  </a:lnTo>
                  <a:lnTo>
                    <a:pt x="25" y="393"/>
                  </a:lnTo>
                  <a:lnTo>
                    <a:pt x="22" y="393"/>
                  </a:lnTo>
                  <a:lnTo>
                    <a:pt x="21" y="393"/>
                  </a:lnTo>
                  <a:lnTo>
                    <a:pt x="19" y="394"/>
                  </a:lnTo>
                  <a:lnTo>
                    <a:pt x="17" y="394"/>
                  </a:lnTo>
                  <a:lnTo>
                    <a:pt x="14" y="394"/>
                  </a:lnTo>
                  <a:lnTo>
                    <a:pt x="12" y="394"/>
                  </a:lnTo>
                  <a:lnTo>
                    <a:pt x="10" y="394"/>
                  </a:lnTo>
                  <a:lnTo>
                    <a:pt x="7" y="395"/>
                  </a:lnTo>
                  <a:lnTo>
                    <a:pt x="5" y="395"/>
                  </a:lnTo>
                  <a:lnTo>
                    <a:pt x="2" y="395"/>
                  </a:lnTo>
                  <a:lnTo>
                    <a:pt x="1" y="395"/>
                  </a:lnTo>
                  <a:lnTo>
                    <a:pt x="0" y="395"/>
                  </a:lnTo>
                  <a:lnTo>
                    <a:pt x="0" y="396"/>
                  </a:lnTo>
                  <a:lnTo>
                    <a:pt x="0" y="394"/>
                  </a:lnTo>
                  <a:lnTo>
                    <a:pt x="2" y="393"/>
                  </a:lnTo>
                  <a:lnTo>
                    <a:pt x="3" y="392"/>
                  </a:lnTo>
                  <a:lnTo>
                    <a:pt x="4" y="391"/>
                  </a:lnTo>
                  <a:lnTo>
                    <a:pt x="5" y="390"/>
                  </a:lnTo>
                  <a:lnTo>
                    <a:pt x="6" y="390"/>
                  </a:lnTo>
                  <a:lnTo>
                    <a:pt x="7" y="390"/>
                  </a:lnTo>
                  <a:lnTo>
                    <a:pt x="7" y="389"/>
                  </a:lnTo>
                  <a:lnTo>
                    <a:pt x="8" y="388"/>
                  </a:lnTo>
                  <a:lnTo>
                    <a:pt x="9" y="387"/>
                  </a:lnTo>
                  <a:lnTo>
                    <a:pt x="10" y="384"/>
                  </a:lnTo>
                  <a:lnTo>
                    <a:pt x="11" y="383"/>
                  </a:lnTo>
                  <a:lnTo>
                    <a:pt x="12" y="381"/>
                  </a:lnTo>
                  <a:lnTo>
                    <a:pt x="13" y="381"/>
                  </a:lnTo>
                  <a:lnTo>
                    <a:pt x="13" y="381"/>
                  </a:lnTo>
                  <a:lnTo>
                    <a:pt x="14" y="379"/>
                  </a:lnTo>
                  <a:lnTo>
                    <a:pt x="14" y="378"/>
                  </a:lnTo>
                  <a:lnTo>
                    <a:pt x="15" y="377"/>
                  </a:lnTo>
                  <a:lnTo>
                    <a:pt x="15" y="376"/>
                  </a:lnTo>
                  <a:lnTo>
                    <a:pt x="16" y="373"/>
                  </a:lnTo>
                  <a:lnTo>
                    <a:pt x="16" y="372"/>
                  </a:lnTo>
                  <a:lnTo>
                    <a:pt x="16" y="371"/>
                  </a:lnTo>
                  <a:lnTo>
                    <a:pt x="17" y="369"/>
                  </a:lnTo>
                  <a:lnTo>
                    <a:pt x="18" y="367"/>
                  </a:lnTo>
                  <a:lnTo>
                    <a:pt x="18" y="366"/>
                  </a:lnTo>
                  <a:lnTo>
                    <a:pt x="19" y="364"/>
                  </a:lnTo>
                  <a:lnTo>
                    <a:pt x="19" y="363"/>
                  </a:lnTo>
                  <a:lnTo>
                    <a:pt x="19" y="362"/>
                  </a:lnTo>
                  <a:lnTo>
                    <a:pt x="19" y="361"/>
                  </a:lnTo>
                  <a:lnTo>
                    <a:pt x="19" y="360"/>
                  </a:lnTo>
                  <a:lnTo>
                    <a:pt x="19" y="359"/>
                  </a:lnTo>
                  <a:lnTo>
                    <a:pt x="20" y="359"/>
                  </a:lnTo>
                  <a:lnTo>
                    <a:pt x="20" y="358"/>
                  </a:lnTo>
                  <a:lnTo>
                    <a:pt x="21" y="358"/>
                  </a:lnTo>
                  <a:lnTo>
                    <a:pt x="21" y="357"/>
                  </a:lnTo>
                  <a:lnTo>
                    <a:pt x="22" y="355"/>
                  </a:lnTo>
                  <a:lnTo>
                    <a:pt x="24" y="353"/>
                  </a:lnTo>
                  <a:lnTo>
                    <a:pt x="25" y="352"/>
                  </a:lnTo>
                  <a:lnTo>
                    <a:pt x="26" y="349"/>
                  </a:lnTo>
                  <a:lnTo>
                    <a:pt x="27" y="346"/>
                  </a:lnTo>
                  <a:lnTo>
                    <a:pt x="28" y="346"/>
                  </a:lnTo>
                  <a:lnTo>
                    <a:pt x="28" y="345"/>
                  </a:lnTo>
                  <a:lnTo>
                    <a:pt x="28" y="342"/>
                  </a:lnTo>
                  <a:lnTo>
                    <a:pt x="29" y="340"/>
                  </a:lnTo>
                  <a:lnTo>
                    <a:pt x="30" y="338"/>
                  </a:lnTo>
                  <a:lnTo>
                    <a:pt x="30" y="335"/>
                  </a:lnTo>
                  <a:lnTo>
                    <a:pt x="31" y="334"/>
                  </a:lnTo>
                  <a:lnTo>
                    <a:pt x="31" y="333"/>
                  </a:lnTo>
                  <a:lnTo>
                    <a:pt x="31" y="332"/>
                  </a:lnTo>
                  <a:lnTo>
                    <a:pt x="31" y="331"/>
                  </a:lnTo>
                  <a:lnTo>
                    <a:pt x="31" y="330"/>
                  </a:lnTo>
                  <a:lnTo>
                    <a:pt x="31" y="329"/>
                  </a:lnTo>
                  <a:lnTo>
                    <a:pt x="32" y="328"/>
                  </a:lnTo>
                  <a:lnTo>
                    <a:pt x="32" y="327"/>
                  </a:lnTo>
                  <a:lnTo>
                    <a:pt x="32" y="326"/>
                  </a:lnTo>
                  <a:lnTo>
                    <a:pt x="33" y="324"/>
                  </a:lnTo>
                  <a:lnTo>
                    <a:pt x="33" y="323"/>
                  </a:lnTo>
                  <a:lnTo>
                    <a:pt x="33" y="321"/>
                  </a:lnTo>
                  <a:lnTo>
                    <a:pt x="33" y="320"/>
                  </a:lnTo>
                  <a:lnTo>
                    <a:pt x="33" y="319"/>
                  </a:lnTo>
                  <a:lnTo>
                    <a:pt x="33" y="317"/>
                  </a:lnTo>
                  <a:lnTo>
                    <a:pt x="33" y="315"/>
                  </a:lnTo>
                  <a:lnTo>
                    <a:pt x="33" y="313"/>
                  </a:lnTo>
                  <a:lnTo>
                    <a:pt x="33" y="312"/>
                  </a:lnTo>
                  <a:lnTo>
                    <a:pt x="33" y="310"/>
                  </a:lnTo>
                  <a:lnTo>
                    <a:pt x="33" y="308"/>
                  </a:lnTo>
                  <a:lnTo>
                    <a:pt x="33" y="308"/>
                  </a:lnTo>
                  <a:lnTo>
                    <a:pt x="33" y="307"/>
                  </a:lnTo>
                  <a:lnTo>
                    <a:pt x="33" y="306"/>
                  </a:lnTo>
                  <a:lnTo>
                    <a:pt x="33" y="305"/>
                  </a:lnTo>
                  <a:lnTo>
                    <a:pt x="33" y="304"/>
                  </a:lnTo>
                  <a:lnTo>
                    <a:pt x="33" y="303"/>
                  </a:lnTo>
                  <a:lnTo>
                    <a:pt x="33" y="300"/>
                  </a:lnTo>
                  <a:lnTo>
                    <a:pt x="33" y="299"/>
                  </a:lnTo>
                  <a:lnTo>
                    <a:pt x="33" y="298"/>
                  </a:lnTo>
                  <a:lnTo>
                    <a:pt x="33" y="296"/>
                  </a:lnTo>
                  <a:lnTo>
                    <a:pt x="33" y="295"/>
                  </a:lnTo>
                  <a:lnTo>
                    <a:pt x="32" y="294"/>
                  </a:lnTo>
                  <a:lnTo>
                    <a:pt x="32" y="293"/>
                  </a:lnTo>
                  <a:lnTo>
                    <a:pt x="32" y="292"/>
                  </a:lnTo>
                  <a:lnTo>
                    <a:pt x="32" y="291"/>
                  </a:lnTo>
                  <a:lnTo>
                    <a:pt x="32" y="289"/>
                  </a:lnTo>
                  <a:lnTo>
                    <a:pt x="32" y="288"/>
                  </a:lnTo>
                  <a:lnTo>
                    <a:pt x="32" y="287"/>
                  </a:lnTo>
                  <a:lnTo>
                    <a:pt x="31" y="287"/>
                  </a:lnTo>
                  <a:lnTo>
                    <a:pt x="31" y="285"/>
                  </a:lnTo>
                  <a:lnTo>
                    <a:pt x="31" y="283"/>
                  </a:lnTo>
                  <a:lnTo>
                    <a:pt x="31" y="282"/>
                  </a:lnTo>
                  <a:lnTo>
                    <a:pt x="30" y="281"/>
                  </a:lnTo>
                  <a:lnTo>
                    <a:pt x="30" y="280"/>
                  </a:lnTo>
                  <a:lnTo>
                    <a:pt x="30" y="280"/>
                  </a:lnTo>
                  <a:lnTo>
                    <a:pt x="29" y="278"/>
                  </a:lnTo>
                  <a:lnTo>
                    <a:pt x="29" y="275"/>
                  </a:lnTo>
                  <a:lnTo>
                    <a:pt x="28" y="272"/>
                  </a:lnTo>
                  <a:lnTo>
                    <a:pt x="28" y="271"/>
                  </a:lnTo>
                  <a:lnTo>
                    <a:pt x="28" y="270"/>
                  </a:lnTo>
                  <a:lnTo>
                    <a:pt x="27" y="269"/>
                  </a:lnTo>
                  <a:lnTo>
                    <a:pt x="27" y="268"/>
                  </a:lnTo>
                  <a:lnTo>
                    <a:pt x="27" y="267"/>
                  </a:lnTo>
                  <a:lnTo>
                    <a:pt x="27" y="266"/>
                  </a:lnTo>
                  <a:lnTo>
                    <a:pt x="26" y="266"/>
                  </a:lnTo>
                  <a:lnTo>
                    <a:pt x="25" y="264"/>
                  </a:lnTo>
                  <a:lnTo>
                    <a:pt x="25" y="263"/>
                  </a:lnTo>
                  <a:lnTo>
                    <a:pt x="24" y="262"/>
                  </a:lnTo>
                  <a:lnTo>
                    <a:pt x="23" y="260"/>
                  </a:lnTo>
                  <a:lnTo>
                    <a:pt x="23" y="259"/>
                  </a:lnTo>
                  <a:lnTo>
                    <a:pt x="21" y="256"/>
                  </a:lnTo>
                  <a:lnTo>
                    <a:pt x="20" y="255"/>
                  </a:lnTo>
                  <a:lnTo>
                    <a:pt x="19" y="253"/>
                  </a:lnTo>
                  <a:lnTo>
                    <a:pt x="17" y="249"/>
                  </a:lnTo>
                  <a:lnTo>
                    <a:pt x="16" y="247"/>
                  </a:lnTo>
                  <a:lnTo>
                    <a:pt x="15" y="245"/>
                  </a:lnTo>
                  <a:lnTo>
                    <a:pt x="14" y="245"/>
                  </a:lnTo>
                  <a:lnTo>
                    <a:pt x="13" y="243"/>
                  </a:lnTo>
                  <a:lnTo>
                    <a:pt x="13" y="243"/>
                  </a:lnTo>
                  <a:lnTo>
                    <a:pt x="12" y="240"/>
                  </a:lnTo>
                  <a:lnTo>
                    <a:pt x="11" y="239"/>
                  </a:lnTo>
                  <a:lnTo>
                    <a:pt x="11" y="238"/>
                  </a:lnTo>
                  <a:lnTo>
                    <a:pt x="11" y="237"/>
                  </a:lnTo>
                  <a:lnTo>
                    <a:pt x="10" y="236"/>
                  </a:lnTo>
                  <a:lnTo>
                    <a:pt x="10" y="235"/>
                  </a:lnTo>
                  <a:lnTo>
                    <a:pt x="9" y="234"/>
                  </a:lnTo>
                  <a:lnTo>
                    <a:pt x="9" y="233"/>
                  </a:lnTo>
                  <a:lnTo>
                    <a:pt x="9" y="232"/>
                  </a:lnTo>
                  <a:lnTo>
                    <a:pt x="9" y="231"/>
                  </a:lnTo>
                  <a:lnTo>
                    <a:pt x="8" y="230"/>
                  </a:lnTo>
                  <a:lnTo>
                    <a:pt x="8" y="229"/>
                  </a:lnTo>
                  <a:lnTo>
                    <a:pt x="8" y="228"/>
                  </a:lnTo>
                  <a:lnTo>
                    <a:pt x="7" y="227"/>
                  </a:lnTo>
                  <a:lnTo>
                    <a:pt x="7" y="226"/>
                  </a:lnTo>
                  <a:lnTo>
                    <a:pt x="5" y="225"/>
                  </a:lnTo>
                  <a:lnTo>
                    <a:pt x="5" y="224"/>
                  </a:lnTo>
                  <a:lnTo>
                    <a:pt x="4" y="223"/>
                  </a:lnTo>
                  <a:lnTo>
                    <a:pt x="3" y="221"/>
                  </a:lnTo>
                  <a:lnTo>
                    <a:pt x="3" y="220"/>
                  </a:lnTo>
                  <a:lnTo>
                    <a:pt x="2" y="220"/>
                  </a:lnTo>
                  <a:lnTo>
                    <a:pt x="2" y="217"/>
                  </a:lnTo>
                  <a:lnTo>
                    <a:pt x="1" y="216"/>
                  </a:lnTo>
                  <a:lnTo>
                    <a:pt x="1" y="216"/>
                  </a:lnTo>
                  <a:lnTo>
                    <a:pt x="1" y="215"/>
                  </a:lnTo>
                  <a:lnTo>
                    <a:pt x="1" y="214"/>
                  </a:lnTo>
                  <a:lnTo>
                    <a:pt x="2" y="212"/>
                  </a:lnTo>
                  <a:lnTo>
                    <a:pt x="3" y="210"/>
                  </a:lnTo>
                  <a:lnTo>
                    <a:pt x="5" y="207"/>
                  </a:lnTo>
                  <a:lnTo>
                    <a:pt x="5" y="207"/>
                  </a:lnTo>
                  <a:lnTo>
                    <a:pt x="6" y="205"/>
                  </a:lnTo>
                  <a:lnTo>
                    <a:pt x="7" y="203"/>
                  </a:lnTo>
                  <a:lnTo>
                    <a:pt x="7" y="202"/>
                  </a:lnTo>
                  <a:lnTo>
                    <a:pt x="7" y="200"/>
                  </a:lnTo>
                  <a:lnTo>
                    <a:pt x="8" y="198"/>
                  </a:lnTo>
                  <a:lnTo>
                    <a:pt x="8" y="198"/>
                  </a:lnTo>
                  <a:lnTo>
                    <a:pt x="7" y="196"/>
                  </a:lnTo>
                  <a:lnTo>
                    <a:pt x="7" y="194"/>
                  </a:lnTo>
                  <a:lnTo>
                    <a:pt x="6" y="191"/>
                  </a:lnTo>
                  <a:lnTo>
                    <a:pt x="6" y="190"/>
                  </a:lnTo>
                  <a:lnTo>
                    <a:pt x="5" y="188"/>
                  </a:lnTo>
                  <a:lnTo>
                    <a:pt x="4" y="187"/>
                  </a:lnTo>
                  <a:lnTo>
                    <a:pt x="4" y="186"/>
                  </a:lnTo>
                  <a:lnTo>
                    <a:pt x="4" y="185"/>
                  </a:lnTo>
                  <a:lnTo>
                    <a:pt x="4" y="184"/>
                  </a:lnTo>
                  <a:lnTo>
                    <a:pt x="3" y="184"/>
                  </a:lnTo>
                  <a:lnTo>
                    <a:pt x="3" y="183"/>
                  </a:lnTo>
                  <a:lnTo>
                    <a:pt x="3" y="182"/>
                  </a:lnTo>
                  <a:lnTo>
                    <a:pt x="2" y="181"/>
                  </a:lnTo>
                  <a:lnTo>
                    <a:pt x="0" y="179"/>
                  </a:lnTo>
                  <a:lnTo>
                    <a:pt x="0" y="179"/>
                  </a:lnTo>
                  <a:lnTo>
                    <a:pt x="0" y="178"/>
                  </a:lnTo>
                  <a:lnTo>
                    <a:pt x="0" y="177"/>
                  </a:lnTo>
                  <a:lnTo>
                    <a:pt x="0" y="176"/>
                  </a:lnTo>
                  <a:lnTo>
                    <a:pt x="0" y="175"/>
                  </a:lnTo>
                  <a:lnTo>
                    <a:pt x="0" y="174"/>
                  </a:lnTo>
                  <a:lnTo>
                    <a:pt x="0" y="173"/>
                  </a:lnTo>
                  <a:lnTo>
                    <a:pt x="1" y="172"/>
                  </a:lnTo>
                  <a:lnTo>
                    <a:pt x="3" y="170"/>
                  </a:lnTo>
                  <a:lnTo>
                    <a:pt x="4" y="170"/>
                  </a:lnTo>
                  <a:lnTo>
                    <a:pt x="5" y="169"/>
                  </a:lnTo>
                  <a:lnTo>
                    <a:pt x="5" y="168"/>
                  </a:lnTo>
                  <a:lnTo>
                    <a:pt x="6" y="166"/>
                  </a:lnTo>
                  <a:lnTo>
                    <a:pt x="7" y="163"/>
                  </a:lnTo>
                  <a:lnTo>
                    <a:pt x="7" y="162"/>
                  </a:lnTo>
                  <a:lnTo>
                    <a:pt x="8" y="162"/>
                  </a:lnTo>
                  <a:lnTo>
                    <a:pt x="8" y="161"/>
                  </a:lnTo>
                  <a:lnTo>
                    <a:pt x="9" y="159"/>
                  </a:lnTo>
                  <a:lnTo>
                    <a:pt x="9" y="158"/>
                  </a:lnTo>
                  <a:lnTo>
                    <a:pt x="9" y="156"/>
                  </a:lnTo>
                  <a:lnTo>
                    <a:pt x="9" y="156"/>
                  </a:lnTo>
                  <a:lnTo>
                    <a:pt x="10" y="155"/>
                  </a:lnTo>
                  <a:lnTo>
                    <a:pt x="10" y="153"/>
                  </a:lnTo>
                  <a:lnTo>
                    <a:pt x="11" y="152"/>
                  </a:lnTo>
                  <a:lnTo>
                    <a:pt x="11" y="151"/>
                  </a:lnTo>
                  <a:lnTo>
                    <a:pt x="13" y="147"/>
                  </a:lnTo>
                  <a:lnTo>
                    <a:pt x="13" y="146"/>
                  </a:lnTo>
                  <a:lnTo>
                    <a:pt x="13" y="145"/>
                  </a:lnTo>
                  <a:lnTo>
                    <a:pt x="14" y="142"/>
                  </a:lnTo>
                  <a:lnTo>
                    <a:pt x="14" y="140"/>
                  </a:lnTo>
                  <a:lnTo>
                    <a:pt x="14" y="139"/>
                  </a:lnTo>
                  <a:lnTo>
                    <a:pt x="14" y="138"/>
                  </a:lnTo>
                  <a:lnTo>
                    <a:pt x="13" y="137"/>
                  </a:lnTo>
                  <a:lnTo>
                    <a:pt x="13" y="136"/>
                  </a:lnTo>
                  <a:lnTo>
                    <a:pt x="13" y="135"/>
                  </a:lnTo>
                  <a:lnTo>
                    <a:pt x="13" y="133"/>
                  </a:lnTo>
                  <a:lnTo>
                    <a:pt x="14" y="132"/>
                  </a:lnTo>
                  <a:lnTo>
                    <a:pt x="14" y="130"/>
                  </a:lnTo>
                  <a:lnTo>
                    <a:pt x="14" y="127"/>
                  </a:lnTo>
                  <a:lnTo>
                    <a:pt x="14" y="125"/>
                  </a:lnTo>
                  <a:lnTo>
                    <a:pt x="14" y="124"/>
                  </a:lnTo>
                  <a:lnTo>
                    <a:pt x="14" y="123"/>
                  </a:lnTo>
                  <a:lnTo>
                    <a:pt x="13" y="123"/>
                  </a:lnTo>
                  <a:lnTo>
                    <a:pt x="13" y="122"/>
                  </a:lnTo>
                  <a:lnTo>
                    <a:pt x="12" y="120"/>
                  </a:lnTo>
                  <a:lnTo>
                    <a:pt x="11" y="119"/>
                  </a:lnTo>
                  <a:lnTo>
                    <a:pt x="11" y="118"/>
                  </a:lnTo>
                  <a:lnTo>
                    <a:pt x="11" y="117"/>
                  </a:lnTo>
                  <a:lnTo>
                    <a:pt x="10" y="117"/>
                  </a:lnTo>
                  <a:lnTo>
                    <a:pt x="10" y="116"/>
                  </a:lnTo>
                  <a:lnTo>
                    <a:pt x="10" y="115"/>
                  </a:lnTo>
                  <a:lnTo>
                    <a:pt x="10" y="115"/>
                  </a:lnTo>
                  <a:lnTo>
                    <a:pt x="10" y="114"/>
                  </a:lnTo>
                  <a:lnTo>
                    <a:pt x="11" y="114"/>
                  </a:lnTo>
                  <a:lnTo>
                    <a:pt x="12" y="113"/>
                  </a:lnTo>
                  <a:lnTo>
                    <a:pt x="14" y="112"/>
                  </a:lnTo>
                  <a:lnTo>
                    <a:pt x="16" y="111"/>
                  </a:lnTo>
                  <a:lnTo>
                    <a:pt x="17" y="110"/>
                  </a:lnTo>
                  <a:lnTo>
                    <a:pt x="19" y="110"/>
                  </a:lnTo>
                  <a:lnTo>
                    <a:pt x="20" y="109"/>
                  </a:lnTo>
                  <a:lnTo>
                    <a:pt x="21" y="108"/>
                  </a:lnTo>
                  <a:lnTo>
                    <a:pt x="21" y="107"/>
                  </a:lnTo>
                  <a:lnTo>
                    <a:pt x="22" y="106"/>
                  </a:lnTo>
                  <a:lnTo>
                    <a:pt x="22" y="106"/>
                  </a:lnTo>
                  <a:lnTo>
                    <a:pt x="22" y="105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878" name="Freeform 1103">
              <a:extLst>
                <a:ext uri="{FF2B5EF4-FFF2-40B4-BE49-F238E27FC236}">
                  <a16:creationId xmlns:a16="http://schemas.microsoft.com/office/drawing/2014/main" id="{2265D9F2-B5D2-8FFD-C25F-C59E4C0A1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9038" y="3389314"/>
              <a:ext cx="900113" cy="671513"/>
            </a:xfrm>
            <a:custGeom>
              <a:avLst/>
              <a:gdLst>
                <a:gd name="T0" fmla="*/ 379 w 567"/>
                <a:gd name="T1" fmla="*/ 17 h 423"/>
                <a:gd name="T2" fmla="*/ 382 w 567"/>
                <a:gd name="T3" fmla="*/ 35 h 423"/>
                <a:gd name="T4" fmla="*/ 392 w 567"/>
                <a:gd name="T5" fmla="*/ 52 h 423"/>
                <a:gd name="T6" fmla="*/ 393 w 567"/>
                <a:gd name="T7" fmla="*/ 73 h 423"/>
                <a:gd name="T8" fmla="*/ 392 w 567"/>
                <a:gd name="T9" fmla="*/ 91 h 423"/>
                <a:gd name="T10" fmla="*/ 400 w 567"/>
                <a:gd name="T11" fmla="*/ 111 h 423"/>
                <a:gd name="T12" fmla="*/ 401 w 567"/>
                <a:gd name="T13" fmla="*/ 129 h 423"/>
                <a:gd name="T14" fmla="*/ 410 w 567"/>
                <a:gd name="T15" fmla="*/ 128 h 423"/>
                <a:gd name="T16" fmla="*/ 419 w 567"/>
                <a:gd name="T17" fmla="*/ 147 h 423"/>
                <a:gd name="T18" fmla="*/ 429 w 567"/>
                <a:gd name="T19" fmla="*/ 204 h 423"/>
                <a:gd name="T20" fmla="*/ 436 w 567"/>
                <a:gd name="T21" fmla="*/ 292 h 423"/>
                <a:gd name="T22" fmla="*/ 445 w 567"/>
                <a:gd name="T23" fmla="*/ 346 h 423"/>
                <a:gd name="T24" fmla="*/ 439 w 567"/>
                <a:gd name="T25" fmla="*/ 371 h 423"/>
                <a:gd name="T26" fmla="*/ 441 w 567"/>
                <a:gd name="T27" fmla="*/ 385 h 423"/>
                <a:gd name="T28" fmla="*/ 440 w 567"/>
                <a:gd name="T29" fmla="*/ 398 h 423"/>
                <a:gd name="T30" fmla="*/ 453 w 567"/>
                <a:gd name="T31" fmla="*/ 382 h 423"/>
                <a:gd name="T32" fmla="*/ 469 w 567"/>
                <a:gd name="T33" fmla="*/ 378 h 423"/>
                <a:gd name="T34" fmla="*/ 493 w 567"/>
                <a:gd name="T35" fmla="*/ 368 h 423"/>
                <a:gd name="T36" fmla="*/ 522 w 567"/>
                <a:gd name="T37" fmla="*/ 353 h 423"/>
                <a:gd name="T38" fmla="*/ 538 w 567"/>
                <a:gd name="T39" fmla="*/ 341 h 423"/>
                <a:gd name="T40" fmla="*/ 546 w 567"/>
                <a:gd name="T41" fmla="*/ 347 h 423"/>
                <a:gd name="T42" fmla="*/ 557 w 567"/>
                <a:gd name="T43" fmla="*/ 344 h 423"/>
                <a:gd name="T44" fmla="*/ 561 w 567"/>
                <a:gd name="T45" fmla="*/ 345 h 423"/>
                <a:gd name="T46" fmla="*/ 524 w 567"/>
                <a:gd name="T47" fmla="*/ 375 h 423"/>
                <a:gd name="T48" fmla="*/ 487 w 567"/>
                <a:gd name="T49" fmla="*/ 401 h 423"/>
                <a:gd name="T50" fmla="*/ 448 w 567"/>
                <a:gd name="T51" fmla="*/ 416 h 423"/>
                <a:gd name="T52" fmla="*/ 429 w 567"/>
                <a:gd name="T53" fmla="*/ 422 h 423"/>
                <a:gd name="T54" fmla="*/ 425 w 567"/>
                <a:gd name="T55" fmla="*/ 407 h 423"/>
                <a:gd name="T56" fmla="*/ 425 w 567"/>
                <a:gd name="T57" fmla="*/ 380 h 423"/>
                <a:gd name="T58" fmla="*/ 401 w 567"/>
                <a:gd name="T59" fmla="*/ 372 h 423"/>
                <a:gd name="T60" fmla="*/ 364 w 567"/>
                <a:gd name="T61" fmla="*/ 359 h 423"/>
                <a:gd name="T62" fmla="*/ 354 w 567"/>
                <a:gd name="T63" fmla="*/ 355 h 423"/>
                <a:gd name="T64" fmla="*/ 341 w 567"/>
                <a:gd name="T65" fmla="*/ 351 h 423"/>
                <a:gd name="T66" fmla="*/ 335 w 567"/>
                <a:gd name="T67" fmla="*/ 339 h 423"/>
                <a:gd name="T68" fmla="*/ 329 w 567"/>
                <a:gd name="T69" fmla="*/ 325 h 423"/>
                <a:gd name="T70" fmla="*/ 319 w 567"/>
                <a:gd name="T71" fmla="*/ 321 h 423"/>
                <a:gd name="T72" fmla="*/ 310 w 567"/>
                <a:gd name="T73" fmla="*/ 314 h 423"/>
                <a:gd name="T74" fmla="*/ 254 w 567"/>
                <a:gd name="T75" fmla="*/ 322 h 423"/>
                <a:gd name="T76" fmla="*/ 196 w 567"/>
                <a:gd name="T77" fmla="*/ 334 h 423"/>
                <a:gd name="T78" fmla="*/ 125 w 567"/>
                <a:gd name="T79" fmla="*/ 348 h 423"/>
                <a:gd name="T80" fmla="*/ 60 w 567"/>
                <a:gd name="T81" fmla="*/ 360 h 423"/>
                <a:gd name="T82" fmla="*/ 1 w 567"/>
                <a:gd name="T83" fmla="*/ 359 h 423"/>
                <a:gd name="T84" fmla="*/ 16 w 567"/>
                <a:gd name="T85" fmla="*/ 330 h 423"/>
                <a:gd name="T86" fmla="*/ 31 w 567"/>
                <a:gd name="T87" fmla="*/ 314 h 423"/>
                <a:gd name="T88" fmla="*/ 43 w 567"/>
                <a:gd name="T89" fmla="*/ 295 h 423"/>
                <a:gd name="T90" fmla="*/ 49 w 567"/>
                <a:gd name="T91" fmla="*/ 277 h 423"/>
                <a:gd name="T92" fmla="*/ 36 w 567"/>
                <a:gd name="T93" fmla="*/ 261 h 423"/>
                <a:gd name="T94" fmla="*/ 33 w 567"/>
                <a:gd name="T95" fmla="*/ 242 h 423"/>
                <a:gd name="T96" fmla="*/ 68 w 567"/>
                <a:gd name="T97" fmla="*/ 225 h 423"/>
                <a:gd name="T98" fmla="*/ 95 w 567"/>
                <a:gd name="T99" fmla="*/ 220 h 423"/>
                <a:gd name="T100" fmla="*/ 123 w 567"/>
                <a:gd name="T101" fmla="*/ 222 h 423"/>
                <a:gd name="T102" fmla="*/ 144 w 567"/>
                <a:gd name="T103" fmla="*/ 220 h 423"/>
                <a:gd name="T104" fmla="*/ 165 w 567"/>
                <a:gd name="T105" fmla="*/ 215 h 423"/>
                <a:gd name="T106" fmla="*/ 185 w 567"/>
                <a:gd name="T107" fmla="*/ 206 h 423"/>
                <a:gd name="T108" fmla="*/ 209 w 567"/>
                <a:gd name="T109" fmla="*/ 184 h 423"/>
                <a:gd name="T110" fmla="*/ 209 w 567"/>
                <a:gd name="T111" fmla="*/ 153 h 423"/>
                <a:gd name="T112" fmla="*/ 213 w 567"/>
                <a:gd name="T113" fmla="*/ 139 h 423"/>
                <a:gd name="T114" fmla="*/ 196 w 567"/>
                <a:gd name="T115" fmla="*/ 127 h 423"/>
                <a:gd name="T116" fmla="*/ 220 w 567"/>
                <a:gd name="T117" fmla="*/ 99 h 423"/>
                <a:gd name="T118" fmla="*/ 244 w 567"/>
                <a:gd name="T119" fmla="*/ 59 h 423"/>
                <a:gd name="T120" fmla="*/ 260 w 567"/>
                <a:gd name="T121" fmla="*/ 39 h 423"/>
                <a:gd name="T122" fmla="*/ 279 w 567"/>
                <a:gd name="T123" fmla="*/ 22 h 423"/>
                <a:gd name="T124" fmla="*/ 319 w 567"/>
                <a:gd name="T125" fmla="*/ 16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67" h="423">
                  <a:moveTo>
                    <a:pt x="376" y="0"/>
                  </a:moveTo>
                  <a:lnTo>
                    <a:pt x="376" y="2"/>
                  </a:lnTo>
                  <a:lnTo>
                    <a:pt x="376" y="3"/>
                  </a:lnTo>
                  <a:lnTo>
                    <a:pt x="376" y="4"/>
                  </a:lnTo>
                  <a:lnTo>
                    <a:pt x="377" y="4"/>
                  </a:lnTo>
                  <a:lnTo>
                    <a:pt x="377" y="4"/>
                  </a:lnTo>
                  <a:lnTo>
                    <a:pt x="378" y="4"/>
                  </a:lnTo>
                  <a:lnTo>
                    <a:pt x="378" y="6"/>
                  </a:lnTo>
                  <a:lnTo>
                    <a:pt x="378" y="8"/>
                  </a:lnTo>
                  <a:lnTo>
                    <a:pt x="379" y="9"/>
                  </a:lnTo>
                  <a:lnTo>
                    <a:pt x="378" y="9"/>
                  </a:lnTo>
                  <a:lnTo>
                    <a:pt x="378" y="10"/>
                  </a:lnTo>
                  <a:lnTo>
                    <a:pt x="378" y="11"/>
                  </a:lnTo>
                  <a:lnTo>
                    <a:pt x="377" y="11"/>
                  </a:lnTo>
                  <a:lnTo>
                    <a:pt x="377" y="12"/>
                  </a:lnTo>
                  <a:lnTo>
                    <a:pt x="378" y="12"/>
                  </a:lnTo>
                  <a:lnTo>
                    <a:pt x="378" y="13"/>
                  </a:lnTo>
                  <a:lnTo>
                    <a:pt x="378" y="14"/>
                  </a:lnTo>
                  <a:lnTo>
                    <a:pt x="377" y="14"/>
                  </a:lnTo>
                  <a:lnTo>
                    <a:pt x="377" y="15"/>
                  </a:lnTo>
                  <a:lnTo>
                    <a:pt x="377" y="16"/>
                  </a:lnTo>
                  <a:lnTo>
                    <a:pt x="378" y="17"/>
                  </a:lnTo>
                  <a:lnTo>
                    <a:pt x="379" y="17"/>
                  </a:lnTo>
                  <a:lnTo>
                    <a:pt x="379" y="18"/>
                  </a:lnTo>
                  <a:lnTo>
                    <a:pt x="380" y="18"/>
                  </a:lnTo>
                  <a:lnTo>
                    <a:pt x="382" y="19"/>
                  </a:lnTo>
                  <a:lnTo>
                    <a:pt x="382" y="20"/>
                  </a:lnTo>
                  <a:lnTo>
                    <a:pt x="382" y="21"/>
                  </a:lnTo>
                  <a:lnTo>
                    <a:pt x="382" y="22"/>
                  </a:lnTo>
                  <a:lnTo>
                    <a:pt x="382" y="22"/>
                  </a:lnTo>
                  <a:lnTo>
                    <a:pt x="381" y="23"/>
                  </a:lnTo>
                  <a:lnTo>
                    <a:pt x="381" y="24"/>
                  </a:lnTo>
                  <a:lnTo>
                    <a:pt x="381" y="25"/>
                  </a:lnTo>
                  <a:lnTo>
                    <a:pt x="381" y="26"/>
                  </a:lnTo>
                  <a:lnTo>
                    <a:pt x="381" y="27"/>
                  </a:lnTo>
                  <a:lnTo>
                    <a:pt x="382" y="29"/>
                  </a:lnTo>
                  <a:lnTo>
                    <a:pt x="382" y="30"/>
                  </a:lnTo>
                  <a:lnTo>
                    <a:pt x="382" y="31"/>
                  </a:lnTo>
                  <a:lnTo>
                    <a:pt x="382" y="32"/>
                  </a:lnTo>
                  <a:lnTo>
                    <a:pt x="382" y="32"/>
                  </a:lnTo>
                  <a:lnTo>
                    <a:pt x="383" y="32"/>
                  </a:lnTo>
                  <a:lnTo>
                    <a:pt x="382" y="32"/>
                  </a:lnTo>
                  <a:lnTo>
                    <a:pt x="382" y="33"/>
                  </a:lnTo>
                  <a:lnTo>
                    <a:pt x="382" y="34"/>
                  </a:lnTo>
                  <a:lnTo>
                    <a:pt x="383" y="35"/>
                  </a:lnTo>
                  <a:lnTo>
                    <a:pt x="382" y="35"/>
                  </a:lnTo>
                  <a:lnTo>
                    <a:pt x="382" y="36"/>
                  </a:lnTo>
                  <a:lnTo>
                    <a:pt x="382" y="37"/>
                  </a:lnTo>
                  <a:lnTo>
                    <a:pt x="383" y="38"/>
                  </a:lnTo>
                  <a:lnTo>
                    <a:pt x="383" y="39"/>
                  </a:lnTo>
                  <a:lnTo>
                    <a:pt x="383" y="40"/>
                  </a:lnTo>
                  <a:lnTo>
                    <a:pt x="383" y="41"/>
                  </a:lnTo>
                  <a:lnTo>
                    <a:pt x="384" y="41"/>
                  </a:lnTo>
                  <a:lnTo>
                    <a:pt x="385" y="41"/>
                  </a:lnTo>
                  <a:lnTo>
                    <a:pt x="385" y="42"/>
                  </a:lnTo>
                  <a:lnTo>
                    <a:pt x="386" y="42"/>
                  </a:lnTo>
                  <a:lnTo>
                    <a:pt x="387" y="42"/>
                  </a:lnTo>
                  <a:lnTo>
                    <a:pt x="387" y="43"/>
                  </a:lnTo>
                  <a:lnTo>
                    <a:pt x="388" y="44"/>
                  </a:lnTo>
                  <a:lnTo>
                    <a:pt x="389" y="45"/>
                  </a:lnTo>
                  <a:lnTo>
                    <a:pt x="389" y="46"/>
                  </a:lnTo>
                  <a:lnTo>
                    <a:pt x="390" y="46"/>
                  </a:lnTo>
                  <a:lnTo>
                    <a:pt x="390" y="47"/>
                  </a:lnTo>
                  <a:lnTo>
                    <a:pt x="391" y="48"/>
                  </a:lnTo>
                  <a:lnTo>
                    <a:pt x="391" y="49"/>
                  </a:lnTo>
                  <a:lnTo>
                    <a:pt x="392" y="50"/>
                  </a:lnTo>
                  <a:lnTo>
                    <a:pt x="392" y="50"/>
                  </a:lnTo>
                  <a:lnTo>
                    <a:pt x="392" y="51"/>
                  </a:lnTo>
                  <a:lnTo>
                    <a:pt x="392" y="52"/>
                  </a:lnTo>
                  <a:lnTo>
                    <a:pt x="392" y="53"/>
                  </a:lnTo>
                  <a:lnTo>
                    <a:pt x="392" y="56"/>
                  </a:lnTo>
                  <a:lnTo>
                    <a:pt x="392" y="57"/>
                  </a:lnTo>
                  <a:lnTo>
                    <a:pt x="392" y="58"/>
                  </a:lnTo>
                  <a:lnTo>
                    <a:pt x="392" y="59"/>
                  </a:lnTo>
                  <a:lnTo>
                    <a:pt x="391" y="59"/>
                  </a:lnTo>
                  <a:lnTo>
                    <a:pt x="392" y="59"/>
                  </a:lnTo>
                  <a:lnTo>
                    <a:pt x="392" y="60"/>
                  </a:lnTo>
                  <a:lnTo>
                    <a:pt x="392" y="61"/>
                  </a:lnTo>
                  <a:lnTo>
                    <a:pt x="392" y="62"/>
                  </a:lnTo>
                  <a:lnTo>
                    <a:pt x="392" y="63"/>
                  </a:lnTo>
                  <a:lnTo>
                    <a:pt x="392" y="64"/>
                  </a:lnTo>
                  <a:lnTo>
                    <a:pt x="393" y="65"/>
                  </a:lnTo>
                  <a:lnTo>
                    <a:pt x="394" y="67"/>
                  </a:lnTo>
                  <a:lnTo>
                    <a:pt x="395" y="68"/>
                  </a:lnTo>
                  <a:lnTo>
                    <a:pt x="395" y="68"/>
                  </a:lnTo>
                  <a:lnTo>
                    <a:pt x="395" y="69"/>
                  </a:lnTo>
                  <a:lnTo>
                    <a:pt x="395" y="70"/>
                  </a:lnTo>
                  <a:lnTo>
                    <a:pt x="394" y="70"/>
                  </a:lnTo>
                  <a:lnTo>
                    <a:pt x="394" y="71"/>
                  </a:lnTo>
                  <a:lnTo>
                    <a:pt x="393" y="71"/>
                  </a:lnTo>
                  <a:lnTo>
                    <a:pt x="393" y="72"/>
                  </a:lnTo>
                  <a:lnTo>
                    <a:pt x="393" y="73"/>
                  </a:lnTo>
                  <a:lnTo>
                    <a:pt x="393" y="74"/>
                  </a:lnTo>
                  <a:lnTo>
                    <a:pt x="392" y="74"/>
                  </a:lnTo>
                  <a:lnTo>
                    <a:pt x="392" y="75"/>
                  </a:lnTo>
                  <a:lnTo>
                    <a:pt x="392" y="76"/>
                  </a:lnTo>
                  <a:lnTo>
                    <a:pt x="392" y="76"/>
                  </a:lnTo>
                  <a:lnTo>
                    <a:pt x="392" y="77"/>
                  </a:lnTo>
                  <a:lnTo>
                    <a:pt x="392" y="77"/>
                  </a:lnTo>
                  <a:lnTo>
                    <a:pt x="392" y="78"/>
                  </a:lnTo>
                  <a:lnTo>
                    <a:pt x="392" y="79"/>
                  </a:lnTo>
                  <a:lnTo>
                    <a:pt x="392" y="80"/>
                  </a:lnTo>
                  <a:lnTo>
                    <a:pt x="392" y="81"/>
                  </a:lnTo>
                  <a:lnTo>
                    <a:pt x="392" y="82"/>
                  </a:lnTo>
                  <a:lnTo>
                    <a:pt x="391" y="82"/>
                  </a:lnTo>
                  <a:lnTo>
                    <a:pt x="392" y="83"/>
                  </a:lnTo>
                  <a:lnTo>
                    <a:pt x="392" y="84"/>
                  </a:lnTo>
                  <a:lnTo>
                    <a:pt x="392" y="85"/>
                  </a:lnTo>
                  <a:lnTo>
                    <a:pt x="392" y="86"/>
                  </a:lnTo>
                  <a:lnTo>
                    <a:pt x="392" y="87"/>
                  </a:lnTo>
                  <a:lnTo>
                    <a:pt x="392" y="87"/>
                  </a:lnTo>
                  <a:lnTo>
                    <a:pt x="392" y="88"/>
                  </a:lnTo>
                  <a:lnTo>
                    <a:pt x="392" y="89"/>
                  </a:lnTo>
                  <a:lnTo>
                    <a:pt x="392" y="91"/>
                  </a:lnTo>
                  <a:lnTo>
                    <a:pt x="392" y="91"/>
                  </a:lnTo>
                  <a:lnTo>
                    <a:pt x="392" y="92"/>
                  </a:lnTo>
                  <a:lnTo>
                    <a:pt x="393" y="92"/>
                  </a:lnTo>
                  <a:lnTo>
                    <a:pt x="394" y="93"/>
                  </a:lnTo>
                  <a:lnTo>
                    <a:pt x="394" y="94"/>
                  </a:lnTo>
                  <a:lnTo>
                    <a:pt x="394" y="96"/>
                  </a:lnTo>
                  <a:lnTo>
                    <a:pt x="394" y="96"/>
                  </a:lnTo>
                  <a:lnTo>
                    <a:pt x="395" y="96"/>
                  </a:lnTo>
                  <a:lnTo>
                    <a:pt x="395" y="97"/>
                  </a:lnTo>
                  <a:lnTo>
                    <a:pt x="396" y="99"/>
                  </a:lnTo>
                  <a:lnTo>
                    <a:pt x="396" y="101"/>
                  </a:lnTo>
                  <a:lnTo>
                    <a:pt x="396" y="102"/>
                  </a:lnTo>
                  <a:lnTo>
                    <a:pt x="397" y="102"/>
                  </a:lnTo>
                  <a:lnTo>
                    <a:pt x="397" y="103"/>
                  </a:lnTo>
                  <a:lnTo>
                    <a:pt x="398" y="104"/>
                  </a:lnTo>
                  <a:lnTo>
                    <a:pt x="399" y="105"/>
                  </a:lnTo>
                  <a:lnTo>
                    <a:pt x="400" y="105"/>
                  </a:lnTo>
                  <a:lnTo>
                    <a:pt x="400" y="106"/>
                  </a:lnTo>
                  <a:lnTo>
                    <a:pt x="400" y="107"/>
                  </a:lnTo>
                  <a:lnTo>
                    <a:pt x="401" y="108"/>
                  </a:lnTo>
                  <a:lnTo>
                    <a:pt x="401" y="109"/>
                  </a:lnTo>
                  <a:lnTo>
                    <a:pt x="400" y="109"/>
                  </a:lnTo>
                  <a:lnTo>
                    <a:pt x="400" y="110"/>
                  </a:lnTo>
                  <a:lnTo>
                    <a:pt x="400" y="111"/>
                  </a:lnTo>
                  <a:lnTo>
                    <a:pt x="401" y="112"/>
                  </a:lnTo>
                  <a:lnTo>
                    <a:pt x="401" y="113"/>
                  </a:lnTo>
                  <a:lnTo>
                    <a:pt x="402" y="113"/>
                  </a:lnTo>
                  <a:lnTo>
                    <a:pt x="402" y="114"/>
                  </a:lnTo>
                  <a:lnTo>
                    <a:pt x="403" y="114"/>
                  </a:lnTo>
                  <a:lnTo>
                    <a:pt x="403" y="115"/>
                  </a:lnTo>
                  <a:lnTo>
                    <a:pt x="403" y="117"/>
                  </a:lnTo>
                  <a:lnTo>
                    <a:pt x="402" y="117"/>
                  </a:lnTo>
                  <a:lnTo>
                    <a:pt x="402" y="118"/>
                  </a:lnTo>
                  <a:lnTo>
                    <a:pt x="403" y="118"/>
                  </a:lnTo>
                  <a:lnTo>
                    <a:pt x="403" y="119"/>
                  </a:lnTo>
                  <a:lnTo>
                    <a:pt x="403" y="120"/>
                  </a:lnTo>
                  <a:lnTo>
                    <a:pt x="402" y="121"/>
                  </a:lnTo>
                  <a:lnTo>
                    <a:pt x="402" y="122"/>
                  </a:lnTo>
                  <a:lnTo>
                    <a:pt x="402" y="123"/>
                  </a:lnTo>
                  <a:lnTo>
                    <a:pt x="401" y="123"/>
                  </a:lnTo>
                  <a:lnTo>
                    <a:pt x="401" y="123"/>
                  </a:lnTo>
                  <a:lnTo>
                    <a:pt x="401" y="124"/>
                  </a:lnTo>
                  <a:lnTo>
                    <a:pt x="401" y="125"/>
                  </a:lnTo>
                  <a:lnTo>
                    <a:pt x="401" y="126"/>
                  </a:lnTo>
                  <a:lnTo>
                    <a:pt x="401" y="127"/>
                  </a:lnTo>
                  <a:lnTo>
                    <a:pt x="401" y="128"/>
                  </a:lnTo>
                  <a:lnTo>
                    <a:pt x="401" y="129"/>
                  </a:lnTo>
                  <a:lnTo>
                    <a:pt x="402" y="130"/>
                  </a:lnTo>
                  <a:lnTo>
                    <a:pt x="402" y="131"/>
                  </a:lnTo>
                  <a:lnTo>
                    <a:pt x="402" y="132"/>
                  </a:lnTo>
                  <a:lnTo>
                    <a:pt x="402" y="132"/>
                  </a:lnTo>
                  <a:lnTo>
                    <a:pt x="402" y="133"/>
                  </a:lnTo>
                  <a:lnTo>
                    <a:pt x="403" y="133"/>
                  </a:lnTo>
                  <a:lnTo>
                    <a:pt x="404" y="134"/>
                  </a:lnTo>
                  <a:lnTo>
                    <a:pt x="405" y="134"/>
                  </a:lnTo>
                  <a:lnTo>
                    <a:pt x="406" y="133"/>
                  </a:lnTo>
                  <a:lnTo>
                    <a:pt x="406" y="132"/>
                  </a:lnTo>
                  <a:lnTo>
                    <a:pt x="405" y="132"/>
                  </a:lnTo>
                  <a:lnTo>
                    <a:pt x="405" y="132"/>
                  </a:lnTo>
                  <a:lnTo>
                    <a:pt x="405" y="131"/>
                  </a:lnTo>
                  <a:lnTo>
                    <a:pt x="406" y="131"/>
                  </a:lnTo>
                  <a:lnTo>
                    <a:pt x="405" y="130"/>
                  </a:lnTo>
                  <a:lnTo>
                    <a:pt x="406" y="129"/>
                  </a:lnTo>
                  <a:lnTo>
                    <a:pt x="405" y="129"/>
                  </a:lnTo>
                  <a:lnTo>
                    <a:pt x="406" y="129"/>
                  </a:lnTo>
                  <a:lnTo>
                    <a:pt x="406" y="128"/>
                  </a:lnTo>
                  <a:lnTo>
                    <a:pt x="407" y="128"/>
                  </a:lnTo>
                  <a:lnTo>
                    <a:pt x="408" y="128"/>
                  </a:lnTo>
                  <a:lnTo>
                    <a:pt x="409" y="127"/>
                  </a:lnTo>
                  <a:lnTo>
                    <a:pt x="410" y="128"/>
                  </a:lnTo>
                  <a:lnTo>
                    <a:pt x="410" y="127"/>
                  </a:lnTo>
                  <a:lnTo>
                    <a:pt x="410" y="129"/>
                  </a:lnTo>
                  <a:lnTo>
                    <a:pt x="411" y="129"/>
                  </a:lnTo>
                  <a:lnTo>
                    <a:pt x="411" y="130"/>
                  </a:lnTo>
                  <a:lnTo>
                    <a:pt x="411" y="131"/>
                  </a:lnTo>
                  <a:lnTo>
                    <a:pt x="411" y="132"/>
                  </a:lnTo>
                  <a:lnTo>
                    <a:pt x="412" y="132"/>
                  </a:lnTo>
                  <a:lnTo>
                    <a:pt x="413" y="132"/>
                  </a:lnTo>
                  <a:lnTo>
                    <a:pt x="414" y="132"/>
                  </a:lnTo>
                  <a:lnTo>
                    <a:pt x="414" y="132"/>
                  </a:lnTo>
                  <a:lnTo>
                    <a:pt x="415" y="132"/>
                  </a:lnTo>
                  <a:lnTo>
                    <a:pt x="415" y="133"/>
                  </a:lnTo>
                  <a:lnTo>
                    <a:pt x="415" y="134"/>
                  </a:lnTo>
                  <a:lnTo>
                    <a:pt x="416" y="134"/>
                  </a:lnTo>
                  <a:lnTo>
                    <a:pt x="416" y="135"/>
                  </a:lnTo>
                  <a:lnTo>
                    <a:pt x="416" y="136"/>
                  </a:lnTo>
                  <a:lnTo>
                    <a:pt x="416" y="137"/>
                  </a:lnTo>
                  <a:lnTo>
                    <a:pt x="417" y="139"/>
                  </a:lnTo>
                  <a:lnTo>
                    <a:pt x="417" y="141"/>
                  </a:lnTo>
                  <a:lnTo>
                    <a:pt x="418" y="142"/>
                  </a:lnTo>
                  <a:lnTo>
                    <a:pt x="418" y="144"/>
                  </a:lnTo>
                  <a:lnTo>
                    <a:pt x="418" y="145"/>
                  </a:lnTo>
                  <a:lnTo>
                    <a:pt x="419" y="147"/>
                  </a:lnTo>
                  <a:lnTo>
                    <a:pt x="419" y="148"/>
                  </a:lnTo>
                  <a:lnTo>
                    <a:pt x="419" y="150"/>
                  </a:lnTo>
                  <a:lnTo>
                    <a:pt x="419" y="151"/>
                  </a:lnTo>
                  <a:lnTo>
                    <a:pt x="419" y="151"/>
                  </a:lnTo>
                  <a:lnTo>
                    <a:pt x="419" y="151"/>
                  </a:lnTo>
                  <a:lnTo>
                    <a:pt x="421" y="160"/>
                  </a:lnTo>
                  <a:lnTo>
                    <a:pt x="421" y="163"/>
                  </a:lnTo>
                  <a:lnTo>
                    <a:pt x="422" y="163"/>
                  </a:lnTo>
                  <a:lnTo>
                    <a:pt x="422" y="167"/>
                  </a:lnTo>
                  <a:lnTo>
                    <a:pt x="424" y="175"/>
                  </a:lnTo>
                  <a:lnTo>
                    <a:pt x="424" y="176"/>
                  </a:lnTo>
                  <a:lnTo>
                    <a:pt x="425" y="177"/>
                  </a:lnTo>
                  <a:lnTo>
                    <a:pt x="426" y="181"/>
                  </a:lnTo>
                  <a:lnTo>
                    <a:pt x="427" y="190"/>
                  </a:lnTo>
                  <a:lnTo>
                    <a:pt x="428" y="190"/>
                  </a:lnTo>
                  <a:lnTo>
                    <a:pt x="428" y="194"/>
                  </a:lnTo>
                  <a:lnTo>
                    <a:pt x="428" y="194"/>
                  </a:lnTo>
                  <a:lnTo>
                    <a:pt x="428" y="197"/>
                  </a:lnTo>
                  <a:lnTo>
                    <a:pt x="429" y="200"/>
                  </a:lnTo>
                  <a:lnTo>
                    <a:pt x="428" y="200"/>
                  </a:lnTo>
                  <a:lnTo>
                    <a:pt x="429" y="202"/>
                  </a:lnTo>
                  <a:lnTo>
                    <a:pt x="429" y="203"/>
                  </a:lnTo>
                  <a:lnTo>
                    <a:pt x="429" y="204"/>
                  </a:lnTo>
                  <a:lnTo>
                    <a:pt x="431" y="208"/>
                  </a:lnTo>
                  <a:lnTo>
                    <a:pt x="432" y="208"/>
                  </a:lnTo>
                  <a:lnTo>
                    <a:pt x="432" y="211"/>
                  </a:lnTo>
                  <a:lnTo>
                    <a:pt x="432" y="221"/>
                  </a:lnTo>
                  <a:lnTo>
                    <a:pt x="432" y="228"/>
                  </a:lnTo>
                  <a:lnTo>
                    <a:pt x="431" y="232"/>
                  </a:lnTo>
                  <a:lnTo>
                    <a:pt x="431" y="239"/>
                  </a:lnTo>
                  <a:lnTo>
                    <a:pt x="431" y="242"/>
                  </a:lnTo>
                  <a:lnTo>
                    <a:pt x="431" y="247"/>
                  </a:lnTo>
                  <a:lnTo>
                    <a:pt x="431" y="248"/>
                  </a:lnTo>
                  <a:lnTo>
                    <a:pt x="431" y="256"/>
                  </a:lnTo>
                  <a:lnTo>
                    <a:pt x="431" y="264"/>
                  </a:lnTo>
                  <a:lnTo>
                    <a:pt x="430" y="270"/>
                  </a:lnTo>
                  <a:lnTo>
                    <a:pt x="430" y="270"/>
                  </a:lnTo>
                  <a:lnTo>
                    <a:pt x="430" y="273"/>
                  </a:lnTo>
                  <a:lnTo>
                    <a:pt x="431" y="275"/>
                  </a:lnTo>
                  <a:lnTo>
                    <a:pt x="432" y="277"/>
                  </a:lnTo>
                  <a:lnTo>
                    <a:pt x="433" y="276"/>
                  </a:lnTo>
                  <a:lnTo>
                    <a:pt x="434" y="280"/>
                  </a:lnTo>
                  <a:lnTo>
                    <a:pt x="435" y="285"/>
                  </a:lnTo>
                  <a:lnTo>
                    <a:pt x="435" y="288"/>
                  </a:lnTo>
                  <a:lnTo>
                    <a:pt x="436" y="291"/>
                  </a:lnTo>
                  <a:lnTo>
                    <a:pt x="436" y="292"/>
                  </a:lnTo>
                  <a:lnTo>
                    <a:pt x="436" y="294"/>
                  </a:lnTo>
                  <a:lnTo>
                    <a:pt x="437" y="297"/>
                  </a:lnTo>
                  <a:lnTo>
                    <a:pt x="437" y="304"/>
                  </a:lnTo>
                  <a:lnTo>
                    <a:pt x="438" y="306"/>
                  </a:lnTo>
                  <a:lnTo>
                    <a:pt x="439" y="310"/>
                  </a:lnTo>
                  <a:lnTo>
                    <a:pt x="439" y="312"/>
                  </a:lnTo>
                  <a:lnTo>
                    <a:pt x="439" y="315"/>
                  </a:lnTo>
                  <a:lnTo>
                    <a:pt x="440" y="316"/>
                  </a:lnTo>
                  <a:lnTo>
                    <a:pt x="441" y="325"/>
                  </a:lnTo>
                  <a:lnTo>
                    <a:pt x="442" y="328"/>
                  </a:lnTo>
                  <a:lnTo>
                    <a:pt x="442" y="330"/>
                  </a:lnTo>
                  <a:lnTo>
                    <a:pt x="443" y="332"/>
                  </a:lnTo>
                  <a:lnTo>
                    <a:pt x="443" y="333"/>
                  </a:lnTo>
                  <a:lnTo>
                    <a:pt x="443" y="334"/>
                  </a:lnTo>
                  <a:lnTo>
                    <a:pt x="443" y="334"/>
                  </a:lnTo>
                  <a:lnTo>
                    <a:pt x="444" y="336"/>
                  </a:lnTo>
                  <a:lnTo>
                    <a:pt x="444" y="338"/>
                  </a:lnTo>
                  <a:lnTo>
                    <a:pt x="444" y="340"/>
                  </a:lnTo>
                  <a:lnTo>
                    <a:pt x="444" y="341"/>
                  </a:lnTo>
                  <a:lnTo>
                    <a:pt x="445" y="343"/>
                  </a:lnTo>
                  <a:lnTo>
                    <a:pt x="445" y="344"/>
                  </a:lnTo>
                  <a:lnTo>
                    <a:pt x="445" y="345"/>
                  </a:lnTo>
                  <a:lnTo>
                    <a:pt x="445" y="346"/>
                  </a:lnTo>
                  <a:lnTo>
                    <a:pt x="446" y="346"/>
                  </a:lnTo>
                  <a:lnTo>
                    <a:pt x="446" y="347"/>
                  </a:lnTo>
                  <a:lnTo>
                    <a:pt x="446" y="349"/>
                  </a:lnTo>
                  <a:lnTo>
                    <a:pt x="447" y="350"/>
                  </a:lnTo>
                  <a:lnTo>
                    <a:pt x="448" y="350"/>
                  </a:lnTo>
                  <a:lnTo>
                    <a:pt x="450" y="352"/>
                  </a:lnTo>
                  <a:lnTo>
                    <a:pt x="451" y="352"/>
                  </a:lnTo>
                  <a:lnTo>
                    <a:pt x="452" y="353"/>
                  </a:lnTo>
                  <a:lnTo>
                    <a:pt x="450" y="355"/>
                  </a:lnTo>
                  <a:lnTo>
                    <a:pt x="448" y="357"/>
                  </a:lnTo>
                  <a:lnTo>
                    <a:pt x="447" y="359"/>
                  </a:lnTo>
                  <a:lnTo>
                    <a:pt x="444" y="361"/>
                  </a:lnTo>
                  <a:lnTo>
                    <a:pt x="443" y="362"/>
                  </a:lnTo>
                  <a:lnTo>
                    <a:pt x="443" y="363"/>
                  </a:lnTo>
                  <a:lnTo>
                    <a:pt x="441" y="364"/>
                  </a:lnTo>
                  <a:lnTo>
                    <a:pt x="441" y="365"/>
                  </a:lnTo>
                  <a:lnTo>
                    <a:pt x="440" y="365"/>
                  </a:lnTo>
                  <a:lnTo>
                    <a:pt x="439" y="366"/>
                  </a:lnTo>
                  <a:lnTo>
                    <a:pt x="437" y="368"/>
                  </a:lnTo>
                  <a:lnTo>
                    <a:pt x="437" y="369"/>
                  </a:lnTo>
                  <a:lnTo>
                    <a:pt x="438" y="369"/>
                  </a:lnTo>
                  <a:lnTo>
                    <a:pt x="438" y="370"/>
                  </a:lnTo>
                  <a:lnTo>
                    <a:pt x="439" y="371"/>
                  </a:lnTo>
                  <a:lnTo>
                    <a:pt x="441" y="371"/>
                  </a:lnTo>
                  <a:lnTo>
                    <a:pt x="441" y="372"/>
                  </a:lnTo>
                  <a:lnTo>
                    <a:pt x="442" y="372"/>
                  </a:lnTo>
                  <a:lnTo>
                    <a:pt x="442" y="373"/>
                  </a:lnTo>
                  <a:lnTo>
                    <a:pt x="443" y="373"/>
                  </a:lnTo>
                  <a:lnTo>
                    <a:pt x="443" y="374"/>
                  </a:lnTo>
                  <a:lnTo>
                    <a:pt x="444" y="374"/>
                  </a:lnTo>
                  <a:lnTo>
                    <a:pt x="444" y="375"/>
                  </a:lnTo>
                  <a:lnTo>
                    <a:pt x="445" y="375"/>
                  </a:lnTo>
                  <a:lnTo>
                    <a:pt x="445" y="376"/>
                  </a:lnTo>
                  <a:lnTo>
                    <a:pt x="445" y="377"/>
                  </a:lnTo>
                  <a:lnTo>
                    <a:pt x="445" y="378"/>
                  </a:lnTo>
                  <a:lnTo>
                    <a:pt x="445" y="380"/>
                  </a:lnTo>
                  <a:lnTo>
                    <a:pt x="444" y="380"/>
                  </a:lnTo>
                  <a:lnTo>
                    <a:pt x="444" y="380"/>
                  </a:lnTo>
                  <a:lnTo>
                    <a:pt x="444" y="381"/>
                  </a:lnTo>
                  <a:lnTo>
                    <a:pt x="444" y="382"/>
                  </a:lnTo>
                  <a:lnTo>
                    <a:pt x="443" y="382"/>
                  </a:lnTo>
                  <a:lnTo>
                    <a:pt x="443" y="383"/>
                  </a:lnTo>
                  <a:lnTo>
                    <a:pt x="442" y="383"/>
                  </a:lnTo>
                  <a:lnTo>
                    <a:pt x="442" y="384"/>
                  </a:lnTo>
                  <a:lnTo>
                    <a:pt x="441" y="384"/>
                  </a:lnTo>
                  <a:lnTo>
                    <a:pt x="441" y="385"/>
                  </a:lnTo>
                  <a:lnTo>
                    <a:pt x="440" y="385"/>
                  </a:lnTo>
                  <a:lnTo>
                    <a:pt x="440" y="386"/>
                  </a:lnTo>
                  <a:lnTo>
                    <a:pt x="439" y="386"/>
                  </a:lnTo>
                  <a:lnTo>
                    <a:pt x="439" y="387"/>
                  </a:lnTo>
                  <a:lnTo>
                    <a:pt x="438" y="389"/>
                  </a:lnTo>
                  <a:lnTo>
                    <a:pt x="438" y="389"/>
                  </a:lnTo>
                  <a:lnTo>
                    <a:pt x="438" y="390"/>
                  </a:lnTo>
                  <a:lnTo>
                    <a:pt x="438" y="391"/>
                  </a:lnTo>
                  <a:lnTo>
                    <a:pt x="438" y="392"/>
                  </a:lnTo>
                  <a:lnTo>
                    <a:pt x="439" y="392"/>
                  </a:lnTo>
                  <a:lnTo>
                    <a:pt x="439" y="393"/>
                  </a:lnTo>
                  <a:lnTo>
                    <a:pt x="439" y="394"/>
                  </a:lnTo>
                  <a:lnTo>
                    <a:pt x="439" y="393"/>
                  </a:lnTo>
                  <a:lnTo>
                    <a:pt x="438" y="393"/>
                  </a:lnTo>
                  <a:lnTo>
                    <a:pt x="438" y="392"/>
                  </a:lnTo>
                  <a:lnTo>
                    <a:pt x="438" y="393"/>
                  </a:lnTo>
                  <a:lnTo>
                    <a:pt x="437" y="393"/>
                  </a:lnTo>
                  <a:lnTo>
                    <a:pt x="437" y="394"/>
                  </a:lnTo>
                  <a:lnTo>
                    <a:pt x="437" y="395"/>
                  </a:lnTo>
                  <a:lnTo>
                    <a:pt x="438" y="396"/>
                  </a:lnTo>
                  <a:lnTo>
                    <a:pt x="439" y="396"/>
                  </a:lnTo>
                  <a:lnTo>
                    <a:pt x="440" y="397"/>
                  </a:lnTo>
                  <a:lnTo>
                    <a:pt x="440" y="398"/>
                  </a:lnTo>
                  <a:lnTo>
                    <a:pt x="441" y="398"/>
                  </a:lnTo>
                  <a:lnTo>
                    <a:pt x="441" y="397"/>
                  </a:lnTo>
                  <a:lnTo>
                    <a:pt x="441" y="396"/>
                  </a:lnTo>
                  <a:lnTo>
                    <a:pt x="442" y="395"/>
                  </a:lnTo>
                  <a:lnTo>
                    <a:pt x="442" y="394"/>
                  </a:lnTo>
                  <a:lnTo>
                    <a:pt x="442" y="393"/>
                  </a:lnTo>
                  <a:lnTo>
                    <a:pt x="443" y="392"/>
                  </a:lnTo>
                  <a:lnTo>
                    <a:pt x="443" y="391"/>
                  </a:lnTo>
                  <a:lnTo>
                    <a:pt x="443" y="390"/>
                  </a:lnTo>
                  <a:lnTo>
                    <a:pt x="442" y="390"/>
                  </a:lnTo>
                  <a:lnTo>
                    <a:pt x="443" y="389"/>
                  </a:lnTo>
                  <a:lnTo>
                    <a:pt x="444" y="389"/>
                  </a:lnTo>
                  <a:lnTo>
                    <a:pt x="446" y="389"/>
                  </a:lnTo>
                  <a:lnTo>
                    <a:pt x="447" y="389"/>
                  </a:lnTo>
                  <a:lnTo>
                    <a:pt x="447" y="388"/>
                  </a:lnTo>
                  <a:lnTo>
                    <a:pt x="447" y="387"/>
                  </a:lnTo>
                  <a:lnTo>
                    <a:pt x="448" y="386"/>
                  </a:lnTo>
                  <a:lnTo>
                    <a:pt x="448" y="385"/>
                  </a:lnTo>
                  <a:lnTo>
                    <a:pt x="449" y="385"/>
                  </a:lnTo>
                  <a:lnTo>
                    <a:pt x="450" y="384"/>
                  </a:lnTo>
                  <a:lnTo>
                    <a:pt x="451" y="384"/>
                  </a:lnTo>
                  <a:lnTo>
                    <a:pt x="452" y="383"/>
                  </a:lnTo>
                  <a:lnTo>
                    <a:pt x="453" y="382"/>
                  </a:lnTo>
                  <a:lnTo>
                    <a:pt x="454" y="383"/>
                  </a:lnTo>
                  <a:lnTo>
                    <a:pt x="456" y="382"/>
                  </a:lnTo>
                  <a:lnTo>
                    <a:pt x="456" y="382"/>
                  </a:lnTo>
                  <a:lnTo>
                    <a:pt x="457" y="381"/>
                  </a:lnTo>
                  <a:lnTo>
                    <a:pt x="457" y="380"/>
                  </a:lnTo>
                  <a:lnTo>
                    <a:pt x="457" y="379"/>
                  </a:lnTo>
                  <a:lnTo>
                    <a:pt x="458" y="379"/>
                  </a:lnTo>
                  <a:lnTo>
                    <a:pt x="459" y="379"/>
                  </a:lnTo>
                  <a:lnTo>
                    <a:pt x="460" y="379"/>
                  </a:lnTo>
                  <a:lnTo>
                    <a:pt x="461" y="379"/>
                  </a:lnTo>
                  <a:lnTo>
                    <a:pt x="462" y="379"/>
                  </a:lnTo>
                  <a:lnTo>
                    <a:pt x="462" y="380"/>
                  </a:lnTo>
                  <a:lnTo>
                    <a:pt x="463" y="380"/>
                  </a:lnTo>
                  <a:lnTo>
                    <a:pt x="464" y="380"/>
                  </a:lnTo>
                  <a:lnTo>
                    <a:pt x="464" y="379"/>
                  </a:lnTo>
                  <a:lnTo>
                    <a:pt x="464" y="378"/>
                  </a:lnTo>
                  <a:lnTo>
                    <a:pt x="464" y="377"/>
                  </a:lnTo>
                  <a:lnTo>
                    <a:pt x="464" y="376"/>
                  </a:lnTo>
                  <a:lnTo>
                    <a:pt x="465" y="378"/>
                  </a:lnTo>
                  <a:lnTo>
                    <a:pt x="466" y="378"/>
                  </a:lnTo>
                  <a:lnTo>
                    <a:pt x="467" y="378"/>
                  </a:lnTo>
                  <a:lnTo>
                    <a:pt x="468" y="378"/>
                  </a:lnTo>
                  <a:lnTo>
                    <a:pt x="469" y="378"/>
                  </a:lnTo>
                  <a:lnTo>
                    <a:pt x="470" y="378"/>
                  </a:lnTo>
                  <a:lnTo>
                    <a:pt x="471" y="377"/>
                  </a:lnTo>
                  <a:lnTo>
                    <a:pt x="476" y="378"/>
                  </a:lnTo>
                  <a:lnTo>
                    <a:pt x="481" y="374"/>
                  </a:lnTo>
                  <a:lnTo>
                    <a:pt x="482" y="374"/>
                  </a:lnTo>
                  <a:lnTo>
                    <a:pt x="481" y="373"/>
                  </a:lnTo>
                  <a:lnTo>
                    <a:pt x="481" y="371"/>
                  </a:lnTo>
                  <a:lnTo>
                    <a:pt x="481" y="371"/>
                  </a:lnTo>
                  <a:lnTo>
                    <a:pt x="482" y="371"/>
                  </a:lnTo>
                  <a:lnTo>
                    <a:pt x="483" y="370"/>
                  </a:lnTo>
                  <a:lnTo>
                    <a:pt x="484" y="370"/>
                  </a:lnTo>
                  <a:lnTo>
                    <a:pt x="485" y="369"/>
                  </a:lnTo>
                  <a:lnTo>
                    <a:pt x="485" y="370"/>
                  </a:lnTo>
                  <a:lnTo>
                    <a:pt x="486" y="370"/>
                  </a:lnTo>
                  <a:lnTo>
                    <a:pt x="487" y="370"/>
                  </a:lnTo>
                  <a:lnTo>
                    <a:pt x="488" y="370"/>
                  </a:lnTo>
                  <a:lnTo>
                    <a:pt x="488" y="369"/>
                  </a:lnTo>
                  <a:lnTo>
                    <a:pt x="489" y="369"/>
                  </a:lnTo>
                  <a:lnTo>
                    <a:pt x="490" y="369"/>
                  </a:lnTo>
                  <a:lnTo>
                    <a:pt x="491" y="369"/>
                  </a:lnTo>
                  <a:lnTo>
                    <a:pt x="492" y="368"/>
                  </a:lnTo>
                  <a:lnTo>
                    <a:pt x="492" y="368"/>
                  </a:lnTo>
                  <a:lnTo>
                    <a:pt x="493" y="368"/>
                  </a:lnTo>
                  <a:lnTo>
                    <a:pt x="494" y="368"/>
                  </a:lnTo>
                  <a:lnTo>
                    <a:pt x="495" y="368"/>
                  </a:lnTo>
                  <a:lnTo>
                    <a:pt x="496" y="367"/>
                  </a:lnTo>
                  <a:lnTo>
                    <a:pt x="497" y="367"/>
                  </a:lnTo>
                  <a:lnTo>
                    <a:pt x="498" y="367"/>
                  </a:lnTo>
                  <a:lnTo>
                    <a:pt x="499" y="367"/>
                  </a:lnTo>
                  <a:lnTo>
                    <a:pt x="500" y="366"/>
                  </a:lnTo>
                  <a:lnTo>
                    <a:pt x="501" y="366"/>
                  </a:lnTo>
                  <a:lnTo>
                    <a:pt x="502" y="365"/>
                  </a:lnTo>
                  <a:lnTo>
                    <a:pt x="503" y="365"/>
                  </a:lnTo>
                  <a:lnTo>
                    <a:pt x="505" y="365"/>
                  </a:lnTo>
                  <a:lnTo>
                    <a:pt x="506" y="364"/>
                  </a:lnTo>
                  <a:lnTo>
                    <a:pt x="507" y="363"/>
                  </a:lnTo>
                  <a:lnTo>
                    <a:pt x="510" y="361"/>
                  </a:lnTo>
                  <a:lnTo>
                    <a:pt x="511" y="361"/>
                  </a:lnTo>
                  <a:lnTo>
                    <a:pt x="513" y="361"/>
                  </a:lnTo>
                  <a:lnTo>
                    <a:pt x="515" y="360"/>
                  </a:lnTo>
                  <a:lnTo>
                    <a:pt x="518" y="359"/>
                  </a:lnTo>
                  <a:lnTo>
                    <a:pt x="519" y="358"/>
                  </a:lnTo>
                  <a:lnTo>
                    <a:pt x="519" y="357"/>
                  </a:lnTo>
                  <a:lnTo>
                    <a:pt x="519" y="356"/>
                  </a:lnTo>
                  <a:lnTo>
                    <a:pt x="520" y="356"/>
                  </a:lnTo>
                  <a:lnTo>
                    <a:pt x="522" y="353"/>
                  </a:lnTo>
                  <a:lnTo>
                    <a:pt x="523" y="352"/>
                  </a:lnTo>
                  <a:lnTo>
                    <a:pt x="524" y="352"/>
                  </a:lnTo>
                  <a:lnTo>
                    <a:pt x="525" y="352"/>
                  </a:lnTo>
                  <a:lnTo>
                    <a:pt x="526" y="350"/>
                  </a:lnTo>
                  <a:lnTo>
                    <a:pt x="526" y="349"/>
                  </a:lnTo>
                  <a:lnTo>
                    <a:pt x="526" y="348"/>
                  </a:lnTo>
                  <a:lnTo>
                    <a:pt x="527" y="347"/>
                  </a:lnTo>
                  <a:lnTo>
                    <a:pt x="528" y="347"/>
                  </a:lnTo>
                  <a:lnTo>
                    <a:pt x="529" y="347"/>
                  </a:lnTo>
                  <a:lnTo>
                    <a:pt x="529" y="346"/>
                  </a:lnTo>
                  <a:lnTo>
                    <a:pt x="529" y="345"/>
                  </a:lnTo>
                  <a:lnTo>
                    <a:pt x="530" y="343"/>
                  </a:lnTo>
                  <a:lnTo>
                    <a:pt x="531" y="343"/>
                  </a:lnTo>
                  <a:lnTo>
                    <a:pt x="531" y="342"/>
                  </a:lnTo>
                  <a:lnTo>
                    <a:pt x="533" y="341"/>
                  </a:lnTo>
                  <a:lnTo>
                    <a:pt x="534" y="340"/>
                  </a:lnTo>
                  <a:lnTo>
                    <a:pt x="535" y="339"/>
                  </a:lnTo>
                  <a:lnTo>
                    <a:pt x="536" y="338"/>
                  </a:lnTo>
                  <a:lnTo>
                    <a:pt x="537" y="338"/>
                  </a:lnTo>
                  <a:lnTo>
                    <a:pt x="538" y="338"/>
                  </a:lnTo>
                  <a:lnTo>
                    <a:pt x="538" y="337"/>
                  </a:lnTo>
                  <a:lnTo>
                    <a:pt x="538" y="340"/>
                  </a:lnTo>
                  <a:lnTo>
                    <a:pt x="538" y="341"/>
                  </a:lnTo>
                  <a:lnTo>
                    <a:pt x="537" y="342"/>
                  </a:lnTo>
                  <a:lnTo>
                    <a:pt x="536" y="343"/>
                  </a:lnTo>
                  <a:lnTo>
                    <a:pt x="536" y="342"/>
                  </a:lnTo>
                  <a:lnTo>
                    <a:pt x="535" y="341"/>
                  </a:lnTo>
                  <a:lnTo>
                    <a:pt x="534" y="341"/>
                  </a:lnTo>
                  <a:lnTo>
                    <a:pt x="533" y="342"/>
                  </a:lnTo>
                  <a:lnTo>
                    <a:pt x="533" y="343"/>
                  </a:lnTo>
                  <a:lnTo>
                    <a:pt x="533" y="343"/>
                  </a:lnTo>
                  <a:lnTo>
                    <a:pt x="535" y="345"/>
                  </a:lnTo>
                  <a:lnTo>
                    <a:pt x="536" y="345"/>
                  </a:lnTo>
                  <a:lnTo>
                    <a:pt x="537" y="345"/>
                  </a:lnTo>
                  <a:lnTo>
                    <a:pt x="538" y="345"/>
                  </a:lnTo>
                  <a:lnTo>
                    <a:pt x="538" y="346"/>
                  </a:lnTo>
                  <a:lnTo>
                    <a:pt x="538" y="348"/>
                  </a:lnTo>
                  <a:lnTo>
                    <a:pt x="539" y="348"/>
                  </a:lnTo>
                  <a:lnTo>
                    <a:pt x="540" y="349"/>
                  </a:lnTo>
                  <a:lnTo>
                    <a:pt x="541" y="348"/>
                  </a:lnTo>
                  <a:lnTo>
                    <a:pt x="542" y="348"/>
                  </a:lnTo>
                  <a:lnTo>
                    <a:pt x="543" y="348"/>
                  </a:lnTo>
                  <a:lnTo>
                    <a:pt x="544" y="348"/>
                  </a:lnTo>
                  <a:lnTo>
                    <a:pt x="545" y="348"/>
                  </a:lnTo>
                  <a:lnTo>
                    <a:pt x="546" y="348"/>
                  </a:lnTo>
                  <a:lnTo>
                    <a:pt x="546" y="347"/>
                  </a:lnTo>
                  <a:lnTo>
                    <a:pt x="546" y="346"/>
                  </a:lnTo>
                  <a:lnTo>
                    <a:pt x="547" y="346"/>
                  </a:lnTo>
                  <a:lnTo>
                    <a:pt x="547" y="345"/>
                  </a:lnTo>
                  <a:lnTo>
                    <a:pt x="547" y="346"/>
                  </a:lnTo>
                  <a:lnTo>
                    <a:pt x="548" y="346"/>
                  </a:lnTo>
                  <a:lnTo>
                    <a:pt x="548" y="347"/>
                  </a:lnTo>
                  <a:lnTo>
                    <a:pt x="548" y="348"/>
                  </a:lnTo>
                  <a:lnTo>
                    <a:pt x="549" y="348"/>
                  </a:lnTo>
                  <a:lnTo>
                    <a:pt x="550" y="350"/>
                  </a:lnTo>
                  <a:lnTo>
                    <a:pt x="551" y="350"/>
                  </a:lnTo>
                  <a:lnTo>
                    <a:pt x="551" y="351"/>
                  </a:lnTo>
                  <a:lnTo>
                    <a:pt x="552" y="351"/>
                  </a:lnTo>
                  <a:lnTo>
                    <a:pt x="553" y="351"/>
                  </a:lnTo>
                  <a:lnTo>
                    <a:pt x="553" y="350"/>
                  </a:lnTo>
                  <a:lnTo>
                    <a:pt x="553" y="349"/>
                  </a:lnTo>
                  <a:lnTo>
                    <a:pt x="554" y="348"/>
                  </a:lnTo>
                  <a:lnTo>
                    <a:pt x="555" y="348"/>
                  </a:lnTo>
                  <a:lnTo>
                    <a:pt x="556" y="348"/>
                  </a:lnTo>
                  <a:lnTo>
                    <a:pt x="555" y="347"/>
                  </a:lnTo>
                  <a:lnTo>
                    <a:pt x="555" y="346"/>
                  </a:lnTo>
                  <a:lnTo>
                    <a:pt x="556" y="346"/>
                  </a:lnTo>
                  <a:lnTo>
                    <a:pt x="557" y="345"/>
                  </a:lnTo>
                  <a:lnTo>
                    <a:pt x="557" y="344"/>
                  </a:lnTo>
                  <a:lnTo>
                    <a:pt x="558" y="344"/>
                  </a:lnTo>
                  <a:lnTo>
                    <a:pt x="559" y="343"/>
                  </a:lnTo>
                  <a:lnTo>
                    <a:pt x="560" y="343"/>
                  </a:lnTo>
                  <a:lnTo>
                    <a:pt x="560" y="342"/>
                  </a:lnTo>
                  <a:lnTo>
                    <a:pt x="560" y="341"/>
                  </a:lnTo>
                  <a:lnTo>
                    <a:pt x="560" y="340"/>
                  </a:lnTo>
                  <a:lnTo>
                    <a:pt x="561" y="340"/>
                  </a:lnTo>
                  <a:lnTo>
                    <a:pt x="562" y="340"/>
                  </a:lnTo>
                  <a:lnTo>
                    <a:pt x="562" y="339"/>
                  </a:lnTo>
                  <a:lnTo>
                    <a:pt x="563" y="339"/>
                  </a:lnTo>
                  <a:lnTo>
                    <a:pt x="564" y="339"/>
                  </a:lnTo>
                  <a:lnTo>
                    <a:pt x="565" y="339"/>
                  </a:lnTo>
                  <a:lnTo>
                    <a:pt x="566" y="339"/>
                  </a:lnTo>
                  <a:lnTo>
                    <a:pt x="566" y="338"/>
                  </a:lnTo>
                  <a:lnTo>
                    <a:pt x="567" y="338"/>
                  </a:lnTo>
                  <a:lnTo>
                    <a:pt x="567" y="339"/>
                  </a:lnTo>
                  <a:lnTo>
                    <a:pt x="566" y="340"/>
                  </a:lnTo>
                  <a:lnTo>
                    <a:pt x="566" y="341"/>
                  </a:lnTo>
                  <a:lnTo>
                    <a:pt x="565" y="342"/>
                  </a:lnTo>
                  <a:lnTo>
                    <a:pt x="565" y="343"/>
                  </a:lnTo>
                  <a:lnTo>
                    <a:pt x="563" y="343"/>
                  </a:lnTo>
                  <a:lnTo>
                    <a:pt x="562" y="343"/>
                  </a:lnTo>
                  <a:lnTo>
                    <a:pt x="561" y="345"/>
                  </a:lnTo>
                  <a:lnTo>
                    <a:pt x="557" y="348"/>
                  </a:lnTo>
                  <a:lnTo>
                    <a:pt x="556" y="348"/>
                  </a:lnTo>
                  <a:lnTo>
                    <a:pt x="555" y="350"/>
                  </a:lnTo>
                  <a:lnTo>
                    <a:pt x="552" y="352"/>
                  </a:lnTo>
                  <a:lnTo>
                    <a:pt x="552" y="352"/>
                  </a:lnTo>
                  <a:lnTo>
                    <a:pt x="551" y="352"/>
                  </a:lnTo>
                  <a:lnTo>
                    <a:pt x="551" y="353"/>
                  </a:lnTo>
                  <a:lnTo>
                    <a:pt x="549" y="354"/>
                  </a:lnTo>
                  <a:lnTo>
                    <a:pt x="549" y="355"/>
                  </a:lnTo>
                  <a:lnTo>
                    <a:pt x="547" y="357"/>
                  </a:lnTo>
                  <a:lnTo>
                    <a:pt x="545" y="359"/>
                  </a:lnTo>
                  <a:lnTo>
                    <a:pt x="544" y="360"/>
                  </a:lnTo>
                  <a:lnTo>
                    <a:pt x="542" y="361"/>
                  </a:lnTo>
                  <a:lnTo>
                    <a:pt x="541" y="361"/>
                  </a:lnTo>
                  <a:lnTo>
                    <a:pt x="538" y="363"/>
                  </a:lnTo>
                  <a:lnTo>
                    <a:pt x="538" y="365"/>
                  </a:lnTo>
                  <a:lnTo>
                    <a:pt x="535" y="367"/>
                  </a:lnTo>
                  <a:lnTo>
                    <a:pt x="530" y="371"/>
                  </a:lnTo>
                  <a:lnTo>
                    <a:pt x="529" y="371"/>
                  </a:lnTo>
                  <a:lnTo>
                    <a:pt x="529" y="371"/>
                  </a:lnTo>
                  <a:lnTo>
                    <a:pt x="527" y="373"/>
                  </a:lnTo>
                  <a:lnTo>
                    <a:pt x="526" y="373"/>
                  </a:lnTo>
                  <a:lnTo>
                    <a:pt x="524" y="375"/>
                  </a:lnTo>
                  <a:lnTo>
                    <a:pt x="522" y="376"/>
                  </a:lnTo>
                  <a:lnTo>
                    <a:pt x="521" y="377"/>
                  </a:lnTo>
                  <a:lnTo>
                    <a:pt x="519" y="379"/>
                  </a:lnTo>
                  <a:lnTo>
                    <a:pt x="517" y="380"/>
                  </a:lnTo>
                  <a:lnTo>
                    <a:pt x="516" y="380"/>
                  </a:lnTo>
                  <a:lnTo>
                    <a:pt x="514" y="381"/>
                  </a:lnTo>
                  <a:lnTo>
                    <a:pt x="513" y="382"/>
                  </a:lnTo>
                  <a:lnTo>
                    <a:pt x="512" y="383"/>
                  </a:lnTo>
                  <a:lnTo>
                    <a:pt x="511" y="383"/>
                  </a:lnTo>
                  <a:lnTo>
                    <a:pt x="511" y="384"/>
                  </a:lnTo>
                  <a:lnTo>
                    <a:pt x="505" y="388"/>
                  </a:lnTo>
                  <a:lnTo>
                    <a:pt x="501" y="390"/>
                  </a:lnTo>
                  <a:lnTo>
                    <a:pt x="499" y="393"/>
                  </a:lnTo>
                  <a:lnTo>
                    <a:pt x="498" y="394"/>
                  </a:lnTo>
                  <a:lnTo>
                    <a:pt x="496" y="395"/>
                  </a:lnTo>
                  <a:lnTo>
                    <a:pt x="496" y="396"/>
                  </a:lnTo>
                  <a:lnTo>
                    <a:pt x="495" y="396"/>
                  </a:lnTo>
                  <a:lnTo>
                    <a:pt x="494" y="397"/>
                  </a:lnTo>
                  <a:lnTo>
                    <a:pt x="493" y="397"/>
                  </a:lnTo>
                  <a:lnTo>
                    <a:pt x="489" y="400"/>
                  </a:lnTo>
                  <a:lnTo>
                    <a:pt x="488" y="400"/>
                  </a:lnTo>
                  <a:lnTo>
                    <a:pt x="488" y="401"/>
                  </a:lnTo>
                  <a:lnTo>
                    <a:pt x="487" y="401"/>
                  </a:lnTo>
                  <a:lnTo>
                    <a:pt x="485" y="402"/>
                  </a:lnTo>
                  <a:lnTo>
                    <a:pt x="484" y="403"/>
                  </a:lnTo>
                  <a:lnTo>
                    <a:pt x="483" y="403"/>
                  </a:lnTo>
                  <a:lnTo>
                    <a:pt x="482" y="404"/>
                  </a:lnTo>
                  <a:lnTo>
                    <a:pt x="481" y="405"/>
                  </a:lnTo>
                  <a:lnTo>
                    <a:pt x="480" y="405"/>
                  </a:lnTo>
                  <a:lnTo>
                    <a:pt x="477" y="406"/>
                  </a:lnTo>
                  <a:lnTo>
                    <a:pt x="476" y="405"/>
                  </a:lnTo>
                  <a:lnTo>
                    <a:pt x="474" y="406"/>
                  </a:lnTo>
                  <a:lnTo>
                    <a:pt x="472" y="407"/>
                  </a:lnTo>
                  <a:lnTo>
                    <a:pt x="469" y="408"/>
                  </a:lnTo>
                  <a:lnTo>
                    <a:pt x="468" y="409"/>
                  </a:lnTo>
                  <a:lnTo>
                    <a:pt x="465" y="411"/>
                  </a:lnTo>
                  <a:lnTo>
                    <a:pt x="460" y="413"/>
                  </a:lnTo>
                  <a:lnTo>
                    <a:pt x="459" y="414"/>
                  </a:lnTo>
                  <a:lnTo>
                    <a:pt x="457" y="414"/>
                  </a:lnTo>
                  <a:lnTo>
                    <a:pt x="456" y="415"/>
                  </a:lnTo>
                  <a:lnTo>
                    <a:pt x="455" y="415"/>
                  </a:lnTo>
                  <a:lnTo>
                    <a:pt x="454" y="415"/>
                  </a:lnTo>
                  <a:lnTo>
                    <a:pt x="452" y="416"/>
                  </a:lnTo>
                  <a:lnTo>
                    <a:pt x="451" y="416"/>
                  </a:lnTo>
                  <a:lnTo>
                    <a:pt x="449" y="416"/>
                  </a:lnTo>
                  <a:lnTo>
                    <a:pt x="448" y="416"/>
                  </a:lnTo>
                  <a:lnTo>
                    <a:pt x="447" y="416"/>
                  </a:lnTo>
                  <a:lnTo>
                    <a:pt x="446" y="416"/>
                  </a:lnTo>
                  <a:lnTo>
                    <a:pt x="446" y="416"/>
                  </a:lnTo>
                  <a:lnTo>
                    <a:pt x="445" y="416"/>
                  </a:lnTo>
                  <a:lnTo>
                    <a:pt x="444" y="416"/>
                  </a:lnTo>
                  <a:lnTo>
                    <a:pt x="444" y="417"/>
                  </a:lnTo>
                  <a:lnTo>
                    <a:pt x="443" y="417"/>
                  </a:lnTo>
                  <a:lnTo>
                    <a:pt x="442" y="418"/>
                  </a:lnTo>
                  <a:lnTo>
                    <a:pt x="441" y="418"/>
                  </a:lnTo>
                  <a:lnTo>
                    <a:pt x="441" y="419"/>
                  </a:lnTo>
                  <a:lnTo>
                    <a:pt x="440" y="419"/>
                  </a:lnTo>
                  <a:lnTo>
                    <a:pt x="440" y="420"/>
                  </a:lnTo>
                  <a:lnTo>
                    <a:pt x="439" y="420"/>
                  </a:lnTo>
                  <a:lnTo>
                    <a:pt x="439" y="421"/>
                  </a:lnTo>
                  <a:lnTo>
                    <a:pt x="437" y="422"/>
                  </a:lnTo>
                  <a:lnTo>
                    <a:pt x="436" y="423"/>
                  </a:lnTo>
                  <a:lnTo>
                    <a:pt x="435" y="422"/>
                  </a:lnTo>
                  <a:lnTo>
                    <a:pt x="435" y="421"/>
                  </a:lnTo>
                  <a:lnTo>
                    <a:pt x="434" y="421"/>
                  </a:lnTo>
                  <a:lnTo>
                    <a:pt x="433" y="421"/>
                  </a:lnTo>
                  <a:lnTo>
                    <a:pt x="431" y="422"/>
                  </a:lnTo>
                  <a:lnTo>
                    <a:pt x="430" y="422"/>
                  </a:lnTo>
                  <a:lnTo>
                    <a:pt x="429" y="422"/>
                  </a:lnTo>
                  <a:lnTo>
                    <a:pt x="429" y="421"/>
                  </a:lnTo>
                  <a:lnTo>
                    <a:pt x="429" y="420"/>
                  </a:lnTo>
                  <a:lnTo>
                    <a:pt x="429" y="419"/>
                  </a:lnTo>
                  <a:lnTo>
                    <a:pt x="428" y="419"/>
                  </a:lnTo>
                  <a:lnTo>
                    <a:pt x="428" y="419"/>
                  </a:lnTo>
                  <a:lnTo>
                    <a:pt x="427" y="419"/>
                  </a:lnTo>
                  <a:lnTo>
                    <a:pt x="427" y="418"/>
                  </a:lnTo>
                  <a:lnTo>
                    <a:pt x="427" y="417"/>
                  </a:lnTo>
                  <a:lnTo>
                    <a:pt x="426" y="417"/>
                  </a:lnTo>
                  <a:lnTo>
                    <a:pt x="426" y="416"/>
                  </a:lnTo>
                  <a:lnTo>
                    <a:pt x="426" y="416"/>
                  </a:lnTo>
                  <a:lnTo>
                    <a:pt x="427" y="416"/>
                  </a:lnTo>
                  <a:lnTo>
                    <a:pt x="427" y="415"/>
                  </a:lnTo>
                  <a:lnTo>
                    <a:pt x="427" y="414"/>
                  </a:lnTo>
                  <a:lnTo>
                    <a:pt x="427" y="413"/>
                  </a:lnTo>
                  <a:lnTo>
                    <a:pt x="427" y="412"/>
                  </a:lnTo>
                  <a:lnTo>
                    <a:pt x="426" y="412"/>
                  </a:lnTo>
                  <a:lnTo>
                    <a:pt x="426" y="411"/>
                  </a:lnTo>
                  <a:lnTo>
                    <a:pt x="426" y="410"/>
                  </a:lnTo>
                  <a:lnTo>
                    <a:pt x="426" y="409"/>
                  </a:lnTo>
                  <a:lnTo>
                    <a:pt x="426" y="408"/>
                  </a:lnTo>
                  <a:lnTo>
                    <a:pt x="426" y="407"/>
                  </a:lnTo>
                  <a:lnTo>
                    <a:pt x="425" y="407"/>
                  </a:lnTo>
                  <a:lnTo>
                    <a:pt x="425" y="407"/>
                  </a:lnTo>
                  <a:lnTo>
                    <a:pt x="425" y="405"/>
                  </a:lnTo>
                  <a:lnTo>
                    <a:pt x="426" y="404"/>
                  </a:lnTo>
                  <a:lnTo>
                    <a:pt x="426" y="403"/>
                  </a:lnTo>
                  <a:lnTo>
                    <a:pt x="426" y="402"/>
                  </a:lnTo>
                  <a:lnTo>
                    <a:pt x="427" y="400"/>
                  </a:lnTo>
                  <a:lnTo>
                    <a:pt x="427" y="398"/>
                  </a:lnTo>
                  <a:lnTo>
                    <a:pt x="428" y="398"/>
                  </a:lnTo>
                  <a:lnTo>
                    <a:pt x="428" y="395"/>
                  </a:lnTo>
                  <a:lnTo>
                    <a:pt x="428" y="394"/>
                  </a:lnTo>
                  <a:lnTo>
                    <a:pt x="428" y="392"/>
                  </a:lnTo>
                  <a:lnTo>
                    <a:pt x="428" y="391"/>
                  </a:lnTo>
                  <a:lnTo>
                    <a:pt x="428" y="389"/>
                  </a:lnTo>
                  <a:lnTo>
                    <a:pt x="428" y="388"/>
                  </a:lnTo>
                  <a:lnTo>
                    <a:pt x="428" y="387"/>
                  </a:lnTo>
                  <a:lnTo>
                    <a:pt x="428" y="386"/>
                  </a:lnTo>
                  <a:lnTo>
                    <a:pt x="428" y="385"/>
                  </a:lnTo>
                  <a:lnTo>
                    <a:pt x="428" y="384"/>
                  </a:lnTo>
                  <a:lnTo>
                    <a:pt x="428" y="382"/>
                  </a:lnTo>
                  <a:lnTo>
                    <a:pt x="428" y="380"/>
                  </a:lnTo>
                  <a:lnTo>
                    <a:pt x="428" y="380"/>
                  </a:lnTo>
                  <a:lnTo>
                    <a:pt x="427" y="380"/>
                  </a:lnTo>
                  <a:lnTo>
                    <a:pt x="425" y="380"/>
                  </a:lnTo>
                  <a:lnTo>
                    <a:pt x="424" y="380"/>
                  </a:lnTo>
                  <a:lnTo>
                    <a:pt x="423" y="380"/>
                  </a:lnTo>
                  <a:lnTo>
                    <a:pt x="422" y="379"/>
                  </a:lnTo>
                  <a:lnTo>
                    <a:pt x="420" y="378"/>
                  </a:lnTo>
                  <a:lnTo>
                    <a:pt x="419" y="378"/>
                  </a:lnTo>
                  <a:lnTo>
                    <a:pt x="418" y="378"/>
                  </a:lnTo>
                  <a:lnTo>
                    <a:pt x="417" y="377"/>
                  </a:lnTo>
                  <a:lnTo>
                    <a:pt x="416" y="377"/>
                  </a:lnTo>
                  <a:lnTo>
                    <a:pt x="415" y="377"/>
                  </a:lnTo>
                  <a:lnTo>
                    <a:pt x="414" y="376"/>
                  </a:lnTo>
                  <a:lnTo>
                    <a:pt x="413" y="376"/>
                  </a:lnTo>
                  <a:lnTo>
                    <a:pt x="412" y="376"/>
                  </a:lnTo>
                  <a:lnTo>
                    <a:pt x="411" y="376"/>
                  </a:lnTo>
                  <a:lnTo>
                    <a:pt x="411" y="375"/>
                  </a:lnTo>
                  <a:lnTo>
                    <a:pt x="410" y="375"/>
                  </a:lnTo>
                  <a:lnTo>
                    <a:pt x="410" y="375"/>
                  </a:lnTo>
                  <a:lnTo>
                    <a:pt x="409" y="375"/>
                  </a:lnTo>
                  <a:lnTo>
                    <a:pt x="409" y="374"/>
                  </a:lnTo>
                  <a:lnTo>
                    <a:pt x="408" y="374"/>
                  </a:lnTo>
                  <a:lnTo>
                    <a:pt x="407" y="374"/>
                  </a:lnTo>
                  <a:lnTo>
                    <a:pt x="406" y="373"/>
                  </a:lnTo>
                  <a:lnTo>
                    <a:pt x="405" y="373"/>
                  </a:lnTo>
                  <a:lnTo>
                    <a:pt x="401" y="372"/>
                  </a:lnTo>
                  <a:lnTo>
                    <a:pt x="401" y="372"/>
                  </a:lnTo>
                  <a:lnTo>
                    <a:pt x="396" y="371"/>
                  </a:lnTo>
                  <a:lnTo>
                    <a:pt x="394" y="371"/>
                  </a:lnTo>
                  <a:lnTo>
                    <a:pt x="393" y="370"/>
                  </a:lnTo>
                  <a:lnTo>
                    <a:pt x="392" y="369"/>
                  </a:lnTo>
                  <a:lnTo>
                    <a:pt x="391" y="369"/>
                  </a:lnTo>
                  <a:lnTo>
                    <a:pt x="390" y="369"/>
                  </a:lnTo>
                  <a:lnTo>
                    <a:pt x="387" y="367"/>
                  </a:lnTo>
                  <a:lnTo>
                    <a:pt x="386" y="367"/>
                  </a:lnTo>
                  <a:lnTo>
                    <a:pt x="385" y="367"/>
                  </a:lnTo>
                  <a:lnTo>
                    <a:pt x="383" y="366"/>
                  </a:lnTo>
                  <a:lnTo>
                    <a:pt x="383" y="366"/>
                  </a:lnTo>
                  <a:lnTo>
                    <a:pt x="381" y="365"/>
                  </a:lnTo>
                  <a:lnTo>
                    <a:pt x="379" y="364"/>
                  </a:lnTo>
                  <a:lnTo>
                    <a:pt x="378" y="364"/>
                  </a:lnTo>
                  <a:lnTo>
                    <a:pt x="376" y="363"/>
                  </a:lnTo>
                  <a:lnTo>
                    <a:pt x="375" y="363"/>
                  </a:lnTo>
                  <a:lnTo>
                    <a:pt x="372" y="362"/>
                  </a:lnTo>
                  <a:lnTo>
                    <a:pt x="369" y="361"/>
                  </a:lnTo>
                  <a:lnTo>
                    <a:pt x="367" y="361"/>
                  </a:lnTo>
                  <a:lnTo>
                    <a:pt x="365" y="360"/>
                  </a:lnTo>
                  <a:lnTo>
                    <a:pt x="365" y="359"/>
                  </a:lnTo>
                  <a:lnTo>
                    <a:pt x="364" y="359"/>
                  </a:lnTo>
                  <a:lnTo>
                    <a:pt x="364" y="358"/>
                  </a:lnTo>
                  <a:lnTo>
                    <a:pt x="364" y="358"/>
                  </a:lnTo>
                  <a:lnTo>
                    <a:pt x="364" y="357"/>
                  </a:lnTo>
                  <a:lnTo>
                    <a:pt x="363" y="357"/>
                  </a:lnTo>
                  <a:lnTo>
                    <a:pt x="362" y="357"/>
                  </a:lnTo>
                  <a:lnTo>
                    <a:pt x="361" y="356"/>
                  </a:lnTo>
                  <a:lnTo>
                    <a:pt x="361" y="355"/>
                  </a:lnTo>
                  <a:lnTo>
                    <a:pt x="361" y="354"/>
                  </a:lnTo>
                  <a:lnTo>
                    <a:pt x="361" y="353"/>
                  </a:lnTo>
                  <a:lnTo>
                    <a:pt x="360" y="353"/>
                  </a:lnTo>
                  <a:lnTo>
                    <a:pt x="360" y="354"/>
                  </a:lnTo>
                  <a:lnTo>
                    <a:pt x="359" y="354"/>
                  </a:lnTo>
                  <a:lnTo>
                    <a:pt x="359" y="355"/>
                  </a:lnTo>
                  <a:lnTo>
                    <a:pt x="359" y="354"/>
                  </a:lnTo>
                  <a:lnTo>
                    <a:pt x="358" y="354"/>
                  </a:lnTo>
                  <a:lnTo>
                    <a:pt x="358" y="355"/>
                  </a:lnTo>
                  <a:lnTo>
                    <a:pt x="357" y="355"/>
                  </a:lnTo>
                  <a:lnTo>
                    <a:pt x="356" y="355"/>
                  </a:lnTo>
                  <a:lnTo>
                    <a:pt x="356" y="354"/>
                  </a:lnTo>
                  <a:lnTo>
                    <a:pt x="355" y="353"/>
                  </a:lnTo>
                  <a:lnTo>
                    <a:pt x="355" y="354"/>
                  </a:lnTo>
                  <a:lnTo>
                    <a:pt x="355" y="355"/>
                  </a:lnTo>
                  <a:lnTo>
                    <a:pt x="354" y="355"/>
                  </a:lnTo>
                  <a:lnTo>
                    <a:pt x="353" y="355"/>
                  </a:lnTo>
                  <a:lnTo>
                    <a:pt x="353" y="354"/>
                  </a:lnTo>
                  <a:lnTo>
                    <a:pt x="352" y="354"/>
                  </a:lnTo>
                  <a:lnTo>
                    <a:pt x="351" y="355"/>
                  </a:lnTo>
                  <a:lnTo>
                    <a:pt x="350" y="355"/>
                  </a:lnTo>
                  <a:lnTo>
                    <a:pt x="349" y="355"/>
                  </a:lnTo>
                  <a:lnTo>
                    <a:pt x="349" y="354"/>
                  </a:lnTo>
                  <a:lnTo>
                    <a:pt x="350" y="354"/>
                  </a:lnTo>
                  <a:lnTo>
                    <a:pt x="349" y="353"/>
                  </a:lnTo>
                  <a:lnTo>
                    <a:pt x="348" y="353"/>
                  </a:lnTo>
                  <a:lnTo>
                    <a:pt x="348" y="352"/>
                  </a:lnTo>
                  <a:lnTo>
                    <a:pt x="347" y="352"/>
                  </a:lnTo>
                  <a:lnTo>
                    <a:pt x="346" y="352"/>
                  </a:lnTo>
                  <a:lnTo>
                    <a:pt x="346" y="352"/>
                  </a:lnTo>
                  <a:lnTo>
                    <a:pt x="346" y="352"/>
                  </a:lnTo>
                  <a:lnTo>
                    <a:pt x="346" y="352"/>
                  </a:lnTo>
                  <a:lnTo>
                    <a:pt x="345" y="352"/>
                  </a:lnTo>
                  <a:lnTo>
                    <a:pt x="344" y="353"/>
                  </a:lnTo>
                  <a:lnTo>
                    <a:pt x="343" y="352"/>
                  </a:lnTo>
                  <a:lnTo>
                    <a:pt x="342" y="352"/>
                  </a:lnTo>
                  <a:lnTo>
                    <a:pt x="342" y="352"/>
                  </a:lnTo>
                  <a:lnTo>
                    <a:pt x="342" y="351"/>
                  </a:lnTo>
                  <a:lnTo>
                    <a:pt x="341" y="351"/>
                  </a:lnTo>
                  <a:lnTo>
                    <a:pt x="341" y="350"/>
                  </a:lnTo>
                  <a:lnTo>
                    <a:pt x="340" y="350"/>
                  </a:lnTo>
                  <a:lnTo>
                    <a:pt x="340" y="349"/>
                  </a:lnTo>
                  <a:lnTo>
                    <a:pt x="339" y="349"/>
                  </a:lnTo>
                  <a:lnTo>
                    <a:pt x="338" y="349"/>
                  </a:lnTo>
                  <a:lnTo>
                    <a:pt x="338" y="348"/>
                  </a:lnTo>
                  <a:lnTo>
                    <a:pt x="339" y="348"/>
                  </a:lnTo>
                  <a:lnTo>
                    <a:pt x="339" y="347"/>
                  </a:lnTo>
                  <a:lnTo>
                    <a:pt x="338" y="347"/>
                  </a:lnTo>
                  <a:lnTo>
                    <a:pt x="338" y="346"/>
                  </a:lnTo>
                  <a:lnTo>
                    <a:pt x="337" y="346"/>
                  </a:lnTo>
                  <a:lnTo>
                    <a:pt x="337" y="345"/>
                  </a:lnTo>
                  <a:lnTo>
                    <a:pt x="337" y="345"/>
                  </a:lnTo>
                  <a:lnTo>
                    <a:pt x="337" y="344"/>
                  </a:lnTo>
                  <a:lnTo>
                    <a:pt x="336" y="344"/>
                  </a:lnTo>
                  <a:lnTo>
                    <a:pt x="335" y="343"/>
                  </a:lnTo>
                  <a:lnTo>
                    <a:pt x="334" y="343"/>
                  </a:lnTo>
                  <a:lnTo>
                    <a:pt x="335" y="342"/>
                  </a:lnTo>
                  <a:lnTo>
                    <a:pt x="335" y="341"/>
                  </a:lnTo>
                  <a:lnTo>
                    <a:pt x="336" y="342"/>
                  </a:lnTo>
                  <a:lnTo>
                    <a:pt x="336" y="341"/>
                  </a:lnTo>
                  <a:lnTo>
                    <a:pt x="335" y="340"/>
                  </a:lnTo>
                  <a:lnTo>
                    <a:pt x="335" y="339"/>
                  </a:lnTo>
                  <a:lnTo>
                    <a:pt x="335" y="338"/>
                  </a:lnTo>
                  <a:lnTo>
                    <a:pt x="335" y="337"/>
                  </a:lnTo>
                  <a:lnTo>
                    <a:pt x="334" y="337"/>
                  </a:lnTo>
                  <a:lnTo>
                    <a:pt x="334" y="336"/>
                  </a:lnTo>
                  <a:lnTo>
                    <a:pt x="334" y="335"/>
                  </a:lnTo>
                  <a:lnTo>
                    <a:pt x="334" y="334"/>
                  </a:lnTo>
                  <a:lnTo>
                    <a:pt x="333" y="334"/>
                  </a:lnTo>
                  <a:lnTo>
                    <a:pt x="332" y="334"/>
                  </a:lnTo>
                  <a:lnTo>
                    <a:pt x="332" y="333"/>
                  </a:lnTo>
                  <a:lnTo>
                    <a:pt x="333" y="333"/>
                  </a:lnTo>
                  <a:lnTo>
                    <a:pt x="333" y="332"/>
                  </a:lnTo>
                  <a:lnTo>
                    <a:pt x="333" y="331"/>
                  </a:lnTo>
                  <a:lnTo>
                    <a:pt x="332" y="330"/>
                  </a:lnTo>
                  <a:lnTo>
                    <a:pt x="332" y="329"/>
                  </a:lnTo>
                  <a:lnTo>
                    <a:pt x="332" y="328"/>
                  </a:lnTo>
                  <a:lnTo>
                    <a:pt x="331" y="327"/>
                  </a:lnTo>
                  <a:lnTo>
                    <a:pt x="330" y="327"/>
                  </a:lnTo>
                  <a:lnTo>
                    <a:pt x="329" y="328"/>
                  </a:lnTo>
                  <a:lnTo>
                    <a:pt x="328" y="328"/>
                  </a:lnTo>
                  <a:lnTo>
                    <a:pt x="328" y="327"/>
                  </a:lnTo>
                  <a:lnTo>
                    <a:pt x="328" y="326"/>
                  </a:lnTo>
                  <a:lnTo>
                    <a:pt x="328" y="325"/>
                  </a:lnTo>
                  <a:lnTo>
                    <a:pt x="329" y="325"/>
                  </a:lnTo>
                  <a:lnTo>
                    <a:pt x="329" y="325"/>
                  </a:lnTo>
                  <a:lnTo>
                    <a:pt x="329" y="324"/>
                  </a:lnTo>
                  <a:lnTo>
                    <a:pt x="329" y="323"/>
                  </a:lnTo>
                  <a:lnTo>
                    <a:pt x="329" y="324"/>
                  </a:lnTo>
                  <a:lnTo>
                    <a:pt x="328" y="324"/>
                  </a:lnTo>
                  <a:lnTo>
                    <a:pt x="328" y="324"/>
                  </a:lnTo>
                  <a:lnTo>
                    <a:pt x="327" y="323"/>
                  </a:lnTo>
                  <a:lnTo>
                    <a:pt x="327" y="322"/>
                  </a:lnTo>
                  <a:lnTo>
                    <a:pt x="326" y="321"/>
                  </a:lnTo>
                  <a:lnTo>
                    <a:pt x="325" y="321"/>
                  </a:lnTo>
                  <a:lnTo>
                    <a:pt x="324" y="321"/>
                  </a:lnTo>
                  <a:lnTo>
                    <a:pt x="323" y="321"/>
                  </a:lnTo>
                  <a:lnTo>
                    <a:pt x="322" y="321"/>
                  </a:lnTo>
                  <a:lnTo>
                    <a:pt x="322" y="320"/>
                  </a:lnTo>
                  <a:lnTo>
                    <a:pt x="322" y="319"/>
                  </a:lnTo>
                  <a:lnTo>
                    <a:pt x="321" y="319"/>
                  </a:lnTo>
                  <a:lnTo>
                    <a:pt x="321" y="320"/>
                  </a:lnTo>
                  <a:lnTo>
                    <a:pt x="321" y="321"/>
                  </a:lnTo>
                  <a:lnTo>
                    <a:pt x="320" y="321"/>
                  </a:lnTo>
                  <a:lnTo>
                    <a:pt x="320" y="320"/>
                  </a:lnTo>
                  <a:lnTo>
                    <a:pt x="319" y="320"/>
                  </a:lnTo>
                  <a:lnTo>
                    <a:pt x="319" y="320"/>
                  </a:lnTo>
                  <a:lnTo>
                    <a:pt x="319" y="321"/>
                  </a:lnTo>
                  <a:lnTo>
                    <a:pt x="319" y="322"/>
                  </a:lnTo>
                  <a:lnTo>
                    <a:pt x="318" y="322"/>
                  </a:lnTo>
                  <a:lnTo>
                    <a:pt x="318" y="321"/>
                  </a:lnTo>
                  <a:lnTo>
                    <a:pt x="317" y="321"/>
                  </a:lnTo>
                  <a:lnTo>
                    <a:pt x="317" y="322"/>
                  </a:lnTo>
                  <a:lnTo>
                    <a:pt x="316" y="322"/>
                  </a:lnTo>
                  <a:lnTo>
                    <a:pt x="316" y="321"/>
                  </a:lnTo>
                  <a:lnTo>
                    <a:pt x="315" y="321"/>
                  </a:lnTo>
                  <a:lnTo>
                    <a:pt x="316" y="321"/>
                  </a:lnTo>
                  <a:lnTo>
                    <a:pt x="316" y="320"/>
                  </a:lnTo>
                  <a:lnTo>
                    <a:pt x="315" y="320"/>
                  </a:lnTo>
                  <a:lnTo>
                    <a:pt x="315" y="319"/>
                  </a:lnTo>
                  <a:lnTo>
                    <a:pt x="314" y="319"/>
                  </a:lnTo>
                  <a:lnTo>
                    <a:pt x="314" y="318"/>
                  </a:lnTo>
                  <a:lnTo>
                    <a:pt x="314" y="317"/>
                  </a:lnTo>
                  <a:lnTo>
                    <a:pt x="313" y="316"/>
                  </a:lnTo>
                  <a:lnTo>
                    <a:pt x="313" y="316"/>
                  </a:lnTo>
                  <a:lnTo>
                    <a:pt x="313" y="315"/>
                  </a:lnTo>
                  <a:lnTo>
                    <a:pt x="312" y="315"/>
                  </a:lnTo>
                  <a:lnTo>
                    <a:pt x="311" y="314"/>
                  </a:lnTo>
                  <a:lnTo>
                    <a:pt x="311" y="315"/>
                  </a:lnTo>
                  <a:lnTo>
                    <a:pt x="310" y="315"/>
                  </a:lnTo>
                  <a:lnTo>
                    <a:pt x="310" y="314"/>
                  </a:lnTo>
                  <a:lnTo>
                    <a:pt x="309" y="313"/>
                  </a:lnTo>
                  <a:lnTo>
                    <a:pt x="308" y="313"/>
                  </a:lnTo>
                  <a:lnTo>
                    <a:pt x="308" y="311"/>
                  </a:lnTo>
                  <a:lnTo>
                    <a:pt x="307" y="310"/>
                  </a:lnTo>
                  <a:lnTo>
                    <a:pt x="306" y="310"/>
                  </a:lnTo>
                  <a:lnTo>
                    <a:pt x="303" y="311"/>
                  </a:lnTo>
                  <a:lnTo>
                    <a:pt x="301" y="311"/>
                  </a:lnTo>
                  <a:lnTo>
                    <a:pt x="301" y="312"/>
                  </a:lnTo>
                  <a:lnTo>
                    <a:pt x="298" y="312"/>
                  </a:lnTo>
                  <a:lnTo>
                    <a:pt x="293" y="314"/>
                  </a:lnTo>
                  <a:lnTo>
                    <a:pt x="290" y="314"/>
                  </a:lnTo>
                  <a:lnTo>
                    <a:pt x="289" y="314"/>
                  </a:lnTo>
                  <a:lnTo>
                    <a:pt x="281" y="316"/>
                  </a:lnTo>
                  <a:lnTo>
                    <a:pt x="280" y="316"/>
                  </a:lnTo>
                  <a:lnTo>
                    <a:pt x="279" y="316"/>
                  </a:lnTo>
                  <a:lnTo>
                    <a:pt x="273" y="317"/>
                  </a:lnTo>
                  <a:lnTo>
                    <a:pt x="271" y="318"/>
                  </a:lnTo>
                  <a:lnTo>
                    <a:pt x="265" y="319"/>
                  </a:lnTo>
                  <a:lnTo>
                    <a:pt x="264" y="320"/>
                  </a:lnTo>
                  <a:lnTo>
                    <a:pt x="262" y="320"/>
                  </a:lnTo>
                  <a:lnTo>
                    <a:pt x="258" y="321"/>
                  </a:lnTo>
                  <a:lnTo>
                    <a:pt x="255" y="322"/>
                  </a:lnTo>
                  <a:lnTo>
                    <a:pt x="254" y="322"/>
                  </a:lnTo>
                  <a:lnTo>
                    <a:pt x="248" y="323"/>
                  </a:lnTo>
                  <a:lnTo>
                    <a:pt x="244" y="324"/>
                  </a:lnTo>
                  <a:lnTo>
                    <a:pt x="238" y="325"/>
                  </a:lnTo>
                  <a:lnTo>
                    <a:pt x="238" y="325"/>
                  </a:lnTo>
                  <a:lnTo>
                    <a:pt x="230" y="326"/>
                  </a:lnTo>
                  <a:lnTo>
                    <a:pt x="229" y="326"/>
                  </a:lnTo>
                  <a:lnTo>
                    <a:pt x="228" y="327"/>
                  </a:lnTo>
                  <a:lnTo>
                    <a:pt x="227" y="327"/>
                  </a:lnTo>
                  <a:lnTo>
                    <a:pt x="226" y="327"/>
                  </a:lnTo>
                  <a:lnTo>
                    <a:pt x="225" y="327"/>
                  </a:lnTo>
                  <a:lnTo>
                    <a:pt x="225" y="328"/>
                  </a:lnTo>
                  <a:lnTo>
                    <a:pt x="224" y="328"/>
                  </a:lnTo>
                  <a:lnTo>
                    <a:pt x="214" y="330"/>
                  </a:lnTo>
                  <a:lnTo>
                    <a:pt x="212" y="330"/>
                  </a:lnTo>
                  <a:lnTo>
                    <a:pt x="210" y="331"/>
                  </a:lnTo>
                  <a:lnTo>
                    <a:pt x="209" y="331"/>
                  </a:lnTo>
                  <a:lnTo>
                    <a:pt x="206" y="332"/>
                  </a:lnTo>
                  <a:lnTo>
                    <a:pt x="205" y="332"/>
                  </a:lnTo>
                  <a:lnTo>
                    <a:pt x="200" y="333"/>
                  </a:lnTo>
                  <a:lnTo>
                    <a:pt x="199" y="333"/>
                  </a:lnTo>
                  <a:lnTo>
                    <a:pt x="198" y="333"/>
                  </a:lnTo>
                  <a:lnTo>
                    <a:pt x="198" y="334"/>
                  </a:lnTo>
                  <a:lnTo>
                    <a:pt x="196" y="334"/>
                  </a:lnTo>
                  <a:lnTo>
                    <a:pt x="193" y="334"/>
                  </a:lnTo>
                  <a:lnTo>
                    <a:pt x="191" y="334"/>
                  </a:lnTo>
                  <a:lnTo>
                    <a:pt x="190" y="335"/>
                  </a:lnTo>
                  <a:lnTo>
                    <a:pt x="188" y="335"/>
                  </a:lnTo>
                  <a:lnTo>
                    <a:pt x="187" y="335"/>
                  </a:lnTo>
                  <a:lnTo>
                    <a:pt x="186" y="335"/>
                  </a:lnTo>
                  <a:lnTo>
                    <a:pt x="185" y="336"/>
                  </a:lnTo>
                  <a:lnTo>
                    <a:pt x="182" y="336"/>
                  </a:lnTo>
                  <a:lnTo>
                    <a:pt x="182" y="336"/>
                  </a:lnTo>
                  <a:lnTo>
                    <a:pt x="180" y="337"/>
                  </a:lnTo>
                  <a:lnTo>
                    <a:pt x="172" y="338"/>
                  </a:lnTo>
                  <a:lnTo>
                    <a:pt x="166" y="340"/>
                  </a:lnTo>
                  <a:lnTo>
                    <a:pt x="163" y="341"/>
                  </a:lnTo>
                  <a:lnTo>
                    <a:pt x="159" y="341"/>
                  </a:lnTo>
                  <a:lnTo>
                    <a:pt x="150" y="343"/>
                  </a:lnTo>
                  <a:lnTo>
                    <a:pt x="142" y="344"/>
                  </a:lnTo>
                  <a:lnTo>
                    <a:pt x="137" y="345"/>
                  </a:lnTo>
                  <a:lnTo>
                    <a:pt x="136" y="345"/>
                  </a:lnTo>
                  <a:lnTo>
                    <a:pt x="136" y="345"/>
                  </a:lnTo>
                  <a:lnTo>
                    <a:pt x="133" y="346"/>
                  </a:lnTo>
                  <a:lnTo>
                    <a:pt x="129" y="347"/>
                  </a:lnTo>
                  <a:lnTo>
                    <a:pt x="127" y="347"/>
                  </a:lnTo>
                  <a:lnTo>
                    <a:pt x="125" y="348"/>
                  </a:lnTo>
                  <a:lnTo>
                    <a:pt x="123" y="348"/>
                  </a:lnTo>
                  <a:lnTo>
                    <a:pt x="121" y="348"/>
                  </a:lnTo>
                  <a:lnTo>
                    <a:pt x="119" y="349"/>
                  </a:lnTo>
                  <a:lnTo>
                    <a:pt x="117" y="349"/>
                  </a:lnTo>
                  <a:lnTo>
                    <a:pt x="112" y="350"/>
                  </a:lnTo>
                  <a:lnTo>
                    <a:pt x="108" y="351"/>
                  </a:lnTo>
                  <a:lnTo>
                    <a:pt x="107" y="352"/>
                  </a:lnTo>
                  <a:lnTo>
                    <a:pt x="106" y="352"/>
                  </a:lnTo>
                  <a:lnTo>
                    <a:pt x="104" y="352"/>
                  </a:lnTo>
                  <a:lnTo>
                    <a:pt x="101" y="352"/>
                  </a:lnTo>
                  <a:lnTo>
                    <a:pt x="99" y="352"/>
                  </a:lnTo>
                  <a:lnTo>
                    <a:pt x="93" y="353"/>
                  </a:lnTo>
                  <a:lnTo>
                    <a:pt x="89" y="354"/>
                  </a:lnTo>
                  <a:lnTo>
                    <a:pt x="85" y="355"/>
                  </a:lnTo>
                  <a:lnTo>
                    <a:pt x="84" y="355"/>
                  </a:lnTo>
                  <a:lnTo>
                    <a:pt x="82" y="356"/>
                  </a:lnTo>
                  <a:lnTo>
                    <a:pt x="81" y="356"/>
                  </a:lnTo>
                  <a:lnTo>
                    <a:pt x="77" y="357"/>
                  </a:lnTo>
                  <a:lnTo>
                    <a:pt x="73" y="358"/>
                  </a:lnTo>
                  <a:lnTo>
                    <a:pt x="68" y="359"/>
                  </a:lnTo>
                  <a:lnTo>
                    <a:pt x="64" y="359"/>
                  </a:lnTo>
                  <a:lnTo>
                    <a:pt x="63" y="360"/>
                  </a:lnTo>
                  <a:lnTo>
                    <a:pt x="60" y="360"/>
                  </a:lnTo>
                  <a:lnTo>
                    <a:pt x="58" y="361"/>
                  </a:lnTo>
                  <a:lnTo>
                    <a:pt x="57" y="361"/>
                  </a:lnTo>
                  <a:lnTo>
                    <a:pt x="52" y="361"/>
                  </a:lnTo>
                  <a:lnTo>
                    <a:pt x="46" y="362"/>
                  </a:lnTo>
                  <a:lnTo>
                    <a:pt x="44" y="362"/>
                  </a:lnTo>
                  <a:lnTo>
                    <a:pt x="40" y="363"/>
                  </a:lnTo>
                  <a:lnTo>
                    <a:pt x="39" y="363"/>
                  </a:lnTo>
                  <a:lnTo>
                    <a:pt x="36" y="364"/>
                  </a:lnTo>
                  <a:lnTo>
                    <a:pt x="33" y="365"/>
                  </a:lnTo>
                  <a:lnTo>
                    <a:pt x="30" y="365"/>
                  </a:lnTo>
                  <a:lnTo>
                    <a:pt x="27" y="366"/>
                  </a:lnTo>
                  <a:lnTo>
                    <a:pt x="24" y="367"/>
                  </a:lnTo>
                  <a:lnTo>
                    <a:pt x="19" y="367"/>
                  </a:lnTo>
                  <a:lnTo>
                    <a:pt x="18" y="368"/>
                  </a:lnTo>
                  <a:lnTo>
                    <a:pt x="13" y="368"/>
                  </a:lnTo>
                  <a:lnTo>
                    <a:pt x="12" y="369"/>
                  </a:lnTo>
                  <a:lnTo>
                    <a:pt x="11" y="369"/>
                  </a:lnTo>
                  <a:lnTo>
                    <a:pt x="10" y="369"/>
                  </a:lnTo>
                  <a:lnTo>
                    <a:pt x="9" y="369"/>
                  </a:lnTo>
                  <a:lnTo>
                    <a:pt x="3" y="370"/>
                  </a:lnTo>
                  <a:lnTo>
                    <a:pt x="3" y="368"/>
                  </a:lnTo>
                  <a:lnTo>
                    <a:pt x="2" y="361"/>
                  </a:lnTo>
                  <a:lnTo>
                    <a:pt x="1" y="359"/>
                  </a:lnTo>
                  <a:lnTo>
                    <a:pt x="1" y="358"/>
                  </a:lnTo>
                  <a:lnTo>
                    <a:pt x="1" y="355"/>
                  </a:lnTo>
                  <a:lnTo>
                    <a:pt x="0" y="354"/>
                  </a:lnTo>
                  <a:lnTo>
                    <a:pt x="0" y="353"/>
                  </a:lnTo>
                  <a:lnTo>
                    <a:pt x="0" y="352"/>
                  </a:lnTo>
                  <a:lnTo>
                    <a:pt x="0" y="347"/>
                  </a:lnTo>
                  <a:lnTo>
                    <a:pt x="0" y="346"/>
                  </a:lnTo>
                  <a:lnTo>
                    <a:pt x="0" y="344"/>
                  </a:lnTo>
                  <a:lnTo>
                    <a:pt x="1" y="343"/>
                  </a:lnTo>
                  <a:lnTo>
                    <a:pt x="2" y="343"/>
                  </a:lnTo>
                  <a:lnTo>
                    <a:pt x="5" y="340"/>
                  </a:lnTo>
                  <a:lnTo>
                    <a:pt x="6" y="340"/>
                  </a:lnTo>
                  <a:lnTo>
                    <a:pt x="7" y="339"/>
                  </a:lnTo>
                  <a:lnTo>
                    <a:pt x="7" y="338"/>
                  </a:lnTo>
                  <a:lnTo>
                    <a:pt x="9" y="337"/>
                  </a:lnTo>
                  <a:lnTo>
                    <a:pt x="9" y="336"/>
                  </a:lnTo>
                  <a:lnTo>
                    <a:pt x="9" y="335"/>
                  </a:lnTo>
                  <a:lnTo>
                    <a:pt x="11" y="334"/>
                  </a:lnTo>
                  <a:lnTo>
                    <a:pt x="12" y="333"/>
                  </a:lnTo>
                  <a:lnTo>
                    <a:pt x="13" y="333"/>
                  </a:lnTo>
                  <a:lnTo>
                    <a:pt x="14" y="332"/>
                  </a:lnTo>
                  <a:lnTo>
                    <a:pt x="15" y="331"/>
                  </a:lnTo>
                  <a:lnTo>
                    <a:pt x="16" y="330"/>
                  </a:lnTo>
                  <a:lnTo>
                    <a:pt x="16" y="329"/>
                  </a:lnTo>
                  <a:lnTo>
                    <a:pt x="17" y="329"/>
                  </a:lnTo>
                  <a:lnTo>
                    <a:pt x="17" y="328"/>
                  </a:lnTo>
                  <a:lnTo>
                    <a:pt x="18" y="327"/>
                  </a:lnTo>
                  <a:lnTo>
                    <a:pt x="18" y="327"/>
                  </a:lnTo>
                  <a:lnTo>
                    <a:pt x="18" y="326"/>
                  </a:lnTo>
                  <a:lnTo>
                    <a:pt x="19" y="325"/>
                  </a:lnTo>
                  <a:lnTo>
                    <a:pt x="20" y="324"/>
                  </a:lnTo>
                  <a:lnTo>
                    <a:pt x="20" y="323"/>
                  </a:lnTo>
                  <a:lnTo>
                    <a:pt x="21" y="323"/>
                  </a:lnTo>
                  <a:lnTo>
                    <a:pt x="22" y="322"/>
                  </a:lnTo>
                  <a:lnTo>
                    <a:pt x="23" y="320"/>
                  </a:lnTo>
                  <a:lnTo>
                    <a:pt x="24" y="319"/>
                  </a:lnTo>
                  <a:lnTo>
                    <a:pt x="25" y="319"/>
                  </a:lnTo>
                  <a:lnTo>
                    <a:pt x="26" y="318"/>
                  </a:lnTo>
                  <a:lnTo>
                    <a:pt x="26" y="317"/>
                  </a:lnTo>
                  <a:lnTo>
                    <a:pt x="27" y="317"/>
                  </a:lnTo>
                  <a:lnTo>
                    <a:pt x="27" y="316"/>
                  </a:lnTo>
                  <a:lnTo>
                    <a:pt x="28" y="316"/>
                  </a:lnTo>
                  <a:lnTo>
                    <a:pt x="28" y="316"/>
                  </a:lnTo>
                  <a:lnTo>
                    <a:pt x="29" y="315"/>
                  </a:lnTo>
                  <a:lnTo>
                    <a:pt x="30" y="314"/>
                  </a:lnTo>
                  <a:lnTo>
                    <a:pt x="31" y="314"/>
                  </a:lnTo>
                  <a:lnTo>
                    <a:pt x="31" y="313"/>
                  </a:lnTo>
                  <a:lnTo>
                    <a:pt x="32" y="313"/>
                  </a:lnTo>
                  <a:lnTo>
                    <a:pt x="33" y="312"/>
                  </a:lnTo>
                  <a:lnTo>
                    <a:pt x="34" y="312"/>
                  </a:lnTo>
                  <a:lnTo>
                    <a:pt x="35" y="311"/>
                  </a:lnTo>
                  <a:lnTo>
                    <a:pt x="36" y="311"/>
                  </a:lnTo>
                  <a:lnTo>
                    <a:pt x="36" y="311"/>
                  </a:lnTo>
                  <a:lnTo>
                    <a:pt x="36" y="310"/>
                  </a:lnTo>
                  <a:lnTo>
                    <a:pt x="36" y="309"/>
                  </a:lnTo>
                  <a:lnTo>
                    <a:pt x="37" y="309"/>
                  </a:lnTo>
                  <a:lnTo>
                    <a:pt x="37" y="307"/>
                  </a:lnTo>
                  <a:lnTo>
                    <a:pt x="37" y="306"/>
                  </a:lnTo>
                  <a:lnTo>
                    <a:pt x="38" y="305"/>
                  </a:lnTo>
                  <a:lnTo>
                    <a:pt x="39" y="303"/>
                  </a:lnTo>
                  <a:lnTo>
                    <a:pt x="40" y="301"/>
                  </a:lnTo>
                  <a:lnTo>
                    <a:pt x="41" y="301"/>
                  </a:lnTo>
                  <a:lnTo>
                    <a:pt x="41" y="300"/>
                  </a:lnTo>
                  <a:lnTo>
                    <a:pt x="40" y="299"/>
                  </a:lnTo>
                  <a:lnTo>
                    <a:pt x="40" y="298"/>
                  </a:lnTo>
                  <a:lnTo>
                    <a:pt x="41" y="298"/>
                  </a:lnTo>
                  <a:lnTo>
                    <a:pt x="41" y="297"/>
                  </a:lnTo>
                  <a:lnTo>
                    <a:pt x="42" y="296"/>
                  </a:lnTo>
                  <a:lnTo>
                    <a:pt x="43" y="295"/>
                  </a:lnTo>
                  <a:lnTo>
                    <a:pt x="44" y="295"/>
                  </a:lnTo>
                  <a:lnTo>
                    <a:pt x="45" y="294"/>
                  </a:lnTo>
                  <a:lnTo>
                    <a:pt x="46" y="293"/>
                  </a:lnTo>
                  <a:lnTo>
                    <a:pt x="47" y="292"/>
                  </a:lnTo>
                  <a:lnTo>
                    <a:pt x="47" y="291"/>
                  </a:lnTo>
                  <a:lnTo>
                    <a:pt x="48" y="291"/>
                  </a:lnTo>
                  <a:lnTo>
                    <a:pt x="48" y="290"/>
                  </a:lnTo>
                  <a:lnTo>
                    <a:pt x="49" y="290"/>
                  </a:lnTo>
                  <a:lnTo>
                    <a:pt x="50" y="289"/>
                  </a:lnTo>
                  <a:lnTo>
                    <a:pt x="52" y="287"/>
                  </a:lnTo>
                  <a:lnTo>
                    <a:pt x="53" y="286"/>
                  </a:lnTo>
                  <a:lnTo>
                    <a:pt x="53" y="285"/>
                  </a:lnTo>
                  <a:lnTo>
                    <a:pt x="53" y="284"/>
                  </a:lnTo>
                  <a:lnTo>
                    <a:pt x="52" y="284"/>
                  </a:lnTo>
                  <a:lnTo>
                    <a:pt x="52" y="283"/>
                  </a:lnTo>
                  <a:lnTo>
                    <a:pt x="52" y="282"/>
                  </a:lnTo>
                  <a:lnTo>
                    <a:pt x="51" y="281"/>
                  </a:lnTo>
                  <a:lnTo>
                    <a:pt x="52" y="280"/>
                  </a:lnTo>
                  <a:lnTo>
                    <a:pt x="52" y="279"/>
                  </a:lnTo>
                  <a:lnTo>
                    <a:pt x="51" y="279"/>
                  </a:lnTo>
                  <a:lnTo>
                    <a:pt x="50" y="279"/>
                  </a:lnTo>
                  <a:lnTo>
                    <a:pt x="49" y="278"/>
                  </a:lnTo>
                  <a:lnTo>
                    <a:pt x="49" y="277"/>
                  </a:lnTo>
                  <a:lnTo>
                    <a:pt x="48" y="276"/>
                  </a:lnTo>
                  <a:lnTo>
                    <a:pt x="47" y="277"/>
                  </a:lnTo>
                  <a:lnTo>
                    <a:pt x="47" y="276"/>
                  </a:lnTo>
                  <a:lnTo>
                    <a:pt x="47" y="275"/>
                  </a:lnTo>
                  <a:lnTo>
                    <a:pt x="47" y="274"/>
                  </a:lnTo>
                  <a:lnTo>
                    <a:pt x="47" y="273"/>
                  </a:lnTo>
                  <a:lnTo>
                    <a:pt x="46" y="273"/>
                  </a:lnTo>
                  <a:lnTo>
                    <a:pt x="46" y="272"/>
                  </a:lnTo>
                  <a:lnTo>
                    <a:pt x="46" y="271"/>
                  </a:lnTo>
                  <a:lnTo>
                    <a:pt x="45" y="270"/>
                  </a:lnTo>
                  <a:lnTo>
                    <a:pt x="45" y="270"/>
                  </a:lnTo>
                  <a:lnTo>
                    <a:pt x="43" y="270"/>
                  </a:lnTo>
                  <a:lnTo>
                    <a:pt x="41" y="270"/>
                  </a:lnTo>
                  <a:lnTo>
                    <a:pt x="38" y="269"/>
                  </a:lnTo>
                  <a:lnTo>
                    <a:pt x="38" y="268"/>
                  </a:lnTo>
                  <a:lnTo>
                    <a:pt x="37" y="267"/>
                  </a:lnTo>
                  <a:lnTo>
                    <a:pt x="37" y="266"/>
                  </a:lnTo>
                  <a:lnTo>
                    <a:pt x="37" y="265"/>
                  </a:lnTo>
                  <a:lnTo>
                    <a:pt x="38" y="264"/>
                  </a:lnTo>
                  <a:lnTo>
                    <a:pt x="38" y="262"/>
                  </a:lnTo>
                  <a:lnTo>
                    <a:pt x="37" y="261"/>
                  </a:lnTo>
                  <a:lnTo>
                    <a:pt x="37" y="261"/>
                  </a:lnTo>
                  <a:lnTo>
                    <a:pt x="36" y="261"/>
                  </a:lnTo>
                  <a:lnTo>
                    <a:pt x="36" y="261"/>
                  </a:lnTo>
                  <a:lnTo>
                    <a:pt x="35" y="261"/>
                  </a:lnTo>
                  <a:lnTo>
                    <a:pt x="33" y="261"/>
                  </a:lnTo>
                  <a:lnTo>
                    <a:pt x="33" y="260"/>
                  </a:lnTo>
                  <a:lnTo>
                    <a:pt x="33" y="259"/>
                  </a:lnTo>
                  <a:lnTo>
                    <a:pt x="33" y="258"/>
                  </a:lnTo>
                  <a:lnTo>
                    <a:pt x="33" y="257"/>
                  </a:lnTo>
                  <a:lnTo>
                    <a:pt x="33" y="256"/>
                  </a:lnTo>
                  <a:lnTo>
                    <a:pt x="34" y="255"/>
                  </a:lnTo>
                  <a:lnTo>
                    <a:pt x="34" y="254"/>
                  </a:lnTo>
                  <a:lnTo>
                    <a:pt x="34" y="253"/>
                  </a:lnTo>
                  <a:lnTo>
                    <a:pt x="33" y="252"/>
                  </a:lnTo>
                  <a:lnTo>
                    <a:pt x="33" y="251"/>
                  </a:lnTo>
                  <a:lnTo>
                    <a:pt x="33" y="251"/>
                  </a:lnTo>
                  <a:lnTo>
                    <a:pt x="32" y="250"/>
                  </a:lnTo>
                  <a:lnTo>
                    <a:pt x="32" y="249"/>
                  </a:lnTo>
                  <a:lnTo>
                    <a:pt x="32" y="248"/>
                  </a:lnTo>
                  <a:lnTo>
                    <a:pt x="32" y="247"/>
                  </a:lnTo>
                  <a:lnTo>
                    <a:pt x="31" y="245"/>
                  </a:lnTo>
                  <a:lnTo>
                    <a:pt x="31" y="244"/>
                  </a:lnTo>
                  <a:lnTo>
                    <a:pt x="30" y="244"/>
                  </a:lnTo>
                  <a:lnTo>
                    <a:pt x="30" y="243"/>
                  </a:lnTo>
                  <a:lnTo>
                    <a:pt x="33" y="242"/>
                  </a:lnTo>
                  <a:lnTo>
                    <a:pt x="35" y="241"/>
                  </a:lnTo>
                  <a:lnTo>
                    <a:pt x="36" y="240"/>
                  </a:lnTo>
                  <a:lnTo>
                    <a:pt x="37" y="240"/>
                  </a:lnTo>
                  <a:lnTo>
                    <a:pt x="39" y="239"/>
                  </a:lnTo>
                  <a:lnTo>
                    <a:pt x="41" y="237"/>
                  </a:lnTo>
                  <a:lnTo>
                    <a:pt x="44" y="236"/>
                  </a:lnTo>
                  <a:lnTo>
                    <a:pt x="44" y="235"/>
                  </a:lnTo>
                  <a:lnTo>
                    <a:pt x="45" y="235"/>
                  </a:lnTo>
                  <a:lnTo>
                    <a:pt x="45" y="234"/>
                  </a:lnTo>
                  <a:lnTo>
                    <a:pt x="46" y="234"/>
                  </a:lnTo>
                  <a:lnTo>
                    <a:pt x="47" y="234"/>
                  </a:lnTo>
                  <a:lnTo>
                    <a:pt x="48" y="233"/>
                  </a:lnTo>
                  <a:lnTo>
                    <a:pt x="50" y="233"/>
                  </a:lnTo>
                  <a:lnTo>
                    <a:pt x="51" y="233"/>
                  </a:lnTo>
                  <a:lnTo>
                    <a:pt x="53" y="232"/>
                  </a:lnTo>
                  <a:lnTo>
                    <a:pt x="54" y="231"/>
                  </a:lnTo>
                  <a:lnTo>
                    <a:pt x="58" y="229"/>
                  </a:lnTo>
                  <a:lnTo>
                    <a:pt x="63" y="227"/>
                  </a:lnTo>
                  <a:lnTo>
                    <a:pt x="63" y="226"/>
                  </a:lnTo>
                  <a:lnTo>
                    <a:pt x="64" y="226"/>
                  </a:lnTo>
                  <a:lnTo>
                    <a:pt x="65" y="226"/>
                  </a:lnTo>
                  <a:lnTo>
                    <a:pt x="67" y="225"/>
                  </a:lnTo>
                  <a:lnTo>
                    <a:pt x="68" y="225"/>
                  </a:lnTo>
                  <a:lnTo>
                    <a:pt x="69" y="225"/>
                  </a:lnTo>
                  <a:lnTo>
                    <a:pt x="70" y="225"/>
                  </a:lnTo>
                  <a:lnTo>
                    <a:pt x="71" y="224"/>
                  </a:lnTo>
                  <a:lnTo>
                    <a:pt x="74" y="224"/>
                  </a:lnTo>
                  <a:lnTo>
                    <a:pt x="75" y="224"/>
                  </a:lnTo>
                  <a:lnTo>
                    <a:pt x="76" y="224"/>
                  </a:lnTo>
                  <a:lnTo>
                    <a:pt x="77" y="224"/>
                  </a:lnTo>
                  <a:lnTo>
                    <a:pt x="78" y="224"/>
                  </a:lnTo>
                  <a:lnTo>
                    <a:pt x="80" y="224"/>
                  </a:lnTo>
                  <a:lnTo>
                    <a:pt x="81" y="223"/>
                  </a:lnTo>
                  <a:lnTo>
                    <a:pt x="82" y="223"/>
                  </a:lnTo>
                  <a:lnTo>
                    <a:pt x="82" y="223"/>
                  </a:lnTo>
                  <a:lnTo>
                    <a:pt x="83" y="223"/>
                  </a:lnTo>
                  <a:lnTo>
                    <a:pt x="84" y="223"/>
                  </a:lnTo>
                  <a:lnTo>
                    <a:pt x="87" y="222"/>
                  </a:lnTo>
                  <a:lnTo>
                    <a:pt x="88" y="222"/>
                  </a:lnTo>
                  <a:lnTo>
                    <a:pt x="90" y="221"/>
                  </a:lnTo>
                  <a:lnTo>
                    <a:pt x="91" y="221"/>
                  </a:lnTo>
                  <a:lnTo>
                    <a:pt x="91" y="221"/>
                  </a:lnTo>
                  <a:lnTo>
                    <a:pt x="92" y="221"/>
                  </a:lnTo>
                  <a:lnTo>
                    <a:pt x="93" y="220"/>
                  </a:lnTo>
                  <a:lnTo>
                    <a:pt x="94" y="220"/>
                  </a:lnTo>
                  <a:lnTo>
                    <a:pt x="95" y="220"/>
                  </a:lnTo>
                  <a:lnTo>
                    <a:pt x="97" y="220"/>
                  </a:lnTo>
                  <a:lnTo>
                    <a:pt x="98" y="220"/>
                  </a:lnTo>
                  <a:lnTo>
                    <a:pt x="99" y="220"/>
                  </a:lnTo>
                  <a:lnTo>
                    <a:pt x="100" y="220"/>
                  </a:lnTo>
                  <a:lnTo>
                    <a:pt x="102" y="219"/>
                  </a:lnTo>
                  <a:lnTo>
                    <a:pt x="103" y="219"/>
                  </a:lnTo>
                  <a:lnTo>
                    <a:pt x="104" y="220"/>
                  </a:lnTo>
                  <a:lnTo>
                    <a:pt x="106" y="220"/>
                  </a:lnTo>
                  <a:lnTo>
                    <a:pt x="107" y="220"/>
                  </a:lnTo>
                  <a:lnTo>
                    <a:pt x="108" y="220"/>
                  </a:lnTo>
                  <a:lnTo>
                    <a:pt x="109" y="220"/>
                  </a:lnTo>
                  <a:lnTo>
                    <a:pt x="113" y="220"/>
                  </a:lnTo>
                  <a:lnTo>
                    <a:pt x="114" y="220"/>
                  </a:lnTo>
                  <a:lnTo>
                    <a:pt x="115" y="220"/>
                  </a:lnTo>
                  <a:lnTo>
                    <a:pt x="116" y="220"/>
                  </a:lnTo>
                  <a:lnTo>
                    <a:pt x="116" y="219"/>
                  </a:lnTo>
                  <a:lnTo>
                    <a:pt x="117" y="219"/>
                  </a:lnTo>
                  <a:lnTo>
                    <a:pt x="118" y="219"/>
                  </a:lnTo>
                  <a:lnTo>
                    <a:pt x="118" y="220"/>
                  </a:lnTo>
                  <a:lnTo>
                    <a:pt x="119" y="220"/>
                  </a:lnTo>
                  <a:lnTo>
                    <a:pt x="120" y="220"/>
                  </a:lnTo>
                  <a:lnTo>
                    <a:pt x="122" y="222"/>
                  </a:lnTo>
                  <a:lnTo>
                    <a:pt x="123" y="222"/>
                  </a:lnTo>
                  <a:lnTo>
                    <a:pt x="124" y="223"/>
                  </a:lnTo>
                  <a:lnTo>
                    <a:pt x="125" y="224"/>
                  </a:lnTo>
                  <a:lnTo>
                    <a:pt x="126" y="224"/>
                  </a:lnTo>
                  <a:lnTo>
                    <a:pt x="127" y="224"/>
                  </a:lnTo>
                  <a:lnTo>
                    <a:pt x="127" y="224"/>
                  </a:lnTo>
                  <a:lnTo>
                    <a:pt x="127" y="224"/>
                  </a:lnTo>
                  <a:lnTo>
                    <a:pt x="129" y="224"/>
                  </a:lnTo>
                  <a:lnTo>
                    <a:pt x="130" y="225"/>
                  </a:lnTo>
                  <a:lnTo>
                    <a:pt x="131" y="226"/>
                  </a:lnTo>
                  <a:lnTo>
                    <a:pt x="133" y="226"/>
                  </a:lnTo>
                  <a:lnTo>
                    <a:pt x="135" y="226"/>
                  </a:lnTo>
                  <a:lnTo>
                    <a:pt x="135" y="225"/>
                  </a:lnTo>
                  <a:lnTo>
                    <a:pt x="136" y="224"/>
                  </a:lnTo>
                  <a:lnTo>
                    <a:pt x="136" y="224"/>
                  </a:lnTo>
                  <a:lnTo>
                    <a:pt x="137" y="224"/>
                  </a:lnTo>
                  <a:lnTo>
                    <a:pt x="138" y="223"/>
                  </a:lnTo>
                  <a:lnTo>
                    <a:pt x="139" y="223"/>
                  </a:lnTo>
                  <a:lnTo>
                    <a:pt x="140" y="222"/>
                  </a:lnTo>
                  <a:lnTo>
                    <a:pt x="141" y="222"/>
                  </a:lnTo>
                  <a:lnTo>
                    <a:pt x="142" y="221"/>
                  </a:lnTo>
                  <a:lnTo>
                    <a:pt x="143" y="221"/>
                  </a:lnTo>
                  <a:lnTo>
                    <a:pt x="143" y="220"/>
                  </a:lnTo>
                  <a:lnTo>
                    <a:pt x="144" y="220"/>
                  </a:lnTo>
                  <a:lnTo>
                    <a:pt x="145" y="220"/>
                  </a:lnTo>
                  <a:lnTo>
                    <a:pt x="146" y="219"/>
                  </a:lnTo>
                  <a:lnTo>
                    <a:pt x="148" y="219"/>
                  </a:lnTo>
                  <a:lnTo>
                    <a:pt x="149" y="219"/>
                  </a:lnTo>
                  <a:lnTo>
                    <a:pt x="150" y="219"/>
                  </a:lnTo>
                  <a:lnTo>
                    <a:pt x="151" y="219"/>
                  </a:lnTo>
                  <a:lnTo>
                    <a:pt x="152" y="218"/>
                  </a:lnTo>
                  <a:lnTo>
                    <a:pt x="153" y="218"/>
                  </a:lnTo>
                  <a:lnTo>
                    <a:pt x="154" y="218"/>
                  </a:lnTo>
                  <a:lnTo>
                    <a:pt x="155" y="217"/>
                  </a:lnTo>
                  <a:lnTo>
                    <a:pt x="155" y="217"/>
                  </a:lnTo>
                  <a:lnTo>
                    <a:pt x="156" y="217"/>
                  </a:lnTo>
                  <a:lnTo>
                    <a:pt x="157" y="217"/>
                  </a:lnTo>
                  <a:lnTo>
                    <a:pt x="158" y="217"/>
                  </a:lnTo>
                  <a:lnTo>
                    <a:pt x="158" y="216"/>
                  </a:lnTo>
                  <a:lnTo>
                    <a:pt x="160" y="216"/>
                  </a:lnTo>
                  <a:lnTo>
                    <a:pt x="161" y="216"/>
                  </a:lnTo>
                  <a:lnTo>
                    <a:pt x="161" y="215"/>
                  </a:lnTo>
                  <a:lnTo>
                    <a:pt x="162" y="215"/>
                  </a:lnTo>
                  <a:lnTo>
                    <a:pt x="163" y="215"/>
                  </a:lnTo>
                  <a:lnTo>
                    <a:pt x="164" y="215"/>
                  </a:lnTo>
                  <a:lnTo>
                    <a:pt x="164" y="215"/>
                  </a:lnTo>
                  <a:lnTo>
                    <a:pt x="165" y="215"/>
                  </a:lnTo>
                  <a:lnTo>
                    <a:pt x="166" y="215"/>
                  </a:lnTo>
                  <a:lnTo>
                    <a:pt x="167" y="216"/>
                  </a:lnTo>
                  <a:lnTo>
                    <a:pt x="168" y="215"/>
                  </a:lnTo>
                  <a:lnTo>
                    <a:pt x="169" y="215"/>
                  </a:lnTo>
                  <a:lnTo>
                    <a:pt x="170" y="215"/>
                  </a:lnTo>
                  <a:lnTo>
                    <a:pt x="171" y="215"/>
                  </a:lnTo>
                  <a:lnTo>
                    <a:pt x="172" y="215"/>
                  </a:lnTo>
                  <a:lnTo>
                    <a:pt x="173" y="215"/>
                  </a:lnTo>
                  <a:lnTo>
                    <a:pt x="173" y="215"/>
                  </a:lnTo>
                  <a:lnTo>
                    <a:pt x="173" y="214"/>
                  </a:lnTo>
                  <a:lnTo>
                    <a:pt x="174" y="213"/>
                  </a:lnTo>
                  <a:lnTo>
                    <a:pt x="175" y="213"/>
                  </a:lnTo>
                  <a:lnTo>
                    <a:pt x="175" y="212"/>
                  </a:lnTo>
                  <a:lnTo>
                    <a:pt x="177" y="212"/>
                  </a:lnTo>
                  <a:lnTo>
                    <a:pt x="179" y="211"/>
                  </a:lnTo>
                  <a:lnTo>
                    <a:pt x="180" y="210"/>
                  </a:lnTo>
                  <a:lnTo>
                    <a:pt x="181" y="210"/>
                  </a:lnTo>
                  <a:lnTo>
                    <a:pt x="182" y="209"/>
                  </a:lnTo>
                  <a:lnTo>
                    <a:pt x="182" y="209"/>
                  </a:lnTo>
                  <a:lnTo>
                    <a:pt x="183" y="208"/>
                  </a:lnTo>
                  <a:lnTo>
                    <a:pt x="184" y="208"/>
                  </a:lnTo>
                  <a:lnTo>
                    <a:pt x="185" y="207"/>
                  </a:lnTo>
                  <a:lnTo>
                    <a:pt x="185" y="206"/>
                  </a:lnTo>
                  <a:lnTo>
                    <a:pt x="186" y="206"/>
                  </a:lnTo>
                  <a:lnTo>
                    <a:pt x="186" y="205"/>
                  </a:lnTo>
                  <a:lnTo>
                    <a:pt x="187" y="205"/>
                  </a:lnTo>
                  <a:lnTo>
                    <a:pt x="188" y="205"/>
                  </a:lnTo>
                  <a:lnTo>
                    <a:pt x="189" y="205"/>
                  </a:lnTo>
                  <a:lnTo>
                    <a:pt x="190" y="204"/>
                  </a:lnTo>
                  <a:lnTo>
                    <a:pt x="190" y="202"/>
                  </a:lnTo>
                  <a:lnTo>
                    <a:pt x="191" y="198"/>
                  </a:lnTo>
                  <a:lnTo>
                    <a:pt x="191" y="197"/>
                  </a:lnTo>
                  <a:lnTo>
                    <a:pt x="192" y="196"/>
                  </a:lnTo>
                  <a:lnTo>
                    <a:pt x="193" y="196"/>
                  </a:lnTo>
                  <a:lnTo>
                    <a:pt x="196" y="193"/>
                  </a:lnTo>
                  <a:lnTo>
                    <a:pt x="197" y="192"/>
                  </a:lnTo>
                  <a:lnTo>
                    <a:pt x="198" y="191"/>
                  </a:lnTo>
                  <a:lnTo>
                    <a:pt x="198" y="190"/>
                  </a:lnTo>
                  <a:lnTo>
                    <a:pt x="199" y="190"/>
                  </a:lnTo>
                  <a:lnTo>
                    <a:pt x="200" y="189"/>
                  </a:lnTo>
                  <a:lnTo>
                    <a:pt x="200" y="188"/>
                  </a:lnTo>
                  <a:lnTo>
                    <a:pt x="200" y="187"/>
                  </a:lnTo>
                  <a:lnTo>
                    <a:pt x="203" y="186"/>
                  </a:lnTo>
                  <a:lnTo>
                    <a:pt x="204" y="184"/>
                  </a:lnTo>
                  <a:lnTo>
                    <a:pt x="207" y="183"/>
                  </a:lnTo>
                  <a:lnTo>
                    <a:pt x="209" y="184"/>
                  </a:lnTo>
                  <a:lnTo>
                    <a:pt x="210" y="184"/>
                  </a:lnTo>
                  <a:lnTo>
                    <a:pt x="212" y="183"/>
                  </a:lnTo>
                  <a:lnTo>
                    <a:pt x="214" y="182"/>
                  </a:lnTo>
                  <a:lnTo>
                    <a:pt x="215" y="181"/>
                  </a:lnTo>
                  <a:lnTo>
                    <a:pt x="216" y="181"/>
                  </a:lnTo>
                  <a:lnTo>
                    <a:pt x="217" y="180"/>
                  </a:lnTo>
                  <a:lnTo>
                    <a:pt x="217" y="179"/>
                  </a:lnTo>
                  <a:lnTo>
                    <a:pt x="218" y="178"/>
                  </a:lnTo>
                  <a:lnTo>
                    <a:pt x="218" y="176"/>
                  </a:lnTo>
                  <a:lnTo>
                    <a:pt x="217" y="174"/>
                  </a:lnTo>
                  <a:lnTo>
                    <a:pt x="217" y="172"/>
                  </a:lnTo>
                  <a:lnTo>
                    <a:pt x="217" y="171"/>
                  </a:lnTo>
                  <a:lnTo>
                    <a:pt x="217" y="169"/>
                  </a:lnTo>
                  <a:lnTo>
                    <a:pt x="216" y="166"/>
                  </a:lnTo>
                  <a:lnTo>
                    <a:pt x="214" y="163"/>
                  </a:lnTo>
                  <a:lnTo>
                    <a:pt x="214" y="162"/>
                  </a:lnTo>
                  <a:lnTo>
                    <a:pt x="213" y="160"/>
                  </a:lnTo>
                  <a:lnTo>
                    <a:pt x="213" y="159"/>
                  </a:lnTo>
                  <a:lnTo>
                    <a:pt x="212" y="157"/>
                  </a:lnTo>
                  <a:lnTo>
                    <a:pt x="211" y="156"/>
                  </a:lnTo>
                  <a:lnTo>
                    <a:pt x="211" y="155"/>
                  </a:lnTo>
                  <a:lnTo>
                    <a:pt x="210" y="154"/>
                  </a:lnTo>
                  <a:lnTo>
                    <a:pt x="209" y="153"/>
                  </a:lnTo>
                  <a:lnTo>
                    <a:pt x="208" y="152"/>
                  </a:lnTo>
                  <a:lnTo>
                    <a:pt x="207" y="152"/>
                  </a:lnTo>
                  <a:lnTo>
                    <a:pt x="207" y="151"/>
                  </a:lnTo>
                  <a:lnTo>
                    <a:pt x="207" y="151"/>
                  </a:lnTo>
                  <a:lnTo>
                    <a:pt x="207" y="150"/>
                  </a:lnTo>
                  <a:lnTo>
                    <a:pt x="208" y="149"/>
                  </a:lnTo>
                  <a:lnTo>
                    <a:pt x="209" y="149"/>
                  </a:lnTo>
                  <a:lnTo>
                    <a:pt x="209" y="149"/>
                  </a:lnTo>
                  <a:lnTo>
                    <a:pt x="210" y="149"/>
                  </a:lnTo>
                  <a:lnTo>
                    <a:pt x="211" y="149"/>
                  </a:lnTo>
                  <a:lnTo>
                    <a:pt x="212" y="149"/>
                  </a:lnTo>
                  <a:lnTo>
                    <a:pt x="213" y="148"/>
                  </a:lnTo>
                  <a:lnTo>
                    <a:pt x="214" y="146"/>
                  </a:lnTo>
                  <a:lnTo>
                    <a:pt x="215" y="146"/>
                  </a:lnTo>
                  <a:lnTo>
                    <a:pt x="216" y="145"/>
                  </a:lnTo>
                  <a:lnTo>
                    <a:pt x="216" y="144"/>
                  </a:lnTo>
                  <a:lnTo>
                    <a:pt x="216" y="143"/>
                  </a:lnTo>
                  <a:lnTo>
                    <a:pt x="215" y="142"/>
                  </a:lnTo>
                  <a:lnTo>
                    <a:pt x="215" y="141"/>
                  </a:lnTo>
                  <a:lnTo>
                    <a:pt x="215" y="140"/>
                  </a:lnTo>
                  <a:lnTo>
                    <a:pt x="214" y="140"/>
                  </a:lnTo>
                  <a:lnTo>
                    <a:pt x="214" y="139"/>
                  </a:lnTo>
                  <a:lnTo>
                    <a:pt x="213" y="139"/>
                  </a:lnTo>
                  <a:lnTo>
                    <a:pt x="212" y="140"/>
                  </a:lnTo>
                  <a:lnTo>
                    <a:pt x="211" y="140"/>
                  </a:lnTo>
                  <a:lnTo>
                    <a:pt x="210" y="139"/>
                  </a:lnTo>
                  <a:lnTo>
                    <a:pt x="209" y="139"/>
                  </a:lnTo>
                  <a:lnTo>
                    <a:pt x="208" y="139"/>
                  </a:lnTo>
                  <a:lnTo>
                    <a:pt x="207" y="139"/>
                  </a:lnTo>
                  <a:lnTo>
                    <a:pt x="207" y="140"/>
                  </a:lnTo>
                  <a:lnTo>
                    <a:pt x="206" y="140"/>
                  </a:lnTo>
                  <a:lnTo>
                    <a:pt x="205" y="140"/>
                  </a:lnTo>
                  <a:lnTo>
                    <a:pt x="205" y="139"/>
                  </a:lnTo>
                  <a:lnTo>
                    <a:pt x="205" y="138"/>
                  </a:lnTo>
                  <a:lnTo>
                    <a:pt x="204" y="137"/>
                  </a:lnTo>
                  <a:lnTo>
                    <a:pt x="203" y="137"/>
                  </a:lnTo>
                  <a:lnTo>
                    <a:pt x="202" y="137"/>
                  </a:lnTo>
                  <a:lnTo>
                    <a:pt x="202" y="136"/>
                  </a:lnTo>
                  <a:lnTo>
                    <a:pt x="202" y="135"/>
                  </a:lnTo>
                  <a:lnTo>
                    <a:pt x="202" y="133"/>
                  </a:lnTo>
                  <a:lnTo>
                    <a:pt x="201" y="132"/>
                  </a:lnTo>
                  <a:lnTo>
                    <a:pt x="197" y="132"/>
                  </a:lnTo>
                  <a:lnTo>
                    <a:pt x="197" y="131"/>
                  </a:lnTo>
                  <a:lnTo>
                    <a:pt x="196" y="130"/>
                  </a:lnTo>
                  <a:lnTo>
                    <a:pt x="196" y="128"/>
                  </a:lnTo>
                  <a:lnTo>
                    <a:pt x="196" y="127"/>
                  </a:lnTo>
                  <a:lnTo>
                    <a:pt x="196" y="126"/>
                  </a:lnTo>
                  <a:lnTo>
                    <a:pt x="198" y="120"/>
                  </a:lnTo>
                  <a:lnTo>
                    <a:pt x="200" y="119"/>
                  </a:lnTo>
                  <a:lnTo>
                    <a:pt x="200" y="118"/>
                  </a:lnTo>
                  <a:lnTo>
                    <a:pt x="202" y="118"/>
                  </a:lnTo>
                  <a:lnTo>
                    <a:pt x="204" y="116"/>
                  </a:lnTo>
                  <a:lnTo>
                    <a:pt x="205" y="116"/>
                  </a:lnTo>
                  <a:lnTo>
                    <a:pt x="207" y="114"/>
                  </a:lnTo>
                  <a:lnTo>
                    <a:pt x="206" y="110"/>
                  </a:lnTo>
                  <a:lnTo>
                    <a:pt x="208" y="108"/>
                  </a:lnTo>
                  <a:lnTo>
                    <a:pt x="209" y="108"/>
                  </a:lnTo>
                  <a:lnTo>
                    <a:pt x="209" y="107"/>
                  </a:lnTo>
                  <a:lnTo>
                    <a:pt x="210" y="107"/>
                  </a:lnTo>
                  <a:lnTo>
                    <a:pt x="211" y="105"/>
                  </a:lnTo>
                  <a:lnTo>
                    <a:pt x="213" y="104"/>
                  </a:lnTo>
                  <a:lnTo>
                    <a:pt x="215" y="102"/>
                  </a:lnTo>
                  <a:lnTo>
                    <a:pt x="216" y="102"/>
                  </a:lnTo>
                  <a:lnTo>
                    <a:pt x="217" y="101"/>
                  </a:lnTo>
                  <a:lnTo>
                    <a:pt x="218" y="101"/>
                  </a:lnTo>
                  <a:lnTo>
                    <a:pt x="218" y="102"/>
                  </a:lnTo>
                  <a:lnTo>
                    <a:pt x="219" y="101"/>
                  </a:lnTo>
                  <a:lnTo>
                    <a:pt x="219" y="100"/>
                  </a:lnTo>
                  <a:lnTo>
                    <a:pt x="220" y="99"/>
                  </a:lnTo>
                  <a:lnTo>
                    <a:pt x="220" y="98"/>
                  </a:lnTo>
                  <a:lnTo>
                    <a:pt x="221" y="98"/>
                  </a:lnTo>
                  <a:lnTo>
                    <a:pt x="223" y="96"/>
                  </a:lnTo>
                  <a:lnTo>
                    <a:pt x="224" y="95"/>
                  </a:lnTo>
                  <a:lnTo>
                    <a:pt x="226" y="91"/>
                  </a:lnTo>
                  <a:lnTo>
                    <a:pt x="226" y="88"/>
                  </a:lnTo>
                  <a:lnTo>
                    <a:pt x="226" y="87"/>
                  </a:lnTo>
                  <a:lnTo>
                    <a:pt x="228" y="83"/>
                  </a:lnTo>
                  <a:lnTo>
                    <a:pt x="229" y="80"/>
                  </a:lnTo>
                  <a:lnTo>
                    <a:pt x="229" y="79"/>
                  </a:lnTo>
                  <a:lnTo>
                    <a:pt x="231" y="77"/>
                  </a:lnTo>
                  <a:lnTo>
                    <a:pt x="233" y="74"/>
                  </a:lnTo>
                  <a:lnTo>
                    <a:pt x="234" y="73"/>
                  </a:lnTo>
                  <a:lnTo>
                    <a:pt x="236" y="71"/>
                  </a:lnTo>
                  <a:lnTo>
                    <a:pt x="236" y="70"/>
                  </a:lnTo>
                  <a:lnTo>
                    <a:pt x="237" y="69"/>
                  </a:lnTo>
                  <a:lnTo>
                    <a:pt x="237" y="68"/>
                  </a:lnTo>
                  <a:lnTo>
                    <a:pt x="240" y="63"/>
                  </a:lnTo>
                  <a:lnTo>
                    <a:pt x="240" y="62"/>
                  </a:lnTo>
                  <a:lnTo>
                    <a:pt x="241" y="61"/>
                  </a:lnTo>
                  <a:lnTo>
                    <a:pt x="241" y="60"/>
                  </a:lnTo>
                  <a:lnTo>
                    <a:pt x="243" y="59"/>
                  </a:lnTo>
                  <a:lnTo>
                    <a:pt x="244" y="59"/>
                  </a:lnTo>
                  <a:lnTo>
                    <a:pt x="244" y="58"/>
                  </a:lnTo>
                  <a:lnTo>
                    <a:pt x="245" y="57"/>
                  </a:lnTo>
                  <a:lnTo>
                    <a:pt x="246" y="55"/>
                  </a:lnTo>
                  <a:lnTo>
                    <a:pt x="246" y="54"/>
                  </a:lnTo>
                  <a:lnTo>
                    <a:pt x="246" y="53"/>
                  </a:lnTo>
                  <a:lnTo>
                    <a:pt x="247" y="52"/>
                  </a:lnTo>
                  <a:lnTo>
                    <a:pt x="248" y="52"/>
                  </a:lnTo>
                  <a:lnTo>
                    <a:pt x="248" y="51"/>
                  </a:lnTo>
                  <a:lnTo>
                    <a:pt x="249" y="50"/>
                  </a:lnTo>
                  <a:lnTo>
                    <a:pt x="250" y="50"/>
                  </a:lnTo>
                  <a:lnTo>
                    <a:pt x="252" y="47"/>
                  </a:lnTo>
                  <a:lnTo>
                    <a:pt x="251" y="46"/>
                  </a:lnTo>
                  <a:lnTo>
                    <a:pt x="253" y="45"/>
                  </a:lnTo>
                  <a:lnTo>
                    <a:pt x="254" y="44"/>
                  </a:lnTo>
                  <a:lnTo>
                    <a:pt x="255" y="43"/>
                  </a:lnTo>
                  <a:lnTo>
                    <a:pt x="255" y="42"/>
                  </a:lnTo>
                  <a:lnTo>
                    <a:pt x="255" y="42"/>
                  </a:lnTo>
                  <a:lnTo>
                    <a:pt x="256" y="42"/>
                  </a:lnTo>
                  <a:lnTo>
                    <a:pt x="256" y="41"/>
                  </a:lnTo>
                  <a:lnTo>
                    <a:pt x="257" y="41"/>
                  </a:lnTo>
                  <a:lnTo>
                    <a:pt x="258" y="41"/>
                  </a:lnTo>
                  <a:lnTo>
                    <a:pt x="258" y="40"/>
                  </a:lnTo>
                  <a:lnTo>
                    <a:pt x="260" y="39"/>
                  </a:lnTo>
                  <a:lnTo>
                    <a:pt x="261" y="38"/>
                  </a:lnTo>
                  <a:lnTo>
                    <a:pt x="261" y="37"/>
                  </a:lnTo>
                  <a:lnTo>
                    <a:pt x="262" y="36"/>
                  </a:lnTo>
                  <a:lnTo>
                    <a:pt x="263" y="35"/>
                  </a:lnTo>
                  <a:lnTo>
                    <a:pt x="264" y="34"/>
                  </a:lnTo>
                  <a:lnTo>
                    <a:pt x="265" y="34"/>
                  </a:lnTo>
                  <a:lnTo>
                    <a:pt x="265" y="33"/>
                  </a:lnTo>
                  <a:lnTo>
                    <a:pt x="267" y="32"/>
                  </a:lnTo>
                  <a:lnTo>
                    <a:pt x="268" y="32"/>
                  </a:lnTo>
                  <a:lnTo>
                    <a:pt x="269" y="31"/>
                  </a:lnTo>
                  <a:lnTo>
                    <a:pt x="269" y="30"/>
                  </a:lnTo>
                  <a:lnTo>
                    <a:pt x="269" y="29"/>
                  </a:lnTo>
                  <a:lnTo>
                    <a:pt x="271" y="28"/>
                  </a:lnTo>
                  <a:lnTo>
                    <a:pt x="272" y="27"/>
                  </a:lnTo>
                  <a:lnTo>
                    <a:pt x="273" y="27"/>
                  </a:lnTo>
                  <a:lnTo>
                    <a:pt x="274" y="27"/>
                  </a:lnTo>
                  <a:lnTo>
                    <a:pt x="275" y="26"/>
                  </a:lnTo>
                  <a:lnTo>
                    <a:pt x="275" y="25"/>
                  </a:lnTo>
                  <a:lnTo>
                    <a:pt x="276" y="24"/>
                  </a:lnTo>
                  <a:lnTo>
                    <a:pt x="277" y="24"/>
                  </a:lnTo>
                  <a:lnTo>
                    <a:pt x="278" y="24"/>
                  </a:lnTo>
                  <a:lnTo>
                    <a:pt x="278" y="23"/>
                  </a:lnTo>
                  <a:lnTo>
                    <a:pt x="279" y="22"/>
                  </a:lnTo>
                  <a:lnTo>
                    <a:pt x="280" y="22"/>
                  </a:lnTo>
                  <a:lnTo>
                    <a:pt x="281" y="22"/>
                  </a:lnTo>
                  <a:lnTo>
                    <a:pt x="282" y="23"/>
                  </a:lnTo>
                  <a:lnTo>
                    <a:pt x="283" y="22"/>
                  </a:lnTo>
                  <a:lnTo>
                    <a:pt x="284" y="23"/>
                  </a:lnTo>
                  <a:lnTo>
                    <a:pt x="285" y="23"/>
                  </a:lnTo>
                  <a:lnTo>
                    <a:pt x="286" y="23"/>
                  </a:lnTo>
                  <a:lnTo>
                    <a:pt x="286" y="22"/>
                  </a:lnTo>
                  <a:lnTo>
                    <a:pt x="288" y="22"/>
                  </a:lnTo>
                  <a:lnTo>
                    <a:pt x="289" y="22"/>
                  </a:lnTo>
                  <a:lnTo>
                    <a:pt x="290" y="22"/>
                  </a:lnTo>
                  <a:lnTo>
                    <a:pt x="291" y="22"/>
                  </a:lnTo>
                  <a:lnTo>
                    <a:pt x="291" y="22"/>
                  </a:lnTo>
                  <a:lnTo>
                    <a:pt x="296" y="20"/>
                  </a:lnTo>
                  <a:lnTo>
                    <a:pt x="298" y="20"/>
                  </a:lnTo>
                  <a:lnTo>
                    <a:pt x="301" y="20"/>
                  </a:lnTo>
                  <a:lnTo>
                    <a:pt x="304" y="19"/>
                  </a:lnTo>
                  <a:lnTo>
                    <a:pt x="305" y="19"/>
                  </a:lnTo>
                  <a:lnTo>
                    <a:pt x="311" y="17"/>
                  </a:lnTo>
                  <a:lnTo>
                    <a:pt x="312" y="17"/>
                  </a:lnTo>
                  <a:lnTo>
                    <a:pt x="316" y="16"/>
                  </a:lnTo>
                  <a:lnTo>
                    <a:pt x="318" y="16"/>
                  </a:lnTo>
                  <a:lnTo>
                    <a:pt x="319" y="16"/>
                  </a:lnTo>
                  <a:lnTo>
                    <a:pt x="320" y="15"/>
                  </a:lnTo>
                  <a:lnTo>
                    <a:pt x="324" y="14"/>
                  </a:lnTo>
                  <a:lnTo>
                    <a:pt x="332" y="13"/>
                  </a:lnTo>
                  <a:lnTo>
                    <a:pt x="342" y="9"/>
                  </a:lnTo>
                  <a:lnTo>
                    <a:pt x="346" y="8"/>
                  </a:lnTo>
                  <a:lnTo>
                    <a:pt x="349" y="7"/>
                  </a:lnTo>
                  <a:lnTo>
                    <a:pt x="355" y="6"/>
                  </a:lnTo>
                  <a:lnTo>
                    <a:pt x="356" y="5"/>
                  </a:lnTo>
                  <a:lnTo>
                    <a:pt x="357" y="5"/>
                  </a:lnTo>
                  <a:lnTo>
                    <a:pt x="362" y="4"/>
                  </a:lnTo>
                  <a:lnTo>
                    <a:pt x="364" y="4"/>
                  </a:lnTo>
                  <a:lnTo>
                    <a:pt x="369" y="2"/>
                  </a:lnTo>
                  <a:lnTo>
                    <a:pt x="370" y="2"/>
                  </a:lnTo>
                  <a:lnTo>
                    <a:pt x="372" y="2"/>
                  </a:lnTo>
                  <a:lnTo>
                    <a:pt x="374" y="1"/>
                  </a:lnTo>
                  <a:lnTo>
                    <a:pt x="374" y="1"/>
                  </a:lnTo>
                  <a:lnTo>
                    <a:pt x="375" y="1"/>
                  </a:lnTo>
                  <a:lnTo>
                    <a:pt x="375" y="0"/>
                  </a:lnTo>
                  <a:lnTo>
                    <a:pt x="376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37919" name="Freeform 1144">
            <a:extLst>
              <a:ext uri="{FF2B5EF4-FFF2-40B4-BE49-F238E27FC236}">
                <a16:creationId xmlns:a16="http://schemas.microsoft.com/office/drawing/2014/main" id="{6416C90F-B146-9A81-08D2-6562EF59EA00}"/>
              </a:ext>
            </a:extLst>
          </p:cNvPr>
          <p:cNvSpPr>
            <a:spLocks noEditPoints="1"/>
          </p:cNvSpPr>
          <p:nvPr/>
        </p:nvSpPr>
        <p:spPr bwMode="auto">
          <a:xfrm>
            <a:off x="3602038" y="2994026"/>
            <a:ext cx="2209800" cy="1150938"/>
          </a:xfrm>
          <a:custGeom>
            <a:avLst/>
            <a:gdLst>
              <a:gd name="T0" fmla="*/ 685 w 1392"/>
              <a:gd name="T1" fmla="*/ 601 h 725"/>
              <a:gd name="T2" fmla="*/ 720 w 1392"/>
              <a:gd name="T3" fmla="*/ 352 h 725"/>
              <a:gd name="T4" fmla="*/ 802 w 1392"/>
              <a:gd name="T5" fmla="*/ 388 h 725"/>
              <a:gd name="T6" fmla="*/ 813 w 1392"/>
              <a:gd name="T7" fmla="*/ 323 h 725"/>
              <a:gd name="T8" fmla="*/ 757 w 1392"/>
              <a:gd name="T9" fmla="*/ 263 h 725"/>
              <a:gd name="T10" fmla="*/ 661 w 1392"/>
              <a:gd name="T11" fmla="*/ 260 h 725"/>
              <a:gd name="T12" fmla="*/ 506 w 1392"/>
              <a:gd name="T13" fmla="*/ 224 h 725"/>
              <a:gd name="T14" fmla="*/ 423 w 1392"/>
              <a:gd name="T15" fmla="*/ 118 h 725"/>
              <a:gd name="T16" fmla="*/ 298 w 1392"/>
              <a:gd name="T17" fmla="*/ 48 h 725"/>
              <a:gd name="T18" fmla="*/ 223 w 1392"/>
              <a:gd name="T19" fmla="*/ 60 h 725"/>
              <a:gd name="T20" fmla="*/ 151 w 1392"/>
              <a:gd name="T21" fmla="*/ 143 h 725"/>
              <a:gd name="T22" fmla="*/ 4 w 1392"/>
              <a:gd name="T23" fmla="*/ 261 h 725"/>
              <a:gd name="T24" fmla="*/ 94 w 1392"/>
              <a:gd name="T25" fmla="*/ 263 h 725"/>
              <a:gd name="T26" fmla="*/ 241 w 1392"/>
              <a:gd name="T27" fmla="*/ 244 h 725"/>
              <a:gd name="T28" fmla="*/ 368 w 1392"/>
              <a:gd name="T29" fmla="*/ 262 h 725"/>
              <a:gd name="T30" fmla="*/ 522 w 1392"/>
              <a:gd name="T31" fmla="*/ 270 h 725"/>
              <a:gd name="T32" fmla="*/ 496 w 1392"/>
              <a:gd name="T33" fmla="*/ 303 h 725"/>
              <a:gd name="T34" fmla="*/ 370 w 1392"/>
              <a:gd name="T35" fmla="*/ 334 h 725"/>
              <a:gd name="T36" fmla="*/ 313 w 1392"/>
              <a:gd name="T37" fmla="*/ 395 h 725"/>
              <a:gd name="T38" fmla="*/ 324 w 1392"/>
              <a:gd name="T39" fmla="*/ 466 h 725"/>
              <a:gd name="T40" fmla="*/ 336 w 1392"/>
              <a:gd name="T41" fmla="*/ 694 h 725"/>
              <a:gd name="T42" fmla="*/ 410 w 1392"/>
              <a:gd name="T43" fmla="*/ 556 h 725"/>
              <a:gd name="T44" fmla="*/ 445 w 1392"/>
              <a:gd name="T45" fmla="*/ 381 h 725"/>
              <a:gd name="T46" fmla="*/ 487 w 1392"/>
              <a:gd name="T47" fmla="*/ 351 h 725"/>
              <a:gd name="T48" fmla="*/ 589 w 1392"/>
              <a:gd name="T49" fmla="*/ 352 h 725"/>
              <a:gd name="T50" fmla="*/ 571 w 1392"/>
              <a:gd name="T51" fmla="*/ 495 h 725"/>
              <a:gd name="T52" fmla="*/ 674 w 1392"/>
              <a:gd name="T53" fmla="*/ 527 h 725"/>
              <a:gd name="T54" fmla="*/ 646 w 1392"/>
              <a:gd name="T55" fmla="*/ 653 h 725"/>
              <a:gd name="T56" fmla="*/ 667 w 1392"/>
              <a:gd name="T57" fmla="*/ 707 h 725"/>
              <a:gd name="T58" fmla="*/ 807 w 1392"/>
              <a:gd name="T59" fmla="*/ 644 h 725"/>
              <a:gd name="T60" fmla="*/ 926 w 1392"/>
              <a:gd name="T61" fmla="*/ 542 h 725"/>
              <a:gd name="T62" fmla="*/ 1036 w 1392"/>
              <a:gd name="T63" fmla="*/ 466 h 725"/>
              <a:gd name="T64" fmla="*/ 1099 w 1392"/>
              <a:gd name="T65" fmla="*/ 385 h 725"/>
              <a:gd name="T66" fmla="*/ 1131 w 1392"/>
              <a:gd name="T67" fmla="*/ 295 h 725"/>
              <a:gd name="T68" fmla="*/ 1272 w 1392"/>
              <a:gd name="T69" fmla="*/ 125 h 725"/>
              <a:gd name="T70" fmla="*/ 1305 w 1392"/>
              <a:gd name="T71" fmla="*/ 80 h 725"/>
              <a:gd name="T72" fmla="*/ 1146 w 1392"/>
              <a:gd name="T73" fmla="*/ 281 h 725"/>
              <a:gd name="T74" fmla="*/ 1019 w 1392"/>
              <a:gd name="T75" fmla="*/ 408 h 725"/>
              <a:gd name="T76" fmla="*/ 900 w 1392"/>
              <a:gd name="T77" fmla="*/ 496 h 725"/>
              <a:gd name="T78" fmla="*/ 646 w 1392"/>
              <a:gd name="T79" fmla="*/ 647 h 725"/>
              <a:gd name="T80" fmla="*/ 674 w 1392"/>
              <a:gd name="T81" fmla="*/ 592 h 725"/>
              <a:gd name="T82" fmla="*/ 816 w 1392"/>
              <a:gd name="T83" fmla="*/ 354 h 725"/>
              <a:gd name="T84" fmla="*/ 628 w 1392"/>
              <a:gd name="T85" fmla="*/ 295 h 725"/>
              <a:gd name="T86" fmla="*/ 691 w 1392"/>
              <a:gd name="T87" fmla="*/ 292 h 725"/>
              <a:gd name="T88" fmla="*/ 601 w 1392"/>
              <a:gd name="T89" fmla="*/ 293 h 725"/>
              <a:gd name="T90" fmla="*/ 577 w 1392"/>
              <a:gd name="T91" fmla="*/ 282 h 725"/>
              <a:gd name="T92" fmla="*/ 543 w 1392"/>
              <a:gd name="T93" fmla="*/ 259 h 725"/>
              <a:gd name="T94" fmla="*/ 559 w 1392"/>
              <a:gd name="T95" fmla="*/ 258 h 725"/>
              <a:gd name="T96" fmla="*/ 687 w 1392"/>
              <a:gd name="T97" fmla="*/ 262 h 725"/>
              <a:gd name="T98" fmla="*/ 746 w 1392"/>
              <a:gd name="T99" fmla="*/ 267 h 725"/>
              <a:gd name="T100" fmla="*/ 243 w 1392"/>
              <a:gd name="T101" fmla="*/ 203 h 725"/>
              <a:gd name="T102" fmla="*/ 479 w 1392"/>
              <a:gd name="T103" fmla="*/ 171 h 725"/>
              <a:gd name="T104" fmla="*/ 200 w 1392"/>
              <a:gd name="T105" fmla="*/ 139 h 725"/>
              <a:gd name="T106" fmla="*/ 237 w 1392"/>
              <a:gd name="T107" fmla="*/ 76 h 725"/>
              <a:gd name="T108" fmla="*/ 286 w 1392"/>
              <a:gd name="T109" fmla="*/ 52 h 725"/>
              <a:gd name="T110" fmla="*/ 79 w 1392"/>
              <a:gd name="T111" fmla="*/ 236 h 725"/>
              <a:gd name="T112" fmla="*/ 362 w 1392"/>
              <a:gd name="T113" fmla="*/ 263 h 725"/>
              <a:gd name="T114" fmla="*/ 427 w 1392"/>
              <a:gd name="T115" fmla="*/ 356 h 725"/>
              <a:gd name="T116" fmla="*/ 351 w 1392"/>
              <a:gd name="T117" fmla="*/ 374 h 725"/>
              <a:gd name="T118" fmla="*/ 687 w 1392"/>
              <a:gd name="T119" fmla="*/ 687 h 725"/>
              <a:gd name="T120" fmla="*/ 1076 w 1392"/>
              <a:gd name="T121" fmla="*/ 370 h 725"/>
              <a:gd name="T122" fmla="*/ 1094 w 1392"/>
              <a:gd name="T123" fmla="*/ 355 h 725"/>
              <a:gd name="T124" fmla="*/ 1244 w 1392"/>
              <a:gd name="T125" fmla="*/ 150 h 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392" h="725">
                <a:moveTo>
                  <a:pt x="847" y="568"/>
                </a:moveTo>
                <a:lnTo>
                  <a:pt x="848" y="569"/>
                </a:lnTo>
                <a:lnTo>
                  <a:pt x="849" y="569"/>
                </a:lnTo>
                <a:lnTo>
                  <a:pt x="850" y="570"/>
                </a:lnTo>
                <a:lnTo>
                  <a:pt x="850" y="571"/>
                </a:lnTo>
                <a:lnTo>
                  <a:pt x="851" y="571"/>
                </a:lnTo>
                <a:lnTo>
                  <a:pt x="850" y="571"/>
                </a:lnTo>
                <a:lnTo>
                  <a:pt x="850" y="572"/>
                </a:lnTo>
                <a:lnTo>
                  <a:pt x="851" y="571"/>
                </a:lnTo>
                <a:lnTo>
                  <a:pt x="852" y="571"/>
                </a:lnTo>
                <a:lnTo>
                  <a:pt x="852" y="572"/>
                </a:lnTo>
                <a:lnTo>
                  <a:pt x="852" y="572"/>
                </a:lnTo>
                <a:lnTo>
                  <a:pt x="852" y="571"/>
                </a:lnTo>
                <a:lnTo>
                  <a:pt x="853" y="571"/>
                </a:lnTo>
                <a:lnTo>
                  <a:pt x="855" y="571"/>
                </a:lnTo>
                <a:lnTo>
                  <a:pt x="856" y="571"/>
                </a:lnTo>
                <a:lnTo>
                  <a:pt x="855" y="571"/>
                </a:lnTo>
                <a:lnTo>
                  <a:pt x="854" y="572"/>
                </a:lnTo>
                <a:lnTo>
                  <a:pt x="852" y="572"/>
                </a:lnTo>
                <a:lnTo>
                  <a:pt x="851" y="573"/>
                </a:lnTo>
                <a:lnTo>
                  <a:pt x="848" y="573"/>
                </a:lnTo>
                <a:lnTo>
                  <a:pt x="846" y="573"/>
                </a:lnTo>
                <a:lnTo>
                  <a:pt x="845" y="573"/>
                </a:lnTo>
                <a:lnTo>
                  <a:pt x="843" y="573"/>
                </a:lnTo>
                <a:lnTo>
                  <a:pt x="842" y="573"/>
                </a:lnTo>
                <a:lnTo>
                  <a:pt x="840" y="573"/>
                </a:lnTo>
                <a:lnTo>
                  <a:pt x="836" y="573"/>
                </a:lnTo>
                <a:lnTo>
                  <a:pt x="832" y="572"/>
                </a:lnTo>
                <a:lnTo>
                  <a:pt x="829" y="573"/>
                </a:lnTo>
                <a:lnTo>
                  <a:pt x="826" y="574"/>
                </a:lnTo>
                <a:lnTo>
                  <a:pt x="825" y="574"/>
                </a:lnTo>
                <a:lnTo>
                  <a:pt x="822" y="574"/>
                </a:lnTo>
                <a:lnTo>
                  <a:pt x="817" y="574"/>
                </a:lnTo>
                <a:lnTo>
                  <a:pt x="816" y="574"/>
                </a:lnTo>
                <a:lnTo>
                  <a:pt x="813" y="574"/>
                </a:lnTo>
                <a:lnTo>
                  <a:pt x="807" y="572"/>
                </a:lnTo>
                <a:lnTo>
                  <a:pt x="806" y="571"/>
                </a:lnTo>
                <a:lnTo>
                  <a:pt x="803" y="571"/>
                </a:lnTo>
                <a:lnTo>
                  <a:pt x="802" y="570"/>
                </a:lnTo>
                <a:lnTo>
                  <a:pt x="798" y="570"/>
                </a:lnTo>
                <a:lnTo>
                  <a:pt x="797" y="570"/>
                </a:lnTo>
                <a:lnTo>
                  <a:pt x="790" y="571"/>
                </a:lnTo>
                <a:lnTo>
                  <a:pt x="787" y="572"/>
                </a:lnTo>
                <a:lnTo>
                  <a:pt x="785" y="572"/>
                </a:lnTo>
                <a:lnTo>
                  <a:pt x="784" y="572"/>
                </a:lnTo>
                <a:lnTo>
                  <a:pt x="781" y="572"/>
                </a:lnTo>
                <a:lnTo>
                  <a:pt x="779" y="573"/>
                </a:lnTo>
                <a:lnTo>
                  <a:pt x="777" y="573"/>
                </a:lnTo>
                <a:lnTo>
                  <a:pt x="774" y="573"/>
                </a:lnTo>
                <a:lnTo>
                  <a:pt x="774" y="574"/>
                </a:lnTo>
                <a:lnTo>
                  <a:pt x="773" y="574"/>
                </a:lnTo>
                <a:lnTo>
                  <a:pt x="772" y="574"/>
                </a:lnTo>
                <a:lnTo>
                  <a:pt x="771" y="574"/>
                </a:lnTo>
                <a:lnTo>
                  <a:pt x="768" y="575"/>
                </a:lnTo>
                <a:lnTo>
                  <a:pt x="767" y="575"/>
                </a:lnTo>
                <a:lnTo>
                  <a:pt x="766" y="576"/>
                </a:lnTo>
                <a:lnTo>
                  <a:pt x="765" y="576"/>
                </a:lnTo>
                <a:lnTo>
                  <a:pt x="764" y="577"/>
                </a:lnTo>
                <a:lnTo>
                  <a:pt x="762" y="580"/>
                </a:lnTo>
                <a:lnTo>
                  <a:pt x="761" y="581"/>
                </a:lnTo>
                <a:lnTo>
                  <a:pt x="759" y="581"/>
                </a:lnTo>
                <a:lnTo>
                  <a:pt x="759" y="582"/>
                </a:lnTo>
                <a:lnTo>
                  <a:pt x="758" y="583"/>
                </a:lnTo>
                <a:lnTo>
                  <a:pt x="757" y="583"/>
                </a:lnTo>
                <a:lnTo>
                  <a:pt x="756" y="584"/>
                </a:lnTo>
                <a:lnTo>
                  <a:pt x="755" y="584"/>
                </a:lnTo>
                <a:lnTo>
                  <a:pt x="754" y="585"/>
                </a:lnTo>
                <a:lnTo>
                  <a:pt x="753" y="586"/>
                </a:lnTo>
                <a:lnTo>
                  <a:pt x="751" y="590"/>
                </a:lnTo>
                <a:lnTo>
                  <a:pt x="748" y="592"/>
                </a:lnTo>
                <a:lnTo>
                  <a:pt x="746" y="595"/>
                </a:lnTo>
                <a:lnTo>
                  <a:pt x="744" y="597"/>
                </a:lnTo>
                <a:lnTo>
                  <a:pt x="743" y="600"/>
                </a:lnTo>
                <a:lnTo>
                  <a:pt x="738" y="603"/>
                </a:lnTo>
                <a:lnTo>
                  <a:pt x="738" y="604"/>
                </a:lnTo>
                <a:lnTo>
                  <a:pt x="736" y="607"/>
                </a:lnTo>
                <a:lnTo>
                  <a:pt x="736" y="608"/>
                </a:lnTo>
                <a:lnTo>
                  <a:pt x="735" y="610"/>
                </a:lnTo>
                <a:lnTo>
                  <a:pt x="735" y="613"/>
                </a:lnTo>
                <a:lnTo>
                  <a:pt x="736" y="616"/>
                </a:lnTo>
                <a:lnTo>
                  <a:pt x="736" y="617"/>
                </a:lnTo>
                <a:lnTo>
                  <a:pt x="736" y="618"/>
                </a:lnTo>
                <a:lnTo>
                  <a:pt x="736" y="619"/>
                </a:lnTo>
                <a:lnTo>
                  <a:pt x="735" y="619"/>
                </a:lnTo>
                <a:lnTo>
                  <a:pt x="734" y="620"/>
                </a:lnTo>
                <a:lnTo>
                  <a:pt x="733" y="620"/>
                </a:lnTo>
                <a:lnTo>
                  <a:pt x="733" y="619"/>
                </a:lnTo>
                <a:lnTo>
                  <a:pt x="734" y="619"/>
                </a:lnTo>
                <a:lnTo>
                  <a:pt x="734" y="618"/>
                </a:lnTo>
                <a:lnTo>
                  <a:pt x="734" y="616"/>
                </a:lnTo>
                <a:lnTo>
                  <a:pt x="734" y="616"/>
                </a:lnTo>
                <a:lnTo>
                  <a:pt x="734" y="615"/>
                </a:lnTo>
                <a:lnTo>
                  <a:pt x="734" y="615"/>
                </a:lnTo>
                <a:lnTo>
                  <a:pt x="735" y="611"/>
                </a:lnTo>
                <a:lnTo>
                  <a:pt x="734" y="611"/>
                </a:lnTo>
                <a:lnTo>
                  <a:pt x="734" y="612"/>
                </a:lnTo>
                <a:lnTo>
                  <a:pt x="733" y="612"/>
                </a:lnTo>
                <a:lnTo>
                  <a:pt x="733" y="613"/>
                </a:lnTo>
                <a:lnTo>
                  <a:pt x="732" y="613"/>
                </a:lnTo>
                <a:lnTo>
                  <a:pt x="732" y="614"/>
                </a:lnTo>
                <a:lnTo>
                  <a:pt x="731" y="616"/>
                </a:lnTo>
                <a:lnTo>
                  <a:pt x="730" y="616"/>
                </a:lnTo>
                <a:lnTo>
                  <a:pt x="730" y="617"/>
                </a:lnTo>
                <a:lnTo>
                  <a:pt x="730" y="618"/>
                </a:lnTo>
                <a:lnTo>
                  <a:pt x="730" y="619"/>
                </a:lnTo>
                <a:lnTo>
                  <a:pt x="732" y="619"/>
                </a:lnTo>
                <a:lnTo>
                  <a:pt x="731" y="620"/>
                </a:lnTo>
                <a:lnTo>
                  <a:pt x="729" y="619"/>
                </a:lnTo>
                <a:lnTo>
                  <a:pt x="726" y="619"/>
                </a:lnTo>
                <a:lnTo>
                  <a:pt x="725" y="620"/>
                </a:lnTo>
                <a:lnTo>
                  <a:pt x="723" y="620"/>
                </a:lnTo>
                <a:lnTo>
                  <a:pt x="722" y="620"/>
                </a:lnTo>
                <a:lnTo>
                  <a:pt x="718" y="622"/>
                </a:lnTo>
                <a:lnTo>
                  <a:pt x="717" y="623"/>
                </a:lnTo>
                <a:lnTo>
                  <a:pt x="716" y="624"/>
                </a:lnTo>
                <a:lnTo>
                  <a:pt x="715" y="625"/>
                </a:lnTo>
                <a:lnTo>
                  <a:pt x="715" y="626"/>
                </a:lnTo>
                <a:lnTo>
                  <a:pt x="714" y="627"/>
                </a:lnTo>
                <a:lnTo>
                  <a:pt x="712" y="629"/>
                </a:lnTo>
                <a:lnTo>
                  <a:pt x="706" y="632"/>
                </a:lnTo>
                <a:lnTo>
                  <a:pt x="706" y="632"/>
                </a:lnTo>
                <a:lnTo>
                  <a:pt x="705" y="633"/>
                </a:lnTo>
                <a:lnTo>
                  <a:pt x="704" y="634"/>
                </a:lnTo>
                <a:lnTo>
                  <a:pt x="703" y="635"/>
                </a:lnTo>
                <a:lnTo>
                  <a:pt x="701" y="636"/>
                </a:lnTo>
                <a:lnTo>
                  <a:pt x="700" y="637"/>
                </a:lnTo>
                <a:lnTo>
                  <a:pt x="699" y="638"/>
                </a:lnTo>
                <a:lnTo>
                  <a:pt x="697" y="640"/>
                </a:lnTo>
                <a:lnTo>
                  <a:pt x="697" y="641"/>
                </a:lnTo>
                <a:lnTo>
                  <a:pt x="697" y="642"/>
                </a:lnTo>
                <a:lnTo>
                  <a:pt x="696" y="645"/>
                </a:lnTo>
                <a:lnTo>
                  <a:pt x="695" y="647"/>
                </a:lnTo>
                <a:lnTo>
                  <a:pt x="695" y="648"/>
                </a:lnTo>
                <a:lnTo>
                  <a:pt x="695" y="651"/>
                </a:lnTo>
                <a:lnTo>
                  <a:pt x="695" y="653"/>
                </a:lnTo>
                <a:lnTo>
                  <a:pt x="695" y="656"/>
                </a:lnTo>
                <a:lnTo>
                  <a:pt x="695" y="658"/>
                </a:lnTo>
                <a:lnTo>
                  <a:pt x="695" y="657"/>
                </a:lnTo>
                <a:lnTo>
                  <a:pt x="695" y="656"/>
                </a:lnTo>
                <a:lnTo>
                  <a:pt x="694" y="655"/>
                </a:lnTo>
                <a:lnTo>
                  <a:pt x="693" y="653"/>
                </a:lnTo>
                <a:lnTo>
                  <a:pt x="692" y="652"/>
                </a:lnTo>
                <a:lnTo>
                  <a:pt x="691" y="651"/>
                </a:lnTo>
                <a:lnTo>
                  <a:pt x="688" y="647"/>
                </a:lnTo>
                <a:lnTo>
                  <a:pt x="687" y="647"/>
                </a:lnTo>
                <a:lnTo>
                  <a:pt x="686" y="647"/>
                </a:lnTo>
                <a:lnTo>
                  <a:pt x="684" y="647"/>
                </a:lnTo>
                <a:lnTo>
                  <a:pt x="682" y="647"/>
                </a:lnTo>
                <a:lnTo>
                  <a:pt x="681" y="647"/>
                </a:lnTo>
                <a:lnTo>
                  <a:pt x="679" y="648"/>
                </a:lnTo>
                <a:lnTo>
                  <a:pt x="679" y="648"/>
                </a:lnTo>
                <a:lnTo>
                  <a:pt x="677" y="649"/>
                </a:lnTo>
                <a:lnTo>
                  <a:pt x="674" y="652"/>
                </a:lnTo>
                <a:lnTo>
                  <a:pt x="672" y="653"/>
                </a:lnTo>
                <a:lnTo>
                  <a:pt x="671" y="653"/>
                </a:lnTo>
                <a:lnTo>
                  <a:pt x="667" y="655"/>
                </a:lnTo>
                <a:lnTo>
                  <a:pt x="666" y="656"/>
                </a:lnTo>
                <a:lnTo>
                  <a:pt x="664" y="655"/>
                </a:lnTo>
                <a:lnTo>
                  <a:pt x="661" y="654"/>
                </a:lnTo>
                <a:lnTo>
                  <a:pt x="661" y="653"/>
                </a:lnTo>
                <a:lnTo>
                  <a:pt x="660" y="652"/>
                </a:lnTo>
                <a:lnTo>
                  <a:pt x="655" y="651"/>
                </a:lnTo>
                <a:lnTo>
                  <a:pt x="655" y="650"/>
                </a:lnTo>
                <a:lnTo>
                  <a:pt x="654" y="651"/>
                </a:lnTo>
                <a:lnTo>
                  <a:pt x="653" y="651"/>
                </a:lnTo>
                <a:lnTo>
                  <a:pt x="652" y="651"/>
                </a:lnTo>
                <a:lnTo>
                  <a:pt x="652" y="650"/>
                </a:lnTo>
                <a:lnTo>
                  <a:pt x="651" y="648"/>
                </a:lnTo>
                <a:lnTo>
                  <a:pt x="651" y="647"/>
                </a:lnTo>
                <a:lnTo>
                  <a:pt x="651" y="646"/>
                </a:lnTo>
                <a:lnTo>
                  <a:pt x="651" y="644"/>
                </a:lnTo>
                <a:lnTo>
                  <a:pt x="650" y="643"/>
                </a:lnTo>
                <a:lnTo>
                  <a:pt x="650" y="642"/>
                </a:lnTo>
                <a:lnTo>
                  <a:pt x="650" y="641"/>
                </a:lnTo>
                <a:lnTo>
                  <a:pt x="651" y="641"/>
                </a:lnTo>
                <a:lnTo>
                  <a:pt x="650" y="640"/>
                </a:lnTo>
                <a:lnTo>
                  <a:pt x="650" y="639"/>
                </a:lnTo>
                <a:lnTo>
                  <a:pt x="649" y="639"/>
                </a:lnTo>
                <a:lnTo>
                  <a:pt x="650" y="638"/>
                </a:lnTo>
                <a:lnTo>
                  <a:pt x="650" y="638"/>
                </a:lnTo>
                <a:lnTo>
                  <a:pt x="650" y="637"/>
                </a:lnTo>
                <a:lnTo>
                  <a:pt x="650" y="635"/>
                </a:lnTo>
                <a:lnTo>
                  <a:pt x="650" y="634"/>
                </a:lnTo>
                <a:lnTo>
                  <a:pt x="649" y="632"/>
                </a:lnTo>
                <a:lnTo>
                  <a:pt x="649" y="631"/>
                </a:lnTo>
                <a:lnTo>
                  <a:pt x="650" y="629"/>
                </a:lnTo>
                <a:lnTo>
                  <a:pt x="651" y="626"/>
                </a:lnTo>
                <a:lnTo>
                  <a:pt x="652" y="625"/>
                </a:lnTo>
                <a:lnTo>
                  <a:pt x="653" y="624"/>
                </a:lnTo>
                <a:lnTo>
                  <a:pt x="654" y="624"/>
                </a:lnTo>
                <a:lnTo>
                  <a:pt x="655" y="623"/>
                </a:lnTo>
                <a:lnTo>
                  <a:pt x="657" y="623"/>
                </a:lnTo>
                <a:lnTo>
                  <a:pt x="657" y="622"/>
                </a:lnTo>
                <a:lnTo>
                  <a:pt x="658" y="622"/>
                </a:lnTo>
                <a:lnTo>
                  <a:pt x="660" y="621"/>
                </a:lnTo>
                <a:lnTo>
                  <a:pt x="661" y="621"/>
                </a:lnTo>
                <a:lnTo>
                  <a:pt x="663" y="621"/>
                </a:lnTo>
                <a:lnTo>
                  <a:pt x="664" y="622"/>
                </a:lnTo>
                <a:lnTo>
                  <a:pt x="665" y="622"/>
                </a:lnTo>
                <a:lnTo>
                  <a:pt x="670" y="623"/>
                </a:lnTo>
                <a:lnTo>
                  <a:pt x="672" y="624"/>
                </a:lnTo>
                <a:lnTo>
                  <a:pt x="676" y="623"/>
                </a:lnTo>
                <a:lnTo>
                  <a:pt x="678" y="623"/>
                </a:lnTo>
                <a:lnTo>
                  <a:pt x="679" y="622"/>
                </a:lnTo>
                <a:lnTo>
                  <a:pt x="680" y="622"/>
                </a:lnTo>
                <a:lnTo>
                  <a:pt x="682" y="621"/>
                </a:lnTo>
                <a:lnTo>
                  <a:pt x="686" y="620"/>
                </a:lnTo>
                <a:lnTo>
                  <a:pt x="687" y="620"/>
                </a:lnTo>
                <a:lnTo>
                  <a:pt x="688" y="620"/>
                </a:lnTo>
                <a:lnTo>
                  <a:pt x="689" y="620"/>
                </a:lnTo>
                <a:lnTo>
                  <a:pt x="691" y="620"/>
                </a:lnTo>
                <a:lnTo>
                  <a:pt x="692" y="620"/>
                </a:lnTo>
                <a:lnTo>
                  <a:pt x="693" y="620"/>
                </a:lnTo>
                <a:lnTo>
                  <a:pt x="693" y="619"/>
                </a:lnTo>
                <a:lnTo>
                  <a:pt x="694" y="619"/>
                </a:lnTo>
                <a:lnTo>
                  <a:pt x="695" y="617"/>
                </a:lnTo>
                <a:lnTo>
                  <a:pt x="696" y="614"/>
                </a:lnTo>
                <a:lnTo>
                  <a:pt x="695" y="613"/>
                </a:lnTo>
                <a:lnTo>
                  <a:pt x="695" y="612"/>
                </a:lnTo>
                <a:lnTo>
                  <a:pt x="695" y="610"/>
                </a:lnTo>
                <a:lnTo>
                  <a:pt x="695" y="607"/>
                </a:lnTo>
                <a:lnTo>
                  <a:pt x="695" y="605"/>
                </a:lnTo>
                <a:lnTo>
                  <a:pt x="694" y="604"/>
                </a:lnTo>
                <a:lnTo>
                  <a:pt x="694" y="603"/>
                </a:lnTo>
                <a:lnTo>
                  <a:pt x="694" y="602"/>
                </a:lnTo>
                <a:lnTo>
                  <a:pt x="693" y="601"/>
                </a:lnTo>
                <a:lnTo>
                  <a:pt x="692" y="602"/>
                </a:lnTo>
                <a:lnTo>
                  <a:pt x="691" y="602"/>
                </a:lnTo>
                <a:lnTo>
                  <a:pt x="690" y="601"/>
                </a:lnTo>
                <a:lnTo>
                  <a:pt x="689" y="601"/>
                </a:lnTo>
                <a:lnTo>
                  <a:pt x="689" y="601"/>
                </a:lnTo>
                <a:lnTo>
                  <a:pt x="689" y="600"/>
                </a:lnTo>
                <a:lnTo>
                  <a:pt x="688" y="601"/>
                </a:lnTo>
                <a:lnTo>
                  <a:pt x="688" y="601"/>
                </a:lnTo>
                <a:lnTo>
                  <a:pt x="687" y="601"/>
                </a:lnTo>
                <a:lnTo>
                  <a:pt x="687" y="603"/>
                </a:lnTo>
                <a:lnTo>
                  <a:pt x="686" y="603"/>
                </a:lnTo>
                <a:lnTo>
                  <a:pt x="686" y="602"/>
                </a:lnTo>
                <a:lnTo>
                  <a:pt x="685" y="601"/>
                </a:lnTo>
                <a:lnTo>
                  <a:pt x="684" y="601"/>
                </a:lnTo>
                <a:lnTo>
                  <a:pt x="684" y="601"/>
                </a:lnTo>
                <a:lnTo>
                  <a:pt x="684" y="599"/>
                </a:lnTo>
                <a:lnTo>
                  <a:pt x="684" y="598"/>
                </a:lnTo>
                <a:lnTo>
                  <a:pt x="683" y="598"/>
                </a:lnTo>
                <a:lnTo>
                  <a:pt x="683" y="601"/>
                </a:lnTo>
                <a:lnTo>
                  <a:pt x="684" y="601"/>
                </a:lnTo>
                <a:lnTo>
                  <a:pt x="685" y="601"/>
                </a:lnTo>
                <a:lnTo>
                  <a:pt x="685" y="602"/>
                </a:lnTo>
                <a:lnTo>
                  <a:pt x="684" y="602"/>
                </a:lnTo>
                <a:lnTo>
                  <a:pt x="683" y="602"/>
                </a:lnTo>
                <a:lnTo>
                  <a:pt x="682" y="602"/>
                </a:lnTo>
                <a:lnTo>
                  <a:pt x="683" y="601"/>
                </a:lnTo>
                <a:lnTo>
                  <a:pt x="683" y="601"/>
                </a:lnTo>
                <a:lnTo>
                  <a:pt x="682" y="600"/>
                </a:lnTo>
                <a:lnTo>
                  <a:pt x="681" y="599"/>
                </a:lnTo>
                <a:lnTo>
                  <a:pt x="681" y="597"/>
                </a:lnTo>
                <a:lnTo>
                  <a:pt x="684" y="593"/>
                </a:lnTo>
                <a:lnTo>
                  <a:pt x="685" y="592"/>
                </a:lnTo>
                <a:lnTo>
                  <a:pt x="686" y="591"/>
                </a:lnTo>
                <a:lnTo>
                  <a:pt x="686" y="590"/>
                </a:lnTo>
                <a:lnTo>
                  <a:pt x="687" y="590"/>
                </a:lnTo>
                <a:lnTo>
                  <a:pt x="687" y="591"/>
                </a:lnTo>
                <a:lnTo>
                  <a:pt x="688" y="592"/>
                </a:lnTo>
                <a:lnTo>
                  <a:pt x="688" y="593"/>
                </a:lnTo>
                <a:lnTo>
                  <a:pt x="687" y="594"/>
                </a:lnTo>
                <a:lnTo>
                  <a:pt x="687" y="596"/>
                </a:lnTo>
                <a:lnTo>
                  <a:pt x="687" y="598"/>
                </a:lnTo>
                <a:lnTo>
                  <a:pt x="688" y="597"/>
                </a:lnTo>
                <a:lnTo>
                  <a:pt x="688" y="596"/>
                </a:lnTo>
                <a:lnTo>
                  <a:pt x="687" y="594"/>
                </a:lnTo>
                <a:lnTo>
                  <a:pt x="688" y="593"/>
                </a:lnTo>
                <a:lnTo>
                  <a:pt x="688" y="592"/>
                </a:lnTo>
                <a:lnTo>
                  <a:pt x="688" y="592"/>
                </a:lnTo>
                <a:lnTo>
                  <a:pt x="688" y="591"/>
                </a:lnTo>
                <a:lnTo>
                  <a:pt x="687" y="590"/>
                </a:lnTo>
                <a:lnTo>
                  <a:pt x="687" y="589"/>
                </a:lnTo>
                <a:lnTo>
                  <a:pt x="686" y="589"/>
                </a:lnTo>
                <a:lnTo>
                  <a:pt x="685" y="588"/>
                </a:lnTo>
                <a:lnTo>
                  <a:pt x="685" y="586"/>
                </a:lnTo>
                <a:lnTo>
                  <a:pt x="685" y="585"/>
                </a:lnTo>
                <a:lnTo>
                  <a:pt x="686" y="583"/>
                </a:lnTo>
                <a:lnTo>
                  <a:pt x="686" y="582"/>
                </a:lnTo>
                <a:lnTo>
                  <a:pt x="686" y="581"/>
                </a:lnTo>
                <a:lnTo>
                  <a:pt x="686" y="579"/>
                </a:lnTo>
                <a:lnTo>
                  <a:pt x="687" y="578"/>
                </a:lnTo>
                <a:lnTo>
                  <a:pt x="687" y="576"/>
                </a:lnTo>
                <a:lnTo>
                  <a:pt x="687" y="575"/>
                </a:lnTo>
                <a:lnTo>
                  <a:pt x="686" y="574"/>
                </a:lnTo>
                <a:lnTo>
                  <a:pt x="685" y="574"/>
                </a:lnTo>
                <a:lnTo>
                  <a:pt x="685" y="573"/>
                </a:lnTo>
                <a:lnTo>
                  <a:pt x="685" y="567"/>
                </a:lnTo>
                <a:lnTo>
                  <a:pt x="686" y="566"/>
                </a:lnTo>
                <a:lnTo>
                  <a:pt x="686" y="565"/>
                </a:lnTo>
                <a:lnTo>
                  <a:pt x="685" y="563"/>
                </a:lnTo>
                <a:lnTo>
                  <a:pt x="685" y="562"/>
                </a:lnTo>
                <a:lnTo>
                  <a:pt x="687" y="559"/>
                </a:lnTo>
                <a:lnTo>
                  <a:pt x="687" y="558"/>
                </a:lnTo>
                <a:lnTo>
                  <a:pt x="688" y="556"/>
                </a:lnTo>
                <a:lnTo>
                  <a:pt x="688" y="555"/>
                </a:lnTo>
                <a:lnTo>
                  <a:pt x="687" y="555"/>
                </a:lnTo>
                <a:lnTo>
                  <a:pt x="687" y="554"/>
                </a:lnTo>
                <a:lnTo>
                  <a:pt x="688" y="553"/>
                </a:lnTo>
                <a:lnTo>
                  <a:pt x="688" y="553"/>
                </a:lnTo>
                <a:lnTo>
                  <a:pt x="689" y="552"/>
                </a:lnTo>
                <a:lnTo>
                  <a:pt x="690" y="551"/>
                </a:lnTo>
                <a:lnTo>
                  <a:pt x="691" y="551"/>
                </a:lnTo>
                <a:lnTo>
                  <a:pt x="695" y="550"/>
                </a:lnTo>
                <a:lnTo>
                  <a:pt x="697" y="549"/>
                </a:lnTo>
                <a:lnTo>
                  <a:pt x="701" y="547"/>
                </a:lnTo>
                <a:lnTo>
                  <a:pt x="702" y="546"/>
                </a:lnTo>
                <a:lnTo>
                  <a:pt x="704" y="545"/>
                </a:lnTo>
                <a:lnTo>
                  <a:pt x="704" y="544"/>
                </a:lnTo>
                <a:lnTo>
                  <a:pt x="704" y="543"/>
                </a:lnTo>
                <a:lnTo>
                  <a:pt x="705" y="542"/>
                </a:lnTo>
                <a:lnTo>
                  <a:pt x="706" y="541"/>
                </a:lnTo>
                <a:lnTo>
                  <a:pt x="706" y="540"/>
                </a:lnTo>
                <a:lnTo>
                  <a:pt x="707" y="539"/>
                </a:lnTo>
                <a:lnTo>
                  <a:pt x="709" y="537"/>
                </a:lnTo>
                <a:lnTo>
                  <a:pt x="710" y="535"/>
                </a:lnTo>
                <a:lnTo>
                  <a:pt x="711" y="534"/>
                </a:lnTo>
                <a:lnTo>
                  <a:pt x="711" y="533"/>
                </a:lnTo>
                <a:lnTo>
                  <a:pt x="711" y="532"/>
                </a:lnTo>
                <a:lnTo>
                  <a:pt x="710" y="532"/>
                </a:lnTo>
                <a:lnTo>
                  <a:pt x="710" y="531"/>
                </a:lnTo>
                <a:lnTo>
                  <a:pt x="710" y="530"/>
                </a:lnTo>
                <a:lnTo>
                  <a:pt x="711" y="530"/>
                </a:lnTo>
                <a:lnTo>
                  <a:pt x="711" y="529"/>
                </a:lnTo>
                <a:lnTo>
                  <a:pt x="711" y="530"/>
                </a:lnTo>
                <a:lnTo>
                  <a:pt x="712" y="530"/>
                </a:lnTo>
                <a:lnTo>
                  <a:pt x="713" y="530"/>
                </a:lnTo>
                <a:lnTo>
                  <a:pt x="714" y="529"/>
                </a:lnTo>
                <a:lnTo>
                  <a:pt x="715" y="528"/>
                </a:lnTo>
                <a:lnTo>
                  <a:pt x="716" y="528"/>
                </a:lnTo>
                <a:lnTo>
                  <a:pt x="716" y="528"/>
                </a:lnTo>
                <a:lnTo>
                  <a:pt x="717" y="528"/>
                </a:lnTo>
                <a:lnTo>
                  <a:pt x="718" y="527"/>
                </a:lnTo>
                <a:lnTo>
                  <a:pt x="719" y="527"/>
                </a:lnTo>
                <a:lnTo>
                  <a:pt x="721" y="525"/>
                </a:lnTo>
                <a:lnTo>
                  <a:pt x="722" y="523"/>
                </a:lnTo>
                <a:lnTo>
                  <a:pt x="724" y="521"/>
                </a:lnTo>
                <a:lnTo>
                  <a:pt x="726" y="519"/>
                </a:lnTo>
                <a:lnTo>
                  <a:pt x="726" y="518"/>
                </a:lnTo>
                <a:lnTo>
                  <a:pt x="727" y="517"/>
                </a:lnTo>
                <a:lnTo>
                  <a:pt x="727" y="516"/>
                </a:lnTo>
                <a:lnTo>
                  <a:pt x="728" y="514"/>
                </a:lnTo>
                <a:lnTo>
                  <a:pt x="729" y="510"/>
                </a:lnTo>
                <a:lnTo>
                  <a:pt x="729" y="508"/>
                </a:lnTo>
                <a:lnTo>
                  <a:pt x="728" y="507"/>
                </a:lnTo>
                <a:lnTo>
                  <a:pt x="728" y="505"/>
                </a:lnTo>
                <a:lnTo>
                  <a:pt x="727" y="502"/>
                </a:lnTo>
                <a:lnTo>
                  <a:pt x="728" y="500"/>
                </a:lnTo>
                <a:lnTo>
                  <a:pt x="727" y="499"/>
                </a:lnTo>
                <a:lnTo>
                  <a:pt x="727" y="497"/>
                </a:lnTo>
                <a:lnTo>
                  <a:pt x="727" y="493"/>
                </a:lnTo>
                <a:lnTo>
                  <a:pt x="725" y="488"/>
                </a:lnTo>
                <a:lnTo>
                  <a:pt x="725" y="487"/>
                </a:lnTo>
                <a:lnTo>
                  <a:pt x="724" y="482"/>
                </a:lnTo>
                <a:lnTo>
                  <a:pt x="724" y="480"/>
                </a:lnTo>
                <a:lnTo>
                  <a:pt x="723" y="477"/>
                </a:lnTo>
                <a:lnTo>
                  <a:pt x="723" y="476"/>
                </a:lnTo>
                <a:lnTo>
                  <a:pt x="723" y="475"/>
                </a:lnTo>
                <a:lnTo>
                  <a:pt x="723" y="473"/>
                </a:lnTo>
                <a:lnTo>
                  <a:pt x="723" y="473"/>
                </a:lnTo>
                <a:lnTo>
                  <a:pt x="723" y="472"/>
                </a:lnTo>
                <a:lnTo>
                  <a:pt x="722" y="471"/>
                </a:lnTo>
                <a:lnTo>
                  <a:pt x="723" y="469"/>
                </a:lnTo>
                <a:lnTo>
                  <a:pt x="722" y="464"/>
                </a:lnTo>
                <a:lnTo>
                  <a:pt x="721" y="461"/>
                </a:lnTo>
                <a:lnTo>
                  <a:pt x="721" y="459"/>
                </a:lnTo>
                <a:lnTo>
                  <a:pt x="720" y="456"/>
                </a:lnTo>
                <a:lnTo>
                  <a:pt x="720" y="455"/>
                </a:lnTo>
                <a:lnTo>
                  <a:pt x="719" y="453"/>
                </a:lnTo>
                <a:lnTo>
                  <a:pt x="719" y="452"/>
                </a:lnTo>
                <a:lnTo>
                  <a:pt x="718" y="450"/>
                </a:lnTo>
                <a:lnTo>
                  <a:pt x="717" y="448"/>
                </a:lnTo>
                <a:lnTo>
                  <a:pt x="716" y="447"/>
                </a:lnTo>
                <a:lnTo>
                  <a:pt x="716" y="446"/>
                </a:lnTo>
                <a:lnTo>
                  <a:pt x="716" y="445"/>
                </a:lnTo>
                <a:lnTo>
                  <a:pt x="717" y="445"/>
                </a:lnTo>
                <a:lnTo>
                  <a:pt x="718" y="444"/>
                </a:lnTo>
                <a:lnTo>
                  <a:pt x="720" y="441"/>
                </a:lnTo>
                <a:lnTo>
                  <a:pt x="721" y="439"/>
                </a:lnTo>
                <a:lnTo>
                  <a:pt x="722" y="437"/>
                </a:lnTo>
                <a:lnTo>
                  <a:pt x="723" y="436"/>
                </a:lnTo>
                <a:lnTo>
                  <a:pt x="723" y="435"/>
                </a:lnTo>
                <a:lnTo>
                  <a:pt x="724" y="432"/>
                </a:lnTo>
                <a:lnTo>
                  <a:pt x="724" y="429"/>
                </a:lnTo>
                <a:lnTo>
                  <a:pt x="725" y="428"/>
                </a:lnTo>
                <a:lnTo>
                  <a:pt x="725" y="427"/>
                </a:lnTo>
                <a:lnTo>
                  <a:pt x="724" y="427"/>
                </a:lnTo>
                <a:lnTo>
                  <a:pt x="724" y="426"/>
                </a:lnTo>
                <a:lnTo>
                  <a:pt x="725" y="425"/>
                </a:lnTo>
                <a:lnTo>
                  <a:pt x="725" y="424"/>
                </a:lnTo>
                <a:lnTo>
                  <a:pt x="724" y="424"/>
                </a:lnTo>
                <a:lnTo>
                  <a:pt x="724" y="423"/>
                </a:lnTo>
                <a:lnTo>
                  <a:pt x="724" y="421"/>
                </a:lnTo>
                <a:lnTo>
                  <a:pt x="725" y="420"/>
                </a:lnTo>
                <a:lnTo>
                  <a:pt x="725" y="419"/>
                </a:lnTo>
                <a:lnTo>
                  <a:pt x="725" y="419"/>
                </a:lnTo>
                <a:lnTo>
                  <a:pt x="726" y="419"/>
                </a:lnTo>
                <a:lnTo>
                  <a:pt x="726" y="418"/>
                </a:lnTo>
                <a:lnTo>
                  <a:pt x="727" y="417"/>
                </a:lnTo>
                <a:lnTo>
                  <a:pt x="727" y="416"/>
                </a:lnTo>
                <a:lnTo>
                  <a:pt x="727" y="415"/>
                </a:lnTo>
                <a:lnTo>
                  <a:pt x="728" y="414"/>
                </a:lnTo>
                <a:lnTo>
                  <a:pt x="729" y="413"/>
                </a:lnTo>
                <a:lnTo>
                  <a:pt x="729" y="412"/>
                </a:lnTo>
                <a:lnTo>
                  <a:pt x="730" y="411"/>
                </a:lnTo>
                <a:lnTo>
                  <a:pt x="731" y="411"/>
                </a:lnTo>
                <a:lnTo>
                  <a:pt x="732" y="410"/>
                </a:lnTo>
                <a:lnTo>
                  <a:pt x="732" y="411"/>
                </a:lnTo>
                <a:lnTo>
                  <a:pt x="732" y="410"/>
                </a:lnTo>
                <a:lnTo>
                  <a:pt x="733" y="410"/>
                </a:lnTo>
                <a:lnTo>
                  <a:pt x="734" y="410"/>
                </a:lnTo>
                <a:lnTo>
                  <a:pt x="734" y="409"/>
                </a:lnTo>
                <a:lnTo>
                  <a:pt x="735" y="409"/>
                </a:lnTo>
                <a:lnTo>
                  <a:pt x="734" y="408"/>
                </a:lnTo>
                <a:lnTo>
                  <a:pt x="734" y="407"/>
                </a:lnTo>
                <a:lnTo>
                  <a:pt x="735" y="406"/>
                </a:lnTo>
                <a:lnTo>
                  <a:pt x="735" y="404"/>
                </a:lnTo>
                <a:lnTo>
                  <a:pt x="736" y="402"/>
                </a:lnTo>
                <a:lnTo>
                  <a:pt x="736" y="401"/>
                </a:lnTo>
                <a:lnTo>
                  <a:pt x="737" y="400"/>
                </a:lnTo>
                <a:lnTo>
                  <a:pt x="738" y="398"/>
                </a:lnTo>
                <a:lnTo>
                  <a:pt x="740" y="394"/>
                </a:lnTo>
                <a:lnTo>
                  <a:pt x="740" y="393"/>
                </a:lnTo>
                <a:lnTo>
                  <a:pt x="741" y="393"/>
                </a:lnTo>
                <a:lnTo>
                  <a:pt x="741" y="391"/>
                </a:lnTo>
                <a:lnTo>
                  <a:pt x="741" y="389"/>
                </a:lnTo>
                <a:lnTo>
                  <a:pt x="740" y="387"/>
                </a:lnTo>
                <a:lnTo>
                  <a:pt x="739" y="386"/>
                </a:lnTo>
                <a:lnTo>
                  <a:pt x="739" y="385"/>
                </a:lnTo>
                <a:lnTo>
                  <a:pt x="738" y="383"/>
                </a:lnTo>
                <a:lnTo>
                  <a:pt x="739" y="383"/>
                </a:lnTo>
                <a:lnTo>
                  <a:pt x="740" y="382"/>
                </a:lnTo>
                <a:lnTo>
                  <a:pt x="739" y="380"/>
                </a:lnTo>
                <a:lnTo>
                  <a:pt x="738" y="380"/>
                </a:lnTo>
                <a:lnTo>
                  <a:pt x="738" y="379"/>
                </a:lnTo>
                <a:lnTo>
                  <a:pt x="739" y="378"/>
                </a:lnTo>
                <a:lnTo>
                  <a:pt x="739" y="377"/>
                </a:lnTo>
                <a:lnTo>
                  <a:pt x="738" y="376"/>
                </a:lnTo>
                <a:lnTo>
                  <a:pt x="737" y="375"/>
                </a:lnTo>
                <a:lnTo>
                  <a:pt x="737" y="374"/>
                </a:lnTo>
                <a:lnTo>
                  <a:pt x="736" y="374"/>
                </a:lnTo>
                <a:lnTo>
                  <a:pt x="737" y="373"/>
                </a:lnTo>
                <a:lnTo>
                  <a:pt x="737" y="372"/>
                </a:lnTo>
                <a:lnTo>
                  <a:pt x="736" y="372"/>
                </a:lnTo>
                <a:lnTo>
                  <a:pt x="735" y="372"/>
                </a:lnTo>
                <a:lnTo>
                  <a:pt x="734" y="371"/>
                </a:lnTo>
                <a:lnTo>
                  <a:pt x="734" y="369"/>
                </a:lnTo>
                <a:lnTo>
                  <a:pt x="734" y="368"/>
                </a:lnTo>
                <a:lnTo>
                  <a:pt x="734" y="367"/>
                </a:lnTo>
                <a:lnTo>
                  <a:pt x="734" y="366"/>
                </a:lnTo>
                <a:lnTo>
                  <a:pt x="734" y="367"/>
                </a:lnTo>
                <a:lnTo>
                  <a:pt x="733" y="368"/>
                </a:lnTo>
                <a:lnTo>
                  <a:pt x="733" y="367"/>
                </a:lnTo>
                <a:lnTo>
                  <a:pt x="732" y="367"/>
                </a:lnTo>
                <a:lnTo>
                  <a:pt x="732" y="366"/>
                </a:lnTo>
                <a:lnTo>
                  <a:pt x="731" y="365"/>
                </a:lnTo>
                <a:lnTo>
                  <a:pt x="731" y="364"/>
                </a:lnTo>
                <a:lnTo>
                  <a:pt x="732" y="364"/>
                </a:lnTo>
                <a:lnTo>
                  <a:pt x="731" y="364"/>
                </a:lnTo>
                <a:lnTo>
                  <a:pt x="730" y="364"/>
                </a:lnTo>
                <a:lnTo>
                  <a:pt x="730" y="363"/>
                </a:lnTo>
                <a:lnTo>
                  <a:pt x="730" y="363"/>
                </a:lnTo>
                <a:lnTo>
                  <a:pt x="730" y="362"/>
                </a:lnTo>
                <a:lnTo>
                  <a:pt x="730" y="359"/>
                </a:lnTo>
                <a:lnTo>
                  <a:pt x="730" y="358"/>
                </a:lnTo>
                <a:lnTo>
                  <a:pt x="729" y="359"/>
                </a:lnTo>
                <a:lnTo>
                  <a:pt x="729" y="358"/>
                </a:lnTo>
                <a:lnTo>
                  <a:pt x="730" y="357"/>
                </a:lnTo>
                <a:lnTo>
                  <a:pt x="730" y="356"/>
                </a:lnTo>
                <a:lnTo>
                  <a:pt x="729" y="356"/>
                </a:lnTo>
                <a:lnTo>
                  <a:pt x="729" y="355"/>
                </a:lnTo>
                <a:lnTo>
                  <a:pt x="728" y="355"/>
                </a:lnTo>
                <a:lnTo>
                  <a:pt x="728" y="356"/>
                </a:lnTo>
                <a:lnTo>
                  <a:pt x="728" y="357"/>
                </a:lnTo>
                <a:lnTo>
                  <a:pt x="727" y="357"/>
                </a:lnTo>
                <a:lnTo>
                  <a:pt x="726" y="357"/>
                </a:lnTo>
                <a:lnTo>
                  <a:pt x="727" y="356"/>
                </a:lnTo>
                <a:lnTo>
                  <a:pt x="726" y="356"/>
                </a:lnTo>
                <a:lnTo>
                  <a:pt x="725" y="358"/>
                </a:lnTo>
                <a:lnTo>
                  <a:pt x="725" y="359"/>
                </a:lnTo>
                <a:lnTo>
                  <a:pt x="725" y="359"/>
                </a:lnTo>
                <a:lnTo>
                  <a:pt x="725" y="358"/>
                </a:lnTo>
                <a:lnTo>
                  <a:pt x="725" y="357"/>
                </a:lnTo>
                <a:lnTo>
                  <a:pt x="724" y="356"/>
                </a:lnTo>
                <a:lnTo>
                  <a:pt x="724" y="355"/>
                </a:lnTo>
                <a:lnTo>
                  <a:pt x="723" y="354"/>
                </a:lnTo>
                <a:lnTo>
                  <a:pt x="723" y="354"/>
                </a:lnTo>
                <a:lnTo>
                  <a:pt x="722" y="352"/>
                </a:lnTo>
                <a:lnTo>
                  <a:pt x="721" y="353"/>
                </a:lnTo>
                <a:lnTo>
                  <a:pt x="721" y="352"/>
                </a:lnTo>
                <a:lnTo>
                  <a:pt x="720" y="352"/>
                </a:lnTo>
                <a:lnTo>
                  <a:pt x="720" y="351"/>
                </a:lnTo>
                <a:lnTo>
                  <a:pt x="719" y="351"/>
                </a:lnTo>
                <a:lnTo>
                  <a:pt x="720" y="351"/>
                </a:lnTo>
                <a:lnTo>
                  <a:pt x="720" y="350"/>
                </a:lnTo>
                <a:lnTo>
                  <a:pt x="719" y="350"/>
                </a:lnTo>
                <a:lnTo>
                  <a:pt x="719" y="351"/>
                </a:lnTo>
                <a:lnTo>
                  <a:pt x="719" y="350"/>
                </a:lnTo>
                <a:lnTo>
                  <a:pt x="718" y="350"/>
                </a:lnTo>
                <a:lnTo>
                  <a:pt x="718" y="349"/>
                </a:lnTo>
                <a:lnTo>
                  <a:pt x="718" y="348"/>
                </a:lnTo>
                <a:lnTo>
                  <a:pt x="717" y="347"/>
                </a:lnTo>
                <a:lnTo>
                  <a:pt x="716" y="346"/>
                </a:lnTo>
                <a:lnTo>
                  <a:pt x="716" y="345"/>
                </a:lnTo>
                <a:lnTo>
                  <a:pt x="716" y="346"/>
                </a:lnTo>
                <a:lnTo>
                  <a:pt x="715" y="345"/>
                </a:lnTo>
                <a:lnTo>
                  <a:pt x="715" y="345"/>
                </a:lnTo>
                <a:lnTo>
                  <a:pt x="714" y="345"/>
                </a:lnTo>
                <a:lnTo>
                  <a:pt x="713" y="345"/>
                </a:lnTo>
                <a:lnTo>
                  <a:pt x="714" y="345"/>
                </a:lnTo>
                <a:lnTo>
                  <a:pt x="714" y="344"/>
                </a:lnTo>
                <a:lnTo>
                  <a:pt x="713" y="344"/>
                </a:lnTo>
                <a:lnTo>
                  <a:pt x="712" y="344"/>
                </a:lnTo>
                <a:lnTo>
                  <a:pt x="712" y="342"/>
                </a:lnTo>
                <a:lnTo>
                  <a:pt x="712" y="341"/>
                </a:lnTo>
                <a:lnTo>
                  <a:pt x="713" y="340"/>
                </a:lnTo>
                <a:lnTo>
                  <a:pt x="712" y="340"/>
                </a:lnTo>
                <a:lnTo>
                  <a:pt x="710" y="341"/>
                </a:lnTo>
                <a:lnTo>
                  <a:pt x="710" y="340"/>
                </a:lnTo>
                <a:lnTo>
                  <a:pt x="709" y="340"/>
                </a:lnTo>
                <a:lnTo>
                  <a:pt x="709" y="341"/>
                </a:lnTo>
                <a:lnTo>
                  <a:pt x="709" y="340"/>
                </a:lnTo>
                <a:lnTo>
                  <a:pt x="708" y="340"/>
                </a:lnTo>
                <a:lnTo>
                  <a:pt x="706" y="341"/>
                </a:lnTo>
                <a:lnTo>
                  <a:pt x="707" y="341"/>
                </a:lnTo>
                <a:lnTo>
                  <a:pt x="707" y="340"/>
                </a:lnTo>
                <a:lnTo>
                  <a:pt x="706" y="340"/>
                </a:lnTo>
                <a:lnTo>
                  <a:pt x="706" y="339"/>
                </a:lnTo>
                <a:lnTo>
                  <a:pt x="706" y="338"/>
                </a:lnTo>
                <a:lnTo>
                  <a:pt x="706" y="338"/>
                </a:lnTo>
                <a:lnTo>
                  <a:pt x="706" y="340"/>
                </a:lnTo>
                <a:lnTo>
                  <a:pt x="705" y="340"/>
                </a:lnTo>
                <a:lnTo>
                  <a:pt x="704" y="340"/>
                </a:lnTo>
                <a:lnTo>
                  <a:pt x="704" y="339"/>
                </a:lnTo>
                <a:lnTo>
                  <a:pt x="704" y="338"/>
                </a:lnTo>
                <a:lnTo>
                  <a:pt x="703" y="339"/>
                </a:lnTo>
                <a:lnTo>
                  <a:pt x="702" y="339"/>
                </a:lnTo>
                <a:lnTo>
                  <a:pt x="702" y="338"/>
                </a:lnTo>
                <a:lnTo>
                  <a:pt x="703" y="337"/>
                </a:lnTo>
                <a:lnTo>
                  <a:pt x="704" y="336"/>
                </a:lnTo>
                <a:lnTo>
                  <a:pt x="704" y="337"/>
                </a:lnTo>
                <a:lnTo>
                  <a:pt x="705" y="336"/>
                </a:lnTo>
                <a:lnTo>
                  <a:pt x="704" y="336"/>
                </a:lnTo>
                <a:lnTo>
                  <a:pt x="705" y="334"/>
                </a:lnTo>
                <a:lnTo>
                  <a:pt x="705" y="335"/>
                </a:lnTo>
                <a:lnTo>
                  <a:pt x="706" y="335"/>
                </a:lnTo>
                <a:lnTo>
                  <a:pt x="706" y="334"/>
                </a:lnTo>
                <a:lnTo>
                  <a:pt x="706" y="334"/>
                </a:lnTo>
                <a:lnTo>
                  <a:pt x="707" y="334"/>
                </a:lnTo>
                <a:lnTo>
                  <a:pt x="707" y="335"/>
                </a:lnTo>
                <a:lnTo>
                  <a:pt x="708" y="335"/>
                </a:lnTo>
                <a:lnTo>
                  <a:pt x="709" y="335"/>
                </a:lnTo>
                <a:lnTo>
                  <a:pt x="711" y="335"/>
                </a:lnTo>
                <a:lnTo>
                  <a:pt x="711" y="334"/>
                </a:lnTo>
                <a:lnTo>
                  <a:pt x="711" y="335"/>
                </a:lnTo>
                <a:lnTo>
                  <a:pt x="712" y="336"/>
                </a:lnTo>
                <a:lnTo>
                  <a:pt x="713" y="335"/>
                </a:lnTo>
                <a:lnTo>
                  <a:pt x="714" y="335"/>
                </a:lnTo>
                <a:lnTo>
                  <a:pt x="714" y="334"/>
                </a:lnTo>
                <a:lnTo>
                  <a:pt x="715" y="334"/>
                </a:lnTo>
                <a:lnTo>
                  <a:pt x="716" y="335"/>
                </a:lnTo>
                <a:lnTo>
                  <a:pt x="717" y="334"/>
                </a:lnTo>
                <a:lnTo>
                  <a:pt x="718" y="335"/>
                </a:lnTo>
                <a:lnTo>
                  <a:pt x="719" y="335"/>
                </a:lnTo>
                <a:lnTo>
                  <a:pt x="724" y="334"/>
                </a:lnTo>
                <a:lnTo>
                  <a:pt x="725" y="333"/>
                </a:lnTo>
                <a:lnTo>
                  <a:pt x="727" y="333"/>
                </a:lnTo>
                <a:lnTo>
                  <a:pt x="728" y="332"/>
                </a:lnTo>
                <a:lnTo>
                  <a:pt x="729" y="332"/>
                </a:lnTo>
                <a:lnTo>
                  <a:pt x="730" y="332"/>
                </a:lnTo>
                <a:lnTo>
                  <a:pt x="731" y="332"/>
                </a:lnTo>
                <a:lnTo>
                  <a:pt x="732" y="333"/>
                </a:lnTo>
                <a:lnTo>
                  <a:pt x="731" y="334"/>
                </a:lnTo>
                <a:lnTo>
                  <a:pt x="731" y="336"/>
                </a:lnTo>
                <a:lnTo>
                  <a:pt x="729" y="337"/>
                </a:lnTo>
                <a:lnTo>
                  <a:pt x="729" y="338"/>
                </a:lnTo>
                <a:lnTo>
                  <a:pt x="729" y="340"/>
                </a:lnTo>
                <a:lnTo>
                  <a:pt x="729" y="342"/>
                </a:lnTo>
                <a:lnTo>
                  <a:pt x="731" y="344"/>
                </a:lnTo>
                <a:lnTo>
                  <a:pt x="732" y="344"/>
                </a:lnTo>
                <a:lnTo>
                  <a:pt x="733" y="344"/>
                </a:lnTo>
                <a:lnTo>
                  <a:pt x="734" y="344"/>
                </a:lnTo>
                <a:lnTo>
                  <a:pt x="734" y="345"/>
                </a:lnTo>
                <a:lnTo>
                  <a:pt x="734" y="345"/>
                </a:lnTo>
                <a:lnTo>
                  <a:pt x="735" y="347"/>
                </a:lnTo>
                <a:lnTo>
                  <a:pt x="734" y="349"/>
                </a:lnTo>
                <a:lnTo>
                  <a:pt x="734" y="350"/>
                </a:lnTo>
                <a:lnTo>
                  <a:pt x="735" y="351"/>
                </a:lnTo>
                <a:lnTo>
                  <a:pt x="735" y="352"/>
                </a:lnTo>
                <a:lnTo>
                  <a:pt x="735" y="353"/>
                </a:lnTo>
                <a:lnTo>
                  <a:pt x="736" y="354"/>
                </a:lnTo>
                <a:lnTo>
                  <a:pt x="737" y="354"/>
                </a:lnTo>
                <a:lnTo>
                  <a:pt x="737" y="355"/>
                </a:lnTo>
                <a:lnTo>
                  <a:pt x="738" y="354"/>
                </a:lnTo>
                <a:lnTo>
                  <a:pt x="738" y="354"/>
                </a:lnTo>
                <a:lnTo>
                  <a:pt x="739" y="354"/>
                </a:lnTo>
                <a:lnTo>
                  <a:pt x="739" y="353"/>
                </a:lnTo>
                <a:lnTo>
                  <a:pt x="740" y="354"/>
                </a:lnTo>
                <a:lnTo>
                  <a:pt x="741" y="354"/>
                </a:lnTo>
                <a:lnTo>
                  <a:pt x="741" y="354"/>
                </a:lnTo>
                <a:lnTo>
                  <a:pt x="740" y="356"/>
                </a:lnTo>
                <a:lnTo>
                  <a:pt x="740" y="357"/>
                </a:lnTo>
                <a:lnTo>
                  <a:pt x="741" y="357"/>
                </a:lnTo>
                <a:lnTo>
                  <a:pt x="742" y="357"/>
                </a:lnTo>
                <a:lnTo>
                  <a:pt x="745" y="356"/>
                </a:lnTo>
                <a:lnTo>
                  <a:pt x="746" y="356"/>
                </a:lnTo>
                <a:lnTo>
                  <a:pt x="746" y="357"/>
                </a:lnTo>
                <a:lnTo>
                  <a:pt x="747" y="357"/>
                </a:lnTo>
                <a:lnTo>
                  <a:pt x="747" y="358"/>
                </a:lnTo>
                <a:lnTo>
                  <a:pt x="746" y="359"/>
                </a:lnTo>
                <a:lnTo>
                  <a:pt x="746" y="360"/>
                </a:lnTo>
                <a:lnTo>
                  <a:pt x="745" y="360"/>
                </a:lnTo>
                <a:lnTo>
                  <a:pt x="744" y="362"/>
                </a:lnTo>
                <a:lnTo>
                  <a:pt x="744" y="363"/>
                </a:lnTo>
                <a:lnTo>
                  <a:pt x="745" y="362"/>
                </a:lnTo>
                <a:lnTo>
                  <a:pt x="747" y="361"/>
                </a:lnTo>
                <a:lnTo>
                  <a:pt x="747" y="360"/>
                </a:lnTo>
                <a:lnTo>
                  <a:pt x="748" y="360"/>
                </a:lnTo>
                <a:lnTo>
                  <a:pt x="749" y="360"/>
                </a:lnTo>
                <a:lnTo>
                  <a:pt x="749" y="361"/>
                </a:lnTo>
                <a:lnTo>
                  <a:pt x="749" y="362"/>
                </a:lnTo>
                <a:lnTo>
                  <a:pt x="749" y="363"/>
                </a:lnTo>
                <a:lnTo>
                  <a:pt x="750" y="363"/>
                </a:lnTo>
                <a:lnTo>
                  <a:pt x="751" y="363"/>
                </a:lnTo>
                <a:lnTo>
                  <a:pt x="751" y="362"/>
                </a:lnTo>
                <a:lnTo>
                  <a:pt x="752" y="362"/>
                </a:lnTo>
                <a:lnTo>
                  <a:pt x="751" y="361"/>
                </a:lnTo>
                <a:lnTo>
                  <a:pt x="751" y="360"/>
                </a:lnTo>
                <a:lnTo>
                  <a:pt x="752" y="360"/>
                </a:lnTo>
                <a:lnTo>
                  <a:pt x="752" y="360"/>
                </a:lnTo>
                <a:lnTo>
                  <a:pt x="752" y="359"/>
                </a:lnTo>
                <a:lnTo>
                  <a:pt x="753" y="359"/>
                </a:lnTo>
                <a:lnTo>
                  <a:pt x="752" y="359"/>
                </a:lnTo>
                <a:lnTo>
                  <a:pt x="752" y="358"/>
                </a:lnTo>
                <a:lnTo>
                  <a:pt x="752" y="359"/>
                </a:lnTo>
                <a:lnTo>
                  <a:pt x="752" y="359"/>
                </a:lnTo>
                <a:lnTo>
                  <a:pt x="752" y="358"/>
                </a:lnTo>
                <a:lnTo>
                  <a:pt x="751" y="358"/>
                </a:lnTo>
                <a:lnTo>
                  <a:pt x="751" y="357"/>
                </a:lnTo>
                <a:lnTo>
                  <a:pt x="751" y="356"/>
                </a:lnTo>
                <a:lnTo>
                  <a:pt x="752" y="355"/>
                </a:lnTo>
                <a:lnTo>
                  <a:pt x="752" y="354"/>
                </a:lnTo>
                <a:lnTo>
                  <a:pt x="753" y="355"/>
                </a:lnTo>
                <a:lnTo>
                  <a:pt x="754" y="355"/>
                </a:lnTo>
                <a:lnTo>
                  <a:pt x="754" y="354"/>
                </a:lnTo>
                <a:lnTo>
                  <a:pt x="755" y="354"/>
                </a:lnTo>
                <a:lnTo>
                  <a:pt x="756" y="354"/>
                </a:lnTo>
                <a:lnTo>
                  <a:pt x="757" y="355"/>
                </a:lnTo>
                <a:lnTo>
                  <a:pt x="757" y="356"/>
                </a:lnTo>
                <a:lnTo>
                  <a:pt x="756" y="356"/>
                </a:lnTo>
                <a:lnTo>
                  <a:pt x="754" y="358"/>
                </a:lnTo>
                <a:lnTo>
                  <a:pt x="753" y="360"/>
                </a:lnTo>
                <a:lnTo>
                  <a:pt x="753" y="361"/>
                </a:lnTo>
                <a:lnTo>
                  <a:pt x="753" y="362"/>
                </a:lnTo>
                <a:lnTo>
                  <a:pt x="754" y="363"/>
                </a:lnTo>
                <a:lnTo>
                  <a:pt x="755" y="363"/>
                </a:lnTo>
                <a:lnTo>
                  <a:pt x="755" y="363"/>
                </a:lnTo>
                <a:lnTo>
                  <a:pt x="754" y="364"/>
                </a:lnTo>
                <a:lnTo>
                  <a:pt x="754" y="365"/>
                </a:lnTo>
                <a:lnTo>
                  <a:pt x="754" y="367"/>
                </a:lnTo>
                <a:lnTo>
                  <a:pt x="753" y="367"/>
                </a:lnTo>
                <a:lnTo>
                  <a:pt x="752" y="368"/>
                </a:lnTo>
                <a:lnTo>
                  <a:pt x="752" y="371"/>
                </a:lnTo>
                <a:lnTo>
                  <a:pt x="748" y="374"/>
                </a:lnTo>
                <a:lnTo>
                  <a:pt x="748" y="375"/>
                </a:lnTo>
                <a:lnTo>
                  <a:pt x="748" y="376"/>
                </a:lnTo>
                <a:lnTo>
                  <a:pt x="748" y="377"/>
                </a:lnTo>
                <a:lnTo>
                  <a:pt x="749" y="377"/>
                </a:lnTo>
                <a:lnTo>
                  <a:pt x="752" y="373"/>
                </a:lnTo>
                <a:lnTo>
                  <a:pt x="752" y="372"/>
                </a:lnTo>
                <a:lnTo>
                  <a:pt x="752" y="372"/>
                </a:lnTo>
                <a:lnTo>
                  <a:pt x="754" y="371"/>
                </a:lnTo>
                <a:lnTo>
                  <a:pt x="756" y="370"/>
                </a:lnTo>
                <a:lnTo>
                  <a:pt x="757" y="370"/>
                </a:lnTo>
                <a:lnTo>
                  <a:pt x="758" y="370"/>
                </a:lnTo>
                <a:lnTo>
                  <a:pt x="760" y="371"/>
                </a:lnTo>
                <a:lnTo>
                  <a:pt x="761" y="371"/>
                </a:lnTo>
                <a:lnTo>
                  <a:pt x="761" y="371"/>
                </a:lnTo>
                <a:lnTo>
                  <a:pt x="761" y="370"/>
                </a:lnTo>
                <a:lnTo>
                  <a:pt x="762" y="370"/>
                </a:lnTo>
                <a:lnTo>
                  <a:pt x="763" y="370"/>
                </a:lnTo>
                <a:lnTo>
                  <a:pt x="763" y="371"/>
                </a:lnTo>
                <a:lnTo>
                  <a:pt x="764" y="372"/>
                </a:lnTo>
                <a:lnTo>
                  <a:pt x="765" y="374"/>
                </a:lnTo>
                <a:lnTo>
                  <a:pt x="765" y="375"/>
                </a:lnTo>
                <a:lnTo>
                  <a:pt x="764" y="378"/>
                </a:lnTo>
                <a:lnTo>
                  <a:pt x="764" y="380"/>
                </a:lnTo>
                <a:lnTo>
                  <a:pt x="764" y="381"/>
                </a:lnTo>
                <a:lnTo>
                  <a:pt x="763" y="384"/>
                </a:lnTo>
                <a:lnTo>
                  <a:pt x="763" y="386"/>
                </a:lnTo>
                <a:lnTo>
                  <a:pt x="763" y="387"/>
                </a:lnTo>
                <a:lnTo>
                  <a:pt x="763" y="391"/>
                </a:lnTo>
                <a:lnTo>
                  <a:pt x="764" y="391"/>
                </a:lnTo>
                <a:lnTo>
                  <a:pt x="764" y="390"/>
                </a:lnTo>
                <a:lnTo>
                  <a:pt x="765" y="387"/>
                </a:lnTo>
                <a:lnTo>
                  <a:pt x="766" y="386"/>
                </a:lnTo>
                <a:lnTo>
                  <a:pt x="767" y="386"/>
                </a:lnTo>
                <a:lnTo>
                  <a:pt x="768" y="384"/>
                </a:lnTo>
                <a:lnTo>
                  <a:pt x="769" y="381"/>
                </a:lnTo>
                <a:lnTo>
                  <a:pt x="770" y="380"/>
                </a:lnTo>
                <a:lnTo>
                  <a:pt x="770" y="378"/>
                </a:lnTo>
                <a:lnTo>
                  <a:pt x="771" y="378"/>
                </a:lnTo>
                <a:lnTo>
                  <a:pt x="771" y="377"/>
                </a:lnTo>
                <a:lnTo>
                  <a:pt x="772" y="377"/>
                </a:lnTo>
                <a:lnTo>
                  <a:pt x="773" y="376"/>
                </a:lnTo>
                <a:lnTo>
                  <a:pt x="774" y="376"/>
                </a:lnTo>
                <a:lnTo>
                  <a:pt x="774" y="375"/>
                </a:lnTo>
                <a:lnTo>
                  <a:pt x="774" y="374"/>
                </a:lnTo>
                <a:lnTo>
                  <a:pt x="775" y="375"/>
                </a:lnTo>
                <a:lnTo>
                  <a:pt x="777" y="375"/>
                </a:lnTo>
                <a:lnTo>
                  <a:pt x="779" y="374"/>
                </a:lnTo>
                <a:lnTo>
                  <a:pt x="781" y="373"/>
                </a:lnTo>
                <a:lnTo>
                  <a:pt x="781" y="374"/>
                </a:lnTo>
                <a:lnTo>
                  <a:pt x="782" y="374"/>
                </a:lnTo>
                <a:lnTo>
                  <a:pt x="782" y="375"/>
                </a:lnTo>
                <a:lnTo>
                  <a:pt x="783" y="377"/>
                </a:lnTo>
                <a:lnTo>
                  <a:pt x="783" y="378"/>
                </a:lnTo>
                <a:lnTo>
                  <a:pt x="783" y="379"/>
                </a:lnTo>
                <a:lnTo>
                  <a:pt x="783" y="380"/>
                </a:lnTo>
                <a:lnTo>
                  <a:pt x="784" y="381"/>
                </a:lnTo>
                <a:lnTo>
                  <a:pt x="784" y="381"/>
                </a:lnTo>
                <a:lnTo>
                  <a:pt x="785" y="382"/>
                </a:lnTo>
                <a:lnTo>
                  <a:pt x="786" y="383"/>
                </a:lnTo>
                <a:lnTo>
                  <a:pt x="787" y="383"/>
                </a:lnTo>
                <a:lnTo>
                  <a:pt x="788" y="383"/>
                </a:lnTo>
                <a:lnTo>
                  <a:pt x="788" y="384"/>
                </a:lnTo>
                <a:lnTo>
                  <a:pt x="789" y="384"/>
                </a:lnTo>
                <a:lnTo>
                  <a:pt x="789" y="385"/>
                </a:lnTo>
                <a:lnTo>
                  <a:pt x="790" y="385"/>
                </a:lnTo>
                <a:lnTo>
                  <a:pt x="791" y="384"/>
                </a:lnTo>
                <a:lnTo>
                  <a:pt x="792" y="384"/>
                </a:lnTo>
                <a:lnTo>
                  <a:pt x="794" y="385"/>
                </a:lnTo>
                <a:lnTo>
                  <a:pt x="794" y="386"/>
                </a:lnTo>
                <a:lnTo>
                  <a:pt x="796" y="386"/>
                </a:lnTo>
                <a:lnTo>
                  <a:pt x="797" y="387"/>
                </a:lnTo>
                <a:lnTo>
                  <a:pt x="799" y="388"/>
                </a:lnTo>
                <a:lnTo>
                  <a:pt x="801" y="389"/>
                </a:lnTo>
                <a:lnTo>
                  <a:pt x="802" y="388"/>
                </a:lnTo>
                <a:lnTo>
                  <a:pt x="803" y="388"/>
                </a:lnTo>
                <a:lnTo>
                  <a:pt x="804" y="388"/>
                </a:lnTo>
                <a:lnTo>
                  <a:pt x="805" y="388"/>
                </a:lnTo>
                <a:lnTo>
                  <a:pt x="806" y="389"/>
                </a:lnTo>
                <a:lnTo>
                  <a:pt x="807" y="389"/>
                </a:lnTo>
                <a:lnTo>
                  <a:pt x="807" y="388"/>
                </a:lnTo>
                <a:lnTo>
                  <a:pt x="808" y="388"/>
                </a:lnTo>
                <a:lnTo>
                  <a:pt x="808" y="389"/>
                </a:lnTo>
                <a:lnTo>
                  <a:pt x="808" y="388"/>
                </a:lnTo>
                <a:lnTo>
                  <a:pt x="809" y="389"/>
                </a:lnTo>
                <a:lnTo>
                  <a:pt x="809" y="388"/>
                </a:lnTo>
                <a:lnTo>
                  <a:pt x="810" y="389"/>
                </a:lnTo>
                <a:lnTo>
                  <a:pt x="811" y="389"/>
                </a:lnTo>
                <a:lnTo>
                  <a:pt x="812" y="389"/>
                </a:lnTo>
                <a:lnTo>
                  <a:pt x="812" y="390"/>
                </a:lnTo>
                <a:lnTo>
                  <a:pt x="813" y="390"/>
                </a:lnTo>
                <a:lnTo>
                  <a:pt x="814" y="390"/>
                </a:lnTo>
                <a:lnTo>
                  <a:pt x="815" y="390"/>
                </a:lnTo>
                <a:lnTo>
                  <a:pt x="816" y="390"/>
                </a:lnTo>
                <a:lnTo>
                  <a:pt x="816" y="391"/>
                </a:lnTo>
                <a:lnTo>
                  <a:pt x="817" y="391"/>
                </a:lnTo>
                <a:lnTo>
                  <a:pt x="820" y="391"/>
                </a:lnTo>
                <a:lnTo>
                  <a:pt x="821" y="391"/>
                </a:lnTo>
                <a:lnTo>
                  <a:pt x="823" y="391"/>
                </a:lnTo>
                <a:lnTo>
                  <a:pt x="824" y="389"/>
                </a:lnTo>
                <a:lnTo>
                  <a:pt x="825" y="387"/>
                </a:lnTo>
                <a:lnTo>
                  <a:pt x="825" y="386"/>
                </a:lnTo>
                <a:lnTo>
                  <a:pt x="826" y="385"/>
                </a:lnTo>
                <a:lnTo>
                  <a:pt x="826" y="384"/>
                </a:lnTo>
                <a:lnTo>
                  <a:pt x="827" y="382"/>
                </a:lnTo>
                <a:lnTo>
                  <a:pt x="827" y="381"/>
                </a:lnTo>
                <a:lnTo>
                  <a:pt x="827" y="381"/>
                </a:lnTo>
                <a:lnTo>
                  <a:pt x="827" y="380"/>
                </a:lnTo>
                <a:lnTo>
                  <a:pt x="826" y="379"/>
                </a:lnTo>
                <a:lnTo>
                  <a:pt x="825" y="379"/>
                </a:lnTo>
                <a:lnTo>
                  <a:pt x="825" y="378"/>
                </a:lnTo>
                <a:lnTo>
                  <a:pt x="826" y="376"/>
                </a:lnTo>
                <a:lnTo>
                  <a:pt x="826" y="374"/>
                </a:lnTo>
                <a:lnTo>
                  <a:pt x="827" y="373"/>
                </a:lnTo>
                <a:lnTo>
                  <a:pt x="826" y="372"/>
                </a:lnTo>
                <a:lnTo>
                  <a:pt x="825" y="371"/>
                </a:lnTo>
                <a:lnTo>
                  <a:pt x="825" y="370"/>
                </a:lnTo>
                <a:lnTo>
                  <a:pt x="825" y="369"/>
                </a:lnTo>
                <a:lnTo>
                  <a:pt x="824" y="368"/>
                </a:lnTo>
                <a:lnTo>
                  <a:pt x="823" y="368"/>
                </a:lnTo>
                <a:lnTo>
                  <a:pt x="822" y="367"/>
                </a:lnTo>
                <a:lnTo>
                  <a:pt x="821" y="367"/>
                </a:lnTo>
                <a:lnTo>
                  <a:pt x="820" y="366"/>
                </a:lnTo>
                <a:lnTo>
                  <a:pt x="820" y="367"/>
                </a:lnTo>
                <a:lnTo>
                  <a:pt x="819" y="367"/>
                </a:lnTo>
                <a:lnTo>
                  <a:pt x="818" y="366"/>
                </a:lnTo>
                <a:lnTo>
                  <a:pt x="817" y="366"/>
                </a:lnTo>
                <a:lnTo>
                  <a:pt x="816" y="365"/>
                </a:lnTo>
                <a:lnTo>
                  <a:pt x="816" y="365"/>
                </a:lnTo>
                <a:lnTo>
                  <a:pt x="815" y="365"/>
                </a:lnTo>
                <a:lnTo>
                  <a:pt x="815" y="363"/>
                </a:lnTo>
                <a:lnTo>
                  <a:pt x="815" y="360"/>
                </a:lnTo>
                <a:lnTo>
                  <a:pt x="816" y="360"/>
                </a:lnTo>
                <a:lnTo>
                  <a:pt x="816" y="359"/>
                </a:lnTo>
                <a:lnTo>
                  <a:pt x="816" y="359"/>
                </a:lnTo>
                <a:lnTo>
                  <a:pt x="817" y="358"/>
                </a:lnTo>
                <a:lnTo>
                  <a:pt x="818" y="359"/>
                </a:lnTo>
                <a:lnTo>
                  <a:pt x="818" y="360"/>
                </a:lnTo>
                <a:lnTo>
                  <a:pt x="819" y="360"/>
                </a:lnTo>
                <a:lnTo>
                  <a:pt x="820" y="359"/>
                </a:lnTo>
                <a:lnTo>
                  <a:pt x="819" y="358"/>
                </a:lnTo>
                <a:lnTo>
                  <a:pt x="820" y="357"/>
                </a:lnTo>
                <a:lnTo>
                  <a:pt x="820" y="356"/>
                </a:lnTo>
                <a:lnTo>
                  <a:pt x="820" y="355"/>
                </a:lnTo>
                <a:lnTo>
                  <a:pt x="820" y="354"/>
                </a:lnTo>
                <a:lnTo>
                  <a:pt x="821" y="354"/>
                </a:lnTo>
                <a:lnTo>
                  <a:pt x="822" y="354"/>
                </a:lnTo>
                <a:lnTo>
                  <a:pt x="823" y="354"/>
                </a:lnTo>
                <a:lnTo>
                  <a:pt x="825" y="353"/>
                </a:lnTo>
                <a:lnTo>
                  <a:pt x="826" y="353"/>
                </a:lnTo>
                <a:lnTo>
                  <a:pt x="827" y="353"/>
                </a:lnTo>
                <a:lnTo>
                  <a:pt x="828" y="354"/>
                </a:lnTo>
                <a:lnTo>
                  <a:pt x="829" y="354"/>
                </a:lnTo>
                <a:lnTo>
                  <a:pt x="828" y="356"/>
                </a:lnTo>
                <a:lnTo>
                  <a:pt x="827" y="357"/>
                </a:lnTo>
                <a:lnTo>
                  <a:pt x="826" y="358"/>
                </a:lnTo>
                <a:lnTo>
                  <a:pt x="827" y="359"/>
                </a:lnTo>
                <a:lnTo>
                  <a:pt x="827" y="360"/>
                </a:lnTo>
                <a:lnTo>
                  <a:pt x="827" y="361"/>
                </a:lnTo>
                <a:lnTo>
                  <a:pt x="826" y="361"/>
                </a:lnTo>
                <a:lnTo>
                  <a:pt x="826" y="362"/>
                </a:lnTo>
                <a:lnTo>
                  <a:pt x="827" y="362"/>
                </a:lnTo>
                <a:lnTo>
                  <a:pt x="827" y="361"/>
                </a:lnTo>
                <a:lnTo>
                  <a:pt x="827" y="359"/>
                </a:lnTo>
                <a:lnTo>
                  <a:pt x="827" y="358"/>
                </a:lnTo>
                <a:lnTo>
                  <a:pt x="829" y="357"/>
                </a:lnTo>
                <a:lnTo>
                  <a:pt x="830" y="357"/>
                </a:lnTo>
                <a:lnTo>
                  <a:pt x="831" y="357"/>
                </a:lnTo>
                <a:lnTo>
                  <a:pt x="832" y="357"/>
                </a:lnTo>
                <a:lnTo>
                  <a:pt x="832" y="359"/>
                </a:lnTo>
                <a:lnTo>
                  <a:pt x="832" y="360"/>
                </a:lnTo>
                <a:lnTo>
                  <a:pt x="832" y="361"/>
                </a:lnTo>
                <a:lnTo>
                  <a:pt x="831" y="361"/>
                </a:lnTo>
                <a:lnTo>
                  <a:pt x="831" y="362"/>
                </a:lnTo>
                <a:lnTo>
                  <a:pt x="831" y="363"/>
                </a:lnTo>
                <a:lnTo>
                  <a:pt x="832" y="362"/>
                </a:lnTo>
                <a:lnTo>
                  <a:pt x="834" y="363"/>
                </a:lnTo>
                <a:lnTo>
                  <a:pt x="834" y="362"/>
                </a:lnTo>
                <a:lnTo>
                  <a:pt x="834" y="361"/>
                </a:lnTo>
                <a:lnTo>
                  <a:pt x="835" y="360"/>
                </a:lnTo>
                <a:lnTo>
                  <a:pt x="836" y="360"/>
                </a:lnTo>
                <a:lnTo>
                  <a:pt x="836" y="361"/>
                </a:lnTo>
                <a:lnTo>
                  <a:pt x="837" y="362"/>
                </a:lnTo>
                <a:lnTo>
                  <a:pt x="837" y="363"/>
                </a:lnTo>
                <a:lnTo>
                  <a:pt x="837" y="363"/>
                </a:lnTo>
                <a:lnTo>
                  <a:pt x="838" y="362"/>
                </a:lnTo>
                <a:lnTo>
                  <a:pt x="838" y="361"/>
                </a:lnTo>
                <a:lnTo>
                  <a:pt x="839" y="360"/>
                </a:lnTo>
                <a:lnTo>
                  <a:pt x="840" y="360"/>
                </a:lnTo>
                <a:lnTo>
                  <a:pt x="840" y="361"/>
                </a:lnTo>
                <a:lnTo>
                  <a:pt x="840" y="362"/>
                </a:lnTo>
                <a:lnTo>
                  <a:pt x="841" y="362"/>
                </a:lnTo>
                <a:lnTo>
                  <a:pt x="841" y="363"/>
                </a:lnTo>
                <a:lnTo>
                  <a:pt x="842" y="362"/>
                </a:lnTo>
                <a:lnTo>
                  <a:pt x="843" y="360"/>
                </a:lnTo>
                <a:lnTo>
                  <a:pt x="843" y="359"/>
                </a:lnTo>
                <a:lnTo>
                  <a:pt x="843" y="358"/>
                </a:lnTo>
                <a:lnTo>
                  <a:pt x="843" y="357"/>
                </a:lnTo>
                <a:lnTo>
                  <a:pt x="842" y="356"/>
                </a:lnTo>
                <a:lnTo>
                  <a:pt x="842" y="355"/>
                </a:lnTo>
                <a:lnTo>
                  <a:pt x="842" y="354"/>
                </a:lnTo>
                <a:lnTo>
                  <a:pt x="843" y="354"/>
                </a:lnTo>
                <a:lnTo>
                  <a:pt x="843" y="353"/>
                </a:lnTo>
                <a:lnTo>
                  <a:pt x="842" y="354"/>
                </a:lnTo>
                <a:lnTo>
                  <a:pt x="841" y="355"/>
                </a:lnTo>
                <a:lnTo>
                  <a:pt x="841" y="356"/>
                </a:lnTo>
                <a:lnTo>
                  <a:pt x="841" y="357"/>
                </a:lnTo>
                <a:lnTo>
                  <a:pt x="840" y="357"/>
                </a:lnTo>
                <a:lnTo>
                  <a:pt x="839" y="357"/>
                </a:lnTo>
                <a:lnTo>
                  <a:pt x="839" y="356"/>
                </a:lnTo>
                <a:lnTo>
                  <a:pt x="838" y="356"/>
                </a:lnTo>
                <a:lnTo>
                  <a:pt x="838" y="355"/>
                </a:lnTo>
                <a:lnTo>
                  <a:pt x="837" y="355"/>
                </a:lnTo>
                <a:lnTo>
                  <a:pt x="836" y="355"/>
                </a:lnTo>
                <a:lnTo>
                  <a:pt x="837" y="354"/>
                </a:lnTo>
                <a:lnTo>
                  <a:pt x="837" y="353"/>
                </a:lnTo>
                <a:lnTo>
                  <a:pt x="837" y="352"/>
                </a:lnTo>
                <a:lnTo>
                  <a:pt x="836" y="352"/>
                </a:lnTo>
                <a:lnTo>
                  <a:pt x="834" y="352"/>
                </a:lnTo>
                <a:lnTo>
                  <a:pt x="834" y="351"/>
                </a:lnTo>
                <a:lnTo>
                  <a:pt x="834" y="350"/>
                </a:lnTo>
                <a:lnTo>
                  <a:pt x="834" y="350"/>
                </a:lnTo>
                <a:lnTo>
                  <a:pt x="835" y="350"/>
                </a:lnTo>
                <a:lnTo>
                  <a:pt x="836" y="351"/>
                </a:lnTo>
                <a:lnTo>
                  <a:pt x="836" y="350"/>
                </a:lnTo>
                <a:lnTo>
                  <a:pt x="837" y="350"/>
                </a:lnTo>
                <a:lnTo>
                  <a:pt x="836" y="349"/>
                </a:lnTo>
                <a:lnTo>
                  <a:pt x="835" y="350"/>
                </a:lnTo>
                <a:lnTo>
                  <a:pt x="834" y="350"/>
                </a:lnTo>
                <a:lnTo>
                  <a:pt x="834" y="349"/>
                </a:lnTo>
                <a:lnTo>
                  <a:pt x="835" y="349"/>
                </a:lnTo>
                <a:lnTo>
                  <a:pt x="835" y="348"/>
                </a:lnTo>
                <a:lnTo>
                  <a:pt x="834" y="349"/>
                </a:lnTo>
                <a:lnTo>
                  <a:pt x="833" y="348"/>
                </a:lnTo>
                <a:lnTo>
                  <a:pt x="832" y="347"/>
                </a:lnTo>
                <a:lnTo>
                  <a:pt x="833" y="347"/>
                </a:lnTo>
                <a:lnTo>
                  <a:pt x="833" y="346"/>
                </a:lnTo>
                <a:lnTo>
                  <a:pt x="832" y="345"/>
                </a:lnTo>
                <a:lnTo>
                  <a:pt x="833" y="345"/>
                </a:lnTo>
                <a:lnTo>
                  <a:pt x="833" y="345"/>
                </a:lnTo>
                <a:lnTo>
                  <a:pt x="832" y="344"/>
                </a:lnTo>
                <a:lnTo>
                  <a:pt x="832" y="345"/>
                </a:lnTo>
                <a:lnTo>
                  <a:pt x="831" y="344"/>
                </a:lnTo>
                <a:lnTo>
                  <a:pt x="830" y="344"/>
                </a:lnTo>
                <a:lnTo>
                  <a:pt x="829" y="343"/>
                </a:lnTo>
                <a:lnTo>
                  <a:pt x="828" y="344"/>
                </a:lnTo>
                <a:lnTo>
                  <a:pt x="828" y="345"/>
                </a:lnTo>
                <a:lnTo>
                  <a:pt x="827" y="345"/>
                </a:lnTo>
                <a:lnTo>
                  <a:pt x="826" y="346"/>
                </a:lnTo>
                <a:lnTo>
                  <a:pt x="826" y="345"/>
                </a:lnTo>
                <a:lnTo>
                  <a:pt x="825" y="345"/>
                </a:lnTo>
                <a:lnTo>
                  <a:pt x="825" y="345"/>
                </a:lnTo>
                <a:lnTo>
                  <a:pt x="825" y="345"/>
                </a:lnTo>
                <a:lnTo>
                  <a:pt x="825" y="344"/>
                </a:lnTo>
                <a:lnTo>
                  <a:pt x="825" y="343"/>
                </a:lnTo>
                <a:lnTo>
                  <a:pt x="825" y="342"/>
                </a:lnTo>
                <a:lnTo>
                  <a:pt x="824" y="342"/>
                </a:lnTo>
                <a:lnTo>
                  <a:pt x="824" y="341"/>
                </a:lnTo>
                <a:lnTo>
                  <a:pt x="824" y="342"/>
                </a:lnTo>
                <a:lnTo>
                  <a:pt x="823" y="342"/>
                </a:lnTo>
                <a:lnTo>
                  <a:pt x="823" y="341"/>
                </a:lnTo>
                <a:lnTo>
                  <a:pt x="823" y="340"/>
                </a:lnTo>
                <a:lnTo>
                  <a:pt x="822" y="340"/>
                </a:lnTo>
                <a:lnTo>
                  <a:pt x="821" y="339"/>
                </a:lnTo>
                <a:lnTo>
                  <a:pt x="822" y="339"/>
                </a:lnTo>
                <a:lnTo>
                  <a:pt x="821" y="338"/>
                </a:lnTo>
                <a:lnTo>
                  <a:pt x="820" y="338"/>
                </a:lnTo>
                <a:lnTo>
                  <a:pt x="819" y="338"/>
                </a:lnTo>
                <a:lnTo>
                  <a:pt x="818" y="338"/>
                </a:lnTo>
                <a:lnTo>
                  <a:pt x="819" y="337"/>
                </a:lnTo>
                <a:lnTo>
                  <a:pt x="819" y="336"/>
                </a:lnTo>
                <a:lnTo>
                  <a:pt x="818" y="336"/>
                </a:lnTo>
                <a:lnTo>
                  <a:pt x="819" y="336"/>
                </a:lnTo>
                <a:lnTo>
                  <a:pt x="818" y="336"/>
                </a:lnTo>
                <a:lnTo>
                  <a:pt x="817" y="335"/>
                </a:lnTo>
                <a:lnTo>
                  <a:pt x="817" y="336"/>
                </a:lnTo>
                <a:lnTo>
                  <a:pt x="816" y="336"/>
                </a:lnTo>
                <a:lnTo>
                  <a:pt x="814" y="335"/>
                </a:lnTo>
                <a:lnTo>
                  <a:pt x="816" y="335"/>
                </a:lnTo>
                <a:lnTo>
                  <a:pt x="812" y="334"/>
                </a:lnTo>
                <a:lnTo>
                  <a:pt x="813" y="334"/>
                </a:lnTo>
                <a:lnTo>
                  <a:pt x="814" y="333"/>
                </a:lnTo>
                <a:lnTo>
                  <a:pt x="815" y="333"/>
                </a:lnTo>
                <a:lnTo>
                  <a:pt x="814" y="332"/>
                </a:lnTo>
                <a:lnTo>
                  <a:pt x="813" y="332"/>
                </a:lnTo>
                <a:lnTo>
                  <a:pt x="811" y="332"/>
                </a:lnTo>
                <a:lnTo>
                  <a:pt x="811" y="331"/>
                </a:lnTo>
                <a:lnTo>
                  <a:pt x="811" y="330"/>
                </a:lnTo>
                <a:lnTo>
                  <a:pt x="812" y="330"/>
                </a:lnTo>
                <a:lnTo>
                  <a:pt x="813" y="331"/>
                </a:lnTo>
                <a:lnTo>
                  <a:pt x="814" y="331"/>
                </a:lnTo>
                <a:lnTo>
                  <a:pt x="815" y="331"/>
                </a:lnTo>
                <a:lnTo>
                  <a:pt x="816" y="330"/>
                </a:lnTo>
                <a:lnTo>
                  <a:pt x="817" y="330"/>
                </a:lnTo>
                <a:lnTo>
                  <a:pt x="817" y="329"/>
                </a:lnTo>
                <a:lnTo>
                  <a:pt x="818" y="328"/>
                </a:lnTo>
                <a:lnTo>
                  <a:pt x="819" y="328"/>
                </a:lnTo>
                <a:lnTo>
                  <a:pt x="818" y="326"/>
                </a:lnTo>
                <a:lnTo>
                  <a:pt x="819" y="325"/>
                </a:lnTo>
                <a:lnTo>
                  <a:pt x="819" y="326"/>
                </a:lnTo>
                <a:lnTo>
                  <a:pt x="818" y="326"/>
                </a:lnTo>
                <a:lnTo>
                  <a:pt x="818" y="325"/>
                </a:lnTo>
                <a:lnTo>
                  <a:pt x="817" y="324"/>
                </a:lnTo>
                <a:lnTo>
                  <a:pt x="816" y="325"/>
                </a:lnTo>
                <a:lnTo>
                  <a:pt x="817" y="326"/>
                </a:lnTo>
                <a:lnTo>
                  <a:pt x="817" y="325"/>
                </a:lnTo>
                <a:lnTo>
                  <a:pt x="818" y="326"/>
                </a:lnTo>
                <a:lnTo>
                  <a:pt x="818" y="326"/>
                </a:lnTo>
                <a:lnTo>
                  <a:pt x="817" y="326"/>
                </a:lnTo>
                <a:lnTo>
                  <a:pt x="816" y="326"/>
                </a:lnTo>
                <a:lnTo>
                  <a:pt x="816" y="325"/>
                </a:lnTo>
                <a:lnTo>
                  <a:pt x="816" y="325"/>
                </a:lnTo>
                <a:lnTo>
                  <a:pt x="816" y="324"/>
                </a:lnTo>
                <a:lnTo>
                  <a:pt x="816" y="325"/>
                </a:lnTo>
                <a:lnTo>
                  <a:pt x="816" y="324"/>
                </a:lnTo>
                <a:lnTo>
                  <a:pt x="816" y="323"/>
                </a:lnTo>
                <a:lnTo>
                  <a:pt x="815" y="323"/>
                </a:lnTo>
                <a:lnTo>
                  <a:pt x="815" y="324"/>
                </a:lnTo>
                <a:lnTo>
                  <a:pt x="815" y="325"/>
                </a:lnTo>
                <a:lnTo>
                  <a:pt x="814" y="325"/>
                </a:lnTo>
                <a:lnTo>
                  <a:pt x="813" y="324"/>
                </a:lnTo>
                <a:lnTo>
                  <a:pt x="813" y="323"/>
                </a:lnTo>
                <a:lnTo>
                  <a:pt x="812" y="323"/>
                </a:lnTo>
                <a:lnTo>
                  <a:pt x="813" y="322"/>
                </a:lnTo>
                <a:lnTo>
                  <a:pt x="813" y="321"/>
                </a:lnTo>
                <a:lnTo>
                  <a:pt x="812" y="322"/>
                </a:lnTo>
                <a:lnTo>
                  <a:pt x="812" y="321"/>
                </a:lnTo>
                <a:lnTo>
                  <a:pt x="812" y="322"/>
                </a:lnTo>
                <a:lnTo>
                  <a:pt x="811" y="323"/>
                </a:lnTo>
                <a:lnTo>
                  <a:pt x="810" y="323"/>
                </a:lnTo>
                <a:lnTo>
                  <a:pt x="810" y="324"/>
                </a:lnTo>
                <a:lnTo>
                  <a:pt x="811" y="324"/>
                </a:lnTo>
                <a:lnTo>
                  <a:pt x="810" y="324"/>
                </a:lnTo>
                <a:lnTo>
                  <a:pt x="810" y="325"/>
                </a:lnTo>
                <a:lnTo>
                  <a:pt x="809" y="325"/>
                </a:lnTo>
                <a:lnTo>
                  <a:pt x="810" y="324"/>
                </a:lnTo>
                <a:lnTo>
                  <a:pt x="809" y="325"/>
                </a:lnTo>
                <a:lnTo>
                  <a:pt x="809" y="324"/>
                </a:lnTo>
                <a:lnTo>
                  <a:pt x="807" y="324"/>
                </a:lnTo>
                <a:lnTo>
                  <a:pt x="807" y="323"/>
                </a:lnTo>
                <a:lnTo>
                  <a:pt x="808" y="323"/>
                </a:lnTo>
                <a:lnTo>
                  <a:pt x="808" y="322"/>
                </a:lnTo>
                <a:lnTo>
                  <a:pt x="809" y="322"/>
                </a:lnTo>
                <a:lnTo>
                  <a:pt x="809" y="323"/>
                </a:lnTo>
                <a:lnTo>
                  <a:pt x="810" y="322"/>
                </a:lnTo>
                <a:lnTo>
                  <a:pt x="811" y="321"/>
                </a:lnTo>
                <a:lnTo>
                  <a:pt x="810" y="320"/>
                </a:lnTo>
                <a:lnTo>
                  <a:pt x="809" y="320"/>
                </a:lnTo>
                <a:lnTo>
                  <a:pt x="809" y="321"/>
                </a:lnTo>
                <a:lnTo>
                  <a:pt x="808" y="321"/>
                </a:lnTo>
                <a:lnTo>
                  <a:pt x="808" y="322"/>
                </a:lnTo>
                <a:lnTo>
                  <a:pt x="807" y="321"/>
                </a:lnTo>
                <a:lnTo>
                  <a:pt x="807" y="320"/>
                </a:lnTo>
                <a:lnTo>
                  <a:pt x="807" y="321"/>
                </a:lnTo>
                <a:lnTo>
                  <a:pt x="807" y="320"/>
                </a:lnTo>
                <a:lnTo>
                  <a:pt x="807" y="319"/>
                </a:lnTo>
                <a:lnTo>
                  <a:pt x="807" y="318"/>
                </a:lnTo>
                <a:lnTo>
                  <a:pt x="807" y="319"/>
                </a:lnTo>
                <a:lnTo>
                  <a:pt x="808" y="318"/>
                </a:lnTo>
                <a:lnTo>
                  <a:pt x="808" y="317"/>
                </a:lnTo>
                <a:lnTo>
                  <a:pt x="809" y="317"/>
                </a:lnTo>
                <a:lnTo>
                  <a:pt x="809" y="317"/>
                </a:lnTo>
                <a:lnTo>
                  <a:pt x="810" y="316"/>
                </a:lnTo>
                <a:lnTo>
                  <a:pt x="810" y="315"/>
                </a:lnTo>
                <a:lnTo>
                  <a:pt x="809" y="316"/>
                </a:lnTo>
                <a:lnTo>
                  <a:pt x="809" y="315"/>
                </a:lnTo>
                <a:lnTo>
                  <a:pt x="808" y="316"/>
                </a:lnTo>
                <a:lnTo>
                  <a:pt x="807" y="316"/>
                </a:lnTo>
                <a:lnTo>
                  <a:pt x="806" y="317"/>
                </a:lnTo>
                <a:lnTo>
                  <a:pt x="807" y="317"/>
                </a:lnTo>
                <a:lnTo>
                  <a:pt x="805" y="317"/>
                </a:lnTo>
                <a:lnTo>
                  <a:pt x="806" y="318"/>
                </a:lnTo>
                <a:lnTo>
                  <a:pt x="806" y="319"/>
                </a:lnTo>
                <a:lnTo>
                  <a:pt x="805" y="321"/>
                </a:lnTo>
                <a:lnTo>
                  <a:pt x="805" y="322"/>
                </a:lnTo>
                <a:lnTo>
                  <a:pt x="805" y="321"/>
                </a:lnTo>
                <a:lnTo>
                  <a:pt x="804" y="322"/>
                </a:lnTo>
                <a:lnTo>
                  <a:pt x="804" y="321"/>
                </a:lnTo>
                <a:lnTo>
                  <a:pt x="805" y="320"/>
                </a:lnTo>
                <a:lnTo>
                  <a:pt x="804" y="320"/>
                </a:lnTo>
                <a:lnTo>
                  <a:pt x="804" y="321"/>
                </a:lnTo>
                <a:lnTo>
                  <a:pt x="803" y="320"/>
                </a:lnTo>
                <a:lnTo>
                  <a:pt x="803" y="319"/>
                </a:lnTo>
                <a:lnTo>
                  <a:pt x="803" y="318"/>
                </a:lnTo>
                <a:lnTo>
                  <a:pt x="802" y="319"/>
                </a:lnTo>
                <a:lnTo>
                  <a:pt x="802" y="318"/>
                </a:lnTo>
                <a:lnTo>
                  <a:pt x="801" y="317"/>
                </a:lnTo>
                <a:lnTo>
                  <a:pt x="802" y="317"/>
                </a:lnTo>
                <a:lnTo>
                  <a:pt x="801" y="317"/>
                </a:lnTo>
                <a:lnTo>
                  <a:pt x="801" y="317"/>
                </a:lnTo>
                <a:lnTo>
                  <a:pt x="800" y="317"/>
                </a:lnTo>
                <a:lnTo>
                  <a:pt x="801" y="317"/>
                </a:lnTo>
                <a:lnTo>
                  <a:pt x="800" y="317"/>
                </a:lnTo>
                <a:lnTo>
                  <a:pt x="800" y="316"/>
                </a:lnTo>
                <a:lnTo>
                  <a:pt x="800" y="315"/>
                </a:lnTo>
                <a:lnTo>
                  <a:pt x="801" y="313"/>
                </a:lnTo>
                <a:lnTo>
                  <a:pt x="802" y="313"/>
                </a:lnTo>
                <a:lnTo>
                  <a:pt x="802" y="312"/>
                </a:lnTo>
                <a:lnTo>
                  <a:pt x="804" y="312"/>
                </a:lnTo>
                <a:lnTo>
                  <a:pt x="805" y="313"/>
                </a:lnTo>
                <a:lnTo>
                  <a:pt x="807" y="313"/>
                </a:lnTo>
                <a:lnTo>
                  <a:pt x="807" y="313"/>
                </a:lnTo>
                <a:lnTo>
                  <a:pt x="807" y="313"/>
                </a:lnTo>
                <a:lnTo>
                  <a:pt x="805" y="310"/>
                </a:lnTo>
                <a:lnTo>
                  <a:pt x="803" y="309"/>
                </a:lnTo>
                <a:lnTo>
                  <a:pt x="801" y="308"/>
                </a:lnTo>
                <a:lnTo>
                  <a:pt x="801" y="308"/>
                </a:lnTo>
                <a:lnTo>
                  <a:pt x="800" y="308"/>
                </a:lnTo>
                <a:lnTo>
                  <a:pt x="799" y="308"/>
                </a:lnTo>
                <a:lnTo>
                  <a:pt x="801" y="308"/>
                </a:lnTo>
                <a:lnTo>
                  <a:pt x="802" y="308"/>
                </a:lnTo>
                <a:lnTo>
                  <a:pt x="802" y="309"/>
                </a:lnTo>
                <a:lnTo>
                  <a:pt x="803" y="309"/>
                </a:lnTo>
                <a:lnTo>
                  <a:pt x="804" y="311"/>
                </a:lnTo>
                <a:lnTo>
                  <a:pt x="803" y="311"/>
                </a:lnTo>
                <a:lnTo>
                  <a:pt x="801" y="310"/>
                </a:lnTo>
                <a:lnTo>
                  <a:pt x="800" y="310"/>
                </a:lnTo>
                <a:lnTo>
                  <a:pt x="800" y="311"/>
                </a:lnTo>
                <a:lnTo>
                  <a:pt x="798" y="311"/>
                </a:lnTo>
                <a:lnTo>
                  <a:pt x="798" y="310"/>
                </a:lnTo>
                <a:lnTo>
                  <a:pt x="798" y="310"/>
                </a:lnTo>
                <a:lnTo>
                  <a:pt x="797" y="310"/>
                </a:lnTo>
                <a:lnTo>
                  <a:pt x="796" y="310"/>
                </a:lnTo>
                <a:lnTo>
                  <a:pt x="796" y="311"/>
                </a:lnTo>
                <a:lnTo>
                  <a:pt x="796" y="310"/>
                </a:lnTo>
                <a:lnTo>
                  <a:pt x="795" y="310"/>
                </a:lnTo>
                <a:lnTo>
                  <a:pt x="794" y="310"/>
                </a:lnTo>
                <a:lnTo>
                  <a:pt x="794" y="309"/>
                </a:lnTo>
                <a:lnTo>
                  <a:pt x="793" y="308"/>
                </a:lnTo>
                <a:lnTo>
                  <a:pt x="793" y="308"/>
                </a:lnTo>
                <a:lnTo>
                  <a:pt x="793" y="306"/>
                </a:lnTo>
                <a:lnTo>
                  <a:pt x="793" y="305"/>
                </a:lnTo>
                <a:lnTo>
                  <a:pt x="794" y="305"/>
                </a:lnTo>
                <a:lnTo>
                  <a:pt x="794" y="304"/>
                </a:lnTo>
                <a:lnTo>
                  <a:pt x="791" y="305"/>
                </a:lnTo>
                <a:lnTo>
                  <a:pt x="790" y="304"/>
                </a:lnTo>
                <a:lnTo>
                  <a:pt x="789" y="304"/>
                </a:lnTo>
                <a:lnTo>
                  <a:pt x="789" y="305"/>
                </a:lnTo>
                <a:lnTo>
                  <a:pt x="789" y="304"/>
                </a:lnTo>
                <a:lnTo>
                  <a:pt x="788" y="304"/>
                </a:lnTo>
                <a:lnTo>
                  <a:pt x="787" y="302"/>
                </a:lnTo>
                <a:lnTo>
                  <a:pt x="787" y="301"/>
                </a:lnTo>
                <a:lnTo>
                  <a:pt x="786" y="300"/>
                </a:lnTo>
                <a:lnTo>
                  <a:pt x="786" y="299"/>
                </a:lnTo>
                <a:lnTo>
                  <a:pt x="787" y="299"/>
                </a:lnTo>
                <a:lnTo>
                  <a:pt x="786" y="299"/>
                </a:lnTo>
                <a:lnTo>
                  <a:pt x="786" y="298"/>
                </a:lnTo>
                <a:lnTo>
                  <a:pt x="786" y="297"/>
                </a:lnTo>
                <a:lnTo>
                  <a:pt x="786" y="296"/>
                </a:lnTo>
                <a:lnTo>
                  <a:pt x="787" y="296"/>
                </a:lnTo>
                <a:lnTo>
                  <a:pt x="786" y="295"/>
                </a:lnTo>
                <a:lnTo>
                  <a:pt x="786" y="294"/>
                </a:lnTo>
                <a:lnTo>
                  <a:pt x="786" y="293"/>
                </a:lnTo>
                <a:lnTo>
                  <a:pt x="787" y="293"/>
                </a:lnTo>
                <a:lnTo>
                  <a:pt x="788" y="293"/>
                </a:lnTo>
                <a:lnTo>
                  <a:pt x="787" y="292"/>
                </a:lnTo>
                <a:lnTo>
                  <a:pt x="786" y="292"/>
                </a:lnTo>
                <a:lnTo>
                  <a:pt x="785" y="291"/>
                </a:lnTo>
                <a:lnTo>
                  <a:pt x="784" y="291"/>
                </a:lnTo>
                <a:lnTo>
                  <a:pt x="783" y="291"/>
                </a:lnTo>
                <a:lnTo>
                  <a:pt x="784" y="291"/>
                </a:lnTo>
                <a:lnTo>
                  <a:pt x="785" y="291"/>
                </a:lnTo>
                <a:lnTo>
                  <a:pt x="784" y="290"/>
                </a:lnTo>
                <a:lnTo>
                  <a:pt x="785" y="290"/>
                </a:lnTo>
                <a:lnTo>
                  <a:pt x="785" y="290"/>
                </a:lnTo>
                <a:lnTo>
                  <a:pt x="786" y="290"/>
                </a:lnTo>
                <a:lnTo>
                  <a:pt x="785" y="290"/>
                </a:lnTo>
                <a:lnTo>
                  <a:pt x="784" y="289"/>
                </a:lnTo>
                <a:lnTo>
                  <a:pt x="783" y="289"/>
                </a:lnTo>
                <a:lnTo>
                  <a:pt x="782" y="288"/>
                </a:lnTo>
                <a:lnTo>
                  <a:pt x="783" y="287"/>
                </a:lnTo>
                <a:lnTo>
                  <a:pt x="782" y="287"/>
                </a:lnTo>
                <a:lnTo>
                  <a:pt x="781" y="288"/>
                </a:lnTo>
                <a:lnTo>
                  <a:pt x="781" y="289"/>
                </a:lnTo>
                <a:lnTo>
                  <a:pt x="783" y="290"/>
                </a:lnTo>
                <a:lnTo>
                  <a:pt x="783" y="290"/>
                </a:lnTo>
                <a:lnTo>
                  <a:pt x="783" y="291"/>
                </a:lnTo>
                <a:lnTo>
                  <a:pt x="782" y="291"/>
                </a:lnTo>
                <a:lnTo>
                  <a:pt x="781" y="292"/>
                </a:lnTo>
                <a:lnTo>
                  <a:pt x="780" y="292"/>
                </a:lnTo>
                <a:lnTo>
                  <a:pt x="779" y="293"/>
                </a:lnTo>
                <a:lnTo>
                  <a:pt x="779" y="294"/>
                </a:lnTo>
                <a:lnTo>
                  <a:pt x="778" y="294"/>
                </a:lnTo>
                <a:lnTo>
                  <a:pt x="778" y="293"/>
                </a:lnTo>
                <a:lnTo>
                  <a:pt x="777" y="293"/>
                </a:lnTo>
                <a:lnTo>
                  <a:pt x="778" y="292"/>
                </a:lnTo>
                <a:lnTo>
                  <a:pt x="778" y="291"/>
                </a:lnTo>
                <a:lnTo>
                  <a:pt x="779" y="291"/>
                </a:lnTo>
                <a:lnTo>
                  <a:pt x="779" y="290"/>
                </a:lnTo>
                <a:lnTo>
                  <a:pt x="779" y="290"/>
                </a:lnTo>
                <a:lnTo>
                  <a:pt x="777" y="292"/>
                </a:lnTo>
                <a:lnTo>
                  <a:pt x="777" y="291"/>
                </a:lnTo>
                <a:lnTo>
                  <a:pt x="776" y="291"/>
                </a:lnTo>
                <a:lnTo>
                  <a:pt x="776" y="290"/>
                </a:lnTo>
                <a:lnTo>
                  <a:pt x="777" y="290"/>
                </a:lnTo>
                <a:lnTo>
                  <a:pt x="776" y="290"/>
                </a:lnTo>
                <a:lnTo>
                  <a:pt x="777" y="290"/>
                </a:lnTo>
                <a:lnTo>
                  <a:pt x="777" y="289"/>
                </a:lnTo>
                <a:lnTo>
                  <a:pt x="778" y="289"/>
                </a:lnTo>
                <a:lnTo>
                  <a:pt x="777" y="289"/>
                </a:lnTo>
                <a:lnTo>
                  <a:pt x="776" y="288"/>
                </a:lnTo>
                <a:lnTo>
                  <a:pt x="775" y="288"/>
                </a:lnTo>
                <a:lnTo>
                  <a:pt x="775" y="287"/>
                </a:lnTo>
                <a:lnTo>
                  <a:pt x="774" y="287"/>
                </a:lnTo>
                <a:lnTo>
                  <a:pt x="774" y="288"/>
                </a:lnTo>
                <a:lnTo>
                  <a:pt x="773" y="288"/>
                </a:lnTo>
                <a:lnTo>
                  <a:pt x="772" y="288"/>
                </a:lnTo>
                <a:lnTo>
                  <a:pt x="772" y="287"/>
                </a:lnTo>
                <a:lnTo>
                  <a:pt x="771" y="287"/>
                </a:lnTo>
                <a:lnTo>
                  <a:pt x="771" y="286"/>
                </a:lnTo>
                <a:lnTo>
                  <a:pt x="770" y="286"/>
                </a:lnTo>
                <a:lnTo>
                  <a:pt x="770" y="285"/>
                </a:lnTo>
                <a:lnTo>
                  <a:pt x="773" y="285"/>
                </a:lnTo>
                <a:lnTo>
                  <a:pt x="771" y="285"/>
                </a:lnTo>
                <a:lnTo>
                  <a:pt x="771" y="284"/>
                </a:lnTo>
                <a:lnTo>
                  <a:pt x="772" y="284"/>
                </a:lnTo>
                <a:lnTo>
                  <a:pt x="771" y="284"/>
                </a:lnTo>
                <a:lnTo>
                  <a:pt x="770" y="285"/>
                </a:lnTo>
                <a:lnTo>
                  <a:pt x="770" y="285"/>
                </a:lnTo>
                <a:lnTo>
                  <a:pt x="769" y="284"/>
                </a:lnTo>
                <a:lnTo>
                  <a:pt x="769" y="283"/>
                </a:lnTo>
                <a:lnTo>
                  <a:pt x="770" y="283"/>
                </a:lnTo>
                <a:lnTo>
                  <a:pt x="770" y="283"/>
                </a:lnTo>
                <a:lnTo>
                  <a:pt x="770" y="282"/>
                </a:lnTo>
                <a:lnTo>
                  <a:pt x="770" y="282"/>
                </a:lnTo>
                <a:lnTo>
                  <a:pt x="770" y="281"/>
                </a:lnTo>
                <a:lnTo>
                  <a:pt x="769" y="281"/>
                </a:lnTo>
                <a:lnTo>
                  <a:pt x="768" y="281"/>
                </a:lnTo>
                <a:lnTo>
                  <a:pt x="767" y="281"/>
                </a:lnTo>
                <a:lnTo>
                  <a:pt x="767" y="280"/>
                </a:lnTo>
                <a:lnTo>
                  <a:pt x="766" y="281"/>
                </a:lnTo>
                <a:lnTo>
                  <a:pt x="766" y="280"/>
                </a:lnTo>
                <a:lnTo>
                  <a:pt x="767" y="280"/>
                </a:lnTo>
                <a:lnTo>
                  <a:pt x="767" y="279"/>
                </a:lnTo>
                <a:lnTo>
                  <a:pt x="766" y="280"/>
                </a:lnTo>
                <a:lnTo>
                  <a:pt x="766" y="279"/>
                </a:lnTo>
                <a:lnTo>
                  <a:pt x="765" y="279"/>
                </a:lnTo>
                <a:lnTo>
                  <a:pt x="766" y="278"/>
                </a:lnTo>
                <a:lnTo>
                  <a:pt x="764" y="275"/>
                </a:lnTo>
                <a:lnTo>
                  <a:pt x="764" y="274"/>
                </a:lnTo>
                <a:lnTo>
                  <a:pt x="764" y="273"/>
                </a:lnTo>
                <a:lnTo>
                  <a:pt x="763" y="273"/>
                </a:lnTo>
                <a:lnTo>
                  <a:pt x="762" y="273"/>
                </a:lnTo>
                <a:lnTo>
                  <a:pt x="763" y="272"/>
                </a:lnTo>
                <a:lnTo>
                  <a:pt x="764" y="272"/>
                </a:lnTo>
                <a:lnTo>
                  <a:pt x="763" y="272"/>
                </a:lnTo>
                <a:lnTo>
                  <a:pt x="762" y="271"/>
                </a:lnTo>
                <a:lnTo>
                  <a:pt x="762" y="272"/>
                </a:lnTo>
                <a:lnTo>
                  <a:pt x="761" y="271"/>
                </a:lnTo>
                <a:lnTo>
                  <a:pt x="761" y="272"/>
                </a:lnTo>
                <a:lnTo>
                  <a:pt x="760" y="271"/>
                </a:lnTo>
                <a:lnTo>
                  <a:pt x="759" y="271"/>
                </a:lnTo>
                <a:lnTo>
                  <a:pt x="760" y="271"/>
                </a:lnTo>
                <a:lnTo>
                  <a:pt x="761" y="270"/>
                </a:lnTo>
                <a:lnTo>
                  <a:pt x="762" y="271"/>
                </a:lnTo>
                <a:lnTo>
                  <a:pt x="762" y="270"/>
                </a:lnTo>
                <a:lnTo>
                  <a:pt x="762" y="269"/>
                </a:lnTo>
                <a:lnTo>
                  <a:pt x="762" y="270"/>
                </a:lnTo>
                <a:lnTo>
                  <a:pt x="761" y="270"/>
                </a:lnTo>
                <a:lnTo>
                  <a:pt x="760" y="269"/>
                </a:lnTo>
                <a:lnTo>
                  <a:pt x="760" y="268"/>
                </a:lnTo>
                <a:lnTo>
                  <a:pt x="759" y="268"/>
                </a:lnTo>
                <a:lnTo>
                  <a:pt x="759" y="269"/>
                </a:lnTo>
                <a:lnTo>
                  <a:pt x="758" y="269"/>
                </a:lnTo>
                <a:lnTo>
                  <a:pt x="758" y="268"/>
                </a:lnTo>
                <a:lnTo>
                  <a:pt x="758" y="266"/>
                </a:lnTo>
                <a:lnTo>
                  <a:pt x="758" y="265"/>
                </a:lnTo>
                <a:lnTo>
                  <a:pt x="757" y="265"/>
                </a:lnTo>
                <a:lnTo>
                  <a:pt x="757" y="263"/>
                </a:lnTo>
                <a:lnTo>
                  <a:pt x="757" y="262"/>
                </a:lnTo>
                <a:lnTo>
                  <a:pt x="756" y="262"/>
                </a:lnTo>
                <a:lnTo>
                  <a:pt x="757" y="261"/>
                </a:lnTo>
                <a:lnTo>
                  <a:pt x="756" y="260"/>
                </a:lnTo>
                <a:lnTo>
                  <a:pt x="755" y="262"/>
                </a:lnTo>
                <a:lnTo>
                  <a:pt x="755" y="262"/>
                </a:lnTo>
                <a:lnTo>
                  <a:pt x="754" y="262"/>
                </a:lnTo>
                <a:lnTo>
                  <a:pt x="755" y="261"/>
                </a:lnTo>
                <a:lnTo>
                  <a:pt x="755" y="260"/>
                </a:lnTo>
                <a:lnTo>
                  <a:pt x="754" y="260"/>
                </a:lnTo>
                <a:lnTo>
                  <a:pt x="754" y="262"/>
                </a:lnTo>
                <a:lnTo>
                  <a:pt x="754" y="262"/>
                </a:lnTo>
                <a:lnTo>
                  <a:pt x="754" y="265"/>
                </a:lnTo>
                <a:lnTo>
                  <a:pt x="753" y="265"/>
                </a:lnTo>
                <a:lnTo>
                  <a:pt x="752" y="264"/>
                </a:lnTo>
                <a:lnTo>
                  <a:pt x="753" y="262"/>
                </a:lnTo>
                <a:lnTo>
                  <a:pt x="753" y="262"/>
                </a:lnTo>
                <a:lnTo>
                  <a:pt x="752" y="262"/>
                </a:lnTo>
                <a:lnTo>
                  <a:pt x="752" y="261"/>
                </a:lnTo>
                <a:lnTo>
                  <a:pt x="752" y="260"/>
                </a:lnTo>
                <a:lnTo>
                  <a:pt x="752" y="262"/>
                </a:lnTo>
                <a:lnTo>
                  <a:pt x="752" y="262"/>
                </a:lnTo>
                <a:lnTo>
                  <a:pt x="751" y="262"/>
                </a:lnTo>
                <a:lnTo>
                  <a:pt x="751" y="262"/>
                </a:lnTo>
                <a:lnTo>
                  <a:pt x="751" y="263"/>
                </a:lnTo>
                <a:lnTo>
                  <a:pt x="750" y="263"/>
                </a:lnTo>
                <a:lnTo>
                  <a:pt x="750" y="264"/>
                </a:lnTo>
                <a:lnTo>
                  <a:pt x="748" y="263"/>
                </a:lnTo>
                <a:lnTo>
                  <a:pt x="748" y="262"/>
                </a:lnTo>
                <a:lnTo>
                  <a:pt x="749" y="262"/>
                </a:lnTo>
                <a:lnTo>
                  <a:pt x="748" y="262"/>
                </a:lnTo>
                <a:lnTo>
                  <a:pt x="747" y="263"/>
                </a:lnTo>
                <a:lnTo>
                  <a:pt x="747" y="262"/>
                </a:lnTo>
                <a:lnTo>
                  <a:pt x="746" y="262"/>
                </a:lnTo>
                <a:lnTo>
                  <a:pt x="746" y="262"/>
                </a:lnTo>
                <a:lnTo>
                  <a:pt x="746" y="262"/>
                </a:lnTo>
                <a:lnTo>
                  <a:pt x="745" y="263"/>
                </a:lnTo>
                <a:lnTo>
                  <a:pt x="745" y="262"/>
                </a:lnTo>
                <a:lnTo>
                  <a:pt x="745" y="264"/>
                </a:lnTo>
                <a:lnTo>
                  <a:pt x="744" y="264"/>
                </a:lnTo>
                <a:lnTo>
                  <a:pt x="744" y="263"/>
                </a:lnTo>
                <a:lnTo>
                  <a:pt x="744" y="264"/>
                </a:lnTo>
                <a:lnTo>
                  <a:pt x="743" y="264"/>
                </a:lnTo>
                <a:lnTo>
                  <a:pt x="743" y="263"/>
                </a:lnTo>
                <a:lnTo>
                  <a:pt x="742" y="264"/>
                </a:lnTo>
                <a:lnTo>
                  <a:pt x="742" y="263"/>
                </a:lnTo>
                <a:lnTo>
                  <a:pt x="742" y="262"/>
                </a:lnTo>
                <a:lnTo>
                  <a:pt x="741" y="262"/>
                </a:lnTo>
                <a:lnTo>
                  <a:pt x="741" y="263"/>
                </a:lnTo>
                <a:lnTo>
                  <a:pt x="740" y="263"/>
                </a:lnTo>
                <a:lnTo>
                  <a:pt x="740" y="262"/>
                </a:lnTo>
                <a:lnTo>
                  <a:pt x="739" y="262"/>
                </a:lnTo>
                <a:lnTo>
                  <a:pt x="738" y="263"/>
                </a:lnTo>
                <a:lnTo>
                  <a:pt x="737" y="263"/>
                </a:lnTo>
                <a:lnTo>
                  <a:pt x="736" y="263"/>
                </a:lnTo>
                <a:lnTo>
                  <a:pt x="734" y="264"/>
                </a:lnTo>
                <a:lnTo>
                  <a:pt x="734" y="265"/>
                </a:lnTo>
                <a:lnTo>
                  <a:pt x="733" y="264"/>
                </a:lnTo>
                <a:lnTo>
                  <a:pt x="732" y="265"/>
                </a:lnTo>
                <a:lnTo>
                  <a:pt x="732" y="264"/>
                </a:lnTo>
                <a:lnTo>
                  <a:pt x="731" y="264"/>
                </a:lnTo>
                <a:lnTo>
                  <a:pt x="731" y="266"/>
                </a:lnTo>
                <a:lnTo>
                  <a:pt x="731" y="267"/>
                </a:lnTo>
                <a:lnTo>
                  <a:pt x="730" y="267"/>
                </a:lnTo>
                <a:lnTo>
                  <a:pt x="729" y="266"/>
                </a:lnTo>
                <a:lnTo>
                  <a:pt x="727" y="266"/>
                </a:lnTo>
                <a:lnTo>
                  <a:pt x="728" y="266"/>
                </a:lnTo>
                <a:lnTo>
                  <a:pt x="728" y="265"/>
                </a:lnTo>
                <a:lnTo>
                  <a:pt x="727" y="265"/>
                </a:lnTo>
                <a:lnTo>
                  <a:pt x="728" y="263"/>
                </a:lnTo>
                <a:lnTo>
                  <a:pt x="729" y="262"/>
                </a:lnTo>
                <a:lnTo>
                  <a:pt x="729" y="262"/>
                </a:lnTo>
                <a:lnTo>
                  <a:pt x="729" y="260"/>
                </a:lnTo>
                <a:lnTo>
                  <a:pt x="725" y="260"/>
                </a:lnTo>
                <a:lnTo>
                  <a:pt x="725" y="260"/>
                </a:lnTo>
                <a:lnTo>
                  <a:pt x="724" y="261"/>
                </a:lnTo>
                <a:lnTo>
                  <a:pt x="724" y="262"/>
                </a:lnTo>
                <a:lnTo>
                  <a:pt x="723" y="262"/>
                </a:lnTo>
                <a:lnTo>
                  <a:pt x="723" y="263"/>
                </a:lnTo>
                <a:lnTo>
                  <a:pt x="724" y="263"/>
                </a:lnTo>
                <a:lnTo>
                  <a:pt x="725" y="262"/>
                </a:lnTo>
                <a:lnTo>
                  <a:pt x="725" y="261"/>
                </a:lnTo>
                <a:lnTo>
                  <a:pt x="726" y="260"/>
                </a:lnTo>
                <a:lnTo>
                  <a:pt x="728" y="260"/>
                </a:lnTo>
                <a:lnTo>
                  <a:pt x="727" y="262"/>
                </a:lnTo>
                <a:lnTo>
                  <a:pt x="728" y="262"/>
                </a:lnTo>
                <a:lnTo>
                  <a:pt x="727" y="262"/>
                </a:lnTo>
                <a:lnTo>
                  <a:pt x="726" y="262"/>
                </a:lnTo>
                <a:lnTo>
                  <a:pt x="726" y="263"/>
                </a:lnTo>
                <a:lnTo>
                  <a:pt x="726" y="264"/>
                </a:lnTo>
                <a:lnTo>
                  <a:pt x="725" y="264"/>
                </a:lnTo>
                <a:lnTo>
                  <a:pt x="725" y="264"/>
                </a:lnTo>
                <a:lnTo>
                  <a:pt x="724" y="264"/>
                </a:lnTo>
                <a:lnTo>
                  <a:pt x="723" y="265"/>
                </a:lnTo>
                <a:lnTo>
                  <a:pt x="722" y="265"/>
                </a:lnTo>
                <a:lnTo>
                  <a:pt x="721" y="265"/>
                </a:lnTo>
                <a:lnTo>
                  <a:pt x="721" y="264"/>
                </a:lnTo>
                <a:lnTo>
                  <a:pt x="720" y="264"/>
                </a:lnTo>
                <a:lnTo>
                  <a:pt x="718" y="264"/>
                </a:lnTo>
                <a:lnTo>
                  <a:pt x="718" y="263"/>
                </a:lnTo>
                <a:lnTo>
                  <a:pt x="717" y="264"/>
                </a:lnTo>
                <a:lnTo>
                  <a:pt x="716" y="265"/>
                </a:lnTo>
                <a:lnTo>
                  <a:pt x="716" y="264"/>
                </a:lnTo>
                <a:lnTo>
                  <a:pt x="715" y="264"/>
                </a:lnTo>
                <a:lnTo>
                  <a:pt x="714" y="264"/>
                </a:lnTo>
                <a:lnTo>
                  <a:pt x="713" y="264"/>
                </a:lnTo>
                <a:lnTo>
                  <a:pt x="713" y="263"/>
                </a:lnTo>
                <a:lnTo>
                  <a:pt x="711" y="263"/>
                </a:lnTo>
                <a:lnTo>
                  <a:pt x="709" y="264"/>
                </a:lnTo>
                <a:lnTo>
                  <a:pt x="708" y="264"/>
                </a:lnTo>
                <a:lnTo>
                  <a:pt x="709" y="265"/>
                </a:lnTo>
                <a:lnTo>
                  <a:pt x="708" y="265"/>
                </a:lnTo>
                <a:lnTo>
                  <a:pt x="707" y="266"/>
                </a:lnTo>
                <a:lnTo>
                  <a:pt x="706" y="266"/>
                </a:lnTo>
                <a:lnTo>
                  <a:pt x="706" y="266"/>
                </a:lnTo>
                <a:lnTo>
                  <a:pt x="706" y="267"/>
                </a:lnTo>
                <a:lnTo>
                  <a:pt x="706" y="268"/>
                </a:lnTo>
                <a:lnTo>
                  <a:pt x="705" y="268"/>
                </a:lnTo>
                <a:lnTo>
                  <a:pt x="705" y="267"/>
                </a:lnTo>
                <a:lnTo>
                  <a:pt x="704" y="266"/>
                </a:lnTo>
                <a:lnTo>
                  <a:pt x="705" y="266"/>
                </a:lnTo>
                <a:lnTo>
                  <a:pt x="706" y="266"/>
                </a:lnTo>
                <a:lnTo>
                  <a:pt x="705" y="265"/>
                </a:lnTo>
                <a:lnTo>
                  <a:pt x="706" y="265"/>
                </a:lnTo>
                <a:lnTo>
                  <a:pt x="706" y="264"/>
                </a:lnTo>
                <a:lnTo>
                  <a:pt x="706" y="263"/>
                </a:lnTo>
                <a:lnTo>
                  <a:pt x="706" y="263"/>
                </a:lnTo>
                <a:lnTo>
                  <a:pt x="706" y="262"/>
                </a:lnTo>
                <a:lnTo>
                  <a:pt x="706" y="262"/>
                </a:lnTo>
                <a:lnTo>
                  <a:pt x="706" y="262"/>
                </a:lnTo>
                <a:lnTo>
                  <a:pt x="705" y="262"/>
                </a:lnTo>
                <a:lnTo>
                  <a:pt x="704" y="263"/>
                </a:lnTo>
                <a:lnTo>
                  <a:pt x="704" y="264"/>
                </a:lnTo>
                <a:lnTo>
                  <a:pt x="703" y="265"/>
                </a:lnTo>
                <a:lnTo>
                  <a:pt x="702" y="265"/>
                </a:lnTo>
                <a:lnTo>
                  <a:pt x="700" y="267"/>
                </a:lnTo>
                <a:lnTo>
                  <a:pt x="699" y="268"/>
                </a:lnTo>
                <a:lnTo>
                  <a:pt x="698" y="269"/>
                </a:lnTo>
                <a:lnTo>
                  <a:pt x="697" y="269"/>
                </a:lnTo>
                <a:lnTo>
                  <a:pt x="697" y="270"/>
                </a:lnTo>
                <a:lnTo>
                  <a:pt x="696" y="271"/>
                </a:lnTo>
                <a:lnTo>
                  <a:pt x="695" y="271"/>
                </a:lnTo>
                <a:lnTo>
                  <a:pt x="694" y="271"/>
                </a:lnTo>
                <a:lnTo>
                  <a:pt x="694" y="270"/>
                </a:lnTo>
                <a:lnTo>
                  <a:pt x="695" y="270"/>
                </a:lnTo>
                <a:lnTo>
                  <a:pt x="696" y="270"/>
                </a:lnTo>
                <a:lnTo>
                  <a:pt x="697" y="269"/>
                </a:lnTo>
                <a:lnTo>
                  <a:pt x="697" y="268"/>
                </a:lnTo>
                <a:lnTo>
                  <a:pt x="698" y="267"/>
                </a:lnTo>
                <a:lnTo>
                  <a:pt x="700" y="265"/>
                </a:lnTo>
                <a:lnTo>
                  <a:pt x="701" y="265"/>
                </a:lnTo>
                <a:lnTo>
                  <a:pt x="702" y="264"/>
                </a:lnTo>
                <a:lnTo>
                  <a:pt x="702" y="263"/>
                </a:lnTo>
                <a:lnTo>
                  <a:pt x="701" y="263"/>
                </a:lnTo>
                <a:lnTo>
                  <a:pt x="700" y="263"/>
                </a:lnTo>
                <a:lnTo>
                  <a:pt x="698" y="264"/>
                </a:lnTo>
                <a:lnTo>
                  <a:pt x="696" y="264"/>
                </a:lnTo>
                <a:lnTo>
                  <a:pt x="695" y="264"/>
                </a:lnTo>
                <a:lnTo>
                  <a:pt x="693" y="264"/>
                </a:lnTo>
                <a:lnTo>
                  <a:pt x="692" y="264"/>
                </a:lnTo>
                <a:lnTo>
                  <a:pt x="691" y="264"/>
                </a:lnTo>
                <a:lnTo>
                  <a:pt x="692" y="263"/>
                </a:lnTo>
                <a:lnTo>
                  <a:pt x="694" y="262"/>
                </a:lnTo>
                <a:lnTo>
                  <a:pt x="695" y="262"/>
                </a:lnTo>
                <a:lnTo>
                  <a:pt x="695" y="262"/>
                </a:lnTo>
                <a:lnTo>
                  <a:pt x="696" y="262"/>
                </a:lnTo>
                <a:lnTo>
                  <a:pt x="697" y="262"/>
                </a:lnTo>
                <a:lnTo>
                  <a:pt x="697" y="262"/>
                </a:lnTo>
                <a:lnTo>
                  <a:pt x="698" y="261"/>
                </a:lnTo>
                <a:lnTo>
                  <a:pt x="699" y="261"/>
                </a:lnTo>
                <a:lnTo>
                  <a:pt x="700" y="260"/>
                </a:lnTo>
                <a:lnTo>
                  <a:pt x="702" y="259"/>
                </a:lnTo>
                <a:lnTo>
                  <a:pt x="702" y="258"/>
                </a:lnTo>
                <a:lnTo>
                  <a:pt x="701" y="258"/>
                </a:lnTo>
                <a:lnTo>
                  <a:pt x="701" y="257"/>
                </a:lnTo>
                <a:lnTo>
                  <a:pt x="702" y="256"/>
                </a:lnTo>
                <a:lnTo>
                  <a:pt x="702" y="255"/>
                </a:lnTo>
                <a:lnTo>
                  <a:pt x="701" y="255"/>
                </a:lnTo>
                <a:lnTo>
                  <a:pt x="700" y="255"/>
                </a:lnTo>
                <a:lnTo>
                  <a:pt x="699" y="255"/>
                </a:lnTo>
                <a:lnTo>
                  <a:pt x="698" y="254"/>
                </a:lnTo>
                <a:lnTo>
                  <a:pt x="697" y="254"/>
                </a:lnTo>
                <a:lnTo>
                  <a:pt x="697" y="254"/>
                </a:lnTo>
                <a:lnTo>
                  <a:pt x="697" y="253"/>
                </a:lnTo>
                <a:lnTo>
                  <a:pt x="696" y="253"/>
                </a:lnTo>
                <a:lnTo>
                  <a:pt x="695" y="253"/>
                </a:lnTo>
                <a:lnTo>
                  <a:pt x="694" y="254"/>
                </a:lnTo>
                <a:lnTo>
                  <a:pt x="694" y="255"/>
                </a:lnTo>
                <a:lnTo>
                  <a:pt x="694" y="256"/>
                </a:lnTo>
                <a:lnTo>
                  <a:pt x="694" y="257"/>
                </a:lnTo>
                <a:lnTo>
                  <a:pt x="695" y="257"/>
                </a:lnTo>
                <a:lnTo>
                  <a:pt x="694" y="258"/>
                </a:lnTo>
                <a:lnTo>
                  <a:pt x="695" y="258"/>
                </a:lnTo>
                <a:lnTo>
                  <a:pt x="696" y="258"/>
                </a:lnTo>
                <a:lnTo>
                  <a:pt x="696" y="259"/>
                </a:lnTo>
                <a:lnTo>
                  <a:pt x="695" y="259"/>
                </a:lnTo>
                <a:lnTo>
                  <a:pt x="695" y="258"/>
                </a:lnTo>
                <a:lnTo>
                  <a:pt x="694" y="259"/>
                </a:lnTo>
                <a:lnTo>
                  <a:pt x="692" y="259"/>
                </a:lnTo>
                <a:lnTo>
                  <a:pt x="689" y="260"/>
                </a:lnTo>
                <a:lnTo>
                  <a:pt x="690" y="261"/>
                </a:lnTo>
                <a:lnTo>
                  <a:pt x="690" y="262"/>
                </a:lnTo>
                <a:lnTo>
                  <a:pt x="689" y="262"/>
                </a:lnTo>
                <a:lnTo>
                  <a:pt x="689" y="263"/>
                </a:lnTo>
                <a:lnTo>
                  <a:pt x="689" y="264"/>
                </a:lnTo>
                <a:lnTo>
                  <a:pt x="689" y="265"/>
                </a:lnTo>
                <a:lnTo>
                  <a:pt x="688" y="265"/>
                </a:lnTo>
                <a:lnTo>
                  <a:pt x="688" y="264"/>
                </a:lnTo>
                <a:lnTo>
                  <a:pt x="688" y="264"/>
                </a:lnTo>
                <a:lnTo>
                  <a:pt x="688" y="262"/>
                </a:lnTo>
                <a:lnTo>
                  <a:pt x="687" y="261"/>
                </a:lnTo>
                <a:lnTo>
                  <a:pt x="687" y="260"/>
                </a:lnTo>
                <a:lnTo>
                  <a:pt x="688" y="259"/>
                </a:lnTo>
                <a:lnTo>
                  <a:pt x="688" y="258"/>
                </a:lnTo>
                <a:lnTo>
                  <a:pt x="689" y="258"/>
                </a:lnTo>
                <a:lnTo>
                  <a:pt x="689" y="257"/>
                </a:lnTo>
                <a:lnTo>
                  <a:pt x="688" y="256"/>
                </a:lnTo>
                <a:lnTo>
                  <a:pt x="689" y="256"/>
                </a:lnTo>
                <a:lnTo>
                  <a:pt x="690" y="256"/>
                </a:lnTo>
                <a:lnTo>
                  <a:pt x="690" y="255"/>
                </a:lnTo>
                <a:lnTo>
                  <a:pt x="689" y="255"/>
                </a:lnTo>
                <a:lnTo>
                  <a:pt x="688" y="255"/>
                </a:lnTo>
                <a:lnTo>
                  <a:pt x="687" y="256"/>
                </a:lnTo>
                <a:lnTo>
                  <a:pt x="686" y="256"/>
                </a:lnTo>
                <a:lnTo>
                  <a:pt x="685" y="256"/>
                </a:lnTo>
                <a:lnTo>
                  <a:pt x="684" y="257"/>
                </a:lnTo>
                <a:lnTo>
                  <a:pt x="683" y="257"/>
                </a:lnTo>
                <a:lnTo>
                  <a:pt x="682" y="257"/>
                </a:lnTo>
                <a:lnTo>
                  <a:pt x="680" y="258"/>
                </a:lnTo>
                <a:lnTo>
                  <a:pt x="679" y="258"/>
                </a:lnTo>
                <a:lnTo>
                  <a:pt x="679" y="258"/>
                </a:lnTo>
                <a:lnTo>
                  <a:pt x="675" y="259"/>
                </a:lnTo>
                <a:lnTo>
                  <a:pt x="673" y="259"/>
                </a:lnTo>
                <a:lnTo>
                  <a:pt x="672" y="259"/>
                </a:lnTo>
                <a:lnTo>
                  <a:pt x="670" y="259"/>
                </a:lnTo>
                <a:lnTo>
                  <a:pt x="670" y="259"/>
                </a:lnTo>
                <a:lnTo>
                  <a:pt x="669" y="259"/>
                </a:lnTo>
                <a:lnTo>
                  <a:pt x="667" y="258"/>
                </a:lnTo>
                <a:lnTo>
                  <a:pt x="666" y="259"/>
                </a:lnTo>
                <a:lnTo>
                  <a:pt x="663" y="259"/>
                </a:lnTo>
                <a:lnTo>
                  <a:pt x="664" y="260"/>
                </a:lnTo>
                <a:lnTo>
                  <a:pt x="663" y="260"/>
                </a:lnTo>
                <a:lnTo>
                  <a:pt x="662" y="259"/>
                </a:lnTo>
                <a:lnTo>
                  <a:pt x="662" y="260"/>
                </a:lnTo>
                <a:lnTo>
                  <a:pt x="661" y="259"/>
                </a:lnTo>
                <a:lnTo>
                  <a:pt x="661" y="259"/>
                </a:lnTo>
                <a:lnTo>
                  <a:pt x="661" y="260"/>
                </a:lnTo>
                <a:lnTo>
                  <a:pt x="661" y="260"/>
                </a:lnTo>
                <a:lnTo>
                  <a:pt x="659" y="258"/>
                </a:lnTo>
                <a:lnTo>
                  <a:pt x="658" y="257"/>
                </a:lnTo>
                <a:lnTo>
                  <a:pt x="658" y="258"/>
                </a:lnTo>
                <a:lnTo>
                  <a:pt x="657" y="257"/>
                </a:lnTo>
                <a:lnTo>
                  <a:pt x="656" y="257"/>
                </a:lnTo>
                <a:lnTo>
                  <a:pt x="655" y="257"/>
                </a:lnTo>
                <a:lnTo>
                  <a:pt x="654" y="257"/>
                </a:lnTo>
                <a:lnTo>
                  <a:pt x="652" y="257"/>
                </a:lnTo>
                <a:lnTo>
                  <a:pt x="652" y="257"/>
                </a:lnTo>
                <a:lnTo>
                  <a:pt x="652" y="258"/>
                </a:lnTo>
                <a:lnTo>
                  <a:pt x="652" y="258"/>
                </a:lnTo>
                <a:lnTo>
                  <a:pt x="649" y="257"/>
                </a:lnTo>
                <a:lnTo>
                  <a:pt x="648" y="257"/>
                </a:lnTo>
                <a:lnTo>
                  <a:pt x="648" y="256"/>
                </a:lnTo>
                <a:lnTo>
                  <a:pt x="647" y="256"/>
                </a:lnTo>
                <a:lnTo>
                  <a:pt x="647" y="257"/>
                </a:lnTo>
                <a:lnTo>
                  <a:pt x="647" y="256"/>
                </a:lnTo>
                <a:lnTo>
                  <a:pt x="648" y="255"/>
                </a:lnTo>
                <a:lnTo>
                  <a:pt x="650" y="255"/>
                </a:lnTo>
                <a:lnTo>
                  <a:pt x="650" y="254"/>
                </a:lnTo>
                <a:lnTo>
                  <a:pt x="651" y="254"/>
                </a:lnTo>
                <a:lnTo>
                  <a:pt x="652" y="254"/>
                </a:lnTo>
                <a:lnTo>
                  <a:pt x="652" y="254"/>
                </a:lnTo>
                <a:lnTo>
                  <a:pt x="652" y="253"/>
                </a:lnTo>
                <a:lnTo>
                  <a:pt x="654" y="253"/>
                </a:lnTo>
                <a:lnTo>
                  <a:pt x="656" y="253"/>
                </a:lnTo>
                <a:lnTo>
                  <a:pt x="655" y="253"/>
                </a:lnTo>
                <a:lnTo>
                  <a:pt x="653" y="253"/>
                </a:lnTo>
                <a:lnTo>
                  <a:pt x="652" y="253"/>
                </a:lnTo>
                <a:lnTo>
                  <a:pt x="650" y="253"/>
                </a:lnTo>
                <a:lnTo>
                  <a:pt x="648" y="254"/>
                </a:lnTo>
                <a:lnTo>
                  <a:pt x="646" y="254"/>
                </a:lnTo>
                <a:lnTo>
                  <a:pt x="644" y="254"/>
                </a:lnTo>
                <a:lnTo>
                  <a:pt x="643" y="254"/>
                </a:lnTo>
                <a:lnTo>
                  <a:pt x="643" y="255"/>
                </a:lnTo>
                <a:lnTo>
                  <a:pt x="642" y="256"/>
                </a:lnTo>
                <a:lnTo>
                  <a:pt x="641" y="256"/>
                </a:lnTo>
                <a:lnTo>
                  <a:pt x="641" y="254"/>
                </a:lnTo>
                <a:lnTo>
                  <a:pt x="642" y="254"/>
                </a:lnTo>
                <a:lnTo>
                  <a:pt x="642" y="253"/>
                </a:lnTo>
                <a:lnTo>
                  <a:pt x="641" y="253"/>
                </a:lnTo>
                <a:lnTo>
                  <a:pt x="640" y="254"/>
                </a:lnTo>
                <a:lnTo>
                  <a:pt x="640" y="255"/>
                </a:lnTo>
                <a:lnTo>
                  <a:pt x="639" y="255"/>
                </a:lnTo>
                <a:lnTo>
                  <a:pt x="639" y="256"/>
                </a:lnTo>
                <a:lnTo>
                  <a:pt x="638" y="256"/>
                </a:lnTo>
                <a:lnTo>
                  <a:pt x="637" y="257"/>
                </a:lnTo>
                <a:lnTo>
                  <a:pt x="636" y="257"/>
                </a:lnTo>
                <a:lnTo>
                  <a:pt x="635" y="258"/>
                </a:lnTo>
                <a:lnTo>
                  <a:pt x="634" y="258"/>
                </a:lnTo>
                <a:lnTo>
                  <a:pt x="633" y="258"/>
                </a:lnTo>
                <a:lnTo>
                  <a:pt x="632" y="258"/>
                </a:lnTo>
                <a:lnTo>
                  <a:pt x="630" y="259"/>
                </a:lnTo>
                <a:lnTo>
                  <a:pt x="630" y="260"/>
                </a:lnTo>
                <a:lnTo>
                  <a:pt x="629" y="260"/>
                </a:lnTo>
                <a:lnTo>
                  <a:pt x="627" y="260"/>
                </a:lnTo>
                <a:lnTo>
                  <a:pt x="626" y="260"/>
                </a:lnTo>
                <a:lnTo>
                  <a:pt x="626" y="259"/>
                </a:lnTo>
                <a:lnTo>
                  <a:pt x="627" y="259"/>
                </a:lnTo>
                <a:lnTo>
                  <a:pt x="626" y="258"/>
                </a:lnTo>
                <a:lnTo>
                  <a:pt x="626" y="259"/>
                </a:lnTo>
                <a:lnTo>
                  <a:pt x="625" y="259"/>
                </a:lnTo>
                <a:lnTo>
                  <a:pt x="626" y="258"/>
                </a:lnTo>
                <a:lnTo>
                  <a:pt x="626" y="257"/>
                </a:lnTo>
                <a:lnTo>
                  <a:pt x="626" y="256"/>
                </a:lnTo>
                <a:lnTo>
                  <a:pt x="627" y="256"/>
                </a:lnTo>
                <a:lnTo>
                  <a:pt x="628" y="256"/>
                </a:lnTo>
                <a:lnTo>
                  <a:pt x="630" y="255"/>
                </a:lnTo>
                <a:lnTo>
                  <a:pt x="630" y="254"/>
                </a:lnTo>
                <a:lnTo>
                  <a:pt x="628" y="255"/>
                </a:lnTo>
                <a:lnTo>
                  <a:pt x="626" y="256"/>
                </a:lnTo>
                <a:lnTo>
                  <a:pt x="624" y="257"/>
                </a:lnTo>
                <a:lnTo>
                  <a:pt x="622" y="257"/>
                </a:lnTo>
                <a:lnTo>
                  <a:pt x="621" y="258"/>
                </a:lnTo>
                <a:lnTo>
                  <a:pt x="619" y="258"/>
                </a:lnTo>
                <a:lnTo>
                  <a:pt x="619" y="259"/>
                </a:lnTo>
                <a:lnTo>
                  <a:pt x="618" y="259"/>
                </a:lnTo>
                <a:lnTo>
                  <a:pt x="617" y="260"/>
                </a:lnTo>
                <a:lnTo>
                  <a:pt x="615" y="260"/>
                </a:lnTo>
                <a:lnTo>
                  <a:pt x="615" y="260"/>
                </a:lnTo>
                <a:lnTo>
                  <a:pt x="614" y="260"/>
                </a:lnTo>
                <a:lnTo>
                  <a:pt x="613" y="260"/>
                </a:lnTo>
                <a:lnTo>
                  <a:pt x="611" y="260"/>
                </a:lnTo>
                <a:lnTo>
                  <a:pt x="610" y="261"/>
                </a:lnTo>
                <a:lnTo>
                  <a:pt x="609" y="260"/>
                </a:lnTo>
                <a:lnTo>
                  <a:pt x="607" y="261"/>
                </a:lnTo>
                <a:lnTo>
                  <a:pt x="608" y="261"/>
                </a:lnTo>
                <a:lnTo>
                  <a:pt x="607" y="261"/>
                </a:lnTo>
                <a:lnTo>
                  <a:pt x="606" y="262"/>
                </a:lnTo>
                <a:lnTo>
                  <a:pt x="605" y="262"/>
                </a:lnTo>
                <a:lnTo>
                  <a:pt x="604" y="262"/>
                </a:lnTo>
                <a:lnTo>
                  <a:pt x="602" y="262"/>
                </a:lnTo>
                <a:lnTo>
                  <a:pt x="601" y="262"/>
                </a:lnTo>
                <a:lnTo>
                  <a:pt x="600" y="262"/>
                </a:lnTo>
                <a:lnTo>
                  <a:pt x="599" y="262"/>
                </a:lnTo>
                <a:lnTo>
                  <a:pt x="598" y="262"/>
                </a:lnTo>
                <a:lnTo>
                  <a:pt x="599" y="262"/>
                </a:lnTo>
                <a:lnTo>
                  <a:pt x="601" y="262"/>
                </a:lnTo>
                <a:lnTo>
                  <a:pt x="602" y="262"/>
                </a:lnTo>
                <a:lnTo>
                  <a:pt x="602" y="261"/>
                </a:lnTo>
                <a:lnTo>
                  <a:pt x="600" y="261"/>
                </a:lnTo>
                <a:lnTo>
                  <a:pt x="599" y="260"/>
                </a:lnTo>
                <a:lnTo>
                  <a:pt x="598" y="260"/>
                </a:lnTo>
                <a:lnTo>
                  <a:pt x="597" y="262"/>
                </a:lnTo>
                <a:lnTo>
                  <a:pt x="597" y="262"/>
                </a:lnTo>
                <a:lnTo>
                  <a:pt x="596" y="262"/>
                </a:lnTo>
                <a:lnTo>
                  <a:pt x="596" y="261"/>
                </a:lnTo>
                <a:lnTo>
                  <a:pt x="594" y="261"/>
                </a:lnTo>
                <a:lnTo>
                  <a:pt x="593" y="261"/>
                </a:lnTo>
                <a:lnTo>
                  <a:pt x="592" y="261"/>
                </a:lnTo>
                <a:lnTo>
                  <a:pt x="591" y="261"/>
                </a:lnTo>
                <a:lnTo>
                  <a:pt x="588" y="261"/>
                </a:lnTo>
                <a:lnTo>
                  <a:pt x="588" y="260"/>
                </a:lnTo>
                <a:lnTo>
                  <a:pt x="587" y="261"/>
                </a:lnTo>
                <a:lnTo>
                  <a:pt x="587" y="260"/>
                </a:lnTo>
                <a:lnTo>
                  <a:pt x="586" y="260"/>
                </a:lnTo>
                <a:lnTo>
                  <a:pt x="585" y="260"/>
                </a:lnTo>
                <a:lnTo>
                  <a:pt x="584" y="260"/>
                </a:lnTo>
                <a:lnTo>
                  <a:pt x="583" y="260"/>
                </a:lnTo>
                <a:lnTo>
                  <a:pt x="582" y="260"/>
                </a:lnTo>
                <a:lnTo>
                  <a:pt x="581" y="259"/>
                </a:lnTo>
                <a:lnTo>
                  <a:pt x="580" y="259"/>
                </a:lnTo>
                <a:lnTo>
                  <a:pt x="578" y="259"/>
                </a:lnTo>
                <a:lnTo>
                  <a:pt x="577" y="259"/>
                </a:lnTo>
                <a:lnTo>
                  <a:pt x="575" y="259"/>
                </a:lnTo>
                <a:lnTo>
                  <a:pt x="573" y="259"/>
                </a:lnTo>
                <a:lnTo>
                  <a:pt x="571" y="259"/>
                </a:lnTo>
                <a:lnTo>
                  <a:pt x="570" y="258"/>
                </a:lnTo>
                <a:lnTo>
                  <a:pt x="570" y="258"/>
                </a:lnTo>
                <a:lnTo>
                  <a:pt x="569" y="259"/>
                </a:lnTo>
                <a:lnTo>
                  <a:pt x="569" y="260"/>
                </a:lnTo>
                <a:lnTo>
                  <a:pt x="568" y="260"/>
                </a:lnTo>
                <a:lnTo>
                  <a:pt x="568" y="259"/>
                </a:lnTo>
                <a:lnTo>
                  <a:pt x="568" y="258"/>
                </a:lnTo>
                <a:lnTo>
                  <a:pt x="567" y="257"/>
                </a:lnTo>
                <a:lnTo>
                  <a:pt x="566" y="257"/>
                </a:lnTo>
                <a:lnTo>
                  <a:pt x="565" y="257"/>
                </a:lnTo>
                <a:lnTo>
                  <a:pt x="564" y="256"/>
                </a:lnTo>
                <a:lnTo>
                  <a:pt x="563" y="257"/>
                </a:lnTo>
                <a:lnTo>
                  <a:pt x="562" y="258"/>
                </a:lnTo>
                <a:lnTo>
                  <a:pt x="561" y="258"/>
                </a:lnTo>
                <a:lnTo>
                  <a:pt x="560" y="258"/>
                </a:lnTo>
                <a:lnTo>
                  <a:pt x="560" y="258"/>
                </a:lnTo>
                <a:lnTo>
                  <a:pt x="559" y="258"/>
                </a:lnTo>
                <a:lnTo>
                  <a:pt x="558" y="258"/>
                </a:lnTo>
                <a:lnTo>
                  <a:pt x="557" y="257"/>
                </a:lnTo>
                <a:lnTo>
                  <a:pt x="556" y="257"/>
                </a:lnTo>
                <a:lnTo>
                  <a:pt x="556" y="258"/>
                </a:lnTo>
                <a:lnTo>
                  <a:pt x="555" y="258"/>
                </a:lnTo>
                <a:lnTo>
                  <a:pt x="555" y="257"/>
                </a:lnTo>
                <a:lnTo>
                  <a:pt x="555" y="256"/>
                </a:lnTo>
                <a:lnTo>
                  <a:pt x="554" y="256"/>
                </a:lnTo>
                <a:lnTo>
                  <a:pt x="554" y="257"/>
                </a:lnTo>
                <a:lnTo>
                  <a:pt x="552" y="256"/>
                </a:lnTo>
                <a:lnTo>
                  <a:pt x="552" y="257"/>
                </a:lnTo>
                <a:lnTo>
                  <a:pt x="551" y="257"/>
                </a:lnTo>
                <a:lnTo>
                  <a:pt x="550" y="257"/>
                </a:lnTo>
                <a:lnTo>
                  <a:pt x="549" y="257"/>
                </a:lnTo>
                <a:lnTo>
                  <a:pt x="547" y="257"/>
                </a:lnTo>
                <a:lnTo>
                  <a:pt x="547" y="255"/>
                </a:lnTo>
                <a:lnTo>
                  <a:pt x="546" y="254"/>
                </a:lnTo>
                <a:lnTo>
                  <a:pt x="545" y="254"/>
                </a:lnTo>
                <a:lnTo>
                  <a:pt x="544" y="254"/>
                </a:lnTo>
                <a:lnTo>
                  <a:pt x="543" y="254"/>
                </a:lnTo>
                <a:lnTo>
                  <a:pt x="542" y="255"/>
                </a:lnTo>
                <a:lnTo>
                  <a:pt x="542" y="255"/>
                </a:lnTo>
                <a:lnTo>
                  <a:pt x="540" y="255"/>
                </a:lnTo>
                <a:lnTo>
                  <a:pt x="539" y="256"/>
                </a:lnTo>
                <a:lnTo>
                  <a:pt x="538" y="256"/>
                </a:lnTo>
                <a:lnTo>
                  <a:pt x="538" y="257"/>
                </a:lnTo>
                <a:lnTo>
                  <a:pt x="537" y="256"/>
                </a:lnTo>
                <a:lnTo>
                  <a:pt x="536" y="256"/>
                </a:lnTo>
                <a:lnTo>
                  <a:pt x="536" y="257"/>
                </a:lnTo>
                <a:lnTo>
                  <a:pt x="535" y="257"/>
                </a:lnTo>
                <a:lnTo>
                  <a:pt x="534" y="255"/>
                </a:lnTo>
                <a:lnTo>
                  <a:pt x="533" y="255"/>
                </a:lnTo>
                <a:lnTo>
                  <a:pt x="533" y="254"/>
                </a:lnTo>
                <a:lnTo>
                  <a:pt x="533" y="255"/>
                </a:lnTo>
                <a:lnTo>
                  <a:pt x="533" y="256"/>
                </a:lnTo>
                <a:lnTo>
                  <a:pt x="533" y="254"/>
                </a:lnTo>
                <a:lnTo>
                  <a:pt x="532" y="254"/>
                </a:lnTo>
                <a:lnTo>
                  <a:pt x="532" y="253"/>
                </a:lnTo>
                <a:lnTo>
                  <a:pt x="531" y="253"/>
                </a:lnTo>
                <a:lnTo>
                  <a:pt x="530" y="253"/>
                </a:lnTo>
                <a:lnTo>
                  <a:pt x="530" y="253"/>
                </a:lnTo>
                <a:lnTo>
                  <a:pt x="530" y="252"/>
                </a:lnTo>
                <a:lnTo>
                  <a:pt x="529" y="250"/>
                </a:lnTo>
                <a:lnTo>
                  <a:pt x="530" y="250"/>
                </a:lnTo>
                <a:lnTo>
                  <a:pt x="530" y="249"/>
                </a:lnTo>
                <a:lnTo>
                  <a:pt x="531" y="249"/>
                </a:lnTo>
                <a:lnTo>
                  <a:pt x="531" y="248"/>
                </a:lnTo>
                <a:lnTo>
                  <a:pt x="531" y="247"/>
                </a:lnTo>
                <a:lnTo>
                  <a:pt x="531" y="244"/>
                </a:lnTo>
                <a:lnTo>
                  <a:pt x="532" y="241"/>
                </a:lnTo>
                <a:lnTo>
                  <a:pt x="533" y="241"/>
                </a:lnTo>
                <a:lnTo>
                  <a:pt x="533" y="240"/>
                </a:lnTo>
                <a:lnTo>
                  <a:pt x="533" y="239"/>
                </a:lnTo>
                <a:lnTo>
                  <a:pt x="531" y="239"/>
                </a:lnTo>
                <a:lnTo>
                  <a:pt x="530" y="238"/>
                </a:lnTo>
                <a:lnTo>
                  <a:pt x="530" y="237"/>
                </a:lnTo>
                <a:lnTo>
                  <a:pt x="529" y="236"/>
                </a:lnTo>
                <a:lnTo>
                  <a:pt x="527" y="235"/>
                </a:lnTo>
                <a:lnTo>
                  <a:pt x="526" y="236"/>
                </a:lnTo>
                <a:lnTo>
                  <a:pt x="525" y="236"/>
                </a:lnTo>
                <a:lnTo>
                  <a:pt x="524" y="236"/>
                </a:lnTo>
                <a:lnTo>
                  <a:pt x="524" y="235"/>
                </a:lnTo>
                <a:lnTo>
                  <a:pt x="523" y="235"/>
                </a:lnTo>
                <a:lnTo>
                  <a:pt x="522" y="235"/>
                </a:lnTo>
                <a:lnTo>
                  <a:pt x="521" y="236"/>
                </a:lnTo>
                <a:lnTo>
                  <a:pt x="520" y="238"/>
                </a:lnTo>
                <a:lnTo>
                  <a:pt x="518" y="240"/>
                </a:lnTo>
                <a:lnTo>
                  <a:pt x="518" y="241"/>
                </a:lnTo>
                <a:lnTo>
                  <a:pt x="517" y="241"/>
                </a:lnTo>
                <a:lnTo>
                  <a:pt x="516" y="241"/>
                </a:lnTo>
                <a:lnTo>
                  <a:pt x="515" y="240"/>
                </a:lnTo>
                <a:lnTo>
                  <a:pt x="513" y="240"/>
                </a:lnTo>
                <a:lnTo>
                  <a:pt x="511" y="241"/>
                </a:lnTo>
                <a:lnTo>
                  <a:pt x="509" y="242"/>
                </a:lnTo>
                <a:lnTo>
                  <a:pt x="508" y="242"/>
                </a:lnTo>
                <a:lnTo>
                  <a:pt x="507" y="243"/>
                </a:lnTo>
                <a:lnTo>
                  <a:pt x="506" y="244"/>
                </a:lnTo>
                <a:lnTo>
                  <a:pt x="505" y="246"/>
                </a:lnTo>
                <a:lnTo>
                  <a:pt x="503" y="246"/>
                </a:lnTo>
                <a:lnTo>
                  <a:pt x="502" y="245"/>
                </a:lnTo>
                <a:lnTo>
                  <a:pt x="502" y="244"/>
                </a:lnTo>
                <a:lnTo>
                  <a:pt x="502" y="244"/>
                </a:lnTo>
                <a:lnTo>
                  <a:pt x="501" y="244"/>
                </a:lnTo>
                <a:lnTo>
                  <a:pt x="499" y="242"/>
                </a:lnTo>
                <a:lnTo>
                  <a:pt x="498" y="242"/>
                </a:lnTo>
                <a:lnTo>
                  <a:pt x="497" y="241"/>
                </a:lnTo>
                <a:lnTo>
                  <a:pt x="497" y="240"/>
                </a:lnTo>
                <a:lnTo>
                  <a:pt x="497" y="238"/>
                </a:lnTo>
                <a:lnTo>
                  <a:pt x="497" y="237"/>
                </a:lnTo>
                <a:lnTo>
                  <a:pt x="498" y="235"/>
                </a:lnTo>
                <a:lnTo>
                  <a:pt x="499" y="235"/>
                </a:lnTo>
                <a:lnTo>
                  <a:pt x="501" y="231"/>
                </a:lnTo>
                <a:lnTo>
                  <a:pt x="502" y="230"/>
                </a:lnTo>
                <a:lnTo>
                  <a:pt x="503" y="230"/>
                </a:lnTo>
                <a:lnTo>
                  <a:pt x="503" y="228"/>
                </a:lnTo>
                <a:lnTo>
                  <a:pt x="504" y="228"/>
                </a:lnTo>
                <a:lnTo>
                  <a:pt x="504" y="227"/>
                </a:lnTo>
                <a:lnTo>
                  <a:pt x="506" y="226"/>
                </a:lnTo>
                <a:lnTo>
                  <a:pt x="506" y="226"/>
                </a:lnTo>
                <a:lnTo>
                  <a:pt x="506" y="226"/>
                </a:lnTo>
                <a:lnTo>
                  <a:pt x="506" y="225"/>
                </a:lnTo>
                <a:lnTo>
                  <a:pt x="506" y="224"/>
                </a:lnTo>
                <a:lnTo>
                  <a:pt x="505" y="224"/>
                </a:lnTo>
                <a:lnTo>
                  <a:pt x="505" y="223"/>
                </a:lnTo>
                <a:lnTo>
                  <a:pt x="506" y="223"/>
                </a:lnTo>
                <a:lnTo>
                  <a:pt x="506" y="222"/>
                </a:lnTo>
                <a:lnTo>
                  <a:pt x="506" y="221"/>
                </a:lnTo>
                <a:lnTo>
                  <a:pt x="505" y="220"/>
                </a:lnTo>
                <a:lnTo>
                  <a:pt x="503" y="219"/>
                </a:lnTo>
                <a:lnTo>
                  <a:pt x="502" y="219"/>
                </a:lnTo>
                <a:lnTo>
                  <a:pt x="501" y="220"/>
                </a:lnTo>
                <a:lnTo>
                  <a:pt x="500" y="223"/>
                </a:lnTo>
                <a:lnTo>
                  <a:pt x="500" y="224"/>
                </a:lnTo>
                <a:lnTo>
                  <a:pt x="500" y="225"/>
                </a:lnTo>
                <a:lnTo>
                  <a:pt x="500" y="226"/>
                </a:lnTo>
                <a:lnTo>
                  <a:pt x="499" y="226"/>
                </a:lnTo>
                <a:lnTo>
                  <a:pt x="498" y="226"/>
                </a:lnTo>
                <a:lnTo>
                  <a:pt x="497" y="226"/>
                </a:lnTo>
                <a:lnTo>
                  <a:pt x="497" y="226"/>
                </a:lnTo>
                <a:lnTo>
                  <a:pt x="497" y="223"/>
                </a:lnTo>
                <a:lnTo>
                  <a:pt x="497" y="222"/>
                </a:lnTo>
                <a:lnTo>
                  <a:pt x="497" y="221"/>
                </a:lnTo>
                <a:lnTo>
                  <a:pt x="497" y="222"/>
                </a:lnTo>
                <a:lnTo>
                  <a:pt x="498" y="222"/>
                </a:lnTo>
                <a:lnTo>
                  <a:pt x="498" y="221"/>
                </a:lnTo>
                <a:lnTo>
                  <a:pt x="497" y="220"/>
                </a:lnTo>
                <a:lnTo>
                  <a:pt x="497" y="219"/>
                </a:lnTo>
                <a:lnTo>
                  <a:pt x="497" y="219"/>
                </a:lnTo>
                <a:lnTo>
                  <a:pt x="497" y="218"/>
                </a:lnTo>
                <a:lnTo>
                  <a:pt x="497" y="217"/>
                </a:lnTo>
                <a:lnTo>
                  <a:pt x="497" y="216"/>
                </a:lnTo>
                <a:lnTo>
                  <a:pt x="497" y="215"/>
                </a:lnTo>
                <a:lnTo>
                  <a:pt x="497" y="215"/>
                </a:lnTo>
                <a:lnTo>
                  <a:pt x="497" y="214"/>
                </a:lnTo>
                <a:lnTo>
                  <a:pt x="497" y="213"/>
                </a:lnTo>
                <a:lnTo>
                  <a:pt x="497" y="213"/>
                </a:lnTo>
                <a:lnTo>
                  <a:pt x="499" y="213"/>
                </a:lnTo>
                <a:lnTo>
                  <a:pt x="500" y="214"/>
                </a:lnTo>
                <a:lnTo>
                  <a:pt x="501" y="211"/>
                </a:lnTo>
                <a:lnTo>
                  <a:pt x="502" y="211"/>
                </a:lnTo>
                <a:lnTo>
                  <a:pt x="503" y="211"/>
                </a:lnTo>
                <a:lnTo>
                  <a:pt x="504" y="211"/>
                </a:lnTo>
                <a:lnTo>
                  <a:pt x="504" y="212"/>
                </a:lnTo>
                <a:lnTo>
                  <a:pt x="505" y="212"/>
                </a:lnTo>
                <a:lnTo>
                  <a:pt x="506" y="212"/>
                </a:lnTo>
                <a:lnTo>
                  <a:pt x="506" y="213"/>
                </a:lnTo>
                <a:lnTo>
                  <a:pt x="506" y="213"/>
                </a:lnTo>
                <a:lnTo>
                  <a:pt x="506" y="212"/>
                </a:lnTo>
                <a:lnTo>
                  <a:pt x="507" y="211"/>
                </a:lnTo>
                <a:lnTo>
                  <a:pt x="508" y="210"/>
                </a:lnTo>
                <a:lnTo>
                  <a:pt x="508" y="209"/>
                </a:lnTo>
                <a:lnTo>
                  <a:pt x="508" y="208"/>
                </a:lnTo>
                <a:lnTo>
                  <a:pt x="509" y="207"/>
                </a:lnTo>
                <a:lnTo>
                  <a:pt x="508" y="207"/>
                </a:lnTo>
                <a:lnTo>
                  <a:pt x="508" y="206"/>
                </a:lnTo>
                <a:lnTo>
                  <a:pt x="506" y="206"/>
                </a:lnTo>
                <a:lnTo>
                  <a:pt x="506" y="205"/>
                </a:lnTo>
                <a:lnTo>
                  <a:pt x="506" y="204"/>
                </a:lnTo>
                <a:lnTo>
                  <a:pt x="504" y="204"/>
                </a:lnTo>
                <a:lnTo>
                  <a:pt x="503" y="203"/>
                </a:lnTo>
                <a:lnTo>
                  <a:pt x="500" y="202"/>
                </a:lnTo>
                <a:lnTo>
                  <a:pt x="499" y="202"/>
                </a:lnTo>
                <a:lnTo>
                  <a:pt x="498" y="204"/>
                </a:lnTo>
                <a:lnTo>
                  <a:pt x="497" y="204"/>
                </a:lnTo>
                <a:lnTo>
                  <a:pt x="497" y="203"/>
                </a:lnTo>
                <a:lnTo>
                  <a:pt x="496" y="202"/>
                </a:lnTo>
                <a:lnTo>
                  <a:pt x="494" y="202"/>
                </a:lnTo>
                <a:lnTo>
                  <a:pt x="493" y="203"/>
                </a:lnTo>
                <a:lnTo>
                  <a:pt x="493" y="204"/>
                </a:lnTo>
                <a:lnTo>
                  <a:pt x="492" y="204"/>
                </a:lnTo>
                <a:lnTo>
                  <a:pt x="492" y="205"/>
                </a:lnTo>
                <a:lnTo>
                  <a:pt x="493" y="206"/>
                </a:lnTo>
                <a:lnTo>
                  <a:pt x="493" y="207"/>
                </a:lnTo>
                <a:lnTo>
                  <a:pt x="492" y="207"/>
                </a:lnTo>
                <a:lnTo>
                  <a:pt x="489" y="206"/>
                </a:lnTo>
                <a:lnTo>
                  <a:pt x="489" y="205"/>
                </a:lnTo>
                <a:lnTo>
                  <a:pt x="488" y="202"/>
                </a:lnTo>
                <a:lnTo>
                  <a:pt x="488" y="201"/>
                </a:lnTo>
                <a:lnTo>
                  <a:pt x="487" y="201"/>
                </a:lnTo>
                <a:lnTo>
                  <a:pt x="486" y="201"/>
                </a:lnTo>
                <a:lnTo>
                  <a:pt x="485" y="203"/>
                </a:lnTo>
                <a:lnTo>
                  <a:pt x="484" y="203"/>
                </a:lnTo>
                <a:lnTo>
                  <a:pt x="482" y="202"/>
                </a:lnTo>
                <a:lnTo>
                  <a:pt x="481" y="201"/>
                </a:lnTo>
                <a:lnTo>
                  <a:pt x="480" y="201"/>
                </a:lnTo>
                <a:lnTo>
                  <a:pt x="479" y="200"/>
                </a:lnTo>
                <a:lnTo>
                  <a:pt x="479" y="199"/>
                </a:lnTo>
                <a:lnTo>
                  <a:pt x="479" y="198"/>
                </a:lnTo>
                <a:lnTo>
                  <a:pt x="479" y="198"/>
                </a:lnTo>
                <a:lnTo>
                  <a:pt x="480" y="198"/>
                </a:lnTo>
                <a:lnTo>
                  <a:pt x="479" y="197"/>
                </a:lnTo>
                <a:lnTo>
                  <a:pt x="479" y="196"/>
                </a:lnTo>
                <a:lnTo>
                  <a:pt x="479" y="195"/>
                </a:lnTo>
                <a:lnTo>
                  <a:pt x="479" y="194"/>
                </a:lnTo>
                <a:lnTo>
                  <a:pt x="480" y="194"/>
                </a:lnTo>
                <a:lnTo>
                  <a:pt x="481" y="193"/>
                </a:lnTo>
                <a:lnTo>
                  <a:pt x="481" y="192"/>
                </a:lnTo>
                <a:lnTo>
                  <a:pt x="482" y="192"/>
                </a:lnTo>
                <a:lnTo>
                  <a:pt x="482" y="191"/>
                </a:lnTo>
                <a:lnTo>
                  <a:pt x="483" y="189"/>
                </a:lnTo>
                <a:lnTo>
                  <a:pt x="483" y="189"/>
                </a:lnTo>
                <a:lnTo>
                  <a:pt x="483" y="188"/>
                </a:lnTo>
                <a:lnTo>
                  <a:pt x="482" y="188"/>
                </a:lnTo>
                <a:lnTo>
                  <a:pt x="482" y="187"/>
                </a:lnTo>
                <a:lnTo>
                  <a:pt x="482" y="186"/>
                </a:lnTo>
                <a:lnTo>
                  <a:pt x="481" y="186"/>
                </a:lnTo>
                <a:lnTo>
                  <a:pt x="481" y="185"/>
                </a:lnTo>
                <a:lnTo>
                  <a:pt x="482" y="185"/>
                </a:lnTo>
                <a:lnTo>
                  <a:pt x="483" y="184"/>
                </a:lnTo>
                <a:lnTo>
                  <a:pt x="483" y="183"/>
                </a:lnTo>
                <a:lnTo>
                  <a:pt x="484" y="182"/>
                </a:lnTo>
                <a:lnTo>
                  <a:pt x="484" y="181"/>
                </a:lnTo>
                <a:lnTo>
                  <a:pt x="483" y="181"/>
                </a:lnTo>
                <a:lnTo>
                  <a:pt x="482" y="181"/>
                </a:lnTo>
                <a:lnTo>
                  <a:pt x="483" y="180"/>
                </a:lnTo>
                <a:lnTo>
                  <a:pt x="484" y="180"/>
                </a:lnTo>
                <a:lnTo>
                  <a:pt x="484" y="179"/>
                </a:lnTo>
                <a:lnTo>
                  <a:pt x="485" y="178"/>
                </a:lnTo>
                <a:lnTo>
                  <a:pt x="485" y="177"/>
                </a:lnTo>
                <a:lnTo>
                  <a:pt x="486" y="177"/>
                </a:lnTo>
                <a:lnTo>
                  <a:pt x="486" y="176"/>
                </a:lnTo>
                <a:lnTo>
                  <a:pt x="486" y="175"/>
                </a:lnTo>
                <a:lnTo>
                  <a:pt x="487" y="174"/>
                </a:lnTo>
                <a:lnTo>
                  <a:pt x="487" y="173"/>
                </a:lnTo>
                <a:lnTo>
                  <a:pt x="488" y="172"/>
                </a:lnTo>
                <a:lnTo>
                  <a:pt x="488" y="172"/>
                </a:lnTo>
                <a:lnTo>
                  <a:pt x="488" y="171"/>
                </a:lnTo>
                <a:lnTo>
                  <a:pt x="489" y="171"/>
                </a:lnTo>
                <a:lnTo>
                  <a:pt x="489" y="170"/>
                </a:lnTo>
                <a:lnTo>
                  <a:pt x="489" y="169"/>
                </a:lnTo>
                <a:lnTo>
                  <a:pt x="488" y="169"/>
                </a:lnTo>
                <a:lnTo>
                  <a:pt x="487" y="166"/>
                </a:lnTo>
                <a:lnTo>
                  <a:pt x="486" y="165"/>
                </a:lnTo>
                <a:lnTo>
                  <a:pt x="486" y="164"/>
                </a:lnTo>
                <a:lnTo>
                  <a:pt x="485" y="164"/>
                </a:lnTo>
                <a:lnTo>
                  <a:pt x="484" y="164"/>
                </a:lnTo>
                <a:lnTo>
                  <a:pt x="483" y="164"/>
                </a:lnTo>
                <a:lnTo>
                  <a:pt x="482" y="164"/>
                </a:lnTo>
                <a:lnTo>
                  <a:pt x="481" y="163"/>
                </a:lnTo>
                <a:lnTo>
                  <a:pt x="480" y="162"/>
                </a:lnTo>
                <a:lnTo>
                  <a:pt x="481" y="162"/>
                </a:lnTo>
                <a:lnTo>
                  <a:pt x="480" y="162"/>
                </a:lnTo>
                <a:lnTo>
                  <a:pt x="480" y="161"/>
                </a:lnTo>
                <a:lnTo>
                  <a:pt x="480" y="160"/>
                </a:lnTo>
                <a:lnTo>
                  <a:pt x="479" y="159"/>
                </a:lnTo>
                <a:lnTo>
                  <a:pt x="478" y="158"/>
                </a:lnTo>
                <a:lnTo>
                  <a:pt x="478" y="158"/>
                </a:lnTo>
                <a:lnTo>
                  <a:pt x="477" y="157"/>
                </a:lnTo>
                <a:lnTo>
                  <a:pt x="476" y="156"/>
                </a:lnTo>
                <a:lnTo>
                  <a:pt x="475" y="155"/>
                </a:lnTo>
                <a:lnTo>
                  <a:pt x="474" y="154"/>
                </a:lnTo>
                <a:lnTo>
                  <a:pt x="472" y="154"/>
                </a:lnTo>
                <a:lnTo>
                  <a:pt x="471" y="153"/>
                </a:lnTo>
                <a:lnTo>
                  <a:pt x="469" y="152"/>
                </a:lnTo>
                <a:lnTo>
                  <a:pt x="468" y="152"/>
                </a:lnTo>
                <a:lnTo>
                  <a:pt x="466" y="152"/>
                </a:lnTo>
                <a:lnTo>
                  <a:pt x="465" y="151"/>
                </a:lnTo>
                <a:lnTo>
                  <a:pt x="464" y="151"/>
                </a:lnTo>
                <a:lnTo>
                  <a:pt x="464" y="150"/>
                </a:lnTo>
                <a:lnTo>
                  <a:pt x="463" y="150"/>
                </a:lnTo>
                <a:lnTo>
                  <a:pt x="462" y="150"/>
                </a:lnTo>
                <a:lnTo>
                  <a:pt x="462" y="149"/>
                </a:lnTo>
                <a:lnTo>
                  <a:pt x="463" y="148"/>
                </a:lnTo>
                <a:lnTo>
                  <a:pt x="463" y="147"/>
                </a:lnTo>
                <a:lnTo>
                  <a:pt x="462" y="147"/>
                </a:lnTo>
                <a:lnTo>
                  <a:pt x="461" y="147"/>
                </a:lnTo>
                <a:lnTo>
                  <a:pt x="460" y="146"/>
                </a:lnTo>
                <a:lnTo>
                  <a:pt x="460" y="146"/>
                </a:lnTo>
                <a:lnTo>
                  <a:pt x="459" y="146"/>
                </a:lnTo>
                <a:lnTo>
                  <a:pt x="458" y="145"/>
                </a:lnTo>
                <a:lnTo>
                  <a:pt x="457" y="145"/>
                </a:lnTo>
                <a:lnTo>
                  <a:pt x="457" y="144"/>
                </a:lnTo>
                <a:lnTo>
                  <a:pt x="457" y="143"/>
                </a:lnTo>
                <a:lnTo>
                  <a:pt x="458" y="143"/>
                </a:lnTo>
                <a:lnTo>
                  <a:pt x="459" y="143"/>
                </a:lnTo>
                <a:lnTo>
                  <a:pt x="458" y="143"/>
                </a:lnTo>
                <a:lnTo>
                  <a:pt x="458" y="142"/>
                </a:lnTo>
                <a:lnTo>
                  <a:pt x="458" y="141"/>
                </a:lnTo>
                <a:lnTo>
                  <a:pt x="459" y="140"/>
                </a:lnTo>
                <a:lnTo>
                  <a:pt x="459" y="139"/>
                </a:lnTo>
                <a:lnTo>
                  <a:pt x="460" y="138"/>
                </a:lnTo>
                <a:lnTo>
                  <a:pt x="460" y="137"/>
                </a:lnTo>
                <a:lnTo>
                  <a:pt x="460" y="136"/>
                </a:lnTo>
                <a:lnTo>
                  <a:pt x="460" y="135"/>
                </a:lnTo>
                <a:lnTo>
                  <a:pt x="459" y="135"/>
                </a:lnTo>
                <a:lnTo>
                  <a:pt x="458" y="135"/>
                </a:lnTo>
                <a:lnTo>
                  <a:pt x="458" y="134"/>
                </a:lnTo>
                <a:lnTo>
                  <a:pt x="459" y="134"/>
                </a:lnTo>
                <a:lnTo>
                  <a:pt x="459" y="133"/>
                </a:lnTo>
                <a:lnTo>
                  <a:pt x="460" y="132"/>
                </a:lnTo>
                <a:lnTo>
                  <a:pt x="460" y="132"/>
                </a:lnTo>
                <a:lnTo>
                  <a:pt x="461" y="132"/>
                </a:lnTo>
                <a:lnTo>
                  <a:pt x="461" y="131"/>
                </a:lnTo>
                <a:lnTo>
                  <a:pt x="461" y="130"/>
                </a:lnTo>
                <a:lnTo>
                  <a:pt x="462" y="127"/>
                </a:lnTo>
                <a:lnTo>
                  <a:pt x="463" y="126"/>
                </a:lnTo>
                <a:lnTo>
                  <a:pt x="464" y="125"/>
                </a:lnTo>
                <a:lnTo>
                  <a:pt x="463" y="125"/>
                </a:lnTo>
                <a:lnTo>
                  <a:pt x="462" y="125"/>
                </a:lnTo>
                <a:lnTo>
                  <a:pt x="461" y="125"/>
                </a:lnTo>
                <a:lnTo>
                  <a:pt x="460" y="124"/>
                </a:lnTo>
                <a:lnTo>
                  <a:pt x="460" y="123"/>
                </a:lnTo>
                <a:lnTo>
                  <a:pt x="460" y="122"/>
                </a:lnTo>
                <a:lnTo>
                  <a:pt x="460" y="121"/>
                </a:lnTo>
                <a:lnTo>
                  <a:pt x="461" y="120"/>
                </a:lnTo>
                <a:lnTo>
                  <a:pt x="462" y="120"/>
                </a:lnTo>
                <a:lnTo>
                  <a:pt x="463" y="118"/>
                </a:lnTo>
                <a:lnTo>
                  <a:pt x="464" y="116"/>
                </a:lnTo>
                <a:lnTo>
                  <a:pt x="464" y="116"/>
                </a:lnTo>
                <a:lnTo>
                  <a:pt x="465" y="114"/>
                </a:lnTo>
                <a:lnTo>
                  <a:pt x="466" y="114"/>
                </a:lnTo>
                <a:lnTo>
                  <a:pt x="466" y="113"/>
                </a:lnTo>
                <a:lnTo>
                  <a:pt x="466" y="112"/>
                </a:lnTo>
                <a:lnTo>
                  <a:pt x="465" y="112"/>
                </a:lnTo>
                <a:lnTo>
                  <a:pt x="465" y="110"/>
                </a:lnTo>
                <a:lnTo>
                  <a:pt x="464" y="110"/>
                </a:lnTo>
                <a:lnTo>
                  <a:pt x="463" y="110"/>
                </a:lnTo>
                <a:lnTo>
                  <a:pt x="462" y="110"/>
                </a:lnTo>
                <a:lnTo>
                  <a:pt x="461" y="110"/>
                </a:lnTo>
                <a:lnTo>
                  <a:pt x="461" y="111"/>
                </a:lnTo>
                <a:lnTo>
                  <a:pt x="461" y="112"/>
                </a:lnTo>
                <a:lnTo>
                  <a:pt x="460" y="111"/>
                </a:lnTo>
                <a:lnTo>
                  <a:pt x="460" y="110"/>
                </a:lnTo>
                <a:lnTo>
                  <a:pt x="458" y="110"/>
                </a:lnTo>
                <a:lnTo>
                  <a:pt x="458" y="111"/>
                </a:lnTo>
                <a:lnTo>
                  <a:pt x="456" y="110"/>
                </a:lnTo>
                <a:lnTo>
                  <a:pt x="456" y="111"/>
                </a:lnTo>
                <a:lnTo>
                  <a:pt x="455" y="111"/>
                </a:lnTo>
                <a:lnTo>
                  <a:pt x="454" y="111"/>
                </a:lnTo>
                <a:lnTo>
                  <a:pt x="453" y="111"/>
                </a:lnTo>
                <a:lnTo>
                  <a:pt x="451" y="111"/>
                </a:lnTo>
                <a:lnTo>
                  <a:pt x="448" y="112"/>
                </a:lnTo>
                <a:lnTo>
                  <a:pt x="447" y="112"/>
                </a:lnTo>
                <a:lnTo>
                  <a:pt x="446" y="112"/>
                </a:lnTo>
                <a:lnTo>
                  <a:pt x="443" y="112"/>
                </a:lnTo>
                <a:lnTo>
                  <a:pt x="442" y="113"/>
                </a:lnTo>
                <a:lnTo>
                  <a:pt x="442" y="113"/>
                </a:lnTo>
                <a:lnTo>
                  <a:pt x="441" y="114"/>
                </a:lnTo>
                <a:lnTo>
                  <a:pt x="440" y="113"/>
                </a:lnTo>
                <a:lnTo>
                  <a:pt x="439" y="113"/>
                </a:lnTo>
                <a:lnTo>
                  <a:pt x="439" y="114"/>
                </a:lnTo>
                <a:lnTo>
                  <a:pt x="437" y="114"/>
                </a:lnTo>
                <a:lnTo>
                  <a:pt x="434" y="115"/>
                </a:lnTo>
                <a:lnTo>
                  <a:pt x="433" y="115"/>
                </a:lnTo>
                <a:lnTo>
                  <a:pt x="431" y="116"/>
                </a:lnTo>
                <a:lnTo>
                  <a:pt x="430" y="117"/>
                </a:lnTo>
                <a:lnTo>
                  <a:pt x="427" y="117"/>
                </a:lnTo>
                <a:lnTo>
                  <a:pt x="425" y="118"/>
                </a:lnTo>
                <a:lnTo>
                  <a:pt x="423" y="118"/>
                </a:lnTo>
                <a:lnTo>
                  <a:pt x="422" y="118"/>
                </a:lnTo>
                <a:lnTo>
                  <a:pt x="420" y="118"/>
                </a:lnTo>
                <a:lnTo>
                  <a:pt x="419" y="118"/>
                </a:lnTo>
                <a:lnTo>
                  <a:pt x="417" y="118"/>
                </a:lnTo>
                <a:lnTo>
                  <a:pt x="415" y="119"/>
                </a:lnTo>
                <a:lnTo>
                  <a:pt x="413" y="119"/>
                </a:lnTo>
                <a:lnTo>
                  <a:pt x="411" y="118"/>
                </a:lnTo>
                <a:lnTo>
                  <a:pt x="411" y="119"/>
                </a:lnTo>
                <a:lnTo>
                  <a:pt x="409" y="118"/>
                </a:lnTo>
                <a:lnTo>
                  <a:pt x="408" y="118"/>
                </a:lnTo>
                <a:lnTo>
                  <a:pt x="407" y="118"/>
                </a:lnTo>
                <a:lnTo>
                  <a:pt x="405" y="117"/>
                </a:lnTo>
                <a:lnTo>
                  <a:pt x="404" y="116"/>
                </a:lnTo>
                <a:lnTo>
                  <a:pt x="401" y="116"/>
                </a:lnTo>
                <a:lnTo>
                  <a:pt x="399" y="114"/>
                </a:lnTo>
                <a:lnTo>
                  <a:pt x="398" y="114"/>
                </a:lnTo>
                <a:lnTo>
                  <a:pt x="398" y="113"/>
                </a:lnTo>
                <a:lnTo>
                  <a:pt x="397" y="113"/>
                </a:lnTo>
                <a:lnTo>
                  <a:pt x="397" y="112"/>
                </a:lnTo>
                <a:lnTo>
                  <a:pt x="396" y="112"/>
                </a:lnTo>
                <a:lnTo>
                  <a:pt x="396" y="111"/>
                </a:lnTo>
                <a:lnTo>
                  <a:pt x="395" y="111"/>
                </a:lnTo>
                <a:lnTo>
                  <a:pt x="396" y="111"/>
                </a:lnTo>
                <a:lnTo>
                  <a:pt x="395" y="111"/>
                </a:lnTo>
                <a:lnTo>
                  <a:pt x="394" y="111"/>
                </a:lnTo>
                <a:lnTo>
                  <a:pt x="395" y="111"/>
                </a:lnTo>
                <a:lnTo>
                  <a:pt x="394" y="110"/>
                </a:lnTo>
                <a:lnTo>
                  <a:pt x="395" y="110"/>
                </a:lnTo>
                <a:lnTo>
                  <a:pt x="395" y="109"/>
                </a:lnTo>
                <a:lnTo>
                  <a:pt x="393" y="109"/>
                </a:lnTo>
                <a:lnTo>
                  <a:pt x="393" y="108"/>
                </a:lnTo>
                <a:lnTo>
                  <a:pt x="392" y="108"/>
                </a:lnTo>
                <a:lnTo>
                  <a:pt x="392" y="107"/>
                </a:lnTo>
                <a:lnTo>
                  <a:pt x="390" y="107"/>
                </a:lnTo>
                <a:lnTo>
                  <a:pt x="388" y="107"/>
                </a:lnTo>
                <a:lnTo>
                  <a:pt x="389" y="107"/>
                </a:lnTo>
                <a:lnTo>
                  <a:pt x="388" y="106"/>
                </a:lnTo>
                <a:lnTo>
                  <a:pt x="389" y="106"/>
                </a:lnTo>
                <a:lnTo>
                  <a:pt x="390" y="106"/>
                </a:lnTo>
                <a:lnTo>
                  <a:pt x="391" y="106"/>
                </a:lnTo>
                <a:lnTo>
                  <a:pt x="390" y="106"/>
                </a:lnTo>
                <a:lnTo>
                  <a:pt x="389" y="105"/>
                </a:lnTo>
                <a:lnTo>
                  <a:pt x="387" y="104"/>
                </a:lnTo>
                <a:lnTo>
                  <a:pt x="387" y="103"/>
                </a:lnTo>
                <a:lnTo>
                  <a:pt x="387" y="103"/>
                </a:lnTo>
                <a:lnTo>
                  <a:pt x="387" y="102"/>
                </a:lnTo>
                <a:lnTo>
                  <a:pt x="386" y="101"/>
                </a:lnTo>
                <a:lnTo>
                  <a:pt x="385" y="100"/>
                </a:lnTo>
                <a:lnTo>
                  <a:pt x="384" y="99"/>
                </a:lnTo>
                <a:lnTo>
                  <a:pt x="384" y="98"/>
                </a:lnTo>
                <a:lnTo>
                  <a:pt x="383" y="97"/>
                </a:lnTo>
                <a:lnTo>
                  <a:pt x="383" y="97"/>
                </a:lnTo>
                <a:lnTo>
                  <a:pt x="382" y="96"/>
                </a:lnTo>
                <a:lnTo>
                  <a:pt x="382" y="95"/>
                </a:lnTo>
                <a:lnTo>
                  <a:pt x="381" y="95"/>
                </a:lnTo>
                <a:lnTo>
                  <a:pt x="381" y="94"/>
                </a:lnTo>
                <a:lnTo>
                  <a:pt x="380" y="93"/>
                </a:lnTo>
                <a:lnTo>
                  <a:pt x="379" y="92"/>
                </a:lnTo>
                <a:lnTo>
                  <a:pt x="379" y="91"/>
                </a:lnTo>
                <a:lnTo>
                  <a:pt x="379" y="90"/>
                </a:lnTo>
                <a:lnTo>
                  <a:pt x="380" y="90"/>
                </a:lnTo>
                <a:lnTo>
                  <a:pt x="379" y="89"/>
                </a:lnTo>
                <a:lnTo>
                  <a:pt x="378" y="89"/>
                </a:lnTo>
                <a:lnTo>
                  <a:pt x="378" y="88"/>
                </a:lnTo>
                <a:lnTo>
                  <a:pt x="378" y="88"/>
                </a:lnTo>
                <a:lnTo>
                  <a:pt x="378" y="87"/>
                </a:lnTo>
                <a:lnTo>
                  <a:pt x="378" y="86"/>
                </a:lnTo>
                <a:lnTo>
                  <a:pt x="377" y="84"/>
                </a:lnTo>
                <a:lnTo>
                  <a:pt x="376" y="84"/>
                </a:lnTo>
                <a:lnTo>
                  <a:pt x="376" y="82"/>
                </a:lnTo>
                <a:lnTo>
                  <a:pt x="376" y="81"/>
                </a:lnTo>
                <a:lnTo>
                  <a:pt x="375" y="80"/>
                </a:lnTo>
                <a:lnTo>
                  <a:pt x="375" y="79"/>
                </a:lnTo>
                <a:lnTo>
                  <a:pt x="375" y="79"/>
                </a:lnTo>
                <a:lnTo>
                  <a:pt x="376" y="79"/>
                </a:lnTo>
                <a:lnTo>
                  <a:pt x="376" y="78"/>
                </a:lnTo>
                <a:lnTo>
                  <a:pt x="374" y="78"/>
                </a:lnTo>
                <a:lnTo>
                  <a:pt x="373" y="78"/>
                </a:lnTo>
                <a:lnTo>
                  <a:pt x="373" y="77"/>
                </a:lnTo>
                <a:lnTo>
                  <a:pt x="372" y="77"/>
                </a:lnTo>
                <a:lnTo>
                  <a:pt x="372" y="76"/>
                </a:lnTo>
                <a:lnTo>
                  <a:pt x="372" y="75"/>
                </a:lnTo>
                <a:lnTo>
                  <a:pt x="373" y="76"/>
                </a:lnTo>
                <a:lnTo>
                  <a:pt x="373" y="75"/>
                </a:lnTo>
                <a:lnTo>
                  <a:pt x="372" y="73"/>
                </a:lnTo>
                <a:lnTo>
                  <a:pt x="372" y="72"/>
                </a:lnTo>
                <a:lnTo>
                  <a:pt x="371" y="72"/>
                </a:lnTo>
                <a:lnTo>
                  <a:pt x="371" y="71"/>
                </a:lnTo>
                <a:lnTo>
                  <a:pt x="370" y="70"/>
                </a:lnTo>
                <a:lnTo>
                  <a:pt x="370" y="69"/>
                </a:lnTo>
                <a:lnTo>
                  <a:pt x="369" y="67"/>
                </a:lnTo>
                <a:lnTo>
                  <a:pt x="369" y="65"/>
                </a:lnTo>
                <a:lnTo>
                  <a:pt x="369" y="64"/>
                </a:lnTo>
                <a:lnTo>
                  <a:pt x="368" y="63"/>
                </a:lnTo>
                <a:lnTo>
                  <a:pt x="369" y="63"/>
                </a:lnTo>
                <a:lnTo>
                  <a:pt x="369" y="62"/>
                </a:lnTo>
                <a:lnTo>
                  <a:pt x="368" y="62"/>
                </a:lnTo>
                <a:lnTo>
                  <a:pt x="368" y="61"/>
                </a:lnTo>
                <a:lnTo>
                  <a:pt x="369" y="61"/>
                </a:lnTo>
                <a:lnTo>
                  <a:pt x="369" y="61"/>
                </a:lnTo>
                <a:lnTo>
                  <a:pt x="367" y="61"/>
                </a:lnTo>
                <a:lnTo>
                  <a:pt x="368" y="61"/>
                </a:lnTo>
                <a:lnTo>
                  <a:pt x="368" y="61"/>
                </a:lnTo>
                <a:lnTo>
                  <a:pt x="367" y="61"/>
                </a:lnTo>
                <a:lnTo>
                  <a:pt x="368" y="61"/>
                </a:lnTo>
                <a:lnTo>
                  <a:pt x="368" y="60"/>
                </a:lnTo>
                <a:lnTo>
                  <a:pt x="367" y="61"/>
                </a:lnTo>
                <a:lnTo>
                  <a:pt x="366" y="61"/>
                </a:lnTo>
                <a:lnTo>
                  <a:pt x="366" y="60"/>
                </a:lnTo>
                <a:lnTo>
                  <a:pt x="364" y="59"/>
                </a:lnTo>
                <a:lnTo>
                  <a:pt x="364" y="58"/>
                </a:lnTo>
                <a:lnTo>
                  <a:pt x="363" y="58"/>
                </a:lnTo>
                <a:lnTo>
                  <a:pt x="365" y="58"/>
                </a:lnTo>
                <a:lnTo>
                  <a:pt x="365" y="57"/>
                </a:lnTo>
                <a:lnTo>
                  <a:pt x="364" y="57"/>
                </a:lnTo>
                <a:lnTo>
                  <a:pt x="365" y="56"/>
                </a:lnTo>
                <a:lnTo>
                  <a:pt x="365" y="55"/>
                </a:lnTo>
                <a:lnTo>
                  <a:pt x="364" y="55"/>
                </a:lnTo>
                <a:lnTo>
                  <a:pt x="363" y="56"/>
                </a:lnTo>
                <a:lnTo>
                  <a:pt x="362" y="56"/>
                </a:lnTo>
                <a:lnTo>
                  <a:pt x="362" y="55"/>
                </a:lnTo>
                <a:lnTo>
                  <a:pt x="362" y="54"/>
                </a:lnTo>
                <a:lnTo>
                  <a:pt x="361" y="53"/>
                </a:lnTo>
                <a:lnTo>
                  <a:pt x="360" y="52"/>
                </a:lnTo>
                <a:lnTo>
                  <a:pt x="360" y="51"/>
                </a:lnTo>
                <a:lnTo>
                  <a:pt x="360" y="50"/>
                </a:lnTo>
                <a:lnTo>
                  <a:pt x="359" y="50"/>
                </a:lnTo>
                <a:lnTo>
                  <a:pt x="358" y="50"/>
                </a:lnTo>
                <a:lnTo>
                  <a:pt x="359" y="49"/>
                </a:lnTo>
                <a:lnTo>
                  <a:pt x="360" y="49"/>
                </a:lnTo>
                <a:lnTo>
                  <a:pt x="360" y="48"/>
                </a:lnTo>
                <a:lnTo>
                  <a:pt x="359" y="47"/>
                </a:lnTo>
                <a:lnTo>
                  <a:pt x="358" y="46"/>
                </a:lnTo>
                <a:lnTo>
                  <a:pt x="358" y="47"/>
                </a:lnTo>
                <a:lnTo>
                  <a:pt x="358" y="46"/>
                </a:lnTo>
                <a:lnTo>
                  <a:pt x="357" y="48"/>
                </a:lnTo>
                <a:lnTo>
                  <a:pt x="356" y="48"/>
                </a:lnTo>
                <a:lnTo>
                  <a:pt x="355" y="48"/>
                </a:lnTo>
                <a:lnTo>
                  <a:pt x="356" y="47"/>
                </a:lnTo>
                <a:lnTo>
                  <a:pt x="357" y="47"/>
                </a:lnTo>
                <a:lnTo>
                  <a:pt x="357" y="46"/>
                </a:lnTo>
                <a:lnTo>
                  <a:pt x="357" y="44"/>
                </a:lnTo>
                <a:lnTo>
                  <a:pt x="356" y="44"/>
                </a:lnTo>
                <a:lnTo>
                  <a:pt x="356" y="45"/>
                </a:lnTo>
                <a:lnTo>
                  <a:pt x="355" y="45"/>
                </a:lnTo>
                <a:lnTo>
                  <a:pt x="354" y="45"/>
                </a:lnTo>
                <a:lnTo>
                  <a:pt x="353" y="46"/>
                </a:lnTo>
                <a:lnTo>
                  <a:pt x="353" y="45"/>
                </a:lnTo>
                <a:lnTo>
                  <a:pt x="352" y="46"/>
                </a:lnTo>
                <a:lnTo>
                  <a:pt x="351" y="46"/>
                </a:lnTo>
                <a:lnTo>
                  <a:pt x="351" y="47"/>
                </a:lnTo>
                <a:lnTo>
                  <a:pt x="351" y="48"/>
                </a:lnTo>
                <a:lnTo>
                  <a:pt x="350" y="47"/>
                </a:lnTo>
                <a:lnTo>
                  <a:pt x="350" y="46"/>
                </a:lnTo>
                <a:lnTo>
                  <a:pt x="350" y="47"/>
                </a:lnTo>
                <a:lnTo>
                  <a:pt x="350" y="48"/>
                </a:lnTo>
                <a:lnTo>
                  <a:pt x="350" y="49"/>
                </a:lnTo>
                <a:lnTo>
                  <a:pt x="350" y="50"/>
                </a:lnTo>
                <a:lnTo>
                  <a:pt x="349" y="50"/>
                </a:lnTo>
                <a:lnTo>
                  <a:pt x="349" y="49"/>
                </a:lnTo>
                <a:lnTo>
                  <a:pt x="349" y="50"/>
                </a:lnTo>
                <a:lnTo>
                  <a:pt x="348" y="50"/>
                </a:lnTo>
                <a:lnTo>
                  <a:pt x="347" y="50"/>
                </a:lnTo>
                <a:lnTo>
                  <a:pt x="346" y="49"/>
                </a:lnTo>
                <a:lnTo>
                  <a:pt x="344" y="50"/>
                </a:lnTo>
                <a:lnTo>
                  <a:pt x="343" y="50"/>
                </a:lnTo>
                <a:lnTo>
                  <a:pt x="343" y="49"/>
                </a:lnTo>
                <a:lnTo>
                  <a:pt x="343" y="48"/>
                </a:lnTo>
                <a:lnTo>
                  <a:pt x="344" y="48"/>
                </a:lnTo>
                <a:lnTo>
                  <a:pt x="344" y="47"/>
                </a:lnTo>
                <a:lnTo>
                  <a:pt x="344" y="45"/>
                </a:lnTo>
                <a:lnTo>
                  <a:pt x="343" y="44"/>
                </a:lnTo>
                <a:lnTo>
                  <a:pt x="342" y="44"/>
                </a:lnTo>
                <a:lnTo>
                  <a:pt x="342" y="44"/>
                </a:lnTo>
                <a:lnTo>
                  <a:pt x="341" y="44"/>
                </a:lnTo>
                <a:lnTo>
                  <a:pt x="340" y="44"/>
                </a:lnTo>
                <a:lnTo>
                  <a:pt x="340" y="43"/>
                </a:lnTo>
                <a:lnTo>
                  <a:pt x="339" y="42"/>
                </a:lnTo>
                <a:lnTo>
                  <a:pt x="339" y="43"/>
                </a:lnTo>
                <a:lnTo>
                  <a:pt x="338" y="43"/>
                </a:lnTo>
                <a:lnTo>
                  <a:pt x="337" y="44"/>
                </a:lnTo>
                <a:lnTo>
                  <a:pt x="337" y="45"/>
                </a:lnTo>
                <a:lnTo>
                  <a:pt x="336" y="44"/>
                </a:lnTo>
                <a:lnTo>
                  <a:pt x="336" y="45"/>
                </a:lnTo>
                <a:lnTo>
                  <a:pt x="336" y="46"/>
                </a:lnTo>
                <a:lnTo>
                  <a:pt x="335" y="46"/>
                </a:lnTo>
                <a:lnTo>
                  <a:pt x="334" y="46"/>
                </a:lnTo>
                <a:lnTo>
                  <a:pt x="333" y="46"/>
                </a:lnTo>
                <a:lnTo>
                  <a:pt x="333" y="47"/>
                </a:lnTo>
                <a:lnTo>
                  <a:pt x="331" y="49"/>
                </a:lnTo>
                <a:lnTo>
                  <a:pt x="330" y="50"/>
                </a:lnTo>
                <a:lnTo>
                  <a:pt x="329" y="50"/>
                </a:lnTo>
                <a:lnTo>
                  <a:pt x="328" y="50"/>
                </a:lnTo>
                <a:lnTo>
                  <a:pt x="327" y="49"/>
                </a:lnTo>
                <a:lnTo>
                  <a:pt x="327" y="48"/>
                </a:lnTo>
                <a:lnTo>
                  <a:pt x="326" y="47"/>
                </a:lnTo>
                <a:lnTo>
                  <a:pt x="325" y="47"/>
                </a:lnTo>
                <a:lnTo>
                  <a:pt x="325" y="48"/>
                </a:lnTo>
                <a:lnTo>
                  <a:pt x="324" y="48"/>
                </a:lnTo>
                <a:lnTo>
                  <a:pt x="323" y="47"/>
                </a:lnTo>
                <a:lnTo>
                  <a:pt x="323" y="47"/>
                </a:lnTo>
                <a:lnTo>
                  <a:pt x="322" y="46"/>
                </a:lnTo>
                <a:lnTo>
                  <a:pt x="322" y="45"/>
                </a:lnTo>
                <a:lnTo>
                  <a:pt x="323" y="44"/>
                </a:lnTo>
                <a:lnTo>
                  <a:pt x="323" y="43"/>
                </a:lnTo>
                <a:lnTo>
                  <a:pt x="322" y="44"/>
                </a:lnTo>
                <a:lnTo>
                  <a:pt x="322" y="45"/>
                </a:lnTo>
                <a:lnTo>
                  <a:pt x="321" y="45"/>
                </a:lnTo>
                <a:lnTo>
                  <a:pt x="320" y="44"/>
                </a:lnTo>
                <a:lnTo>
                  <a:pt x="320" y="45"/>
                </a:lnTo>
                <a:lnTo>
                  <a:pt x="320" y="47"/>
                </a:lnTo>
                <a:lnTo>
                  <a:pt x="321" y="47"/>
                </a:lnTo>
                <a:lnTo>
                  <a:pt x="320" y="48"/>
                </a:lnTo>
                <a:lnTo>
                  <a:pt x="319" y="48"/>
                </a:lnTo>
                <a:lnTo>
                  <a:pt x="319" y="47"/>
                </a:lnTo>
                <a:lnTo>
                  <a:pt x="318" y="46"/>
                </a:lnTo>
                <a:lnTo>
                  <a:pt x="318" y="47"/>
                </a:lnTo>
                <a:lnTo>
                  <a:pt x="317" y="47"/>
                </a:lnTo>
                <a:lnTo>
                  <a:pt x="318" y="47"/>
                </a:lnTo>
                <a:lnTo>
                  <a:pt x="317" y="47"/>
                </a:lnTo>
                <a:lnTo>
                  <a:pt x="316" y="48"/>
                </a:lnTo>
                <a:lnTo>
                  <a:pt x="315" y="48"/>
                </a:lnTo>
                <a:lnTo>
                  <a:pt x="314" y="48"/>
                </a:lnTo>
                <a:lnTo>
                  <a:pt x="314" y="49"/>
                </a:lnTo>
                <a:lnTo>
                  <a:pt x="314" y="49"/>
                </a:lnTo>
                <a:lnTo>
                  <a:pt x="313" y="49"/>
                </a:lnTo>
                <a:lnTo>
                  <a:pt x="313" y="50"/>
                </a:lnTo>
                <a:lnTo>
                  <a:pt x="312" y="49"/>
                </a:lnTo>
                <a:lnTo>
                  <a:pt x="311" y="49"/>
                </a:lnTo>
                <a:lnTo>
                  <a:pt x="310" y="49"/>
                </a:lnTo>
                <a:lnTo>
                  <a:pt x="309" y="48"/>
                </a:lnTo>
                <a:lnTo>
                  <a:pt x="309" y="49"/>
                </a:lnTo>
                <a:lnTo>
                  <a:pt x="309" y="50"/>
                </a:lnTo>
                <a:lnTo>
                  <a:pt x="308" y="50"/>
                </a:lnTo>
                <a:lnTo>
                  <a:pt x="307" y="51"/>
                </a:lnTo>
                <a:lnTo>
                  <a:pt x="306" y="51"/>
                </a:lnTo>
                <a:lnTo>
                  <a:pt x="305" y="51"/>
                </a:lnTo>
                <a:lnTo>
                  <a:pt x="305" y="51"/>
                </a:lnTo>
                <a:lnTo>
                  <a:pt x="304" y="50"/>
                </a:lnTo>
                <a:lnTo>
                  <a:pt x="304" y="51"/>
                </a:lnTo>
                <a:lnTo>
                  <a:pt x="303" y="51"/>
                </a:lnTo>
                <a:lnTo>
                  <a:pt x="302" y="51"/>
                </a:lnTo>
                <a:lnTo>
                  <a:pt x="301" y="50"/>
                </a:lnTo>
                <a:lnTo>
                  <a:pt x="302" y="48"/>
                </a:lnTo>
                <a:lnTo>
                  <a:pt x="301" y="48"/>
                </a:lnTo>
                <a:lnTo>
                  <a:pt x="299" y="48"/>
                </a:lnTo>
                <a:lnTo>
                  <a:pt x="298" y="48"/>
                </a:lnTo>
                <a:lnTo>
                  <a:pt x="297" y="48"/>
                </a:lnTo>
                <a:lnTo>
                  <a:pt x="296" y="48"/>
                </a:lnTo>
                <a:lnTo>
                  <a:pt x="295" y="48"/>
                </a:lnTo>
                <a:lnTo>
                  <a:pt x="295" y="47"/>
                </a:lnTo>
                <a:lnTo>
                  <a:pt x="294" y="46"/>
                </a:lnTo>
                <a:lnTo>
                  <a:pt x="293" y="45"/>
                </a:lnTo>
                <a:lnTo>
                  <a:pt x="292" y="45"/>
                </a:lnTo>
                <a:lnTo>
                  <a:pt x="289" y="45"/>
                </a:lnTo>
                <a:lnTo>
                  <a:pt x="288" y="45"/>
                </a:lnTo>
                <a:lnTo>
                  <a:pt x="287" y="45"/>
                </a:lnTo>
                <a:lnTo>
                  <a:pt x="287" y="45"/>
                </a:lnTo>
                <a:lnTo>
                  <a:pt x="287" y="46"/>
                </a:lnTo>
                <a:lnTo>
                  <a:pt x="286" y="47"/>
                </a:lnTo>
                <a:lnTo>
                  <a:pt x="285" y="46"/>
                </a:lnTo>
                <a:lnTo>
                  <a:pt x="285" y="44"/>
                </a:lnTo>
                <a:lnTo>
                  <a:pt x="285" y="43"/>
                </a:lnTo>
                <a:lnTo>
                  <a:pt x="284" y="42"/>
                </a:lnTo>
                <a:lnTo>
                  <a:pt x="283" y="42"/>
                </a:lnTo>
                <a:lnTo>
                  <a:pt x="283" y="42"/>
                </a:lnTo>
                <a:lnTo>
                  <a:pt x="282" y="42"/>
                </a:lnTo>
                <a:lnTo>
                  <a:pt x="282" y="43"/>
                </a:lnTo>
                <a:lnTo>
                  <a:pt x="281" y="43"/>
                </a:lnTo>
                <a:lnTo>
                  <a:pt x="280" y="44"/>
                </a:lnTo>
                <a:lnTo>
                  <a:pt x="279" y="44"/>
                </a:lnTo>
                <a:lnTo>
                  <a:pt x="278" y="44"/>
                </a:lnTo>
                <a:lnTo>
                  <a:pt x="278" y="43"/>
                </a:lnTo>
                <a:lnTo>
                  <a:pt x="277" y="42"/>
                </a:lnTo>
                <a:lnTo>
                  <a:pt x="276" y="41"/>
                </a:lnTo>
                <a:lnTo>
                  <a:pt x="274" y="41"/>
                </a:lnTo>
                <a:lnTo>
                  <a:pt x="273" y="41"/>
                </a:lnTo>
                <a:lnTo>
                  <a:pt x="272" y="41"/>
                </a:lnTo>
                <a:lnTo>
                  <a:pt x="271" y="42"/>
                </a:lnTo>
                <a:lnTo>
                  <a:pt x="270" y="41"/>
                </a:lnTo>
                <a:lnTo>
                  <a:pt x="270" y="40"/>
                </a:lnTo>
                <a:lnTo>
                  <a:pt x="269" y="39"/>
                </a:lnTo>
                <a:lnTo>
                  <a:pt x="269" y="39"/>
                </a:lnTo>
                <a:lnTo>
                  <a:pt x="267" y="40"/>
                </a:lnTo>
                <a:lnTo>
                  <a:pt x="266" y="40"/>
                </a:lnTo>
                <a:lnTo>
                  <a:pt x="263" y="38"/>
                </a:lnTo>
                <a:lnTo>
                  <a:pt x="262" y="38"/>
                </a:lnTo>
                <a:lnTo>
                  <a:pt x="261" y="38"/>
                </a:lnTo>
                <a:lnTo>
                  <a:pt x="261" y="39"/>
                </a:lnTo>
                <a:lnTo>
                  <a:pt x="260" y="39"/>
                </a:lnTo>
                <a:lnTo>
                  <a:pt x="260" y="39"/>
                </a:lnTo>
                <a:lnTo>
                  <a:pt x="259" y="38"/>
                </a:lnTo>
                <a:lnTo>
                  <a:pt x="258" y="38"/>
                </a:lnTo>
                <a:lnTo>
                  <a:pt x="257" y="38"/>
                </a:lnTo>
                <a:lnTo>
                  <a:pt x="257" y="37"/>
                </a:lnTo>
                <a:lnTo>
                  <a:pt x="256" y="37"/>
                </a:lnTo>
                <a:lnTo>
                  <a:pt x="256" y="36"/>
                </a:lnTo>
                <a:lnTo>
                  <a:pt x="255" y="36"/>
                </a:lnTo>
                <a:lnTo>
                  <a:pt x="254" y="35"/>
                </a:lnTo>
                <a:lnTo>
                  <a:pt x="253" y="35"/>
                </a:lnTo>
                <a:lnTo>
                  <a:pt x="253" y="34"/>
                </a:lnTo>
                <a:lnTo>
                  <a:pt x="253" y="33"/>
                </a:lnTo>
                <a:lnTo>
                  <a:pt x="253" y="33"/>
                </a:lnTo>
                <a:lnTo>
                  <a:pt x="252" y="32"/>
                </a:lnTo>
                <a:lnTo>
                  <a:pt x="251" y="33"/>
                </a:lnTo>
                <a:lnTo>
                  <a:pt x="251" y="33"/>
                </a:lnTo>
                <a:lnTo>
                  <a:pt x="251" y="34"/>
                </a:lnTo>
                <a:lnTo>
                  <a:pt x="250" y="34"/>
                </a:lnTo>
                <a:lnTo>
                  <a:pt x="250" y="33"/>
                </a:lnTo>
                <a:lnTo>
                  <a:pt x="249" y="33"/>
                </a:lnTo>
                <a:lnTo>
                  <a:pt x="248" y="33"/>
                </a:lnTo>
                <a:lnTo>
                  <a:pt x="248" y="34"/>
                </a:lnTo>
                <a:lnTo>
                  <a:pt x="247" y="35"/>
                </a:lnTo>
                <a:lnTo>
                  <a:pt x="246" y="36"/>
                </a:lnTo>
                <a:lnTo>
                  <a:pt x="245" y="37"/>
                </a:lnTo>
                <a:lnTo>
                  <a:pt x="245" y="38"/>
                </a:lnTo>
                <a:lnTo>
                  <a:pt x="244" y="37"/>
                </a:lnTo>
                <a:lnTo>
                  <a:pt x="243" y="37"/>
                </a:lnTo>
                <a:lnTo>
                  <a:pt x="242" y="37"/>
                </a:lnTo>
                <a:lnTo>
                  <a:pt x="241" y="38"/>
                </a:lnTo>
                <a:lnTo>
                  <a:pt x="241" y="38"/>
                </a:lnTo>
                <a:lnTo>
                  <a:pt x="241" y="37"/>
                </a:lnTo>
                <a:lnTo>
                  <a:pt x="240" y="36"/>
                </a:lnTo>
                <a:lnTo>
                  <a:pt x="240" y="34"/>
                </a:lnTo>
                <a:lnTo>
                  <a:pt x="240" y="33"/>
                </a:lnTo>
                <a:lnTo>
                  <a:pt x="239" y="33"/>
                </a:lnTo>
                <a:lnTo>
                  <a:pt x="239" y="33"/>
                </a:lnTo>
                <a:lnTo>
                  <a:pt x="240" y="35"/>
                </a:lnTo>
                <a:lnTo>
                  <a:pt x="239" y="35"/>
                </a:lnTo>
                <a:lnTo>
                  <a:pt x="239" y="36"/>
                </a:lnTo>
                <a:lnTo>
                  <a:pt x="240" y="37"/>
                </a:lnTo>
                <a:lnTo>
                  <a:pt x="240" y="39"/>
                </a:lnTo>
                <a:lnTo>
                  <a:pt x="241" y="40"/>
                </a:lnTo>
                <a:lnTo>
                  <a:pt x="241" y="41"/>
                </a:lnTo>
                <a:lnTo>
                  <a:pt x="241" y="42"/>
                </a:lnTo>
                <a:lnTo>
                  <a:pt x="241" y="43"/>
                </a:lnTo>
                <a:lnTo>
                  <a:pt x="241" y="45"/>
                </a:lnTo>
                <a:lnTo>
                  <a:pt x="241" y="46"/>
                </a:lnTo>
                <a:lnTo>
                  <a:pt x="241" y="47"/>
                </a:lnTo>
                <a:lnTo>
                  <a:pt x="242" y="49"/>
                </a:lnTo>
                <a:lnTo>
                  <a:pt x="243" y="49"/>
                </a:lnTo>
                <a:lnTo>
                  <a:pt x="243" y="50"/>
                </a:lnTo>
                <a:lnTo>
                  <a:pt x="245" y="50"/>
                </a:lnTo>
                <a:lnTo>
                  <a:pt x="246" y="50"/>
                </a:lnTo>
                <a:lnTo>
                  <a:pt x="247" y="51"/>
                </a:lnTo>
                <a:lnTo>
                  <a:pt x="249" y="52"/>
                </a:lnTo>
                <a:lnTo>
                  <a:pt x="250" y="52"/>
                </a:lnTo>
                <a:lnTo>
                  <a:pt x="250" y="52"/>
                </a:lnTo>
                <a:lnTo>
                  <a:pt x="251" y="53"/>
                </a:lnTo>
                <a:lnTo>
                  <a:pt x="250" y="57"/>
                </a:lnTo>
                <a:lnTo>
                  <a:pt x="250" y="58"/>
                </a:lnTo>
                <a:lnTo>
                  <a:pt x="251" y="60"/>
                </a:lnTo>
                <a:lnTo>
                  <a:pt x="251" y="61"/>
                </a:lnTo>
                <a:lnTo>
                  <a:pt x="251" y="61"/>
                </a:lnTo>
                <a:lnTo>
                  <a:pt x="250" y="62"/>
                </a:lnTo>
                <a:lnTo>
                  <a:pt x="250" y="63"/>
                </a:lnTo>
                <a:lnTo>
                  <a:pt x="250" y="65"/>
                </a:lnTo>
                <a:lnTo>
                  <a:pt x="249" y="66"/>
                </a:lnTo>
                <a:lnTo>
                  <a:pt x="248" y="67"/>
                </a:lnTo>
                <a:lnTo>
                  <a:pt x="248" y="68"/>
                </a:lnTo>
                <a:lnTo>
                  <a:pt x="246" y="70"/>
                </a:lnTo>
                <a:lnTo>
                  <a:pt x="246" y="70"/>
                </a:lnTo>
                <a:lnTo>
                  <a:pt x="246" y="71"/>
                </a:lnTo>
                <a:lnTo>
                  <a:pt x="246" y="72"/>
                </a:lnTo>
                <a:lnTo>
                  <a:pt x="246" y="71"/>
                </a:lnTo>
                <a:lnTo>
                  <a:pt x="245" y="71"/>
                </a:lnTo>
                <a:lnTo>
                  <a:pt x="244" y="73"/>
                </a:lnTo>
                <a:lnTo>
                  <a:pt x="243" y="73"/>
                </a:lnTo>
                <a:lnTo>
                  <a:pt x="242" y="73"/>
                </a:lnTo>
                <a:lnTo>
                  <a:pt x="242" y="72"/>
                </a:lnTo>
                <a:lnTo>
                  <a:pt x="242" y="71"/>
                </a:lnTo>
                <a:lnTo>
                  <a:pt x="242" y="70"/>
                </a:lnTo>
                <a:lnTo>
                  <a:pt x="241" y="70"/>
                </a:lnTo>
                <a:lnTo>
                  <a:pt x="241" y="71"/>
                </a:lnTo>
                <a:lnTo>
                  <a:pt x="241" y="72"/>
                </a:lnTo>
                <a:lnTo>
                  <a:pt x="241" y="72"/>
                </a:lnTo>
                <a:lnTo>
                  <a:pt x="241" y="71"/>
                </a:lnTo>
                <a:lnTo>
                  <a:pt x="240" y="71"/>
                </a:lnTo>
                <a:lnTo>
                  <a:pt x="240" y="70"/>
                </a:lnTo>
                <a:lnTo>
                  <a:pt x="239" y="69"/>
                </a:lnTo>
                <a:lnTo>
                  <a:pt x="238" y="68"/>
                </a:lnTo>
                <a:lnTo>
                  <a:pt x="238" y="67"/>
                </a:lnTo>
                <a:lnTo>
                  <a:pt x="237" y="68"/>
                </a:lnTo>
                <a:lnTo>
                  <a:pt x="237" y="69"/>
                </a:lnTo>
                <a:lnTo>
                  <a:pt x="237" y="70"/>
                </a:lnTo>
                <a:lnTo>
                  <a:pt x="237" y="70"/>
                </a:lnTo>
                <a:lnTo>
                  <a:pt x="238" y="71"/>
                </a:lnTo>
                <a:lnTo>
                  <a:pt x="238" y="72"/>
                </a:lnTo>
                <a:lnTo>
                  <a:pt x="238" y="73"/>
                </a:lnTo>
                <a:lnTo>
                  <a:pt x="239" y="73"/>
                </a:lnTo>
                <a:lnTo>
                  <a:pt x="239" y="72"/>
                </a:lnTo>
                <a:lnTo>
                  <a:pt x="240" y="73"/>
                </a:lnTo>
                <a:lnTo>
                  <a:pt x="240" y="74"/>
                </a:lnTo>
                <a:lnTo>
                  <a:pt x="239" y="75"/>
                </a:lnTo>
                <a:lnTo>
                  <a:pt x="239" y="74"/>
                </a:lnTo>
                <a:lnTo>
                  <a:pt x="239" y="75"/>
                </a:lnTo>
                <a:lnTo>
                  <a:pt x="239" y="76"/>
                </a:lnTo>
                <a:lnTo>
                  <a:pt x="238" y="76"/>
                </a:lnTo>
                <a:lnTo>
                  <a:pt x="238" y="75"/>
                </a:lnTo>
                <a:lnTo>
                  <a:pt x="238" y="74"/>
                </a:lnTo>
                <a:lnTo>
                  <a:pt x="236" y="76"/>
                </a:lnTo>
                <a:lnTo>
                  <a:pt x="235" y="78"/>
                </a:lnTo>
                <a:lnTo>
                  <a:pt x="234" y="79"/>
                </a:lnTo>
                <a:lnTo>
                  <a:pt x="235" y="78"/>
                </a:lnTo>
                <a:lnTo>
                  <a:pt x="234" y="78"/>
                </a:lnTo>
                <a:lnTo>
                  <a:pt x="234" y="79"/>
                </a:lnTo>
                <a:lnTo>
                  <a:pt x="233" y="79"/>
                </a:lnTo>
                <a:lnTo>
                  <a:pt x="234" y="78"/>
                </a:lnTo>
                <a:lnTo>
                  <a:pt x="234" y="77"/>
                </a:lnTo>
                <a:lnTo>
                  <a:pt x="233" y="78"/>
                </a:lnTo>
                <a:lnTo>
                  <a:pt x="232" y="78"/>
                </a:lnTo>
                <a:lnTo>
                  <a:pt x="232" y="77"/>
                </a:lnTo>
                <a:lnTo>
                  <a:pt x="232" y="75"/>
                </a:lnTo>
                <a:lnTo>
                  <a:pt x="232" y="75"/>
                </a:lnTo>
                <a:lnTo>
                  <a:pt x="232" y="76"/>
                </a:lnTo>
                <a:lnTo>
                  <a:pt x="231" y="77"/>
                </a:lnTo>
                <a:lnTo>
                  <a:pt x="231" y="78"/>
                </a:lnTo>
                <a:lnTo>
                  <a:pt x="231" y="79"/>
                </a:lnTo>
                <a:lnTo>
                  <a:pt x="230" y="80"/>
                </a:lnTo>
                <a:lnTo>
                  <a:pt x="229" y="80"/>
                </a:lnTo>
                <a:lnTo>
                  <a:pt x="229" y="79"/>
                </a:lnTo>
                <a:lnTo>
                  <a:pt x="228" y="81"/>
                </a:lnTo>
                <a:lnTo>
                  <a:pt x="227" y="82"/>
                </a:lnTo>
                <a:lnTo>
                  <a:pt x="228" y="83"/>
                </a:lnTo>
                <a:lnTo>
                  <a:pt x="229" y="84"/>
                </a:lnTo>
                <a:lnTo>
                  <a:pt x="229" y="85"/>
                </a:lnTo>
                <a:lnTo>
                  <a:pt x="228" y="86"/>
                </a:lnTo>
                <a:lnTo>
                  <a:pt x="228" y="85"/>
                </a:lnTo>
                <a:lnTo>
                  <a:pt x="227" y="85"/>
                </a:lnTo>
                <a:lnTo>
                  <a:pt x="227" y="86"/>
                </a:lnTo>
                <a:lnTo>
                  <a:pt x="226" y="87"/>
                </a:lnTo>
                <a:lnTo>
                  <a:pt x="226" y="88"/>
                </a:lnTo>
                <a:lnTo>
                  <a:pt x="226" y="88"/>
                </a:lnTo>
                <a:lnTo>
                  <a:pt x="226" y="89"/>
                </a:lnTo>
                <a:lnTo>
                  <a:pt x="226" y="88"/>
                </a:lnTo>
                <a:lnTo>
                  <a:pt x="225" y="88"/>
                </a:lnTo>
                <a:lnTo>
                  <a:pt x="225" y="90"/>
                </a:lnTo>
                <a:lnTo>
                  <a:pt x="224" y="90"/>
                </a:lnTo>
                <a:lnTo>
                  <a:pt x="224" y="88"/>
                </a:lnTo>
                <a:lnTo>
                  <a:pt x="223" y="88"/>
                </a:lnTo>
                <a:lnTo>
                  <a:pt x="223" y="87"/>
                </a:lnTo>
                <a:lnTo>
                  <a:pt x="223" y="85"/>
                </a:lnTo>
                <a:lnTo>
                  <a:pt x="223" y="84"/>
                </a:lnTo>
                <a:lnTo>
                  <a:pt x="223" y="83"/>
                </a:lnTo>
                <a:lnTo>
                  <a:pt x="223" y="84"/>
                </a:lnTo>
                <a:lnTo>
                  <a:pt x="222" y="84"/>
                </a:lnTo>
                <a:lnTo>
                  <a:pt x="222" y="83"/>
                </a:lnTo>
                <a:lnTo>
                  <a:pt x="223" y="82"/>
                </a:lnTo>
                <a:lnTo>
                  <a:pt x="223" y="82"/>
                </a:lnTo>
                <a:lnTo>
                  <a:pt x="223" y="81"/>
                </a:lnTo>
                <a:lnTo>
                  <a:pt x="223" y="80"/>
                </a:lnTo>
                <a:lnTo>
                  <a:pt x="223" y="79"/>
                </a:lnTo>
                <a:lnTo>
                  <a:pt x="224" y="78"/>
                </a:lnTo>
                <a:lnTo>
                  <a:pt x="224" y="79"/>
                </a:lnTo>
                <a:lnTo>
                  <a:pt x="225" y="78"/>
                </a:lnTo>
                <a:lnTo>
                  <a:pt x="227" y="76"/>
                </a:lnTo>
                <a:lnTo>
                  <a:pt x="230" y="73"/>
                </a:lnTo>
                <a:lnTo>
                  <a:pt x="230" y="71"/>
                </a:lnTo>
                <a:lnTo>
                  <a:pt x="232" y="70"/>
                </a:lnTo>
                <a:lnTo>
                  <a:pt x="232" y="68"/>
                </a:lnTo>
                <a:lnTo>
                  <a:pt x="233" y="68"/>
                </a:lnTo>
                <a:lnTo>
                  <a:pt x="234" y="66"/>
                </a:lnTo>
                <a:lnTo>
                  <a:pt x="236" y="65"/>
                </a:lnTo>
                <a:lnTo>
                  <a:pt x="237" y="64"/>
                </a:lnTo>
                <a:lnTo>
                  <a:pt x="237" y="63"/>
                </a:lnTo>
                <a:lnTo>
                  <a:pt x="237" y="62"/>
                </a:lnTo>
                <a:lnTo>
                  <a:pt x="237" y="61"/>
                </a:lnTo>
                <a:lnTo>
                  <a:pt x="239" y="57"/>
                </a:lnTo>
                <a:lnTo>
                  <a:pt x="238" y="57"/>
                </a:lnTo>
                <a:lnTo>
                  <a:pt x="238" y="56"/>
                </a:lnTo>
                <a:lnTo>
                  <a:pt x="236" y="55"/>
                </a:lnTo>
                <a:lnTo>
                  <a:pt x="235" y="55"/>
                </a:lnTo>
                <a:lnTo>
                  <a:pt x="236" y="54"/>
                </a:lnTo>
                <a:lnTo>
                  <a:pt x="236" y="52"/>
                </a:lnTo>
                <a:lnTo>
                  <a:pt x="235" y="52"/>
                </a:lnTo>
                <a:lnTo>
                  <a:pt x="234" y="51"/>
                </a:lnTo>
                <a:lnTo>
                  <a:pt x="233" y="51"/>
                </a:lnTo>
                <a:lnTo>
                  <a:pt x="232" y="51"/>
                </a:lnTo>
                <a:lnTo>
                  <a:pt x="232" y="51"/>
                </a:lnTo>
                <a:lnTo>
                  <a:pt x="231" y="50"/>
                </a:lnTo>
                <a:lnTo>
                  <a:pt x="230" y="50"/>
                </a:lnTo>
                <a:lnTo>
                  <a:pt x="228" y="50"/>
                </a:lnTo>
                <a:lnTo>
                  <a:pt x="227" y="50"/>
                </a:lnTo>
                <a:lnTo>
                  <a:pt x="225" y="51"/>
                </a:lnTo>
                <a:lnTo>
                  <a:pt x="225" y="52"/>
                </a:lnTo>
                <a:lnTo>
                  <a:pt x="226" y="51"/>
                </a:lnTo>
                <a:lnTo>
                  <a:pt x="226" y="52"/>
                </a:lnTo>
                <a:lnTo>
                  <a:pt x="225" y="52"/>
                </a:lnTo>
                <a:lnTo>
                  <a:pt x="224" y="54"/>
                </a:lnTo>
                <a:lnTo>
                  <a:pt x="223" y="55"/>
                </a:lnTo>
                <a:lnTo>
                  <a:pt x="223" y="56"/>
                </a:lnTo>
                <a:lnTo>
                  <a:pt x="223" y="58"/>
                </a:lnTo>
                <a:lnTo>
                  <a:pt x="223" y="59"/>
                </a:lnTo>
                <a:lnTo>
                  <a:pt x="223" y="60"/>
                </a:lnTo>
                <a:lnTo>
                  <a:pt x="223" y="61"/>
                </a:lnTo>
                <a:lnTo>
                  <a:pt x="223" y="61"/>
                </a:lnTo>
                <a:lnTo>
                  <a:pt x="223" y="61"/>
                </a:lnTo>
                <a:lnTo>
                  <a:pt x="224" y="61"/>
                </a:lnTo>
                <a:lnTo>
                  <a:pt x="225" y="62"/>
                </a:lnTo>
                <a:lnTo>
                  <a:pt x="225" y="63"/>
                </a:lnTo>
                <a:lnTo>
                  <a:pt x="224" y="63"/>
                </a:lnTo>
                <a:lnTo>
                  <a:pt x="223" y="64"/>
                </a:lnTo>
                <a:lnTo>
                  <a:pt x="223" y="65"/>
                </a:lnTo>
                <a:lnTo>
                  <a:pt x="223" y="66"/>
                </a:lnTo>
                <a:lnTo>
                  <a:pt x="223" y="68"/>
                </a:lnTo>
                <a:lnTo>
                  <a:pt x="224" y="69"/>
                </a:lnTo>
                <a:lnTo>
                  <a:pt x="223" y="70"/>
                </a:lnTo>
                <a:lnTo>
                  <a:pt x="223" y="70"/>
                </a:lnTo>
                <a:lnTo>
                  <a:pt x="223" y="70"/>
                </a:lnTo>
                <a:lnTo>
                  <a:pt x="222" y="70"/>
                </a:lnTo>
                <a:lnTo>
                  <a:pt x="222" y="71"/>
                </a:lnTo>
                <a:lnTo>
                  <a:pt x="221" y="71"/>
                </a:lnTo>
                <a:lnTo>
                  <a:pt x="220" y="71"/>
                </a:lnTo>
                <a:lnTo>
                  <a:pt x="219" y="72"/>
                </a:lnTo>
                <a:lnTo>
                  <a:pt x="219" y="73"/>
                </a:lnTo>
                <a:lnTo>
                  <a:pt x="219" y="74"/>
                </a:lnTo>
                <a:lnTo>
                  <a:pt x="219" y="75"/>
                </a:lnTo>
                <a:lnTo>
                  <a:pt x="219" y="76"/>
                </a:lnTo>
                <a:lnTo>
                  <a:pt x="218" y="77"/>
                </a:lnTo>
                <a:lnTo>
                  <a:pt x="218" y="79"/>
                </a:lnTo>
                <a:lnTo>
                  <a:pt x="219" y="79"/>
                </a:lnTo>
                <a:lnTo>
                  <a:pt x="218" y="80"/>
                </a:lnTo>
                <a:lnTo>
                  <a:pt x="219" y="80"/>
                </a:lnTo>
                <a:lnTo>
                  <a:pt x="218" y="81"/>
                </a:lnTo>
                <a:lnTo>
                  <a:pt x="219" y="81"/>
                </a:lnTo>
                <a:lnTo>
                  <a:pt x="219" y="82"/>
                </a:lnTo>
                <a:lnTo>
                  <a:pt x="217" y="83"/>
                </a:lnTo>
                <a:lnTo>
                  <a:pt x="217" y="84"/>
                </a:lnTo>
                <a:lnTo>
                  <a:pt x="216" y="84"/>
                </a:lnTo>
                <a:lnTo>
                  <a:pt x="216" y="83"/>
                </a:lnTo>
                <a:lnTo>
                  <a:pt x="215" y="83"/>
                </a:lnTo>
                <a:lnTo>
                  <a:pt x="215" y="84"/>
                </a:lnTo>
                <a:lnTo>
                  <a:pt x="214" y="85"/>
                </a:lnTo>
                <a:lnTo>
                  <a:pt x="215" y="85"/>
                </a:lnTo>
                <a:lnTo>
                  <a:pt x="216" y="85"/>
                </a:lnTo>
                <a:lnTo>
                  <a:pt x="216" y="86"/>
                </a:lnTo>
                <a:lnTo>
                  <a:pt x="215" y="88"/>
                </a:lnTo>
                <a:lnTo>
                  <a:pt x="215" y="88"/>
                </a:lnTo>
                <a:lnTo>
                  <a:pt x="215" y="90"/>
                </a:lnTo>
                <a:lnTo>
                  <a:pt x="214" y="92"/>
                </a:lnTo>
                <a:lnTo>
                  <a:pt x="214" y="93"/>
                </a:lnTo>
                <a:lnTo>
                  <a:pt x="214" y="94"/>
                </a:lnTo>
                <a:lnTo>
                  <a:pt x="214" y="94"/>
                </a:lnTo>
                <a:lnTo>
                  <a:pt x="214" y="95"/>
                </a:lnTo>
                <a:lnTo>
                  <a:pt x="214" y="96"/>
                </a:lnTo>
                <a:lnTo>
                  <a:pt x="214" y="97"/>
                </a:lnTo>
                <a:lnTo>
                  <a:pt x="213" y="97"/>
                </a:lnTo>
                <a:lnTo>
                  <a:pt x="213" y="97"/>
                </a:lnTo>
                <a:lnTo>
                  <a:pt x="212" y="97"/>
                </a:lnTo>
                <a:lnTo>
                  <a:pt x="211" y="97"/>
                </a:lnTo>
                <a:lnTo>
                  <a:pt x="212" y="98"/>
                </a:lnTo>
                <a:lnTo>
                  <a:pt x="211" y="99"/>
                </a:lnTo>
                <a:lnTo>
                  <a:pt x="211" y="98"/>
                </a:lnTo>
                <a:lnTo>
                  <a:pt x="210" y="98"/>
                </a:lnTo>
                <a:lnTo>
                  <a:pt x="209" y="99"/>
                </a:lnTo>
                <a:lnTo>
                  <a:pt x="208" y="99"/>
                </a:lnTo>
                <a:lnTo>
                  <a:pt x="206" y="100"/>
                </a:lnTo>
                <a:lnTo>
                  <a:pt x="205" y="100"/>
                </a:lnTo>
                <a:lnTo>
                  <a:pt x="205" y="100"/>
                </a:lnTo>
                <a:lnTo>
                  <a:pt x="205" y="101"/>
                </a:lnTo>
                <a:lnTo>
                  <a:pt x="204" y="101"/>
                </a:lnTo>
                <a:lnTo>
                  <a:pt x="203" y="100"/>
                </a:lnTo>
                <a:lnTo>
                  <a:pt x="202" y="101"/>
                </a:lnTo>
                <a:lnTo>
                  <a:pt x="202" y="102"/>
                </a:lnTo>
                <a:lnTo>
                  <a:pt x="202" y="103"/>
                </a:lnTo>
                <a:lnTo>
                  <a:pt x="201" y="103"/>
                </a:lnTo>
                <a:lnTo>
                  <a:pt x="201" y="102"/>
                </a:lnTo>
                <a:lnTo>
                  <a:pt x="202" y="101"/>
                </a:lnTo>
                <a:lnTo>
                  <a:pt x="202" y="98"/>
                </a:lnTo>
                <a:lnTo>
                  <a:pt x="203" y="97"/>
                </a:lnTo>
                <a:lnTo>
                  <a:pt x="204" y="96"/>
                </a:lnTo>
                <a:lnTo>
                  <a:pt x="205" y="96"/>
                </a:lnTo>
                <a:lnTo>
                  <a:pt x="205" y="97"/>
                </a:lnTo>
                <a:lnTo>
                  <a:pt x="205" y="97"/>
                </a:lnTo>
                <a:lnTo>
                  <a:pt x="205" y="96"/>
                </a:lnTo>
                <a:lnTo>
                  <a:pt x="205" y="95"/>
                </a:lnTo>
                <a:lnTo>
                  <a:pt x="205" y="93"/>
                </a:lnTo>
                <a:lnTo>
                  <a:pt x="205" y="92"/>
                </a:lnTo>
                <a:lnTo>
                  <a:pt x="205" y="91"/>
                </a:lnTo>
                <a:lnTo>
                  <a:pt x="206" y="88"/>
                </a:lnTo>
                <a:lnTo>
                  <a:pt x="207" y="88"/>
                </a:lnTo>
                <a:lnTo>
                  <a:pt x="206" y="88"/>
                </a:lnTo>
                <a:lnTo>
                  <a:pt x="207" y="86"/>
                </a:lnTo>
                <a:lnTo>
                  <a:pt x="207" y="85"/>
                </a:lnTo>
                <a:lnTo>
                  <a:pt x="207" y="84"/>
                </a:lnTo>
                <a:lnTo>
                  <a:pt x="208" y="83"/>
                </a:lnTo>
                <a:lnTo>
                  <a:pt x="210" y="80"/>
                </a:lnTo>
                <a:lnTo>
                  <a:pt x="211" y="78"/>
                </a:lnTo>
                <a:lnTo>
                  <a:pt x="211" y="77"/>
                </a:lnTo>
                <a:lnTo>
                  <a:pt x="210" y="76"/>
                </a:lnTo>
                <a:lnTo>
                  <a:pt x="208" y="76"/>
                </a:lnTo>
                <a:lnTo>
                  <a:pt x="208" y="77"/>
                </a:lnTo>
                <a:lnTo>
                  <a:pt x="207" y="77"/>
                </a:lnTo>
                <a:lnTo>
                  <a:pt x="206" y="78"/>
                </a:lnTo>
                <a:lnTo>
                  <a:pt x="205" y="79"/>
                </a:lnTo>
                <a:lnTo>
                  <a:pt x="204" y="79"/>
                </a:lnTo>
                <a:lnTo>
                  <a:pt x="203" y="79"/>
                </a:lnTo>
                <a:lnTo>
                  <a:pt x="201" y="80"/>
                </a:lnTo>
                <a:lnTo>
                  <a:pt x="200" y="81"/>
                </a:lnTo>
                <a:lnTo>
                  <a:pt x="201" y="81"/>
                </a:lnTo>
                <a:lnTo>
                  <a:pt x="200" y="82"/>
                </a:lnTo>
                <a:lnTo>
                  <a:pt x="199" y="81"/>
                </a:lnTo>
                <a:lnTo>
                  <a:pt x="199" y="82"/>
                </a:lnTo>
                <a:lnTo>
                  <a:pt x="198" y="82"/>
                </a:lnTo>
                <a:lnTo>
                  <a:pt x="199" y="82"/>
                </a:lnTo>
                <a:lnTo>
                  <a:pt x="198" y="83"/>
                </a:lnTo>
                <a:lnTo>
                  <a:pt x="197" y="83"/>
                </a:lnTo>
                <a:lnTo>
                  <a:pt x="196" y="83"/>
                </a:lnTo>
                <a:lnTo>
                  <a:pt x="196" y="84"/>
                </a:lnTo>
                <a:lnTo>
                  <a:pt x="195" y="84"/>
                </a:lnTo>
                <a:lnTo>
                  <a:pt x="193" y="85"/>
                </a:lnTo>
                <a:lnTo>
                  <a:pt x="192" y="86"/>
                </a:lnTo>
                <a:lnTo>
                  <a:pt x="191" y="86"/>
                </a:lnTo>
                <a:lnTo>
                  <a:pt x="190" y="86"/>
                </a:lnTo>
                <a:lnTo>
                  <a:pt x="188" y="86"/>
                </a:lnTo>
                <a:lnTo>
                  <a:pt x="187" y="87"/>
                </a:lnTo>
                <a:lnTo>
                  <a:pt x="186" y="88"/>
                </a:lnTo>
                <a:lnTo>
                  <a:pt x="186" y="89"/>
                </a:lnTo>
                <a:lnTo>
                  <a:pt x="185" y="89"/>
                </a:lnTo>
                <a:lnTo>
                  <a:pt x="184" y="90"/>
                </a:lnTo>
                <a:lnTo>
                  <a:pt x="183" y="91"/>
                </a:lnTo>
                <a:lnTo>
                  <a:pt x="182" y="93"/>
                </a:lnTo>
                <a:lnTo>
                  <a:pt x="182" y="94"/>
                </a:lnTo>
                <a:lnTo>
                  <a:pt x="183" y="95"/>
                </a:lnTo>
                <a:lnTo>
                  <a:pt x="182" y="96"/>
                </a:lnTo>
                <a:lnTo>
                  <a:pt x="181" y="96"/>
                </a:lnTo>
                <a:lnTo>
                  <a:pt x="180" y="97"/>
                </a:lnTo>
                <a:lnTo>
                  <a:pt x="181" y="97"/>
                </a:lnTo>
                <a:lnTo>
                  <a:pt x="182" y="97"/>
                </a:lnTo>
                <a:lnTo>
                  <a:pt x="183" y="99"/>
                </a:lnTo>
                <a:lnTo>
                  <a:pt x="184" y="100"/>
                </a:lnTo>
                <a:lnTo>
                  <a:pt x="183" y="100"/>
                </a:lnTo>
                <a:lnTo>
                  <a:pt x="184" y="100"/>
                </a:lnTo>
                <a:lnTo>
                  <a:pt x="184" y="101"/>
                </a:lnTo>
                <a:lnTo>
                  <a:pt x="184" y="102"/>
                </a:lnTo>
                <a:lnTo>
                  <a:pt x="185" y="103"/>
                </a:lnTo>
                <a:lnTo>
                  <a:pt x="184" y="103"/>
                </a:lnTo>
                <a:lnTo>
                  <a:pt x="184" y="104"/>
                </a:lnTo>
                <a:lnTo>
                  <a:pt x="182" y="104"/>
                </a:lnTo>
                <a:lnTo>
                  <a:pt x="182" y="105"/>
                </a:lnTo>
                <a:lnTo>
                  <a:pt x="182" y="106"/>
                </a:lnTo>
                <a:lnTo>
                  <a:pt x="181" y="107"/>
                </a:lnTo>
                <a:lnTo>
                  <a:pt x="181" y="108"/>
                </a:lnTo>
                <a:lnTo>
                  <a:pt x="180" y="110"/>
                </a:lnTo>
                <a:lnTo>
                  <a:pt x="181" y="111"/>
                </a:lnTo>
                <a:lnTo>
                  <a:pt x="180" y="113"/>
                </a:lnTo>
                <a:lnTo>
                  <a:pt x="181" y="114"/>
                </a:lnTo>
                <a:lnTo>
                  <a:pt x="180" y="115"/>
                </a:lnTo>
                <a:lnTo>
                  <a:pt x="179" y="116"/>
                </a:lnTo>
                <a:lnTo>
                  <a:pt x="178" y="115"/>
                </a:lnTo>
                <a:lnTo>
                  <a:pt x="179" y="114"/>
                </a:lnTo>
                <a:lnTo>
                  <a:pt x="178" y="114"/>
                </a:lnTo>
                <a:lnTo>
                  <a:pt x="178" y="115"/>
                </a:lnTo>
                <a:lnTo>
                  <a:pt x="178" y="116"/>
                </a:lnTo>
                <a:lnTo>
                  <a:pt x="179" y="116"/>
                </a:lnTo>
                <a:lnTo>
                  <a:pt x="180" y="116"/>
                </a:lnTo>
                <a:lnTo>
                  <a:pt x="179" y="116"/>
                </a:lnTo>
                <a:lnTo>
                  <a:pt x="178" y="117"/>
                </a:lnTo>
                <a:lnTo>
                  <a:pt x="177" y="119"/>
                </a:lnTo>
                <a:lnTo>
                  <a:pt x="178" y="119"/>
                </a:lnTo>
                <a:lnTo>
                  <a:pt x="179" y="120"/>
                </a:lnTo>
                <a:lnTo>
                  <a:pt x="178" y="121"/>
                </a:lnTo>
                <a:lnTo>
                  <a:pt x="177" y="121"/>
                </a:lnTo>
                <a:lnTo>
                  <a:pt x="177" y="121"/>
                </a:lnTo>
                <a:lnTo>
                  <a:pt x="177" y="122"/>
                </a:lnTo>
                <a:lnTo>
                  <a:pt x="176" y="122"/>
                </a:lnTo>
                <a:lnTo>
                  <a:pt x="176" y="123"/>
                </a:lnTo>
                <a:lnTo>
                  <a:pt x="177" y="122"/>
                </a:lnTo>
                <a:lnTo>
                  <a:pt x="177" y="123"/>
                </a:lnTo>
                <a:lnTo>
                  <a:pt x="177" y="124"/>
                </a:lnTo>
                <a:lnTo>
                  <a:pt x="176" y="124"/>
                </a:lnTo>
                <a:lnTo>
                  <a:pt x="175" y="125"/>
                </a:lnTo>
                <a:lnTo>
                  <a:pt x="173" y="125"/>
                </a:lnTo>
                <a:lnTo>
                  <a:pt x="172" y="125"/>
                </a:lnTo>
                <a:lnTo>
                  <a:pt x="172" y="125"/>
                </a:lnTo>
                <a:lnTo>
                  <a:pt x="170" y="125"/>
                </a:lnTo>
                <a:lnTo>
                  <a:pt x="171" y="125"/>
                </a:lnTo>
                <a:lnTo>
                  <a:pt x="170" y="126"/>
                </a:lnTo>
                <a:lnTo>
                  <a:pt x="169" y="127"/>
                </a:lnTo>
                <a:lnTo>
                  <a:pt x="170" y="127"/>
                </a:lnTo>
                <a:lnTo>
                  <a:pt x="171" y="126"/>
                </a:lnTo>
                <a:lnTo>
                  <a:pt x="172" y="126"/>
                </a:lnTo>
                <a:lnTo>
                  <a:pt x="173" y="126"/>
                </a:lnTo>
                <a:lnTo>
                  <a:pt x="172" y="127"/>
                </a:lnTo>
                <a:lnTo>
                  <a:pt x="171" y="127"/>
                </a:lnTo>
                <a:lnTo>
                  <a:pt x="170" y="127"/>
                </a:lnTo>
                <a:lnTo>
                  <a:pt x="169" y="128"/>
                </a:lnTo>
                <a:lnTo>
                  <a:pt x="168" y="128"/>
                </a:lnTo>
                <a:lnTo>
                  <a:pt x="169" y="129"/>
                </a:lnTo>
                <a:lnTo>
                  <a:pt x="170" y="129"/>
                </a:lnTo>
                <a:lnTo>
                  <a:pt x="170" y="130"/>
                </a:lnTo>
                <a:lnTo>
                  <a:pt x="169" y="130"/>
                </a:lnTo>
                <a:lnTo>
                  <a:pt x="168" y="130"/>
                </a:lnTo>
                <a:lnTo>
                  <a:pt x="168" y="129"/>
                </a:lnTo>
                <a:lnTo>
                  <a:pt x="167" y="129"/>
                </a:lnTo>
                <a:lnTo>
                  <a:pt x="166" y="130"/>
                </a:lnTo>
                <a:lnTo>
                  <a:pt x="167" y="131"/>
                </a:lnTo>
                <a:lnTo>
                  <a:pt x="168" y="131"/>
                </a:lnTo>
                <a:lnTo>
                  <a:pt x="167" y="131"/>
                </a:lnTo>
                <a:lnTo>
                  <a:pt x="165" y="132"/>
                </a:lnTo>
                <a:lnTo>
                  <a:pt x="164" y="132"/>
                </a:lnTo>
                <a:lnTo>
                  <a:pt x="164" y="133"/>
                </a:lnTo>
                <a:lnTo>
                  <a:pt x="165" y="133"/>
                </a:lnTo>
                <a:lnTo>
                  <a:pt x="164" y="133"/>
                </a:lnTo>
                <a:lnTo>
                  <a:pt x="163" y="133"/>
                </a:lnTo>
                <a:lnTo>
                  <a:pt x="163" y="134"/>
                </a:lnTo>
                <a:lnTo>
                  <a:pt x="164" y="134"/>
                </a:lnTo>
                <a:lnTo>
                  <a:pt x="165" y="134"/>
                </a:lnTo>
                <a:lnTo>
                  <a:pt x="166" y="134"/>
                </a:lnTo>
                <a:lnTo>
                  <a:pt x="166" y="133"/>
                </a:lnTo>
                <a:lnTo>
                  <a:pt x="167" y="133"/>
                </a:lnTo>
                <a:lnTo>
                  <a:pt x="168" y="133"/>
                </a:lnTo>
                <a:lnTo>
                  <a:pt x="168" y="133"/>
                </a:lnTo>
                <a:lnTo>
                  <a:pt x="168" y="133"/>
                </a:lnTo>
                <a:lnTo>
                  <a:pt x="167" y="133"/>
                </a:lnTo>
                <a:lnTo>
                  <a:pt x="167" y="134"/>
                </a:lnTo>
                <a:lnTo>
                  <a:pt x="166" y="134"/>
                </a:lnTo>
                <a:lnTo>
                  <a:pt x="165" y="134"/>
                </a:lnTo>
                <a:lnTo>
                  <a:pt x="164" y="134"/>
                </a:lnTo>
                <a:lnTo>
                  <a:pt x="164" y="134"/>
                </a:lnTo>
                <a:lnTo>
                  <a:pt x="163" y="134"/>
                </a:lnTo>
                <a:lnTo>
                  <a:pt x="162" y="135"/>
                </a:lnTo>
                <a:lnTo>
                  <a:pt x="161" y="135"/>
                </a:lnTo>
                <a:lnTo>
                  <a:pt x="160" y="134"/>
                </a:lnTo>
                <a:lnTo>
                  <a:pt x="159" y="134"/>
                </a:lnTo>
                <a:lnTo>
                  <a:pt x="159" y="135"/>
                </a:lnTo>
                <a:lnTo>
                  <a:pt x="159" y="136"/>
                </a:lnTo>
                <a:lnTo>
                  <a:pt x="159" y="138"/>
                </a:lnTo>
                <a:lnTo>
                  <a:pt x="159" y="138"/>
                </a:lnTo>
                <a:lnTo>
                  <a:pt x="159" y="137"/>
                </a:lnTo>
                <a:lnTo>
                  <a:pt x="158" y="137"/>
                </a:lnTo>
                <a:lnTo>
                  <a:pt x="157" y="137"/>
                </a:lnTo>
                <a:lnTo>
                  <a:pt x="156" y="138"/>
                </a:lnTo>
                <a:lnTo>
                  <a:pt x="157" y="139"/>
                </a:lnTo>
                <a:lnTo>
                  <a:pt x="156" y="139"/>
                </a:lnTo>
                <a:lnTo>
                  <a:pt x="156" y="140"/>
                </a:lnTo>
                <a:lnTo>
                  <a:pt x="154" y="140"/>
                </a:lnTo>
                <a:lnTo>
                  <a:pt x="154" y="141"/>
                </a:lnTo>
                <a:lnTo>
                  <a:pt x="152" y="143"/>
                </a:lnTo>
                <a:lnTo>
                  <a:pt x="151" y="143"/>
                </a:lnTo>
                <a:lnTo>
                  <a:pt x="151" y="143"/>
                </a:lnTo>
                <a:lnTo>
                  <a:pt x="150" y="143"/>
                </a:lnTo>
                <a:lnTo>
                  <a:pt x="150" y="144"/>
                </a:lnTo>
                <a:lnTo>
                  <a:pt x="149" y="144"/>
                </a:lnTo>
                <a:lnTo>
                  <a:pt x="149" y="145"/>
                </a:lnTo>
                <a:lnTo>
                  <a:pt x="148" y="145"/>
                </a:lnTo>
                <a:lnTo>
                  <a:pt x="147" y="145"/>
                </a:lnTo>
                <a:lnTo>
                  <a:pt x="146" y="145"/>
                </a:lnTo>
                <a:lnTo>
                  <a:pt x="146" y="146"/>
                </a:lnTo>
                <a:lnTo>
                  <a:pt x="145" y="146"/>
                </a:lnTo>
                <a:lnTo>
                  <a:pt x="144" y="146"/>
                </a:lnTo>
                <a:lnTo>
                  <a:pt x="144" y="147"/>
                </a:lnTo>
                <a:lnTo>
                  <a:pt x="143" y="147"/>
                </a:lnTo>
                <a:lnTo>
                  <a:pt x="142" y="147"/>
                </a:lnTo>
                <a:lnTo>
                  <a:pt x="141" y="147"/>
                </a:lnTo>
                <a:lnTo>
                  <a:pt x="141" y="148"/>
                </a:lnTo>
                <a:lnTo>
                  <a:pt x="141" y="148"/>
                </a:lnTo>
                <a:lnTo>
                  <a:pt x="141" y="149"/>
                </a:lnTo>
                <a:lnTo>
                  <a:pt x="140" y="149"/>
                </a:lnTo>
                <a:lnTo>
                  <a:pt x="140" y="150"/>
                </a:lnTo>
                <a:lnTo>
                  <a:pt x="139" y="150"/>
                </a:lnTo>
                <a:lnTo>
                  <a:pt x="138" y="150"/>
                </a:lnTo>
                <a:lnTo>
                  <a:pt x="138" y="151"/>
                </a:lnTo>
                <a:lnTo>
                  <a:pt x="137" y="151"/>
                </a:lnTo>
                <a:lnTo>
                  <a:pt x="136" y="151"/>
                </a:lnTo>
                <a:lnTo>
                  <a:pt x="136" y="152"/>
                </a:lnTo>
                <a:lnTo>
                  <a:pt x="135" y="152"/>
                </a:lnTo>
                <a:lnTo>
                  <a:pt x="134" y="152"/>
                </a:lnTo>
                <a:lnTo>
                  <a:pt x="133" y="152"/>
                </a:lnTo>
                <a:lnTo>
                  <a:pt x="132" y="152"/>
                </a:lnTo>
                <a:lnTo>
                  <a:pt x="132" y="153"/>
                </a:lnTo>
                <a:lnTo>
                  <a:pt x="131" y="153"/>
                </a:lnTo>
                <a:lnTo>
                  <a:pt x="131" y="154"/>
                </a:lnTo>
                <a:lnTo>
                  <a:pt x="130" y="154"/>
                </a:lnTo>
                <a:lnTo>
                  <a:pt x="129" y="154"/>
                </a:lnTo>
                <a:lnTo>
                  <a:pt x="128" y="154"/>
                </a:lnTo>
                <a:lnTo>
                  <a:pt x="127" y="154"/>
                </a:lnTo>
                <a:lnTo>
                  <a:pt x="126" y="155"/>
                </a:lnTo>
                <a:lnTo>
                  <a:pt x="125" y="155"/>
                </a:lnTo>
                <a:lnTo>
                  <a:pt x="125" y="156"/>
                </a:lnTo>
                <a:lnTo>
                  <a:pt x="124" y="156"/>
                </a:lnTo>
                <a:lnTo>
                  <a:pt x="124" y="157"/>
                </a:lnTo>
                <a:lnTo>
                  <a:pt x="123" y="157"/>
                </a:lnTo>
                <a:lnTo>
                  <a:pt x="123" y="156"/>
                </a:lnTo>
                <a:lnTo>
                  <a:pt x="122" y="157"/>
                </a:lnTo>
                <a:lnTo>
                  <a:pt x="121" y="157"/>
                </a:lnTo>
                <a:lnTo>
                  <a:pt x="120" y="158"/>
                </a:lnTo>
                <a:lnTo>
                  <a:pt x="119" y="158"/>
                </a:lnTo>
                <a:lnTo>
                  <a:pt x="118" y="158"/>
                </a:lnTo>
                <a:lnTo>
                  <a:pt x="118" y="159"/>
                </a:lnTo>
                <a:lnTo>
                  <a:pt x="117" y="159"/>
                </a:lnTo>
                <a:lnTo>
                  <a:pt x="116" y="159"/>
                </a:lnTo>
                <a:lnTo>
                  <a:pt x="116" y="160"/>
                </a:lnTo>
                <a:lnTo>
                  <a:pt x="115" y="160"/>
                </a:lnTo>
                <a:lnTo>
                  <a:pt x="115" y="161"/>
                </a:lnTo>
                <a:lnTo>
                  <a:pt x="115" y="160"/>
                </a:lnTo>
                <a:lnTo>
                  <a:pt x="114" y="160"/>
                </a:lnTo>
                <a:lnTo>
                  <a:pt x="114" y="161"/>
                </a:lnTo>
                <a:lnTo>
                  <a:pt x="114" y="161"/>
                </a:lnTo>
                <a:lnTo>
                  <a:pt x="113" y="161"/>
                </a:lnTo>
                <a:lnTo>
                  <a:pt x="112" y="161"/>
                </a:lnTo>
                <a:lnTo>
                  <a:pt x="111" y="162"/>
                </a:lnTo>
                <a:lnTo>
                  <a:pt x="110" y="162"/>
                </a:lnTo>
                <a:lnTo>
                  <a:pt x="109" y="162"/>
                </a:lnTo>
                <a:lnTo>
                  <a:pt x="109" y="162"/>
                </a:lnTo>
                <a:lnTo>
                  <a:pt x="108" y="162"/>
                </a:lnTo>
                <a:lnTo>
                  <a:pt x="108" y="163"/>
                </a:lnTo>
                <a:lnTo>
                  <a:pt x="107" y="163"/>
                </a:lnTo>
                <a:lnTo>
                  <a:pt x="105" y="164"/>
                </a:lnTo>
                <a:lnTo>
                  <a:pt x="105" y="164"/>
                </a:lnTo>
                <a:lnTo>
                  <a:pt x="104" y="164"/>
                </a:lnTo>
                <a:lnTo>
                  <a:pt x="103" y="165"/>
                </a:lnTo>
                <a:lnTo>
                  <a:pt x="102" y="166"/>
                </a:lnTo>
                <a:lnTo>
                  <a:pt x="101" y="166"/>
                </a:lnTo>
                <a:lnTo>
                  <a:pt x="101" y="167"/>
                </a:lnTo>
                <a:lnTo>
                  <a:pt x="100" y="167"/>
                </a:lnTo>
                <a:lnTo>
                  <a:pt x="99" y="168"/>
                </a:lnTo>
                <a:lnTo>
                  <a:pt x="98" y="169"/>
                </a:lnTo>
                <a:lnTo>
                  <a:pt x="97" y="169"/>
                </a:lnTo>
                <a:lnTo>
                  <a:pt x="96" y="169"/>
                </a:lnTo>
                <a:lnTo>
                  <a:pt x="96" y="170"/>
                </a:lnTo>
                <a:lnTo>
                  <a:pt x="95" y="170"/>
                </a:lnTo>
                <a:lnTo>
                  <a:pt x="95" y="171"/>
                </a:lnTo>
                <a:lnTo>
                  <a:pt x="94" y="171"/>
                </a:lnTo>
                <a:lnTo>
                  <a:pt x="93" y="171"/>
                </a:lnTo>
                <a:lnTo>
                  <a:pt x="92" y="171"/>
                </a:lnTo>
                <a:lnTo>
                  <a:pt x="92" y="172"/>
                </a:lnTo>
                <a:lnTo>
                  <a:pt x="91" y="172"/>
                </a:lnTo>
                <a:lnTo>
                  <a:pt x="90" y="173"/>
                </a:lnTo>
                <a:lnTo>
                  <a:pt x="89" y="173"/>
                </a:lnTo>
                <a:lnTo>
                  <a:pt x="89" y="174"/>
                </a:lnTo>
                <a:lnTo>
                  <a:pt x="88" y="174"/>
                </a:lnTo>
                <a:lnTo>
                  <a:pt x="88" y="175"/>
                </a:lnTo>
                <a:lnTo>
                  <a:pt x="87" y="175"/>
                </a:lnTo>
                <a:lnTo>
                  <a:pt x="86" y="176"/>
                </a:lnTo>
                <a:lnTo>
                  <a:pt x="85" y="178"/>
                </a:lnTo>
                <a:lnTo>
                  <a:pt x="83" y="180"/>
                </a:lnTo>
                <a:lnTo>
                  <a:pt x="82" y="180"/>
                </a:lnTo>
                <a:lnTo>
                  <a:pt x="81" y="181"/>
                </a:lnTo>
                <a:lnTo>
                  <a:pt x="80" y="181"/>
                </a:lnTo>
                <a:lnTo>
                  <a:pt x="79" y="182"/>
                </a:lnTo>
                <a:lnTo>
                  <a:pt x="79" y="183"/>
                </a:lnTo>
                <a:lnTo>
                  <a:pt x="77" y="184"/>
                </a:lnTo>
                <a:lnTo>
                  <a:pt x="77" y="185"/>
                </a:lnTo>
                <a:lnTo>
                  <a:pt x="77" y="185"/>
                </a:lnTo>
                <a:lnTo>
                  <a:pt x="76" y="186"/>
                </a:lnTo>
                <a:lnTo>
                  <a:pt x="76" y="187"/>
                </a:lnTo>
                <a:lnTo>
                  <a:pt x="75" y="187"/>
                </a:lnTo>
                <a:lnTo>
                  <a:pt x="75" y="188"/>
                </a:lnTo>
                <a:lnTo>
                  <a:pt x="74" y="188"/>
                </a:lnTo>
                <a:lnTo>
                  <a:pt x="73" y="189"/>
                </a:lnTo>
                <a:lnTo>
                  <a:pt x="72" y="189"/>
                </a:lnTo>
                <a:lnTo>
                  <a:pt x="71" y="189"/>
                </a:lnTo>
                <a:lnTo>
                  <a:pt x="71" y="190"/>
                </a:lnTo>
                <a:lnTo>
                  <a:pt x="70" y="191"/>
                </a:lnTo>
                <a:lnTo>
                  <a:pt x="69" y="192"/>
                </a:lnTo>
                <a:lnTo>
                  <a:pt x="68" y="193"/>
                </a:lnTo>
                <a:lnTo>
                  <a:pt x="68" y="194"/>
                </a:lnTo>
                <a:lnTo>
                  <a:pt x="68" y="194"/>
                </a:lnTo>
                <a:lnTo>
                  <a:pt x="68" y="195"/>
                </a:lnTo>
                <a:lnTo>
                  <a:pt x="67" y="195"/>
                </a:lnTo>
                <a:lnTo>
                  <a:pt x="66" y="196"/>
                </a:lnTo>
                <a:lnTo>
                  <a:pt x="66" y="197"/>
                </a:lnTo>
                <a:lnTo>
                  <a:pt x="65" y="198"/>
                </a:lnTo>
                <a:lnTo>
                  <a:pt x="64" y="198"/>
                </a:lnTo>
                <a:lnTo>
                  <a:pt x="64" y="198"/>
                </a:lnTo>
                <a:lnTo>
                  <a:pt x="64" y="199"/>
                </a:lnTo>
                <a:lnTo>
                  <a:pt x="63" y="199"/>
                </a:lnTo>
                <a:lnTo>
                  <a:pt x="63" y="200"/>
                </a:lnTo>
                <a:lnTo>
                  <a:pt x="63" y="201"/>
                </a:lnTo>
                <a:lnTo>
                  <a:pt x="62" y="201"/>
                </a:lnTo>
                <a:lnTo>
                  <a:pt x="62" y="202"/>
                </a:lnTo>
                <a:lnTo>
                  <a:pt x="61" y="203"/>
                </a:lnTo>
                <a:lnTo>
                  <a:pt x="61" y="204"/>
                </a:lnTo>
                <a:lnTo>
                  <a:pt x="60" y="204"/>
                </a:lnTo>
                <a:lnTo>
                  <a:pt x="59" y="205"/>
                </a:lnTo>
                <a:lnTo>
                  <a:pt x="59" y="206"/>
                </a:lnTo>
                <a:lnTo>
                  <a:pt x="59" y="206"/>
                </a:lnTo>
                <a:lnTo>
                  <a:pt x="59" y="207"/>
                </a:lnTo>
                <a:lnTo>
                  <a:pt x="58" y="207"/>
                </a:lnTo>
                <a:lnTo>
                  <a:pt x="58" y="208"/>
                </a:lnTo>
                <a:lnTo>
                  <a:pt x="57" y="208"/>
                </a:lnTo>
                <a:lnTo>
                  <a:pt x="57" y="209"/>
                </a:lnTo>
                <a:lnTo>
                  <a:pt x="56" y="209"/>
                </a:lnTo>
                <a:lnTo>
                  <a:pt x="55" y="210"/>
                </a:lnTo>
                <a:lnTo>
                  <a:pt x="55" y="211"/>
                </a:lnTo>
                <a:lnTo>
                  <a:pt x="54" y="211"/>
                </a:lnTo>
                <a:lnTo>
                  <a:pt x="54" y="212"/>
                </a:lnTo>
                <a:lnTo>
                  <a:pt x="53" y="213"/>
                </a:lnTo>
                <a:lnTo>
                  <a:pt x="53" y="214"/>
                </a:lnTo>
                <a:lnTo>
                  <a:pt x="52" y="214"/>
                </a:lnTo>
                <a:lnTo>
                  <a:pt x="52" y="215"/>
                </a:lnTo>
                <a:lnTo>
                  <a:pt x="51" y="215"/>
                </a:lnTo>
                <a:lnTo>
                  <a:pt x="51" y="216"/>
                </a:lnTo>
                <a:lnTo>
                  <a:pt x="50" y="216"/>
                </a:lnTo>
                <a:lnTo>
                  <a:pt x="50" y="216"/>
                </a:lnTo>
                <a:lnTo>
                  <a:pt x="49" y="217"/>
                </a:lnTo>
                <a:lnTo>
                  <a:pt x="49" y="218"/>
                </a:lnTo>
                <a:lnTo>
                  <a:pt x="48" y="219"/>
                </a:lnTo>
                <a:lnTo>
                  <a:pt x="47" y="220"/>
                </a:lnTo>
                <a:lnTo>
                  <a:pt x="47" y="221"/>
                </a:lnTo>
                <a:lnTo>
                  <a:pt x="46" y="221"/>
                </a:lnTo>
                <a:lnTo>
                  <a:pt x="46" y="222"/>
                </a:lnTo>
                <a:lnTo>
                  <a:pt x="45" y="222"/>
                </a:lnTo>
                <a:lnTo>
                  <a:pt x="45" y="223"/>
                </a:lnTo>
                <a:lnTo>
                  <a:pt x="44" y="222"/>
                </a:lnTo>
                <a:lnTo>
                  <a:pt x="44" y="223"/>
                </a:lnTo>
                <a:lnTo>
                  <a:pt x="43" y="224"/>
                </a:lnTo>
                <a:lnTo>
                  <a:pt x="42" y="224"/>
                </a:lnTo>
                <a:lnTo>
                  <a:pt x="42" y="225"/>
                </a:lnTo>
                <a:lnTo>
                  <a:pt x="41" y="225"/>
                </a:lnTo>
                <a:lnTo>
                  <a:pt x="41" y="225"/>
                </a:lnTo>
                <a:lnTo>
                  <a:pt x="41" y="226"/>
                </a:lnTo>
                <a:lnTo>
                  <a:pt x="40" y="226"/>
                </a:lnTo>
                <a:lnTo>
                  <a:pt x="39" y="226"/>
                </a:lnTo>
                <a:lnTo>
                  <a:pt x="39" y="226"/>
                </a:lnTo>
                <a:lnTo>
                  <a:pt x="38" y="227"/>
                </a:lnTo>
                <a:lnTo>
                  <a:pt x="38" y="228"/>
                </a:lnTo>
                <a:lnTo>
                  <a:pt x="37" y="228"/>
                </a:lnTo>
                <a:lnTo>
                  <a:pt x="36" y="229"/>
                </a:lnTo>
                <a:lnTo>
                  <a:pt x="36" y="230"/>
                </a:lnTo>
                <a:lnTo>
                  <a:pt x="35" y="230"/>
                </a:lnTo>
                <a:lnTo>
                  <a:pt x="35" y="231"/>
                </a:lnTo>
                <a:lnTo>
                  <a:pt x="35" y="232"/>
                </a:lnTo>
                <a:lnTo>
                  <a:pt x="34" y="232"/>
                </a:lnTo>
                <a:lnTo>
                  <a:pt x="33" y="232"/>
                </a:lnTo>
                <a:lnTo>
                  <a:pt x="33" y="233"/>
                </a:lnTo>
                <a:lnTo>
                  <a:pt x="33" y="234"/>
                </a:lnTo>
                <a:lnTo>
                  <a:pt x="33" y="233"/>
                </a:lnTo>
                <a:lnTo>
                  <a:pt x="32" y="233"/>
                </a:lnTo>
                <a:lnTo>
                  <a:pt x="32" y="234"/>
                </a:lnTo>
                <a:lnTo>
                  <a:pt x="32" y="235"/>
                </a:lnTo>
                <a:lnTo>
                  <a:pt x="31" y="235"/>
                </a:lnTo>
                <a:lnTo>
                  <a:pt x="30" y="235"/>
                </a:lnTo>
                <a:lnTo>
                  <a:pt x="29" y="236"/>
                </a:lnTo>
                <a:lnTo>
                  <a:pt x="28" y="237"/>
                </a:lnTo>
                <a:lnTo>
                  <a:pt x="27" y="238"/>
                </a:lnTo>
                <a:lnTo>
                  <a:pt x="27" y="239"/>
                </a:lnTo>
                <a:lnTo>
                  <a:pt x="26" y="240"/>
                </a:lnTo>
                <a:lnTo>
                  <a:pt x="26" y="241"/>
                </a:lnTo>
                <a:lnTo>
                  <a:pt x="25" y="241"/>
                </a:lnTo>
                <a:lnTo>
                  <a:pt x="24" y="241"/>
                </a:lnTo>
                <a:lnTo>
                  <a:pt x="24" y="242"/>
                </a:lnTo>
                <a:lnTo>
                  <a:pt x="24" y="243"/>
                </a:lnTo>
                <a:lnTo>
                  <a:pt x="23" y="243"/>
                </a:lnTo>
                <a:lnTo>
                  <a:pt x="23" y="242"/>
                </a:lnTo>
                <a:lnTo>
                  <a:pt x="22" y="242"/>
                </a:lnTo>
                <a:lnTo>
                  <a:pt x="22" y="243"/>
                </a:lnTo>
                <a:lnTo>
                  <a:pt x="22" y="243"/>
                </a:lnTo>
                <a:lnTo>
                  <a:pt x="22" y="244"/>
                </a:lnTo>
                <a:lnTo>
                  <a:pt x="21" y="244"/>
                </a:lnTo>
                <a:lnTo>
                  <a:pt x="21" y="244"/>
                </a:lnTo>
                <a:lnTo>
                  <a:pt x="20" y="244"/>
                </a:lnTo>
                <a:lnTo>
                  <a:pt x="19" y="244"/>
                </a:lnTo>
                <a:lnTo>
                  <a:pt x="19" y="245"/>
                </a:lnTo>
                <a:lnTo>
                  <a:pt x="18" y="245"/>
                </a:lnTo>
                <a:lnTo>
                  <a:pt x="18" y="246"/>
                </a:lnTo>
                <a:lnTo>
                  <a:pt x="17" y="247"/>
                </a:lnTo>
                <a:lnTo>
                  <a:pt x="16" y="247"/>
                </a:lnTo>
                <a:lnTo>
                  <a:pt x="16" y="248"/>
                </a:lnTo>
                <a:lnTo>
                  <a:pt x="15" y="248"/>
                </a:lnTo>
                <a:lnTo>
                  <a:pt x="14" y="249"/>
                </a:lnTo>
                <a:lnTo>
                  <a:pt x="13" y="250"/>
                </a:lnTo>
                <a:lnTo>
                  <a:pt x="13" y="251"/>
                </a:lnTo>
                <a:lnTo>
                  <a:pt x="13" y="252"/>
                </a:lnTo>
                <a:lnTo>
                  <a:pt x="12" y="252"/>
                </a:lnTo>
                <a:lnTo>
                  <a:pt x="11" y="252"/>
                </a:lnTo>
                <a:lnTo>
                  <a:pt x="11" y="253"/>
                </a:lnTo>
                <a:lnTo>
                  <a:pt x="10" y="253"/>
                </a:lnTo>
                <a:lnTo>
                  <a:pt x="10" y="253"/>
                </a:lnTo>
                <a:lnTo>
                  <a:pt x="9" y="253"/>
                </a:lnTo>
                <a:lnTo>
                  <a:pt x="9" y="254"/>
                </a:lnTo>
                <a:lnTo>
                  <a:pt x="8" y="254"/>
                </a:lnTo>
                <a:lnTo>
                  <a:pt x="8" y="255"/>
                </a:lnTo>
                <a:lnTo>
                  <a:pt x="7" y="255"/>
                </a:lnTo>
                <a:lnTo>
                  <a:pt x="6" y="256"/>
                </a:lnTo>
                <a:lnTo>
                  <a:pt x="6" y="257"/>
                </a:lnTo>
                <a:lnTo>
                  <a:pt x="5" y="257"/>
                </a:lnTo>
                <a:lnTo>
                  <a:pt x="5" y="258"/>
                </a:lnTo>
                <a:lnTo>
                  <a:pt x="6" y="259"/>
                </a:lnTo>
                <a:lnTo>
                  <a:pt x="6" y="260"/>
                </a:lnTo>
                <a:lnTo>
                  <a:pt x="5" y="259"/>
                </a:lnTo>
                <a:lnTo>
                  <a:pt x="4" y="258"/>
                </a:lnTo>
                <a:lnTo>
                  <a:pt x="4" y="259"/>
                </a:lnTo>
                <a:lnTo>
                  <a:pt x="4" y="260"/>
                </a:lnTo>
                <a:lnTo>
                  <a:pt x="4" y="259"/>
                </a:lnTo>
                <a:lnTo>
                  <a:pt x="4" y="260"/>
                </a:lnTo>
                <a:lnTo>
                  <a:pt x="4" y="261"/>
                </a:lnTo>
                <a:lnTo>
                  <a:pt x="3" y="261"/>
                </a:lnTo>
                <a:lnTo>
                  <a:pt x="3" y="262"/>
                </a:lnTo>
                <a:lnTo>
                  <a:pt x="3" y="262"/>
                </a:lnTo>
                <a:lnTo>
                  <a:pt x="2" y="262"/>
                </a:lnTo>
                <a:lnTo>
                  <a:pt x="1" y="262"/>
                </a:lnTo>
                <a:lnTo>
                  <a:pt x="0" y="262"/>
                </a:lnTo>
                <a:lnTo>
                  <a:pt x="0" y="263"/>
                </a:lnTo>
                <a:lnTo>
                  <a:pt x="0" y="264"/>
                </a:lnTo>
                <a:lnTo>
                  <a:pt x="0" y="263"/>
                </a:lnTo>
                <a:lnTo>
                  <a:pt x="1" y="263"/>
                </a:lnTo>
                <a:lnTo>
                  <a:pt x="1" y="264"/>
                </a:lnTo>
                <a:lnTo>
                  <a:pt x="1" y="265"/>
                </a:lnTo>
                <a:lnTo>
                  <a:pt x="2" y="265"/>
                </a:lnTo>
                <a:lnTo>
                  <a:pt x="2" y="266"/>
                </a:lnTo>
                <a:lnTo>
                  <a:pt x="3" y="267"/>
                </a:lnTo>
                <a:lnTo>
                  <a:pt x="3" y="266"/>
                </a:lnTo>
                <a:lnTo>
                  <a:pt x="3" y="265"/>
                </a:lnTo>
                <a:lnTo>
                  <a:pt x="2" y="264"/>
                </a:lnTo>
                <a:lnTo>
                  <a:pt x="2" y="263"/>
                </a:lnTo>
                <a:lnTo>
                  <a:pt x="2" y="264"/>
                </a:lnTo>
                <a:lnTo>
                  <a:pt x="3" y="264"/>
                </a:lnTo>
                <a:lnTo>
                  <a:pt x="3" y="263"/>
                </a:lnTo>
                <a:lnTo>
                  <a:pt x="4" y="263"/>
                </a:lnTo>
                <a:lnTo>
                  <a:pt x="3" y="263"/>
                </a:lnTo>
                <a:lnTo>
                  <a:pt x="4" y="262"/>
                </a:lnTo>
                <a:lnTo>
                  <a:pt x="4" y="262"/>
                </a:lnTo>
                <a:lnTo>
                  <a:pt x="4" y="262"/>
                </a:lnTo>
                <a:lnTo>
                  <a:pt x="4" y="261"/>
                </a:lnTo>
                <a:lnTo>
                  <a:pt x="5" y="261"/>
                </a:lnTo>
                <a:lnTo>
                  <a:pt x="6" y="261"/>
                </a:lnTo>
                <a:lnTo>
                  <a:pt x="7" y="261"/>
                </a:lnTo>
                <a:lnTo>
                  <a:pt x="6" y="261"/>
                </a:lnTo>
                <a:lnTo>
                  <a:pt x="6" y="260"/>
                </a:lnTo>
                <a:lnTo>
                  <a:pt x="7" y="261"/>
                </a:lnTo>
                <a:lnTo>
                  <a:pt x="7" y="262"/>
                </a:lnTo>
                <a:lnTo>
                  <a:pt x="8" y="262"/>
                </a:lnTo>
                <a:lnTo>
                  <a:pt x="8" y="262"/>
                </a:lnTo>
                <a:lnTo>
                  <a:pt x="9" y="263"/>
                </a:lnTo>
                <a:lnTo>
                  <a:pt x="11" y="264"/>
                </a:lnTo>
                <a:lnTo>
                  <a:pt x="12" y="264"/>
                </a:lnTo>
                <a:lnTo>
                  <a:pt x="12" y="265"/>
                </a:lnTo>
                <a:lnTo>
                  <a:pt x="13" y="266"/>
                </a:lnTo>
                <a:lnTo>
                  <a:pt x="13" y="267"/>
                </a:lnTo>
                <a:lnTo>
                  <a:pt x="13" y="267"/>
                </a:lnTo>
                <a:lnTo>
                  <a:pt x="13" y="266"/>
                </a:lnTo>
                <a:lnTo>
                  <a:pt x="14" y="266"/>
                </a:lnTo>
                <a:lnTo>
                  <a:pt x="13" y="265"/>
                </a:lnTo>
                <a:lnTo>
                  <a:pt x="13" y="264"/>
                </a:lnTo>
                <a:lnTo>
                  <a:pt x="12" y="264"/>
                </a:lnTo>
                <a:lnTo>
                  <a:pt x="12" y="263"/>
                </a:lnTo>
                <a:lnTo>
                  <a:pt x="13" y="264"/>
                </a:lnTo>
                <a:lnTo>
                  <a:pt x="13" y="264"/>
                </a:lnTo>
                <a:lnTo>
                  <a:pt x="13" y="265"/>
                </a:lnTo>
                <a:lnTo>
                  <a:pt x="14" y="265"/>
                </a:lnTo>
                <a:lnTo>
                  <a:pt x="15" y="266"/>
                </a:lnTo>
                <a:lnTo>
                  <a:pt x="16" y="266"/>
                </a:lnTo>
                <a:lnTo>
                  <a:pt x="17" y="266"/>
                </a:lnTo>
                <a:lnTo>
                  <a:pt x="19" y="265"/>
                </a:lnTo>
                <a:lnTo>
                  <a:pt x="20" y="265"/>
                </a:lnTo>
                <a:lnTo>
                  <a:pt x="22" y="264"/>
                </a:lnTo>
                <a:lnTo>
                  <a:pt x="23" y="264"/>
                </a:lnTo>
                <a:lnTo>
                  <a:pt x="24" y="264"/>
                </a:lnTo>
                <a:lnTo>
                  <a:pt x="25" y="264"/>
                </a:lnTo>
                <a:lnTo>
                  <a:pt x="27" y="263"/>
                </a:lnTo>
                <a:lnTo>
                  <a:pt x="28" y="263"/>
                </a:lnTo>
                <a:lnTo>
                  <a:pt x="29" y="262"/>
                </a:lnTo>
                <a:lnTo>
                  <a:pt x="31" y="262"/>
                </a:lnTo>
                <a:lnTo>
                  <a:pt x="31" y="262"/>
                </a:lnTo>
                <a:lnTo>
                  <a:pt x="32" y="262"/>
                </a:lnTo>
                <a:lnTo>
                  <a:pt x="32" y="262"/>
                </a:lnTo>
                <a:lnTo>
                  <a:pt x="33" y="261"/>
                </a:lnTo>
                <a:lnTo>
                  <a:pt x="35" y="260"/>
                </a:lnTo>
                <a:lnTo>
                  <a:pt x="37" y="260"/>
                </a:lnTo>
                <a:lnTo>
                  <a:pt x="37" y="259"/>
                </a:lnTo>
                <a:lnTo>
                  <a:pt x="39" y="258"/>
                </a:lnTo>
                <a:lnTo>
                  <a:pt x="40" y="258"/>
                </a:lnTo>
                <a:lnTo>
                  <a:pt x="41" y="257"/>
                </a:lnTo>
                <a:lnTo>
                  <a:pt x="41" y="258"/>
                </a:lnTo>
                <a:lnTo>
                  <a:pt x="43" y="258"/>
                </a:lnTo>
                <a:lnTo>
                  <a:pt x="44" y="257"/>
                </a:lnTo>
                <a:lnTo>
                  <a:pt x="45" y="257"/>
                </a:lnTo>
                <a:lnTo>
                  <a:pt x="45" y="256"/>
                </a:lnTo>
                <a:lnTo>
                  <a:pt x="46" y="256"/>
                </a:lnTo>
                <a:lnTo>
                  <a:pt x="47" y="256"/>
                </a:lnTo>
                <a:lnTo>
                  <a:pt x="48" y="256"/>
                </a:lnTo>
                <a:lnTo>
                  <a:pt x="49" y="256"/>
                </a:lnTo>
                <a:lnTo>
                  <a:pt x="50" y="255"/>
                </a:lnTo>
                <a:lnTo>
                  <a:pt x="50" y="254"/>
                </a:lnTo>
                <a:lnTo>
                  <a:pt x="51" y="253"/>
                </a:lnTo>
                <a:lnTo>
                  <a:pt x="52" y="253"/>
                </a:lnTo>
                <a:lnTo>
                  <a:pt x="52" y="254"/>
                </a:lnTo>
                <a:lnTo>
                  <a:pt x="53" y="254"/>
                </a:lnTo>
                <a:lnTo>
                  <a:pt x="53" y="253"/>
                </a:lnTo>
                <a:lnTo>
                  <a:pt x="54" y="253"/>
                </a:lnTo>
                <a:lnTo>
                  <a:pt x="54" y="253"/>
                </a:lnTo>
                <a:lnTo>
                  <a:pt x="55" y="253"/>
                </a:lnTo>
                <a:lnTo>
                  <a:pt x="55" y="252"/>
                </a:lnTo>
                <a:lnTo>
                  <a:pt x="56" y="252"/>
                </a:lnTo>
                <a:lnTo>
                  <a:pt x="56" y="251"/>
                </a:lnTo>
                <a:lnTo>
                  <a:pt x="57" y="251"/>
                </a:lnTo>
                <a:lnTo>
                  <a:pt x="58" y="250"/>
                </a:lnTo>
                <a:lnTo>
                  <a:pt x="59" y="250"/>
                </a:lnTo>
                <a:lnTo>
                  <a:pt x="59" y="250"/>
                </a:lnTo>
                <a:lnTo>
                  <a:pt x="59" y="249"/>
                </a:lnTo>
                <a:lnTo>
                  <a:pt x="60" y="249"/>
                </a:lnTo>
                <a:lnTo>
                  <a:pt x="61" y="249"/>
                </a:lnTo>
                <a:lnTo>
                  <a:pt x="61" y="248"/>
                </a:lnTo>
                <a:lnTo>
                  <a:pt x="62" y="247"/>
                </a:lnTo>
                <a:lnTo>
                  <a:pt x="63" y="246"/>
                </a:lnTo>
                <a:lnTo>
                  <a:pt x="64" y="246"/>
                </a:lnTo>
                <a:lnTo>
                  <a:pt x="65" y="245"/>
                </a:lnTo>
                <a:lnTo>
                  <a:pt x="65" y="244"/>
                </a:lnTo>
                <a:lnTo>
                  <a:pt x="65" y="244"/>
                </a:lnTo>
                <a:lnTo>
                  <a:pt x="66" y="244"/>
                </a:lnTo>
                <a:lnTo>
                  <a:pt x="65" y="244"/>
                </a:lnTo>
                <a:lnTo>
                  <a:pt x="65" y="245"/>
                </a:lnTo>
                <a:lnTo>
                  <a:pt x="65" y="246"/>
                </a:lnTo>
                <a:lnTo>
                  <a:pt x="64" y="246"/>
                </a:lnTo>
                <a:lnTo>
                  <a:pt x="64" y="247"/>
                </a:lnTo>
                <a:lnTo>
                  <a:pt x="65" y="247"/>
                </a:lnTo>
                <a:lnTo>
                  <a:pt x="66" y="248"/>
                </a:lnTo>
                <a:lnTo>
                  <a:pt x="67" y="248"/>
                </a:lnTo>
                <a:lnTo>
                  <a:pt x="67" y="247"/>
                </a:lnTo>
                <a:lnTo>
                  <a:pt x="68" y="247"/>
                </a:lnTo>
                <a:lnTo>
                  <a:pt x="68" y="246"/>
                </a:lnTo>
                <a:lnTo>
                  <a:pt x="68" y="245"/>
                </a:lnTo>
                <a:lnTo>
                  <a:pt x="68" y="245"/>
                </a:lnTo>
                <a:lnTo>
                  <a:pt x="68" y="246"/>
                </a:lnTo>
                <a:lnTo>
                  <a:pt x="69" y="246"/>
                </a:lnTo>
                <a:lnTo>
                  <a:pt x="70" y="246"/>
                </a:lnTo>
                <a:lnTo>
                  <a:pt x="71" y="246"/>
                </a:lnTo>
                <a:lnTo>
                  <a:pt x="71" y="245"/>
                </a:lnTo>
                <a:lnTo>
                  <a:pt x="71" y="244"/>
                </a:lnTo>
                <a:lnTo>
                  <a:pt x="71" y="244"/>
                </a:lnTo>
                <a:lnTo>
                  <a:pt x="72" y="244"/>
                </a:lnTo>
                <a:lnTo>
                  <a:pt x="72" y="244"/>
                </a:lnTo>
                <a:lnTo>
                  <a:pt x="73" y="244"/>
                </a:lnTo>
                <a:lnTo>
                  <a:pt x="74" y="244"/>
                </a:lnTo>
                <a:lnTo>
                  <a:pt x="74" y="244"/>
                </a:lnTo>
                <a:lnTo>
                  <a:pt x="75" y="244"/>
                </a:lnTo>
                <a:lnTo>
                  <a:pt x="75" y="243"/>
                </a:lnTo>
                <a:lnTo>
                  <a:pt x="75" y="242"/>
                </a:lnTo>
                <a:lnTo>
                  <a:pt x="76" y="241"/>
                </a:lnTo>
                <a:lnTo>
                  <a:pt x="77" y="241"/>
                </a:lnTo>
                <a:lnTo>
                  <a:pt x="77" y="240"/>
                </a:lnTo>
                <a:lnTo>
                  <a:pt x="78" y="239"/>
                </a:lnTo>
                <a:lnTo>
                  <a:pt x="78" y="238"/>
                </a:lnTo>
                <a:lnTo>
                  <a:pt x="79" y="238"/>
                </a:lnTo>
                <a:lnTo>
                  <a:pt x="80" y="238"/>
                </a:lnTo>
                <a:lnTo>
                  <a:pt x="81" y="238"/>
                </a:lnTo>
                <a:lnTo>
                  <a:pt x="81" y="239"/>
                </a:lnTo>
                <a:lnTo>
                  <a:pt x="82" y="239"/>
                </a:lnTo>
                <a:lnTo>
                  <a:pt x="83" y="239"/>
                </a:lnTo>
                <a:lnTo>
                  <a:pt x="84" y="238"/>
                </a:lnTo>
                <a:lnTo>
                  <a:pt x="84" y="237"/>
                </a:lnTo>
                <a:lnTo>
                  <a:pt x="85" y="237"/>
                </a:lnTo>
                <a:lnTo>
                  <a:pt x="85" y="236"/>
                </a:lnTo>
                <a:lnTo>
                  <a:pt x="86" y="236"/>
                </a:lnTo>
                <a:lnTo>
                  <a:pt x="86" y="235"/>
                </a:lnTo>
                <a:lnTo>
                  <a:pt x="86" y="235"/>
                </a:lnTo>
                <a:lnTo>
                  <a:pt x="86" y="236"/>
                </a:lnTo>
                <a:lnTo>
                  <a:pt x="87" y="236"/>
                </a:lnTo>
                <a:lnTo>
                  <a:pt x="88" y="237"/>
                </a:lnTo>
                <a:lnTo>
                  <a:pt x="88" y="238"/>
                </a:lnTo>
                <a:lnTo>
                  <a:pt x="89" y="238"/>
                </a:lnTo>
                <a:lnTo>
                  <a:pt x="90" y="238"/>
                </a:lnTo>
                <a:lnTo>
                  <a:pt x="91" y="239"/>
                </a:lnTo>
                <a:lnTo>
                  <a:pt x="91" y="240"/>
                </a:lnTo>
                <a:lnTo>
                  <a:pt x="92" y="241"/>
                </a:lnTo>
                <a:lnTo>
                  <a:pt x="93" y="241"/>
                </a:lnTo>
                <a:lnTo>
                  <a:pt x="93" y="242"/>
                </a:lnTo>
                <a:lnTo>
                  <a:pt x="93" y="243"/>
                </a:lnTo>
                <a:lnTo>
                  <a:pt x="92" y="243"/>
                </a:lnTo>
                <a:lnTo>
                  <a:pt x="92" y="244"/>
                </a:lnTo>
                <a:lnTo>
                  <a:pt x="92" y="244"/>
                </a:lnTo>
                <a:lnTo>
                  <a:pt x="91" y="245"/>
                </a:lnTo>
                <a:lnTo>
                  <a:pt x="91" y="246"/>
                </a:lnTo>
                <a:lnTo>
                  <a:pt x="91" y="247"/>
                </a:lnTo>
                <a:lnTo>
                  <a:pt x="91" y="248"/>
                </a:lnTo>
                <a:lnTo>
                  <a:pt x="90" y="249"/>
                </a:lnTo>
                <a:lnTo>
                  <a:pt x="90" y="250"/>
                </a:lnTo>
                <a:lnTo>
                  <a:pt x="89" y="250"/>
                </a:lnTo>
                <a:lnTo>
                  <a:pt x="89" y="251"/>
                </a:lnTo>
                <a:lnTo>
                  <a:pt x="88" y="252"/>
                </a:lnTo>
                <a:lnTo>
                  <a:pt x="87" y="252"/>
                </a:lnTo>
                <a:lnTo>
                  <a:pt x="87" y="253"/>
                </a:lnTo>
                <a:lnTo>
                  <a:pt x="86" y="253"/>
                </a:lnTo>
                <a:lnTo>
                  <a:pt x="86" y="253"/>
                </a:lnTo>
                <a:lnTo>
                  <a:pt x="86" y="254"/>
                </a:lnTo>
                <a:lnTo>
                  <a:pt x="86" y="255"/>
                </a:lnTo>
                <a:lnTo>
                  <a:pt x="86" y="255"/>
                </a:lnTo>
                <a:lnTo>
                  <a:pt x="86" y="256"/>
                </a:lnTo>
                <a:lnTo>
                  <a:pt x="86" y="257"/>
                </a:lnTo>
                <a:lnTo>
                  <a:pt x="86" y="258"/>
                </a:lnTo>
                <a:lnTo>
                  <a:pt x="86" y="259"/>
                </a:lnTo>
                <a:lnTo>
                  <a:pt x="87" y="260"/>
                </a:lnTo>
                <a:lnTo>
                  <a:pt x="87" y="261"/>
                </a:lnTo>
                <a:lnTo>
                  <a:pt x="87" y="262"/>
                </a:lnTo>
                <a:lnTo>
                  <a:pt x="86" y="262"/>
                </a:lnTo>
                <a:lnTo>
                  <a:pt x="86" y="263"/>
                </a:lnTo>
                <a:lnTo>
                  <a:pt x="85" y="263"/>
                </a:lnTo>
                <a:lnTo>
                  <a:pt x="85" y="264"/>
                </a:lnTo>
                <a:lnTo>
                  <a:pt x="84" y="264"/>
                </a:lnTo>
                <a:lnTo>
                  <a:pt x="84" y="265"/>
                </a:lnTo>
                <a:lnTo>
                  <a:pt x="84" y="266"/>
                </a:lnTo>
                <a:lnTo>
                  <a:pt x="84" y="267"/>
                </a:lnTo>
                <a:lnTo>
                  <a:pt x="84" y="268"/>
                </a:lnTo>
                <a:lnTo>
                  <a:pt x="83" y="268"/>
                </a:lnTo>
                <a:lnTo>
                  <a:pt x="83" y="269"/>
                </a:lnTo>
                <a:lnTo>
                  <a:pt x="83" y="270"/>
                </a:lnTo>
                <a:lnTo>
                  <a:pt x="82" y="270"/>
                </a:lnTo>
                <a:lnTo>
                  <a:pt x="82" y="271"/>
                </a:lnTo>
                <a:lnTo>
                  <a:pt x="82" y="271"/>
                </a:lnTo>
                <a:lnTo>
                  <a:pt x="83" y="271"/>
                </a:lnTo>
                <a:lnTo>
                  <a:pt x="84" y="271"/>
                </a:lnTo>
                <a:lnTo>
                  <a:pt x="85" y="271"/>
                </a:lnTo>
                <a:lnTo>
                  <a:pt x="86" y="271"/>
                </a:lnTo>
                <a:lnTo>
                  <a:pt x="86" y="271"/>
                </a:lnTo>
                <a:lnTo>
                  <a:pt x="86" y="271"/>
                </a:lnTo>
                <a:lnTo>
                  <a:pt x="86" y="271"/>
                </a:lnTo>
                <a:lnTo>
                  <a:pt x="86" y="271"/>
                </a:lnTo>
                <a:lnTo>
                  <a:pt x="86" y="270"/>
                </a:lnTo>
                <a:lnTo>
                  <a:pt x="88" y="270"/>
                </a:lnTo>
                <a:lnTo>
                  <a:pt x="88" y="269"/>
                </a:lnTo>
                <a:lnTo>
                  <a:pt x="89" y="269"/>
                </a:lnTo>
                <a:lnTo>
                  <a:pt x="90" y="268"/>
                </a:lnTo>
                <a:lnTo>
                  <a:pt x="91" y="268"/>
                </a:lnTo>
                <a:lnTo>
                  <a:pt x="92" y="267"/>
                </a:lnTo>
                <a:lnTo>
                  <a:pt x="93" y="266"/>
                </a:lnTo>
                <a:lnTo>
                  <a:pt x="94" y="266"/>
                </a:lnTo>
                <a:lnTo>
                  <a:pt x="95" y="264"/>
                </a:lnTo>
                <a:lnTo>
                  <a:pt x="95" y="264"/>
                </a:lnTo>
                <a:lnTo>
                  <a:pt x="96" y="264"/>
                </a:lnTo>
                <a:lnTo>
                  <a:pt x="97" y="265"/>
                </a:lnTo>
                <a:lnTo>
                  <a:pt x="96" y="266"/>
                </a:lnTo>
                <a:lnTo>
                  <a:pt x="96" y="267"/>
                </a:lnTo>
                <a:lnTo>
                  <a:pt x="97" y="267"/>
                </a:lnTo>
                <a:lnTo>
                  <a:pt x="97" y="266"/>
                </a:lnTo>
                <a:lnTo>
                  <a:pt x="97" y="265"/>
                </a:lnTo>
                <a:lnTo>
                  <a:pt x="97" y="264"/>
                </a:lnTo>
                <a:lnTo>
                  <a:pt x="96" y="264"/>
                </a:lnTo>
                <a:lnTo>
                  <a:pt x="96" y="263"/>
                </a:lnTo>
                <a:lnTo>
                  <a:pt x="95" y="263"/>
                </a:lnTo>
                <a:lnTo>
                  <a:pt x="95" y="264"/>
                </a:lnTo>
                <a:lnTo>
                  <a:pt x="95" y="264"/>
                </a:lnTo>
                <a:lnTo>
                  <a:pt x="95" y="263"/>
                </a:lnTo>
                <a:lnTo>
                  <a:pt x="94" y="263"/>
                </a:lnTo>
                <a:lnTo>
                  <a:pt x="94" y="262"/>
                </a:lnTo>
                <a:lnTo>
                  <a:pt x="95" y="262"/>
                </a:lnTo>
                <a:lnTo>
                  <a:pt x="95" y="262"/>
                </a:lnTo>
                <a:lnTo>
                  <a:pt x="96" y="262"/>
                </a:lnTo>
                <a:lnTo>
                  <a:pt x="97" y="263"/>
                </a:lnTo>
                <a:lnTo>
                  <a:pt x="98" y="263"/>
                </a:lnTo>
                <a:lnTo>
                  <a:pt x="97" y="263"/>
                </a:lnTo>
                <a:lnTo>
                  <a:pt x="97" y="262"/>
                </a:lnTo>
                <a:lnTo>
                  <a:pt x="96" y="262"/>
                </a:lnTo>
                <a:lnTo>
                  <a:pt x="95" y="262"/>
                </a:lnTo>
                <a:lnTo>
                  <a:pt x="95" y="261"/>
                </a:lnTo>
                <a:lnTo>
                  <a:pt x="96" y="262"/>
                </a:lnTo>
                <a:lnTo>
                  <a:pt x="97" y="262"/>
                </a:lnTo>
                <a:lnTo>
                  <a:pt x="98" y="263"/>
                </a:lnTo>
                <a:lnTo>
                  <a:pt x="100" y="264"/>
                </a:lnTo>
                <a:lnTo>
                  <a:pt x="100" y="265"/>
                </a:lnTo>
                <a:lnTo>
                  <a:pt x="101" y="265"/>
                </a:lnTo>
                <a:lnTo>
                  <a:pt x="102" y="266"/>
                </a:lnTo>
                <a:lnTo>
                  <a:pt x="103" y="267"/>
                </a:lnTo>
                <a:lnTo>
                  <a:pt x="104" y="267"/>
                </a:lnTo>
                <a:lnTo>
                  <a:pt x="105" y="268"/>
                </a:lnTo>
                <a:lnTo>
                  <a:pt x="107" y="270"/>
                </a:lnTo>
                <a:lnTo>
                  <a:pt x="108" y="270"/>
                </a:lnTo>
                <a:lnTo>
                  <a:pt x="109" y="271"/>
                </a:lnTo>
                <a:lnTo>
                  <a:pt x="111" y="270"/>
                </a:lnTo>
                <a:lnTo>
                  <a:pt x="112" y="270"/>
                </a:lnTo>
                <a:lnTo>
                  <a:pt x="114" y="271"/>
                </a:lnTo>
                <a:lnTo>
                  <a:pt x="115" y="271"/>
                </a:lnTo>
                <a:lnTo>
                  <a:pt x="116" y="271"/>
                </a:lnTo>
                <a:lnTo>
                  <a:pt x="117" y="271"/>
                </a:lnTo>
                <a:lnTo>
                  <a:pt x="118" y="271"/>
                </a:lnTo>
                <a:lnTo>
                  <a:pt x="118" y="271"/>
                </a:lnTo>
                <a:lnTo>
                  <a:pt x="119" y="271"/>
                </a:lnTo>
                <a:lnTo>
                  <a:pt x="119" y="270"/>
                </a:lnTo>
                <a:lnTo>
                  <a:pt x="120" y="270"/>
                </a:lnTo>
                <a:lnTo>
                  <a:pt x="122" y="268"/>
                </a:lnTo>
                <a:lnTo>
                  <a:pt x="122" y="267"/>
                </a:lnTo>
                <a:lnTo>
                  <a:pt x="123" y="267"/>
                </a:lnTo>
                <a:lnTo>
                  <a:pt x="123" y="267"/>
                </a:lnTo>
                <a:lnTo>
                  <a:pt x="124" y="267"/>
                </a:lnTo>
                <a:lnTo>
                  <a:pt x="126" y="266"/>
                </a:lnTo>
                <a:lnTo>
                  <a:pt x="127" y="266"/>
                </a:lnTo>
                <a:lnTo>
                  <a:pt x="127" y="265"/>
                </a:lnTo>
                <a:lnTo>
                  <a:pt x="128" y="265"/>
                </a:lnTo>
                <a:lnTo>
                  <a:pt x="129" y="265"/>
                </a:lnTo>
                <a:lnTo>
                  <a:pt x="130" y="264"/>
                </a:lnTo>
                <a:lnTo>
                  <a:pt x="131" y="264"/>
                </a:lnTo>
                <a:lnTo>
                  <a:pt x="132" y="263"/>
                </a:lnTo>
                <a:lnTo>
                  <a:pt x="132" y="263"/>
                </a:lnTo>
                <a:lnTo>
                  <a:pt x="133" y="263"/>
                </a:lnTo>
                <a:lnTo>
                  <a:pt x="133" y="262"/>
                </a:lnTo>
                <a:lnTo>
                  <a:pt x="134" y="262"/>
                </a:lnTo>
                <a:lnTo>
                  <a:pt x="135" y="262"/>
                </a:lnTo>
                <a:lnTo>
                  <a:pt x="136" y="262"/>
                </a:lnTo>
                <a:lnTo>
                  <a:pt x="137" y="262"/>
                </a:lnTo>
                <a:lnTo>
                  <a:pt x="138" y="262"/>
                </a:lnTo>
                <a:lnTo>
                  <a:pt x="139" y="262"/>
                </a:lnTo>
                <a:lnTo>
                  <a:pt x="139" y="261"/>
                </a:lnTo>
                <a:lnTo>
                  <a:pt x="140" y="261"/>
                </a:lnTo>
                <a:lnTo>
                  <a:pt x="141" y="261"/>
                </a:lnTo>
                <a:lnTo>
                  <a:pt x="141" y="260"/>
                </a:lnTo>
                <a:lnTo>
                  <a:pt x="143" y="258"/>
                </a:lnTo>
                <a:lnTo>
                  <a:pt x="143" y="257"/>
                </a:lnTo>
                <a:lnTo>
                  <a:pt x="145" y="256"/>
                </a:lnTo>
                <a:lnTo>
                  <a:pt x="146" y="255"/>
                </a:lnTo>
                <a:lnTo>
                  <a:pt x="147" y="255"/>
                </a:lnTo>
                <a:lnTo>
                  <a:pt x="147" y="254"/>
                </a:lnTo>
                <a:lnTo>
                  <a:pt x="148" y="254"/>
                </a:lnTo>
                <a:lnTo>
                  <a:pt x="148" y="253"/>
                </a:lnTo>
                <a:lnTo>
                  <a:pt x="149" y="253"/>
                </a:lnTo>
                <a:lnTo>
                  <a:pt x="149" y="253"/>
                </a:lnTo>
                <a:lnTo>
                  <a:pt x="150" y="253"/>
                </a:lnTo>
                <a:lnTo>
                  <a:pt x="150" y="252"/>
                </a:lnTo>
                <a:lnTo>
                  <a:pt x="150" y="251"/>
                </a:lnTo>
                <a:lnTo>
                  <a:pt x="152" y="248"/>
                </a:lnTo>
                <a:lnTo>
                  <a:pt x="153" y="248"/>
                </a:lnTo>
                <a:lnTo>
                  <a:pt x="153" y="247"/>
                </a:lnTo>
                <a:lnTo>
                  <a:pt x="154" y="246"/>
                </a:lnTo>
                <a:lnTo>
                  <a:pt x="155" y="246"/>
                </a:lnTo>
                <a:lnTo>
                  <a:pt x="156" y="245"/>
                </a:lnTo>
                <a:lnTo>
                  <a:pt x="157" y="245"/>
                </a:lnTo>
                <a:lnTo>
                  <a:pt x="157" y="244"/>
                </a:lnTo>
                <a:lnTo>
                  <a:pt x="158" y="244"/>
                </a:lnTo>
                <a:lnTo>
                  <a:pt x="159" y="244"/>
                </a:lnTo>
                <a:lnTo>
                  <a:pt x="159" y="244"/>
                </a:lnTo>
                <a:lnTo>
                  <a:pt x="161" y="244"/>
                </a:lnTo>
                <a:lnTo>
                  <a:pt x="162" y="244"/>
                </a:lnTo>
                <a:lnTo>
                  <a:pt x="163" y="244"/>
                </a:lnTo>
                <a:lnTo>
                  <a:pt x="164" y="244"/>
                </a:lnTo>
                <a:lnTo>
                  <a:pt x="165" y="243"/>
                </a:lnTo>
                <a:lnTo>
                  <a:pt x="165" y="244"/>
                </a:lnTo>
                <a:lnTo>
                  <a:pt x="166" y="244"/>
                </a:lnTo>
                <a:lnTo>
                  <a:pt x="167" y="244"/>
                </a:lnTo>
                <a:lnTo>
                  <a:pt x="167" y="244"/>
                </a:lnTo>
                <a:lnTo>
                  <a:pt x="168" y="244"/>
                </a:lnTo>
                <a:lnTo>
                  <a:pt x="170" y="244"/>
                </a:lnTo>
                <a:lnTo>
                  <a:pt x="171" y="243"/>
                </a:lnTo>
                <a:lnTo>
                  <a:pt x="172" y="243"/>
                </a:lnTo>
                <a:lnTo>
                  <a:pt x="173" y="243"/>
                </a:lnTo>
                <a:lnTo>
                  <a:pt x="173" y="242"/>
                </a:lnTo>
                <a:lnTo>
                  <a:pt x="174" y="242"/>
                </a:lnTo>
                <a:lnTo>
                  <a:pt x="175" y="242"/>
                </a:lnTo>
                <a:lnTo>
                  <a:pt x="176" y="242"/>
                </a:lnTo>
                <a:lnTo>
                  <a:pt x="177" y="242"/>
                </a:lnTo>
                <a:lnTo>
                  <a:pt x="178" y="242"/>
                </a:lnTo>
                <a:lnTo>
                  <a:pt x="179" y="242"/>
                </a:lnTo>
                <a:lnTo>
                  <a:pt x="181" y="241"/>
                </a:lnTo>
                <a:lnTo>
                  <a:pt x="183" y="240"/>
                </a:lnTo>
                <a:lnTo>
                  <a:pt x="184" y="240"/>
                </a:lnTo>
                <a:lnTo>
                  <a:pt x="184" y="239"/>
                </a:lnTo>
                <a:lnTo>
                  <a:pt x="186" y="237"/>
                </a:lnTo>
                <a:lnTo>
                  <a:pt x="187" y="237"/>
                </a:lnTo>
                <a:lnTo>
                  <a:pt x="187" y="237"/>
                </a:lnTo>
                <a:lnTo>
                  <a:pt x="189" y="236"/>
                </a:lnTo>
                <a:lnTo>
                  <a:pt x="190" y="235"/>
                </a:lnTo>
                <a:lnTo>
                  <a:pt x="191" y="235"/>
                </a:lnTo>
                <a:lnTo>
                  <a:pt x="192" y="234"/>
                </a:lnTo>
                <a:lnTo>
                  <a:pt x="194" y="232"/>
                </a:lnTo>
                <a:lnTo>
                  <a:pt x="194" y="231"/>
                </a:lnTo>
                <a:lnTo>
                  <a:pt x="195" y="229"/>
                </a:lnTo>
                <a:lnTo>
                  <a:pt x="196" y="228"/>
                </a:lnTo>
                <a:lnTo>
                  <a:pt x="196" y="228"/>
                </a:lnTo>
                <a:lnTo>
                  <a:pt x="196" y="227"/>
                </a:lnTo>
                <a:lnTo>
                  <a:pt x="197" y="226"/>
                </a:lnTo>
                <a:lnTo>
                  <a:pt x="197" y="226"/>
                </a:lnTo>
                <a:lnTo>
                  <a:pt x="198" y="226"/>
                </a:lnTo>
                <a:lnTo>
                  <a:pt x="199" y="226"/>
                </a:lnTo>
                <a:lnTo>
                  <a:pt x="200" y="226"/>
                </a:lnTo>
                <a:lnTo>
                  <a:pt x="201" y="226"/>
                </a:lnTo>
                <a:lnTo>
                  <a:pt x="202" y="226"/>
                </a:lnTo>
                <a:lnTo>
                  <a:pt x="203" y="226"/>
                </a:lnTo>
                <a:lnTo>
                  <a:pt x="203" y="225"/>
                </a:lnTo>
                <a:lnTo>
                  <a:pt x="204" y="225"/>
                </a:lnTo>
                <a:lnTo>
                  <a:pt x="205" y="225"/>
                </a:lnTo>
                <a:lnTo>
                  <a:pt x="205" y="225"/>
                </a:lnTo>
                <a:lnTo>
                  <a:pt x="206" y="225"/>
                </a:lnTo>
                <a:lnTo>
                  <a:pt x="207" y="225"/>
                </a:lnTo>
                <a:lnTo>
                  <a:pt x="207" y="224"/>
                </a:lnTo>
                <a:lnTo>
                  <a:pt x="208" y="224"/>
                </a:lnTo>
                <a:lnTo>
                  <a:pt x="209" y="223"/>
                </a:lnTo>
                <a:lnTo>
                  <a:pt x="211" y="221"/>
                </a:lnTo>
                <a:lnTo>
                  <a:pt x="211" y="220"/>
                </a:lnTo>
                <a:lnTo>
                  <a:pt x="211" y="219"/>
                </a:lnTo>
                <a:lnTo>
                  <a:pt x="212" y="219"/>
                </a:lnTo>
                <a:lnTo>
                  <a:pt x="211" y="219"/>
                </a:lnTo>
                <a:lnTo>
                  <a:pt x="212" y="218"/>
                </a:lnTo>
                <a:lnTo>
                  <a:pt x="212" y="217"/>
                </a:lnTo>
                <a:lnTo>
                  <a:pt x="212" y="216"/>
                </a:lnTo>
                <a:lnTo>
                  <a:pt x="212" y="216"/>
                </a:lnTo>
                <a:lnTo>
                  <a:pt x="213" y="215"/>
                </a:lnTo>
                <a:lnTo>
                  <a:pt x="214" y="214"/>
                </a:lnTo>
                <a:lnTo>
                  <a:pt x="214" y="213"/>
                </a:lnTo>
                <a:lnTo>
                  <a:pt x="215" y="213"/>
                </a:lnTo>
                <a:lnTo>
                  <a:pt x="216" y="212"/>
                </a:lnTo>
                <a:lnTo>
                  <a:pt x="216" y="211"/>
                </a:lnTo>
                <a:lnTo>
                  <a:pt x="217" y="210"/>
                </a:lnTo>
                <a:lnTo>
                  <a:pt x="219" y="209"/>
                </a:lnTo>
                <a:lnTo>
                  <a:pt x="220" y="209"/>
                </a:lnTo>
                <a:lnTo>
                  <a:pt x="221" y="208"/>
                </a:lnTo>
                <a:lnTo>
                  <a:pt x="222" y="207"/>
                </a:lnTo>
                <a:lnTo>
                  <a:pt x="222" y="207"/>
                </a:lnTo>
                <a:lnTo>
                  <a:pt x="223" y="206"/>
                </a:lnTo>
                <a:lnTo>
                  <a:pt x="223" y="205"/>
                </a:lnTo>
                <a:lnTo>
                  <a:pt x="223" y="205"/>
                </a:lnTo>
                <a:lnTo>
                  <a:pt x="223" y="204"/>
                </a:lnTo>
                <a:lnTo>
                  <a:pt x="224" y="204"/>
                </a:lnTo>
                <a:lnTo>
                  <a:pt x="225" y="203"/>
                </a:lnTo>
                <a:lnTo>
                  <a:pt x="225" y="202"/>
                </a:lnTo>
                <a:lnTo>
                  <a:pt x="226" y="202"/>
                </a:lnTo>
                <a:lnTo>
                  <a:pt x="226" y="201"/>
                </a:lnTo>
                <a:lnTo>
                  <a:pt x="227" y="201"/>
                </a:lnTo>
                <a:lnTo>
                  <a:pt x="228" y="201"/>
                </a:lnTo>
                <a:lnTo>
                  <a:pt x="229" y="201"/>
                </a:lnTo>
                <a:lnTo>
                  <a:pt x="230" y="201"/>
                </a:lnTo>
                <a:lnTo>
                  <a:pt x="230" y="202"/>
                </a:lnTo>
                <a:lnTo>
                  <a:pt x="230" y="203"/>
                </a:lnTo>
                <a:lnTo>
                  <a:pt x="230" y="204"/>
                </a:lnTo>
                <a:lnTo>
                  <a:pt x="230" y="205"/>
                </a:lnTo>
                <a:lnTo>
                  <a:pt x="229" y="205"/>
                </a:lnTo>
                <a:lnTo>
                  <a:pt x="229" y="206"/>
                </a:lnTo>
                <a:lnTo>
                  <a:pt x="228" y="206"/>
                </a:lnTo>
                <a:lnTo>
                  <a:pt x="228" y="207"/>
                </a:lnTo>
                <a:lnTo>
                  <a:pt x="229" y="207"/>
                </a:lnTo>
                <a:lnTo>
                  <a:pt x="229" y="207"/>
                </a:lnTo>
                <a:lnTo>
                  <a:pt x="229" y="208"/>
                </a:lnTo>
                <a:lnTo>
                  <a:pt x="230" y="208"/>
                </a:lnTo>
                <a:lnTo>
                  <a:pt x="230" y="209"/>
                </a:lnTo>
                <a:lnTo>
                  <a:pt x="230" y="210"/>
                </a:lnTo>
                <a:lnTo>
                  <a:pt x="231" y="210"/>
                </a:lnTo>
                <a:lnTo>
                  <a:pt x="231" y="211"/>
                </a:lnTo>
                <a:lnTo>
                  <a:pt x="232" y="211"/>
                </a:lnTo>
                <a:lnTo>
                  <a:pt x="232" y="211"/>
                </a:lnTo>
                <a:lnTo>
                  <a:pt x="233" y="211"/>
                </a:lnTo>
                <a:lnTo>
                  <a:pt x="234" y="211"/>
                </a:lnTo>
                <a:lnTo>
                  <a:pt x="235" y="211"/>
                </a:lnTo>
                <a:lnTo>
                  <a:pt x="236" y="211"/>
                </a:lnTo>
                <a:lnTo>
                  <a:pt x="237" y="211"/>
                </a:lnTo>
                <a:lnTo>
                  <a:pt x="237" y="212"/>
                </a:lnTo>
                <a:lnTo>
                  <a:pt x="238" y="212"/>
                </a:lnTo>
                <a:lnTo>
                  <a:pt x="238" y="213"/>
                </a:lnTo>
                <a:lnTo>
                  <a:pt x="238" y="214"/>
                </a:lnTo>
                <a:lnTo>
                  <a:pt x="238" y="215"/>
                </a:lnTo>
                <a:lnTo>
                  <a:pt x="238" y="216"/>
                </a:lnTo>
                <a:lnTo>
                  <a:pt x="238" y="216"/>
                </a:lnTo>
                <a:lnTo>
                  <a:pt x="238" y="217"/>
                </a:lnTo>
                <a:lnTo>
                  <a:pt x="238" y="218"/>
                </a:lnTo>
                <a:lnTo>
                  <a:pt x="237" y="219"/>
                </a:lnTo>
                <a:lnTo>
                  <a:pt x="237" y="220"/>
                </a:lnTo>
                <a:lnTo>
                  <a:pt x="238" y="220"/>
                </a:lnTo>
                <a:lnTo>
                  <a:pt x="239" y="220"/>
                </a:lnTo>
                <a:lnTo>
                  <a:pt x="239" y="219"/>
                </a:lnTo>
                <a:lnTo>
                  <a:pt x="240" y="219"/>
                </a:lnTo>
                <a:lnTo>
                  <a:pt x="241" y="220"/>
                </a:lnTo>
                <a:lnTo>
                  <a:pt x="241" y="220"/>
                </a:lnTo>
                <a:lnTo>
                  <a:pt x="241" y="221"/>
                </a:lnTo>
                <a:lnTo>
                  <a:pt x="242" y="221"/>
                </a:lnTo>
                <a:lnTo>
                  <a:pt x="242" y="222"/>
                </a:lnTo>
                <a:lnTo>
                  <a:pt x="243" y="223"/>
                </a:lnTo>
                <a:lnTo>
                  <a:pt x="243" y="224"/>
                </a:lnTo>
                <a:lnTo>
                  <a:pt x="243" y="225"/>
                </a:lnTo>
                <a:lnTo>
                  <a:pt x="243" y="226"/>
                </a:lnTo>
                <a:lnTo>
                  <a:pt x="242" y="226"/>
                </a:lnTo>
                <a:lnTo>
                  <a:pt x="243" y="227"/>
                </a:lnTo>
                <a:lnTo>
                  <a:pt x="242" y="227"/>
                </a:lnTo>
                <a:lnTo>
                  <a:pt x="242" y="228"/>
                </a:lnTo>
                <a:lnTo>
                  <a:pt x="242" y="229"/>
                </a:lnTo>
                <a:lnTo>
                  <a:pt x="242" y="230"/>
                </a:lnTo>
                <a:lnTo>
                  <a:pt x="242" y="231"/>
                </a:lnTo>
                <a:lnTo>
                  <a:pt x="241" y="232"/>
                </a:lnTo>
                <a:lnTo>
                  <a:pt x="241" y="233"/>
                </a:lnTo>
                <a:lnTo>
                  <a:pt x="241" y="234"/>
                </a:lnTo>
                <a:lnTo>
                  <a:pt x="241" y="235"/>
                </a:lnTo>
                <a:lnTo>
                  <a:pt x="241" y="235"/>
                </a:lnTo>
                <a:lnTo>
                  <a:pt x="241" y="236"/>
                </a:lnTo>
                <a:lnTo>
                  <a:pt x="241" y="237"/>
                </a:lnTo>
                <a:lnTo>
                  <a:pt x="241" y="238"/>
                </a:lnTo>
                <a:lnTo>
                  <a:pt x="241" y="239"/>
                </a:lnTo>
                <a:lnTo>
                  <a:pt x="242" y="239"/>
                </a:lnTo>
                <a:lnTo>
                  <a:pt x="242" y="240"/>
                </a:lnTo>
                <a:lnTo>
                  <a:pt x="242" y="241"/>
                </a:lnTo>
                <a:lnTo>
                  <a:pt x="243" y="242"/>
                </a:lnTo>
                <a:lnTo>
                  <a:pt x="242" y="243"/>
                </a:lnTo>
                <a:lnTo>
                  <a:pt x="241" y="243"/>
                </a:lnTo>
                <a:lnTo>
                  <a:pt x="242" y="243"/>
                </a:lnTo>
                <a:lnTo>
                  <a:pt x="242" y="244"/>
                </a:lnTo>
                <a:lnTo>
                  <a:pt x="241" y="244"/>
                </a:lnTo>
                <a:lnTo>
                  <a:pt x="241" y="244"/>
                </a:lnTo>
                <a:lnTo>
                  <a:pt x="241" y="245"/>
                </a:lnTo>
                <a:lnTo>
                  <a:pt x="242" y="245"/>
                </a:lnTo>
                <a:lnTo>
                  <a:pt x="243" y="245"/>
                </a:lnTo>
                <a:lnTo>
                  <a:pt x="244" y="244"/>
                </a:lnTo>
                <a:lnTo>
                  <a:pt x="244" y="244"/>
                </a:lnTo>
                <a:lnTo>
                  <a:pt x="244" y="243"/>
                </a:lnTo>
                <a:lnTo>
                  <a:pt x="245" y="243"/>
                </a:lnTo>
                <a:lnTo>
                  <a:pt x="245" y="242"/>
                </a:lnTo>
                <a:lnTo>
                  <a:pt x="245" y="241"/>
                </a:lnTo>
                <a:lnTo>
                  <a:pt x="245" y="240"/>
                </a:lnTo>
                <a:lnTo>
                  <a:pt x="246" y="240"/>
                </a:lnTo>
                <a:lnTo>
                  <a:pt x="246" y="239"/>
                </a:lnTo>
                <a:lnTo>
                  <a:pt x="247" y="238"/>
                </a:lnTo>
                <a:lnTo>
                  <a:pt x="248" y="237"/>
                </a:lnTo>
                <a:lnTo>
                  <a:pt x="248" y="236"/>
                </a:lnTo>
                <a:lnTo>
                  <a:pt x="248" y="235"/>
                </a:lnTo>
                <a:lnTo>
                  <a:pt x="247" y="235"/>
                </a:lnTo>
                <a:lnTo>
                  <a:pt x="247" y="236"/>
                </a:lnTo>
                <a:lnTo>
                  <a:pt x="246" y="235"/>
                </a:lnTo>
                <a:lnTo>
                  <a:pt x="247" y="235"/>
                </a:lnTo>
                <a:lnTo>
                  <a:pt x="247" y="235"/>
                </a:lnTo>
                <a:lnTo>
                  <a:pt x="248" y="234"/>
                </a:lnTo>
                <a:lnTo>
                  <a:pt x="249" y="234"/>
                </a:lnTo>
                <a:lnTo>
                  <a:pt x="249" y="235"/>
                </a:lnTo>
                <a:lnTo>
                  <a:pt x="250" y="235"/>
                </a:lnTo>
                <a:lnTo>
                  <a:pt x="250" y="234"/>
                </a:lnTo>
                <a:lnTo>
                  <a:pt x="251" y="234"/>
                </a:lnTo>
                <a:lnTo>
                  <a:pt x="251" y="233"/>
                </a:lnTo>
                <a:lnTo>
                  <a:pt x="251" y="232"/>
                </a:lnTo>
                <a:lnTo>
                  <a:pt x="252" y="232"/>
                </a:lnTo>
                <a:lnTo>
                  <a:pt x="252" y="231"/>
                </a:lnTo>
                <a:lnTo>
                  <a:pt x="253" y="231"/>
                </a:lnTo>
                <a:lnTo>
                  <a:pt x="253" y="230"/>
                </a:lnTo>
                <a:lnTo>
                  <a:pt x="255" y="229"/>
                </a:lnTo>
                <a:lnTo>
                  <a:pt x="255" y="228"/>
                </a:lnTo>
                <a:lnTo>
                  <a:pt x="256" y="227"/>
                </a:lnTo>
                <a:lnTo>
                  <a:pt x="257" y="227"/>
                </a:lnTo>
                <a:lnTo>
                  <a:pt x="259" y="226"/>
                </a:lnTo>
                <a:lnTo>
                  <a:pt x="260" y="226"/>
                </a:lnTo>
                <a:lnTo>
                  <a:pt x="260" y="225"/>
                </a:lnTo>
                <a:lnTo>
                  <a:pt x="260" y="225"/>
                </a:lnTo>
                <a:lnTo>
                  <a:pt x="261" y="224"/>
                </a:lnTo>
                <a:lnTo>
                  <a:pt x="262" y="224"/>
                </a:lnTo>
                <a:lnTo>
                  <a:pt x="262" y="223"/>
                </a:lnTo>
                <a:lnTo>
                  <a:pt x="263" y="223"/>
                </a:lnTo>
                <a:lnTo>
                  <a:pt x="263" y="224"/>
                </a:lnTo>
                <a:lnTo>
                  <a:pt x="262" y="224"/>
                </a:lnTo>
                <a:lnTo>
                  <a:pt x="262" y="225"/>
                </a:lnTo>
                <a:lnTo>
                  <a:pt x="262" y="226"/>
                </a:lnTo>
                <a:lnTo>
                  <a:pt x="260" y="228"/>
                </a:lnTo>
                <a:lnTo>
                  <a:pt x="260" y="228"/>
                </a:lnTo>
                <a:lnTo>
                  <a:pt x="259" y="229"/>
                </a:lnTo>
                <a:lnTo>
                  <a:pt x="258" y="229"/>
                </a:lnTo>
                <a:lnTo>
                  <a:pt x="258" y="230"/>
                </a:lnTo>
                <a:lnTo>
                  <a:pt x="257" y="231"/>
                </a:lnTo>
                <a:lnTo>
                  <a:pt x="257" y="232"/>
                </a:lnTo>
                <a:lnTo>
                  <a:pt x="256" y="233"/>
                </a:lnTo>
                <a:lnTo>
                  <a:pt x="256" y="234"/>
                </a:lnTo>
                <a:lnTo>
                  <a:pt x="256" y="235"/>
                </a:lnTo>
                <a:lnTo>
                  <a:pt x="256" y="235"/>
                </a:lnTo>
                <a:lnTo>
                  <a:pt x="255" y="236"/>
                </a:lnTo>
                <a:lnTo>
                  <a:pt x="254" y="237"/>
                </a:lnTo>
                <a:lnTo>
                  <a:pt x="255" y="237"/>
                </a:lnTo>
                <a:lnTo>
                  <a:pt x="256" y="237"/>
                </a:lnTo>
                <a:lnTo>
                  <a:pt x="256" y="236"/>
                </a:lnTo>
                <a:lnTo>
                  <a:pt x="257" y="235"/>
                </a:lnTo>
                <a:lnTo>
                  <a:pt x="257" y="235"/>
                </a:lnTo>
                <a:lnTo>
                  <a:pt x="257" y="234"/>
                </a:lnTo>
                <a:lnTo>
                  <a:pt x="258" y="233"/>
                </a:lnTo>
                <a:lnTo>
                  <a:pt x="258" y="232"/>
                </a:lnTo>
                <a:lnTo>
                  <a:pt x="259" y="232"/>
                </a:lnTo>
                <a:lnTo>
                  <a:pt x="259" y="231"/>
                </a:lnTo>
                <a:lnTo>
                  <a:pt x="259" y="230"/>
                </a:lnTo>
                <a:lnTo>
                  <a:pt x="260" y="230"/>
                </a:lnTo>
                <a:lnTo>
                  <a:pt x="260" y="229"/>
                </a:lnTo>
                <a:lnTo>
                  <a:pt x="261" y="229"/>
                </a:lnTo>
                <a:lnTo>
                  <a:pt x="262" y="229"/>
                </a:lnTo>
                <a:lnTo>
                  <a:pt x="263" y="229"/>
                </a:lnTo>
                <a:lnTo>
                  <a:pt x="263" y="228"/>
                </a:lnTo>
                <a:lnTo>
                  <a:pt x="264" y="228"/>
                </a:lnTo>
                <a:lnTo>
                  <a:pt x="265" y="228"/>
                </a:lnTo>
                <a:lnTo>
                  <a:pt x="266" y="228"/>
                </a:lnTo>
                <a:lnTo>
                  <a:pt x="267" y="227"/>
                </a:lnTo>
                <a:lnTo>
                  <a:pt x="268" y="227"/>
                </a:lnTo>
                <a:lnTo>
                  <a:pt x="269" y="227"/>
                </a:lnTo>
                <a:lnTo>
                  <a:pt x="269" y="228"/>
                </a:lnTo>
                <a:lnTo>
                  <a:pt x="270" y="228"/>
                </a:lnTo>
                <a:lnTo>
                  <a:pt x="271" y="228"/>
                </a:lnTo>
                <a:lnTo>
                  <a:pt x="272" y="228"/>
                </a:lnTo>
                <a:lnTo>
                  <a:pt x="273" y="228"/>
                </a:lnTo>
                <a:lnTo>
                  <a:pt x="274" y="228"/>
                </a:lnTo>
                <a:lnTo>
                  <a:pt x="275" y="228"/>
                </a:lnTo>
                <a:lnTo>
                  <a:pt x="276" y="228"/>
                </a:lnTo>
                <a:lnTo>
                  <a:pt x="277" y="228"/>
                </a:lnTo>
                <a:lnTo>
                  <a:pt x="277" y="227"/>
                </a:lnTo>
                <a:lnTo>
                  <a:pt x="278" y="227"/>
                </a:lnTo>
                <a:lnTo>
                  <a:pt x="278" y="227"/>
                </a:lnTo>
                <a:lnTo>
                  <a:pt x="282" y="229"/>
                </a:lnTo>
                <a:lnTo>
                  <a:pt x="283" y="229"/>
                </a:lnTo>
                <a:lnTo>
                  <a:pt x="284" y="229"/>
                </a:lnTo>
                <a:lnTo>
                  <a:pt x="284" y="228"/>
                </a:lnTo>
                <a:lnTo>
                  <a:pt x="285" y="228"/>
                </a:lnTo>
                <a:lnTo>
                  <a:pt x="285" y="229"/>
                </a:lnTo>
                <a:lnTo>
                  <a:pt x="286" y="229"/>
                </a:lnTo>
                <a:lnTo>
                  <a:pt x="287" y="229"/>
                </a:lnTo>
                <a:lnTo>
                  <a:pt x="287" y="230"/>
                </a:lnTo>
                <a:lnTo>
                  <a:pt x="287" y="231"/>
                </a:lnTo>
                <a:lnTo>
                  <a:pt x="288" y="231"/>
                </a:lnTo>
                <a:lnTo>
                  <a:pt x="289" y="231"/>
                </a:lnTo>
                <a:lnTo>
                  <a:pt x="290" y="232"/>
                </a:lnTo>
                <a:lnTo>
                  <a:pt x="290" y="233"/>
                </a:lnTo>
                <a:lnTo>
                  <a:pt x="290" y="234"/>
                </a:lnTo>
                <a:lnTo>
                  <a:pt x="291" y="235"/>
                </a:lnTo>
                <a:lnTo>
                  <a:pt x="292" y="235"/>
                </a:lnTo>
                <a:lnTo>
                  <a:pt x="293" y="234"/>
                </a:lnTo>
                <a:lnTo>
                  <a:pt x="293" y="233"/>
                </a:lnTo>
                <a:lnTo>
                  <a:pt x="294" y="233"/>
                </a:lnTo>
                <a:lnTo>
                  <a:pt x="294" y="234"/>
                </a:lnTo>
                <a:lnTo>
                  <a:pt x="294" y="235"/>
                </a:lnTo>
                <a:lnTo>
                  <a:pt x="295" y="235"/>
                </a:lnTo>
                <a:lnTo>
                  <a:pt x="296" y="235"/>
                </a:lnTo>
                <a:lnTo>
                  <a:pt x="296" y="235"/>
                </a:lnTo>
                <a:lnTo>
                  <a:pt x="296" y="235"/>
                </a:lnTo>
                <a:lnTo>
                  <a:pt x="297" y="235"/>
                </a:lnTo>
                <a:lnTo>
                  <a:pt x="298" y="237"/>
                </a:lnTo>
                <a:lnTo>
                  <a:pt x="299" y="237"/>
                </a:lnTo>
                <a:lnTo>
                  <a:pt x="300" y="237"/>
                </a:lnTo>
                <a:lnTo>
                  <a:pt x="300" y="238"/>
                </a:lnTo>
                <a:lnTo>
                  <a:pt x="300" y="239"/>
                </a:lnTo>
                <a:lnTo>
                  <a:pt x="300" y="240"/>
                </a:lnTo>
                <a:lnTo>
                  <a:pt x="300" y="241"/>
                </a:lnTo>
                <a:lnTo>
                  <a:pt x="301" y="242"/>
                </a:lnTo>
                <a:lnTo>
                  <a:pt x="302" y="244"/>
                </a:lnTo>
                <a:lnTo>
                  <a:pt x="303" y="244"/>
                </a:lnTo>
                <a:lnTo>
                  <a:pt x="303" y="244"/>
                </a:lnTo>
                <a:lnTo>
                  <a:pt x="304" y="244"/>
                </a:lnTo>
                <a:lnTo>
                  <a:pt x="304" y="245"/>
                </a:lnTo>
                <a:lnTo>
                  <a:pt x="305" y="245"/>
                </a:lnTo>
                <a:lnTo>
                  <a:pt x="305" y="246"/>
                </a:lnTo>
                <a:lnTo>
                  <a:pt x="305" y="247"/>
                </a:lnTo>
                <a:lnTo>
                  <a:pt x="305" y="248"/>
                </a:lnTo>
                <a:lnTo>
                  <a:pt x="306" y="249"/>
                </a:lnTo>
                <a:lnTo>
                  <a:pt x="306" y="250"/>
                </a:lnTo>
                <a:lnTo>
                  <a:pt x="307" y="250"/>
                </a:lnTo>
                <a:lnTo>
                  <a:pt x="308" y="251"/>
                </a:lnTo>
                <a:lnTo>
                  <a:pt x="309" y="251"/>
                </a:lnTo>
                <a:lnTo>
                  <a:pt x="309" y="252"/>
                </a:lnTo>
                <a:lnTo>
                  <a:pt x="310" y="253"/>
                </a:lnTo>
                <a:lnTo>
                  <a:pt x="310" y="253"/>
                </a:lnTo>
                <a:lnTo>
                  <a:pt x="311" y="253"/>
                </a:lnTo>
                <a:lnTo>
                  <a:pt x="311" y="254"/>
                </a:lnTo>
                <a:lnTo>
                  <a:pt x="312" y="254"/>
                </a:lnTo>
                <a:lnTo>
                  <a:pt x="313" y="254"/>
                </a:lnTo>
                <a:lnTo>
                  <a:pt x="314" y="254"/>
                </a:lnTo>
                <a:lnTo>
                  <a:pt x="314" y="255"/>
                </a:lnTo>
                <a:lnTo>
                  <a:pt x="314" y="255"/>
                </a:lnTo>
                <a:lnTo>
                  <a:pt x="314" y="254"/>
                </a:lnTo>
                <a:lnTo>
                  <a:pt x="315" y="254"/>
                </a:lnTo>
                <a:lnTo>
                  <a:pt x="315" y="255"/>
                </a:lnTo>
                <a:lnTo>
                  <a:pt x="314" y="255"/>
                </a:lnTo>
                <a:lnTo>
                  <a:pt x="314" y="256"/>
                </a:lnTo>
                <a:lnTo>
                  <a:pt x="314" y="257"/>
                </a:lnTo>
                <a:lnTo>
                  <a:pt x="315" y="257"/>
                </a:lnTo>
                <a:lnTo>
                  <a:pt x="315" y="258"/>
                </a:lnTo>
                <a:lnTo>
                  <a:pt x="316" y="258"/>
                </a:lnTo>
                <a:lnTo>
                  <a:pt x="315" y="259"/>
                </a:lnTo>
                <a:lnTo>
                  <a:pt x="315" y="260"/>
                </a:lnTo>
                <a:lnTo>
                  <a:pt x="315" y="261"/>
                </a:lnTo>
                <a:lnTo>
                  <a:pt x="315" y="262"/>
                </a:lnTo>
                <a:lnTo>
                  <a:pt x="316" y="262"/>
                </a:lnTo>
                <a:lnTo>
                  <a:pt x="317" y="262"/>
                </a:lnTo>
                <a:lnTo>
                  <a:pt x="318" y="262"/>
                </a:lnTo>
                <a:lnTo>
                  <a:pt x="319" y="262"/>
                </a:lnTo>
                <a:lnTo>
                  <a:pt x="320" y="263"/>
                </a:lnTo>
                <a:lnTo>
                  <a:pt x="321" y="263"/>
                </a:lnTo>
                <a:lnTo>
                  <a:pt x="322" y="263"/>
                </a:lnTo>
                <a:lnTo>
                  <a:pt x="323" y="263"/>
                </a:lnTo>
                <a:lnTo>
                  <a:pt x="324" y="263"/>
                </a:lnTo>
                <a:lnTo>
                  <a:pt x="325" y="263"/>
                </a:lnTo>
                <a:lnTo>
                  <a:pt x="326" y="262"/>
                </a:lnTo>
                <a:lnTo>
                  <a:pt x="327" y="262"/>
                </a:lnTo>
                <a:lnTo>
                  <a:pt x="328" y="262"/>
                </a:lnTo>
                <a:lnTo>
                  <a:pt x="329" y="262"/>
                </a:lnTo>
                <a:lnTo>
                  <a:pt x="330" y="261"/>
                </a:lnTo>
                <a:lnTo>
                  <a:pt x="330" y="262"/>
                </a:lnTo>
                <a:lnTo>
                  <a:pt x="331" y="262"/>
                </a:lnTo>
                <a:lnTo>
                  <a:pt x="332" y="262"/>
                </a:lnTo>
                <a:lnTo>
                  <a:pt x="333" y="262"/>
                </a:lnTo>
                <a:lnTo>
                  <a:pt x="333" y="261"/>
                </a:lnTo>
                <a:lnTo>
                  <a:pt x="334" y="260"/>
                </a:lnTo>
                <a:lnTo>
                  <a:pt x="335" y="260"/>
                </a:lnTo>
                <a:lnTo>
                  <a:pt x="336" y="259"/>
                </a:lnTo>
                <a:lnTo>
                  <a:pt x="337" y="259"/>
                </a:lnTo>
                <a:lnTo>
                  <a:pt x="337" y="258"/>
                </a:lnTo>
                <a:lnTo>
                  <a:pt x="339" y="258"/>
                </a:lnTo>
                <a:lnTo>
                  <a:pt x="339" y="257"/>
                </a:lnTo>
                <a:lnTo>
                  <a:pt x="340" y="257"/>
                </a:lnTo>
                <a:lnTo>
                  <a:pt x="341" y="258"/>
                </a:lnTo>
                <a:lnTo>
                  <a:pt x="342" y="258"/>
                </a:lnTo>
                <a:lnTo>
                  <a:pt x="342" y="259"/>
                </a:lnTo>
                <a:lnTo>
                  <a:pt x="342" y="260"/>
                </a:lnTo>
                <a:lnTo>
                  <a:pt x="343" y="260"/>
                </a:lnTo>
                <a:lnTo>
                  <a:pt x="343" y="261"/>
                </a:lnTo>
                <a:lnTo>
                  <a:pt x="343" y="262"/>
                </a:lnTo>
                <a:lnTo>
                  <a:pt x="344" y="262"/>
                </a:lnTo>
                <a:lnTo>
                  <a:pt x="343" y="263"/>
                </a:lnTo>
                <a:lnTo>
                  <a:pt x="344" y="263"/>
                </a:lnTo>
                <a:lnTo>
                  <a:pt x="346" y="264"/>
                </a:lnTo>
                <a:lnTo>
                  <a:pt x="347" y="263"/>
                </a:lnTo>
                <a:lnTo>
                  <a:pt x="348" y="264"/>
                </a:lnTo>
                <a:lnTo>
                  <a:pt x="348" y="265"/>
                </a:lnTo>
                <a:lnTo>
                  <a:pt x="349" y="266"/>
                </a:lnTo>
                <a:lnTo>
                  <a:pt x="350" y="266"/>
                </a:lnTo>
                <a:lnTo>
                  <a:pt x="351" y="266"/>
                </a:lnTo>
                <a:lnTo>
                  <a:pt x="351" y="266"/>
                </a:lnTo>
                <a:lnTo>
                  <a:pt x="352" y="266"/>
                </a:lnTo>
                <a:lnTo>
                  <a:pt x="352" y="265"/>
                </a:lnTo>
                <a:lnTo>
                  <a:pt x="353" y="265"/>
                </a:lnTo>
                <a:lnTo>
                  <a:pt x="353" y="264"/>
                </a:lnTo>
                <a:lnTo>
                  <a:pt x="353" y="263"/>
                </a:lnTo>
                <a:lnTo>
                  <a:pt x="353" y="262"/>
                </a:lnTo>
                <a:lnTo>
                  <a:pt x="354" y="262"/>
                </a:lnTo>
                <a:lnTo>
                  <a:pt x="354" y="262"/>
                </a:lnTo>
                <a:lnTo>
                  <a:pt x="355" y="262"/>
                </a:lnTo>
                <a:lnTo>
                  <a:pt x="356" y="262"/>
                </a:lnTo>
                <a:lnTo>
                  <a:pt x="357" y="261"/>
                </a:lnTo>
                <a:lnTo>
                  <a:pt x="357" y="262"/>
                </a:lnTo>
                <a:lnTo>
                  <a:pt x="358" y="262"/>
                </a:lnTo>
                <a:lnTo>
                  <a:pt x="359" y="262"/>
                </a:lnTo>
                <a:lnTo>
                  <a:pt x="359" y="262"/>
                </a:lnTo>
                <a:lnTo>
                  <a:pt x="360" y="263"/>
                </a:lnTo>
                <a:lnTo>
                  <a:pt x="360" y="264"/>
                </a:lnTo>
                <a:lnTo>
                  <a:pt x="360" y="264"/>
                </a:lnTo>
                <a:lnTo>
                  <a:pt x="361" y="265"/>
                </a:lnTo>
                <a:lnTo>
                  <a:pt x="361" y="264"/>
                </a:lnTo>
                <a:lnTo>
                  <a:pt x="363" y="264"/>
                </a:lnTo>
                <a:lnTo>
                  <a:pt x="364" y="264"/>
                </a:lnTo>
                <a:lnTo>
                  <a:pt x="364" y="265"/>
                </a:lnTo>
                <a:lnTo>
                  <a:pt x="363" y="266"/>
                </a:lnTo>
                <a:lnTo>
                  <a:pt x="364" y="267"/>
                </a:lnTo>
                <a:lnTo>
                  <a:pt x="365" y="267"/>
                </a:lnTo>
                <a:lnTo>
                  <a:pt x="366" y="266"/>
                </a:lnTo>
                <a:lnTo>
                  <a:pt x="366" y="265"/>
                </a:lnTo>
                <a:lnTo>
                  <a:pt x="367" y="264"/>
                </a:lnTo>
                <a:lnTo>
                  <a:pt x="367" y="263"/>
                </a:lnTo>
                <a:lnTo>
                  <a:pt x="367" y="262"/>
                </a:lnTo>
                <a:lnTo>
                  <a:pt x="368" y="262"/>
                </a:lnTo>
                <a:lnTo>
                  <a:pt x="368" y="262"/>
                </a:lnTo>
                <a:lnTo>
                  <a:pt x="369" y="259"/>
                </a:lnTo>
                <a:lnTo>
                  <a:pt x="370" y="259"/>
                </a:lnTo>
                <a:lnTo>
                  <a:pt x="370" y="258"/>
                </a:lnTo>
                <a:lnTo>
                  <a:pt x="372" y="256"/>
                </a:lnTo>
                <a:lnTo>
                  <a:pt x="373" y="255"/>
                </a:lnTo>
                <a:lnTo>
                  <a:pt x="374" y="254"/>
                </a:lnTo>
                <a:lnTo>
                  <a:pt x="374" y="253"/>
                </a:lnTo>
                <a:lnTo>
                  <a:pt x="375" y="253"/>
                </a:lnTo>
                <a:lnTo>
                  <a:pt x="375" y="253"/>
                </a:lnTo>
                <a:lnTo>
                  <a:pt x="376" y="253"/>
                </a:lnTo>
                <a:lnTo>
                  <a:pt x="377" y="253"/>
                </a:lnTo>
                <a:lnTo>
                  <a:pt x="378" y="252"/>
                </a:lnTo>
                <a:lnTo>
                  <a:pt x="379" y="252"/>
                </a:lnTo>
                <a:lnTo>
                  <a:pt x="381" y="250"/>
                </a:lnTo>
                <a:lnTo>
                  <a:pt x="385" y="247"/>
                </a:lnTo>
                <a:lnTo>
                  <a:pt x="386" y="246"/>
                </a:lnTo>
                <a:lnTo>
                  <a:pt x="387" y="245"/>
                </a:lnTo>
                <a:lnTo>
                  <a:pt x="387" y="245"/>
                </a:lnTo>
                <a:lnTo>
                  <a:pt x="388" y="244"/>
                </a:lnTo>
                <a:lnTo>
                  <a:pt x="389" y="244"/>
                </a:lnTo>
                <a:lnTo>
                  <a:pt x="390" y="243"/>
                </a:lnTo>
                <a:lnTo>
                  <a:pt x="391" y="242"/>
                </a:lnTo>
                <a:lnTo>
                  <a:pt x="392" y="242"/>
                </a:lnTo>
                <a:lnTo>
                  <a:pt x="392" y="241"/>
                </a:lnTo>
                <a:lnTo>
                  <a:pt x="393" y="241"/>
                </a:lnTo>
                <a:lnTo>
                  <a:pt x="393" y="240"/>
                </a:lnTo>
                <a:lnTo>
                  <a:pt x="394" y="240"/>
                </a:lnTo>
                <a:lnTo>
                  <a:pt x="394" y="239"/>
                </a:lnTo>
                <a:lnTo>
                  <a:pt x="395" y="239"/>
                </a:lnTo>
                <a:lnTo>
                  <a:pt x="396" y="239"/>
                </a:lnTo>
                <a:lnTo>
                  <a:pt x="396" y="240"/>
                </a:lnTo>
                <a:lnTo>
                  <a:pt x="396" y="240"/>
                </a:lnTo>
                <a:lnTo>
                  <a:pt x="397" y="241"/>
                </a:lnTo>
                <a:lnTo>
                  <a:pt x="398" y="240"/>
                </a:lnTo>
                <a:lnTo>
                  <a:pt x="399" y="240"/>
                </a:lnTo>
                <a:lnTo>
                  <a:pt x="400" y="239"/>
                </a:lnTo>
                <a:lnTo>
                  <a:pt x="401" y="239"/>
                </a:lnTo>
                <a:lnTo>
                  <a:pt x="402" y="239"/>
                </a:lnTo>
                <a:lnTo>
                  <a:pt x="402" y="238"/>
                </a:lnTo>
                <a:lnTo>
                  <a:pt x="404" y="238"/>
                </a:lnTo>
                <a:lnTo>
                  <a:pt x="405" y="237"/>
                </a:lnTo>
                <a:lnTo>
                  <a:pt x="405" y="237"/>
                </a:lnTo>
                <a:lnTo>
                  <a:pt x="405" y="238"/>
                </a:lnTo>
                <a:lnTo>
                  <a:pt x="406" y="238"/>
                </a:lnTo>
                <a:lnTo>
                  <a:pt x="406" y="237"/>
                </a:lnTo>
                <a:lnTo>
                  <a:pt x="407" y="237"/>
                </a:lnTo>
                <a:lnTo>
                  <a:pt x="407" y="236"/>
                </a:lnTo>
                <a:lnTo>
                  <a:pt x="408" y="236"/>
                </a:lnTo>
                <a:lnTo>
                  <a:pt x="409" y="236"/>
                </a:lnTo>
                <a:lnTo>
                  <a:pt x="410" y="235"/>
                </a:lnTo>
                <a:lnTo>
                  <a:pt x="411" y="235"/>
                </a:lnTo>
                <a:lnTo>
                  <a:pt x="412" y="235"/>
                </a:lnTo>
                <a:lnTo>
                  <a:pt x="413" y="235"/>
                </a:lnTo>
                <a:lnTo>
                  <a:pt x="414" y="235"/>
                </a:lnTo>
                <a:lnTo>
                  <a:pt x="415" y="235"/>
                </a:lnTo>
                <a:lnTo>
                  <a:pt x="416" y="235"/>
                </a:lnTo>
                <a:lnTo>
                  <a:pt x="418" y="235"/>
                </a:lnTo>
                <a:lnTo>
                  <a:pt x="421" y="235"/>
                </a:lnTo>
                <a:lnTo>
                  <a:pt x="423" y="235"/>
                </a:lnTo>
                <a:lnTo>
                  <a:pt x="424" y="235"/>
                </a:lnTo>
                <a:lnTo>
                  <a:pt x="424" y="235"/>
                </a:lnTo>
                <a:lnTo>
                  <a:pt x="425" y="235"/>
                </a:lnTo>
                <a:lnTo>
                  <a:pt x="426" y="235"/>
                </a:lnTo>
                <a:lnTo>
                  <a:pt x="427" y="235"/>
                </a:lnTo>
                <a:lnTo>
                  <a:pt x="428" y="235"/>
                </a:lnTo>
                <a:lnTo>
                  <a:pt x="430" y="235"/>
                </a:lnTo>
                <a:lnTo>
                  <a:pt x="431" y="235"/>
                </a:lnTo>
                <a:lnTo>
                  <a:pt x="432" y="235"/>
                </a:lnTo>
                <a:lnTo>
                  <a:pt x="433" y="235"/>
                </a:lnTo>
                <a:lnTo>
                  <a:pt x="433" y="235"/>
                </a:lnTo>
                <a:lnTo>
                  <a:pt x="434" y="234"/>
                </a:lnTo>
                <a:lnTo>
                  <a:pt x="435" y="234"/>
                </a:lnTo>
                <a:lnTo>
                  <a:pt x="436" y="234"/>
                </a:lnTo>
                <a:lnTo>
                  <a:pt x="437" y="234"/>
                </a:lnTo>
                <a:lnTo>
                  <a:pt x="439" y="233"/>
                </a:lnTo>
                <a:lnTo>
                  <a:pt x="441" y="232"/>
                </a:lnTo>
                <a:lnTo>
                  <a:pt x="442" y="231"/>
                </a:lnTo>
                <a:lnTo>
                  <a:pt x="442" y="231"/>
                </a:lnTo>
                <a:lnTo>
                  <a:pt x="443" y="230"/>
                </a:lnTo>
                <a:lnTo>
                  <a:pt x="444" y="229"/>
                </a:lnTo>
                <a:lnTo>
                  <a:pt x="445" y="229"/>
                </a:lnTo>
                <a:lnTo>
                  <a:pt x="448" y="227"/>
                </a:lnTo>
                <a:lnTo>
                  <a:pt x="450" y="226"/>
                </a:lnTo>
                <a:lnTo>
                  <a:pt x="451" y="226"/>
                </a:lnTo>
                <a:lnTo>
                  <a:pt x="452" y="225"/>
                </a:lnTo>
                <a:lnTo>
                  <a:pt x="453" y="225"/>
                </a:lnTo>
                <a:lnTo>
                  <a:pt x="456" y="223"/>
                </a:lnTo>
                <a:lnTo>
                  <a:pt x="457" y="223"/>
                </a:lnTo>
                <a:lnTo>
                  <a:pt x="458" y="223"/>
                </a:lnTo>
                <a:lnTo>
                  <a:pt x="459" y="223"/>
                </a:lnTo>
                <a:lnTo>
                  <a:pt x="460" y="223"/>
                </a:lnTo>
                <a:lnTo>
                  <a:pt x="460" y="223"/>
                </a:lnTo>
                <a:lnTo>
                  <a:pt x="461" y="223"/>
                </a:lnTo>
                <a:lnTo>
                  <a:pt x="462" y="223"/>
                </a:lnTo>
                <a:lnTo>
                  <a:pt x="464" y="223"/>
                </a:lnTo>
                <a:lnTo>
                  <a:pt x="465" y="223"/>
                </a:lnTo>
                <a:lnTo>
                  <a:pt x="466" y="223"/>
                </a:lnTo>
                <a:lnTo>
                  <a:pt x="467" y="222"/>
                </a:lnTo>
                <a:lnTo>
                  <a:pt x="469" y="221"/>
                </a:lnTo>
                <a:lnTo>
                  <a:pt x="469" y="221"/>
                </a:lnTo>
                <a:lnTo>
                  <a:pt x="470" y="221"/>
                </a:lnTo>
                <a:lnTo>
                  <a:pt x="471" y="221"/>
                </a:lnTo>
                <a:lnTo>
                  <a:pt x="470" y="221"/>
                </a:lnTo>
                <a:lnTo>
                  <a:pt x="470" y="222"/>
                </a:lnTo>
                <a:lnTo>
                  <a:pt x="470" y="223"/>
                </a:lnTo>
                <a:lnTo>
                  <a:pt x="469" y="223"/>
                </a:lnTo>
                <a:lnTo>
                  <a:pt x="469" y="224"/>
                </a:lnTo>
                <a:lnTo>
                  <a:pt x="469" y="225"/>
                </a:lnTo>
                <a:lnTo>
                  <a:pt x="468" y="226"/>
                </a:lnTo>
                <a:lnTo>
                  <a:pt x="467" y="226"/>
                </a:lnTo>
                <a:lnTo>
                  <a:pt x="467" y="227"/>
                </a:lnTo>
                <a:lnTo>
                  <a:pt x="467" y="230"/>
                </a:lnTo>
                <a:lnTo>
                  <a:pt x="467" y="231"/>
                </a:lnTo>
                <a:lnTo>
                  <a:pt x="467" y="232"/>
                </a:lnTo>
                <a:lnTo>
                  <a:pt x="467" y="234"/>
                </a:lnTo>
                <a:lnTo>
                  <a:pt x="467" y="235"/>
                </a:lnTo>
                <a:lnTo>
                  <a:pt x="467" y="236"/>
                </a:lnTo>
                <a:lnTo>
                  <a:pt x="467" y="237"/>
                </a:lnTo>
                <a:lnTo>
                  <a:pt x="468" y="238"/>
                </a:lnTo>
                <a:lnTo>
                  <a:pt x="468" y="240"/>
                </a:lnTo>
                <a:lnTo>
                  <a:pt x="469" y="241"/>
                </a:lnTo>
                <a:lnTo>
                  <a:pt x="469" y="242"/>
                </a:lnTo>
                <a:lnTo>
                  <a:pt x="469" y="243"/>
                </a:lnTo>
                <a:lnTo>
                  <a:pt x="469" y="244"/>
                </a:lnTo>
                <a:lnTo>
                  <a:pt x="468" y="244"/>
                </a:lnTo>
                <a:lnTo>
                  <a:pt x="468" y="244"/>
                </a:lnTo>
                <a:lnTo>
                  <a:pt x="467" y="244"/>
                </a:lnTo>
                <a:lnTo>
                  <a:pt x="467" y="245"/>
                </a:lnTo>
                <a:lnTo>
                  <a:pt x="468" y="246"/>
                </a:lnTo>
                <a:lnTo>
                  <a:pt x="468" y="247"/>
                </a:lnTo>
                <a:lnTo>
                  <a:pt x="469" y="247"/>
                </a:lnTo>
                <a:lnTo>
                  <a:pt x="469" y="248"/>
                </a:lnTo>
                <a:lnTo>
                  <a:pt x="469" y="248"/>
                </a:lnTo>
                <a:lnTo>
                  <a:pt x="469" y="249"/>
                </a:lnTo>
                <a:lnTo>
                  <a:pt x="470" y="249"/>
                </a:lnTo>
                <a:lnTo>
                  <a:pt x="471" y="249"/>
                </a:lnTo>
                <a:lnTo>
                  <a:pt x="473" y="249"/>
                </a:lnTo>
                <a:lnTo>
                  <a:pt x="474" y="249"/>
                </a:lnTo>
                <a:lnTo>
                  <a:pt x="474" y="248"/>
                </a:lnTo>
                <a:lnTo>
                  <a:pt x="475" y="248"/>
                </a:lnTo>
                <a:lnTo>
                  <a:pt x="475" y="247"/>
                </a:lnTo>
                <a:lnTo>
                  <a:pt x="476" y="247"/>
                </a:lnTo>
                <a:lnTo>
                  <a:pt x="476" y="248"/>
                </a:lnTo>
                <a:lnTo>
                  <a:pt x="477" y="249"/>
                </a:lnTo>
                <a:lnTo>
                  <a:pt x="478" y="249"/>
                </a:lnTo>
                <a:lnTo>
                  <a:pt x="478" y="249"/>
                </a:lnTo>
                <a:lnTo>
                  <a:pt x="479" y="249"/>
                </a:lnTo>
                <a:lnTo>
                  <a:pt x="480" y="249"/>
                </a:lnTo>
                <a:lnTo>
                  <a:pt x="481" y="249"/>
                </a:lnTo>
                <a:lnTo>
                  <a:pt x="482" y="251"/>
                </a:lnTo>
                <a:lnTo>
                  <a:pt x="483" y="251"/>
                </a:lnTo>
                <a:lnTo>
                  <a:pt x="484" y="251"/>
                </a:lnTo>
                <a:lnTo>
                  <a:pt x="486" y="251"/>
                </a:lnTo>
                <a:lnTo>
                  <a:pt x="487" y="250"/>
                </a:lnTo>
                <a:lnTo>
                  <a:pt x="488" y="249"/>
                </a:lnTo>
                <a:lnTo>
                  <a:pt x="488" y="249"/>
                </a:lnTo>
                <a:lnTo>
                  <a:pt x="488" y="248"/>
                </a:lnTo>
                <a:lnTo>
                  <a:pt x="489" y="248"/>
                </a:lnTo>
                <a:lnTo>
                  <a:pt x="490" y="247"/>
                </a:lnTo>
                <a:lnTo>
                  <a:pt x="491" y="246"/>
                </a:lnTo>
                <a:lnTo>
                  <a:pt x="492" y="246"/>
                </a:lnTo>
                <a:lnTo>
                  <a:pt x="492" y="245"/>
                </a:lnTo>
                <a:lnTo>
                  <a:pt x="493" y="246"/>
                </a:lnTo>
                <a:lnTo>
                  <a:pt x="494" y="245"/>
                </a:lnTo>
                <a:lnTo>
                  <a:pt x="495" y="245"/>
                </a:lnTo>
                <a:lnTo>
                  <a:pt x="496" y="245"/>
                </a:lnTo>
                <a:lnTo>
                  <a:pt x="496" y="246"/>
                </a:lnTo>
                <a:lnTo>
                  <a:pt x="497" y="246"/>
                </a:lnTo>
                <a:lnTo>
                  <a:pt x="497" y="247"/>
                </a:lnTo>
                <a:lnTo>
                  <a:pt x="497" y="248"/>
                </a:lnTo>
                <a:lnTo>
                  <a:pt x="498" y="249"/>
                </a:lnTo>
                <a:lnTo>
                  <a:pt x="499" y="249"/>
                </a:lnTo>
                <a:lnTo>
                  <a:pt x="499" y="250"/>
                </a:lnTo>
                <a:lnTo>
                  <a:pt x="498" y="250"/>
                </a:lnTo>
                <a:lnTo>
                  <a:pt x="498" y="249"/>
                </a:lnTo>
                <a:lnTo>
                  <a:pt x="497" y="250"/>
                </a:lnTo>
                <a:lnTo>
                  <a:pt x="497" y="251"/>
                </a:lnTo>
                <a:lnTo>
                  <a:pt x="498" y="252"/>
                </a:lnTo>
                <a:lnTo>
                  <a:pt x="499" y="252"/>
                </a:lnTo>
                <a:lnTo>
                  <a:pt x="500" y="252"/>
                </a:lnTo>
                <a:lnTo>
                  <a:pt x="501" y="251"/>
                </a:lnTo>
                <a:lnTo>
                  <a:pt x="502" y="250"/>
                </a:lnTo>
                <a:lnTo>
                  <a:pt x="503" y="250"/>
                </a:lnTo>
                <a:lnTo>
                  <a:pt x="503" y="249"/>
                </a:lnTo>
                <a:lnTo>
                  <a:pt x="503" y="250"/>
                </a:lnTo>
                <a:lnTo>
                  <a:pt x="504" y="250"/>
                </a:lnTo>
                <a:lnTo>
                  <a:pt x="504" y="249"/>
                </a:lnTo>
                <a:lnTo>
                  <a:pt x="505" y="248"/>
                </a:lnTo>
                <a:lnTo>
                  <a:pt x="505" y="249"/>
                </a:lnTo>
                <a:lnTo>
                  <a:pt x="506" y="249"/>
                </a:lnTo>
                <a:lnTo>
                  <a:pt x="506" y="248"/>
                </a:lnTo>
                <a:lnTo>
                  <a:pt x="507" y="247"/>
                </a:lnTo>
                <a:lnTo>
                  <a:pt x="506" y="246"/>
                </a:lnTo>
                <a:lnTo>
                  <a:pt x="507" y="245"/>
                </a:lnTo>
                <a:lnTo>
                  <a:pt x="508" y="244"/>
                </a:lnTo>
                <a:lnTo>
                  <a:pt x="509" y="244"/>
                </a:lnTo>
                <a:lnTo>
                  <a:pt x="510" y="244"/>
                </a:lnTo>
                <a:lnTo>
                  <a:pt x="510" y="243"/>
                </a:lnTo>
                <a:lnTo>
                  <a:pt x="511" y="243"/>
                </a:lnTo>
                <a:lnTo>
                  <a:pt x="512" y="243"/>
                </a:lnTo>
                <a:lnTo>
                  <a:pt x="513" y="243"/>
                </a:lnTo>
                <a:lnTo>
                  <a:pt x="514" y="243"/>
                </a:lnTo>
                <a:lnTo>
                  <a:pt x="515" y="242"/>
                </a:lnTo>
                <a:lnTo>
                  <a:pt x="515" y="242"/>
                </a:lnTo>
                <a:lnTo>
                  <a:pt x="516" y="243"/>
                </a:lnTo>
                <a:lnTo>
                  <a:pt x="516" y="244"/>
                </a:lnTo>
                <a:lnTo>
                  <a:pt x="517" y="244"/>
                </a:lnTo>
                <a:lnTo>
                  <a:pt x="518" y="244"/>
                </a:lnTo>
                <a:lnTo>
                  <a:pt x="518" y="245"/>
                </a:lnTo>
                <a:lnTo>
                  <a:pt x="519" y="246"/>
                </a:lnTo>
                <a:lnTo>
                  <a:pt x="520" y="247"/>
                </a:lnTo>
                <a:lnTo>
                  <a:pt x="520" y="248"/>
                </a:lnTo>
                <a:lnTo>
                  <a:pt x="520" y="249"/>
                </a:lnTo>
                <a:lnTo>
                  <a:pt x="521" y="250"/>
                </a:lnTo>
                <a:lnTo>
                  <a:pt x="521" y="251"/>
                </a:lnTo>
                <a:lnTo>
                  <a:pt x="521" y="252"/>
                </a:lnTo>
                <a:lnTo>
                  <a:pt x="522" y="253"/>
                </a:lnTo>
                <a:lnTo>
                  <a:pt x="522" y="253"/>
                </a:lnTo>
                <a:lnTo>
                  <a:pt x="523" y="253"/>
                </a:lnTo>
                <a:lnTo>
                  <a:pt x="523" y="254"/>
                </a:lnTo>
                <a:lnTo>
                  <a:pt x="524" y="254"/>
                </a:lnTo>
                <a:lnTo>
                  <a:pt x="524" y="255"/>
                </a:lnTo>
                <a:lnTo>
                  <a:pt x="524" y="256"/>
                </a:lnTo>
                <a:lnTo>
                  <a:pt x="524" y="257"/>
                </a:lnTo>
                <a:lnTo>
                  <a:pt x="524" y="258"/>
                </a:lnTo>
                <a:lnTo>
                  <a:pt x="524" y="259"/>
                </a:lnTo>
                <a:lnTo>
                  <a:pt x="524" y="260"/>
                </a:lnTo>
                <a:lnTo>
                  <a:pt x="524" y="261"/>
                </a:lnTo>
                <a:lnTo>
                  <a:pt x="525" y="262"/>
                </a:lnTo>
                <a:lnTo>
                  <a:pt x="526" y="262"/>
                </a:lnTo>
                <a:lnTo>
                  <a:pt x="526" y="263"/>
                </a:lnTo>
                <a:lnTo>
                  <a:pt x="527" y="263"/>
                </a:lnTo>
                <a:lnTo>
                  <a:pt x="527" y="264"/>
                </a:lnTo>
                <a:lnTo>
                  <a:pt x="527" y="265"/>
                </a:lnTo>
                <a:lnTo>
                  <a:pt x="527" y="264"/>
                </a:lnTo>
                <a:lnTo>
                  <a:pt x="526" y="264"/>
                </a:lnTo>
                <a:lnTo>
                  <a:pt x="525" y="264"/>
                </a:lnTo>
                <a:lnTo>
                  <a:pt x="525" y="265"/>
                </a:lnTo>
                <a:lnTo>
                  <a:pt x="524" y="266"/>
                </a:lnTo>
                <a:lnTo>
                  <a:pt x="524" y="267"/>
                </a:lnTo>
                <a:lnTo>
                  <a:pt x="524" y="267"/>
                </a:lnTo>
                <a:lnTo>
                  <a:pt x="523" y="267"/>
                </a:lnTo>
                <a:lnTo>
                  <a:pt x="523" y="268"/>
                </a:lnTo>
                <a:lnTo>
                  <a:pt x="523" y="269"/>
                </a:lnTo>
                <a:lnTo>
                  <a:pt x="522" y="269"/>
                </a:lnTo>
                <a:lnTo>
                  <a:pt x="522" y="270"/>
                </a:lnTo>
                <a:lnTo>
                  <a:pt x="523" y="270"/>
                </a:lnTo>
                <a:lnTo>
                  <a:pt x="524" y="271"/>
                </a:lnTo>
                <a:lnTo>
                  <a:pt x="524" y="270"/>
                </a:lnTo>
                <a:lnTo>
                  <a:pt x="524" y="271"/>
                </a:lnTo>
                <a:lnTo>
                  <a:pt x="524" y="271"/>
                </a:lnTo>
                <a:lnTo>
                  <a:pt x="524" y="271"/>
                </a:lnTo>
                <a:lnTo>
                  <a:pt x="525" y="271"/>
                </a:lnTo>
                <a:lnTo>
                  <a:pt x="525" y="272"/>
                </a:lnTo>
                <a:lnTo>
                  <a:pt x="526" y="272"/>
                </a:lnTo>
                <a:lnTo>
                  <a:pt x="526" y="271"/>
                </a:lnTo>
                <a:lnTo>
                  <a:pt x="527" y="271"/>
                </a:lnTo>
                <a:lnTo>
                  <a:pt x="528" y="271"/>
                </a:lnTo>
                <a:lnTo>
                  <a:pt x="527" y="271"/>
                </a:lnTo>
                <a:lnTo>
                  <a:pt x="527" y="271"/>
                </a:lnTo>
                <a:lnTo>
                  <a:pt x="528" y="271"/>
                </a:lnTo>
                <a:lnTo>
                  <a:pt x="528" y="270"/>
                </a:lnTo>
                <a:lnTo>
                  <a:pt x="529" y="270"/>
                </a:lnTo>
                <a:lnTo>
                  <a:pt x="529" y="271"/>
                </a:lnTo>
                <a:lnTo>
                  <a:pt x="530" y="271"/>
                </a:lnTo>
                <a:lnTo>
                  <a:pt x="530" y="270"/>
                </a:lnTo>
                <a:lnTo>
                  <a:pt x="531" y="271"/>
                </a:lnTo>
                <a:lnTo>
                  <a:pt x="531" y="271"/>
                </a:lnTo>
                <a:lnTo>
                  <a:pt x="532" y="271"/>
                </a:lnTo>
                <a:lnTo>
                  <a:pt x="532" y="271"/>
                </a:lnTo>
                <a:lnTo>
                  <a:pt x="531" y="271"/>
                </a:lnTo>
                <a:lnTo>
                  <a:pt x="532" y="271"/>
                </a:lnTo>
                <a:lnTo>
                  <a:pt x="532" y="270"/>
                </a:lnTo>
                <a:lnTo>
                  <a:pt x="532" y="271"/>
                </a:lnTo>
                <a:lnTo>
                  <a:pt x="533" y="271"/>
                </a:lnTo>
                <a:lnTo>
                  <a:pt x="533" y="271"/>
                </a:lnTo>
                <a:lnTo>
                  <a:pt x="533" y="272"/>
                </a:lnTo>
                <a:lnTo>
                  <a:pt x="533" y="272"/>
                </a:lnTo>
                <a:lnTo>
                  <a:pt x="534" y="272"/>
                </a:lnTo>
                <a:lnTo>
                  <a:pt x="534" y="273"/>
                </a:lnTo>
                <a:lnTo>
                  <a:pt x="534" y="272"/>
                </a:lnTo>
                <a:lnTo>
                  <a:pt x="535" y="272"/>
                </a:lnTo>
                <a:lnTo>
                  <a:pt x="535" y="273"/>
                </a:lnTo>
                <a:lnTo>
                  <a:pt x="536" y="273"/>
                </a:lnTo>
                <a:lnTo>
                  <a:pt x="536" y="272"/>
                </a:lnTo>
                <a:lnTo>
                  <a:pt x="537" y="273"/>
                </a:lnTo>
                <a:lnTo>
                  <a:pt x="538" y="273"/>
                </a:lnTo>
                <a:lnTo>
                  <a:pt x="539" y="273"/>
                </a:lnTo>
                <a:lnTo>
                  <a:pt x="539" y="274"/>
                </a:lnTo>
                <a:lnTo>
                  <a:pt x="538" y="274"/>
                </a:lnTo>
                <a:lnTo>
                  <a:pt x="538" y="275"/>
                </a:lnTo>
                <a:lnTo>
                  <a:pt x="537" y="275"/>
                </a:lnTo>
                <a:lnTo>
                  <a:pt x="537" y="276"/>
                </a:lnTo>
                <a:lnTo>
                  <a:pt x="536" y="276"/>
                </a:lnTo>
                <a:lnTo>
                  <a:pt x="536" y="277"/>
                </a:lnTo>
                <a:lnTo>
                  <a:pt x="536" y="278"/>
                </a:lnTo>
                <a:lnTo>
                  <a:pt x="537" y="279"/>
                </a:lnTo>
                <a:lnTo>
                  <a:pt x="538" y="279"/>
                </a:lnTo>
                <a:lnTo>
                  <a:pt x="538" y="280"/>
                </a:lnTo>
                <a:lnTo>
                  <a:pt x="539" y="280"/>
                </a:lnTo>
                <a:lnTo>
                  <a:pt x="539" y="281"/>
                </a:lnTo>
                <a:lnTo>
                  <a:pt x="540" y="281"/>
                </a:lnTo>
                <a:lnTo>
                  <a:pt x="541" y="281"/>
                </a:lnTo>
                <a:lnTo>
                  <a:pt x="542" y="281"/>
                </a:lnTo>
                <a:lnTo>
                  <a:pt x="542" y="282"/>
                </a:lnTo>
                <a:lnTo>
                  <a:pt x="542" y="282"/>
                </a:lnTo>
                <a:lnTo>
                  <a:pt x="542" y="283"/>
                </a:lnTo>
                <a:lnTo>
                  <a:pt x="543" y="283"/>
                </a:lnTo>
                <a:lnTo>
                  <a:pt x="543" y="284"/>
                </a:lnTo>
                <a:lnTo>
                  <a:pt x="544" y="284"/>
                </a:lnTo>
                <a:lnTo>
                  <a:pt x="544" y="283"/>
                </a:lnTo>
                <a:lnTo>
                  <a:pt x="544" y="282"/>
                </a:lnTo>
                <a:lnTo>
                  <a:pt x="545" y="283"/>
                </a:lnTo>
                <a:lnTo>
                  <a:pt x="545" y="282"/>
                </a:lnTo>
                <a:lnTo>
                  <a:pt x="546" y="282"/>
                </a:lnTo>
                <a:lnTo>
                  <a:pt x="546" y="283"/>
                </a:lnTo>
                <a:lnTo>
                  <a:pt x="547" y="283"/>
                </a:lnTo>
                <a:lnTo>
                  <a:pt x="547" y="284"/>
                </a:lnTo>
                <a:lnTo>
                  <a:pt x="548" y="284"/>
                </a:lnTo>
                <a:lnTo>
                  <a:pt x="549" y="285"/>
                </a:lnTo>
                <a:lnTo>
                  <a:pt x="549" y="286"/>
                </a:lnTo>
                <a:lnTo>
                  <a:pt x="549" y="287"/>
                </a:lnTo>
                <a:lnTo>
                  <a:pt x="548" y="287"/>
                </a:lnTo>
                <a:lnTo>
                  <a:pt x="549" y="288"/>
                </a:lnTo>
                <a:lnTo>
                  <a:pt x="548" y="288"/>
                </a:lnTo>
                <a:lnTo>
                  <a:pt x="549" y="288"/>
                </a:lnTo>
                <a:lnTo>
                  <a:pt x="549" y="289"/>
                </a:lnTo>
                <a:lnTo>
                  <a:pt x="549" y="290"/>
                </a:lnTo>
                <a:lnTo>
                  <a:pt x="548" y="290"/>
                </a:lnTo>
                <a:lnTo>
                  <a:pt x="548" y="289"/>
                </a:lnTo>
                <a:lnTo>
                  <a:pt x="547" y="289"/>
                </a:lnTo>
                <a:lnTo>
                  <a:pt x="547" y="288"/>
                </a:lnTo>
                <a:lnTo>
                  <a:pt x="547" y="289"/>
                </a:lnTo>
                <a:lnTo>
                  <a:pt x="546" y="288"/>
                </a:lnTo>
                <a:lnTo>
                  <a:pt x="546" y="289"/>
                </a:lnTo>
                <a:lnTo>
                  <a:pt x="545" y="289"/>
                </a:lnTo>
                <a:lnTo>
                  <a:pt x="544" y="289"/>
                </a:lnTo>
                <a:lnTo>
                  <a:pt x="543" y="289"/>
                </a:lnTo>
                <a:lnTo>
                  <a:pt x="542" y="290"/>
                </a:lnTo>
                <a:lnTo>
                  <a:pt x="542" y="290"/>
                </a:lnTo>
                <a:lnTo>
                  <a:pt x="542" y="291"/>
                </a:lnTo>
                <a:lnTo>
                  <a:pt x="542" y="290"/>
                </a:lnTo>
                <a:lnTo>
                  <a:pt x="542" y="290"/>
                </a:lnTo>
                <a:lnTo>
                  <a:pt x="542" y="290"/>
                </a:lnTo>
                <a:lnTo>
                  <a:pt x="541" y="290"/>
                </a:lnTo>
                <a:lnTo>
                  <a:pt x="540" y="290"/>
                </a:lnTo>
                <a:lnTo>
                  <a:pt x="539" y="290"/>
                </a:lnTo>
                <a:lnTo>
                  <a:pt x="538" y="290"/>
                </a:lnTo>
                <a:lnTo>
                  <a:pt x="537" y="290"/>
                </a:lnTo>
                <a:lnTo>
                  <a:pt x="536" y="290"/>
                </a:lnTo>
                <a:lnTo>
                  <a:pt x="536" y="289"/>
                </a:lnTo>
                <a:lnTo>
                  <a:pt x="536" y="290"/>
                </a:lnTo>
                <a:lnTo>
                  <a:pt x="535" y="290"/>
                </a:lnTo>
                <a:lnTo>
                  <a:pt x="536" y="290"/>
                </a:lnTo>
                <a:lnTo>
                  <a:pt x="535" y="290"/>
                </a:lnTo>
                <a:lnTo>
                  <a:pt x="535" y="289"/>
                </a:lnTo>
                <a:lnTo>
                  <a:pt x="534" y="289"/>
                </a:lnTo>
                <a:lnTo>
                  <a:pt x="533" y="289"/>
                </a:lnTo>
                <a:lnTo>
                  <a:pt x="533" y="290"/>
                </a:lnTo>
                <a:lnTo>
                  <a:pt x="533" y="289"/>
                </a:lnTo>
                <a:lnTo>
                  <a:pt x="533" y="289"/>
                </a:lnTo>
                <a:lnTo>
                  <a:pt x="533" y="290"/>
                </a:lnTo>
                <a:lnTo>
                  <a:pt x="533" y="289"/>
                </a:lnTo>
                <a:lnTo>
                  <a:pt x="532" y="289"/>
                </a:lnTo>
                <a:lnTo>
                  <a:pt x="532" y="290"/>
                </a:lnTo>
                <a:lnTo>
                  <a:pt x="533" y="290"/>
                </a:lnTo>
                <a:lnTo>
                  <a:pt x="532" y="290"/>
                </a:lnTo>
                <a:lnTo>
                  <a:pt x="531" y="290"/>
                </a:lnTo>
                <a:lnTo>
                  <a:pt x="531" y="290"/>
                </a:lnTo>
                <a:lnTo>
                  <a:pt x="532" y="290"/>
                </a:lnTo>
                <a:lnTo>
                  <a:pt x="531" y="290"/>
                </a:lnTo>
                <a:lnTo>
                  <a:pt x="531" y="290"/>
                </a:lnTo>
                <a:lnTo>
                  <a:pt x="530" y="290"/>
                </a:lnTo>
                <a:lnTo>
                  <a:pt x="529" y="290"/>
                </a:lnTo>
                <a:lnTo>
                  <a:pt x="530" y="290"/>
                </a:lnTo>
                <a:lnTo>
                  <a:pt x="529" y="290"/>
                </a:lnTo>
                <a:lnTo>
                  <a:pt x="529" y="289"/>
                </a:lnTo>
                <a:lnTo>
                  <a:pt x="528" y="289"/>
                </a:lnTo>
                <a:lnTo>
                  <a:pt x="527" y="289"/>
                </a:lnTo>
                <a:lnTo>
                  <a:pt x="528" y="289"/>
                </a:lnTo>
                <a:lnTo>
                  <a:pt x="527" y="289"/>
                </a:lnTo>
                <a:lnTo>
                  <a:pt x="527" y="290"/>
                </a:lnTo>
                <a:lnTo>
                  <a:pt x="528" y="290"/>
                </a:lnTo>
                <a:lnTo>
                  <a:pt x="528" y="290"/>
                </a:lnTo>
                <a:lnTo>
                  <a:pt x="529" y="290"/>
                </a:lnTo>
                <a:lnTo>
                  <a:pt x="528" y="290"/>
                </a:lnTo>
                <a:lnTo>
                  <a:pt x="528" y="290"/>
                </a:lnTo>
                <a:lnTo>
                  <a:pt x="527" y="290"/>
                </a:lnTo>
                <a:lnTo>
                  <a:pt x="526" y="290"/>
                </a:lnTo>
                <a:lnTo>
                  <a:pt x="525" y="290"/>
                </a:lnTo>
                <a:lnTo>
                  <a:pt x="525" y="289"/>
                </a:lnTo>
                <a:lnTo>
                  <a:pt x="524" y="289"/>
                </a:lnTo>
                <a:lnTo>
                  <a:pt x="524" y="290"/>
                </a:lnTo>
                <a:lnTo>
                  <a:pt x="524" y="289"/>
                </a:lnTo>
                <a:lnTo>
                  <a:pt x="523" y="289"/>
                </a:lnTo>
                <a:lnTo>
                  <a:pt x="523" y="288"/>
                </a:lnTo>
                <a:lnTo>
                  <a:pt x="523" y="289"/>
                </a:lnTo>
                <a:lnTo>
                  <a:pt x="524" y="290"/>
                </a:lnTo>
                <a:lnTo>
                  <a:pt x="524" y="290"/>
                </a:lnTo>
                <a:lnTo>
                  <a:pt x="523" y="290"/>
                </a:lnTo>
                <a:lnTo>
                  <a:pt x="522" y="290"/>
                </a:lnTo>
                <a:lnTo>
                  <a:pt x="522" y="289"/>
                </a:lnTo>
                <a:lnTo>
                  <a:pt x="521" y="289"/>
                </a:lnTo>
                <a:lnTo>
                  <a:pt x="520" y="289"/>
                </a:lnTo>
                <a:lnTo>
                  <a:pt x="519" y="289"/>
                </a:lnTo>
                <a:lnTo>
                  <a:pt x="518" y="289"/>
                </a:lnTo>
                <a:lnTo>
                  <a:pt x="518" y="290"/>
                </a:lnTo>
                <a:lnTo>
                  <a:pt x="519" y="290"/>
                </a:lnTo>
                <a:lnTo>
                  <a:pt x="519" y="290"/>
                </a:lnTo>
                <a:lnTo>
                  <a:pt x="518" y="290"/>
                </a:lnTo>
                <a:lnTo>
                  <a:pt x="519" y="290"/>
                </a:lnTo>
                <a:lnTo>
                  <a:pt x="519" y="291"/>
                </a:lnTo>
                <a:lnTo>
                  <a:pt x="518" y="290"/>
                </a:lnTo>
                <a:lnTo>
                  <a:pt x="517" y="290"/>
                </a:lnTo>
                <a:lnTo>
                  <a:pt x="517" y="290"/>
                </a:lnTo>
                <a:lnTo>
                  <a:pt x="516" y="290"/>
                </a:lnTo>
                <a:lnTo>
                  <a:pt x="516" y="289"/>
                </a:lnTo>
                <a:lnTo>
                  <a:pt x="515" y="289"/>
                </a:lnTo>
                <a:lnTo>
                  <a:pt x="515" y="289"/>
                </a:lnTo>
                <a:lnTo>
                  <a:pt x="515" y="290"/>
                </a:lnTo>
                <a:lnTo>
                  <a:pt x="515" y="290"/>
                </a:lnTo>
                <a:lnTo>
                  <a:pt x="515" y="289"/>
                </a:lnTo>
                <a:lnTo>
                  <a:pt x="514" y="289"/>
                </a:lnTo>
                <a:lnTo>
                  <a:pt x="513" y="289"/>
                </a:lnTo>
                <a:lnTo>
                  <a:pt x="513" y="290"/>
                </a:lnTo>
                <a:lnTo>
                  <a:pt x="513" y="289"/>
                </a:lnTo>
                <a:lnTo>
                  <a:pt x="512" y="289"/>
                </a:lnTo>
                <a:lnTo>
                  <a:pt x="511" y="289"/>
                </a:lnTo>
                <a:lnTo>
                  <a:pt x="511" y="290"/>
                </a:lnTo>
                <a:lnTo>
                  <a:pt x="512" y="290"/>
                </a:lnTo>
                <a:lnTo>
                  <a:pt x="512" y="290"/>
                </a:lnTo>
                <a:lnTo>
                  <a:pt x="512" y="291"/>
                </a:lnTo>
                <a:lnTo>
                  <a:pt x="512" y="292"/>
                </a:lnTo>
                <a:lnTo>
                  <a:pt x="511" y="291"/>
                </a:lnTo>
                <a:lnTo>
                  <a:pt x="511" y="290"/>
                </a:lnTo>
                <a:lnTo>
                  <a:pt x="510" y="290"/>
                </a:lnTo>
                <a:lnTo>
                  <a:pt x="510" y="290"/>
                </a:lnTo>
                <a:lnTo>
                  <a:pt x="509" y="290"/>
                </a:lnTo>
                <a:lnTo>
                  <a:pt x="508" y="290"/>
                </a:lnTo>
                <a:lnTo>
                  <a:pt x="508" y="291"/>
                </a:lnTo>
                <a:lnTo>
                  <a:pt x="509" y="291"/>
                </a:lnTo>
                <a:lnTo>
                  <a:pt x="509" y="292"/>
                </a:lnTo>
                <a:lnTo>
                  <a:pt x="508" y="292"/>
                </a:lnTo>
                <a:lnTo>
                  <a:pt x="509" y="292"/>
                </a:lnTo>
                <a:lnTo>
                  <a:pt x="508" y="292"/>
                </a:lnTo>
                <a:lnTo>
                  <a:pt x="508" y="293"/>
                </a:lnTo>
                <a:lnTo>
                  <a:pt x="507" y="293"/>
                </a:lnTo>
                <a:lnTo>
                  <a:pt x="507" y="292"/>
                </a:lnTo>
                <a:lnTo>
                  <a:pt x="507" y="291"/>
                </a:lnTo>
                <a:lnTo>
                  <a:pt x="507" y="290"/>
                </a:lnTo>
                <a:lnTo>
                  <a:pt x="507" y="290"/>
                </a:lnTo>
                <a:lnTo>
                  <a:pt x="506" y="290"/>
                </a:lnTo>
                <a:lnTo>
                  <a:pt x="506" y="289"/>
                </a:lnTo>
                <a:lnTo>
                  <a:pt x="506" y="288"/>
                </a:lnTo>
                <a:lnTo>
                  <a:pt x="505" y="288"/>
                </a:lnTo>
                <a:lnTo>
                  <a:pt x="505" y="287"/>
                </a:lnTo>
                <a:lnTo>
                  <a:pt x="504" y="288"/>
                </a:lnTo>
                <a:lnTo>
                  <a:pt x="503" y="288"/>
                </a:lnTo>
                <a:lnTo>
                  <a:pt x="502" y="288"/>
                </a:lnTo>
                <a:lnTo>
                  <a:pt x="501" y="288"/>
                </a:lnTo>
                <a:lnTo>
                  <a:pt x="501" y="287"/>
                </a:lnTo>
                <a:lnTo>
                  <a:pt x="500" y="287"/>
                </a:lnTo>
                <a:lnTo>
                  <a:pt x="499" y="287"/>
                </a:lnTo>
                <a:lnTo>
                  <a:pt x="499" y="286"/>
                </a:lnTo>
                <a:lnTo>
                  <a:pt x="498" y="286"/>
                </a:lnTo>
                <a:lnTo>
                  <a:pt x="497" y="286"/>
                </a:lnTo>
                <a:lnTo>
                  <a:pt x="497" y="287"/>
                </a:lnTo>
                <a:lnTo>
                  <a:pt x="497" y="287"/>
                </a:lnTo>
                <a:lnTo>
                  <a:pt x="497" y="288"/>
                </a:lnTo>
                <a:lnTo>
                  <a:pt x="497" y="289"/>
                </a:lnTo>
                <a:lnTo>
                  <a:pt x="497" y="290"/>
                </a:lnTo>
                <a:lnTo>
                  <a:pt x="497" y="290"/>
                </a:lnTo>
                <a:lnTo>
                  <a:pt x="497" y="290"/>
                </a:lnTo>
                <a:lnTo>
                  <a:pt x="497" y="291"/>
                </a:lnTo>
                <a:lnTo>
                  <a:pt x="497" y="292"/>
                </a:lnTo>
                <a:lnTo>
                  <a:pt x="497" y="292"/>
                </a:lnTo>
                <a:lnTo>
                  <a:pt x="497" y="294"/>
                </a:lnTo>
                <a:lnTo>
                  <a:pt x="497" y="294"/>
                </a:lnTo>
                <a:lnTo>
                  <a:pt x="496" y="294"/>
                </a:lnTo>
                <a:lnTo>
                  <a:pt x="496" y="295"/>
                </a:lnTo>
                <a:lnTo>
                  <a:pt x="495" y="295"/>
                </a:lnTo>
                <a:lnTo>
                  <a:pt x="495" y="296"/>
                </a:lnTo>
                <a:lnTo>
                  <a:pt x="495" y="297"/>
                </a:lnTo>
                <a:lnTo>
                  <a:pt x="495" y="298"/>
                </a:lnTo>
                <a:lnTo>
                  <a:pt x="496" y="299"/>
                </a:lnTo>
                <a:lnTo>
                  <a:pt x="496" y="299"/>
                </a:lnTo>
                <a:lnTo>
                  <a:pt x="495" y="299"/>
                </a:lnTo>
                <a:lnTo>
                  <a:pt x="495" y="300"/>
                </a:lnTo>
                <a:lnTo>
                  <a:pt x="496" y="300"/>
                </a:lnTo>
                <a:lnTo>
                  <a:pt x="496" y="301"/>
                </a:lnTo>
                <a:lnTo>
                  <a:pt x="496" y="302"/>
                </a:lnTo>
                <a:lnTo>
                  <a:pt x="497" y="303"/>
                </a:lnTo>
                <a:lnTo>
                  <a:pt x="496" y="303"/>
                </a:lnTo>
                <a:lnTo>
                  <a:pt x="496" y="304"/>
                </a:lnTo>
                <a:lnTo>
                  <a:pt x="497" y="304"/>
                </a:lnTo>
                <a:lnTo>
                  <a:pt x="497" y="305"/>
                </a:lnTo>
                <a:lnTo>
                  <a:pt x="497" y="306"/>
                </a:lnTo>
                <a:lnTo>
                  <a:pt x="497" y="306"/>
                </a:lnTo>
                <a:lnTo>
                  <a:pt x="496" y="306"/>
                </a:lnTo>
                <a:lnTo>
                  <a:pt x="495" y="306"/>
                </a:lnTo>
                <a:lnTo>
                  <a:pt x="495" y="307"/>
                </a:lnTo>
                <a:lnTo>
                  <a:pt x="493" y="307"/>
                </a:lnTo>
                <a:lnTo>
                  <a:pt x="492" y="306"/>
                </a:lnTo>
                <a:lnTo>
                  <a:pt x="491" y="305"/>
                </a:lnTo>
                <a:lnTo>
                  <a:pt x="490" y="305"/>
                </a:lnTo>
                <a:lnTo>
                  <a:pt x="489" y="305"/>
                </a:lnTo>
                <a:lnTo>
                  <a:pt x="488" y="304"/>
                </a:lnTo>
                <a:lnTo>
                  <a:pt x="488" y="303"/>
                </a:lnTo>
                <a:lnTo>
                  <a:pt x="488" y="302"/>
                </a:lnTo>
                <a:lnTo>
                  <a:pt x="488" y="302"/>
                </a:lnTo>
                <a:lnTo>
                  <a:pt x="487" y="302"/>
                </a:lnTo>
                <a:lnTo>
                  <a:pt x="487" y="301"/>
                </a:lnTo>
                <a:lnTo>
                  <a:pt x="486" y="301"/>
                </a:lnTo>
                <a:lnTo>
                  <a:pt x="486" y="300"/>
                </a:lnTo>
                <a:lnTo>
                  <a:pt x="485" y="300"/>
                </a:lnTo>
                <a:lnTo>
                  <a:pt x="484" y="299"/>
                </a:lnTo>
                <a:lnTo>
                  <a:pt x="484" y="300"/>
                </a:lnTo>
                <a:lnTo>
                  <a:pt x="483" y="300"/>
                </a:lnTo>
                <a:lnTo>
                  <a:pt x="482" y="299"/>
                </a:lnTo>
                <a:lnTo>
                  <a:pt x="481" y="298"/>
                </a:lnTo>
                <a:lnTo>
                  <a:pt x="480" y="297"/>
                </a:lnTo>
                <a:lnTo>
                  <a:pt x="478" y="295"/>
                </a:lnTo>
                <a:lnTo>
                  <a:pt x="478" y="294"/>
                </a:lnTo>
                <a:lnTo>
                  <a:pt x="477" y="294"/>
                </a:lnTo>
                <a:lnTo>
                  <a:pt x="477" y="293"/>
                </a:lnTo>
                <a:lnTo>
                  <a:pt x="476" y="293"/>
                </a:lnTo>
                <a:lnTo>
                  <a:pt x="475" y="293"/>
                </a:lnTo>
                <a:lnTo>
                  <a:pt x="474" y="292"/>
                </a:lnTo>
                <a:lnTo>
                  <a:pt x="472" y="292"/>
                </a:lnTo>
                <a:lnTo>
                  <a:pt x="471" y="292"/>
                </a:lnTo>
                <a:lnTo>
                  <a:pt x="470" y="292"/>
                </a:lnTo>
                <a:lnTo>
                  <a:pt x="469" y="292"/>
                </a:lnTo>
                <a:lnTo>
                  <a:pt x="469" y="291"/>
                </a:lnTo>
                <a:lnTo>
                  <a:pt x="469" y="291"/>
                </a:lnTo>
                <a:lnTo>
                  <a:pt x="467" y="290"/>
                </a:lnTo>
                <a:lnTo>
                  <a:pt x="466" y="290"/>
                </a:lnTo>
                <a:lnTo>
                  <a:pt x="465" y="290"/>
                </a:lnTo>
                <a:lnTo>
                  <a:pt x="464" y="290"/>
                </a:lnTo>
                <a:lnTo>
                  <a:pt x="464" y="290"/>
                </a:lnTo>
                <a:lnTo>
                  <a:pt x="463" y="290"/>
                </a:lnTo>
                <a:lnTo>
                  <a:pt x="463" y="290"/>
                </a:lnTo>
                <a:lnTo>
                  <a:pt x="463" y="291"/>
                </a:lnTo>
                <a:lnTo>
                  <a:pt x="463" y="290"/>
                </a:lnTo>
                <a:lnTo>
                  <a:pt x="462" y="290"/>
                </a:lnTo>
                <a:lnTo>
                  <a:pt x="461" y="290"/>
                </a:lnTo>
                <a:lnTo>
                  <a:pt x="461" y="290"/>
                </a:lnTo>
                <a:lnTo>
                  <a:pt x="460" y="290"/>
                </a:lnTo>
                <a:lnTo>
                  <a:pt x="460" y="290"/>
                </a:lnTo>
                <a:lnTo>
                  <a:pt x="460" y="290"/>
                </a:lnTo>
                <a:lnTo>
                  <a:pt x="459" y="290"/>
                </a:lnTo>
                <a:lnTo>
                  <a:pt x="458" y="290"/>
                </a:lnTo>
                <a:lnTo>
                  <a:pt x="457" y="290"/>
                </a:lnTo>
                <a:lnTo>
                  <a:pt x="457" y="289"/>
                </a:lnTo>
                <a:lnTo>
                  <a:pt x="456" y="289"/>
                </a:lnTo>
                <a:lnTo>
                  <a:pt x="455" y="289"/>
                </a:lnTo>
                <a:lnTo>
                  <a:pt x="455" y="288"/>
                </a:lnTo>
                <a:lnTo>
                  <a:pt x="454" y="288"/>
                </a:lnTo>
                <a:lnTo>
                  <a:pt x="453" y="288"/>
                </a:lnTo>
                <a:lnTo>
                  <a:pt x="452" y="288"/>
                </a:lnTo>
                <a:lnTo>
                  <a:pt x="451" y="288"/>
                </a:lnTo>
                <a:lnTo>
                  <a:pt x="451" y="289"/>
                </a:lnTo>
                <a:lnTo>
                  <a:pt x="451" y="290"/>
                </a:lnTo>
                <a:lnTo>
                  <a:pt x="451" y="290"/>
                </a:lnTo>
                <a:lnTo>
                  <a:pt x="451" y="289"/>
                </a:lnTo>
                <a:lnTo>
                  <a:pt x="450" y="289"/>
                </a:lnTo>
                <a:lnTo>
                  <a:pt x="450" y="288"/>
                </a:lnTo>
                <a:lnTo>
                  <a:pt x="449" y="288"/>
                </a:lnTo>
                <a:lnTo>
                  <a:pt x="448" y="288"/>
                </a:lnTo>
                <a:lnTo>
                  <a:pt x="448" y="287"/>
                </a:lnTo>
                <a:lnTo>
                  <a:pt x="448" y="288"/>
                </a:lnTo>
                <a:lnTo>
                  <a:pt x="447" y="288"/>
                </a:lnTo>
                <a:lnTo>
                  <a:pt x="446" y="288"/>
                </a:lnTo>
                <a:lnTo>
                  <a:pt x="446" y="289"/>
                </a:lnTo>
                <a:lnTo>
                  <a:pt x="446" y="290"/>
                </a:lnTo>
                <a:lnTo>
                  <a:pt x="445" y="289"/>
                </a:lnTo>
                <a:lnTo>
                  <a:pt x="444" y="289"/>
                </a:lnTo>
                <a:lnTo>
                  <a:pt x="443" y="289"/>
                </a:lnTo>
                <a:lnTo>
                  <a:pt x="442" y="289"/>
                </a:lnTo>
                <a:lnTo>
                  <a:pt x="442" y="289"/>
                </a:lnTo>
                <a:lnTo>
                  <a:pt x="441" y="290"/>
                </a:lnTo>
                <a:lnTo>
                  <a:pt x="440" y="290"/>
                </a:lnTo>
                <a:lnTo>
                  <a:pt x="438" y="292"/>
                </a:lnTo>
                <a:lnTo>
                  <a:pt x="438" y="293"/>
                </a:lnTo>
                <a:lnTo>
                  <a:pt x="437" y="294"/>
                </a:lnTo>
                <a:lnTo>
                  <a:pt x="436" y="295"/>
                </a:lnTo>
                <a:lnTo>
                  <a:pt x="436" y="296"/>
                </a:lnTo>
                <a:lnTo>
                  <a:pt x="436" y="297"/>
                </a:lnTo>
                <a:lnTo>
                  <a:pt x="435" y="298"/>
                </a:lnTo>
                <a:lnTo>
                  <a:pt x="435" y="299"/>
                </a:lnTo>
                <a:lnTo>
                  <a:pt x="434" y="299"/>
                </a:lnTo>
                <a:lnTo>
                  <a:pt x="433" y="300"/>
                </a:lnTo>
                <a:lnTo>
                  <a:pt x="433" y="301"/>
                </a:lnTo>
                <a:lnTo>
                  <a:pt x="433" y="302"/>
                </a:lnTo>
                <a:lnTo>
                  <a:pt x="433" y="301"/>
                </a:lnTo>
                <a:lnTo>
                  <a:pt x="432" y="302"/>
                </a:lnTo>
                <a:lnTo>
                  <a:pt x="432" y="303"/>
                </a:lnTo>
                <a:lnTo>
                  <a:pt x="431" y="303"/>
                </a:lnTo>
                <a:lnTo>
                  <a:pt x="430" y="302"/>
                </a:lnTo>
                <a:lnTo>
                  <a:pt x="429" y="302"/>
                </a:lnTo>
                <a:lnTo>
                  <a:pt x="428" y="302"/>
                </a:lnTo>
                <a:lnTo>
                  <a:pt x="428" y="303"/>
                </a:lnTo>
                <a:lnTo>
                  <a:pt x="427" y="302"/>
                </a:lnTo>
                <a:lnTo>
                  <a:pt x="426" y="302"/>
                </a:lnTo>
                <a:lnTo>
                  <a:pt x="424" y="301"/>
                </a:lnTo>
                <a:lnTo>
                  <a:pt x="424" y="301"/>
                </a:lnTo>
                <a:lnTo>
                  <a:pt x="423" y="301"/>
                </a:lnTo>
                <a:lnTo>
                  <a:pt x="423" y="302"/>
                </a:lnTo>
                <a:lnTo>
                  <a:pt x="422" y="302"/>
                </a:lnTo>
                <a:lnTo>
                  <a:pt x="422" y="303"/>
                </a:lnTo>
                <a:lnTo>
                  <a:pt x="421" y="303"/>
                </a:lnTo>
                <a:lnTo>
                  <a:pt x="420" y="303"/>
                </a:lnTo>
                <a:lnTo>
                  <a:pt x="419" y="303"/>
                </a:lnTo>
                <a:lnTo>
                  <a:pt x="418" y="303"/>
                </a:lnTo>
                <a:lnTo>
                  <a:pt x="417" y="304"/>
                </a:lnTo>
                <a:lnTo>
                  <a:pt x="417" y="305"/>
                </a:lnTo>
                <a:lnTo>
                  <a:pt x="416" y="305"/>
                </a:lnTo>
                <a:lnTo>
                  <a:pt x="416" y="306"/>
                </a:lnTo>
                <a:lnTo>
                  <a:pt x="416" y="307"/>
                </a:lnTo>
                <a:lnTo>
                  <a:pt x="416" y="308"/>
                </a:lnTo>
                <a:lnTo>
                  <a:pt x="417" y="308"/>
                </a:lnTo>
                <a:lnTo>
                  <a:pt x="416" y="308"/>
                </a:lnTo>
                <a:lnTo>
                  <a:pt x="415" y="308"/>
                </a:lnTo>
                <a:lnTo>
                  <a:pt x="415" y="307"/>
                </a:lnTo>
                <a:lnTo>
                  <a:pt x="414" y="307"/>
                </a:lnTo>
                <a:lnTo>
                  <a:pt x="412" y="306"/>
                </a:lnTo>
                <a:lnTo>
                  <a:pt x="411" y="306"/>
                </a:lnTo>
                <a:lnTo>
                  <a:pt x="408" y="305"/>
                </a:lnTo>
                <a:lnTo>
                  <a:pt x="407" y="305"/>
                </a:lnTo>
                <a:lnTo>
                  <a:pt x="406" y="305"/>
                </a:lnTo>
                <a:lnTo>
                  <a:pt x="405" y="305"/>
                </a:lnTo>
                <a:lnTo>
                  <a:pt x="405" y="305"/>
                </a:lnTo>
                <a:lnTo>
                  <a:pt x="404" y="305"/>
                </a:lnTo>
                <a:lnTo>
                  <a:pt x="403" y="306"/>
                </a:lnTo>
                <a:lnTo>
                  <a:pt x="402" y="306"/>
                </a:lnTo>
                <a:lnTo>
                  <a:pt x="401" y="307"/>
                </a:lnTo>
                <a:lnTo>
                  <a:pt x="400" y="307"/>
                </a:lnTo>
                <a:lnTo>
                  <a:pt x="400" y="306"/>
                </a:lnTo>
                <a:lnTo>
                  <a:pt x="399" y="307"/>
                </a:lnTo>
                <a:lnTo>
                  <a:pt x="399" y="306"/>
                </a:lnTo>
                <a:lnTo>
                  <a:pt x="398" y="306"/>
                </a:lnTo>
                <a:lnTo>
                  <a:pt x="397" y="306"/>
                </a:lnTo>
                <a:lnTo>
                  <a:pt x="396" y="306"/>
                </a:lnTo>
                <a:lnTo>
                  <a:pt x="396" y="307"/>
                </a:lnTo>
                <a:lnTo>
                  <a:pt x="396" y="308"/>
                </a:lnTo>
                <a:lnTo>
                  <a:pt x="396" y="308"/>
                </a:lnTo>
                <a:lnTo>
                  <a:pt x="395" y="308"/>
                </a:lnTo>
                <a:lnTo>
                  <a:pt x="395" y="308"/>
                </a:lnTo>
                <a:lnTo>
                  <a:pt x="394" y="308"/>
                </a:lnTo>
                <a:lnTo>
                  <a:pt x="393" y="308"/>
                </a:lnTo>
                <a:lnTo>
                  <a:pt x="393" y="309"/>
                </a:lnTo>
                <a:lnTo>
                  <a:pt x="393" y="310"/>
                </a:lnTo>
                <a:lnTo>
                  <a:pt x="392" y="310"/>
                </a:lnTo>
                <a:lnTo>
                  <a:pt x="391" y="311"/>
                </a:lnTo>
                <a:lnTo>
                  <a:pt x="390" y="312"/>
                </a:lnTo>
                <a:lnTo>
                  <a:pt x="390" y="313"/>
                </a:lnTo>
                <a:lnTo>
                  <a:pt x="390" y="314"/>
                </a:lnTo>
                <a:lnTo>
                  <a:pt x="390" y="315"/>
                </a:lnTo>
                <a:lnTo>
                  <a:pt x="390" y="316"/>
                </a:lnTo>
                <a:lnTo>
                  <a:pt x="390" y="317"/>
                </a:lnTo>
                <a:lnTo>
                  <a:pt x="390" y="317"/>
                </a:lnTo>
                <a:lnTo>
                  <a:pt x="390" y="318"/>
                </a:lnTo>
                <a:lnTo>
                  <a:pt x="389" y="318"/>
                </a:lnTo>
                <a:lnTo>
                  <a:pt x="389" y="319"/>
                </a:lnTo>
                <a:lnTo>
                  <a:pt x="389" y="320"/>
                </a:lnTo>
                <a:lnTo>
                  <a:pt x="389" y="321"/>
                </a:lnTo>
                <a:lnTo>
                  <a:pt x="389" y="322"/>
                </a:lnTo>
                <a:lnTo>
                  <a:pt x="390" y="322"/>
                </a:lnTo>
                <a:lnTo>
                  <a:pt x="390" y="323"/>
                </a:lnTo>
                <a:lnTo>
                  <a:pt x="389" y="323"/>
                </a:lnTo>
                <a:lnTo>
                  <a:pt x="389" y="324"/>
                </a:lnTo>
                <a:lnTo>
                  <a:pt x="388" y="324"/>
                </a:lnTo>
                <a:lnTo>
                  <a:pt x="387" y="324"/>
                </a:lnTo>
                <a:lnTo>
                  <a:pt x="387" y="323"/>
                </a:lnTo>
                <a:lnTo>
                  <a:pt x="387" y="323"/>
                </a:lnTo>
                <a:lnTo>
                  <a:pt x="387" y="324"/>
                </a:lnTo>
                <a:lnTo>
                  <a:pt x="387" y="324"/>
                </a:lnTo>
                <a:lnTo>
                  <a:pt x="387" y="323"/>
                </a:lnTo>
                <a:lnTo>
                  <a:pt x="386" y="324"/>
                </a:lnTo>
                <a:lnTo>
                  <a:pt x="385" y="324"/>
                </a:lnTo>
                <a:lnTo>
                  <a:pt x="385" y="325"/>
                </a:lnTo>
                <a:lnTo>
                  <a:pt x="385" y="326"/>
                </a:lnTo>
                <a:lnTo>
                  <a:pt x="385" y="326"/>
                </a:lnTo>
                <a:lnTo>
                  <a:pt x="384" y="326"/>
                </a:lnTo>
                <a:lnTo>
                  <a:pt x="384" y="327"/>
                </a:lnTo>
                <a:lnTo>
                  <a:pt x="383" y="327"/>
                </a:lnTo>
                <a:lnTo>
                  <a:pt x="383" y="326"/>
                </a:lnTo>
                <a:lnTo>
                  <a:pt x="382" y="326"/>
                </a:lnTo>
                <a:lnTo>
                  <a:pt x="381" y="326"/>
                </a:lnTo>
                <a:lnTo>
                  <a:pt x="381" y="327"/>
                </a:lnTo>
                <a:lnTo>
                  <a:pt x="381" y="328"/>
                </a:lnTo>
                <a:lnTo>
                  <a:pt x="380" y="328"/>
                </a:lnTo>
                <a:lnTo>
                  <a:pt x="380" y="327"/>
                </a:lnTo>
                <a:lnTo>
                  <a:pt x="379" y="327"/>
                </a:lnTo>
                <a:lnTo>
                  <a:pt x="379" y="328"/>
                </a:lnTo>
                <a:lnTo>
                  <a:pt x="378" y="328"/>
                </a:lnTo>
                <a:lnTo>
                  <a:pt x="378" y="329"/>
                </a:lnTo>
                <a:lnTo>
                  <a:pt x="378" y="329"/>
                </a:lnTo>
                <a:lnTo>
                  <a:pt x="379" y="329"/>
                </a:lnTo>
                <a:lnTo>
                  <a:pt x="379" y="330"/>
                </a:lnTo>
                <a:lnTo>
                  <a:pt x="378" y="330"/>
                </a:lnTo>
                <a:lnTo>
                  <a:pt x="378" y="331"/>
                </a:lnTo>
                <a:lnTo>
                  <a:pt x="379" y="331"/>
                </a:lnTo>
                <a:lnTo>
                  <a:pt x="378" y="331"/>
                </a:lnTo>
                <a:lnTo>
                  <a:pt x="378" y="332"/>
                </a:lnTo>
                <a:lnTo>
                  <a:pt x="378" y="332"/>
                </a:lnTo>
                <a:lnTo>
                  <a:pt x="377" y="332"/>
                </a:lnTo>
                <a:lnTo>
                  <a:pt x="376" y="332"/>
                </a:lnTo>
                <a:lnTo>
                  <a:pt x="375" y="333"/>
                </a:lnTo>
                <a:lnTo>
                  <a:pt x="376" y="335"/>
                </a:lnTo>
                <a:lnTo>
                  <a:pt x="375" y="336"/>
                </a:lnTo>
                <a:lnTo>
                  <a:pt x="375" y="336"/>
                </a:lnTo>
                <a:lnTo>
                  <a:pt x="374" y="336"/>
                </a:lnTo>
                <a:lnTo>
                  <a:pt x="373" y="336"/>
                </a:lnTo>
                <a:lnTo>
                  <a:pt x="373" y="337"/>
                </a:lnTo>
                <a:lnTo>
                  <a:pt x="373" y="339"/>
                </a:lnTo>
                <a:lnTo>
                  <a:pt x="373" y="340"/>
                </a:lnTo>
                <a:lnTo>
                  <a:pt x="374" y="341"/>
                </a:lnTo>
                <a:lnTo>
                  <a:pt x="375" y="343"/>
                </a:lnTo>
                <a:lnTo>
                  <a:pt x="374" y="343"/>
                </a:lnTo>
                <a:lnTo>
                  <a:pt x="374" y="342"/>
                </a:lnTo>
                <a:lnTo>
                  <a:pt x="373" y="342"/>
                </a:lnTo>
                <a:lnTo>
                  <a:pt x="372" y="342"/>
                </a:lnTo>
                <a:lnTo>
                  <a:pt x="371" y="342"/>
                </a:lnTo>
                <a:lnTo>
                  <a:pt x="370" y="342"/>
                </a:lnTo>
                <a:lnTo>
                  <a:pt x="370" y="341"/>
                </a:lnTo>
                <a:lnTo>
                  <a:pt x="369" y="341"/>
                </a:lnTo>
                <a:lnTo>
                  <a:pt x="369" y="340"/>
                </a:lnTo>
                <a:lnTo>
                  <a:pt x="369" y="339"/>
                </a:lnTo>
                <a:lnTo>
                  <a:pt x="369" y="338"/>
                </a:lnTo>
                <a:lnTo>
                  <a:pt x="368" y="338"/>
                </a:lnTo>
                <a:lnTo>
                  <a:pt x="368" y="339"/>
                </a:lnTo>
                <a:lnTo>
                  <a:pt x="368" y="338"/>
                </a:lnTo>
                <a:lnTo>
                  <a:pt x="367" y="338"/>
                </a:lnTo>
                <a:lnTo>
                  <a:pt x="367" y="337"/>
                </a:lnTo>
                <a:lnTo>
                  <a:pt x="367" y="336"/>
                </a:lnTo>
                <a:lnTo>
                  <a:pt x="368" y="335"/>
                </a:lnTo>
                <a:lnTo>
                  <a:pt x="369" y="336"/>
                </a:lnTo>
                <a:lnTo>
                  <a:pt x="369" y="335"/>
                </a:lnTo>
                <a:lnTo>
                  <a:pt x="369" y="334"/>
                </a:lnTo>
                <a:lnTo>
                  <a:pt x="370" y="334"/>
                </a:lnTo>
                <a:lnTo>
                  <a:pt x="370" y="333"/>
                </a:lnTo>
                <a:lnTo>
                  <a:pt x="369" y="333"/>
                </a:lnTo>
                <a:lnTo>
                  <a:pt x="369" y="332"/>
                </a:lnTo>
                <a:lnTo>
                  <a:pt x="369" y="331"/>
                </a:lnTo>
                <a:lnTo>
                  <a:pt x="370" y="331"/>
                </a:lnTo>
                <a:lnTo>
                  <a:pt x="371" y="331"/>
                </a:lnTo>
                <a:lnTo>
                  <a:pt x="371" y="330"/>
                </a:lnTo>
                <a:lnTo>
                  <a:pt x="371" y="329"/>
                </a:lnTo>
                <a:lnTo>
                  <a:pt x="371" y="328"/>
                </a:lnTo>
                <a:lnTo>
                  <a:pt x="372" y="328"/>
                </a:lnTo>
                <a:lnTo>
                  <a:pt x="372" y="329"/>
                </a:lnTo>
                <a:lnTo>
                  <a:pt x="372" y="328"/>
                </a:lnTo>
                <a:lnTo>
                  <a:pt x="372" y="327"/>
                </a:lnTo>
                <a:lnTo>
                  <a:pt x="371" y="327"/>
                </a:lnTo>
                <a:lnTo>
                  <a:pt x="372" y="327"/>
                </a:lnTo>
                <a:lnTo>
                  <a:pt x="372" y="326"/>
                </a:lnTo>
                <a:lnTo>
                  <a:pt x="371" y="326"/>
                </a:lnTo>
                <a:lnTo>
                  <a:pt x="371" y="326"/>
                </a:lnTo>
                <a:lnTo>
                  <a:pt x="372" y="326"/>
                </a:lnTo>
                <a:lnTo>
                  <a:pt x="372" y="326"/>
                </a:lnTo>
                <a:lnTo>
                  <a:pt x="373" y="326"/>
                </a:lnTo>
                <a:lnTo>
                  <a:pt x="374" y="326"/>
                </a:lnTo>
                <a:lnTo>
                  <a:pt x="375" y="326"/>
                </a:lnTo>
                <a:lnTo>
                  <a:pt x="376" y="326"/>
                </a:lnTo>
                <a:lnTo>
                  <a:pt x="377" y="326"/>
                </a:lnTo>
                <a:lnTo>
                  <a:pt x="376" y="326"/>
                </a:lnTo>
                <a:lnTo>
                  <a:pt x="375" y="326"/>
                </a:lnTo>
                <a:lnTo>
                  <a:pt x="376" y="326"/>
                </a:lnTo>
                <a:lnTo>
                  <a:pt x="375" y="325"/>
                </a:lnTo>
                <a:lnTo>
                  <a:pt x="375" y="324"/>
                </a:lnTo>
                <a:lnTo>
                  <a:pt x="375" y="323"/>
                </a:lnTo>
                <a:lnTo>
                  <a:pt x="376" y="323"/>
                </a:lnTo>
                <a:lnTo>
                  <a:pt x="376" y="322"/>
                </a:lnTo>
                <a:lnTo>
                  <a:pt x="376" y="321"/>
                </a:lnTo>
                <a:lnTo>
                  <a:pt x="377" y="320"/>
                </a:lnTo>
                <a:lnTo>
                  <a:pt x="377" y="319"/>
                </a:lnTo>
                <a:lnTo>
                  <a:pt x="378" y="319"/>
                </a:lnTo>
                <a:lnTo>
                  <a:pt x="378" y="318"/>
                </a:lnTo>
                <a:lnTo>
                  <a:pt x="378" y="317"/>
                </a:lnTo>
                <a:lnTo>
                  <a:pt x="377" y="316"/>
                </a:lnTo>
                <a:lnTo>
                  <a:pt x="376" y="315"/>
                </a:lnTo>
                <a:lnTo>
                  <a:pt x="375" y="315"/>
                </a:lnTo>
                <a:lnTo>
                  <a:pt x="374" y="315"/>
                </a:lnTo>
                <a:lnTo>
                  <a:pt x="373" y="315"/>
                </a:lnTo>
                <a:lnTo>
                  <a:pt x="373" y="316"/>
                </a:lnTo>
                <a:lnTo>
                  <a:pt x="373" y="317"/>
                </a:lnTo>
                <a:lnTo>
                  <a:pt x="372" y="317"/>
                </a:lnTo>
                <a:lnTo>
                  <a:pt x="371" y="317"/>
                </a:lnTo>
                <a:lnTo>
                  <a:pt x="370" y="318"/>
                </a:lnTo>
                <a:lnTo>
                  <a:pt x="370" y="319"/>
                </a:lnTo>
                <a:lnTo>
                  <a:pt x="370" y="320"/>
                </a:lnTo>
                <a:lnTo>
                  <a:pt x="369" y="320"/>
                </a:lnTo>
                <a:lnTo>
                  <a:pt x="369" y="321"/>
                </a:lnTo>
                <a:lnTo>
                  <a:pt x="369" y="321"/>
                </a:lnTo>
                <a:lnTo>
                  <a:pt x="366" y="320"/>
                </a:lnTo>
                <a:lnTo>
                  <a:pt x="366" y="321"/>
                </a:lnTo>
                <a:lnTo>
                  <a:pt x="365" y="321"/>
                </a:lnTo>
                <a:lnTo>
                  <a:pt x="365" y="320"/>
                </a:lnTo>
                <a:lnTo>
                  <a:pt x="364" y="320"/>
                </a:lnTo>
                <a:lnTo>
                  <a:pt x="364" y="319"/>
                </a:lnTo>
                <a:lnTo>
                  <a:pt x="363" y="319"/>
                </a:lnTo>
                <a:lnTo>
                  <a:pt x="363" y="318"/>
                </a:lnTo>
                <a:lnTo>
                  <a:pt x="362" y="318"/>
                </a:lnTo>
                <a:lnTo>
                  <a:pt x="362" y="319"/>
                </a:lnTo>
                <a:lnTo>
                  <a:pt x="361" y="319"/>
                </a:lnTo>
                <a:lnTo>
                  <a:pt x="360" y="319"/>
                </a:lnTo>
                <a:lnTo>
                  <a:pt x="360" y="320"/>
                </a:lnTo>
                <a:lnTo>
                  <a:pt x="360" y="321"/>
                </a:lnTo>
                <a:lnTo>
                  <a:pt x="360" y="322"/>
                </a:lnTo>
                <a:lnTo>
                  <a:pt x="361" y="323"/>
                </a:lnTo>
                <a:lnTo>
                  <a:pt x="361" y="324"/>
                </a:lnTo>
                <a:lnTo>
                  <a:pt x="361" y="325"/>
                </a:lnTo>
                <a:lnTo>
                  <a:pt x="361" y="326"/>
                </a:lnTo>
                <a:lnTo>
                  <a:pt x="360" y="326"/>
                </a:lnTo>
                <a:lnTo>
                  <a:pt x="360" y="326"/>
                </a:lnTo>
                <a:lnTo>
                  <a:pt x="360" y="327"/>
                </a:lnTo>
                <a:lnTo>
                  <a:pt x="360" y="327"/>
                </a:lnTo>
                <a:lnTo>
                  <a:pt x="359" y="328"/>
                </a:lnTo>
                <a:lnTo>
                  <a:pt x="359" y="329"/>
                </a:lnTo>
                <a:lnTo>
                  <a:pt x="360" y="329"/>
                </a:lnTo>
                <a:lnTo>
                  <a:pt x="359" y="330"/>
                </a:lnTo>
                <a:lnTo>
                  <a:pt x="359" y="331"/>
                </a:lnTo>
                <a:lnTo>
                  <a:pt x="358" y="331"/>
                </a:lnTo>
                <a:lnTo>
                  <a:pt x="358" y="332"/>
                </a:lnTo>
                <a:lnTo>
                  <a:pt x="358" y="333"/>
                </a:lnTo>
                <a:lnTo>
                  <a:pt x="359" y="333"/>
                </a:lnTo>
                <a:lnTo>
                  <a:pt x="358" y="333"/>
                </a:lnTo>
                <a:lnTo>
                  <a:pt x="357" y="334"/>
                </a:lnTo>
                <a:lnTo>
                  <a:pt x="357" y="335"/>
                </a:lnTo>
                <a:lnTo>
                  <a:pt x="355" y="335"/>
                </a:lnTo>
                <a:lnTo>
                  <a:pt x="354" y="335"/>
                </a:lnTo>
                <a:lnTo>
                  <a:pt x="354" y="336"/>
                </a:lnTo>
                <a:lnTo>
                  <a:pt x="353" y="336"/>
                </a:lnTo>
                <a:lnTo>
                  <a:pt x="352" y="336"/>
                </a:lnTo>
                <a:lnTo>
                  <a:pt x="351" y="336"/>
                </a:lnTo>
                <a:lnTo>
                  <a:pt x="351" y="336"/>
                </a:lnTo>
                <a:lnTo>
                  <a:pt x="351" y="337"/>
                </a:lnTo>
                <a:lnTo>
                  <a:pt x="351" y="337"/>
                </a:lnTo>
                <a:lnTo>
                  <a:pt x="351" y="338"/>
                </a:lnTo>
                <a:lnTo>
                  <a:pt x="351" y="339"/>
                </a:lnTo>
                <a:lnTo>
                  <a:pt x="351" y="338"/>
                </a:lnTo>
                <a:lnTo>
                  <a:pt x="350" y="338"/>
                </a:lnTo>
                <a:lnTo>
                  <a:pt x="350" y="336"/>
                </a:lnTo>
                <a:lnTo>
                  <a:pt x="349" y="336"/>
                </a:lnTo>
                <a:lnTo>
                  <a:pt x="349" y="336"/>
                </a:lnTo>
                <a:lnTo>
                  <a:pt x="349" y="335"/>
                </a:lnTo>
                <a:lnTo>
                  <a:pt x="349" y="334"/>
                </a:lnTo>
                <a:lnTo>
                  <a:pt x="349" y="333"/>
                </a:lnTo>
                <a:lnTo>
                  <a:pt x="349" y="332"/>
                </a:lnTo>
                <a:lnTo>
                  <a:pt x="349" y="331"/>
                </a:lnTo>
                <a:lnTo>
                  <a:pt x="349" y="330"/>
                </a:lnTo>
                <a:lnTo>
                  <a:pt x="349" y="329"/>
                </a:lnTo>
                <a:lnTo>
                  <a:pt x="349" y="328"/>
                </a:lnTo>
                <a:lnTo>
                  <a:pt x="348" y="328"/>
                </a:lnTo>
                <a:lnTo>
                  <a:pt x="349" y="327"/>
                </a:lnTo>
                <a:lnTo>
                  <a:pt x="348" y="327"/>
                </a:lnTo>
                <a:lnTo>
                  <a:pt x="348" y="326"/>
                </a:lnTo>
                <a:lnTo>
                  <a:pt x="348" y="326"/>
                </a:lnTo>
                <a:lnTo>
                  <a:pt x="347" y="326"/>
                </a:lnTo>
                <a:lnTo>
                  <a:pt x="347" y="325"/>
                </a:lnTo>
                <a:lnTo>
                  <a:pt x="347" y="324"/>
                </a:lnTo>
                <a:lnTo>
                  <a:pt x="346" y="324"/>
                </a:lnTo>
                <a:lnTo>
                  <a:pt x="346" y="323"/>
                </a:lnTo>
                <a:lnTo>
                  <a:pt x="347" y="323"/>
                </a:lnTo>
                <a:lnTo>
                  <a:pt x="347" y="322"/>
                </a:lnTo>
                <a:lnTo>
                  <a:pt x="348" y="322"/>
                </a:lnTo>
                <a:lnTo>
                  <a:pt x="349" y="321"/>
                </a:lnTo>
                <a:lnTo>
                  <a:pt x="349" y="320"/>
                </a:lnTo>
                <a:lnTo>
                  <a:pt x="350" y="319"/>
                </a:lnTo>
                <a:lnTo>
                  <a:pt x="350" y="317"/>
                </a:lnTo>
                <a:lnTo>
                  <a:pt x="350" y="317"/>
                </a:lnTo>
                <a:lnTo>
                  <a:pt x="349" y="317"/>
                </a:lnTo>
                <a:lnTo>
                  <a:pt x="350" y="317"/>
                </a:lnTo>
                <a:lnTo>
                  <a:pt x="350" y="316"/>
                </a:lnTo>
                <a:lnTo>
                  <a:pt x="351" y="316"/>
                </a:lnTo>
                <a:lnTo>
                  <a:pt x="350" y="316"/>
                </a:lnTo>
                <a:lnTo>
                  <a:pt x="349" y="316"/>
                </a:lnTo>
                <a:lnTo>
                  <a:pt x="348" y="316"/>
                </a:lnTo>
                <a:lnTo>
                  <a:pt x="348" y="317"/>
                </a:lnTo>
                <a:lnTo>
                  <a:pt x="347" y="317"/>
                </a:lnTo>
                <a:lnTo>
                  <a:pt x="347" y="317"/>
                </a:lnTo>
                <a:lnTo>
                  <a:pt x="347" y="318"/>
                </a:lnTo>
                <a:lnTo>
                  <a:pt x="346" y="318"/>
                </a:lnTo>
                <a:lnTo>
                  <a:pt x="346" y="319"/>
                </a:lnTo>
                <a:lnTo>
                  <a:pt x="346" y="320"/>
                </a:lnTo>
                <a:lnTo>
                  <a:pt x="345" y="320"/>
                </a:lnTo>
                <a:lnTo>
                  <a:pt x="345" y="321"/>
                </a:lnTo>
                <a:lnTo>
                  <a:pt x="345" y="322"/>
                </a:lnTo>
                <a:lnTo>
                  <a:pt x="346" y="322"/>
                </a:lnTo>
                <a:lnTo>
                  <a:pt x="347" y="322"/>
                </a:lnTo>
                <a:lnTo>
                  <a:pt x="346" y="322"/>
                </a:lnTo>
                <a:lnTo>
                  <a:pt x="346" y="323"/>
                </a:lnTo>
                <a:lnTo>
                  <a:pt x="345" y="323"/>
                </a:lnTo>
                <a:lnTo>
                  <a:pt x="345" y="324"/>
                </a:lnTo>
                <a:lnTo>
                  <a:pt x="344" y="324"/>
                </a:lnTo>
                <a:lnTo>
                  <a:pt x="343" y="325"/>
                </a:lnTo>
                <a:lnTo>
                  <a:pt x="343" y="326"/>
                </a:lnTo>
                <a:lnTo>
                  <a:pt x="343" y="327"/>
                </a:lnTo>
                <a:lnTo>
                  <a:pt x="343" y="328"/>
                </a:lnTo>
                <a:lnTo>
                  <a:pt x="343" y="329"/>
                </a:lnTo>
                <a:lnTo>
                  <a:pt x="343" y="331"/>
                </a:lnTo>
                <a:lnTo>
                  <a:pt x="343" y="332"/>
                </a:lnTo>
                <a:lnTo>
                  <a:pt x="344" y="332"/>
                </a:lnTo>
                <a:lnTo>
                  <a:pt x="345" y="332"/>
                </a:lnTo>
                <a:lnTo>
                  <a:pt x="344" y="332"/>
                </a:lnTo>
                <a:lnTo>
                  <a:pt x="344" y="333"/>
                </a:lnTo>
                <a:lnTo>
                  <a:pt x="343" y="333"/>
                </a:lnTo>
                <a:lnTo>
                  <a:pt x="343" y="334"/>
                </a:lnTo>
                <a:lnTo>
                  <a:pt x="342" y="336"/>
                </a:lnTo>
                <a:lnTo>
                  <a:pt x="342" y="336"/>
                </a:lnTo>
                <a:lnTo>
                  <a:pt x="342" y="336"/>
                </a:lnTo>
                <a:lnTo>
                  <a:pt x="342" y="336"/>
                </a:lnTo>
                <a:lnTo>
                  <a:pt x="342" y="336"/>
                </a:lnTo>
                <a:lnTo>
                  <a:pt x="343" y="336"/>
                </a:lnTo>
                <a:lnTo>
                  <a:pt x="344" y="336"/>
                </a:lnTo>
                <a:lnTo>
                  <a:pt x="343" y="336"/>
                </a:lnTo>
                <a:lnTo>
                  <a:pt x="342" y="336"/>
                </a:lnTo>
                <a:lnTo>
                  <a:pt x="342" y="336"/>
                </a:lnTo>
                <a:lnTo>
                  <a:pt x="342" y="337"/>
                </a:lnTo>
                <a:lnTo>
                  <a:pt x="342" y="338"/>
                </a:lnTo>
                <a:lnTo>
                  <a:pt x="341" y="338"/>
                </a:lnTo>
                <a:lnTo>
                  <a:pt x="340" y="338"/>
                </a:lnTo>
                <a:lnTo>
                  <a:pt x="339" y="339"/>
                </a:lnTo>
                <a:lnTo>
                  <a:pt x="337" y="340"/>
                </a:lnTo>
                <a:lnTo>
                  <a:pt x="337" y="341"/>
                </a:lnTo>
                <a:lnTo>
                  <a:pt x="336" y="342"/>
                </a:lnTo>
                <a:lnTo>
                  <a:pt x="335" y="343"/>
                </a:lnTo>
                <a:lnTo>
                  <a:pt x="335" y="344"/>
                </a:lnTo>
                <a:lnTo>
                  <a:pt x="335" y="345"/>
                </a:lnTo>
                <a:lnTo>
                  <a:pt x="334" y="345"/>
                </a:lnTo>
                <a:lnTo>
                  <a:pt x="333" y="347"/>
                </a:lnTo>
                <a:lnTo>
                  <a:pt x="333" y="348"/>
                </a:lnTo>
                <a:lnTo>
                  <a:pt x="333" y="349"/>
                </a:lnTo>
                <a:lnTo>
                  <a:pt x="333" y="350"/>
                </a:lnTo>
                <a:lnTo>
                  <a:pt x="332" y="351"/>
                </a:lnTo>
                <a:lnTo>
                  <a:pt x="332" y="352"/>
                </a:lnTo>
                <a:lnTo>
                  <a:pt x="332" y="353"/>
                </a:lnTo>
                <a:lnTo>
                  <a:pt x="332" y="354"/>
                </a:lnTo>
                <a:lnTo>
                  <a:pt x="332" y="354"/>
                </a:lnTo>
                <a:lnTo>
                  <a:pt x="331" y="355"/>
                </a:lnTo>
                <a:lnTo>
                  <a:pt x="331" y="356"/>
                </a:lnTo>
                <a:lnTo>
                  <a:pt x="331" y="357"/>
                </a:lnTo>
                <a:lnTo>
                  <a:pt x="330" y="358"/>
                </a:lnTo>
                <a:lnTo>
                  <a:pt x="330" y="359"/>
                </a:lnTo>
                <a:lnTo>
                  <a:pt x="329" y="360"/>
                </a:lnTo>
                <a:lnTo>
                  <a:pt x="329" y="361"/>
                </a:lnTo>
                <a:lnTo>
                  <a:pt x="328" y="362"/>
                </a:lnTo>
                <a:lnTo>
                  <a:pt x="328" y="363"/>
                </a:lnTo>
                <a:lnTo>
                  <a:pt x="329" y="363"/>
                </a:lnTo>
                <a:lnTo>
                  <a:pt x="328" y="364"/>
                </a:lnTo>
                <a:lnTo>
                  <a:pt x="328" y="365"/>
                </a:lnTo>
                <a:lnTo>
                  <a:pt x="327" y="365"/>
                </a:lnTo>
                <a:lnTo>
                  <a:pt x="327" y="366"/>
                </a:lnTo>
                <a:lnTo>
                  <a:pt x="326" y="367"/>
                </a:lnTo>
                <a:lnTo>
                  <a:pt x="326" y="368"/>
                </a:lnTo>
                <a:lnTo>
                  <a:pt x="325" y="369"/>
                </a:lnTo>
                <a:lnTo>
                  <a:pt x="324" y="370"/>
                </a:lnTo>
                <a:lnTo>
                  <a:pt x="324" y="371"/>
                </a:lnTo>
                <a:lnTo>
                  <a:pt x="324" y="372"/>
                </a:lnTo>
                <a:lnTo>
                  <a:pt x="323" y="372"/>
                </a:lnTo>
                <a:lnTo>
                  <a:pt x="324" y="373"/>
                </a:lnTo>
                <a:lnTo>
                  <a:pt x="323" y="373"/>
                </a:lnTo>
                <a:lnTo>
                  <a:pt x="323" y="374"/>
                </a:lnTo>
                <a:lnTo>
                  <a:pt x="323" y="375"/>
                </a:lnTo>
                <a:lnTo>
                  <a:pt x="323" y="376"/>
                </a:lnTo>
                <a:lnTo>
                  <a:pt x="323" y="377"/>
                </a:lnTo>
                <a:lnTo>
                  <a:pt x="322" y="378"/>
                </a:lnTo>
                <a:lnTo>
                  <a:pt x="321" y="379"/>
                </a:lnTo>
                <a:lnTo>
                  <a:pt x="321" y="380"/>
                </a:lnTo>
                <a:lnTo>
                  <a:pt x="320" y="381"/>
                </a:lnTo>
                <a:lnTo>
                  <a:pt x="319" y="381"/>
                </a:lnTo>
                <a:lnTo>
                  <a:pt x="319" y="382"/>
                </a:lnTo>
                <a:lnTo>
                  <a:pt x="318" y="383"/>
                </a:lnTo>
                <a:lnTo>
                  <a:pt x="318" y="384"/>
                </a:lnTo>
                <a:lnTo>
                  <a:pt x="317" y="385"/>
                </a:lnTo>
                <a:lnTo>
                  <a:pt x="316" y="386"/>
                </a:lnTo>
                <a:lnTo>
                  <a:pt x="316" y="387"/>
                </a:lnTo>
                <a:lnTo>
                  <a:pt x="315" y="388"/>
                </a:lnTo>
                <a:lnTo>
                  <a:pt x="314" y="389"/>
                </a:lnTo>
                <a:lnTo>
                  <a:pt x="314" y="390"/>
                </a:lnTo>
                <a:lnTo>
                  <a:pt x="314" y="391"/>
                </a:lnTo>
                <a:lnTo>
                  <a:pt x="313" y="391"/>
                </a:lnTo>
                <a:lnTo>
                  <a:pt x="313" y="392"/>
                </a:lnTo>
                <a:lnTo>
                  <a:pt x="313" y="393"/>
                </a:lnTo>
                <a:lnTo>
                  <a:pt x="313" y="394"/>
                </a:lnTo>
                <a:lnTo>
                  <a:pt x="312" y="394"/>
                </a:lnTo>
                <a:lnTo>
                  <a:pt x="313" y="395"/>
                </a:lnTo>
                <a:lnTo>
                  <a:pt x="314" y="396"/>
                </a:lnTo>
                <a:lnTo>
                  <a:pt x="314" y="397"/>
                </a:lnTo>
                <a:lnTo>
                  <a:pt x="314" y="398"/>
                </a:lnTo>
                <a:lnTo>
                  <a:pt x="314" y="398"/>
                </a:lnTo>
                <a:lnTo>
                  <a:pt x="314" y="399"/>
                </a:lnTo>
                <a:lnTo>
                  <a:pt x="315" y="399"/>
                </a:lnTo>
                <a:lnTo>
                  <a:pt x="315" y="400"/>
                </a:lnTo>
                <a:lnTo>
                  <a:pt x="314" y="400"/>
                </a:lnTo>
                <a:lnTo>
                  <a:pt x="314" y="400"/>
                </a:lnTo>
                <a:lnTo>
                  <a:pt x="314" y="400"/>
                </a:lnTo>
                <a:lnTo>
                  <a:pt x="314" y="399"/>
                </a:lnTo>
                <a:lnTo>
                  <a:pt x="314" y="399"/>
                </a:lnTo>
                <a:lnTo>
                  <a:pt x="314" y="398"/>
                </a:lnTo>
                <a:lnTo>
                  <a:pt x="313" y="398"/>
                </a:lnTo>
                <a:lnTo>
                  <a:pt x="313" y="399"/>
                </a:lnTo>
                <a:lnTo>
                  <a:pt x="313" y="400"/>
                </a:lnTo>
                <a:lnTo>
                  <a:pt x="312" y="400"/>
                </a:lnTo>
                <a:lnTo>
                  <a:pt x="312" y="401"/>
                </a:lnTo>
                <a:lnTo>
                  <a:pt x="312" y="402"/>
                </a:lnTo>
                <a:lnTo>
                  <a:pt x="312" y="403"/>
                </a:lnTo>
                <a:lnTo>
                  <a:pt x="312" y="406"/>
                </a:lnTo>
                <a:lnTo>
                  <a:pt x="312" y="408"/>
                </a:lnTo>
                <a:lnTo>
                  <a:pt x="311" y="408"/>
                </a:lnTo>
                <a:lnTo>
                  <a:pt x="310" y="409"/>
                </a:lnTo>
                <a:lnTo>
                  <a:pt x="309" y="409"/>
                </a:lnTo>
                <a:lnTo>
                  <a:pt x="306" y="409"/>
                </a:lnTo>
                <a:lnTo>
                  <a:pt x="305" y="409"/>
                </a:lnTo>
                <a:lnTo>
                  <a:pt x="304" y="409"/>
                </a:lnTo>
                <a:lnTo>
                  <a:pt x="303" y="409"/>
                </a:lnTo>
                <a:lnTo>
                  <a:pt x="302" y="410"/>
                </a:lnTo>
                <a:lnTo>
                  <a:pt x="301" y="410"/>
                </a:lnTo>
                <a:lnTo>
                  <a:pt x="300" y="411"/>
                </a:lnTo>
                <a:lnTo>
                  <a:pt x="299" y="411"/>
                </a:lnTo>
                <a:lnTo>
                  <a:pt x="299" y="412"/>
                </a:lnTo>
                <a:lnTo>
                  <a:pt x="299" y="413"/>
                </a:lnTo>
                <a:lnTo>
                  <a:pt x="298" y="413"/>
                </a:lnTo>
                <a:lnTo>
                  <a:pt x="298" y="414"/>
                </a:lnTo>
                <a:lnTo>
                  <a:pt x="298" y="416"/>
                </a:lnTo>
                <a:lnTo>
                  <a:pt x="299" y="417"/>
                </a:lnTo>
                <a:lnTo>
                  <a:pt x="299" y="418"/>
                </a:lnTo>
                <a:lnTo>
                  <a:pt x="299" y="418"/>
                </a:lnTo>
                <a:lnTo>
                  <a:pt x="299" y="419"/>
                </a:lnTo>
                <a:lnTo>
                  <a:pt x="298" y="419"/>
                </a:lnTo>
                <a:lnTo>
                  <a:pt x="298" y="420"/>
                </a:lnTo>
                <a:lnTo>
                  <a:pt x="297" y="421"/>
                </a:lnTo>
                <a:lnTo>
                  <a:pt x="297" y="422"/>
                </a:lnTo>
                <a:lnTo>
                  <a:pt x="296" y="422"/>
                </a:lnTo>
                <a:lnTo>
                  <a:pt x="296" y="423"/>
                </a:lnTo>
                <a:lnTo>
                  <a:pt x="296" y="423"/>
                </a:lnTo>
                <a:lnTo>
                  <a:pt x="296" y="424"/>
                </a:lnTo>
                <a:lnTo>
                  <a:pt x="295" y="424"/>
                </a:lnTo>
                <a:lnTo>
                  <a:pt x="296" y="425"/>
                </a:lnTo>
                <a:lnTo>
                  <a:pt x="295" y="425"/>
                </a:lnTo>
                <a:lnTo>
                  <a:pt x="295" y="426"/>
                </a:lnTo>
                <a:lnTo>
                  <a:pt x="294" y="427"/>
                </a:lnTo>
                <a:lnTo>
                  <a:pt x="294" y="428"/>
                </a:lnTo>
                <a:lnTo>
                  <a:pt x="294" y="429"/>
                </a:lnTo>
                <a:lnTo>
                  <a:pt x="293" y="429"/>
                </a:lnTo>
                <a:lnTo>
                  <a:pt x="294" y="430"/>
                </a:lnTo>
                <a:lnTo>
                  <a:pt x="293" y="430"/>
                </a:lnTo>
                <a:lnTo>
                  <a:pt x="293" y="431"/>
                </a:lnTo>
                <a:lnTo>
                  <a:pt x="292" y="431"/>
                </a:lnTo>
                <a:lnTo>
                  <a:pt x="291" y="432"/>
                </a:lnTo>
                <a:lnTo>
                  <a:pt x="291" y="433"/>
                </a:lnTo>
                <a:lnTo>
                  <a:pt x="291" y="434"/>
                </a:lnTo>
                <a:lnTo>
                  <a:pt x="290" y="435"/>
                </a:lnTo>
                <a:lnTo>
                  <a:pt x="290" y="436"/>
                </a:lnTo>
                <a:lnTo>
                  <a:pt x="290" y="436"/>
                </a:lnTo>
                <a:lnTo>
                  <a:pt x="290" y="437"/>
                </a:lnTo>
                <a:lnTo>
                  <a:pt x="290" y="438"/>
                </a:lnTo>
                <a:lnTo>
                  <a:pt x="289" y="439"/>
                </a:lnTo>
                <a:lnTo>
                  <a:pt x="289" y="440"/>
                </a:lnTo>
                <a:lnTo>
                  <a:pt x="289" y="441"/>
                </a:lnTo>
                <a:lnTo>
                  <a:pt x="289" y="442"/>
                </a:lnTo>
                <a:lnTo>
                  <a:pt x="289" y="443"/>
                </a:lnTo>
                <a:lnTo>
                  <a:pt x="289" y="444"/>
                </a:lnTo>
                <a:lnTo>
                  <a:pt x="290" y="444"/>
                </a:lnTo>
                <a:lnTo>
                  <a:pt x="290" y="445"/>
                </a:lnTo>
                <a:lnTo>
                  <a:pt x="291" y="445"/>
                </a:lnTo>
                <a:lnTo>
                  <a:pt x="291" y="445"/>
                </a:lnTo>
                <a:lnTo>
                  <a:pt x="291" y="446"/>
                </a:lnTo>
                <a:lnTo>
                  <a:pt x="292" y="446"/>
                </a:lnTo>
                <a:lnTo>
                  <a:pt x="292" y="447"/>
                </a:lnTo>
                <a:lnTo>
                  <a:pt x="291" y="446"/>
                </a:lnTo>
                <a:lnTo>
                  <a:pt x="291" y="445"/>
                </a:lnTo>
                <a:lnTo>
                  <a:pt x="291" y="445"/>
                </a:lnTo>
                <a:lnTo>
                  <a:pt x="290" y="445"/>
                </a:lnTo>
                <a:lnTo>
                  <a:pt x="290" y="444"/>
                </a:lnTo>
                <a:lnTo>
                  <a:pt x="289" y="444"/>
                </a:lnTo>
                <a:lnTo>
                  <a:pt x="289" y="445"/>
                </a:lnTo>
                <a:lnTo>
                  <a:pt x="289" y="445"/>
                </a:lnTo>
                <a:lnTo>
                  <a:pt x="289" y="446"/>
                </a:lnTo>
                <a:lnTo>
                  <a:pt x="289" y="447"/>
                </a:lnTo>
                <a:lnTo>
                  <a:pt x="289" y="448"/>
                </a:lnTo>
                <a:lnTo>
                  <a:pt x="290" y="448"/>
                </a:lnTo>
                <a:lnTo>
                  <a:pt x="290" y="449"/>
                </a:lnTo>
                <a:lnTo>
                  <a:pt x="289" y="448"/>
                </a:lnTo>
                <a:lnTo>
                  <a:pt x="288" y="448"/>
                </a:lnTo>
                <a:lnTo>
                  <a:pt x="288" y="449"/>
                </a:lnTo>
                <a:lnTo>
                  <a:pt x="289" y="449"/>
                </a:lnTo>
                <a:lnTo>
                  <a:pt x="289" y="450"/>
                </a:lnTo>
                <a:lnTo>
                  <a:pt x="289" y="451"/>
                </a:lnTo>
                <a:lnTo>
                  <a:pt x="290" y="451"/>
                </a:lnTo>
                <a:lnTo>
                  <a:pt x="290" y="452"/>
                </a:lnTo>
                <a:lnTo>
                  <a:pt x="291" y="452"/>
                </a:lnTo>
                <a:lnTo>
                  <a:pt x="292" y="452"/>
                </a:lnTo>
                <a:lnTo>
                  <a:pt x="294" y="452"/>
                </a:lnTo>
                <a:lnTo>
                  <a:pt x="295" y="452"/>
                </a:lnTo>
                <a:lnTo>
                  <a:pt x="296" y="452"/>
                </a:lnTo>
                <a:lnTo>
                  <a:pt x="296" y="449"/>
                </a:lnTo>
                <a:lnTo>
                  <a:pt x="297" y="448"/>
                </a:lnTo>
                <a:lnTo>
                  <a:pt x="297" y="447"/>
                </a:lnTo>
                <a:lnTo>
                  <a:pt x="296" y="447"/>
                </a:lnTo>
                <a:lnTo>
                  <a:pt x="297" y="446"/>
                </a:lnTo>
                <a:lnTo>
                  <a:pt x="298" y="445"/>
                </a:lnTo>
                <a:lnTo>
                  <a:pt x="299" y="445"/>
                </a:lnTo>
                <a:lnTo>
                  <a:pt x="299" y="444"/>
                </a:lnTo>
                <a:lnTo>
                  <a:pt x="300" y="443"/>
                </a:lnTo>
                <a:lnTo>
                  <a:pt x="301" y="443"/>
                </a:lnTo>
                <a:lnTo>
                  <a:pt x="303" y="441"/>
                </a:lnTo>
                <a:lnTo>
                  <a:pt x="304" y="441"/>
                </a:lnTo>
                <a:lnTo>
                  <a:pt x="305" y="441"/>
                </a:lnTo>
                <a:lnTo>
                  <a:pt x="305" y="440"/>
                </a:lnTo>
                <a:lnTo>
                  <a:pt x="306" y="440"/>
                </a:lnTo>
                <a:lnTo>
                  <a:pt x="306" y="439"/>
                </a:lnTo>
                <a:lnTo>
                  <a:pt x="306" y="438"/>
                </a:lnTo>
                <a:lnTo>
                  <a:pt x="307" y="437"/>
                </a:lnTo>
                <a:lnTo>
                  <a:pt x="308" y="436"/>
                </a:lnTo>
                <a:lnTo>
                  <a:pt x="308" y="436"/>
                </a:lnTo>
                <a:lnTo>
                  <a:pt x="308" y="434"/>
                </a:lnTo>
                <a:lnTo>
                  <a:pt x="308" y="433"/>
                </a:lnTo>
                <a:lnTo>
                  <a:pt x="308" y="432"/>
                </a:lnTo>
                <a:lnTo>
                  <a:pt x="309" y="431"/>
                </a:lnTo>
                <a:lnTo>
                  <a:pt x="309" y="430"/>
                </a:lnTo>
                <a:lnTo>
                  <a:pt x="310" y="429"/>
                </a:lnTo>
                <a:lnTo>
                  <a:pt x="310" y="428"/>
                </a:lnTo>
                <a:lnTo>
                  <a:pt x="311" y="428"/>
                </a:lnTo>
                <a:lnTo>
                  <a:pt x="311" y="427"/>
                </a:lnTo>
                <a:lnTo>
                  <a:pt x="311" y="427"/>
                </a:lnTo>
                <a:lnTo>
                  <a:pt x="312" y="427"/>
                </a:lnTo>
                <a:lnTo>
                  <a:pt x="312" y="426"/>
                </a:lnTo>
                <a:lnTo>
                  <a:pt x="313" y="425"/>
                </a:lnTo>
                <a:lnTo>
                  <a:pt x="313" y="424"/>
                </a:lnTo>
                <a:lnTo>
                  <a:pt x="314" y="423"/>
                </a:lnTo>
                <a:lnTo>
                  <a:pt x="314" y="422"/>
                </a:lnTo>
                <a:lnTo>
                  <a:pt x="314" y="422"/>
                </a:lnTo>
                <a:lnTo>
                  <a:pt x="314" y="421"/>
                </a:lnTo>
                <a:lnTo>
                  <a:pt x="315" y="421"/>
                </a:lnTo>
                <a:lnTo>
                  <a:pt x="315" y="420"/>
                </a:lnTo>
                <a:lnTo>
                  <a:pt x="316" y="420"/>
                </a:lnTo>
                <a:lnTo>
                  <a:pt x="316" y="419"/>
                </a:lnTo>
                <a:lnTo>
                  <a:pt x="317" y="419"/>
                </a:lnTo>
                <a:lnTo>
                  <a:pt x="318" y="419"/>
                </a:lnTo>
                <a:lnTo>
                  <a:pt x="319" y="419"/>
                </a:lnTo>
                <a:lnTo>
                  <a:pt x="318" y="420"/>
                </a:lnTo>
                <a:lnTo>
                  <a:pt x="318" y="421"/>
                </a:lnTo>
                <a:lnTo>
                  <a:pt x="318" y="422"/>
                </a:lnTo>
                <a:lnTo>
                  <a:pt x="318" y="421"/>
                </a:lnTo>
                <a:lnTo>
                  <a:pt x="318" y="422"/>
                </a:lnTo>
                <a:lnTo>
                  <a:pt x="319" y="421"/>
                </a:lnTo>
                <a:lnTo>
                  <a:pt x="319" y="420"/>
                </a:lnTo>
                <a:lnTo>
                  <a:pt x="320" y="419"/>
                </a:lnTo>
                <a:lnTo>
                  <a:pt x="320" y="418"/>
                </a:lnTo>
                <a:lnTo>
                  <a:pt x="320" y="419"/>
                </a:lnTo>
                <a:lnTo>
                  <a:pt x="321" y="419"/>
                </a:lnTo>
                <a:lnTo>
                  <a:pt x="322" y="419"/>
                </a:lnTo>
                <a:lnTo>
                  <a:pt x="322" y="418"/>
                </a:lnTo>
                <a:lnTo>
                  <a:pt x="321" y="418"/>
                </a:lnTo>
                <a:lnTo>
                  <a:pt x="321" y="418"/>
                </a:lnTo>
                <a:lnTo>
                  <a:pt x="322" y="418"/>
                </a:lnTo>
                <a:lnTo>
                  <a:pt x="322" y="418"/>
                </a:lnTo>
                <a:lnTo>
                  <a:pt x="323" y="418"/>
                </a:lnTo>
                <a:lnTo>
                  <a:pt x="323" y="418"/>
                </a:lnTo>
                <a:lnTo>
                  <a:pt x="323" y="418"/>
                </a:lnTo>
                <a:lnTo>
                  <a:pt x="324" y="417"/>
                </a:lnTo>
                <a:lnTo>
                  <a:pt x="324" y="416"/>
                </a:lnTo>
                <a:lnTo>
                  <a:pt x="325" y="416"/>
                </a:lnTo>
                <a:lnTo>
                  <a:pt x="325" y="415"/>
                </a:lnTo>
                <a:lnTo>
                  <a:pt x="326" y="415"/>
                </a:lnTo>
                <a:lnTo>
                  <a:pt x="327" y="415"/>
                </a:lnTo>
                <a:lnTo>
                  <a:pt x="327" y="416"/>
                </a:lnTo>
                <a:lnTo>
                  <a:pt x="326" y="416"/>
                </a:lnTo>
                <a:lnTo>
                  <a:pt x="326" y="415"/>
                </a:lnTo>
                <a:lnTo>
                  <a:pt x="326" y="416"/>
                </a:lnTo>
                <a:lnTo>
                  <a:pt x="325" y="416"/>
                </a:lnTo>
                <a:lnTo>
                  <a:pt x="326" y="417"/>
                </a:lnTo>
                <a:lnTo>
                  <a:pt x="327" y="416"/>
                </a:lnTo>
                <a:lnTo>
                  <a:pt x="328" y="417"/>
                </a:lnTo>
                <a:lnTo>
                  <a:pt x="328" y="418"/>
                </a:lnTo>
                <a:lnTo>
                  <a:pt x="328" y="418"/>
                </a:lnTo>
                <a:lnTo>
                  <a:pt x="329" y="418"/>
                </a:lnTo>
                <a:lnTo>
                  <a:pt x="329" y="419"/>
                </a:lnTo>
                <a:lnTo>
                  <a:pt x="329" y="420"/>
                </a:lnTo>
                <a:lnTo>
                  <a:pt x="330" y="420"/>
                </a:lnTo>
                <a:lnTo>
                  <a:pt x="331" y="421"/>
                </a:lnTo>
                <a:lnTo>
                  <a:pt x="333" y="421"/>
                </a:lnTo>
                <a:lnTo>
                  <a:pt x="333" y="422"/>
                </a:lnTo>
                <a:lnTo>
                  <a:pt x="333" y="422"/>
                </a:lnTo>
                <a:lnTo>
                  <a:pt x="333" y="423"/>
                </a:lnTo>
                <a:lnTo>
                  <a:pt x="334" y="423"/>
                </a:lnTo>
                <a:lnTo>
                  <a:pt x="334" y="424"/>
                </a:lnTo>
                <a:lnTo>
                  <a:pt x="334" y="425"/>
                </a:lnTo>
                <a:lnTo>
                  <a:pt x="335" y="426"/>
                </a:lnTo>
                <a:lnTo>
                  <a:pt x="334" y="427"/>
                </a:lnTo>
                <a:lnTo>
                  <a:pt x="334" y="427"/>
                </a:lnTo>
                <a:lnTo>
                  <a:pt x="333" y="428"/>
                </a:lnTo>
                <a:lnTo>
                  <a:pt x="333" y="429"/>
                </a:lnTo>
                <a:lnTo>
                  <a:pt x="333" y="431"/>
                </a:lnTo>
                <a:lnTo>
                  <a:pt x="333" y="432"/>
                </a:lnTo>
                <a:lnTo>
                  <a:pt x="333" y="433"/>
                </a:lnTo>
                <a:lnTo>
                  <a:pt x="333" y="434"/>
                </a:lnTo>
                <a:lnTo>
                  <a:pt x="332" y="435"/>
                </a:lnTo>
                <a:lnTo>
                  <a:pt x="332" y="436"/>
                </a:lnTo>
                <a:lnTo>
                  <a:pt x="332" y="436"/>
                </a:lnTo>
                <a:lnTo>
                  <a:pt x="331" y="438"/>
                </a:lnTo>
                <a:lnTo>
                  <a:pt x="331" y="439"/>
                </a:lnTo>
                <a:lnTo>
                  <a:pt x="331" y="440"/>
                </a:lnTo>
                <a:lnTo>
                  <a:pt x="330" y="440"/>
                </a:lnTo>
                <a:lnTo>
                  <a:pt x="329" y="440"/>
                </a:lnTo>
                <a:lnTo>
                  <a:pt x="329" y="441"/>
                </a:lnTo>
                <a:lnTo>
                  <a:pt x="329" y="442"/>
                </a:lnTo>
                <a:lnTo>
                  <a:pt x="328" y="442"/>
                </a:lnTo>
                <a:lnTo>
                  <a:pt x="328" y="443"/>
                </a:lnTo>
                <a:lnTo>
                  <a:pt x="328" y="445"/>
                </a:lnTo>
                <a:lnTo>
                  <a:pt x="327" y="445"/>
                </a:lnTo>
                <a:lnTo>
                  <a:pt x="327" y="446"/>
                </a:lnTo>
                <a:lnTo>
                  <a:pt x="326" y="447"/>
                </a:lnTo>
                <a:lnTo>
                  <a:pt x="326" y="448"/>
                </a:lnTo>
                <a:lnTo>
                  <a:pt x="326" y="449"/>
                </a:lnTo>
                <a:lnTo>
                  <a:pt x="326" y="450"/>
                </a:lnTo>
                <a:lnTo>
                  <a:pt x="326" y="451"/>
                </a:lnTo>
                <a:lnTo>
                  <a:pt x="326" y="452"/>
                </a:lnTo>
                <a:lnTo>
                  <a:pt x="326" y="453"/>
                </a:lnTo>
                <a:lnTo>
                  <a:pt x="326" y="454"/>
                </a:lnTo>
                <a:lnTo>
                  <a:pt x="326" y="455"/>
                </a:lnTo>
                <a:lnTo>
                  <a:pt x="325" y="455"/>
                </a:lnTo>
                <a:lnTo>
                  <a:pt x="325" y="456"/>
                </a:lnTo>
                <a:lnTo>
                  <a:pt x="325" y="457"/>
                </a:lnTo>
                <a:lnTo>
                  <a:pt x="325" y="458"/>
                </a:lnTo>
                <a:lnTo>
                  <a:pt x="325" y="459"/>
                </a:lnTo>
                <a:lnTo>
                  <a:pt x="325" y="460"/>
                </a:lnTo>
                <a:lnTo>
                  <a:pt x="325" y="461"/>
                </a:lnTo>
                <a:lnTo>
                  <a:pt x="324" y="461"/>
                </a:lnTo>
                <a:lnTo>
                  <a:pt x="324" y="462"/>
                </a:lnTo>
                <a:lnTo>
                  <a:pt x="324" y="463"/>
                </a:lnTo>
                <a:lnTo>
                  <a:pt x="324" y="464"/>
                </a:lnTo>
                <a:lnTo>
                  <a:pt x="324" y="466"/>
                </a:lnTo>
                <a:lnTo>
                  <a:pt x="323" y="467"/>
                </a:lnTo>
                <a:lnTo>
                  <a:pt x="323" y="468"/>
                </a:lnTo>
                <a:lnTo>
                  <a:pt x="323" y="469"/>
                </a:lnTo>
                <a:lnTo>
                  <a:pt x="323" y="470"/>
                </a:lnTo>
                <a:lnTo>
                  <a:pt x="323" y="471"/>
                </a:lnTo>
                <a:lnTo>
                  <a:pt x="323" y="472"/>
                </a:lnTo>
                <a:lnTo>
                  <a:pt x="324" y="473"/>
                </a:lnTo>
                <a:lnTo>
                  <a:pt x="324" y="473"/>
                </a:lnTo>
                <a:lnTo>
                  <a:pt x="324" y="474"/>
                </a:lnTo>
                <a:lnTo>
                  <a:pt x="325" y="474"/>
                </a:lnTo>
                <a:lnTo>
                  <a:pt x="325" y="475"/>
                </a:lnTo>
                <a:lnTo>
                  <a:pt x="326" y="476"/>
                </a:lnTo>
                <a:lnTo>
                  <a:pt x="326" y="477"/>
                </a:lnTo>
                <a:lnTo>
                  <a:pt x="327" y="478"/>
                </a:lnTo>
                <a:lnTo>
                  <a:pt x="327" y="480"/>
                </a:lnTo>
                <a:lnTo>
                  <a:pt x="327" y="481"/>
                </a:lnTo>
                <a:lnTo>
                  <a:pt x="327" y="482"/>
                </a:lnTo>
                <a:lnTo>
                  <a:pt x="327" y="482"/>
                </a:lnTo>
                <a:lnTo>
                  <a:pt x="326" y="482"/>
                </a:lnTo>
                <a:lnTo>
                  <a:pt x="326" y="483"/>
                </a:lnTo>
                <a:lnTo>
                  <a:pt x="325" y="484"/>
                </a:lnTo>
                <a:lnTo>
                  <a:pt x="324" y="485"/>
                </a:lnTo>
                <a:lnTo>
                  <a:pt x="323" y="486"/>
                </a:lnTo>
                <a:lnTo>
                  <a:pt x="323" y="487"/>
                </a:lnTo>
                <a:lnTo>
                  <a:pt x="322" y="488"/>
                </a:lnTo>
                <a:lnTo>
                  <a:pt x="321" y="488"/>
                </a:lnTo>
                <a:lnTo>
                  <a:pt x="320" y="488"/>
                </a:lnTo>
                <a:lnTo>
                  <a:pt x="319" y="489"/>
                </a:lnTo>
                <a:lnTo>
                  <a:pt x="318" y="491"/>
                </a:lnTo>
                <a:lnTo>
                  <a:pt x="318" y="491"/>
                </a:lnTo>
                <a:lnTo>
                  <a:pt x="318" y="492"/>
                </a:lnTo>
                <a:lnTo>
                  <a:pt x="318" y="493"/>
                </a:lnTo>
                <a:lnTo>
                  <a:pt x="318" y="494"/>
                </a:lnTo>
                <a:lnTo>
                  <a:pt x="318" y="495"/>
                </a:lnTo>
                <a:lnTo>
                  <a:pt x="317" y="497"/>
                </a:lnTo>
                <a:lnTo>
                  <a:pt x="317" y="498"/>
                </a:lnTo>
                <a:lnTo>
                  <a:pt x="316" y="500"/>
                </a:lnTo>
                <a:lnTo>
                  <a:pt x="316" y="500"/>
                </a:lnTo>
                <a:lnTo>
                  <a:pt x="316" y="501"/>
                </a:lnTo>
                <a:lnTo>
                  <a:pt x="316" y="502"/>
                </a:lnTo>
                <a:lnTo>
                  <a:pt x="316" y="503"/>
                </a:lnTo>
                <a:lnTo>
                  <a:pt x="315" y="504"/>
                </a:lnTo>
                <a:lnTo>
                  <a:pt x="314" y="506"/>
                </a:lnTo>
                <a:lnTo>
                  <a:pt x="314" y="510"/>
                </a:lnTo>
                <a:lnTo>
                  <a:pt x="314" y="510"/>
                </a:lnTo>
                <a:lnTo>
                  <a:pt x="314" y="511"/>
                </a:lnTo>
                <a:lnTo>
                  <a:pt x="314" y="512"/>
                </a:lnTo>
                <a:lnTo>
                  <a:pt x="314" y="515"/>
                </a:lnTo>
                <a:lnTo>
                  <a:pt x="314" y="517"/>
                </a:lnTo>
                <a:lnTo>
                  <a:pt x="315" y="518"/>
                </a:lnTo>
                <a:lnTo>
                  <a:pt x="315" y="519"/>
                </a:lnTo>
                <a:lnTo>
                  <a:pt x="315" y="519"/>
                </a:lnTo>
                <a:lnTo>
                  <a:pt x="316" y="520"/>
                </a:lnTo>
                <a:lnTo>
                  <a:pt x="316" y="521"/>
                </a:lnTo>
                <a:lnTo>
                  <a:pt x="316" y="522"/>
                </a:lnTo>
                <a:lnTo>
                  <a:pt x="317" y="522"/>
                </a:lnTo>
                <a:lnTo>
                  <a:pt x="317" y="523"/>
                </a:lnTo>
                <a:lnTo>
                  <a:pt x="318" y="523"/>
                </a:lnTo>
                <a:lnTo>
                  <a:pt x="317" y="523"/>
                </a:lnTo>
                <a:lnTo>
                  <a:pt x="317" y="524"/>
                </a:lnTo>
                <a:lnTo>
                  <a:pt x="317" y="525"/>
                </a:lnTo>
                <a:lnTo>
                  <a:pt x="317" y="526"/>
                </a:lnTo>
                <a:lnTo>
                  <a:pt x="317" y="527"/>
                </a:lnTo>
                <a:lnTo>
                  <a:pt x="317" y="528"/>
                </a:lnTo>
                <a:lnTo>
                  <a:pt x="318" y="529"/>
                </a:lnTo>
                <a:lnTo>
                  <a:pt x="318" y="530"/>
                </a:lnTo>
                <a:lnTo>
                  <a:pt x="317" y="531"/>
                </a:lnTo>
                <a:lnTo>
                  <a:pt x="317" y="532"/>
                </a:lnTo>
                <a:lnTo>
                  <a:pt x="316" y="534"/>
                </a:lnTo>
                <a:lnTo>
                  <a:pt x="316" y="535"/>
                </a:lnTo>
                <a:lnTo>
                  <a:pt x="316" y="536"/>
                </a:lnTo>
                <a:lnTo>
                  <a:pt x="315" y="537"/>
                </a:lnTo>
                <a:lnTo>
                  <a:pt x="314" y="538"/>
                </a:lnTo>
                <a:lnTo>
                  <a:pt x="314" y="539"/>
                </a:lnTo>
                <a:lnTo>
                  <a:pt x="314" y="540"/>
                </a:lnTo>
                <a:lnTo>
                  <a:pt x="314" y="541"/>
                </a:lnTo>
                <a:lnTo>
                  <a:pt x="314" y="542"/>
                </a:lnTo>
                <a:lnTo>
                  <a:pt x="313" y="542"/>
                </a:lnTo>
                <a:lnTo>
                  <a:pt x="313" y="543"/>
                </a:lnTo>
                <a:lnTo>
                  <a:pt x="313" y="544"/>
                </a:lnTo>
                <a:lnTo>
                  <a:pt x="313" y="545"/>
                </a:lnTo>
                <a:lnTo>
                  <a:pt x="313" y="546"/>
                </a:lnTo>
                <a:lnTo>
                  <a:pt x="313" y="546"/>
                </a:lnTo>
                <a:lnTo>
                  <a:pt x="313" y="547"/>
                </a:lnTo>
                <a:lnTo>
                  <a:pt x="314" y="549"/>
                </a:lnTo>
                <a:lnTo>
                  <a:pt x="313" y="550"/>
                </a:lnTo>
                <a:lnTo>
                  <a:pt x="313" y="551"/>
                </a:lnTo>
                <a:lnTo>
                  <a:pt x="313" y="552"/>
                </a:lnTo>
                <a:lnTo>
                  <a:pt x="313" y="553"/>
                </a:lnTo>
                <a:lnTo>
                  <a:pt x="313" y="554"/>
                </a:lnTo>
                <a:lnTo>
                  <a:pt x="312" y="555"/>
                </a:lnTo>
                <a:lnTo>
                  <a:pt x="311" y="555"/>
                </a:lnTo>
                <a:lnTo>
                  <a:pt x="311" y="556"/>
                </a:lnTo>
                <a:lnTo>
                  <a:pt x="310" y="557"/>
                </a:lnTo>
                <a:lnTo>
                  <a:pt x="310" y="558"/>
                </a:lnTo>
                <a:lnTo>
                  <a:pt x="309" y="559"/>
                </a:lnTo>
                <a:lnTo>
                  <a:pt x="309" y="560"/>
                </a:lnTo>
                <a:lnTo>
                  <a:pt x="310" y="560"/>
                </a:lnTo>
                <a:lnTo>
                  <a:pt x="309" y="560"/>
                </a:lnTo>
                <a:lnTo>
                  <a:pt x="309" y="561"/>
                </a:lnTo>
                <a:lnTo>
                  <a:pt x="309" y="562"/>
                </a:lnTo>
                <a:lnTo>
                  <a:pt x="308" y="562"/>
                </a:lnTo>
                <a:lnTo>
                  <a:pt x="308" y="563"/>
                </a:lnTo>
                <a:lnTo>
                  <a:pt x="308" y="564"/>
                </a:lnTo>
                <a:lnTo>
                  <a:pt x="308" y="565"/>
                </a:lnTo>
                <a:lnTo>
                  <a:pt x="308" y="565"/>
                </a:lnTo>
                <a:lnTo>
                  <a:pt x="308" y="566"/>
                </a:lnTo>
                <a:lnTo>
                  <a:pt x="308" y="567"/>
                </a:lnTo>
                <a:lnTo>
                  <a:pt x="308" y="568"/>
                </a:lnTo>
                <a:lnTo>
                  <a:pt x="307" y="570"/>
                </a:lnTo>
                <a:lnTo>
                  <a:pt x="307" y="571"/>
                </a:lnTo>
                <a:lnTo>
                  <a:pt x="307" y="572"/>
                </a:lnTo>
                <a:lnTo>
                  <a:pt x="307" y="574"/>
                </a:lnTo>
                <a:lnTo>
                  <a:pt x="307" y="575"/>
                </a:lnTo>
                <a:lnTo>
                  <a:pt x="308" y="575"/>
                </a:lnTo>
                <a:lnTo>
                  <a:pt x="308" y="576"/>
                </a:lnTo>
                <a:lnTo>
                  <a:pt x="308" y="577"/>
                </a:lnTo>
                <a:lnTo>
                  <a:pt x="308" y="578"/>
                </a:lnTo>
                <a:lnTo>
                  <a:pt x="309" y="578"/>
                </a:lnTo>
                <a:lnTo>
                  <a:pt x="309" y="579"/>
                </a:lnTo>
                <a:lnTo>
                  <a:pt x="310" y="581"/>
                </a:lnTo>
                <a:lnTo>
                  <a:pt x="310" y="582"/>
                </a:lnTo>
                <a:lnTo>
                  <a:pt x="309" y="582"/>
                </a:lnTo>
                <a:lnTo>
                  <a:pt x="309" y="583"/>
                </a:lnTo>
                <a:lnTo>
                  <a:pt x="309" y="583"/>
                </a:lnTo>
                <a:lnTo>
                  <a:pt x="309" y="584"/>
                </a:lnTo>
                <a:lnTo>
                  <a:pt x="309" y="585"/>
                </a:lnTo>
                <a:lnTo>
                  <a:pt x="311" y="587"/>
                </a:lnTo>
                <a:lnTo>
                  <a:pt x="311" y="588"/>
                </a:lnTo>
                <a:lnTo>
                  <a:pt x="312" y="589"/>
                </a:lnTo>
                <a:lnTo>
                  <a:pt x="312" y="590"/>
                </a:lnTo>
                <a:lnTo>
                  <a:pt x="312" y="591"/>
                </a:lnTo>
                <a:lnTo>
                  <a:pt x="311" y="592"/>
                </a:lnTo>
                <a:lnTo>
                  <a:pt x="310" y="592"/>
                </a:lnTo>
                <a:lnTo>
                  <a:pt x="310" y="592"/>
                </a:lnTo>
                <a:lnTo>
                  <a:pt x="310" y="593"/>
                </a:lnTo>
                <a:lnTo>
                  <a:pt x="310" y="594"/>
                </a:lnTo>
                <a:lnTo>
                  <a:pt x="309" y="594"/>
                </a:lnTo>
                <a:lnTo>
                  <a:pt x="310" y="594"/>
                </a:lnTo>
                <a:lnTo>
                  <a:pt x="310" y="595"/>
                </a:lnTo>
                <a:lnTo>
                  <a:pt x="310" y="596"/>
                </a:lnTo>
                <a:lnTo>
                  <a:pt x="311" y="597"/>
                </a:lnTo>
                <a:lnTo>
                  <a:pt x="313" y="598"/>
                </a:lnTo>
                <a:lnTo>
                  <a:pt x="314" y="599"/>
                </a:lnTo>
                <a:lnTo>
                  <a:pt x="314" y="600"/>
                </a:lnTo>
                <a:lnTo>
                  <a:pt x="314" y="601"/>
                </a:lnTo>
                <a:lnTo>
                  <a:pt x="314" y="601"/>
                </a:lnTo>
                <a:lnTo>
                  <a:pt x="314" y="602"/>
                </a:lnTo>
                <a:lnTo>
                  <a:pt x="314" y="603"/>
                </a:lnTo>
                <a:lnTo>
                  <a:pt x="314" y="604"/>
                </a:lnTo>
                <a:lnTo>
                  <a:pt x="314" y="605"/>
                </a:lnTo>
                <a:lnTo>
                  <a:pt x="314" y="606"/>
                </a:lnTo>
                <a:lnTo>
                  <a:pt x="314" y="607"/>
                </a:lnTo>
                <a:lnTo>
                  <a:pt x="314" y="608"/>
                </a:lnTo>
                <a:lnTo>
                  <a:pt x="315" y="610"/>
                </a:lnTo>
                <a:lnTo>
                  <a:pt x="316" y="610"/>
                </a:lnTo>
                <a:lnTo>
                  <a:pt x="316" y="610"/>
                </a:lnTo>
                <a:lnTo>
                  <a:pt x="316" y="611"/>
                </a:lnTo>
                <a:lnTo>
                  <a:pt x="317" y="612"/>
                </a:lnTo>
                <a:lnTo>
                  <a:pt x="318" y="613"/>
                </a:lnTo>
                <a:lnTo>
                  <a:pt x="319" y="615"/>
                </a:lnTo>
                <a:lnTo>
                  <a:pt x="322" y="616"/>
                </a:lnTo>
                <a:lnTo>
                  <a:pt x="322" y="617"/>
                </a:lnTo>
                <a:lnTo>
                  <a:pt x="321" y="618"/>
                </a:lnTo>
                <a:lnTo>
                  <a:pt x="320" y="619"/>
                </a:lnTo>
                <a:lnTo>
                  <a:pt x="321" y="620"/>
                </a:lnTo>
                <a:lnTo>
                  <a:pt x="320" y="620"/>
                </a:lnTo>
                <a:lnTo>
                  <a:pt x="321" y="621"/>
                </a:lnTo>
                <a:lnTo>
                  <a:pt x="321" y="622"/>
                </a:lnTo>
                <a:lnTo>
                  <a:pt x="321" y="624"/>
                </a:lnTo>
                <a:lnTo>
                  <a:pt x="320" y="626"/>
                </a:lnTo>
                <a:lnTo>
                  <a:pt x="319" y="628"/>
                </a:lnTo>
                <a:lnTo>
                  <a:pt x="319" y="629"/>
                </a:lnTo>
                <a:lnTo>
                  <a:pt x="319" y="629"/>
                </a:lnTo>
                <a:lnTo>
                  <a:pt x="319" y="630"/>
                </a:lnTo>
                <a:lnTo>
                  <a:pt x="319" y="631"/>
                </a:lnTo>
                <a:lnTo>
                  <a:pt x="319" y="632"/>
                </a:lnTo>
                <a:lnTo>
                  <a:pt x="319" y="633"/>
                </a:lnTo>
                <a:lnTo>
                  <a:pt x="319" y="634"/>
                </a:lnTo>
                <a:lnTo>
                  <a:pt x="319" y="635"/>
                </a:lnTo>
                <a:lnTo>
                  <a:pt x="319" y="636"/>
                </a:lnTo>
                <a:lnTo>
                  <a:pt x="320" y="637"/>
                </a:lnTo>
                <a:lnTo>
                  <a:pt x="320" y="638"/>
                </a:lnTo>
                <a:lnTo>
                  <a:pt x="320" y="638"/>
                </a:lnTo>
                <a:lnTo>
                  <a:pt x="320" y="641"/>
                </a:lnTo>
                <a:lnTo>
                  <a:pt x="321" y="643"/>
                </a:lnTo>
                <a:lnTo>
                  <a:pt x="321" y="645"/>
                </a:lnTo>
                <a:lnTo>
                  <a:pt x="322" y="645"/>
                </a:lnTo>
                <a:lnTo>
                  <a:pt x="321" y="645"/>
                </a:lnTo>
                <a:lnTo>
                  <a:pt x="322" y="646"/>
                </a:lnTo>
                <a:lnTo>
                  <a:pt x="322" y="647"/>
                </a:lnTo>
                <a:lnTo>
                  <a:pt x="322" y="649"/>
                </a:lnTo>
                <a:lnTo>
                  <a:pt x="322" y="650"/>
                </a:lnTo>
                <a:lnTo>
                  <a:pt x="322" y="653"/>
                </a:lnTo>
                <a:lnTo>
                  <a:pt x="322" y="655"/>
                </a:lnTo>
                <a:lnTo>
                  <a:pt x="321" y="655"/>
                </a:lnTo>
                <a:lnTo>
                  <a:pt x="321" y="656"/>
                </a:lnTo>
                <a:lnTo>
                  <a:pt x="321" y="657"/>
                </a:lnTo>
                <a:lnTo>
                  <a:pt x="321" y="658"/>
                </a:lnTo>
                <a:lnTo>
                  <a:pt x="321" y="659"/>
                </a:lnTo>
                <a:lnTo>
                  <a:pt x="320" y="660"/>
                </a:lnTo>
                <a:lnTo>
                  <a:pt x="321" y="661"/>
                </a:lnTo>
                <a:lnTo>
                  <a:pt x="321" y="662"/>
                </a:lnTo>
                <a:lnTo>
                  <a:pt x="321" y="663"/>
                </a:lnTo>
                <a:lnTo>
                  <a:pt x="321" y="664"/>
                </a:lnTo>
                <a:lnTo>
                  <a:pt x="321" y="665"/>
                </a:lnTo>
                <a:lnTo>
                  <a:pt x="321" y="665"/>
                </a:lnTo>
                <a:lnTo>
                  <a:pt x="322" y="666"/>
                </a:lnTo>
                <a:lnTo>
                  <a:pt x="322" y="667"/>
                </a:lnTo>
                <a:lnTo>
                  <a:pt x="322" y="668"/>
                </a:lnTo>
                <a:lnTo>
                  <a:pt x="323" y="668"/>
                </a:lnTo>
                <a:lnTo>
                  <a:pt x="323" y="669"/>
                </a:lnTo>
                <a:lnTo>
                  <a:pt x="323" y="670"/>
                </a:lnTo>
                <a:lnTo>
                  <a:pt x="323" y="671"/>
                </a:lnTo>
                <a:lnTo>
                  <a:pt x="323" y="671"/>
                </a:lnTo>
                <a:lnTo>
                  <a:pt x="323" y="672"/>
                </a:lnTo>
                <a:lnTo>
                  <a:pt x="324" y="673"/>
                </a:lnTo>
                <a:lnTo>
                  <a:pt x="325" y="674"/>
                </a:lnTo>
                <a:lnTo>
                  <a:pt x="325" y="674"/>
                </a:lnTo>
                <a:lnTo>
                  <a:pt x="326" y="675"/>
                </a:lnTo>
                <a:lnTo>
                  <a:pt x="327" y="676"/>
                </a:lnTo>
                <a:lnTo>
                  <a:pt x="327" y="677"/>
                </a:lnTo>
                <a:lnTo>
                  <a:pt x="329" y="679"/>
                </a:lnTo>
                <a:lnTo>
                  <a:pt x="329" y="680"/>
                </a:lnTo>
                <a:lnTo>
                  <a:pt x="330" y="680"/>
                </a:lnTo>
                <a:lnTo>
                  <a:pt x="330" y="681"/>
                </a:lnTo>
                <a:lnTo>
                  <a:pt x="331" y="681"/>
                </a:lnTo>
                <a:lnTo>
                  <a:pt x="331" y="682"/>
                </a:lnTo>
                <a:lnTo>
                  <a:pt x="332" y="682"/>
                </a:lnTo>
                <a:lnTo>
                  <a:pt x="332" y="683"/>
                </a:lnTo>
                <a:lnTo>
                  <a:pt x="333" y="683"/>
                </a:lnTo>
                <a:lnTo>
                  <a:pt x="333" y="684"/>
                </a:lnTo>
                <a:lnTo>
                  <a:pt x="333" y="684"/>
                </a:lnTo>
                <a:lnTo>
                  <a:pt x="333" y="685"/>
                </a:lnTo>
                <a:lnTo>
                  <a:pt x="333" y="686"/>
                </a:lnTo>
                <a:lnTo>
                  <a:pt x="334" y="687"/>
                </a:lnTo>
                <a:lnTo>
                  <a:pt x="334" y="688"/>
                </a:lnTo>
                <a:lnTo>
                  <a:pt x="334" y="689"/>
                </a:lnTo>
                <a:lnTo>
                  <a:pt x="335" y="690"/>
                </a:lnTo>
                <a:lnTo>
                  <a:pt x="335" y="691"/>
                </a:lnTo>
                <a:lnTo>
                  <a:pt x="336" y="692"/>
                </a:lnTo>
                <a:lnTo>
                  <a:pt x="336" y="693"/>
                </a:lnTo>
                <a:lnTo>
                  <a:pt x="337" y="693"/>
                </a:lnTo>
                <a:lnTo>
                  <a:pt x="337" y="694"/>
                </a:lnTo>
                <a:lnTo>
                  <a:pt x="337" y="693"/>
                </a:lnTo>
                <a:lnTo>
                  <a:pt x="336" y="693"/>
                </a:lnTo>
                <a:lnTo>
                  <a:pt x="336" y="694"/>
                </a:lnTo>
                <a:lnTo>
                  <a:pt x="337" y="694"/>
                </a:lnTo>
                <a:lnTo>
                  <a:pt x="337" y="695"/>
                </a:lnTo>
                <a:lnTo>
                  <a:pt x="337" y="696"/>
                </a:lnTo>
                <a:lnTo>
                  <a:pt x="338" y="696"/>
                </a:lnTo>
                <a:lnTo>
                  <a:pt x="338" y="697"/>
                </a:lnTo>
                <a:lnTo>
                  <a:pt x="338" y="698"/>
                </a:lnTo>
                <a:lnTo>
                  <a:pt x="339" y="698"/>
                </a:lnTo>
                <a:lnTo>
                  <a:pt x="338" y="699"/>
                </a:lnTo>
                <a:lnTo>
                  <a:pt x="339" y="699"/>
                </a:lnTo>
                <a:lnTo>
                  <a:pt x="339" y="700"/>
                </a:lnTo>
                <a:lnTo>
                  <a:pt x="340" y="700"/>
                </a:lnTo>
                <a:lnTo>
                  <a:pt x="340" y="701"/>
                </a:lnTo>
                <a:lnTo>
                  <a:pt x="339" y="701"/>
                </a:lnTo>
                <a:lnTo>
                  <a:pt x="339" y="702"/>
                </a:lnTo>
                <a:lnTo>
                  <a:pt x="339" y="702"/>
                </a:lnTo>
                <a:lnTo>
                  <a:pt x="340" y="702"/>
                </a:lnTo>
                <a:lnTo>
                  <a:pt x="340" y="703"/>
                </a:lnTo>
                <a:lnTo>
                  <a:pt x="340" y="702"/>
                </a:lnTo>
                <a:lnTo>
                  <a:pt x="340" y="703"/>
                </a:lnTo>
                <a:lnTo>
                  <a:pt x="340" y="704"/>
                </a:lnTo>
                <a:lnTo>
                  <a:pt x="340" y="705"/>
                </a:lnTo>
                <a:lnTo>
                  <a:pt x="341" y="705"/>
                </a:lnTo>
                <a:lnTo>
                  <a:pt x="341" y="706"/>
                </a:lnTo>
                <a:lnTo>
                  <a:pt x="341" y="707"/>
                </a:lnTo>
                <a:lnTo>
                  <a:pt x="342" y="707"/>
                </a:lnTo>
                <a:lnTo>
                  <a:pt x="342" y="708"/>
                </a:lnTo>
                <a:lnTo>
                  <a:pt x="342" y="708"/>
                </a:lnTo>
                <a:lnTo>
                  <a:pt x="342" y="709"/>
                </a:lnTo>
                <a:lnTo>
                  <a:pt x="342" y="710"/>
                </a:lnTo>
                <a:lnTo>
                  <a:pt x="342" y="711"/>
                </a:lnTo>
                <a:lnTo>
                  <a:pt x="343" y="711"/>
                </a:lnTo>
                <a:lnTo>
                  <a:pt x="343" y="711"/>
                </a:lnTo>
                <a:lnTo>
                  <a:pt x="344" y="712"/>
                </a:lnTo>
                <a:lnTo>
                  <a:pt x="345" y="712"/>
                </a:lnTo>
                <a:lnTo>
                  <a:pt x="346" y="713"/>
                </a:lnTo>
                <a:lnTo>
                  <a:pt x="346" y="714"/>
                </a:lnTo>
                <a:lnTo>
                  <a:pt x="346" y="715"/>
                </a:lnTo>
                <a:lnTo>
                  <a:pt x="347" y="715"/>
                </a:lnTo>
                <a:lnTo>
                  <a:pt x="347" y="716"/>
                </a:lnTo>
                <a:lnTo>
                  <a:pt x="347" y="717"/>
                </a:lnTo>
                <a:lnTo>
                  <a:pt x="348" y="717"/>
                </a:lnTo>
                <a:lnTo>
                  <a:pt x="348" y="718"/>
                </a:lnTo>
                <a:lnTo>
                  <a:pt x="349" y="719"/>
                </a:lnTo>
                <a:lnTo>
                  <a:pt x="350" y="719"/>
                </a:lnTo>
                <a:lnTo>
                  <a:pt x="351" y="720"/>
                </a:lnTo>
                <a:lnTo>
                  <a:pt x="351" y="720"/>
                </a:lnTo>
                <a:lnTo>
                  <a:pt x="352" y="719"/>
                </a:lnTo>
                <a:lnTo>
                  <a:pt x="353" y="719"/>
                </a:lnTo>
                <a:lnTo>
                  <a:pt x="353" y="720"/>
                </a:lnTo>
                <a:lnTo>
                  <a:pt x="352" y="720"/>
                </a:lnTo>
                <a:lnTo>
                  <a:pt x="353" y="721"/>
                </a:lnTo>
                <a:lnTo>
                  <a:pt x="354" y="722"/>
                </a:lnTo>
                <a:lnTo>
                  <a:pt x="355" y="722"/>
                </a:lnTo>
                <a:lnTo>
                  <a:pt x="356" y="722"/>
                </a:lnTo>
                <a:lnTo>
                  <a:pt x="356" y="723"/>
                </a:lnTo>
                <a:lnTo>
                  <a:pt x="357" y="723"/>
                </a:lnTo>
                <a:lnTo>
                  <a:pt x="358" y="723"/>
                </a:lnTo>
                <a:lnTo>
                  <a:pt x="359" y="723"/>
                </a:lnTo>
                <a:lnTo>
                  <a:pt x="360" y="723"/>
                </a:lnTo>
                <a:lnTo>
                  <a:pt x="360" y="723"/>
                </a:lnTo>
                <a:lnTo>
                  <a:pt x="361" y="723"/>
                </a:lnTo>
                <a:lnTo>
                  <a:pt x="362" y="723"/>
                </a:lnTo>
                <a:lnTo>
                  <a:pt x="362" y="725"/>
                </a:lnTo>
                <a:lnTo>
                  <a:pt x="363" y="725"/>
                </a:lnTo>
                <a:lnTo>
                  <a:pt x="362" y="723"/>
                </a:lnTo>
                <a:lnTo>
                  <a:pt x="363" y="723"/>
                </a:lnTo>
                <a:lnTo>
                  <a:pt x="364" y="723"/>
                </a:lnTo>
                <a:lnTo>
                  <a:pt x="365" y="723"/>
                </a:lnTo>
                <a:lnTo>
                  <a:pt x="365" y="724"/>
                </a:lnTo>
                <a:lnTo>
                  <a:pt x="366" y="724"/>
                </a:lnTo>
                <a:lnTo>
                  <a:pt x="368" y="723"/>
                </a:lnTo>
                <a:lnTo>
                  <a:pt x="369" y="723"/>
                </a:lnTo>
                <a:lnTo>
                  <a:pt x="369" y="723"/>
                </a:lnTo>
                <a:lnTo>
                  <a:pt x="370" y="722"/>
                </a:lnTo>
                <a:lnTo>
                  <a:pt x="371" y="722"/>
                </a:lnTo>
                <a:lnTo>
                  <a:pt x="372" y="722"/>
                </a:lnTo>
                <a:lnTo>
                  <a:pt x="373" y="721"/>
                </a:lnTo>
                <a:lnTo>
                  <a:pt x="374" y="721"/>
                </a:lnTo>
                <a:lnTo>
                  <a:pt x="374" y="720"/>
                </a:lnTo>
                <a:lnTo>
                  <a:pt x="375" y="720"/>
                </a:lnTo>
                <a:lnTo>
                  <a:pt x="376" y="720"/>
                </a:lnTo>
                <a:lnTo>
                  <a:pt x="377" y="720"/>
                </a:lnTo>
                <a:lnTo>
                  <a:pt x="378" y="720"/>
                </a:lnTo>
                <a:lnTo>
                  <a:pt x="380" y="718"/>
                </a:lnTo>
                <a:lnTo>
                  <a:pt x="381" y="718"/>
                </a:lnTo>
                <a:lnTo>
                  <a:pt x="383" y="716"/>
                </a:lnTo>
                <a:lnTo>
                  <a:pt x="385" y="715"/>
                </a:lnTo>
                <a:lnTo>
                  <a:pt x="387" y="713"/>
                </a:lnTo>
                <a:lnTo>
                  <a:pt x="388" y="713"/>
                </a:lnTo>
                <a:lnTo>
                  <a:pt x="388" y="712"/>
                </a:lnTo>
                <a:lnTo>
                  <a:pt x="389" y="712"/>
                </a:lnTo>
                <a:lnTo>
                  <a:pt x="389" y="711"/>
                </a:lnTo>
                <a:lnTo>
                  <a:pt x="390" y="711"/>
                </a:lnTo>
                <a:lnTo>
                  <a:pt x="391" y="712"/>
                </a:lnTo>
                <a:lnTo>
                  <a:pt x="391" y="711"/>
                </a:lnTo>
                <a:lnTo>
                  <a:pt x="390" y="711"/>
                </a:lnTo>
                <a:lnTo>
                  <a:pt x="390" y="711"/>
                </a:lnTo>
                <a:lnTo>
                  <a:pt x="391" y="711"/>
                </a:lnTo>
                <a:lnTo>
                  <a:pt x="392" y="710"/>
                </a:lnTo>
                <a:lnTo>
                  <a:pt x="393" y="710"/>
                </a:lnTo>
                <a:lnTo>
                  <a:pt x="395" y="708"/>
                </a:lnTo>
                <a:lnTo>
                  <a:pt x="396" y="708"/>
                </a:lnTo>
                <a:lnTo>
                  <a:pt x="398" y="705"/>
                </a:lnTo>
                <a:lnTo>
                  <a:pt x="399" y="704"/>
                </a:lnTo>
                <a:lnTo>
                  <a:pt x="400" y="703"/>
                </a:lnTo>
                <a:lnTo>
                  <a:pt x="401" y="702"/>
                </a:lnTo>
                <a:lnTo>
                  <a:pt x="403" y="702"/>
                </a:lnTo>
                <a:lnTo>
                  <a:pt x="404" y="700"/>
                </a:lnTo>
                <a:lnTo>
                  <a:pt x="405" y="699"/>
                </a:lnTo>
                <a:lnTo>
                  <a:pt x="405" y="698"/>
                </a:lnTo>
                <a:lnTo>
                  <a:pt x="405" y="698"/>
                </a:lnTo>
                <a:lnTo>
                  <a:pt x="406" y="697"/>
                </a:lnTo>
                <a:lnTo>
                  <a:pt x="407" y="694"/>
                </a:lnTo>
                <a:lnTo>
                  <a:pt x="408" y="693"/>
                </a:lnTo>
                <a:lnTo>
                  <a:pt x="409" y="693"/>
                </a:lnTo>
                <a:lnTo>
                  <a:pt x="409" y="692"/>
                </a:lnTo>
                <a:lnTo>
                  <a:pt x="410" y="692"/>
                </a:lnTo>
                <a:lnTo>
                  <a:pt x="411" y="688"/>
                </a:lnTo>
                <a:lnTo>
                  <a:pt x="411" y="687"/>
                </a:lnTo>
                <a:lnTo>
                  <a:pt x="411" y="686"/>
                </a:lnTo>
                <a:lnTo>
                  <a:pt x="412" y="685"/>
                </a:lnTo>
                <a:lnTo>
                  <a:pt x="412" y="684"/>
                </a:lnTo>
                <a:lnTo>
                  <a:pt x="412" y="684"/>
                </a:lnTo>
                <a:lnTo>
                  <a:pt x="412" y="683"/>
                </a:lnTo>
                <a:lnTo>
                  <a:pt x="413" y="681"/>
                </a:lnTo>
                <a:lnTo>
                  <a:pt x="413" y="680"/>
                </a:lnTo>
                <a:lnTo>
                  <a:pt x="414" y="679"/>
                </a:lnTo>
                <a:lnTo>
                  <a:pt x="414" y="677"/>
                </a:lnTo>
                <a:lnTo>
                  <a:pt x="415" y="675"/>
                </a:lnTo>
                <a:lnTo>
                  <a:pt x="415" y="674"/>
                </a:lnTo>
                <a:lnTo>
                  <a:pt x="415" y="674"/>
                </a:lnTo>
                <a:lnTo>
                  <a:pt x="415" y="673"/>
                </a:lnTo>
                <a:lnTo>
                  <a:pt x="415" y="672"/>
                </a:lnTo>
                <a:lnTo>
                  <a:pt x="416" y="672"/>
                </a:lnTo>
                <a:lnTo>
                  <a:pt x="417" y="672"/>
                </a:lnTo>
                <a:lnTo>
                  <a:pt x="417" y="673"/>
                </a:lnTo>
                <a:lnTo>
                  <a:pt x="417" y="672"/>
                </a:lnTo>
                <a:lnTo>
                  <a:pt x="418" y="672"/>
                </a:lnTo>
                <a:lnTo>
                  <a:pt x="418" y="671"/>
                </a:lnTo>
                <a:lnTo>
                  <a:pt x="417" y="671"/>
                </a:lnTo>
                <a:lnTo>
                  <a:pt x="416" y="672"/>
                </a:lnTo>
                <a:lnTo>
                  <a:pt x="415" y="672"/>
                </a:lnTo>
                <a:lnTo>
                  <a:pt x="416" y="671"/>
                </a:lnTo>
                <a:lnTo>
                  <a:pt x="417" y="669"/>
                </a:lnTo>
                <a:lnTo>
                  <a:pt x="420" y="665"/>
                </a:lnTo>
                <a:lnTo>
                  <a:pt x="421" y="663"/>
                </a:lnTo>
                <a:lnTo>
                  <a:pt x="422" y="660"/>
                </a:lnTo>
                <a:lnTo>
                  <a:pt x="423" y="660"/>
                </a:lnTo>
                <a:lnTo>
                  <a:pt x="423" y="658"/>
                </a:lnTo>
                <a:lnTo>
                  <a:pt x="424" y="658"/>
                </a:lnTo>
                <a:lnTo>
                  <a:pt x="424" y="657"/>
                </a:lnTo>
                <a:lnTo>
                  <a:pt x="424" y="656"/>
                </a:lnTo>
                <a:lnTo>
                  <a:pt x="424" y="655"/>
                </a:lnTo>
                <a:lnTo>
                  <a:pt x="424" y="654"/>
                </a:lnTo>
                <a:lnTo>
                  <a:pt x="424" y="653"/>
                </a:lnTo>
                <a:lnTo>
                  <a:pt x="425" y="653"/>
                </a:lnTo>
                <a:lnTo>
                  <a:pt x="425" y="652"/>
                </a:lnTo>
                <a:lnTo>
                  <a:pt x="425" y="651"/>
                </a:lnTo>
                <a:lnTo>
                  <a:pt x="425" y="650"/>
                </a:lnTo>
                <a:lnTo>
                  <a:pt x="425" y="649"/>
                </a:lnTo>
                <a:lnTo>
                  <a:pt x="426" y="649"/>
                </a:lnTo>
                <a:lnTo>
                  <a:pt x="426" y="648"/>
                </a:lnTo>
                <a:lnTo>
                  <a:pt x="426" y="647"/>
                </a:lnTo>
                <a:lnTo>
                  <a:pt x="426" y="647"/>
                </a:lnTo>
                <a:lnTo>
                  <a:pt x="426" y="646"/>
                </a:lnTo>
                <a:lnTo>
                  <a:pt x="426" y="645"/>
                </a:lnTo>
                <a:lnTo>
                  <a:pt x="427" y="645"/>
                </a:lnTo>
                <a:lnTo>
                  <a:pt x="427" y="643"/>
                </a:lnTo>
                <a:lnTo>
                  <a:pt x="427" y="642"/>
                </a:lnTo>
                <a:lnTo>
                  <a:pt x="427" y="641"/>
                </a:lnTo>
                <a:lnTo>
                  <a:pt x="428" y="640"/>
                </a:lnTo>
                <a:lnTo>
                  <a:pt x="428" y="637"/>
                </a:lnTo>
                <a:lnTo>
                  <a:pt x="428" y="635"/>
                </a:lnTo>
                <a:lnTo>
                  <a:pt x="428" y="634"/>
                </a:lnTo>
                <a:lnTo>
                  <a:pt x="429" y="633"/>
                </a:lnTo>
                <a:lnTo>
                  <a:pt x="428" y="633"/>
                </a:lnTo>
                <a:lnTo>
                  <a:pt x="428" y="632"/>
                </a:lnTo>
                <a:lnTo>
                  <a:pt x="429" y="631"/>
                </a:lnTo>
                <a:lnTo>
                  <a:pt x="428" y="630"/>
                </a:lnTo>
                <a:lnTo>
                  <a:pt x="429" y="629"/>
                </a:lnTo>
                <a:lnTo>
                  <a:pt x="429" y="629"/>
                </a:lnTo>
                <a:lnTo>
                  <a:pt x="429" y="627"/>
                </a:lnTo>
                <a:lnTo>
                  <a:pt x="429" y="626"/>
                </a:lnTo>
                <a:lnTo>
                  <a:pt x="429" y="625"/>
                </a:lnTo>
                <a:lnTo>
                  <a:pt x="429" y="621"/>
                </a:lnTo>
                <a:lnTo>
                  <a:pt x="428" y="621"/>
                </a:lnTo>
                <a:lnTo>
                  <a:pt x="428" y="620"/>
                </a:lnTo>
                <a:lnTo>
                  <a:pt x="429" y="620"/>
                </a:lnTo>
                <a:lnTo>
                  <a:pt x="429" y="619"/>
                </a:lnTo>
                <a:lnTo>
                  <a:pt x="429" y="618"/>
                </a:lnTo>
                <a:lnTo>
                  <a:pt x="429" y="617"/>
                </a:lnTo>
                <a:lnTo>
                  <a:pt x="429" y="616"/>
                </a:lnTo>
                <a:lnTo>
                  <a:pt x="429" y="615"/>
                </a:lnTo>
                <a:lnTo>
                  <a:pt x="429" y="609"/>
                </a:lnTo>
                <a:lnTo>
                  <a:pt x="429" y="608"/>
                </a:lnTo>
                <a:lnTo>
                  <a:pt x="428" y="607"/>
                </a:lnTo>
                <a:lnTo>
                  <a:pt x="428" y="606"/>
                </a:lnTo>
                <a:lnTo>
                  <a:pt x="428" y="603"/>
                </a:lnTo>
                <a:lnTo>
                  <a:pt x="428" y="602"/>
                </a:lnTo>
                <a:lnTo>
                  <a:pt x="427" y="599"/>
                </a:lnTo>
                <a:lnTo>
                  <a:pt x="427" y="598"/>
                </a:lnTo>
                <a:lnTo>
                  <a:pt x="427" y="596"/>
                </a:lnTo>
                <a:lnTo>
                  <a:pt x="426" y="595"/>
                </a:lnTo>
                <a:lnTo>
                  <a:pt x="427" y="595"/>
                </a:lnTo>
                <a:lnTo>
                  <a:pt x="427" y="594"/>
                </a:lnTo>
                <a:lnTo>
                  <a:pt x="426" y="593"/>
                </a:lnTo>
                <a:lnTo>
                  <a:pt x="426" y="590"/>
                </a:lnTo>
                <a:lnTo>
                  <a:pt x="425" y="589"/>
                </a:lnTo>
                <a:lnTo>
                  <a:pt x="425" y="587"/>
                </a:lnTo>
                <a:lnTo>
                  <a:pt x="425" y="586"/>
                </a:lnTo>
                <a:lnTo>
                  <a:pt x="425" y="585"/>
                </a:lnTo>
                <a:lnTo>
                  <a:pt x="424" y="585"/>
                </a:lnTo>
                <a:lnTo>
                  <a:pt x="424" y="584"/>
                </a:lnTo>
                <a:lnTo>
                  <a:pt x="424" y="582"/>
                </a:lnTo>
                <a:lnTo>
                  <a:pt x="424" y="581"/>
                </a:lnTo>
                <a:lnTo>
                  <a:pt x="423" y="581"/>
                </a:lnTo>
                <a:lnTo>
                  <a:pt x="423" y="580"/>
                </a:lnTo>
                <a:lnTo>
                  <a:pt x="423" y="579"/>
                </a:lnTo>
                <a:lnTo>
                  <a:pt x="423" y="578"/>
                </a:lnTo>
                <a:lnTo>
                  <a:pt x="422" y="577"/>
                </a:lnTo>
                <a:lnTo>
                  <a:pt x="422" y="576"/>
                </a:lnTo>
                <a:lnTo>
                  <a:pt x="422" y="575"/>
                </a:lnTo>
                <a:lnTo>
                  <a:pt x="421" y="575"/>
                </a:lnTo>
                <a:lnTo>
                  <a:pt x="421" y="574"/>
                </a:lnTo>
                <a:lnTo>
                  <a:pt x="421" y="574"/>
                </a:lnTo>
                <a:lnTo>
                  <a:pt x="420" y="574"/>
                </a:lnTo>
                <a:lnTo>
                  <a:pt x="420" y="573"/>
                </a:lnTo>
                <a:lnTo>
                  <a:pt x="419" y="572"/>
                </a:lnTo>
                <a:lnTo>
                  <a:pt x="419" y="571"/>
                </a:lnTo>
                <a:lnTo>
                  <a:pt x="418" y="570"/>
                </a:lnTo>
                <a:lnTo>
                  <a:pt x="417" y="569"/>
                </a:lnTo>
                <a:lnTo>
                  <a:pt x="417" y="568"/>
                </a:lnTo>
                <a:lnTo>
                  <a:pt x="416" y="567"/>
                </a:lnTo>
                <a:lnTo>
                  <a:pt x="416" y="566"/>
                </a:lnTo>
                <a:lnTo>
                  <a:pt x="415" y="565"/>
                </a:lnTo>
                <a:lnTo>
                  <a:pt x="415" y="565"/>
                </a:lnTo>
                <a:lnTo>
                  <a:pt x="415" y="565"/>
                </a:lnTo>
                <a:lnTo>
                  <a:pt x="415" y="564"/>
                </a:lnTo>
                <a:lnTo>
                  <a:pt x="414" y="562"/>
                </a:lnTo>
                <a:lnTo>
                  <a:pt x="413" y="562"/>
                </a:lnTo>
                <a:lnTo>
                  <a:pt x="413" y="561"/>
                </a:lnTo>
                <a:lnTo>
                  <a:pt x="412" y="560"/>
                </a:lnTo>
                <a:lnTo>
                  <a:pt x="412" y="559"/>
                </a:lnTo>
                <a:lnTo>
                  <a:pt x="411" y="559"/>
                </a:lnTo>
                <a:lnTo>
                  <a:pt x="411" y="558"/>
                </a:lnTo>
                <a:lnTo>
                  <a:pt x="411" y="557"/>
                </a:lnTo>
                <a:lnTo>
                  <a:pt x="410" y="556"/>
                </a:lnTo>
                <a:lnTo>
                  <a:pt x="409" y="555"/>
                </a:lnTo>
                <a:lnTo>
                  <a:pt x="409" y="555"/>
                </a:lnTo>
                <a:lnTo>
                  <a:pt x="409" y="554"/>
                </a:lnTo>
                <a:lnTo>
                  <a:pt x="408" y="553"/>
                </a:lnTo>
                <a:lnTo>
                  <a:pt x="408" y="552"/>
                </a:lnTo>
                <a:lnTo>
                  <a:pt x="408" y="553"/>
                </a:lnTo>
                <a:lnTo>
                  <a:pt x="408" y="552"/>
                </a:lnTo>
                <a:lnTo>
                  <a:pt x="407" y="552"/>
                </a:lnTo>
                <a:lnTo>
                  <a:pt x="407" y="551"/>
                </a:lnTo>
                <a:lnTo>
                  <a:pt x="407" y="550"/>
                </a:lnTo>
                <a:lnTo>
                  <a:pt x="406" y="549"/>
                </a:lnTo>
                <a:lnTo>
                  <a:pt x="406" y="548"/>
                </a:lnTo>
                <a:lnTo>
                  <a:pt x="405" y="546"/>
                </a:lnTo>
                <a:lnTo>
                  <a:pt x="405" y="545"/>
                </a:lnTo>
                <a:lnTo>
                  <a:pt x="405" y="545"/>
                </a:lnTo>
                <a:lnTo>
                  <a:pt x="405" y="543"/>
                </a:lnTo>
                <a:lnTo>
                  <a:pt x="405" y="542"/>
                </a:lnTo>
                <a:lnTo>
                  <a:pt x="404" y="541"/>
                </a:lnTo>
                <a:lnTo>
                  <a:pt x="404" y="540"/>
                </a:lnTo>
                <a:lnTo>
                  <a:pt x="403" y="539"/>
                </a:lnTo>
                <a:lnTo>
                  <a:pt x="403" y="538"/>
                </a:lnTo>
                <a:lnTo>
                  <a:pt x="402" y="537"/>
                </a:lnTo>
                <a:lnTo>
                  <a:pt x="402" y="537"/>
                </a:lnTo>
                <a:lnTo>
                  <a:pt x="401" y="536"/>
                </a:lnTo>
                <a:lnTo>
                  <a:pt x="401" y="535"/>
                </a:lnTo>
                <a:lnTo>
                  <a:pt x="400" y="535"/>
                </a:lnTo>
                <a:lnTo>
                  <a:pt x="399" y="533"/>
                </a:lnTo>
                <a:lnTo>
                  <a:pt x="398" y="532"/>
                </a:lnTo>
                <a:lnTo>
                  <a:pt x="397" y="529"/>
                </a:lnTo>
                <a:lnTo>
                  <a:pt x="397" y="528"/>
                </a:lnTo>
                <a:lnTo>
                  <a:pt x="397" y="528"/>
                </a:lnTo>
                <a:lnTo>
                  <a:pt x="397" y="527"/>
                </a:lnTo>
                <a:lnTo>
                  <a:pt x="397" y="525"/>
                </a:lnTo>
                <a:lnTo>
                  <a:pt x="397" y="524"/>
                </a:lnTo>
                <a:lnTo>
                  <a:pt x="398" y="523"/>
                </a:lnTo>
                <a:lnTo>
                  <a:pt x="398" y="522"/>
                </a:lnTo>
                <a:lnTo>
                  <a:pt x="399" y="522"/>
                </a:lnTo>
                <a:lnTo>
                  <a:pt x="399" y="521"/>
                </a:lnTo>
                <a:lnTo>
                  <a:pt x="400" y="520"/>
                </a:lnTo>
                <a:lnTo>
                  <a:pt x="400" y="519"/>
                </a:lnTo>
                <a:lnTo>
                  <a:pt x="401" y="519"/>
                </a:lnTo>
                <a:lnTo>
                  <a:pt x="401" y="519"/>
                </a:lnTo>
                <a:lnTo>
                  <a:pt x="402" y="518"/>
                </a:lnTo>
                <a:lnTo>
                  <a:pt x="402" y="517"/>
                </a:lnTo>
                <a:lnTo>
                  <a:pt x="402" y="516"/>
                </a:lnTo>
                <a:lnTo>
                  <a:pt x="403" y="516"/>
                </a:lnTo>
                <a:lnTo>
                  <a:pt x="403" y="515"/>
                </a:lnTo>
                <a:lnTo>
                  <a:pt x="403" y="514"/>
                </a:lnTo>
                <a:lnTo>
                  <a:pt x="403" y="513"/>
                </a:lnTo>
                <a:lnTo>
                  <a:pt x="403" y="512"/>
                </a:lnTo>
                <a:lnTo>
                  <a:pt x="404" y="511"/>
                </a:lnTo>
                <a:lnTo>
                  <a:pt x="404" y="510"/>
                </a:lnTo>
                <a:lnTo>
                  <a:pt x="404" y="510"/>
                </a:lnTo>
                <a:lnTo>
                  <a:pt x="403" y="507"/>
                </a:lnTo>
                <a:lnTo>
                  <a:pt x="403" y="506"/>
                </a:lnTo>
                <a:lnTo>
                  <a:pt x="402" y="506"/>
                </a:lnTo>
                <a:lnTo>
                  <a:pt x="402" y="505"/>
                </a:lnTo>
                <a:lnTo>
                  <a:pt x="402" y="504"/>
                </a:lnTo>
                <a:lnTo>
                  <a:pt x="402" y="503"/>
                </a:lnTo>
                <a:lnTo>
                  <a:pt x="402" y="502"/>
                </a:lnTo>
                <a:lnTo>
                  <a:pt x="401" y="502"/>
                </a:lnTo>
                <a:lnTo>
                  <a:pt x="401" y="500"/>
                </a:lnTo>
                <a:lnTo>
                  <a:pt x="400" y="499"/>
                </a:lnTo>
                <a:lnTo>
                  <a:pt x="400" y="498"/>
                </a:lnTo>
                <a:lnTo>
                  <a:pt x="400" y="497"/>
                </a:lnTo>
                <a:lnTo>
                  <a:pt x="400" y="496"/>
                </a:lnTo>
                <a:lnTo>
                  <a:pt x="399" y="496"/>
                </a:lnTo>
                <a:lnTo>
                  <a:pt x="398" y="494"/>
                </a:lnTo>
                <a:lnTo>
                  <a:pt x="398" y="493"/>
                </a:lnTo>
                <a:lnTo>
                  <a:pt x="397" y="493"/>
                </a:lnTo>
                <a:lnTo>
                  <a:pt x="397" y="492"/>
                </a:lnTo>
                <a:lnTo>
                  <a:pt x="397" y="491"/>
                </a:lnTo>
                <a:lnTo>
                  <a:pt x="396" y="491"/>
                </a:lnTo>
                <a:lnTo>
                  <a:pt x="396" y="490"/>
                </a:lnTo>
                <a:lnTo>
                  <a:pt x="396" y="490"/>
                </a:lnTo>
                <a:lnTo>
                  <a:pt x="396" y="489"/>
                </a:lnTo>
                <a:lnTo>
                  <a:pt x="395" y="489"/>
                </a:lnTo>
                <a:lnTo>
                  <a:pt x="395" y="488"/>
                </a:lnTo>
                <a:lnTo>
                  <a:pt x="396" y="487"/>
                </a:lnTo>
                <a:lnTo>
                  <a:pt x="396" y="486"/>
                </a:lnTo>
                <a:lnTo>
                  <a:pt x="396" y="486"/>
                </a:lnTo>
                <a:lnTo>
                  <a:pt x="398" y="484"/>
                </a:lnTo>
                <a:lnTo>
                  <a:pt x="399" y="483"/>
                </a:lnTo>
                <a:lnTo>
                  <a:pt x="400" y="482"/>
                </a:lnTo>
                <a:lnTo>
                  <a:pt x="402" y="480"/>
                </a:lnTo>
                <a:lnTo>
                  <a:pt x="402" y="478"/>
                </a:lnTo>
                <a:lnTo>
                  <a:pt x="402" y="477"/>
                </a:lnTo>
                <a:lnTo>
                  <a:pt x="403" y="475"/>
                </a:lnTo>
                <a:lnTo>
                  <a:pt x="404" y="473"/>
                </a:lnTo>
                <a:lnTo>
                  <a:pt x="405" y="472"/>
                </a:lnTo>
                <a:lnTo>
                  <a:pt x="405" y="471"/>
                </a:lnTo>
                <a:lnTo>
                  <a:pt x="405" y="470"/>
                </a:lnTo>
                <a:lnTo>
                  <a:pt x="405" y="469"/>
                </a:lnTo>
                <a:lnTo>
                  <a:pt x="405" y="469"/>
                </a:lnTo>
                <a:lnTo>
                  <a:pt x="405" y="468"/>
                </a:lnTo>
                <a:lnTo>
                  <a:pt x="405" y="467"/>
                </a:lnTo>
                <a:lnTo>
                  <a:pt x="406" y="467"/>
                </a:lnTo>
                <a:lnTo>
                  <a:pt x="406" y="466"/>
                </a:lnTo>
                <a:lnTo>
                  <a:pt x="406" y="464"/>
                </a:lnTo>
                <a:lnTo>
                  <a:pt x="407" y="464"/>
                </a:lnTo>
                <a:lnTo>
                  <a:pt x="407" y="463"/>
                </a:lnTo>
                <a:lnTo>
                  <a:pt x="407" y="462"/>
                </a:lnTo>
                <a:lnTo>
                  <a:pt x="408" y="461"/>
                </a:lnTo>
                <a:lnTo>
                  <a:pt x="408" y="460"/>
                </a:lnTo>
                <a:lnTo>
                  <a:pt x="409" y="459"/>
                </a:lnTo>
                <a:lnTo>
                  <a:pt x="409" y="458"/>
                </a:lnTo>
                <a:lnTo>
                  <a:pt x="409" y="457"/>
                </a:lnTo>
                <a:lnTo>
                  <a:pt x="409" y="456"/>
                </a:lnTo>
                <a:lnTo>
                  <a:pt x="409" y="455"/>
                </a:lnTo>
                <a:lnTo>
                  <a:pt x="409" y="455"/>
                </a:lnTo>
                <a:lnTo>
                  <a:pt x="410" y="455"/>
                </a:lnTo>
                <a:lnTo>
                  <a:pt x="410" y="452"/>
                </a:lnTo>
                <a:lnTo>
                  <a:pt x="410" y="450"/>
                </a:lnTo>
                <a:lnTo>
                  <a:pt x="409" y="448"/>
                </a:lnTo>
                <a:lnTo>
                  <a:pt x="409" y="446"/>
                </a:lnTo>
                <a:lnTo>
                  <a:pt x="410" y="445"/>
                </a:lnTo>
                <a:lnTo>
                  <a:pt x="409" y="445"/>
                </a:lnTo>
                <a:lnTo>
                  <a:pt x="409" y="445"/>
                </a:lnTo>
                <a:lnTo>
                  <a:pt x="409" y="445"/>
                </a:lnTo>
                <a:lnTo>
                  <a:pt x="409" y="445"/>
                </a:lnTo>
                <a:lnTo>
                  <a:pt x="410" y="443"/>
                </a:lnTo>
                <a:lnTo>
                  <a:pt x="410" y="442"/>
                </a:lnTo>
                <a:lnTo>
                  <a:pt x="410" y="441"/>
                </a:lnTo>
                <a:lnTo>
                  <a:pt x="410" y="440"/>
                </a:lnTo>
                <a:lnTo>
                  <a:pt x="410" y="439"/>
                </a:lnTo>
                <a:lnTo>
                  <a:pt x="410" y="436"/>
                </a:lnTo>
                <a:lnTo>
                  <a:pt x="410" y="436"/>
                </a:lnTo>
                <a:lnTo>
                  <a:pt x="409" y="436"/>
                </a:lnTo>
                <a:lnTo>
                  <a:pt x="409" y="435"/>
                </a:lnTo>
                <a:lnTo>
                  <a:pt x="409" y="434"/>
                </a:lnTo>
                <a:lnTo>
                  <a:pt x="408" y="433"/>
                </a:lnTo>
                <a:lnTo>
                  <a:pt x="408" y="432"/>
                </a:lnTo>
                <a:lnTo>
                  <a:pt x="407" y="432"/>
                </a:lnTo>
                <a:lnTo>
                  <a:pt x="407" y="431"/>
                </a:lnTo>
                <a:lnTo>
                  <a:pt x="407" y="430"/>
                </a:lnTo>
                <a:lnTo>
                  <a:pt x="406" y="429"/>
                </a:lnTo>
                <a:lnTo>
                  <a:pt x="406" y="427"/>
                </a:lnTo>
                <a:lnTo>
                  <a:pt x="406" y="427"/>
                </a:lnTo>
                <a:lnTo>
                  <a:pt x="406" y="426"/>
                </a:lnTo>
                <a:lnTo>
                  <a:pt x="407" y="425"/>
                </a:lnTo>
                <a:lnTo>
                  <a:pt x="410" y="424"/>
                </a:lnTo>
                <a:lnTo>
                  <a:pt x="411" y="423"/>
                </a:lnTo>
                <a:lnTo>
                  <a:pt x="412" y="423"/>
                </a:lnTo>
                <a:lnTo>
                  <a:pt x="413" y="422"/>
                </a:lnTo>
                <a:lnTo>
                  <a:pt x="414" y="422"/>
                </a:lnTo>
                <a:lnTo>
                  <a:pt x="415" y="422"/>
                </a:lnTo>
                <a:lnTo>
                  <a:pt x="415" y="422"/>
                </a:lnTo>
                <a:lnTo>
                  <a:pt x="416" y="421"/>
                </a:lnTo>
                <a:lnTo>
                  <a:pt x="417" y="421"/>
                </a:lnTo>
                <a:lnTo>
                  <a:pt x="417" y="420"/>
                </a:lnTo>
                <a:lnTo>
                  <a:pt x="417" y="419"/>
                </a:lnTo>
                <a:lnTo>
                  <a:pt x="418" y="419"/>
                </a:lnTo>
                <a:lnTo>
                  <a:pt x="418" y="418"/>
                </a:lnTo>
                <a:lnTo>
                  <a:pt x="418" y="418"/>
                </a:lnTo>
                <a:lnTo>
                  <a:pt x="418" y="417"/>
                </a:lnTo>
                <a:lnTo>
                  <a:pt x="418" y="416"/>
                </a:lnTo>
                <a:lnTo>
                  <a:pt x="417" y="416"/>
                </a:lnTo>
                <a:lnTo>
                  <a:pt x="417" y="415"/>
                </a:lnTo>
                <a:lnTo>
                  <a:pt x="418" y="414"/>
                </a:lnTo>
                <a:lnTo>
                  <a:pt x="418" y="412"/>
                </a:lnTo>
                <a:lnTo>
                  <a:pt x="417" y="410"/>
                </a:lnTo>
                <a:lnTo>
                  <a:pt x="417" y="409"/>
                </a:lnTo>
                <a:lnTo>
                  <a:pt x="417" y="409"/>
                </a:lnTo>
                <a:lnTo>
                  <a:pt x="416" y="406"/>
                </a:lnTo>
                <a:lnTo>
                  <a:pt x="417" y="406"/>
                </a:lnTo>
                <a:lnTo>
                  <a:pt x="417" y="404"/>
                </a:lnTo>
                <a:lnTo>
                  <a:pt x="418" y="404"/>
                </a:lnTo>
                <a:lnTo>
                  <a:pt x="418" y="403"/>
                </a:lnTo>
                <a:lnTo>
                  <a:pt x="419" y="403"/>
                </a:lnTo>
                <a:lnTo>
                  <a:pt x="419" y="404"/>
                </a:lnTo>
                <a:lnTo>
                  <a:pt x="420" y="404"/>
                </a:lnTo>
                <a:lnTo>
                  <a:pt x="420" y="405"/>
                </a:lnTo>
                <a:lnTo>
                  <a:pt x="421" y="405"/>
                </a:lnTo>
                <a:lnTo>
                  <a:pt x="422" y="405"/>
                </a:lnTo>
                <a:lnTo>
                  <a:pt x="423" y="404"/>
                </a:lnTo>
                <a:lnTo>
                  <a:pt x="424" y="403"/>
                </a:lnTo>
                <a:lnTo>
                  <a:pt x="424" y="402"/>
                </a:lnTo>
                <a:lnTo>
                  <a:pt x="424" y="401"/>
                </a:lnTo>
                <a:lnTo>
                  <a:pt x="424" y="400"/>
                </a:lnTo>
                <a:lnTo>
                  <a:pt x="424" y="400"/>
                </a:lnTo>
                <a:lnTo>
                  <a:pt x="425" y="399"/>
                </a:lnTo>
                <a:lnTo>
                  <a:pt x="425" y="398"/>
                </a:lnTo>
                <a:lnTo>
                  <a:pt x="426" y="398"/>
                </a:lnTo>
                <a:lnTo>
                  <a:pt x="427" y="398"/>
                </a:lnTo>
                <a:lnTo>
                  <a:pt x="428" y="398"/>
                </a:lnTo>
                <a:lnTo>
                  <a:pt x="428" y="399"/>
                </a:lnTo>
                <a:lnTo>
                  <a:pt x="429" y="399"/>
                </a:lnTo>
                <a:lnTo>
                  <a:pt x="429" y="400"/>
                </a:lnTo>
                <a:lnTo>
                  <a:pt x="430" y="400"/>
                </a:lnTo>
                <a:lnTo>
                  <a:pt x="430" y="400"/>
                </a:lnTo>
                <a:lnTo>
                  <a:pt x="431" y="400"/>
                </a:lnTo>
                <a:lnTo>
                  <a:pt x="432" y="400"/>
                </a:lnTo>
                <a:lnTo>
                  <a:pt x="433" y="400"/>
                </a:lnTo>
                <a:lnTo>
                  <a:pt x="433" y="399"/>
                </a:lnTo>
                <a:lnTo>
                  <a:pt x="434" y="398"/>
                </a:lnTo>
                <a:lnTo>
                  <a:pt x="434" y="397"/>
                </a:lnTo>
                <a:lnTo>
                  <a:pt x="435" y="395"/>
                </a:lnTo>
                <a:lnTo>
                  <a:pt x="435" y="394"/>
                </a:lnTo>
                <a:lnTo>
                  <a:pt x="435" y="393"/>
                </a:lnTo>
                <a:lnTo>
                  <a:pt x="435" y="392"/>
                </a:lnTo>
                <a:lnTo>
                  <a:pt x="436" y="391"/>
                </a:lnTo>
                <a:lnTo>
                  <a:pt x="436" y="391"/>
                </a:lnTo>
                <a:lnTo>
                  <a:pt x="436" y="390"/>
                </a:lnTo>
                <a:lnTo>
                  <a:pt x="437" y="389"/>
                </a:lnTo>
                <a:lnTo>
                  <a:pt x="438" y="388"/>
                </a:lnTo>
                <a:lnTo>
                  <a:pt x="440" y="387"/>
                </a:lnTo>
                <a:lnTo>
                  <a:pt x="440" y="386"/>
                </a:lnTo>
                <a:lnTo>
                  <a:pt x="441" y="385"/>
                </a:lnTo>
                <a:lnTo>
                  <a:pt x="441" y="384"/>
                </a:lnTo>
                <a:lnTo>
                  <a:pt x="441" y="383"/>
                </a:lnTo>
                <a:lnTo>
                  <a:pt x="441" y="382"/>
                </a:lnTo>
                <a:lnTo>
                  <a:pt x="441" y="381"/>
                </a:lnTo>
                <a:lnTo>
                  <a:pt x="442" y="381"/>
                </a:lnTo>
                <a:lnTo>
                  <a:pt x="442" y="381"/>
                </a:lnTo>
                <a:lnTo>
                  <a:pt x="442" y="380"/>
                </a:lnTo>
                <a:lnTo>
                  <a:pt x="442" y="379"/>
                </a:lnTo>
                <a:lnTo>
                  <a:pt x="442" y="378"/>
                </a:lnTo>
                <a:lnTo>
                  <a:pt x="443" y="377"/>
                </a:lnTo>
                <a:lnTo>
                  <a:pt x="443" y="376"/>
                </a:lnTo>
                <a:lnTo>
                  <a:pt x="444" y="375"/>
                </a:lnTo>
                <a:lnTo>
                  <a:pt x="445" y="375"/>
                </a:lnTo>
                <a:lnTo>
                  <a:pt x="446" y="375"/>
                </a:lnTo>
                <a:lnTo>
                  <a:pt x="447" y="375"/>
                </a:lnTo>
                <a:lnTo>
                  <a:pt x="447" y="374"/>
                </a:lnTo>
                <a:lnTo>
                  <a:pt x="448" y="373"/>
                </a:lnTo>
                <a:lnTo>
                  <a:pt x="448" y="372"/>
                </a:lnTo>
                <a:lnTo>
                  <a:pt x="449" y="372"/>
                </a:lnTo>
                <a:lnTo>
                  <a:pt x="450" y="373"/>
                </a:lnTo>
                <a:lnTo>
                  <a:pt x="450" y="374"/>
                </a:lnTo>
                <a:lnTo>
                  <a:pt x="450" y="375"/>
                </a:lnTo>
                <a:lnTo>
                  <a:pt x="450" y="376"/>
                </a:lnTo>
                <a:lnTo>
                  <a:pt x="449" y="376"/>
                </a:lnTo>
                <a:lnTo>
                  <a:pt x="449" y="377"/>
                </a:lnTo>
                <a:lnTo>
                  <a:pt x="448" y="377"/>
                </a:lnTo>
                <a:lnTo>
                  <a:pt x="449" y="378"/>
                </a:lnTo>
                <a:lnTo>
                  <a:pt x="449" y="379"/>
                </a:lnTo>
                <a:lnTo>
                  <a:pt x="448" y="379"/>
                </a:lnTo>
                <a:lnTo>
                  <a:pt x="449" y="379"/>
                </a:lnTo>
                <a:lnTo>
                  <a:pt x="449" y="380"/>
                </a:lnTo>
                <a:lnTo>
                  <a:pt x="448" y="380"/>
                </a:lnTo>
                <a:lnTo>
                  <a:pt x="448" y="379"/>
                </a:lnTo>
                <a:lnTo>
                  <a:pt x="448" y="378"/>
                </a:lnTo>
                <a:lnTo>
                  <a:pt x="447" y="378"/>
                </a:lnTo>
                <a:lnTo>
                  <a:pt x="446" y="378"/>
                </a:lnTo>
                <a:lnTo>
                  <a:pt x="445" y="379"/>
                </a:lnTo>
                <a:lnTo>
                  <a:pt x="445" y="380"/>
                </a:lnTo>
                <a:lnTo>
                  <a:pt x="445" y="381"/>
                </a:lnTo>
                <a:lnTo>
                  <a:pt x="445" y="381"/>
                </a:lnTo>
                <a:lnTo>
                  <a:pt x="446" y="382"/>
                </a:lnTo>
                <a:lnTo>
                  <a:pt x="447" y="383"/>
                </a:lnTo>
                <a:lnTo>
                  <a:pt x="446" y="383"/>
                </a:lnTo>
                <a:lnTo>
                  <a:pt x="447" y="384"/>
                </a:lnTo>
                <a:lnTo>
                  <a:pt x="447" y="385"/>
                </a:lnTo>
                <a:lnTo>
                  <a:pt x="448" y="385"/>
                </a:lnTo>
                <a:lnTo>
                  <a:pt x="448" y="386"/>
                </a:lnTo>
                <a:lnTo>
                  <a:pt x="449" y="386"/>
                </a:lnTo>
                <a:lnTo>
                  <a:pt x="449" y="387"/>
                </a:lnTo>
                <a:lnTo>
                  <a:pt x="449" y="388"/>
                </a:lnTo>
                <a:lnTo>
                  <a:pt x="448" y="388"/>
                </a:lnTo>
                <a:lnTo>
                  <a:pt x="448" y="387"/>
                </a:lnTo>
                <a:lnTo>
                  <a:pt x="447" y="387"/>
                </a:lnTo>
                <a:lnTo>
                  <a:pt x="448" y="388"/>
                </a:lnTo>
                <a:lnTo>
                  <a:pt x="447" y="388"/>
                </a:lnTo>
                <a:lnTo>
                  <a:pt x="447" y="389"/>
                </a:lnTo>
                <a:lnTo>
                  <a:pt x="447" y="390"/>
                </a:lnTo>
                <a:lnTo>
                  <a:pt x="447" y="391"/>
                </a:lnTo>
                <a:lnTo>
                  <a:pt x="446" y="391"/>
                </a:lnTo>
                <a:lnTo>
                  <a:pt x="446" y="392"/>
                </a:lnTo>
                <a:lnTo>
                  <a:pt x="445" y="392"/>
                </a:lnTo>
                <a:lnTo>
                  <a:pt x="445" y="393"/>
                </a:lnTo>
                <a:lnTo>
                  <a:pt x="444" y="393"/>
                </a:lnTo>
                <a:lnTo>
                  <a:pt x="444" y="394"/>
                </a:lnTo>
                <a:lnTo>
                  <a:pt x="444" y="395"/>
                </a:lnTo>
                <a:lnTo>
                  <a:pt x="444" y="396"/>
                </a:lnTo>
                <a:lnTo>
                  <a:pt x="445" y="396"/>
                </a:lnTo>
                <a:lnTo>
                  <a:pt x="446" y="395"/>
                </a:lnTo>
                <a:lnTo>
                  <a:pt x="446" y="394"/>
                </a:lnTo>
                <a:lnTo>
                  <a:pt x="447" y="394"/>
                </a:lnTo>
                <a:lnTo>
                  <a:pt x="447" y="393"/>
                </a:lnTo>
                <a:lnTo>
                  <a:pt x="448" y="394"/>
                </a:lnTo>
                <a:lnTo>
                  <a:pt x="448" y="395"/>
                </a:lnTo>
                <a:lnTo>
                  <a:pt x="447" y="395"/>
                </a:lnTo>
                <a:lnTo>
                  <a:pt x="448" y="397"/>
                </a:lnTo>
                <a:lnTo>
                  <a:pt x="448" y="398"/>
                </a:lnTo>
                <a:lnTo>
                  <a:pt x="448" y="399"/>
                </a:lnTo>
                <a:lnTo>
                  <a:pt x="448" y="400"/>
                </a:lnTo>
                <a:lnTo>
                  <a:pt x="447" y="400"/>
                </a:lnTo>
                <a:lnTo>
                  <a:pt x="446" y="400"/>
                </a:lnTo>
                <a:lnTo>
                  <a:pt x="446" y="400"/>
                </a:lnTo>
                <a:lnTo>
                  <a:pt x="446" y="401"/>
                </a:lnTo>
                <a:lnTo>
                  <a:pt x="446" y="402"/>
                </a:lnTo>
                <a:lnTo>
                  <a:pt x="446" y="403"/>
                </a:lnTo>
                <a:lnTo>
                  <a:pt x="445" y="403"/>
                </a:lnTo>
                <a:lnTo>
                  <a:pt x="445" y="404"/>
                </a:lnTo>
                <a:lnTo>
                  <a:pt x="445" y="405"/>
                </a:lnTo>
                <a:lnTo>
                  <a:pt x="445" y="406"/>
                </a:lnTo>
                <a:lnTo>
                  <a:pt x="445" y="407"/>
                </a:lnTo>
                <a:lnTo>
                  <a:pt x="445" y="408"/>
                </a:lnTo>
                <a:lnTo>
                  <a:pt x="445" y="409"/>
                </a:lnTo>
                <a:lnTo>
                  <a:pt x="446" y="409"/>
                </a:lnTo>
                <a:lnTo>
                  <a:pt x="446" y="409"/>
                </a:lnTo>
                <a:lnTo>
                  <a:pt x="446" y="410"/>
                </a:lnTo>
                <a:lnTo>
                  <a:pt x="447" y="410"/>
                </a:lnTo>
                <a:lnTo>
                  <a:pt x="447" y="411"/>
                </a:lnTo>
                <a:lnTo>
                  <a:pt x="447" y="412"/>
                </a:lnTo>
                <a:lnTo>
                  <a:pt x="447" y="413"/>
                </a:lnTo>
                <a:lnTo>
                  <a:pt x="447" y="414"/>
                </a:lnTo>
                <a:lnTo>
                  <a:pt x="447" y="415"/>
                </a:lnTo>
                <a:lnTo>
                  <a:pt x="448" y="415"/>
                </a:lnTo>
                <a:lnTo>
                  <a:pt x="449" y="415"/>
                </a:lnTo>
                <a:lnTo>
                  <a:pt x="450" y="415"/>
                </a:lnTo>
                <a:lnTo>
                  <a:pt x="450" y="414"/>
                </a:lnTo>
                <a:lnTo>
                  <a:pt x="450" y="413"/>
                </a:lnTo>
                <a:lnTo>
                  <a:pt x="450" y="412"/>
                </a:lnTo>
                <a:lnTo>
                  <a:pt x="451" y="412"/>
                </a:lnTo>
                <a:lnTo>
                  <a:pt x="451" y="411"/>
                </a:lnTo>
                <a:lnTo>
                  <a:pt x="451" y="410"/>
                </a:lnTo>
                <a:lnTo>
                  <a:pt x="451" y="409"/>
                </a:lnTo>
                <a:lnTo>
                  <a:pt x="451" y="409"/>
                </a:lnTo>
                <a:lnTo>
                  <a:pt x="451" y="409"/>
                </a:lnTo>
                <a:lnTo>
                  <a:pt x="451" y="408"/>
                </a:lnTo>
                <a:lnTo>
                  <a:pt x="451" y="407"/>
                </a:lnTo>
                <a:lnTo>
                  <a:pt x="451" y="406"/>
                </a:lnTo>
                <a:lnTo>
                  <a:pt x="451" y="405"/>
                </a:lnTo>
                <a:lnTo>
                  <a:pt x="452" y="405"/>
                </a:lnTo>
                <a:lnTo>
                  <a:pt x="452" y="404"/>
                </a:lnTo>
                <a:lnTo>
                  <a:pt x="453" y="404"/>
                </a:lnTo>
                <a:lnTo>
                  <a:pt x="453" y="403"/>
                </a:lnTo>
                <a:lnTo>
                  <a:pt x="453" y="402"/>
                </a:lnTo>
                <a:lnTo>
                  <a:pt x="453" y="401"/>
                </a:lnTo>
                <a:lnTo>
                  <a:pt x="452" y="401"/>
                </a:lnTo>
                <a:lnTo>
                  <a:pt x="451" y="401"/>
                </a:lnTo>
                <a:lnTo>
                  <a:pt x="451" y="402"/>
                </a:lnTo>
                <a:lnTo>
                  <a:pt x="451" y="403"/>
                </a:lnTo>
                <a:lnTo>
                  <a:pt x="451" y="402"/>
                </a:lnTo>
                <a:lnTo>
                  <a:pt x="451" y="402"/>
                </a:lnTo>
                <a:lnTo>
                  <a:pt x="451" y="401"/>
                </a:lnTo>
                <a:lnTo>
                  <a:pt x="451" y="400"/>
                </a:lnTo>
                <a:lnTo>
                  <a:pt x="452" y="400"/>
                </a:lnTo>
                <a:lnTo>
                  <a:pt x="452" y="399"/>
                </a:lnTo>
                <a:lnTo>
                  <a:pt x="452" y="398"/>
                </a:lnTo>
                <a:lnTo>
                  <a:pt x="452" y="397"/>
                </a:lnTo>
                <a:lnTo>
                  <a:pt x="452" y="396"/>
                </a:lnTo>
                <a:lnTo>
                  <a:pt x="453" y="395"/>
                </a:lnTo>
                <a:lnTo>
                  <a:pt x="452" y="395"/>
                </a:lnTo>
                <a:lnTo>
                  <a:pt x="452" y="394"/>
                </a:lnTo>
                <a:lnTo>
                  <a:pt x="453" y="394"/>
                </a:lnTo>
                <a:lnTo>
                  <a:pt x="453" y="393"/>
                </a:lnTo>
                <a:lnTo>
                  <a:pt x="454" y="393"/>
                </a:lnTo>
                <a:lnTo>
                  <a:pt x="454" y="392"/>
                </a:lnTo>
                <a:lnTo>
                  <a:pt x="454" y="391"/>
                </a:lnTo>
                <a:lnTo>
                  <a:pt x="454" y="392"/>
                </a:lnTo>
                <a:lnTo>
                  <a:pt x="455" y="392"/>
                </a:lnTo>
                <a:lnTo>
                  <a:pt x="455" y="391"/>
                </a:lnTo>
                <a:lnTo>
                  <a:pt x="455" y="392"/>
                </a:lnTo>
                <a:lnTo>
                  <a:pt x="456" y="392"/>
                </a:lnTo>
                <a:lnTo>
                  <a:pt x="456" y="393"/>
                </a:lnTo>
                <a:lnTo>
                  <a:pt x="456" y="394"/>
                </a:lnTo>
                <a:lnTo>
                  <a:pt x="457" y="394"/>
                </a:lnTo>
                <a:lnTo>
                  <a:pt x="457" y="395"/>
                </a:lnTo>
                <a:lnTo>
                  <a:pt x="456" y="395"/>
                </a:lnTo>
                <a:lnTo>
                  <a:pt x="455" y="395"/>
                </a:lnTo>
                <a:lnTo>
                  <a:pt x="455" y="396"/>
                </a:lnTo>
                <a:lnTo>
                  <a:pt x="455" y="397"/>
                </a:lnTo>
                <a:lnTo>
                  <a:pt x="455" y="398"/>
                </a:lnTo>
                <a:lnTo>
                  <a:pt x="455" y="399"/>
                </a:lnTo>
                <a:lnTo>
                  <a:pt x="455" y="400"/>
                </a:lnTo>
                <a:lnTo>
                  <a:pt x="455" y="400"/>
                </a:lnTo>
                <a:lnTo>
                  <a:pt x="456" y="400"/>
                </a:lnTo>
                <a:lnTo>
                  <a:pt x="456" y="401"/>
                </a:lnTo>
                <a:lnTo>
                  <a:pt x="455" y="401"/>
                </a:lnTo>
                <a:lnTo>
                  <a:pt x="455" y="403"/>
                </a:lnTo>
                <a:lnTo>
                  <a:pt x="455" y="404"/>
                </a:lnTo>
                <a:lnTo>
                  <a:pt x="455" y="405"/>
                </a:lnTo>
                <a:lnTo>
                  <a:pt x="455" y="406"/>
                </a:lnTo>
                <a:lnTo>
                  <a:pt x="454" y="406"/>
                </a:lnTo>
                <a:lnTo>
                  <a:pt x="454" y="407"/>
                </a:lnTo>
                <a:lnTo>
                  <a:pt x="453" y="407"/>
                </a:lnTo>
                <a:lnTo>
                  <a:pt x="452" y="409"/>
                </a:lnTo>
                <a:lnTo>
                  <a:pt x="451" y="409"/>
                </a:lnTo>
                <a:lnTo>
                  <a:pt x="451" y="410"/>
                </a:lnTo>
                <a:lnTo>
                  <a:pt x="451" y="411"/>
                </a:lnTo>
                <a:lnTo>
                  <a:pt x="451" y="412"/>
                </a:lnTo>
                <a:lnTo>
                  <a:pt x="451" y="413"/>
                </a:lnTo>
                <a:lnTo>
                  <a:pt x="451" y="414"/>
                </a:lnTo>
                <a:lnTo>
                  <a:pt x="451" y="415"/>
                </a:lnTo>
                <a:lnTo>
                  <a:pt x="452" y="416"/>
                </a:lnTo>
                <a:lnTo>
                  <a:pt x="453" y="416"/>
                </a:lnTo>
                <a:lnTo>
                  <a:pt x="454" y="416"/>
                </a:lnTo>
                <a:lnTo>
                  <a:pt x="455" y="416"/>
                </a:lnTo>
                <a:lnTo>
                  <a:pt x="455" y="415"/>
                </a:lnTo>
                <a:lnTo>
                  <a:pt x="456" y="414"/>
                </a:lnTo>
                <a:lnTo>
                  <a:pt x="456" y="413"/>
                </a:lnTo>
                <a:lnTo>
                  <a:pt x="456" y="412"/>
                </a:lnTo>
                <a:lnTo>
                  <a:pt x="455" y="412"/>
                </a:lnTo>
                <a:lnTo>
                  <a:pt x="456" y="410"/>
                </a:lnTo>
                <a:lnTo>
                  <a:pt x="457" y="409"/>
                </a:lnTo>
                <a:lnTo>
                  <a:pt x="458" y="409"/>
                </a:lnTo>
                <a:lnTo>
                  <a:pt x="458" y="408"/>
                </a:lnTo>
                <a:lnTo>
                  <a:pt x="459" y="406"/>
                </a:lnTo>
                <a:lnTo>
                  <a:pt x="459" y="405"/>
                </a:lnTo>
                <a:lnTo>
                  <a:pt x="460" y="404"/>
                </a:lnTo>
                <a:lnTo>
                  <a:pt x="460" y="403"/>
                </a:lnTo>
                <a:lnTo>
                  <a:pt x="460" y="402"/>
                </a:lnTo>
                <a:lnTo>
                  <a:pt x="460" y="401"/>
                </a:lnTo>
                <a:lnTo>
                  <a:pt x="460" y="400"/>
                </a:lnTo>
                <a:lnTo>
                  <a:pt x="461" y="400"/>
                </a:lnTo>
                <a:lnTo>
                  <a:pt x="461" y="399"/>
                </a:lnTo>
                <a:lnTo>
                  <a:pt x="461" y="398"/>
                </a:lnTo>
                <a:lnTo>
                  <a:pt x="461" y="397"/>
                </a:lnTo>
                <a:lnTo>
                  <a:pt x="461" y="396"/>
                </a:lnTo>
                <a:lnTo>
                  <a:pt x="461" y="395"/>
                </a:lnTo>
                <a:lnTo>
                  <a:pt x="461" y="394"/>
                </a:lnTo>
                <a:lnTo>
                  <a:pt x="462" y="394"/>
                </a:lnTo>
                <a:lnTo>
                  <a:pt x="461" y="392"/>
                </a:lnTo>
                <a:lnTo>
                  <a:pt x="461" y="391"/>
                </a:lnTo>
                <a:lnTo>
                  <a:pt x="462" y="391"/>
                </a:lnTo>
                <a:lnTo>
                  <a:pt x="462" y="390"/>
                </a:lnTo>
                <a:lnTo>
                  <a:pt x="461" y="390"/>
                </a:lnTo>
                <a:lnTo>
                  <a:pt x="461" y="389"/>
                </a:lnTo>
                <a:lnTo>
                  <a:pt x="461" y="388"/>
                </a:lnTo>
                <a:lnTo>
                  <a:pt x="461" y="387"/>
                </a:lnTo>
                <a:lnTo>
                  <a:pt x="461" y="386"/>
                </a:lnTo>
                <a:lnTo>
                  <a:pt x="461" y="385"/>
                </a:lnTo>
                <a:lnTo>
                  <a:pt x="462" y="384"/>
                </a:lnTo>
                <a:lnTo>
                  <a:pt x="461" y="383"/>
                </a:lnTo>
                <a:lnTo>
                  <a:pt x="462" y="383"/>
                </a:lnTo>
                <a:lnTo>
                  <a:pt x="461" y="381"/>
                </a:lnTo>
                <a:lnTo>
                  <a:pt x="461" y="381"/>
                </a:lnTo>
                <a:lnTo>
                  <a:pt x="461" y="380"/>
                </a:lnTo>
                <a:lnTo>
                  <a:pt x="461" y="379"/>
                </a:lnTo>
                <a:lnTo>
                  <a:pt x="460" y="379"/>
                </a:lnTo>
                <a:lnTo>
                  <a:pt x="460" y="378"/>
                </a:lnTo>
                <a:lnTo>
                  <a:pt x="460" y="377"/>
                </a:lnTo>
                <a:lnTo>
                  <a:pt x="460" y="375"/>
                </a:lnTo>
                <a:lnTo>
                  <a:pt x="460" y="374"/>
                </a:lnTo>
                <a:lnTo>
                  <a:pt x="460" y="374"/>
                </a:lnTo>
                <a:lnTo>
                  <a:pt x="460" y="374"/>
                </a:lnTo>
                <a:lnTo>
                  <a:pt x="460" y="372"/>
                </a:lnTo>
                <a:lnTo>
                  <a:pt x="460" y="372"/>
                </a:lnTo>
                <a:lnTo>
                  <a:pt x="459" y="371"/>
                </a:lnTo>
                <a:lnTo>
                  <a:pt x="459" y="370"/>
                </a:lnTo>
                <a:lnTo>
                  <a:pt x="459" y="369"/>
                </a:lnTo>
                <a:lnTo>
                  <a:pt x="459" y="368"/>
                </a:lnTo>
                <a:lnTo>
                  <a:pt x="460" y="367"/>
                </a:lnTo>
                <a:lnTo>
                  <a:pt x="459" y="367"/>
                </a:lnTo>
                <a:lnTo>
                  <a:pt x="460" y="366"/>
                </a:lnTo>
                <a:lnTo>
                  <a:pt x="460" y="364"/>
                </a:lnTo>
                <a:lnTo>
                  <a:pt x="460" y="364"/>
                </a:lnTo>
                <a:lnTo>
                  <a:pt x="460" y="363"/>
                </a:lnTo>
                <a:lnTo>
                  <a:pt x="461" y="363"/>
                </a:lnTo>
                <a:lnTo>
                  <a:pt x="461" y="363"/>
                </a:lnTo>
                <a:lnTo>
                  <a:pt x="461" y="362"/>
                </a:lnTo>
                <a:lnTo>
                  <a:pt x="462" y="362"/>
                </a:lnTo>
                <a:lnTo>
                  <a:pt x="463" y="362"/>
                </a:lnTo>
                <a:lnTo>
                  <a:pt x="463" y="361"/>
                </a:lnTo>
                <a:lnTo>
                  <a:pt x="463" y="360"/>
                </a:lnTo>
                <a:lnTo>
                  <a:pt x="464" y="360"/>
                </a:lnTo>
                <a:lnTo>
                  <a:pt x="464" y="361"/>
                </a:lnTo>
                <a:lnTo>
                  <a:pt x="465" y="361"/>
                </a:lnTo>
                <a:lnTo>
                  <a:pt x="465" y="360"/>
                </a:lnTo>
                <a:lnTo>
                  <a:pt x="465" y="361"/>
                </a:lnTo>
                <a:lnTo>
                  <a:pt x="465" y="360"/>
                </a:lnTo>
                <a:lnTo>
                  <a:pt x="466" y="360"/>
                </a:lnTo>
                <a:lnTo>
                  <a:pt x="467" y="360"/>
                </a:lnTo>
                <a:lnTo>
                  <a:pt x="467" y="359"/>
                </a:lnTo>
                <a:lnTo>
                  <a:pt x="467" y="358"/>
                </a:lnTo>
                <a:lnTo>
                  <a:pt x="467" y="357"/>
                </a:lnTo>
                <a:lnTo>
                  <a:pt x="468" y="358"/>
                </a:lnTo>
                <a:lnTo>
                  <a:pt x="468" y="357"/>
                </a:lnTo>
                <a:lnTo>
                  <a:pt x="469" y="356"/>
                </a:lnTo>
                <a:lnTo>
                  <a:pt x="469" y="356"/>
                </a:lnTo>
                <a:lnTo>
                  <a:pt x="469" y="355"/>
                </a:lnTo>
                <a:lnTo>
                  <a:pt x="470" y="355"/>
                </a:lnTo>
                <a:lnTo>
                  <a:pt x="471" y="355"/>
                </a:lnTo>
                <a:lnTo>
                  <a:pt x="472" y="354"/>
                </a:lnTo>
                <a:lnTo>
                  <a:pt x="473" y="354"/>
                </a:lnTo>
                <a:lnTo>
                  <a:pt x="474" y="354"/>
                </a:lnTo>
                <a:lnTo>
                  <a:pt x="474" y="354"/>
                </a:lnTo>
                <a:lnTo>
                  <a:pt x="476" y="354"/>
                </a:lnTo>
                <a:lnTo>
                  <a:pt x="477" y="354"/>
                </a:lnTo>
                <a:lnTo>
                  <a:pt x="478" y="354"/>
                </a:lnTo>
                <a:lnTo>
                  <a:pt x="478" y="354"/>
                </a:lnTo>
                <a:lnTo>
                  <a:pt x="480" y="354"/>
                </a:lnTo>
                <a:lnTo>
                  <a:pt x="481" y="354"/>
                </a:lnTo>
                <a:lnTo>
                  <a:pt x="482" y="354"/>
                </a:lnTo>
                <a:lnTo>
                  <a:pt x="482" y="353"/>
                </a:lnTo>
                <a:lnTo>
                  <a:pt x="483" y="353"/>
                </a:lnTo>
                <a:lnTo>
                  <a:pt x="484" y="353"/>
                </a:lnTo>
                <a:lnTo>
                  <a:pt x="485" y="353"/>
                </a:lnTo>
                <a:lnTo>
                  <a:pt x="486" y="352"/>
                </a:lnTo>
                <a:lnTo>
                  <a:pt x="486" y="353"/>
                </a:lnTo>
                <a:lnTo>
                  <a:pt x="487" y="352"/>
                </a:lnTo>
                <a:lnTo>
                  <a:pt x="487" y="351"/>
                </a:lnTo>
                <a:lnTo>
                  <a:pt x="488" y="351"/>
                </a:lnTo>
                <a:lnTo>
                  <a:pt x="488" y="351"/>
                </a:lnTo>
                <a:lnTo>
                  <a:pt x="488" y="350"/>
                </a:lnTo>
                <a:lnTo>
                  <a:pt x="488" y="349"/>
                </a:lnTo>
                <a:lnTo>
                  <a:pt x="488" y="348"/>
                </a:lnTo>
                <a:lnTo>
                  <a:pt x="488" y="347"/>
                </a:lnTo>
                <a:lnTo>
                  <a:pt x="487" y="347"/>
                </a:lnTo>
                <a:lnTo>
                  <a:pt x="485" y="347"/>
                </a:lnTo>
                <a:lnTo>
                  <a:pt x="484" y="347"/>
                </a:lnTo>
                <a:lnTo>
                  <a:pt x="483" y="347"/>
                </a:lnTo>
                <a:lnTo>
                  <a:pt x="483" y="348"/>
                </a:lnTo>
                <a:lnTo>
                  <a:pt x="484" y="348"/>
                </a:lnTo>
                <a:lnTo>
                  <a:pt x="483" y="348"/>
                </a:lnTo>
                <a:lnTo>
                  <a:pt x="482" y="347"/>
                </a:lnTo>
                <a:lnTo>
                  <a:pt x="482" y="348"/>
                </a:lnTo>
                <a:lnTo>
                  <a:pt x="482" y="347"/>
                </a:lnTo>
                <a:lnTo>
                  <a:pt x="481" y="347"/>
                </a:lnTo>
                <a:lnTo>
                  <a:pt x="480" y="347"/>
                </a:lnTo>
                <a:lnTo>
                  <a:pt x="479" y="347"/>
                </a:lnTo>
                <a:lnTo>
                  <a:pt x="478" y="345"/>
                </a:lnTo>
                <a:lnTo>
                  <a:pt x="478" y="345"/>
                </a:lnTo>
                <a:lnTo>
                  <a:pt x="476" y="344"/>
                </a:lnTo>
                <a:lnTo>
                  <a:pt x="476" y="343"/>
                </a:lnTo>
                <a:lnTo>
                  <a:pt x="475" y="341"/>
                </a:lnTo>
                <a:lnTo>
                  <a:pt x="475" y="342"/>
                </a:lnTo>
                <a:lnTo>
                  <a:pt x="475" y="341"/>
                </a:lnTo>
                <a:lnTo>
                  <a:pt x="474" y="340"/>
                </a:lnTo>
                <a:lnTo>
                  <a:pt x="474" y="339"/>
                </a:lnTo>
                <a:lnTo>
                  <a:pt x="474" y="338"/>
                </a:lnTo>
                <a:lnTo>
                  <a:pt x="474" y="337"/>
                </a:lnTo>
                <a:lnTo>
                  <a:pt x="473" y="337"/>
                </a:lnTo>
                <a:lnTo>
                  <a:pt x="473" y="336"/>
                </a:lnTo>
                <a:lnTo>
                  <a:pt x="473" y="336"/>
                </a:lnTo>
                <a:lnTo>
                  <a:pt x="473" y="335"/>
                </a:lnTo>
                <a:lnTo>
                  <a:pt x="473" y="334"/>
                </a:lnTo>
                <a:lnTo>
                  <a:pt x="475" y="332"/>
                </a:lnTo>
                <a:lnTo>
                  <a:pt x="475" y="331"/>
                </a:lnTo>
                <a:lnTo>
                  <a:pt x="475" y="330"/>
                </a:lnTo>
                <a:lnTo>
                  <a:pt x="476" y="330"/>
                </a:lnTo>
                <a:lnTo>
                  <a:pt x="475" y="329"/>
                </a:lnTo>
                <a:lnTo>
                  <a:pt x="476" y="329"/>
                </a:lnTo>
                <a:lnTo>
                  <a:pt x="476" y="328"/>
                </a:lnTo>
                <a:lnTo>
                  <a:pt x="477" y="328"/>
                </a:lnTo>
                <a:lnTo>
                  <a:pt x="478" y="327"/>
                </a:lnTo>
                <a:lnTo>
                  <a:pt x="478" y="327"/>
                </a:lnTo>
                <a:lnTo>
                  <a:pt x="478" y="326"/>
                </a:lnTo>
                <a:lnTo>
                  <a:pt x="479" y="326"/>
                </a:lnTo>
                <a:lnTo>
                  <a:pt x="479" y="326"/>
                </a:lnTo>
                <a:lnTo>
                  <a:pt x="480" y="326"/>
                </a:lnTo>
                <a:lnTo>
                  <a:pt x="480" y="325"/>
                </a:lnTo>
                <a:lnTo>
                  <a:pt x="480" y="324"/>
                </a:lnTo>
                <a:lnTo>
                  <a:pt x="481" y="324"/>
                </a:lnTo>
                <a:lnTo>
                  <a:pt x="481" y="323"/>
                </a:lnTo>
                <a:lnTo>
                  <a:pt x="482" y="322"/>
                </a:lnTo>
                <a:lnTo>
                  <a:pt x="483" y="321"/>
                </a:lnTo>
                <a:lnTo>
                  <a:pt x="483" y="320"/>
                </a:lnTo>
                <a:lnTo>
                  <a:pt x="483" y="319"/>
                </a:lnTo>
                <a:lnTo>
                  <a:pt x="483" y="318"/>
                </a:lnTo>
                <a:lnTo>
                  <a:pt x="482" y="318"/>
                </a:lnTo>
                <a:lnTo>
                  <a:pt x="482" y="317"/>
                </a:lnTo>
                <a:lnTo>
                  <a:pt x="481" y="317"/>
                </a:lnTo>
                <a:lnTo>
                  <a:pt x="480" y="317"/>
                </a:lnTo>
                <a:lnTo>
                  <a:pt x="479" y="317"/>
                </a:lnTo>
                <a:lnTo>
                  <a:pt x="478" y="317"/>
                </a:lnTo>
                <a:lnTo>
                  <a:pt x="479" y="317"/>
                </a:lnTo>
                <a:lnTo>
                  <a:pt x="481" y="317"/>
                </a:lnTo>
                <a:lnTo>
                  <a:pt x="483" y="316"/>
                </a:lnTo>
                <a:lnTo>
                  <a:pt x="484" y="317"/>
                </a:lnTo>
                <a:lnTo>
                  <a:pt x="486" y="317"/>
                </a:lnTo>
                <a:lnTo>
                  <a:pt x="487" y="317"/>
                </a:lnTo>
                <a:lnTo>
                  <a:pt x="487" y="316"/>
                </a:lnTo>
                <a:lnTo>
                  <a:pt x="488" y="317"/>
                </a:lnTo>
                <a:lnTo>
                  <a:pt x="489" y="317"/>
                </a:lnTo>
                <a:lnTo>
                  <a:pt x="490" y="317"/>
                </a:lnTo>
                <a:lnTo>
                  <a:pt x="490" y="316"/>
                </a:lnTo>
                <a:lnTo>
                  <a:pt x="491" y="316"/>
                </a:lnTo>
                <a:lnTo>
                  <a:pt x="491" y="317"/>
                </a:lnTo>
                <a:lnTo>
                  <a:pt x="492" y="316"/>
                </a:lnTo>
                <a:lnTo>
                  <a:pt x="493" y="316"/>
                </a:lnTo>
                <a:lnTo>
                  <a:pt x="494" y="315"/>
                </a:lnTo>
                <a:lnTo>
                  <a:pt x="494" y="314"/>
                </a:lnTo>
                <a:lnTo>
                  <a:pt x="493" y="314"/>
                </a:lnTo>
                <a:lnTo>
                  <a:pt x="493" y="313"/>
                </a:lnTo>
                <a:lnTo>
                  <a:pt x="493" y="312"/>
                </a:lnTo>
                <a:lnTo>
                  <a:pt x="494" y="312"/>
                </a:lnTo>
                <a:lnTo>
                  <a:pt x="495" y="312"/>
                </a:lnTo>
                <a:lnTo>
                  <a:pt x="496" y="312"/>
                </a:lnTo>
                <a:lnTo>
                  <a:pt x="497" y="312"/>
                </a:lnTo>
                <a:lnTo>
                  <a:pt x="497" y="312"/>
                </a:lnTo>
                <a:lnTo>
                  <a:pt x="497" y="313"/>
                </a:lnTo>
                <a:lnTo>
                  <a:pt x="497" y="314"/>
                </a:lnTo>
                <a:lnTo>
                  <a:pt x="500" y="315"/>
                </a:lnTo>
                <a:lnTo>
                  <a:pt x="501" y="316"/>
                </a:lnTo>
                <a:lnTo>
                  <a:pt x="502" y="316"/>
                </a:lnTo>
                <a:lnTo>
                  <a:pt x="503" y="316"/>
                </a:lnTo>
                <a:lnTo>
                  <a:pt x="504" y="316"/>
                </a:lnTo>
                <a:lnTo>
                  <a:pt x="505" y="317"/>
                </a:lnTo>
                <a:lnTo>
                  <a:pt x="506" y="317"/>
                </a:lnTo>
                <a:lnTo>
                  <a:pt x="507" y="317"/>
                </a:lnTo>
                <a:lnTo>
                  <a:pt x="509" y="317"/>
                </a:lnTo>
                <a:lnTo>
                  <a:pt x="509" y="318"/>
                </a:lnTo>
                <a:lnTo>
                  <a:pt x="509" y="319"/>
                </a:lnTo>
                <a:lnTo>
                  <a:pt x="511" y="319"/>
                </a:lnTo>
                <a:lnTo>
                  <a:pt x="511" y="320"/>
                </a:lnTo>
                <a:lnTo>
                  <a:pt x="512" y="320"/>
                </a:lnTo>
                <a:lnTo>
                  <a:pt x="512" y="321"/>
                </a:lnTo>
                <a:lnTo>
                  <a:pt x="513" y="321"/>
                </a:lnTo>
                <a:lnTo>
                  <a:pt x="513" y="322"/>
                </a:lnTo>
                <a:lnTo>
                  <a:pt x="514" y="322"/>
                </a:lnTo>
                <a:lnTo>
                  <a:pt x="515" y="322"/>
                </a:lnTo>
                <a:lnTo>
                  <a:pt x="515" y="321"/>
                </a:lnTo>
                <a:lnTo>
                  <a:pt x="515" y="322"/>
                </a:lnTo>
                <a:lnTo>
                  <a:pt x="515" y="323"/>
                </a:lnTo>
                <a:lnTo>
                  <a:pt x="515" y="323"/>
                </a:lnTo>
                <a:lnTo>
                  <a:pt x="515" y="322"/>
                </a:lnTo>
                <a:lnTo>
                  <a:pt x="516" y="322"/>
                </a:lnTo>
                <a:lnTo>
                  <a:pt x="517" y="322"/>
                </a:lnTo>
                <a:lnTo>
                  <a:pt x="517" y="323"/>
                </a:lnTo>
                <a:lnTo>
                  <a:pt x="518" y="323"/>
                </a:lnTo>
                <a:lnTo>
                  <a:pt x="519" y="322"/>
                </a:lnTo>
                <a:lnTo>
                  <a:pt x="519" y="321"/>
                </a:lnTo>
                <a:lnTo>
                  <a:pt x="518" y="321"/>
                </a:lnTo>
                <a:lnTo>
                  <a:pt x="518" y="320"/>
                </a:lnTo>
                <a:lnTo>
                  <a:pt x="519" y="320"/>
                </a:lnTo>
                <a:lnTo>
                  <a:pt x="520" y="321"/>
                </a:lnTo>
                <a:lnTo>
                  <a:pt x="521" y="321"/>
                </a:lnTo>
                <a:lnTo>
                  <a:pt x="522" y="321"/>
                </a:lnTo>
                <a:lnTo>
                  <a:pt x="523" y="321"/>
                </a:lnTo>
                <a:lnTo>
                  <a:pt x="524" y="321"/>
                </a:lnTo>
                <a:lnTo>
                  <a:pt x="524" y="320"/>
                </a:lnTo>
                <a:lnTo>
                  <a:pt x="524" y="320"/>
                </a:lnTo>
                <a:lnTo>
                  <a:pt x="525" y="320"/>
                </a:lnTo>
                <a:lnTo>
                  <a:pt x="526" y="320"/>
                </a:lnTo>
                <a:lnTo>
                  <a:pt x="526" y="321"/>
                </a:lnTo>
                <a:lnTo>
                  <a:pt x="527" y="321"/>
                </a:lnTo>
                <a:lnTo>
                  <a:pt x="528" y="321"/>
                </a:lnTo>
                <a:lnTo>
                  <a:pt x="529" y="321"/>
                </a:lnTo>
                <a:lnTo>
                  <a:pt x="529" y="322"/>
                </a:lnTo>
                <a:lnTo>
                  <a:pt x="530" y="322"/>
                </a:lnTo>
                <a:lnTo>
                  <a:pt x="531" y="322"/>
                </a:lnTo>
                <a:lnTo>
                  <a:pt x="532" y="322"/>
                </a:lnTo>
                <a:lnTo>
                  <a:pt x="533" y="322"/>
                </a:lnTo>
                <a:lnTo>
                  <a:pt x="533" y="323"/>
                </a:lnTo>
                <a:lnTo>
                  <a:pt x="534" y="324"/>
                </a:lnTo>
                <a:lnTo>
                  <a:pt x="535" y="325"/>
                </a:lnTo>
                <a:lnTo>
                  <a:pt x="535" y="326"/>
                </a:lnTo>
                <a:lnTo>
                  <a:pt x="536" y="326"/>
                </a:lnTo>
                <a:lnTo>
                  <a:pt x="536" y="326"/>
                </a:lnTo>
                <a:lnTo>
                  <a:pt x="537" y="326"/>
                </a:lnTo>
                <a:lnTo>
                  <a:pt x="538" y="327"/>
                </a:lnTo>
                <a:lnTo>
                  <a:pt x="539" y="327"/>
                </a:lnTo>
                <a:lnTo>
                  <a:pt x="539" y="328"/>
                </a:lnTo>
                <a:lnTo>
                  <a:pt x="539" y="329"/>
                </a:lnTo>
                <a:lnTo>
                  <a:pt x="539" y="330"/>
                </a:lnTo>
                <a:lnTo>
                  <a:pt x="540" y="331"/>
                </a:lnTo>
                <a:lnTo>
                  <a:pt x="540" y="332"/>
                </a:lnTo>
                <a:lnTo>
                  <a:pt x="540" y="333"/>
                </a:lnTo>
                <a:lnTo>
                  <a:pt x="541" y="334"/>
                </a:lnTo>
                <a:lnTo>
                  <a:pt x="542" y="335"/>
                </a:lnTo>
                <a:lnTo>
                  <a:pt x="542" y="335"/>
                </a:lnTo>
                <a:lnTo>
                  <a:pt x="543" y="335"/>
                </a:lnTo>
                <a:lnTo>
                  <a:pt x="544" y="335"/>
                </a:lnTo>
                <a:lnTo>
                  <a:pt x="545" y="335"/>
                </a:lnTo>
                <a:lnTo>
                  <a:pt x="545" y="334"/>
                </a:lnTo>
                <a:lnTo>
                  <a:pt x="546" y="334"/>
                </a:lnTo>
                <a:lnTo>
                  <a:pt x="547" y="334"/>
                </a:lnTo>
                <a:lnTo>
                  <a:pt x="548" y="334"/>
                </a:lnTo>
                <a:lnTo>
                  <a:pt x="549" y="334"/>
                </a:lnTo>
                <a:lnTo>
                  <a:pt x="550" y="334"/>
                </a:lnTo>
                <a:lnTo>
                  <a:pt x="551" y="334"/>
                </a:lnTo>
                <a:lnTo>
                  <a:pt x="551" y="334"/>
                </a:lnTo>
                <a:lnTo>
                  <a:pt x="552" y="333"/>
                </a:lnTo>
                <a:lnTo>
                  <a:pt x="552" y="334"/>
                </a:lnTo>
                <a:lnTo>
                  <a:pt x="553" y="334"/>
                </a:lnTo>
                <a:lnTo>
                  <a:pt x="554" y="334"/>
                </a:lnTo>
                <a:lnTo>
                  <a:pt x="555" y="335"/>
                </a:lnTo>
                <a:lnTo>
                  <a:pt x="556" y="336"/>
                </a:lnTo>
                <a:lnTo>
                  <a:pt x="557" y="336"/>
                </a:lnTo>
                <a:lnTo>
                  <a:pt x="558" y="336"/>
                </a:lnTo>
                <a:lnTo>
                  <a:pt x="559" y="337"/>
                </a:lnTo>
                <a:lnTo>
                  <a:pt x="560" y="337"/>
                </a:lnTo>
                <a:lnTo>
                  <a:pt x="560" y="338"/>
                </a:lnTo>
                <a:lnTo>
                  <a:pt x="560" y="338"/>
                </a:lnTo>
                <a:lnTo>
                  <a:pt x="562" y="339"/>
                </a:lnTo>
                <a:lnTo>
                  <a:pt x="563" y="339"/>
                </a:lnTo>
                <a:lnTo>
                  <a:pt x="564" y="339"/>
                </a:lnTo>
                <a:lnTo>
                  <a:pt x="563" y="340"/>
                </a:lnTo>
                <a:lnTo>
                  <a:pt x="564" y="340"/>
                </a:lnTo>
                <a:lnTo>
                  <a:pt x="565" y="340"/>
                </a:lnTo>
                <a:lnTo>
                  <a:pt x="565" y="339"/>
                </a:lnTo>
                <a:lnTo>
                  <a:pt x="565" y="340"/>
                </a:lnTo>
                <a:lnTo>
                  <a:pt x="566" y="340"/>
                </a:lnTo>
                <a:lnTo>
                  <a:pt x="567" y="340"/>
                </a:lnTo>
                <a:lnTo>
                  <a:pt x="567" y="339"/>
                </a:lnTo>
                <a:lnTo>
                  <a:pt x="568" y="339"/>
                </a:lnTo>
                <a:lnTo>
                  <a:pt x="569" y="339"/>
                </a:lnTo>
                <a:lnTo>
                  <a:pt x="569" y="340"/>
                </a:lnTo>
                <a:lnTo>
                  <a:pt x="570" y="340"/>
                </a:lnTo>
                <a:lnTo>
                  <a:pt x="570" y="341"/>
                </a:lnTo>
                <a:lnTo>
                  <a:pt x="570" y="341"/>
                </a:lnTo>
                <a:lnTo>
                  <a:pt x="571" y="341"/>
                </a:lnTo>
                <a:lnTo>
                  <a:pt x="572" y="341"/>
                </a:lnTo>
                <a:lnTo>
                  <a:pt x="572" y="342"/>
                </a:lnTo>
                <a:lnTo>
                  <a:pt x="573" y="342"/>
                </a:lnTo>
                <a:lnTo>
                  <a:pt x="573" y="343"/>
                </a:lnTo>
                <a:lnTo>
                  <a:pt x="575" y="343"/>
                </a:lnTo>
                <a:lnTo>
                  <a:pt x="576" y="343"/>
                </a:lnTo>
                <a:lnTo>
                  <a:pt x="576" y="344"/>
                </a:lnTo>
                <a:lnTo>
                  <a:pt x="577" y="344"/>
                </a:lnTo>
                <a:lnTo>
                  <a:pt x="578" y="344"/>
                </a:lnTo>
                <a:lnTo>
                  <a:pt x="579" y="344"/>
                </a:lnTo>
                <a:lnTo>
                  <a:pt x="579" y="344"/>
                </a:lnTo>
                <a:lnTo>
                  <a:pt x="579" y="343"/>
                </a:lnTo>
                <a:lnTo>
                  <a:pt x="580" y="343"/>
                </a:lnTo>
                <a:lnTo>
                  <a:pt x="581" y="343"/>
                </a:lnTo>
                <a:lnTo>
                  <a:pt x="581" y="344"/>
                </a:lnTo>
                <a:lnTo>
                  <a:pt x="582" y="344"/>
                </a:lnTo>
                <a:lnTo>
                  <a:pt x="583" y="344"/>
                </a:lnTo>
                <a:lnTo>
                  <a:pt x="583" y="343"/>
                </a:lnTo>
                <a:lnTo>
                  <a:pt x="584" y="342"/>
                </a:lnTo>
                <a:lnTo>
                  <a:pt x="584" y="343"/>
                </a:lnTo>
                <a:lnTo>
                  <a:pt x="584" y="344"/>
                </a:lnTo>
                <a:lnTo>
                  <a:pt x="584" y="345"/>
                </a:lnTo>
                <a:lnTo>
                  <a:pt x="585" y="345"/>
                </a:lnTo>
                <a:lnTo>
                  <a:pt x="586" y="345"/>
                </a:lnTo>
                <a:lnTo>
                  <a:pt x="586" y="345"/>
                </a:lnTo>
                <a:lnTo>
                  <a:pt x="587" y="345"/>
                </a:lnTo>
                <a:lnTo>
                  <a:pt x="587" y="346"/>
                </a:lnTo>
                <a:lnTo>
                  <a:pt x="588" y="346"/>
                </a:lnTo>
                <a:lnTo>
                  <a:pt x="588" y="347"/>
                </a:lnTo>
                <a:lnTo>
                  <a:pt x="588" y="348"/>
                </a:lnTo>
                <a:lnTo>
                  <a:pt x="589" y="348"/>
                </a:lnTo>
                <a:lnTo>
                  <a:pt x="590" y="348"/>
                </a:lnTo>
                <a:lnTo>
                  <a:pt x="590" y="349"/>
                </a:lnTo>
                <a:lnTo>
                  <a:pt x="591" y="349"/>
                </a:lnTo>
                <a:lnTo>
                  <a:pt x="591" y="350"/>
                </a:lnTo>
                <a:lnTo>
                  <a:pt x="591" y="351"/>
                </a:lnTo>
                <a:lnTo>
                  <a:pt x="590" y="351"/>
                </a:lnTo>
                <a:lnTo>
                  <a:pt x="589" y="350"/>
                </a:lnTo>
                <a:lnTo>
                  <a:pt x="590" y="350"/>
                </a:lnTo>
                <a:lnTo>
                  <a:pt x="590" y="349"/>
                </a:lnTo>
                <a:lnTo>
                  <a:pt x="589" y="349"/>
                </a:lnTo>
                <a:lnTo>
                  <a:pt x="589" y="350"/>
                </a:lnTo>
                <a:lnTo>
                  <a:pt x="589" y="351"/>
                </a:lnTo>
                <a:lnTo>
                  <a:pt x="589" y="352"/>
                </a:lnTo>
                <a:lnTo>
                  <a:pt x="590" y="352"/>
                </a:lnTo>
                <a:lnTo>
                  <a:pt x="589" y="352"/>
                </a:lnTo>
                <a:lnTo>
                  <a:pt x="590" y="352"/>
                </a:lnTo>
                <a:lnTo>
                  <a:pt x="590" y="353"/>
                </a:lnTo>
                <a:lnTo>
                  <a:pt x="590" y="354"/>
                </a:lnTo>
                <a:lnTo>
                  <a:pt x="591" y="354"/>
                </a:lnTo>
                <a:lnTo>
                  <a:pt x="592" y="355"/>
                </a:lnTo>
                <a:lnTo>
                  <a:pt x="593" y="356"/>
                </a:lnTo>
                <a:lnTo>
                  <a:pt x="594" y="357"/>
                </a:lnTo>
                <a:lnTo>
                  <a:pt x="594" y="358"/>
                </a:lnTo>
                <a:lnTo>
                  <a:pt x="595" y="359"/>
                </a:lnTo>
                <a:lnTo>
                  <a:pt x="596" y="360"/>
                </a:lnTo>
                <a:lnTo>
                  <a:pt x="597" y="361"/>
                </a:lnTo>
                <a:lnTo>
                  <a:pt x="597" y="361"/>
                </a:lnTo>
                <a:lnTo>
                  <a:pt x="597" y="362"/>
                </a:lnTo>
                <a:lnTo>
                  <a:pt x="597" y="363"/>
                </a:lnTo>
                <a:lnTo>
                  <a:pt x="597" y="363"/>
                </a:lnTo>
                <a:lnTo>
                  <a:pt x="598" y="363"/>
                </a:lnTo>
                <a:lnTo>
                  <a:pt x="598" y="364"/>
                </a:lnTo>
                <a:lnTo>
                  <a:pt x="598" y="365"/>
                </a:lnTo>
                <a:lnTo>
                  <a:pt x="599" y="365"/>
                </a:lnTo>
                <a:lnTo>
                  <a:pt x="599" y="366"/>
                </a:lnTo>
                <a:lnTo>
                  <a:pt x="598" y="366"/>
                </a:lnTo>
                <a:lnTo>
                  <a:pt x="598" y="365"/>
                </a:lnTo>
                <a:lnTo>
                  <a:pt x="597" y="366"/>
                </a:lnTo>
                <a:lnTo>
                  <a:pt x="598" y="366"/>
                </a:lnTo>
                <a:lnTo>
                  <a:pt x="598" y="367"/>
                </a:lnTo>
                <a:lnTo>
                  <a:pt x="598" y="368"/>
                </a:lnTo>
                <a:lnTo>
                  <a:pt x="599" y="368"/>
                </a:lnTo>
                <a:lnTo>
                  <a:pt x="599" y="369"/>
                </a:lnTo>
                <a:lnTo>
                  <a:pt x="599" y="370"/>
                </a:lnTo>
                <a:lnTo>
                  <a:pt x="600" y="370"/>
                </a:lnTo>
                <a:lnTo>
                  <a:pt x="601" y="370"/>
                </a:lnTo>
                <a:lnTo>
                  <a:pt x="602" y="370"/>
                </a:lnTo>
                <a:lnTo>
                  <a:pt x="602" y="371"/>
                </a:lnTo>
                <a:lnTo>
                  <a:pt x="603" y="371"/>
                </a:lnTo>
                <a:lnTo>
                  <a:pt x="603" y="372"/>
                </a:lnTo>
                <a:lnTo>
                  <a:pt x="602" y="372"/>
                </a:lnTo>
                <a:lnTo>
                  <a:pt x="601" y="372"/>
                </a:lnTo>
                <a:lnTo>
                  <a:pt x="600" y="372"/>
                </a:lnTo>
                <a:lnTo>
                  <a:pt x="599" y="371"/>
                </a:lnTo>
                <a:lnTo>
                  <a:pt x="598" y="371"/>
                </a:lnTo>
                <a:lnTo>
                  <a:pt x="597" y="371"/>
                </a:lnTo>
                <a:lnTo>
                  <a:pt x="597" y="371"/>
                </a:lnTo>
                <a:lnTo>
                  <a:pt x="597" y="370"/>
                </a:lnTo>
                <a:lnTo>
                  <a:pt x="596" y="370"/>
                </a:lnTo>
                <a:lnTo>
                  <a:pt x="596" y="369"/>
                </a:lnTo>
                <a:lnTo>
                  <a:pt x="595" y="368"/>
                </a:lnTo>
                <a:lnTo>
                  <a:pt x="594" y="368"/>
                </a:lnTo>
                <a:lnTo>
                  <a:pt x="593" y="368"/>
                </a:lnTo>
                <a:lnTo>
                  <a:pt x="593" y="369"/>
                </a:lnTo>
                <a:lnTo>
                  <a:pt x="592" y="369"/>
                </a:lnTo>
                <a:lnTo>
                  <a:pt x="592" y="370"/>
                </a:lnTo>
                <a:lnTo>
                  <a:pt x="591" y="370"/>
                </a:lnTo>
                <a:lnTo>
                  <a:pt x="590" y="371"/>
                </a:lnTo>
                <a:lnTo>
                  <a:pt x="590" y="372"/>
                </a:lnTo>
                <a:lnTo>
                  <a:pt x="590" y="372"/>
                </a:lnTo>
                <a:lnTo>
                  <a:pt x="590" y="373"/>
                </a:lnTo>
                <a:lnTo>
                  <a:pt x="590" y="374"/>
                </a:lnTo>
                <a:lnTo>
                  <a:pt x="591" y="374"/>
                </a:lnTo>
                <a:lnTo>
                  <a:pt x="592" y="375"/>
                </a:lnTo>
                <a:lnTo>
                  <a:pt x="591" y="375"/>
                </a:lnTo>
                <a:lnTo>
                  <a:pt x="590" y="375"/>
                </a:lnTo>
                <a:lnTo>
                  <a:pt x="590" y="374"/>
                </a:lnTo>
                <a:lnTo>
                  <a:pt x="590" y="375"/>
                </a:lnTo>
                <a:lnTo>
                  <a:pt x="589" y="375"/>
                </a:lnTo>
                <a:lnTo>
                  <a:pt x="589" y="376"/>
                </a:lnTo>
                <a:lnTo>
                  <a:pt x="590" y="376"/>
                </a:lnTo>
                <a:lnTo>
                  <a:pt x="591" y="376"/>
                </a:lnTo>
                <a:lnTo>
                  <a:pt x="591" y="377"/>
                </a:lnTo>
                <a:lnTo>
                  <a:pt x="591" y="378"/>
                </a:lnTo>
                <a:lnTo>
                  <a:pt x="591" y="379"/>
                </a:lnTo>
                <a:lnTo>
                  <a:pt x="591" y="380"/>
                </a:lnTo>
                <a:lnTo>
                  <a:pt x="592" y="381"/>
                </a:lnTo>
                <a:lnTo>
                  <a:pt x="592" y="381"/>
                </a:lnTo>
                <a:lnTo>
                  <a:pt x="593" y="381"/>
                </a:lnTo>
                <a:lnTo>
                  <a:pt x="593" y="382"/>
                </a:lnTo>
                <a:lnTo>
                  <a:pt x="594" y="382"/>
                </a:lnTo>
                <a:lnTo>
                  <a:pt x="595" y="382"/>
                </a:lnTo>
                <a:lnTo>
                  <a:pt x="595" y="383"/>
                </a:lnTo>
                <a:lnTo>
                  <a:pt x="596" y="383"/>
                </a:lnTo>
                <a:lnTo>
                  <a:pt x="596" y="384"/>
                </a:lnTo>
                <a:lnTo>
                  <a:pt x="597" y="384"/>
                </a:lnTo>
                <a:lnTo>
                  <a:pt x="597" y="384"/>
                </a:lnTo>
                <a:lnTo>
                  <a:pt x="597" y="385"/>
                </a:lnTo>
                <a:lnTo>
                  <a:pt x="598" y="385"/>
                </a:lnTo>
                <a:lnTo>
                  <a:pt x="599" y="385"/>
                </a:lnTo>
                <a:lnTo>
                  <a:pt x="601" y="385"/>
                </a:lnTo>
                <a:lnTo>
                  <a:pt x="601" y="386"/>
                </a:lnTo>
                <a:lnTo>
                  <a:pt x="601" y="387"/>
                </a:lnTo>
                <a:lnTo>
                  <a:pt x="601" y="388"/>
                </a:lnTo>
                <a:lnTo>
                  <a:pt x="601" y="389"/>
                </a:lnTo>
                <a:lnTo>
                  <a:pt x="602" y="390"/>
                </a:lnTo>
                <a:lnTo>
                  <a:pt x="603" y="391"/>
                </a:lnTo>
                <a:lnTo>
                  <a:pt x="603" y="391"/>
                </a:lnTo>
                <a:lnTo>
                  <a:pt x="603" y="392"/>
                </a:lnTo>
                <a:lnTo>
                  <a:pt x="604" y="392"/>
                </a:lnTo>
                <a:lnTo>
                  <a:pt x="604" y="393"/>
                </a:lnTo>
                <a:lnTo>
                  <a:pt x="604" y="394"/>
                </a:lnTo>
                <a:lnTo>
                  <a:pt x="604" y="395"/>
                </a:lnTo>
                <a:lnTo>
                  <a:pt x="604" y="396"/>
                </a:lnTo>
                <a:lnTo>
                  <a:pt x="604" y="397"/>
                </a:lnTo>
                <a:lnTo>
                  <a:pt x="604" y="398"/>
                </a:lnTo>
                <a:lnTo>
                  <a:pt x="605" y="399"/>
                </a:lnTo>
                <a:lnTo>
                  <a:pt x="605" y="400"/>
                </a:lnTo>
                <a:lnTo>
                  <a:pt x="606" y="400"/>
                </a:lnTo>
                <a:lnTo>
                  <a:pt x="606" y="401"/>
                </a:lnTo>
                <a:lnTo>
                  <a:pt x="606" y="402"/>
                </a:lnTo>
                <a:lnTo>
                  <a:pt x="606" y="403"/>
                </a:lnTo>
                <a:lnTo>
                  <a:pt x="606" y="405"/>
                </a:lnTo>
                <a:lnTo>
                  <a:pt x="606" y="406"/>
                </a:lnTo>
                <a:lnTo>
                  <a:pt x="606" y="407"/>
                </a:lnTo>
                <a:lnTo>
                  <a:pt x="605" y="408"/>
                </a:lnTo>
                <a:lnTo>
                  <a:pt x="605" y="409"/>
                </a:lnTo>
                <a:lnTo>
                  <a:pt x="605" y="409"/>
                </a:lnTo>
                <a:lnTo>
                  <a:pt x="605" y="410"/>
                </a:lnTo>
                <a:lnTo>
                  <a:pt x="605" y="411"/>
                </a:lnTo>
                <a:lnTo>
                  <a:pt x="605" y="412"/>
                </a:lnTo>
                <a:lnTo>
                  <a:pt x="605" y="413"/>
                </a:lnTo>
                <a:lnTo>
                  <a:pt x="605" y="414"/>
                </a:lnTo>
                <a:lnTo>
                  <a:pt x="606" y="417"/>
                </a:lnTo>
                <a:lnTo>
                  <a:pt x="606" y="418"/>
                </a:lnTo>
                <a:lnTo>
                  <a:pt x="606" y="419"/>
                </a:lnTo>
                <a:lnTo>
                  <a:pt x="606" y="420"/>
                </a:lnTo>
                <a:lnTo>
                  <a:pt x="606" y="421"/>
                </a:lnTo>
                <a:lnTo>
                  <a:pt x="606" y="422"/>
                </a:lnTo>
                <a:lnTo>
                  <a:pt x="606" y="424"/>
                </a:lnTo>
                <a:lnTo>
                  <a:pt x="606" y="427"/>
                </a:lnTo>
                <a:lnTo>
                  <a:pt x="606" y="427"/>
                </a:lnTo>
                <a:lnTo>
                  <a:pt x="606" y="429"/>
                </a:lnTo>
                <a:lnTo>
                  <a:pt x="606" y="430"/>
                </a:lnTo>
                <a:lnTo>
                  <a:pt x="606" y="431"/>
                </a:lnTo>
                <a:lnTo>
                  <a:pt x="606" y="432"/>
                </a:lnTo>
                <a:lnTo>
                  <a:pt x="606" y="433"/>
                </a:lnTo>
                <a:lnTo>
                  <a:pt x="606" y="434"/>
                </a:lnTo>
                <a:lnTo>
                  <a:pt x="606" y="435"/>
                </a:lnTo>
                <a:lnTo>
                  <a:pt x="606" y="436"/>
                </a:lnTo>
                <a:lnTo>
                  <a:pt x="605" y="437"/>
                </a:lnTo>
                <a:lnTo>
                  <a:pt x="604" y="437"/>
                </a:lnTo>
                <a:lnTo>
                  <a:pt x="604" y="438"/>
                </a:lnTo>
                <a:lnTo>
                  <a:pt x="604" y="439"/>
                </a:lnTo>
                <a:lnTo>
                  <a:pt x="603" y="439"/>
                </a:lnTo>
                <a:lnTo>
                  <a:pt x="603" y="440"/>
                </a:lnTo>
                <a:lnTo>
                  <a:pt x="602" y="441"/>
                </a:lnTo>
                <a:lnTo>
                  <a:pt x="601" y="443"/>
                </a:lnTo>
                <a:lnTo>
                  <a:pt x="601" y="445"/>
                </a:lnTo>
                <a:lnTo>
                  <a:pt x="600" y="445"/>
                </a:lnTo>
                <a:lnTo>
                  <a:pt x="600" y="445"/>
                </a:lnTo>
                <a:lnTo>
                  <a:pt x="599" y="445"/>
                </a:lnTo>
                <a:lnTo>
                  <a:pt x="599" y="445"/>
                </a:lnTo>
                <a:lnTo>
                  <a:pt x="600" y="445"/>
                </a:lnTo>
                <a:lnTo>
                  <a:pt x="600" y="444"/>
                </a:lnTo>
                <a:lnTo>
                  <a:pt x="599" y="443"/>
                </a:lnTo>
                <a:lnTo>
                  <a:pt x="597" y="443"/>
                </a:lnTo>
                <a:lnTo>
                  <a:pt x="597" y="444"/>
                </a:lnTo>
                <a:lnTo>
                  <a:pt x="596" y="444"/>
                </a:lnTo>
                <a:lnTo>
                  <a:pt x="596" y="445"/>
                </a:lnTo>
                <a:lnTo>
                  <a:pt x="595" y="445"/>
                </a:lnTo>
                <a:lnTo>
                  <a:pt x="595" y="445"/>
                </a:lnTo>
                <a:lnTo>
                  <a:pt x="595" y="446"/>
                </a:lnTo>
                <a:lnTo>
                  <a:pt x="594" y="446"/>
                </a:lnTo>
                <a:lnTo>
                  <a:pt x="594" y="447"/>
                </a:lnTo>
                <a:lnTo>
                  <a:pt x="594" y="448"/>
                </a:lnTo>
                <a:lnTo>
                  <a:pt x="594" y="449"/>
                </a:lnTo>
                <a:lnTo>
                  <a:pt x="594" y="450"/>
                </a:lnTo>
                <a:lnTo>
                  <a:pt x="594" y="451"/>
                </a:lnTo>
                <a:lnTo>
                  <a:pt x="594" y="452"/>
                </a:lnTo>
                <a:lnTo>
                  <a:pt x="594" y="453"/>
                </a:lnTo>
                <a:lnTo>
                  <a:pt x="594" y="454"/>
                </a:lnTo>
                <a:lnTo>
                  <a:pt x="593" y="455"/>
                </a:lnTo>
                <a:lnTo>
                  <a:pt x="594" y="456"/>
                </a:lnTo>
                <a:lnTo>
                  <a:pt x="594" y="457"/>
                </a:lnTo>
                <a:lnTo>
                  <a:pt x="594" y="459"/>
                </a:lnTo>
                <a:lnTo>
                  <a:pt x="594" y="460"/>
                </a:lnTo>
                <a:lnTo>
                  <a:pt x="593" y="462"/>
                </a:lnTo>
                <a:lnTo>
                  <a:pt x="593" y="463"/>
                </a:lnTo>
                <a:lnTo>
                  <a:pt x="593" y="464"/>
                </a:lnTo>
                <a:lnTo>
                  <a:pt x="593" y="464"/>
                </a:lnTo>
                <a:lnTo>
                  <a:pt x="593" y="465"/>
                </a:lnTo>
                <a:lnTo>
                  <a:pt x="594" y="465"/>
                </a:lnTo>
                <a:lnTo>
                  <a:pt x="593" y="465"/>
                </a:lnTo>
                <a:lnTo>
                  <a:pt x="592" y="465"/>
                </a:lnTo>
                <a:lnTo>
                  <a:pt x="591" y="465"/>
                </a:lnTo>
                <a:lnTo>
                  <a:pt x="590" y="465"/>
                </a:lnTo>
                <a:lnTo>
                  <a:pt x="589" y="465"/>
                </a:lnTo>
                <a:lnTo>
                  <a:pt x="589" y="466"/>
                </a:lnTo>
                <a:lnTo>
                  <a:pt x="588" y="466"/>
                </a:lnTo>
                <a:lnTo>
                  <a:pt x="588" y="467"/>
                </a:lnTo>
                <a:lnTo>
                  <a:pt x="588" y="468"/>
                </a:lnTo>
                <a:lnTo>
                  <a:pt x="588" y="469"/>
                </a:lnTo>
                <a:lnTo>
                  <a:pt x="587" y="469"/>
                </a:lnTo>
                <a:lnTo>
                  <a:pt x="587" y="470"/>
                </a:lnTo>
                <a:lnTo>
                  <a:pt x="588" y="471"/>
                </a:lnTo>
                <a:lnTo>
                  <a:pt x="588" y="472"/>
                </a:lnTo>
                <a:lnTo>
                  <a:pt x="588" y="473"/>
                </a:lnTo>
                <a:lnTo>
                  <a:pt x="587" y="473"/>
                </a:lnTo>
                <a:lnTo>
                  <a:pt x="587" y="472"/>
                </a:lnTo>
                <a:lnTo>
                  <a:pt x="586" y="472"/>
                </a:lnTo>
                <a:lnTo>
                  <a:pt x="585" y="472"/>
                </a:lnTo>
                <a:lnTo>
                  <a:pt x="584" y="472"/>
                </a:lnTo>
                <a:lnTo>
                  <a:pt x="584" y="471"/>
                </a:lnTo>
                <a:lnTo>
                  <a:pt x="584" y="472"/>
                </a:lnTo>
                <a:lnTo>
                  <a:pt x="583" y="471"/>
                </a:lnTo>
                <a:lnTo>
                  <a:pt x="583" y="472"/>
                </a:lnTo>
                <a:lnTo>
                  <a:pt x="582" y="472"/>
                </a:lnTo>
                <a:lnTo>
                  <a:pt x="582" y="473"/>
                </a:lnTo>
                <a:lnTo>
                  <a:pt x="583" y="473"/>
                </a:lnTo>
                <a:lnTo>
                  <a:pt x="582" y="473"/>
                </a:lnTo>
                <a:lnTo>
                  <a:pt x="582" y="473"/>
                </a:lnTo>
                <a:lnTo>
                  <a:pt x="581" y="473"/>
                </a:lnTo>
                <a:lnTo>
                  <a:pt x="580" y="473"/>
                </a:lnTo>
                <a:lnTo>
                  <a:pt x="579" y="473"/>
                </a:lnTo>
                <a:lnTo>
                  <a:pt x="579" y="473"/>
                </a:lnTo>
                <a:lnTo>
                  <a:pt x="579" y="473"/>
                </a:lnTo>
                <a:lnTo>
                  <a:pt x="578" y="473"/>
                </a:lnTo>
                <a:lnTo>
                  <a:pt x="577" y="473"/>
                </a:lnTo>
                <a:lnTo>
                  <a:pt x="577" y="473"/>
                </a:lnTo>
                <a:lnTo>
                  <a:pt x="576" y="473"/>
                </a:lnTo>
                <a:lnTo>
                  <a:pt x="576" y="474"/>
                </a:lnTo>
                <a:lnTo>
                  <a:pt x="576" y="475"/>
                </a:lnTo>
                <a:lnTo>
                  <a:pt x="575" y="476"/>
                </a:lnTo>
                <a:lnTo>
                  <a:pt x="575" y="477"/>
                </a:lnTo>
                <a:lnTo>
                  <a:pt x="574" y="477"/>
                </a:lnTo>
                <a:lnTo>
                  <a:pt x="574" y="478"/>
                </a:lnTo>
                <a:lnTo>
                  <a:pt x="574" y="479"/>
                </a:lnTo>
                <a:lnTo>
                  <a:pt x="574" y="480"/>
                </a:lnTo>
                <a:lnTo>
                  <a:pt x="574" y="481"/>
                </a:lnTo>
                <a:lnTo>
                  <a:pt x="573" y="481"/>
                </a:lnTo>
                <a:lnTo>
                  <a:pt x="573" y="482"/>
                </a:lnTo>
                <a:lnTo>
                  <a:pt x="573" y="482"/>
                </a:lnTo>
                <a:lnTo>
                  <a:pt x="573" y="483"/>
                </a:lnTo>
                <a:lnTo>
                  <a:pt x="573" y="484"/>
                </a:lnTo>
                <a:lnTo>
                  <a:pt x="573" y="485"/>
                </a:lnTo>
                <a:lnTo>
                  <a:pt x="573" y="486"/>
                </a:lnTo>
                <a:lnTo>
                  <a:pt x="574" y="486"/>
                </a:lnTo>
                <a:lnTo>
                  <a:pt x="573" y="487"/>
                </a:lnTo>
                <a:lnTo>
                  <a:pt x="573" y="486"/>
                </a:lnTo>
                <a:lnTo>
                  <a:pt x="573" y="487"/>
                </a:lnTo>
                <a:lnTo>
                  <a:pt x="573" y="489"/>
                </a:lnTo>
                <a:lnTo>
                  <a:pt x="573" y="490"/>
                </a:lnTo>
                <a:lnTo>
                  <a:pt x="573" y="491"/>
                </a:lnTo>
                <a:lnTo>
                  <a:pt x="573" y="491"/>
                </a:lnTo>
                <a:lnTo>
                  <a:pt x="573" y="492"/>
                </a:lnTo>
                <a:lnTo>
                  <a:pt x="573" y="493"/>
                </a:lnTo>
                <a:lnTo>
                  <a:pt x="573" y="494"/>
                </a:lnTo>
                <a:lnTo>
                  <a:pt x="572" y="493"/>
                </a:lnTo>
                <a:lnTo>
                  <a:pt x="572" y="494"/>
                </a:lnTo>
                <a:lnTo>
                  <a:pt x="572" y="495"/>
                </a:lnTo>
                <a:lnTo>
                  <a:pt x="571" y="495"/>
                </a:lnTo>
                <a:lnTo>
                  <a:pt x="572" y="497"/>
                </a:lnTo>
                <a:lnTo>
                  <a:pt x="572" y="498"/>
                </a:lnTo>
                <a:lnTo>
                  <a:pt x="573" y="499"/>
                </a:lnTo>
                <a:lnTo>
                  <a:pt x="573" y="500"/>
                </a:lnTo>
                <a:lnTo>
                  <a:pt x="573" y="500"/>
                </a:lnTo>
                <a:lnTo>
                  <a:pt x="574" y="500"/>
                </a:lnTo>
                <a:lnTo>
                  <a:pt x="574" y="501"/>
                </a:lnTo>
                <a:lnTo>
                  <a:pt x="575" y="502"/>
                </a:lnTo>
                <a:lnTo>
                  <a:pt x="576" y="503"/>
                </a:lnTo>
                <a:lnTo>
                  <a:pt x="576" y="504"/>
                </a:lnTo>
                <a:lnTo>
                  <a:pt x="578" y="505"/>
                </a:lnTo>
                <a:lnTo>
                  <a:pt x="579" y="505"/>
                </a:lnTo>
                <a:lnTo>
                  <a:pt x="579" y="506"/>
                </a:lnTo>
                <a:lnTo>
                  <a:pt x="580" y="507"/>
                </a:lnTo>
                <a:lnTo>
                  <a:pt x="581" y="507"/>
                </a:lnTo>
                <a:lnTo>
                  <a:pt x="581" y="506"/>
                </a:lnTo>
                <a:lnTo>
                  <a:pt x="581" y="505"/>
                </a:lnTo>
                <a:lnTo>
                  <a:pt x="581" y="504"/>
                </a:lnTo>
                <a:lnTo>
                  <a:pt x="581" y="505"/>
                </a:lnTo>
                <a:lnTo>
                  <a:pt x="582" y="505"/>
                </a:lnTo>
                <a:lnTo>
                  <a:pt x="582" y="506"/>
                </a:lnTo>
                <a:lnTo>
                  <a:pt x="583" y="506"/>
                </a:lnTo>
                <a:lnTo>
                  <a:pt x="582" y="506"/>
                </a:lnTo>
                <a:lnTo>
                  <a:pt x="582" y="507"/>
                </a:lnTo>
                <a:lnTo>
                  <a:pt x="583" y="507"/>
                </a:lnTo>
                <a:lnTo>
                  <a:pt x="584" y="507"/>
                </a:lnTo>
                <a:lnTo>
                  <a:pt x="585" y="507"/>
                </a:lnTo>
                <a:lnTo>
                  <a:pt x="587" y="507"/>
                </a:lnTo>
                <a:lnTo>
                  <a:pt x="588" y="507"/>
                </a:lnTo>
                <a:lnTo>
                  <a:pt x="588" y="508"/>
                </a:lnTo>
                <a:lnTo>
                  <a:pt x="588" y="508"/>
                </a:lnTo>
                <a:lnTo>
                  <a:pt x="589" y="508"/>
                </a:lnTo>
                <a:lnTo>
                  <a:pt x="588" y="509"/>
                </a:lnTo>
                <a:lnTo>
                  <a:pt x="589" y="509"/>
                </a:lnTo>
                <a:lnTo>
                  <a:pt x="590" y="509"/>
                </a:lnTo>
                <a:lnTo>
                  <a:pt x="590" y="510"/>
                </a:lnTo>
                <a:lnTo>
                  <a:pt x="591" y="510"/>
                </a:lnTo>
                <a:lnTo>
                  <a:pt x="592" y="510"/>
                </a:lnTo>
                <a:lnTo>
                  <a:pt x="592" y="510"/>
                </a:lnTo>
                <a:lnTo>
                  <a:pt x="593" y="510"/>
                </a:lnTo>
                <a:lnTo>
                  <a:pt x="593" y="510"/>
                </a:lnTo>
                <a:lnTo>
                  <a:pt x="594" y="509"/>
                </a:lnTo>
                <a:lnTo>
                  <a:pt x="595" y="509"/>
                </a:lnTo>
                <a:lnTo>
                  <a:pt x="595" y="508"/>
                </a:lnTo>
                <a:lnTo>
                  <a:pt x="595" y="507"/>
                </a:lnTo>
                <a:lnTo>
                  <a:pt x="596" y="507"/>
                </a:lnTo>
                <a:lnTo>
                  <a:pt x="596" y="506"/>
                </a:lnTo>
                <a:lnTo>
                  <a:pt x="597" y="505"/>
                </a:lnTo>
                <a:lnTo>
                  <a:pt x="597" y="504"/>
                </a:lnTo>
                <a:lnTo>
                  <a:pt x="597" y="503"/>
                </a:lnTo>
                <a:lnTo>
                  <a:pt x="598" y="502"/>
                </a:lnTo>
                <a:lnTo>
                  <a:pt x="599" y="500"/>
                </a:lnTo>
                <a:lnTo>
                  <a:pt x="599" y="500"/>
                </a:lnTo>
                <a:lnTo>
                  <a:pt x="600" y="499"/>
                </a:lnTo>
                <a:lnTo>
                  <a:pt x="600" y="498"/>
                </a:lnTo>
                <a:lnTo>
                  <a:pt x="600" y="497"/>
                </a:lnTo>
                <a:lnTo>
                  <a:pt x="601" y="497"/>
                </a:lnTo>
                <a:lnTo>
                  <a:pt x="601" y="496"/>
                </a:lnTo>
                <a:lnTo>
                  <a:pt x="602" y="496"/>
                </a:lnTo>
                <a:lnTo>
                  <a:pt x="602" y="497"/>
                </a:lnTo>
                <a:lnTo>
                  <a:pt x="602" y="498"/>
                </a:lnTo>
                <a:lnTo>
                  <a:pt x="603" y="498"/>
                </a:lnTo>
                <a:lnTo>
                  <a:pt x="603" y="497"/>
                </a:lnTo>
                <a:lnTo>
                  <a:pt x="603" y="498"/>
                </a:lnTo>
                <a:lnTo>
                  <a:pt x="604" y="498"/>
                </a:lnTo>
                <a:lnTo>
                  <a:pt x="604" y="497"/>
                </a:lnTo>
                <a:lnTo>
                  <a:pt x="605" y="496"/>
                </a:lnTo>
                <a:lnTo>
                  <a:pt x="605" y="495"/>
                </a:lnTo>
                <a:lnTo>
                  <a:pt x="605" y="494"/>
                </a:lnTo>
                <a:lnTo>
                  <a:pt x="606" y="493"/>
                </a:lnTo>
                <a:lnTo>
                  <a:pt x="606" y="491"/>
                </a:lnTo>
                <a:lnTo>
                  <a:pt x="606" y="491"/>
                </a:lnTo>
                <a:lnTo>
                  <a:pt x="606" y="489"/>
                </a:lnTo>
                <a:lnTo>
                  <a:pt x="607" y="488"/>
                </a:lnTo>
                <a:lnTo>
                  <a:pt x="607" y="487"/>
                </a:lnTo>
                <a:lnTo>
                  <a:pt x="608" y="487"/>
                </a:lnTo>
                <a:lnTo>
                  <a:pt x="608" y="486"/>
                </a:lnTo>
                <a:lnTo>
                  <a:pt x="609" y="485"/>
                </a:lnTo>
                <a:lnTo>
                  <a:pt x="609" y="484"/>
                </a:lnTo>
                <a:lnTo>
                  <a:pt x="609" y="483"/>
                </a:lnTo>
                <a:lnTo>
                  <a:pt x="609" y="482"/>
                </a:lnTo>
                <a:lnTo>
                  <a:pt x="610" y="482"/>
                </a:lnTo>
                <a:lnTo>
                  <a:pt x="610" y="482"/>
                </a:lnTo>
                <a:lnTo>
                  <a:pt x="611" y="482"/>
                </a:lnTo>
                <a:lnTo>
                  <a:pt x="611" y="481"/>
                </a:lnTo>
                <a:lnTo>
                  <a:pt x="612" y="481"/>
                </a:lnTo>
                <a:lnTo>
                  <a:pt x="612" y="480"/>
                </a:lnTo>
                <a:lnTo>
                  <a:pt x="612" y="479"/>
                </a:lnTo>
                <a:lnTo>
                  <a:pt x="613" y="479"/>
                </a:lnTo>
                <a:lnTo>
                  <a:pt x="613" y="478"/>
                </a:lnTo>
                <a:lnTo>
                  <a:pt x="613" y="477"/>
                </a:lnTo>
                <a:lnTo>
                  <a:pt x="612" y="477"/>
                </a:lnTo>
                <a:lnTo>
                  <a:pt x="611" y="477"/>
                </a:lnTo>
                <a:lnTo>
                  <a:pt x="610" y="477"/>
                </a:lnTo>
                <a:lnTo>
                  <a:pt x="609" y="477"/>
                </a:lnTo>
                <a:lnTo>
                  <a:pt x="608" y="477"/>
                </a:lnTo>
                <a:lnTo>
                  <a:pt x="607" y="477"/>
                </a:lnTo>
                <a:lnTo>
                  <a:pt x="608" y="477"/>
                </a:lnTo>
                <a:lnTo>
                  <a:pt x="608" y="476"/>
                </a:lnTo>
                <a:lnTo>
                  <a:pt x="610" y="476"/>
                </a:lnTo>
                <a:lnTo>
                  <a:pt x="611" y="476"/>
                </a:lnTo>
                <a:lnTo>
                  <a:pt x="612" y="476"/>
                </a:lnTo>
                <a:lnTo>
                  <a:pt x="613" y="476"/>
                </a:lnTo>
                <a:lnTo>
                  <a:pt x="613" y="475"/>
                </a:lnTo>
                <a:lnTo>
                  <a:pt x="614" y="475"/>
                </a:lnTo>
                <a:lnTo>
                  <a:pt x="614" y="474"/>
                </a:lnTo>
                <a:lnTo>
                  <a:pt x="615" y="474"/>
                </a:lnTo>
                <a:lnTo>
                  <a:pt x="615" y="473"/>
                </a:lnTo>
                <a:lnTo>
                  <a:pt x="615" y="473"/>
                </a:lnTo>
                <a:lnTo>
                  <a:pt x="615" y="472"/>
                </a:lnTo>
                <a:lnTo>
                  <a:pt x="615" y="471"/>
                </a:lnTo>
                <a:lnTo>
                  <a:pt x="616" y="470"/>
                </a:lnTo>
                <a:lnTo>
                  <a:pt x="617" y="470"/>
                </a:lnTo>
                <a:lnTo>
                  <a:pt x="617" y="469"/>
                </a:lnTo>
                <a:lnTo>
                  <a:pt x="618" y="469"/>
                </a:lnTo>
                <a:lnTo>
                  <a:pt x="619" y="469"/>
                </a:lnTo>
                <a:lnTo>
                  <a:pt x="620" y="469"/>
                </a:lnTo>
                <a:lnTo>
                  <a:pt x="620" y="468"/>
                </a:lnTo>
                <a:lnTo>
                  <a:pt x="621" y="468"/>
                </a:lnTo>
                <a:lnTo>
                  <a:pt x="622" y="468"/>
                </a:lnTo>
                <a:lnTo>
                  <a:pt x="623" y="468"/>
                </a:lnTo>
                <a:lnTo>
                  <a:pt x="623" y="467"/>
                </a:lnTo>
                <a:lnTo>
                  <a:pt x="624" y="467"/>
                </a:lnTo>
                <a:lnTo>
                  <a:pt x="624" y="466"/>
                </a:lnTo>
                <a:lnTo>
                  <a:pt x="625" y="466"/>
                </a:lnTo>
                <a:lnTo>
                  <a:pt x="625" y="465"/>
                </a:lnTo>
                <a:lnTo>
                  <a:pt x="626" y="465"/>
                </a:lnTo>
                <a:lnTo>
                  <a:pt x="627" y="465"/>
                </a:lnTo>
                <a:lnTo>
                  <a:pt x="628" y="465"/>
                </a:lnTo>
                <a:lnTo>
                  <a:pt x="629" y="465"/>
                </a:lnTo>
                <a:lnTo>
                  <a:pt x="630" y="464"/>
                </a:lnTo>
                <a:lnTo>
                  <a:pt x="630" y="464"/>
                </a:lnTo>
                <a:lnTo>
                  <a:pt x="630" y="463"/>
                </a:lnTo>
                <a:lnTo>
                  <a:pt x="630" y="462"/>
                </a:lnTo>
                <a:lnTo>
                  <a:pt x="631" y="461"/>
                </a:lnTo>
                <a:lnTo>
                  <a:pt x="632" y="461"/>
                </a:lnTo>
                <a:lnTo>
                  <a:pt x="633" y="461"/>
                </a:lnTo>
                <a:lnTo>
                  <a:pt x="633" y="460"/>
                </a:lnTo>
                <a:lnTo>
                  <a:pt x="634" y="459"/>
                </a:lnTo>
                <a:lnTo>
                  <a:pt x="634" y="458"/>
                </a:lnTo>
                <a:lnTo>
                  <a:pt x="635" y="458"/>
                </a:lnTo>
                <a:lnTo>
                  <a:pt x="635" y="459"/>
                </a:lnTo>
                <a:lnTo>
                  <a:pt x="636" y="458"/>
                </a:lnTo>
                <a:lnTo>
                  <a:pt x="637" y="458"/>
                </a:lnTo>
                <a:lnTo>
                  <a:pt x="638" y="458"/>
                </a:lnTo>
                <a:lnTo>
                  <a:pt x="639" y="458"/>
                </a:lnTo>
                <a:lnTo>
                  <a:pt x="640" y="459"/>
                </a:lnTo>
                <a:lnTo>
                  <a:pt x="641" y="459"/>
                </a:lnTo>
                <a:lnTo>
                  <a:pt x="642" y="459"/>
                </a:lnTo>
                <a:lnTo>
                  <a:pt x="642" y="460"/>
                </a:lnTo>
                <a:lnTo>
                  <a:pt x="642" y="459"/>
                </a:lnTo>
                <a:lnTo>
                  <a:pt x="643" y="460"/>
                </a:lnTo>
                <a:lnTo>
                  <a:pt x="643" y="460"/>
                </a:lnTo>
                <a:lnTo>
                  <a:pt x="644" y="460"/>
                </a:lnTo>
                <a:lnTo>
                  <a:pt x="645" y="460"/>
                </a:lnTo>
                <a:lnTo>
                  <a:pt x="646" y="460"/>
                </a:lnTo>
                <a:lnTo>
                  <a:pt x="646" y="461"/>
                </a:lnTo>
                <a:lnTo>
                  <a:pt x="647" y="461"/>
                </a:lnTo>
                <a:lnTo>
                  <a:pt x="647" y="462"/>
                </a:lnTo>
                <a:lnTo>
                  <a:pt x="648" y="462"/>
                </a:lnTo>
                <a:lnTo>
                  <a:pt x="649" y="462"/>
                </a:lnTo>
                <a:lnTo>
                  <a:pt x="650" y="462"/>
                </a:lnTo>
                <a:lnTo>
                  <a:pt x="650" y="463"/>
                </a:lnTo>
                <a:lnTo>
                  <a:pt x="651" y="463"/>
                </a:lnTo>
                <a:lnTo>
                  <a:pt x="651" y="464"/>
                </a:lnTo>
                <a:lnTo>
                  <a:pt x="652" y="464"/>
                </a:lnTo>
                <a:lnTo>
                  <a:pt x="652" y="464"/>
                </a:lnTo>
                <a:lnTo>
                  <a:pt x="652" y="465"/>
                </a:lnTo>
                <a:lnTo>
                  <a:pt x="652" y="465"/>
                </a:lnTo>
                <a:lnTo>
                  <a:pt x="652" y="466"/>
                </a:lnTo>
                <a:lnTo>
                  <a:pt x="653" y="467"/>
                </a:lnTo>
                <a:lnTo>
                  <a:pt x="653" y="466"/>
                </a:lnTo>
                <a:lnTo>
                  <a:pt x="653" y="467"/>
                </a:lnTo>
                <a:lnTo>
                  <a:pt x="654" y="468"/>
                </a:lnTo>
                <a:lnTo>
                  <a:pt x="654" y="469"/>
                </a:lnTo>
                <a:lnTo>
                  <a:pt x="655" y="469"/>
                </a:lnTo>
                <a:lnTo>
                  <a:pt x="655" y="470"/>
                </a:lnTo>
                <a:lnTo>
                  <a:pt x="656" y="471"/>
                </a:lnTo>
                <a:lnTo>
                  <a:pt x="656" y="472"/>
                </a:lnTo>
                <a:lnTo>
                  <a:pt x="656" y="473"/>
                </a:lnTo>
                <a:lnTo>
                  <a:pt x="657" y="473"/>
                </a:lnTo>
                <a:lnTo>
                  <a:pt x="658" y="473"/>
                </a:lnTo>
                <a:lnTo>
                  <a:pt x="658" y="474"/>
                </a:lnTo>
                <a:lnTo>
                  <a:pt x="659" y="475"/>
                </a:lnTo>
                <a:lnTo>
                  <a:pt x="659" y="476"/>
                </a:lnTo>
                <a:lnTo>
                  <a:pt x="660" y="477"/>
                </a:lnTo>
                <a:lnTo>
                  <a:pt x="661" y="477"/>
                </a:lnTo>
                <a:lnTo>
                  <a:pt x="661" y="478"/>
                </a:lnTo>
                <a:lnTo>
                  <a:pt x="661" y="479"/>
                </a:lnTo>
                <a:lnTo>
                  <a:pt x="661" y="480"/>
                </a:lnTo>
                <a:lnTo>
                  <a:pt x="661" y="480"/>
                </a:lnTo>
                <a:lnTo>
                  <a:pt x="661" y="481"/>
                </a:lnTo>
                <a:lnTo>
                  <a:pt x="661" y="482"/>
                </a:lnTo>
                <a:lnTo>
                  <a:pt x="662" y="482"/>
                </a:lnTo>
                <a:lnTo>
                  <a:pt x="662" y="483"/>
                </a:lnTo>
                <a:lnTo>
                  <a:pt x="662" y="484"/>
                </a:lnTo>
                <a:lnTo>
                  <a:pt x="662" y="485"/>
                </a:lnTo>
                <a:lnTo>
                  <a:pt x="662" y="486"/>
                </a:lnTo>
                <a:lnTo>
                  <a:pt x="663" y="486"/>
                </a:lnTo>
                <a:lnTo>
                  <a:pt x="663" y="487"/>
                </a:lnTo>
                <a:lnTo>
                  <a:pt x="663" y="488"/>
                </a:lnTo>
                <a:lnTo>
                  <a:pt x="663" y="489"/>
                </a:lnTo>
                <a:lnTo>
                  <a:pt x="663" y="490"/>
                </a:lnTo>
                <a:lnTo>
                  <a:pt x="664" y="491"/>
                </a:lnTo>
                <a:lnTo>
                  <a:pt x="664" y="491"/>
                </a:lnTo>
                <a:lnTo>
                  <a:pt x="664" y="492"/>
                </a:lnTo>
                <a:lnTo>
                  <a:pt x="664" y="493"/>
                </a:lnTo>
                <a:lnTo>
                  <a:pt x="665" y="493"/>
                </a:lnTo>
                <a:lnTo>
                  <a:pt x="665" y="494"/>
                </a:lnTo>
                <a:lnTo>
                  <a:pt x="665" y="495"/>
                </a:lnTo>
                <a:lnTo>
                  <a:pt x="665" y="496"/>
                </a:lnTo>
                <a:lnTo>
                  <a:pt x="666" y="498"/>
                </a:lnTo>
                <a:lnTo>
                  <a:pt x="665" y="498"/>
                </a:lnTo>
                <a:lnTo>
                  <a:pt x="665" y="499"/>
                </a:lnTo>
                <a:lnTo>
                  <a:pt x="666" y="500"/>
                </a:lnTo>
                <a:lnTo>
                  <a:pt x="666" y="500"/>
                </a:lnTo>
                <a:lnTo>
                  <a:pt x="667" y="500"/>
                </a:lnTo>
                <a:lnTo>
                  <a:pt x="667" y="501"/>
                </a:lnTo>
                <a:lnTo>
                  <a:pt x="667" y="502"/>
                </a:lnTo>
                <a:lnTo>
                  <a:pt x="668" y="504"/>
                </a:lnTo>
                <a:lnTo>
                  <a:pt x="669" y="506"/>
                </a:lnTo>
                <a:lnTo>
                  <a:pt x="669" y="507"/>
                </a:lnTo>
                <a:lnTo>
                  <a:pt x="669" y="508"/>
                </a:lnTo>
                <a:lnTo>
                  <a:pt x="670" y="509"/>
                </a:lnTo>
                <a:lnTo>
                  <a:pt x="670" y="510"/>
                </a:lnTo>
                <a:lnTo>
                  <a:pt x="670" y="510"/>
                </a:lnTo>
                <a:lnTo>
                  <a:pt x="670" y="510"/>
                </a:lnTo>
                <a:lnTo>
                  <a:pt x="670" y="511"/>
                </a:lnTo>
                <a:lnTo>
                  <a:pt x="671" y="511"/>
                </a:lnTo>
                <a:lnTo>
                  <a:pt x="671" y="513"/>
                </a:lnTo>
                <a:lnTo>
                  <a:pt x="672" y="514"/>
                </a:lnTo>
                <a:lnTo>
                  <a:pt x="672" y="515"/>
                </a:lnTo>
                <a:lnTo>
                  <a:pt x="672" y="516"/>
                </a:lnTo>
                <a:lnTo>
                  <a:pt x="672" y="517"/>
                </a:lnTo>
                <a:lnTo>
                  <a:pt x="672" y="518"/>
                </a:lnTo>
                <a:lnTo>
                  <a:pt x="673" y="518"/>
                </a:lnTo>
                <a:lnTo>
                  <a:pt x="673" y="519"/>
                </a:lnTo>
                <a:lnTo>
                  <a:pt x="673" y="519"/>
                </a:lnTo>
                <a:lnTo>
                  <a:pt x="673" y="520"/>
                </a:lnTo>
                <a:lnTo>
                  <a:pt x="673" y="521"/>
                </a:lnTo>
                <a:lnTo>
                  <a:pt x="673" y="522"/>
                </a:lnTo>
                <a:lnTo>
                  <a:pt x="673" y="523"/>
                </a:lnTo>
                <a:lnTo>
                  <a:pt x="674" y="523"/>
                </a:lnTo>
                <a:lnTo>
                  <a:pt x="674" y="524"/>
                </a:lnTo>
                <a:lnTo>
                  <a:pt x="674" y="525"/>
                </a:lnTo>
                <a:lnTo>
                  <a:pt x="674" y="526"/>
                </a:lnTo>
                <a:lnTo>
                  <a:pt x="674" y="527"/>
                </a:lnTo>
                <a:lnTo>
                  <a:pt x="675" y="527"/>
                </a:lnTo>
                <a:lnTo>
                  <a:pt x="675" y="528"/>
                </a:lnTo>
                <a:lnTo>
                  <a:pt x="675" y="528"/>
                </a:lnTo>
                <a:lnTo>
                  <a:pt x="675" y="529"/>
                </a:lnTo>
                <a:lnTo>
                  <a:pt x="675" y="530"/>
                </a:lnTo>
                <a:lnTo>
                  <a:pt x="675" y="531"/>
                </a:lnTo>
                <a:lnTo>
                  <a:pt x="676" y="531"/>
                </a:lnTo>
                <a:lnTo>
                  <a:pt x="676" y="532"/>
                </a:lnTo>
                <a:lnTo>
                  <a:pt x="676" y="533"/>
                </a:lnTo>
                <a:lnTo>
                  <a:pt x="676" y="534"/>
                </a:lnTo>
                <a:lnTo>
                  <a:pt x="677" y="535"/>
                </a:lnTo>
                <a:lnTo>
                  <a:pt x="677" y="536"/>
                </a:lnTo>
                <a:lnTo>
                  <a:pt x="678" y="536"/>
                </a:lnTo>
                <a:lnTo>
                  <a:pt x="678" y="537"/>
                </a:lnTo>
                <a:lnTo>
                  <a:pt x="678" y="537"/>
                </a:lnTo>
                <a:lnTo>
                  <a:pt x="678" y="538"/>
                </a:lnTo>
                <a:lnTo>
                  <a:pt x="679" y="539"/>
                </a:lnTo>
                <a:lnTo>
                  <a:pt x="679" y="540"/>
                </a:lnTo>
                <a:lnTo>
                  <a:pt x="679" y="541"/>
                </a:lnTo>
                <a:lnTo>
                  <a:pt x="679" y="541"/>
                </a:lnTo>
                <a:lnTo>
                  <a:pt x="679" y="542"/>
                </a:lnTo>
                <a:lnTo>
                  <a:pt x="679" y="543"/>
                </a:lnTo>
                <a:lnTo>
                  <a:pt x="679" y="544"/>
                </a:lnTo>
                <a:lnTo>
                  <a:pt x="680" y="544"/>
                </a:lnTo>
                <a:lnTo>
                  <a:pt x="680" y="545"/>
                </a:lnTo>
                <a:lnTo>
                  <a:pt x="680" y="546"/>
                </a:lnTo>
                <a:lnTo>
                  <a:pt x="681" y="546"/>
                </a:lnTo>
                <a:lnTo>
                  <a:pt x="681" y="546"/>
                </a:lnTo>
                <a:lnTo>
                  <a:pt x="682" y="547"/>
                </a:lnTo>
                <a:lnTo>
                  <a:pt x="682" y="548"/>
                </a:lnTo>
                <a:lnTo>
                  <a:pt x="683" y="548"/>
                </a:lnTo>
                <a:lnTo>
                  <a:pt x="683" y="549"/>
                </a:lnTo>
                <a:lnTo>
                  <a:pt x="683" y="550"/>
                </a:lnTo>
                <a:lnTo>
                  <a:pt x="684" y="550"/>
                </a:lnTo>
                <a:lnTo>
                  <a:pt x="684" y="551"/>
                </a:lnTo>
                <a:lnTo>
                  <a:pt x="685" y="551"/>
                </a:lnTo>
                <a:lnTo>
                  <a:pt x="685" y="552"/>
                </a:lnTo>
                <a:lnTo>
                  <a:pt x="685" y="553"/>
                </a:lnTo>
                <a:lnTo>
                  <a:pt x="686" y="554"/>
                </a:lnTo>
                <a:lnTo>
                  <a:pt x="686" y="555"/>
                </a:lnTo>
                <a:lnTo>
                  <a:pt x="686" y="555"/>
                </a:lnTo>
                <a:lnTo>
                  <a:pt x="686" y="556"/>
                </a:lnTo>
                <a:lnTo>
                  <a:pt x="686" y="557"/>
                </a:lnTo>
                <a:lnTo>
                  <a:pt x="686" y="558"/>
                </a:lnTo>
                <a:lnTo>
                  <a:pt x="686" y="559"/>
                </a:lnTo>
                <a:lnTo>
                  <a:pt x="685" y="559"/>
                </a:lnTo>
                <a:lnTo>
                  <a:pt x="685" y="560"/>
                </a:lnTo>
                <a:lnTo>
                  <a:pt x="684" y="561"/>
                </a:lnTo>
                <a:lnTo>
                  <a:pt x="684" y="562"/>
                </a:lnTo>
                <a:lnTo>
                  <a:pt x="684" y="563"/>
                </a:lnTo>
                <a:lnTo>
                  <a:pt x="684" y="564"/>
                </a:lnTo>
                <a:lnTo>
                  <a:pt x="684" y="565"/>
                </a:lnTo>
                <a:lnTo>
                  <a:pt x="684" y="565"/>
                </a:lnTo>
                <a:lnTo>
                  <a:pt x="684" y="566"/>
                </a:lnTo>
                <a:lnTo>
                  <a:pt x="684" y="567"/>
                </a:lnTo>
                <a:lnTo>
                  <a:pt x="684" y="568"/>
                </a:lnTo>
                <a:lnTo>
                  <a:pt x="685" y="568"/>
                </a:lnTo>
                <a:lnTo>
                  <a:pt x="684" y="569"/>
                </a:lnTo>
                <a:lnTo>
                  <a:pt x="684" y="570"/>
                </a:lnTo>
                <a:lnTo>
                  <a:pt x="684" y="571"/>
                </a:lnTo>
                <a:lnTo>
                  <a:pt x="684" y="572"/>
                </a:lnTo>
                <a:lnTo>
                  <a:pt x="684" y="573"/>
                </a:lnTo>
                <a:lnTo>
                  <a:pt x="685" y="573"/>
                </a:lnTo>
                <a:lnTo>
                  <a:pt x="685" y="574"/>
                </a:lnTo>
                <a:lnTo>
                  <a:pt x="685" y="574"/>
                </a:lnTo>
                <a:lnTo>
                  <a:pt x="686" y="575"/>
                </a:lnTo>
                <a:lnTo>
                  <a:pt x="686" y="576"/>
                </a:lnTo>
                <a:lnTo>
                  <a:pt x="686" y="577"/>
                </a:lnTo>
                <a:lnTo>
                  <a:pt x="686" y="578"/>
                </a:lnTo>
                <a:lnTo>
                  <a:pt x="685" y="578"/>
                </a:lnTo>
                <a:lnTo>
                  <a:pt x="685" y="579"/>
                </a:lnTo>
                <a:lnTo>
                  <a:pt x="685" y="580"/>
                </a:lnTo>
                <a:lnTo>
                  <a:pt x="685" y="581"/>
                </a:lnTo>
                <a:lnTo>
                  <a:pt x="685" y="582"/>
                </a:lnTo>
                <a:lnTo>
                  <a:pt x="685" y="583"/>
                </a:lnTo>
                <a:lnTo>
                  <a:pt x="684" y="583"/>
                </a:lnTo>
                <a:lnTo>
                  <a:pt x="684" y="583"/>
                </a:lnTo>
                <a:lnTo>
                  <a:pt x="684" y="584"/>
                </a:lnTo>
                <a:lnTo>
                  <a:pt x="684" y="585"/>
                </a:lnTo>
                <a:lnTo>
                  <a:pt x="684" y="586"/>
                </a:lnTo>
                <a:lnTo>
                  <a:pt x="684" y="587"/>
                </a:lnTo>
                <a:lnTo>
                  <a:pt x="684" y="588"/>
                </a:lnTo>
                <a:lnTo>
                  <a:pt x="685" y="588"/>
                </a:lnTo>
                <a:lnTo>
                  <a:pt x="685" y="589"/>
                </a:lnTo>
                <a:lnTo>
                  <a:pt x="684" y="589"/>
                </a:lnTo>
                <a:lnTo>
                  <a:pt x="684" y="590"/>
                </a:lnTo>
                <a:lnTo>
                  <a:pt x="684" y="591"/>
                </a:lnTo>
                <a:lnTo>
                  <a:pt x="683" y="591"/>
                </a:lnTo>
                <a:lnTo>
                  <a:pt x="683" y="592"/>
                </a:lnTo>
                <a:lnTo>
                  <a:pt x="682" y="592"/>
                </a:lnTo>
                <a:lnTo>
                  <a:pt x="682" y="591"/>
                </a:lnTo>
                <a:lnTo>
                  <a:pt x="681" y="591"/>
                </a:lnTo>
                <a:lnTo>
                  <a:pt x="680" y="591"/>
                </a:lnTo>
                <a:lnTo>
                  <a:pt x="679" y="591"/>
                </a:lnTo>
                <a:lnTo>
                  <a:pt x="679" y="591"/>
                </a:lnTo>
                <a:lnTo>
                  <a:pt x="678" y="591"/>
                </a:lnTo>
                <a:lnTo>
                  <a:pt x="677" y="591"/>
                </a:lnTo>
                <a:lnTo>
                  <a:pt x="676" y="591"/>
                </a:lnTo>
                <a:lnTo>
                  <a:pt x="675" y="591"/>
                </a:lnTo>
                <a:lnTo>
                  <a:pt x="675" y="590"/>
                </a:lnTo>
                <a:lnTo>
                  <a:pt x="675" y="589"/>
                </a:lnTo>
                <a:lnTo>
                  <a:pt x="675" y="590"/>
                </a:lnTo>
                <a:lnTo>
                  <a:pt x="675" y="589"/>
                </a:lnTo>
                <a:lnTo>
                  <a:pt x="676" y="589"/>
                </a:lnTo>
                <a:lnTo>
                  <a:pt x="676" y="590"/>
                </a:lnTo>
                <a:lnTo>
                  <a:pt x="677" y="589"/>
                </a:lnTo>
                <a:lnTo>
                  <a:pt x="677" y="588"/>
                </a:lnTo>
                <a:lnTo>
                  <a:pt x="677" y="587"/>
                </a:lnTo>
                <a:lnTo>
                  <a:pt x="676" y="586"/>
                </a:lnTo>
                <a:lnTo>
                  <a:pt x="675" y="586"/>
                </a:lnTo>
                <a:lnTo>
                  <a:pt x="674" y="586"/>
                </a:lnTo>
                <a:lnTo>
                  <a:pt x="674" y="587"/>
                </a:lnTo>
                <a:lnTo>
                  <a:pt x="674" y="586"/>
                </a:lnTo>
                <a:lnTo>
                  <a:pt x="673" y="586"/>
                </a:lnTo>
                <a:lnTo>
                  <a:pt x="672" y="585"/>
                </a:lnTo>
                <a:lnTo>
                  <a:pt x="671" y="585"/>
                </a:lnTo>
                <a:lnTo>
                  <a:pt x="670" y="585"/>
                </a:lnTo>
                <a:lnTo>
                  <a:pt x="670" y="586"/>
                </a:lnTo>
                <a:lnTo>
                  <a:pt x="670" y="586"/>
                </a:lnTo>
                <a:lnTo>
                  <a:pt x="669" y="587"/>
                </a:lnTo>
                <a:lnTo>
                  <a:pt x="668" y="588"/>
                </a:lnTo>
                <a:lnTo>
                  <a:pt x="667" y="588"/>
                </a:lnTo>
                <a:lnTo>
                  <a:pt x="667" y="589"/>
                </a:lnTo>
                <a:lnTo>
                  <a:pt x="666" y="590"/>
                </a:lnTo>
                <a:lnTo>
                  <a:pt x="665" y="590"/>
                </a:lnTo>
                <a:lnTo>
                  <a:pt x="664" y="591"/>
                </a:lnTo>
                <a:lnTo>
                  <a:pt x="664" y="592"/>
                </a:lnTo>
                <a:lnTo>
                  <a:pt x="663" y="592"/>
                </a:lnTo>
                <a:lnTo>
                  <a:pt x="663" y="592"/>
                </a:lnTo>
                <a:lnTo>
                  <a:pt x="663" y="593"/>
                </a:lnTo>
                <a:lnTo>
                  <a:pt x="664" y="593"/>
                </a:lnTo>
                <a:lnTo>
                  <a:pt x="664" y="594"/>
                </a:lnTo>
                <a:lnTo>
                  <a:pt x="665" y="594"/>
                </a:lnTo>
                <a:lnTo>
                  <a:pt x="666" y="594"/>
                </a:lnTo>
                <a:lnTo>
                  <a:pt x="666" y="595"/>
                </a:lnTo>
                <a:lnTo>
                  <a:pt x="667" y="595"/>
                </a:lnTo>
                <a:lnTo>
                  <a:pt x="668" y="595"/>
                </a:lnTo>
                <a:lnTo>
                  <a:pt x="667" y="595"/>
                </a:lnTo>
                <a:lnTo>
                  <a:pt x="666" y="596"/>
                </a:lnTo>
                <a:lnTo>
                  <a:pt x="667" y="596"/>
                </a:lnTo>
                <a:lnTo>
                  <a:pt x="667" y="597"/>
                </a:lnTo>
                <a:lnTo>
                  <a:pt x="667" y="598"/>
                </a:lnTo>
                <a:lnTo>
                  <a:pt x="666" y="598"/>
                </a:lnTo>
                <a:lnTo>
                  <a:pt x="665" y="598"/>
                </a:lnTo>
                <a:lnTo>
                  <a:pt x="664" y="598"/>
                </a:lnTo>
                <a:lnTo>
                  <a:pt x="663" y="598"/>
                </a:lnTo>
                <a:lnTo>
                  <a:pt x="663" y="599"/>
                </a:lnTo>
                <a:lnTo>
                  <a:pt x="662" y="599"/>
                </a:lnTo>
                <a:lnTo>
                  <a:pt x="662" y="600"/>
                </a:lnTo>
                <a:lnTo>
                  <a:pt x="662" y="601"/>
                </a:lnTo>
                <a:lnTo>
                  <a:pt x="661" y="601"/>
                </a:lnTo>
                <a:lnTo>
                  <a:pt x="661" y="602"/>
                </a:lnTo>
                <a:lnTo>
                  <a:pt x="661" y="603"/>
                </a:lnTo>
                <a:lnTo>
                  <a:pt x="661" y="604"/>
                </a:lnTo>
                <a:lnTo>
                  <a:pt x="661" y="605"/>
                </a:lnTo>
                <a:lnTo>
                  <a:pt x="661" y="606"/>
                </a:lnTo>
                <a:lnTo>
                  <a:pt x="661" y="606"/>
                </a:lnTo>
                <a:lnTo>
                  <a:pt x="661" y="607"/>
                </a:lnTo>
                <a:lnTo>
                  <a:pt x="661" y="608"/>
                </a:lnTo>
                <a:lnTo>
                  <a:pt x="661" y="609"/>
                </a:lnTo>
                <a:lnTo>
                  <a:pt x="662" y="609"/>
                </a:lnTo>
                <a:lnTo>
                  <a:pt x="661" y="609"/>
                </a:lnTo>
                <a:lnTo>
                  <a:pt x="662" y="609"/>
                </a:lnTo>
                <a:lnTo>
                  <a:pt x="662" y="610"/>
                </a:lnTo>
                <a:lnTo>
                  <a:pt x="662" y="610"/>
                </a:lnTo>
                <a:lnTo>
                  <a:pt x="662" y="611"/>
                </a:lnTo>
                <a:lnTo>
                  <a:pt x="662" y="612"/>
                </a:lnTo>
                <a:lnTo>
                  <a:pt x="662" y="613"/>
                </a:lnTo>
                <a:lnTo>
                  <a:pt x="661" y="613"/>
                </a:lnTo>
                <a:lnTo>
                  <a:pt x="662" y="614"/>
                </a:lnTo>
                <a:lnTo>
                  <a:pt x="661" y="614"/>
                </a:lnTo>
                <a:lnTo>
                  <a:pt x="662" y="614"/>
                </a:lnTo>
                <a:lnTo>
                  <a:pt x="661" y="614"/>
                </a:lnTo>
                <a:lnTo>
                  <a:pt x="661" y="615"/>
                </a:lnTo>
                <a:lnTo>
                  <a:pt x="661" y="616"/>
                </a:lnTo>
                <a:lnTo>
                  <a:pt x="661" y="616"/>
                </a:lnTo>
                <a:lnTo>
                  <a:pt x="661" y="617"/>
                </a:lnTo>
                <a:lnTo>
                  <a:pt x="660" y="618"/>
                </a:lnTo>
                <a:lnTo>
                  <a:pt x="660" y="619"/>
                </a:lnTo>
                <a:lnTo>
                  <a:pt x="659" y="619"/>
                </a:lnTo>
                <a:lnTo>
                  <a:pt x="659" y="620"/>
                </a:lnTo>
                <a:lnTo>
                  <a:pt x="659" y="619"/>
                </a:lnTo>
                <a:lnTo>
                  <a:pt x="658" y="619"/>
                </a:lnTo>
                <a:lnTo>
                  <a:pt x="659" y="620"/>
                </a:lnTo>
                <a:lnTo>
                  <a:pt x="658" y="620"/>
                </a:lnTo>
                <a:lnTo>
                  <a:pt x="658" y="619"/>
                </a:lnTo>
                <a:lnTo>
                  <a:pt x="658" y="620"/>
                </a:lnTo>
                <a:lnTo>
                  <a:pt x="657" y="620"/>
                </a:lnTo>
                <a:lnTo>
                  <a:pt x="656" y="620"/>
                </a:lnTo>
                <a:lnTo>
                  <a:pt x="657" y="620"/>
                </a:lnTo>
                <a:lnTo>
                  <a:pt x="656" y="620"/>
                </a:lnTo>
                <a:lnTo>
                  <a:pt x="655" y="620"/>
                </a:lnTo>
                <a:lnTo>
                  <a:pt x="654" y="621"/>
                </a:lnTo>
                <a:lnTo>
                  <a:pt x="653" y="622"/>
                </a:lnTo>
                <a:lnTo>
                  <a:pt x="652" y="622"/>
                </a:lnTo>
                <a:lnTo>
                  <a:pt x="652" y="623"/>
                </a:lnTo>
                <a:lnTo>
                  <a:pt x="652" y="623"/>
                </a:lnTo>
                <a:lnTo>
                  <a:pt x="651" y="623"/>
                </a:lnTo>
                <a:lnTo>
                  <a:pt x="651" y="624"/>
                </a:lnTo>
                <a:lnTo>
                  <a:pt x="650" y="624"/>
                </a:lnTo>
                <a:lnTo>
                  <a:pt x="650" y="625"/>
                </a:lnTo>
                <a:lnTo>
                  <a:pt x="649" y="626"/>
                </a:lnTo>
                <a:lnTo>
                  <a:pt x="649" y="627"/>
                </a:lnTo>
                <a:lnTo>
                  <a:pt x="648" y="627"/>
                </a:lnTo>
                <a:lnTo>
                  <a:pt x="648" y="628"/>
                </a:lnTo>
                <a:lnTo>
                  <a:pt x="648" y="629"/>
                </a:lnTo>
                <a:lnTo>
                  <a:pt x="648" y="629"/>
                </a:lnTo>
                <a:lnTo>
                  <a:pt x="648" y="630"/>
                </a:lnTo>
                <a:lnTo>
                  <a:pt x="647" y="630"/>
                </a:lnTo>
                <a:lnTo>
                  <a:pt x="647" y="631"/>
                </a:lnTo>
                <a:lnTo>
                  <a:pt x="646" y="631"/>
                </a:lnTo>
                <a:lnTo>
                  <a:pt x="646" y="632"/>
                </a:lnTo>
                <a:lnTo>
                  <a:pt x="646" y="633"/>
                </a:lnTo>
                <a:lnTo>
                  <a:pt x="646" y="634"/>
                </a:lnTo>
                <a:lnTo>
                  <a:pt x="647" y="634"/>
                </a:lnTo>
                <a:lnTo>
                  <a:pt x="647" y="635"/>
                </a:lnTo>
                <a:lnTo>
                  <a:pt x="646" y="636"/>
                </a:lnTo>
                <a:lnTo>
                  <a:pt x="646" y="637"/>
                </a:lnTo>
                <a:lnTo>
                  <a:pt x="646" y="638"/>
                </a:lnTo>
                <a:lnTo>
                  <a:pt x="646" y="638"/>
                </a:lnTo>
                <a:lnTo>
                  <a:pt x="645" y="638"/>
                </a:lnTo>
                <a:lnTo>
                  <a:pt x="645" y="639"/>
                </a:lnTo>
                <a:lnTo>
                  <a:pt x="646" y="639"/>
                </a:lnTo>
                <a:lnTo>
                  <a:pt x="646" y="640"/>
                </a:lnTo>
                <a:lnTo>
                  <a:pt x="645" y="640"/>
                </a:lnTo>
                <a:lnTo>
                  <a:pt x="645" y="641"/>
                </a:lnTo>
                <a:lnTo>
                  <a:pt x="645" y="642"/>
                </a:lnTo>
                <a:lnTo>
                  <a:pt x="645" y="643"/>
                </a:lnTo>
                <a:lnTo>
                  <a:pt x="645" y="644"/>
                </a:lnTo>
                <a:lnTo>
                  <a:pt x="644" y="644"/>
                </a:lnTo>
                <a:lnTo>
                  <a:pt x="645" y="644"/>
                </a:lnTo>
                <a:lnTo>
                  <a:pt x="645" y="645"/>
                </a:lnTo>
                <a:lnTo>
                  <a:pt x="645" y="646"/>
                </a:lnTo>
                <a:lnTo>
                  <a:pt x="645" y="647"/>
                </a:lnTo>
                <a:lnTo>
                  <a:pt x="645" y="647"/>
                </a:lnTo>
                <a:lnTo>
                  <a:pt x="644" y="647"/>
                </a:lnTo>
                <a:lnTo>
                  <a:pt x="645" y="647"/>
                </a:lnTo>
                <a:lnTo>
                  <a:pt x="645" y="648"/>
                </a:lnTo>
                <a:lnTo>
                  <a:pt x="645" y="649"/>
                </a:lnTo>
                <a:lnTo>
                  <a:pt x="645" y="650"/>
                </a:lnTo>
                <a:lnTo>
                  <a:pt x="646" y="650"/>
                </a:lnTo>
                <a:lnTo>
                  <a:pt x="646" y="651"/>
                </a:lnTo>
                <a:lnTo>
                  <a:pt x="645" y="651"/>
                </a:lnTo>
                <a:lnTo>
                  <a:pt x="646" y="652"/>
                </a:lnTo>
                <a:lnTo>
                  <a:pt x="646" y="653"/>
                </a:lnTo>
                <a:lnTo>
                  <a:pt x="646" y="654"/>
                </a:lnTo>
                <a:lnTo>
                  <a:pt x="646" y="653"/>
                </a:lnTo>
                <a:lnTo>
                  <a:pt x="645" y="653"/>
                </a:lnTo>
                <a:lnTo>
                  <a:pt x="645" y="654"/>
                </a:lnTo>
                <a:lnTo>
                  <a:pt x="645" y="653"/>
                </a:lnTo>
                <a:lnTo>
                  <a:pt x="645" y="654"/>
                </a:lnTo>
                <a:lnTo>
                  <a:pt x="644" y="654"/>
                </a:lnTo>
                <a:lnTo>
                  <a:pt x="645" y="654"/>
                </a:lnTo>
                <a:lnTo>
                  <a:pt x="645" y="655"/>
                </a:lnTo>
                <a:lnTo>
                  <a:pt x="645" y="656"/>
                </a:lnTo>
                <a:lnTo>
                  <a:pt x="644" y="656"/>
                </a:lnTo>
                <a:lnTo>
                  <a:pt x="644" y="656"/>
                </a:lnTo>
                <a:lnTo>
                  <a:pt x="643" y="656"/>
                </a:lnTo>
                <a:lnTo>
                  <a:pt x="644" y="656"/>
                </a:lnTo>
                <a:lnTo>
                  <a:pt x="643" y="656"/>
                </a:lnTo>
                <a:lnTo>
                  <a:pt x="643" y="657"/>
                </a:lnTo>
                <a:lnTo>
                  <a:pt x="643" y="657"/>
                </a:lnTo>
                <a:lnTo>
                  <a:pt x="643" y="658"/>
                </a:lnTo>
                <a:lnTo>
                  <a:pt x="643" y="659"/>
                </a:lnTo>
                <a:lnTo>
                  <a:pt x="642" y="660"/>
                </a:lnTo>
                <a:lnTo>
                  <a:pt x="643" y="660"/>
                </a:lnTo>
                <a:lnTo>
                  <a:pt x="643" y="661"/>
                </a:lnTo>
                <a:lnTo>
                  <a:pt x="642" y="661"/>
                </a:lnTo>
                <a:lnTo>
                  <a:pt x="642" y="662"/>
                </a:lnTo>
                <a:lnTo>
                  <a:pt x="642" y="661"/>
                </a:lnTo>
                <a:lnTo>
                  <a:pt x="641" y="662"/>
                </a:lnTo>
                <a:lnTo>
                  <a:pt x="641" y="661"/>
                </a:lnTo>
                <a:lnTo>
                  <a:pt x="640" y="661"/>
                </a:lnTo>
                <a:lnTo>
                  <a:pt x="639" y="661"/>
                </a:lnTo>
                <a:lnTo>
                  <a:pt x="639" y="662"/>
                </a:lnTo>
                <a:lnTo>
                  <a:pt x="638" y="662"/>
                </a:lnTo>
                <a:lnTo>
                  <a:pt x="638" y="663"/>
                </a:lnTo>
                <a:lnTo>
                  <a:pt x="638" y="664"/>
                </a:lnTo>
                <a:lnTo>
                  <a:pt x="638" y="665"/>
                </a:lnTo>
                <a:lnTo>
                  <a:pt x="637" y="665"/>
                </a:lnTo>
                <a:lnTo>
                  <a:pt x="637" y="665"/>
                </a:lnTo>
                <a:lnTo>
                  <a:pt x="637" y="666"/>
                </a:lnTo>
                <a:lnTo>
                  <a:pt x="637" y="667"/>
                </a:lnTo>
                <a:lnTo>
                  <a:pt x="637" y="668"/>
                </a:lnTo>
                <a:lnTo>
                  <a:pt x="636" y="668"/>
                </a:lnTo>
                <a:lnTo>
                  <a:pt x="636" y="669"/>
                </a:lnTo>
                <a:lnTo>
                  <a:pt x="635" y="669"/>
                </a:lnTo>
                <a:lnTo>
                  <a:pt x="635" y="668"/>
                </a:lnTo>
                <a:lnTo>
                  <a:pt x="635" y="669"/>
                </a:lnTo>
                <a:lnTo>
                  <a:pt x="634" y="669"/>
                </a:lnTo>
                <a:lnTo>
                  <a:pt x="634" y="670"/>
                </a:lnTo>
                <a:lnTo>
                  <a:pt x="633" y="670"/>
                </a:lnTo>
                <a:lnTo>
                  <a:pt x="633" y="671"/>
                </a:lnTo>
                <a:lnTo>
                  <a:pt x="633" y="672"/>
                </a:lnTo>
                <a:lnTo>
                  <a:pt x="633" y="673"/>
                </a:lnTo>
                <a:lnTo>
                  <a:pt x="633" y="673"/>
                </a:lnTo>
                <a:lnTo>
                  <a:pt x="633" y="674"/>
                </a:lnTo>
                <a:lnTo>
                  <a:pt x="633" y="674"/>
                </a:lnTo>
                <a:lnTo>
                  <a:pt x="632" y="674"/>
                </a:lnTo>
                <a:lnTo>
                  <a:pt x="631" y="675"/>
                </a:lnTo>
                <a:lnTo>
                  <a:pt x="631" y="676"/>
                </a:lnTo>
                <a:lnTo>
                  <a:pt x="631" y="677"/>
                </a:lnTo>
                <a:lnTo>
                  <a:pt x="632" y="678"/>
                </a:lnTo>
                <a:lnTo>
                  <a:pt x="632" y="679"/>
                </a:lnTo>
                <a:lnTo>
                  <a:pt x="632" y="680"/>
                </a:lnTo>
                <a:lnTo>
                  <a:pt x="633" y="680"/>
                </a:lnTo>
                <a:lnTo>
                  <a:pt x="633" y="681"/>
                </a:lnTo>
                <a:lnTo>
                  <a:pt x="632" y="680"/>
                </a:lnTo>
                <a:lnTo>
                  <a:pt x="632" y="679"/>
                </a:lnTo>
                <a:lnTo>
                  <a:pt x="631" y="679"/>
                </a:lnTo>
                <a:lnTo>
                  <a:pt x="631" y="678"/>
                </a:lnTo>
                <a:lnTo>
                  <a:pt x="631" y="679"/>
                </a:lnTo>
                <a:lnTo>
                  <a:pt x="632" y="679"/>
                </a:lnTo>
                <a:lnTo>
                  <a:pt x="632" y="680"/>
                </a:lnTo>
                <a:lnTo>
                  <a:pt x="632" y="681"/>
                </a:lnTo>
                <a:lnTo>
                  <a:pt x="632" y="682"/>
                </a:lnTo>
                <a:lnTo>
                  <a:pt x="633" y="682"/>
                </a:lnTo>
                <a:lnTo>
                  <a:pt x="632" y="682"/>
                </a:lnTo>
                <a:lnTo>
                  <a:pt x="632" y="681"/>
                </a:lnTo>
                <a:lnTo>
                  <a:pt x="632" y="680"/>
                </a:lnTo>
                <a:lnTo>
                  <a:pt x="631" y="681"/>
                </a:lnTo>
                <a:lnTo>
                  <a:pt x="630" y="681"/>
                </a:lnTo>
                <a:lnTo>
                  <a:pt x="630" y="680"/>
                </a:lnTo>
                <a:lnTo>
                  <a:pt x="630" y="681"/>
                </a:lnTo>
                <a:lnTo>
                  <a:pt x="629" y="681"/>
                </a:lnTo>
                <a:lnTo>
                  <a:pt x="630" y="681"/>
                </a:lnTo>
                <a:lnTo>
                  <a:pt x="630" y="682"/>
                </a:lnTo>
                <a:lnTo>
                  <a:pt x="631" y="682"/>
                </a:lnTo>
                <a:lnTo>
                  <a:pt x="630" y="682"/>
                </a:lnTo>
                <a:lnTo>
                  <a:pt x="631" y="683"/>
                </a:lnTo>
                <a:lnTo>
                  <a:pt x="630" y="683"/>
                </a:lnTo>
                <a:lnTo>
                  <a:pt x="631" y="683"/>
                </a:lnTo>
                <a:lnTo>
                  <a:pt x="632" y="683"/>
                </a:lnTo>
                <a:lnTo>
                  <a:pt x="631" y="683"/>
                </a:lnTo>
                <a:lnTo>
                  <a:pt x="631" y="684"/>
                </a:lnTo>
                <a:lnTo>
                  <a:pt x="630" y="684"/>
                </a:lnTo>
                <a:lnTo>
                  <a:pt x="630" y="684"/>
                </a:lnTo>
                <a:lnTo>
                  <a:pt x="630" y="685"/>
                </a:lnTo>
                <a:lnTo>
                  <a:pt x="631" y="685"/>
                </a:lnTo>
                <a:lnTo>
                  <a:pt x="631" y="686"/>
                </a:lnTo>
                <a:lnTo>
                  <a:pt x="630" y="685"/>
                </a:lnTo>
                <a:lnTo>
                  <a:pt x="630" y="686"/>
                </a:lnTo>
                <a:lnTo>
                  <a:pt x="631" y="686"/>
                </a:lnTo>
                <a:lnTo>
                  <a:pt x="631" y="687"/>
                </a:lnTo>
                <a:lnTo>
                  <a:pt x="630" y="687"/>
                </a:lnTo>
                <a:lnTo>
                  <a:pt x="631" y="687"/>
                </a:lnTo>
                <a:lnTo>
                  <a:pt x="631" y="686"/>
                </a:lnTo>
                <a:lnTo>
                  <a:pt x="632" y="686"/>
                </a:lnTo>
                <a:lnTo>
                  <a:pt x="633" y="686"/>
                </a:lnTo>
                <a:lnTo>
                  <a:pt x="633" y="685"/>
                </a:lnTo>
                <a:lnTo>
                  <a:pt x="633" y="685"/>
                </a:lnTo>
                <a:lnTo>
                  <a:pt x="633" y="685"/>
                </a:lnTo>
                <a:lnTo>
                  <a:pt x="633" y="684"/>
                </a:lnTo>
                <a:lnTo>
                  <a:pt x="633" y="685"/>
                </a:lnTo>
                <a:lnTo>
                  <a:pt x="633" y="686"/>
                </a:lnTo>
                <a:lnTo>
                  <a:pt x="633" y="686"/>
                </a:lnTo>
                <a:lnTo>
                  <a:pt x="634" y="686"/>
                </a:lnTo>
                <a:lnTo>
                  <a:pt x="635" y="686"/>
                </a:lnTo>
                <a:lnTo>
                  <a:pt x="636" y="686"/>
                </a:lnTo>
                <a:lnTo>
                  <a:pt x="637" y="686"/>
                </a:lnTo>
                <a:lnTo>
                  <a:pt x="638" y="686"/>
                </a:lnTo>
                <a:lnTo>
                  <a:pt x="639" y="686"/>
                </a:lnTo>
                <a:lnTo>
                  <a:pt x="640" y="685"/>
                </a:lnTo>
                <a:lnTo>
                  <a:pt x="640" y="684"/>
                </a:lnTo>
                <a:lnTo>
                  <a:pt x="641" y="684"/>
                </a:lnTo>
                <a:lnTo>
                  <a:pt x="641" y="685"/>
                </a:lnTo>
                <a:lnTo>
                  <a:pt x="642" y="685"/>
                </a:lnTo>
                <a:lnTo>
                  <a:pt x="642" y="686"/>
                </a:lnTo>
                <a:lnTo>
                  <a:pt x="642" y="687"/>
                </a:lnTo>
                <a:lnTo>
                  <a:pt x="643" y="687"/>
                </a:lnTo>
                <a:lnTo>
                  <a:pt x="643" y="686"/>
                </a:lnTo>
                <a:lnTo>
                  <a:pt x="643" y="687"/>
                </a:lnTo>
                <a:lnTo>
                  <a:pt x="644" y="687"/>
                </a:lnTo>
                <a:lnTo>
                  <a:pt x="645" y="688"/>
                </a:lnTo>
                <a:lnTo>
                  <a:pt x="646" y="688"/>
                </a:lnTo>
                <a:lnTo>
                  <a:pt x="647" y="688"/>
                </a:lnTo>
                <a:lnTo>
                  <a:pt x="647" y="689"/>
                </a:lnTo>
                <a:lnTo>
                  <a:pt x="646" y="689"/>
                </a:lnTo>
                <a:lnTo>
                  <a:pt x="646" y="690"/>
                </a:lnTo>
                <a:lnTo>
                  <a:pt x="647" y="690"/>
                </a:lnTo>
                <a:lnTo>
                  <a:pt x="648" y="690"/>
                </a:lnTo>
                <a:lnTo>
                  <a:pt x="649" y="690"/>
                </a:lnTo>
                <a:lnTo>
                  <a:pt x="650" y="690"/>
                </a:lnTo>
                <a:lnTo>
                  <a:pt x="651" y="690"/>
                </a:lnTo>
                <a:lnTo>
                  <a:pt x="652" y="690"/>
                </a:lnTo>
                <a:lnTo>
                  <a:pt x="652" y="691"/>
                </a:lnTo>
                <a:lnTo>
                  <a:pt x="653" y="691"/>
                </a:lnTo>
                <a:lnTo>
                  <a:pt x="654" y="691"/>
                </a:lnTo>
                <a:lnTo>
                  <a:pt x="655" y="691"/>
                </a:lnTo>
                <a:lnTo>
                  <a:pt x="656" y="691"/>
                </a:lnTo>
                <a:lnTo>
                  <a:pt x="657" y="691"/>
                </a:lnTo>
                <a:lnTo>
                  <a:pt x="659" y="692"/>
                </a:lnTo>
                <a:lnTo>
                  <a:pt x="660" y="693"/>
                </a:lnTo>
                <a:lnTo>
                  <a:pt x="661" y="693"/>
                </a:lnTo>
                <a:lnTo>
                  <a:pt x="661" y="693"/>
                </a:lnTo>
                <a:lnTo>
                  <a:pt x="661" y="693"/>
                </a:lnTo>
                <a:lnTo>
                  <a:pt x="661" y="694"/>
                </a:lnTo>
                <a:lnTo>
                  <a:pt x="662" y="694"/>
                </a:lnTo>
                <a:lnTo>
                  <a:pt x="663" y="696"/>
                </a:lnTo>
                <a:lnTo>
                  <a:pt x="664" y="696"/>
                </a:lnTo>
                <a:lnTo>
                  <a:pt x="665" y="697"/>
                </a:lnTo>
                <a:lnTo>
                  <a:pt x="666" y="697"/>
                </a:lnTo>
                <a:lnTo>
                  <a:pt x="667" y="698"/>
                </a:lnTo>
                <a:lnTo>
                  <a:pt x="668" y="698"/>
                </a:lnTo>
                <a:lnTo>
                  <a:pt x="669" y="698"/>
                </a:lnTo>
                <a:lnTo>
                  <a:pt x="669" y="699"/>
                </a:lnTo>
                <a:lnTo>
                  <a:pt x="670" y="699"/>
                </a:lnTo>
                <a:lnTo>
                  <a:pt x="670" y="699"/>
                </a:lnTo>
                <a:lnTo>
                  <a:pt x="671" y="699"/>
                </a:lnTo>
                <a:lnTo>
                  <a:pt x="671" y="698"/>
                </a:lnTo>
                <a:lnTo>
                  <a:pt x="672" y="698"/>
                </a:lnTo>
                <a:lnTo>
                  <a:pt x="673" y="698"/>
                </a:lnTo>
                <a:lnTo>
                  <a:pt x="674" y="697"/>
                </a:lnTo>
                <a:lnTo>
                  <a:pt x="674" y="696"/>
                </a:lnTo>
                <a:lnTo>
                  <a:pt x="675" y="696"/>
                </a:lnTo>
                <a:lnTo>
                  <a:pt x="675" y="695"/>
                </a:lnTo>
                <a:lnTo>
                  <a:pt x="675" y="694"/>
                </a:lnTo>
                <a:lnTo>
                  <a:pt x="675" y="693"/>
                </a:lnTo>
                <a:lnTo>
                  <a:pt x="676" y="693"/>
                </a:lnTo>
                <a:lnTo>
                  <a:pt x="675" y="693"/>
                </a:lnTo>
                <a:lnTo>
                  <a:pt x="675" y="693"/>
                </a:lnTo>
                <a:lnTo>
                  <a:pt x="675" y="692"/>
                </a:lnTo>
                <a:lnTo>
                  <a:pt x="676" y="691"/>
                </a:lnTo>
                <a:lnTo>
                  <a:pt x="677" y="691"/>
                </a:lnTo>
                <a:lnTo>
                  <a:pt x="677" y="692"/>
                </a:lnTo>
                <a:lnTo>
                  <a:pt x="678" y="692"/>
                </a:lnTo>
                <a:lnTo>
                  <a:pt x="678" y="693"/>
                </a:lnTo>
                <a:lnTo>
                  <a:pt x="679" y="693"/>
                </a:lnTo>
                <a:lnTo>
                  <a:pt x="679" y="693"/>
                </a:lnTo>
                <a:lnTo>
                  <a:pt x="679" y="693"/>
                </a:lnTo>
                <a:lnTo>
                  <a:pt x="679" y="694"/>
                </a:lnTo>
                <a:lnTo>
                  <a:pt x="680" y="694"/>
                </a:lnTo>
                <a:lnTo>
                  <a:pt x="680" y="695"/>
                </a:lnTo>
                <a:lnTo>
                  <a:pt x="679" y="694"/>
                </a:lnTo>
                <a:lnTo>
                  <a:pt x="679" y="693"/>
                </a:lnTo>
                <a:lnTo>
                  <a:pt x="679" y="694"/>
                </a:lnTo>
                <a:lnTo>
                  <a:pt x="679" y="695"/>
                </a:lnTo>
                <a:lnTo>
                  <a:pt x="678" y="695"/>
                </a:lnTo>
                <a:lnTo>
                  <a:pt x="679" y="696"/>
                </a:lnTo>
                <a:lnTo>
                  <a:pt x="679" y="695"/>
                </a:lnTo>
                <a:lnTo>
                  <a:pt x="680" y="695"/>
                </a:lnTo>
                <a:lnTo>
                  <a:pt x="681" y="695"/>
                </a:lnTo>
                <a:lnTo>
                  <a:pt x="681" y="694"/>
                </a:lnTo>
                <a:lnTo>
                  <a:pt x="682" y="694"/>
                </a:lnTo>
                <a:lnTo>
                  <a:pt x="683" y="693"/>
                </a:lnTo>
                <a:lnTo>
                  <a:pt x="684" y="694"/>
                </a:lnTo>
                <a:lnTo>
                  <a:pt x="685" y="694"/>
                </a:lnTo>
                <a:lnTo>
                  <a:pt x="686" y="694"/>
                </a:lnTo>
                <a:lnTo>
                  <a:pt x="686" y="695"/>
                </a:lnTo>
                <a:lnTo>
                  <a:pt x="686" y="696"/>
                </a:lnTo>
                <a:lnTo>
                  <a:pt x="685" y="696"/>
                </a:lnTo>
                <a:lnTo>
                  <a:pt x="685" y="697"/>
                </a:lnTo>
                <a:lnTo>
                  <a:pt x="686" y="697"/>
                </a:lnTo>
                <a:lnTo>
                  <a:pt x="686" y="698"/>
                </a:lnTo>
                <a:lnTo>
                  <a:pt x="686" y="699"/>
                </a:lnTo>
                <a:lnTo>
                  <a:pt x="686" y="698"/>
                </a:lnTo>
                <a:lnTo>
                  <a:pt x="685" y="698"/>
                </a:lnTo>
                <a:lnTo>
                  <a:pt x="685" y="697"/>
                </a:lnTo>
                <a:lnTo>
                  <a:pt x="684" y="697"/>
                </a:lnTo>
                <a:lnTo>
                  <a:pt x="683" y="697"/>
                </a:lnTo>
                <a:lnTo>
                  <a:pt x="682" y="698"/>
                </a:lnTo>
                <a:lnTo>
                  <a:pt x="681" y="698"/>
                </a:lnTo>
                <a:lnTo>
                  <a:pt x="680" y="698"/>
                </a:lnTo>
                <a:lnTo>
                  <a:pt x="679" y="698"/>
                </a:lnTo>
                <a:lnTo>
                  <a:pt x="679" y="699"/>
                </a:lnTo>
                <a:lnTo>
                  <a:pt x="679" y="700"/>
                </a:lnTo>
                <a:lnTo>
                  <a:pt x="678" y="700"/>
                </a:lnTo>
                <a:lnTo>
                  <a:pt x="678" y="699"/>
                </a:lnTo>
                <a:lnTo>
                  <a:pt x="677" y="699"/>
                </a:lnTo>
                <a:lnTo>
                  <a:pt x="676" y="699"/>
                </a:lnTo>
                <a:lnTo>
                  <a:pt x="676" y="700"/>
                </a:lnTo>
                <a:lnTo>
                  <a:pt x="675" y="700"/>
                </a:lnTo>
                <a:lnTo>
                  <a:pt x="675" y="701"/>
                </a:lnTo>
                <a:lnTo>
                  <a:pt x="674" y="701"/>
                </a:lnTo>
                <a:lnTo>
                  <a:pt x="673" y="701"/>
                </a:lnTo>
                <a:lnTo>
                  <a:pt x="672" y="701"/>
                </a:lnTo>
                <a:lnTo>
                  <a:pt x="671" y="701"/>
                </a:lnTo>
                <a:lnTo>
                  <a:pt x="670" y="702"/>
                </a:lnTo>
                <a:lnTo>
                  <a:pt x="670" y="702"/>
                </a:lnTo>
                <a:lnTo>
                  <a:pt x="669" y="702"/>
                </a:lnTo>
                <a:lnTo>
                  <a:pt x="669" y="703"/>
                </a:lnTo>
                <a:lnTo>
                  <a:pt x="668" y="703"/>
                </a:lnTo>
                <a:lnTo>
                  <a:pt x="668" y="704"/>
                </a:lnTo>
                <a:lnTo>
                  <a:pt x="668" y="703"/>
                </a:lnTo>
                <a:lnTo>
                  <a:pt x="667" y="704"/>
                </a:lnTo>
                <a:lnTo>
                  <a:pt x="666" y="704"/>
                </a:lnTo>
                <a:lnTo>
                  <a:pt x="665" y="704"/>
                </a:lnTo>
                <a:lnTo>
                  <a:pt x="664" y="704"/>
                </a:lnTo>
                <a:lnTo>
                  <a:pt x="664" y="705"/>
                </a:lnTo>
                <a:lnTo>
                  <a:pt x="665" y="705"/>
                </a:lnTo>
                <a:lnTo>
                  <a:pt x="666" y="705"/>
                </a:lnTo>
                <a:lnTo>
                  <a:pt x="667" y="705"/>
                </a:lnTo>
                <a:lnTo>
                  <a:pt x="667" y="706"/>
                </a:lnTo>
                <a:lnTo>
                  <a:pt x="667" y="707"/>
                </a:lnTo>
                <a:lnTo>
                  <a:pt x="668" y="707"/>
                </a:lnTo>
                <a:lnTo>
                  <a:pt x="669" y="707"/>
                </a:lnTo>
                <a:lnTo>
                  <a:pt x="669" y="706"/>
                </a:lnTo>
                <a:lnTo>
                  <a:pt x="668" y="706"/>
                </a:lnTo>
                <a:lnTo>
                  <a:pt x="668" y="705"/>
                </a:lnTo>
                <a:lnTo>
                  <a:pt x="669" y="705"/>
                </a:lnTo>
                <a:lnTo>
                  <a:pt x="669" y="706"/>
                </a:lnTo>
                <a:lnTo>
                  <a:pt x="670" y="706"/>
                </a:lnTo>
                <a:lnTo>
                  <a:pt x="670" y="707"/>
                </a:lnTo>
                <a:lnTo>
                  <a:pt x="670" y="707"/>
                </a:lnTo>
                <a:lnTo>
                  <a:pt x="670" y="708"/>
                </a:lnTo>
                <a:lnTo>
                  <a:pt x="671" y="708"/>
                </a:lnTo>
                <a:lnTo>
                  <a:pt x="672" y="708"/>
                </a:lnTo>
                <a:lnTo>
                  <a:pt x="672" y="707"/>
                </a:lnTo>
                <a:lnTo>
                  <a:pt x="673" y="707"/>
                </a:lnTo>
                <a:lnTo>
                  <a:pt x="673" y="706"/>
                </a:lnTo>
                <a:lnTo>
                  <a:pt x="674" y="706"/>
                </a:lnTo>
                <a:lnTo>
                  <a:pt x="675" y="705"/>
                </a:lnTo>
                <a:lnTo>
                  <a:pt x="676" y="705"/>
                </a:lnTo>
                <a:lnTo>
                  <a:pt x="677" y="705"/>
                </a:lnTo>
                <a:lnTo>
                  <a:pt x="677" y="704"/>
                </a:lnTo>
                <a:lnTo>
                  <a:pt x="678" y="704"/>
                </a:lnTo>
                <a:lnTo>
                  <a:pt x="678" y="703"/>
                </a:lnTo>
                <a:lnTo>
                  <a:pt x="679" y="703"/>
                </a:lnTo>
                <a:lnTo>
                  <a:pt x="679" y="702"/>
                </a:lnTo>
                <a:lnTo>
                  <a:pt x="679" y="702"/>
                </a:lnTo>
                <a:lnTo>
                  <a:pt x="679" y="702"/>
                </a:lnTo>
                <a:lnTo>
                  <a:pt x="680" y="702"/>
                </a:lnTo>
                <a:lnTo>
                  <a:pt x="681" y="702"/>
                </a:lnTo>
                <a:lnTo>
                  <a:pt x="682" y="703"/>
                </a:lnTo>
                <a:lnTo>
                  <a:pt x="683" y="703"/>
                </a:lnTo>
                <a:lnTo>
                  <a:pt x="684" y="703"/>
                </a:lnTo>
                <a:lnTo>
                  <a:pt x="685" y="702"/>
                </a:lnTo>
                <a:lnTo>
                  <a:pt x="685" y="703"/>
                </a:lnTo>
                <a:lnTo>
                  <a:pt x="685" y="702"/>
                </a:lnTo>
                <a:lnTo>
                  <a:pt x="685" y="702"/>
                </a:lnTo>
                <a:lnTo>
                  <a:pt x="685" y="702"/>
                </a:lnTo>
                <a:lnTo>
                  <a:pt x="686" y="702"/>
                </a:lnTo>
                <a:lnTo>
                  <a:pt x="687" y="702"/>
                </a:lnTo>
                <a:lnTo>
                  <a:pt x="688" y="702"/>
                </a:lnTo>
                <a:lnTo>
                  <a:pt x="688" y="702"/>
                </a:lnTo>
                <a:lnTo>
                  <a:pt x="688" y="702"/>
                </a:lnTo>
                <a:lnTo>
                  <a:pt x="689" y="702"/>
                </a:lnTo>
                <a:lnTo>
                  <a:pt x="689" y="702"/>
                </a:lnTo>
                <a:lnTo>
                  <a:pt x="689" y="701"/>
                </a:lnTo>
                <a:lnTo>
                  <a:pt x="688" y="701"/>
                </a:lnTo>
                <a:lnTo>
                  <a:pt x="688" y="700"/>
                </a:lnTo>
                <a:lnTo>
                  <a:pt x="688" y="700"/>
                </a:lnTo>
                <a:lnTo>
                  <a:pt x="688" y="699"/>
                </a:lnTo>
                <a:lnTo>
                  <a:pt x="688" y="698"/>
                </a:lnTo>
                <a:lnTo>
                  <a:pt x="688" y="699"/>
                </a:lnTo>
                <a:lnTo>
                  <a:pt x="688" y="699"/>
                </a:lnTo>
                <a:lnTo>
                  <a:pt x="688" y="700"/>
                </a:lnTo>
                <a:lnTo>
                  <a:pt x="689" y="700"/>
                </a:lnTo>
                <a:lnTo>
                  <a:pt x="689" y="701"/>
                </a:lnTo>
                <a:lnTo>
                  <a:pt x="690" y="701"/>
                </a:lnTo>
                <a:lnTo>
                  <a:pt x="690" y="702"/>
                </a:lnTo>
                <a:lnTo>
                  <a:pt x="691" y="702"/>
                </a:lnTo>
                <a:lnTo>
                  <a:pt x="691" y="702"/>
                </a:lnTo>
                <a:lnTo>
                  <a:pt x="692" y="702"/>
                </a:lnTo>
                <a:lnTo>
                  <a:pt x="693" y="703"/>
                </a:lnTo>
                <a:lnTo>
                  <a:pt x="694" y="703"/>
                </a:lnTo>
                <a:lnTo>
                  <a:pt x="694" y="704"/>
                </a:lnTo>
                <a:lnTo>
                  <a:pt x="695" y="704"/>
                </a:lnTo>
                <a:lnTo>
                  <a:pt x="696" y="705"/>
                </a:lnTo>
                <a:lnTo>
                  <a:pt x="697" y="705"/>
                </a:lnTo>
                <a:lnTo>
                  <a:pt x="697" y="705"/>
                </a:lnTo>
                <a:lnTo>
                  <a:pt x="697" y="706"/>
                </a:lnTo>
                <a:lnTo>
                  <a:pt x="698" y="706"/>
                </a:lnTo>
                <a:lnTo>
                  <a:pt x="699" y="706"/>
                </a:lnTo>
                <a:lnTo>
                  <a:pt x="700" y="707"/>
                </a:lnTo>
                <a:lnTo>
                  <a:pt x="701" y="707"/>
                </a:lnTo>
                <a:lnTo>
                  <a:pt x="702" y="707"/>
                </a:lnTo>
                <a:lnTo>
                  <a:pt x="703" y="707"/>
                </a:lnTo>
                <a:lnTo>
                  <a:pt x="704" y="707"/>
                </a:lnTo>
                <a:lnTo>
                  <a:pt x="705" y="707"/>
                </a:lnTo>
                <a:lnTo>
                  <a:pt x="705" y="706"/>
                </a:lnTo>
                <a:lnTo>
                  <a:pt x="706" y="706"/>
                </a:lnTo>
                <a:lnTo>
                  <a:pt x="706" y="705"/>
                </a:lnTo>
                <a:lnTo>
                  <a:pt x="707" y="705"/>
                </a:lnTo>
                <a:lnTo>
                  <a:pt x="707" y="704"/>
                </a:lnTo>
                <a:lnTo>
                  <a:pt x="707" y="705"/>
                </a:lnTo>
                <a:lnTo>
                  <a:pt x="707" y="704"/>
                </a:lnTo>
                <a:lnTo>
                  <a:pt x="708" y="704"/>
                </a:lnTo>
                <a:lnTo>
                  <a:pt x="708" y="703"/>
                </a:lnTo>
                <a:lnTo>
                  <a:pt x="709" y="703"/>
                </a:lnTo>
                <a:lnTo>
                  <a:pt x="709" y="702"/>
                </a:lnTo>
                <a:lnTo>
                  <a:pt x="710" y="702"/>
                </a:lnTo>
                <a:lnTo>
                  <a:pt x="711" y="702"/>
                </a:lnTo>
                <a:lnTo>
                  <a:pt x="711" y="701"/>
                </a:lnTo>
                <a:lnTo>
                  <a:pt x="712" y="701"/>
                </a:lnTo>
                <a:lnTo>
                  <a:pt x="713" y="701"/>
                </a:lnTo>
                <a:lnTo>
                  <a:pt x="714" y="701"/>
                </a:lnTo>
                <a:lnTo>
                  <a:pt x="715" y="701"/>
                </a:lnTo>
                <a:lnTo>
                  <a:pt x="716" y="701"/>
                </a:lnTo>
                <a:lnTo>
                  <a:pt x="716" y="701"/>
                </a:lnTo>
                <a:lnTo>
                  <a:pt x="717" y="701"/>
                </a:lnTo>
                <a:lnTo>
                  <a:pt x="717" y="700"/>
                </a:lnTo>
                <a:lnTo>
                  <a:pt x="718" y="700"/>
                </a:lnTo>
                <a:lnTo>
                  <a:pt x="719" y="700"/>
                </a:lnTo>
                <a:lnTo>
                  <a:pt x="719" y="699"/>
                </a:lnTo>
                <a:lnTo>
                  <a:pt x="720" y="699"/>
                </a:lnTo>
                <a:lnTo>
                  <a:pt x="720" y="698"/>
                </a:lnTo>
                <a:lnTo>
                  <a:pt x="721" y="698"/>
                </a:lnTo>
                <a:lnTo>
                  <a:pt x="721" y="697"/>
                </a:lnTo>
                <a:lnTo>
                  <a:pt x="722" y="697"/>
                </a:lnTo>
                <a:lnTo>
                  <a:pt x="722" y="696"/>
                </a:lnTo>
                <a:lnTo>
                  <a:pt x="723" y="696"/>
                </a:lnTo>
                <a:lnTo>
                  <a:pt x="723" y="695"/>
                </a:lnTo>
                <a:lnTo>
                  <a:pt x="724" y="695"/>
                </a:lnTo>
                <a:lnTo>
                  <a:pt x="725" y="695"/>
                </a:lnTo>
                <a:lnTo>
                  <a:pt x="725" y="694"/>
                </a:lnTo>
                <a:lnTo>
                  <a:pt x="725" y="694"/>
                </a:lnTo>
                <a:lnTo>
                  <a:pt x="727" y="693"/>
                </a:lnTo>
                <a:lnTo>
                  <a:pt x="727" y="693"/>
                </a:lnTo>
                <a:lnTo>
                  <a:pt x="728" y="693"/>
                </a:lnTo>
                <a:lnTo>
                  <a:pt x="729" y="693"/>
                </a:lnTo>
                <a:lnTo>
                  <a:pt x="730" y="692"/>
                </a:lnTo>
                <a:lnTo>
                  <a:pt x="731" y="692"/>
                </a:lnTo>
                <a:lnTo>
                  <a:pt x="731" y="691"/>
                </a:lnTo>
                <a:lnTo>
                  <a:pt x="732" y="691"/>
                </a:lnTo>
                <a:lnTo>
                  <a:pt x="733" y="691"/>
                </a:lnTo>
                <a:lnTo>
                  <a:pt x="734" y="690"/>
                </a:lnTo>
                <a:lnTo>
                  <a:pt x="734" y="690"/>
                </a:lnTo>
                <a:lnTo>
                  <a:pt x="735" y="689"/>
                </a:lnTo>
                <a:lnTo>
                  <a:pt x="736" y="689"/>
                </a:lnTo>
                <a:lnTo>
                  <a:pt x="736" y="690"/>
                </a:lnTo>
                <a:lnTo>
                  <a:pt x="737" y="690"/>
                </a:lnTo>
                <a:lnTo>
                  <a:pt x="738" y="690"/>
                </a:lnTo>
                <a:lnTo>
                  <a:pt x="739" y="691"/>
                </a:lnTo>
                <a:lnTo>
                  <a:pt x="740" y="691"/>
                </a:lnTo>
                <a:lnTo>
                  <a:pt x="741" y="691"/>
                </a:lnTo>
                <a:lnTo>
                  <a:pt x="742" y="691"/>
                </a:lnTo>
                <a:lnTo>
                  <a:pt x="743" y="691"/>
                </a:lnTo>
                <a:lnTo>
                  <a:pt x="743" y="691"/>
                </a:lnTo>
                <a:lnTo>
                  <a:pt x="744" y="691"/>
                </a:lnTo>
                <a:lnTo>
                  <a:pt x="745" y="691"/>
                </a:lnTo>
                <a:lnTo>
                  <a:pt x="746" y="691"/>
                </a:lnTo>
                <a:lnTo>
                  <a:pt x="747" y="690"/>
                </a:lnTo>
                <a:lnTo>
                  <a:pt x="748" y="690"/>
                </a:lnTo>
                <a:lnTo>
                  <a:pt x="749" y="690"/>
                </a:lnTo>
                <a:lnTo>
                  <a:pt x="749" y="689"/>
                </a:lnTo>
                <a:lnTo>
                  <a:pt x="750" y="689"/>
                </a:lnTo>
                <a:lnTo>
                  <a:pt x="751" y="689"/>
                </a:lnTo>
                <a:lnTo>
                  <a:pt x="752" y="689"/>
                </a:lnTo>
                <a:lnTo>
                  <a:pt x="752" y="689"/>
                </a:lnTo>
                <a:lnTo>
                  <a:pt x="753" y="689"/>
                </a:lnTo>
                <a:lnTo>
                  <a:pt x="754" y="689"/>
                </a:lnTo>
                <a:lnTo>
                  <a:pt x="754" y="688"/>
                </a:lnTo>
                <a:lnTo>
                  <a:pt x="754" y="689"/>
                </a:lnTo>
                <a:lnTo>
                  <a:pt x="755" y="689"/>
                </a:lnTo>
                <a:lnTo>
                  <a:pt x="755" y="688"/>
                </a:lnTo>
                <a:lnTo>
                  <a:pt x="756" y="688"/>
                </a:lnTo>
                <a:lnTo>
                  <a:pt x="756" y="687"/>
                </a:lnTo>
                <a:lnTo>
                  <a:pt x="757" y="686"/>
                </a:lnTo>
                <a:lnTo>
                  <a:pt x="758" y="685"/>
                </a:lnTo>
                <a:lnTo>
                  <a:pt x="759" y="684"/>
                </a:lnTo>
                <a:lnTo>
                  <a:pt x="760" y="684"/>
                </a:lnTo>
                <a:lnTo>
                  <a:pt x="760" y="684"/>
                </a:lnTo>
                <a:lnTo>
                  <a:pt x="761" y="684"/>
                </a:lnTo>
                <a:lnTo>
                  <a:pt x="761" y="683"/>
                </a:lnTo>
                <a:lnTo>
                  <a:pt x="761" y="683"/>
                </a:lnTo>
                <a:lnTo>
                  <a:pt x="761" y="682"/>
                </a:lnTo>
                <a:lnTo>
                  <a:pt x="762" y="682"/>
                </a:lnTo>
                <a:lnTo>
                  <a:pt x="762" y="681"/>
                </a:lnTo>
                <a:lnTo>
                  <a:pt x="763" y="681"/>
                </a:lnTo>
                <a:lnTo>
                  <a:pt x="763" y="680"/>
                </a:lnTo>
                <a:lnTo>
                  <a:pt x="763" y="679"/>
                </a:lnTo>
                <a:lnTo>
                  <a:pt x="764" y="679"/>
                </a:lnTo>
                <a:lnTo>
                  <a:pt x="764" y="678"/>
                </a:lnTo>
                <a:lnTo>
                  <a:pt x="765" y="678"/>
                </a:lnTo>
                <a:lnTo>
                  <a:pt x="765" y="677"/>
                </a:lnTo>
                <a:lnTo>
                  <a:pt x="766" y="676"/>
                </a:lnTo>
                <a:lnTo>
                  <a:pt x="766" y="675"/>
                </a:lnTo>
                <a:lnTo>
                  <a:pt x="767" y="675"/>
                </a:lnTo>
                <a:lnTo>
                  <a:pt x="767" y="674"/>
                </a:lnTo>
                <a:lnTo>
                  <a:pt x="768" y="674"/>
                </a:lnTo>
                <a:lnTo>
                  <a:pt x="769" y="674"/>
                </a:lnTo>
                <a:lnTo>
                  <a:pt x="770" y="673"/>
                </a:lnTo>
                <a:lnTo>
                  <a:pt x="770" y="672"/>
                </a:lnTo>
                <a:lnTo>
                  <a:pt x="770" y="671"/>
                </a:lnTo>
                <a:lnTo>
                  <a:pt x="771" y="670"/>
                </a:lnTo>
                <a:lnTo>
                  <a:pt x="771" y="669"/>
                </a:lnTo>
                <a:lnTo>
                  <a:pt x="772" y="668"/>
                </a:lnTo>
                <a:lnTo>
                  <a:pt x="773" y="668"/>
                </a:lnTo>
                <a:lnTo>
                  <a:pt x="773" y="667"/>
                </a:lnTo>
                <a:lnTo>
                  <a:pt x="773" y="666"/>
                </a:lnTo>
                <a:lnTo>
                  <a:pt x="774" y="666"/>
                </a:lnTo>
                <a:lnTo>
                  <a:pt x="774" y="665"/>
                </a:lnTo>
                <a:lnTo>
                  <a:pt x="775" y="665"/>
                </a:lnTo>
                <a:lnTo>
                  <a:pt x="775" y="665"/>
                </a:lnTo>
                <a:lnTo>
                  <a:pt x="776" y="665"/>
                </a:lnTo>
                <a:lnTo>
                  <a:pt x="776" y="664"/>
                </a:lnTo>
                <a:lnTo>
                  <a:pt x="777" y="663"/>
                </a:lnTo>
                <a:lnTo>
                  <a:pt x="778" y="663"/>
                </a:lnTo>
                <a:lnTo>
                  <a:pt x="778" y="662"/>
                </a:lnTo>
                <a:lnTo>
                  <a:pt x="779" y="661"/>
                </a:lnTo>
                <a:lnTo>
                  <a:pt x="779" y="661"/>
                </a:lnTo>
                <a:lnTo>
                  <a:pt x="779" y="660"/>
                </a:lnTo>
                <a:lnTo>
                  <a:pt x="780" y="660"/>
                </a:lnTo>
                <a:lnTo>
                  <a:pt x="780" y="659"/>
                </a:lnTo>
                <a:lnTo>
                  <a:pt x="781" y="659"/>
                </a:lnTo>
                <a:lnTo>
                  <a:pt x="781" y="658"/>
                </a:lnTo>
                <a:lnTo>
                  <a:pt x="782" y="658"/>
                </a:lnTo>
                <a:lnTo>
                  <a:pt x="783" y="658"/>
                </a:lnTo>
                <a:lnTo>
                  <a:pt x="784" y="658"/>
                </a:lnTo>
                <a:lnTo>
                  <a:pt x="784" y="657"/>
                </a:lnTo>
                <a:lnTo>
                  <a:pt x="785" y="657"/>
                </a:lnTo>
                <a:lnTo>
                  <a:pt x="786" y="657"/>
                </a:lnTo>
                <a:lnTo>
                  <a:pt x="786" y="656"/>
                </a:lnTo>
                <a:lnTo>
                  <a:pt x="787" y="656"/>
                </a:lnTo>
                <a:lnTo>
                  <a:pt x="787" y="656"/>
                </a:lnTo>
                <a:lnTo>
                  <a:pt x="788" y="656"/>
                </a:lnTo>
                <a:lnTo>
                  <a:pt x="788" y="655"/>
                </a:lnTo>
                <a:lnTo>
                  <a:pt x="788" y="655"/>
                </a:lnTo>
                <a:lnTo>
                  <a:pt x="789" y="654"/>
                </a:lnTo>
                <a:lnTo>
                  <a:pt x="790" y="654"/>
                </a:lnTo>
                <a:lnTo>
                  <a:pt x="790" y="653"/>
                </a:lnTo>
                <a:lnTo>
                  <a:pt x="791" y="653"/>
                </a:lnTo>
                <a:lnTo>
                  <a:pt x="791" y="652"/>
                </a:lnTo>
                <a:lnTo>
                  <a:pt x="792" y="652"/>
                </a:lnTo>
                <a:lnTo>
                  <a:pt x="792" y="651"/>
                </a:lnTo>
                <a:lnTo>
                  <a:pt x="793" y="651"/>
                </a:lnTo>
                <a:lnTo>
                  <a:pt x="794" y="651"/>
                </a:lnTo>
                <a:lnTo>
                  <a:pt x="794" y="650"/>
                </a:lnTo>
                <a:lnTo>
                  <a:pt x="795" y="650"/>
                </a:lnTo>
                <a:lnTo>
                  <a:pt x="795" y="649"/>
                </a:lnTo>
                <a:lnTo>
                  <a:pt x="796" y="649"/>
                </a:lnTo>
                <a:lnTo>
                  <a:pt x="797" y="649"/>
                </a:lnTo>
                <a:lnTo>
                  <a:pt x="797" y="648"/>
                </a:lnTo>
                <a:lnTo>
                  <a:pt x="798" y="648"/>
                </a:lnTo>
                <a:lnTo>
                  <a:pt x="798" y="647"/>
                </a:lnTo>
                <a:lnTo>
                  <a:pt x="798" y="647"/>
                </a:lnTo>
                <a:lnTo>
                  <a:pt x="799" y="647"/>
                </a:lnTo>
                <a:lnTo>
                  <a:pt x="799" y="647"/>
                </a:lnTo>
                <a:lnTo>
                  <a:pt x="800" y="647"/>
                </a:lnTo>
                <a:lnTo>
                  <a:pt x="801" y="647"/>
                </a:lnTo>
                <a:lnTo>
                  <a:pt x="801" y="646"/>
                </a:lnTo>
                <a:lnTo>
                  <a:pt x="802" y="646"/>
                </a:lnTo>
                <a:lnTo>
                  <a:pt x="803" y="646"/>
                </a:lnTo>
                <a:lnTo>
                  <a:pt x="803" y="645"/>
                </a:lnTo>
                <a:lnTo>
                  <a:pt x="804" y="645"/>
                </a:lnTo>
                <a:lnTo>
                  <a:pt x="805" y="645"/>
                </a:lnTo>
                <a:lnTo>
                  <a:pt x="806" y="645"/>
                </a:lnTo>
                <a:lnTo>
                  <a:pt x="806" y="644"/>
                </a:lnTo>
                <a:lnTo>
                  <a:pt x="807" y="644"/>
                </a:lnTo>
                <a:lnTo>
                  <a:pt x="807" y="644"/>
                </a:lnTo>
                <a:lnTo>
                  <a:pt x="807" y="643"/>
                </a:lnTo>
                <a:lnTo>
                  <a:pt x="808" y="643"/>
                </a:lnTo>
                <a:lnTo>
                  <a:pt x="809" y="642"/>
                </a:lnTo>
                <a:lnTo>
                  <a:pt x="810" y="642"/>
                </a:lnTo>
                <a:lnTo>
                  <a:pt x="810" y="641"/>
                </a:lnTo>
                <a:lnTo>
                  <a:pt x="811" y="641"/>
                </a:lnTo>
                <a:lnTo>
                  <a:pt x="812" y="641"/>
                </a:lnTo>
                <a:lnTo>
                  <a:pt x="812" y="640"/>
                </a:lnTo>
                <a:lnTo>
                  <a:pt x="813" y="640"/>
                </a:lnTo>
                <a:lnTo>
                  <a:pt x="813" y="639"/>
                </a:lnTo>
                <a:lnTo>
                  <a:pt x="814" y="639"/>
                </a:lnTo>
                <a:lnTo>
                  <a:pt x="814" y="638"/>
                </a:lnTo>
                <a:lnTo>
                  <a:pt x="814" y="639"/>
                </a:lnTo>
                <a:lnTo>
                  <a:pt x="814" y="638"/>
                </a:lnTo>
                <a:lnTo>
                  <a:pt x="815" y="638"/>
                </a:lnTo>
                <a:lnTo>
                  <a:pt x="814" y="638"/>
                </a:lnTo>
                <a:lnTo>
                  <a:pt x="815" y="638"/>
                </a:lnTo>
                <a:lnTo>
                  <a:pt x="816" y="638"/>
                </a:lnTo>
                <a:lnTo>
                  <a:pt x="816" y="638"/>
                </a:lnTo>
                <a:lnTo>
                  <a:pt x="817" y="638"/>
                </a:lnTo>
                <a:lnTo>
                  <a:pt x="818" y="638"/>
                </a:lnTo>
                <a:lnTo>
                  <a:pt x="818" y="637"/>
                </a:lnTo>
                <a:lnTo>
                  <a:pt x="819" y="637"/>
                </a:lnTo>
                <a:lnTo>
                  <a:pt x="820" y="636"/>
                </a:lnTo>
                <a:lnTo>
                  <a:pt x="821" y="636"/>
                </a:lnTo>
                <a:lnTo>
                  <a:pt x="821" y="635"/>
                </a:lnTo>
                <a:lnTo>
                  <a:pt x="822" y="635"/>
                </a:lnTo>
                <a:lnTo>
                  <a:pt x="823" y="635"/>
                </a:lnTo>
                <a:lnTo>
                  <a:pt x="823" y="634"/>
                </a:lnTo>
                <a:lnTo>
                  <a:pt x="824" y="634"/>
                </a:lnTo>
                <a:lnTo>
                  <a:pt x="825" y="634"/>
                </a:lnTo>
                <a:lnTo>
                  <a:pt x="825" y="633"/>
                </a:lnTo>
                <a:lnTo>
                  <a:pt x="825" y="633"/>
                </a:lnTo>
                <a:lnTo>
                  <a:pt x="826" y="633"/>
                </a:lnTo>
                <a:lnTo>
                  <a:pt x="826" y="632"/>
                </a:lnTo>
                <a:lnTo>
                  <a:pt x="827" y="632"/>
                </a:lnTo>
                <a:lnTo>
                  <a:pt x="828" y="632"/>
                </a:lnTo>
                <a:lnTo>
                  <a:pt x="828" y="631"/>
                </a:lnTo>
                <a:lnTo>
                  <a:pt x="829" y="631"/>
                </a:lnTo>
                <a:lnTo>
                  <a:pt x="829" y="630"/>
                </a:lnTo>
                <a:lnTo>
                  <a:pt x="829" y="631"/>
                </a:lnTo>
                <a:lnTo>
                  <a:pt x="829" y="630"/>
                </a:lnTo>
                <a:lnTo>
                  <a:pt x="830" y="630"/>
                </a:lnTo>
                <a:lnTo>
                  <a:pt x="831" y="630"/>
                </a:lnTo>
                <a:lnTo>
                  <a:pt x="831" y="629"/>
                </a:lnTo>
                <a:lnTo>
                  <a:pt x="832" y="629"/>
                </a:lnTo>
                <a:lnTo>
                  <a:pt x="832" y="629"/>
                </a:lnTo>
                <a:lnTo>
                  <a:pt x="833" y="629"/>
                </a:lnTo>
                <a:lnTo>
                  <a:pt x="834" y="628"/>
                </a:lnTo>
                <a:lnTo>
                  <a:pt x="835" y="627"/>
                </a:lnTo>
                <a:lnTo>
                  <a:pt x="836" y="627"/>
                </a:lnTo>
                <a:lnTo>
                  <a:pt x="836" y="626"/>
                </a:lnTo>
                <a:lnTo>
                  <a:pt x="837" y="626"/>
                </a:lnTo>
                <a:lnTo>
                  <a:pt x="838" y="625"/>
                </a:lnTo>
                <a:lnTo>
                  <a:pt x="839" y="625"/>
                </a:lnTo>
                <a:lnTo>
                  <a:pt x="840" y="624"/>
                </a:lnTo>
                <a:lnTo>
                  <a:pt x="841" y="623"/>
                </a:lnTo>
                <a:lnTo>
                  <a:pt x="842" y="623"/>
                </a:lnTo>
                <a:lnTo>
                  <a:pt x="842" y="622"/>
                </a:lnTo>
                <a:lnTo>
                  <a:pt x="843" y="622"/>
                </a:lnTo>
                <a:lnTo>
                  <a:pt x="843" y="622"/>
                </a:lnTo>
                <a:lnTo>
                  <a:pt x="843" y="621"/>
                </a:lnTo>
                <a:lnTo>
                  <a:pt x="844" y="621"/>
                </a:lnTo>
                <a:lnTo>
                  <a:pt x="845" y="620"/>
                </a:lnTo>
                <a:lnTo>
                  <a:pt x="846" y="620"/>
                </a:lnTo>
                <a:lnTo>
                  <a:pt x="847" y="620"/>
                </a:lnTo>
                <a:lnTo>
                  <a:pt x="847" y="619"/>
                </a:lnTo>
                <a:lnTo>
                  <a:pt x="848" y="619"/>
                </a:lnTo>
                <a:lnTo>
                  <a:pt x="848" y="618"/>
                </a:lnTo>
                <a:lnTo>
                  <a:pt x="849" y="618"/>
                </a:lnTo>
                <a:lnTo>
                  <a:pt x="849" y="617"/>
                </a:lnTo>
                <a:lnTo>
                  <a:pt x="850" y="617"/>
                </a:lnTo>
                <a:lnTo>
                  <a:pt x="851" y="616"/>
                </a:lnTo>
                <a:lnTo>
                  <a:pt x="852" y="616"/>
                </a:lnTo>
                <a:lnTo>
                  <a:pt x="852" y="615"/>
                </a:lnTo>
                <a:lnTo>
                  <a:pt x="852" y="615"/>
                </a:lnTo>
                <a:lnTo>
                  <a:pt x="852" y="614"/>
                </a:lnTo>
                <a:lnTo>
                  <a:pt x="853" y="614"/>
                </a:lnTo>
                <a:lnTo>
                  <a:pt x="853" y="613"/>
                </a:lnTo>
                <a:lnTo>
                  <a:pt x="854" y="613"/>
                </a:lnTo>
                <a:lnTo>
                  <a:pt x="854" y="612"/>
                </a:lnTo>
                <a:lnTo>
                  <a:pt x="854" y="611"/>
                </a:lnTo>
                <a:lnTo>
                  <a:pt x="855" y="611"/>
                </a:lnTo>
                <a:lnTo>
                  <a:pt x="855" y="610"/>
                </a:lnTo>
                <a:lnTo>
                  <a:pt x="855" y="610"/>
                </a:lnTo>
                <a:lnTo>
                  <a:pt x="855" y="609"/>
                </a:lnTo>
                <a:lnTo>
                  <a:pt x="856" y="608"/>
                </a:lnTo>
                <a:lnTo>
                  <a:pt x="856" y="607"/>
                </a:lnTo>
                <a:lnTo>
                  <a:pt x="857" y="607"/>
                </a:lnTo>
                <a:lnTo>
                  <a:pt x="857" y="606"/>
                </a:lnTo>
                <a:lnTo>
                  <a:pt x="858" y="606"/>
                </a:lnTo>
                <a:lnTo>
                  <a:pt x="859" y="606"/>
                </a:lnTo>
                <a:lnTo>
                  <a:pt x="860" y="606"/>
                </a:lnTo>
                <a:lnTo>
                  <a:pt x="860" y="607"/>
                </a:lnTo>
                <a:lnTo>
                  <a:pt x="859" y="607"/>
                </a:lnTo>
                <a:lnTo>
                  <a:pt x="859" y="608"/>
                </a:lnTo>
                <a:lnTo>
                  <a:pt x="859" y="607"/>
                </a:lnTo>
                <a:lnTo>
                  <a:pt x="858" y="607"/>
                </a:lnTo>
                <a:lnTo>
                  <a:pt x="858" y="608"/>
                </a:lnTo>
                <a:lnTo>
                  <a:pt x="857" y="608"/>
                </a:lnTo>
                <a:lnTo>
                  <a:pt x="856" y="608"/>
                </a:lnTo>
                <a:lnTo>
                  <a:pt x="856" y="609"/>
                </a:lnTo>
                <a:lnTo>
                  <a:pt x="856" y="610"/>
                </a:lnTo>
                <a:lnTo>
                  <a:pt x="855" y="610"/>
                </a:lnTo>
                <a:lnTo>
                  <a:pt x="855" y="611"/>
                </a:lnTo>
                <a:lnTo>
                  <a:pt x="855" y="612"/>
                </a:lnTo>
                <a:lnTo>
                  <a:pt x="855" y="611"/>
                </a:lnTo>
                <a:lnTo>
                  <a:pt x="856" y="611"/>
                </a:lnTo>
                <a:lnTo>
                  <a:pt x="857" y="611"/>
                </a:lnTo>
                <a:lnTo>
                  <a:pt x="857" y="610"/>
                </a:lnTo>
                <a:lnTo>
                  <a:pt x="858" y="610"/>
                </a:lnTo>
                <a:lnTo>
                  <a:pt x="857" y="610"/>
                </a:lnTo>
                <a:lnTo>
                  <a:pt x="858" y="610"/>
                </a:lnTo>
                <a:lnTo>
                  <a:pt x="858" y="610"/>
                </a:lnTo>
                <a:lnTo>
                  <a:pt x="859" y="610"/>
                </a:lnTo>
                <a:lnTo>
                  <a:pt x="859" y="609"/>
                </a:lnTo>
                <a:lnTo>
                  <a:pt x="860" y="608"/>
                </a:lnTo>
                <a:lnTo>
                  <a:pt x="860" y="609"/>
                </a:lnTo>
                <a:lnTo>
                  <a:pt x="861" y="609"/>
                </a:lnTo>
                <a:lnTo>
                  <a:pt x="861" y="608"/>
                </a:lnTo>
                <a:lnTo>
                  <a:pt x="861" y="608"/>
                </a:lnTo>
                <a:lnTo>
                  <a:pt x="861" y="607"/>
                </a:lnTo>
                <a:lnTo>
                  <a:pt x="862" y="607"/>
                </a:lnTo>
                <a:lnTo>
                  <a:pt x="863" y="606"/>
                </a:lnTo>
                <a:lnTo>
                  <a:pt x="864" y="605"/>
                </a:lnTo>
                <a:lnTo>
                  <a:pt x="865" y="605"/>
                </a:lnTo>
                <a:lnTo>
                  <a:pt x="865" y="604"/>
                </a:lnTo>
                <a:lnTo>
                  <a:pt x="866" y="604"/>
                </a:lnTo>
                <a:lnTo>
                  <a:pt x="866" y="603"/>
                </a:lnTo>
                <a:lnTo>
                  <a:pt x="867" y="603"/>
                </a:lnTo>
                <a:lnTo>
                  <a:pt x="867" y="602"/>
                </a:lnTo>
                <a:lnTo>
                  <a:pt x="868" y="601"/>
                </a:lnTo>
                <a:lnTo>
                  <a:pt x="869" y="601"/>
                </a:lnTo>
                <a:lnTo>
                  <a:pt x="869" y="601"/>
                </a:lnTo>
                <a:lnTo>
                  <a:pt x="870" y="601"/>
                </a:lnTo>
                <a:lnTo>
                  <a:pt x="870" y="600"/>
                </a:lnTo>
                <a:lnTo>
                  <a:pt x="871" y="600"/>
                </a:lnTo>
                <a:lnTo>
                  <a:pt x="871" y="599"/>
                </a:lnTo>
                <a:lnTo>
                  <a:pt x="872" y="598"/>
                </a:lnTo>
                <a:lnTo>
                  <a:pt x="873" y="598"/>
                </a:lnTo>
                <a:lnTo>
                  <a:pt x="874" y="597"/>
                </a:lnTo>
                <a:lnTo>
                  <a:pt x="875" y="597"/>
                </a:lnTo>
                <a:lnTo>
                  <a:pt x="875" y="596"/>
                </a:lnTo>
                <a:lnTo>
                  <a:pt x="876" y="596"/>
                </a:lnTo>
                <a:lnTo>
                  <a:pt x="876" y="595"/>
                </a:lnTo>
                <a:lnTo>
                  <a:pt x="877" y="595"/>
                </a:lnTo>
                <a:lnTo>
                  <a:pt x="877" y="594"/>
                </a:lnTo>
                <a:lnTo>
                  <a:pt x="878" y="594"/>
                </a:lnTo>
                <a:lnTo>
                  <a:pt x="878" y="593"/>
                </a:lnTo>
                <a:lnTo>
                  <a:pt x="879" y="593"/>
                </a:lnTo>
                <a:lnTo>
                  <a:pt x="880" y="593"/>
                </a:lnTo>
                <a:lnTo>
                  <a:pt x="880" y="592"/>
                </a:lnTo>
                <a:lnTo>
                  <a:pt x="880" y="592"/>
                </a:lnTo>
                <a:lnTo>
                  <a:pt x="881" y="592"/>
                </a:lnTo>
                <a:lnTo>
                  <a:pt x="882" y="592"/>
                </a:lnTo>
                <a:lnTo>
                  <a:pt x="882" y="591"/>
                </a:lnTo>
                <a:lnTo>
                  <a:pt x="883" y="590"/>
                </a:lnTo>
                <a:lnTo>
                  <a:pt x="884" y="590"/>
                </a:lnTo>
                <a:lnTo>
                  <a:pt x="884" y="589"/>
                </a:lnTo>
                <a:lnTo>
                  <a:pt x="885" y="589"/>
                </a:lnTo>
                <a:lnTo>
                  <a:pt x="885" y="588"/>
                </a:lnTo>
                <a:lnTo>
                  <a:pt x="886" y="588"/>
                </a:lnTo>
                <a:lnTo>
                  <a:pt x="887" y="588"/>
                </a:lnTo>
                <a:lnTo>
                  <a:pt x="887" y="587"/>
                </a:lnTo>
                <a:lnTo>
                  <a:pt x="888" y="587"/>
                </a:lnTo>
                <a:lnTo>
                  <a:pt x="888" y="586"/>
                </a:lnTo>
                <a:lnTo>
                  <a:pt x="889" y="585"/>
                </a:lnTo>
                <a:lnTo>
                  <a:pt x="889" y="584"/>
                </a:lnTo>
                <a:lnTo>
                  <a:pt x="889" y="584"/>
                </a:lnTo>
                <a:lnTo>
                  <a:pt x="890" y="584"/>
                </a:lnTo>
                <a:lnTo>
                  <a:pt x="890" y="583"/>
                </a:lnTo>
                <a:lnTo>
                  <a:pt x="891" y="583"/>
                </a:lnTo>
                <a:lnTo>
                  <a:pt x="891" y="583"/>
                </a:lnTo>
                <a:lnTo>
                  <a:pt x="892" y="583"/>
                </a:lnTo>
                <a:lnTo>
                  <a:pt x="892" y="582"/>
                </a:lnTo>
                <a:lnTo>
                  <a:pt x="893" y="582"/>
                </a:lnTo>
                <a:lnTo>
                  <a:pt x="893" y="581"/>
                </a:lnTo>
                <a:lnTo>
                  <a:pt x="894" y="580"/>
                </a:lnTo>
                <a:lnTo>
                  <a:pt x="895" y="579"/>
                </a:lnTo>
                <a:lnTo>
                  <a:pt x="896" y="579"/>
                </a:lnTo>
                <a:lnTo>
                  <a:pt x="896" y="578"/>
                </a:lnTo>
                <a:lnTo>
                  <a:pt x="897" y="577"/>
                </a:lnTo>
                <a:lnTo>
                  <a:pt x="898" y="577"/>
                </a:lnTo>
                <a:lnTo>
                  <a:pt x="898" y="576"/>
                </a:lnTo>
                <a:lnTo>
                  <a:pt x="898" y="575"/>
                </a:lnTo>
                <a:lnTo>
                  <a:pt x="899" y="575"/>
                </a:lnTo>
                <a:lnTo>
                  <a:pt x="899" y="574"/>
                </a:lnTo>
                <a:lnTo>
                  <a:pt x="899" y="574"/>
                </a:lnTo>
                <a:lnTo>
                  <a:pt x="899" y="573"/>
                </a:lnTo>
                <a:lnTo>
                  <a:pt x="899" y="572"/>
                </a:lnTo>
                <a:lnTo>
                  <a:pt x="900" y="572"/>
                </a:lnTo>
                <a:lnTo>
                  <a:pt x="901" y="572"/>
                </a:lnTo>
                <a:lnTo>
                  <a:pt x="901" y="571"/>
                </a:lnTo>
                <a:lnTo>
                  <a:pt x="902" y="570"/>
                </a:lnTo>
                <a:lnTo>
                  <a:pt x="903" y="569"/>
                </a:lnTo>
                <a:lnTo>
                  <a:pt x="903" y="568"/>
                </a:lnTo>
                <a:lnTo>
                  <a:pt x="903" y="567"/>
                </a:lnTo>
                <a:lnTo>
                  <a:pt x="904" y="567"/>
                </a:lnTo>
                <a:lnTo>
                  <a:pt x="904" y="568"/>
                </a:lnTo>
                <a:lnTo>
                  <a:pt x="905" y="568"/>
                </a:lnTo>
                <a:lnTo>
                  <a:pt x="905" y="567"/>
                </a:lnTo>
                <a:lnTo>
                  <a:pt x="906" y="567"/>
                </a:lnTo>
                <a:lnTo>
                  <a:pt x="906" y="566"/>
                </a:lnTo>
                <a:lnTo>
                  <a:pt x="907" y="566"/>
                </a:lnTo>
                <a:lnTo>
                  <a:pt x="907" y="565"/>
                </a:lnTo>
                <a:lnTo>
                  <a:pt x="907" y="565"/>
                </a:lnTo>
                <a:lnTo>
                  <a:pt x="908" y="565"/>
                </a:lnTo>
                <a:lnTo>
                  <a:pt x="908" y="564"/>
                </a:lnTo>
                <a:lnTo>
                  <a:pt x="909" y="564"/>
                </a:lnTo>
                <a:lnTo>
                  <a:pt x="909" y="563"/>
                </a:lnTo>
                <a:lnTo>
                  <a:pt x="910" y="563"/>
                </a:lnTo>
                <a:lnTo>
                  <a:pt x="911" y="563"/>
                </a:lnTo>
                <a:lnTo>
                  <a:pt x="911" y="562"/>
                </a:lnTo>
                <a:lnTo>
                  <a:pt x="912" y="562"/>
                </a:lnTo>
                <a:lnTo>
                  <a:pt x="913" y="561"/>
                </a:lnTo>
                <a:lnTo>
                  <a:pt x="914" y="561"/>
                </a:lnTo>
                <a:lnTo>
                  <a:pt x="914" y="560"/>
                </a:lnTo>
                <a:lnTo>
                  <a:pt x="915" y="560"/>
                </a:lnTo>
                <a:lnTo>
                  <a:pt x="916" y="560"/>
                </a:lnTo>
                <a:lnTo>
                  <a:pt x="916" y="559"/>
                </a:lnTo>
                <a:lnTo>
                  <a:pt x="916" y="559"/>
                </a:lnTo>
                <a:lnTo>
                  <a:pt x="917" y="558"/>
                </a:lnTo>
                <a:lnTo>
                  <a:pt x="917" y="557"/>
                </a:lnTo>
                <a:lnTo>
                  <a:pt x="917" y="556"/>
                </a:lnTo>
                <a:lnTo>
                  <a:pt x="917" y="555"/>
                </a:lnTo>
                <a:lnTo>
                  <a:pt x="917" y="555"/>
                </a:lnTo>
                <a:lnTo>
                  <a:pt x="918" y="554"/>
                </a:lnTo>
                <a:lnTo>
                  <a:pt x="918" y="553"/>
                </a:lnTo>
                <a:lnTo>
                  <a:pt x="919" y="552"/>
                </a:lnTo>
                <a:lnTo>
                  <a:pt x="919" y="551"/>
                </a:lnTo>
                <a:lnTo>
                  <a:pt x="920" y="551"/>
                </a:lnTo>
                <a:lnTo>
                  <a:pt x="920" y="550"/>
                </a:lnTo>
                <a:lnTo>
                  <a:pt x="921" y="550"/>
                </a:lnTo>
                <a:lnTo>
                  <a:pt x="921" y="549"/>
                </a:lnTo>
                <a:lnTo>
                  <a:pt x="921" y="548"/>
                </a:lnTo>
                <a:lnTo>
                  <a:pt x="920" y="547"/>
                </a:lnTo>
                <a:lnTo>
                  <a:pt x="921" y="546"/>
                </a:lnTo>
                <a:lnTo>
                  <a:pt x="921" y="546"/>
                </a:lnTo>
                <a:lnTo>
                  <a:pt x="921" y="545"/>
                </a:lnTo>
                <a:lnTo>
                  <a:pt x="922" y="545"/>
                </a:lnTo>
                <a:lnTo>
                  <a:pt x="923" y="545"/>
                </a:lnTo>
                <a:lnTo>
                  <a:pt x="923" y="544"/>
                </a:lnTo>
                <a:lnTo>
                  <a:pt x="924" y="544"/>
                </a:lnTo>
                <a:lnTo>
                  <a:pt x="925" y="544"/>
                </a:lnTo>
                <a:lnTo>
                  <a:pt x="925" y="543"/>
                </a:lnTo>
                <a:lnTo>
                  <a:pt x="925" y="542"/>
                </a:lnTo>
                <a:lnTo>
                  <a:pt x="926" y="542"/>
                </a:lnTo>
                <a:lnTo>
                  <a:pt x="926" y="541"/>
                </a:lnTo>
                <a:lnTo>
                  <a:pt x="927" y="540"/>
                </a:lnTo>
                <a:lnTo>
                  <a:pt x="928" y="540"/>
                </a:lnTo>
                <a:lnTo>
                  <a:pt x="929" y="539"/>
                </a:lnTo>
                <a:lnTo>
                  <a:pt x="930" y="538"/>
                </a:lnTo>
                <a:lnTo>
                  <a:pt x="930" y="537"/>
                </a:lnTo>
                <a:lnTo>
                  <a:pt x="931" y="537"/>
                </a:lnTo>
                <a:lnTo>
                  <a:pt x="932" y="537"/>
                </a:lnTo>
                <a:lnTo>
                  <a:pt x="932" y="536"/>
                </a:lnTo>
                <a:lnTo>
                  <a:pt x="933" y="535"/>
                </a:lnTo>
                <a:lnTo>
                  <a:pt x="933" y="534"/>
                </a:lnTo>
                <a:lnTo>
                  <a:pt x="933" y="533"/>
                </a:lnTo>
                <a:lnTo>
                  <a:pt x="932" y="533"/>
                </a:lnTo>
                <a:lnTo>
                  <a:pt x="932" y="532"/>
                </a:lnTo>
                <a:lnTo>
                  <a:pt x="932" y="531"/>
                </a:lnTo>
                <a:lnTo>
                  <a:pt x="931" y="531"/>
                </a:lnTo>
                <a:lnTo>
                  <a:pt x="931" y="530"/>
                </a:lnTo>
                <a:lnTo>
                  <a:pt x="931" y="529"/>
                </a:lnTo>
                <a:lnTo>
                  <a:pt x="931" y="530"/>
                </a:lnTo>
                <a:lnTo>
                  <a:pt x="932" y="530"/>
                </a:lnTo>
                <a:lnTo>
                  <a:pt x="932" y="529"/>
                </a:lnTo>
                <a:lnTo>
                  <a:pt x="931" y="529"/>
                </a:lnTo>
                <a:lnTo>
                  <a:pt x="932" y="528"/>
                </a:lnTo>
                <a:lnTo>
                  <a:pt x="931" y="528"/>
                </a:lnTo>
                <a:lnTo>
                  <a:pt x="931" y="528"/>
                </a:lnTo>
                <a:lnTo>
                  <a:pt x="930" y="528"/>
                </a:lnTo>
                <a:lnTo>
                  <a:pt x="930" y="528"/>
                </a:lnTo>
                <a:lnTo>
                  <a:pt x="930" y="527"/>
                </a:lnTo>
                <a:lnTo>
                  <a:pt x="929" y="527"/>
                </a:lnTo>
                <a:lnTo>
                  <a:pt x="929" y="526"/>
                </a:lnTo>
                <a:lnTo>
                  <a:pt x="928" y="526"/>
                </a:lnTo>
                <a:lnTo>
                  <a:pt x="928" y="525"/>
                </a:lnTo>
                <a:lnTo>
                  <a:pt x="927" y="525"/>
                </a:lnTo>
                <a:lnTo>
                  <a:pt x="927" y="524"/>
                </a:lnTo>
                <a:lnTo>
                  <a:pt x="927" y="523"/>
                </a:lnTo>
                <a:lnTo>
                  <a:pt x="927" y="522"/>
                </a:lnTo>
                <a:lnTo>
                  <a:pt x="927" y="521"/>
                </a:lnTo>
                <a:lnTo>
                  <a:pt x="927" y="520"/>
                </a:lnTo>
                <a:lnTo>
                  <a:pt x="926" y="520"/>
                </a:lnTo>
                <a:lnTo>
                  <a:pt x="926" y="519"/>
                </a:lnTo>
                <a:lnTo>
                  <a:pt x="925" y="519"/>
                </a:lnTo>
                <a:lnTo>
                  <a:pt x="925" y="519"/>
                </a:lnTo>
                <a:lnTo>
                  <a:pt x="925" y="518"/>
                </a:lnTo>
                <a:lnTo>
                  <a:pt x="924" y="518"/>
                </a:lnTo>
                <a:lnTo>
                  <a:pt x="924" y="517"/>
                </a:lnTo>
                <a:lnTo>
                  <a:pt x="924" y="516"/>
                </a:lnTo>
                <a:lnTo>
                  <a:pt x="924" y="515"/>
                </a:lnTo>
                <a:lnTo>
                  <a:pt x="925" y="515"/>
                </a:lnTo>
                <a:lnTo>
                  <a:pt x="925" y="514"/>
                </a:lnTo>
                <a:lnTo>
                  <a:pt x="925" y="514"/>
                </a:lnTo>
                <a:lnTo>
                  <a:pt x="925" y="513"/>
                </a:lnTo>
                <a:lnTo>
                  <a:pt x="926" y="513"/>
                </a:lnTo>
                <a:lnTo>
                  <a:pt x="926" y="512"/>
                </a:lnTo>
                <a:lnTo>
                  <a:pt x="927" y="512"/>
                </a:lnTo>
                <a:lnTo>
                  <a:pt x="927" y="511"/>
                </a:lnTo>
                <a:lnTo>
                  <a:pt x="926" y="511"/>
                </a:lnTo>
                <a:lnTo>
                  <a:pt x="926" y="510"/>
                </a:lnTo>
                <a:lnTo>
                  <a:pt x="925" y="510"/>
                </a:lnTo>
                <a:lnTo>
                  <a:pt x="925" y="510"/>
                </a:lnTo>
                <a:lnTo>
                  <a:pt x="925" y="510"/>
                </a:lnTo>
                <a:lnTo>
                  <a:pt x="924" y="510"/>
                </a:lnTo>
                <a:lnTo>
                  <a:pt x="924" y="509"/>
                </a:lnTo>
                <a:lnTo>
                  <a:pt x="923" y="509"/>
                </a:lnTo>
                <a:lnTo>
                  <a:pt x="922" y="509"/>
                </a:lnTo>
                <a:lnTo>
                  <a:pt x="921" y="509"/>
                </a:lnTo>
                <a:lnTo>
                  <a:pt x="920" y="509"/>
                </a:lnTo>
                <a:lnTo>
                  <a:pt x="919" y="509"/>
                </a:lnTo>
                <a:lnTo>
                  <a:pt x="918" y="509"/>
                </a:lnTo>
                <a:lnTo>
                  <a:pt x="917" y="509"/>
                </a:lnTo>
                <a:lnTo>
                  <a:pt x="916" y="509"/>
                </a:lnTo>
                <a:lnTo>
                  <a:pt x="916" y="509"/>
                </a:lnTo>
                <a:lnTo>
                  <a:pt x="915" y="509"/>
                </a:lnTo>
                <a:lnTo>
                  <a:pt x="914" y="509"/>
                </a:lnTo>
                <a:lnTo>
                  <a:pt x="913" y="509"/>
                </a:lnTo>
                <a:lnTo>
                  <a:pt x="913" y="508"/>
                </a:lnTo>
                <a:lnTo>
                  <a:pt x="914" y="508"/>
                </a:lnTo>
                <a:lnTo>
                  <a:pt x="914" y="507"/>
                </a:lnTo>
                <a:lnTo>
                  <a:pt x="914" y="506"/>
                </a:lnTo>
                <a:lnTo>
                  <a:pt x="913" y="506"/>
                </a:lnTo>
                <a:lnTo>
                  <a:pt x="913" y="505"/>
                </a:lnTo>
                <a:lnTo>
                  <a:pt x="913" y="504"/>
                </a:lnTo>
                <a:lnTo>
                  <a:pt x="914" y="504"/>
                </a:lnTo>
                <a:lnTo>
                  <a:pt x="914" y="503"/>
                </a:lnTo>
                <a:lnTo>
                  <a:pt x="914" y="502"/>
                </a:lnTo>
                <a:lnTo>
                  <a:pt x="914" y="501"/>
                </a:lnTo>
                <a:lnTo>
                  <a:pt x="913" y="501"/>
                </a:lnTo>
                <a:lnTo>
                  <a:pt x="913" y="500"/>
                </a:lnTo>
                <a:lnTo>
                  <a:pt x="913" y="500"/>
                </a:lnTo>
                <a:lnTo>
                  <a:pt x="913" y="499"/>
                </a:lnTo>
                <a:lnTo>
                  <a:pt x="913" y="498"/>
                </a:lnTo>
                <a:lnTo>
                  <a:pt x="913" y="497"/>
                </a:lnTo>
                <a:lnTo>
                  <a:pt x="912" y="497"/>
                </a:lnTo>
                <a:lnTo>
                  <a:pt x="912" y="496"/>
                </a:lnTo>
                <a:lnTo>
                  <a:pt x="912" y="495"/>
                </a:lnTo>
                <a:lnTo>
                  <a:pt x="912" y="494"/>
                </a:lnTo>
                <a:lnTo>
                  <a:pt x="911" y="493"/>
                </a:lnTo>
                <a:lnTo>
                  <a:pt x="911" y="492"/>
                </a:lnTo>
                <a:lnTo>
                  <a:pt x="910" y="491"/>
                </a:lnTo>
                <a:lnTo>
                  <a:pt x="911" y="491"/>
                </a:lnTo>
                <a:lnTo>
                  <a:pt x="912" y="491"/>
                </a:lnTo>
                <a:lnTo>
                  <a:pt x="913" y="491"/>
                </a:lnTo>
                <a:lnTo>
                  <a:pt x="914" y="490"/>
                </a:lnTo>
                <a:lnTo>
                  <a:pt x="915" y="490"/>
                </a:lnTo>
                <a:lnTo>
                  <a:pt x="916" y="490"/>
                </a:lnTo>
                <a:lnTo>
                  <a:pt x="916" y="489"/>
                </a:lnTo>
                <a:lnTo>
                  <a:pt x="917" y="489"/>
                </a:lnTo>
                <a:lnTo>
                  <a:pt x="919" y="488"/>
                </a:lnTo>
                <a:lnTo>
                  <a:pt x="919" y="487"/>
                </a:lnTo>
                <a:lnTo>
                  <a:pt x="920" y="487"/>
                </a:lnTo>
                <a:lnTo>
                  <a:pt x="921" y="486"/>
                </a:lnTo>
                <a:lnTo>
                  <a:pt x="922" y="486"/>
                </a:lnTo>
                <a:lnTo>
                  <a:pt x="923" y="485"/>
                </a:lnTo>
                <a:lnTo>
                  <a:pt x="924" y="485"/>
                </a:lnTo>
                <a:lnTo>
                  <a:pt x="924" y="484"/>
                </a:lnTo>
                <a:lnTo>
                  <a:pt x="925" y="484"/>
                </a:lnTo>
                <a:lnTo>
                  <a:pt x="925" y="484"/>
                </a:lnTo>
                <a:lnTo>
                  <a:pt x="925" y="483"/>
                </a:lnTo>
                <a:lnTo>
                  <a:pt x="926" y="483"/>
                </a:lnTo>
                <a:lnTo>
                  <a:pt x="927" y="482"/>
                </a:lnTo>
                <a:lnTo>
                  <a:pt x="928" y="482"/>
                </a:lnTo>
                <a:lnTo>
                  <a:pt x="929" y="482"/>
                </a:lnTo>
                <a:lnTo>
                  <a:pt x="930" y="482"/>
                </a:lnTo>
                <a:lnTo>
                  <a:pt x="931" y="482"/>
                </a:lnTo>
                <a:lnTo>
                  <a:pt x="932" y="481"/>
                </a:lnTo>
                <a:lnTo>
                  <a:pt x="933" y="481"/>
                </a:lnTo>
                <a:lnTo>
                  <a:pt x="934" y="481"/>
                </a:lnTo>
                <a:lnTo>
                  <a:pt x="934" y="480"/>
                </a:lnTo>
                <a:lnTo>
                  <a:pt x="936" y="479"/>
                </a:lnTo>
                <a:lnTo>
                  <a:pt x="937" y="478"/>
                </a:lnTo>
                <a:lnTo>
                  <a:pt x="938" y="478"/>
                </a:lnTo>
                <a:lnTo>
                  <a:pt x="939" y="477"/>
                </a:lnTo>
                <a:lnTo>
                  <a:pt x="940" y="477"/>
                </a:lnTo>
                <a:lnTo>
                  <a:pt x="942" y="476"/>
                </a:lnTo>
                <a:lnTo>
                  <a:pt x="943" y="476"/>
                </a:lnTo>
                <a:lnTo>
                  <a:pt x="943" y="476"/>
                </a:lnTo>
                <a:lnTo>
                  <a:pt x="943" y="475"/>
                </a:lnTo>
                <a:lnTo>
                  <a:pt x="944" y="475"/>
                </a:lnTo>
                <a:lnTo>
                  <a:pt x="945" y="475"/>
                </a:lnTo>
                <a:lnTo>
                  <a:pt x="946" y="475"/>
                </a:lnTo>
                <a:lnTo>
                  <a:pt x="948" y="474"/>
                </a:lnTo>
                <a:lnTo>
                  <a:pt x="949" y="474"/>
                </a:lnTo>
                <a:lnTo>
                  <a:pt x="950" y="474"/>
                </a:lnTo>
                <a:lnTo>
                  <a:pt x="951" y="474"/>
                </a:lnTo>
                <a:lnTo>
                  <a:pt x="952" y="473"/>
                </a:lnTo>
                <a:lnTo>
                  <a:pt x="953" y="473"/>
                </a:lnTo>
                <a:lnTo>
                  <a:pt x="954" y="473"/>
                </a:lnTo>
                <a:lnTo>
                  <a:pt x="954" y="473"/>
                </a:lnTo>
                <a:lnTo>
                  <a:pt x="955" y="473"/>
                </a:lnTo>
                <a:lnTo>
                  <a:pt x="956" y="473"/>
                </a:lnTo>
                <a:lnTo>
                  <a:pt x="957" y="473"/>
                </a:lnTo>
                <a:lnTo>
                  <a:pt x="958" y="473"/>
                </a:lnTo>
                <a:lnTo>
                  <a:pt x="959" y="473"/>
                </a:lnTo>
                <a:lnTo>
                  <a:pt x="960" y="473"/>
                </a:lnTo>
                <a:lnTo>
                  <a:pt x="961" y="473"/>
                </a:lnTo>
                <a:lnTo>
                  <a:pt x="962" y="472"/>
                </a:lnTo>
                <a:lnTo>
                  <a:pt x="962" y="472"/>
                </a:lnTo>
                <a:lnTo>
                  <a:pt x="963" y="472"/>
                </a:lnTo>
                <a:lnTo>
                  <a:pt x="964" y="472"/>
                </a:lnTo>
                <a:lnTo>
                  <a:pt x="965" y="472"/>
                </a:lnTo>
                <a:lnTo>
                  <a:pt x="966" y="472"/>
                </a:lnTo>
                <a:lnTo>
                  <a:pt x="967" y="471"/>
                </a:lnTo>
                <a:lnTo>
                  <a:pt x="968" y="471"/>
                </a:lnTo>
                <a:lnTo>
                  <a:pt x="969" y="471"/>
                </a:lnTo>
                <a:lnTo>
                  <a:pt x="970" y="470"/>
                </a:lnTo>
                <a:lnTo>
                  <a:pt x="971" y="470"/>
                </a:lnTo>
                <a:lnTo>
                  <a:pt x="971" y="470"/>
                </a:lnTo>
                <a:lnTo>
                  <a:pt x="972" y="470"/>
                </a:lnTo>
                <a:lnTo>
                  <a:pt x="974" y="470"/>
                </a:lnTo>
                <a:lnTo>
                  <a:pt x="975" y="470"/>
                </a:lnTo>
                <a:lnTo>
                  <a:pt x="976" y="470"/>
                </a:lnTo>
                <a:lnTo>
                  <a:pt x="977" y="470"/>
                </a:lnTo>
                <a:lnTo>
                  <a:pt x="978" y="469"/>
                </a:lnTo>
                <a:lnTo>
                  <a:pt x="979" y="469"/>
                </a:lnTo>
                <a:lnTo>
                  <a:pt x="980" y="469"/>
                </a:lnTo>
                <a:lnTo>
                  <a:pt x="980" y="469"/>
                </a:lnTo>
                <a:lnTo>
                  <a:pt x="981" y="469"/>
                </a:lnTo>
                <a:lnTo>
                  <a:pt x="982" y="468"/>
                </a:lnTo>
                <a:lnTo>
                  <a:pt x="983" y="468"/>
                </a:lnTo>
                <a:lnTo>
                  <a:pt x="984" y="469"/>
                </a:lnTo>
                <a:lnTo>
                  <a:pt x="985" y="469"/>
                </a:lnTo>
                <a:lnTo>
                  <a:pt x="986" y="469"/>
                </a:lnTo>
                <a:lnTo>
                  <a:pt x="987" y="469"/>
                </a:lnTo>
                <a:lnTo>
                  <a:pt x="988" y="469"/>
                </a:lnTo>
                <a:lnTo>
                  <a:pt x="989" y="469"/>
                </a:lnTo>
                <a:lnTo>
                  <a:pt x="990" y="469"/>
                </a:lnTo>
                <a:lnTo>
                  <a:pt x="991" y="469"/>
                </a:lnTo>
                <a:lnTo>
                  <a:pt x="992" y="469"/>
                </a:lnTo>
                <a:lnTo>
                  <a:pt x="993" y="469"/>
                </a:lnTo>
                <a:lnTo>
                  <a:pt x="994" y="469"/>
                </a:lnTo>
                <a:lnTo>
                  <a:pt x="995" y="469"/>
                </a:lnTo>
                <a:lnTo>
                  <a:pt x="997" y="469"/>
                </a:lnTo>
                <a:lnTo>
                  <a:pt x="997" y="468"/>
                </a:lnTo>
                <a:lnTo>
                  <a:pt x="998" y="468"/>
                </a:lnTo>
                <a:lnTo>
                  <a:pt x="998" y="469"/>
                </a:lnTo>
                <a:lnTo>
                  <a:pt x="999" y="469"/>
                </a:lnTo>
                <a:lnTo>
                  <a:pt x="1000" y="469"/>
                </a:lnTo>
                <a:lnTo>
                  <a:pt x="1001" y="470"/>
                </a:lnTo>
                <a:lnTo>
                  <a:pt x="1001" y="471"/>
                </a:lnTo>
                <a:lnTo>
                  <a:pt x="1001" y="470"/>
                </a:lnTo>
                <a:lnTo>
                  <a:pt x="1002" y="471"/>
                </a:lnTo>
                <a:lnTo>
                  <a:pt x="1003" y="472"/>
                </a:lnTo>
                <a:lnTo>
                  <a:pt x="1004" y="472"/>
                </a:lnTo>
                <a:lnTo>
                  <a:pt x="1005" y="473"/>
                </a:lnTo>
                <a:lnTo>
                  <a:pt x="1006" y="473"/>
                </a:lnTo>
                <a:lnTo>
                  <a:pt x="1007" y="473"/>
                </a:lnTo>
                <a:lnTo>
                  <a:pt x="1007" y="473"/>
                </a:lnTo>
                <a:lnTo>
                  <a:pt x="1008" y="473"/>
                </a:lnTo>
                <a:lnTo>
                  <a:pt x="1009" y="473"/>
                </a:lnTo>
                <a:lnTo>
                  <a:pt x="1009" y="474"/>
                </a:lnTo>
                <a:lnTo>
                  <a:pt x="1010" y="474"/>
                </a:lnTo>
                <a:lnTo>
                  <a:pt x="1011" y="474"/>
                </a:lnTo>
                <a:lnTo>
                  <a:pt x="1011" y="475"/>
                </a:lnTo>
                <a:lnTo>
                  <a:pt x="1012" y="475"/>
                </a:lnTo>
                <a:lnTo>
                  <a:pt x="1013" y="475"/>
                </a:lnTo>
                <a:lnTo>
                  <a:pt x="1014" y="475"/>
                </a:lnTo>
                <a:lnTo>
                  <a:pt x="1015" y="475"/>
                </a:lnTo>
                <a:lnTo>
                  <a:pt x="1015" y="474"/>
                </a:lnTo>
                <a:lnTo>
                  <a:pt x="1016" y="474"/>
                </a:lnTo>
                <a:lnTo>
                  <a:pt x="1016" y="473"/>
                </a:lnTo>
                <a:lnTo>
                  <a:pt x="1016" y="473"/>
                </a:lnTo>
                <a:lnTo>
                  <a:pt x="1017" y="473"/>
                </a:lnTo>
                <a:lnTo>
                  <a:pt x="1017" y="473"/>
                </a:lnTo>
                <a:lnTo>
                  <a:pt x="1018" y="473"/>
                </a:lnTo>
                <a:lnTo>
                  <a:pt x="1019" y="472"/>
                </a:lnTo>
                <a:lnTo>
                  <a:pt x="1020" y="472"/>
                </a:lnTo>
                <a:lnTo>
                  <a:pt x="1020" y="471"/>
                </a:lnTo>
                <a:lnTo>
                  <a:pt x="1021" y="471"/>
                </a:lnTo>
                <a:lnTo>
                  <a:pt x="1022" y="471"/>
                </a:lnTo>
                <a:lnTo>
                  <a:pt x="1023" y="470"/>
                </a:lnTo>
                <a:lnTo>
                  <a:pt x="1023" y="469"/>
                </a:lnTo>
                <a:lnTo>
                  <a:pt x="1024" y="469"/>
                </a:lnTo>
                <a:lnTo>
                  <a:pt x="1025" y="469"/>
                </a:lnTo>
                <a:lnTo>
                  <a:pt x="1026" y="469"/>
                </a:lnTo>
                <a:lnTo>
                  <a:pt x="1026" y="468"/>
                </a:lnTo>
                <a:lnTo>
                  <a:pt x="1027" y="468"/>
                </a:lnTo>
                <a:lnTo>
                  <a:pt x="1028" y="468"/>
                </a:lnTo>
                <a:lnTo>
                  <a:pt x="1029" y="468"/>
                </a:lnTo>
                <a:lnTo>
                  <a:pt x="1030" y="468"/>
                </a:lnTo>
                <a:lnTo>
                  <a:pt x="1031" y="468"/>
                </a:lnTo>
                <a:lnTo>
                  <a:pt x="1031" y="467"/>
                </a:lnTo>
                <a:lnTo>
                  <a:pt x="1032" y="467"/>
                </a:lnTo>
                <a:lnTo>
                  <a:pt x="1033" y="467"/>
                </a:lnTo>
                <a:lnTo>
                  <a:pt x="1034" y="467"/>
                </a:lnTo>
                <a:lnTo>
                  <a:pt x="1034" y="466"/>
                </a:lnTo>
                <a:lnTo>
                  <a:pt x="1035" y="466"/>
                </a:lnTo>
                <a:lnTo>
                  <a:pt x="1035" y="466"/>
                </a:lnTo>
                <a:lnTo>
                  <a:pt x="1036" y="466"/>
                </a:lnTo>
                <a:lnTo>
                  <a:pt x="1037" y="466"/>
                </a:lnTo>
                <a:lnTo>
                  <a:pt x="1038" y="465"/>
                </a:lnTo>
                <a:lnTo>
                  <a:pt x="1039" y="464"/>
                </a:lnTo>
                <a:lnTo>
                  <a:pt x="1040" y="464"/>
                </a:lnTo>
                <a:lnTo>
                  <a:pt x="1040" y="465"/>
                </a:lnTo>
                <a:lnTo>
                  <a:pt x="1041" y="465"/>
                </a:lnTo>
                <a:lnTo>
                  <a:pt x="1041" y="464"/>
                </a:lnTo>
                <a:lnTo>
                  <a:pt x="1042" y="464"/>
                </a:lnTo>
                <a:lnTo>
                  <a:pt x="1043" y="464"/>
                </a:lnTo>
                <a:lnTo>
                  <a:pt x="1044" y="464"/>
                </a:lnTo>
                <a:lnTo>
                  <a:pt x="1044" y="464"/>
                </a:lnTo>
                <a:lnTo>
                  <a:pt x="1045" y="464"/>
                </a:lnTo>
                <a:lnTo>
                  <a:pt x="1046" y="464"/>
                </a:lnTo>
                <a:lnTo>
                  <a:pt x="1046" y="465"/>
                </a:lnTo>
                <a:lnTo>
                  <a:pt x="1047" y="465"/>
                </a:lnTo>
                <a:lnTo>
                  <a:pt x="1048" y="464"/>
                </a:lnTo>
                <a:lnTo>
                  <a:pt x="1049" y="464"/>
                </a:lnTo>
                <a:lnTo>
                  <a:pt x="1051" y="464"/>
                </a:lnTo>
                <a:lnTo>
                  <a:pt x="1052" y="464"/>
                </a:lnTo>
                <a:lnTo>
                  <a:pt x="1051" y="464"/>
                </a:lnTo>
                <a:lnTo>
                  <a:pt x="1052" y="464"/>
                </a:lnTo>
                <a:lnTo>
                  <a:pt x="1051" y="464"/>
                </a:lnTo>
                <a:lnTo>
                  <a:pt x="1050" y="465"/>
                </a:lnTo>
                <a:lnTo>
                  <a:pt x="1051" y="465"/>
                </a:lnTo>
                <a:lnTo>
                  <a:pt x="1052" y="466"/>
                </a:lnTo>
                <a:lnTo>
                  <a:pt x="1052" y="467"/>
                </a:lnTo>
                <a:lnTo>
                  <a:pt x="1052" y="466"/>
                </a:lnTo>
                <a:lnTo>
                  <a:pt x="1053" y="466"/>
                </a:lnTo>
                <a:lnTo>
                  <a:pt x="1053" y="467"/>
                </a:lnTo>
                <a:lnTo>
                  <a:pt x="1053" y="467"/>
                </a:lnTo>
                <a:lnTo>
                  <a:pt x="1053" y="466"/>
                </a:lnTo>
                <a:lnTo>
                  <a:pt x="1053" y="467"/>
                </a:lnTo>
                <a:lnTo>
                  <a:pt x="1054" y="467"/>
                </a:lnTo>
                <a:lnTo>
                  <a:pt x="1054" y="468"/>
                </a:lnTo>
                <a:lnTo>
                  <a:pt x="1055" y="467"/>
                </a:lnTo>
                <a:lnTo>
                  <a:pt x="1055" y="468"/>
                </a:lnTo>
                <a:lnTo>
                  <a:pt x="1055" y="469"/>
                </a:lnTo>
                <a:lnTo>
                  <a:pt x="1056" y="469"/>
                </a:lnTo>
                <a:lnTo>
                  <a:pt x="1056" y="468"/>
                </a:lnTo>
                <a:lnTo>
                  <a:pt x="1055" y="468"/>
                </a:lnTo>
                <a:lnTo>
                  <a:pt x="1055" y="467"/>
                </a:lnTo>
                <a:lnTo>
                  <a:pt x="1054" y="467"/>
                </a:lnTo>
                <a:lnTo>
                  <a:pt x="1054" y="466"/>
                </a:lnTo>
                <a:lnTo>
                  <a:pt x="1054" y="465"/>
                </a:lnTo>
                <a:lnTo>
                  <a:pt x="1053" y="464"/>
                </a:lnTo>
                <a:lnTo>
                  <a:pt x="1054" y="464"/>
                </a:lnTo>
                <a:lnTo>
                  <a:pt x="1053" y="464"/>
                </a:lnTo>
                <a:lnTo>
                  <a:pt x="1053" y="464"/>
                </a:lnTo>
                <a:lnTo>
                  <a:pt x="1053" y="464"/>
                </a:lnTo>
                <a:lnTo>
                  <a:pt x="1053" y="464"/>
                </a:lnTo>
                <a:lnTo>
                  <a:pt x="1053" y="464"/>
                </a:lnTo>
                <a:lnTo>
                  <a:pt x="1052" y="464"/>
                </a:lnTo>
                <a:lnTo>
                  <a:pt x="1052" y="464"/>
                </a:lnTo>
                <a:lnTo>
                  <a:pt x="1053" y="464"/>
                </a:lnTo>
                <a:lnTo>
                  <a:pt x="1053" y="464"/>
                </a:lnTo>
                <a:lnTo>
                  <a:pt x="1053" y="463"/>
                </a:lnTo>
                <a:lnTo>
                  <a:pt x="1054" y="463"/>
                </a:lnTo>
                <a:lnTo>
                  <a:pt x="1054" y="462"/>
                </a:lnTo>
                <a:lnTo>
                  <a:pt x="1055" y="462"/>
                </a:lnTo>
                <a:lnTo>
                  <a:pt x="1056" y="461"/>
                </a:lnTo>
                <a:lnTo>
                  <a:pt x="1057" y="461"/>
                </a:lnTo>
                <a:lnTo>
                  <a:pt x="1058" y="461"/>
                </a:lnTo>
                <a:lnTo>
                  <a:pt x="1059" y="460"/>
                </a:lnTo>
                <a:lnTo>
                  <a:pt x="1060" y="460"/>
                </a:lnTo>
                <a:lnTo>
                  <a:pt x="1061" y="460"/>
                </a:lnTo>
                <a:lnTo>
                  <a:pt x="1061" y="459"/>
                </a:lnTo>
                <a:lnTo>
                  <a:pt x="1060" y="459"/>
                </a:lnTo>
                <a:lnTo>
                  <a:pt x="1061" y="459"/>
                </a:lnTo>
                <a:lnTo>
                  <a:pt x="1062" y="459"/>
                </a:lnTo>
                <a:lnTo>
                  <a:pt x="1062" y="458"/>
                </a:lnTo>
                <a:lnTo>
                  <a:pt x="1062" y="458"/>
                </a:lnTo>
                <a:lnTo>
                  <a:pt x="1064" y="456"/>
                </a:lnTo>
                <a:lnTo>
                  <a:pt x="1065" y="455"/>
                </a:lnTo>
                <a:lnTo>
                  <a:pt x="1066" y="455"/>
                </a:lnTo>
                <a:lnTo>
                  <a:pt x="1066" y="454"/>
                </a:lnTo>
                <a:lnTo>
                  <a:pt x="1067" y="454"/>
                </a:lnTo>
                <a:lnTo>
                  <a:pt x="1068" y="454"/>
                </a:lnTo>
                <a:lnTo>
                  <a:pt x="1068" y="455"/>
                </a:lnTo>
                <a:lnTo>
                  <a:pt x="1068" y="455"/>
                </a:lnTo>
                <a:lnTo>
                  <a:pt x="1068" y="456"/>
                </a:lnTo>
                <a:lnTo>
                  <a:pt x="1069" y="456"/>
                </a:lnTo>
                <a:lnTo>
                  <a:pt x="1068" y="455"/>
                </a:lnTo>
                <a:lnTo>
                  <a:pt x="1069" y="455"/>
                </a:lnTo>
                <a:lnTo>
                  <a:pt x="1069" y="455"/>
                </a:lnTo>
                <a:lnTo>
                  <a:pt x="1068" y="455"/>
                </a:lnTo>
                <a:lnTo>
                  <a:pt x="1068" y="454"/>
                </a:lnTo>
                <a:lnTo>
                  <a:pt x="1069" y="454"/>
                </a:lnTo>
                <a:lnTo>
                  <a:pt x="1069" y="453"/>
                </a:lnTo>
                <a:lnTo>
                  <a:pt x="1070" y="453"/>
                </a:lnTo>
                <a:lnTo>
                  <a:pt x="1070" y="452"/>
                </a:lnTo>
                <a:lnTo>
                  <a:pt x="1071" y="450"/>
                </a:lnTo>
                <a:lnTo>
                  <a:pt x="1071" y="449"/>
                </a:lnTo>
                <a:lnTo>
                  <a:pt x="1071" y="448"/>
                </a:lnTo>
                <a:lnTo>
                  <a:pt x="1071" y="447"/>
                </a:lnTo>
                <a:lnTo>
                  <a:pt x="1071" y="446"/>
                </a:lnTo>
                <a:lnTo>
                  <a:pt x="1072" y="446"/>
                </a:lnTo>
                <a:lnTo>
                  <a:pt x="1072" y="445"/>
                </a:lnTo>
                <a:lnTo>
                  <a:pt x="1073" y="445"/>
                </a:lnTo>
                <a:lnTo>
                  <a:pt x="1073" y="445"/>
                </a:lnTo>
                <a:lnTo>
                  <a:pt x="1074" y="445"/>
                </a:lnTo>
                <a:lnTo>
                  <a:pt x="1074" y="444"/>
                </a:lnTo>
                <a:lnTo>
                  <a:pt x="1075" y="444"/>
                </a:lnTo>
                <a:lnTo>
                  <a:pt x="1075" y="443"/>
                </a:lnTo>
                <a:lnTo>
                  <a:pt x="1076" y="442"/>
                </a:lnTo>
                <a:lnTo>
                  <a:pt x="1077" y="442"/>
                </a:lnTo>
                <a:lnTo>
                  <a:pt x="1077" y="441"/>
                </a:lnTo>
                <a:lnTo>
                  <a:pt x="1078" y="441"/>
                </a:lnTo>
                <a:lnTo>
                  <a:pt x="1078" y="440"/>
                </a:lnTo>
                <a:lnTo>
                  <a:pt x="1079" y="440"/>
                </a:lnTo>
                <a:lnTo>
                  <a:pt x="1079" y="439"/>
                </a:lnTo>
                <a:lnTo>
                  <a:pt x="1080" y="439"/>
                </a:lnTo>
                <a:lnTo>
                  <a:pt x="1080" y="438"/>
                </a:lnTo>
                <a:lnTo>
                  <a:pt x="1080" y="437"/>
                </a:lnTo>
                <a:lnTo>
                  <a:pt x="1081" y="436"/>
                </a:lnTo>
                <a:lnTo>
                  <a:pt x="1081" y="436"/>
                </a:lnTo>
                <a:lnTo>
                  <a:pt x="1082" y="436"/>
                </a:lnTo>
                <a:lnTo>
                  <a:pt x="1083" y="435"/>
                </a:lnTo>
                <a:lnTo>
                  <a:pt x="1083" y="434"/>
                </a:lnTo>
                <a:lnTo>
                  <a:pt x="1084" y="434"/>
                </a:lnTo>
                <a:lnTo>
                  <a:pt x="1084" y="433"/>
                </a:lnTo>
                <a:lnTo>
                  <a:pt x="1085" y="433"/>
                </a:lnTo>
                <a:lnTo>
                  <a:pt x="1086" y="433"/>
                </a:lnTo>
                <a:lnTo>
                  <a:pt x="1087" y="433"/>
                </a:lnTo>
                <a:lnTo>
                  <a:pt x="1087" y="432"/>
                </a:lnTo>
                <a:lnTo>
                  <a:pt x="1088" y="432"/>
                </a:lnTo>
                <a:lnTo>
                  <a:pt x="1089" y="433"/>
                </a:lnTo>
                <a:lnTo>
                  <a:pt x="1089" y="433"/>
                </a:lnTo>
                <a:lnTo>
                  <a:pt x="1090" y="433"/>
                </a:lnTo>
                <a:lnTo>
                  <a:pt x="1091" y="432"/>
                </a:lnTo>
                <a:lnTo>
                  <a:pt x="1091" y="433"/>
                </a:lnTo>
                <a:lnTo>
                  <a:pt x="1092" y="432"/>
                </a:lnTo>
                <a:lnTo>
                  <a:pt x="1093" y="432"/>
                </a:lnTo>
                <a:lnTo>
                  <a:pt x="1093" y="431"/>
                </a:lnTo>
                <a:lnTo>
                  <a:pt x="1094" y="431"/>
                </a:lnTo>
                <a:lnTo>
                  <a:pt x="1095" y="431"/>
                </a:lnTo>
                <a:lnTo>
                  <a:pt x="1095" y="430"/>
                </a:lnTo>
                <a:lnTo>
                  <a:pt x="1096" y="430"/>
                </a:lnTo>
                <a:lnTo>
                  <a:pt x="1096" y="431"/>
                </a:lnTo>
                <a:lnTo>
                  <a:pt x="1096" y="430"/>
                </a:lnTo>
                <a:lnTo>
                  <a:pt x="1097" y="429"/>
                </a:lnTo>
                <a:lnTo>
                  <a:pt x="1097" y="428"/>
                </a:lnTo>
                <a:lnTo>
                  <a:pt x="1098" y="428"/>
                </a:lnTo>
                <a:lnTo>
                  <a:pt x="1098" y="427"/>
                </a:lnTo>
                <a:lnTo>
                  <a:pt x="1098" y="427"/>
                </a:lnTo>
                <a:lnTo>
                  <a:pt x="1098" y="426"/>
                </a:lnTo>
                <a:lnTo>
                  <a:pt x="1098" y="425"/>
                </a:lnTo>
                <a:lnTo>
                  <a:pt x="1098" y="424"/>
                </a:lnTo>
                <a:lnTo>
                  <a:pt x="1098" y="423"/>
                </a:lnTo>
                <a:lnTo>
                  <a:pt x="1097" y="421"/>
                </a:lnTo>
                <a:lnTo>
                  <a:pt x="1097" y="420"/>
                </a:lnTo>
                <a:lnTo>
                  <a:pt x="1097" y="419"/>
                </a:lnTo>
                <a:lnTo>
                  <a:pt x="1097" y="418"/>
                </a:lnTo>
                <a:lnTo>
                  <a:pt x="1096" y="418"/>
                </a:lnTo>
                <a:lnTo>
                  <a:pt x="1097" y="418"/>
                </a:lnTo>
                <a:lnTo>
                  <a:pt x="1097" y="418"/>
                </a:lnTo>
                <a:lnTo>
                  <a:pt x="1097" y="419"/>
                </a:lnTo>
                <a:lnTo>
                  <a:pt x="1098" y="419"/>
                </a:lnTo>
                <a:lnTo>
                  <a:pt x="1098" y="418"/>
                </a:lnTo>
                <a:lnTo>
                  <a:pt x="1099" y="419"/>
                </a:lnTo>
                <a:lnTo>
                  <a:pt x="1099" y="418"/>
                </a:lnTo>
                <a:lnTo>
                  <a:pt x="1099" y="418"/>
                </a:lnTo>
                <a:lnTo>
                  <a:pt x="1099" y="418"/>
                </a:lnTo>
                <a:lnTo>
                  <a:pt x="1099" y="418"/>
                </a:lnTo>
                <a:lnTo>
                  <a:pt x="1099" y="417"/>
                </a:lnTo>
                <a:lnTo>
                  <a:pt x="1098" y="417"/>
                </a:lnTo>
                <a:lnTo>
                  <a:pt x="1097" y="416"/>
                </a:lnTo>
                <a:lnTo>
                  <a:pt x="1097" y="417"/>
                </a:lnTo>
                <a:lnTo>
                  <a:pt x="1097" y="416"/>
                </a:lnTo>
                <a:lnTo>
                  <a:pt x="1097" y="415"/>
                </a:lnTo>
                <a:lnTo>
                  <a:pt x="1096" y="415"/>
                </a:lnTo>
                <a:lnTo>
                  <a:pt x="1096" y="416"/>
                </a:lnTo>
                <a:lnTo>
                  <a:pt x="1096" y="417"/>
                </a:lnTo>
                <a:lnTo>
                  <a:pt x="1096" y="416"/>
                </a:lnTo>
                <a:lnTo>
                  <a:pt x="1096" y="415"/>
                </a:lnTo>
                <a:lnTo>
                  <a:pt x="1095" y="415"/>
                </a:lnTo>
                <a:lnTo>
                  <a:pt x="1095" y="414"/>
                </a:lnTo>
                <a:lnTo>
                  <a:pt x="1095" y="413"/>
                </a:lnTo>
                <a:lnTo>
                  <a:pt x="1095" y="412"/>
                </a:lnTo>
                <a:lnTo>
                  <a:pt x="1094" y="411"/>
                </a:lnTo>
                <a:lnTo>
                  <a:pt x="1094" y="410"/>
                </a:lnTo>
                <a:lnTo>
                  <a:pt x="1093" y="409"/>
                </a:lnTo>
                <a:lnTo>
                  <a:pt x="1093" y="409"/>
                </a:lnTo>
                <a:lnTo>
                  <a:pt x="1093" y="408"/>
                </a:lnTo>
                <a:lnTo>
                  <a:pt x="1092" y="407"/>
                </a:lnTo>
                <a:lnTo>
                  <a:pt x="1092" y="406"/>
                </a:lnTo>
                <a:lnTo>
                  <a:pt x="1091" y="406"/>
                </a:lnTo>
                <a:lnTo>
                  <a:pt x="1091" y="405"/>
                </a:lnTo>
                <a:lnTo>
                  <a:pt x="1091" y="404"/>
                </a:lnTo>
                <a:lnTo>
                  <a:pt x="1090" y="404"/>
                </a:lnTo>
                <a:lnTo>
                  <a:pt x="1090" y="403"/>
                </a:lnTo>
                <a:lnTo>
                  <a:pt x="1090" y="402"/>
                </a:lnTo>
                <a:lnTo>
                  <a:pt x="1090" y="403"/>
                </a:lnTo>
                <a:lnTo>
                  <a:pt x="1089" y="403"/>
                </a:lnTo>
                <a:lnTo>
                  <a:pt x="1089" y="404"/>
                </a:lnTo>
                <a:lnTo>
                  <a:pt x="1089" y="403"/>
                </a:lnTo>
                <a:lnTo>
                  <a:pt x="1089" y="403"/>
                </a:lnTo>
                <a:lnTo>
                  <a:pt x="1088" y="403"/>
                </a:lnTo>
                <a:lnTo>
                  <a:pt x="1088" y="402"/>
                </a:lnTo>
                <a:lnTo>
                  <a:pt x="1087" y="401"/>
                </a:lnTo>
                <a:lnTo>
                  <a:pt x="1087" y="402"/>
                </a:lnTo>
                <a:lnTo>
                  <a:pt x="1086" y="402"/>
                </a:lnTo>
                <a:lnTo>
                  <a:pt x="1086" y="401"/>
                </a:lnTo>
                <a:lnTo>
                  <a:pt x="1086" y="400"/>
                </a:lnTo>
                <a:lnTo>
                  <a:pt x="1086" y="400"/>
                </a:lnTo>
                <a:lnTo>
                  <a:pt x="1087" y="399"/>
                </a:lnTo>
                <a:lnTo>
                  <a:pt x="1087" y="398"/>
                </a:lnTo>
                <a:lnTo>
                  <a:pt x="1088" y="398"/>
                </a:lnTo>
                <a:lnTo>
                  <a:pt x="1089" y="398"/>
                </a:lnTo>
                <a:lnTo>
                  <a:pt x="1089" y="397"/>
                </a:lnTo>
                <a:lnTo>
                  <a:pt x="1089" y="397"/>
                </a:lnTo>
                <a:lnTo>
                  <a:pt x="1090" y="396"/>
                </a:lnTo>
                <a:lnTo>
                  <a:pt x="1090" y="395"/>
                </a:lnTo>
                <a:lnTo>
                  <a:pt x="1090" y="396"/>
                </a:lnTo>
                <a:lnTo>
                  <a:pt x="1090" y="397"/>
                </a:lnTo>
                <a:lnTo>
                  <a:pt x="1089" y="397"/>
                </a:lnTo>
                <a:lnTo>
                  <a:pt x="1090" y="397"/>
                </a:lnTo>
                <a:lnTo>
                  <a:pt x="1090" y="398"/>
                </a:lnTo>
                <a:lnTo>
                  <a:pt x="1089" y="398"/>
                </a:lnTo>
                <a:lnTo>
                  <a:pt x="1089" y="399"/>
                </a:lnTo>
                <a:lnTo>
                  <a:pt x="1090" y="399"/>
                </a:lnTo>
                <a:lnTo>
                  <a:pt x="1091" y="399"/>
                </a:lnTo>
                <a:lnTo>
                  <a:pt x="1091" y="400"/>
                </a:lnTo>
                <a:lnTo>
                  <a:pt x="1092" y="400"/>
                </a:lnTo>
                <a:lnTo>
                  <a:pt x="1092" y="399"/>
                </a:lnTo>
                <a:lnTo>
                  <a:pt x="1092" y="398"/>
                </a:lnTo>
                <a:lnTo>
                  <a:pt x="1093" y="397"/>
                </a:lnTo>
                <a:lnTo>
                  <a:pt x="1094" y="396"/>
                </a:lnTo>
                <a:lnTo>
                  <a:pt x="1095" y="395"/>
                </a:lnTo>
                <a:lnTo>
                  <a:pt x="1096" y="395"/>
                </a:lnTo>
                <a:lnTo>
                  <a:pt x="1096" y="394"/>
                </a:lnTo>
                <a:lnTo>
                  <a:pt x="1096" y="393"/>
                </a:lnTo>
                <a:lnTo>
                  <a:pt x="1096" y="392"/>
                </a:lnTo>
                <a:lnTo>
                  <a:pt x="1095" y="391"/>
                </a:lnTo>
                <a:lnTo>
                  <a:pt x="1095" y="391"/>
                </a:lnTo>
                <a:lnTo>
                  <a:pt x="1094" y="391"/>
                </a:lnTo>
                <a:lnTo>
                  <a:pt x="1095" y="390"/>
                </a:lnTo>
                <a:lnTo>
                  <a:pt x="1096" y="390"/>
                </a:lnTo>
                <a:lnTo>
                  <a:pt x="1096" y="389"/>
                </a:lnTo>
                <a:lnTo>
                  <a:pt x="1097" y="389"/>
                </a:lnTo>
                <a:lnTo>
                  <a:pt x="1097" y="388"/>
                </a:lnTo>
                <a:lnTo>
                  <a:pt x="1097" y="387"/>
                </a:lnTo>
                <a:lnTo>
                  <a:pt x="1098" y="387"/>
                </a:lnTo>
                <a:lnTo>
                  <a:pt x="1098" y="386"/>
                </a:lnTo>
                <a:lnTo>
                  <a:pt x="1099" y="386"/>
                </a:lnTo>
                <a:lnTo>
                  <a:pt x="1099" y="387"/>
                </a:lnTo>
                <a:lnTo>
                  <a:pt x="1099" y="386"/>
                </a:lnTo>
                <a:lnTo>
                  <a:pt x="1099" y="385"/>
                </a:lnTo>
                <a:lnTo>
                  <a:pt x="1099" y="385"/>
                </a:lnTo>
                <a:lnTo>
                  <a:pt x="1099" y="384"/>
                </a:lnTo>
                <a:lnTo>
                  <a:pt x="1099" y="383"/>
                </a:lnTo>
                <a:lnTo>
                  <a:pt x="1100" y="383"/>
                </a:lnTo>
                <a:lnTo>
                  <a:pt x="1101" y="383"/>
                </a:lnTo>
                <a:lnTo>
                  <a:pt x="1101" y="382"/>
                </a:lnTo>
                <a:lnTo>
                  <a:pt x="1100" y="382"/>
                </a:lnTo>
                <a:lnTo>
                  <a:pt x="1099" y="383"/>
                </a:lnTo>
                <a:lnTo>
                  <a:pt x="1099" y="383"/>
                </a:lnTo>
                <a:lnTo>
                  <a:pt x="1099" y="384"/>
                </a:lnTo>
                <a:lnTo>
                  <a:pt x="1098" y="384"/>
                </a:lnTo>
                <a:lnTo>
                  <a:pt x="1097" y="384"/>
                </a:lnTo>
                <a:lnTo>
                  <a:pt x="1097" y="385"/>
                </a:lnTo>
                <a:lnTo>
                  <a:pt x="1097" y="386"/>
                </a:lnTo>
                <a:lnTo>
                  <a:pt x="1096" y="386"/>
                </a:lnTo>
                <a:lnTo>
                  <a:pt x="1096" y="387"/>
                </a:lnTo>
                <a:lnTo>
                  <a:pt x="1095" y="387"/>
                </a:lnTo>
                <a:lnTo>
                  <a:pt x="1095" y="388"/>
                </a:lnTo>
                <a:lnTo>
                  <a:pt x="1094" y="388"/>
                </a:lnTo>
                <a:lnTo>
                  <a:pt x="1094" y="389"/>
                </a:lnTo>
                <a:lnTo>
                  <a:pt x="1093" y="389"/>
                </a:lnTo>
                <a:lnTo>
                  <a:pt x="1092" y="389"/>
                </a:lnTo>
                <a:lnTo>
                  <a:pt x="1091" y="389"/>
                </a:lnTo>
                <a:lnTo>
                  <a:pt x="1091" y="388"/>
                </a:lnTo>
                <a:lnTo>
                  <a:pt x="1090" y="389"/>
                </a:lnTo>
                <a:lnTo>
                  <a:pt x="1089" y="389"/>
                </a:lnTo>
                <a:lnTo>
                  <a:pt x="1089" y="388"/>
                </a:lnTo>
                <a:lnTo>
                  <a:pt x="1089" y="387"/>
                </a:lnTo>
                <a:lnTo>
                  <a:pt x="1089" y="386"/>
                </a:lnTo>
                <a:lnTo>
                  <a:pt x="1090" y="386"/>
                </a:lnTo>
                <a:lnTo>
                  <a:pt x="1090" y="385"/>
                </a:lnTo>
                <a:lnTo>
                  <a:pt x="1091" y="385"/>
                </a:lnTo>
                <a:lnTo>
                  <a:pt x="1091" y="384"/>
                </a:lnTo>
                <a:lnTo>
                  <a:pt x="1092" y="384"/>
                </a:lnTo>
                <a:lnTo>
                  <a:pt x="1093" y="384"/>
                </a:lnTo>
                <a:lnTo>
                  <a:pt x="1093" y="383"/>
                </a:lnTo>
                <a:lnTo>
                  <a:pt x="1094" y="382"/>
                </a:lnTo>
                <a:lnTo>
                  <a:pt x="1094" y="381"/>
                </a:lnTo>
                <a:lnTo>
                  <a:pt x="1094" y="381"/>
                </a:lnTo>
                <a:lnTo>
                  <a:pt x="1093" y="381"/>
                </a:lnTo>
                <a:lnTo>
                  <a:pt x="1092" y="381"/>
                </a:lnTo>
                <a:lnTo>
                  <a:pt x="1092" y="382"/>
                </a:lnTo>
                <a:lnTo>
                  <a:pt x="1091" y="382"/>
                </a:lnTo>
                <a:lnTo>
                  <a:pt x="1091" y="381"/>
                </a:lnTo>
                <a:lnTo>
                  <a:pt x="1091" y="381"/>
                </a:lnTo>
                <a:lnTo>
                  <a:pt x="1092" y="380"/>
                </a:lnTo>
                <a:lnTo>
                  <a:pt x="1092" y="379"/>
                </a:lnTo>
                <a:lnTo>
                  <a:pt x="1093" y="379"/>
                </a:lnTo>
                <a:lnTo>
                  <a:pt x="1092" y="379"/>
                </a:lnTo>
                <a:lnTo>
                  <a:pt x="1092" y="380"/>
                </a:lnTo>
                <a:lnTo>
                  <a:pt x="1091" y="380"/>
                </a:lnTo>
                <a:lnTo>
                  <a:pt x="1091" y="379"/>
                </a:lnTo>
                <a:lnTo>
                  <a:pt x="1092" y="379"/>
                </a:lnTo>
                <a:lnTo>
                  <a:pt x="1092" y="378"/>
                </a:lnTo>
                <a:lnTo>
                  <a:pt x="1092" y="377"/>
                </a:lnTo>
                <a:lnTo>
                  <a:pt x="1093" y="377"/>
                </a:lnTo>
                <a:lnTo>
                  <a:pt x="1092" y="377"/>
                </a:lnTo>
                <a:lnTo>
                  <a:pt x="1092" y="378"/>
                </a:lnTo>
                <a:lnTo>
                  <a:pt x="1091" y="379"/>
                </a:lnTo>
                <a:lnTo>
                  <a:pt x="1091" y="380"/>
                </a:lnTo>
                <a:lnTo>
                  <a:pt x="1090" y="380"/>
                </a:lnTo>
                <a:lnTo>
                  <a:pt x="1089" y="380"/>
                </a:lnTo>
                <a:lnTo>
                  <a:pt x="1089" y="380"/>
                </a:lnTo>
                <a:lnTo>
                  <a:pt x="1089" y="381"/>
                </a:lnTo>
                <a:lnTo>
                  <a:pt x="1088" y="381"/>
                </a:lnTo>
                <a:lnTo>
                  <a:pt x="1088" y="380"/>
                </a:lnTo>
                <a:lnTo>
                  <a:pt x="1088" y="379"/>
                </a:lnTo>
                <a:lnTo>
                  <a:pt x="1087" y="380"/>
                </a:lnTo>
                <a:lnTo>
                  <a:pt x="1086" y="380"/>
                </a:lnTo>
                <a:lnTo>
                  <a:pt x="1085" y="381"/>
                </a:lnTo>
                <a:lnTo>
                  <a:pt x="1084" y="381"/>
                </a:lnTo>
                <a:lnTo>
                  <a:pt x="1083" y="382"/>
                </a:lnTo>
                <a:lnTo>
                  <a:pt x="1084" y="382"/>
                </a:lnTo>
                <a:lnTo>
                  <a:pt x="1083" y="383"/>
                </a:lnTo>
                <a:lnTo>
                  <a:pt x="1083" y="384"/>
                </a:lnTo>
                <a:lnTo>
                  <a:pt x="1083" y="385"/>
                </a:lnTo>
                <a:lnTo>
                  <a:pt x="1083" y="386"/>
                </a:lnTo>
                <a:lnTo>
                  <a:pt x="1082" y="386"/>
                </a:lnTo>
                <a:lnTo>
                  <a:pt x="1082" y="385"/>
                </a:lnTo>
                <a:lnTo>
                  <a:pt x="1081" y="385"/>
                </a:lnTo>
                <a:lnTo>
                  <a:pt x="1082" y="384"/>
                </a:lnTo>
                <a:lnTo>
                  <a:pt x="1081" y="384"/>
                </a:lnTo>
                <a:lnTo>
                  <a:pt x="1082" y="383"/>
                </a:lnTo>
                <a:lnTo>
                  <a:pt x="1082" y="382"/>
                </a:lnTo>
                <a:lnTo>
                  <a:pt x="1081" y="382"/>
                </a:lnTo>
                <a:lnTo>
                  <a:pt x="1081" y="381"/>
                </a:lnTo>
                <a:lnTo>
                  <a:pt x="1080" y="381"/>
                </a:lnTo>
                <a:lnTo>
                  <a:pt x="1080" y="382"/>
                </a:lnTo>
                <a:lnTo>
                  <a:pt x="1080" y="381"/>
                </a:lnTo>
                <a:lnTo>
                  <a:pt x="1079" y="381"/>
                </a:lnTo>
                <a:lnTo>
                  <a:pt x="1080" y="381"/>
                </a:lnTo>
                <a:lnTo>
                  <a:pt x="1080" y="381"/>
                </a:lnTo>
                <a:lnTo>
                  <a:pt x="1080" y="380"/>
                </a:lnTo>
                <a:lnTo>
                  <a:pt x="1080" y="380"/>
                </a:lnTo>
                <a:lnTo>
                  <a:pt x="1080" y="381"/>
                </a:lnTo>
                <a:lnTo>
                  <a:pt x="1079" y="381"/>
                </a:lnTo>
                <a:lnTo>
                  <a:pt x="1078" y="381"/>
                </a:lnTo>
                <a:lnTo>
                  <a:pt x="1078" y="381"/>
                </a:lnTo>
                <a:lnTo>
                  <a:pt x="1077" y="381"/>
                </a:lnTo>
                <a:lnTo>
                  <a:pt x="1077" y="381"/>
                </a:lnTo>
                <a:lnTo>
                  <a:pt x="1078" y="381"/>
                </a:lnTo>
                <a:lnTo>
                  <a:pt x="1078" y="380"/>
                </a:lnTo>
                <a:lnTo>
                  <a:pt x="1077" y="380"/>
                </a:lnTo>
                <a:lnTo>
                  <a:pt x="1077" y="379"/>
                </a:lnTo>
                <a:lnTo>
                  <a:pt x="1076" y="379"/>
                </a:lnTo>
                <a:lnTo>
                  <a:pt x="1076" y="378"/>
                </a:lnTo>
                <a:lnTo>
                  <a:pt x="1077" y="377"/>
                </a:lnTo>
                <a:lnTo>
                  <a:pt x="1077" y="376"/>
                </a:lnTo>
                <a:lnTo>
                  <a:pt x="1078" y="376"/>
                </a:lnTo>
                <a:lnTo>
                  <a:pt x="1078" y="375"/>
                </a:lnTo>
                <a:lnTo>
                  <a:pt x="1079" y="375"/>
                </a:lnTo>
                <a:lnTo>
                  <a:pt x="1080" y="373"/>
                </a:lnTo>
                <a:lnTo>
                  <a:pt x="1080" y="372"/>
                </a:lnTo>
                <a:lnTo>
                  <a:pt x="1081" y="372"/>
                </a:lnTo>
                <a:lnTo>
                  <a:pt x="1081" y="372"/>
                </a:lnTo>
                <a:lnTo>
                  <a:pt x="1082" y="372"/>
                </a:lnTo>
                <a:lnTo>
                  <a:pt x="1082" y="371"/>
                </a:lnTo>
                <a:lnTo>
                  <a:pt x="1083" y="371"/>
                </a:lnTo>
                <a:lnTo>
                  <a:pt x="1083" y="370"/>
                </a:lnTo>
                <a:lnTo>
                  <a:pt x="1084" y="369"/>
                </a:lnTo>
                <a:lnTo>
                  <a:pt x="1084" y="368"/>
                </a:lnTo>
                <a:lnTo>
                  <a:pt x="1085" y="368"/>
                </a:lnTo>
                <a:lnTo>
                  <a:pt x="1085" y="367"/>
                </a:lnTo>
                <a:lnTo>
                  <a:pt x="1086" y="366"/>
                </a:lnTo>
                <a:lnTo>
                  <a:pt x="1087" y="365"/>
                </a:lnTo>
                <a:lnTo>
                  <a:pt x="1088" y="365"/>
                </a:lnTo>
                <a:lnTo>
                  <a:pt x="1088" y="364"/>
                </a:lnTo>
                <a:lnTo>
                  <a:pt x="1089" y="364"/>
                </a:lnTo>
                <a:lnTo>
                  <a:pt x="1089" y="364"/>
                </a:lnTo>
                <a:lnTo>
                  <a:pt x="1090" y="363"/>
                </a:lnTo>
                <a:lnTo>
                  <a:pt x="1090" y="363"/>
                </a:lnTo>
                <a:lnTo>
                  <a:pt x="1091" y="363"/>
                </a:lnTo>
                <a:lnTo>
                  <a:pt x="1092" y="363"/>
                </a:lnTo>
                <a:lnTo>
                  <a:pt x="1092" y="362"/>
                </a:lnTo>
                <a:lnTo>
                  <a:pt x="1093" y="362"/>
                </a:lnTo>
                <a:lnTo>
                  <a:pt x="1093" y="361"/>
                </a:lnTo>
                <a:lnTo>
                  <a:pt x="1094" y="361"/>
                </a:lnTo>
                <a:lnTo>
                  <a:pt x="1094" y="360"/>
                </a:lnTo>
                <a:lnTo>
                  <a:pt x="1095" y="360"/>
                </a:lnTo>
                <a:lnTo>
                  <a:pt x="1095" y="359"/>
                </a:lnTo>
                <a:lnTo>
                  <a:pt x="1096" y="359"/>
                </a:lnTo>
                <a:lnTo>
                  <a:pt x="1096" y="358"/>
                </a:lnTo>
                <a:lnTo>
                  <a:pt x="1097" y="358"/>
                </a:lnTo>
                <a:lnTo>
                  <a:pt x="1096" y="358"/>
                </a:lnTo>
                <a:lnTo>
                  <a:pt x="1097" y="357"/>
                </a:lnTo>
                <a:lnTo>
                  <a:pt x="1097" y="356"/>
                </a:lnTo>
                <a:lnTo>
                  <a:pt x="1098" y="356"/>
                </a:lnTo>
                <a:lnTo>
                  <a:pt x="1098" y="355"/>
                </a:lnTo>
                <a:lnTo>
                  <a:pt x="1098" y="354"/>
                </a:lnTo>
                <a:lnTo>
                  <a:pt x="1099" y="354"/>
                </a:lnTo>
                <a:lnTo>
                  <a:pt x="1099" y="354"/>
                </a:lnTo>
                <a:lnTo>
                  <a:pt x="1099" y="354"/>
                </a:lnTo>
                <a:lnTo>
                  <a:pt x="1099" y="353"/>
                </a:lnTo>
                <a:lnTo>
                  <a:pt x="1100" y="353"/>
                </a:lnTo>
                <a:lnTo>
                  <a:pt x="1100" y="352"/>
                </a:lnTo>
                <a:lnTo>
                  <a:pt x="1101" y="351"/>
                </a:lnTo>
                <a:lnTo>
                  <a:pt x="1102" y="351"/>
                </a:lnTo>
                <a:lnTo>
                  <a:pt x="1101" y="351"/>
                </a:lnTo>
                <a:lnTo>
                  <a:pt x="1101" y="350"/>
                </a:lnTo>
                <a:lnTo>
                  <a:pt x="1102" y="349"/>
                </a:lnTo>
                <a:lnTo>
                  <a:pt x="1103" y="348"/>
                </a:lnTo>
                <a:lnTo>
                  <a:pt x="1103" y="347"/>
                </a:lnTo>
                <a:lnTo>
                  <a:pt x="1104" y="347"/>
                </a:lnTo>
                <a:lnTo>
                  <a:pt x="1104" y="346"/>
                </a:lnTo>
                <a:lnTo>
                  <a:pt x="1105" y="346"/>
                </a:lnTo>
                <a:lnTo>
                  <a:pt x="1105" y="347"/>
                </a:lnTo>
                <a:lnTo>
                  <a:pt x="1105" y="348"/>
                </a:lnTo>
                <a:lnTo>
                  <a:pt x="1105" y="347"/>
                </a:lnTo>
                <a:lnTo>
                  <a:pt x="1106" y="346"/>
                </a:lnTo>
                <a:lnTo>
                  <a:pt x="1106" y="345"/>
                </a:lnTo>
                <a:lnTo>
                  <a:pt x="1105" y="345"/>
                </a:lnTo>
                <a:lnTo>
                  <a:pt x="1105" y="346"/>
                </a:lnTo>
                <a:lnTo>
                  <a:pt x="1104" y="346"/>
                </a:lnTo>
                <a:lnTo>
                  <a:pt x="1105" y="345"/>
                </a:lnTo>
                <a:lnTo>
                  <a:pt x="1105" y="345"/>
                </a:lnTo>
                <a:lnTo>
                  <a:pt x="1106" y="344"/>
                </a:lnTo>
                <a:lnTo>
                  <a:pt x="1106" y="343"/>
                </a:lnTo>
                <a:lnTo>
                  <a:pt x="1107" y="343"/>
                </a:lnTo>
                <a:lnTo>
                  <a:pt x="1107" y="342"/>
                </a:lnTo>
                <a:lnTo>
                  <a:pt x="1108" y="342"/>
                </a:lnTo>
                <a:lnTo>
                  <a:pt x="1108" y="343"/>
                </a:lnTo>
                <a:lnTo>
                  <a:pt x="1108" y="342"/>
                </a:lnTo>
                <a:lnTo>
                  <a:pt x="1108" y="341"/>
                </a:lnTo>
                <a:lnTo>
                  <a:pt x="1108" y="340"/>
                </a:lnTo>
                <a:lnTo>
                  <a:pt x="1108" y="339"/>
                </a:lnTo>
                <a:lnTo>
                  <a:pt x="1109" y="339"/>
                </a:lnTo>
                <a:lnTo>
                  <a:pt x="1109" y="338"/>
                </a:lnTo>
                <a:lnTo>
                  <a:pt x="1110" y="338"/>
                </a:lnTo>
                <a:lnTo>
                  <a:pt x="1110" y="337"/>
                </a:lnTo>
                <a:lnTo>
                  <a:pt x="1109" y="337"/>
                </a:lnTo>
                <a:lnTo>
                  <a:pt x="1108" y="336"/>
                </a:lnTo>
                <a:lnTo>
                  <a:pt x="1108" y="336"/>
                </a:lnTo>
                <a:lnTo>
                  <a:pt x="1108" y="336"/>
                </a:lnTo>
                <a:lnTo>
                  <a:pt x="1108" y="336"/>
                </a:lnTo>
                <a:lnTo>
                  <a:pt x="1108" y="336"/>
                </a:lnTo>
                <a:lnTo>
                  <a:pt x="1108" y="335"/>
                </a:lnTo>
                <a:lnTo>
                  <a:pt x="1108" y="333"/>
                </a:lnTo>
                <a:lnTo>
                  <a:pt x="1108" y="332"/>
                </a:lnTo>
                <a:lnTo>
                  <a:pt x="1109" y="332"/>
                </a:lnTo>
                <a:lnTo>
                  <a:pt x="1108" y="332"/>
                </a:lnTo>
                <a:lnTo>
                  <a:pt x="1109" y="331"/>
                </a:lnTo>
                <a:lnTo>
                  <a:pt x="1110" y="330"/>
                </a:lnTo>
                <a:lnTo>
                  <a:pt x="1110" y="329"/>
                </a:lnTo>
                <a:lnTo>
                  <a:pt x="1110" y="328"/>
                </a:lnTo>
                <a:lnTo>
                  <a:pt x="1111" y="327"/>
                </a:lnTo>
                <a:lnTo>
                  <a:pt x="1111" y="326"/>
                </a:lnTo>
                <a:lnTo>
                  <a:pt x="1112" y="326"/>
                </a:lnTo>
                <a:lnTo>
                  <a:pt x="1112" y="326"/>
                </a:lnTo>
                <a:lnTo>
                  <a:pt x="1114" y="324"/>
                </a:lnTo>
                <a:lnTo>
                  <a:pt x="1115" y="324"/>
                </a:lnTo>
                <a:lnTo>
                  <a:pt x="1114" y="323"/>
                </a:lnTo>
                <a:lnTo>
                  <a:pt x="1114" y="322"/>
                </a:lnTo>
                <a:lnTo>
                  <a:pt x="1115" y="322"/>
                </a:lnTo>
                <a:lnTo>
                  <a:pt x="1116" y="321"/>
                </a:lnTo>
                <a:lnTo>
                  <a:pt x="1116" y="320"/>
                </a:lnTo>
                <a:lnTo>
                  <a:pt x="1117" y="319"/>
                </a:lnTo>
                <a:lnTo>
                  <a:pt x="1117" y="318"/>
                </a:lnTo>
                <a:lnTo>
                  <a:pt x="1117" y="317"/>
                </a:lnTo>
                <a:lnTo>
                  <a:pt x="1118" y="317"/>
                </a:lnTo>
                <a:lnTo>
                  <a:pt x="1119" y="316"/>
                </a:lnTo>
                <a:lnTo>
                  <a:pt x="1119" y="315"/>
                </a:lnTo>
                <a:lnTo>
                  <a:pt x="1119" y="314"/>
                </a:lnTo>
                <a:lnTo>
                  <a:pt x="1120" y="313"/>
                </a:lnTo>
                <a:lnTo>
                  <a:pt x="1121" y="312"/>
                </a:lnTo>
                <a:lnTo>
                  <a:pt x="1121" y="311"/>
                </a:lnTo>
                <a:lnTo>
                  <a:pt x="1121" y="310"/>
                </a:lnTo>
                <a:lnTo>
                  <a:pt x="1122" y="311"/>
                </a:lnTo>
                <a:lnTo>
                  <a:pt x="1121" y="309"/>
                </a:lnTo>
                <a:lnTo>
                  <a:pt x="1122" y="309"/>
                </a:lnTo>
                <a:lnTo>
                  <a:pt x="1122" y="308"/>
                </a:lnTo>
                <a:lnTo>
                  <a:pt x="1123" y="308"/>
                </a:lnTo>
                <a:lnTo>
                  <a:pt x="1123" y="308"/>
                </a:lnTo>
                <a:lnTo>
                  <a:pt x="1124" y="307"/>
                </a:lnTo>
                <a:lnTo>
                  <a:pt x="1125" y="306"/>
                </a:lnTo>
                <a:lnTo>
                  <a:pt x="1125" y="305"/>
                </a:lnTo>
                <a:lnTo>
                  <a:pt x="1126" y="304"/>
                </a:lnTo>
                <a:lnTo>
                  <a:pt x="1126" y="302"/>
                </a:lnTo>
                <a:lnTo>
                  <a:pt x="1126" y="302"/>
                </a:lnTo>
                <a:lnTo>
                  <a:pt x="1127" y="301"/>
                </a:lnTo>
                <a:lnTo>
                  <a:pt x="1128" y="301"/>
                </a:lnTo>
                <a:lnTo>
                  <a:pt x="1128" y="300"/>
                </a:lnTo>
                <a:lnTo>
                  <a:pt x="1129" y="299"/>
                </a:lnTo>
                <a:lnTo>
                  <a:pt x="1129" y="299"/>
                </a:lnTo>
                <a:lnTo>
                  <a:pt x="1130" y="299"/>
                </a:lnTo>
                <a:lnTo>
                  <a:pt x="1132" y="296"/>
                </a:lnTo>
                <a:lnTo>
                  <a:pt x="1132" y="295"/>
                </a:lnTo>
                <a:lnTo>
                  <a:pt x="1131" y="295"/>
                </a:lnTo>
                <a:lnTo>
                  <a:pt x="1133" y="294"/>
                </a:lnTo>
                <a:lnTo>
                  <a:pt x="1134" y="293"/>
                </a:lnTo>
                <a:lnTo>
                  <a:pt x="1134" y="292"/>
                </a:lnTo>
                <a:lnTo>
                  <a:pt x="1135" y="292"/>
                </a:lnTo>
                <a:lnTo>
                  <a:pt x="1135" y="291"/>
                </a:lnTo>
                <a:lnTo>
                  <a:pt x="1135" y="291"/>
                </a:lnTo>
                <a:lnTo>
                  <a:pt x="1136" y="291"/>
                </a:lnTo>
                <a:lnTo>
                  <a:pt x="1136" y="290"/>
                </a:lnTo>
                <a:lnTo>
                  <a:pt x="1137" y="290"/>
                </a:lnTo>
                <a:lnTo>
                  <a:pt x="1138" y="290"/>
                </a:lnTo>
                <a:lnTo>
                  <a:pt x="1138" y="289"/>
                </a:lnTo>
                <a:lnTo>
                  <a:pt x="1140" y="288"/>
                </a:lnTo>
                <a:lnTo>
                  <a:pt x="1141" y="287"/>
                </a:lnTo>
                <a:lnTo>
                  <a:pt x="1141" y="286"/>
                </a:lnTo>
                <a:lnTo>
                  <a:pt x="1141" y="285"/>
                </a:lnTo>
                <a:lnTo>
                  <a:pt x="1142" y="285"/>
                </a:lnTo>
                <a:lnTo>
                  <a:pt x="1142" y="284"/>
                </a:lnTo>
                <a:lnTo>
                  <a:pt x="1143" y="284"/>
                </a:lnTo>
                <a:lnTo>
                  <a:pt x="1144" y="284"/>
                </a:lnTo>
                <a:lnTo>
                  <a:pt x="1144" y="283"/>
                </a:lnTo>
                <a:lnTo>
                  <a:pt x="1145" y="283"/>
                </a:lnTo>
                <a:lnTo>
                  <a:pt x="1145" y="282"/>
                </a:lnTo>
                <a:lnTo>
                  <a:pt x="1146" y="282"/>
                </a:lnTo>
                <a:lnTo>
                  <a:pt x="1147" y="281"/>
                </a:lnTo>
                <a:lnTo>
                  <a:pt x="1148" y="281"/>
                </a:lnTo>
                <a:lnTo>
                  <a:pt x="1149" y="280"/>
                </a:lnTo>
                <a:lnTo>
                  <a:pt x="1149" y="279"/>
                </a:lnTo>
                <a:lnTo>
                  <a:pt x="1149" y="278"/>
                </a:lnTo>
                <a:lnTo>
                  <a:pt x="1151" y="277"/>
                </a:lnTo>
                <a:lnTo>
                  <a:pt x="1152" y="276"/>
                </a:lnTo>
                <a:lnTo>
                  <a:pt x="1153" y="276"/>
                </a:lnTo>
                <a:lnTo>
                  <a:pt x="1154" y="276"/>
                </a:lnTo>
                <a:lnTo>
                  <a:pt x="1155" y="275"/>
                </a:lnTo>
                <a:lnTo>
                  <a:pt x="1155" y="274"/>
                </a:lnTo>
                <a:lnTo>
                  <a:pt x="1156" y="273"/>
                </a:lnTo>
                <a:lnTo>
                  <a:pt x="1157" y="273"/>
                </a:lnTo>
                <a:lnTo>
                  <a:pt x="1158" y="273"/>
                </a:lnTo>
                <a:lnTo>
                  <a:pt x="1158" y="272"/>
                </a:lnTo>
                <a:lnTo>
                  <a:pt x="1159" y="271"/>
                </a:lnTo>
                <a:lnTo>
                  <a:pt x="1160" y="271"/>
                </a:lnTo>
                <a:lnTo>
                  <a:pt x="1161" y="271"/>
                </a:lnTo>
                <a:lnTo>
                  <a:pt x="1162" y="271"/>
                </a:lnTo>
                <a:lnTo>
                  <a:pt x="1162" y="272"/>
                </a:lnTo>
                <a:lnTo>
                  <a:pt x="1162" y="271"/>
                </a:lnTo>
                <a:lnTo>
                  <a:pt x="1163" y="271"/>
                </a:lnTo>
                <a:lnTo>
                  <a:pt x="1163" y="272"/>
                </a:lnTo>
                <a:lnTo>
                  <a:pt x="1164" y="272"/>
                </a:lnTo>
                <a:lnTo>
                  <a:pt x="1165" y="272"/>
                </a:lnTo>
                <a:lnTo>
                  <a:pt x="1166" y="272"/>
                </a:lnTo>
                <a:lnTo>
                  <a:pt x="1166" y="271"/>
                </a:lnTo>
                <a:lnTo>
                  <a:pt x="1167" y="271"/>
                </a:lnTo>
                <a:lnTo>
                  <a:pt x="1168" y="271"/>
                </a:lnTo>
                <a:lnTo>
                  <a:pt x="1169" y="271"/>
                </a:lnTo>
                <a:lnTo>
                  <a:pt x="1170" y="271"/>
                </a:lnTo>
                <a:lnTo>
                  <a:pt x="1170" y="270"/>
                </a:lnTo>
                <a:lnTo>
                  <a:pt x="1170" y="271"/>
                </a:lnTo>
                <a:lnTo>
                  <a:pt x="1171" y="270"/>
                </a:lnTo>
                <a:lnTo>
                  <a:pt x="1171" y="270"/>
                </a:lnTo>
                <a:lnTo>
                  <a:pt x="1172" y="270"/>
                </a:lnTo>
                <a:lnTo>
                  <a:pt x="1172" y="269"/>
                </a:lnTo>
                <a:lnTo>
                  <a:pt x="1172" y="268"/>
                </a:lnTo>
                <a:lnTo>
                  <a:pt x="1172" y="269"/>
                </a:lnTo>
                <a:lnTo>
                  <a:pt x="1173" y="268"/>
                </a:lnTo>
                <a:lnTo>
                  <a:pt x="1174" y="268"/>
                </a:lnTo>
                <a:lnTo>
                  <a:pt x="1174" y="267"/>
                </a:lnTo>
                <a:lnTo>
                  <a:pt x="1175" y="267"/>
                </a:lnTo>
                <a:lnTo>
                  <a:pt x="1176" y="267"/>
                </a:lnTo>
                <a:lnTo>
                  <a:pt x="1176" y="266"/>
                </a:lnTo>
                <a:lnTo>
                  <a:pt x="1177" y="266"/>
                </a:lnTo>
                <a:lnTo>
                  <a:pt x="1178" y="265"/>
                </a:lnTo>
                <a:lnTo>
                  <a:pt x="1179" y="264"/>
                </a:lnTo>
                <a:lnTo>
                  <a:pt x="1180" y="264"/>
                </a:lnTo>
                <a:lnTo>
                  <a:pt x="1181" y="264"/>
                </a:lnTo>
                <a:lnTo>
                  <a:pt x="1181" y="263"/>
                </a:lnTo>
                <a:lnTo>
                  <a:pt x="1182" y="262"/>
                </a:lnTo>
                <a:lnTo>
                  <a:pt x="1183" y="261"/>
                </a:lnTo>
                <a:lnTo>
                  <a:pt x="1183" y="260"/>
                </a:lnTo>
                <a:lnTo>
                  <a:pt x="1184" y="259"/>
                </a:lnTo>
                <a:lnTo>
                  <a:pt x="1183" y="258"/>
                </a:lnTo>
                <a:lnTo>
                  <a:pt x="1184" y="258"/>
                </a:lnTo>
                <a:lnTo>
                  <a:pt x="1185" y="257"/>
                </a:lnTo>
                <a:lnTo>
                  <a:pt x="1184" y="257"/>
                </a:lnTo>
                <a:lnTo>
                  <a:pt x="1184" y="256"/>
                </a:lnTo>
                <a:lnTo>
                  <a:pt x="1184" y="255"/>
                </a:lnTo>
                <a:lnTo>
                  <a:pt x="1184" y="254"/>
                </a:lnTo>
                <a:lnTo>
                  <a:pt x="1185" y="254"/>
                </a:lnTo>
                <a:lnTo>
                  <a:pt x="1186" y="253"/>
                </a:lnTo>
                <a:lnTo>
                  <a:pt x="1187" y="253"/>
                </a:lnTo>
                <a:lnTo>
                  <a:pt x="1188" y="253"/>
                </a:lnTo>
                <a:lnTo>
                  <a:pt x="1187" y="252"/>
                </a:lnTo>
                <a:lnTo>
                  <a:pt x="1188" y="252"/>
                </a:lnTo>
                <a:lnTo>
                  <a:pt x="1189" y="251"/>
                </a:lnTo>
                <a:lnTo>
                  <a:pt x="1190" y="250"/>
                </a:lnTo>
                <a:lnTo>
                  <a:pt x="1190" y="249"/>
                </a:lnTo>
                <a:lnTo>
                  <a:pt x="1190" y="249"/>
                </a:lnTo>
                <a:lnTo>
                  <a:pt x="1192" y="248"/>
                </a:lnTo>
                <a:lnTo>
                  <a:pt x="1193" y="248"/>
                </a:lnTo>
                <a:lnTo>
                  <a:pt x="1194" y="247"/>
                </a:lnTo>
                <a:lnTo>
                  <a:pt x="1195" y="248"/>
                </a:lnTo>
                <a:lnTo>
                  <a:pt x="1195" y="247"/>
                </a:lnTo>
                <a:lnTo>
                  <a:pt x="1197" y="245"/>
                </a:lnTo>
                <a:lnTo>
                  <a:pt x="1199" y="244"/>
                </a:lnTo>
                <a:lnTo>
                  <a:pt x="1199" y="244"/>
                </a:lnTo>
                <a:lnTo>
                  <a:pt x="1198" y="244"/>
                </a:lnTo>
                <a:lnTo>
                  <a:pt x="1199" y="243"/>
                </a:lnTo>
                <a:lnTo>
                  <a:pt x="1198" y="242"/>
                </a:lnTo>
                <a:lnTo>
                  <a:pt x="1199" y="242"/>
                </a:lnTo>
                <a:lnTo>
                  <a:pt x="1199" y="242"/>
                </a:lnTo>
                <a:lnTo>
                  <a:pt x="1200" y="242"/>
                </a:lnTo>
                <a:lnTo>
                  <a:pt x="1202" y="242"/>
                </a:lnTo>
                <a:lnTo>
                  <a:pt x="1204" y="242"/>
                </a:lnTo>
                <a:lnTo>
                  <a:pt x="1205" y="242"/>
                </a:lnTo>
                <a:lnTo>
                  <a:pt x="1206" y="242"/>
                </a:lnTo>
                <a:lnTo>
                  <a:pt x="1207" y="241"/>
                </a:lnTo>
                <a:lnTo>
                  <a:pt x="1208" y="240"/>
                </a:lnTo>
                <a:lnTo>
                  <a:pt x="1208" y="239"/>
                </a:lnTo>
                <a:lnTo>
                  <a:pt x="1209" y="238"/>
                </a:lnTo>
                <a:lnTo>
                  <a:pt x="1211" y="236"/>
                </a:lnTo>
                <a:lnTo>
                  <a:pt x="1212" y="235"/>
                </a:lnTo>
                <a:lnTo>
                  <a:pt x="1212" y="233"/>
                </a:lnTo>
                <a:lnTo>
                  <a:pt x="1213" y="231"/>
                </a:lnTo>
                <a:lnTo>
                  <a:pt x="1213" y="230"/>
                </a:lnTo>
                <a:lnTo>
                  <a:pt x="1214" y="229"/>
                </a:lnTo>
                <a:lnTo>
                  <a:pt x="1215" y="229"/>
                </a:lnTo>
                <a:lnTo>
                  <a:pt x="1216" y="229"/>
                </a:lnTo>
                <a:lnTo>
                  <a:pt x="1217" y="228"/>
                </a:lnTo>
                <a:lnTo>
                  <a:pt x="1216" y="228"/>
                </a:lnTo>
                <a:lnTo>
                  <a:pt x="1217" y="228"/>
                </a:lnTo>
                <a:lnTo>
                  <a:pt x="1217" y="227"/>
                </a:lnTo>
                <a:lnTo>
                  <a:pt x="1217" y="227"/>
                </a:lnTo>
                <a:lnTo>
                  <a:pt x="1217" y="226"/>
                </a:lnTo>
                <a:lnTo>
                  <a:pt x="1218" y="226"/>
                </a:lnTo>
                <a:lnTo>
                  <a:pt x="1218" y="226"/>
                </a:lnTo>
                <a:lnTo>
                  <a:pt x="1219" y="225"/>
                </a:lnTo>
                <a:lnTo>
                  <a:pt x="1219" y="224"/>
                </a:lnTo>
                <a:lnTo>
                  <a:pt x="1220" y="223"/>
                </a:lnTo>
                <a:lnTo>
                  <a:pt x="1220" y="222"/>
                </a:lnTo>
                <a:lnTo>
                  <a:pt x="1220" y="220"/>
                </a:lnTo>
                <a:lnTo>
                  <a:pt x="1221" y="220"/>
                </a:lnTo>
                <a:lnTo>
                  <a:pt x="1223" y="219"/>
                </a:lnTo>
                <a:lnTo>
                  <a:pt x="1223" y="218"/>
                </a:lnTo>
                <a:lnTo>
                  <a:pt x="1224" y="218"/>
                </a:lnTo>
                <a:lnTo>
                  <a:pt x="1225" y="217"/>
                </a:lnTo>
                <a:lnTo>
                  <a:pt x="1226" y="217"/>
                </a:lnTo>
                <a:lnTo>
                  <a:pt x="1227" y="217"/>
                </a:lnTo>
                <a:lnTo>
                  <a:pt x="1228" y="217"/>
                </a:lnTo>
                <a:lnTo>
                  <a:pt x="1231" y="216"/>
                </a:lnTo>
                <a:lnTo>
                  <a:pt x="1232" y="216"/>
                </a:lnTo>
                <a:lnTo>
                  <a:pt x="1233" y="216"/>
                </a:lnTo>
                <a:lnTo>
                  <a:pt x="1234" y="216"/>
                </a:lnTo>
                <a:lnTo>
                  <a:pt x="1235" y="216"/>
                </a:lnTo>
                <a:lnTo>
                  <a:pt x="1235" y="216"/>
                </a:lnTo>
                <a:lnTo>
                  <a:pt x="1236" y="215"/>
                </a:lnTo>
                <a:lnTo>
                  <a:pt x="1237" y="213"/>
                </a:lnTo>
                <a:lnTo>
                  <a:pt x="1236" y="212"/>
                </a:lnTo>
                <a:lnTo>
                  <a:pt x="1236" y="211"/>
                </a:lnTo>
                <a:lnTo>
                  <a:pt x="1235" y="209"/>
                </a:lnTo>
                <a:lnTo>
                  <a:pt x="1235" y="208"/>
                </a:lnTo>
                <a:lnTo>
                  <a:pt x="1234" y="207"/>
                </a:lnTo>
                <a:lnTo>
                  <a:pt x="1233" y="205"/>
                </a:lnTo>
                <a:lnTo>
                  <a:pt x="1233" y="204"/>
                </a:lnTo>
                <a:lnTo>
                  <a:pt x="1234" y="203"/>
                </a:lnTo>
                <a:lnTo>
                  <a:pt x="1234" y="201"/>
                </a:lnTo>
                <a:lnTo>
                  <a:pt x="1235" y="198"/>
                </a:lnTo>
                <a:lnTo>
                  <a:pt x="1235" y="198"/>
                </a:lnTo>
                <a:lnTo>
                  <a:pt x="1235" y="197"/>
                </a:lnTo>
                <a:lnTo>
                  <a:pt x="1235" y="194"/>
                </a:lnTo>
                <a:lnTo>
                  <a:pt x="1235" y="193"/>
                </a:lnTo>
                <a:lnTo>
                  <a:pt x="1235" y="189"/>
                </a:lnTo>
                <a:lnTo>
                  <a:pt x="1235" y="189"/>
                </a:lnTo>
                <a:lnTo>
                  <a:pt x="1235" y="188"/>
                </a:lnTo>
                <a:lnTo>
                  <a:pt x="1235" y="186"/>
                </a:lnTo>
                <a:lnTo>
                  <a:pt x="1236" y="182"/>
                </a:lnTo>
                <a:lnTo>
                  <a:pt x="1236" y="181"/>
                </a:lnTo>
                <a:lnTo>
                  <a:pt x="1236" y="180"/>
                </a:lnTo>
                <a:lnTo>
                  <a:pt x="1237" y="179"/>
                </a:lnTo>
                <a:lnTo>
                  <a:pt x="1238" y="179"/>
                </a:lnTo>
                <a:lnTo>
                  <a:pt x="1239" y="178"/>
                </a:lnTo>
                <a:lnTo>
                  <a:pt x="1239" y="177"/>
                </a:lnTo>
                <a:lnTo>
                  <a:pt x="1240" y="176"/>
                </a:lnTo>
                <a:lnTo>
                  <a:pt x="1240" y="175"/>
                </a:lnTo>
                <a:lnTo>
                  <a:pt x="1241" y="174"/>
                </a:lnTo>
                <a:lnTo>
                  <a:pt x="1242" y="171"/>
                </a:lnTo>
                <a:lnTo>
                  <a:pt x="1243" y="171"/>
                </a:lnTo>
                <a:lnTo>
                  <a:pt x="1243" y="171"/>
                </a:lnTo>
                <a:lnTo>
                  <a:pt x="1244" y="169"/>
                </a:lnTo>
                <a:lnTo>
                  <a:pt x="1244" y="169"/>
                </a:lnTo>
                <a:lnTo>
                  <a:pt x="1244" y="167"/>
                </a:lnTo>
                <a:lnTo>
                  <a:pt x="1244" y="166"/>
                </a:lnTo>
                <a:lnTo>
                  <a:pt x="1244" y="165"/>
                </a:lnTo>
                <a:lnTo>
                  <a:pt x="1244" y="163"/>
                </a:lnTo>
                <a:lnTo>
                  <a:pt x="1244" y="162"/>
                </a:lnTo>
                <a:lnTo>
                  <a:pt x="1244" y="162"/>
                </a:lnTo>
                <a:lnTo>
                  <a:pt x="1244" y="161"/>
                </a:lnTo>
                <a:lnTo>
                  <a:pt x="1244" y="159"/>
                </a:lnTo>
                <a:lnTo>
                  <a:pt x="1244" y="157"/>
                </a:lnTo>
                <a:lnTo>
                  <a:pt x="1244" y="156"/>
                </a:lnTo>
                <a:lnTo>
                  <a:pt x="1245" y="155"/>
                </a:lnTo>
                <a:lnTo>
                  <a:pt x="1245" y="152"/>
                </a:lnTo>
                <a:lnTo>
                  <a:pt x="1245" y="151"/>
                </a:lnTo>
                <a:lnTo>
                  <a:pt x="1246" y="150"/>
                </a:lnTo>
                <a:lnTo>
                  <a:pt x="1247" y="151"/>
                </a:lnTo>
                <a:lnTo>
                  <a:pt x="1247" y="150"/>
                </a:lnTo>
                <a:lnTo>
                  <a:pt x="1248" y="150"/>
                </a:lnTo>
                <a:lnTo>
                  <a:pt x="1251" y="148"/>
                </a:lnTo>
                <a:lnTo>
                  <a:pt x="1252" y="147"/>
                </a:lnTo>
                <a:lnTo>
                  <a:pt x="1253" y="147"/>
                </a:lnTo>
                <a:lnTo>
                  <a:pt x="1254" y="147"/>
                </a:lnTo>
                <a:lnTo>
                  <a:pt x="1254" y="146"/>
                </a:lnTo>
                <a:lnTo>
                  <a:pt x="1255" y="145"/>
                </a:lnTo>
                <a:lnTo>
                  <a:pt x="1256" y="144"/>
                </a:lnTo>
                <a:lnTo>
                  <a:pt x="1256" y="143"/>
                </a:lnTo>
                <a:lnTo>
                  <a:pt x="1257" y="143"/>
                </a:lnTo>
                <a:lnTo>
                  <a:pt x="1257" y="143"/>
                </a:lnTo>
                <a:lnTo>
                  <a:pt x="1257" y="143"/>
                </a:lnTo>
                <a:lnTo>
                  <a:pt x="1257" y="144"/>
                </a:lnTo>
                <a:lnTo>
                  <a:pt x="1258" y="144"/>
                </a:lnTo>
                <a:lnTo>
                  <a:pt x="1259" y="145"/>
                </a:lnTo>
                <a:lnTo>
                  <a:pt x="1260" y="144"/>
                </a:lnTo>
                <a:lnTo>
                  <a:pt x="1260" y="143"/>
                </a:lnTo>
                <a:lnTo>
                  <a:pt x="1259" y="143"/>
                </a:lnTo>
                <a:lnTo>
                  <a:pt x="1259" y="143"/>
                </a:lnTo>
                <a:lnTo>
                  <a:pt x="1259" y="142"/>
                </a:lnTo>
                <a:lnTo>
                  <a:pt x="1258" y="143"/>
                </a:lnTo>
                <a:lnTo>
                  <a:pt x="1258" y="142"/>
                </a:lnTo>
                <a:lnTo>
                  <a:pt x="1258" y="141"/>
                </a:lnTo>
                <a:lnTo>
                  <a:pt x="1259" y="141"/>
                </a:lnTo>
                <a:lnTo>
                  <a:pt x="1260" y="140"/>
                </a:lnTo>
                <a:lnTo>
                  <a:pt x="1260" y="139"/>
                </a:lnTo>
                <a:lnTo>
                  <a:pt x="1261" y="139"/>
                </a:lnTo>
                <a:lnTo>
                  <a:pt x="1262" y="138"/>
                </a:lnTo>
                <a:lnTo>
                  <a:pt x="1263" y="138"/>
                </a:lnTo>
                <a:lnTo>
                  <a:pt x="1263" y="137"/>
                </a:lnTo>
                <a:lnTo>
                  <a:pt x="1264" y="137"/>
                </a:lnTo>
                <a:lnTo>
                  <a:pt x="1265" y="137"/>
                </a:lnTo>
                <a:lnTo>
                  <a:pt x="1265" y="136"/>
                </a:lnTo>
                <a:lnTo>
                  <a:pt x="1267" y="135"/>
                </a:lnTo>
                <a:lnTo>
                  <a:pt x="1267" y="134"/>
                </a:lnTo>
                <a:lnTo>
                  <a:pt x="1270" y="133"/>
                </a:lnTo>
                <a:lnTo>
                  <a:pt x="1271" y="131"/>
                </a:lnTo>
                <a:lnTo>
                  <a:pt x="1272" y="130"/>
                </a:lnTo>
                <a:lnTo>
                  <a:pt x="1272" y="129"/>
                </a:lnTo>
                <a:lnTo>
                  <a:pt x="1273" y="129"/>
                </a:lnTo>
                <a:lnTo>
                  <a:pt x="1272" y="127"/>
                </a:lnTo>
                <a:lnTo>
                  <a:pt x="1272" y="126"/>
                </a:lnTo>
                <a:lnTo>
                  <a:pt x="1272" y="125"/>
                </a:lnTo>
                <a:lnTo>
                  <a:pt x="1272" y="125"/>
                </a:lnTo>
                <a:lnTo>
                  <a:pt x="1272" y="125"/>
                </a:lnTo>
                <a:lnTo>
                  <a:pt x="1272" y="124"/>
                </a:lnTo>
                <a:lnTo>
                  <a:pt x="1273" y="124"/>
                </a:lnTo>
                <a:lnTo>
                  <a:pt x="1274" y="122"/>
                </a:lnTo>
                <a:lnTo>
                  <a:pt x="1275" y="120"/>
                </a:lnTo>
                <a:lnTo>
                  <a:pt x="1277" y="120"/>
                </a:lnTo>
                <a:lnTo>
                  <a:pt x="1278" y="117"/>
                </a:lnTo>
                <a:lnTo>
                  <a:pt x="1279" y="116"/>
                </a:lnTo>
                <a:lnTo>
                  <a:pt x="1280" y="114"/>
                </a:lnTo>
                <a:lnTo>
                  <a:pt x="1281" y="112"/>
                </a:lnTo>
                <a:lnTo>
                  <a:pt x="1281" y="111"/>
                </a:lnTo>
                <a:lnTo>
                  <a:pt x="1283" y="110"/>
                </a:lnTo>
                <a:lnTo>
                  <a:pt x="1284" y="109"/>
                </a:lnTo>
                <a:lnTo>
                  <a:pt x="1285" y="108"/>
                </a:lnTo>
                <a:lnTo>
                  <a:pt x="1286" y="107"/>
                </a:lnTo>
                <a:lnTo>
                  <a:pt x="1288" y="107"/>
                </a:lnTo>
                <a:lnTo>
                  <a:pt x="1289" y="106"/>
                </a:lnTo>
                <a:lnTo>
                  <a:pt x="1290" y="106"/>
                </a:lnTo>
                <a:lnTo>
                  <a:pt x="1290" y="105"/>
                </a:lnTo>
                <a:lnTo>
                  <a:pt x="1291" y="105"/>
                </a:lnTo>
                <a:lnTo>
                  <a:pt x="1292" y="104"/>
                </a:lnTo>
                <a:lnTo>
                  <a:pt x="1294" y="102"/>
                </a:lnTo>
                <a:lnTo>
                  <a:pt x="1295" y="101"/>
                </a:lnTo>
                <a:lnTo>
                  <a:pt x="1295" y="99"/>
                </a:lnTo>
                <a:lnTo>
                  <a:pt x="1295" y="97"/>
                </a:lnTo>
                <a:lnTo>
                  <a:pt x="1295" y="97"/>
                </a:lnTo>
                <a:lnTo>
                  <a:pt x="1295" y="95"/>
                </a:lnTo>
                <a:lnTo>
                  <a:pt x="1294" y="94"/>
                </a:lnTo>
                <a:lnTo>
                  <a:pt x="1295" y="94"/>
                </a:lnTo>
                <a:lnTo>
                  <a:pt x="1295" y="93"/>
                </a:lnTo>
                <a:lnTo>
                  <a:pt x="1296" y="92"/>
                </a:lnTo>
                <a:lnTo>
                  <a:pt x="1296" y="90"/>
                </a:lnTo>
                <a:lnTo>
                  <a:pt x="1297" y="89"/>
                </a:lnTo>
                <a:lnTo>
                  <a:pt x="1299" y="88"/>
                </a:lnTo>
                <a:lnTo>
                  <a:pt x="1299" y="87"/>
                </a:lnTo>
                <a:lnTo>
                  <a:pt x="1300" y="88"/>
                </a:lnTo>
                <a:lnTo>
                  <a:pt x="1301" y="88"/>
                </a:lnTo>
                <a:lnTo>
                  <a:pt x="1301" y="87"/>
                </a:lnTo>
                <a:lnTo>
                  <a:pt x="1303" y="86"/>
                </a:lnTo>
                <a:lnTo>
                  <a:pt x="1304" y="86"/>
                </a:lnTo>
                <a:lnTo>
                  <a:pt x="1305" y="86"/>
                </a:lnTo>
                <a:lnTo>
                  <a:pt x="1306" y="84"/>
                </a:lnTo>
                <a:lnTo>
                  <a:pt x="1307" y="84"/>
                </a:lnTo>
                <a:lnTo>
                  <a:pt x="1307" y="83"/>
                </a:lnTo>
                <a:lnTo>
                  <a:pt x="1308" y="82"/>
                </a:lnTo>
                <a:lnTo>
                  <a:pt x="1308" y="81"/>
                </a:lnTo>
                <a:lnTo>
                  <a:pt x="1308" y="80"/>
                </a:lnTo>
                <a:lnTo>
                  <a:pt x="1310" y="79"/>
                </a:lnTo>
                <a:lnTo>
                  <a:pt x="1311" y="78"/>
                </a:lnTo>
                <a:lnTo>
                  <a:pt x="1312" y="75"/>
                </a:lnTo>
                <a:lnTo>
                  <a:pt x="1312" y="74"/>
                </a:lnTo>
                <a:lnTo>
                  <a:pt x="1313" y="74"/>
                </a:lnTo>
                <a:lnTo>
                  <a:pt x="1314" y="74"/>
                </a:lnTo>
                <a:lnTo>
                  <a:pt x="1314" y="73"/>
                </a:lnTo>
                <a:lnTo>
                  <a:pt x="1314" y="74"/>
                </a:lnTo>
                <a:lnTo>
                  <a:pt x="1316" y="75"/>
                </a:lnTo>
                <a:lnTo>
                  <a:pt x="1317" y="75"/>
                </a:lnTo>
                <a:lnTo>
                  <a:pt x="1317" y="76"/>
                </a:lnTo>
                <a:lnTo>
                  <a:pt x="1317" y="75"/>
                </a:lnTo>
                <a:lnTo>
                  <a:pt x="1318" y="76"/>
                </a:lnTo>
                <a:lnTo>
                  <a:pt x="1319" y="76"/>
                </a:lnTo>
                <a:lnTo>
                  <a:pt x="1320" y="76"/>
                </a:lnTo>
                <a:lnTo>
                  <a:pt x="1322" y="75"/>
                </a:lnTo>
                <a:lnTo>
                  <a:pt x="1323" y="75"/>
                </a:lnTo>
                <a:lnTo>
                  <a:pt x="1325" y="74"/>
                </a:lnTo>
                <a:lnTo>
                  <a:pt x="1326" y="74"/>
                </a:lnTo>
                <a:lnTo>
                  <a:pt x="1326" y="73"/>
                </a:lnTo>
                <a:lnTo>
                  <a:pt x="1327" y="73"/>
                </a:lnTo>
                <a:lnTo>
                  <a:pt x="1329" y="70"/>
                </a:lnTo>
                <a:lnTo>
                  <a:pt x="1330" y="70"/>
                </a:lnTo>
                <a:lnTo>
                  <a:pt x="1331" y="69"/>
                </a:lnTo>
                <a:lnTo>
                  <a:pt x="1333" y="69"/>
                </a:lnTo>
                <a:lnTo>
                  <a:pt x="1333" y="68"/>
                </a:lnTo>
                <a:lnTo>
                  <a:pt x="1335" y="67"/>
                </a:lnTo>
                <a:lnTo>
                  <a:pt x="1335" y="66"/>
                </a:lnTo>
                <a:lnTo>
                  <a:pt x="1336" y="65"/>
                </a:lnTo>
                <a:lnTo>
                  <a:pt x="1337" y="64"/>
                </a:lnTo>
                <a:lnTo>
                  <a:pt x="1338" y="63"/>
                </a:lnTo>
                <a:lnTo>
                  <a:pt x="1340" y="63"/>
                </a:lnTo>
                <a:lnTo>
                  <a:pt x="1342" y="62"/>
                </a:lnTo>
                <a:lnTo>
                  <a:pt x="1342" y="61"/>
                </a:lnTo>
                <a:lnTo>
                  <a:pt x="1343" y="61"/>
                </a:lnTo>
                <a:lnTo>
                  <a:pt x="1344" y="61"/>
                </a:lnTo>
                <a:lnTo>
                  <a:pt x="1345" y="61"/>
                </a:lnTo>
                <a:lnTo>
                  <a:pt x="1345" y="60"/>
                </a:lnTo>
                <a:lnTo>
                  <a:pt x="1346" y="58"/>
                </a:lnTo>
                <a:lnTo>
                  <a:pt x="1348" y="57"/>
                </a:lnTo>
                <a:lnTo>
                  <a:pt x="1350" y="55"/>
                </a:lnTo>
                <a:lnTo>
                  <a:pt x="1351" y="54"/>
                </a:lnTo>
                <a:lnTo>
                  <a:pt x="1351" y="53"/>
                </a:lnTo>
                <a:lnTo>
                  <a:pt x="1352" y="53"/>
                </a:lnTo>
                <a:lnTo>
                  <a:pt x="1352" y="52"/>
                </a:lnTo>
                <a:lnTo>
                  <a:pt x="1352" y="52"/>
                </a:lnTo>
                <a:lnTo>
                  <a:pt x="1352" y="49"/>
                </a:lnTo>
                <a:lnTo>
                  <a:pt x="1353" y="48"/>
                </a:lnTo>
                <a:lnTo>
                  <a:pt x="1353" y="47"/>
                </a:lnTo>
                <a:lnTo>
                  <a:pt x="1354" y="47"/>
                </a:lnTo>
                <a:lnTo>
                  <a:pt x="1354" y="47"/>
                </a:lnTo>
                <a:lnTo>
                  <a:pt x="1355" y="47"/>
                </a:lnTo>
                <a:lnTo>
                  <a:pt x="1356" y="46"/>
                </a:lnTo>
                <a:lnTo>
                  <a:pt x="1357" y="46"/>
                </a:lnTo>
                <a:lnTo>
                  <a:pt x="1358" y="46"/>
                </a:lnTo>
                <a:lnTo>
                  <a:pt x="1360" y="45"/>
                </a:lnTo>
                <a:lnTo>
                  <a:pt x="1362" y="44"/>
                </a:lnTo>
                <a:lnTo>
                  <a:pt x="1363" y="44"/>
                </a:lnTo>
                <a:lnTo>
                  <a:pt x="1363" y="43"/>
                </a:lnTo>
                <a:lnTo>
                  <a:pt x="1364" y="42"/>
                </a:lnTo>
                <a:lnTo>
                  <a:pt x="1365" y="41"/>
                </a:lnTo>
                <a:lnTo>
                  <a:pt x="1366" y="40"/>
                </a:lnTo>
                <a:lnTo>
                  <a:pt x="1366" y="39"/>
                </a:lnTo>
                <a:lnTo>
                  <a:pt x="1367" y="39"/>
                </a:lnTo>
                <a:lnTo>
                  <a:pt x="1368" y="38"/>
                </a:lnTo>
                <a:lnTo>
                  <a:pt x="1368" y="37"/>
                </a:lnTo>
                <a:lnTo>
                  <a:pt x="1369" y="37"/>
                </a:lnTo>
                <a:lnTo>
                  <a:pt x="1370" y="36"/>
                </a:lnTo>
                <a:lnTo>
                  <a:pt x="1371" y="36"/>
                </a:lnTo>
                <a:lnTo>
                  <a:pt x="1371" y="37"/>
                </a:lnTo>
                <a:lnTo>
                  <a:pt x="1372" y="36"/>
                </a:lnTo>
                <a:lnTo>
                  <a:pt x="1372" y="36"/>
                </a:lnTo>
                <a:lnTo>
                  <a:pt x="1372" y="35"/>
                </a:lnTo>
                <a:lnTo>
                  <a:pt x="1373" y="34"/>
                </a:lnTo>
                <a:lnTo>
                  <a:pt x="1374" y="33"/>
                </a:lnTo>
                <a:lnTo>
                  <a:pt x="1374" y="33"/>
                </a:lnTo>
                <a:lnTo>
                  <a:pt x="1375" y="33"/>
                </a:lnTo>
                <a:lnTo>
                  <a:pt x="1376" y="33"/>
                </a:lnTo>
                <a:lnTo>
                  <a:pt x="1376" y="32"/>
                </a:lnTo>
                <a:lnTo>
                  <a:pt x="1377" y="31"/>
                </a:lnTo>
                <a:lnTo>
                  <a:pt x="1377" y="30"/>
                </a:lnTo>
                <a:lnTo>
                  <a:pt x="1378" y="30"/>
                </a:lnTo>
                <a:lnTo>
                  <a:pt x="1379" y="30"/>
                </a:lnTo>
                <a:lnTo>
                  <a:pt x="1379" y="29"/>
                </a:lnTo>
                <a:lnTo>
                  <a:pt x="1380" y="28"/>
                </a:lnTo>
                <a:lnTo>
                  <a:pt x="1381" y="27"/>
                </a:lnTo>
                <a:lnTo>
                  <a:pt x="1381" y="26"/>
                </a:lnTo>
                <a:lnTo>
                  <a:pt x="1382" y="25"/>
                </a:lnTo>
                <a:lnTo>
                  <a:pt x="1383" y="24"/>
                </a:lnTo>
                <a:lnTo>
                  <a:pt x="1384" y="23"/>
                </a:lnTo>
                <a:lnTo>
                  <a:pt x="1385" y="23"/>
                </a:lnTo>
                <a:lnTo>
                  <a:pt x="1386" y="23"/>
                </a:lnTo>
                <a:lnTo>
                  <a:pt x="1388" y="23"/>
                </a:lnTo>
                <a:lnTo>
                  <a:pt x="1388" y="22"/>
                </a:lnTo>
                <a:lnTo>
                  <a:pt x="1389" y="21"/>
                </a:lnTo>
                <a:lnTo>
                  <a:pt x="1390" y="19"/>
                </a:lnTo>
                <a:lnTo>
                  <a:pt x="1391" y="18"/>
                </a:lnTo>
                <a:lnTo>
                  <a:pt x="1391" y="16"/>
                </a:lnTo>
                <a:lnTo>
                  <a:pt x="1392" y="14"/>
                </a:lnTo>
                <a:lnTo>
                  <a:pt x="1378" y="0"/>
                </a:lnTo>
                <a:lnTo>
                  <a:pt x="1378" y="1"/>
                </a:lnTo>
                <a:lnTo>
                  <a:pt x="1378" y="2"/>
                </a:lnTo>
                <a:lnTo>
                  <a:pt x="1377" y="3"/>
                </a:lnTo>
                <a:lnTo>
                  <a:pt x="1377" y="4"/>
                </a:lnTo>
                <a:lnTo>
                  <a:pt x="1377" y="5"/>
                </a:lnTo>
                <a:lnTo>
                  <a:pt x="1376" y="6"/>
                </a:lnTo>
                <a:lnTo>
                  <a:pt x="1376" y="7"/>
                </a:lnTo>
                <a:lnTo>
                  <a:pt x="1376" y="8"/>
                </a:lnTo>
                <a:lnTo>
                  <a:pt x="1375" y="10"/>
                </a:lnTo>
                <a:lnTo>
                  <a:pt x="1375" y="11"/>
                </a:lnTo>
                <a:lnTo>
                  <a:pt x="1375" y="12"/>
                </a:lnTo>
                <a:lnTo>
                  <a:pt x="1374" y="13"/>
                </a:lnTo>
                <a:lnTo>
                  <a:pt x="1374" y="14"/>
                </a:lnTo>
                <a:lnTo>
                  <a:pt x="1374" y="15"/>
                </a:lnTo>
                <a:lnTo>
                  <a:pt x="1373" y="16"/>
                </a:lnTo>
                <a:lnTo>
                  <a:pt x="1372" y="17"/>
                </a:lnTo>
                <a:lnTo>
                  <a:pt x="1372" y="18"/>
                </a:lnTo>
                <a:lnTo>
                  <a:pt x="1371" y="20"/>
                </a:lnTo>
                <a:lnTo>
                  <a:pt x="1370" y="21"/>
                </a:lnTo>
                <a:lnTo>
                  <a:pt x="1367" y="22"/>
                </a:lnTo>
                <a:lnTo>
                  <a:pt x="1365" y="23"/>
                </a:lnTo>
                <a:lnTo>
                  <a:pt x="1365" y="24"/>
                </a:lnTo>
                <a:lnTo>
                  <a:pt x="1364" y="24"/>
                </a:lnTo>
                <a:lnTo>
                  <a:pt x="1363" y="25"/>
                </a:lnTo>
                <a:lnTo>
                  <a:pt x="1363" y="26"/>
                </a:lnTo>
                <a:lnTo>
                  <a:pt x="1362" y="28"/>
                </a:lnTo>
                <a:lnTo>
                  <a:pt x="1361" y="28"/>
                </a:lnTo>
                <a:lnTo>
                  <a:pt x="1361" y="30"/>
                </a:lnTo>
                <a:lnTo>
                  <a:pt x="1360" y="31"/>
                </a:lnTo>
                <a:lnTo>
                  <a:pt x="1359" y="31"/>
                </a:lnTo>
                <a:lnTo>
                  <a:pt x="1357" y="34"/>
                </a:lnTo>
                <a:lnTo>
                  <a:pt x="1357" y="35"/>
                </a:lnTo>
                <a:lnTo>
                  <a:pt x="1357" y="36"/>
                </a:lnTo>
                <a:lnTo>
                  <a:pt x="1356" y="38"/>
                </a:lnTo>
                <a:lnTo>
                  <a:pt x="1355" y="39"/>
                </a:lnTo>
                <a:lnTo>
                  <a:pt x="1354" y="40"/>
                </a:lnTo>
                <a:lnTo>
                  <a:pt x="1354" y="41"/>
                </a:lnTo>
                <a:lnTo>
                  <a:pt x="1354" y="42"/>
                </a:lnTo>
                <a:lnTo>
                  <a:pt x="1353" y="42"/>
                </a:lnTo>
                <a:lnTo>
                  <a:pt x="1353" y="42"/>
                </a:lnTo>
                <a:lnTo>
                  <a:pt x="1353" y="43"/>
                </a:lnTo>
                <a:lnTo>
                  <a:pt x="1352" y="44"/>
                </a:lnTo>
                <a:lnTo>
                  <a:pt x="1352" y="45"/>
                </a:lnTo>
                <a:lnTo>
                  <a:pt x="1351" y="45"/>
                </a:lnTo>
                <a:lnTo>
                  <a:pt x="1350" y="46"/>
                </a:lnTo>
                <a:lnTo>
                  <a:pt x="1350" y="47"/>
                </a:lnTo>
                <a:lnTo>
                  <a:pt x="1350" y="48"/>
                </a:lnTo>
                <a:lnTo>
                  <a:pt x="1351" y="47"/>
                </a:lnTo>
                <a:lnTo>
                  <a:pt x="1351" y="48"/>
                </a:lnTo>
                <a:lnTo>
                  <a:pt x="1350" y="49"/>
                </a:lnTo>
                <a:lnTo>
                  <a:pt x="1351" y="49"/>
                </a:lnTo>
                <a:lnTo>
                  <a:pt x="1351" y="48"/>
                </a:lnTo>
                <a:lnTo>
                  <a:pt x="1352" y="49"/>
                </a:lnTo>
                <a:lnTo>
                  <a:pt x="1352" y="51"/>
                </a:lnTo>
                <a:lnTo>
                  <a:pt x="1350" y="52"/>
                </a:lnTo>
                <a:lnTo>
                  <a:pt x="1350" y="53"/>
                </a:lnTo>
                <a:lnTo>
                  <a:pt x="1349" y="54"/>
                </a:lnTo>
                <a:lnTo>
                  <a:pt x="1348" y="55"/>
                </a:lnTo>
                <a:lnTo>
                  <a:pt x="1348" y="56"/>
                </a:lnTo>
                <a:lnTo>
                  <a:pt x="1347" y="57"/>
                </a:lnTo>
                <a:lnTo>
                  <a:pt x="1345" y="57"/>
                </a:lnTo>
                <a:lnTo>
                  <a:pt x="1345" y="58"/>
                </a:lnTo>
                <a:lnTo>
                  <a:pt x="1344" y="58"/>
                </a:lnTo>
                <a:lnTo>
                  <a:pt x="1343" y="60"/>
                </a:lnTo>
                <a:lnTo>
                  <a:pt x="1340" y="61"/>
                </a:lnTo>
                <a:lnTo>
                  <a:pt x="1339" y="61"/>
                </a:lnTo>
                <a:lnTo>
                  <a:pt x="1338" y="61"/>
                </a:lnTo>
                <a:lnTo>
                  <a:pt x="1336" y="62"/>
                </a:lnTo>
                <a:lnTo>
                  <a:pt x="1334" y="63"/>
                </a:lnTo>
                <a:lnTo>
                  <a:pt x="1332" y="65"/>
                </a:lnTo>
                <a:lnTo>
                  <a:pt x="1331" y="65"/>
                </a:lnTo>
                <a:lnTo>
                  <a:pt x="1330" y="66"/>
                </a:lnTo>
                <a:lnTo>
                  <a:pt x="1330" y="67"/>
                </a:lnTo>
                <a:lnTo>
                  <a:pt x="1328" y="67"/>
                </a:lnTo>
                <a:lnTo>
                  <a:pt x="1327" y="68"/>
                </a:lnTo>
                <a:lnTo>
                  <a:pt x="1326" y="69"/>
                </a:lnTo>
                <a:lnTo>
                  <a:pt x="1325" y="70"/>
                </a:lnTo>
                <a:lnTo>
                  <a:pt x="1325" y="70"/>
                </a:lnTo>
                <a:lnTo>
                  <a:pt x="1323" y="71"/>
                </a:lnTo>
                <a:lnTo>
                  <a:pt x="1322" y="71"/>
                </a:lnTo>
                <a:lnTo>
                  <a:pt x="1321" y="71"/>
                </a:lnTo>
                <a:lnTo>
                  <a:pt x="1320" y="71"/>
                </a:lnTo>
                <a:lnTo>
                  <a:pt x="1320" y="72"/>
                </a:lnTo>
                <a:lnTo>
                  <a:pt x="1319" y="72"/>
                </a:lnTo>
                <a:lnTo>
                  <a:pt x="1318" y="72"/>
                </a:lnTo>
                <a:lnTo>
                  <a:pt x="1317" y="72"/>
                </a:lnTo>
                <a:lnTo>
                  <a:pt x="1316" y="71"/>
                </a:lnTo>
                <a:lnTo>
                  <a:pt x="1313" y="71"/>
                </a:lnTo>
                <a:lnTo>
                  <a:pt x="1311" y="72"/>
                </a:lnTo>
                <a:lnTo>
                  <a:pt x="1310" y="73"/>
                </a:lnTo>
                <a:lnTo>
                  <a:pt x="1310" y="74"/>
                </a:lnTo>
                <a:lnTo>
                  <a:pt x="1309" y="76"/>
                </a:lnTo>
                <a:lnTo>
                  <a:pt x="1309" y="77"/>
                </a:lnTo>
                <a:lnTo>
                  <a:pt x="1308" y="77"/>
                </a:lnTo>
                <a:lnTo>
                  <a:pt x="1308" y="78"/>
                </a:lnTo>
                <a:lnTo>
                  <a:pt x="1308" y="79"/>
                </a:lnTo>
                <a:lnTo>
                  <a:pt x="1307" y="79"/>
                </a:lnTo>
                <a:lnTo>
                  <a:pt x="1306" y="79"/>
                </a:lnTo>
                <a:lnTo>
                  <a:pt x="1306" y="80"/>
                </a:lnTo>
                <a:lnTo>
                  <a:pt x="1305" y="80"/>
                </a:lnTo>
                <a:lnTo>
                  <a:pt x="1304" y="82"/>
                </a:lnTo>
                <a:lnTo>
                  <a:pt x="1303" y="83"/>
                </a:lnTo>
                <a:lnTo>
                  <a:pt x="1303" y="84"/>
                </a:lnTo>
                <a:lnTo>
                  <a:pt x="1301" y="84"/>
                </a:lnTo>
                <a:lnTo>
                  <a:pt x="1300" y="84"/>
                </a:lnTo>
                <a:lnTo>
                  <a:pt x="1298" y="86"/>
                </a:lnTo>
                <a:lnTo>
                  <a:pt x="1297" y="86"/>
                </a:lnTo>
                <a:lnTo>
                  <a:pt x="1295" y="88"/>
                </a:lnTo>
                <a:lnTo>
                  <a:pt x="1294" y="88"/>
                </a:lnTo>
                <a:lnTo>
                  <a:pt x="1294" y="89"/>
                </a:lnTo>
                <a:lnTo>
                  <a:pt x="1293" y="88"/>
                </a:lnTo>
                <a:lnTo>
                  <a:pt x="1293" y="89"/>
                </a:lnTo>
                <a:lnTo>
                  <a:pt x="1292" y="90"/>
                </a:lnTo>
                <a:lnTo>
                  <a:pt x="1292" y="92"/>
                </a:lnTo>
                <a:lnTo>
                  <a:pt x="1290" y="93"/>
                </a:lnTo>
                <a:lnTo>
                  <a:pt x="1291" y="93"/>
                </a:lnTo>
                <a:lnTo>
                  <a:pt x="1292" y="94"/>
                </a:lnTo>
                <a:lnTo>
                  <a:pt x="1292" y="95"/>
                </a:lnTo>
                <a:lnTo>
                  <a:pt x="1292" y="96"/>
                </a:lnTo>
                <a:lnTo>
                  <a:pt x="1292" y="99"/>
                </a:lnTo>
                <a:lnTo>
                  <a:pt x="1292" y="100"/>
                </a:lnTo>
                <a:lnTo>
                  <a:pt x="1290" y="101"/>
                </a:lnTo>
                <a:lnTo>
                  <a:pt x="1288" y="102"/>
                </a:lnTo>
                <a:lnTo>
                  <a:pt x="1287" y="104"/>
                </a:lnTo>
                <a:lnTo>
                  <a:pt x="1286" y="104"/>
                </a:lnTo>
                <a:lnTo>
                  <a:pt x="1286" y="105"/>
                </a:lnTo>
                <a:lnTo>
                  <a:pt x="1285" y="106"/>
                </a:lnTo>
                <a:lnTo>
                  <a:pt x="1284" y="106"/>
                </a:lnTo>
                <a:lnTo>
                  <a:pt x="1283" y="107"/>
                </a:lnTo>
                <a:lnTo>
                  <a:pt x="1282" y="108"/>
                </a:lnTo>
                <a:lnTo>
                  <a:pt x="1281" y="108"/>
                </a:lnTo>
                <a:lnTo>
                  <a:pt x="1281" y="109"/>
                </a:lnTo>
                <a:lnTo>
                  <a:pt x="1280" y="111"/>
                </a:lnTo>
                <a:lnTo>
                  <a:pt x="1279" y="112"/>
                </a:lnTo>
                <a:lnTo>
                  <a:pt x="1278" y="114"/>
                </a:lnTo>
                <a:lnTo>
                  <a:pt x="1277" y="116"/>
                </a:lnTo>
                <a:lnTo>
                  <a:pt x="1276" y="117"/>
                </a:lnTo>
                <a:lnTo>
                  <a:pt x="1276" y="118"/>
                </a:lnTo>
                <a:lnTo>
                  <a:pt x="1274" y="119"/>
                </a:lnTo>
                <a:lnTo>
                  <a:pt x="1273" y="120"/>
                </a:lnTo>
                <a:lnTo>
                  <a:pt x="1272" y="121"/>
                </a:lnTo>
                <a:lnTo>
                  <a:pt x="1272" y="121"/>
                </a:lnTo>
                <a:lnTo>
                  <a:pt x="1272" y="122"/>
                </a:lnTo>
                <a:lnTo>
                  <a:pt x="1271" y="122"/>
                </a:lnTo>
                <a:lnTo>
                  <a:pt x="1268" y="122"/>
                </a:lnTo>
                <a:lnTo>
                  <a:pt x="1267" y="122"/>
                </a:lnTo>
                <a:lnTo>
                  <a:pt x="1266" y="122"/>
                </a:lnTo>
                <a:lnTo>
                  <a:pt x="1265" y="122"/>
                </a:lnTo>
                <a:lnTo>
                  <a:pt x="1265" y="123"/>
                </a:lnTo>
                <a:lnTo>
                  <a:pt x="1264" y="124"/>
                </a:lnTo>
                <a:lnTo>
                  <a:pt x="1263" y="125"/>
                </a:lnTo>
                <a:lnTo>
                  <a:pt x="1263" y="125"/>
                </a:lnTo>
                <a:lnTo>
                  <a:pt x="1262" y="125"/>
                </a:lnTo>
                <a:lnTo>
                  <a:pt x="1260" y="125"/>
                </a:lnTo>
                <a:lnTo>
                  <a:pt x="1259" y="125"/>
                </a:lnTo>
                <a:lnTo>
                  <a:pt x="1259" y="126"/>
                </a:lnTo>
                <a:lnTo>
                  <a:pt x="1259" y="127"/>
                </a:lnTo>
                <a:lnTo>
                  <a:pt x="1259" y="128"/>
                </a:lnTo>
                <a:lnTo>
                  <a:pt x="1258" y="128"/>
                </a:lnTo>
                <a:lnTo>
                  <a:pt x="1257" y="129"/>
                </a:lnTo>
                <a:lnTo>
                  <a:pt x="1256" y="130"/>
                </a:lnTo>
                <a:lnTo>
                  <a:pt x="1256" y="131"/>
                </a:lnTo>
                <a:lnTo>
                  <a:pt x="1255" y="131"/>
                </a:lnTo>
                <a:lnTo>
                  <a:pt x="1255" y="132"/>
                </a:lnTo>
                <a:lnTo>
                  <a:pt x="1254" y="133"/>
                </a:lnTo>
                <a:lnTo>
                  <a:pt x="1254" y="134"/>
                </a:lnTo>
                <a:lnTo>
                  <a:pt x="1253" y="134"/>
                </a:lnTo>
                <a:lnTo>
                  <a:pt x="1252" y="134"/>
                </a:lnTo>
                <a:lnTo>
                  <a:pt x="1252" y="134"/>
                </a:lnTo>
                <a:lnTo>
                  <a:pt x="1251" y="135"/>
                </a:lnTo>
                <a:lnTo>
                  <a:pt x="1252" y="135"/>
                </a:lnTo>
                <a:lnTo>
                  <a:pt x="1253" y="134"/>
                </a:lnTo>
                <a:lnTo>
                  <a:pt x="1252" y="135"/>
                </a:lnTo>
                <a:lnTo>
                  <a:pt x="1252" y="136"/>
                </a:lnTo>
                <a:lnTo>
                  <a:pt x="1252" y="137"/>
                </a:lnTo>
                <a:lnTo>
                  <a:pt x="1253" y="136"/>
                </a:lnTo>
                <a:lnTo>
                  <a:pt x="1253" y="137"/>
                </a:lnTo>
                <a:lnTo>
                  <a:pt x="1252" y="137"/>
                </a:lnTo>
                <a:lnTo>
                  <a:pt x="1251" y="138"/>
                </a:lnTo>
                <a:lnTo>
                  <a:pt x="1249" y="139"/>
                </a:lnTo>
                <a:lnTo>
                  <a:pt x="1247" y="141"/>
                </a:lnTo>
                <a:lnTo>
                  <a:pt x="1245" y="142"/>
                </a:lnTo>
                <a:lnTo>
                  <a:pt x="1245" y="143"/>
                </a:lnTo>
                <a:lnTo>
                  <a:pt x="1244" y="144"/>
                </a:lnTo>
                <a:lnTo>
                  <a:pt x="1244" y="145"/>
                </a:lnTo>
                <a:lnTo>
                  <a:pt x="1243" y="147"/>
                </a:lnTo>
                <a:lnTo>
                  <a:pt x="1243" y="148"/>
                </a:lnTo>
                <a:lnTo>
                  <a:pt x="1243" y="149"/>
                </a:lnTo>
                <a:lnTo>
                  <a:pt x="1243" y="150"/>
                </a:lnTo>
                <a:lnTo>
                  <a:pt x="1244" y="153"/>
                </a:lnTo>
                <a:lnTo>
                  <a:pt x="1244" y="155"/>
                </a:lnTo>
                <a:lnTo>
                  <a:pt x="1244" y="157"/>
                </a:lnTo>
                <a:lnTo>
                  <a:pt x="1244" y="158"/>
                </a:lnTo>
                <a:lnTo>
                  <a:pt x="1243" y="160"/>
                </a:lnTo>
                <a:lnTo>
                  <a:pt x="1242" y="162"/>
                </a:lnTo>
                <a:lnTo>
                  <a:pt x="1242" y="164"/>
                </a:lnTo>
                <a:lnTo>
                  <a:pt x="1241" y="166"/>
                </a:lnTo>
                <a:lnTo>
                  <a:pt x="1241" y="167"/>
                </a:lnTo>
                <a:lnTo>
                  <a:pt x="1241" y="168"/>
                </a:lnTo>
                <a:lnTo>
                  <a:pt x="1239" y="172"/>
                </a:lnTo>
                <a:lnTo>
                  <a:pt x="1239" y="173"/>
                </a:lnTo>
                <a:lnTo>
                  <a:pt x="1237" y="174"/>
                </a:lnTo>
                <a:lnTo>
                  <a:pt x="1236" y="175"/>
                </a:lnTo>
                <a:lnTo>
                  <a:pt x="1236" y="177"/>
                </a:lnTo>
                <a:lnTo>
                  <a:pt x="1235" y="177"/>
                </a:lnTo>
                <a:lnTo>
                  <a:pt x="1235" y="178"/>
                </a:lnTo>
                <a:lnTo>
                  <a:pt x="1235" y="182"/>
                </a:lnTo>
                <a:lnTo>
                  <a:pt x="1234" y="183"/>
                </a:lnTo>
                <a:lnTo>
                  <a:pt x="1234" y="184"/>
                </a:lnTo>
                <a:lnTo>
                  <a:pt x="1233" y="185"/>
                </a:lnTo>
                <a:lnTo>
                  <a:pt x="1232" y="187"/>
                </a:lnTo>
                <a:lnTo>
                  <a:pt x="1232" y="188"/>
                </a:lnTo>
                <a:lnTo>
                  <a:pt x="1232" y="189"/>
                </a:lnTo>
                <a:lnTo>
                  <a:pt x="1232" y="190"/>
                </a:lnTo>
                <a:lnTo>
                  <a:pt x="1232" y="191"/>
                </a:lnTo>
                <a:lnTo>
                  <a:pt x="1233" y="192"/>
                </a:lnTo>
                <a:lnTo>
                  <a:pt x="1233" y="194"/>
                </a:lnTo>
                <a:lnTo>
                  <a:pt x="1232" y="197"/>
                </a:lnTo>
                <a:lnTo>
                  <a:pt x="1232" y="198"/>
                </a:lnTo>
                <a:lnTo>
                  <a:pt x="1233" y="199"/>
                </a:lnTo>
                <a:lnTo>
                  <a:pt x="1232" y="201"/>
                </a:lnTo>
                <a:lnTo>
                  <a:pt x="1232" y="203"/>
                </a:lnTo>
                <a:lnTo>
                  <a:pt x="1232" y="204"/>
                </a:lnTo>
                <a:lnTo>
                  <a:pt x="1232" y="207"/>
                </a:lnTo>
                <a:lnTo>
                  <a:pt x="1232" y="207"/>
                </a:lnTo>
                <a:lnTo>
                  <a:pt x="1233" y="209"/>
                </a:lnTo>
                <a:lnTo>
                  <a:pt x="1232" y="210"/>
                </a:lnTo>
                <a:lnTo>
                  <a:pt x="1232" y="211"/>
                </a:lnTo>
                <a:lnTo>
                  <a:pt x="1231" y="214"/>
                </a:lnTo>
                <a:lnTo>
                  <a:pt x="1231" y="215"/>
                </a:lnTo>
                <a:lnTo>
                  <a:pt x="1230" y="216"/>
                </a:lnTo>
                <a:lnTo>
                  <a:pt x="1229" y="216"/>
                </a:lnTo>
                <a:lnTo>
                  <a:pt x="1228" y="216"/>
                </a:lnTo>
                <a:lnTo>
                  <a:pt x="1227" y="216"/>
                </a:lnTo>
                <a:lnTo>
                  <a:pt x="1226" y="216"/>
                </a:lnTo>
                <a:lnTo>
                  <a:pt x="1225" y="216"/>
                </a:lnTo>
                <a:lnTo>
                  <a:pt x="1225" y="216"/>
                </a:lnTo>
                <a:lnTo>
                  <a:pt x="1224" y="216"/>
                </a:lnTo>
                <a:lnTo>
                  <a:pt x="1223" y="216"/>
                </a:lnTo>
                <a:lnTo>
                  <a:pt x="1222" y="216"/>
                </a:lnTo>
                <a:lnTo>
                  <a:pt x="1221" y="216"/>
                </a:lnTo>
                <a:lnTo>
                  <a:pt x="1220" y="216"/>
                </a:lnTo>
                <a:lnTo>
                  <a:pt x="1219" y="216"/>
                </a:lnTo>
                <a:lnTo>
                  <a:pt x="1218" y="216"/>
                </a:lnTo>
                <a:lnTo>
                  <a:pt x="1217" y="216"/>
                </a:lnTo>
                <a:lnTo>
                  <a:pt x="1217" y="216"/>
                </a:lnTo>
                <a:lnTo>
                  <a:pt x="1217" y="217"/>
                </a:lnTo>
                <a:lnTo>
                  <a:pt x="1216" y="217"/>
                </a:lnTo>
                <a:lnTo>
                  <a:pt x="1216" y="218"/>
                </a:lnTo>
                <a:lnTo>
                  <a:pt x="1215" y="218"/>
                </a:lnTo>
                <a:lnTo>
                  <a:pt x="1215" y="219"/>
                </a:lnTo>
                <a:lnTo>
                  <a:pt x="1214" y="218"/>
                </a:lnTo>
                <a:lnTo>
                  <a:pt x="1214" y="219"/>
                </a:lnTo>
                <a:lnTo>
                  <a:pt x="1212" y="220"/>
                </a:lnTo>
                <a:lnTo>
                  <a:pt x="1210" y="221"/>
                </a:lnTo>
                <a:lnTo>
                  <a:pt x="1210" y="222"/>
                </a:lnTo>
                <a:lnTo>
                  <a:pt x="1209" y="222"/>
                </a:lnTo>
                <a:lnTo>
                  <a:pt x="1208" y="223"/>
                </a:lnTo>
                <a:lnTo>
                  <a:pt x="1208" y="222"/>
                </a:lnTo>
                <a:lnTo>
                  <a:pt x="1207" y="221"/>
                </a:lnTo>
                <a:lnTo>
                  <a:pt x="1206" y="221"/>
                </a:lnTo>
                <a:lnTo>
                  <a:pt x="1205" y="222"/>
                </a:lnTo>
                <a:lnTo>
                  <a:pt x="1204" y="222"/>
                </a:lnTo>
                <a:lnTo>
                  <a:pt x="1203" y="222"/>
                </a:lnTo>
                <a:lnTo>
                  <a:pt x="1203" y="223"/>
                </a:lnTo>
                <a:lnTo>
                  <a:pt x="1203" y="224"/>
                </a:lnTo>
                <a:lnTo>
                  <a:pt x="1203" y="225"/>
                </a:lnTo>
                <a:lnTo>
                  <a:pt x="1204" y="225"/>
                </a:lnTo>
                <a:lnTo>
                  <a:pt x="1205" y="225"/>
                </a:lnTo>
                <a:lnTo>
                  <a:pt x="1205" y="226"/>
                </a:lnTo>
                <a:lnTo>
                  <a:pt x="1205" y="227"/>
                </a:lnTo>
                <a:lnTo>
                  <a:pt x="1208" y="228"/>
                </a:lnTo>
                <a:lnTo>
                  <a:pt x="1208" y="229"/>
                </a:lnTo>
                <a:lnTo>
                  <a:pt x="1209" y="229"/>
                </a:lnTo>
                <a:lnTo>
                  <a:pt x="1210" y="229"/>
                </a:lnTo>
                <a:lnTo>
                  <a:pt x="1209" y="230"/>
                </a:lnTo>
                <a:lnTo>
                  <a:pt x="1208" y="229"/>
                </a:lnTo>
                <a:lnTo>
                  <a:pt x="1208" y="230"/>
                </a:lnTo>
                <a:lnTo>
                  <a:pt x="1208" y="230"/>
                </a:lnTo>
                <a:lnTo>
                  <a:pt x="1208" y="231"/>
                </a:lnTo>
                <a:lnTo>
                  <a:pt x="1207" y="231"/>
                </a:lnTo>
                <a:lnTo>
                  <a:pt x="1207" y="232"/>
                </a:lnTo>
                <a:lnTo>
                  <a:pt x="1206" y="232"/>
                </a:lnTo>
                <a:lnTo>
                  <a:pt x="1205" y="232"/>
                </a:lnTo>
                <a:lnTo>
                  <a:pt x="1204" y="233"/>
                </a:lnTo>
                <a:lnTo>
                  <a:pt x="1203" y="233"/>
                </a:lnTo>
                <a:lnTo>
                  <a:pt x="1202" y="233"/>
                </a:lnTo>
                <a:lnTo>
                  <a:pt x="1202" y="234"/>
                </a:lnTo>
                <a:lnTo>
                  <a:pt x="1201" y="233"/>
                </a:lnTo>
                <a:lnTo>
                  <a:pt x="1199" y="234"/>
                </a:lnTo>
                <a:lnTo>
                  <a:pt x="1198" y="235"/>
                </a:lnTo>
                <a:lnTo>
                  <a:pt x="1197" y="235"/>
                </a:lnTo>
                <a:lnTo>
                  <a:pt x="1196" y="235"/>
                </a:lnTo>
                <a:lnTo>
                  <a:pt x="1195" y="237"/>
                </a:lnTo>
                <a:lnTo>
                  <a:pt x="1195" y="238"/>
                </a:lnTo>
                <a:lnTo>
                  <a:pt x="1195" y="239"/>
                </a:lnTo>
                <a:lnTo>
                  <a:pt x="1195" y="240"/>
                </a:lnTo>
                <a:lnTo>
                  <a:pt x="1194" y="240"/>
                </a:lnTo>
                <a:lnTo>
                  <a:pt x="1193" y="241"/>
                </a:lnTo>
                <a:lnTo>
                  <a:pt x="1192" y="242"/>
                </a:lnTo>
                <a:lnTo>
                  <a:pt x="1191" y="243"/>
                </a:lnTo>
                <a:lnTo>
                  <a:pt x="1190" y="244"/>
                </a:lnTo>
                <a:lnTo>
                  <a:pt x="1190" y="244"/>
                </a:lnTo>
                <a:lnTo>
                  <a:pt x="1188" y="247"/>
                </a:lnTo>
                <a:lnTo>
                  <a:pt x="1187" y="247"/>
                </a:lnTo>
                <a:lnTo>
                  <a:pt x="1186" y="248"/>
                </a:lnTo>
                <a:lnTo>
                  <a:pt x="1185" y="249"/>
                </a:lnTo>
                <a:lnTo>
                  <a:pt x="1184" y="250"/>
                </a:lnTo>
                <a:lnTo>
                  <a:pt x="1184" y="251"/>
                </a:lnTo>
                <a:lnTo>
                  <a:pt x="1183" y="251"/>
                </a:lnTo>
                <a:lnTo>
                  <a:pt x="1182" y="252"/>
                </a:lnTo>
                <a:lnTo>
                  <a:pt x="1181" y="253"/>
                </a:lnTo>
                <a:lnTo>
                  <a:pt x="1181" y="253"/>
                </a:lnTo>
                <a:lnTo>
                  <a:pt x="1180" y="254"/>
                </a:lnTo>
                <a:lnTo>
                  <a:pt x="1179" y="255"/>
                </a:lnTo>
                <a:lnTo>
                  <a:pt x="1179" y="256"/>
                </a:lnTo>
                <a:lnTo>
                  <a:pt x="1178" y="257"/>
                </a:lnTo>
                <a:lnTo>
                  <a:pt x="1178" y="258"/>
                </a:lnTo>
                <a:lnTo>
                  <a:pt x="1178" y="260"/>
                </a:lnTo>
                <a:lnTo>
                  <a:pt x="1177" y="261"/>
                </a:lnTo>
                <a:lnTo>
                  <a:pt x="1176" y="263"/>
                </a:lnTo>
                <a:lnTo>
                  <a:pt x="1175" y="263"/>
                </a:lnTo>
                <a:lnTo>
                  <a:pt x="1175" y="264"/>
                </a:lnTo>
                <a:lnTo>
                  <a:pt x="1173" y="265"/>
                </a:lnTo>
                <a:lnTo>
                  <a:pt x="1172" y="265"/>
                </a:lnTo>
                <a:lnTo>
                  <a:pt x="1172" y="266"/>
                </a:lnTo>
                <a:lnTo>
                  <a:pt x="1171" y="267"/>
                </a:lnTo>
                <a:lnTo>
                  <a:pt x="1169" y="267"/>
                </a:lnTo>
                <a:lnTo>
                  <a:pt x="1167" y="269"/>
                </a:lnTo>
                <a:lnTo>
                  <a:pt x="1166" y="270"/>
                </a:lnTo>
                <a:lnTo>
                  <a:pt x="1165" y="271"/>
                </a:lnTo>
                <a:lnTo>
                  <a:pt x="1164" y="271"/>
                </a:lnTo>
                <a:lnTo>
                  <a:pt x="1162" y="271"/>
                </a:lnTo>
                <a:lnTo>
                  <a:pt x="1162" y="271"/>
                </a:lnTo>
                <a:lnTo>
                  <a:pt x="1161" y="271"/>
                </a:lnTo>
                <a:lnTo>
                  <a:pt x="1160" y="271"/>
                </a:lnTo>
                <a:lnTo>
                  <a:pt x="1159" y="271"/>
                </a:lnTo>
                <a:lnTo>
                  <a:pt x="1158" y="271"/>
                </a:lnTo>
                <a:lnTo>
                  <a:pt x="1157" y="271"/>
                </a:lnTo>
                <a:lnTo>
                  <a:pt x="1155" y="273"/>
                </a:lnTo>
                <a:lnTo>
                  <a:pt x="1154" y="274"/>
                </a:lnTo>
                <a:lnTo>
                  <a:pt x="1153" y="275"/>
                </a:lnTo>
                <a:lnTo>
                  <a:pt x="1151" y="276"/>
                </a:lnTo>
                <a:lnTo>
                  <a:pt x="1148" y="277"/>
                </a:lnTo>
                <a:lnTo>
                  <a:pt x="1148" y="279"/>
                </a:lnTo>
                <a:lnTo>
                  <a:pt x="1147" y="280"/>
                </a:lnTo>
                <a:lnTo>
                  <a:pt x="1146" y="281"/>
                </a:lnTo>
                <a:lnTo>
                  <a:pt x="1144" y="282"/>
                </a:lnTo>
                <a:lnTo>
                  <a:pt x="1143" y="283"/>
                </a:lnTo>
                <a:lnTo>
                  <a:pt x="1143" y="284"/>
                </a:lnTo>
                <a:lnTo>
                  <a:pt x="1141" y="284"/>
                </a:lnTo>
                <a:lnTo>
                  <a:pt x="1141" y="285"/>
                </a:lnTo>
                <a:lnTo>
                  <a:pt x="1140" y="286"/>
                </a:lnTo>
                <a:lnTo>
                  <a:pt x="1140" y="287"/>
                </a:lnTo>
                <a:lnTo>
                  <a:pt x="1139" y="287"/>
                </a:lnTo>
                <a:lnTo>
                  <a:pt x="1137" y="288"/>
                </a:lnTo>
                <a:lnTo>
                  <a:pt x="1137" y="289"/>
                </a:lnTo>
                <a:lnTo>
                  <a:pt x="1135" y="290"/>
                </a:lnTo>
                <a:lnTo>
                  <a:pt x="1135" y="291"/>
                </a:lnTo>
                <a:lnTo>
                  <a:pt x="1134" y="292"/>
                </a:lnTo>
                <a:lnTo>
                  <a:pt x="1133" y="292"/>
                </a:lnTo>
                <a:lnTo>
                  <a:pt x="1132" y="293"/>
                </a:lnTo>
                <a:lnTo>
                  <a:pt x="1131" y="294"/>
                </a:lnTo>
                <a:lnTo>
                  <a:pt x="1131" y="296"/>
                </a:lnTo>
                <a:lnTo>
                  <a:pt x="1130" y="296"/>
                </a:lnTo>
                <a:lnTo>
                  <a:pt x="1130" y="297"/>
                </a:lnTo>
                <a:lnTo>
                  <a:pt x="1129" y="297"/>
                </a:lnTo>
                <a:lnTo>
                  <a:pt x="1127" y="299"/>
                </a:lnTo>
                <a:lnTo>
                  <a:pt x="1127" y="300"/>
                </a:lnTo>
                <a:lnTo>
                  <a:pt x="1126" y="300"/>
                </a:lnTo>
                <a:lnTo>
                  <a:pt x="1126" y="301"/>
                </a:lnTo>
                <a:lnTo>
                  <a:pt x="1126" y="301"/>
                </a:lnTo>
                <a:lnTo>
                  <a:pt x="1125" y="302"/>
                </a:lnTo>
                <a:lnTo>
                  <a:pt x="1125" y="304"/>
                </a:lnTo>
                <a:lnTo>
                  <a:pt x="1124" y="305"/>
                </a:lnTo>
                <a:lnTo>
                  <a:pt x="1124" y="304"/>
                </a:lnTo>
                <a:lnTo>
                  <a:pt x="1123" y="304"/>
                </a:lnTo>
                <a:lnTo>
                  <a:pt x="1123" y="305"/>
                </a:lnTo>
                <a:lnTo>
                  <a:pt x="1122" y="306"/>
                </a:lnTo>
                <a:lnTo>
                  <a:pt x="1122" y="308"/>
                </a:lnTo>
                <a:lnTo>
                  <a:pt x="1122" y="308"/>
                </a:lnTo>
                <a:lnTo>
                  <a:pt x="1121" y="308"/>
                </a:lnTo>
                <a:lnTo>
                  <a:pt x="1120" y="309"/>
                </a:lnTo>
                <a:lnTo>
                  <a:pt x="1118" y="311"/>
                </a:lnTo>
                <a:lnTo>
                  <a:pt x="1118" y="312"/>
                </a:lnTo>
                <a:lnTo>
                  <a:pt x="1118" y="313"/>
                </a:lnTo>
                <a:lnTo>
                  <a:pt x="1117" y="313"/>
                </a:lnTo>
                <a:lnTo>
                  <a:pt x="1117" y="314"/>
                </a:lnTo>
                <a:lnTo>
                  <a:pt x="1117" y="316"/>
                </a:lnTo>
                <a:lnTo>
                  <a:pt x="1116" y="316"/>
                </a:lnTo>
                <a:lnTo>
                  <a:pt x="1116" y="317"/>
                </a:lnTo>
                <a:lnTo>
                  <a:pt x="1115" y="317"/>
                </a:lnTo>
                <a:lnTo>
                  <a:pt x="1115" y="318"/>
                </a:lnTo>
                <a:lnTo>
                  <a:pt x="1114" y="319"/>
                </a:lnTo>
                <a:lnTo>
                  <a:pt x="1112" y="323"/>
                </a:lnTo>
                <a:lnTo>
                  <a:pt x="1110" y="324"/>
                </a:lnTo>
                <a:lnTo>
                  <a:pt x="1109" y="326"/>
                </a:lnTo>
                <a:lnTo>
                  <a:pt x="1109" y="326"/>
                </a:lnTo>
                <a:lnTo>
                  <a:pt x="1109" y="327"/>
                </a:lnTo>
                <a:lnTo>
                  <a:pt x="1108" y="327"/>
                </a:lnTo>
                <a:lnTo>
                  <a:pt x="1108" y="328"/>
                </a:lnTo>
                <a:lnTo>
                  <a:pt x="1108" y="328"/>
                </a:lnTo>
                <a:lnTo>
                  <a:pt x="1108" y="329"/>
                </a:lnTo>
                <a:lnTo>
                  <a:pt x="1107" y="330"/>
                </a:lnTo>
                <a:lnTo>
                  <a:pt x="1106" y="332"/>
                </a:lnTo>
                <a:lnTo>
                  <a:pt x="1105" y="332"/>
                </a:lnTo>
                <a:lnTo>
                  <a:pt x="1105" y="333"/>
                </a:lnTo>
                <a:lnTo>
                  <a:pt x="1105" y="335"/>
                </a:lnTo>
                <a:lnTo>
                  <a:pt x="1104" y="335"/>
                </a:lnTo>
                <a:lnTo>
                  <a:pt x="1104" y="336"/>
                </a:lnTo>
                <a:lnTo>
                  <a:pt x="1102" y="338"/>
                </a:lnTo>
                <a:lnTo>
                  <a:pt x="1102" y="339"/>
                </a:lnTo>
                <a:lnTo>
                  <a:pt x="1100" y="344"/>
                </a:lnTo>
                <a:lnTo>
                  <a:pt x="1099" y="345"/>
                </a:lnTo>
                <a:lnTo>
                  <a:pt x="1099" y="346"/>
                </a:lnTo>
                <a:lnTo>
                  <a:pt x="1099" y="347"/>
                </a:lnTo>
                <a:lnTo>
                  <a:pt x="1098" y="347"/>
                </a:lnTo>
                <a:lnTo>
                  <a:pt x="1097" y="348"/>
                </a:lnTo>
                <a:lnTo>
                  <a:pt x="1095" y="348"/>
                </a:lnTo>
                <a:lnTo>
                  <a:pt x="1094" y="349"/>
                </a:lnTo>
                <a:lnTo>
                  <a:pt x="1093" y="350"/>
                </a:lnTo>
                <a:lnTo>
                  <a:pt x="1092" y="351"/>
                </a:lnTo>
                <a:lnTo>
                  <a:pt x="1090" y="351"/>
                </a:lnTo>
                <a:lnTo>
                  <a:pt x="1089" y="352"/>
                </a:lnTo>
                <a:lnTo>
                  <a:pt x="1089" y="352"/>
                </a:lnTo>
                <a:lnTo>
                  <a:pt x="1089" y="353"/>
                </a:lnTo>
                <a:lnTo>
                  <a:pt x="1088" y="353"/>
                </a:lnTo>
                <a:lnTo>
                  <a:pt x="1086" y="354"/>
                </a:lnTo>
                <a:lnTo>
                  <a:pt x="1085" y="354"/>
                </a:lnTo>
                <a:lnTo>
                  <a:pt x="1084" y="355"/>
                </a:lnTo>
                <a:lnTo>
                  <a:pt x="1084" y="356"/>
                </a:lnTo>
                <a:lnTo>
                  <a:pt x="1083" y="357"/>
                </a:lnTo>
                <a:lnTo>
                  <a:pt x="1082" y="356"/>
                </a:lnTo>
                <a:lnTo>
                  <a:pt x="1081" y="356"/>
                </a:lnTo>
                <a:lnTo>
                  <a:pt x="1080" y="357"/>
                </a:lnTo>
                <a:lnTo>
                  <a:pt x="1079" y="358"/>
                </a:lnTo>
                <a:lnTo>
                  <a:pt x="1076" y="360"/>
                </a:lnTo>
                <a:lnTo>
                  <a:pt x="1074" y="363"/>
                </a:lnTo>
                <a:lnTo>
                  <a:pt x="1073" y="363"/>
                </a:lnTo>
                <a:lnTo>
                  <a:pt x="1071" y="363"/>
                </a:lnTo>
                <a:lnTo>
                  <a:pt x="1071" y="364"/>
                </a:lnTo>
                <a:lnTo>
                  <a:pt x="1071" y="365"/>
                </a:lnTo>
                <a:lnTo>
                  <a:pt x="1071" y="366"/>
                </a:lnTo>
                <a:lnTo>
                  <a:pt x="1069" y="367"/>
                </a:lnTo>
                <a:lnTo>
                  <a:pt x="1068" y="368"/>
                </a:lnTo>
                <a:lnTo>
                  <a:pt x="1067" y="368"/>
                </a:lnTo>
                <a:lnTo>
                  <a:pt x="1066" y="369"/>
                </a:lnTo>
                <a:lnTo>
                  <a:pt x="1065" y="369"/>
                </a:lnTo>
                <a:lnTo>
                  <a:pt x="1064" y="370"/>
                </a:lnTo>
                <a:lnTo>
                  <a:pt x="1063" y="371"/>
                </a:lnTo>
                <a:lnTo>
                  <a:pt x="1062" y="371"/>
                </a:lnTo>
                <a:lnTo>
                  <a:pt x="1062" y="372"/>
                </a:lnTo>
                <a:lnTo>
                  <a:pt x="1062" y="372"/>
                </a:lnTo>
                <a:lnTo>
                  <a:pt x="1062" y="371"/>
                </a:lnTo>
                <a:lnTo>
                  <a:pt x="1061" y="372"/>
                </a:lnTo>
                <a:lnTo>
                  <a:pt x="1060" y="371"/>
                </a:lnTo>
                <a:lnTo>
                  <a:pt x="1059" y="372"/>
                </a:lnTo>
                <a:lnTo>
                  <a:pt x="1058" y="372"/>
                </a:lnTo>
                <a:lnTo>
                  <a:pt x="1057" y="372"/>
                </a:lnTo>
                <a:lnTo>
                  <a:pt x="1057" y="372"/>
                </a:lnTo>
                <a:lnTo>
                  <a:pt x="1057" y="372"/>
                </a:lnTo>
                <a:lnTo>
                  <a:pt x="1057" y="371"/>
                </a:lnTo>
                <a:lnTo>
                  <a:pt x="1057" y="369"/>
                </a:lnTo>
                <a:lnTo>
                  <a:pt x="1056" y="369"/>
                </a:lnTo>
                <a:lnTo>
                  <a:pt x="1056" y="370"/>
                </a:lnTo>
                <a:lnTo>
                  <a:pt x="1056" y="372"/>
                </a:lnTo>
                <a:lnTo>
                  <a:pt x="1053" y="372"/>
                </a:lnTo>
                <a:lnTo>
                  <a:pt x="1053" y="373"/>
                </a:lnTo>
                <a:lnTo>
                  <a:pt x="1053" y="373"/>
                </a:lnTo>
                <a:lnTo>
                  <a:pt x="1053" y="372"/>
                </a:lnTo>
                <a:lnTo>
                  <a:pt x="1052" y="372"/>
                </a:lnTo>
                <a:lnTo>
                  <a:pt x="1052" y="373"/>
                </a:lnTo>
                <a:lnTo>
                  <a:pt x="1051" y="374"/>
                </a:lnTo>
                <a:lnTo>
                  <a:pt x="1049" y="375"/>
                </a:lnTo>
                <a:lnTo>
                  <a:pt x="1049" y="376"/>
                </a:lnTo>
                <a:lnTo>
                  <a:pt x="1048" y="376"/>
                </a:lnTo>
                <a:lnTo>
                  <a:pt x="1048" y="377"/>
                </a:lnTo>
                <a:lnTo>
                  <a:pt x="1047" y="377"/>
                </a:lnTo>
                <a:lnTo>
                  <a:pt x="1046" y="378"/>
                </a:lnTo>
                <a:lnTo>
                  <a:pt x="1045" y="380"/>
                </a:lnTo>
                <a:lnTo>
                  <a:pt x="1043" y="381"/>
                </a:lnTo>
                <a:lnTo>
                  <a:pt x="1043" y="382"/>
                </a:lnTo>
                <a:lnTo>
                  <a:pt x="1042" y="383"/>
                </a:lnTo>
                <a:lnTo>
                  <a:pt x="1041" y="383"/>
                </a:lnTo>
                <a:lnTo>
                  <a:pt x="1041" y="384"/>
                </a:lnTo>
                <a:lnTo>
                  <a:pt x="1040" y="385"/>
                </a:lnTo>
                <a:lnTo>
                  <a:pt x="1039" y="385"/>
                </a:lnTo>
                <a:lnTo>
                  <a:pt x="1039" y="386"/>
                </a:lnTo>
                <a:lnTo>
                  <a:pt x="1038" y="387"/>
                </a:lnTo>
                <a:lnTo>
                  <a:pt x="1038" y="388"/>
                </a:lnTo>
                <a:lnTo>
                  <a:pt x="1037" y="389"/>
                </a:lnTo>
                <a:lnTo>
                  <a:pt x="1037" y="390"/>
                </a:lnTo>
                <a:lnTo>
                  <a:pt x="1036" y="391"/>
                </a:lnTo>
                <a:lnTo>
                  <a:pt x="1035" y="391"/>
                </a:lnTo>
                <a:lnTo>
                  <a:pt x="1035" y="391"/>
                </a:lnTo>
                <a:lnTo>
                  <a:pt x="1035" y="392"/>
                </a:lnTo>
                <a:lnTo>
                  <a:pt x="1037" y="391"/>
                </a:lnTo>
                <a:lnTo>
                  <a:pt x="1038" y="391"/>
                </a:lnTo>
                <a:lnTo>
                  <a:pt x="1039" y="391"/>
                </a:lnTo>
                <a:lnTo>
                  <a:pt x="1040" y="389"/>
                </a:lnTo>
                <a:lnTo>
                  <a:pt x="1041" y="388"/>
                </a:lnTo>
                <a:lnTo>
                  <a:pt x="1041" y="387"/>
                </a:lnTo>
                <a:lnTo>
                  <a:pt x="1041" y="386"/>
                </a:lnTo>
                <a:lnTo>
                  <a:pt x="1042" y="386"/>
                </a:lnTo>
                <a:lnTo>
                  <a:pt x="1043" y="386"/>
                </a:lnTo>
                <a:lnTo>
                  <a:pt x="1044" y="384"/>
                </a:lnTo>
                <a:lnTo>
                  <a:pt x="1044" y="384"/>
                </a:lnTo>
                <a:lnTo>
                  <a:pt x="1044" y="385"/>
                </a:lnTo>
                <a:lnTo>
                  <a:pt x="1044" y="386"/>
                </a:lnTo>
                <a:lnTo>
                  <a:pt x="1044" y="387"/>
                </a:lnTo>
                <a:lnTo>
                  <a:pt x="1044" y="388"/>
                </a:lnTo>
                <a:lnTo>
                  <a:pt x="1043" y="389"/>
                </a:lnTo>
                <a:lnTo>
                  <a:pt x="1042" y="389"/>
                </a:lnTo>
                <a:lnTo>
                  <a:pt x="1042" y="390"/>
                </a:lnTo>
                <a:lnTo>
                  <a:pt x="1042" y="391"/>
                </a:lnTo>
                <a:lnTo>
                  <a:pt x="1042" y="392"/>
                </a:lnTo>
                <a:lnTo>
                  <a:pt x="1040" y="394"/>
                </a:lnTo>
                <a:lnTo>
                  <a:pt x="1039" y="394"/>
                </a:lnTo>
                <a:lnTo>
                  <a:pt x="1038" y="394"/>
                </a:lnTo>
                <a:lnTo>
                  <a:pt x="1038" y="393"/>
                </a:lnTo>
                <a:lnTo>
                  <a:pt x="1038" y="394"/>
                </a:lnTo>
                <a:lnTo>
                  <a:pt x="1037" y="395"/>
                </a:lnTo>
                <a:lnTo>
                  <a:pt x="1036" y="396"/>
                </a:lnTo>
                <a:lnTo>
                  <a:pt x="1036" y="397"/>
                </a:lnTo>
                <a:lnTo>
                  <a:pt x="1035" y="397"/>
                </a:lnTo>
                <a:lnTo>
                  <a:pt x="1035" y="398"/>
                </a:lnTo>
                <a:lnTo>
                  <a:pt x="1035" y="398"/>
                </a:lnTo>
                <a:lnTo>
                  <a:pt x="1035" y="399"/>
                </a:lnTo>
                <a:lnTo>
                  <a:pt x="1036" y="398"/>
                </a:lnTo>
                <a:lnTo>
                  <a:pt x="1036" y="400"/>
                </a:lnTo>
                <a:lnTo>
                  <a:pt x="1035" y="400"/>
                </a:lnTo>
                <a:lnTo>
                  <a:pt x="1035" y="400"/>
                </a:lnTo>
                <a:lnTo>
                  <a:pt x="1035" y="402"/>
                </a:lnTo>
                <a:lnTo>
                  <a:pt x="1035" y="403"/>
                </a:lnTo>
                <a:lnTo>
                  <a:pt x="1035" y="404"/>
                </a:lnTo>
                <a:lnTo>
                  <a:pt x="1035" y="405"/>
                </a:lnTo>
                <a:lnTo>
                  <a:pt x="1035" y="405"/>
                </a:lnTo>
                <a:lnTo>
                  <a:pt x="1036" y="404"/>
                </a:lnTo>
                <a:lnTo>
                  <a:pt x="1036" y="403"/>
                </a:lnTo>
                <a:lnTo>
                  <a:pt x="1036" y="402"/>
                </a:lnTo>
                <a:lnTo>
                  <a:pt x="1037" y="402"/>
                </a:lnTo>
                <a:lnTo>
                  <a:pt x="1038" y="402"/>
                </a:lnTo>
                <a:lnTo>
                  <a:pt x="1039" y="401"/>
                </a:lnTo>
                <a:lnTo>
                  <a:pt x="1040" y="401"/>
                </a:lnTo>
                <a:lnTo>
                  <a:pt x="1041" y="402"/>
                </a:lnTo>
                <a:lnTo>
                  <a:pt x="1044" y="400"/>
                </a:lnTo>
                <a:lnTo>
                  <a:pt x="1045" y="400"/>
                </a:lnTo>
                <a:lnTo>
                  <a:pt x="1046" y="400"/>
                </a:lnTo>
                <a:lnTo>
                  <a:pt x="1045" y="400"/>
                </a:lnTo>
                <a:lnTo>
                  <a:pt x="1045" y="401"/>
                </a:lnTo>
                <a:lnTo>
                  <a:pt x="1044" y="401"/>
                </a:lnTo>
                <a:lnTo>
                  <a:pt x="1044" y="402"/>
                </a:lnTo>
                <a:lnTo>
                  <a:pt x="1042" y="402"/>
                </a:lnTo>
                <a:lnTo>
                  <a:pt x="1041" y="402"/>
                </a:lnTo>
                <a:lnTo>
                  <a:pt x="1041" y="403"/>
                </a:lnTo>
                <a:lnTo>
                  <a:pt x="1040" y="404"/>
                </a:lnTo>
                <a:lnTo>
                  <a:pt x="1039" y="405"/>
                </a:lnTo>
                <a:lnTo>
                  <a:pt x="1038" y="406"/>
                </a:lnTo>
                <a:lnTo>
                  <a:pt x="1038" y="407"/>
                </a:lnTo>
                <a:lnTo>
                  <a:pt x="1037" y="408"/>
                </a:lnTo>
                <a:lnTo>
                  <a:pt x="1036" y="408"/>
                </a:lnTo>
                <a:lnTo>
                  <a:pt x="1035" y="408"/>
                </a:lnTo>
                <a:lnTo>
                  <a:pt x="1034" y="410"/>
                </a:lnTo>
                <a:lnTo>
                  <a:pt x="1033" y="410"/>
                </a:lnTo>
                <a:lnTo>
                  <a:pt x="1032" y="411"/>
                </a:lnTo>
                <a:lnTo>
                  <a:pt x="1031" y="413"/>
                </a:lnTo>
                <a:lnTo>
                  <a:pt x="1030" y="413"/>
                </a:lnTo>
                <a:lnTo>
                  <a:pt x="1029" y="414"/>
                </a:lnTo>
                <a:lnTo>
                  <a:pt x="1028" y="413"/>
                </a:lnTo>
                <a:lnTo>
                  <a:pt x="1028" y="412"/>
                </a:lnTo>
                <a:lnTo>
                  <a:pt x="1027" y="411"/>
                </a:lnTo>
                <a:lnTo>
                  <a:pt x="1026" y="411"/>
                </a:lnTo>
                <a:lnTo>
                  <a:pt x="1026" y="412"/>
                </a:lnTo>
                <a:lnTo>
                  <a:pt x="1026" y="413"/>
                </a:lnTo>
                <a:lnTo>
                  <a:pt x="1025" y="413"/>
                </a:lnTo>
                <a:lnTo>
                  <a:pt x="1023" y="413"/>
                </a:lnTo>
                <a:lnTo>
                  <a:pt x="1023" y="412"/>
                </a:lnTo>
                <a:lnTo>
                  <a:pt x="1024" y="411"/>
                </a:lnTo>
                <a:lnTo>
                  <a:pt x="1024" y="410"/>
                </a:lnTo>
                <a:lnTo>
                  <a:pt x="1025" y="410"/>
                </a:lnTo>
                <a:lnTo>
                  <a:pt x="1024" y="409"/>
                </a:lnTo>
                <a:lnTo>
                  <a:pt x="1023" y="409"/>
                </a:lnTo>
                <a:lnTo>
                  <a:pt x="1023" y="409"/>
                </a:lnTo>
                <a:lnTo>
                  <a:pt x="1022" y="409"/>
                </a:lnTo>
                <a:lnTo>
                  <a:pt x="1021" y="409"/>
                </a:lnTo>
                <a:lnTo>
                  <a:pt x="1020" y="410"/>
                </a:lnTo>
                <a:lnTo>
                  <a:pt x="1020" y="409"/>
                </a:lnTo>
                <a:lnTo>
                  <a:pt x="1019" y="409"/>
                </a:lnTo>
                <a:lnTo>
                  <a:pt x="1016" y="406"/>
                </a:lnTo>
                <a:lnTo>
                  <a:pt x="1016" y="406"/>
                </a:lnTo>
                <a:lnTo>
                  <a:pt x="1017" y="406"/>
                </a:lnTo>
                <a:lnTo>
                  <a:pt x="1016" y="407"/>
                </a:lnTo>
                <a:lnTo>
                  <a:pt x="1017" y="408"/>
                </a:lnTo>
                <a:lnTo>
                  <a:pt x="1019" y="408"/>
                </a:lnTo>
                <a:lnTo>
                  <a:pt x="1019" y="409"/>
                </a:lnTo>
                <a:lnTo>
                  <a:pt x="1020" y="409"/>
                </a:lnTo>
                <a:lnTo>
                  <a:pt x="1020" y="408"/>
                </a:lnTo>
                <a:lnTo>
                  <a:pt x="1020" y="407"/>
                </a:lnTo>
                <a:lnTo>
                  <a:pt x="1019" y="407"/>
                </a:lnTo>
                <a:lnTo>
                  <a:pt x="1020" y="406"/>
                </a:lnTo>
                <a:lnTo>
                  <a:pt x="1021" y="406"/>
                </a:lnTo>
                <a:lnTo>
                  <a:pt x="1021" y="404"/>
                </a:lnTo>
                <a:lnTo>
                  <a:pt x="1020" y="405"/>
                </a:lnTo>
                <a:lnTo>
                  <a:pt x="1019" y="405"/>
                </a:lnTo>
                <a:lnTo>
                  <a:pt x="1018" y="405"/>
                </a:lnTo>
                <a:lnTo>
                  <a:pt x="1018" y="406"/>
                </a:lnTo>
                <a:lnTo>
                  <a:pt x="1017" y="406"/>
                </a:lnTo>
                <a:lnTo>
                  <a:pt x="1018" y="405"/>
                </a:lnTo>
                <a:lnTo>
                  <a:pt x="1017" y="405"/>
                </a:lnTo>
                <a:lnTo>
                  <a:pt x="1016" y="405"/>
                </a:lnTo>
                <a:lnTo>
                  <a:pt x="1016" y="405"/>
                </a:lnTo>
                <a:lnTo>
                  <a:pt x="1015" y="406"/>
                </a:lnTo>
                <a:lnTo>
                  <a:pt x="1014" y="407"/>
                </a:lnTo>
                <a:lnTo>
                  <a:pt x="1011" y="408"/>
                </a:lnTo>
                <a:lnTo>
                  <a:pt x="1010" y="409"/>
                </a:lnTo>
                <a:lnTo>
                  <a:pt x="1009" y="409"/>
                </a:lnTo>
                <a:lnTo>
                  <a:pt x="1008" y="409"/>
                </a:lnTo>
                <a:lnTo>
                  <a:pt x="1007" y="409"/>
                </a:lnTo>
                <a:lnTo>
                  <a:pt x="1006" y="410"/>
                </a:lnTo>
                <a:lnTo>
                  <a:pt x="1005" y="410"/>
                </a:lnTo>
                <a:lnTo>
                  <a:pt x="1005" y="409"/>
                </a:lnTo>
                <a:lnTo>
                  <a:pt x="1006" y="409"/>
                </a:lnTo>
                <a:lnTo>
                  <a:pt x="1006" y="409"/>
                </a:lnTo>
                <a:lnTo>
                  <a:pt x="1005" y="409"/>
                </a:lnTo>
                <a:lnTo>
                  <a:pt x="1004" y="409"/>
                </a:lnTo>
                <a:lnTo>
                  <a:pt x="1004" y="408"/>
                </a:lnTo>
                <a:lnTo>
                  <a:pt x="1005" y="407"/>
                </a:lnTo>
                <a:lnTo>
                  <a:pt x="1004" y="407"/>
                </a:lnTo>
                <a:lnTo>
                  <a:pt x="1003" y="408"/>
                </a:lnTo>
                <a:lnTo>
                  <a:pt x="1003" y="409"/>
                </a:lnTo>
                <a:lnTo>
                  <a:pt x="1004" y="409"/>
                </a:lnTo>
                <a:lnTo>
                  <a:pt x="1003" y="409"/>
                </a:lnTo>
                <a:lnTo>
                  <a:pt x="1002" y="408"/>
                </a:lnTo>
                <a:lnTo>
                  <a:pt x="1001" y="407"/>
                </a:lnTo>
                <a:lnTo>
                  <a:pt x="1000" y="407"/>
                </a:lnTo>
                <a:lnTo>
                  <a:pt x="999" y="407"/>
                </a:lnTo>
                <a:lnTo>
                  <a:pt x="997" y="405"/>
                </a:lnTo>
                <a:lnTo>
                  <a:pt x="998" y="405"/>
                </a:lnTo>
                <a:lnTo>
                  <a:pt x="998" y="406"/>
                </a:lnTo>
                <a:lnTo>
                  <a:pt x="998" y="405"/>
                </a:lnTo>
                <a:lnTo>
                  <a:pt x="999" y="405"/>
                </a:lnTo>
                <a:lnTo>
                  <a:pt x="1000" y="405"/>
                </a:lnTo>
                <a:lnTo>
                  <a:pt x="1001" y="405"/>
                </a:lnTo>
                <a:lnTo>
                  <a:pt x="1001" y="404"/>
                </a:lnTo>
                <a:lnTo>
                  <a:pt x="1000" y="403"/>
                </a:lnTo>
                <a:lnTo>
                  <a:pt x="998" y="403"/>
                </a:lnTo>
                <a:lnTo>
                  <a:pt x="998" y="403"/>
                </a:lnTo>
                <a:lnTo>
                  <a:pt x="997" y="403"/>
                </a:lnTo>
                <a:lnTo>
                  <a:pt x="997" y="402"/>
                </a:lnTo>
                <a:lnTo>
                  <a:pt x="996" y="402"/>
                </a:lnTo>
                <a:lnTo>
                  <a:pt x="996" y="401"/>
                </a:lnTo>
                <a:lnTo>
                  <a:pt x="995" y="401"/>
                </a:lnTo>
                <a:lnTo>
                  <a:pt x="994" y="402"/>
                </a:lnTo>
                <a:lnTo>
                  <a:pt x="994" y="403"/>
                </a:lnTo>
                <a:lnTo>
                  <a:pt x="993" y="403"/>
                </a:lnTo>
                <a:lnTo>
                  <a:pt x="991" y="404"/>
                </a:lnTo>
                <a:lnTo>
                  <a:pt x="990" y="405"/>
                </a:lnTo>
                <a:lnTo>
                  <a:pt x="989" y="404"/>
                </a:lnTo>
                <a:lnTo>
                  <a:pt x="989" y="403"/>
                </a:lnTo>
                <a:lnTo>
                  <a:pt x="990" y="403"/>
                </a:lnTo>
                <a:lnTo>
                  <a:pt x="990" y="402"/>
                </a:lnTo>
                <a:lnTo>
                  <a:pt x="989" y="403"/>
                </a:lnTo>
                <a:lnTo>
                  <a:pt x="989" y="403"/>
                </a:lnTo>
                <a:lnTo>
                  <a:pt x="989" y="404"/>
                </a:lnTo>
                <a:lnTo>
                  <a:pt x="988" y="403"/>
                </a:lnTo>
                <a:lnTo>
                  <a:pt x="988" y="404"/>
                </a:lnTo>
                <a:lnTo>
                  <a:pt x="988" y="405"/>
                </a:lnTo>
                <a:lnTo>
                  <a:pt x="987" y="405"/>
                </a:lnTo>
                <a:lnTo>
                  <a:pt x="987" y="406"/>
                </a:lnTo>
                <a:lnTo>
                  <a:pt x="988" y="406"/>
                </a:lnTo>
                <a:lnTo>
                  <a:pt x="988" y="407"/>
                </a:lnTo>
                <a:lnTo>
                  <a:pt x="989" y="407"/>
                </a:lnTo>
                <a:lnTo>
                  <a:pt x="989" y="406"/>
                </a:lnTo>
                <a:lnTo>
                  <a:pt x="990" y="405"/>
                </a:lnTo>
                <a:lnTo>
                  <a:pt x="991" y="405"/>
                </a:lnTo>
                <a:lnTo>
                  <a:pt x="991" y="406"/>
                </a:lnTo>
                <a:lnTo>
                  <a:pt x="990" y="406"/>
                </a:lnTo>
                <a:lnTo>
                  <a:pt x="989" y="407"/>
                </a:lnTo>
                <a:lnTo>
                  <a:pt x="988" y="407"/>
                </a:lnTo>
                <a:lnTo>
                  <a:pt x="987" y="406"/>
                </a:lnTo>
                <a:lnTo>
                  <a:pt x="984" y="407"/>
                </a:lnTo>
                <a:lnTo>
                  <a:pt x="983" y="407"/>
                </a:lnTo>
                <a:lnTo>
                  <a:pt x="981" y="408"/>
                </a:lnTo>
                <a:lnTo>
                  <a:pt x="979" y="409"/>
                </a:lnTo>
                <a:lnTo>
                  <a:pt x="978" y="410"/>
                </a:lnTo>
                <a:lnTo>
                  <a:pt x="977" y="410"/>
                </a:lnTo>
                <a:lnTo>
                  <a:pt x="976" y="411"/>
                </a:lnTo>
                <a:lnTo>
                  <a:pt x="975" y="411"/>
                </a:lnTo>
                <a:lnTo>
                  <a:pt x="974" y="412"/>
                </a:lnTo>
                <a:lnTo>
                  <a:pt x="972" y="411"/>
                </a:lnTo>
                <a:lnTo>
                  <a:pt x="971" y="411"/>
                </a:lnTo>
                <a:lnTo>
                  <a:pt x="971" y="412"/>
                </a:lnTo>
                <a:lnTo>
                  <a:pt x="970" y="413"/>
                </a:lnTo>
                <a:lnTo>
                  <a:pt x="969" y="413"/>
                </a:lnTo>
                <a:lnTo>
                  <a:pt x="967" y="413"/>
                </a:lnTo>
                <a:lnTo>
                  <a:pt x="966" y="413"/>
                </a:lnTo>
                <a:lnTo>
                  <a:pt x="965" y="414"/>
                </a:lnTo>
                <a:lnTo>
                  <a:pt x="964" y="414"/>
                </a:lnTo>
                <a:lnTo>
                  <a:pt x="963" y="415"/>
                </a:lnTo>
                <a:lnTo>
                  <a:pt x="962" y="415"/>
                </a:lnTo>
                <a:lnTo>
                  <a:pt x="958" y="417"/>
                </a:lnTo>
                <a:lnTo>
                  <a:pt x="957" y="417"/>
                </a:lnTo>
                <a:lnTo>
                  <a:pt x="956" y="418"/>
                </a:lnTo>
                <a:lnTo>
                  <a:pt x="955" y="418"/>
                </a:lnTo>
                <a:lnTo>
                  <a:pt x="954" y="418"/>
                </a:lnTo>
                <a:lnTo>
                  <a:pt x="953" y="418"/>
                </a:lnTo>
                <a:lnTo>
                  <a:pt x="951" y="418"/>
                </a:lnTo>
                <a:lnTo>
                  <a:pt x="951" y="419"/>
                </a:lnTo>
                <a:lnTo>
                  <a:pt x="949" y="420"/>
                </a:lnTo>
                <a:lnTo>
                  <a:pt x="947" y="420"/>
                </a:lnTo>
                <a:lnTo>
                  <a:pt x="946" y="421"/>
                </a:lnTo>
                <a:lnTo>
                  <a:pt x="945" y="421"/>
                </a:lnTo>
                <a:lnTo>
                  <a:pt x="944" y="423"/>
                </a:lnTo>
                <a:lnTo>
                  <a:pt x="943" y="423"/>
                </a:lnTo>
                <a:lnTo>
                  <a:pt x="942" y="424"/>
                </a:lnTo>
                <a:lnTo>
                  <a:pt x="941" y="424"/>
                </a:lnTo>
                <a:lnTo>
                  <a:pt x="941" y="425"/>
                </a:lnTo>
                <a:lnTo>
                  <a:pt x="940" y="426"/>
                </a:lnTo>
                <a:lnTo>
                  <a:pt x="939" y="426"/>
                </a:lnTo>
                <a:lnTo>
                  <a:pt x="938" y="426"/>
                </a:lnTo>
                <a:lnTo>
                  <a:pt x="935" y="426"/>
                </a:lnTo>
                <a:lnTo>
                  <a:pt x="935" y="427"/>
                </a:lnTo>
                <a:lnTo>
                  <a:pt x="934" y="427"/>
                </a:lnTo>
                <a:lnTo>
                  <a:pt x="930" y="427"/>
                </a:lnTo>
                <a:lnTo>
                  <a:pt x="927" y="428"/>
                </a:lnTo>
                <a:lnTo>
                  <a:pt x="926" y="428"/>
                </a:lnTo>
                <a:lnTo>
                  <a:pt x="926" y="429"/>
                </a:lnTo>
                <a:lnTo>
                  <a:pt x="925" y="430"/>
                </a:lnTo>
                <a:lnTo>
                  <a:pt x="924" y="431"/>
                </a:lnTo>
                <a:lnTo>
                  <a:pt x="923" y="431"/>
                </a:lnTo>
                <a:lnTo>
                  <a:pt x="921" y="431"/>
                </a:lnTo>
                <a:lnTo>
                  <a:pt x="919" y="432"/>
                </a:lnTo>
                <a:lnTo>
                  <a:pt x="918" y="432"/>
                </a:lnTo>
                <a:lnTo>
                  <a:pt x="917" y="432"/>
                </a:lnTo>
                <a:lnTo>
                  <a:pt x="916" y="433"/>
                </a:lnTo>
                <a:lnTo>
                  <a:pt x="916" y="434"/>
                </a:lnTo>
                <a:lnTo>
                  <a:pt x="914" y="435"/>
                </a:lnTo>
                <a:lnTo>
                  <a:pt x="913" y="435"/>
                </a:lnTo>
                <a:lnTo>
                  <a:pt x="912" y="435"/>
                </a:lnTo>
                <a:lnTo>
                  <a:pt x="912" y="436"/>
                </a:lnTo>
                <a:lnTo>
                  <a:pt x="910" y="435"/>
                </a:lnTo>
                <a:lnTo>
                  <a:pt x="909" y="435"/>
                </a:lnTo>
                <a:lnTo>
                  <a:pt x="909" y="436"/>
                </a:lnTo>
                <a:lnTo>
                  <a:pt x="907" y="437"/>
                </a:lnTo>
                <a:lnTo>
                  <a:pt x="907" y="438"/>
                </a:lnTo>
                <a:lnTo>
                  <a:pt x="906" y="438"/>
                </a:lnTo>
                <a:lnTo>
                  <a:pt x="905" y="439"/>
                </a:lnTo>
                <a:lnTo>
                  <a:pt x="904" y="440"/>
                </a:lnTo>
                <a:lnTo>
                  <a:pt x="903" y="440"/>
                </a:lnTo>
                <a:lnTo>
                  <a:pt x="902" y="441"/>
                </a:lnTo>
                <a:lnTo>
                  <a:pt x="901" y="441"/>
                </a:lnTo>
                <a:lnTo>
                  <a:pt x="900" y="441"/>
                </a:lnTo>
                <a:lnTo>
                  <a:pt x="900" y="440"/>
                </a:lnTo>
                <a:lnTo>
                  <a:pt x="899" y="440"/>
                </a:lnTo>
                <a:lnTo>
                  <a:pt x="899" y="441"/>
                </a:lnTo>
                <a:lnTo>
                  <a:pt x="900" y="441"/>
                </a:lnTo>
                <a:lnTo>
                  <a:pt x="898" y="444"/>
                </a:lnTo>
                <a:lnTo>
                  <a:pt x="898" y="445"/>
                </a:lnTo>
                <a:lnTo>
                  <a:pt x="897" y="446"/>
                </a:lnTo>
                <a:lnTo>
                  <a:pt x="896" y="447"/>
                </a:lnTo>
                <a:lnTo>
                  <a:pt x="895" y="448"/>
                </a:lnTo>
                <a:lnTo>
                  <a:pt x="892" y="452"/>
                </a:lnTo>
                <a:lnTo>
                  <a:pt x="892" y="453"/>
                </a:lnTo>
                <a:lnTo>
                  <a:pt x="890" y="455"/>
                </a:lnTo>
                <a:lnTo>
                  <a:pt x="889" y="455"/>
                </a:lnTo>
                <a:lnTo>
                  <a:pt x="889" y="456"/>
                </a:lnTo>
                <a:lnTo>
                  <a:pt x="889" y="457"/>
                </a:lnTo>
                <a:lnTo>
                  <a:pt x="888" y="458"/>
                </a:lnTo>
                <a:lnTo>
                  <a:pt x="887" y="458"/>
                </a:lnTo>
                <a:lnTo>
                  <a:pt x="887" y="460"/>
                </a:lnTo>
                <a:lnTo>
                  <a:pt x="887" y="461"/>
                </a:lnTo>
                <a:lnTo>
                  <a:pt x="887" y="462"/>
                </a:lnTo>
                <a:lnTo>
                  <a:pt x="886" y="463"/>
                </a:lnTo>
                <a:lnTo>
                  <a:pt x="886" y="462"/>
                </a:lnTo>
                <a:lnTo>
                  <a:pt x="887" y="461"/>
                </a:lnTo>
                <a:lnTo>
                  <a:pt x="887" y="460"/>
                </a:lnTo>
                <a:lnTo>
                  <a:pt x="886" y="460"/>
                </a:lnTo>
                <a:lnTo>
                  <a:pt x="886" y="461"/>
                </a:lnTo>
                <a:lnTo>
                  <a:pt x="885" y="461"/>
                </a:lnTo>
                <a:lnTo>
                  <a:pt x="884" y="460"/>
                </a:lnTo>
                <a:lnTo>
                  <a:pt x="883" y="461"/>
                </a:lnTo>
                <a:lnTo>
                  <a:pt x="882" y="461"/>
                </a:lnTo>
                <a:lnTo>
                  <a:pt x="881" y="462"/>
                </a:lnTo>
                <a:lnTo>
                  <a:pt x="880" y="462"/>
                </a:lnTo>
                <a:lnTo>
                  <a:pt x="878" y="462"/>
                </a:lnTo>
                <a:lnTo>
                  <a:pt x="877" y="463"/>
                </a:lnTo>
                <a:lnTo>
                  <a:pt x="877" y="464"/>
                </a:lnTo>
                <a:lnTo>
                  <a:pt x="877" y="464"/>
                </a:lnTo>
                <a:lnTo>
                  <a:pt x="876" y="465"/>
                </a:lnTo>
                <a:lnTo>
                  <a:pt x="876" y="466"/>
                </a:lnTo>
                <a:lnTo>
                  <a:pt x="874" y="467"/>
                </a:lnTo>
                <a:lnTo>
                  <a:pt x="873" y="467"/>
                </a:lnTo>
                <a:lnTo>
                  <a:pt x="873" y="468"/>
                </a:lnTo>
                <a:lnTo>
                  <a:pt x="873" y="469"/>
                </a:lnTo>
                <a:lnTo>
                  <a:pt x="871" y="472"/>
                </a:lnTo>
                <a:lnTo>
                  <a:pt x="870" y="473"/>
                </a:lnTo>
                <a:lnTo>
                  <a:pt x="871" y="475"/>
                </a:lnTo>
                <a:lnTo>
                  <a:pt x="871" y="476"/>
                </a:lnTo>
                <a:lnTo>
                  <a:pt x="870" y="477"/>
                </a:lnTo>
                <a:lnTo>
                  <a:pt x="869" y="479"/>
                </a:lnTo>
                <a:lnTo>
                  <a:pt x="869" y="480"/>
                </a:lnTo>
                <a:lnTo>
                  <a:pt x="867" y="482"/>
                </a:lnTo>
                <a:lnTo>
                  <a:pt x="866" y="485"/>
                </a:lnTo>
                <a:lnTo>
                  <a:pt x="866" y="486"/>
                </a:lnTo>
                <a:lnTo>
                  <a:pt x="865" y="488"/>
                </a:lnTo>
                <a:lnTo>
                  <a:pt x="864" y="490"/>
                </a:lnTo>
                <a:lnTo>
                  <a:pt x="864" y="491"/>
                </a:lnTo>
                <a:lnTo>
                  <a:pt x="861" y="494"/>
                </a:lnTo>
                <a:lnTo>
                  <a:pt x="861" y="495"/>
                </a:lnTo>
                <a:lnTo>
                  <a:pt x="861" y="496"/>
                </a:lnTo>
                <a:lnTo>
                  <a:pt x="861" y="497"/>
                </a:lnTo>
                <a:lnTo>
                  <a:pt x="861" y="498"/>
                </a:lnTo>
                <a:lnTo>
                  <a:pt x="863" y="500"/>
                </a:lnTo>
                <a:lnTo>
                  <a:pt x="864" y="501"/>
                </a:lnTo>
                <a:lnTo>
                  <a:pt x="865" y="501"/>
                </a:lnTo>
                <a:lnTo>
                  <a:pt x="866" y="501"/>
                </a:lnTo>
                <a:lnTo>
                  <a:pt x="867" y="502"/>
                </a:lnTo>
                <a:lnTo>
                  <a:pt x="869" y="502"/>
                </a:lnTo>
                <a:lnTo>
                  <a:pt x="870" y="502"/>
                </a:lnTo>
                <a:lnTo>
                  <a:pt x="871" y="502"/>
                </a:lnTo>
                <a:lnTo>
                  <a:pt x="871" y="503"/>
                </a:lnTo>
                <a:lnTo>
                  <a:pt x="873" y="502"/>
                </a:lnTo>
                <a:lnTo>
                  <a:pt x="876" y="503"/>
                </a:lnTo>
                <a:lnTo>
                  <a:pt x="879" y="503"/>
                </a:lnTo>
                <a:lnTo>
                  <a:pt x="880" y="504"/>
                </a:lnTo>
                <a:lnTo>
                  <a:pt x="880" y="504"/>
                </a:lnTo>
                <a:lnTo>
                  <a:pt x="882" y="504"/>
                </a:lnTo>
                <a:lnTo>
                  <a:pt x="883" y="503"/>
                </a:lnTo>
                <a:lnTo>
                  <a:pt x="887" y="502"/>
                </a:lnTo>
                <a:lnTo>
                  <a:pt x="889" y="502"/>
                </a:lnTo>
                <a:lnTo>
                  <a:pt x="889" y="502"/>
                </a:lnTo>
                <a:lnTo>
                  <a:pt x="891" y="503"/>
                </a:lnTo>
                <a:lnTo>
                  <a:pt x="894" y="502"/>
                </a:lnTo>
                <a:lnTo>
                  <a:pt x="895" y="502"/>
                </a:lnTo>
                <a:lnTo>
                  <a:pt x="896" y="501"/>
                </a:lnTo>
                <a:lnTo>
                  <a:pt x="897" y="500"/>
                </a:lnTo>
                <a:lnTo>
                  <a:pt x="898" y="500"/>
                </a:lnTo>
                <a:lnTo>
                  <a:pt x="899" y="500"/>
                </a:lnTo>
                <a:lnTo>
                  <a:pt x="900" y="498"/>
                </a:lnTo>
                <a:lnTo>
                  <a:pt x="900" y="497"/>
                </a:lnTo>
                <a:lnTo>
                  <a:pt x="900" y="496"/>
                </a:lnTo>
                <a:lnTo>
                  <a:pt x="901" y="496"/>
                </a:lnTo>
                <a:lnTo>
                  <a:pt x="901" y="497"/>
                </a:lnTo>
                <a:lnTo>
                  <a:pt x="901" y="496"/>
                </a:lnTo>
                <a:lnTo>
                  <a:pt x="902" y="497"/>
                </a:lnTo>
                <a:lnTo>
                  <a:pt x="903" y="496"/>
                </a:lnTo>
                <a:lnTo>
                  <a:pt x="907" y="493"/>
                </a:lnTo>
                <a:lnTo>
                  <a:pt x="907" y="493"/>
                </a:lnTo>
                <a:lnTo>
                  <a:pt x="909" y="492"/>
                </a:lnTo>
                <a:lnTo>
                  <a:pt x="910" y="492"/>
                </a:lnTo>
                <a:lnTo>
                  <a:pt x="911" y="493"/>
                </a:lnTo>
                <a:lnTo>
                  <a:pt x="911" y="495"/>
                </a:lnTo>
                <a:lnTo>
                  <a:pt x="912" y="496"/>
                </a:lnTo>
                <a:lnTo>
                  <a:pt x="912" y="497"/>
                </a:lnTo>
                <a:lnTo>
                  <a:pt x="912" y="498"/>
                </a:lnTo>
                <a:lnTo>
                  <a:pt x="912" y="499"/>
                </a:lnTo>
                <a:lnTo>
                  <a:pt x="912" y="500"/>
                </a:lnTo>
                <a:lnTo>
                  <a:pt x="913" y="501"/>
                </a:lnTo>
                <a:lnTo>
                  <a:pt x="913" y="502"/>
                </a:lnTo>
                <a:lnTo>
                  <a:pt x="914" y="503"/>
                </a:lnTo>
                <a:lnTo>
                  <a:pt x="913" y="504"/>
                </a:lnTo>
                <a:lnTo>
                  <a:pt x="912" y="505"/>
                </a:lnTo>
                <a:lnTo>
                  <a:pt x="912" y="506"/>
                </a:lnTo>
                <a:lnTo>
                  <a:pt x="913" y="506"/>
                </a:lnTo>
                <a:lnTo>
                  <a:pt x="913" y="507"/>
                </a:lnTo>
                <a:lnTo>
                  <a:pt x="913" y="508"/>
                </a:lnTo>
                <a:lnTo>
                  <a:pt x="912" y="509"/>
                </a:lnTo>
                <a:lnTo>
                  <a:pt x="912" y="510"/>
                </a:lnTo>
                <a:lnTo>
                  <a:pt x="913" y="510"/>
                </a:lnTo>
                <a:lnTo>
                  <a:pt x="914" y="510"/>
                </a:lnTo>
                <a:lnTo>
                  <a:pt x="915" y="510"/>
                </a:lnTo>
                <a:lnTo>
                  <a:pt x="916" y="511"/>
                </a:lnTo>
                <a:lnTo>
                  <a:pt x="916" y="510"/>
                </a:lnTo>
                <a:lnTo>
                  <a:pt x="916" y="510"/>
                </a:lnTo>
                <a:lnTo>
                  <a:pt x="916" y="511"/>
                </a:lnTo>
                <a:lnTo>
                  <a:pt x="917" y="511"/>
                </a:lnTo>
                <a:lnTo>
                  <a:pt x="917" y="512"/>
                </a:lnTo>
                <a:lnTo>
                  <a:pt x="917" y="513"/>
                </a:lnTo>
                <a:lnTo>
                  <a:pt x="916" y="514"/>
                </a:lnTo>
                <a:lnTo>
                  <a:pt x="917" y="515"/>
                </a:lnTo>
                <a:lnTo>
                  <a:pt x="917" y="517"/>
                </a:lnTo>
                <a:lnTo>
                  <a:pt x="918" y="518"/>
                </a:lnTo>
                <a:lnTo>
                  <a:pt x="918" y="519"/>
                </a:lnTo>
                <a:lnTo>
                  <a:pt x="919" y="519"/>
                </a:lnTo>
                <a:lnTo>
                  <a:pt x="921" y="519"/>
                </a:lnTo>
                <a:lnTo>
                  <a:pt x="922" y="520"/>
                </a:lnTo>
                <a:lnTo>
                  <a:pt x="923" y="520"/>
                </a:lnTo>
                <a:lnTo>
                  <a:pt x="925" y="520"/>
                </a:lnTo>
                <a:lnTo>
                  <a:pt x="925" y="520"/>
                </a:lnTo>
                <a:lnTo>
                  <a:pt x="926" y="521"/>
                </a:lnTo>
                <a:lnTo>
                  <a:pt x="927" y="523"/>
                </a:lnTo>
                <a:lnTo>
                  <a:pt x="927" y="524"/>
                </a:lnTo>
                <a:lnTo>
                  <a:pt x="926" y="524"/>
                </a:lnTo>
                <a:lnTo>
                  <a:pt x="926" y="526"/>
                </a:lnTo>
                <a:lnTo>
                  <a:pt x="925" y="527"/>
                </a:lnTo>
                <a:lnTo>
                  <a:pt x="925" y="527"/>
                </a:lnTo>
                <a:lnTo>
                  <a:pt x="924" y="527"/>
                </a:lnTo>
                <a:lnTo>
                  <a:pt x="922" y="528"/>
                </a:lnTo>
                <a:lnTo>
                  <a:pt x="921" y="528"/>
                </a:lnTo>
                <a:lnTo>
                  <a:pt x="920" y="528"/>
                </a:lnTo>
                <a:lnTo>
                  <a:pt x="919" y="528"/>
                </a:lnTo>
                <a:lnTo>
                  <a:pt x="918" y="529"/>
                </a:lnTo>
                <a:lnTo>
                  <a:pt x="917" y="530"/>
                </a:lnTo>
                <a:lnTo>
                  <a:pt x="916" y="530"/>
                </a:lnTo>
                <a:lnTo>
                  <a:pt x="916" y="531"/>
                </a:lnTo>
                <a:lnTo>
                  <a:pt x="916" y="532"/>
                </a:lnTo>
                <a:lnTo>
                  <a:pt x="916" y="532"/>
                </a:lnTo>
                <a:lnTo>
                  <a:pt x="915" y="531"/>
                </a:lnTo>
                <a:lnTo>
                  <a:pt x="912" y="530"/>
                </a:lnTo>
                <a:lnTo>
                  <a:pt x="911" y="529"/>
                </a:lnTo>
                <a:lnTo>
                  <a:pt x="910" y="529"/>
                </a:lnTo>
                <a:lnTo>
                  <a:pt x="909" y="530"/>
                </a:lnTo>
                <a:lnTo>
                  <a:pt x="907" y="530"/>
                </a:lnTo>
                <a:lnTo>
                  <a:pt x="907" y="531"/>
                </a:lnTo>
                <a:lnTo>
                  <a:pt x="906" y="530"/>
                </a:lnTo>
                <a:lnTo>
                  <a:pt x="905" y="530"/>
                </a:lnTo>
                <a:lnTo>
                  <a:pt x="904" y="530"/>
                </a:lnTo>
                <a:lnTo>
                  <a:pt x="903" y="531"/>
                </a:lnTo>
                <a:lnTo>
                  <a:pt x="903" y="532"/>
                </a:lnTo>
                <a:lnTo>
                  <a:pt x="902" y="532"/>
                </a:lnTo>
                <a:lnTo>
                  <a:pt x="901" y="531"/>
                </a:lnTo>
                <a:lnTo>
                  <a:pt x="900" y="532"/>
                </a:lnTo>
                <a:lnTo>
                  <a:pt x="899" y="532"/>
                </a:lnTo>
                <a:lnTo>
                  <a:pt x="898" y="534"/>
                </a:lnTo>
                <a:lnTo>
                  <a:pt x="898" y="533"/>
                </a:lnTo>
                <a:lnTo>
                  <a:pt x="897" y="533"/>
                </a:lnTo>
                <a:lnTo>
                  <a:pt x="896" y="534"/>
                </a:lnTo>
                <a:lnTo>
                  <a:pt x="895" y="533"/>
                </a:lnTo>
                <a:lnTo>
                  <a:pt x="893" y="533"/>
                </a:lnTo>
                <a:lnTo>
                  <a:pt x="892" y="533"/>
                </a:lnTo>
                <a:lnTo>
                  <a:pt x="891" y="533"/>
                </a:lnTo>
                <a:lnTo>
                  <a:pt x="890" y="534"/>
                </a:lnTo>
                <a:lnTo>
                  <a:pt x="890" y="535"/>
                </a:lnTo>
                <a:lnTo>
                  <a:pt x="889" y="537"/>
                </a:lnTo>
                <a:lnTo>
                  <a:pt x="887" y="537"/>
                </a:lnTo>
                <a:lnTo>
                  <a:pt x="886" y="536"/>
                </a:lnTo>
                <a:lnTo>
                  <a:pt x="886" y="537"/>
                </a:lnTo>
                <a:lnTo>
                  <a:pt x="885" y="537"/>
                </a:lnTo>
                <a:lnTo>
                  <a:pt x="885" y="537"/>
                </a:lnTo>
                <a:lnTo>
                  <a:pt x="884" y="537"/>
                </a:lnTo>
                <a:lnTo>
                  <a:pt x="884" y="537"/>
                </a:lnTo>
                <a:lnTo>
                  <a:pt x="883" y="537"/>
                </a:lnTo>
                <a:lnTo>
                  <a:pt x="883" y="536"/>
                </a:lnTo>
                <a:lnTo>
                  <a:pt x="881" y="537"/>
                </a:lnTo>
                <a:lnTo>
                  <a:pt x="879" y="539"/>
                </a:lnTo>
                <a:lnTo>
                  <a:pt x="878" y="538"/>
                </a:lnTo>
                <a:lnTo>
                  <a:pt x="878" y="539"/>
                </a:lnTo>
                <a:lnTo>
                  <a:pt x="877" y="539"/>
                </a:lnTo>
                <a:lnTo>
                  <a:pt x="877" y="538"/>
                </a:lnTo>
                <a:lnTo>
                  <a:pt x="875" y="538"/>
                </a:lnTo>
                <a:lnTo>
                  <a:pt x="875" y="537"/>
                </a:lnTo>
                <a:lnTo>
                  <a:pt x="874" y="537"/>
                </a:lnTo>
                <a:lnTo>
                  <a:pt x="873" y="538"/>
                </a:lnTo>
                <a:lnTo>
                  <a:pt x="872" y="538"/>
                </a:lnTo>
                <a:lnTo>
                  <a:pt x="871" y="539"/>
                </a:lnTo>
                <a:lnTo>
                  <a:pt x="871" y="540"/>
                </a:lnTo>
                <a:lnTo>
                  <a:pt x="871" y="540"/>
                </a:lnTo>
                <a:lnTo>
                  <a:pt x="870" y="540"/>
                </a:lnTo>
                <a:lnTo>
                  <a:pt x="869" y="540"/>
                </a:lnTo>
                <a:lnTo>
                  <a:pt x="868" y="541"/>
                </a:lnTo>
                <a:lnTo>
                  <a:pt x="867" y="541"/>
                </a:lnTo>
                <a:lnTo>
                  <a:pt x="866" y="541"/>
                </a:lnTo>
                <a:lnTo>
                  <a:pt x="866" y="542"/>
                </a:lnTo>
                <a:lnTo>
                  <a:pt x="865" y="543"/>
                </a:lnTo>
                <a:lnTo>
                  <a:pt x="864" y="543"/>
                </a:lnTo>
                <a:lnTo>
                  <a:pt x="863" y="543"/>
                </a:lnTo>
                <a:lnTo>
                  <a:pt x="862" y="544"/>
                </a:lnTo>
                <a:lnTo>
                  <a:pt x="860" y="544"/>
                </a:lnTo>
                <a:lnTo>
                  <a:pt x="860" y="545"/>
                </a:lnTo>
                <a:lnTo>
                  <a:pt x="859" y="545"/>
                </a:lnTo>
                <a:lnTo>
                  <a:pt x="859" y="546"/>
                </a:lnTo>
                <a:lnTo>
                  <a:pt x="857" y="546"/>
                </a:lnTo>
                <a:lnTo>
                  <a:pt x="856" y="547"/>
                </a:lnTo>
                <a:lnTo>
                  <a:pt x="854" y="546"/>
                </a:lnTo>
                <a:lnTo>
                  <a:pt x="853" y="546"/>
                </a:lnTo>
                <a:lnTo>
                  <a:pt x="852" y="546"/>
                </a:lnTo>
                <a:lnTo>
                  <a:pt x="852" y="547"/>
                </a:lnTo>
                <a:lnTo>
                  <a:pt x="851" y="547"/>
                </a:lnTo>
                <a:lnTo>
                  <a:pt x="850" y="548"/>
                </a:lnTo>
                <a:lnTo>
                  <a:pt x="849" y="548"/>
                </a:lnTo>
                <a:lnTo>
                  <a:pt x="848" y="549"/>
                </a:lnTo>
                <a:lnTo>
                  <a:pt x="847" y="549"/>
                </a:lnTo>
                <a:lnTo>
                  <a:pt x="846" y="549"/>
                </a:lnTo>
                <a:lnTo>
                  <a:pt x="843" y="550"/>
                </a:lnTo>
                <a:lnTo>
                  <a:pt x="843" y="550"/>
                </a:lnTo>
                <a:lnTo>
                  <a:pt x="841" y="551"/>
                </a:lnTo>
                <a:lnTo>
                  <a:pt x="840" y="551"/>
                </a:lnTo>
                <a:lnTo>
                  <a:pt x="839" y="552"/>
                </a:lnTo>
                <a:lnTo>
                  <a:pt x="839" y="554"/>
                </a:lnTo>
                <a:lnTo>
                  <a:pt x="838" y="554"/>
                </a:lnTo>
                <a:lnTo>
                  <a:pt x="838" y="555"/>
                </a:lnTo>
                <a:lnTo>
                  <a:pt x="836" y="557"/>
                </a:lnTo>
                <a:lnTo>
                  <a:pt x="834" y="559"/>
                </a:lnTo>
                <a:lnTo>
                  <a:pt x="834" y="560"/>
                </a:lnTo>
                <a:lnTo>
                  <a:pt x="834" y="561"/>
                </a:lnTo>
                <a:lnTo>
                  <a:pt x="834" y="563"/>
                </a:lnTo>
                <a:lnTo>
                  <a:pt x="834" y="564"/>
                </a:lnTo>
                <a:lnTo>
                  <a:pt x="834" y="565"/>
                </a:lnTo>
                <a:lnTo>
                  <a:pt x="834" y="565"/>
                </a:lnTo>
                <a:lnTo>
                  <a:pt x="833" y="565"/>
                </a:lnTo>
                <a:lnTo>
                  <a:pt x="832" y="565"/>
                </a:lnTo>
                <a:lnTo>
                  <a:pt x="831" y="565"/>
                </a:lnTo>
                <a:lnTo>
                  <a:pt x="829" y="565"/>
                </a:lnTo>
                <a:lnTo>
                  <a:pt x="828" y="566"/>
                </a:lnTo>
                <a:lnTo>
                  <a:pt x="827" y="567"/>
                </a:lnTo>
                <a:lnTo>
                  <a:pt x="827" y="570"/>
                </a:lnTo>
                <a:lnTo>
                  <a:pt x="827" y="571"/>
                </a:lnTo>
                <a:lnTo>
                  <a:pt x="828" y="572"/>
                </a:lnTo>
                <a:lnTo>
                  <a:pt x="828" y="573"/>
                </a:lnTo>
                <a:lnTo>
                  <a:pt x="829" y="572"/>
                </a:lnTo>
                <a:lnTo>
                  <a:pt x="829" y="571"/>
                </a:lnTo>
                <a:lnTo>
                  <a:pt x="830" y="571"/>
                </a:lnTo>
                <a:lnTo>
                  <a:pt x="830" y="572"/>
                </a:lnTo>
                <a:lnTo>
                  <a:pt x="831" y="572"/>
                </a:lnTo>
                <a:lnTo>
                  <a:pt x="831" y="571"/>
                </a:lnTo>
                <a:lnTo>
                  <a:pt x="831" y="572"/>
                </a:lnTo>
                <a:lnTo>
                  <a:pt x="832" y="572"/>
                </a:lnTo>
                <a:lnTo>
                  <a:pt x="834" y="571"/>
                </a:lnTo>
                <a:lnTo>
                  <a:pt x="834" y="571"/>
                </a:lnTo>
                <a:lnTo>
                  <a:pt x="834" y="570"/>
                </a:lnTo>
                <a:lnTo>
                  <a:pt x="834" y="569"/>
                </a:lnTo>
                <a:lnTo>
                  <a:pt x="835" y="570"/>
                </a:lnTo>
                <a:lnTo>
                  <a:pt x="834" y="571"/>
                </a:lnTo>
                <a:lnTo>
                  <a:pt x="834" y="572"/>
                </a:lnTo>
                <a:lnTo>
                  <a:pt x="835" y="572"/>
                </a:lnTo>
                <a:lnTo>
                  <a:pt x="835" y="571"/>
                </a:lnTo>
                <a:lnTo>
                  <a:pt x="836" y="572"/>
                </a:lnTo>
                <a:lnTo>
                  <a:pt x="837" y="572"/>
                </a:lnTo>
                <a:lnTo>
                  <a:pt x="838" y="572"/>
                </a:lnTo>
                <a:lnTo>
                  <a:pt x="839" y="571"/>
                </a:lnTo>
                <a:lnTo>
                  <a:pt x="840" y="571"/>
                </a:lnTo>
                <a:lnTo>
                  <a:pt x="841" y="570"/>
                </a:lnTo>
                <a:lnTo>
                  <a:pt x="840" y="571"/>
                </a:lnTo>
                <a:lnTo>
                  <a:pt x="839" y="572"/>
                </a:lnTo>
                <a:lnTo>
                  <a:pt x="838" y="572"/>
                </a:lnTo>
                <a:lnTo>
                  <a:pt x="838" y="573"/>
                </a:lnTo>
                <a:lnTo>
                  <a:pt x="839" y="573"/>
                </a:lnTo>
                <a:lnTo>
                  <a:pt x="839" y="572"/>
                </a:lnTo>
                <a:lnTo>
                  <a:pt x="840" y="572"/>
                </a:lnTo>
                <a:lnTo>
                  <a:pt x="841" y="572"/>
                </a:lnTo>
                <a:lnTo>
                  <a:pt x="841" y="571"/>
                </a:lnTo>
                <a:lnTo>
                  <a:pt x="842" y="572"/>
                </a:lnTo>
                <a:lnTo>
                  <a:pt x="842" y="571"/>
                </a:lnTo>
                <a:lnTo>
                  <a:pt x="842" y="572"/>
                </a:lnTo>
                <a:lnTo>
                  <a:pt x="843" y="572"/>
                </a:lnTo>
                <a:lnTo>
                  <a:pt x="844" y="572"/>
                </a:lnTo>
                <a:lnTo>
                  <a:pt x="844" y="571"/>
                </a:lnTo>
                <a:lnTo>
                  <a:pt x="845" y="572"/>
                </a:lnTo>
                <a:lnTo>
                  <a:pt x="844" y="572"/>
                </a:lnTo>
                <a:lnTo>
                  <a:pt x="843" y="572"/>
                </a:lnTo>
                <a:lnTo>
                  <a:pt x="843" y="573"/>
                </a:lnTo>
                <a:lnTo>
                  <a:pt x="844" y="572"/>
                </a:lnTo>
                <a:lnTo>
                  <a:pt x="845" y="572"/>
                </a:lnTo>
                <a:lnTo>
                  <a:pt x="846" y="571"/>
                </a:lnTo>
                <a:lnTo>
                  <a:pt x="847" y="571"/>
                </a:lnTo>
                <a:lnTo>
                  <a:pt x="847" y="572"/>
                </a:lnTo>
                <a:lnTo>
                  <a:pt x="848" y="571"/>
                </a:lnTo>
                <a:lnTo>
                  <a:pt x="849" y="571"/>
                </a:lnTo>
                <a:lnTo>
                  <a:pt x="849" y="570"/>
                </a:lnTo>
                <a:lnTo>
                  <a:pt x="848" y="569"/>
                </a:lnTo>
                <a:lnTo>
                  <a:pt x="847" y="568"/>
                </a:lnTo>
                <a:close/>
                <a:moveTo>
                  <a:pt x="645" y="656"/>
                </a:moveTo>
                <a:lnTo>
                  <a:pt x="646" y="656"/>
                </a:lnTo>
                <a:lnTo>
                  <a:pt x="645" y="656"/>
                </a:lnTo>
                <a:lnTo>
                  <a:pt x="645" y="656"/>
                </a:lnTo>
                <a:lnTo>
                  <a:pt x="644" y="656"/>
                </a:lnTo>
                <a:lnTo>
                  <a:pt x="644" y="656"/>
                </a:lnTo>
                <a:lnTo>
                  <a:pt x="645" y="656"/>
                </a:lnTo>
                <a:close/>
                <a:moveTo>
                  <a:pt x="646" y="653"/>
                </a:moveTo>
                <a:lnTo>
                  <a:pt x="647" y="653"/>
                </a:lnTo>
                <a:lnTo>
                  <a:pt x="647" y="654"/>
                </a:lnTo>
                <a:lnTo>
                  <a:pt x="646" y="653"/>
                </a:lnTo>
                <a:close/>
                <a:moveTo>
                  <a:pt x="651" y="646"/>
                </a:moveTo>
                <a:lnTo>
                  <a:pt x="651" y="647"/>
                </a:lnTo>
                <a:lnTo>
                  <a:pt x="651" y="648"/>
                </a:lnTo>
                <a:lnTo>
                  <a:pt x="650" y="648"/>
                </a:lnTo>
                <a:lnTo>
                  <a:pt x="650" y="647"/>
                </a:lnTo>
                <a:lnTo>
                  <a:pt x="650" y="646"/>
                </a:lnTo>
                <a:lnTo>
                  <a:pt x="651" y="646"/>
                </a:lnTo>
                <a:close/>
                <a:moveTo>
                  <a:pt x="646" y="647"/>
                </a:moveTo>
                <a:lnTo>
                  <a:pt x="646" y="647"/>
                </a:lnTo>
                <a:lnTo>
                  <a:pt x="647" y="647"/>
                </a:lnTo>
                <a:lnTo>
                  <a:pt x="646" y="647"/>
                </a:lnTo>
                <a:lnTo>
                  <a:pt x="646" y="647"/>
                </a:lnTo>
                <a:close/>
                <a:moveTo>
                  <a:pt x="647" y="647"/>
                </a:moveTo>
                <a:lnTo>
                  <a:pt x="647" y="646"/>
                </a:lnTo>
                <a:lnTo>
                  <a:pt x="647" y="647"/>
                </a:lnTo>
                <a:lnTo>
                  <a:pt x="646" y="647"/>
                </a:lnTo>
                <a:lnTo>
                  <a:pt x="646" y="646"/>
                </a:lnTo>
                <a:lnTo>
                  <a:pt x="646" y="645"/>
                </a:lnTo>
                <a:lnTo>
                  <a:pt x="646" y="644"/>
                </a:lnTo>
                <a:lnTo>
                  <a:pt x="646" y="643"/>
                </a:lnTo>
                <a:lnTo>
                  <a:pt x="645" y="643"/>
                </a:lnTo>
                <a:lnTo>
                  <a:pt x="646" y="643"/>
                </a:lnTo>
                <a:lnTo>
                  <a:pt x="646" y="642"/>
                </a:lnTo>
                <a:lnTo>
                  <a:pt x="647" y="642"/>
                </a:lnTo>
                <a:lnTo>
                  <a:pt x="647" y="641"/>
                </a:lnTo>
                <a:lnTo>
                  <a:pt x="647" y="640"/>
                </a:lnTo>
                <a:lnTo>
                  <a:pt x="647" y="639"/>
                </a:lnTo>
                <a:lnTo>
                  <a:pt x="647" y="638"/>
                </a:lnTo>
                <a:lnTo>
                  <a:pt x="648" y="639"/>
                </a:lnTo>
                <a:lnTo>
                  <a:pt x="648" y="640"/>
                </a:lnTo>
                <a:lnTo>
                  <a:pt x="648" y="641"/>
                </a:lnTo>
                <a:lnTo>
                  <a:pt x="648" y="642"/>
                </a:lnTo>
                <a:lnTo>
                  <a:pt x="648" y="643"/>
                </a:lnTo>
                <a:lnTo>
                  <a:pt x="648" y="644"/>
                </a:lnTo>
                <a:lnTo>
                  <a:pt x="648" y="645"/>
                </a:lnTo>
                <a:lnTo>
                  <a:pt x="648" y="646"/>
                </a:lnTo>
                <a:lnTo>
                  <a:pt x="648" y="647"/>
                </a:lnTo>
                <a:lnTo>
                  <a:pt x="647" y="647"/>
                </a:lnTo>
                <a:close/>
                <a:moveTo>
                  <a:pt x="645" y="645"/>
                </a:moveTo>
                <a:lnTo>
                  <a:pt x="645" y="646"/>
                </a:lnTo>
                <a:lnTo>
                  <a:pt x="645" y="645"/>
                </a:lnTo>
                <a:close/>
                <a:moveTo>
                  <a:pt x="645" y="643"/>
                </a:moveTo>
                <a:lnTo>
                  <a:pt x="645" y="644"/>
                </a:lnTo>
                <a:lnTo>
                  <a:pt x="645" y="643"/>
                </a:lnTo>
                <a:lnTo>
                  <a:pt x="645" y="642"/>
                </a:lnTo>
                <a:lnTo>
                  <a:pt x="645" y="643"/>
                </a:lnTo>
                <a:close/>
                <a:moveTo>
                  <a:pt x="646" y="642"/>
                </a:moveTo>
                <a:lnTo>
                  <a:pt x="646" y="641"/>
                </a:lnTo>
                <a:lnTo>
                  <a:pt x="646" y="640"/>
                </a:lnTo>
                <a:lnTo>
                  <a:pt x="646" y="639"/>
                </a:lnTo>
                <a:lnTo>
                  <a:pt x="646" y="638"/>
                </a:lnTo>
                <a:lnTo>
                  <a:pt x="646" y="638"/>
                </a:lnTo>
                <a:lnTo>
                  <a:pt x="646" y="637"/>
                </a:lnTo>
                <a:lnTo>
                  <a:pt x="647" y="637"/>
                </a:lnTo>
                <a:lnTo>
                  <a:pt x="647" y="636"/>
                </a:lnTo>
                <a:lnTo>
                  <a:pt x="647" y="637"/>
                </a:lnTo>
                <a:lnTo>
                  <a:pt x="647" y="638"/>
                </a:lnTo>
                <a:lnTo>
                  <a:pt x="647" y="638"/>
                </a:lnTo>
                <a:lnTo>
                  <a:pt x="647" y="639"/>
                </a:lnTo>
                <a:lnTo>
                  <a:pt x="647" y="640"/>
                </a:lnTo>
                <a:lnTo>
                  <a:pt x="647" y="641"/>
                </a:lnTo>
                <a:lnTo>
                  <a:pt x="647" y="642"/>
                </a:lnTo>
                <a:lnTo>
                  <a:pt x="646" y="642"/>
                </a:lnTo>
                <a:lnTo>
                  <a:pt x="646" y="643"/>
                </a:lnTo>
                <a:lnTo>
                  <a:pt x="646" y="642"/>
                </a:lnTo>
                <a:close/>
                <a:moveTo>
                  <a:pt x="649" y="638"/>
                </a:moveTo>
                <a:lnTo>
                  <a:pt x="649" y="637"/>
                </a:lnTo>
                <a:lnTo>
                  <a:pt x="648" y="635"/>
                </a:lnTo>
                <a:lnTo>
                  <a:pt x="648" y="634"/>
                </a:lnTo>
                <a:lnTo>
                  <a:pt x="648" y="633"/>
                </a:lnTo>
                <a:lnTo>
                  <a:pt x="648" y="632"/>
                </a:lnTo>
                <a:lnTo>
                  <a:pt x="649" y="632"/>
                </a:lnTo>
                <a:lnTo>
                  <a:pt x="649" y="633"/>
                </a:lnTo>
                <a:lnTo>
                  <a:pt x="649" y="634"/>
                </a:lnTo>
                <a:lnTo>
                  <a:pt x="649" y="635"/>
                </a:lnTo>
                <a:lnTo>
                  <a:pt x="650" y="637"/>
                </a:lnTo>
                <a:lnTo>
                  <a:pt x="650" y="638"/>
                </a:lnTo>
                <a:lnTo>
                  <a:pt x="649" y="638"/>
                </a:lnTo>
                <a:lnTo>
                  <a:pt x="649" y="638"/>
                </a:lnTo>
                <a:lnTo>
                  <a:pt x="649" y="638"/>
                </a:lnTo>
                <a:close/>
                <a:moveTo>
                  <a:pt x="647" y="633"/>
                </a:moveTo>
                <a:lnTo>
                  <a:pt x="647" y="634"/>
                </a:lnTo>
                <a:lnTo>
                  <a:pt x="647" y="633"/>
                </a:lnTo>
                <a:close/>
                <a:moveTo>
                  <a:pt x="648" y="643"/>
                </a:moveTo>
                <a:lnTo>
                  <a:pt x="648" y="642"/>
                </a:lnTo>
                <a:lnTo>
                  <a:pt x="649" y="642"/>
                </a:lnTo>
                <a:lnTo>
                  <a:pt x="649" y="643"/>
                </a:lnTo>
                <a:lnTo>
                  <a:pt x="649" y="644"/>
                </a:lnTo>
                <a:lnTo>
                  <a:pt x="649" y="643"/>
                </a:lnTo>
                <a:lnTo>
                  <a:pt x="648" y="643"/>
                </a:lnTo>
                <a:close/>
                <a:moveTo>
                  <a:pt x="648" y="646"/>
                </a:moveTo>
                <a:lnTo>
                  <a:pt x="648" y="647"/>
                </a:lnTo>
                <a:lnTo>
                  <a:pt x="648" y="646"/>
                </a:lnTo>
                <a:close/>
                <a:moveTo>
                  <a:pt x="647" y="632"/>
                </a:moveTo>
                <a:lnTo>
                  <a:pt x="648" y="632"/>
                </a:lnTo>
                <a:lnTo>
                  <a:pt x="647" y="632"/>
                </a:lnTo>
                <a:close/>
                <a:moveTo>
                  <a:pt x="656" y="621"/>
                </a:moveTo>
                <a:lnTo>
                  <a:pt x="655" y="622"/>
                </a:lnTo>
                <a:lnTo>
                  <a:pt x="655" y="621"/>
                </a:lnTo>
                <a:lnTo>
                  <a:pt x="656" y="620"/>
                </a:lnTo>
                <a:lnTo>
                  <a:pt x="657" y="620"/>
                </a:lnTo>
                <a:lnTo>
                  <a:pt x="658" y="620"/>
                </a:lnTo>
                <a:lnTo>
                  <a:pt x="658" y="620"/>
                </a:lnTo>
                <a:lnTo>
                  <a:pt x="657" y="621"/>
                </a:lnTo>
                <a:lnTo>
                  <a:pt x="656" y="621"/>
                </a:lnTo>
                <a:close/>
                <a:moveTo>
                  <a:pt x="660" y="620"/>
                </a:moveTo>
                <a:lnTo>
                  <a:pt x="661" y="620"/>
                </a:lnTo>
                <a:lnTo>
                  <a:pt x="661" y="621"/>
                </a:lnTo>
                <a:lnTo>
                  <a:pt x="660" y="620"/>
                </a:lnTo>
                <a:close/>
                <a:moveTo>
                  <a:pt x="681" y="603"/>
                </a:moveTo>
                <a:lnTo>
                  <a:pt x="680" y="602"/>
                </a:lnTo>
                <a:lnTo>
                  <a:pt x="681" y="601"/>
                </a:lnTo>
                <a:lnTo>
                  <a:pt x="680" y="601"/>
                </a:lnTo>
                <a:lnTo>
                  <a:pt x="679" y="601"/>
                </a:lnTo>
                <a:lnTo>
                  <a:pt x="679" y="600"/>
                </a:lnTo>
                <a:lnTo>
                  <a:pt x="679" y="601"/>
                </a:lnTo>
                <a:lnTo>
                  <a:pt x="679" y="600"/>
                </a:lnTo>
                <a:lnTo>
                  <a:pt x="679" y="600"/>
                </a:lnTo>
                <a:lnTo>
                  <a:pt x="680" y="598"/>
                </a:lnTo>
                <a:lnTo>
                  <a:pt x="681" y="598"/>
                </a:lnTo>
                <a:lnTo>
                  <a:pt x="681" y="599"/>
                </a:lnTo>
                <a:lnTo>
                  <a:pt x="682" y="601"/>
                </a:lnTo>
                <a:lnTo>
                  <a:pt x="682" y="601"/>
                </a:lnTo>
                <a:lnTo>
                  <a:pt x="681" y="602"/>
                </a:lnTo>
                <a:lnTo>
                  <a:pt x="681" y="603"/>
                </a:lnTo>
                <a:close/>
                <a:moveTo>
                  <a:pt x="676" y="601"/>
                </a:moveTo>
                <a:lnTo>
                  <a:pt x="675" y="601"/>
                </a:lnTo>
                <a:lnTo>
                  <a:pt x="676" y="601"/>
                </a:lnTo>
                <a:lnTo>
                  <a:pt x="677" y="600"/>
                </a:lnTo>
                <a:lnTo>
                  <a:pt x="678" y="599"/>
                </a:lnTo>
                <a:lnTo>
                  <a:pt x="678" y="598"/>
                </a:lnTo>
                <a:lnTo>
                  <a:pt x="679" y="598"/>
                </a:lnTo>
                <a:lnTo>
                  <a:pt x="679" y="599"/>
                </a:lnTo>
                <a:lnTo>
                  <a:pt x="679" y="600"/>
                </a:lnTo>
                <a:lnTo>
                  <a:pt x="678" y="600"/>
                </a:lnTo>
                <a:lnTo>
                  <a:pt x="676" y="601"/>
                </a:lnTo>
                <a:close/>
                <a:moveTo>
                  <a:pt x="674" y="601"/>
                </a:moveTo>
                <a:lnTo>
                  <a:pt x="675" y="601"/>
                </a:lnTo>
                <a:lnTo>
                  <a:pt x="674" y="601"/>
                </a:lnTo>
                <a:lnTo>
                  <a:pt x="674" y="600"/>
                </a:lnTo>
                <a:lnTo>
                  <a:pt x="674" y="601"/>
                </a:lnTo>
                <a:close/>
                <a:moveTo>
                  <a:pt x="677" y="596"/>
                </a:moveTo>
                <a:lnTo>
                  <a:pt x="677" y="595"/>
                </a:lnTo>
                <a:lnTo>
                  <a:pt x="676" y="595"/>
                </a:lnTo>
                <a:lnTo>
                  <a:pt x="676" y="596"/>
                </a:lnTo>
                <a:lnTo>
                  <a:pt x="676" y="597"/>
                </a:lnTo>
                <a:lnTo>
                  <a:pt x="676" y="596"/>
                </a:lnTo>
                <a:lnTo>
                  <a:pt x="675" y="597"/>
                </a:lnTo>
                <a:lnTo>
                  <a:pt x="674" y="597"/>
                </a:lnTo>
                <a:lnTo>
                  <a:pt x="674" y="598"/>
                </a:lnTo>
                <a:lnTo>
                  <a:pt x="674" y="597"/>
                </a:lnTo>
                <a:lnTo>
                  <a:pt x="675" y="596"/>
                </a:lnTo>
                <a:lnTo>
                  <a:pt x="676" y="596"/>
                </a:lnTo>
                <a:lnTo>
                  <a:pt x="676" y="595"/>
                </a:lnTo>
                <a:lnTo>
                  <a:pt x="676" y="594"/>
                </a:lnTo>
                <a:lnTo>
                  <a:pt x="677" y="594"/>
                </a:lnTo>
                <a:lnTo>
                  <a:pt x="678" y="594"/>
                </a:lnTo>
                <a:lnTo>
                  <a:pt x="679" y="593"/>
                </a:lnTo>
                <a:lnTo>
                  <a:pt x="679" y="592"/>
                </a:lnTo>
                <a:lnTo>
                  <a:pt x="679" y="592"/>
                </a:lnTo>
                <a:lnTo>
                  <a:pt x="680" y="592"/>
                </a:lnTo>
                <a:lnTo>
                  <a:pt x="681" y="592"/>
                </a:lnTo>
                <a:lnTo>
                  <a:pt x="682" y="592"/>
                </a:lnTo>
                <a:lnTo>
                  <a:pt x="682" y="592"/>
                </a:lnTo>
                <a:lnTo>
                  <a:pt x="683" y="592"/>
                </a:lnTo>
                <a:lnTo>
                  <a:pt x="683" y="592"/>
                </a:lnTo>
                <a:lnTo>
                  <a:pt x="684" y="592"/>
                </a:lnTo>
                <a:lnTo>
                  <a:pt x="684" y="591"/>
                </a:lnTo>
                <a:lnTo>
                  <a:pt x="684" y="592"/>
                </a:lnTo>
                <a:lnTo>
                  <a:pt x="683" y="592"/>
                </a:lnTo>
                <a:lnTo>
                  <a:pt x="682" y="593"/>
                </a:lnTo>
                <a:lnTo>
                  <a:pt x="682" y="594"/>
                </a:lnTo>
                <a:lnTo>
                  <a:pt x="681" y="595"/>
                </a:lnTo>
                <a:lnTo>
                  <a:pt x="680" y="596"/>
                </a:lnTo>
                <a:lnTo>
                  <a:pt x="680" y="597"/>
                </a:lnTo>
                <a:lnTo>
                  <a:pt x="680" y="598"/>
                </a:lnTo>
                <a:lnTo>
                  <a:pt x="679" y="598"/>
                </a:lnTo>
                <a:lnTo>
                  <a:pt x="679" y="598"/>
                </a:lnTo>
                <a:lnTo>
                  <a:pt x="679" y="597"/>
                </a:lnTo>
                <a:lnTo>
                  <a:pt x="678" y="597"/>
                </a:lnTo>
                <a:lnTo>
                  <a:pt x="677" y="597"/>
                </a:lnTo>
                <a:lnTo>
                  <a:pt x="677" y="598"/>
                </a:lnTo>
                <a:lnTo>
                  <a:pt x="676" y="598"/>
                </a:lnTo>
                <a:lnTo>
                  <a:pt x="676" y="599"/>
                </a:lnTo>
                <a:lnTo>
                  <a:pt x="675" y="599"/>
                </a:lnTo>
                <a:lnTo>
                  <a:pt x="675" y="600"/>
                </a:lnTo>
                <a:lnTo>
                  <a:pt x="674" y="600"/>
                </a:lnTo>
                <a:lnTo>
                  <a:pt x="675" y="600"/>
                </a:lnTo>
                <a:lnTo>
                  <a:pt x="675" y="599"/>
                </a:lnTo>
                <a:lnTo>
                  <a:pt x="676" y="599"/>
                </a:lnTo>
                <a:lnTo>
                  <a:pt x="676" y="598"/>
                </a:lnTo>
                <a:lnTo>
                  <a:pt x="676" y="597"/>
                </a:lnTo>
                <a:lnTo>
                  <a:pt x="678" y="597"/>
                </a:lnTo>
                <a:lnTo>
                  <a:pt x="679" y="596"/>
                </a:lnTo>
                <a:lnTo>
                  <a:pt x="678" y="595"/>
                </a:lnTo>
                <a:lnTo>
                  <a:pt x="678" y="594"/>
                </a:lnTo>
                <a:lnTo>
                  <a:pt x="677" y="594"/>
                </a:lnTo>
                <a:lnTo>
                  <a:pt x="677" y="595"/>
                </a:lnTo>
                <a:lnTo>
                  <a:pt x="677" y="596"/>
                </a:lnTo>
                <a:lnTo>
                  <a:pt x="678" y="596"/>
                </a:lnTo>
                <a:lnTo>
                  <a:pt x="677" y="596"/>
                </a:lnTo>
                <a:close/>
                <a:moveTo>
                  <a:pt x="676" y="594"/>
                </a:moveTo>
                <a:lnTo>
                  <a:pt x="676" y="595"/>
                </a:lnTo>
                <a:lnTo>
                  <a:pt x="675" y="595"/>
                </a:lnTo>
                <a:lnTo>
                  <a:pt x="675" y="596"/>
                </a:lnTo>
                <a:lnTo>
                  <a:pt x="674" y="596"/>
                </a:lnTo>
                <a:lnTo>
                  <a:pt x="674" y="597"/>
                </a:lnTo>
                <a:lnTo>
                  <a:pt x="674" y="598"/>
                </a:lnTo>
                <a:lnTo>
                  <a:pt x="673" y="598"/>
                </a:lnTo>
                <a:lnTo>
                  <a:pt x="673" y="597"/>
                </a:lnTo>
                <a:lnTo>
                  <a:pt x="674" y="596"/>
                </a:lnTo>
                <a:lnTo>
                  <a:pt x="675" y="596"/>
                </a:lnTo>
                <a:lnTo>
                  <a:pt x="675" y="595"/>
                </a:lnTo>
                <a:lnTo>
                  <a:pt x="675" y="594"/>
                </a:lnTo>
                <a:lnTo>
                  <a:pt x="675" y="593"/>
                </a:lnTo>
                <a:lnTo>
                  <a:pt x="675" y="594"/>
                </a:lnTo>
                <a:lnTo>
                  <a:pt x="676" y="594"/>
                </a:lnTo>
                <a:lnTo>
                  <a:pt x="676" y="593"/>
                </a:lnTo>
                <a:lnTo>
                  <a:pt x="676" y="592"/>
                </a:lnTo>
                <a:lnTo>
                  <a:pt x="675" y="592"/>
                </a:lnTo>
                <a:lnTo>
                  <a:pt x="675" y="593"/>
                </a:lnTo>
                <a:lnTo>
                  <a:pt x="674" y="593"/>
                </a:lnTo>
                <a:lnTo>
                  <a:pt x="674" y="594"/>
                </a:lnTo>
                <a:lnTo>
                  <a:pt x="674" y="593"/>
                </a:lnTo>
                <a:lnTo>
                  <a:pt x="674" y="594"/>
                </a:lnTo>
                <a:lnTo>
                  <a:pt x="673" y="593"/>
                </a:lnTo>
                <a:lnTo>
                  <a:pt x="673" y="594"/>
                </a:lnTo>
                <a:lnTo>
                  <a:pt x="672" y="594"/>
                </a:lnTo>
                <a:lnTo>
                  <a:pt x="672" y="593"/>
                </a:lnTo>
                <a:lnTo>
                  <a:pt x="672" y="594"/>
                </a:lnTo>
                <a:lnTo>
                  <a:pt x="672" y="595"/>
                </a:lnTo>
                <a:lnTo>
                  <a:pt x="671" y="595"/>
                </a:lnTo>
                <a:lnTo>
                  <a:pt x="671" y="594"/>
                </a:lnTo>
                <a:lnTo>
                  <a:pt x="671" y="593"/>
                </a:lnTo>
                <a:lnTo>
                  <a:pt x="672" y="593"/>
                </a:lnTo>
                <a:lnTo>
                  <a:pt x="673" y="593"/>
                </a:lnTo>
                <a:lnTo>
                  <a:pt x="674" y="593"/>
                </a:lnTo>
                <a:lnTo>
                  <a:pt x="674" y="592"/>
                </a:lnTo>
                <a:lnTo>
                  <a:pt x="675" y="592"/>
                </a:lnTo>
                <a:lnTo>
                  <a:pt x="675" y="592"/>
                </a:lnTo>
                <a:lnTo>
                  <a:pt x="676" y="592"/>
                </a:lnTo>
                <a:lnTo>
                  <a:pt x="676" y="591"/>
                </a:lnTo>
                <a:lnTo>
                  <a:pt x="676" y="592"/>
                </a:lnTo>
                <a:lnTo>
                  <a:pt x="676" y="591"/>
                </a:lnTo>
                <a:lnTo>
                  <a:pt x="677" y="591"/>
                </a:lnTo>
                <a:lnTo>
                  <a:pt x="678" y="592"/>
                </a:lnTo>
                <a:lnTo>
                  <a:pt x="679" y="592"/>
                </a:lnTo>
                <a:lnTo>
                  <a:pt x="679" y="591"/>
                </a:lnTo>
                <a:lnTo>
                  <a:pt x="679" y="591"/>
                </a:lnTo>
                <a:lnTo>
                  <a:pt x="679" y="592"/>
                </a:lnTo>
                <a:lnTo>
                  <a:pt x="679" y="592"/>
                </a:lnTo>
                <a:lnTo>
                  <a:pt x="679" y="592"/>
                </a:lnTo>
                <a:lnTo>
                  <a:pt x="679" y="593"/>
                </a:lnTo>
                <a:lnTo>
                  <a:pt x="678" y="593"/>
                </a:lnTo>
                <a:lnTo>
                  <a:pt x="677" y="593"/>
                </a:lnTo>
                <a:lnTo>
                  <a:pt x="677" y="594"/>
                </a:lnTo>
                <a:lnTo>
                  <a:pt x="676" y="594"/>
                </a:lnTo>
                <a:close/>
                <a:moveTo>
                  <a:pt x="673" y="593"/>
                </a:moveTo>
                <a:lnTo>
                  <a:pt x="673" y="592"/>
                </a:lnTo>
                <a:lnTo>
                  <a:pt x="673" y="592"/>
                </a:lnTo>
                <a:lnTo>
                  <a:pt x="672" y="592"/>
                </a:lnTo>
                <a:lnTo>
                  <a:pt x="673" y="592"/>
                </a:lnTo>
                <a:lnTo>
                  <a:pt x="674" y="592"/>
                </a:lnTo>
                <a:lnTo>
                  <a:pt x="674" y="592"/>
                </a:lnTo>
                <a:lnTo>
                  <a:pt x="673" y="593"/>
                </a:lnTo>
                <a:close/>
                <a:moveTo>
                  <a:pt x="674" y="591"/>
                </a:moveTo>
                <a:lnTo>
                  <a:pt x="674" y="590"/>
                </a:lnTo>
                <a:lnTo>
                  <a:pt x="675" y="591"/>
                </a:lnTo>
                <a:lnTo>
                  <a:pt x="676" y="591"/>
                </a:lnTo>
                <a:lnTo>
                  <a:pt x="675" y="592"/>
                </a:lnTo>
                <a:lnTo>
                  <a:pt x="674" y="592"/>
                </a:lnTo>
                <a:lnTo>
                  <a:pt x="673" y="592"/>
                </a:lnTo>
                <a:lnTo>
                  <a:pt x="674" y="592"/>
                </a:lnTo>
                <a:lnTo>
                  <a:pt x="674" y="591"/>
                </a:lnTo>
                <a:close/>
                <a:moveTo>
                  <a:pt x="737" y="380"/>
                </a:moveTo>
                <a:lnTo>
                  <a:pt x="738" y="380"/>
                </a:lnTo>
                <a:lnTo>
                  <a:pt x="737" y="381"/>
                </a:lnTo>
                <a:lnTo>
                  <a:pt x="736" y="381"/>
                </a:lnTo>
                <a:lnTo>
                  <a:pt x="737" y="381"/>
                </a:lnTo>
                <a:lnTo>
                  <a:pt x="737" y="380"/>
                </a:lnTo>
                <a:close/>
                <a:moveTo>
                  <a:pt x="601" y="384"/>
                </a:moveTo>
                <a:lnTo>
                  <a:pt x="600" y="385"/>
                </a:lnTo>
                <a:lnTo>
                  <a:pt x="600" y="384"/>
                </a:lnTo>
                <a:lnTo>
                  <a:pt x="601" y="384"/>
                </a:lnTo>
                <a:close/>
                <a:moveTo>
                  <a:pt x="600" y="382"/>
                </a:moveTo>
                <a:lnTo>
                  <a:pt x="599" y="382"/>
                </a:lnTo>
                <a:lnTo>
                  <a:pt x="600" y="382"/>
                </a:lnTo>
                <a:close/>
                <a:moveTo>
                  <a:pt x="728" y="360"/>
                </a:moveTo>
                <a:lnTo>
                  <a:pt x="727" y="362"/>
                </a:lnTo>
                <a:lnTo>
                  <a:pt x="726" y="361"/>
                </a:lnTo>
                <a:lnTo>
                  <a:pt x="726" y="360"/>
                </a:lnTo>
                <a:lnTo>
                  <a:pt x="728" y="359"/>
                </a:lnTo>
                <a:lnTo>
                  <a:pt x="728" y="360"/>
                </a:lnTo>
                <a:close/>
                <a:moveTo>
                  <a:pt x="606" y="369"/>
                </a:moveTo>
                <a:lnTo>
                  <a:pt x="607" y="369"/>
                </a:lnTo>
                <a:lnTo>
                  <a:pt x="607" y="370"/>
                </a:lnTo>
                <a:lnTo>
                  <a:pt x="606" y="370"/>
                </a:lnTo>
                <a:lnTo>
                  <a:pt x="606" y="369"/>
                </a:lnTo>
                <a:lnTo>
                  <a:pt x="606" y="369"/>
                </a:lnTo>
                <a:lnTo>
                  <a:pt x="606" y="369"/>
                </a:lnTo>
                <a:close/>
                <a:moveTo>
                  <a:pt x="606" y="369"/>
                </a:moveTo>
                <a:lnTo>
                  <a:pt x="606" y="370"/>
                </a:lnTo>
                <a:lnTo>
                  <a:pt x="605" y="370"/>
                </a:lnTo>
                <a:lnTo>
                  <a:pt x="605" y="369"/>
                </a:lnTo>
                <a:lnTo>
                  <a:pt x="606" y="369"/>
                </a:lnTo>
                <a:close/>
                <a:moveTo>
                  <a:pt x="605" y="368"/>
                </a:moveTo>
                <a:lnTo>
                  <a:pt x="605" y="369"/>
                </a:lnTo>
                <a:lnTo>
                  <a:pt x="604" y="369"/>
                </a:lnTo>
                <a:lnTo>
                  <a:pt x="604" y="368"/>
                </a:lnTo>
                <a:lnTo>
                  <a:pt x="605" y="368"/>
                </a:lnTo>
                <a:close/>
                <a:moveTo>
                  <a:pt x="599" y="368"/>
                </a:moveTo>
                <a:lnTo>
                  <a:pt x="599" y="369"/>
                </a:lnTo>
                <a:lnTo>
                  <a:pt x="599" y="368"/>
                </a:lnTo>
                <a:close/>
                <a:moveTo>
                  <a:pt x="600" y="368"/>
                </a:moveTo>
                <a:lnTo>
                  <a:pt x="600" y="367"/>
                </a:lnTo>
                <a:lnTo>
                  <a:pt x="600" y="368"/>
                </a:lnTo>
                <a:close/>
                <a:moveTo>
                  <a:pt x="597" y="356"/>
                </a:moveTo>
                <a:lnTo>
                  <a:pt x="596" y="356"/>
                </a:lnTo>
                <a:lnTo>
                  <a:pt x="596" y="355"/>
                </a:lnTo>
                <a:lnTo>
                  <a:pt x="597" y="355"/>
                </a:lnTo>
                <a:lnTo>
                  <a:pt x="597" y="356"/>
                </a:lnTo>
                <a:close/>
                <a:moveTo>
                  <a:pt x="704" y="335"/>
                </a:moveTo>
                <a:lnTo>
                  <a:pt x="703" y="335"/>
                </a:lnTo>
                <a:lnTo>
                  <a:pt x="703" y="334"/>
                </a:lnTo>
                <a:lnTo>
                  <a:pt x="704" y="334"/>
                </a:lnTo>
                <a:lnTo>
                  <a:pt x="704" y="335"/>
                </a:lnTo>
                <a:close/>
                <a:moveTo>
                  <a:pt x="798" y="318"/>
                </a:moveTo>
                <a:lnTo>
                  <a:pt x="798" y="317"/>
                </a:lnTo>
                <a:lnTo>
                  <a:pt x="798" y="317"/>
                </a:lnTo>
                <a:lnTo>
                  <a:pt x="798" y="317"/>
                </a:lnTo>
                <a:lnTo>
                  <a:pt x="798" y="317"/>
                </a:lnTo>
                <a:lnTo>
                  <a:pt x="799" y="317"/>
                </a:lnTo>
                <a:lnTo>
                  <a:pt x="799" y="318"/>
                </a:lnTo>
                <a:lnTo>
                  <a:pt x="798" y="318"/>
                </a:lnTo>
                <a:lnTo>
                  <a:pt x="798" y="319"/>
                </a:lnTo>
                <a:lnTo>
                  <a:pt x="798" y="319"/>
                </a:lnTo>
                <a:lnTo>
                  <a:pt x="798" y="318"/>
                </a:lnTo>
                <a:close/>
                <a:moveTo>
                  <a:pt x="703" y="332"/>
                </a:moveTo>
                <a:lnTo>
                  <a:pt x="702" y="333"/>
                </a:lnTo>
                <a:lnTo>
                  <a:pt x="701" y="332"/>
                </a:lnTo>
                <a:lnTo>
                  <a:pt x="700" y="332"/>
                </a:lnTo>
                <a:lnTo>
                  <a:pt x="700" y="331"/>
                </a:lnTo>
                <a:lnTo>
                  <a:pt x="699" y="331"/>
                </a:lnTo>
                <a:lnTo>
                  <a:pt x="700" y="331"/>
                </a:lnTo>
                <a:lnTo>
                  <a:pt x="699" y="330"/>
                </a:lnTo>
                <a:lnTo>
                  <a:pt x="698" y="330"/>
                </a:lnTo>
                <a:lnTo>
                  <a:pt x="697" y="330"/>
                </a:lnTo>
                <a:lnTo>
                  <a:pt x="698" y="330"/>
                </a:lnTo>
                <a:lnTo>
                  <a:pt x="699" y="329"/>
                </a:lnTo>
                <a:lnTo>
                  <a:pt x="700" y="328"/>
                </a:lnTo>
                <a:lnTo>
                  <a:pt x="700" y="329"/>
                </a:lnTo>
                <a:lnTo>
                  <a:pt x="701" y="330"/>
                </a:lnTo>
                <a:lnTo>
                  <a:pt x="702" y="330"/>
                </a:lnTo>
                <a:lnTo>
                  <a:pt x="702" y="331"/>
                </a:lnTo>
                <a:lnTo>
                  <a:pt x="703" y="331"/>
                </a:lnTo>
                <a:lnTo>
                  <a:pt x="703" y="332"/>
                </a:lnTo>
                <a:close/>
                <a:moveTo>
                  <a:pt x="799" y="313"/>
                </a:moveTo>
                <a:lnTo>
                  <a:pt x="800" y="312"/>
                </a:lnTo>
                <a:lnTo>
                  <a:pt x="801" y="313"/>
                </a:lnTo>
                <a:lnTo>
                  <a:pt x="801" y="312"/>
                </a:lnTo>
                <a:lnTo>
                  <a:pt x="802" y="312"/>
                </a:lnTo>
                <a:lnTo>
                  <a:pt x="802" y="313"/>
                </a:lnTo>
                <a:lnTo>
                  <a:pt x="801" y="313"/>
                </a:lnTo>
                <a:lnTo>
                  <a:pt x="800" y="314"/>
                </a:lnTo>
                <a:lnTo>
                  <a:pt x="799" y="314"/>
                </a:lnTo>
                <a:lnTo>
                  <a:pt x="799" y="313"/>
                </a:lnTo>
                <a:close/>
                <a:moveTo>
                  <a:pt x="711" y="328"/>
                </a:moveTo>
                <a:lnTo>
                  <a:pt x="711" y="327"/>
                </a:lnTo>
                <a:lnTo>
                  <a:pt x="712" y="327"/>
                </a:lnTo>
                <a:lnTo>
                  <a:pt x="711" y="328"/>
                </a:lnTo>
                <a:close/>
                <a:moveTo>
                  <a:pt x="796" y="316"/>
                </a:moveTo>
                <a:lnTo>
                  <a:pt x="797" y="316"/>
                </a:lnTo>
                <a:lnTo>
                  <a:pt x="796" y="317"/>
                </a:lnTo>
                <a:lnTo>
                  <a:pt x="795" y="316"/>
                </a:lnTo>
                <a:lnTo>
                  <a:pt x="796" y="316"/>
                </a:lnTo>
                <a:close/>
                <a:moveTo>
                  <a:pt x="708" y="329"/>
                </a:moveTo>
                <a:lnTo>
                  <a:pt x="708" y="330"/>
                </a:lnTo>
                <a:lnTo>
                  <a:pt x="707" y="330"/>
                </a:lnTo>
                <a:lnTo>
                  <a:pt x="706" y="330"/>
                </a:lnTo>
                <a:lnTo>
                  <a:pt x="707" y="329"/>
                </a:lnTo>
                <a:lnTo>
                  <a:pt x="708" y="329"/>
                </a:lnTo>
                <a:close/>
                <a:moveTo>
                  <a:pt x="807" y="323"/>
                </a:moveTo>
                <a:lnTo>
                  <a:pt x="807" y="322"/>
                </a:lnTo>
                <a:lnTo>
                  <a:pt x="807" y="322"/>
                </a:lnTo>
                <a:lnTo>
                  <a:pt x="807" y="323"/>
                </a:lnTo>
                <a:lnTo>
                  <a:pt x="807" y="323"/>
                </a:lnTo>
                <a:close/>
                <a:moveTo>
                  <a:pt x="808" y="325"/>
                </a:moveTo>
                <a:lnTo>
                  <a:pt x="808" y="324"/>
                </a:lnTo>
                <a:lnTo>
                  <a:pt x="808" y="325"/>
                </a:lnTo>
                <a:lnTo>
                  <a:pt x="809" y="326"/>
                </a:lnTo>
                <a:lnTo>
                  <a:pt x="808" y="326"/>
                </a:lnTo>
                <a:lnTo>
                  <a:pt x="808" y="325"/>
                </a:lnTo>
                <a:close/>
                <a:moveTo>
                  <a:pt x="812" y="325"/>
                </a:moveTo>
                <a:lnTo>
                  <a:pt x="812" y="324"/>
                </a:lnTo>
                <a:lnTo>
                  <a:pt x="812" y="325"/>
                </a:lnTo>
                <a:close/>
                <a:moveTo>
                  <a:pt x="812" y="325"/>
                </a:moveTo>
                <a:lnTo>
                  <a:pt x="813" y="326"/>
                </a:lnTo>
                <a:lnTo>
                  <a:pt x="813" y="325"/>
                </a:lnTo>
                <a:lnTo>
                  <a:pt x="814" y="326"/>
                </a:lnTo>
                <a:lnTo>
                  <a:pt x="815" y="326"/>
                </a:lnTo>
                <a:lnTo>
                  <a:pt x="815" y="325"/>
                </a:lnTo>
                <a:lnTo>
                  <a:pt x="816" y="326"/>
                </a:lnTo>
                <a:lnTo>
                  <a:pt x="816" y="326"/>
                </a:lnTo>
                <a:lnTo>
                  <a:pt x="816" y="327"/>
                </a:lnTo>
                <a:lnTo>
                  <a:pt x="816" y="327"/>
                </a:lnTo>
                <a:lnTo>
                  <a:pt x="816" y="328"/>
                </a:lnTo>
                <a:lnTo>
                  <a:pt x="817" y="328"/>
                </a:lnTo>
                <a:lnTo>
                  <a:pt x="817" y="329"/>
                </a:lnTo>
                <a:lnTo>
                  <a:pt x="816" y="329"/>
                </a:lnTo>
                <a:lnTo>
                  <a:pt x="816" y="328"/>
                </a:lnTo>
                <a:lnTo>
                  <a:pt x="815" y="328"/>
                </a:lnTo>
                <a:lnTo>
                  <a:pt x="814" y="328"/>
                </a:lnTo>
                <a:lnTo>
                  <a:pt x="815" y="327"/>
                </a:lnTo>
                <a:lnTo>
                  <a:pt x="814" y="327"/>
                </a:lnTo>
                <a:lnTo>
                  <a:pt x="814" y="326"/>
                </a:lnTo>
                <a:lnTo>
                  <a:pt x="813" y="327"/>
                </a:lnTo>
                <a:lnTo>
                  <a:pt x="813" y="326"/>
                </a:lnTo>
                <a:lnTo>
                  <a:pt x="812" y="326"/>
                </a:lnTo>
                <a:lnTo>
                  <a:pt x="812" y="327"/>
                </a:lnTo>
                <a:lnTo>
                  <a:pt x="812" y="326"/>
                </a:lnTo>
                <a:lnTo>
                  <a:pt x="813" y="326"/>
                </a:lnTo>
                <a:lnTo>
                  <a:pt x="813" y="326"/>
                </a:lnTo>
                <a:lnTo>
                  <a:pt x="812" y="326"/>
                </a:lnTo>
                <a:lnTo>
                  <a:pt x="812" y="326"/>
                </a:lnTo>
                <a:lnTo>
                  <a:pt x="812" y="325"/>
                </a:lnTo>
                <a:close/>
                <a:moveTo>
                  <a:pt x="815" y="328"/>
                </a:moveTo>
                <a:lnTo>
                  <a:pt x="815" y="329"/>
                </a:lnTo>
                <a:lnTo>
                  <a:pt x="814" y="329"/>
                </a:lnTo>
                <a:lnTo>
                  <a:pt x="813" y="329"/>
                </a:lnTo>
                <a:lnTo>
                  <a:pt x="814" y="328"/>
                </a:lnTo>
                <a:lnTo>
                  <a:pt x="815" y="328"/>
                </a:lnTo>
                <a:close/>
                <a:moveTo>
                  <a:pt x="808" y="326"/>
                </a:moveTo>
                <a:lnTo>
                  <a:pt x="808" y="327"/>
                </a:lnTo>
                <a:lnTo>
                  <a:pt x="807" y="326"/>
                </a:lnTo>
                <a:lnTo>
                  <a:pt x="807" y="326"/>
                </a:lnTo>
                <a:lnTo>
                  <a:pt x="808" y="326"/>
                </a:lnTo>
                <a:close/>
                <a:moveTo>
                  <a:pt x="820" y="340"/>
                </a:moveTo>
                <a:lnTo>
                  <a:pt x="820" y="339"/>
                </a:lnTo>
                <a:lnTo>
                  <a:pt x="821" y="339"/>
                </a:lnTo>
                <a:lnTo>
                  <a:pt x="821" y="340"/>
                </a:lnTo>
                <a:lnTo>
                  <a:pt x="821" y="341"/>
                </a:lnTo>
                <a:lnTo>
                  <a:pt x="821" y="340"/>
                </a:lnTo>
                <a:lnTo>
                  <a:pt x="820" y="340"/>
                </a:lnTo>
                <a:close/>
                <a:moveTo>
                  <a:pt x="821" y="348"/>
                </a:moveTo>
                <a:lnTo>
                  <a:pt x="822" y="346"/>
                </a:lnTo>
                <a:lnTo>
                  <a:pt x="822" y="347"/>
                </a:lnTo>
                <a:lnTo>
                  <a:pt x="822" y="348"/>
                </a:lnTo>
                <a:lnTo>
                  <a:pt x="822" y="350"/>
                </a:lnTo>
                <a:lnTo>
                  <a:pt x="822" y="351"/>
                </a:lnTo>
                <a:lnTo>
                  <a:pt x="822" y="352"/>
                </a:lnTo>
                <a:lnTo>
                  <a:pt x="821" y="352"/>
                </a:lnTo>
                <a:lnTo>
                  <a:pt x="820" y="350"/>
                </a:lnTo>
                <a:lnTo>
                  <a:pt x="820" y="349"/>
                </a:lnTo>
                <a:lnTo>
                  <a:pt x="821" y="348"/>
                </a:lnTo>
                <a:close/>
                <a:moveTo>
                  <a:pt x="828" y="346"/>
                </a:moveTo>
                <a:lnTo>
                  <a:pt x="827" y="345"/>
                </a:lnTo>
                <a:lnTo>
                  <a:pt x="828" y="345"/>
                </a:lnTo>
                <a:lnTo>
                  <a:pt x="828" y="346"/>
                </a:lnTo>
                <a:close/>
                <a:moveTo>
                  <a:pt x="829" y="346"/>
                </a:moveTo>
                <a:lnTo>
                  <a:pt x="829" y="345"/>
                </a:lnTo>
                <a:lnTo>
                  <a:pt x="829" y="345"/>
                </a:lnTo>
                <a:lnTo>
                  <a:pt x="829" y="344"/>
                </a:lnTo>
                <a:lnTo>
                  <a:pt x="830" y="344"/>
                </a:lnTo>
                <a:lnTo>
                  <a:pt x="832" y="345"/>
                </a:lnTo>
                <a:lnTo>
                  <a:pt x="832" y="345"/>
                </a:lnTo>
                <a:lnTo>
                  <a:pt x="831" y="345"/>
                </a:lnTo>
                <a:lnTo>
                  <a:pt x="830" y="345"/>
                </a:lnTo>
                <a:lnTo>
                  <a:pt x="830" y="345"/>
                </a:lnTo>
                <a:lnTo>
                  <a:pt x="830" y="346"/>
                </a:lnTo>
                <a:lnTo>
                  <a:pt x="829" y="346"/>
                </a:lnTo>
                <a:close/>
                <a:moveTo>
                  <a:pt x="830" y="349"/>
                </a:moveTo>
                <a:lnTo>
                  <a:pt x="831" y="348"/>
                </a:lnTo>
                <a:lnTo>
                  <a:pt x="832" y="348"/>
                </a:lnTo>
                <a:lnTo>
                  <a:pt x="833" y="349"/>
                </a:lnTo>
                <a:lnTo>
                  <a:pt x="834" y="349"/>
                </a:lnTo>
                <a:lnTo>
                  <a:pt x="833" y="349"/>
                </a:lnTo>
                <a:lnTo>
                  <a:pt x="831" y="349"/>
                </a:lnTo>
                <a:lnTo>
                  <a:pt x="832" y="351"/>
                </a:lnTo>
                <a:lnTo>
                  <a:pt x="831" y="351"/>
                </a:lnTo>
                <a:lnTo>
                  <a:pt x="832" y="354"/>
                </a:lnTo>
                <a:lnTo>
                  <a:pt x="831" y="354"/>
                </a:lnTo>
                <a:lnTo>
                  <a:pt x="831" y="355"/>
                </a:lnTo>
                <a:lnTo>
                  <a:pt x="831" y="354"/>
                </a:lnTo>
                <a:lnTo>
                  <a:pt x="830" y="353"/>
                </a:lnTo>
                <a:lnTo>
                  <a:pt x="830" y="351"/>
                </a:lnTo>
                <a:lnTo>
                  <a:pt x="830" y="350"/>
                </a:lnTo>
                <a:lnTo>
                  <a:pt x="829" y="350"/>
                </a:lnTo>
                <a:lnTo>
                  <a:pt x="830" y="349"/>
                </a:lnTo>
                <a:lnTo>
                  <a:pt x="831" y="349"/>
                </a:lnTo>
                <a:lnTo>
                  <a:pt x="830" y="349"/>
                </a:lnTo>
                <a:close/>
                <a:moveTo>
                  <a:pt x="833" y="351"/>
                </a:moveTo>
                <a:lnTo>
                  <a:pt x="833" y="350"/>
                </a:lnTo>
                <a:lnTo>
                  <a:pt x="833" y="349"/>
                </a:lnTo>
                <a:lnTo>
                  <a:pt x="833" y="350"/>
                </a:lnTo>
                <a:lnTo>
                  <a:pt x="833" y="351"/>
                </a:lnTo>
                <a:lnTo>
                  <a:pt x="834" y="352"/>
                </a:lnTo>
                <a:lnTo>
                  <a:pt x="834" y="353"/>
                </a:lnTo>
                <a:lnTo>
                  <a:pt x="833" y="353"/>
                </a:lnTo>
                <a:lnTo>
                  <a:pt x="833" y="352"/>
                </a:lnTo>
                <a:lnTo>
                  <a:pt x="833" y="351"/>
                </a:lnTo>
                <a:close/>
                <a:moveTo>
                  <a:pt x="835" y="353"/>
                </a:moveTo>
                <a:lnTo>
                  <a:pt x="836" y="353"/>
                </a:lnTo>
                <a:lnTo>
                  <a:pt x="835" y="354"/>
                </a:lnTo>
                <a:lnTo>
                  <a:pt x="835" y="353"/>
                </a:lnTo>
                <a:close/>
                <a:moveTo>
                  <a:pt x="834" y="354"/>
                </a:moveTo>
                <a:lnTo>
                  <a:pt x="835" y="354"/>
                </a:lnTo>
                <a:lnTo>
                  <a:pt x="835" y="354"/>
                </a:lnTo>
                <a:lnTo>
                  <a:pt x="834" y="354"/>
                </a:lnTo>
                <a:close/>
                <a:moveTo>
                  <a:pt x="815" y="354"/>
                </a:moveTo>
                <a:lnTo>
                  <a:pt x="816" y="354"/>
                </a:lnTo>
                <a:lnTo>
                  <a:pt x="816" y="355"/>
                </a:lnTo>
                <a:lnTo>
                  <a:pt x="816" y="356"/>
                </a:lnTo>
                <a:lnTo>
                  <a:pt x="815" y="357"/>
                </a:lnTo>
                <a:lnTo>
                  <a:pt x="814" y="357"/>
                </a:lnTo>
                <a:lnTo>
                  <a:pt x="814" y="356"/>
                </a:lnTo>
                <a:lnTo>
                  <a:pt x="814" y="355"/>
                </a:lnTo>
                <a:lnTo>
                  <a:pt x="814" y="354"/>
                </a:lnTo>
                <a:lnTo>
                  <a:pt x="813" y="354"/>
                </a:lnTo>
                <a:lnTo>
                  <a:pt x="813" y="354"/>
                </a:lnTo>
                <a:lnTo>
                  <a:pt x="813" y="353"/>
                </a:lnTo>
                <a:lnTo>
                  <a:pt x="814" y="353"/>
                </a:lnTo>
                <a:lnTo>
                  <a:pt x="814" y="354"/>
                </a:lnTo>
                <a:lnTo>
                  <a:pt x="814" y="354"/>
                </a:lnTo>
                <a:lnTo>
                  <a:pt x="815" y="354"/>
                </a:lnTo>
                <a:close/>
                <a:moveTo>
                  <a:pt x="810" y="354"/>
                </a:moveTo>
                <a:lnTo>
                  <a:pt x="811" y="355"/>
                </a:lnTo>
                <a:lnTo>
                  <a:pt x="812" y="356"/>
                </a:lnTo>
                <a:lnTo>
                  <a:pt x="812" y="357"/>
                </a:lnTo>
                <a:lnTo>
                  <a:pt x="813" y="358"/>
                </a:lnTo>
                <a:lnTo>
                  <a:pt x="813" y="359"/>
                </a:lnTo>
                <a:lnTo>
                  <a:pt x="812" y="359"/>
                </a:lnTo>
                <a:lnTo>
                  <a:pt x="811" y="359"/>
                </a:lnTo>
                <a:lnTo>
                  <a:pt x="810" y="360"/>
                </a:lnTo>
                <a:lnTo>
                  <a:pt x="810" y="361"/>
                </a:lnTo>
                <a:lnTo>
                  <a:pt x="811" y="362"/>
                </a:lnTo>
                <a:lnTo>
                  <a:pt x="811" y="363"/>
                </a:lnTo>
                <a:lnTo>
                  <a:pt x="813" y="363"/>
                </a:lnTo>
                <a:lnTo>
                  <a:pt x="812" y="363"/>
                </a:lnTo>
                <a:lnTo>
                  <a:pt x="811" y="363"/>
                </a:lnTo>
                <a:lnTo>
                  <a:pt x="810" y="362"/>
                </a:lnTo>
                <a:lnTo>
                  <a:pt x="809" y="362"/>
                </a:lnTo>
                <a:lnTo>
                  <a:pt x="808" y="360"/>
                </a:lnTo>
                <a:lnTo>
                  <a:pt x="807" y="360"/>
                </a:lnTo>
                <a:lnTo>
                  <a:pt x="807" y="359"/>
                </a:lnTo>
                <a:lnTo>
                  <a:pt x="806" y="359"/>
                </a:lnTo>
                <a:lnTo>
                  <a:pt x="806" y="358"/>
                </a:lnTo>
                <a:lnTo>
                  <a:pt x="807" y="357"/>
                </a:lnTo>
                <a:lnTo>
                  <a:pt x="807" y="356"/>
                </a:lnTo>
                <a:lnTo>
                  <a:pt x="806" y="356"/>
                </a:lnTo>
                <a:lnTo>
                  <a:pt x="806" y="354"/>
                </a:lnTo>
                <a:lnTo>
                  <a:pt x="807" y="354"/>
                </a:lnTo>
                <a:lnTo>
                  <a:pt x="807" y="355"/>
                </a:lnTo>
                <a:lnTo>
                  <a:pt x="807" y="356"/>
                </a:lnTo>
                <a:lnTo>
                  <a:pt x="808" y="356"/>
                </a:lnTo>
                <a:lnTo>
                  <a:pt x="809" y="356"/>
                </a:lnTo>
                <a:lnTo>
                  <a:pt x="810" y="354"/>
                </a:lnTo>
                <a:close/>
                <a:moveTo>
                  <a:pt x="758" y="367"/>
                </a:moveTo>
                <a:lnTo>
                  <a:pt x="758" y="368"/>
                </a:lnTo>
                <a:lnTo>
                  <a:pt x="757" y="368"/>
                </a:lnTo>
                <a:lnTo>
                  <a:pt x="756" y="368"/>
                </a:lnTo>
                <a:lnTo>
                  <a:pt x="757" y="367"/>
                </a:lnTo>
                <a:lnTo>
                  <a:pt x="757" y="366"/>
                </a:lnTo>
                <a:lnTo>
                  <a:pt x="758" y="365"/>
                </a:lnTo>
                <a:lnTo>
                  <a:pt x="758" y="366"/>
                </a:lnTo>
                <a:lnTo>
                  <a:pt x="759" y="367"/>
                </a:lnTo>
                <a:lnTo>
                  <a:pt x="758" y="367"/>
                </a:lnTo>
                <a:close/>
                <a:moveTo>
                  <a:pt x="761" y="366"/>
                </a:moveTo>
                <a:lnTo>
                  <a:pt x="761" y="366"/>
                </a:lnTo>
                <a:lnTo>
                  <a:pt x="761" y="365"/>
                </a:lnTo>
                <a:lnTo>
                  <a:pt x="761" y="365"/>
                </a:lnTo>
                <a:lnTo>
                  <a:pt x="761" y="364"/>
                </a:lnTo>
                <a:lnTo>
                  <a:pt x="761" y="363"/>
                </a:lnTo>
                <a:lnTo>
                  <a:pt x="762" y="363"/>
                </a:lnTo>
                <a:lnTo>
                  <a:pt x="763" y="364"/>
                </a:lnTo>
                <a:lnTo>
                  <a:pt x="763" y="366"/>
                </a:lnTo>
                <a:lnTo>
                  <a:pt x="761" y="367"/>
                </a:lnTo>
                <a:lnTo>
                  <a:pt x="761" y="366"/>
                </a:lnTo>
                <a:close/>
                <a:moveTo>
                  <a:pt x="758" y="363"/>
                </a:moveTo>
                <a:lnTo>
                  <a:pt x="758" y="363"/>
                </a:lnTo>
                <a:lnTo>
                  <a:pt x="757" y="363"/>
                </a:lnTo>
                <a:lnTo>
                  <a:pt x="756" y="361"/>
                </a:lnTo>
                <a:lnTo>
                  <a:pt x="756" y="360"/>
                </a:lnTo>
                <a:lnTo>
                  <a:pt x="757" y="360"/>
                </a:lnTo>
                <a:lnTo>
                  <a:pt x="758" y="361"/>
                </a:lnTo>
                <a:lnTo>
                  <a:pt x="758" y="363"/>
                </a:lnTo>
                <a:close/>
                <a:moveTo>
                  <a:pt x="808" y="352"/>
                </a:moveTo>
                <a:lnTo>
                  <a:pt x="808" y="351"/>
                </a:lnTo>
                <a:lnTo>
                  <a:pt x="809" y="351"/>
                </a:lnTo>
                <a:lnTo>
                  <a:pt x="810" y="351"/>
                </a:lnTo>
                <a:lnTo>
                  <a:pt x="811" y="352"/>
                </a:lnTo>
                <a:lnTo>
                  <a:pt x="811" y="353"/>
                </a:lnTo>
                <a:lnTo>
                  <a:pt x="810" y="352"/>
                </a:lnTo>
                <a:lnTo>
                  <a:pt x="809" y="353"/>
                </a:lnTo>
                <a:lnTo>
                  <a:pt x="808" y="352"/>
                </a:lnTo>
                <a:close/>
                <a:moveTo>
                  <a:pt x="806" y="319"/>
                </a:moveTo>
                <a:lnTo>
                  <a:pt x="806" y="318"/>
                </a:lnTo>
                <a:lnTo>
                  <a:pt x="807" y="318"/>
                </a:lnTo>
                <a:lnTo>
                  <a:pt x="807" y="317"/>
                </a:lnTo>
                <a:lnTo>
                  <a:pt x="809" y="316"/>
                </a:lnTo>
                <a:lnTo>
                  <a:pt x="809" y="317"/>
                </a:lnTo>
                <a:lnTo>
                  <a:pt x="808" y="317"/>
                </a:lnTo>
                <a:lnTo>
                  <a:pt x="807" y="318"/>
                </a:lnTo>
                <a:lnTo>
                  <a:pt x="807" y="318"/>
                </a:lnTo>
                <a:lnTo>
                  <a:pt x="806" y="319"/>
                </a:lnTo>
                <a:close/>
                <a:moveTo>
                  <a:pt x="798" y="312"/>
                </a:moveTo>
                <a:lnTo>
                  <a:pt x="797" y="311"/>
                </a:lnTo>
                <a:lnTo>
                  <a:pt x="798" y="311"/>
                </a:lnTo>
                <a:lnTo>
                  <a:pt x="798" y="312"/>
                </a:lnTo>
                <a:close/>
                <a:moveTo>
                  <a:pt x="792" y="306"/>
                </a:moveTo>
                <a:lnTo>
                  <a:pt x="792" y="307"/>
                </a:lnTo>
                <a:lnTo>
                  <a:pt x="793" y="308"/>
                </a:lnTo>
                <a:lnTo>
                  <a:pt x="793" y="308"/>
                </a:lnTo>
                <a:lnTo>
                  <a:pt x="792" y="308"/>
                </a:lnTo>
                <a:lnTo>
                  <a:pt x="792" y="309"/>
                </a:lnTo>
                <a:lnTo>
                  <a:pt x="791" y="310"/>
                </a:lnTo>
                <a:lnTo>
                  <a:pt x="790" y="308"/>
                </a:lnTo>
                <a:lnTo>
                  <a:pt x="790" y="308"/>
                </a:lnTo>
                <a:lnTo>
                  <a:pt x="790" y="307"/>
                </a:lnTo>
                <a:lnTo>
                  <a:pt x="790" y="306"/>
                </a:lnTo>
                <a:lnTo>
                  <a:pt x="790" y="305"/>
                </a:lnTo>
                <a:lnTo>
                  <a:pt x="791" y="305"/>
                </a:lnTo>
                <a:lnTo>
                  <a:pt x="791" y="306"/>
                </a:lnTo>
                <a:lnTo>
                  <a:pt x="792" y="306"/>
                </a:lnTo>
                <a:close/>
                <a:moveTo>
                  <a:pt x="697" y="321"/>
                </a:moveTo>
                <a:lnTo>
                  <a:pt x="697" y="322"/>
                </a:lnTo>
                <a:lnTo>
                  <a:pt x="696" y="322"/>
                </a:lnTo>
                <a:lnTo>
                  <a:pt x="696" y="321"/>
                </a:lnTo>
                <a:lnTo>
                  <a:pt x="697" y="321"/>
                </a:lnTo>
                <a:close/>
                <a:moveTo>
                  <a:pt x="697" y="316"/>
                </a:moveTo>
                <a:lnTo>
                  <a:pt x="696" y="317"/>
                </a:lnTo>
                <a:lnTo>
                  <a:pt x="695" y="318"/>
                </a:lnTo>
                <a:lnTo>
                  <a:pt x="694" y="319"/>
                </a:lnTo>
                <a:lnTo>
                  <a:pt x="694" y="318"/>
                </a:lnTo>
                <a:lnTo>
                  <a:pt x="693" y="318"/>
                </a:lnTo>
                <a:lnTo>
                  <a:pt x="692" y="317"/>
                </a:lnTo>
                <a:lnTo>
                  <a:pt x="692" y="317"/>
                </a:lnTo>
                <a:lnTo>
                  <a:pt x="692" y="316"/>
                </a:lnTo>
                <a:lnTo>
                  <a:pt x="691" y="316"/>
                </a:lnTo>
                <a:lnTo>
                  <a:pt x="692" y="316"/>
                </a:lnTo>
                <a:lnTo>
                  <a:pt x="692" y="315"/>
                </a:lnTo>
                <a:lnTo>
                  <a:pt x="692" y="314"/>
                </a:lnTo>
                <a:lnTo>
                  <a:pt x="692" y="313"/>
                </a:lnTo>
                <a:lnTo>
                  <a:pt x="693" y="312"/>
                </a:lnTo>
                <a:lnTo>
                  <a:pt x="694" y="311"/>
                </a:lnTo>
                <a:lnTo>
                  <a:pt x="695" y="311"/>
                </a:lnTo>
                <a:lnTo>
                  <a:pt x="696" y="311"/>
                </a:lnTo>
                <a:lnTo>
                  <a:pt x="697" y="311"/>
                </a:lnTo>
                <a:lnTo>
                  <a:pt x="698" y="310"/>
                </a:lnTo>
                <a:lnTo>
                  <a:pt x="699" y="309"/>
                </a:lnTo>
                <a:lnTo>
                  <a:pt x="698" y="309"/>
                </a:lnTo>
                <a:lnTo>
                  <a:pt x="699" y="308"/>
                </a:lnTo>
                <a:lnTo>
                  <a:pt x="699" y="309"/>
                </a:lnTo>
                <a:lnTo>
                  <a:pt x="698" y="315"/>
                </a:lnTo>
                <a:lnTo>
                  <a:pt x="697" y="316"/>
                </a:lnTo>
                <a:close/>
                <a:moveTo>
                  <a:pt x="691" y="311"/>
                </a:moveTo>
                <a:lnTo>
                  <a:pt x="690" y="312"/>
                </a:lnTo>
                <a:lnTo>
                  <a:pt x="689" y="312"/>
                </a:lnTo>
                <a:lnTo>
                  <a:pt x="688" y="312"/>
                </a:lnTo>
                <a:lnTo>
                  <a:pt x="688" y="311"/>
                </a:lnTo>
                <a:lnTo>
                  <a:pt x="687" y="311"/>
                </a:lnTo>
                <a:lnTo>
                  <a:pt x="686" y="310"/>
                </a:lnTo>
                <a:lnTo>
                  <a:pt x="685" y="310"/>
                </a:lnTo>
                <a:lnTo>
                  <a:pt x="684" y="310"/>
                </a:lnTo>
                <a:lnTo>
                  <a:pt x="685" y="309"/>
                </a:lnTo>
                <a:lnTo>
                  <a:pt x="684" y="308"/>
                </a:lnTo>
                <a:lnTo>
                  <a:pt x="684" y="309"/>
                </a:lnTo>
                <a:lnTo>
                  <a:pt x="683" y="309"/>
                </a:lnTo>
                <a:lnTo>
                  <a:pt x="683" y="308"/>
                </a:lnTo>
                <a:lnTo>
                  <a:pt x="684" y="308"/>
                </a:lnTo>
                <a:lnTo>
                  <a:pt x="683" y="308"/>
                </a:lnTo>
                <a:lnTo>
                  <a:pt x="683" y="308"/>
                </a:lnTo>
                <a:lnTo>
                  <a:pt x="683" y="309"/>
                </a:lnTo>
                <a:lnTo>
                  <a:pt x="683" y="310"/>
                </a:lnTo>
                <a:lnTo>
                  <a:pt x="683" y="311"/>
                </a:lnTo>
                <a:lnTo>
                  <a:pt x="682" y="311"/>
                </a:lnTo>
                <a:lnTo>
                  <a:pt x="681" y="310"/>
                </a:lnTo>
                <a:lnTo>
                  <a:pt x="680" y="310"/>
                </a:lnTo>
                <a:lnTo>
                  <a:pt x="679" y="310"/>
                </a:lnTo>
                <a:lnTo>
                  <a:pt x="679" y="310"/>
                </a:lnTo>
                <a:lnTo>
                  <a:pt x="679" y="309"/>
                </a:lnTo>
                <a:lnTo>
                  <a:pt x="678" y="309"/>
                </a:lnTo>
                <a:lnTo>
                  <a:pt x="676" y="310"/>
                </a:lnTo>
                <a:lnTo>
                  <a:pt x="675" y="310"/>
                </a:lnTo>
                <a:lnTo>
                  <a:pt x="675" y="311"/>
                </a:lnTo>
                <a:lnTo>
                  <a:pt x="674" y="310"/>
                </a:lnTo>
                <a:lnTo>
                  <a:pt x="674" y="309"/>
                </a:lnTo>
                <a:lnTo>
                  <a:pt x="674" y="308"/>
                </a:lnTo>
                <a:lnTo>
                  <a:pt x="673" y="309"/>
                </a:lnTo>
                <a:lnTo>
                  <a:pt x="673" y="308"/>
                </a:lnTo>
                <a:lnTo>
                  <a:pt x="670" y="309"/>
                </a:lnTo>
                <a:lnTo>
                  <a:pt x="671" y="308"/>
                </a:lnTo>
                <a:lnTo>
                  <a:pt x="672" y="308"/>
                </a:lnTo>
                <a:lnTo>
                  <a:pt x="672" y="308"/>
                </a:lnTo>
                <a:lnTo>
                  <a:pt x="672" y="307"/>
                </a:lnTo>
                <a:lnTo>
                  <a:pt x="671" y="307"/>
                </a:lnTo>
                <a:lnTo>
                  <a:pt x="670" y="308"/>
                </a:lnTo>
                <a:lnTo>
                  <a:pt x="670" y="308"/>
                </a:lnTo>
                <a:lnTo>
                  <a:pt x="670" y="307"/>
                </a:lnTo>
                <a:lnTo>
                  <a:pt x="669" y="307"/>
                </a:lnTo>
                <a:lnTo>
                  <a:pt x="668" y="307"/>
                </a:lnTo>
                <a:lnTo>
                  <a:pt x="667" y="307"/>
                </a:lnTo>
                <a:lnTo>
                  <a:pt x="667" y="306"/>
                </a:lnTo>
                <a:lnTo>
                  <a:pt x="666" y="307"/>
                </a:lnTo>
                <a:lnTo>
                  <a:pt x="665" y="307"/>
                </a:lnTo>
                <a:lnTo>
                  <a:pt x="665" y="306"/>
                </a:lnTo>
                <a:lnTo>
                  <a:pt x="665" y="305"/>
                </a:lnTo>
                <a:lnTo>
                  <a:pt x="664" y="305"/>
                </a:lnTo>
                <a:lnTo>
                  <a:pt x="664" y="304"/>
                </a:lnTo>
                <a:lnTo>
                  <a:pt x="663" y="304"/>
                </a:lnTo>
                <a:lnTo>
                  <a:pt x="661" y="304"/>
                </a:lnTo>
                <a:lnTo>
                  <a:pt x="660" y="303"/>
                </a:lnTo>
                <a:lnTo>
                  <a:pt x="661" y="302"/>
                </a:lnTo>
                <a:lnTo>
                  <a:pt x="660" y="302"/>
                </a:lnTo>
                <a:lnTo>
                  <a:pt x="659" y="302"/>
                </a:lnTo>
                <a:lnTo>
                  <a:pt x="659" y="303"/>
                </a:lnTo>
                <a:lnTo>
                  <a:pt x="657" y="302"/>
                </a:lnTo>
                <a:lnTo>
                  <a:pt x="657" y="301"/>
                </a:lnTo>
                <a:lnTo>
                  <a:pt x="657" y="300"/>
                </a:lnTo>
                <a:lnTo>
                  <a:pt x="656" y="300"/>
                </a:lnTo>
                <a:lnTo>
                  <a:pt x="655" y="300"/>
                </a:lnTo>
                <a:lnTo>
                  <a:pt x="654" y="301"/>
                </a:lnTo>
                <a:lnTo>
                  <a:pt x="654" y="300"/>
                </a:lnTo>
                <a:lnTo>
                  <a:pt x="653" y="300"/>
                </a:lnTo>
                <a:lnTo>
                  <a:pt x="653" y="299"/>
                </a:lnTo>
                <a:lnTo>
                  <a:pt x="652" y="299"/>
                </a:lnTo>
                <a:lnTo>
                  <a:pt x="652" y="300"/>
                </a:lnTo>
                <a:lnTo>
                  <a:pt x="652" y="300"/>
                </a:lnTo>
                <a:lnTo>
                  <a:pt x="651" y="300"/>
                </a:lnTo>
                <a:lnTo>
                  <a:pt x="651" y="299"/>
                </a:lnTo>
                <a:lnTo>
                  <a:pt x="650" y="299"/>
                </a:lnTo>
                <a:lnTo>
                  <a:pt x="650" y="300"/>
                </a:lnTo>
                <a:lnTo>
                  <a:pt x="650" y="301"/>
                </a:lnTo>
                <a:lnTo>
                  <a:pt x="649" y="301"/>
                </a:lnTo>
                <a:lnTo>
                  <a:pt x="647" y="300"/>
                </a:lnTo>
                <a:lnTo>
                  <a:pt x="646" y="300"/>
                </a:lnTo>
                <a:lnTo>
                  <a:pt x="645" y="300"/>
                </a:lnTo>
                <a:lnTo>
                  <a:pt x="645" y="299"/>
                </a:lnTo>
                <a:lnTo>
                  <a:pt x="643" y="299"/>
                </a:lnTo>
                <a:lnTo>
                  <a:pt x="643" y="297"/>
                </a:lnTo>
                <a:lnTo>
                  <a:pt x="643" y="297"/>
                </a:lnTo>
                <a:lnTo>
                  <a:pt x="642" y="297"/>
                </a:lnTo>
                <a:lnTo>
                  <a:pt x="641" y="297"/>
                </a:lnTo>
                <a:lnTo>
                  <a:pt x="640" y="297"/>
                </a:lnTo>
                <a:lnTo>
                  <a:pt x="638" y="297"/>
                </a:lnTo>
                <a:lnTo>
                  <a:pt x="637" y="297"/>
                </a:lnTo>
                <a:lnTo>
                  <a:pt x="636" y="297"/>
                </a:lnTo>
                <a:lnTo>
                  <a:pt x="635" y="297"/>
                </a:lnTo>
                <a:lnTo>
                  <a:pt x="633" y="297"/>
                </a:lnTo>
                <a:lnTo>
                  <a:pt x="633" y="296"/>
                </a:lnTo>
                <a:lnTo>
                  <a:pt x="633" y="296"/>
                </a:lnTo>
                <a:lnTo>
                  <a:pt x="632" y="295"/>
                </a:lnTo>
                <a:lnTo>
                  <a:pt x="632" y="296"/>
                </a:lnTo>
                <a:lnTo>
                  <a:pt x="631" y="295"/>
                </a:lnTo>
                <a:lnTo>
                  <a:pt x="631" y="296"/>
                </a:lnTo>
                <a:lnTo>
                  <a:pt x="630" y="296"/>
                </a:lnTo>
                <a:lnTo>
                  <a:pt x="629" y="296"/>
                </a:lnTo>
                <a:lnTo>
                  <a:pt x="628" y="295"/>
                </a:lnTo>
                <a:lnTo>
                  <a:pt x="627" y="294"/>
                </a:lnTo>
                <a:lnTo>
                  <a:pt x="627" y="295"/>
                </a:lnTo>
                <a:lnTo>
                  <a:pt x="627" y="296"/>
                </a:lnTo>
                <a:lnTo>
                  <a:pt x="626" y="296"/>
                </a:lnTo>
                <a:lnTo>
                  <a:pt x="625" y="296"/>
                </a:lnTo>
                <a:lnTo>
                  <a:pt x="624" y="295"/>
                </a:lnTo>
                <a:lnTo>
                  <a:pt x="624" y="294"/>
                </a:lnTo>
                <a:lnTo>
                  <a:pt x="624" y="295"/>
                </a:lnTo>
                <a:lnTo>
                  <a:pt x="623" y="296"/>
                </a:lnTo>
                <a:lnTo>
                  <a:pt x="622" y="294"/>
                </a:lnTo>
                <a:lnTo>
                  <a:pt x="621" y="294"/>
                </a:lnTo>
                <a:lnTo>
                  <a:pt x="621" y="295"/>
                </a:lnTo>
                <a:lnTo>
                  <a:pt x="620" y="295"/>
                </a:lnTo>
                <a:lnTo>
                  <a:pt x="619" y="296"/>
                </a:lnTo>
                <a:lnTo>
                  <a:pt x="620" y="296"/>
                </a:lnTo>
                <a:lnTo>
                  <a:pt x="619" y="297"/>
                </a:lnTo>
                <a:lnTo>
                  <a:pt x="619" y="296"/>
                </a:lnTo>
                <a:lnTo>
                  <a:pt x="618" y="296"/>
                </a:lnTo>
                <a:lnTo>
                  <a:pt x="618" y="295"/>
                </a:lnTo>
                <a:lnTo>
                  <a:pt x="617" y="296"/>
                </a:lnTo>
                <a:lnTo>
                  <a:pt x="616" y="295"/>
                </a:lnTo>
                <a:lnTo>
                  <a:pt x="616" y="296"/>
                </a:lnTo>
                <a:lnTo>
                  <a:pt x="615" y="295"/>
                </a:lnTo>
                <a:lnTo>
                  <a:pt x="615" y="294"/>
                </a:lnTo>
                <a:lnTo>
                  <a:pt x="615" y="294"/>
                </a:lnTo>
                <a:lnTo>
                  <a:pt x="614" y="296"/>
                </a:lnTo>
                <a:lnTo>
                  <a:pt x="613" y="295"/>
                </a:lnTo>
                <a:lnTo>
                  <a:pt x="613" y="294"/>
                </a:lnTo>
                <a:lnTo>
                  <a:pt x="614" y="294"/>
                </a:lnTo>
                <a:lnTo>
                  <a:pt x="614" y="293"/>
                </a:lnTo>
                <a:lnTo>
                  <a:pt x="613" y="292"/>
                </a:lnTo>
                <a:lnTo>
                  <a:pt x="613" y="293"/>
                </a:lnTo>
                <a:lnTo>
                  <a:pt x="613" y="294"/>
                </a:lnTo>
                <a:lnTo>
                  <a:pt x="612" y="294"/>
                </a:lnTo>
                <a:lnTo>
                  <a:pt x="612" y="293"/>
                </a:lnTo>
                <a:lnTo>
                  <a:pt x="611" y="293"/>
                </a:lnTo>
                <a:lnTo>
                  <a:pt x="611" y="294"/>
                </a:lnTo>
                <a:lnTo>
                  <a:pt x="610" y="294"/>
                </a:lnTo>
                <a:lnTo>
                  <a:pt x="610" y="293"/>
                </a:lnTo>
                <a:lnTo>
                  <a:pt x="610" y="292"/>
                </a:lnTo>
                <a:lnTo>
                  <a:pt x="608" y="292"/>
                </a:lnTo>
                <a:lnTo>
                  <a:pt x="607" y="292"/>
                </a:lnTo>
                <a:lnTo>
                  <a:pt x="607" y="293"/>
                </a:lnTo>
                <a:lnTo>
                  <a:pt x="606" y="293"/>
                </a:lnTo>
                <a:lnTo>
                  <a:pt x="606" y="293"/>
                </a:lnTo>
                <a:lnTo>
                  <a:pt x="605" y="293"/>
                </a:lnTo>
                <a:lnTo>
                  <a:pt x="605" y="291"/>
                </a:lnTo>
                <a:lnTo>
                  <a:pt x="604" y="290"/>
                </a:lnTo>
                <a:lnTo>
                  <a:pt x="603" y="290"/>
                </a:lnTo>
                <a:lnTo>
                  <a:pt x="602" y="290"/>
                </a:lnTo>
                <a:lnTo>
                  <a:pt x="602" y="291"/>
                </a:lnTo>
                <a:lnTo>
                  <a:pt x="600" y="291"/>
                </a:lnTo>
                <a:lnTo>
                  <a:pt x="599" y="292"/>
                </a:lnTo>
                <a:lnTo>
                  <a:pt x="598" y="292"/>
                </a:lnTo>
                <a:lnTo>
                  <a:pt x="598" y="291"/>
                </a:lnTo>
                <a:lnTo>
                  <a:pt x="597" y="291"/>
                </a:lnTo>
                <a:lnTo>
                  <a:pt x="597" y="292"/>
                </a:lnTo>
                <a:lnTo>
                  <a:pt x="596" y="291"/>
                </a:lnTo>
                <a:lnTo>
                  <a:pt x="595" y="290"/>
                </a:lnTo>
                <a:lnTo>
                  <a:pt x="595" y="290"/>
                </a:lnTo>
                <a:lnTo>
                  <a:pt x="595" y="289"/>
                </a:lnTo>
                <a:lnTo>
                  <a:pt x="595" y="288"/>
                </a:lnTo>
                <a:lnTo>
                  <a:pt x="596" y="286"/>
                </a:lnTo>
                <a:lnTo>
                  <a:pt x="596" y="285"/>
                </a:lnTo>
                <a:lnTo>
                  <a:pt x="596" y="284"/>
                </a:lnTo>
                <a:lnTo>
                  <a:pt x="597" y="283"/>
                </a:lnTo>
                <a:lnTo>
                  <a:pt x="597" y="282"/>
                </a:lnTo>
                <a:lnTo>
                  <a:pt x="597" y="282"/>
                </a:lnTo>
                <a:lnTo>
                  <a:pt x="598" y="283"/>
                </a:lnTo>
                <a:lnTo>
                  <a:pt x="599" y="283"/>
                </a:lnTo>
                <a:lnTo>
                  <a:pt x="599" y="282"/>
                </a:lnTo>
                <a:lnTo>
                  <a:pt x="600" y="282"/>
                </a:lnTo>
                <a:lnTo>
                  <a:pt x="601" y="283"/>
                </a:lnTo>
                <a:lnTo>
                  <a:pt x="601" y="284"/>
                </a:lnTo>
                <a:lnTo>
                  <a:pt x="602" y="286"/>
                </a:lnTo>
                <a:lnTo>
                  <a:pt x="603" y="286"/>
                </a:lnTo>
                <a:lnTo>
                  <a:pt x="604" y="286"/>
                </a:lnTo>
                <a:lnTo>
                  <a:pt x="605" y="283"/>
                </a:lnTo>
                <a:lnTo>
                  <a:pt x="605" y="282"/>
                </a:lnTo>
                <a:lnTo>
                  <a:pt x="607" y="282"/>
                </a:lnTo>
                <a:lnTo>
                  <a:pt x="608" y="282"/>
                </a:lnTo>
                <a:lnTo>
                  <a:pt x="609" y="283"/>
                </a:lnTo>
                <a:lnTo>
                  <a:pt x="609" y="285"/>
                </a:lnTo>
                <a:lnTo>
                  <a:pt x="612" y="282"/>
                </a:lnTo>
                <a:lnTo>
                  <a:pt x="612" y="281"/>
                </a:lnTo>
                <a:lnTo>
                  <a:pt x="612" y="281"/>
                </a:lnTo>
                <a:lnTo>
                  <a:pt x="613" y="281"/>
                </a:lnTo>
                <a:lnTo>
                  <a:pt x="614" y="280"/>
                </a:lnTo>
                <a:lnTo>
                  <a:pt x="615" y="280"/>
                </a:lnTo>
                <a:lnTo>
                  <a:pt x="615" y="280"/>
                </a:lnTo>
                <a:lnTo>
                  <a:pt x="616" y="280"/>
                </a:lnTo>
                <a:lnTo>
                  <a:pt x="616" y="279"/>
                </a:lnTo>
                <a:lnTo>
                  <a:pt x="617" y="280"/>
                </a:lnTo>
                <a:lnTo>
                  <a:pt x="618" y="278"/>
                </a:lnTo>
                <a:lnTo>
                  <a:pt x="618" y="277"/>
                </a:lnTo>
                <a:lnTo>
                  <a:pt x="619" y="277"/>
                </a:lnTo>
                <a:lnTo>
                  <a:pt x="619" y="278"/>
                </a:lnTo>
                <a:lnTo>
                  <a:pt x="619" y="277"/>
                </a:lnTo>
                <a:lnTo>
                  <a:pt x="620" y="276"/>
                </a:lnTo>
                <a:lnTo>
                  <a:pt x="621" y="276"/>
                </a:lnTo>
                <a:lnTo>
                  <a:pt x="621" y="277"/>
                </a:lnTo>
                <a:lnTo>
                  <a:pt x="621" y="279"/>
                </a:lnTo>
                <a:lnTo>
                  <a:pt x="621" y="281"/>
                </a:lnTo>
                <a:lnTo>
                  <a:pt x="620" y="281"/>
                </a:lnTo>
                <a:lnTo>
                  <a:pt x="620" y="282"/>
                </a:lnTo>
                <a:lnTo>
                  <a:pt x="619" y="284"/>
                </a:lnTo>
                <a:lnTo>
                  <a:pt x="622" y="286"/>
                </a:lnTo>
                <a:lnTo>
                  <a:pt x="622" y="287"/>
                </a:lnTo>
                <a:lnTo>
                  <a:pt x="623" y="287"/>
                </a:lnTo>
                <a:lnTo>
                  <a:pt x="624" y="287"/>
                </a:lnTo>
                <a:lnTo>
                  <a:pt x="624" y="286"/>
                </a:lnTo>
                <a:lnTo>
                  <a:pt x="624" y="288"/>
                </a:lnTo>
                <a:lnTo>
                  <a:pt x="625" y="290"/>
                </a:lnTo>
                <a:lnTo>
                  <a:pt x="626" y="290"/>
                </a:lnTo>
                <a:lnTo>
                  <a:pt x="627" y="290"/>
                </a:lnTo>
                <a:lnTo>
                  <a:pt x="628" y="290"/>
                </a:lnTo>
                <a:lnTo>
                  <a:pt x="629" y="288"/>
                </a:lnTo>
                <a:lnTo>
                  <a:pt x="629" y="289"/>
                </a:lnTo>
                <a:lnTo>
                  <a:pt x="630" y="288"/>
                </a:lnTo>
                <a:lnTo>
                  <a:pt x="631" y="288"/>
                </a:lnTo>
                <a:lnTo>
                  <a:pt x="631" y="287"/>
                </a:lnTo>
                <a:lnTo>
                  <a:pt x="632" y="287"/>
                </a:lnTo>
                <a:lnTo>
                  <a:pt x="633" y="288"/>
                </a:lnTo>
                <a:lnTo>
                  <a:pt x="633" y="290"/>
                </a:lnTo>
                <a:lnTo>
                  <a:pt x="634" y="290"/>
                </a:lnTo>
                <a:lnTo>
                  <a:pt x="635" y="290"/>
                </a:lnTo>
                <a:lnTo>
                  <a:pt x="635" y="289"/>
                </a:lnTo>
                <a:lnTo>
                  <a:pt x="636" y="288"/>
                </a:lnTo>
                <a:lnTo>
                  <a:pt x="637" y="288"/>
                </a:lnTo>
                <a:lnTo>
                  <a:pt x="637" y="289"/>
                </a:lnTo>
                <a:lnTo>
                  <a:pt x="637" y="290"/>
                </a:lnTo>
                <a:lnTo>
                  <a:pt x="637" y="290"/>
                </a:lnTo>
                <a:lnTo>
                  <a:pt x="638" y="291"/>
                </a:lnTo>
                <a:lnTo>
                  <a:pt x="638" y="290"/>
                </a:lnTo>
                <a:lnTo>
                  <a:pt x="639" y="290"/>
                </a:lnTo>
                <a:lnTo>
                  <a:pt x="640" y="290"/>
                </a:lnTo>
                <a:lnTo>
                  <a:pt x="641" y="294"/>
                </a:lnTo>
                <a:lnTo>
                  <a:pt x="643" y="290"/>
                </a:lnTo>
                <a:lnTo>
                  <a:pt x="643" y="289"/>
                </a:lnTo>
                <a:lnTo>
                  <a:pt x="643" y="288"/>
                </a:lnTo>
                <a:lnTo>
                  <a:pt x="642" y="287"/>
                </a:lnTo>
                <a:lnTo>
                  <a:pt x="641" y="287"/>
                </a:lnTo>
                <a:lnTo>
                  <a:pt x="640" y="287"/>
                </a:lnTo>
                <a:lnTo>
                  <a:pt x="640" y="289"/>
                </a:lnTo>
                <a:lnTo>
                  <a:pt x="640" y="290"/>
                </a:lnTo>
                <a:lnTo>
                  <a:pt x="639" y="289"/>
                </a:lnTo>
                <a:lnTo>
                  <a:pt x="639" y="287"/>
                </a:lnTo>
                <a:lnTo>
                  <a:pt x="639" y="286"/>
                </a:lnTo>
                <a:lnTo>
                  <a:pt x="638" y="287"/>
                </a:lnTo>
                <a:lnTo>
                  <a:pt x="637" y="286"/>
                </a:lnTo>
                <a:lnTo>
                  <a:pt x="636" y="285"/>
                </a:lnTo>
                <a:lnTo>
                  <a:pt x="636" y="284"/>
                </a:lnTo>
                <a:lnTo>
                  <a:pt x="636" y="283"/>
                </a:lnTo>
                <a:lnTo>
                  <a:pt x="637" y="283"/>
                </a:lnTo>
                <a:lnTo>
                  <a:pt x="637" y="282"/>
                </a:lnTo>
                <a:lnTo>
                  <a:pt x="638" y="282"/>
                </a:lnTo>
                <a:lnTo>
                  <a:pt x="638" y="281"/>
                </a:lnTo>
                <a:lnTo>
                  <a:pt x="640" y="281"/>
                </a:lnTo>
                <a:lnTo>
                  <a:pt x="641" y="281"/>
                </a:lnTo>
                <a:lnTo>
                  <a:pt x="641" y="281"/>
                </a:lnTo>
                <a:lnTo>
                  <a:pt x="642" y="279"/>
                </a:lnTo>
                <a:lnTo>
                  <a:pt x="642" y="278"/>
                </a:lnTo>
                <a:lnTo>
                  <a:pt x="643" y="278"/>
                </a:lnTo>
                <a:lnTo>
                  <a:pt x="644" y="280"/>
                </a:lnTo>
                <a:lnTo>
                  <a:pt x="644" y="281"/>
                </a:lnTo>
                <a:lnTo>
                  <a:pt x="644" y="280"/>
                </a:lnTo>
                <a:lnTo>
                  <a:pt x="645" y="278"/>
                </a:lnTo>
                <a:lnTo>
                  <a:pt x="645" y="277"/>
                </a:lnTo>
                <a:lnTo>
                  <a:pt x="645" y="276"/>
                </a:lnTo>
                <a:lnTo>
                  <a:pt x="646" y="276"/>
                </a:lnTo>
                <a:lnTo>
                  <a:pt x="647" y="275"/>
                </a:lnTo>
                <a:lnTo>
                  <a:pt x="648" y="275"/>
                </a:lnTo>
                <a:lnTo>
                  <a:pt x="649" y="274"/>
                </a:lnTo>
                <a:lnTo>
                  <a:pt x="650" y="273"/>
                </a:lnTo>
                <a:lnTo>
                  <a:pt x="652" y="273"/>
                </a:lnTo>
                <a:lnTo>
                  <a:pt x="654" y="271"/>
                </a:lnTo>
                <a:lnTo>
                  <a:pt x="655" y="272"/>
                </a:lnTo>
                <a:lnTo>
                  <a:pt x="655" y="273"/>
                </a:lnTo>
                <a:lnTo>
                  <a:pt x="655" y="274"/>
                </a:lnTo>
                <a:lnTo>
                  <a:pt x="655" y="275"/>
                </a:lnTo>
                <a:lnTo>
                  <a:pt x="655" y="278"/>
                </a:lnTo>
                <a:lnTo>
                  <a:pt x="656" y="279"/>
                </a:lnTo>
                <a:lnTo>
                  <a:pt x="658" y="279"/>
                </a:lnTo>
                <a:lnTo>
                  <a:pt x="659" y="276"/>
                </a:lnTo>
                <a:lnTo>
                  <a:pt x="660" y="276"/>
                </a:lnTo>
                <a:lnTo>
                  <a:pt x="660" y="275"/>
                </a:lnTo>
                <a:lnTo>
                  <a:pt x="660" y="276"/>
                </a:lnTo>
                <a:lnTo>
                  <a:pt x="661" y="276"/>
                </a:lnTo>
                <a:lnTo>
                  <a:pt x="660" y="276"/>
                </a:lnTo>
                <a:lnTo>
                  <a:pt x="660" y="278"/>
                </a:lnTo>
                <a:lnTo>
                  <a:pt x="661" y="278"/>
                </a:lnTo>
                <a:lnTo>
                  <a:pt x="661" y="279"/>
                </a:lnTo>
                <a:lnTo>
                  <a:pt x="662" y="280"/>
                </a:lnTo>
                <a:lnTo>
                  <a:pt x="664" y="281"/>
                </a:lnTo>
                <a:lnTo>
                  <a:pt x="664" y="282"/>
                </a:lnTo>
                <a:lnTo>
                  <a:pt x="664" y="284"/>
                </a:lnTo>
                <a:lnTo>
                  <a:pt x="665" y="286"/>
                </a:lnTo>
                <a:lnTo>
                  <a:pt x="666" y="284"/>
                </a:lnTo>
                <a:lnTo>
                  <a:pt x="667" y="281"/>
                </a:lnTo>
                <a:lnTo>
                  <a:pt x="667" y="280"/>
                </a:lnTo>
                <a:lnTo>
                  <a:pt x="667" y="279"/>
                </a:lnTo>
                <a:lnTo>
                  <a:pt x="666" y="279"/>
                </a:lnTo>
                <a:lnTo>
                  <a:pt x="666" y="278"/>
                </a:lnTo>
                <a:lnTo>
                  <a:pt x="667" y="277"/>
                </a:lnTo>
                <a:lnTo>
                  <a:pt x="668" y="276"/>
                </a:lnTo>
                <a:lnTo>
                  <a:pt x="670" y="273"/>
                </a:lnTo>
                <a:lnTo>
                  <a:pt x="670" y="272"/>
                </a:lnTo>
                <a:lnTo>
                  <a:pt x="670" y="272"/>
                </a:lnTo>
                <a:lnTo>
                  <a:pt x="672" y="271"/>
                </a:lnTo>
                <a:lnTo>
                  <a:pt x="673" y="271"/>
                </a:lnTo>
                <a:lnTo>
                  <a:pt x="674" y="271"/>
                </a:lnTo>
                <a:lnTo>
                  <a:pt x="675" y="269"/>
                </a:lnTo>
                <a:lnTo>
                  <a:pt x="675" y="270"/>
                </a:lnTo>
                <a:lnTo>
                  <a:pt x="676" y="270"/>
                </a:lnTo>
                <a:lnTo>
                  <a:pt x="676" y="269"/>
                </a:lnTo>
                <a:lnTo>
                  <a:pt x="677" y="269"/>
                </a:lnTo>
                <a:lnTo>
                  <a:pt x="678" y="269"/>
                </a:lnTo>
                <a:lnTo>
                  <a:pt x="679" y="269"/>
                </a:lnTo>
                <a:lnTo>
                  <a:pt x="679" y="270"/>
                </a:lnTo>
                <a:lnTo>
                  <a:pt x="680" y="271"/>
                </a:lnTo>
                <a:lnTo>
                  <a:pt x="681" y="271"/>
                </a:lnTo>
                <a:lnTo>
                  <a:pt x="681" y="271"/>
                </a:lnTo>
                <a:lnTo>
                  <a:pt x="681" y="272"/>
                </a:lnTo>
                <a:lnTo>
                  <a:pt x="681" y="273"/>
                </a:lnTo>
                <a:lnTo>
                  <a:pt x="681" y="275"/>
                </a:lnTo>
                <a:lnTo>
                  <a:pt x="681" y="276"/>
                </a:lnTo>
                <a:lnTo>
                  <a:pt x="681" y="277"/>
                </a:lnTo>
                <a:lnTo>
                  <a:pt x="680" y="277"/>
                </a:lnTo>
                <a:lnTo>
                  <a:pt x="680" y="278"/>
                </a:lnTo>
                <a:lnTo>
                  <a:pt x="681" y="278"/>
                </a:lnTo>
                <a:lnTo>
                  <a:pt x="682" y="278"/>
                </a:lnTo>
                <a:lnTo>
                  <a:pt x="682" y="277"/>
                </a:lnTo>
                <a:lnTo>
                  <a:pt x="683" y="277"/>
                </a:lnTo>
                <a:lnTo>
                  <a:pt x="686" y="278"/>
                </a:lnTo>
                <a:lnTo>
                  <a:pt x="687" y="278"/>
                </a:lnTo>
                <a:lnTo>
                  <a:pt x="687" y="279"/>
                </a:lnTo>
                <a:lnTo>
                  <a:pt x="688" y="279"/>
                </a:lnTo>
                <a:lnTo>
                  <a:pt x="688" y="282"/>
                </a:lnTo>
                <a:lnTo>
                  <a:pt x="687" y="282"/>
                </a:lnTo>
                <a:lnTo>
                  <a:pt x="687" y="283"/>
                </a:lnTo>
                <a:lnTo>
                  <a:pt x="687" y="286"/>
                </a:lnTo>
                <a:lnTo>
                  <a:pt x="687" y="287"/>
                </a:lnTo>
                <a:lnTo>
                  <a:pt x="688" y="289"/>
                </a:lnTo>
                <a:lnTo>
                  <a:pt x="689" y="290"/>
                </a:lnTo>
                <a:lnTo>
                  <a:pt x="690" y="291"/>
                </a:lnTo>
                <a:lnTo>
                  <a:pt x="690" y="292"/>
                </a:lnTo>
                <a:lnTo>
                  <a:pt x="691" y="292"/>
                </a:lnTo>
                <a:lnTo>
                  <a:pt x="691" y="291"/>
                </a:lnTo>
                <a:lnTo>
                  <a:pt x="691" y="290"/>
                </a:lnTo>
                <a:lnTo>
                  <a:pt x="690" y="290"/>
                </a:lnTo>
                <a:lnTo>
                  <a:pt x="690" y="289"/>
                </a:lnTo>
                <a:lnTo>
                  <a:pt x="690" y="287"/>
                </a:lnTo>
                <a:lnTo>
                  <a:pt x="691" y="285"/>
                </a:lnTo>
                <a:lnTo>
                  <a:pt x="692" y="283"/>
                </a:lnTo>
                <a:lnTo>
                  <a:pt x="693" y="281"/>
                </a:lnTo>
                <a:lnTo>
                  <a:pt x="693" y="279"/>
                </a:lnTo>
                <a:lnTo>
                  <a:pt x="694" y="277"/>
                </a:lnTo>
                <a:lnTo>
                  <a:pt x="695" y="276"/>
                </a:lnTo>
                <a:lnTo>
                  <a:pt x="695" y="275"/>
                </a:lnTo>
                <a:lnTo>
                  <a:pt x="696" y="274"/>
                </a:lnTo>
                <a:lnTo>
                  <a:pt x="697" y="274"/>
                </a:lnTo>
                <a:lnTo>
                  <a:pt x="697" y="273"/>
                </a:lnTo>
                <a:lnTo>
                  <a:pt x="697" y="275"/>
                </a:lnTo>
                <a:lnTo>
                  <a:pt x="697" y="276"/>
                </a:lnTo>
                <a:lnTo>
                  <a:pt x="697" y="277"/>
                </a:lnTo>
                <a:lnTo>
                  <a:pt x="698" y="277"/>
                </a:lnTo>
                <a:lnTo>
                  <a:pt x="697" y="278"/>
                </a:lnTo>
                <a:lnTo>
                  <a:pt x="697" y="281"/>
                </a:lnTo>
                <a:lnTo>
                  <a:pt x="695" y="283"/>
                </a:lnTo>
                <a:lnTo>
                  <a:pt x="695" y="284"/>
                </a:lnTo>
                <a:lnTo>
                  <a:pt x="695" y="285"/>
                </a:lnTo>
                <a:lnTo>
                  <a:pt x="696" y="285"/>
                </a:lnTo>
                <a:lnTo>
                  <a:pt x="697" y="285"/>
                </a:lnTo>
                <a:lnTo>
                  <a:pt x="697" y="285"/>
                </a:lnTo>
                <a:lnTo>
                  <a:pt x="698" y="284"/>
                </a:lnTo>
                <a:lnTo>
                  <a:pt x="699" y="284"/>
                </a:lnTo>
                <a:lnTo>
                  <a:pt x="700" y="284"/>
                </a:lnTo>
                <a:lnTo>
                  <a:pt x="701" y="283"/>
                </a:lnTo>
                <a:lnTo>
                  <a:pt x="702" y="283"/>
                </a:lnTo>
                <a:lnTo>
                  <a:pt x="702" y="282"/>
                </a:lnTo>
                <a:lnTo>
                  <a:pt x="703" y="282"/>
                </a:lnTo>
                <a:lnTo>
                  <a:pt x="704" y="282"/>
                </a:lnTo>
                <a:lnTo>
                  <a:pt x="704" y="283"/>
                </a:lnTo>
                <a:lnTo>
                  <a:pt x="704" y="284"/>
                </a:lnTo>
                <a:lnTo>
                  <a:pt x="704" y="286"/>
                </a:lnTo>
                <a:lnTo>
                  <a:pt x="704" y="287"/>
                </a:lnTo>
                <a:lnTo>
                  <a:pt x="703" y="288"/>
                </a:lnTo>
                <a:lnTo>
                  <a:pt x="702" y="290"/>
                </a:lnTo>
                <a:lnTo>
                  <a:pt x="701" y="290"/>
                </a:lnTo>
                <a:lnTo>
                  <a:pt x="700" y="291"/>
                </a:lnTo>
                <a:lnTo>
                  <a:pt x="699" y="292"/>
                </a:lnTo>
                <a:lnTo>
                  <a:pt x="699" y="293"/>
                </a:lnTo>
                <a:lnTo>
                  <a:pt x="700" y="293"/>
                </a:lnTo>
                <a:lnTo>
                  <a:pt x="701" y="293"/>
                </a:lnTo>
                <a:lnTo>
                  <a:pt x="701" y="294"/>
                </a:lnTo>
                <a:lnTo>
                  <a:pt x="700" y="296"/>
                </a:lnTo>
                <a:lnTo>
                  <a:pt x="698" y="299"/>
                </a:lnTo>
                <a:lnTo>
                  <a:pt x="697" y="299"/>
                </a:lnTo>
                <a:lnTo>
                  <a:pt x="697" y="301"/>
                </a:lnTo>
                <a:lnTo>
                  <a:pt x="697" y="301"/>
                </a:lnTo>
                <a:lnTo>
                  <a:pt x="697" y="302"/>
                </a:lnTo>
                <a:lnTo>
                  <a:pt x="697" y="303"/>
                </a:lnTo>
                <a:lnTo>
                  <a:pt x="695" y="305"/>
                </a:lnTo>
                <a:lnTo>
                  <a:pt x="694" y="308"/>
                </a:lnTo>
                <a:lnTo>
                  <a:pt x="694" y="308"/>
                </a:lnTo>
                <a:lnTo>
                  <a:pt x="694" y="309"/>
                </a:lnTo>
                <a:lnTo>
                  <a:pt x="692" y="311"/>
                </a:lnTo>
                <a:lnTo>
                  <a:pt x="691" y="311"/>
                </a:lnTo>
                <a:close/>
                <a:moveTo>
                  <a:pt x="617" y="309"/>
                </a:moveTo>
                <a:lnTo>
                  <a:pt x="618" y="311"/>
                </a:lnTo>
                <a:lnTo>
                  <a:pt x="617" y="311"/>
                </a:lnTo>
                <a:lnTo>
                  <a:pt x="617" y="310"/>
                </a:lnTo>
                <a:lnTo>
                  <a:pt x="616" y="309"/>
                </a:lnTo>
                <a:lnTo>
                  <a:pt x="617" y="309"/>
                </a:lnTo>
                <a:close/>
                <a:moveTo>
                  <a:pt x="616" y="309"/>
                </a:moveTo>
                <a:lnTo>
                  <a:pt x="616" y="310"/>
                </a:lnTo>
                <a:lnTo>
                  <a:pt x="616" y="311"/>
                </a:lnTo>
                <a:lnTo>
                  <a:pt x="615" y="311"/>
                </a:lnTo>
                <a:lnTo>
                  <a:pt x="615" y="311"/>
                </a:lnTo>
                <a:lnTo>
                  <a:pt x="614" y="309"/>
                </a:lnTo>
                <a:lnTo>
                  <a:pt x="614" y="308"/>
                </a:lnTo>
                <a:lnTo>
                  <a:pt x="614" y="308"/>
                </a:lnTo>
                <a:lnTo>
                  <a:pt x="614" y="307"/>
                </a:lnTo>
                <a:lnTo>
                  <a:pt x="615" y="306"/>
                </a:lnTo>
                <a:lnTo>
                  <a:pt x="615" y="307"/>
                </a:lnTo>
                <a:lnTo>
                  <a:pt x="616" y="307"/>
                </a:lnTo>
                <a:lnTo>
                  <a:pt x="616" y="308"/>
                </a:lnTo>
                <a:lnTo>
                  <a:pt x="616" y="308"/>
                </a:lnTo>
                <a:lnTo>
                  <a:pt x="616" y="309"/>
                </a:lnTo>
                <a:close/>
                <a:moveTo>
                  <a:pt x="520" y="315"/>
                </a:moveTo>
                <a:lnTo>
                  <a:pt x="519" y="315"/>
                </a:lnTo>
                <a:lnTo>
                  <a:pt x="518" y="315"/>
                </a:lnTo>
                <a:lnTo>
                  <a:pt x="518" y="316"/>
                </a:lnTo>
                <a:lnTo>
                  <a:pt x="517" y="316"/>
                </a:lnTo>
                <a:lnTo>
                  <a:pt x="516" y="315"/>
                </a:lnTo>
                <a:lnTo>
                  <a:pt x="515" y="315"/>
                </a:lnTo>
                <a:lnTo>
                  <a:pt x="515" y="315"/>
                </a:lnTo>
                <a:lnTo>
                  <a:pt x="514" y="315"/>
                </a:lnTo>
                <a:lnTo>
                  <a:pt x="513" y="315"/>
                </a:lnTo>
                <a:lnTo>
                  <a:pt x="512" y="315"/>
                </a:lnTo>
                <a:lnTo>
                  <a:pt x="512" y="314"/>
                </a:lnTo>
                <a:lnTo>
                  <a:pt x="511" y="313"/>
                </a:lnTo>
                <a:lnTo>
                  <a:pt x="510" y="312"/>
                </a:lnTo>
                <a:lnTo>
                  <a:pt x="509" y="311"/>
                </a:lnTo>
                <a:lnTo>
                  <a:pt x="509" y="310"/>
                </a:lnTo>
                <a:lnTo>
                  <a:pt x="508" y="310"/>
                </a:lnTo>
                <a:lnTo>
                  <a:pt x="507" y="309"/>
                </a:lnTo>
                <a:lnTo>
                  <a:pt x="506" y="309"/>
                </a:lnTo>
                <a:lnTo>
                  <a:pt x="506" y="308"/>
                </a:lnTo>
                <a:lnTo>
                  <a:pt x="506" y="308"/>
                </a:lnTo>
                <a:lnTo>
                  <a:pt x="506" y="308"/>
                </a:lnTo>
                <a:lnTo>
                  <a:pt x="507" y="308"/>
                </a:lnTo>
                <a:lnTo>
                  <a:pt x="508" y="308"/>
                </a:lnTo>
                <a:lnTo>
                  <a:pt x="508" y="308"/>
                </a:lnTo>
                <a:lnTo>
                  <a:pt x="509" y="308"/>
                </a:lnTo>
                <a:lnTo>
                  <a:pt x="510" y="308"/>
                </a:lnTo>
                <a:lnTo>
                  <a:pt x="511" y="308"/>
                </a:lnTo>
                <a:lnTo>
                  <a:pt x="512" y="308"/>
                </a:lnTo>
                <a:lnTo>
                  <a:pt x="512" y="308"/>
                </a:lnTo>
                <a:lnTo>
                  <a:pt x="513" y="308"/>
                </a:lnTo>
                <a:lnTo>
                  <a:pt x="514" y="308"/>
                </a:lnTo>
                <a:lnTo>
                  <a:pt x="515" y="308"/>
                </a:lnTo>
                <a:lnTo>
                  <a:pt x="515" y="309"/>
                </a:lnTo>
                <a:lnTo>
                  <a:pt x="516" y="309"/>
                </a:lnTo>
                <a:lnTo>
                  <a:pt x="517" y="309"/>
                </a:lnTo>
                <a:lnTo>
                  <a:pt x="517" y="308"/>
                </a:lnTo>
                <a:lnTo>
                  <a:pt x="517" y="308"/>
                </a:lnTo>
                <a:lnTo>
                  <a:pt x="516" y="308"/>
                </a:lnTo>
                <a:lnTo>
                  <a:pt x="516" y="307"/>
                </a:lnTo>
                <a:lnTo>
                  <a:pt x="517" y="308"/>
                </a:lnTo>
                <a:lnTo>
                  <a:pt x="518" y="308"/>
                </a:lnTo>
                <a:lnTo>
                  <a:pt x="518" y="309"/>
                </a:lnTo>
                <a:lnTo>
                  <a:pt x="519" y="309"/>
                </a:lnTo>
                <a:lnTo>
                  <a:pt x="520" y="310"/>
                </a:lnTo>
                <a:lnTo>
                  <a:pt x="521" y="310"/>
                </a:lnTo>
                <a:lnTo>
                  <a:pt x="522" y="310"/>
                </a:lnTo>
                <a:lnTo>
                  <a:pt x="522" y="311"/>
                </a:lnTo>
                <a:lnTo>
                  <a:pt x="521" y="311"/>
                </a:lnTo>
                <a:lnTo>
                  <a:pt x="521" y="312"/>
                </a:lnTo>
                <a:lnTo>
                  <a:pt x="521" y="313"/>
                </a:lnTo>
                <a:lnTo>
                  <a:pt x="520" y="313"/>
                </a:lnTo>
                <a:lnTo>
                  <a:pt x="520" y="314"/>
                </a:lnTo>
                <a:lnTo>
                  <a:pt x="520" y="315"/>
                </a:lnTo>
                <a:close/>
                <a:moveTo>
                  <a:pt x="455" y="317"/>
                </a:moveTo>
                <a:lnTo>
                  <a:pt x="455" y="317"/>
                </a:lnTo>
                <a:lnTo>
                  <a:pt x="454" y="317"/>
                </a:lnTo>
                <a:lnTo>
                  <a:pt x="454" y="318"/>
                </a:lnTo>
                <a:lnTo>
                  <a:pt x="455" y="318"/>
                </a:lnTo>
                <a:lnTo>
                  <a:pt x="454" y="318"/>
                </a:lnTo>
                <a:lnTo>
                  <a:pt x="453" y="318"/>
                </a:lnTo>
                <a:lnTo>
                  <a:pt x="453" y="317"/>
                </a:lnTo>
                <a:lnTo>
                  <a:pt x="452" y="317"/>
                </a:lnTo>
                <a:lnTo>
                  <a:pt x="451" y="317"/>
                </a:lnTo>
                <a:lnTo>
                  <a:pt x="451" y="317"/>
                </a:lnTo>
                <a:lnTo>
                  <a:pt x="451" y="317"/>
                </a:lnTo>
                <a:lnTo>
                  <a:pt x="452" y="317"/>
                </a:lnTo>
                <a:lnTo>
                  <a:pt x="453" y="317"/>
                </a:lnTo>
                <a:lnTo>
                  <a:pt x="453" y="317"/>
                </a:lnTo>
                <a:lnTo>
                  <a:pt x="454" y="317"/>
                </a:lnTo>
                <a:lnTo>
                  <a:pt x="454" y="316"/>
                </a:lnTo>
                <a:lnTo>
                  <a:pt x="453" y="316"/>
                </a:lnTo>
                <a:lnTo>
                  <a:pt x="454" y="316"/>
                </a:lnTo>
                <a:lnTo>
                  <a:pt x="454" y="315"/>
                </a:lnTo>
                <a:lnTo>
                  <a:pt x="453" y="315"/>
                </a:lnTo>
                <a:lnTo>
                  <a:pt x="454" y="315"/>
                </a:lnTo>
                <a:lnTo>
                  <a:pt x="454" y="314"/>
                </a:lnTo>
                <a:lnTo>
                  <a:pt x="453" y="314"/>
                </a:lnTo>
                <a:lnTo>
                  <a:pt x="454" y="314"/>
                </a:lnTo>
                <a:lnTo>
                  <a:pt x="455" y="314"/>
                </a:lnTo>
                <a:lnTo>
                  <a:pt x="455" y="315"/>
                </a:lnTo>
                <a:lnTo>
                  <a:pt x="456" y="315"/>
                </a:lnTo>
                <a:lnTo>
                  <a:pt x="456" y="316"/>
                </a:lnTo>
                <a:lnTo>
                  <a:pt x="455" y="316"/>
                </a:lnTo>
                <a:lnTo>
                  <a:pt x="455" y="317"/>
                </a:lnTo>
                <a:close/>
                <a:moveTo>
                  <a:pt x="477" y="316"/>
                </a:moveTo>
                <a:lnTo>
                  <a:pt x="478" y="316"/>
                </a:lnTo>
                <a:lnTo>
                  <a:pt x="478" y="317"/>
                </a:lnTo>
                <a:lnTo>
                  <a:pt x="477" y="317"/>
                </a:lnTo>
                <a:lnTo>
                  <a:pt x="477" y="316"/>
                </a:lnTo>
                <a:lnTo>
                  <a:pt x="478" y="316"/>
                </a:lnTo>
                <a:lnTo>
                  <a:pt x="477" y="316"/>
                </a:lnTo>
                <a:close/>
                <a:moveTo>
                  <a:pt x="476" y="317"/>
                </a:moveTo>
                <a:lnTo>
                  <a:pt x="475" y="317"/>
                </a:lnTo>
                <a:lnTo>
                  <a:pt x="474" y="317"/>
                </a:lnTo>
                <a:lnTo>
                  <a:pt x="475" y="317"/>
                </a:lnTo>
                <a:lnTo>
                  <a:pt x="476" y="317"/>
                </a:lnTo>
                <a:close/>
                <a:moveTo>
                  <a:pt x="433" y="320"/>
                </a:moveTo>
                <a:lnTo>
                  <a:pt x="434" y="320"/>
                </a:lnTo>
                <a:lnTo>
                  <a:pt x="433" y="320"/>
                </a:lnTo>
                <a:close/>
                <a:moveTo>
                  <a:pt x="446" y="318"/>
                </a:moveTo>
                <a:lnTo>
                  <a:pt x="445" y="318"/>
                </a:lnTo>
                <a:lnTo>
                  <a:pt x="446" y="318"/>
                </a:lnTo>
                <a:lnTo>
                  <a:pt x="446" y="317"/>
                </a:lnTo>
                <a:lnTo>
                  <a:pt x="445" y="317"/>
                </a:lnTo>
                <a:lnTo>
                  <a:pt x="446" y="317"/>
                </a:lnTo>
                <a:lnTo>
                  <a:pt x="446" y="317"/>
                </a:lnTo>
                <a:lnTo>
                  <a:pt x="445" y="317"/>
                </a:lnTo>
                <a:lnTo>
                  <a:pt x="444" y="317"/>
                </a:lnTo>
                <a:lnTo>
                  <a:pt x="445" y="317"/>
                </a:lnTo>
                <a:lnTo>
                  <a:pt x="444" y="317"/>
                </a:lnTo>
                <a:lnTo>
                  <a:pt x="443" y="317"/>
                </a:lnTo>
                <a:lnTo>
                  <a:pt x="444" y="317"/>
                </a:lnTo>
                <a:lnTo>
                  <a:pt x="444" y="316"/>
                </a:lnTo>
                <a:lnTo>
                  <a:pt x="444" y="315"/>
                </a:lnTo>
                <a:lnTo>
                  <a:pt x="443" y="315"/>
                </a:lnTo>
                <a:lnTo>
                  <a:pt x="444" y="315"/>
                </a:lnTo>
                <a:lnTo>
                  <a:pt x="443" y="315"/>
                </a:lnTo>
                <a:lnTo>
                  <a:pt x="443" y="314"/>
                </a:lnTo>
                <a:lnTo>
                  <a:pt x="444" y="314"/>
                </a:lnTo>
                <a:lnTo>
                  <a:pt x="445" y="314"/>
                </a:lnTo>
                <a:lnTo>
                  <a:pt x="446" y="314"/>
                </a:lnTo>
                <a:lnTo>
                  <a:pt x="446" y="315"/>
                </a:lnTo>
                <a:lnTo>
                  <a:pt x="447" y="315"/>
                </a:lnTo>
                <a:lnTo>
                  <a:pt x="447" y="316"/>
                </a:lnTo>
                <a:lnTo>
                  <a:pt x="448" y="316"/>
                </a:lnTo>
                <a:lnTo>
                  <a:pt x="448" y="317"/>
                </a:lnTo>
                <a:lnTo>
                  <a:pt x="449" y="317"/>
                </a:lnTo>
                <a:lnTo>
                  <a:pt x="449" y="316"/>
                </a:lnTo>
                <a:lnTo>
                  <a:pt x="448" y="316"/>
                </a:lnTo>
                <a:lnTo>
                  <a:pt x="449" y="316"/>
                </a:lnTo>
                <a:lnTo>
                  <a:pt x="449" y="317"/>
                </a:lnTo>
                <a:lnTo>
                  <a:pt x="449" y="317"/>
                </a:lnTo>
                <a:lnTo>
                  <a:pt x="448" y="317"/>
                </a:lnTo>
                <a:lnTo>
                  <a:pt x="449" y="317"/>
                </a:lnTo>
                <a:lnTo>
                  <a:pt x="448" y="317"/>
                </a:lnTo>
                <a:lnTo>
                  <a:pt x="449" y="317"/>
                </a:lnTo>
                <a:lnTo>
                  <a:pt x="449" y="318"/>
                </a:lnTo>
                <a:lnTo>
                  <a:pt x="448" y="318"/>
                </a:lnTo>
                <a:lnTo>
                  <a:pt x="447" y="318"/>
                </a:lnTo>
                <a:lnTo>
                  <a:pt x="448" y="318"/>
                </a:lnTo>
                <a:lnTo>
                  <a:pt x="447" y="318"/>
                </a:lnTo>
                <a:lnTo>
                  <a:pt x="446" y="318"/>
                </a:lnTo>
                <a:lnTo>
                  <a:pt x="446" y="319"/>
                </a:lnTo>
                <a:lnTo>
                  <a:pt x="446" y="318"/>
                </a:lnTo>
                <a:close/>
                <a:moveTo>
                  <a:pt x="438" y="316"/>
                </a:moveTo>
                <a:lnTo>
                  <a:pt x="439" y="316"/>
                </a:lnTo>
                <a:lnTo>
                  <a:pt x="439" y="317"/>
                </a:lnTo>
                <a:lnTo>
                  <a:pt x="438" y="317"/>
                </a:lnTo>
                <a:lnTo>
                  <a:pt x="438" y="316"/>
                </a:lnTo>
                <a:close/>
                <a:moveTo>
                  <a:pt x="504" y="307"/>
                </a:moveTo>
                <a:lnTo>
                  <a:pt x="504" y="306"/>
                </a:lnTo>
                <a:lnTo>
                  <a:pt x="505" y="306"/>
                </a:lnTo>
                <a:lnTo>
                  <a:pt x="505" y="307"/>
                </a:lnTo>
                <a:lnTo>
                  <a:pt x="506" y="307"/>
                </a:lnTo>
                <a:lnTo>
                  <a:pt x="506" y="308"/>
                </a:lnTo>
                <a:lnTo>
                  <a:pt x="505" y="308"/>
                </a:lnTo>
                <a:lnTo>
                  <a:pt x="505" y="307"/>
                </a:lnTo>
                <a:lnTo>
                  <a:pt x="504" y="307"/>
                </a:lnTo>
                <a:close/>
                <a:moveTo>
                  <a:pt x="440" y="314"/>
                </a:moveTo>
                <a:lnTo>
                  <a:pt x="439" y="314"/>
                </a:lnTo>
                <a:lnTo>
                  <a:pt x="439" y="313"/>
                </a:lnTo>
                <a:lnTo>
                  <a:pt x="440" y="313"/>
                </a:lnTo>
                <a:lnTo>
                  <a:pt x="440" y="314"/>
                </a:lnTo>
                <a:close/>
                <a:moveTo>
                  <a:pt x="601" y="293"/>
                </a:moveTo>
                <a:lnTo>
                  <a:pt x="602" y="293"/>
                </a:lnTo>
                <a:lnTo>
                  <a:pt x="603" y="293"/>
                </a:lnTo>
                <a:lnTo>
                  <a:pt x="604" y="293"/>
                </a:lnTo>
                <a:lnTo>
                  <a:pt x="603" y="294"/>
                </a:lnTo>
                <a:lnTo>
                  <a:pt x="602" y="294"/>
                </a:lnTo>
                <a:lnTo>
                  <a:pt x="601" y="294"/>
                </a:lnTo>
                <a:lnTo>
                  <a:pt x="601" y="293"/>
                </a:lnTo>
                <a:close/>
                <a:moveTo>
                  <a:pt x="615" y="299"/>
                </a:moveTo>
                <a:lnTo>
                  <a:pt x="616" y="299"/>
                </a:lnTo>
                <a:lnTo>
                  <a:pt x="615" y="300"/>
                </a:lnTo>
                <a:lnTo>
                  <a:pt x="615" y="299"/>
                </a:lnTo>
                <a:lnTo>
                  <a:pt x="615" y="299"/>
                </a:lnTo>
                <a:close/>
                <a:moveTo>
                  <a:pt x="612" y="299"/>
                </a:moveTo>
                <a:lnTo>
                  <a:pt x="612" y="300"/>
                </a:lnTo>
                <a:lnTo>
                  <a:pt x="612" y="301"/>
                </a:lnTo>
                <a:lnTo>
                  <a:pt x="613" y="302"/>
                </a:lnTo>
                <a:lnTo>
                  <a:pt x="612" y="302"/>
                </a:lnTo>
                <a:lnTo>
                  <a:pt x="611" y="301"/>
                </a:lnTo>
                <a:lnTo>
                  <a:pt x="610" y="301"/>
                </a:lnTo>
                <a:lnTo>
                  <a:pt x="610" y="299"/>
                </a:lnTo>
                <a:lnTo>
                  <a:pt x="611" y="299"/>
                </a:lnTo>
                <a:lnTo>
                  <a:pt x="612" y="299"/>
                </a:lnTo>
                <a:close/>
                <a:moveTo>
                  <a:pt x="588" y="294"/>
                </a:moveTo>
                <a:lnTo>
                  <a:pt x="588" y="295"/>
                </a:lnTo>
                <a:lnTo>
                  <a:pt x="587" y="295"/>
                </a:lnTo>
                <a:lnTo>
                  <a:pt x="586" y="294"/>
                </a:lnTo>
                <a:lnTo>
                  <a:pt x="585" y="294"/>
                </a:lnTo>
                <a:lnTo>
                  <a:pt x="583" y="293"/>
                </a:lnTo>
                <a:lnTo>
                  <a:pt x="582" y="292"/>
                </a:lnTo>
                <a:lnTo>
                  <a:pt x="581" y="293"/>
                </a:lnTo>
                <a:lnTo>
                  <a:pt x="580" y="291"/>
                </a:lnTo>
                <a:lnTo>
                  <a:pt x="579" y="291"/>
                </a:lnTo>
                <a:lnTo>
                  <a:pt x="579" y="291"/>
                </a:lnTo>
                <a:lnTo>
                  <a:pt x="579" y="292"/>
                </a:lnTo>
                <a:lnTo>
                  <a:pt x="579" y="293"/>
                </a:lnTo>
                <a:lnTo>
                  <a:pt x="578" y="292"/>
                </a:lnTo>
                <a:lnTo>
                  <a:pt x="577" y="291"/>
                </a:lnTo>
                <a:lnTo>
                  <a:pt x="578" y="291"/>
                </a:lnTo>
                <a:lnTo>
                  <a:pt x="578" y="290"/>
                </a:lnTo>
                <a:lnTo>
                  <a:pt x="578" y="289"/>
                </a:lnTo>
                <a:lnTo>
                  <a:pt x="579" y="288"/>
                </a:lnTo>
                <a:lnTo>
                  <a:pt x="579" y="287"/>
                </a:lnTo>
                <a:lnTo>
                  <a:pt x="579" y="287"/>
                </a:lnTo>
                <a:lnTo>
                  <a:pt x="580" y="286"/>
                </a:lnTo>
                <a:lnTo>
                  <a:pt x="579" y="285"/>
                </a:lnTo>
                <a:lnTo>
                  <a:pt x="580" y="284"/>
                </a:lnTo>
                <a:lnTo>
                  <a:pt x="581" y="283"/>
                </a:lnTo>
                <a:lnTo>
                  <a:pt x="581" y="282"/>
                </a:lnTo>
                <a:lnTo>
                  <a:pt x="584" y="282"/>
                </a:lnTo>
                <a:lnTo>
                  <a:pt x="585" y="281"/>
                </a:lnTo>
                <a:lnTo>
                  <a:pt x="586" y="281"/>
                </a:lnTo>
                <a:lnTo>
                  <a:pt x="587" y="283"/>
                </a:lnTo>
                <a:lnTo>
                  <a:pt x="588" y="284"/>
                </a:lnTo>
                <a:lnTo>
                  <a:pt x="588" y="284"/>
                </a:lnTo>
                <a:lnTo>
                  <a:pt x="588" y="283"/>
                </a:lnTo>
                <a:lnTo>
                  <a:pt x="589" y="283"/>
                </a:lnTo>
                <a:lnTo>
                  <a:pt x="590" y="284"/>
                </a:lnTo>
                <a:lnTo>
                  <a:pt x="591" y="283"/>
                </a:lnTo>
                <a:lnTo>
                  <a:pt x="591" y="284"/>
                </a:lnTo>
                <a:lnTo>
                  <a:pt x="591" y="286"/>
                </a:lnTo>
                <a:lnTo>
                  <a:pt x="592" y="288"/>
                </a:lnTo>
                <a:lnTo>
                  <a:pt x="592" y="289"/>
                </a:lnTo>
                <a:lnTo>
                  <a:pt x="591" y="290"/>
                </a:lnTo>
                <a:lnTo>
                  <a:pt x="591" y="290"/>
                </a:lnTo>
                <a:lnTo>
                  <a:pt x="590" y="290"/>
                </a:lnTo>
                <a:lnTo>
                  <a:pt x="590" y="291"/>
                </a:lnTo>
                <a:lnTo>
                  <a:pt x="590" y="292"/>
                </a:lnTo>
                <a:lnTo>
                  <a:pt x="589" y="292"/>
                </a:lnTo>
                <a:lnTo>
                  <a:pt x="589" y="293"/>
                </a:lnTo>
                <a:lnTo>
                  <a:pt x="588" y="293"/>
                </a:lnTo>
                <a:lnTo>
                  <a:pt x="588" y="293"/>
                </a:lnTo>
                <a:lnTo>
                  <a:pt x="588" y="294"/>
                </a:lnTo>
                <a:close/>
                <a:moveTo>
                  <a:pt x="504" y="306"/>
                </a:moveTo>
                <a:lnTo>
                  <a:pt x="503" y="306"/>
                </a:lnTo>
                <a:lnTo>
                  <a:pt x="503" y="305"/>
                </a:lnTo>
                <a:lnTo>
                  <a:pt x="502" y="305"/>
                </a:lnTo>
                <a:lnTo>
                  <a:pt x="501" y="305"/>
                </a:lnTo>
                <a:lnTo>
                  <a:pt x="501" y="304"/>
                </a:lnTo>
                <a:lnTo>
                  <a:pt x="501" y="303"/>
                </a:lnTo>
                <a:lnTo>
                  <a:pt x="501" y="302"/>
                </a:lnTo>
                <a:lnTo>
                  <a:pt x="502" y="302"/>
                </a:lnTo>
                <a:lnTo>
                  <a:pt x="503" y="302"/>
                </a:lnTo>
                <a:lnTo>
                  <a:pt x="503" y="303"/>
                </a:lnTo>
                <a:lnTo>
                  <a:pt x="504" y="303"/>
                </a:lnTo>
                <a:lnTo>
                  <a:pt x="504" y="304"/>
                </a:lnTo>
                <a:lnTo>
                  <a:pt x="504" y="305"/>
                </a:lnTo>
                <a:lnTo>
                  <a:pt x="505" y="305"/>
                </a:lnTo>
                <a:lnTo>
                  <a:pt x="504" y="305"/>
                </a:lnTo>
                <a:lnTo>
                  <a:pt x="504" y="306"/>
                </a:lnTo>
                <a:close/>
                <a:moveTo>
                  <a:pt x="571" y="290"/>
                </a:moveTo>
                <a:lnTo>
                  <a:pt x="571" y="290"/>
                </a:lnTo>
                <a:lnTo>
                  <a:pt x="572" y="290"/>
                </a:lnTo>
                <a:lnTo>
                  <a:pt x="572" y="290"/>
                </a:lnTo>
                <a:lnTo>
                  <a:pt x="571" y="290"/>
                </a:lnTo>
                <a:close/>
                <a:moveTo>
                  <a:pt x="570" y="290"/>
                </a:moveTo>
                <a:lnTo>
                  <a:pt x="570" y="290"/>
                </a:lnTo>
                <a:lnTo>
                  <a:pt x="570" y="290"/>
                </a:lnTo>
                <a:lnTo>
                  <a:pt x="569" y="290"/>
                </a:lnTo>
                <a:lnTo>
                  <a:pt x="569" y="289"/>
                </a:lnTo>
                <a:lnTo>
                  <a:pt x="568" y="289"/>
                </a:lnTo>
                <a:lnTo>
                  <a:pt x="568" y="290"/>
                </a:lnTo>
                <a:lnTo>
                  <a:pt x="567" y="290"/>
                </a:lnTo>
                <a:lnTo>
                  <a:pt x="567" y="289"/>
                </a:lnTo>
                <a:lnTo>
                  <a:pt x="568" y="288"/>
                </a:lnTo>
                <a:lnTo>
                  <a:pt x="567" y="288"/>
                </a:lnTo>
                <a:lnTo>
                  <a:pt x="567" y="287"/>
                </a:lnTo>
                <a:lnTo>
                  <a:pt x="566" y="287"/>
                </a:lnTo>
                <a:lnTo>
                  <a:pt x="567" y="288"/>
                </a:lnTo>
                <a:lnTo>
                  <a:pt x="567" y="289"/>
                </a:lnTo>
                <a:lnTo>
                  <a:pt x="566" y="289"/>
                </a:lnTo>
                <a:lnTo>
                  <a:pt x="566" y="288"/>
                </a:lnTo>
                <a:lnTo>
                  <a:pt x="565" y="289"/>
                </a:lnTo>
                <a:lnTo>
                  <a:pt x="564" y="289"/>
                </a:lnTo>
                <a:lnTo>
                  <a:pt x="563" y="290"/>
                </a:lnTo>
                <a:lnTo>
                  <a:pt x="562" y="289"/>
                </a:lnTo>
                <a:lnTo>
                  <a:pt x="562" y="290"/>
                </a:lnTo>
                <a:lnTo>
                  <a:pt x="561" y="290"/>
                </a:lnTo>
                <a:lnTo>
                  <a:pt x="560" y="290"/>
                </a:lnTo>
                <a:lnTo>
                  <a:pt x="560" y="289"/>
                </a:lnTo>
                <a:lnTo>
                  <a:pt x="560" y="290"/>
                </a:lnTo>
                <a:lnTo>
                  <a:pt x="560" y="290"/>
                </a:lnTo>
                <a:lnTo>
                  <a:pt x="559" y="290"/>
                </a:lnTo>
                <a:lnTo>
                  <a:pt x="559" y="289"/>
                </a:lnTo>
                <a:lnTo>
                  <a:pt x="559" y="288"/>
                </a:lnTo>
                <a:lnTo>
                  <a:pt x="558" y="288"/>
                </a:lnTo>
                <a:lnTo>
                  <a:pt x="558" y="289"/>
                </a:lnTo>
                <a:lnTo>
                  <a:pt x="557" y="289"/>
                </a:lnTo>
                <a:lnTo>
                  <a:pt x="558" y="290"/>
                </a:lnTo>
                <a:lnTo>
                  <a:pt x="557" y="290"/>
                </a:lnTo>
                <a:lnTo>
                  <a:pt x="557" y="290"/>
                </a:lnTo>
                <a:lnTo>
                  <a:pt x="556" y="290"/>
                </a:lnTo>
                <a:lnTo>
                  <a:pt x="556" y="290"/>
                </a:lnTo>
                <a:lnTo>
                  <a:pt x="555" y="290"/>
                </a:lnTo>
                <a:lnTo>
                  <a:pt x="555" y="289"/>
                </a:lnTo>
                <a:lnTo>
                  <a:pt x="555" y="290"/>
                </a:lnTo>
                <a:lnTo>
                  <a:pt x="556" y="289"/>
                </a:lnTo>
                <a:lnTo>
                  <a:pt x="555" y="289"/>
                </a:lnTo>
                <a:lnTo>
                  <a:pt x="555" y="288"/>
                </a:lnTo>
                <a:lnTo>
                  <a:pt x="554" y="288"/>
                </a:lnTo>
                <a:lnTo>
                  <a:pt x="554" y="289"/>
                </a:lnTo>
                <a:lnTo>
                  <a:pt x="553" y="289"/>
                </a:lnTo>
                <a:lnTo>
                  <a:pt x="552" y="289"/>
                </a:lnTo>
                <a:lnTo>
                  <a:pt x="553" y="289"/>
                </a:lnTo>
                <a:lnTo>
                  <a:pt x="553" y="288"/>
                </a:lnTo>
                <a:lnTo>
                  <a:pt x="553" y="289"/>
                </a:lnTo>
                <a:lnTo>
                  <a:pt x="552" y="289"/>
                </a:lnTo>
                <a:lnTo>
                  <a:pt x="552" y="288"/>
                </a:lnTo>
                <a:lnTo>
                  <a:pt x="553" y="288"/>
                </a:lnTo>
                <a:lnTo>
                  <a:pt x="553" y="287"/>
                </a:lnTo>
                <a:lnTo>
                  <a:pt x="552" y="287"/>
                </a:lnTo>
                <a:lnTo>
                  <a:pt x="552" y="288"/>
                </a:lnTo>
                <a:lnTo>
                  <a:pt x="552" y="287"/>
                </a:lnTo>
                <a:lnTo>
                  <a:pt x="551" y="288"/>
                </a:lnTo>
                <a:lnTo>
                  <a:pt x="551" y="287"/>
                </a:lnTo>
                <a:lnTo>
                  <a:pt x="551" y="286"/>
                </a:lnTo>
                <a:lnTo>
                  <a:pt x="551" y="287"/>
                </a:lnTo>
                <a:lnTo>
                  <a:pt x="551" y="288"/>
                </a:lnTo>
                <a:lnTo>
                  <a:pt x="550" y="288"/>
                </a:lnTo>
                <a:lnTo>
                  <a:pt x="550" y="287"/>
                </a:lnTo>
                <a:lnTo>
                  <a:pt x="551" y="287"/>
                </a:lnTo>
                <a:lnTo>
                  <a:pt x="550" y="286"/>
                </a:lnTo>
                <a:lnTo>
                  <a:pt x="551" y="286"/>
                </a:lnTo>
                <a:lnTo>
                  <a:pt x="551" y="285"/>
                </a:lnTo>
                <a:lnTo>
                  <a:pt x="551" y="284"/>
                </a:lnTo>
                <a:lnTo>
                  <a:pt x="551" y="284"/>
                </a:lnTo>
                <a:lnTo>
                  <a:pt x="551" y="283"/>
                </a:lnTo>
                <a:lnTo>
                  <a:pt x="551" y="282"/>
                </a:lnTo>
                <a:lnTo>
                  <a:pt x="552" y="282"/>
                </a:lnTo>
                <a:lnTo>
                  <a:pt x="553" y="282"/>
                </a:lnTo>
                <a:lnTo>
                  <a:pt x="553" y="283"/>
                </a:lnTo>
                <a:lnTo>
                  <a:pt x="553" y="284"/>
                </a:lnTo>
                <a:lnTo>
                  <a:pt x="553" y="285"/>
                </a:lnTo>
                <a:lnTo>
                  <a:pt x="553" y="284"/>
                </a:lnTo>
                <a:lnTo>
                  <a:pt x="554" y="284"/>
                </a:lnTo>
                <a:lnTo>
                  <a:pt x="554" y="285"/>
                </a:lnTo>
                <a:lnTo>
                  <a:pt x="553" y="285"/>
                </a:lnTo>
                <a:lnTo>
                  <a:pt x="554" y="285"/>
                </a:lnTo>
                <a:lnTo>
                  <a:pt x="555" y="286"/>
                </a:lnTo>
                <a:lnTo>
                  <a:pt x="555" y="285"/>
                </a:lnTo>
                <a:lnTo>
                  <a:pt x="556" y="285"/>
                </a:lnTo>
                <a:lnTo>
                  <a:pt x="555" y="285"/>
                </a:lnTo>
                <a:lnTo>
                  <a:pt x="556" y="284"/>
                </a:lnTo>
                <a:lnTo>
                  <a:pt x="557" y="283"/>
                </a:lnTo>
                <a:lnTo>
                  <a:pt x="556" y="283"/>
                </a:lnTo>
                <a:lnTo>
                  <a:pt x="557" y="283"/>
                </a:lnTo>
                <a:lnTo>
                  <a:pt x="557" y="282"/>
                </a:lnTo>
                <a:lnTo>
                  <a:pt x="557" y="281"/>
                </a:lnTo>
                <a:lnTo>
                  <a:pt x="558" y="281"/>
                </a:lnTo>
                <a:lnTo>
                  <a:pt x="559" y="281"/>
                </a:lnTo>
                <a:lnTo>
                  <a:pt x="559" y="281"/>
                </a:lnTo>
                <a:lnTo>
                  <a:pt x="560" y="281"/>
                </a:lnTo>
                <a:lnTo>
                  <a:pt x="560" y="280"/>
                </a:lnTo>
                <a:lnTo>
                  <a:pt x="560" y="280"/>
                </a:lnTo>
                <a:lnTo>
                  <a:pt x="561" y="280"/>
                </a:lnTo>
                <a:lnTo>
                  <a:pt x="562" y="280"/>
                </a:lnTo>
                <a:lnTo>
                  <a:pt x="563" y="280"/>
                </a:lnTo>
                <a:lnTo>
                  <a:pt x="562" y="280"/>
                </a:lnTo>
                <a:lnTo>
                  <a:pt x="562" y="279"/>
                </a:lnTo>
                <a:lnTo>
                  <a:pt x="562" y="278"/>
                </a:lnTo>
                <a:lnTo>
                  <a:pt x="563" y="278"/>
                </a:lnTo>
                <a:lnTo>
                  <a:pt x="563" y="277"/>
                </a:lnTo>
                <a:lnTo>
                  <a:pt x="562" y="277"/>
                </a:lnTo>
                <a:lnTo>
                  <a:pt x="562" y="276"/>
                </a:lnTo>
                <a:lnTo>
                  <a:pt x="561" y="276"/>
                </a:lnTo>
                <a:lnTo>
                  <a:pt x="560" y="276"/>
                </a:lnTo>
                <a:lnTo>
                  <a:pt x="560" y="276"/>
                </a:lnTo>
                <a:lnTo>
                  <a:pt x="559" y="275"/>
                </a:lnTo>
                <a:lnTo>
                  <a:pt x="560" y="275"/>
                </a:lnTo>
                <a:lnTo>
                  <a:pt x="559" y="274"/>
                </a:lnTo>
                <a:lnTo>
                  <a:pt x="560" y="274"/>
                </a:lnTo>
                <a:lnTo>
                  <a:pt x="560" y="273"/>
                </a:lnTo>
                <a:lnTo>
                  <a:pt x="560" y="274"/>
                </a:lnTo>
                <a:lnTo>
                  <a:pt x="560" y="273"/>
                </a:lnTo>
                <a:lnTo>
                  <a:pt x="560" y="274"/>
                </a:lnTo>
                <a:lnTo>
                  <a:pt x="561" y="274"/>
                </a:lnTo>
                <a:lnTo>
                  <a:pt x="561" y="273"/>
                </a:lnTo>
                <a:lnTo>
                  <a:pt x="560" y="273"/>
                </a:lnTo>
                <a:lnTo>
                  <a:pt x="561" y="273"/>
                </a:lnTo>
                <a:lnTo>
                  <a:pt x="562" y="273"/>
                </a:lnTo>
                <a:lnTo>
                  <a:pt x="563" y="273"/>
                </a:lnTo>
                <a:lnTo>
                  <a:pt x="564" y="273"/>
                </a:lnTo>
                <a:lnTo>
                  <a:pt x="565" y="273"/>
                </a:lnTo>
                <a:lnTo>
                  <a:pt x="566" y="273"/>
                </a:lnTo>
                <a:lnTo>
                  <a:pt x="567" y="273"/>
                </a:lnTo>
                <a:lnTo>
                  <a:pt x="567" y="274"/>
                </a:lnTo>
                <a:lnTo>
                  <a:pt x="568" y="274"/>
                </a:lnTo>
                <a:lnTo>
                  <a:pt x="569" y="274"/>
                </a:lnTo>
                <a:lnTo>
                  <a:pt x="569" y="275"/>
                </a:lnTo>
                <a:lnTo>
                  <a:pt x="570" y="276"/>
                </a:lnTo>
                <a:lnTo>
                  <a:pt x="570" y="276"/>
                </a:lnTo>
                <a:lnTo>
                  <a:pt x="570" y="277"/>
                </a:lnTo>
                <a:lnTo>
                  <a:pt x="571" y="277"/>
                </a:lnTo>
                <a:lnTo>
                  <a:pt x="571" y="278"/>
                </a:lnTo>
                <a:lnTo>
                  <a:pt x="571" y="279"/>
                </a:lnTo>
                <a:lnTo>
                  <a:pt x="571" y="280"/>
                </a:lnTo>
                <a:lnTo>
                  <a:pt x="572" y="280"/>
                </a:lnTo>
                <a:lnTo>
                  <a:pt x="572" y="281"/>
                </a:lnTo>
                <a:lnTo>
                  <a:pt x="572" y="281"/>
                </a:lnTo>
                <a:lnTo>
                  <a:pt x="573" y="281"/>
                </a:lnTo>
                <a:lnTo>
                  <a:pt x="573" y="281"/>
                </a:lnTo>
                <a:lnTo>
                  <a:pt x="573" y="281"/>
                </a:lnTo>
                <a:lnTo>
                  <a:pt x="574" y="281"/>
                </a:lnTo>
                <a:lnTo>
                  <a:pt x="574" y="282"/>
                </a:lnTo>
                <a:lnTo>
                  <a:pt x="575" y="282"/>
                </a:lnTo>
                <a:lnTo>
                  <a:pt x="575" y="281"/>
                </a:lnTo>
                <a:lnTo>
                  <a:pt x="576" y="281"/>
                </a:lnTo>
                <a:lnTo>
                  <a:pt x="577" y="282"/>
                </a:lnTo>
                <a:lnTo>
                  <a:pt x="577" y="283"/>
                </a:lnTo>
                <a:lnTo>
                  <a:pt x="576" y="284"/>
                </a:lnTo>
                <a:lnTo>
                  <a:pt x="576" y="285"/>
                </a:lnTo>
                <a:lnTo>
                  <a:pt x="575" y="285"/>
                </a:lnTo>
                <a:lnTo>
                  <a:pt x="575" y="286"/>
                </a:lnTo>
                <a:lnTo>
                  <a:pt x="575" y="287"/>
                </a:lnTo>
                <a:lnTo>
                  <a:pt x="575" y="288"/>
                </a:lnTo>
                <a:lnTo>
                  <a:pt x="575" y="289"/>
                </a:lnTo>
                <a:lnTo>
                  <a:pt x="574" y="290"/>
                </a:lnTo>
                <a:lnTo>
                  <a:pt x="573" y="290"/>
                </a:lnTo>
                <a:lnTo>
                  <a:pt x="573" y="289"/>
                </a:lnTo>
                <a:lnTo>
                  <a:pt x="573" y="290"/>
                </a:lnTo>
                <a:lnTo>
                  <a:pt x="573" y="290"/>
                </a:lnTo>
                <a:lnTo>
                  <a:pt x="572" y="290"/>
                </a:lnTo>
                <a:lnTo>
                  <a:pt x="571" y="290"/>
                </a:lnTo>
                <a:lnTo>
                  <a:pt x="570" y="290"/>
                </a:lnTo>
                <a:lnTo>
                  <a:pt x="570" y="290"/>
                </a:lnTo>
                <a:close/>
                <a:moveTo>
                  <a:pt x="558" y="290"/>
                </a:moveTo>
                <a:lnTo>
                  <a:pt x="559" y="290"/>
                </a:lnTo>
                <a:lnTo>
                  <a:pt x="558" y="290"/>
                </a:lnTo>
                <a:lnTo>
                  <a:pt x="558" y="290"/>
                </a:lnTo>
                <a:close/>
                <a:moveTo>
                  <a:pt x="558" y="290"/>
                </a:moveTo>
                <a:lnTo>
                  <a:pt x="558" y="290"/>
                </a:lnTo>
                <a:lnTo>
                  <a:pt x="558" y="290"/>
                </a:lnTo>
                <a:close/>
                <a:moveTo>
                  <a:pt x="559" y="289"/>
                </a:moveTo>
                <a:lnTo>
                  <a:pt x="558" y="289"/>
                </a:lnTo>
                <a:lnTo>
                  <a:pt x="559" y="289"/>
                </a:lnTo>
                <a:close/>
                <a:moveTo>
                  <a:pt x="518" y="295"/>
                </a:moveTo>
                <a:lnTo>
                  <a:pt x="517" y="295"/>
                </a:lnTo>
                <a:lnTo>
                  <a:pt x="517" y="294"/>
                </a:lnTo>
                <a:lnTo>
                  <a:pt x="516" y="294"/>
                </a:lnTo>
                <a:lnTo>
                  <a:pt x="515" y="293"/>
                </a:lnTo>
                <a:lnTo>
                  <a:pt x="514" y="293"/>
                </a:lnTo>
                <a:lnTo>
                  <a:pt x="515" y="293"/>
                </a:lnTo>
                <a:lnTo>
                  <a:pt x="515" y="293"/>
                </a:lnTo>
                <a:lnTo>
                  <a:pt x="515" y="292"/>
                </a:lnTo>
                <a:lnTo>
                  <a:pt x="515" y="291"/>
                </a:lnTo>
                <a:lnTo>
                  <a:pt x="515" y="290"/>
                </a:lnTo>
                <a:lnTo>
                  <a:pt x="515" y="290"/>
                </a:lnTo>
                <a:lnTo>
                  <a:pt x="515" y="290"/>
                </a:lnTo>
                <a:lnTo>
                  <a:pt x="515" y="290"/>
                </a:lnTo>
                <a:lnTo>
                  <a:pt x="515" y="290"/>
                </a:lnTo>
                <a:lnTo>
                  <a:pt x="516" y="290"/>
                </a:lnTo>
                <a:lnTo>
                  <a:pt x="517" y="290"/>
                </a:lnTo>
                <a:lnTo>
                  <a:pt x="516" y="290"/>
                </a:lnTo>
                <a:lnTo>
                  <a:pt x="517" y="290"/>
                </a:lnTo>
                <a:lnTo>
                  <a:pt x="518" y="291"/>
                </a:lnTo>
                <a:lnTo>
                  <a:pt x="517" y="291"/>
                </a:lnTo>
                <a:lnTo>
                  <a:pt x="517" y="292"/>
                </a:lnTo>
                <a:lnTo>
                  <a:pt x="518" y="292"/>
                </a:lnTo>
                <a:lnTo>
                  <a:pt x="519" y="292"/>
                </a:lnTo>
                <a:lnTo>
                  <a:pt x="519" y="293"/>
                </a:lnTo>
                <a:lnTo>
                  <a:pt x="520" y="293"/>
                </a:lnTo>
                <a:lnTo>
                  <a:pt x="520" y="294"/>
                </a:lnTo>
                <a:lnTo>
                  <a:pt x="519" y="294"/>
                </a:lnTo>
                <a:lnTo>
                  <a:pt x="518" y="294"/>
                </a:lnTo>
                <a:lnTo>
                  <a:pt x="517" y="294"/>
                </a:lnTo>
                <a:lnTo>
                  <a:pt x="517" y="295"/>
                </a:lnTo>
                <a:lnTo>
                  <a:pt x="518" y="295"/>
                </a:lnTo>
                <a:close/>
                <a:moveTo>
                  <a:pt x="506" y="294"/>
                </a:moveTo>
                <a:lnTo>
                  <a:pt x="506" y="295"/>
                </a:lnTo>
                <a:lnTo>
                  <a:pt x="505" y="295"/>
                </a:lnTo>
                <a:lnTo>
                  <a:pt x="505" y="294"/>
                </a:lnTo>
                <a:lnTo>
                  <a:pt x="505" y="293"/>
                </a:lnTo>
                <a:lnTo>
                  <a:pt x="506" y="293"/>
                </a:lnTo>
                <a:lnTo>
                  <a:pt x="506" y="294"/>
                </a:lnTo>
                <a:close/>
                <a:moveTo>
                  <a:pt x="503" y="294"/>
                </a:moveTo>
                <a:lnTo>
                  <a:pt x="502" y="294"/>
                </a:lnTo>
                <a:lnTo>
                  <a:pt x="502" y="295"/>
                </a:lnTo>
                <a:lnTo>
                  <a:pt x="501" y="295"/>
                </a:lnTo>
                <a:lnTo>
                  <a:pt x="500" y="295"/>
                </a:lnTo>
                <a:lnTo>
                  <a:pt x="501" y="295"/>
                </a:lnTo>
                <a:lnTo>
                  <a:pt x="501" y="294"/>
                </a:lnTo>
                <a:lnTo>
                  <a:pt x="500" y="294"/>
                </a:lnTo>
                <a:lnTo>
                  <a:pt x="500" y="293"/>
                </a:lnTo>
                <a:lnTo>
                  <a:pt x="501" y="293"/>
                </a:lnTo>
                <a:lnTo>
                  <a:pt x="502" y="293"/>
                </a:lnTo>
                <a:lnTo>
                  <a:pt x="503" y="294"/>
                </a:lnTo>
                <a:close/>
                <a:moveTo>
                  <a:pt x="514" y="292"/>
                </a:moveTo>
                <a:lnTo>
                  <a:pt x="514" y="291"/>
                </a:lnTo>
                <a:lnTo>
                  <a:pt x="515" y="292"/>
                </a:lnTo>
                <a:lnTo>
                  <a:pt x="514" y="292"/>
                </a:lnTo>
                <a:close/>
                <a:moveTo>
                  <a:pt x="514" y="291"/>
                </a:moveTo>
                <a:lnTo>
                  <a:pt x="515" y="291"/>
                </a:lnTo>
                <a:lnTo>
                  <a:pt x="514" y="291"/>
                </a:lnTo>
                <a:close/>
                <a:moveTo>
                  <a:pt x="514" y="290"/>
                </a:moveTo>
                <a:lnTo>
                  <a:pt x="513" y="290"/>
                </a:lnTo>
                <a:lnTo>
                  <a:pt x="514" y="290"/>
                </a:lnTo>
                <a:close/>
                <a:moveTo>
                  <a:pt x="520" y="291"/>
                </a:moveTo>
                <a:lnTo>
                  <a:pt x="520" y="290"/>
                </a:lnTo>
                <a:lnTo>
                  <a:pt x="520" y="290"/>
                </a:lnTo>
                <a:lnTo>
                  <a:pt x="519" y="290"/>
                </a:lnTo>
                <a:lnTo>
                  <a:pt x="520" y="290"/>
                </a:lnTo>
                <a:lnTo>
                  <a:pt x="521" y="290"/>
                </a:lnTo>
                <a:lnTo>
                  <a:pt x="521" y="290"/>
                </a:lnTo>
                <a:lnTo>
                  <a:pt x="521" y="291"/>
                </a:lnTo>
                <a:lnTo>
                  <a:pt x="522" y="291"/>
                </a:lnTo>
                <a:lnTo>
                  <a:pt x="522" y="292"/>
                </a:lnTo>
                <a:lnTo>
                  <a:pt x="521" y="292"/>
                </a:lnTo>
                <a:lnTo>
                  <a:pt x="521" y="291"/>
                </a:lnTo>
                <a:lnTo>
                  <a:pt x="520" y="291"/>
                </a:lnTo>
                <a:close/>
                <a:moveTo>
                  <a:pt x="524" y="291"/>
                </a:moveTo>
                <a:lnTo>
                  <a:pt x="523" y="291"/>
                </a:lnTo>
                <a:lnTo>
                  <a:pt x="523" y="290"/>
                </a:lnTo>
                <a:lnTo>
                  <a:pt x="524" y="290"/>
                </a:lnTo>
                <a:lnTo>
                  <a:pt x="524" y="291"/>
                </a:lnTo>
                <a:lnTo>
                  <a:pt x="524" y="291"/>
                </a:lnTo>
                <a:lnTo>
                  <a:pt x="524" y="291"/>
                </a:lnTo>
                <a:close/>
                <a:moveTo>
                  <a:pt x="525" y="291"/>
                </a:moveTo>
                <a:lnTo>
                  <a:pt x="525" y="290"/>
                </a:lnTo>
                <a:lnTo>
                  <a:pt x="524" y="290"/>
                </a:lnTo>
                <a:lnTo>
                  <a:pt x="525" y="290"/>
                </a:lnTo>
                <a:lnTo>
                  <a:pt x="525" y="291"/>
                </a:lnTo>
                <a:close/>
                <a:moveTo>
                  <a:pt x="529" y="290"/>
                </a:moveTo>
                <a:lnTo>
                  <a:pt x="530" y="290"/>
                </a:lnTo>
                <a:lnTo>
                  <a:pt x="529" y="290"/>
                </a:lnTo>
                <a:close/>
                <a:moveTo>
                  <a:pt x="527" y="290"/>
                </a:moveTo>
                <a:lnTo>
                  <a:pt x="527" y="291"/>
                </a:lnTo>
                <a:lnTo>
                  <a:pt x="526" y="291"/>
                </a:lnTo>
                <a:lnTo>
                  <a:pt x="526" y="290"/>
                </a:lnTo>
                <a:lnTo>
                  <a:pt x="527" y="290"/>
                </a:lnTo>
                <a:close/>
                <a:moveTo>
                  <a:pt x="524" y="291"/>
                </a:moveTo>
                <a:lnTo>
                  <a:pt x="525" y="291"/>
                </a:lnTo>
                <a:lnTo>
                  <a:pt x="525" y="292"/>
                </a:lnTo>
                <a:lnTo>
                  <a:pt x="524" y="292"/>
                </a:lnTo>
                <a:lnTo>
                  <a:pt x="524" y="291"/>
                </a:lnTo>
                <a:close/>
                <a:moveTo>
                  <a:pt x="525" y="291"/>
                </a:moveTo>
                <a:lnTo>
                  <a:pt x="526" y="291"/>
                </a:lnTo>
                <a:lnTo>
                  <a:pt x="526" y="292"/>
                </a:lnTo>
                <a:lnTo>
                  <a:pt x="525" y="292"/>
                </a:lnTo>
                <a:lnTo>
                  <a:pt x="525" y="291"/>
                </a:lnTo>
                <a:close/>
                <a:moveTo>
                  <a:pt x="524" y="292"/>
                </a:moveTo>
                <a:lnTo>
                  <a:pt x="523" y="292"/>
                </a:lnTo>
                <a:lnTo>
                  <a:pt x="523" y="291"/>
                </a:lnTo>
                <a:lnTo>
                  <a:pt x="524" y="291"/>
                </a:lnTo>
                <a:lnTo>
                  <a:pt x="524" y="292"/>
                </a:lnTo>
                <a:close/>
                <a:moveTo>
                  <a:pt x="521" y="292"/>
                </a:moveTo>
                <a:lnTo>
                  <a:pt x="520" y="292"/>
                </a:lnTo>
                <a:lnTo>
                  <a:pt x="521" y="292"/>
                </a:lnTo>
                <a:close/>
                <a:moveTo>
                  <a:pt x="554" y="290"/>
                </a:moveTo>
                <a:lnTo>
                  <a:pt x="554" y="290"/>
                </a:lnTo>
                <a:lnTo>
                  <a:pt x="553" y="290"/>
                </a:lnTo>
                <a:lnTo>
                  <a:pt x="553" y="290"/>
                </a:lnTo>
                <a:lnTo>
                  <a:pt x="554" y="290"/>
                </a:lnTo>
                <a:close/>
                <a:moveTo>
                  <a:pt x="554" y="290"/>
                </a:moveTo>
                <a:lnTo>
                  <a:pt x="553" y="289"/>
                </a:lnTo>
                <a:lnTo>
                  <a:pt x="554" y="289"/>
                </a:lnTo>
                <a:lnTo>
                  <a:pt x="554" y="290"/>
                </a:lnTo>
                <a:close/>
                <a:moveTo>
                  <a:pt x="551" y="289"/>
                </a:moveTo>
                <a:lnTo>
                  <a:pt x="551" y="288"/>
                </a:lnTo>
                <a:lnTo>
                  <a:pt x="551" y="289"/>
                </a:lnTo>
                <a:close/>
                <a:moveTo>
                  <a:pt x="551" y="289"/>
                </a:moveTo>
                <a:lnTo>
                  <a:pt x="551" y="289"/>
                </a:lnTo>
                <a:lnTo>
                  <a:pt x="551" y="288"/>
                </a:lnTo>
                <a:lnTo>
                  <a:pt x="551" y="288"/>
                </a:lnTo>
                <a:lnTo>
                  <a:pt x="551" y="289"/>
                </a:lnTo>
                <a:close/>
                <a:moveTo>
                  <a:pt x="552" y="289"/>
                </a:moveTo>
                <a:lnTo>
                  <a:pt x="552" y="288"/>
                </a:lnTo>
                <a:lnTo>
                  <a:pt x="552" y="289"/>
                </a:lnTo>
                <a:close/>
                <a:moveTo>
                  <a:pt x="549" y="283"/>
                </a:moveTo>
                <a:lnTo>
                  <a:pt x="549" y="284"/>
                </a:lnTo>
                <a:lnTo>
                  <a:pt x="549" y="283"/>
                </a:lnTo>
                <a:close/>
                <a:moveTo>
                  <a:pt x="555" y="284"/>
                </a:moveTo>
                <a:lnTo>
                  <a:pt x="555" y="283"/>
                </a:lnTo>
                <a:lnTo>
                  <a:pt x="555" y="284"/>
                </a:lnTo>
                <a:close/>
                <a:moveTo>
                  <a:pt x="555" y="281"/>
                </a:moveTo>
                <a:lnTo>
                  <a:pt x="555" y="281"/>
                </a:lnTo>
                <a:lnTo>
                  <a:pt x="555" y="281"/>
                </a:lnTo>
                <a:close/>
                <a:moveTo>
                  <a:pt x="553" y="281"/>
                </a:moveTo>
                <a:lnTo>
                  <a:pt x="553" y="281"/>
                </a:lnTo>
                <a:lnTo>
                  <a:pt x="553" y="281"/>
                </a:lnTo>
                <a:close/>
                <a:moveTo>
                  <a:pt x="558" y="281"/>
                </a:moveTo>
                <a:lnTo>
                  <a:pt x="558" y="280"/>
                </a:lnTo>
                <a:lnTo>
                  <a:pt x="558" y="281"/>
                </a:lnTo>
                <a:close/>
                <a:moveTo>
                  <a:pt x="558" y="281"/>
                </a:moveTo>
                <a:lnTo>
                  <a:pt x="557" y="281"/>
                </a:lnTo>
                <a:lnTo>
                  <a:pt x="557" y="280"/>
                </a:lnTo>
                <a:lnTo>
                  <a:pt x="558" y="280"/>
                </a:lnTo>
                <a:lnTo>
                  <a:pt x="558" y="281"/>
                </a:lnTo>
                <a:close/>
                <a:moveTo>
                  <a:pt x="548" y="281"/>
                </a:moveTo>
                <a:lnTo>
                  <a:pt x="547" y="281"/>
                </a:lnTo>
                <a:lnTo>
                  <a:pt x="548" y="281"/>
                </a:lnTo>
                <a:close/>
                <a:moveTo>
                  <a:pt x="558" y="280"/>
                </a:moveTo>
                <a:lnTo>
                  <a:pt x="558" y="281"/>
                </a:lnTo>
                <a:lnTo>
                  <a:pt x="558" y="280"/>
                </a:lnTo>
                <a:close/>
                <a:moveTo>
                  <a:pt x="559" y="281"/>
                </a:moveTo>
                <a:lnTo>
                  <a:pt x="559" y="280"/>
                </a:lnTo>
                <a:lnTo>
                  <a:pt x="559" y="281"/>
                </a:lnTo>
                <a:close/>
                <a:moveTo>
                  <a:pt x="558" y="280"/>
                </a:moveTo>
                <a:lnTo>
                  <a:pt x="557" y="280"/>
                </a:lnTo>
                <a:lnTo>
                  <a:pt x="558" y="279"/>
                </a:lnTo>
                <a:lnTo>
                  <a:pt x="557" y="279"/>
                </a:lnTo>
                <a:lnTo>
                  <a:pt x="557" y="280"/>
                </a:lnTo>
                <a:lnTo>
                  <a:pt x="556" y="280"/>
                </a:lnTo>
                <a:lnTo>
                  <a:pt x="556" y="279"/>
                </a:lnTo>
                <a:lnTo>
                  <a:pt x="557" y="279"/>
                </a:lnTo>
                <a:lnTo>
                  <a:pt x="557" y="278"/>
                </a:lnTo>
                <a:lnTo>
                  <a:pt x="558" y="278"/>
                </a:lnTo>
                <a:lnTo>
                  <a:pt x="558" y="279"/>
                </a:lnTo>
                <a:lnTo>
                  <a:pt x="558" y="280"/>
                </a:lnTo>
                <a:close/>
                <a:moveTo>
                  <a:pt x="551" y="280"/>
                </a:moveTo>
                <a:lnTo>
                  <a:pt x="551" y="280"/>
                </a:lnTo>
                <a:lnTo>
                  <a:pt x="551" y="279"/>
                </a:lnTo>
                <a:lnTo>
                  <a:pt x="551" y="279"/>
                </a:lnTo>
                <a:lnTo>
                  <a:pt x="551" y="280"/>
                </a:lnTo>
                <a:close/>
                <a:moveTo>
                  <a:pt x="545" y="280"/>
                </a:moveTo>
                <a:lnTo>
                  <a:pt x="545" y="278"/>
                </a:lnTo>
                <a:lnTo>
                  <a:pt x="545" y="277"/>
                </a:lnTo>
                <a:lnTo>
                  <a:pt x="544" y="277"/>
                </a:lnTo>
                <a:lnTo>
                  <a:pt x="544" y="276"/>
                </a:lnTo>
                <a:lnTo>
                  <a:pt x="543" y="277"/>
                </a:lnTo>
                <a:lnTo>
                  <a:pt x="543" y="276"/>
                </a:lnTo>
                <a:lnTo>
                  <a:pt x="542" y="275"/>
                </a:lnTo>
                <a:lnTo>
                  <a:pt x="543" y="275"/>
                </a:lnTo>
                <a:lnTo>
                  <a:pt x="542" y="275"/>
                </a:lnTo>
                <a:lnTo>
                  <a:pt x="542" y="275"/>
                </a:lnTo>
                <a:lnTo>
                  <a:pt x="542" y="274"/>
                </a:lnTo>
                <a:lnTo>
                  <a:pt x="542" y="273"/>
                </a:lnTo>
                <a:lnTo>
                  <a:pt x="542" y="272"/>
                </a:lnTo>
                <a:lnTo>
                  <a:pt x="541" y="271"/>
                </a:lnTo>
                <a:lnTo>
                  <a:pt x="540" y="271"/>
                </a:lnTo>
                <a:lnTo>
                  <a:pt x="539" y="271"/>
                </a:lnTo>
                <a:lnTo>
                  <a:pt x="536" y="269"/>
                </a:lnTo>
                <a:lnTo>
                  <a:pt x="535" y="268"/>
                </a:lnTo>
                <a:lnTo>
                  <a:pt x="534" y="266"/>
                </a:lnTo>
                <a:lnTo>
                  <a:pt x="534" y="265"/>
                </a:lnTo>
                <a:lnTo>
                  <a:pt x="533" y="265"/>
                </a:lnTo>
                <a:lnTo>
                  <a:pt x="533" y="264"/>
                </a:lnTo>
                <a:lnTo>
                  <a:pt x="533" y="263"/>
                </a:lnTo>
                <a:lnTo>
                  <a:pt x="533" y="262"/>
                </a:lnTo>
                <a:lnTo>
                  <a:pt x="533" y="262"/>
                </a:lnTo>
                <a:lnTo>
                  <a:pt x="532" y="258"/>
                </a:lnTo>
                <a:lnTo>
                  <a:pt x="532" y="257"/>
                </a:lnTo>
                <a:lnTo>
                  <a:pt x="533" y="257"/>
                </a:lnTo>
                <a:lnTo>
                  <a:pt x="533" y="258"/>
                </a:lnTo>
                <a:lnTo>
                  <a:pt x="533" y="259"/>
                </a:lnTo>
                <a:lnTo>
                  <a:pt x="534" y="259"/>
                </a:lnTo>
                <a:lnTo>
                  <a:pt x="535" y="260"/>
                </a:lnTo>
                <a:lnTo>
                  <a:pt x="536" y="259"/>
                </a:lnTo>
                <a:lnTo>
                  <a:pt x="537" y="259"/>
                </a:lnTo>
                <a:lnTo>
                  <a:pt x="538" y="258"/>
                </a:lnTo>
                <a:lnTo>
                  <a:pt x="539" y="258"/>
                </a:lnTo>
                <a:lnTo>
                  <a:pt x="540" y="257"/>
                </a:lnTo>
                <a:lnTo>
                  <a:pt x="541" y="257"/>
                </a:lnTo>
                <a:lnTo>
                  <a:pt x="542" y="258"/>
                </a:lnTo>
                <a:lnTo>
                  <a:pt x="542" y="259"/>
                </a:lnTo>
                <a:lnTo>
                  <a:pt x="543" y="259"/>
                </a:lnTo>
                <a:lnTo>
                  <a:pt x="543" y="258"/>
                </a:lnTo>
                <a:lnTo>
                  <a:pt x="544" y="258"/>
                </a:lnTo>
                <a:lnTo>
                  <a:pt x="545" y="259"/>
                </a:lnTo>
                <a:lnTo>
                  <a:pt x="546" y="260"/>
                </a:lnTo>
                <a:lnTo>
                  <a:pt x="547" y="261"/>
                </a:lnTo>
                <a:lnTo>
                  <a:pt x="548" y="261"/>
                </a:lnTo>
                <a:lnTo>
                  <a:pt x="549" y="261"/>
                </a:lnTo>
                <a:lnTo>
                  <a:pt x="550" y="260"/>
                </a:lnTo>
                <a:lnTo>
                  <a:pt x="551" y="261"/>
                </a:lnTo>
                <a:lnTo>
                  <a:pt x="551" y="262"/>
                </a:lnTo>
                <a:lnTo>
                  <a:pt x="551" y="262"/>
                </a:lnTo>
                <a:lnTo>
                  <a:pt x="551" y="263"/>
                </a:lnTo>
                <a:lnTo>
                  <a:pt x="552" y="264"/>
                </a:lnTo>
                <a:lnTo>
                  <a:pt x="553" y="262"/>
                </a:lnTo>
                <a:lnTo>
                  <a:pt x="554" y="262"/>
                </a:lnTo>
                <a:lnTo>
                  <a:pt x="554" y="263"/>
                </a:lnTo>
                <a:lnTo>
                  <a:pt x="555" y="263"/>
                </a:lnTo>
                <a:lnTo>
                  <a:pt x="555" y="264"/>
                </a:lnTo>
                <a:lnTo>
                  <a:pt x="554" y="265"/>
                </a:lnTo>
                <a:lnTo>
                  <a:pt x="553" y="265"/>
                </a:lnTo>
                <a:lnTo>
                  <a:pt x="554" y="267"/>
                </a:lnTo>
                <a:lnTo>
                  <a:pt x="554" y="268"/>
                </a:lnTo>
                <a:lnTo>
                  <a:pt x="554" y="269"/>
                </a:lnTo>
                <a:lnTo>
                  <a:pt x="552" y="269"/>
                </a:lnTo>
                <a:lnTo>
                  <a:pt x="553" y="270"/>
                </a:lnTo>
                <a:lnTo>
                  <a:pt x="553" y="271"/>
                </a:lnTo>
                <a:lnTo>
                  <a:pt x="552" y="271"/>
                </a:lnTo>
                <a:lnTo>
                  <a:pt x="553" y="271"/>
                </a:lnTo>
                <a:lnTo>
                  <a:pt x="553" y="272"/>
                </a:lnTo>
                <a:lnTo>
                  <a:pt x="552" y="271"/>
                </a:lnTo>
                <a:lnTo>
                  <a:pt x="551" y="271"/>
                </a:lnTo>
                <a:lnTo>
                  <a:pt x="551" y="271"/>
                </a:lnTo>
                <a:lnTo>
                  <a:pt x="550" y="271"/>
                </a:lnTo>
                <a:lnTo>
                  <a:pt x="549" y="271"/>
                </a:lnTo>
                <a:lnTo>
                  <a:pt x="548" y="271"/>
                </a:lnTo>
                <a:lnTo>
                  <a:pt x="548" y="271"/>
                </a:lnTo>
                <a:lnTo>
                  <a:pt x="549" y="272"/>
                </a:lnTo>
                <a:lnTo>
                  <a:pt x="549" y="273"/>
                </a:lnTo>
                <a:lnTo>
                  <a:pt x="549" y="274"/>
                </a:lnTo>
                <a:lnTo>
                  <a:pt x="549" y="276"/>
                </a:lnTo>
                <a:lnTo>
                  <a:pt x="550" y="276"/>
                </a:lnTo>
                <a:lnTo>
                  <a:pt x="550" y="277"/>
                </a:lnTo>
                <a:lnTo>
                  <a:pt x="549" y="276"/>
                </a:lnTo>
                <a:lnTo>
                  <a:pt x="549" y="277"/>
                </a:lnTo>
                <a:lnTo>
                  <a:pt x="548" y="278"/>
                </a:lnTo>
                <a:lnTo>
                  <a:pt x="548" y="279"/>
                </a:lnTo>
                <a:lnTo>
                  <a:pt x="547" y="279"/>
                </a:lnTo>
                <a:lnTo>
                  <a:pt x="546" y="280"/>
                </a:lnTo>
                <a:lnTo>
                  <a:pt x="545" y="280"/>
                </a:lnTo>
                <a:close/>
                <a:moveTo>
                  <a:pt x="542" y="278"/>
                </a:moveTo>
                <a:lnTo>
                  <a:pt x="542" y="278"/>
                </a:lnTo>
                <a:lnTo>
                  <a:pt x="542" y="279"/>
                </a:lnTo>
                <a:lnTo>
                  <a:pt x="542" y="280"/>
                </a:lnTo>
                <a:lnTo>
                  <a:pt x="542" y="279"/>
                </a:lnTo>
                <a:lnTo>
                  <a:pt x="542" y="279"/>
                </a:lnTo>
                <a:lnTo>
                  <a:pt x="541" y="279"/>
                </a:lnTo>
                <a:lnTo>
                  <a:pt x="541" y="278"/>
                </a:lnTo>
                <a:lnTo>
                  <a:pt x="541" y="277"/>
                </a:lnTo>
                <a:lnTo>
                  <a:pt x="542" y="277"/>
                </a:lnTo>
                <a:lnTo>
                  <a:pt x="542" y="278"/>
                </a:lnTo>
                <a:close/>
                <a:moveTo>
                  <a:pt x="542" y="277"/>
                </a:moveTo>
                <a:lnTo>
                  <a:pt x="542" y="276"/>
                </a:lnTo>
                <a:lnTo>
                  <a:pt x="542" y="277"/>
                </a:lnTo>
                <a:close/>
                <a:moveTo>
                  <a:pt x="542" y="277"/>
                </a:moveTo>
                <a:lnTo>
                  <a:pt x="542" y="276"/>
                </a:lnTo>
                <a:lnTo>
                  <a:pt x="542" y="277"/>
                </a:lnTo>
                <a:close/>
                <a:moveTo>
                  <a:pt x="542" y="277"/>
                </a:moveTo>
                <a:lnTo>
                  <a:pt x="542" y="277"/>
                </a:lnTo>
                <a:lnTo>
                  <a:pt x="542" y="278"/>
                </a:lnTo>
                <a:lnTo>
                  <a:pt x="542" y="277"/>
                </a:lnTo>
                <a:close/>
                <a:moveTo>
                  <a:pt x="534" y="271"/>
                </a:moveTo>
                <a:lnTo>
                  <a:pt x="534" y="272"/>
                </a:lnTo>
                <a:lnTo>
                  <a:pt x="534" y="271"/>
                </a:lnTo>
                <a:close/>
                <a:moveTo>
                  <a:pt x="524" y="268"/>
                </a:moveTo>
                <a:lnTo>
                  <a:pt x="524" y="267"/>
                </a:lnTo>
                <a:lnTo>
                  <a:pt x="524" y="268"/>
                </a:lnTo>
                <a:close/>
                <a:moveTo>
                  <a:pt x="529" y="267"/>
                </a:moveTo>
                <a:lnTo>
                  <a:pt x="529" y="266"/>
                </a:lnTo>
                <a:lnTo>
                  <a:pt x="529" y="265"/>
                </a:lnTo>
                <a:lnTo>
                  <a:pt x="528" y="264"/>
                </a:lnTo>
                <a:lnTo>
                  <a:pt x="528" y="263"/>
                </a:lnTo>
                <a:lnTo>
                  <a:pt x="527" y="263"/>
                </a:lnTo>
                <a:lnTo>
                  <a:pt x="527" y="262"/>
                </a:lnTo>
                <a:lnTo>
                  <a:pt x="526" y="262"/>
                </a:lnTo>
                <a:lnTo>
                  <a:pt x="525" y="262"/>
                </a:lnTo>
                <a:lnTo>
                  <a:pt x="525" y="261"/>
                </a:lnTo>
                <a:lnTo>
                  <a:pt x="525" y="260"/>
                </a:lnTo>
                <a:lnTo>
                  <a:pt x="525" y="259"/>
                </a:lnTo>
                <a:lnTo>
                  <a:pt x="525" y="258"/>
                </a:lnTo>
                <a:lnTo>
                  <a:pt x="525" y="259"/>
                </a:lnTo>
                <a:lnTo>
                  <a:pt x="524" y="259"/>
                </a:lnTo>
                <a:lnTo>
                  <a:pt x="524" y="258"/>
                </a:lnTo>
                <a:lnTo>
                  <a:pt x="525" y="258"/>
                </a:lnTo>
                <a:lnTo>
                  <a:pt x="525" y="257"/>
                </a:lnTo>
                <a:lnTo>
                  <a:pt x="526" y="257"/>
                </a:lnTo>
                <a:lnTo>
                  <a:pt x="527" y="257"/>
                </a:lnTo>
                <a:lnTo>
                  <a:pt x="528" y="257"/>
                </a:lnTo>
                <a:lnTo>
                  <a:pt x="529" y="257"/>
                </a:lnTo>
                <a:lnTo>
                  <a:pt x="530" y="257"/>
                </a:lnTo>
                <a:lnTo>
                  <a:pt x="530" y="258"/>
                </a:lnTo>
                <a:lnTo>
                  <a:pt x="530" y="259"/>
                </a:lnTo>
                <a:lnTo>
                  <a:pt x="531" y="259"/>
                </a:lnTo>
                <a:lnTo>
                  <a:pt x="531" y="260"/>
                </a:lnTo>
                <a:lnTo>
                  <a:pt x="531" y="261"/>
                </a:lnTo>
                <a:lnTo>
                  <a:pt x="531" y="262"/>
                </a:lnTo>
                <a:lnTo>
                  <a:pt x="532" y="262"/>
                </a:lnTo>
                <a:lnTo>
                  <a:pt x="532" y="263"/>
                </a:lnTo>
                <a:lnTo>
                  <a:pt x="533" y="263"/>
                </a:lnTo>
                <a:lnTo>
                  <a:pt x="532" y="263"/>
                </a:lnTo>
                <a:lnTo>
                  <a:pt x="532" y="264"/>
                </a:lnTo>
                <a:lnTo>
                  <a:pt x="532" y="265"/>
                </a:lnTo>
                <a:lnTo>
                  <a:pt x="531" y="264"/>
                </a:lnTo>
                <a:lnTo>
                  <a:pt x="531" y="265"/>
                </a:lnTo>
                <a:lnTo>
                  <a:pt x="530" y="265"/>
                </a:lnTo>
                <a:lnTo>
                  <a:pt x="530" y="266"/>
                </a:lnTo>
                <a:lnTo>
                  <a:pt x="530" y="267"/>
                </a:lnTo>
                <a:lnTo>
                  <a:pt x="529" y="267"/>
                </a:lnTo>
                <a:close/>
                <a:moveTo>
                  <a:pt x="526" y="266"/>
                </a:moveTo>
                <a:lnTo>
                  <a:pt x="526" y="267"/>
                </a:lnTo>
                <a:lnTo>
                  <a:pt x="525" y="267"/>
                </a:lnTo>
                <a:lnTo>
                  <a:pt x="526" y="267"/>
                </a:lnTo>
                <a:lnTo>
                  <a:pt x="526" y="266"/>
                </a:lnTo>
                <a:close/>
                <a:moveTo>
                  <a:pt x="529" y="256"/>
                </a:moveTo>
                <a:lnTo>
                  <a:pt x="528" y="256"/>
                </a:lnTo>
                <a:lnTo>
                  <a:pt x="527" y="256"/>
                </a:lnTo>
                <a:lnTo>
                  <a:pt x="526" y="256"/>
                </a:lnTo>
                <a:lnTo>
                  <a:pt x="526" y="255"/>
                </a:lnTo>
                <a:lnTo>
                  <a:pt x="526" y="254"/>
                </a:lnTo>
                <a:lnTo>
                  <a:pt x="526" y="253"/>
                </a:lnTo>
                <a:lnTo>
                  <a:pt x="526" y="253"/>
                </a:lnTo>
                <a:lnTo>
                  <a:pt x="526" y="253"/>
                </a:lnTo>
                <a:lnTo>
                  <a:pt x="526" y="253"/>
                </a:lnTo>
                <a:lnTo>
                  <a:pt x="525" y="253"/>
                </a:lnTo>
                <a:lnTo>
                  <a:pt x="525" y="253"/>
                </a:lnTo>
                <a:lnTo>
                  <a:pt x="524" y="253"/>
                </a:lnTo>
                <a:lnTo>
                  <a:pt x="524" y="252"/>
                </a:lnTo>
                <a:lnTo>
                  <a:pt x="523" y="251"/>
                </a:lnTo>
                <a:lnTo>
                  <a:pt x="523" y="250"/>
                </a:lnTo>
                <a:lnTo>
                  <a:pt x="522" y="249"/>
                </a:lnTo>
                <a:lnTo>
                  <a:pt x="522" y="248"/>
                </a:lnTo>
                <a:lnTo>
                  <a:pt x="521" y="247"/>
                </a:lnTo>
                <a:lnTo>
                  <a:pt x="521" y="246"/>
                </a:lnTo>
                <a:lnTo>
                  <a:pt x="521" y="245"/>
                </a:lnTo>
                <a:lnTo>
                  <a:pt x="521" y="244"/>
                </a:lnTo>
                <a:lnTo>
                  <a:pt x="520" y="244"/>
                </a:lnTo>
                <a:lnTo>
                  <a:pt x="519" y="244"/>
                </a:lnTo>
                <a:lnTo>
                  <a:pt x="520" y="244"/>
                </a:lnTo>
                <a:lnTo>
                  <a:pt x="520" y="245"/>
                </a:lnTo>
                <a:lnTo>
                  <a:pt x="519" y="244"/>
                </a:lnTo>
                <a:lnTo>
                  <a:pt x="518" y="244"/>
                </a:lnTo>
                <a:lnTo>
                  <a:pt x="518" y="244"/>
                </a:lnTo>
                <a:lnTo>
                  <a:pt x="518" y="242"/>
                </a:lnTo>
                <a:lnTo>
                  <a:pt x="520" y="241"/>
                </a:lnTo>
                <a:lnTo>
                  <a:pt x="520" y="240"/>
                </a:lnTo>
                <a:lnTo>
                  <a:pt x="521" y="239"/>
                </a:lnTo>
                <a:lnTo>
                  <a:pt x="521" y="238"/>
                </a:lnTo>
                <a:lnTo>
                  <a:pt x="522" y="238"/>
                </a:lnTo>
                <a:lnTo>
                  <a:pt x="522" y="237"/>
                </a:lnTo>
                <a:lnTo>
                  <a:pt x="523" y="237"/>
                </a:lnTo>
                <a:lnTo>
                  <a:pt x="523" y="238"/>
                </a:lnTo>
                <a:lnTo>
                  <a:pt x="524" y="238"/>
                </a:lnTo>
                <a:lnTo>
                  <a:pt x="524" y="238"/>
                </a:lnTo>
                <a:lnTo>
                  <a:pt x="525" y="238"/>
                </a:lnTo>
                <a:lnTo>
                  <a:pt x="525" y="237"/>
                </a:lnTo>
                <a:lnTo>
                  <a:pt x="526" y="237"/>
                </a:lnTo>
                <a:lnTo>
                  <a:pt x="527" y="237"/>
                </a:lnTo>
                <a:lnTo>
                  <a:pt x="527" y="238"/>
                </a:lnTo>
                <a:lnTo>
                  <a:pt x="528" y="238"/>
                </a:lnTo>
                <a:lnTo>
                  <a:pt x="528" y="239"/>
                </a:lnTo>
                <a:lnTo>
                  <a:pt x="527" y="239"/>
                </a:lnTo>
                <a:lnTo>
                  <a:pt x="527" y="240"/>
                </a:lnTo>
                <a:lnTo>
                  <a:pt x="527" y="241"/>
                </a:lnTo>
                <a:lnTo>
                  <a:pt x="526" y="241"/>
                </a:lnTo>
                <a:lnTo>
                  <a:pt x="526" y="242"/>
                </a:lnTo>
                <a:lnTo>
                  <a:pt x="527" y="243"/>
                </a:lnTo>
                <a:lnTo>
                  <a:pt x="526" y="244"/>
                </a:lnTo>
                <a:lnTo>
                  <a:pt x="525" y="244"/>
                </a:lnTo>
                <a:lnTo>
                  <a:pt x="525" y="244"/>
                </a:lnTo>
                <a:lnTo>
                  <a:pt x="524" y="244"/>
                </a:lnTo>
                <a:lnTo>
                  <a:pt x="524" y="245"/>
                </a:lnTo>
                <a:lnTo>
                  <a:pt x="524" y="246"/>
                </a:lnTo>
                <a:lnTo>
                  <a:pt x="524" y="247"/>
                </a:lnTo>
                <a:lnTo>
                  <a:pt x="524" y="248"/>
                </a:lnTo>
                <a:lnTo>
                  <a:pt x="525" y="249"/>
                </a:lnTo>
                <a:lnTo>
                  <a:pt x="526" y="250"/>
                </a:lnTo>
                <a:lnTo>
                  <a:pt x="526" y="251"/>
                </a:lnTo>
                <a:lnTo>
                  <a:pt x="527" y="251"/>
                </a:lnTo>
                <a:lnTo>
                  <a:pt x="527" y="252"/>
                </a:lnTo>
                <a:lnTo>
                  <a:pt x="528" y="252"/>
                </a:lnTo>
                <a:lnTo>
                  <a:pt x="528" y="253"/>
                </a:lnTo>
                <a:lnTo>
                  <a:pt x="528" y="253"/>
                </a:lnTo>
                <a:lnTo>
                  <a:pt x="529" y="253"/>
                </a:lnTo>
                <a:lnTo>
                  <a:pt x="528" y="253"/>
                </a:lnTo>
                <a:lnTo>
                  <a:pt x="529" y="253"/>
                </a:lnTo>
                <a:lnTo>
                  <a:pt x="529" y="253"/>
                </a:lnTo>
                <a:lnTo>
                  <a:pt x="529" y="254"/>
                </a:lnTo>
                <a:lnTo>
                  <a:pt x="530" y="254"/>
                </a:lnTo>
                <a:lnTo>
                  <a:pt x="530" y="255"/>
                </a:lnTo>
                <a:lnTo>
                  <a:pt x="531" y="255"/>
                </a:lnTo>
                <a:lnTo>
                  <a:pt x="531" y="256"/>
                </a:lnTo>
                <a:lnTo>
                  <a:pt x="531" y="257"/>
                </a:lnTo>
                <a:lnTo>
                  <a:pt x="530" y="257"/>
                </a:lnTo>
                <a:lnTo>
                  <a:pt x="530" y="256"/>
                </a:lnTo>
                <a:lnTo>
                  <a:pt x="529" y="256"/>
                </a:lnTo>
                <a:close/>
                <a:moveTo>
                  <a:pt x="516" y="243"/>
                </a:moveTo>
                <a:lnTo>
                  <a:pt x="517" y="243"/>
                </a:lnTo>
                <a:lnTo>
                  <a:pt x="517" y="244"/>
                </a:lnTo>
                <a:lnTo>
                  <a:pt x="516" y="243"/>
                </a:lnTo>
                <a:close/>
                <a:moveTo>
                  <a:pt x="514" y="242"/>
                </a:moveTo>
                <a:lnTo>
                  <a:pt x="515" y="242"/>
                </a:lnTo>
                <a:lnTo>
                  <a:pt x="514" y="242"/>
                </a:lnTo>
                <a:lnTo>
                  <a:pt x="513" y="243"/>
                </a:lnTo>
                <a:lnTo>
                  <a:pt x="513" y="242"/>
                </a:lnTo>
                <a:lnTo>
                  <a:pt x="512" y="242"/>
                </a:lnTo>
                <a:lnTo>
                  <a:pt x="513" y="242"/>
                </a:lnTo>
                <a:lnTo>
                  <a:pt x="514" y="242"/>
                </a:lnTo>
                <a:close/>
                <a:moveTo>
                  <a:pt x="532" y="255"/>
                </a:moveTo>
                <a:lnTo>
                  <a:pt x="531" y="255"/>
                </a:lnTo>
                <a:lnTo>
                  <a:pt x="531" y="254"/>
                </a:lnTo>
                <a:lnTo>
                  <a:pt x="532" y="254"/>
                </a:lnTo>
                <a:lnTo>
                  <a:pt x="533" y="256"/>
                </a:lnTo>
                <a:lnTo>
                  <a:pt x="532" y="256"/>
                </a:lnTo>
                <a:lnTo>
                  <a:pt x="532" y="255"/>
                </a:lnTo>
                <a:close/>
                <a:moveTo>
                  <a:pt x="533" y="255"/>
                </a:moveTo>
                <a:lnTo>
                  <a:pt x="533" y="256"/>
                </a:lnTo>
                <a:lnTo>
                  <a:pt x="533" y="257"/>
                </a:lnTo>
                <a:lnTo>
                  <a:pt x="533" y="256"/>
                </a:lnTo>
                <a:lnTo>
                  <a:pt x="533" y="255"/>
                </a:lnTo>
                <a:close/>
                <a:moveTo>
                  <a:pt x="542" y="256"/>
                </a:moveTo>
                <a:lnTo>
                  <a:pt x="543" y="256"/>
                </a:lnTo>
                <a:lnTo>
                  <a:pt x="544" y="257"/>
                </a:lnTo>
                <a:lnTo>
                  <a:pt x="543" y="257"/>
                </a:lnTo>
                <a:lnTo>
                  <a:pt x="542" y="258"/>
                </a:lnTo>
                <a:lnTo>
                  <a:pt x="542" y="257"/>
                </a:lnTo>
                <a:lnTo>
                  <a:pt x="542" y="256"/>
                </a:lnTo>
                <a:close/>
                <a:moveTo>
                  <a:pt x="545" y="257"/>
                </a:moveTo>
                <a:lnTo>
                  <a:pt x="545" y="256"/>
                </a:lnTo>
                <a:lnTo>
                  <a:pt x="544" y="255"/>
                </a:lnTo>
                <a:lnTo>
                  <a:pt x="546" y="254"/>
                </a:lnTo>
                <a:lnTo>
                  <a:pt x="546" y="255"/>
                </a:lnTo>
                <a:lnTo>
                  <a:pt x="546" y="256"/>
                </a:lnTo>
                <a:lnTo>
                  <a:pt x="546" y="257"/>
                </a:lnTo>
                <a:lnTo>
                  <a:pt x="545" y="257"/>
                </a:lnTo>
                <a:close/>
                <a:moveTo>
                  <a:pt x="557" y="258"/>
                </a:moveTo>
                <a:lnTo>
                  <a:pt x="557" y="257"/>
                </a:lnTo>
                <a:lnTo>
                  <a:pt x="558" y="258"/>
                </a:lnTo>
                <a:lnTo>
                  <a:pt x="559" y="258"/>
                </a:lnTo>
                <a:lnTo>
                  <a:pt x="558" y="259"/>
                </a:lnTo>
                <a:lnTo>
                  <a:pt x="557" y="258"/>
                </a:lnTo>
                <a:close/>
                <a:moveTo>
                  <a:pt x="558" y="262"/>
                </a:moveTo>
                <a:lnTo>
                  <a:pt x="557" y="261"/>
                </a:lnTo>
                <a:lnTo>
                  <a:pt x="558" y="261"/>
                </a:lnTo>
                <a:lnTo>
                  <a:pt x="558" y="260"/>
                </a:lnTo>
                <a:lnTo>
                  <a:pt x="558" y="261"/>
                </a:lnTo>
                <a:lnTo>
                  <a:pt x="558" y="262"/>
                </a:lnTo>
                <a:close/>
                <a:moveTo>
                  <a:pt x="564" y="264"/>
                </a:moveTo>
                <a:lnTo>
                  <a:pt x="563" y="264"/>
                </a:lnTo>
                <a:lnTo>
                  <a:pt x="564" y="263"/>
                </a:lnTo>
                <a:lnTo>
                  <a:pt x="565" y="263"/>
                </a:lnTo>
                <a:lnTo>
                  <a:pt x="565" y="264"/>
                </a:lnTo>
                <a:lnTo>
                  <a:pt x="564" y="264"/>
                </a:lnTo>
                <a:close/>
                <a:moveTo>
                  <a:pt x="622" y="261"/>
                </a:moveTo>
                <a:lnTo>
                  <a:pt x="622" y="262"/>
                </a:lnTo>
                <a:lnTo>
                  <a:pt x="621" y="261"/>
                </a:lnTo>
                <a:lnTo>
                  <a:pt x="622" y="261"/>
                </a:lnTo>
                <a:close/>
                <a:moveTo>
                  <a:pt x="631" y="261"/>
                </a:moveTo>
                <a:lnTo>
                  <a:pt x="631" y="260"/>
                </a:lnTo>
                <a:lnTo>
                  <a:pt x="633" y="260"/>
                </a:lnTo>
                <a:lnTo>
                  <a:pt x="634" y="259"/>
                </a:lnTo>
                <a:lnTo>
                  <a:pt x="634" y="260"/>
                </a:lnTo>
                <a:lnTo>
                  <a:pt x="635" y="260"/>
                </a:lnTo>
                <a:lnTo>
                  <a:pt x="636" y="261"/>
                </a:lnTo>
                <a:lnTo>
                  <a:pt x="636" y="262"/>
                </a:lnTo>
                <a:lnTo>
                  <a:pt x="635" y="262"/>
                </a:lnTo>
                <a:lnTo>
                  <a:pt x="634" y="262"/>
                </a:lnTo>
                <a:lnTo>
                  <a:pt x="634" y="261"/>
                </a:lnTo>
                <a:lnTo>
                  <a:pt x="633" y="262"/>
                </a:lnTo>
                <a:lnTo>
                  <a:pt x="633" y="262"/>
                </a:lnTo>
                <a:lnTo>
                  <a:pt x="632" y="262"/>
                </a:lnTo>
                <a:lnTo>
                  <a:pt x="631" y="262"/>
                </a:lnTo>
                <a:lnTo>
                  <a:pt x="629" y="262"/>
                </a:lnTo>
                <a:lnTo>
                  <a:pt x="630" y="262"/>
                </a:lnTo>
                <a:lnTo>
                  <a:pt x="631" y="262"/>
                </a:lnTo>
                <a:lnTo>
                  <a:pt x="631" y="261"/>
                </a:lnTo>
                <a:lnTo>
                  <a:pt x="630" y="261"/>
                </a:lnTo>
                <a:lnTo>
                  <a:pt x="631" y="261"/>
                </a:lnTo>
                <a:close/>
                <a:moveTo>
                  <a:pt x="643" y="259"/>
                </a:moveTo>
                <a:lnTo>
                  <a:pt x="646" y="258"/>
                </a:lnTo>
                <a:lnTo>
                  <a:pt x="647" y="258"/>
                </a:lnTo>
                <a:lnTo>
                  <a:pt x="647" y="259"/>
                </a:lnTo>
                <a:lnTo>
                  <a:pt x="646" y="260"/>
                </a:lnTo>
                <a:lnTo>
                  <a:pt x="645" y="260"/>
                </a:lnTo>
                <a:lnTo>
                  <a:pt x="643" y="260"/>
                </a:lnTo>
                <a:lnTo>
                  <a:pt x="642" y="261"/>
                </a:lnTo>
                <a:lnTo>
                  <a:pt x="641" y="261"/>
                </a:lnTo>
                <a:lnTo>
                  <a:pt x="640" y="260"/>
                </a:lnTo>
                <a:lnTo>
                  <a:pt x="638" y="261"/>
                </a:lnTo>
                <a:lnTo>
                  <a:pt x="638" y="260"/>
                </a:lnTo>
                <a:lnTo>
                  <a:pt x="639" y="260"/>
                </a:lnTo>
                <a:lnTo>
                  <a:pt x="640" y="259"/>
                </a:lnTo>
                <a:lnTo>
                  <a:pt x="641" y="259"/>
                </a:lnTo>
                <a:lnTo>
                  <a:pt x="641" y="260"/>
                </a:lnTo>
                <a:lnTo>
                  <a:pt x="642" y="260"/>
                </a:lnTo>
                <a:lnTo>
                  <a:pt x="643" y="259"/>
                </a:lnTo>
                <a:lnTo>
                  <a:pt x="643" y="259"/>
                </a:lnTo>
                <a:close/>
                <a:moveTo>
                  <a:pt x="654" y="258"/>
                </a:moveTo>
                <a:lnTo>
                  <a:pt x="653" y="258"/>
                </a:lnTo>
                <a:lnTo>
                  <a:pt x="654" y="257"/>
                </a:lnTo>
                <a:lnTo>
                  <a:pt x="654" y="258"/>
                </a:lnTo>
                <a:lnTo>
                  <a:pt x="655" y="258"/>
                </a:lnTo>
                <a:lnTo>
                  <a:pt x="656" y="257"/>
                </a:lnTo>
                <a:lnTo>
                  <a:pt x="657" y="258"/>
                </a:lnTo>
                <a:lnTo>
                  <a:pt x="656" y="258"/>
                </a:lnTo>
                <a:lnTo>
                  <a:pt x="656" y="259"/>
                </a:lnTo>
                <a:lnTo>
                  <a:pt x="655" y="259"/>
                </a:lnTo>
                <a:lnTo>
                  <a:pt x="654" y="258"/>
                </a:lnTo>
                <a:close/>
                <a:moveTo>
                  <a:pt x="654" y="259"/>
                </a:moveTo>
                <a:lnTo>
                  <a:pt x="654" y="260"/>
                </a:lnTo>
                <a:lnTo>
                  <a:pt x="653" y="260"/>
                </a:lnTo>
                <a:lnTo>
                  <a:pt x="652" y="260"/>
                </a:lnTo>
                <a:lnTo>
                  <a:pt x="652" y="259"/>
                </a:lnTo>
                <a:lnTo>
                  <a:pt x="653" y="259"/>
                </a:lnTo>
                <a:lnTo>
                  <a:pt x="654" y="259"/>
                </a:lnTo>
                <a:close/>
                <a:moveTo>
                  <a:pt x="656" y="259"/>
                </a:moveTo>
                <a:lnTo>
                  <a:pt x="657" y="259"/>
                </a:lnTo>
                <a:lnTo>
                  <a:pt x="659" y="260"/>
                </a:lnTo>
                <a:lnTo>
                  <a:pt x="658" y="260"/>
                </a:lnTo>
                <a:lnTo>
                  <a:pt x="657" y="260"/>
                </a:lnTo>
                <a:lnTo>
                  <a:pt x="657" y="261"/>
                </a:lnTo>
                <a:lnTo>
                  <a:pt x="656" y="261"/>
                </a:lnTo>
                <a:lnTo>
                  <a:pt x="655" y="260"/>
                </a:lnTo>
                <a:lnTo>
                  <a:pt x="656" y="260"/>
                </a:lnTo>
                <a:lnTo>
                  <a:pt x="656" y="259"/>
                </a:lnTo>
                <a:close/>
                <a:moveTo>
                  <a:pt x="653" y="261"/>
                </a:moveTo>
                <a:lnTo>
                  <a:pt x="654" y="261"/>
                </a:lnTo>
                <a:lnTo>
                  <a:pt x="653" y="262"/>
                </a:lnTo>
                <a:lnTo>
                  <a:pt x="652" y="262"/>
                </a:lnTo>
                <a:lnTo>
                  <a:pt x="652" y="262"/>
                </a:lnTo>
                <a:lnTo>
                  <a:pt x="652" y="261"/>
                </a:lnTo>
                <a:lnTo>
                  <a:pt x="652" y="260"/>
                </a:lnTo>
                <a:lnTo>
                  <a:pt x="651" y="260"/>
                </a:lnTo>
                <a:lnTo>
                  <a:pt x="652" y="260"/>
                </a:lnTo>
                <a:lnTo>
                  <a:pt x="652" y="260"/>
                </a:lnTo>
                <a:lnTo>
                  <a:pt x="652" y="261"/>
                </a:lnTo>
                <a:lnTo>
                  <a:pt x="653" y="260"/>
                </a:lnTo>
                <a:lnTo>
                  <a:pt x="653" y="261"/>
                </a:lnTo>
                <a:close/>
                <a:moveTo>
                  <a:pt x="554" y="274"/>
                </a:moveTo>
                <a:lnTo>
                  <a:pt x="554" y="275"/>
                </a:lnTo>
                <a:lnTo>
                  <a:pt x="553" y="275"/>
                </a:lnTo>
                <a:lnTo>
                  <a:pt x="552" y="275"/>
                </a:lnTo>
                <a:lnTo>
                  <a:pt x="552" y="274"/>
                </a:lnTo>
                <a:lnTo>
                  <a:pt x="552" y="275"/>
                </a:lnTo>
                <a:lnTo>
                  <a:pt x="553" y="275"/>
                </a:lnTo>
                <a:lnTo>
                  <a:pt x="553" y="274"/>
                </a:lnTo>
                <a:lnTo>
                  <a:pt x="552" y="274"/>
                </a:lnTo>
                <a:lnTo>
                  <a:pt x="553" y="274"/>
                </a:lnTo>
                <a:lnTo>
                  <a:pt x="554" y="274"/>
                </a:lnTo>
                <a:close/>
                <a:moveTo>
                  <a:pt x="554" y="275"/>
                </a:moveTo>
                <a:lnTo>
                  <a:pt x="555" y="275"/>
                </a:lnTo>
                <a:lnTo>
                  <a:pt x="554" y="275"/>
                </a:lnTo>
                <a:close/>
                <a:moveTo>
                  <a:pt x="556" y="275"/>
                </a:moveTo>
                <a:lnTo>
                  <a:pt x="557" y="275"/>
                </a:lnTo>
                <a:lnTo>
                  <a:pt x="556" y="275"/>
                </a:lnTo>
                <a:lnTo>
                  <a:pt x="556" y="276"/>
                </a:lnTo>
                <a:lnTo>
                  <a:pt x="556" y="275"/>
                </a:lnTo>
                <a:close/>
                <a:moveTo>
                  <a:pt x="584" y="269"/>
                </a:moveTo>
                <a:lnTo>
                  <a:pt x="583" y="268"/>
                </a:lnTo>
                <a:lnTo>
                  <a:pt x="584" y="268"/>
                </a:lnTo>
                <a:lnTo>
                  <a:pt x="584" y="269"/>
                </a:lnTo>
                <a:close/>
                <a:moveTo>
                  <a:pt x="588" y="267"/>
                </a:moveTo>
                <a:lnTo>
                  <a:pt x="588" y="266"/>
                </a:lnTo>
                <a:lnTo>
                  <a:pt x="588" y="266"/>
                </a:lnTo>
                <a:lnTo>
                  <a:pt x="588" y="267"/>
                </a:lnTo>
                <a:lnTo>
                  <a:pt x="588" y="267"/>
                </a:lnTo>
                <a:lnTo>
                  <a:pt x="588" y="268"/>
                </a:lnTo>
                <a:lnTo>
                  <a:pt x="588" y="267"/>
                </a:lnTo>
                <a:close/>
                <a:moveTo>
                  <a:pt x="554" y="271"/>
                </a:moveTo>
                <a:lnTo>
                  <a:pt x="554" y="271"/>
                </a:lnTo>
                <a:lnTo>
                  <a:pt x="554" y="270"/>
                </a:lnTo>
                <a:lnTo>
                  <a:pt x="555" y="271"/>
                </a:lnTo>
                <a:lnTo>
                  <a:pt x="554" y="271"/>
                </a:lnTo>
                <a:close/>
                <a:moveTo>
                  <a:pt x="618" y="262"/>
                </a:moveTo>
                <a:lnTo>
                  <a:pt x="619" y="262"/>
                </a:lnTo>
                <a:lnTo>
                  <a:pt x="619" y="262"/>
                </a:lnTo>
                <a:lnTo>
                  <a:pt x="618" y="262"/>
                </a:lnTo>
                <a:lnTo>
                  <a:pt x="618" y="262"/>
                </a:lnTo>
                <a:close/>
                <a:moveTo>
                  <a:pt x="550" y="277"/>
                </a:moveTo>
                <a:lnTo>
                  <a:pt x="551" y="277"/>
                </a:lnTo>
                <a:lnTo>
                  <a:pt x="551" y="278"/>
                </a:lnTo>
                <a:lnTo>
                  <a:pt x="550" y="278"/>
                </a:lnTo>
                <a:lnTo>
                  <a:pt x="550" y="277"/>
                </a:lnTo>
                <a:close/>
                <a:moveTo>
                  <a:pt x="553" y="277"/>
                </a:moveTo>
                <a:lnTo>
                  <a:pt x="553" y="278"/>
                </a:lnTo>
                <a:lnTo>
                  <a:pt x="553" y="277"/>
                </a:lnTo>
                <a:close/>
                <a:moveTo>
                  <a:pt x="551" y="278"/>
                </a:moveTo>
                <a:lnTo>
                  <a:pt x="551" y="279"/>
                </a:lnTo>
                <a:lnTo>
                  <a:pt x="551" y="278"/>
                </a:lnTo>
                <a:close/>
                <a:moveTo>
                  <a:pt x="560" y="277"/>
                </a:moveTo>
                <a:lnTo>
                  <a:pt x="560" y="278"/>
                </a:lnTo>
                <a:lnTo>
                  <a:pt x="560" y="277"/>
                </a:lnTo>
                <a:close/>
                <a:moveTo>
                  <a:pt x="549" y="279"/>
                </a:moveTo>
                <a:lnTo>
                  <a:pt x="549" y="278"/>
                </a:lnTo>
                <a:lnTo>
                  <a:pt x="549" y="279"/>
                </a:lnTo>
                <a:close/>
                <a:moveTo>
                  <a:pt x="555" y="278"/>
                </a:moveTo>
                <a:lnTo>
                  <a:pt x="555" y="279"/>
                </a:lnTo>
                <a:lnTo>
                  <a:pt x="555" y="278"/>
                </a:lnTo>
                <a:close/>
                <a:moveTo>
                  <a:pt x="554" y="279"/>
                </a:moveTo>
                <a:lnTo>
                  <a:pt x="555" y="279"/>
                </a:lnTo>
                <a:lnTo>
                  <a:pt x="554" y="279"/>
                </a:lnTo>
                <a:close/>
                <a:moveTo>
                  <a:pt x="552" y="279"/>
                </a:moveTo>
                <a:lnTo>
                  <a:pt x="552" y="280"/>
                </a:lnTo>
                <a:lnTo>
                  <a:pt x="552" y="279"/>
                </a:lnTo>
                <a:close/>
                <a:moveTo>
                  <a:pt x="559" y="279"/>
                </a:moveTo>
                <a:lnTo>
                  <a:pt x="559" y="280"/>
                </a:lnTo>
                <a:lnTo>
                  <a:pt x="559" y="279"/>
                </a:lnTo>
                <a:close/>
                <a:moveTo>
                  <a:pt x="560" y="279"/>
                </a:moveTo>
                <a:lnTo>
                  <a:pt x="560" y="280"/>
                </a:lnTo>
                <a:lnTo>
                  <a:pt x="560" y="279"/>
                </a:lnTo>
                <a:close/>
                <a:moveTo>
                  <a:pt x="658" y="262"/>
                </a:moveTo>
                <a:lnTo>
                  <a:pt x="659" y="262"/>
                </a:lnTo>
                <a:lnTo>
                  <a:pt x="659" y="262"/>
                </a:lnTo>
                <a:lnTo>
                  <a:pt x="659" y="263"/>
                </a:lnTo>
                <a:lnTo>
                  <a:pt x="658" y="263"/>
                </a:lnTo>
                <a:lnTo>
                  <a:pt x="658" y="262"/>
                </a:lnTo>
                <a:lnTo>
                  <a:pt x="658" y="262"/>
                </a:lnTo>
                <a:close/>
                <a:moveTo>
                  <a:pt x="687" y="258"/>
                </a:moveTo>
                <a:lnTo>
                  <a:pt x="687" y="257"/>
                </a:lnTo>
                <a:lnTo>
                  <a:pt x="688" y="257"/>
                </a:lnTo>
                <a:lnTo>
                  <a:pt x="688" y="258"/>
                </a:lnTo>
                <a:lnTo>
                  <a:pt x="687" y="258"/>
                </a:lnTo>
                <a:close/>
                <a:moveTo>
                  <a:pt x="683" y="259"/>
                </a:moveTo>
                <a:lnTo>
                  <a:pt x="684" y="259"/>
                </a:lnTo>
                <a:lnTo>
                  <a:pt x="684" y="260"/>
                </a:lnTo>
                <a:lnTo>
                  <a:pt x="683" y="260"/>
                </a:lnTo>
                <a:lnTo>
                  <a:pt x="682" y="260"/>
                </a:lnTo>
                <a:lnTo>
                  <a:pt x="683" y="259"/>
                </a:lnTo>
                <a:close/>
                <a:moveTo>
                  <a:pt x="651" y="265"/>
                </a:moveTo>
                <a:lnTo>
                  <a:pt x="651" y="266"/>
                </a:lnTo>
                <a:lnTo>
                  <a:pt x="650" y="267"/>
                </a:lnTo>
                <a:lnTo>
                  <a:pt x="650" y="268"/>
                </a:lnTo>
                <a:lnTo>
                  <a:pt x="649" y="268"/>
                </a:lnTo>
                <a:lnTo>
                  <a:pt x="649" y="267"/>
                </a:lnTo>
                <a:lnTo>
                  <a:pt x="650" y="266"/>
                </a:lnTo>
                <a:lnTo>
                  <a:pt x="650" y="264"/>
                </a:lnTo>
                <a:lnTo>
                  <a:pt x="651" y="264"/>
                </a:lnTo>
                <a:lnTo>
                  <a:pt x="651" y="265"/>
                </a:lnTo>
                <a:close/>
                <a:moveTo>
                  <a:pt x="656" y="266"/>
                </a:moveTo>
                <a:lnTo>
                  <a:pt x="657" y="265"/>
                </a:lnTo>
                <a:lnTo>
                  <a:pt x="658" y="265"/>
                </a:lnTo>
                <a:lnTo>
                  <a:pt x="659" y="265"/>
                </a:lnTo>
                <a:lnTo>
                  <a:pt x="660" y="266"/>
                </a:lnTo>
                <a:lnTo>
                  <a:pt x="660" y="267"/>
                </a:lnTo>
                <a:lnTo>
                  <a:pt x="659" y="267"/>
                </a:lnTo>
                <a:lnTo>
                  <a:pt x="660" y="268"/>
                </a:lnTo>
                <a:lnTo>
                  <a:pt x="659" y="268"/>
                </a:lnTo>
                <a:lnTo>
                  <a:pt x="660" y="268"/>
                </a:lnTo>
                <a:lnTo>
                  <a:pt x="660" y="269"/>
                </a:lnTo>
                <a:lnTo>
                  <a:pt x="661" y="269"/>
                </a:lnTo>
                <a:lnTo>
                  <a:pt x="661" y="271"/>
                </a:lnTo>
                <a:lnTo>
                  <a:pt x="661" y="271"/>
                </a:lnTo>
                <a:lnTo>
                  <a:pt x="660" y="271"/>
                </a:lnTo>
                <a:lnTo>
                  <a:pt x="659" y="271"/>
                </a:lnTo>
                <a:lnTo>
                  <a:pt x="659" y="270"/>
                </a:lnTo>
                <a:lnTo>
                  <a:pt x="658" y="270"/>
                </a:lnTo>
                <a:lnTo>
                  <a:pt x="657" y="270"/>
                </a:lnTo>
                <a:lnTo>
                  <a:pt x="657" y="271"/>
                </a:lnTo>
                <a:lnTo>
                  <a:pt x="656" y="270"/>
                </a:lnTo>
                <a:lnTo>
                  <a:pt x="655" y="269"/>
                </a:lnTo>
                <a:lnTo>
                  <a:pt x="655" y="268"/>
                </a:lnTo>
                <a:lnTo>
                  <a:pt x="656" y="268"/>
                </a:lnTo>
                <a:lnTo>
                  <a:pt x="656" y="267"/>
                </a:lnTo>
                <a:lnTo>
                  <a:pt x="656" y="266"/>
                </a:lnTo>
                <a:close/>
                <a:moveTo>
                  <a:pt x="661" y="266"/>
                </a:moveTo>
                <a:lnTo>
                  <a:pt x="661" y="264"/>
                </a:lnTo>
                <a:lnTo>
                  <a:pt x="662" y="263"/>
                </a:lnTo>
                <a:lnTo>
                  <a:pt x="663" y="263"/>
                </a:lnTo>
                <a:lnTo>
                  <a:pt x="663" y="264"/>
                </a:lnTo>
                <a:lnTo>
                  <a:pt x="665" y="264"/>
                </a:lnTo>
                <a:lnTo>
                  <a:pt x="665" y="265"/>
                </a:lnTo>
                <a:lnTo>
                  <a:pt x="664" y="265"/>
                </a:lnTo>
                <a:lnTo>
                  <a:pt x="664" y="266"/>
                </a:lnTo>
                <a:lnTo>
                  <a:pt x="663" y="266"/>
                </a:lnTo>
                <a:lnTo>
                  <a:pt x="662" y="266"/>
                </a:lnTo>
                <a:lnTo>
                  <a:pt x="661" y="266"/>
                </a:lnTo>
                <a:close/>
                <a:moveTo>
                  <a:pt x="682" y="261"/>
                </a:moveTo>
                <a:lnTo>
                  <a:pt x="683" y="261"/>
                </a:lnTo>
                <a:lnTo>
                  <a:pt x="684" y="261"/>
                </a:lnTo>
                <a:lnTo>
                  <a:pt x="685" y="261"/>
                </a:lnTo>
                <a:lnTo>
                  <a:pt x="684" y="261"/>
                </a:lnTo>
                <a:lnTo>
                  <a:pt x="684" y="262"/>
                </a:lnTo>
                <a:lnTo>
                  <a:pt x="685" y="262"/>
                </a:lnTo>
                <a:lnTo>
                  <a:pt x="686" y="262"/>
                </a:lnTo>
                <a:lnTo>
                  <a:pt x="687" y="262"/>
                </a:lnTo>
                <a:lnTo>
                  <a:pt x="687" y="262"/>
                </a:lnTo>
                <a:lnTo>
                  <a:pt x="686" y="263"/>
                </a:lnTo>
                <a:lnTo>
                  <a:pt x="686" y="264"/>
                </a:lnTo>
                <a:lnTo>
                  <a:pt x="687" y="264"/>
                </a:lnTo>
                <a:lnTo>
                  <a:pt x="688" y="264"/>
                </a:lnTo>
                <a:lnTo>
                  <a:pt x="688" y="265"/>
                </a:lnTo>
                <a:lnTo>
                  <a:pt x="688" y="266"/>
                </a:lnTo>
                <a:lnTo>
                  <a:pt x="688" y="266"/>
                </a:lnTo>
                <a:lnTo>
                  <a:pt x="688" y="267"/>
                </a:lnTo>
                <a:lnTo>
                  <a:pt x="688" y="267"/>
                </a:lnTo>
                <a:lnTo>
                  <a:pt x="687" y="267"/>
                </a:lnTo>
                <a:lnTo>
                  <a:pt x="687" y="268"/>
                </a:lnTo>
                <a:lnTo>
                  <a:pt x="687" y="269"/>
                </a:lnTo>
                <a:lnTo>
                  <a:pt x="686" y="269"/>
                </a:lnTo>
                <a:lnTo>
                  <a:pt x="686" y="268"/>
                </a:lnTo>
                <a:lnTo>
                  <a:pt x="685" y="268"/>
                </a:lnTo>
                <a:lnTo>
                  <a:pt x="685" y="267"/>
                </a:lnTo>
                <a:lnTo>
                  <a:pt x="683" y="267"/>
                </a:lnTo>
                <a:lnTo>
                  <a:pt x="682" y="267"/>
                </a:lnTo>
                <a:lnTo>
                  <a:pt x="680" y="268"/>
                </a:lnTo>
                <a:lnTo>
                  <a:pt x="679" y="268"/>
                </a:lnTo>
                <a:lnTo>
                  <a:pt x="678" y="268"/>
                </a:lnTo>
                <a:lnTo>
                  <a:pt x="678" y="267"/>
                </a:lnTo>
                <a:lnTo>
                  <a:pt x="677" y="267"/>
                </a:lnTo>
                <a:lnTo>
                  <a:pt x="676" y="267"/>
                </a:lnTo>
                <a:lnTo>
                  <a:pt x="676" y="265"/>
                </a:lnTo>
                <a:lnTo>
                  <a:pt x="676" y="264"/>
                </a:lnTo>
                <a:lnTo>
                  <a:pt x="676" y="263"/>
                </a:lnTo>
                <a:lnTo>
                  <a:pt x="677" y="262"/>
                </a:lnTo>
                <a:lnTo>
                  <a:pt x="678" y="263"/>
                </a:lnTo>
                <a:lnTo>
                  <a:pt x="679" y="262"/>
                </a:lnTo>
                <a:lnTo>
                  <a:pt x="680" y="262"/>
                </a:lnTo>
                <a:lnTo>
                  <a:pt x="681" y="262"/>
                </a:lnTo>
                <a:lnTo>
                  <a:pt x="682" y="262"/>
                </a:lnTo>
                <a:lnTo>
                  <a:pt x="682" y="262"/>
                </a:lnTo>
                <a:lnTo>
                  <a:pt x="682" y="261"/>
                </a:lnTo>
                <a:close/>
                <a:moveTo>
                  <a:pt x="688" y="265"/>
                </a:moveTo>
                <a:lnTo>
                  <a:pt x="688" y="265"/>
                </a:lnTo>
                <a:lnTo>
                  <a:pt x="688" y="266"/>
                </a:lnTo>
                <a:lnTo>
                  <a:pt x="688" y="265"/>
                </a:lnTo>
                <a:close/>
                <a:moveTo>
                  <a:pt x="689" y="265"/>
                </a:moveTo>
                <a:lnTo>
                  <a:pt x="690" y="264"/>
                </a:lnTo>
                <a:lnTo>
                  <a:pt x="691" y="265"/>
                </a:lnTo>
                <a:lnTo>
                  <a:pt x="690" y="265"/>
                </a:lnTo>
                <a:lnTo>
                  <a:pt x="691" y="268"/>
                </a:lnTo>
                <a:lnTo>
                  <a:pt x="690" y="268"/>
                </a:lnTo>
                <a:lnTo>
                  <a:pt x="690" y="267"/>
                </a:lnTo>
                <a:lnTo>
                  <a:pt x="689" y="268"/>
                </a:lnTo>
                <a:lnTo>
                  <a:pt x="688" y="267"/>
                </a:lnTo>
                <a:lnTo>
                  <a:pt x="689" y="266"/>
                </a:lnTo>
                <a:lnTo>
                  <a:pt x="689" y="265"/>
                </a:lnTo>
                <a:close/>
                <a:moveTo>
                  <a:pt x="670" y="268"/>
                </a:moveTo>
                <a:lnTo>
                  <a:pt x="669" y="268"/>
                </a:lnTo>
                <a:lnTo>
                  <a:pt x="670" y="267"/>
                </a:lnTo>
                <a:lnTo>
                  <a:pt x="669" y="267"/>
                </a:lnTo>
                <a:lnTo>
                  <a:pt x="669" y="265"/>
                </a:lnTo>
                <a:lnTo>
                  <a:pt x="670" y="265"/>
                </a:lnTo>
                <a:lnTo>
                  <a:pt x="670" y="264"/>
                </a:lnTo>
                <a:lnTo>
                  <a:pt x="671" y="264"/>
                </a:lnTo>
                <a:lnTo>
                  <a:pt x="671" y="265"/>
                </a:lnTo>
                <a:lnTo>
                  <a:pt x="670" y="266"/>
                </a:lnTo>
                <a:lnTo>
                  <a:pt x="671" y="266"/>
                </a:lnTo>
                <a:lnTo>
                  <a:pt x="671" y="267"/>
                </a:lnTo>
                <a:lnTo>
                  <a:pt x="670" y="267"/>
                </a:lnTo>
                <a:lnTo>
                  <a:pt x="670" y="268"/>
                </a:lnTo>
                <a:close/>
                <a:moveTo>
                  <a:pt x="673" y="265"/>
                </a:moveTo>
                <a:lnTo>
                  <a:pt x="674" y="264"/>
                </a:lnTo>
                <a:lnTo>
                  <a:pt x="674" y="265"/>
                </a:lnTo>
                <a:lnTo>
                  <a:pt x="674" y="266"/>
                </a:lnTo>
                <a:lnTo>
                  <a:pt x="674" y="267"/>
                </a:lnTo>
                <a:lnTo>
                  <a:pt x="673" y="267"/>
                </a:lnTo>
                <a:lnTo>
                  <a:pt x="673" y="266"/>
                </a:lnTo>
                <a:lnTo>
                  <a:pt x="672" y="267"/>
                </a:lnTo>
                <a:lnTo>
                  <a:pt x="672" y="268"/>
                </a:lnTo>
                <a:lnTo>
                  <a:pt x="671" y="268"/>
                </a:lnTo>
                <a:lnTo>
                  <a:pt x="671" y="267"/>
                </a:lnTo>
                <a:lnTo>
                  <a:pt x="672" y="266"/>
                </a:lnTo>
                <a:lnTo>
                  <a:pt x="673" y="265"/>
                </a:lnTo>
                <a:close/>
                <a:moveTo>
                  <a:pt x="655" y="270"/>
                </a:moveTo>
                <a:lnTo>
                  <a:pt x="656" y="270"/>
                </a:lnTo>
                <a:lnTo>
                  <a:pt x="656" y="271"/>
                </a:lnTo>
                <a:lnTo>
                  <a:pt x="655" y="271"/>
                </a:lnTo>
                <a:lnTo>
                  <a:pt x="655" y="270"/>
                </a:lnTo>
                <a:lnTo>
                  <a:pt x="654" y="270"/>
                </a:lnTo>
                <a:lnTo>
                  <a:pt x="655" y="270"/>
                </a:lnTo>
                <a:close/>
                <a:moveTo>
                  <a:pt x="647" y="265"/>
                </a:moveTo>
                <a:lnTo>
                  <a:pt x="646" y="266"/>
                </a:lnTo>
                <a:lnTo>
                  <a:pt x="645" y="266"/>
                </a:lnTo>
                <a:lnTo>
                  <a:pt x="644" y="266"/>
                </a:lnTo>
                <a:lnTo>
                  <a:pt x="644" y="265"/>
                </a:lnTo>
                <a:lnTo>
                  <a:pt x="645" y="264"/>
                </a:lnTo>
                <a:lnTo>
                  <a:pt x="646" y="263"/>
                </a:lnTo>
                <a:lnTo>
                  <a:pt x="647" y="265"/>
                </a:lnTo>
                <a:close/>
                <a:moveTo>
                  <a:pt x="655" y="263"/>
                </a:moveTo>
                <a:lnTo>
                  <a:pt x="655" y="262"/>
                </a:lnTo>
                <a:lnTo>
                  <a:pt x="656" y="262"/>
                </a:lnTo>
                <a:lnTo>
                  <a:pt x="656" y="263"/>
                </a:lnTo>
                <a:lnTo>
                  <a:pt x="655" y="263"/>
                </a:lnTo>
                <a:close/>
                <a:moveTo>
                  <a:pt x="610" y="280"/>
                </a:moveTo>
                <a:lnTo>
                  <a:pt x="610" y="281"/>
                </a:lnTo>
                <a:lnTo>
                  <a:pt x="610" y="281"/>
                </a:lnTo>
                <a:lnTo>
                  <a:pt x="609" y="281"/>
                </a:lnTo>
                <a:lnTo>
                  <a:pt x="608" y="281"/>
                </a:lnTo>
                <a:lnTo>
                  <a:pt x="607" y="281"/>
                </a:lnTo>
                <a:lnTo>
                  <a:pt x="607" y="281"/>
                </a:lnTo>
                <a:lnTo>
                  <a:pt x="608" y="281"/>
                </a:lnTo>
                <a:lnTo>
                  <a:pt x="609" y="281"/>
                </a:lnTo>
                <a:lnTo>
                  <a:pt x="610" y="280"/>
                </a:lnTo>
                <a:close/>
                <a:moveTo>
                  <a:pt x="633" y="277"/>
                </a:moveTo>
                <a:lnTo>
                  <a:pt x="633" y="277"/>
                </a:lnTo>
                <a:lnTo>
                  <a:pt x="634" y="278"/>
                </a:lnTo>
                <a:lnTo>
                  <a:pt x="635" y="278"/>
                </a:lnTo>
                <a:lnTo>
                  <a:pt x="636" y="277"/>
                </a:lnTo>
                <a:lnTo>
                  <a:pt x="636" y="278"/>
                </a:lnTo>
                <a:lnTo>
                  <a:pt x="636" y="279"/>
                </a:lnTo>
                <a:lnTo>
                  <a:pt x="637" y="281"/>
                </a:lnTo>
                <a:lnTo>
                  <a:pt x="637" y="281"/>
                </a:lnTo>
                <a:lnTo>
                  <a:pt x="636" y="282"/>
                </a:lnTo>
                <a:lnTo>
                  <a:pt x="636" y="283"/>
                </a:lnTo>
                <a:lnTo>
                  <a:pt x="634" y="283"/>
                </a:lnTo>
                <a:lnTo>
                  <a:pt x="633" y="284"/>
                </a:lnTo>
                <a:lnTo>
                  <a:pt x="633" y="285"/>
                </a:lnTo>
                <a:lnTo>
                  <a:pt x="632" y="285"/>
                </a:lnTo>
                <a:lnTo>
                  <a:pt x="628" y="284"/>
                </a:lnTo>
                <a:lnTo>
                  <a:pt x="628" y="283"/>
                </a:lnTo>
                <a:lnTo>
                  <a:pt x="627" y="283"/>
                </a:lnTo>
                <a:lnTo>
                  <a:pt x="627" y="284"/>
                </a:lnTo>
                <a:lnTo>
                  <a:pt x="626" y="284"/>
                </a:lnTo>
                <a:lnTo>
                  <a:pt x="626" y="283"/>
                </a:lnTo>
                <a:lnTo>
                  <a:pt x="626" y="282"/>
                </a:lnTo>
                <a:lnTo>
                  <a:pt x="626" y="281"/>
                </a:lnTo>
                <a:lnTo>
                  <a:pt x="627" y="281"/>
                </a:lnTo>
                <a:lnTo>
                  <a:pt x="627" y="282"/>
                </a:lnTo>
                <a:lnTo>
                  <a:pt x="628" y="282"/>
                </a:lnTo>
                <a:lnTo>
                  <a:pt x="628" y="281"/>
                </a:lnTo>
                <a:lnTo>
                  <a:pt x="627" y="281"/>
                </a:lnTo>
                <a:lnTo>
                  <a:pt x="627" y="280"/>
                </a:lnTo>
                <a:lnTo>
                  <a:pt x="628" y="279"/>
                </a:lnTo>
                <a:lnTo>
                  <a:pt x="630" y="279"/>
                </a:lnTo>
                <a:lnTo>
                  <a:pt x="631" y="278"/>
                </a:lnTo>
                <a:lnTo>
                  <a:pt x="633" y="278"/>
                </a:lnTo>
                <a:lnTo>
                  <a:pt x="633" y="277"/>
                </a:lnTo>
                <a:close/>
                <a:moveTo>
                  <a:pt x="624" y="284"/>
                </a:moveTo>
                <a:lnTo>
                  <a:pt x="624" y="283"/>
                </a:lnTo>
                <a:lnTo>
                  <a:pt x="624" y="283"/>
                </a:lnTo>
                <a:lnTo>
                  <a:pt x="624" y="284"/>
                </a:lnTo>
                <a:lnTo>
                  <a:pt x="624" y="284"/>
                </a:lnTo>
                <a:close/>
                <a:moveTo>
                  <a:pt x="683" y="271"/>
                </a:moveTo>
                <a:lnTo>
                  <a:pt x="683" y="270"/>
                </a:lnTo>
                <a:lnTo>
                  <a:pt x="684" y="270"/>
                </a:lnTo>
                <a:lnTo>
                  <a:pt x="684" y="271"/>
                </a:lnTo>
                <a:lnTo>
                  <a:pt x="685" y="272"/>
                </a:lnTo>
                <a:lnTo>
                  <a:pt x="685" y="273"/>
                </a:lnTo>
                <a:lnTo>
                  <a:pt x="684" y="273"/>
                </a:lnTo>
                <a:lnTo>
                  <a:pt x="683" y="274"/>
                </a:lnTo>
                <a:lnTo>
                  <a:pt x="683" y="275"/>
                </a:lnTo>
                <a:lnTo>
                  <a:pt x="682" y="276"/>
                </a:lnTo>
                <a:lnTo>
                  <a:pt x="682" y="275"/>
                </a:lnTo>
                <a:lnTo>
                  <a:pt x="682" y="273"/>
                </a:lnTo>
                <a:lnTo>
                  <a:pt x="683" y="272"/>
                </a:lnTo>
                <a:lnTo>
                  <a:pt x="682" y="271"/>
                </a:lnTo>
                <a:lnTo>
                  <a:pt x="683" y="271"/>
                </a:lnTo>
                <a:close/>
                <a:moveTo>
                  <a:pt x="691" y="271"/>
                </a:moveTo>
                <a:lnTo>
                  <a:pt x="691" y="272"/>
                </a:lnTo>
                <a:lnTo>
                  <a:pt x="691" y="273"/>
                </a:lnTo>
                <a:lnTo>
                  <a:pt x="689" y="273"/>
                </a:lnTo>
                <a:lnTo>
                  <a:pt x="688" y="273"/>
                </a:lnTo>
                <a:lnTo>
                  <a:pt x="688" y="272"/>
                </a:lnTo>
                <a:lnTo>
                  <a:pt x="688" y="271"/>
                </a:lnTo>
                <a:lnTo>
                  <a:pt x="689" y="271"/>
                </a:lnTo>
                <a:lnTo>
                  <a:pt x="689" y="272"/>
                </a:lnTo>
                <a:lnTo>
                  <a:pt x="690" y="271"/>
                </a:lnTo>
                <a:lnTo>
                  <a:pt x="691" y="271"/>
                </a:lnTo>
                <a:close/>
                <a:moveTo>
                  <a:pt x="696" y="271"/>
                </a:moveTo>
                <a:lnTo>
                  <a:pt x="696" y="271"/>
                </a:lnTo>
                <a:lnTo>
                  <a:pt x="697" y="271"/>
                </a:lnTo>
                <a:lnTo>
                  <a:pt x="697" y="270"/>
                </a:lnTo>
                <a:lnTo>
                  <a:pt x="698" y="271"/>
                </a:lnTo>
                <a:lnTo>
                  <a:pt x="697" y="271"/>
                </a:lnTo>
                <a:lnTo>
                  <a:pt x="697" y="271"/>
                </a:lnTo>
                <a:lnTo>
                  <a:pt x="696" y="271"/>
                </a:lnTo>
                <a:close/>
                <a:moveTo>
                  <a:pt x="699" y="271"/>
                </a:moveTo>
                <a:lnTo>
                  <a:pt x="699" y="271"/>
                </a:lnTo>
                <a:lnTo>
                  <a:pt x="699" y="270"/>
                </a:lnTo>
                <a:lnTo>
                  <a:pt x="698" y="270"/>
                </a:lnTo>
                <a:lnTo>
                  <a:pt x="699" y="269"/>
                </a:lnTo>
                <a:lnTo>
                  <a:pt x="700" y="269"/>
                </a:lnTo>
                <a:lnTo>
                  <a:pt x="700" y="268"/>
                </a:lnTo>
                <a:lnTo>
                  <a:pt x="700" y="267"/>
                </a:lnTo>
                <a:lnTo>
                  <a:pt x="701" y="267"/>
                </a:lnTo>
                <a:lnTo>
                  <a:pt x="702" y="267"/>
                </a:lnTo>
                <a:lnTo>
                  <a:pt x="702" y="268"/>
                </a:lnTo>
                <a:lnTo>
                  <a:pt x="700" y="271"/>
                </a:lnTo>
                <a:lnTo>
                  <a:pt x="699" y="271"/>
                </a:lnTo>
                <a:close/>
                <a:moveTo>
                  <a:pt x="695" y="272"/>
                </a:moveTo>
                <a:lnTo>
                  <a:pt x="694" y="272"/>
                </a:lnTo>
                <a:lnTo>
                  <a:pt x="695" y="271"/>
                </a:lnTo>
                <a:lnTo>
                  <a:pt x="695" y="272"/>
                </a:lnTo>
                <a:close/>
                <a:moveTo>
                  <a:pt x="747" y="263"/>
                </a:moveTo>
                <a:lnTo>
                  <a:pt x="748" y="263"/>
                </a:lnTo>
                <a:lnTo>
                  <a:pt x="748" y="264"/>
                </a:lnTo>
                <a:lnTo>
                  <a:pt x="747" y="264"/>
                </a:lnTo>
                <a:lnTo>
                  <a:pt x="746" y="264"/>
                </a:lnTo>
                <a:lnTo>
                  <a:pt x="747" y="263"/>
                </a:lnTo>
                <a:close/>
                <a:moveTo>
                  <a:pt x="752" y="263"/>
                </a:moveTo>
                <a:lnTo>
                  <a:pt x="752" y="262"/>
                </a:lnTo>
                <a:lnTo>
                  <a:pt x="752" y="263"/>
                </a:lnTo>
                <a:lnTo>
                  <a:pt x="752" y="263"/>
                </a:lnTo>
                <a:close/>
                <a:moveTo>
                  <a:pt x="743" y="264"/>
                </a:moveTo>
                <a:lnTo>
                  <a:pt x="743" y="265"/>
                </a:lnTo>
                <a:lnTo>
                  <a:pt x="742" y="265"/>
                </a:lnTo>
                <a:lnTo>
                  <a:pt x="742" y="264"/>
                </a:lnTo>
                <a:lnTo>
                  <a:pt x="743" y="264"/>
                </a:lnTo>
                <a:close/>
                <a:moveTo>
                  <a:pt x="741" y="264"/>
                </a:moveTo>
                <a:lnTo>
                  <a:pt x="740" y="265"/>
                </a:lnTo>
                <a:lnTo>
                  <a:pt x="739" y="265"/>
                </a:lnTo>
                <a:lnTo>
                  <a:pt x="739" y="264"/>
                </a:lnTo>
                <a:lnTo>
                  <a:pt x="738" y="264"/>
                </a:lnTo>
                <a:lnTo>
                  <a:pt x="738" y="263"/>
                </a:lnTo>
                <a:lnTo>
                  <a:pt x="739" y="263"/>
                </a:lnTo>
                <a:lnTo>
                  <a:pt x="740" y="263"/>
                </a:lnTo>
                <a:lnTo>
                  <a:pt x="741" y="263"/>
                </a:lnTo>
                <a:lnTo>
                  <a:pt x="741" y="264"/>
                </a:lnTo>
                <a:close/>
                <a:moveTo>
                  <a:pt x="736" y="265"/>
                </a:moveTo>
                <a:lnTo>
                  <a:pt x="735" y="265"/>
                </a:lnTo>
                <a:lnTo>
                  <a:pt x="735" y="264"/>
                </a:lnTo>
                <a:lnTo>
                  <a:pt x="736" y="264"/>
                </a:lnTo>
                <a:lnTo>
                  <a:pt x="736" y="263"/>
                </a:lnTo>
                <a:lnTo>
                  <a:pt x="737" y="263"/>
                </a:lnTo>
                <a:lnTo>
                  <a:pt x="737" y="264"/>
                </a:lnTo>
                <a:lnTo>
                  <a:pt x="737" y="265"/>
                </a:lnTo>
                <a:lnTo>
                  <a:pt x="736" y="265"/>
                </a:lnTo>
                <a:close/>
                <a:moveTo>
                  <a:pt x="698" y="274"/>
                </a:moveTo>
                <a:lnTo>
                  <a:pt x="699" y="274"/>
                </a:lnTo>
                <a:lnTo>
                  <a:pt x="699" y="275"/>
                </a:lnTo>
                <a:lnTo>
                  <a:pt x="698" y="275"/>
                </a:lnTo>
                <a:lnTo>
                  <a:pt x="698" y="274"/>
                </a:lnTo>
                <a:close/>
                <a:moveTo>
                  <a:pt x="755" y="263"/>
                </a:moveTo>
                <a:lnTo>
                  <a:pt x="755" y="265"/>
                </a:lnTo>
                <a:lnTo>
                  <a:pt x="755" y="263"/>
                </a:lnTo>
                <a:close/>
                <a:moveTo>
                  <a:pt x="746" y="267"/>
                </a:moveTo>
                <a:lnTo>
                  <a:pt x="747" y="267"/>
                </a:lnTo>
                <a:lnTo>
                  <a:pt x="747" y="268"/>
                </a:lnTo>
                <a:lnTo>
                  <a:pt x="746" y="268"/>
                </a:lnTo>
                <a:lnTo>
                  <a:pt x="746" y="267"/>
                </a:lnTo>
                <a:lnTo>
                  <a:pt x="746" y="268"/>
                </a:lnTo>
                <a:lnTo>
                  <a:pt x="745" y="267"/>
                </a:lnTo>
                <a:lnTo>
                  <a:pt x="746" y="267"/>
                </a:lnTo>
                <a:close/>
                <a:moveTo>
                  <a:pt x="700" y="275"/>
                </a:moveTo>
                <a:lnTo>
                  <a:pt x="701" y="275"/>
                </a:lnTo>
                <a:lnTo>
                  <a:pt x="700" y="276"/>
                </a:lnTo>
                <a:lnTo>
                  <a:pt x="699" y="276"/>
                </a:lnTo>
                <a:lnTo>
                  <a:pt x="700" y="275"/>
                </a:lnTo>
                <a:close/>
                <a:moveTo>
                  <a:pt x="755" y="263"/>
                </a:moveTo>
                <a:lnTo>
                  <a:pt x="754" y="264"/>
                </a:lnTo>
                <a:lnTo>
                  <a:pt x="754" y="262"/>
                </a:lnTo>
                <a:lnTo>
                  <a:pt x="755" y="262"/>
                </a:lnTo>
                <a:lnTo>
                  <a:pt x="755" y="263"/>
                </a:lnTo>
                <a:close/>
                <a:moveTo>
                  <a:pt x="711" y="280"/>
                </a:moveTo>
                <a:lnTo>
                  <a:pt x="710" y="280"/>
                </a:lnTo>
                <a:lnTo>
                  <a:pt x="711" y="279"/>
                </a:lnTo>
                <a:lnTo>
                  <a:pt x="711" y="280"/>
                </a:lnTo>
                <a:lnTo>
                  <a:pt x="711" y="281"/>
                </a:lnTo>
                <a:lnTo>
                  <a:pt x="711" y="280"/>
                </a:lnTo>
                <a:close/>
                <a:moveTo>
                  <a:pt x="772" y="289"/>
                </a:moveTo>
                <a:lnTo>
                  <a:pt x="773" y="288"/>
                </a:lnTo>
                <a:lnTo>
                  <a:pt x="773" y="289"/>
                </a:lnTo>
                <a:lnTo>
                  <a:pt x="773" y="290"/>
                </a:lnTo>
                <a:lnTo>
                  <a:pt x="772" y="289"/>
                </a:lnTo>
                <a:close/>
                <a:moveTo>
                  <a:pt x="706" y="306"/>
                </a:moveTo>
                <a:lnTo>
                  <a:pt x="706" y="305"/>
                </a:lnTo>
                <a:lnTo>
                  <a:pt x="706" y="304"/>
                </a:lnTo>
                <a:lnTo>
                  <a:pt x="706" y="304"/>
                </a:lnTo>
                <a:lnTo>
                  <a:pt x="706" y="305"/>
                </a:lnTo>
                <a:lnTo>
                  <a:pt x="706" y="305"/>
                </a:lnTo>
                <a:lnTo>
                  <a:pt x="706" y="306"/>
                </a:lnTo>
                <a:lnTo>
                  <a:pt x="706" y="306"/>
                </a:lnTo>
                <a:close/>
                <a:moveTo>
                  <a:pt x="713" y="305"/>
                </a:moveTo>
                <a:lnTo>
                  <a:pt x="713" y="304"/>
                </a:lnTo>
                <a:lnTo>
                  <a:pt x="714" y="303"/>
                </a:lnTo>
                <a:lnTo>
                  <a:pt x="715" y="302"/>
                </a:lnTo>
                <a:lnTo>
                  <a:pt x="715" y="303"/>
                </a:lnTo>
                <a:lnTo>
                  <a:pt x="716" y="304"/>
                </a:lnTo>
                <a:lnTo>
                  <a:pt x="716" y="305"/>
                </a:lnTo>
                <a:lnTo>
                  <a:pt x="715" y="305"/>
                </a:lnTo>
                <a:lnTo>
                  <a:pt x="714" y="305"/>
                </a:lnTo>
                <a:lnTo>
                  <a:pt x="713" y="305"/>
                </a:lnTo>
                <a:close/>
                <a:moveTo>
                  <a:pt x="781" y="294"/>
                </a:moveTo>
                <a:lnTo>
                  <a:pt x="781" y="293"/>
                </a:lnTo>
                <a:lnTo>
                  <a:pt x="781" y="292"/>
                </a:lnTo>
                <a:lnTo>
                  <a:pt x="782" y="292"/>
                </a:lnTo>
                <a:lnTo>
                  <a:pt x="783" y="293"/>
                </a:lnTo>
                <a:lnTo>
                  <a:pt x="782" y="294"/>
                </a:lnTo>
                <a:lnTo>
                  <a:pt x="781" y="294"/>
                </a:lnTo>
                <a:close/>
                <a:moveTo>
                  <a:pt x="783" y="292"/>
                </a:moveTo>
                <a:lnTo>
                  <a:pt x="782" y="292"/>
                </a:lnTo>
                <a:lnTo>
                  <a:pt x="783" y="291"/>
                </a:lnTo>
                <a:lnTo>
                  <a:pt x="783" y="292"/>
                </a:lnTo>
                <a:lnTo>
                  <a:pt x="784" y="292"/>
                </a:lnTo>
                <a:lnTo>
                  <a:pt x="783" y="292"/>
                </a:lnTo>
                <a:close/>
                <a:moveTo>
                  <a:pt x="780" y="295"/>
                </a:moveTo>
                <a:lnTo>
                  <a:pt x="782" y="294"/>
                </a:lnTo>
                <a:lnTo>
                  <a:pt x="782" y="295"/>
                </a:lnTo>
                <a:lnTo>
                  <a:pt x="781" y="295"/>
                </a:lnTo>
                <a:lnTo>
                  <a:pt x="780" y="295"/>
                </a:lnTo>
                <a:close/>
                <a:moveTo>
                  <a:pt x="782" y="296"/>
                </a:moveTo>
                <a:lnTo>
                  <a:pt x="783" y="296"/>
                </a:lnTo>
                <a:lnTo>
                  <a:pt x="783" y="297"/>
                </a:lnTo>
                <a:lnTo>
                  <a:pt x="782" y="297"/>
                </a:lnTo>
                <a:lnTo>
                  <a:pt x="782" y="296"/>
                </a:lnTo>
                <a:close/>
                <a:moveTo>
                  <a:pt x="785" y="296"/>
                </a:moveTo>
                <a:lnTo>
                  <a:pt x="785" y="297"/>
                </a:lnTo>
                <a:lnTo>
                  <a:pt x="784" y="297"/>
                </a:lnTo>
                <a:lnTo>
                  <a:pt x="784" y="298"/>
                </a:lnTo>
                <a:lnTo>
                  <a:pt x="784" y="299"/>
                </a:lnTo>
                <a:lnTo>
                  <a:pt x="784" y="299"/>
                </a:lnTo>
                <a:lnTo>
                  <a:pt x="783" y="299"/>
                </a:lnTo>
                <a:lnTo>
                  <a:pt x="782" y="299"/>
                </a:lnTo>
                <a:lnTo>
                  <a:pt x="781" y="298"/>
                </a:lnTo>
                <a:lnTo>
                  <a:pt x="781" y="299"/>
                </a:lnTo>
                <a:lnTo>
                  <a:pt x="780" y="299"/>
                </a:lnTo>
                <a:lnTo>
                  <a:pt x="780" y="298"/>
                </a:lnTo>
                <a:lnTo>
                  <a:pt x="781" y="298"/>
                </a:lnTo>
                <a:lnTo>
                  <a:pt x="781" y="297"/>
                </a:lnTo>
                <a:lnTo>
                  <a:pt x="782" y="297"/>
                </a:lnTo>
                <a:lnTo>
                  <a:pt x="783" y="297"/>
                </a:lnTo>
                <a:lnTo>
                  <a:pt x="785" y="296"/>
                </a:lnTo>
                <a:close/>
                <a:moveTo>
                  <a:pt x="781" y="297"/>
                </a:moveTo>
                <a:lnTo>
                  <a:pt x="780" y="297"/>
                </a:lnTo>
                <a:lnTo>
                  <a:pt x="780" y="298"/>
                </a:lnTo>
                <a:lnTo>
                  <a:pt x="780" y="296"/>
                </a:lnTo>
                <a:lnTo>
                  <a:pt x="781" y="296"/>
                </a:lnTo>
                <a:lnTo>
                  <a:pt x="781" y="297"/>
                </a:lnTo>
                <a:close/>
                <a:moveTo>
                  <a:pt x="783" y="301"/>
                </a:moveTo>
                <a:lnTo>
                  <a:pt x="783" y="300"/>
                </a:lnTo>
                <a:lnTo>
                  <a:pt x="784" y="300"/>
                </a:lnTo>
                <a:lnTo>
                  <a:pt x="784" y="301"/>
                </a:lnTo>
                <a:lnTo>
                  <a:pt x="785" y="301"/>
                </a:lnTo>
                <a:lnTo>
                  <a:pt x="784" y="301"/>
                </a:lnTo>
                <a:lnTo>
                  <a:pt x="784" y="302"/>
                </a:lnTo>
                <a:lnTo>
                  <a:pt x="783" y="301"/>
                </a:lnTo>
                <a:close/>
                <a:moveTo>
                  <a:pt x="692" y="261"/>
                </a:moveTo>
                <a:lnTo>
                  <a:pt x="691" y="262"/>
                </a:lnTo>
                <a:lnTo>
                  <a:pt x="690" y="262"/>
                </a:lnTo>
                <a:lnTo>
                  <a:pt x="691" y="260"/>
                </a:lnTo>
                <a:lnTo>
                  <a:pt x="692" y="261"/>
                </a:lnTo>
                <a:close/>
                <a:moveTo>
                  <a:pt x="696" y="260"/>
                </a:moveTo>
                <a:lnTo>
                  <a:pt x="696" y="259"/>
                </a:lnTo>
                <a:lnTo>
                  <a:pt x="697" y="259"/>
                </a:lnTo>
                <a:lnTo>
                  <a:pt x="697" y="260"/>
                </a:lnTo>
                <a:lnTo>
                  <a:pt x="696" y="260"/>
                </a:lnTo>
                <a:close/>
                <a:moveTo>
                  <a:pt x="697" y="260"/>
                </a:moveTo>
                <a:lnTo>
                  <a:pt x="697" y="260"/>
                </a:lnTo>
                <a:lnTo>
                  <a:pt x="697" y="259"/>
                </a:lnTo>
                <a:lnTo>
                  <a:pt x="696" y="258"/>
                </a:lnTo>
                <a:lnTo>
                  <a:pt x="697" y="258"/>
                </a:lnTo>
                <a:lnTo>
                  <a:pt x="697" y="258"/>
                </a:lnTo>
                <a:lnTo>
                  <a:pt x="698" y="258"/>
                </a:lnTo>
                <a:lnTo>
                  <a:pt x="698" y="259"/>
                </a:lnTo>
                <a:lnTo>
                  <a:pt x="698" y="260"/>
                </a:lnTo>
                <a:lnTo>
                  <a:pt x="697" y="260"/>
                </a:lnTo>
                <a:close/>
                <a:moveTo>
                  <a:pt x="700" y="257"/>
                </a:moveTo>
                <a:lnTo>
                  <a:pt x="700" y="258"/>
                </a:lnTo>
                <a:lnTo>
                  <a:pt x="699" y="259"/>
                </a:lnTo>
                <a:lnTo>
                  <a:pt x="698" y="258"/>
                </a:lnTo>
                <a:lnTo>
                  <a:pt x="699" y="258"/>
                </a:lnTo>
                <a:lnTo>
                  <a:pt x="700" y="257"/>
                </a:lnTo>
                <a:close/>
                <a:moveTo>
                  <a:pt x="699" y="259"/>
                </a:moveTo>
                <a:lnTo>
                  <a:pt x="700" y="259"/>
                </a:lnTo>
                <a:lnTo>
                  <a:pt x="701" y="259"/>
                </a:lnTo>
                <a:lnTo>
                  <a:pt x="700" y="259"/>
                </a:lnTo>
                <a:lnTo>
                  <a:pt x="700" y="260"/>
                </a:lnTo>
                <a:lnTo>
                  <a:pt x="699" y="259"/>
                </a:lnTo>
                <a:close/>
                <a:moveTo>
                  <a:pt x="701" y="255"/>
                </a:moveTo>
                <a:lnTo>
                  <a:pt x="702" y="256"/>
                </a:lnTo>
                <a:lnTo>
                  <a:pt x="701" y="256"/>
                </a:lnTo>
                <a:lnTo>
                  <a:pt x="698" y="258"/>
                </a:lnTo>
                <a:lnTo>
                  <a:pt x="697" y="257"/>
                </a:lnTo>
                <a:lnTo>
                  <a:pt x="697" y="256"/>
                </a:lnTo>
                <a:lnTo>
                  <a:pt x="697" y="255"/>
                </a:lnTo>
                <a:lnTo>
                  <a:pt x="697" y="255"/>
                </a:lnTo>
                <a:lnTo>
                  <a:pt x="698" y="255"/>
                </a:lnTo>
                <a:lnTo>
                  <a:pt x="699" y="255"/>
                </a:lnTo>
                <a:lnTo>
                  <a:pt x="700" y="255"/>
                </a:lnTo>
                <a:lnTo>
                  <a:pt x="701" y="255"/>
                </a:lnTo>
                <a:close/>
                <a:moveTo>
                  <a:pt x="696" y="255"/>
                </a:moveTo>
                <a:lnTo>
                  <a:pt x="696" y="256"/>
                </a:lnTo>
                <a:lnTo>
                  <a:pt x="695" y="257"/>
                </a:lnTo>
                <a:lnTo>
                  <a:pt x="694" y="256"/>
                </a:lnTo>
                <a:lnTo>
                  <a:pt x="695" y="255"/>
                </a:lnTo>
                <a:lnTo>
                  <a:pt x="696" y="255"/>
                </a:lnTo>
                <a:lnTo>
                  <a:pt x="696" y="254"/>
                </a:lnTo>
                <a:lnTo>
                  <a:pt x="696" y="255"/>
                </a:lnTo>
                <a:close/>
                <a:moveTo>
                  <a:pt x="646" y="256"/>
                </a:moveTo>
                <a:lnTo>
                  <a:pt x="646" y="257"/>
                </a:lnTo>
                <a:lnTo>
                  <a:pt x="645" y="257"/>
                </a:lnTo>
                <a:lnTo>
                  <a:pt x="644" y="257"/>
                </a:lnTo>
                <a:lnTo>
                  <a:pt x="645" y="257"/>
                </a:lnTo>
                <a:lnTo>
                  <a:pt x="646" y="256"/>
                </a:lnTo>
                <a:close/>
                <a:moveTo>
                  <a:pt x="514" y="241"/>
                </a:moveTo>
                <a:lnTo>
                  <a:pt x="514" y="242"/>
                </a:lnTo>
                <a:lnTo>
                  <a:pt x="513" y="242"/>
                </a:lnTo>
                <a:lnTo>
                  <a:pt x="512" y="242"/>
                </a:lnTo>
                <a:lnTo>
                  <a:pt x="512" y="241"/>
                </a:lnTo>
                <a:lnTo>
                  <a:pt x="513" y="241"/>
                </a:lnTo>
                <a:lnTo>
                  <a:pt x="514" y="241"/>
                </a:lnTo>
                <a:close/>
                <a:moveTo>
                  <a:pt x="492" y="244"/>
                </a:moveTo>
                <a:lnTo>
                  <a:pt x="492" y="245"/>
                </a:lnTo>
                <a:lnTo>
                  <a:pt x="492" y="244"/>
                </a:lnTo>
                <a:close/>
                <a:moveTo>
                  <a:pt x="488" y="231"/>
                </a:moveTo>
                <a:lnTo>
                  <a:pt x="488" y="232"/>
                </a:lnTo>
                <a:lnTo>
                  <a:pt x="488" y="232"/>
                </a:lnTo>
                <a:lnTo>
                  <a:pt x="487" y="230"/>
                </a:lnTo>
                <a:lnTo>
                  <a:pt x="487" y="229"/>
                </a:lnTo>
                <a:lnTo>
                  <a:pt x="486" y="228"/>
                </a:lnTo>
                <a:lnTo>
                  <a:pt x="486" y="226"/>
                </a:lnTo>
                <a:lnTo>
                  <a:pt x="487" y="226"/>
                </a:lnTo>
                <a:lnTo>
                  <a:pt x="488" y="227"/>
                </a:lnTo>
                <a:lnTo>
                  <a:pt x="488" y="228"/>
                </a:lnTo>
                <a:lnTo>
                  <a:pt x="488" y="229"/>
                </a:lnTo>
                <a:lnTo>
                  <a:pt x="488" y="231"/>
                </a:lnTo>
                <a:close/>
                <a:moveTo>
                  <a:pt x="498" y="208"/>
                </a:moveTo>
                <a:lnTo>
                  <a:pt x="498" y="209"/>
                </a:lnTo>
                <a:lnTo>
                  <a:pt x="497" y="209"/>
                </a:lnTo>
                <a:lnTo>
                  <a:pt x="497" y="209"/>
                </a:lnTo>
                <a:lnTo>
                  <a:pt x="497" y="207"/>
                </a:lnTo>
                <a:lnTo>
                  <a:pt x="497" y="206"/>
                </a:lnTo>
                <a:lnTo>
                  <a:pt x="497" y="205"/>
                </a:lnTo>
                <a:lnTo>
                  <a:pt x="498" y="205"/>
                </a:lnTo>
                <a:lnTo>
                  <a:pt x="499" y="206"/>
                </a:lnTo>
                <a:lnTo>
                  <a:pt x="500" y="207"/>
                </a:lnTo>
                <a:lnTo>
                  <a:pt x="501" y="207"/>
                </a:lnTo>
                <a:lnTo>
                  <a:pt x="502" y="207"/>
                </a:lnTo>
                <a:lnTo>
                  <a:pt x="502" y="206"/>
                </a:lnTo>
                <a:lnTo>
                  <a:pt x="503" y="206"/>
                </a:lnTo>
                <a:lnTo>
                  <a:pt x="503" y="207"/>
                </a:lnTo>
                <a:lnTo>
                  <a:pt x="504" y="207"/>
                </a:lnTo>
                <a:lnTo>
                  <a:pt x="505" y="207"/>
                </a:lnTo>
                <a:lnTo>
                  <a:pt x="504" y="207"/>
                </a:lnTo>
                <a:lnTo>
                  <a:pt x="503" y="207"/>
                </a:lnTo>
                <a:lnTo>
                  <a:pt x="502" y="207"/>
                </a:lnTo>
                <a:lnTo>
                  <a:pt x="501" y="207"/>
                </a:lnTo>
                <a:lnTo>
                  <a:pt x="500" y="207"/>
                </a:lnTo>
                <a:lnTo>
                  <a:pt x="499" y="208"/>
                </a:lnTo>
                <a:lnTo>
                  <a:pt x="498" y="208"/>
                </a:lnTo>
                <a:close/>
                <a:moveTo>
                  <a:pt x="274" y="224"/>
                </a:moveTo>
                <a:lnTo>
                  <a:pt x="275" y="224"/>
                </a:lnTo>
                <a:lnTo>
                  <a:pt x="274" y="224"/>
                </a:lnTo>
                <a:lnTo>
                  <a:pt x="273" y="224"/>
                </a:lnTo>
                <a:lnTo>
                  <a:pt x="274" y="224"/>
                </a:lnTo>
                <a:close/>
                <a:moveTo>
                  <a:pt x="272" y="223"/>
                </a:moveTo>
                <a:lnTo>
                  <a:pt x="271" y="223"/>
                </a:lnTo>
                <a:lnTo>
                  <a:pt x="272" y="223"/>
                </a:lnTo>
                <a:close/>
                <a:moveTo>
                  <a:pt x="248" y="215"/>
                </a:moveTo>
                <a:lnTo>
                  <a:pt x="248" y="216"/>
                </a:lnTo>
                <a:lnTo>
                  <a:pt x="248" y="216"/>
                </a:lnTo>
                <a:lnTo>
                  <a:pt x="248" y="217"/>
                </a:lnTo>
                <a:lnTo>
                  <a:pt x="247" y="218"/>
                </a:lnTo>
                <a:lnTo>
                  <a:pt x="247" y="219"/>
                </a:lnTo>
                <a:lnTo>
                  <a:pt x="246" y="221"/>
                </a:lnTo>
                <a:lnTo>
                  <a:pt x="246" y="222"/>
                </a:lnTo>
                <a:lnTo>
                  <a:pt x="245" y="223"/>
                </a:lnTo>
                <a:lnTo>
                  <a:pt x="245" y="224"/>
                </a:lnTo>
                <a:lnTo>
                  <a:pt x="244" y="224"/>
                </a:lnTo>
                <a:lnTo>
                  <a:pt x="243" y="224"/>
                </a:lnTo>
                <a:lnTo>
                  <a:pt x="244" y="223"/>
                </a:lnTo>
                <a:lnTo>
                  <a:pt x="244" y="222"/>
                </a:lnTo>
                <a:lnTo>
                  <a:pt x="243" y="222"/>
                </a:lnTo>
                <a:lnTo>
                  <a:pt x="242" y="221"/>
                </a:lnTo>
                <a:lnTo>
                  <a:pt x="242" y="220"/>
                </a:lnTo>
                <a:lnTo>
                  <a:pt x="241" y="220"/>
                </a:lnTo>
                <a:lnTo>
                  <a:pt x="241" y="220"/>
                </a:lnTo>
                <a:lnTo>
                  <a:pt x="241" y="219"/>
                </a:lnTo>
                <a:lnTo>
                  <a:pt x="241" y="218"/>
                </a:lnTo>
                <a:lnTo>
                  <a:pt x="241" y="217"/>
                </a:lnTo>
                <a:lnTo>
                  <a:pt x="241" y="216"/>
                </a:lnTo>
                <a:lnTo>
                  <a:pt x="241" y="216"/>
                </a:lnTo>
                <a:lnTo>
                  <a:pt x="241" y="215"/>
                </a:lnTo>
                <a:lnTo>
                  <a:pt x="242" y="214"/>
                </a:lnTo>
                <a:lnTo>
                  <a:pt x="243" y="214"/>
                </a:lnTo>
                <a:lnTo>
                  <a:pt x="243" y="213"/>
                </a:lnTo>
                <a:lnTo>
                  <a:pt x="244" y="212"/>
                </a:lnTo>
                <a:lnTo>
                  <a:pt x="244" y="211"/>
                </a:lnTo>
                <a:lnTo>
                  <a:pt x="244" y="210"/>
                </a:lnTo>
                <a:lnTo>
                  <a:pt x="245" y="209"/>
                </a:lnTo>
                <a:lnTo>
                  <a:pt x="244" y="209"/>
                </a:lnTo>
                <a:lnTo>
                  <a:pt x="244" y="208"/>
                </a:lnTo>
                <a:lnTo>
                  <a:pt x="244" y="207"/>
                </a:lnTo>
                <a:lnTo>
                  <a:pt x="244" y="207"/>
                </a:lnTo>
                <a:lnTo>
                  <a:pt x="244" y="206"/>
                </a:lnTo>
                <a:lnTo>
                  <a:pt x="245" y="205"/>
                </a:lnTo>
                <a:lnTo>
                  <a:pt x="245" y="204"/>
                </a:lnTo>
                <a:lnTo>
                  <a:pt x="244" y="204"/>
                </a:lnTo>
                <a:lnTo>
                  <a:pt x="244" y="203"/>
                </a:lnTo>
                <a:lnTo>
                  <a:pt x="243" y="203"/>
                </a:lnTo>
                <a:lnTo>
                  <a:pt x="244" y="203"/>
                </a:lnTo>
                <a:lnTo>
                  <a:pt x="244" y="204"/>
                </a:lnTo>
                <a:lnTo>
                  <a:pt x="243" y="204"/>
                </a:lnTo>
                <a:lnTo>
                  <a:pt x="244" y="204"/>
                </a:lnTo>
                <a:lnTo>
                  <a:pt x="244" y="205"/>
                </a:lnTo>
                <a:lnTo>
                  <a:pt x="243" y="205"/>
                </a:lnTo>
                <a:lnTo>
                  <a:pt x="243" y="206"/>
                </a:lnTo>
                <a:lnTo>
                  <a:pt x="242" y="206"/>
                </a:lnTo>
                <a:lnTo>
                  <a:pt x="242" y="207"/>
                </a:lnTo>
                <a:lnTo>
                  <a:pt x="241" y="207"/>
                </a:lnTo>
                <a:lnTo>
                  <a:pt x="241" y="208"/>
                </a:lnTo>
                <a:lnTo>
                  <a:pt x="241" y="209"/>
                </a:lnTo>
                <a:lnTo>
                  <a:pt x="240" y="209"/>
                </a:lnTo>
                <a:lnTo>
                  <a:pt x="241" y="209"/>
                </a:lnTo>
                <a:lnTo>
                  <a:pt x="241" y="209"/>
                </a:lnTo>
                <a:lnTo>
                  <a:pt x="241" y="208"/>
                </a:lnTo>
                <a:lnTo>
                  <a:pt x="241" y="207"/>
                </a:lnTo>
                <a:lnTo>
                  <a:pt x="242" y="207"/>
                </a:lnTo>
                <a:lnTo>
                  <a:pt x="243" y="207"/>
                </a:lnTo>
                <a:lnTo>
                  <a:pt x="243" y="207"/>
                </a:lnTo>
                <a:lnTo>
                  <a:pt x="244" y="209"/>
                </a:lnTo>
                <a:lnTo>
                  <a:pt x="244" y="210"/>
                </a:lnTo>
                <a:lnTo>
                  <a:pt x="244" y="211"/>
                </a:lnTo>
                <a:lnTo>
                  <a:pt x="243" y="212"/>
                </a:lnTo>
                <a:lnTo>
                  <a:pt x="242" y="213"/>
                </a:lnTo>
                <a:lnTo>
                  <a:pt x="241" y="213"/>
                </a:lnTo>
                <a:lnTo>
                  <a:pt x="241" y="213"/>
                </a:lnTo>
                <a:lnTo>
                  <a:pt x="240" y="214"/>
                </a:lnTo>
                <a:lnTo>
                  <a:pt x="239" y="213"/>
                </a:lnTo>
                <a:lnTo>
                  <a:pt x="239" y="212"/>
                </a:lnTo>
                <a:lnTo>
                  <a:pt x="239" y="211"/>
                </a:lnTo>
                <a:lnTo>
                  <a:pt x="239" y="210"/>
                </a:lnTo>
                <a:lnTo>
                  <a:pt x="239" y="211"/>
                </a:lnTo>
                <a:lnTo>
                  <a:pt x="238" y="211"/>
                </a:lnTo>
                <a:lnTo>
                  <a:pt x="237" y="211"/>
                </a:lnTo>
                <a:lnTo>
                  <a:pt x="236" y="211"/>
                </a:lnTo>
                <a:lnTo>
                  <a:pt x="236" y="210"/>
                </a:lnTo>
                <a:lnTo>
                  <a:pt x="235" y="210"/>
                </a:lnTo>
                <a:lnTo>
                  <a:pt x="234" y="210"/>
                </a:lnTo>
                <a:lnTo>
                  <a:pt x="233" y="210"/>
                </a:lnTo>
                <a:lnTo>
                  <a:pt x="232" y="211"/>
                </a:lnTo>
                <a:lnTo>
                  <a:pt x="232" y="210"/>
                </a:lnTo>
                <a:lnTo>
                  <a:pt x="232" y="210"/>
                </a:lnTo>
                <a:lnTo>
                  <a:pt x="231" y="210"/>
                </a:lnTo>
                <a:lnTo>
                  <a:pt x="230" y="209"/>
                </a:lnTo>
                <a:lnTo>
                  <a:pt x="230" y="208"/>
                </a:lnTo>
                <a:lnTo>
                  <a:pt x="230" y="207"/>
                </a:lnTo>
                <a:lnTo>
                  <a:pt x="229" y="207"/>
                </a:lnTo>
                <a:lnTo>
                  <a:pt x="229" y="207"/>
                </a:lnTo>
                <a:lnTo>
                  <a:pt x="229" y="206"/>
                </a:lnTo>
                <a:lnTo>
                  <a:pt x="230" y="206"/>
                </a:lnTo>
                <a:lnTo>
                  <a:pt x="230" y="205"/>
                </a:lnTo>
                <a:lnTo>
                  <a:pt x="230" y="204"/>
                </a:lnTo>
                <a:lnTo>
                  <a:pt x="230" y="203"/>
                </a:lnTo>
                <a:lnTo>
                  <a:pt x="230" y="202"/>
                </a:lnTo>
                <a:lnTo>
                  <a:pt x="230" y="201"/>
                </a:lnTo>
                <a:lnTo>
                  <a:pt x="229" y="201"/>
                </a:lnTo>
                <a:lnTo>
                  <a:pt x="229" y="200"/>
                </a:lnTo>
                <a:lnTo>
                  <a:pt x="230" y="200"/>
                </a:lnTo>
                <a:lnTo>
                  <a:pt x="230" y="199"/>
                </a:lnTo>
                <a:lnTo>
                  <a:pt x="231" y="199"/>
                </a:lnTo>
                <a:lnTo>
                  <a:pt x="232" y="199"/>
                </a:lnTo>
                <a:lnTo>
                  <a:pt x="233" y="198"/>
                </a:lnTo>
                <a:lnTo>
                  <a:pt x="233" y="197"/>
                </a:lnTo>
                <a:lnTo>
                  <a:pt x="235" y="196"/>
                </a:lnTo>
                <a:lnTo>
                  <a:pt x="235" y="195"/>
                </a:lnTo>
                <a:lnTo>
                  <a:pt x="236" y="195"/>
                </a:lnTo>
                <a:lnTo>
                  <a:pt x="237" y="193"/>
                </a:lnTo>
                <a:lnTo>
                  <a:pt x="238" y="191"/>
                </a:lnTo>
                <a:lnTo>
                  <a:pt x="239" y="191"/>
                </a:lnTo>
                <a:lnTo>
                  <a:pt x="239" y="190"/>
                </a:lnTo>
                <a:lnTo>
                  <a:pt x="239" y="189"/>
                </a:lnTo>
                <a:lnTo>
                  <a:pt x="240" y="189"/>
                </a:lnTo>
                <a:lnTo>
                  <a:pt x="240" y="189"/>
                </a:lnTo>
                <a:lnTo>
                  <a:pt x="241" y="188"/>
                </a:lnTo>
                <a:lnTo>
                  <a:pt x="241" y="187"/>
                </a:lnTo>
                <a:lnTo>
                  <a:pt x="242" y="186"/>
                </a:lnTo>
                <a:lnTo>
                  <a:pt x="243" y="186"/>
                </a:lnTo>
                <a:lnTo>
                  <a:pt x="243" y="185"/>
                </a:lnTo>
                <a:lnTo>
                  <a:pt x="244" y="184"/>
                </a:lnTo>
                <a:lnTo>
                  <a:pt x="245" y="184"/>
                </a:lnTo>
                <a:lnTo>
                  <a:pt x="246" y="184"/>
                </a:lnTo>
                <a:lnTo>
                  <a:pt x="248" y="183"/>
                </a:lnTo>
                <a:lnTo>
                  <a:pt x="249" y="182"/>
                </a:lnTo>
                <a:lnTo>
                  <a:pt x="250" y="181"/>
                </a:lnTo>
                <a:lnTo>
                  <a:pt x="252" y="180"/>
                </a:lnTo>
                <a:lnTo>
                  <a:pt x="253" y="180"/>
                </a:lnTo>
                <a:lnTo>
                  <a:pt x="253" y="180"/>
                </a:lnTo>
                <a:lnTo>
                  <a:pt x="254" y="179"/>
                </a:lnTo>
                <a:lnTo>
                  <a:pt x="254" y="178"/>
                </a:lnTo>
                <a:lnTo>
                  <a:pt x="255" y="178"/>
                </a:lnTo>
                <a:lnTo>
                  <a:pt x="256" y="178"/>
                </a:lnTo>
                <a:lnTo>
                  <a:pt x="257" y="177"/>
                </a:lnTo>
                <a:lnTo>
                  <a:pt x="258" y="177"/>
                </a:lnTo>
                <a:lnTo>
                  <a:pt x="259" y="178"/>
                </a:lnTo>
                <a:lnTo>
                  <a:pt x="259" y="177"/>
                </a:lnTo>
                <a:lnTo>
                  <a:pt x="258" y="177"/>
                </a:lnTo>
                <a:lnTo>
                  <a:pt x="259" y="177"/>
                </a:lnTo>
                <a:lnTo>
                  <a:pt x="260" y="177"/>
                </a:lnTo>
                <a:lnTo>
                  <a:pt x="260" y="177"/>
                </a:lnTo>
                <a:lnTo>
                  <a:pt x="261" y="176"/>
                </a:lnTo>
                <a:lnTo>
                  <a:pt x="262" y="176"/>
                </a:lnTo>
                <a:lnTo>
                  <a:pt x="263" y="176"/>
                </a:lnTo>
                <a:lnTo>
                  <a:pt x="264" y="176"/>
                </a:lnTo>
                <a:lnTo>
                  <a:pt x="265" y="176"/>
                </a:lnTo>
                <a:lnTo>
                  <a:pt x="265" y="175"/>
                </a:lnTo>
                <a:lnTo>
                  <a:pt x="266" y="175"/>
                </a:lnTo>
                <a:lnTo>
                  <a:pt x="267" y="175"/>
                </a:lnTo>
                <a:lnTo>
                  <a:pt x="267" y="174"/>
                </a:lnTo>
                <a:lnTo>
                  <a:pt x="268" y="174"/>
                </a:lnTo>
                <a:lnTo>
                  <a:pt x="269" y="174"/>
                </a:lnTo>
                <a:lnTo>
                  <a:pt x="270" y="174"/>
                </a:lnTo>
                <a:lnTo>
                  <a:pt x="271" y="174"/>
                </a:lnTo>
                <a:lnTo>
                  <a:pt x="272" y="174"/>
                </a:lnTo>
                <a:lnTo>
                  <a:pt x="273" y="174"/>
                </a:lnTo>
                <a:lnTo>
                  <a:pt x="274" y="174"/>
                </a:lnTo>
                <a:lnTo>
                  <a:pt x="275" y="174"/>
                </a:lnTo>
                <a:lnTo>
                  <a:pt x="274" y="174"/>
                </a:lnTo>
                <a:lnTo>
                  <a:pt x="275" y="174"/>
                </a:lnTo>
                <a:lnTo>
                  <a:pt x="276" y="175"/>
                </a:lnTo>
                <a:lnTo>
                  <a:pt x="276" y="174"/>
                </a:lnTo>
                <a:lnTo>
                  <a:pt x="277" y="174"/>
                </a:lnTo>
                <a:lnTo>
                  <a:pt x="278" y="174"/>
                </a:lnTo>
                <a:lnTo>
                  <a:pt x="277" y="174"/>
                </a:lnTo>
                <a:lnTo>
                  <a:pt x="278" y="174"/>
                </a:lnTo>
                <a:lnTo>
                  <a:pt x="279" y="174"/>
                </a:lnTo>
                <a:lnTo>
                  <a:pt x="280" y="174"/>
                </a:lnTo>
                <a:lnTo>
                  <a:pt x="281" y="174"/>
                </a:lnTo>
                <a:lnTo>
                  <a:pt x="283" y="174"/>
                </a:lnTo>
                <a:lnTo>
                  <a:pt x="283" y="175"/>
                </a:lnTo>
                <a:lnTo>
                  <a:pt x="285" y="175"/>
                </a:lnTo>
                <a:lnTo>
                  <a:pt x="284" y="175"/>
                </a:lnTo>
                <a:lnTo>
                  <a:pt x="285" y="175"/>
                </a:lnTo>
                <a:lnTo>
                  <a:pt x="285" y="176"/>
                </a:lnTo>
                <a:lnTo>
                  <a:pt x="286" y="176"/>
                </a:lnTo>
                <a:lnTo>
                  <a:pt x="286" y="177"/>
                </a:lnTo>
                <a:lnTo>
                  <a:pt x="287" y="178"/>
                </a:lnTo>
                <a:lnTo>
                  <a:pt x="287" y="179"/>
                </a:lnTo>
                <a:lnTo>
                  <a:pt x="287" y="180"/>
                </a:lnTo>
                <a:lnTo>
                  <a:pt x="286" y="180"/>
                </a:lnTo>
                <a:lnTo>
                  <a:pt x="285" y="180"/>
                </a:lnTo>
                <a:lnTo>
                  <a:pt x="284" y="180"/>
                </a:lnTo>
                <a:lnTo>
                  <a:pt x="283" y="180"/>
                </a:lnTo>
                <a:lnTo>
                  <a:pt x="283" y="181"/>
                </a:lnTo>
                <a:lnTo>
                  <a:pt x="282" y="181"/>
                </a:lnTo>
                <a:lnTo>
                  <a:pt x="281" y="181"/>
                </a:lnTo>
                <a:lnTo>
                  <a:pt x="280" y="181"/>
                </a:lnTo>
                <a:lnTo>
                  <a:pt x="280" y="182"/>
                </a:lnTo>
                <a:lnTo>
                  <a:pt x="279" y="182"/>
                </a:lnTo>
                <a:lnTo>
                  <a:pt x="278" y="182"/>
                </a:lnTo>
                <a:lnTo>
                  <a:pt x="278" y="181"/>
                </a:lnTo>
                <a:lnTo>
                  <a:pt x="278" y="181"/>
                </a:lnTo>
                <a:lnTo>
                  <a:pt x="277" y="181"/>
                </a:lnTo>
                <a:lnTo>
                  <a:pt x="276" y="181"/>
                </a:lnTo>
                <a:lnTo>
                  <a:pt x="275" y="182"/>
                </a:lnTo>
                <a:lnTo>
                  <a:pt x="273" y="182"/>
                </a:lnTo>
                <a:lnTo>
                  <a:pt x="271" y="182"/>
                </a:lnTo>
                <a:lnTo>
                  <a:pt x="271" y="183"/>
                </a:lnTo>
                <a:lnTo>
                  <a:pt x="270" y="184"/>
                </a:lnTo>
                <a:lnTo>
                  <a:pt x="270" y="185"/>
                </a:lnTo>
                <a:lnTo>
                  <a:pt x="271" y="186"/>
                </a:lnTo>
                <a:lnTo>
                  <a:pt x="272" y="186"/>
                </a:lnTo>
                <a:lnTo>
                  <a:pt x="272" y="187"/>
                </a:lnTo>
                <a:lnTo>
                  <a:pt x="272" y="188"/>
                </a:lnTo>
                <a:lnTo>
                  <a:pt x="271" y="188"/>
                </a:lnTo>
                <a:lnTo>
                  <a:pt x="270" y="188"/>
                </a:lnTo>
                <a:lnTo>
                  <a:pt x="268" y="190"/>
                </a:lnTo>
                <a:lnTo>
                  <a:pt x="267" y="191"/>
                </a:lnTo>
                <a:lnTo>
                  <a:pt x="266" y="191"/>
                </a:lnTo>
                <a:lnTo>
                  <a:pt x="265" y="191"/>
                </a:lnTo>
                <a:lnTo>
                  <a:pt x="265" y="192"/>
                </a:lnTo>
                <a:lnTo>
                  <a:pt x="264" y="193"/>
                </a:lnTo>
                <a:lnTo>
                  <a:pt x="263" y="195"/>
                </a:lnTo>
                <a:lnTo>
                  <a:pt x="262" y="196"/>
                </a:lnTo>
                <a:lnTo>
                  <a:pt x="261" y="196"/>
                </a:lnTo>
                <a:lnTo>
                  <a:pt x="261" y="198"/>
                </a:lnTo>
                <a:lnTo>
                  <a:pt x="260" y="198"/>
                </a:lnTo>
                <a:lnTo>
                  <a:pt x="260" y="199"/>
                </a:lnTo>
                <a:lnTo>
                  <a:pt x="258" y="200"/>
                </a:lnTo>
                <a:lnTo>
                  <a:pt x="256" y="201"/>
                </a:lnTo>
                <a:lnTo>
                  <a:pt x="255" y="202"/>
                </a:lnTo>
                <a:lnTo>
                  <a:pt x="254" y="203"/>
                </a:lnTo>
                <a:lnTo>
                  <a:pt x="254" y="205"/>
                </a:lnTo>
                <a:lnTo>
                  <a:pt x="254" y="206"/>
                </a:lnTo>
                <a:lnTo>
                  <a:pt x="254" y="207"/>
                </a:lnTo>
                <a:lnTo>
                  <a:pt x="255" y="207"/>
                </a:lnTo>
                <a:lnTo>
                  <a:pt x="255" y="207"/>
                </a:lnTo>
                <a:lnTo>
                  <a:pt x="254" y="207"/>
                </a:lnTo>
                <a:lnTo>
                  <a:pt x="253" y="207"/>
                </a:lnTo>
                <a:lnTo>
                  <a:pt x="252" y="207"/>
                </a:lnTo>
                <a:lnTo>
                  <a:pt x="251" y="208"/>
                </a:lnTo>
                <a:lnTo>
                  <a:pt x="251" y="209"/>
                </a:lnTo>
                <a:lnTo>
                  <a:pt x="251" y="210"/>
                </a:lnTo>
                <a:lnTo>
                  <a:pt x="251" y="211"/>
                </a:lnTo>
                <a:lnTo>
                  <a:pt x="250" y="213"/>
                </a:lnTo>
                <a:lnTo>
                  <a:pt x="249" y="213"/>
                </a:lnTo>
                <a:lnTo>
                  <a:pt x="249" y="214"/>
                </a:lnTo>
                <a:lnTo>
                  <a:pt x="248" y="214"/>
                </a:lnTo>
                <a:lnTo>
                  <a:pt x="248" y="215"/>
                </a:lnTo>
                <a:close/>
                <a:moveTo>
                  <a:pt x="239" y="218"/>
                </a:moveTo>
                <a:lnTo>
                  <a:pt x="239" y="219"/>
                </a:lnTo>
                <a:lnTo>
                  <a:pt x="238" y="219"/>
                </a:lnTo>
                <a:lnTo>
                  <a:pt x="238" y="218"/>
                </a:lnTo>
                <a:lnTo>
                  <a:pt x="239" y="218"/>
                </a:lnTo>
                <a:close/>
                <a:moveTo>
                  <a:pt x="465" y="156"/>
                </a:moveTo>
                <a:lnTo>
                  <a:pt x="465" y="155"/>
                </a:lnTo>
                <a:lnTo>
                  <a:pt x="466" y="155"/>
                </a:lnTo>
                <a:lnTo>
                  <a:pt x="466" y="156"/>
                </a:lnTo>
                <a:lnTo>
                  <a:pt x="466" y="157"/>
                </a:lnTo>
                <a:lnTo>
                  <a:pt x="466" y="158"/>
                </a:lnTo>
                <a:lnTo>
                  <a:pt x="465" y="158"/>
                </a:lnTo>
                <a:lnTo>
                  <a:pt x="464" y="157"/>
                </a:lnTo>
                <a:lnTo>
                  <a:pt x="465" y="156"/>
                </a:lnTo>
                <a:close/>
                <a:moveTo>
                  <a:pt x="474" y="157"/>
                </a:moveTo>
                <a:lnTo>
                  <a:pt x="474" y="158"/>
                </a:lnTo>
                <a:lnTo>
                  <a:pt x="473" y="158"/>
                </a:lnTo>
                <a:lnTo>
                  <a:pt x="473" y="157"/>
                </a:lnTo>
                <a:lnTo>
                  <a:pt x="474" y="157"/>
                </a:lnTo>
                <a:close/>
                <a:moveTo>
                  <a:pt x="290" y="178"/>
                </a:moveTo>
                <a:lnTo>
                  <a:pt x="291" y="178"/>
                </a:lnTo>
                <a:lnTo>
                  <a:pt x="292" y="177"/>
                </a:lnTo>
                <a:lnTo>
                  <a:pt x="293" y="177"/>
                </a:lnTo>
                <a:lnTo>
                  <a:pt x="294" y="178"/>
                </a:lnTo>
                <a:lnTo>
                  <a:pt x="294" y="179"/>
                </a:lnTo>
                <a:lnTo>
                  <a:pt x="293" y="179"/>
                </a:lnTo>
                <a:lnTo>
                  <a:pt x="292" y="179"/>
                </a:lnTo>
                <a:lnTo>
                  <a:pt x="292" y="178"/>
                </a:lnTo>
                <a:lnTo>
                  <a:pt x="291" y="178"/>
                </a:lnTo>
                <a:lnTo>
                  <a:pt x="290" y="178"/>
                </a:lnTo>
                <a:close/>
                <a:moveTo>
                  <a:pt x="410" y="174"/>
                </a:moveTo>
                <a:lnTo>
                  <a:pt x="410" y="173"/>
                </a:lnTo>
                <a:lnTo>
                  <a:pt x="409" y="173"/>
                </a:lnTo>
                <a:lnTo>
                  <a:pt x="409" y="172"/>
                </a:lnTo>
                <a:lnTo>
                  <a:pt x="410" y="171"/>
                </a:lnTo>
                <a:lnTo>
                  <a:pt x="411" y="171"/>
                </a:lnTo>
                <a:lnTo>
                  <a:pt x="411" y="172"/>
                </a:lnTo>
                <a:lnTo>
                  <a:pt x="411" y="173"/>
                </a:lnTo>
                <a:lnTo>
                  <a:pt x="411" y="174"/>
                </a:lnTo>
                <a:lnTo>
                  <a:pt x="410" y="174"/>
                </a:lnTo>
                <a:close/>
                <a:moveTo>
                  <a:pt x="478" y="170"/>
                </a:moveTo>
                <a:lnTo>
                  <a:pt x="478" y="169"/>
                </a:lnTo>
                <a:lnTo>
                  <a:pt x="478" y="168"/>
                </a:lnTo>
                <a:lnTo>
                  <a:pt x="478" y="168"/>
                </a:lnTo>
                <a:lnTo>
                  <a:pt x="479" y="168"/>
                </a:lnTo>
                <a:lnTo>
                  <a:pt x="480" y="168"/>
                </a:lnTo>
                <a:lnTo>
                  <a:pt x="480" y="170"/>
                </a:lnTo>
                <a:lnTo>
                  <a:pt x="479" y="171"/>
                </a:lnTo>
                <a:lnTo>
                  <a:pt x="478" y="170"/>
                </a:lnTo>
                <a:close/>
                <a:moveTo>
                  <a:pt x="406" y="141"/>
                </a:moveTo>
                <a:lnTo>
                  <a:pt x="405" y="141"/>
                </a:lnTo>
                <a:lnTo>
                  <a:pt x="405" y="141"/>
                </a:lnTo>
                <a:lnTo>
                  <a:pt x="404" y="141"/>
                </a:lnTo>
                <a:lnTo>
                  <a:pt x="404" y="140"/>
                </a:lnTo>
                <a:lnTo>
                  <a:pt x="401" y="141"/>
                </a:lnTo>
                <a:lnTo>
                  <a:pt x="400" y="140"/>
                </a:lnTo>
                <a:lnTo>
                  <a:pt x="398" y="140"/>
                </a:lnTo>
                <a:lnTo>
                  <a:pt x="398" y="141"/>
                </a:lnTo>
                <a:lnTo>
                  <a:pt x="397" y="140"/>
                </a:lnTo>
                <a:lnTo>
                  <a:pt x="397" y="139"/>
                </a:lnTo>
                <a:lnTo>
                  <a:pt x="397" y="138"/>
                </a:lnTo>
                <a:lnTo>
                  <a:pt x="397" y="137"/>
                </a:lnTo>
                <a:lnTo>
                  <a:pt x="398" y="137"/>
                </a:lnTo>
                <a:lnTo>
                  <a:pt x="400" y="135"/>
                </a:lnTo>
                <a:lnTo>
                  <a:pt x="402" y="134"/>
                </a:lnTo>
                <a:lnTo>
                  <a:pt x="402" y="134"/>
                </a:lnTo>
                <a:lnTo>
                  <a:pt x="402" y="133"/>
                </a:lnTo>
                <a:lnTo>
                  <a:pt x="403" y="133"/>
                </a:lnTo>
                <a:lnTo>
                  <a:pt x="407" y="133"/>
                </a:lnTo>
                <a:lnTo>
                  <a:pt x="409" y="132"/>
                </a:lnTo>
                <a:lnTo>
                  <a:pt x="410" y="132"/>
                </a:lnTo>
                <a:lnTo>
                  <a:pt x="411" y="132"/>
                </a:lnTo>
                <a:lnTo>
                  <a:pt x="412" y="133"/>
                </a:lnTo>
                <a:lnTo>
                  <a:pt x="413" y="134"/>
                </a:lnTo>
                <a:lnTo>
                  <a:pt x="414" y="134"/>
                </a:lnTo>
                <a:lnTo>
                  <a:pt x="415" y="134"/>
                </a:lnTo>
                <a:lnTo>
                  <a:pt x="415" y="134"/>
                </a:lnTo>
                <a:lnTo>
                  <a:pt x="417" y="134"/>
                </a:lnTo>
                <a:lnTo>
                  <a:pt x="418" y="134"/>
                </a:lnTo>
                <a:lnTo>
                  <a:pt x="419" y="134"/>
                </a:lnTo>
                <a:lnTo>
                  <a:pt x="420" y="134"/>
                </a:lnTo>
                <a:lnTo>
                  <a:pt x="420" y="135"/>
                </a:lnTo>
                <a:lnTo>
                  <a:pt x="419" y="136"/>
                </a:lnTo>
                <a:lnTo>
                  <a:pt x="418" y="137"/>
                </a:lnTo>
                <a:lnTo>
                  <a:pt x="415" y="138"/>
                </a:lnTo>
                <a:lnTo>
                  <a:pt x="415" y="139"/>
                </a:lnTo>
                <a:lnTo>
                  <a:pt x="414" y="140"/>
                </a:lnTo>
                <a:lnTo>
                  <a:pt x="410" y="140"/>
                </a:lnTo>
                <a:lnTo>
                  <a:pt x="409" y="140"/>
                </a:lnTo>
                <a:lnTo>
                  <a:pt x="407" y="140"/>
                </a:lnTo>
                <a:lnTo>
                  <a:pt x="407" y="139"/>
                </a:lnTo>
                <a:lnTo>
                  <a:pt x="406" y="140"/>
                </a:lnTo>
                <a:lnTo>
                  <a:pt x="406" y="141"/>
                </a:lnTo>
                <a:close/>
                <a:moveTo>
                  <a:pt x="111" y="162"/>
                </a:moveTo>
                <a:lnTo>
                  <a:pt x="111" y="162"/>
                </a:lnTo>
                <a:lnTo>
                  <a:pt x="111" y="162"/>
                </a:lnTo>
                <a:close/>
                <a:moveTo>
                  <a:pt x="195" y="146"/>
                </a:moveTo>
                <a:lnTo>
                  <a:pt x="194" y="146"/>
                </a:lnTo>
                <a:lnTo>
                  <a:pt x="194" y="147"/>
                </a:lnTo>
                <a:lnTo>
                  <a:pt x="193" y="147"/>
                </a:lnTo>
                <a:lnTo>
                  <a:pt x="192" y="147"/>
                </a:lnTo>
                <a:lnTo>
                  <a:pt x="191" y="148"/>
                </a:lnTo>
                <a:lnTo>
                  <a:pt x="190" y="148"/>
                </a:lnTo>
                <a:lnTo>
                  <a:pt x="189" y="147"/>
                </a:lnTo>
                <a:lnTo>
                  <a:pt x="188" y="147"/>
                </a:lnTo>
                <a:lnTo>
                  <a:pt x="188" y="146"/>
                </a:lnTo>
                <a:lnTo>
                  <a:pt x="187" y="145"/>
                </a:lnTo>
                <a:lnTo>
                  <a:pt x="186" y="146"/>
                </a:lnTo>
                <a:lnTo>
                  <a:pt x="187" y="145"/>
                </a:lnTo>
                <a:lnTo>
                  <a:pt x="187" y="144"/>
                </a:lnTo>
                <a:lnTo>
                  <a:pt x="187" y="143"/>
                </a:lnTo>
                <a:lnTo>
                  <a:pt x="187" y="143"/>
                </a:lnTo>
                <a:lnTo>
                  <a:pt x="187" y="143"/>
                </a:lnTo>
                <a:lnTo>
                  <a:pt x="189" y="142"/>
                </a:lnTo>
                <a:lnTo>
                  <a:pt x="190" y="142"/>
                </a:lnTo>
                <a:lnTo>
                  <a:pt x="190" y="141"/>
                </a:lnTo>
                <a:lnTo>
                  <a:pt x="190" y="140"/>
                </a:lnTo>
                <a:lnTo>
                  <a:pt x="189" y="139"/>
                </a:lnTo>
                <a:lnTo>
                  <a:pt x="189" y="140"/>
                </a:lnTo>
                <a:lnTo>
                  <a:pt x="188" y="141"/>
                </a:lnTo>
                <a:lnTo>
                  <a:pt x="187" y="142"/>
                </a:lnTo>
                <a:lnTo>
                  <a:pt x="187" y="141"/>
                </a:lnTo>
                <a:lnTo>
                  <a:pt x="187" y="140"/>
                </a:lnTo>
                <a:lnTo>
                  <a:pt x="187" y="139"/>
                </a:lnTo>
                <a:lnTo>
                  <a:pt x="187" y="138"/>
                </a:lnTo>
                <a:lnTo>
                  <a:pt x="188" y="138"/>
                </a:lnTo>
                <a:lnTo>
                  <a:pt x="189" y="137"/>
                </a:lnTo>
                <a:lnTo>
                  <a:pt x="190" y="136"/>
                </a:lnTo>
                <a:lnTo>
                  <a:pt x="191" y="136"/>
                </a:lnTo>
                <a:lnTo>
                  <a:pt x="192" y="135"/>
                </a:lnTo>
                <a:lnTo>
                  <a:pt x="195" y="134"/>
                </a:lnTo>
                <a:lnTo>
                  <a:pt x="196" y="133"/>
                </a:lnTo>
                <a:lnTo>
                  <a:pt x="196" y="133"/>
                </a:lnTo>
                <a:lnTo>
                  <a:pt x="197" y="133"/>
                </a:lnTo>
                <a:lnTo>
                  <a:pt x="197" y="132"/>
                </a:lnTo>
                <a:lnTo>
                  <a:pt x="198" y="132"/>
                </a:lnTo>
                <a:lnTo>
                  <a:pt x="199" y="131"/>
                </a:lnTo>
                <a:lnTo>
                  <a:pt x="200" y="131"/>
                </a:lnTo>
                <a:lnTo>
                  <a:pt x="200" y="130"/>
                </a:lnTo>
                <a:lnTo>
                  <a:pt x="201" y="130"/>
                </a:lnTo>
                <a:lnTo>
                  <a:pt x="202" y="130"/>
                </a:lnTo>
                <a:lnTo>
                  <a:pt x="203" y="129"/>
                </a:lnTo>
                <a:lnTo>
                  <a:pt x="204" y="128"/>
                </a:lnTo>
                <a:lnTo>
                  <a:pt x="205" y="128"/>
                </a:lnTo>
                <a:lnTo>
                  <a:pt x="205" y="128"/>
                </a:lnTo>
                <a:lnTo>
                  <a:pt x="205" y="127"/>
                </a:lnTo>
                <a:lnTo>
                  <a:pt x="206" y="127"/>
                </a:lnTo>
                <a:lnTo>
                  <a:pt x="206" y="126"/>
                </a:lnTo>
                <a:lnTo>
                  <a:pt x="207" y="126"/>
                </a:lnTo>
                <a:lnTo>
                  <a:pt x="207" y="125"/>
                </a:lnTo>
                <a:lnTo>
                  <a:pt x="208" y="125"/>
                </a:lnTo>
                <a:lnTo>
                  <a:pt x="209" y="125"/>
                </a:lnTo>
                <a:lnTo>
                  <a:pt x="209" y="125"/>
                </a:lnTo>
                <a:lnTo>
                  <a:pt x="208" y="125"/>
                </a:lnTo>
                <a:lnTo>
                  <a:pt x="209" y="125"/>
                </a:lnTo>
                <a:lnTo>
                  <a:pt x="208" y="125"/>
                </a:lnTo>
                <a:lnTo>
                  <a:pt x="208" y="126"/>
                </a:lnTo>
                <a:lnTo>
                  <a:pt x="209" y="125"/>
                </a:lnTo>
                <a:lnTo>
                  <a:pt x="210" y="125"/>
                </a:lnTo>
                <a:lnTo>
                  <a:pt x="211" y="125"/>
                </a:lnTo>
                <a:lnTo>
                  <a:pt x="211" y="125"/>
                </a:lnTo>
                <a:lnTo>
                  <a:pt x="212" y="125"/>
                </a:lnTo>
                <a:lnTo>
                  <a:pt x="213" y="125"/>
                </a:lnTo>
                <a:lnTo>
                  <a:pt x="213" y="124"/>
                </a:lnTo>
                <a:lnTo>
                  <a:pt x="214" y="124"/>
                </a:lnTo>
                <a:lnTo>
                  <a:pt x="214" y="123"/>
                </a:lnTo>
                <a:lnTo>
                  <a:pt x="214" y="122"/>
                </a:lnTo>
                <a:lnTo>
                  <a:pt x="214" y="122"/>
                </a:lnTo>
                <a:lnTo>
                  <a:pt x="216" y="121"/>
                </a:lnTo>
                <a:lnTo>
                  <a:pt x="216" y="120"/>
                </a:lnTo>
                <a:lnTo>
                  <a:pt x="217" y="120"/>
                </a:lnTo>
                <a:lnTo>
                  <a:pt x="218" y="119"/>
                </a:lnTo>
                <a:lnTo>
                  <a:pt x="219" y="119"/>
                </a:lnTo>
                <a:lnTo>
                  <a:pt x="220" y="119"/>
                </a:lnTo>
                <a:lnTo>
                  <a:pt x="219" y="119"/>
                </a:lnTo>
                <a:lnTo>
                  <a:pt x="219" y="118"/>
                </a:lnTo>
                <a:lnTo>
                  <a:pt x="220" y="118"/>
                </a:lnTo>
                <a:lnTo>
                  <a:pt x="221" y="117"/>
                </a:lnTo>
                <a:lnTo>
                  <a:pt x="221" y="116"/>
                </a:lnTo>
                <a:lnTo>
                  <a:pt x="222" y="116"/>
                </a:lnTo>
                <a:lnTo>
                  <a:pt x="222" y="116"/>
                </a:lnTo>
                <a:lnTo>
                  <a:pt x="223" y="116"/>
                </a:lnTo>
                <a:lnTo>
                  <a:pt x="223" y="116"/>
                </a:lnTo>
                <a:lnTo>
                  <a:pt x="222" y="116"/>
                </a:lnTo>
                <a:lnTo>
                  <a:pt x="222" y="117"/>
                </a:lnTo>
                <a:lnTo>
                  <a:pt x="222" y="116"/>
                </a:lnTo>
                <a:lnTo>
                  <a:pt x="223" y="116"/>
                </a:lnTo>
                <a:lnTo>
                  <a:pt x="223" y="116"/>
                </a:lnTo>
                <a:lnTo>
                  <a:pt x="223" y="116"/>
                </a:lnTo>
                <a:lnTo>
                  <a:pt x="222" y="117"/>
                </a:lnTo>
                <a:lnTo>
                  <a:pt x="223" y="117"/>
                </a:lnTo>
                <a:lnTo>
                  <a:pt x="223" y="116"/>
                </a:lnTo>
                <a:lnTo>
                  <a:pt x="223" y="116"/>
                </a:lnTo>
                <a:lnTo>
                  <a:pt x="224" y="116"/>
                </a:lnTo>
                <a:lnTo>
                  <a:pt x="225" y="116"/>
                </a:lnTo>
                <a:lnTo>
                  <a:pt x="226" y="116"/>
                </a:lnTo>
                <a:lnTo>
                  <a:pt x="226" y="115"/>
                </a:lnTo>
                <a:lnTo>
                  <a:pt x="226" y="116"/>
                </a:lnTo>
                <a:lnTo>
                  <a:pt x="227" y="116"/>
                </a:lnTo>
                <a:lnTo>
                  <a:pt x="227" y="115"/>
                </a:lnTo>
                <a:lnTo>
                  <a:pt x="228" y="115"/>
                </a:lnTo>
                <a:lnTo>
                  <a:pt x="229" y="115"/>
                </a:lnTo>
                <a:lnTo>
                  <a:pt x="230" y="114"/>
                </a:lnTo>
                <a:lnTo>
                  <a:pt x="231" y="114"/>
                </a:lnTo>
                <a:lnTo>
                  <a:pt x="231" y="113"/>
                </a:lnTo>
                <a:lnTo>
                  <a:pt x="232" y="113"/>
                </a:lnTo>
                <a:lnTo>
                  <a:pt x="232" y="112"/>
                </a:lnTo>
                <a:lnTo>
                  <a:pt x="232" y="112"/>
                </a:lnTo>
                <a:lnTo>
                  <a:pt x="233" y="111"/>
                </a:lnTo>
                <a:lnTo>
                  <a:pt x="234" y="111"/>
                </a:lnTo>
                <a:lnTo>
                  <a:pt x="234" y="110"/>
                </a:lnTo>
                <a:lnTo>
                  <a:pt x="235" y="110"/>
                </a:lnTo>
                <a:lnTo>
                  <a:pt x="234" y="111"/>
                </a:lnTo>
                <a:lnTo>
                  <a:pt x="234" y="112"/>
                </a:lnTo>
                <a:lnTo>
                  <a:pt x="233" y="112"/>
                </a:lnTo>
                <a:lnTo>
                  <a:pt x="233" y="113"/>
                </a:lnTo>
                <a:lnTo>
                  <a:pt x="232" y="113"/>
                </a:lnTo>
                <a:lnTo>
                  <a:pt x="232" y="113"/>
                </a:lnTo>
                <a:lnTo>
                  <a:pt x="232" y="114"/>
                </a:lnTo>
                <a:lnTo>
                  <a:pt x="231" y="115"/>
                </a:lnTo>
                <a:lnTo>
                  <a:pt x="230" y="115"/>
                </a:lnTo>
                <a:lnTo>
                  <a:pt x="230" y="116"/>
                </a:lnTo>
                <a:lnTo>
                  <a:pt x="231" y="115"/>
                </a:lnTo>
                <a:lnTo>
                  <a:pt x="232" y="114"/>
                </a:lnTo>
                <a:lnTo>
                  <a:pt x="232" y="114"/>
                </a:lnTo>
                <a:lnTo>
                  <a:pt x="233" y="113"/>
                </a:lnTo>
                <a:lnTo>
                  <a:pt x="232" y="114"/>
                </a:lnTo>
                <a:lnTo>
                  <a:pt x="232" y="115"/>
                </a:lnTo>
                <a:lnTo>
                  <a:pt x="231" y="116"/>
                </a:lnTo>
                <a:lnTo>
                  <a:pt x="230" y="116"/>
                </a:lnTo>
                <a:lnTo>
                  <a:pt x="229" y="116"/>
                </a:lnTo>
                <a:lnTo>
                  <a:pt x="228" y="117"/>
                </a:lnTo>
                <a:lnTo>
                  <a:pt x="228" y="118"/>
                </a:lnTo>
                <a:lnTo>
                  <a:pt x="227" y="118"/>
                </a:lnTo>
                <a:lnTo>
                  <a:pt x="227" y="119"/>
                </a:lnTo>
                <a:lnTo>
                  <a:pt x="226" y="119"/>
                </a:lnTo>
                <a:lnTo>
                  <a:pt x="225" y="120"/>
                </a:lnTo>
                <a:lnTo>
                  <a:pt x="224" y="121"/>
                </a:lnTo>
                <a:lnTo>
                  <a:pt x="223" y="122"/>
                </a:lnTo>
                <a:lnTo>
                  <a:pt x="223" y="123"/>
                </a:lnTo>
                <a:lnTo>
                  <a:pt x="222" y="123"/>
                </a:lnTo>
                <a:lnTo>
                  <a:pt x="222" y="124"/>
                </a:lnTo>
                <a:lnTo>
                  <a:pt x="223" y="124"/>
                </a:lnTo>
                <a:lnTo>
                  <a:pt x="223" y="123"/>
                </a:lnTo>
                <a:lnTo>
                  <a:pt x="223" y="122"/>
                </a:lnTo>
                <a:lnTo>
                  <a:pt x="224" y="122"/>
                </a:lnTo>
                <a:lnTo>
                  <a:pt x="225" y="121"/>
                </a:lnTo>
                <a:lnTo>
                  <a:pt x="226" y="121"/>
                </a:lnTo>
                <a:lnTo>
                  <a:pt x="225" y="122"/>
                </a:lnTo>
                <a:lnTo>
                  <a:pt x="226" y="122"/>
                </a:lnTo>
                <a:lnTo>
                  <a:pt x="226" y="123"/>
                </a:lnTo>
                <a:lnTo>
                  <a:pt x="226" y="124"/>
                </a:lnTo>
                <a:lnTo>
                  <a:pt x="225" y="124"/>
                </a:lnTo>
                <a:lnTo>
                  <a:pt x="225" y="125"/>
                </a:lnTo>
                <a:lnTo>
                  <a:pt x="224" y="125"/>
                </a:lnTo>
                <a:lnTo>
                  <a:pt x="224" y="125"/>
                </a:lnTo>
                <a:lnTo>
                  <a:pt x="223" y="126"/>
                </a:lnTo>
                <a:lnTo>
                  <a:pt x="222" y="126"/>
                </a:lnTo>
                <a:lnTo>
                  <a:pt x="222" y="127"/>
                </a:lnTo>
                <a:lnTo>
                  <a:pt x="221" y="127"/>
                </a:lnTo>
                <a:lnTo>
                  <a:pt x="220" y="128"/>
                </a:lnTo>
                <a:lnTo>
                  <a:pt x="221" y="128"/>
                </a:lnTo>
                <a:lnTo>
                  <a:pt x="221" y="127"/>
                </a:lnTo>
                <a:lnTo>
                  <a:pt x="222" y="127"/>
                </a:lnTo>
                <a:lnTo>
                  <a:pt x="223" y="127"/>
                </a:lnTo>
                <a:lnTo>
                  <a:pt x="222" y="127"/>
                </a:lnTo>
                <a:lnTo>
                  <a:pt x="222" y="128"/>
                </a:lnTo>
                <a:lnTo>
                  <a:pt x="221" y="128"/>
                </a:lnTo>
                <a:lnTo>
                  <a:pt x="219" y="129"/>
                </a:lnTo>
                <a:lnTo>
                  <a:pt x="218" y="129"/>
                </a:lnTo>
                <a:lnTo>
                  <a:pt x="218" y="130"/>
                </a:lnTo>
                <a:lnTo>
                  <a:pt x="217" y="130"/>
                </a:lnTo>
                <a:lnTo>
                  <a:pt x="216" y="130"/>
                </a:lnTo>
                <a:lnTo>
                  <a:pt x="216" y="131"/>
                </a:lnTo>
                <a:lnTo>
                  <a:pt x="215" y="131"/>
                </a:lnTo>
                <a:lnTo>
                  <a:pt x="214" y="131"/>
                </a:lnTo>
                <a:lnTo>
                  <a:pt x="214" y="131"/>
                </a:lnTo>
                <a:lnTo>
                  <a:pt x="213" y="131"/>
                </a:lnTo>
                <a:lnTo>
                  <a:pt x="212" y="131"/>
                </a:lnTo>
                <a:lnTo>
                  <a:pt x="212" y="132"/>
                </a:lnTo>
                <a:lnTo>
                  <a:pt x="211" y="132"/>
                </a:lnTo>
                <a:lnTo>
                  <a:pt x="210" y="132"/>
                </a:lnTo>
                <a:lnTo>
                  <a:pt x="209" y="133"/>
                </a:lnTo>
                <a:lnTo>
                  <a:pt x="208" y="134"/>
                </a:lnTo>
                <a:lnTo>
                  <a:pt x="207" y="134"/>
                </a:lnTo>
                <a:lnTo>
                  <a:pt x="206" y="134"/>
                </a:lnTo>
                <a:lnTo>
                  <a:pt x="205" y="135"/>
                </a:lnTo>
                <a:lnTo>
                  <a:pt x="205" y="136"/>
                </a:lnTo>
                <a:lnTo>
                  <a:pt x="204" y="136"/>
                </a:lnTo>
                <a:lnTo>
                  <a:pt x="205" y="136"/>
                </a:lnTo>
                <a:lnTo>
                  <a:pt x="204" y="137"/>
                </a:lnTo>
                <a:lnTo>
                  <a:pt x="203" y="137"/>
                </a:lnTo>
                <a:lnTo>
                  <a:pt x="202" y="138"/>
                </a:lnTo>
                <a:lnTo>
                  <a:pt x="201" y="139"/>
                </a:lnTo>
                <a:lnTo>
                  <a:pt x="200" y="139"/>
                </a:lnTo>
                <a:lnTo>
                  <a:pt x="200" y="140"/>
                </a:lnTo>
                <a:lnTo>
                  <a:pt x="200" y="141"/>
                </a:lnTo>
                <a:lnTo>
                  <a:pt x="201" y="141"/>
                </a:lnTo>
                <a:lnTo>
                  <a:pt x="202" y="141"/>
                </a:lnTo>
                <a:lnTo>
                  <a:pt x="203" y="141"/>
                </a:lnTo>
                <a:lnTo>
                  <a:pt x="204" y="141"/>
                </a:lnTo>
                <a:lnTo>
                  <a:pt x="205" y="141"/>
                </a:lnTo>
                <a:lnTo>
                  <a:pt x="205" y="140"/>
                </a:lnTo>
                <a:lnTo>
                  <a:pt x="205" y="140"/>
                </a:lnTo>
                <a:lnTo>
                  <a:pt x="206" y="139"/>
                </a:lnTo>
                <a:lnTo>
                  <a:pt x="206" y="140"/>
                </a:lnTo>
                <a:lnTo>
                  <a:pt x="206" y="141"/>
                </a:lnTo>
                <a:lnTo>
                  <a:pt x="205" y="141"/>
                </a:lnTo>
                <a:lnTo>
                  <a:pt x="205" y="142"/>
                </a:lnTo>
                <a:lnTo>
                  <a:pt x="202" y="143"/>
                </a:lnTo>
                <a:lnTo>
                  <a:pt x="198" y="144"/>
                </a:lnTo>
                <a:lnTo>
                  <a:pt x="196" y="145"/>
                </a:lnTo>
                <a:lnTo>
                  <a:pt x="195" y="146"/>
                </a:lnTo>
                <a:close/>
                <a:moveTo>
                  <a:pt x="186" y="143"/>
                </a:moveTo>
                <a:lnTo>
                  <a:pt x="185" y="143"/>
                </a:lnTo>
                <a:lnTo>
                  <a:pt x="185" y="144"/>
                </a:lnTo>
                <a:lnTo>
                  <a:pt x="184" y="144"/>
                </a:lnTo>
                <a:lnTo>
                  <a:pt x="184" y="143"/>
                </a:lnTo>
                <a:lnTo>
                  <a:pt x="185" y="143"/>
                </a:lnTo>
                <a:lnTo>
                  <a:pt x="186" y="143"/>
                </a:lnTo>
                <a:close/>
                <a:moveTo>
                  <a:pt x="186" y="142"/>
                </a:moveTo>
                <a:lnTo>
                  <a:pt x="186" y="143"/>
                </a:lnTo>
                <a:lnTo>
                  <a:pt x="186" y="142"/>
                </a:lnTo>
                <a:close/>
                <a:moveTo>
                  <a:pt x="189" y="140"/>
                </a:moveTo>
                <a:lnTo>
                  <a:pt x="189" y="141"/>
                </a:lnTo>
                <a:lnTo>
                  <a:pt x="189" y="140"/>
                </a:lnTo>
                <a:close/>
                <a:moveTo>
                  <a:pt x="158" y="138"/>
                </a:moveTo>
                <a:lnTo>
                  <a:pt x="158" y="139"/>
                </a:lnTo>
                <a:lnTo>
                  <a:pt x="158" y="138"/>
                </a:lnTo>
                <a:close/>
                <a:moveTo>
                  <a:pt x="164" y="136"/>
                </a:moveTo>
                <a:lnTo>
                  <a:pt x="163" y="136"/>
                </a:lnTo>
                <a:lnTo>
                  <a:pt x="163" y="137"/>
                </a:lnTo>
                <a:lnTo>
                  <a:pt x="163" y="136"/>
                </a:lnTo>
                <a:lnTo>
                  <a:pt x="164" y="136"/>
                </a:lnTo>
                <a:close/>
                <a:moveTo>
                  <a:pt x="163" y="136"/>
                </a:moveTo>
                <a:lnTo>
                  <a:pt x="162" y="136"/>
                </a:lnTo>
                <a:lnTo>
                  <a:pt x="163" y="136"/>
                </a:lnTo>
                <a:lnTo>
                  <a:pt x="163" y="135"/>
                </a:lnTo>
                <a:lnTo>
                  <a:pt x="164" y="135"/>
                </a:lnTo>
                <a:lnTo>
                  <a:pt x="163" y="135"/>
                </a:lnTo>
                <a:lnTo>
                  <a:pt x="163" y="136"/>
                </a:lnTo>
                <a:close/>
                <a:moveTo>
                  <a:pt x="162" y="135"/>
                </a:moveTo>
                <a:lnTo>
                  <a:pt x="162" y="136"/>
                </a:lnTo>
                <a:lnTo>
                  <a:pt x="162" y="135"/>
                </a:lnTo>
                <a:close/>
                <a:moveTo>
                  <a:pt x="164" y="136"/>
                </a:moveTo>
                <a:lnTo>
                  <a:pt x="164" y="135"/>
                </a:lnTo>
                <a:lnTo>
                  <a:pt x="165" y="135"/>
                </a:lnTo>
                <a:lnTo>
                  <a:pt x="164" y="136"/>
                </a:lnTo>
                <a:close/>
                <a:moveTo>
                  <a:pt x="177" y="125"/>
                </a:moveTo>
                <a:lnTo>
                  <a:pt x="177" y="125"/>
                </a:lnTo>
                <a:lnTo>
                  <a:pt x="177" y="126"/>
                </a:lnTo>
                <a:lnTo>
                  <a:pt x="177" y="125"/>
                </a:lnTo>
                <a:lnTo>
                  <a:pt x="176" y="125"/>
                </a:lnTo>
                <a:lnTo>
                  <a:pt x="178" y="124"/>
                </a:lnTo>
                <a:lnTo>
                  <a:pt x="178" y="125"/>
                </a:lnTo>
                <a:lnTo>
                  <a:pt x="177" y="125"/>
                </a:lnTo>
                <a:close/>
                <a:moveTo>
                  <a:pt x="181" y="123"/>
                </a:moveTo>
                <a:lnTo>
                  <a:pt x="180" y="123"/>
                </a:lnTo>
                <a:lnTo>
                  <a:pt x="181" y="122"/>
                </a:lnTo>
                <a:lnTo>
                  <a:pt x="182" y="121"/>
                </a:lnTo>
                <a:lnTo>
                  <a:pt x="183" y="121"/>
                </a:lnTo>
                <a:lnTo>
                  <a:pt x="181" y="123"/>
                </a:lnTo>
                <a:close/>
                <a:moveTo>
                  <a:pt x="222" y="116"/>
                </a:moveTo>
                <a:lnTo>
                  <a:pt x="222" y="116"/>
                </a:lnTo>
                <a:lnTo>
                  <a:pt x="221" y="116"/>
                </a:lnTo>
                <a:lnTo>
                  <a:pt x="221" y="116"/>
                </a:lnTo>
                <a:lnTo>
                  <a:pt x="222" y="116"/>
                </a:lnTo>
                <a:lnTo>
                  <a:pt x="223" y="115"/>
                </a:lnTo>
                <a:lnTo>
                  <a:pt x="223" y="115"/>
                </a:lnTo>
                <a:lnTo>
                  <a:pt x="224" y="115"/>
                </a:lnTo>
                <a:lnTo>
                  <a:pt x="224" y="114"/>
                </a:lnTo>
                <a:lnTo>
                  <a:pt x="224" y="115"/>
                </a:lnTo>
                <a:lnTo>
                  <a:pt x="223" y="115"/>
                </a:lnTo>
                <a:lnTo>
                  <a:pt x="223" y="115"/>
                </a:lnTo>
                <a:lnTo>
                  <a:pt x="223" y="116"/>
                </a:lnTo>
                <a:lnTo>
                  <a:pt x="222" y="116"/>
                </a:lnTo>
                <a:close/>
                <a:moveTo>
                  <a:pt x="180" y="119"/>
                </a:moveTo>
                <a:lnTo>
                  <a:pt x="179" y="119"/>
                </a:lnTo>
                <a:lnTo>
                  <a:pt x="181" y="118"/>
                </a:lnTo>
                <a:lnTo>
                  <a:pt x="180" y="119"/>
                </a:lnTo>
                <a:close/>
                <a:moveTo>
                  <a:pt x="185" y="118"/>
                </a:moveTo>
                <a:lnTo>
                  <a:pt x="186" y="118"/>
                </a:lnTo>
                <a:lnTo>
                  <a:pt x="186" y="117"/>
                </a:lnTo>
                <a:lnTo>
                  <a:pt x="187" y="116"/>
                </a:lnTo>
                <a:lnTo>
                  <a:pt x="188" y="115"/>
                </a:lnTo>
                <a:lnTo>
                  <a:pt x="189" y="116"/>
                </a:lnTo>
                <a:lnTo>
                  <a:pt x="188" y="116"/>
                </a:lnTo>
                <a:lnTo>
                  <a:pt x="188" y="116"/>
                </a:lnTo>
                <a:lnTo>
                  <a:pt x="187" y="116"/>
                </a:lnTo>
                <a:lnTo>
                  <a:pt x="187" y="117"/>
                </a:lnTo>
                <a:lnTo>
                  <a:pt x="187" y="118"/>
                </a:lnTo>
                <a:lnTo>
                  <a:pt x="186" y="118"/>
                </a:lnTo>
                <a:lnTo>
                  <a:pt x="185" y="118"/>
                </a:lnTo>
                <a:close/>
                <a:moveTo>
                  <a:pt x="231" y="113"/>
                </a:moveTo>
                <a:lnTo>
                  <a:pt x="231" y="112"/>
                </a:lnTo>
                <a:lnTo>
                  <a:pt x="232" y="112"/>
                </a:lnTo>
                <a:lnTo>
                  <a:pt x="232" y="111"/>
                </a:lnTo>
                <a:lnTo>
                  <a:pt x="232" y="111"/>
                </a:lnTo>
                <a:lnTo>
                  <a:pt x="232" y="112"/>
                </a:lnTo>
                <a:lnTo>
                  <a:pt x="232" y="113"/>
                </a:lnTo>
                <a:lnTo>
                  <a:pt x="231" y="113"/>
                </a:lnTo>
                <a:close/>
                <a:moveTo>
                  <a:pt x="228" y="114"/>
                </a:moveTo>
                <a:lnTo>
                  <a:pt x="229" y="113"/>
                </a:lnTo>
                <a:lnTo>
                  <a:pt x="229" y="114"/>
                </a:lnTo>
                <a:lnTo>
                  <a:pt x="228" y="114"/>
                </a:lnTo>
                <a:lnTo>
                  <a:pt x="228" y="115"/>
                </a:lnTo>
                <a:lnTo>
                  <a:pt x="227" y="115"/>
                </a:lnTo>
                <a:lnTo>
                  <a:pt x="227" y="114"/>
                </a:lnTo>
                <a:lnTo>
                  <a:pt x="228" y="114"/>
                </a:lnTo>
                <a:close/>
                <a:moveTo>
                  <a:pt x="387" y="105"/>
                </a:moveTo>
                <a:lnTo>
                  <a:pt x="387" y="105"/>
                </a:lnTo>
                <a:lnTo>
                  <a:pt x="386" y="104"/>
                </a:lnTo>
                <a:lnTo>
                  <a:pt x="387" y="104"/>
                </a:lnTo>
                <a:lnTo>
                  <a:pt x="387" y="105"/>
                </a:lnTo>
                <a:close/>
                <a:moveTo>
                  <a:pt x="214" y="135"/>
                </a:moveTo>
                <a:lnTo>
                  <a:pt x="213" y="135"/>
                </a:lnTo>
                <a:lnTo>
                  <a:pt x="213" y="136"/>
                </a:lnTo>
                <a:lnTo>
                  <a:pt x="212" y="136"/>
                </a:lnTo>
                <a:lnTo>
                  <a:pt x="213" y="136"/>
                </a:lnTo>
                <a:lnTo>
                  <a:pt x="213" y="135"/>
                </a:lnTo>
                <a:lnTo>
                  <a:pt x="214" y="135"/>
                </a:lnTo>
                <a:close/>
                <a:moveTo>
                  <a:pt x="182" y="113"/>
                </a:moveTo>
                <a:lnTo>
                  <a:pt x="182" y="112"/>
                </a:lnTo>
                <a:lnTo>
                  <a:pt x="183" y="111"/>
                </a:lnTo>
                <a:lnTo>
                  <a:pt x="184" y="111"/>
                </a:lnTo>
                <a:lnTo>
                  <a:pt x="184" y="112"/>
                </a:lnTo>
                <a:lnTo>
                  <a:pt x="184" y="113"/>
                </a:lnTo>
                <a:lnTo>
                  <a:pt x="182" y="113"/>
                </a:lnTo>
                <a:close/>
                <a:moveTo>
                  <a:pt x="187" y="111"/>
                </a:moveTo>
                <a:lnTo>
                  <a:pt x="187" y="110"/>
                </a:lnTo>
                <a:lnTo>
                  <a:pt x="187" y="109"/>
                </a:lnTo>
                <a:lnTo>
                  <a:pt x="187" y="108"/>
                </a:lnTo>
                <a:lnTo>
                  <a:pt x="190" y="107"/>
                </a:lnTo>
                <a:lnTo>
                  <a:pt x="191" y="107"/>
                </a:lnTo>
                <a:lnTo>
                  <a:pt x="192" y="107"/>
                </a:lnTo>
                <a:lnTo>
                  <a:pt x="192" y="106"/>
                </a:lnTo>
                <a:lnTo>
                  <a:pt x="193" y="106"/>
                </a:lnTo>
                <a:lnTo>
                  <a:pt x="194" y="107"/>
                </a:lnTo>
                <a:lnTo>
                  <a:pt x="195" y="107"/>
                </a:lnTo>
                <a:lnTo>
                  <a:pt x="196" y="108"/>
                </a:lnTo>
                <a:lnTo>
                  <a:pt x="195" y="110"/>
                </a:lnTo>
                <a:lnTo>
                  <a:pt x="194" y="110"/>
                </a:lnTo>
                <a:lnTo>
                  <a:pt x="190" y="112"/>
                </a:lnTo>
                <a:lnTo>
                  <a:pt x="190" y="111"/>
                </a:lnTo>
                <a:lnTo>
                  <a:pt x="189" y="111"/>
                </a:lnTo>
                <a:lnTo>
                  <a:pt x="188" y="111"/>
                </a:lnTo>
                <a:lnTo>
                  <a:pt x="187" y="112"/>
                </a:lnTo>
                <a:lnTo>
                  <a:pt x="187" y="111"/>
                </a:lnTo>
                <a:close/>
                <a:moveTo>
                  <a:pt x="239" y="107"/>
                </a:moveTo>
                <a:lnTo>
                  <a:pt x="239" y="106"/>
                </a:lnTo>
                <a:lnTo>
                  <a:pt x="240" y="106"/>
                </a:lnTo>
                <a:lnTo>
                  <a:pt x="240" y="105"/>
                </a:lnTo>
                <a:lnTo>
                  <a:pt x="241" y="106"/>
                </a:lnTo>
                <a:lnTo>
                  <a:pt x="240" y="106"/>
                </a:lnTo>
                <a:lnTo>
                  <a:pt x="239" y="107"/>
                </a:lnTo>
                <a:close/>
                <a:moveTo>
                  <a:pt x="221" y="96"/>
                </a:moveTo>
                <a:lnTo>
                  <a:pt x="220" y="97"/>
                </a:lnTo>
                <a:lnTo>
                  <a:pt x="219" y="97"/>
                </a:lnTo>
                <a:lnTo>
                  <a:pt x="220" y="97"/>
                </a:lnTo>
                <a:lnTo>
                  <a:pt x="220" y="96"/>
                </a:lnTo>
                <a:lnTo>
                  <a:pt x="221" y="96"/>
                </a:lnTo>
                <a:close/>
                <a:moveTo>
                  <a:pt x="219" y="96"/>
                </a:moveTo>
                <a:lnTo>
                  <a:pt x="219" y="95"/>
                </a:lnTo>
                <a:lnTo>
                  <a:pt x="220" y="94"/>
                </a:lnTo>
                <a:lnTo>
                  <a:pt x="219" y="95"/>
                </a:lnTo>
                <a:lnTo>
                  <a:pt x="218" y="95"/>
                </a:lnTo>
                <a:lnTo>
                  <a:pt x="220" y="93"/>
                </a:lnTo>
                <a:lnTo>
                  <a:pt x="219" y="93"/>
                </a:lnTo>
                <a:lnTo>
                  <a:pt x="218" y="92"/>
                </a:lnTo>
                <a:lnTo>
                  <a:pt x="219" y="92"/>
                </a:lnTo>
                <a:lnTo>
                  <a:pt x="219" y="91"/>
                </a:lnTo>
                <a:lnTo>
                  <a:pt x="221" y="91"/>
                </a:lnTo>
                <a:lnTo>
                  <a:pt x="222" y="90"/>
                </a:lnTo>
                <a:lnTo>
                  <a:pt x="223" y="89"/>
                </a:lnTo>
                <a:lnTo>
                  <a:pt x="223" y="91"/>
                </a:lnTo>
                <a:lnTo>
                  <a:pt x="222" y="92"/>
                </a:lnTo>
                <a:lnTo>
                  <a:pt x="222" y="93"/>
                </a:lnTo>
                <a:lnTo>
                  <a:pt x="222" y="94"/>
                </a:lnTo>
                <a:lnTo>
                  <a:pt x="219" y="96"/>
                </a:lnTo>
                <a:close/>
                <a:moveTo>
                  <a:pt x="219" y="90"/>
                </a:moveTo>
                <a:lnTo>
                  <a:pt x="220" y="88"/>
                </a:lnTo>
                <a:lnTo>
                  <a:pt x="220" y="89"/>
                </a:lnTo>
                <a:lnTo>
                  <a:pt x="219" y="90"/>
                </a:lnTo>
                <a:close/>
                <a:moveTo>
                  <a:pt x="223" y="92"/>
                </a:moveTo>
                <a:lnTo>
                  <a:pt x="224" y="91"/>
                </a:lnTo>
                <a:lnTo>
                  <a:pt x="223" y="92"/>
                </a:lnTo>
                <a:close/>
                <a:moveTo>
                  <a:pt x="230" y="88"/>
                </a:moveTo>
                <a:lnTo>
                  <a:pt x="229" y="89"/>
                </a:lnTo>
                <a:lnTo>
                  <a:pt x="230" y="88"/>
                </a:lnTo>
                <a:lnTo>
                  <a:pt x="230" y="88"/>
                </a:lnTo>
                <a:lnTo>
                  <a:pt x="230" y="88"/>
                </a:lnTo>
                <a:close/>
                <a:moveTo>
                  <a:pt x="236" y="83"/>
                </a:moveTo>
                <a:lnTo>
                  <a:pt x="236" y="84"/>
                </a:lnTo>
                <a:lnTo>
                  <a:pt x="235" y="84"/>
                </a:lnTo>
                <a:lnTo>
                  <a:pt x="235" y="83"/>
                </a:lnTo>
                <a:lnTo>
                  <a:pt x="236" y="83"/>
                </a:lnTo>
                <a:close/>
                <a:moveTo>
                  <a:pt x="234" y="83"/>
                </a:moveTo>
                <a:lnTo>
                  <a:pt x="234" y="82"/>
                </a:lnTo>
                <a:lnTo>
                  <a:pt x="234" y="81"/>
                </a:lnTo>
                <a:lnTo>
                  <a:pt x="235" y="80"/>
                </a:lnTo>
                <a:lnTo>
                  <a:pt x="235" y="81"/>
                </a:lnTo>
                <a:lnTo>
                  <a:pt x="235" y="82"/>
                </a:lnTo>
                <a:lnTo>
                  <a:pt x="235" y="83"/>
                </a:lnTo>
                <a:lnTo>
                  <a:pt x="234" y="83"/>
                </a:lnTo>
                <a:close/>
                <a:moveTo>
                  <a:pt x="233" y="81"/>
                </a:moveTo>
                <a:lnTo>
                  <a:pt x="233" y="80"/>
                </a:lnTo>
                <a:lnTo>
                  <a:pt x="234" y="79"/>
                </a:lnTo>
                <a:lnTo>
                  <a:pt x="235" y="79"/>
                </a:lnTo>
                <a:lnTo>
                  <a:pt x="233" y="81"/>
                </a:lnTo>
                <a:close/>
                <a:moveTo>
                  <a:pt x="231" y="79"/>
                </a:moveTo>
                <a:lnTo>
                  <a:pt x="231" y="80"/>
                </a:lnTo>
                <a:lnTo>
                  <a:pt x="231" y="81"/>
                </a:lnTo>
                <a:lnTo>
                  <a:pt x="230" y="81"/>
                </a:lnTo>
                <a:lnTo>
                  <a:pt x="230" y="80"/>
                </a:lnTo>
                <a:lnTo>
                  <a:pt x="231" y="79"/>
                </a:lnTo>
                <a:close/>
                <a:moveTo>
                  <a:pt x="236" y="80"/>
                </a:moveTo>
                <a:lnTo>
                  <a:pt x="237" y="79"/>
                </a:lnTo>
                <a:lnTo>
                  <a:pt x="237" y="80"/>
                </a:lnTo>
                <a:lnTo>
                  <a:pt x="236" y="80"/>
                </a:lnTo>
                <a:close/>
                <a:moveTo>
                  <a:pt x="235" y="83"/>
                </a:moveTo>
                <a:lnTo>
                  <a:pt x="235" y="82"/>
                </a:lnTo>
                <a:lnTo>
                  <a:pt x="235" y="81"/>
                </a:lnTo>
                <a:lnTo>
                  <a:pt x="236" y="81"/>
                </a:lnTo>
                <a:lnTo>
                  <a:pt x="236" y="82"/>
                </a:lnTo>
                <a:lnTo>
                  <a:pt x="235" y="83"/>
                </a:lnTo>
                <a:close/>
                <a:moveTo>
                  <a:pt x="241" y="77"/>
                </a:moveTo>
                <a:lnTo>
                  <a:pt x="241" y="78"/>
                </a:lnTo>
                <a:lnTo>
                  <a:pt x="240" y="79"/>
                </a:lnTo>
                <a:lnTo>
                  <a:pt x="240" y="78"/>
                </a:lnTo>
                <a:lnTo>
                  <a:pt x="240" y="76"/>
                </a:lnTo>
                <a:lnTo>
                  <a:pt x="240" y="75"/>
                </a:lnTo>
                <a:lnTo>
                  <a:pt x="241" y="75"/>
                </a:lnTo>
                <a:lnTo>
                  <a:pt x="241" y="76"/>
                </a:lnTo>
                <a:lnTo>
                  <a:pt x="241" y="77"/>
                </a:lnTo>
                <a:close/>
                <a:moveTo>
                  <a:pt x="236" y="79"/>
                </a:moveTo>
                <a:lnTo>
                  <a:pt x="238" y="77"/>
                </a:lnTo>
                <a:lnTo>
                  <a:pt x="238" y="78"/>
                </a:lnTo>
                <a:lnTo>
                  <a:pt x="237" y="79"/>
                </a:lnTo>
                <a:lnTo>
                  <a:pt x="236" y="79"/>
                </a:lnTo>
                <a:close/>
                <a:moveTo>
                  <a:pt x="238" y="76"/>
                </a:moveTo>
                <a:lnTo>
                  <a:pt x="237" y="77"/>
                </a:lnTo>
                <a:lnTo>
                  <a:pt x="237" y="76"/>
                </a:lnTo>
                <a:lnTo>
                  <a:pt x="238" y="76"/>
                </a:lnTo>
                <a:close/>
                <a:moveTo>
                  <a:pt x="249" y="70"/>
                </a:moveTo>
                <a:lnTo>
                  <a:pt x="249" y="70"/>
                </a:lnTo>
                <a:lnTo>
                  <a:pt x="248" y="70"/>
                </a:lnTo>
                <a:lnTo>
                  <a:pt x="247" y="70"/>
                </a:lnTo>
                <a:lnTo>
                  <a:pt x="247" y="70"/>
                </a:lnTo>
                <a:lnTo>
                  <a:pt x="247" y="69"/>
                </a:lnTo>
                <a:lnTo>
                  <a:pt x="249" y="70"/>
                </a:lnTo>
                <a:close/>
                <a:moveTo>
                  <a:pt x="324" y="61"/>
                </a:moveTo>
                <a:lnTo>
                  <a:pt x="323" y="61"/>
                </a:lnTo>
                <a:lnTo>
                  <a:pt x="323" y="61"/>
                </a:lnTo>
                <a:lnTo>
                  <a:pt x="322" y="62"/>
                </a:lnTo>
                <a:lnTo>
                  <a:pt x="322" y="61"/>
                </a:lnTo>
                <a:lnTo>
                  <a:pt x="323" y="61"/>
                </a:lnTo>
                <a:lnTo>
                  <a:pt x="322" y="61"/>
                </a:lnTo>
                <a:lnTo>
                  <a:pt x="321" y="61"/>
                </a:lnTo>
                <a:lnTo>
                  <a:pt x="320" y="61"/>
                </a:lnTo>
                <a:lnTo>
                  <a:pt x="319" y="61"/>
                </a:lnTo>
                <a:lnTo>
                  <a:pt x="319" y="61"/>
                </a:lnTo>
                <a:lnTo>
                  <a:pt x="319" y="61"/>
                </a:lnTo>
                <a:lnTo>
                  <a:pt x="318" y="61"/>
                </a:lnTo>
                <a:lnTo>
                  <a:pt x="318" y="61"/>
                </a:lnTo>
                <a:lnTo>
                  <a:pt x="317" y="60"/>
                </a:lnTo>
                <a:lnTo>
                  <a:pt x="318" y="60"/>
                </a:lnTo>
                <a:lnTo>
                  <a:pt x="318" y="59"/>
                </a:lnTo>
                <a:lnTo>
                  <a:pt x="319" y="59"/>
                </a:lnTo>
                <a:lnTo>
                  <a:pt x="319" y="58"/>
                </a:lnTo>
                <a:lnTo>
                  <a:pt x="320" y="58"/>
                </a:lnTo>
                <a:lnTo>
                  <a:pt x="319" y="59"/>
                </a:lnTo>
                <a:lnTo>
                  <a:pt x="319" y="60"/>
                </a:lnTo>
                <a:lnTo>
                  <a:pt x="320" y="59"/>
                </a:lnTo>
                <a:lnTo>
                  <a:pt x="321" y="58"/>
                </a:lnTo>
                <a:lnTo>
                  <a:pt x="321" y="59"/>
                </a:lnTo>
                <a:lnTo>
                  <a:pt x="322" y="58"/>
                </a:lnTo>
                <a:lnTo>
                  <a:pt x="322" y="57"/>
                </a:lnTo>
                <a:lnTo>
                  <a:pt x="323" y="57"/>
                </a:lnTo>
                <a:lnTo>
                  <a:pt x="323" y="57"/>
                </a:lnTo>
                <a:lnTo>
                  <a:pt x="323" y="58"/>
                </a:lnTo>
                <a:lnTo>
                  <a:pt x="324" y="59"/>
                </a:lnTo>
                <a:lnTo>
                  <a:pt x="324" y="60"/>
                </a:lnTo>
                <a:lnTo>
                  <a:pt x="324" y="61"/>
                </a:lnTo>
                <a:close/>
                <a:moveTo>
                  <a:pt x="252" y="66"/>
                </a:moveTo>
                <a:lnTo>
                  <a:pt x="250" y="67"/>
                </a:lnTo>
                <a:lnTo>
                  <a:pt x="250" y="66"/>
                </a:lnTo>
                <a:lnTo>
                  <a:pt x="250" y="65"/>
                </a:lnTo>
                <a:lnTo>
                  <a:pt x="251" y="63"/>
                </a:lnTo>
                <a:lnTo>
                  <a:pt x="252" y="63"/>
                </a:lnTo>
                <a:lnTo>
                  <a:pt x="251" y="62"/>
                </a:lnTo>
                <a:lnTo>
                  <a:pt x="252" y="61"/>
                </a:lnTo>
                <a:lnTo>
                  <a:pt x="252" y="61"/>
                </a:lnTo>
                <a:lnTo>
                  <a:pt x="253" y="61"/>
                </a:lnTo>
                <a:lnTo>
                  <a:pt x="254" y="62"/>
                </a:lnTo>
                <a:lnTo>
                  <a:pt x="254" y="63"/>
                </a:lnTo>
                <a:lnTo>
                  <a:pt x="253" y="63"/>
                </a:lnTo>
                <a:lnTo>
                  <a:pt x="254" y="64"/>
                </a:lnTo>
                <a:lnTo>
                  <a:pt x="253" y="64"/>
                </a:lnTo>
                <a:lnTo>
                  <a:pt x="252" y="65"/>
                </a:lnTo>
                <a:lnTo>
                  <a:pt x="252" y="66"/>
                </a:lnTo>
                <a:close/>
                <a:moveTo>
                  <a:pt x="250" y="66"/>
                </a:moveTo>
                <a:lnTo>
                  <a:pt x="249" y="67"/>
                </a:lnTo>
                <a:lnTo>
                  <a:pt x="250" y="65"/>
                </a:lnTo>
                <a:lnTo>
                  <a:pt x="250" y="66"/>
                </a:lnTo>
                <a:close/>
                <a:moveTo>
                  <a:pt x="255" y="62"/>
                </a:moveTo>
                <a:lnTo>
                  <a:pt x="253" y="61"/>
                </a:lnTo>
                <a:lnTo>
                  <a:pt x="253" y="61"/>
                </a:lnTo>
                <a:lnTo>
                  <a:pt x="253" y="60"/>
                </a:lnTo>
                <a:lnTo>
                  <a:pt x="253" y="59"/>
                </a:lnTo>
                <a:lnTo>
                  <a:pt x="252" y="58"/>
                </a:lnTo>
                <a:lnTo>
                  <a:pt x="252" y="56"/>
                </a:lnTo>
                <a:lnTo>
                  <a:pt x="252" y="54"/>
                </a:lnTo>
                <a:lnTo>
                  <a:pt x="252" y="53"/>
                </a:lnTo>
                <a:lnTo>
                  <a:pt x="251" y="52"/>
                </a:lnTo>
                <a:lnTo>
                  <a:pt x="251" y="52"/>
                </a:lnTo>
                <a:lnTo>
                  <a:pt x="252" y="51"/>
                </a:lnTo>
                <a:lnTo>
                  <a:pt x="253" y="49"/>
                </a:lnTo>
                <a:lnTo>
                  <a:pt x="254" y="49"/>
                </a:lnTo>
                <a:lnTo>
                  <a:pt x="255" y="48"/>
                </a:lnTo>
                <a:lnTo>
                  <a:pt x="258" y="46"/>
                </a:lnTo>
                <a:lnTo>
                  <a:pt x="259" y="46"/>
                </a:lnTo>
                <a:lnTo>
                  <a:pt x="261" y="45"/>
                </a:lnTo>
                <a:lnTo>
                  <a:pt x="262" y="45"/>
                </a:lnTo>
                <a:lnTo>
                  <a:pt x="264" y="45"/>
                </a:lnTo>
                <a:lnTo>
                  <a:pt x="268" y="45"/>
                </a:lnTo>
                <a:lnTo>
                  <a:pt x="269" y="45"/>
                </a:lnTo>
                <a:lnTo>
                  <a:pt x="270" y="46"/>
                </a:lnTo>
                <a:lnTo>
                  <a:pt x="271" y="46"/>
                </a:lnTo>
                <a:lnTo>
                  <a:pt x="272" y="46"/>
                </a:lnTo>
                <a:lnTo>
                  <a:pt x="272" y="47"/>
                </a:lnTo>
                <a:lnTo>
                  <a:pt x="272" y="48"/>
                </a:lnTo>
                <a:lnTo>
                  <a:pt x="272" y="49"/>
                </a:lnTo>
                <a:lnTo>
                  <a:pt x="272" y="51"/>
                </a:lnTo>
                <a:lnTo>
                  <a:pt x="273" y="52"/>
                </a:lnTo>
                <a:lnTo>
                  <a:pt x="272" y="52"/>
                </a:lnTo>
                <a:lnTo>
                  <a:pt x="271" y="52"/>
                </a:lnTo>
                <a:lnTo>
                  <a:pt x="270" y="52"/>
                </a:lnTo>
                <a:lnTo>
                  <a:pt x="269" y="51"/>
                </a:lnTo>
                <a:lnTo>
                  <a:pt x="269" y="52"/>
                </a:lnTo>
                <a:lnTo>
                  <a:pt x="270" y="52"/>
                </a:lnTo>
                <a:lnTo>
                  <a:pt x="269" y="53"/>
                </a:lnTo>
                <a:lnTo>
                  <a:pt x="270" y="54"/>
                </a:lnTo>
                <a:lnTo>
                  <a:pt x="269" y="55"/>
                </a:lnTo>
                <a:lnTo>
                  <a:pt x="269" y="55"/>
                </a:lnTo>
                <a:lnTo>
                  <a:pt x="269" y="56"/>
                </a:lnTo>
                <a:lnTo>
                  <a:pt x="269" y="56"/>
                </a:lnTo>
                <a:lnTo>
                  <a:pt x="268" y="55"/>
                </a:lnTo>
                <a:lnTo>
                  <a:pt x="267" y="55"/>
                </a:lnTo>
                <a:lnTo>
                  <a:pt x="266" y="54"/>
                </a:lnTo>
                <a:lnTo>
                  <a:pt x="263" y="54"/>
                </a:lnTo>
                <a:lnTo>
                  <a:pt x="263" y="55"/>
                </a:lnTo>
                <a:lnTo>
                  <a:pt x="262" y="55"/>
                </a:lnTo>
                <a:lnTo>
                  <a:pt x="261" y="55"/>
                </a:lnTo>
                <a:lnTo>
                  <a:pt x="260" y="56"/>
                </a:lnTo>
                <a:lnTo>
                  <a:pt x="260" y="55"/>
                </a:lnTo>
                <a:lnTo>
                  <a:pt x="259" y="55"/>
                </a:lnTo>
                <a:lnTo>
                  <a:pt x="259" y="56"/>
                </a:lnTo>
                <a:lnTo>
                  <a:pt x="259" y="57"/>
                </a:lnTo>
                <a:lnTo>
                  <a:pt x="258" y="57"/>
                </a:lnTo>
                <a:lnTo>
                  <a:pt x="257" y="58"/>
                </a:lnTo>
                <a:lnTo>
                  <a:pt x="257" y="59"/>
                </a:lnTo>
                <a:lnTo>
                  <a:pt x="257" y="60"/>
                </a:lnTo>
                <a:lnTo>
                  <a:pt x="258" y="61"/>
                </a:lnTo>
                <a:lnTo>
                  <a:pt x="257" y="61"/>
                </a:lnTo>
                <a:lnTo>
                  <a:pt x="258" y="61"/>
                </a:lnTo>
                <a:lnTo>
                  <a:pt x="257" y="61"/>
                </a:lnTo>
                <a:lnTo>
                  <a:pt x="256" y="61"/>
                </a:lnTo>
                <a:lnTo>
                  <a:pt x="255" y="62"/>
                </a:lnTo>
                <a:close/>
                <a:moveTo>
                  <a:pt x="282" y="44"/>
                </a:moveTo>
                <a:lnTo>
                  <a:pt x="282" y="43"/>
                </a:lnTo>
                <a:lnTo>
                  <a:pt x="283" y="43"/>
                </a:lnTo>
                <a:lnTo>
                  <a:pt x="284" y="43"/>
                </a:lnTo>
                <a:lnTo>
                  <a:pt x="283" y="44"/>
                </a:lnTo>
                <a:lnTo>
                  <a:pt x="282" y="44"/>
                </a:lnTo>
                <a:close/>
                <a:moveTo>
                  <a:pt x="275" y="45"/>
                </a:moveTo>
                <a:lnTo>
                  <a:pt x="276" y="45"/>
                </a:lnTo>
                <a:lnTo>
                  <a:pt x="277" y="45"/>
                </a:lnTo>
                <a:lnTo>
                  <a:pt x="277" y="47"/>
                </a:lnTo>
                <a:lnTo>
                  <a:pt x="278" y="47"/>
                </a:lnTo>
                <a:lnTo>
                  <a:pt x="278" y="48"/>
                </a:lnTo>
                <a:lnTo>
                  <a:pt x="278" y="49"/>
                </a:lnTo>
                <a:lnTo>
                  <a:pt x="279" y="50"/>
                </a:lnTo>
                <a:lnTo>
                  <a:pt x="279" y="51"/>
                </a:lnTo>
                <a:lnTo>
                  <a:pt x="280" y="51"/>
                </a:lnTo>
                <a:lnTo>
                  <a:pt x="282" y="52"/>
                </a:lnTo>
                <a:lnTo>
                  <a:pt x="283" y="53"/>
                </a:lnTo>
                <a:lnTo>
                  <a:pt x="282" y="53"/>
                </a:lnTo>
                <a:lnTo>
                  <a:pt x="281" y="53"/>
                </a:lnTo>
                <a:lnTo>
                  <a:pt x="281" y="54"/>
                </a:lnTo>
                <a:lnTo>
                  <a:pt x="280" y="54"/>
                </a:lnTo>
                <a:lnTo>
                  <a:pt x="279" y="54"/>
                </a:lnTo>
                <a:lnTo>
                  <a:pt x="279" y="55"/>
                </a:lnTo>
                <a:lnTo>
                  <a:pt x="278" y="54"/>
                </a:lnTo>
                <a:lnTo>
                  <a:pt x="278" y="55"/>
                </a:lnTo>
                <a:lnTo>
                  <a:pt x="278" y="55"/>
                </a:lnTo>
                <a:lnTo>
                  <a:pt x="277" y="55"/>
                </a:lnTo>
                <a:lnTo>
                  <a:pt x="276" y="54"/>
                </a:lnTo>
                <a:lnTo>
                  <a:pt x="275" y="54"/>
                </a:lnTo>
                <a:lnTo>
                  <a:pt x="274" y="54"/>
                </a:lnTo>
                <a:lnTo>
                  <a:pt x="273" y="54"/>
                </a:lnTo>
                <a:lnTo>
                  <a:pt x="273" y="53"/>
                </a:lnTo>
                <a:lnTo>
                  <a:pt x="274" y="53"/>
                </a:lnTo>
                <a:lnTo>
                  <a:pt x="275" y="53"/>
                </a:lnTo>
                <a:lnTo>
                  <a:pt x="275" y="52"/>
                </a:lnTo>
                <a:lnTo>
                  <a:pt x="275" y="52"/>
                </a:lnTo>
                <a:lnTo>
                  <a:pt x="274" y="52"/>
                </a:lnTo>
                <a:lnTo>
                  <a:pt x="274" y="51"/>
                </a:lnTo>
                <a:lnTo>
                  <a:pt x="273" y="50"/>
                </a:lnTo>
                <a:lnTo>
                  <a:pt x="273" y="49"/>
                </a:lnTo>
                <a:lnTo>
                  <a:pt x="273" y="47"/>
                </a:lnTo>
                <a:lnTo>
                  <a:pt x="273" y="46"/>
                </a:lnTo>
                <a:lnTo>
                  <a:pt x="275" y="45"/>
                </a:lnTo>
                <a:close/>
                <a:moveTo>
                  <a:pt x="288" y="46"/>
                </a:moveTo>
                <a:lnTo>
                  <a:pt x="290" y="46"/>
                </a:lnTo>
                <a:lnTo>
                  <a:pt x="288" y="47"/>
                </a:lnTo>
                <a:lnTo>
                  <a:pt x="288" y="46"/>
                </a:lnTo>
                <a:close/>
                <a:moveTo>
                  <a:pt x="287" y="47"/>
                </a:moveTo>
                <a:lnTo>
                  <a:pt x="287" y="47"/>
                </a:lnTo>
                <a:lnTo>
                  <a:pt x="287" y="46"/>
                </a:lnTo>
                <a:lnTo>
                  <a:pt x="287" y="47"/>
                </a:lnTo>
                <a:close/>
                <a:moveTo>
                  <a:pt x="288" y="47"/>
                </a:moveTo>
                <a:lnTo>
                  <a:pt x="289" y="47"/>
                </a:lnTo>
                <a:lnTo>
                  <a:pt x="290" y="48"/>
                </a:lnTo>
                <a:lnTo>
                  <a:pt x="287" y="48"/>
                </a:lnTo>
                <a:lnTo>
                  <a:pt x="288" y="48"/>
                </a:lnTo>
                <a:lnTo>
                  <a:pt x="288" y="47"/>
                </a:lnTo>
                <a:close/>
                <a:moveTo>
                  <a:pt x="285" y="49"/>
                </a:moveTo>
                <a:lnTo>
                  <a:pt x="286" y="50"/>
                </a:lnTo>
                <a:lnTo>
                  <a:pt x="287" y="51"/>
                </a:lnTo>
                <a:lnTo>
                  <a:pt x="286" y="51"/>
                </a:lnTo>
                <a:lnTo>
                  <a:pt x="285" y="51"/>
                </a:lnTo>
                <a:lnTo>
                  <a:pt x="285" y="50"/>
                </a:lnTo>
                <a:lnTo>
                  <a:pt x="285" y="51"/>
                </a:lnTo>
                <a:lnTo>
                  <a:pt x="285" y="52"/>
                </a:lnTo>
                <a:lnTo>
                  <a:pt x="284" y="52"/>
                </a:lnTo>
                <a:lnTo>
                  <a:pt x="283" y="51"/>
                </a:lnTo>
                <a:lnTo>
                  <a:pt x="283" y="50"/>
                </a:lnTo>
                <a:lnTo>
                  <a:pt x="282" y="50"/>
                </a:lnTo>
                <a:lnTo>
                  <a:pt x="282" y="49"/>
                </a:lnTo>
                <a:lnTo>
                  <a:pt x="282" y="48"/>
                </a:lnTo>
                <a:lnTo>
                  <a:pt x="283" y="48"/>
                </a:lnTo>
                <a:lnTo>
                  <a:pt x="284" y="49"/>
                </a:lnTo>
                <a:lnTo>
                  <a:pt x="284" y="48"/>
                </a:lnTo>
                <a:lnTo>
                  <a:pt x="285" y="49"/>
                </a:lnTo>
                <a:close/>
                <a:moveTo>
                  <a:pt x="287" y="50"/>
                </a:moveTo>
                <a:lnTo>
                  <a:pt x="287" y="49"/>
                </a:lnTo>
                <a:lnTo>
                  <a:pt x="287" y="49"/>
                </a:lnTo>
                <a:lnTo>
                  <a:pt x="288" y="49"/>
                </a:lnTo>
                <a:lnTo>
                  <a:pt x="289" y="49"/>
                </a:lnTo>
                <a:lnTo>
                  <a:pt x="290" y="49"/>
                </a:lnTo>
                <a:lnTo>
                  <a:pt x="291" y="49"/>
                </a:lnTo>
                <a:lnTo>
                  <a:pt x="292" y="50"/>
                </a:lnTo>
                <a:lnTo>
                  <a:pt x="292" y="51"/>
                </a:lnTo>
                <a:lnTo>
                  <a:pt x="292" y="52"/>
                </a:lnTo>
                <a:lnTo>
                  <a:pt x="291" y="52"/>
                </a:lnTo>
                <a:lnTo>
                  <a:pt x="291" y="52"/>
                </a:lnTo>
                <a:lnTo>
                  <a:pt x="292" y="52"/>
                </a:lnTo>
                <a:lnTo>
                  <a:pt x="291" y="52"/>
                </a:lnTo>
                <a:lnTo>
                  <a:pt x="290" y="52"/>
                </a:lnTo>
                <a:lnTo>
                  <a:pt x="289" y="52"/>
                </a:lnTo>
                <a:lnTo>
                  <a:pt x="289" y="52"/>
                </a:lnTo>
                <a:lnTo>
                  <a:pt x="288" y="52"/>
                </a:lnTo>
                <a:lnTo>
                  <a:pt x="288" y="51"/>
                </a:lnTo>
                <a:lnTo>
                  <a:pt x="287" y="50"/>
                </a:lnTo>
                <a:close/>
                <a:moveTo>
                  <a:pt x="296" y="52"/>
                </a:moveTo>
                <a:lnTo>
                  <a:pt x="294" y="52"/>
                </a:lnTo>
                <a:lnTo>
                  <a:pt x="293" y="51"/>
                </a:lnTo>
                <a:lnTo>
                  <a:pt x="293" y="50"/>
                </a:lnTo>
                <a:lnTo>
                  <a:pt x="295" y="50"/>
                </a:lnTo>
                <a:lnTo>
                  <a:pt x="296" y="50"/>
                </a:lnTo>
                <a:lnTo>
                  <a:pt x="296" y="51"/>
                </a:lnTo>
                <a:lnTo>
                  <a:pt x="297" y="51"/>
                </a:lnTo>
                <a:lnTo>
                  <a:pt x="298" y="52"/>
                </a:lnTo>
                <a:lnTo>
                  <a:pt x="297" y="52"/>
                </a:lnTo>
                <a:lnTo>
                  <a:pt x="296" y="52"/>
                </a:lnTo>
                <a:lnTo>
                  <a:pt x="296" y="52"/>
                </a:lnTo>
                <a:close/>
                <a:moveTo>
                  <a:pt x="287" y="53"/>
                </a:moveTo>
                <a:lnTo>
                  <a:pt x="286" y="53"/>
                </a:lnTo>
                <a:lnTo>
                  <a:pt x="286" y="52"/>
                </a:lnTo>
                <a:lnTo>
                  <a:pt x="287" y="52"/>
                </a:lnTo>
                <a:lnTo>
                  <a:pt x="287" y="53"/>
                </a:lnTo>
                <a:close/>
                <a:moveTo>
                  <a:pt x="289" y="52"/>
                </a:moveTo>
                <a:lnTo>
                  <a:pt x="290" y="52"/>
                </a:lnTo>
                <a:lnTo>
                  <a:pt x="290" y="53"/>
                </a:lnTo>
                <a:lnTo>
                  <a:pt x="289" y="53"/>
                </a:lnTo>
                <a:lnTo>
                  <a:pt x="289" y="52"/>
                </a:lnTo>
                <a:close/>
                <a:moveTo>
                  <a:pt x="287" y="51"/>
                </a:moveTo>
                <a:lnTo>
                  <a:pt x="287" y="52"/>
                </a:lnTo>
                <a:lnTo>
                  <a:pt x="286" y="52"/>
                </a:lnTo>
                <a:lnTo>
                  <a:pt x="286" y="51"/>
                </a:lnTo>
                <a:lnTo>
                  <a:pt x="287" y="51"/>
                </a:lnTo>
                <a:close/>
                <a:moveTo>
                  <a:pt x="272" y="52"/>
                </a:moveTo>
                <a:lnTo>
                  <a:pt x="272" y="53"/>
                </a:lnTo>
                <a:lnTo>
                  <a:pt x="271" y="53"/>
                </a:lnTo>
                <a:lnTo>
                  <a:pt x="271" y="52"/>
                </a:lnTo>
                <a:lnTo>
                  <a:pt x="272" y="52"/>
                </a:lnTo>
                <a:close/>
                <a:moveTo>
                  <a:pt x="267" y="55"/>
                </a:moveTo>
                <a:lnTo>
                  <a:pt x="266" y="56"/>
                </a:lnTo>
                <a:lnTo>
                  <a:pt x="265" y="55"/>
                </a:lnTo>
                <a:lnTo>
                  <a:pt x="267" y="55"/>
                </a:lnTo>
                <a:close/>
                <a:moveTo>
                  <a:pt x="259" y="58"/>
                </a:moveTo>
                <a:lnTo>
                  <a:pt x="258" y="58"/>
                </a:lnTo>
                <a:lnTo>
                  <a:pt x="258" y="57"/>
                </a:lnTo>
                <a:lnTo>
                  <a:pt x="259" y="57"/>
                </a:lnTo>
                <a:lnTo>
                  <a:pt x="259" y="58"/>
                </a:lnTo>
                <a:lnTo>
                  <a:pt x="260" y="58"/>
                </a:lnTo>
                <a:lnTo>
                  <a:pt x="260" y="59"/>
                </a:lnTo>
                <a:lnTo>
                  <a:pt x="259" y="58"/>
                </a:lnTo>
                <a:close/>
                <a:moveTo>
                  <a:pt x="343" y="51"/>
                </a:moveTo>
                <a:lnTo>
                  <a:pt x="344" y="51"/>
                </a:lnTo>
                <a:lnTo>
                  <a:pt x="345" y="51"/>
                </a:lnTo>
                <a:lnTo>
                  <a:pt x="346" y="52"/>
                </a:lnTo>
                <a:lnTo>
                  <a:pt x="347" y="53"/>
                </a:lnTo>
                <a:lnTo>
                  <a:pt x="346" y="53"/>
                </a:lnTo>
                <a:lnTo>
                  <a:pt x="345" y="52"/>
                </a:lnTo>
                <a:lnTo>
                  <a:pt x="344" y="53"/>
                </a:lnTo>
                <a:lnTo>
                  <a:pt x="343" y="53"/>
                </a:lnTo>
                <a:lnTo>
                  <a:pt x="342" y="53"/>
                </a:lnTo>
                <a:lnTo>
                  <a:pt x="342" y="52"/>
                </a:lnTo>
                <a:lnTo>
                  <a:pt x="342" y="52"/>
                </a:lnTo>
                <a:lnTo>
                  <a:pt x="343" y="52"/>
                </a:lnTo>
                <a:lnTo>
                  <a:pt x="344" y="52"/>
                </a:lnTo>
                <a:lnTo>
                  <a:pt x="343" y="51"/>
                </a:lnTo>
                <a:close/>
                <a:moveTo>
                  <a:pt x="357" y="50"/>
                </a:moveTo>
                <a:lnTo>
                  <a:pt x="357" y="49"/>
                </a:lnTo>
                <a:lnTo>
                  <a:pt x="358" y="49"/>
                </a:lnTo>
                <a:lnTo>
                  <a:pt x="357" y="49"/>
                </a:lnTo>
                <a:lnTo>
                  <a:pt x="357" y="50"/>
                </a:lnTo>
                <a:close/>
                <a:moveTo>
                  <a:pt x="322" y="56"/>
                </a:moveTo>
                <a:lnTo>
                  <a:pt x="322" y="57"/>
                </a:lnTo>
                <a:lnTo>
                  <a:pt x="320" y="57"/>
                </a:lnTo>
                <a:lnTo>
                  <a:pt x="319" y="56"/>
                </a:lnTo>
                <a:lnTo>
                  <a:pt x="319" y="57"/>
                </a:lnTo>
                <a:lnTo>
                  <a:pt x="317" y="58"/>
                </a:lnTo>
                <a:lnTo>
                  <a:pt x="316" y="58"/>
                </a:lnTo>
                <a:lnTo>
                  <a:pt x="317" y="57"/>
                </a:lnTo>
                <a:lnTo>
                  <a:pt x="319" y="57"/>
                </a:lnTo>
                <a:lnTo>
                  <a:pt x="319" y="56"/>
                </a:lnTo>
                <a:lnTo>
                  <a:pt x="321" y="55"/>
                </a:lnTo>
                <a:lnTo>
                  <a:pt x="322" y="56"/>
                </a:lnTo>
                <a:close/>
                <a:moveTo>
                  <a:pt x="260" y="61"/>
                </a:moveTo>
                <a:lnTo>
                  <a:pt x="260" y="61"/>
                </a:lnTo>
                <a:lnTo>
                  <a:pt x="260" y="61"/>
                </a:lnTo>
                <a:lnTo>
                  <a:pt x="261" y="60"/>
                </a:lnTo>
                <a:lnTo>
                  <a:pt x="261" y="61"/>
                </a:lnTo>
                <a:lnTo>
                  <a:pt x="260" y="61"/>
                </a:lnTo>
                <a:close/>
                <a:moveTo>
                  <a:pt x="255" y="64"/>
                </a:moveTo>
                <a:lnTo>
                  <a:pt x="256" y="65"/>
                </a:lnTo>
                <a:lnTo>
                  <a:pt x="255" y="65"/>
                </a:lnTo>
                <a:lnTo>
                  <a:pt x="254" y="66"/>
                </a:lnTo>
                <a:lnTo>
                  <a:pt x="254" y="65"/>
                </a:lnTo>
                <a:lnTo>
                  <a:pt x="255" y="64"/>
                </a:lnTo>
                <a:close/>
                <a:moveTo>
                  <a:pt x="250" y="44"/>
                </a:moveTo>
                <a:lnTo>
                  <a:pt x="250" y="44"/>
                </a:lnTo>
                <a:lnTo>
                  <a:pt x="249" y="44"/>
                </a:lnTo>
                <a:lnTo>
                  <a:pt x="249" y="43"/>
                </a:lnTo>
                <a:lnTo>
                  <a:pt x="249" y="42"/>
                </a:lnTo>
                <a:lnTo>
                  <a:pt x="250" y="42"/>
                </a:lnTo>
                <a:lnTo>
                  <a:pt x="250" y="43"/>
                </a:lnTo>
                <a:lnTo>
                  <a:pt x="250" y="44"/>
                </a:lnTo>
                <a:close/>
                <a:moveTo>
                  <a:pt x="255" y="43"/>
                </a:moveTo>
                <a:lnTo>
                  <a:pt x="254" y="42"/>
                </a:lnTo>
                <a:lnTo>
                  <a:pt x="253" y="42"/>
                </a:lnTo>
                <a:lnTo>
                  <a:pt x="253" y="42"/>
                </a:lnTo>
                <a:lnTo>
                  <a:pt x="252" y="41"/>
                </a:lnTo>
                <a:lnTo>
                  <a:pt x="251" y="41"/>
                </a:lnTo>
                <a:lnTo>
                  <a:pt x="250" y="41"/>
                </a:lnTo>
                <a:lnTo>
                  <a:pt x="250" y="40"/>
                </a:lnTo>
                <a:lnTo>
                  <a:pt x="250" y="39"/>
                </a:lnTo>
                <a:lnTo>
                  <a:pt x="250" y="39"/>
                </a:lnTo>
                <a:lnTo>
                  <a:pt x="250" y="38"/>
                </a:lnTo>
                <a:lnTo>
                  <a:pt x="251" y="38"/>
                </a:lnTo>
                <a:lnTo>
                  <a:pt x="252" y="38"/>
                </a:lnTo>
                <a:lnTo>
                  <a:pt x="254" y="38"/>
                </a:lnTo>
                <a:lnTo>
                  <a:pt x="254" y="39"/>
                </a:lnTo>
                <a:lnTo>
                  <a:pt x="255" y="40"/>
                </a:lnTo>
                <a:lnTo>
                  <a:pt x="256" y="42"/>
                </a:lnTo>
                <a:lnTo>
                  <a:pt x="255" y="43"/>
                </a:lnTo>
                <a:close/>
                <a:moveTo>
                  <a:pt x="244" y="42"/>
                </a:moveTo>
                <a:lnTo>
                  <a:pt x="245" y="42"/>
                </a:lnTo>
                <a:lnTo>
                  <a:pt x="243" y="42"/>
                </a:lnTo>
                <a:lnTo>
                  <a:pt x="244" y="42"/>
                </a:lnTo>
                <a:lnTo>
                  <a:pt x="244" y="42"/>
                </a:lnTo>
                <a:close/>
                <a:moveTo>
                  <a:pt x="246" y="41"/>
                </a:moveTo>
                <a:lnTo>
                  <a:pt x="246" y="40"/>
                </a:lnTo>
                <a:lnTo>
                  <a:pt x="247" y="40"/>
                </a:lnTo>
                <a:lnTo>
                  <a:pt x="248" y="40"/>
                </a:lnTo>
                <a:lnTo>
                  <a:pt x="249" y="41"/>
                </a:lnTo>
                <a:lnTo>
                  <a:pt x="249" y="42"/>
                </a:lnTo>
                <a:lnTo>
                  <a:pt x="248" y="42"/>
                </a:lnTo>
                <a:lnTo>
                  <a:pt x="246" y="41"/>
                </a:lnTo>
                <a:close/>
                <a:moveTo>
                  <a:pt x="183" y="98"/>
                </a:moveTo>
                <a:lnTo>
                  <a:pt x="182" y="97"/>
                </a:lnTo>
                <a:lnTo>
                  <a:pt x="181" y="97"/>
                </a:lnTo>
                <a:lnTo>
                  <a:pt x="181" y="97"/>
                </a:lnTo>
                <a:lnTo>
                  <a:pt x="183" y="97"/>
                </a:lnTo>
                <a:lnTo>
                  <a:pt x="183" y="97"/>
                </a:lnTo>
                <a:lnTo>
                  <a:pt x="183" y="98"/>
                </a:lnTo>
                <a:close/>
                <a:moveTo>
                  <a:pt x="188" y="97"/>
                </a:moveTo>
                <a:lnTo>
                  <a:pt x="189" y="97"/>
                </a:lnTo>
                <a:lnTo>
                  <a:pt x="189" y="97"/>
                </a:lnTo>
                <a:lnTo>
                  <a:pt x="188" y="97"/>
                </a:lnTo>
                <a:close/>
                <a:moveTo>
                  <a:pt x="183" y="96"/>
                </a:moveTo>
                <a:lnTo>
                  <a:pt x="183" y="97"/>
                </a:lnTo>
                <a:lnTo>
                  <a:pt x="182" y="97"/>
                </a:lnTo>
                <a:lnTo>
                  <a:pt x="181" y="97"/>
                </a:lnTo>
                <a:lnTo>
                  <a:pt x="182" y="96"/>
                </a:lnTo>
                <a:lnTo>
                  <a:pt x="183" y="96"/>
                </a:lnTo>
                <a:close/>
                <a:moveTo>
                  <a:pt x="206" y="80"/>
                </a:moveTo>
                <a:lnTo>
                  <a:pt x="206" y="81"/>
                </a:lnTo>
                <a:lnTo>
                  <a:pt x="205" y="81"/>
                </a:lnTo>
                <a:lnTo>
                  <a:pt x="205" y="81"/>
                </a:lnTo>
                <a:lnTo>
                  <a:pt x="204" y="81"/>
                </a:lnTo>
                <a:lnTo>
                  <a:pt x="205" y="80"/>
                </a:lnTo>
                <a:lnTo>
                  <a:pt x="205" y="81"/>
                </a:lnTo>
                <a:lnTo>
                  <a:pt x="205" y="80"/>
                </a:lnTo>
                <a:lnTo>
                  <a:pt x="206" y="80"/>
                </a:lnTo>
                <a:close/>
                <a:moveTo>
                  <a:pt x="114" y="223"/>
                </a:moveTo>
                <a:lnTo>
                  <a:pt x="114" y="223"/>
                </a:lnTo>
                <a:lnTo>
                  <a:pt x="115" y="223"/>
                </a:lnTo>
                <a:lnTo>
                  <a:pt x="115" y="224"/>
                </a:lnTo>
                <a:lnTo>
                  <a:pt x="116" y="225"/>
                </a:lnTo>
                <a:lnTo>
                  <a:pt x="115" y="225"/>
                </a:lnTo>
                <a:lnTo>
                  <a:pt x="115" y="227"/>
                </a:lnTo>
                <a:lnTo>
                  <a:pt x="115" y="228"/>
                </a:lnTo>
                <a:lnTo>
                  <a:pt x="115" y="229"/>
                </a:lnTo>
                <a:lnTo>
                  <a:pt x="114" y="229"/>
                </a:lnTo>
                <a:lnTo>
                  <a:pt x="114" y="230"/>
                </a:lnTo>
                <a:lnTo>
                  <a:pt x="113" y="231"/>
                </a:lnTo>
                <a:lnTo>
                  <a:pt x="112" y="231"/>
                </a:lnTo>
                <a:lnTo>
                  <a:pt x="112" y="229"/>
                </a:lnTo>
                <a:lnTo>
                  <a:pt x="112" y="228"/>
                </a:lnTo>
                <a:lnTo>
                  <a:pt x="112" y="229"/>
                </a:lnTo>
                <a:lnTo>
                  <a:pt x="112" y="228"/>
                </a:lnTo>
                <a:lnTo>
                  <a:pt x="112" y="227"/>
                </a:lnTo>
                <a:lnTo>
                  <a:pt x="112" y="226"/>
                </a:lnTo>
                <a:lnTo>
                  <a:pt x="112" y="225"/>
                </a:lnTo>
                <a:lnTo>
                  <a:pt x="113" y="224"/>
                </a:lnTo>
                <a:lnTo>
                  <a:pt x="114" y="223"/>
                </a:lnTo>
                <a:close/>
                <a:moveTo>
                  <a:pt x="103" y="231"/>
                </a:moveTo>
                <a:lnTo>
                  <a:pt x="103" y="232"/>
                </a:lnTo>
                <a:lnTo>
                  <a:pt x="102" y="232"/>
                </a:lnTo>
                <a:lnTo>
                  <a:pt x="101" y="232"/>
                </a:lnTo>
                <a:lnTo>
                  <a:pt x="101" y="231"/>
                </a:lnTo>
                <a:lnTo>
                  <a:pt x="102" y="230"/>
                </a:lnTo>
                <a:lnTo>
                  <a:pt x="102" y="231"/>
                </a:lnTo>
                <a:lnTo>
                  <a:pt x="103" y="231"/>
                </a:lnTo>
                <a:close/>
                <a:moveTo>
                  <a:pt x="97" y="231"/>
                </a:moveTo>
                <a:lnTo>
                  <a:pt x="98" y="232"/>
                </a:lnTo>
                <a:lnTo>
                  <a:pt x="97" y="232"/>
                </a:lnTo>
                <a:lnTo>
                  <a:pt x="97" y="233"/>
                </a:lnTo>
                <a:lnTo>
                  <a:pt x="96" y="233"/>
                </a:lnTo>
                <a:lnTo>
                  <a:pt x="96" y="234"/>
                </a:lnTo>
                <a:lnTo>
                  <a:pt x="95" y="234"/>
                </a:lnTo>
                <a:lnTo>
                  <a:pt x="95" y="233"/>
                </a:lnTo>
                <a:lnTo>
                  <a:pt x="95" y="232"/>
                </a:lnTo>
                <a:lnTo>
                  <a:pt x="96" y="231"/>
                </a:lnTo>
                <a:lnTo>
                  <a:pt x="97" y="231"/>
                </a:lnTo>
                <a:close/>
                <a:moveTo>
                  <a:pt x="90" y="234"/>
                </a:moveTo>
                <a:lnTo>
                  <a:pt x="91" y="234"/>
                </a:lnTo>
                <a:lnTo>
                  <a:pt x="91" y="235"/>
                </a:lnTo>
                <a:lnTo>
                  <a:pt x="90" y="235"/>
                </a:lnTo>
                <a:lnTo>
                  <a:pt x="89" y="235"/>
                </a:lnTo>
                <a:lnTo>
                  <a:pt x="90" y="235"/>
                </a:lnTo>
                <a:lnTo>
                  <a:pt x="90" y="234"/>
                </a:lnTo>
                <a:close/>
                <a:moveTo>
                  <a:pt x="99" y="235"/>
                </a:moveTo>
                <a:lnTo>
                  <a:pt x="99" y="234"/>
                </a:lnTo>
                <a:lnTo>
                  <a:pt x="100" y="234"/>
                </a:lnTo>
                <a:lnTo>
                  <a:pt x="100" y="235"/>
                </a:lnTo>
                <a:lnTo>
                  <a:pt x="99" y="235"/>
                </a:lnTo>
                <a:lnTo>
                  <a:pt x="98" y="236"/>
                </a:lnTo>
                <a:lnTo>
                  <a:pt x="98" y="235"/>
                </a:lnTo>
                <a:lnTo>
                  <a:pt x="97" y="235"/>
                </a:lnTo>
                <a:lnTo>
                  <a:pt x="98" y="235"/>
                </a:lnTo>
                <a:lnTo>
                  <a:pt x="98" y="235"/>
                </a:lnTo>
                <a:lnTo>
                  <a:pt x="99" y="235"/>
                </a:lnTo>
                <a:close/>
                <a:moveTo>
                  <a:pt x="105" y="235"/>
                </a:moveTo>
                <a:lnTo>
                  <a:pt x="106" y="235"/>
                </a:lnTo>
                <a:lnTo>
                  <a:pt x="107" y="234"/>
                </a:lnTo>
                <a:lnTo>
                  <a:pt x="108" y="234"/>
                </a:lnTo>
                <a:lnTo>
                  <a:pt x="108" y="235"/>
                </a:lnTo>
                <a:lnTo>
                  <a:pt x="109" y="235"/>
                </a:lnTo>
                <a:lnTo>
                  <a:pt x="108" y="236"/>
                </a:lnTo>
                <a:lnTo>
                  <a:pt x="108" y="237"/>
                </a:lnTo>
                <a:lnTo>
                  <a:pt x="107" y="237"/>
                </a:lnTo>
                <a:lnTo>
                  <a:pt x="106" y="237"/>
                </a:lnTo>
                <a:lnTo>
                  <a:pt x="106" y="238"/>
                </a:lnTo>
                <a:lnTo>
                  <a:pt x="106" y="239"/>
                </a:lnTo>
                <a:lnTo>
                  <a:pt x="107" y="239"/>
                </a:lnTo>
                <a:lnTo>
                  <a:pt x="106" y="239"/>
                </a:lnTo>
                <a:lnTo>
                  <a:pt x="106" y="240"/>
                </a:lnTo>
                <a:lnTo>
                  <a:pt x="106" y="239"/>
                </a:lnTo>
                <a:lnTo>
                  <a:pt x="106" y="238"/>
                </a:lnTo>
                <a:lnTo>
                  <a:pt x="105" y="238"/>
                </a:lnTo>
                <a:lnTo>
                  <a:pt x="105" y="238"/>
                </a:lnTo>
                <a:lnTo>
                  <a:pt x="105" y="239"/>
                </a:lnTo>
                <a:lnTo>
                  <a:pt x="104" y="239"/>
                </a:lnTo>
                <a:lnTo>
                  <a:pt x="103" y="239"/>
                </a:lnTo>
                <a:lnTo>
                  <a:pt x="102" y="239"/>
                </a:lnTo>
                <a:lnTo>
                  <a:pt x="102" y="240"/>
                </a:lnTo>
                <a:lnTo>
                  <a:pt x="101" y="240"/>
                </a:lnTo>
                <a:lnTo>
                  <a:pt x="100" y="240"/>
                </a:lnTo>
                <a:lnTo>
                  <a:pt x="100" y="239"/>
                </a:lnTo>
                <a:lnTo>
                  <a:pt x="100" y="238"/>
                </a:lnTo>
                <a:lnTo>
                  <a:pt x="100" y="237"/>
                </a:lnTo>
                <a:lnTo>
                  <a:pt x="101" y="237"/>
                </a:lnTo>
                <a:lnTo>
                  <a:pt x="101" y="236"/>
                </a:lnTo>
                <a:lnTo>
                  <a:pt x="102" y="236"/>
                </a:lnTo>
                <a:lnTo>
                  <a:pt x="103" y="235"/>
                </a:lnTo>
                <a:lnTo>
                  <a:pt x="104" y="235"/>
                </a:lnTo>
                <a:lnTo>
                  <a:pt x="105" y="235"/>
                </a:lnTo>
                <a:lnTo>
                  <a:pt x="105" y="235"/>
                </a:lnTo>
                <a:lnTo>
                  <a:pt x="105" y="235"/>
                </a:lnTo>
                <a:close/>
                <a:moveTo>
                  <a:pt x="95" y="240"/>
                </a:moveTo>
                <a:lnTo>
                  <a:pt x="94" y="240"/>
                </a:lnTo>
                <a:lnTo>
                  <a:pt x="94" y="239"/>
                </a:lnTo>
                <a:lnTo>
                  <a:pt x="93" y="238"/>
                </a:lnTo>
                <a:lnTo>
                  <a:pt x="92" y="237"/>
                </a:lnTo>
                <a:lnTo>
                  <a:pt x="92" y="236"/>
                </a:lnTo>
                <a:lnTo>
                  <a:pt x="93" y="236"/>
                </a:lnTo>
                <a:lnTo>
                  <a:pt x="93" y="235"/>
                </a:lnTo>
                <a:lnTo>
                  <a:pt x="94" y="235"/>
                </a:lnTo>
                <a:lnTo>
                  <a:pt x="95" y="235"/>
                </a:lnTo>
                <a:lnTo>
                  <a:pt x="95" y="235"/>
                </a:lnTo>
                <a:lnTo>
                  <a:pt x="95" y="236"/>
                </a:lnTo>
                <a:lnTo>
                  <a:pt x="96" y="236"/>
                </a:lnTo>
                <a:lnTo>
                  <a:pt x="96" y="237"/>
                </a:lnTo>
                <a:lnTo>
                  <a:pt x="96" y="238"/>
                </a:lnTo>
                <a:lnTo>
                  <a:pt x="97" y="238"/>
                </a:lnTo>
                <a:lnTo>
                  <a:pt x="97" y="239"/>
                </a:lnTo>
                <a:lnTo>
                  <a:pt x="96" y="239"/>
                </a:lnTo>
                <a:lnTo>
                  <a:pt x="95" y="239"/>
                </a:lnTo>
                <a:lnTo>
                  <a:pt x="95" y="240"/>
                </a:lnTo>
                <a:close/>
                <a:moveTo>
                  <a:pt x="81" y="236"/>
                </a:moveTo>
                <a:lnTo>
                  <a:pt x="80" y="236"/>
                </a:lnTo>
                <a:lnTo>
                  <a:pt x="79" y="236"/>
                </a:lnTo>
                <a:lnTo>
                  <a:pt x="79" y="235"/>
                </a:lnTo>
                <a:lnTo>
                  <a:pt x="78" y="235"/>
                </a:lnTo>
                <a:lnTo>
                  <a:pt x="78" y="235"/>
                </a:lnTo>
                <a:lnTo>
                  <a:pt x="78" y="234"/>
                </a:lnTo>
                <a:lnTo>
                  <a:pt x="79" y="234"/>
                </a:lnTo>
                <a:lnTo>
                  <a:pt x="80" y="234"/>
                </a:lnTo>
                <a:lnTo>
                  <a:pt x="80" y="233"/>
                </a:lnTo>
                <a:lnTo>
                  <a:pt x="81" y="233"/>
                </a:lnTo>
                <a:lnTo>
                  <a:pt x="81" y="232"/>
                </a:lnTo>
                <a:lnTo>
                  <a:pt x="81" y="233"/>
                </a:lnTo>
                <a:lnTo>
                  <a:pt x="81" y="234"/>
                </a:lnTo>
                <a:lnTo>
                  <a:pt x="82" y="234"/>
                </a:lnTo>
                <a:lnTo>
                  <a:pt x="81" y="234"/>
                </a:lnTo>
                <a:lnTo>
                  <a:pt x="81" y="235"/>
                </a:lnTo>
                <a:lnTo>
                  <a:pt x="81" y="235"/>
                </a:lnTo>
                <a:lnTo>
                  <a:pt x="81" y="236"/>
                </a:lnTo>
                <a:close/>
                <a:moveTo>
                  <a:pt x="92" y="232"/>
                </a:moveTo>
                <a:lnTo>
                  <a:pt x="92" y="231"/>
                </a:lnTo>
                <a:lnTo>
                  <a:pt x="91" y="231"/>
                </a:lnTo>
                <a:lnTo>
                  <a:pt x="91" y="230"/>
                </a:lnTo>
                <a:lnTo>
                  <a:pt x="91" y="229"/>
                </a:lnTo>
                <a:lnTo>
                  <a:pt x="92" y="228"/>
                </a:lnTo>
                <a:lnTo>
                  <a:pt x="92" y="229"/>
                </a:lnTo>
                <a:lnTo>
                  <a:pt x="93" y="229"/>
                </a:lnTo>
                <a:lnTo>
                  <a:pt x="94" y="230"/>
                </a:lnTo>
                <a:lnTo>
                  <a:pt x="94" y="231"/>
                </a:lnTo>
                <a:lnTo>
                  <a:pt x="93" y="231"/>
                </a:lnTo>
                <a:lnTo>
                  <a:pt x="93" y="232"/>
                </a:lnTo>
                <a:lnTo>
                  <a:pt x="92" y="232"/>
                </a:lnTo>
                <a:close/>
                <a:moveTo>
                  <a:pt x="96" y="228"/>
                </a:moveTo>
                <a:lnTo>
                  <a:pt x="96" y="227"/>
                </a:lnTo>
                <a:lnTo>
                  <a:pt x="97" y="227"/>
                </a:lnTo>
                <a:lnTo>
                  <a:pt x="98" y="227"/>
                </a:lnTo>
                <a:lnTo>
                  <a:pt x="98" y="226"/>
                </a:lnTo>
                <a:lnTo>
                  <a:pt x="99" y="226"/>
                </a:lnTo>
                <a:lnTo>
                  <a:pt x="99" y="227"/>
                </a:lnTo>
                <a:lnTo>
                  <a:pt x="98" y="227"/>
                </a:lnTo>
                <a:lnTo>
                  <a:pt x="98" y="228"/>
                </a:lnTo>
                <a:lnTo>
                  <a:pt x="97" y="229"/>
                </a:lnTo>
                <a:lnTo>
                  <a:pt x="96" y="229"/>
                </a:lnTo>
                <a:lnTo>
                  <a:pt x="96" y="228"/>
                </a:lnTo>
                <a:close/>
                <a:moveTo>
                  <a:pt x="105" y="227"/>
                </a:moveTo>
                <a:lnTo>
                  <a:pt x="105" y="227"/>
                </a:lnTo>
                <a:lnTo>
                  <a:pt x="105" y="227"/>
                </a:lnTo>
                <a:lnTo>
                  <a:pt x="105" y="228"/>
                </a:lnTo>
                <a:lnTo>
                  <a:pt x="106" y="229"/>
                </a:lnTo>
                <a:lnTo>
                  <a:pt x="106" y="230"/>
                </a:lnTo>
                <a:lnTo>
                  <a:pt x="106" y="231"/>
                </a:lnTo>
                <a:lnTo>
                  <a:pt x="105" y="231"/>
                </a:lnTo>
                <a:lnTo>
                  <a:pt x="105" y="230"/>
                </a:lnTo>
                <a:lnTo>
                  <a:pt x="105" y="229"/>
                </a:lnTo>
                <a:lnTo>
                  <a:pt x="105" y="228"/>
                </a:lnTo>
                <a:lnTo>
                  <a:pt x="105" y="227"/>
                </a:lnTo>
                <a:close/>
                <a:moveTo>
                  <a:pt x="100" y="227"/>
                </a:moveTo>
                <a:lnTo>
                  <a:pt x="100" y="228"/>
                </a:lnTo>
                <a:lnTo>
                  <a:pt x="100" y="229"/>
                </a:lnTo>
                <a:lnTo>
                  <a:pt x="99" y="229"/>
                </a:lnTo>
                <a:lnTo>
                  <a:pt x="99" y="228"/>
                </a:lnTo>
                <a:lnTo>
                  <a:pt x="99" y="227"/>
                </a:lnTo>
                <a:lnTo>
                  <a:pt x="100" y="227"/>
                </a:lnTo>
                <a:close/>
                <a:moveTo>
                  <a:pt x="86" y="235"/>
                </a:moveTo>
                <a:lnTo>
                  <a:pt x="86" y="234"/>
                </a:lnTo>
                <a:lnTo>
                  <a:pt x="85" y="234"/>
                </a:lnTo>
                <a:lnTo>
                  <a:pt x="85" y="233"/>
                </a:lnTo>
                <a:lnTo>
                  <a:pt x="86" y="233"/>
                </a:lnTo>
                <a:lnTo>
                  <a:pt x="86" y="234"/>
                </a:lnTo>
                <a:lnTo>
                  <a:pt x="86" y="234"/>
                </a:lnTo>
                <a:lnTo>
                  <a:pt x="86" y="235"/>
                </a:lnTo>
                <a:lnTo>
                  <a:pt x="86" y="235"/>
                </a:lnTo>
                <a:close/>
                <a:moveTo>
                  <a:pt x="104" y="224"/>
                </a:moveTo>
                <a:lnTo>
                  <a:pt x="104" y="225"/>
                </a:lnTo>
                <a:lnTo>
                  <a:pt x="104" y="226"/>
                </a:lnTo>
                <a:lnTo>
                  <a:pt x="103" y="226"/>
                </a:lnTo>
                <a:lnTo>
                  <a:pt x="103" y="225"/>
                </a:lnTo>
                <a:lnTo>
                  <a:pt x="104" y="224"/>
                </a:lnTo>
                <a:close/>
                <a:moveTo>
                  <a:pt x="95" y="225"/>
                </a:moveTo>
                <a:lnTo>
                  <a:pt x="95" y="226"/>
                </a:lnTo>
                <a:lnTo>
                  <a:pt x="94" y="226"/>
                </a:lnTo>
                <a:lnTo>
                  <a:pt x="94" y="225"/>
                </a:lnTo>
                <a:lnTo>
                  <a:pt x="95" y="225"/>
                </a:lnTo>
                <a:close/>
                <a:moveTo>
                  <a:pt x="8" y="260"/>
                </a:moveTo>
                <a:lnTo>
                  <a:pt x="7" y="259"/>
                </a:lnTo>
                <a:lnTo>
                  <a:pt x="7" y="258"/>
                </a:lnTo>
                <a:lnTo>
                  <a:pt x="6" y="258"/>
                </a:lnTo>
                <a:lnTo>
                  <a:pt x="7" y="258"/>
                </a:lnTo>
                <a:lnTo>
                  <a:pt x="7" y="259"/>
                </a:lnTo>
                <a:lnTo>
                  <a:pt x="8" y="260"/>
                </a:lnTo>
                <a:lnTo>
                  <a:pt x="9" y="261"/>
                </a:lnTo>
                <a:lnTo>
                  <a:pt x="10" y="262"/>
                </a:lnTo>
                <a:lnTo>
                  <a:pt x="11" y="262"/>
                </a:lnTo>
                <a:lnTo>
                  <a:pt x="12" y="263"/>
                </a:lnTo>
                <a:lnTo>
                  <a:pt x="11" y="263"/>
                </a:lnTo>
                <a:lnTo>
                  <a:pt x="10" y="262"/>
                </a:lnTo>
                <a:lnTo>
                  <a:pt x="9" y="262"/>
                </a:lnTo>
                <a:lnTo>
                  <a:pt x="9" y="261"/>
                </a:lnTo>
                <a:lnTo>
                  <a:pt x="8" y="261"/>
                </a:lnTo>
                <a:lnTo>
                  <a:pt x="8" y="260"/>
                </a:lnTo>
                <a:close/>
                <a:moveTo>
                  <a:pt x="113" y="240"/>
                </a:moveTo>
                <a:lnTo>
                  <a:pt x="114" y="241"/>
                </a:lnTo>
                <a:lnTo>
                  <a:pt x="113" y="241"/>
                </a:lnTo>
                <a:lnTo>
                  <a:pt x="112" y="242"/>
                </a:lnTo>
                <a:lnTo>
                  <a:pt x="112" y="243"/>
                </a:lnTo>
                <a:lnTo>
                  <a:pt x="111" y="243"/>
                </a:lnTo>
                <a:lnTo>
                  <a:pt x="110" y="243"/>
                </a:lnTo>
                <a:lnTo>
                  <a:pt x="109" y="243"/>
                </a:lnTo>
                <a:lnTo>
                  <a:pt x="110" y="242"/>
                </a:lnTo>
                <a:lnTo>
                  <a:pt x="111" y="241"/>
                </a:lnTo>
                <a:lnTo>
                  <a:pt x="113" y="240"/>
                </a:lnTo>
                <a:close/>
                <a:moveTo>
                  <a:pt x="104" y="244"/>
                </a:moveTo>
                <a:lnTo>
                  <a:pt x="105" y="244"/>
                </a:lnTo>
                <a:lnTo>
                  <a:pt x="105" y="245"/>
                </a:lnTo>
                <a:lnTo>
                  <a:pt x="105" y="245"/>
                </a:lnTo>
                <a:lnTo>
                  <a:pt x="105" y="246"/>
                </a:lnTo>
                <a:lnTo>
                  <a:pt x="105" y="246"/>
                </a:lnTo>
                <a:lnTo>
                  <a:pt x="103" y="247"/>
                </a:lnTo>
                <a:lnTo>
                  <a:pt x="102" y="247"/>
                </a:lnTo>
                <a:lnTo>
                  <a:pt x="101" y="248"/>
                </a:lnTo>
                <a:lnTo>
                  <a:pt x="100" y="248"/>
                </a:lnTo>
                <a:lnTo>
                  <a:pt x="99" y="248"/>
                </a:lnTo>
                <a:lnTo>
                  <a:pt x="99" y="249"/>
                </a:lnTo>
                <a:lnTo>
                  <a:pt x="99" y="250"/>
                </a:lnTo>
                <a:lnTo>
                  <a:pt x="100" y="250"/>
                </a:lnTo>
                <a:lnTo>
                  <a:pt x="100" y="251"/>
                </a:lnTo>
                <a:lnTo>
                  <a:pt x="101" y="251"/>
                </a:lnTo>
                <a:lnTo>
                  <a:pt x="100" y="251"/>
                </a:lnTo>
                <a:lnTo>
                  <a:pt x="100" y="252"/>
                </a:lnTo>
                <a:lnTo>
                  <a:pt x="99" y="252"/>
                </a:lnTo>
                <a:lnTo>
                  <a:pt x="98" y="252"/>
                </a:lnTo>
                <a:lnTo>
                  <a:pt x="97" y="252"/>
                </a:lnTo>
                <a:lnTo>
                  <a:pt x="97" y="253"/>
                </a:lnTo>
                <a:lnTo>
                  <a:pt x="96" y="252"/>
                </a:lnTo>
                <a:lnTo>
                  <a:pt x="95" y="253"/>
                </a:lnTo>
                <a:lnTo>
                  <a:pt x="95" y="253"/>
                </a:lnTo>
                <a:lnTo>
                  <a:pt x="95" y="253"/>
                </a:lnTo>
                <a:lnTo>
                  <a:pt x="95" y="254"/>
                </a:lnTo>
                <a:lnTo>
                  <a:pt x="94" y="254"/>
                </a:lnTo>
                <a:lnTo>
                  <a:pt x="93" y="255"/>
                </a:lnTo>
                <a:lnTo>
                  <a:pt x="92" y="255"/>
                </a:lnTo>
                <a:lnTo>
                  <a:pt x="92" y="254"/>
                </a:lnTo>
                <a:lnTo>
                  <a:pt x="92" y="253"/>
                </a:lnTo>
                <a:lnTo>
                  <a:pt x="91" y="253"/>
                </a:lnTo>
                <a:lnTo>
                  <a:pt x="91" y="253"/>
                </a:lnTo>
                <a:lnTo>
                  <a:pt x="92" y="253"/>
                </a:lnTo>
                <a:lnTo>
                  <a:pt x="92" y="252"/>
                </a:lnTo>
                <a:lnTo>
                  <a:pt x="93" y="252"/>
                </a:lnTo>
                <a:lnTo>
                  <a:pt x="94" y="252"/>
                </a:lnTo>
                <a:lnTo>
                  <a:pt x="94" y="251"/>
                </a:lnTo>
                <a:lnTo>
                  <a:pt x="95" y="251"/>
                </a:lnTo>
                <a:lnTo>
                  <a:pt x="95" y="250"/>
                </a:lnTo>
                <a:lnTo>
                  <a:pt x="95" y="249"/>
                </a:lnTo>
                <a:lnTo>
                  <a:pt x="96" y="249"/>
                </a:lnTo>
                <a:lnTo>
                  <a:pt x="96" y="248"/>
                </a:lnTo>
                <a:lnTo>
                  <a:pt x="97" y="248"/>
                </a:lnTo>
                <a:lnTo>
                  <a:pt x="98" y="248"/>
                </a:lnTo>
                <a:lnTo>
                  <a:pt x="98" y="247"/>
                </a:lnTo>
                <a:lnTo>
                  <a:pt x="99" y="247"/>
                </a:lnTo>
                <a:lnTo>
                  <a:pt x="99" y="246"/>
                </a:lnTo>
                <a:lnTo>
                  <a:pt x="100" y="245"/>
                </a:lnTo>
                <a:lnTo>
                  <a:pt x="101" y="245"/>
                </a:lnTo>
                <a:lnTo>
                  <a:pt x="101" y="244"/>
                </a:lnTo>
                <a:lnTo>
                  <a:pt x="101" y="244"/>
                </a:lnTo>
                <a:lnTo>
                  <a:pt x="102" y="244"/>
                </a:lnTo>
                <a:lnTo>
                  <a:pt x="103" y="244"/>
                </a:lnTo>
                <a:lnTo>
                  <a:pt x="104" y="244"/>
                </a:lnTo>
                <a:close/>
                <a:moveTo>
                  <a:pt x="95" y="244"/>
                </a:moveTo>
                <a:lnTo>
                  <a:pt x="95" y="244"/>
                </a:lnTo>
                <a:lnTo>
                  <a:pt x="95" y="244"/>
                </a:lnTo>
                <a:lnTo>
                  <a:pt x="95" y="245"/>
                </a:lnTo>
                <a:lnTo>
                  <a:pt x="95" y="246"/>
                </a:lnTo>
                <a:lnTo>
                  <a:pt x="94" y="246"/>
                </a:lnTo>
                <a:lnTo>
                  <a:pt x="94" y="247"/>
                </a:lnTo>
                <a:lnTo>
                  <a:pt x="93" y="247"/>
                </a:lnTo>
                <a:lnTo>
                  <a:pt x="93" y="246"/>
                </a:lnTo>
                <a:lnTo>
                  <a:pt x="93" y="245"/>
                </a:lnTo>
                <a:lnTo>
                  <a:pt x="94" y="245"/>
                </a:lnTo>
                <a:lnTo>
                  <a:pt x="94" y="244"/>
                </a:lnTo>
                <a:lnTo>
                  <a:pt x="95" y="244"/>
                </a:lnTo>
                <a:close/>
                <a:moveTo>
                  <a:pt x="98" y="242"/>
                </a:moveTo>
                <a:lnTo>
                  <a:pt x="98" y="243"/>
                </a:lnTo>
                <a:lnTo>
                  <a:pt x="97" y="243"/>
                </a:lnTo>
                <a:lnTo>
                  <a:pt x="96" y="243"/>
                </a:lnTo>
                <a:lnTo>
                  <a:pt x="97" y="242"/>
                </a:lnTo>
                <a:lnTo>
                  <a:pt x="98" y="242"/>
                </a:lnTo>
                <a:close/>
                <a:moveTo>
                  <a:pt x="90" y="258"/>
                </a:moveTo>
                <a:lnTo>
                  <a:pt x="91" y="258"/>
                </a:lnTo>
                <a:lnTo>
                  <a:pt x="91" y="257"/>
                </a:lnTo>
                <a:lnTo>
                  <a:pt x="92" y="257"/>
                </a:lnTo>
                <a:lnTo>
                  <a:pt x="92" y="258"/>
                </a:lnTo>
                <a:lnTo>
                  <a:pt x="93" y="258"/>
                </a:lnTo>
                <a:lnTo>
                  <a:pt x="93" y="259"/>
                </a:lnTo>
                <a:lnTo>
                  <a:pt x="94" y="259"/>
                </a:lnTo>
                <a:lnTo>
                  <a:pt x="94" y="260"/>
                </a:lnTo>
                <a:lnTo>
                  <a:pt x="95" y="260"/>
                </a:lnTo>
                <a:lnTo>
                  <a:pt x="95" y="261"/>
                </a:lnTo>
                <a:lnTo>
                  <a:pt x="95" y="260"/>
                </a:lnTo>
                <a:lnTo>
                  <a:pt x="94" y="260"/>
                </a:lnTo>
                <a:lnTo>
                  <a:pt x="94" y="259"/>
                </a:lnTo>
                <a:lnTo>
                  <a:pt x="93" y="259"/>
                </a:lnTo>
                <a:lnTo>
                  <a:pt x="93" y="258"/>
                </a:lnTo>
                <a:lnTo>
                  <a:pt x="92" y="258"/>
                </a:lnTo>
                <a:lnTo>
                  <a:pt x="91" y="258"/>
                </a:lnTo>
                <a:lnTo>
                  <a:pt x="90" y="258"/>
                </a:lnTo>
                <a:close/>
                <a:moveTo>
                  <a:pt x="96" y="264"/>
                </a:moveTo>
                <a:lnTo>
                  <a:pt x="95" y="264"/>
                </a:lnTo>
                <a:lnTo>
                  <a:pt x="95" y="263"/>
                </a:lnTo>
                <a:lnTo>
                  <a:pt x="96" y="263"/>
                </a:lnTo>
                <a:lnTo>
                  <a:pt x="96" y="264"/>
                </a:lnTo>
                <a:lnTo>
                  <a:pt x="97" y="264"/>
                </a:lnTo>
                <a:lnTo>
                  <a:pt x="96" y="264"/>
                </a:lnTo>
                <a:close/>
                <a:moveTo>
                  <a:pt x="97" y="266"/>
                </a:moveTo>
                <a:lnTo>
                  <a:pt x="97" y="265"/>
                </a:lnTo>
                <a:lnTo>
                  <a:pt x="97" y="266"/>
                </a:lnTo>
                <a:close/>
                <a:moveTo>
                  <a:pt x="312" y="253"/>
                </a:moveTo>
                <a:lnTo>
                  <a:pt x="312" y="253"/>
                </a:lnTo>
                <a:lnTo>
                  <a:pt x="312" y="253"/>
                </a:lnTo>
                <a:close/>
                <a:moveTo>
                  <a:pt x="313" y="253"/>
                </a:moveTo>
                <a:lnTo>
                  <a:pt x="313" y="253"/>
                </a:lnTo>
                <a:lnTo>
                  <a:pt x="314" y="253"/>
                </a:lnTo>
                <a:lnTo>
                  <a:pt x="313" y="253"/>
                </a:lnTo>
                <a:close/>
                <a:moveTo>
                  <a:pt x="360" y="255"/>
                </a:moveTo>
                <a:lnTo>
                  <a:pt x="360" y="254"/>
                </a:lnTo>
                <a:lnTo>
                  <a:pt x="360" y="253"/>
                </a:lnTo>
                <a:lnTo>
                  <a:pt x="360" y="253"/>
                </a:lnTo>
                <a:lnTo>
                  <a:pt x="361" y="253"/>
                </a:lnTo>
                <a:lnTo>
                  <a:pt x="361" y="253"/>
                </a:lnTo>
                <a:lnTo>
                  <a:pt x="362" y="253"/>
                </a:lnTo>
                <a:lnTo>
                  <a:pt x="363" y="253"/>
                </a:lnTo>
                <a:lnTo>
                  <a:pt x="363" y="253"/>
                </a:lnTo>
                <a:lnTo>
                  <a:pt x="364" y="253"/>
                </a:lnTo>
                <a:lnTo>
                  <a:pt x="364" y="254"/>
                </a:lnTo>
                <a:lnTo>
                  <a:pt x="364" y="255"/>
                </a:lnTo>
                <a:lnTo>
                  <a:pt x="365" y="257"/>
                </a:lnTo>
                <a:lnTo>
                  <a:pt x="364" y="258"/>
                </a:lnTo>
                <a:lnTo>
                  <a:pt x="364" y="259"/>
                </a:lnTo>
                <a:lnTo>
                  <a:pt x="364" y="260"/>
                </a:lnTo>
                <a:lnTo>
                  <a:pt x="365" y="261"/>
                </a:lnTo>
                <a:lnTo>
                  <a:pt x="366" y="259"/>
                </a:lnTo>
                <a:lnTo>
                  <a:pt x="367" y="260"/>
                </a:lnTo>
                <a:lnTo>
                  <a:pt x="367" y="261"/>
                </a:lnTo>
                <a:lnTo>
                  <a:pt x="366" y="262"/>
                </a:lnTo>
                <a:lnTo>
                  <a:pt x="365" y="262"/>
                </a:lnTo>
                <a:lnTo>
                  <a:pt x="364" y="262"/>
                </a:lnTo>
                <a:lnTo>
                  <a:pt x="364" y="262"/>
                </a:lnTo>
                <a:lnTo>
                  <a:pt x="364" y="261"/>
                </a:lnTo>
                <a:lnTo>
                  <a:pt x="363" y="262"/>
                </a:lnTo>
                <a:lnTo>
                  <a:pt x="363" y="262"/>
                </a:lnTo>
                <a:lnTo>
                  <a:pt x="362" y="263"/>
                </a:lnTo>
                <a:lnTo>
                  <a:pt x="361" y="263"/>
                </a:lnTo>
                <a:lnTo>
                  <a:pt x="361" y="262"/>
                </a:lnTo>
                <a:lnTo>
                  <a:pt x="360" y="262"/>
                </a:lnTo>
                <a:lnTo>
                  <a:pt x="361" y="262"/>
                </a:lnTo>
                <a:lnTo>
                  <a:pt x="361" y="261"/>
                </a:lnTo>
                <a:lnTo>
                  <a:pt x="361" y="260"/>
                </a:lnTo>
                <a:lnTo>
                  <a:pt x="361" y="259"/>
                </a:lnTo>
                <a:lnTo>
                  <a:pt x="360" y="258"/>
                </a:lnTo>
                <a:lnTo>
                  <a:pt x="360" y="257"/>
                </a:lnTo>
                <a:lnTo>
                  <a:pt x="360" y="256"/>
                </a:lnTo>
                <a:lnTo>
                  <a:pt x="360" y="255"/>
                </a:lnTo>
                <a:close/>
                <a:moveTo>
                  <a:pt x="360" y="261"/>
                </a:moveTo>
                <a:lnTo>
                  <a:pt x="359" y="261"/>
                </a:lnTo>
                <a:lnTo>
                  <a:pt x="360" y="261"/>
                </a:lnTo>
                <a:close/>
                <a:moveTo>
                  <a:pt x="348" y="262"/>
                </a:moveTo>
                <a:lnTo>
                  <a:pt x="347" y="262"/>
                </a:lnTo>
                <a:lnTo>
                  <a:pt x="348" y="262"/>
                </a:lnTo>
                <a:close/>
                <a:moveTo>
                  <a:pt x="358" y="258"/>
                </a:moveTo>
                <a:lnTo>
                  <a:pt x="358" y="259"/>
                </a:lnTo>
                <a:lnTo>
                  <a:pt x="358" y="258"/>
                </a:lnTo>
                <a:lnTo>
                  <a:pt x="357" y="258"/>
                </a:lnTo>
                <a:lnTo>
                  <a:pt x="358" y="258"/>
                </a:lnTo>
                <a:close/>
                <a:moveTo>
                  <a:pt x="506" y="247"/>
                </a:moveTo>
                <a:lnTo>
                  <a:pt x="506" y="247"/>
                </a:lnTo>
                <a:lnTo>
                  <a:pt x="506" y="246"/>
                </a:lnTo>
                <a:lnTo>
                  <a:pt x="506" y="247"/>
                </a:lnTo>
                <a:lnTo>
                  <a:pt x="506" y="247"/>
                </a:lnTo>
                <a:close/>
                <a:moveTo>
                  <a:pt x="503" y="249"/>
                </a:moveTo>
                <a:lnTo>
                  <a:pt x="503" y="248"/>
                </a:lnTo>
                <a:lnTo>
                  <a:pt x="503" y="249"/>
                </a:lnTo>
                <a:close/>
                <a:moveTo>
                  <a:pt x="487" y="306"/>
                </a:moveTo>
                <a:lnTo>
                  <a:pt x="487" y="307"/>
                </a:lnTo>
                <a:lnTo>
                  <a:pt x="487" y="306"/>
                </a:lnTo>
                <a:lnTo>
                  <a:pt x="486" y="306"/>
                </a:lnTo>
                <a:lnTo>
                  <a:pt x="486" y="305"/>
                </a:lnTo>
                <a:lnTo>
                  <a:pt x="487" y="306"/>
                </a:lnTo>
                <a:close/>
                <a:moveTo>
                  <a:pt x="462" y="290"/>
                </a:moveTo>
                <a:lnTo>
                  <a:pt x="462" y="291"/>
                </a:lnTo>
                <a:lnTo>
                  <a:pt x="462" y="290"/>
                </a:lnTo>
                <a:close/>
                <a:moveTo>
                  <a:pt x="457" y="290"/>
                </a:moveTo>
                <a:lnTo>
                  <a:pt x="456" y="290"/>
                </a:lnTo>
                <a:lnTo>
                  <a:pt x="457" y="290"/>
                </a:lnTo>
                <a:close/>
                <a:moveTo>
                  <a:pt x="455" y="289"/>
                </a:moveTo>
                <a:lnTo>
                  <a:pt x="456" y="289"/>
                </a:lnTo>
                <a:lnTo>
                  <a:pt x="456" y="290"/>
                </a:lnTo>
                <a:lnTo>
                  <a:pt x="455" y="290"/>
                </a:lnTo>
                <a:lnTo>
                  <a:pt x="455" y="289"/>
                </a:lnTo>
                <a:close/>
                <a:moveTo>
                  <a:pt x="442" y="321"/>
                </a:moveTo>
                <a:lnTo>
                  <a:pt x="442" y="320"/>
                </a:lnTo>
                <a:lnTo>
                  <a:pt x="442" y="320"/>
                </a:lnTo>
                <a:lnTo>
                  <a:pt x="442" y="321"/>
                </a:lnTo>
                <a:lnTo>
                  <a:pt x="443" y="321"/>
                </a:lnTo>
                <a:lnTo>
                  <a:pt x="444" y="321"/>
                </a:lnTo>
                <a:lnTo>
                  <a:pt x="445" y="321"/>
                </a:lnTo>
                <a:lnTo>
                  <a:pt x="446" y="321"/>
                </a:lnTo>
                <a:lnTo>
                  <a:pt x="446" y="320"/>
                </a:lnTo>
                <a:lnTo>
                  <a:pt x="446" y="321"/>
                </a:lnTo>
                <a:lnTo>
                  <a:pt x="446" y="322"/>
                </a:lnTo>
                <a:lnTo>
                  <a:pt x="446" y="321"/>
                </a:lnTo>
                <a:lnTo>
                  <a:pt x="445" y="321"/>
                </a:lnTo>
                <a:lnTo>
                  <a:pt x="445" y="322"/>
                </a:lnTo>
                <a:lnTo>
                  <a:pt x="445" y="323"/>
                </a:lnTo>
                <a:lnTo>
                  <a:pt x="446" y="323"/>
                </a:lnTo>
                <a:lnTo>
                  <a:pt x="447" y="323"/>
                </a:lnTo>
                <a:lnTo>
                  <a:pt x="447" y="324"/>
                </a:lnTo>
                <a:lnTo>
                  <a:pt x="446" y="324"/>
                </a:lnTo>
                <a:lnTo>
                  <a:pt x="447" y="324"/>
                </a:lnTo>
                <a:lnTo>
                  <a:pt x="447" y="325"/>
                </a:lnTo>
                <a:lnTo>
                  <a:pt x="447" y="326"/>
                </a:lnTo>
                <a:lnTo>
                  <a:pt x="447" y="326"/>
                </a:lnTo>
                <a:lnTo>
                  <a:pt x="447" y="327"/>
                </a:lnTo>
                <a:lnTo>
                  <a:pt x="447" y="328"/>
                </a:lnTo>
                <a:lnTo>
                  <a:pt x="447" y="329"/>
                </a:lnTo>
                <a:lnTo>
                  <a:pt x="448" y="329"/>
                </a:lnTo>
                <a:lnTo>
                  <a:pt x="448" y="330"/>
                </a:lnTo>
                <a:lnTo>
                  <a:pt x="448" y="331"/>
                </a:lnTo>
                <a:lnTo>
                  <a:pt x="448" y="332"/>
                </a:lnTo>
                <a:lnTo>
                  <a:pt x="449" y="333"/>
                </a:lnTo>
                <a:lnTo>
                  <a:pt x="449" y="334"/>
                </a:lnTo>
                <a:lnTo>
                  <a:pt x="448" y="334"/>
                </a:lnTo>
                <a:lnTo>
                  <a:pt x="448" y="335"/>
                </a:lnTo>
                <a:lnTo>
                  <a:pt x="449" y="335"/>
                </a:lnTo>
                <a:lnTo>
                  <a:pt x="448" y="335"/>
                </a:lnTo>
                <a:lnTo>
                  <a:pt x="447" y="335"/>
                </a:lnTo>
                <a:lnTo>
                  <a:pt x="447" y="336"/>
                </a:lnTo>
                <a:lnTo>
                  <a:pt x="447" y="336"/>
                </a:lnTo>
                <a:lnTo>
                  <a:pt x="447" y="336"/>
                </a:lnTo>
                <a:lnTo>
                  <a:pt x="447" y="336"/>
                </a:lnTo>
                <a:lnTo>
                  <a:pt x="446" y="336"/>
                </a:lnTo>
                <a:lnTo>
                  <a:pt x="446" y="337"/>
                </a:lnTo>
                <a:lnTo>
                  <a:pt x="445" y="337"/>
                </a:lnTo>
                <a:lnTo>
                  <a:pt x="445" y="338"/>
                </a:lnTo>
                <a:lnTo>
                  <a:pt x="444" y="338"/>
                </a:lnTo>
                <a:lnTo>
                  <a:pt x="443" y="338"/>
                </a:lnTo>
                <a:lnTo>
                  <a:pt x="442" y="338"/>
                </a:lnTo>
                <a:lnTo>
                  <a:pt x="442" y="337"/>
                </a:lnTo>
                <a:lnTo>
                  <a:pt x="442" y="338"/>
                </a:lnTo>
                <a:lnTo>
                  <a:pt x="442" y="337"/>
                </a:lnTo>
                <a:lnTo>
                  <a:pt x="441" y="337"/>
                </a:lnTo>
                <a:lnTo>
                  <a:pt x="441" y="338"/>
                </a:lnTo>
                <a:lnTo>
                  <a:pt x="441" y="337"/>
                </a:lnTo>
                <a:lnTo>
                  <a:pt x="440" y="337"/>
                </a:lnTo>
                <a:lnTo>
                  <a:pt x="440" y="336"/>
                </a:lnTo>
                <a:lnTo>
                  <a:pt x="440" y="336"/>
                </a:lnTo>
                <a:lnTo>
                  <a:pt x="440" y="335"/>
                </a:lnTo>
                <a:lnTo>
                  <a:pt x="440" y="334"/>
                </a:lnTo>
                <a:lnTo>
                  <a:pt x="440" y="333"/>
                </a:lnTo>
                <a:lnTo>
                  <a:pt x="441" y="333"/>
                </a:lnTo>
                <a:lnTo>
                  <a:pt x="441" y="332"/>
                </a:lnTo>
                <a:lnTo>
                  <a:pt x="441" y="331"/>
                </a:lnTo>
                <a:lnTo>
                  <a:pt x="440" y="331"/>
                </a:lnTo>
                <a:lnTo>
                  <a:pt x="440" y="330"/>
                </a:lnTo>
                <a:lnTo>
                  <a:pt x="440" y="329"/>
                </a:lnTo>
                <a:lnTo>
                  <a:pt x="440" y="328"/>
                </a:lnTo>
                <a:lnTo>
                  <a:pt x="441" y="328"/>
                </a:lnTo>
                <a:lnTo>
                  <a:pt x="441" y="327"/>
                </a:lnTo>
                <a:lnTo>
                  <a:pt x="440" y="327"/>
                </a:lnTo>
                <a:lnTo>
                  <a:pt x="441" y="327"/>
                </a:lnTo>
                <a:lnTo>
                  <a:pt x="441" y="326"/>
                </a:lnTo>
                <a:lnTo>
                  <a:pt x="442" y="326"/>
                </a:lnTo>
                <a:lnTo>
                  <a:pt x="442" y="326"/>
                </a:lnTo>
                <a:lnTo>
                  <a:pt x="442" y="325"/>
                </a:lnTo>
                <a:lnTo>
                  <a:pt x="442" y="324"/>
                </a:lnTo>
                <a:lnTo>
                  <a:pt x="442" y="324"/>
                </a:lnTo>
                <a:lnTo>
                  <a:pt x="442" y="323"/>
                </a:lnTo>
                <a:lnTo>
                  <a:pt x="442" y="322"/>
                </a:lnTo>
                <a:lnTo>
                  <a:pt x="442" y="322"/>
                </a:lnTo>
                <a:lnTo>
                  <a:pt x="442" y="321"/>
                </a:lnTo>
                <a:close/>
                <a:moveTo>
                  <a:pt x="373" y="346"/>
                </a:moveTo>
                <a:lnTo>
                  <a:pt x="373" y="345"/>
                </a:lnTo>
                <a:lnTo>
                  <a:pt x="374" y="345"/>
                </a:lnTo>
                <a:lnTo>
                  <a:pt x="374" y="346"/>
                </a:lnTo>
                <a:lnTo>
                  <a:pt x="374" y="347"/>
                </a:lnTo>
                <a:lnTo>
                  <a:pt x="374" y="348"/>
                </a:lnTo>
                <a:lnTo>
                  <a:pt x="373" y="349"/>
                </a:lnTo>
                <a:lnTo>
                  <a:pt x="373" y="348"/>
                </a:lnTo>
                <a:lnTo>
                  <a:pt x="373" y="349"/>
                </a:lnTo>
                <a:lnTo>
                  <a:pt x="372" y="348"/>
                </a:lnTo>
                <a:lnTo>
                  <a:pt x="372" y="347"/>
                </a:lnTo>
                <a:lnTo>
                  <a:pt x="371" y="346"/>
                </a:lnTo>
                <a:lnTo>
                  <a:pt x="371" y="345"/>
                </a:lnTo>
                <a:lnTo>
                  <a:pt x="371" y="345"/>
                </a:lnTo>
                <a:lnTo>
                  <a:pt x="372" y="345"/>
                </a:lnTo>
                <a:lnTo>
                  <a:pt x="372" y="345"/>
                </a:lnTo>
                <a:lnTo>
                  <a:pt x="373" y="346"/>
                </a:lnTo>
                <a:close/>
                <a:moveTo>
                  <a:pt x="369" y="344"/>
                </a:moveTo>
                <a:lnTo>
                  <a:pt x="369" y="344"/>
                </a:lnTo>
                <a:lnTo>
                  <a:pt x="369" y="343"/>
                </a:lnTo>
                <a:lnTo>
                  <a:pt x="369" y="342"/>
                </a:lnTo>
                <a:lnTo>
                  <a:pt x="369" y="342"/>
                </a:lnTo>
                <a:lnTo>
                  <a:pt x="369" y="343"/>
                </a:lnTo>
                <a:lnTo>
                  <a:pt x="369" y="344"/>
                </a:lnTo>
                <a:close/>
                <a:moveTo>
                  <a:pt x="368" y="342"/>
                </a:moveTo>
                <a:lnTo>
                  <a:pt x="368" y="343"/>
                </a:lnTo>
                <a:lnTo>
                  <a:pt x="368" y="342"/>
                </a:lnTo>
                <a:close/>
                <a:moveTo>
                  <a:pt x="424" y="328"/>
                </a:moveTo>
                <a:lnTo>
                  <a:pt x="424" y="329"/>
                </a:lnTo>
                <a:lnTo>
                  <a:pt x="424" y="328"/>
                </a:lnTo>
                <a:lnTo>
                  <a:pt x="424" y="327"/>
                </a:lnTo>
                <a:lnTo>
                  <a:pt x="424" y="328"/>
                </a:lnTo>
                <a:close/>
                <a:moveTo>
                  <a:pt x="434" y="326"/>
                </a:moveTo>
                <a:lnTo>
                  <a:pt x="433" y="326"/>
                </a:lnTo>
                <a:lnTo>
                  <a:pt x="433" y="326"/>
                </a:lnTo>
                <a:lnTo>
                  <a:pt x="433" y="326"/>
                </a:lnTo>
                <a:lnTo>
                  <a:pt x="433" y="326"/>
                </a:lnTo>
                <a:lnTo>
                  <a:pt x="434" y="326"/>
                </a:lnTo>
                <a:lnTo>
                  <a:pt x="434" y="325"/>
                </a:lnTo>
                <a:lnTo>
                  <a:pt x="433" y="325"/>
                </a:lnTo>
                <a:lnTo>
                  <a:pt x="433" y="324"/>
                </a:lnTo>
                <a:lnTo>
                  <a:pt x="433" y="323"/>
                </a:lnTo>
                <a:lnTo>
                  <a:pt x="434" y="323"/>
                </a:lnTo>
                <a:lnTo>
                  <a:pt x="435" y="323"/>
                </a:lnTo>
                <a:lnTo>
                  <a:pt x="436" y="323"/>
                </a:lnTo>
                <a:lnTo>
                  <a:pt x="437" y="323"/>
                </a:lnTo>
                <a:lnTo>
                  <a:pt x="436" y="323"/>
                </a:lnTo>
                <a:lnTo>
                  <a:pt x="436" y="324"/>
                </a:lnTo>
                <a:lnTo>
                  <a:pt x="436" y="325"/>
                </a:lnTo>
                <a:lnTo>
                  <a:pt x="437" y="325"/>
                </a:lnTo>
                <a:lnTo>
                  <a:pt x="436" y="325"/>
                </a:lnTo>
                <a:lnTo>
                  <a:pt x="436" y="326"/>
                </a:lnTo>
                <a:lnTo>
                  <a:pt x="436" y="326"/>
                </a:lnTo>
                <a:lnTo>
                  <a:pt x="435" y="326"/>
                </a:lnTo>
                <a:lnTo>
                  <a:pt x="436" y="326"/>
                </a:lnTo>
                <a:lnTo>
                  <a:pt x="435" y="326"/>
                </a:lnTo>
                <a:lnTo>
                  <a:pt x="435" y="327"/>
                </a:lnTo>
                <a:lnTo>
                  <a:pt x="434" y="327"/>
                </a:lnTo>
                <a:lnTo>
                  <a:pt x="433" y="327"/>
                </a:lnTo>
                <a:lnTo>
                  <a:pt x="433" y="326"/>
                </a:lnTo>
                <a:lnTo>
                  <a:pt x="434" y="326"/>
                </a:lnTo>
                <a:lnTo>
                  <a:pt x="433" y="326"/>
                </a:lnTo>
                <a:lnTo>
                  <a:pt x="434" y="326"/>
                </a:lnTo>
                <a:close/>
                <a:moveTo>
                  <a:pt x="371" y="351"/>
                </a:moveTo>
                <a:lnTo>
                  <a:pt x="371" y="350"/>
                </a:lnTo>
                <a:lnTo>
                  <a:pt x="372" y="350"/>
                </a:lnTo>
                <a:lnTo>
                  <a:pt x="372" y="351"/>
                </a:lnTo>
                <a:lnTo>
                  <a:pt x="371" y="351"/>
                </a:lnTo>
                <a:close/>
                <a:moveTo>
                  <a:pt x="368" y="352"/>
                </a:moveTo>
                <a:lnTo>
                  <a:pt x="368" y="351"/>
                </a:lnTo>
                <a:lnTo>
                  <a:pt x="368" y="352"/>
                </a:lnTo>
                <a:close/>
                <a:moveTo>
                  <a:pt x="364" y="354"/>
                </a:moveTo>
                <a:lnTo>
                  <a:pt x="364" y="354"/>
                </a:lnTo>
                <a:lnTo>
                  <a:pt x="364" y="353"/>
                </a:lnTo>
                <a:lnTo>
                  <a:pt x="365" y="353"/>
                </a:lnTo>
                <a:lnTo>
                  <a:pt x="366" y="353"/>
                </a:lnTo>
                <a:lnTo>
                  <a:pt x="366" y="354"/>
                </a:lnTo>
                <a:lnTo>
                  <a:pt x="366" y="354"/>
                </a:lnTo>
                <a:lnTo>
                  <a:pt x="366" y="355"/>
                </a:lnTo>
                <a:lnTo>
                  <a:pt x="365" y="355"/>
                </a:lnTo>
                <a:lnTo>
                  <a:pt x="365" y="354"/>
                </a:lnTo>
                <a:lnTo>
                  <a:pt x="364" y="354"/>
                </a:lnTo>
                <a:close/>
                <a:moveTo>
                  <a:pt x="368" y="353"/>
                </a:moveTo>
                <a:lnTo>
                  <a:pt x="368" y="352"/>
                </a:lnTo>
                <a:lnTo>
                  <a:pt x="369" y="352"/>
                </a:lnTo>
                <a:lnTo>
                  <a:pt x="369" y="353"/>
                </a:lnTo>
                <a:lnTo>
                  <a:pt x="368" y="353"/>
                </a:lnTo>
                <a:close/>
                <a:moveTo>
                  <a:pt x="369" y="354"/>
                </a:moveTo>
                <a:lnTo>
                  <a:pt x="369" y="353"/>
                </a:lnTo>
                <a:lnTo>
                  <a:pt x="369" y="354"/>
                </a:lnTo>
                <a:close/>
                <a:moveTo>
                  <a:pt x="431" y="349"/>
                </a:moveTo>
                <a:lnTo>
                  <a:pt x="430" y="349"/>
                </a:lnTo>
                <a:lnTo>
                  <a:pt x="430" y="348"/>
                </a:lnTo>
                <a:lnTo>
                  <a:pt x="430" y="347"/>
                </a:lnTo>
                <a:lnTo>
                  <a:pt x="431" y="347"/>
                </a:lnTo>
                <a:lnTo>
                  <a:pt x="431" y="348"/>
                </a:lnTo>
                <a:lnTo>
                  <a:pt x="432" y="348"/>
                </a:lnTo>
                <a:lnTo>
                  <a:pt x="432" y="349"/>
                </a:lnTo>
                <a:lnTo>
                  <a:pt x="432" y="350"/>
                </a:lnTo>
                <a:lnTo>
                  <a:pt x="431" y="350"/>
                </a:lnTo>
                <a:lnTo>
                  <a:pt x="431" y="349"/>
                </a:lnTo>
                <a:close/>
                <a:moveTo>
                  <a:pt x="424" y="354"/>
                </a:moveTo>
                <a:lnTo>
                  <a:pt x="424" y="354"/>
                </a:lnTo>
                <a:lnTo>
                  <a:pt x="424" y="353"/>
                </a:lnTo>
                <a:lnTo>
                  <a:pt x="425" y="353"/>
                </a:lnTo>
                <a:lnTo>
                  <a:pt x="426" y="353"/>
                </a:lnTo>
                <a:lnTo>
                  <a:pt x="426" y="354"/>
                </a:lnTo>
                <a:lnTo>
                  <a:pt x="427" y="354"/>
                </a:lnTo>
                <a:lnTo>
                  <a:pt x="427" y="354"/>
                </a:lnTo>
                <a:lnTo>
                  <a:pt x="428" y="354"/>
                </a:lnTo>
                <a:lnTo>
                  <a:pt x="428" y="355"/>
                </a:lnTo>
                <a:lnTo>
                  <a:pt x="428" y="356"/>
                </a:lnTo>
                <a:lnTo>
                  <a:pt x="428" y="357"/>
                </a:lnTo>
                <a:lnTo>
                  <a:pt x="428" y="358"/>
                </a:lnTo>
                <a:lnTo>
                  <a:pt x="428" y="359"/>
                </a:lnTo>
                <a:lnTo>
                  <a:pt x="428" y="358"/>
                </a:lnTo>
                <a:lnTo>
                  <a:pt x="427" y="358"/>
                </a:lnTo>
                <a:lnTo>
                  <a:pt x="427" y="357"/>
                </a:lnTo>
                <a:lnTo>
                  <a:pt x="427" y="356"/>
                </a:lnTo>
                <a:lnTo>
                  <a:pt x="426" y="356"/>
                </a:lnTo>
                <a:lnTo>
                  <a:pt x="426" y="355"/>
                </a:lnTo>
                <a:lnTo>
                  <a:pt x="425" y="355"/>
                </a:lnTo>
                <a:lnTo>
                  <a:pt x="425" y="354"/>
                </a:lnTo>
                <a:lnTo>
                  <a:pt x="424" y="354"/>
                </a:lnTo>
                <a:close/>
                <a:moveTo>
                  <a:pt x="361" y="364"/>
                </a:moveTo>
                <a:lnTo>
                  <a:pt x="360" y="365"/>
                </a:lnTo>
                <a:lnTo>
                  <a:pt x="361" y="366"/>
                </a:lnTo>
                <a:lnTo>
                  <a:pt x="360" y="366"/>
                </a:lnTo>
                <a:lnTo>
                  <a:pt x="360" y="367"/>
                </a:lnTo>
                <a:lnTo>
                  <a:pt x="360" y="368"/>
                </a:lnTo>
                <a:lnTo>
                  <a:pt x="360" y="369"/>
                </a:lnTo>
                <a:lnTo>
                  <a:pt x="360" y="370"/>
                </a:lnTo>
                <a:lnTo>
                  <a:pt x="359" y="370"/>
                </a:lnTo>
                <a:lnTo>
                  <a:pt x="358" y="370"/>
                </a:lnTo>
                <a:lnTo>
                  <a:pt x="357" y="369"/>
                </a:lnTo>
                <a:lnTo>
                  <a:pt x="357" y="368"/>
                </a:lnTo>
                <a:lnTo>
                  <a:pt x="356" y="368"/>
                </a:lnTo>
                <a:lnTo>
                  <a:pt x="356" y="369"/>
                </a:lnTo>
                <a:lnTo>
                  <a:pt x="355" y="369"/>
                </a:lnTo>
                <a:lnTo>
                  <a:pt x="356" y="369"/>
                </a:lnTo>
                <a:lnTo>
                  <a:pt x="355" y="369"/>
                </a:lnTo>
                <a:lnTo>
                  <a:pt x="355" y="370"/>
                </a:lnTo>
                <a:lnTo>
                  <a:pt x="354" y="370"/>
                </a:lnTo>
                <a:lnTo>
                  <a:pt x="354" y="369"/>
                </a:lnTo>
                <a:lnTo>
                  <a:pt x="354" y="368"/>
                </a:lnTo>
                <a:lnTo>
                  <a:pt x="355" y="368"/>
                </a:lnTo>
                <a:lnTo>
                  <a:pt x="354" y="368"/>
                </a:lnTo>
                <a:lnTo>
                  <a:pt x="354" y="367"/>
                </a:lnTo>
                <a:lnTo>
                  <a:pt x="355" y="367"/>
                </a:lnTo>
                <a:lnTo>
                  <a:pt x="354" y="367"/>
                </a:lnTo>
                <a:lnTo>
                  <a:pt x="354" y="366"/>
                </a:lnTo>
                <a:lnTo>
                  <a:pt x="354" y="365"/>
                </a:lnTo>
                <a:lnTo>
                  <a:pt x="354" y="364"/>
                </a:lnTo>
                <a:lnTo>
                  <a:pt x="354" y="363"/>
                </a:lnTo>
                <a:lnTo>
                  <a:pt x="354" y="363"/>
                </a:lnTo>
                <a:lnTo>
                  <a:pt x="354" y="362"/>
                </a:lnTo>
                <a:lnTo>
                  <a:pt x="355" y="362"/>
                </a:lnTo>
                <a:lnTo>
                  <a:pt x="355" y="363"/>
                </a:lnTo>
                <a:lnTo>
                  <a:pt x="355" y="363"/>
                </a:lnTo>
                <a:lnTo>
                  <a:pt x="355" y="364"/>
                </a:lnTo>
                <a:lnTo>
                  <a:pt x="356" y="364"/>
                </a:lnTo>
                <a:lnTo>
                  <a:pt x="356" y="363"/>
                </a:lnTo>
                <a:lnTo>
                  <a:pt x="356" y="363"/>
                </a:lnTo>
                <a:lnTo>
                  <a:pt x="357" y="363"/>
                </a:lnTo>
                <a:lnTo>
                  <a:pt x="358" y="363"/>
                </a:lnTo>
                <a:lnTo>
                  <a:pt x="359" y="363"/>
                </a:lnTo>
                <a:lnTo>
                  <a:pt x="360" y="363"/>
                </a:lnTo>
                <a:lnTo>
                  <a:pt x="360" y="363"/>
                </a:lnTo>
                <a:lnTo>
                  <a:pt x="360" y="363"/>
                </a:lnTo>
                <a:lnTo>
                  <a:pt x="361" y="363"/>
                </a:lnTo>
                <a:lnTo>
                  <a:pt x="361" y="364"/>
                </a:lnTo>
                <a:close/>
                <a:moveTo>
                  <a:pt x="357" y="370"/>
                </a:moveTo>
                <a:lnTo>
                  <a:pt x="357" y="371"/>
                </a:lnTo>
                <a:lnTo>
                  <a:pt x="357" y="372"/>
                </a:lnTo>
                <a:lnTo>
                  <a:pt x="358" y="372"/>
                </a:lnTo>
                <a:lnTo>
                  <a:pt x="358" y="372"/>
                </a:lnTo>
                <a:lnTo>
                  <a:pt x="359" y="373"/>
                </a:lnTo>
                <a:lnTo>
                  <a:pt x="358" y="373"/>
                </a:lnTo>
                <a:lnTo>
                  <a:pt x="358" y="372"/>
                </a:lnTo>
                <a:lnTo>
                  <a:pt x="358" y="372"/>
                </a:lnTo>
                <a:lnTo>
                  <a:pt x="357" y="372"/>
                </a:lnTo>
                <a:lnTo>
                  <a:pt x="357" y="371"/>
                </a:lnTo>
                <a:lnTo>
                  <a:pt x="356" y="371"/>
                </a:lnTo>
                <a:lnTo>
                  <a:pt x="356" y="370"/>
                </a:lnTo>
                <a:lnTo>
                  <a:pt x="357" y="370"/>
                </a:lnTo>
                <a:close/>
                <a:moveTo>
                  <a:pt x="352" y="373"/>
                </a:moveTo>
                <a:lnTo>
                  <a:pt x="352" y="374"/>
                </a:lnTo>
                <a:lnTo>
                  <a:pt x="353" y="374"/>
                </a:lnTo>
                <a:lnTo>
                  <a:pt x="353" y="375"/>
                </a:lnTo>
                <a:lnTo>
                  <a:pt x="353" y="376"/>
                </a:lnTo>
                <a:lnTo>
                  <a:pt x="353" y="377"/>
                </a:lnTo>
                <a:lnTo>
                  <a:pt x="353" y="378"/>
                </a:lnTo>
                <a:lnTo>
                  <a:pt x="353" y="379"/>
                </a:lnTo>
                <a:lnTo>
                  <a:pt x="354" y="379"/>
                </a:lnTo>
                <a:lnTo>
                  <a:pt x="353" y="379"/>
                </a:lnTo>
                <a:lnTo>
                  <a:pt x="353" y="380"/>
                </a:lnTo>
                <a:lnTo>
                  <a:pt x="353" y="381"/>
                </a:lnTo>
                <a:lnTo>
                  <a:pt x="353" y="381"/>
                </a:lnTo>
                <a:lnTo>
                  <a:pt x="352" y="381"/>
                </a:lnTo>
                <a:lnTo>
                  <a:pt x="352" y="382"/>
                </a:lnTo>
                <a:lnTo>
                  <a:pt x="351" y="381"/>
                </a:lnTo>
                <a:lnTo>
                  <a:pt x="351" y="381"/>
                </a:lnTo>
                <a:lnTo>
                  <a:pt x="351" y="381"/>
                </a:lnTo>
                <a:lnTo>
                  <a:pt x="350" y="381"/>
                </a:lnTo>
                <a:lnTo>
                  <a:pt x="350" y="381"/>
                </a:lnTo>
                <a:lnTo>
                  <a:pt x="350" y="382"/>
                </a:lnTo>
                <a:lnTo>
                  <a:pt x="350" y="383"/>
                </a:lnTo>
                <a:lnTo>
                  <a:pt x="350" y="385"/>
                </a:lnTo>
                <a:lnTo>
                  <a:pt x="350" y="386"/>
                </a:lnTo>
                <a:lnTo>
                  <a:pt x="350" y="387"/>
                </a:lnTo>
                <a:lnTo>
                  <a:pt x="350" y="388"/>
                </a:lnTo>
                <a:lnTo>
                  <a:pt x="351" y="388"/>
                </a:lnTo>
                <a:lnTo>
                  <a:pt x="351" y="389"/>
                </a:lnTo>
                <a:lnTo>
                  <a:pt x="350" y="390"/>
                </a:lnTo>
                <a:lnTo>
                  <a:pt x="349" y="389"/>
                </a:lnTo>
                <a:lnTo>
                  <a:pt x="349" y="388"/>
                </a:lnTo>
                <a:lnTo>
                  <a:pt x="348" y="388"/>
                </a:lnTo>
                <a:lnTo>
                  <a:pt x="348" y="389"/>
                </a:lnTo>
                <a:lnTo>
                  <a:pt x="347" y="389"/>
                </a:lnTo>
                <a:lnTo>
                  <a:pt x="348" y="390"/>
                </a:lnTo>
                <a:lnTo>
                  <a:pt x="348" y="391"/>
                </a:lnTo>
                <a:lnTo>
                  <a:pt x="349" y="391"/>
                </a:lnTo>
                <a:lnTo>
                  <a:pt x="350" y="391"/>
                </a:lnTo>
                <a:lnTo>
                  <a:pt x="350" y="392"/>
                </a:lnTo>
                <a:lnTo>
                  <a:pt x="350" y="393"/>
                </a:lnTo>
                <a:lnTo>
                  <a:pt x="351" y="394"/>
                </a:lnTo>
                <a:lnTo>
                  <a:pt x="350" y="394"/>
                </a:lnTo>
                <a:lnTo>
                  <a:pt x="350" y="393"/>
                </a:lnTo>
                <a:lnTo>
                  <a:pt x="350" y="394"/>
                </a:lnTo>
                <a:lnTo>
                  <a:pt x="349" y="395"/>
                </a:lnTo>
                <a:lnTo>
                  <a:pt x="349" y="394"/>
                </a:lnTo>
                <a:lnTo>
                  <a:pt x="348" y="394"/>
                </a:lnTo>
                <a:lnTo>
                  <a:pt x="348" y="393"/>
                </a:lnTo>
                <a:lnTo>
                  <a:pt x="347" y="393"/>
                </a:lnTo>
                <a:lnTo>
                  <a:pt x="347" y="394"/>
                </a:lnTo>
                <a:lnTo>
                  <a:pt x="347" y="395"/>
                </a:lnTo>
                <a:lnTo>
                  <a:pt x="348" y="395"/>
                </a:lnTo>
                <a:lnTo>
                  <a:pt x="348" y="396"/>
                </a:lnTo>
                <a:lnTo>
                  <a:pt x="348" y="397"/>
                </a:lnTo>
                <a:lnTo>
                  <a:pt x="349" y="397"/>
                </a:lnTo>
                <a:lnTo>
                  <a:pt x="348" y="397"/>
                </a:lnTo>
                <a:lnTo>
                  <a:pt x="348" y="398"/>
                </a:lnTo>
                <a:lnTo>
                  <a:pt x="347" y="397"/>
                </a:lnTo>
                <a:lnTo>
                  <a:pt x="347" y="396"/>
                </a:lnTo>
                <a:lnTo>
                  <a:pt x="346" y="396"/>
                </a:lnTo>
                <a:lnTo>
                  <a:pt x="345" y="396"/>
                </a:lnTo>
                <a:lnTo>
                  <a:pt x="345" y="398"/>
                </a:lnTo>
                <a:lnTo>
                  <a:pt x="345" y="399"/>
                </a:lnTo>
                <a:lnTo>
                  <a:pt x="345" y="400"/>
                </a:lnTo>
                <a:lnTo>
                  <a:pt x="345" y="400"/>
                </a:lnTo>
                <a:lnTo>
                  <a:pt x="345" y="401"/>
                </a:lnTo>
                <a:lnTo>
                  <a:pt x="344" y="401"/>
                </a:lnTo>
                <a:lnTo>
                  <a:pt x="344" y="402"/>
                </a:lnTo>
                <a:lnTo>
                  <a:pt x="343" y="402"/>
                </a:lnTo>
                <a:lnTo>
                  <a:pt x="342" y="403"/>
                </a:lnTo>
                <a:lnTo>
                  <a:pt x="342" y="404"/>
                </a:lnTo>
                <a:lnTo>
                  <a:pt x="342" y="405"/>
                </a:lnTo>
                <a:lnTo>
                  <a:pt x="342" y="406"/>
                </a:lnTo>
                <a:lnTo>
                  <a:pt x="342" y="406"/>
                </a:lnTo>
                <a:lnTo>
                  <a:pt x="342" y="408"/>
                </a:lnTo>
                <a:lnTo>
                  <a:pt x="342" y="409"/>
                </a:lnTo>
                <a:lnTo>
                  <a:pt x="343" y="409"/>
                </a:lnTo>
                <a:lnTo>
                  <a:pt x="343" y="409"/>
                </a:lnTo>
                <a:lnTo>
                  <a:pt x="343" y="410"/>
                </a:lnTo>
                <a:lnTo>
                  <a:pt x="342" y="410"/>
                </a:lnTo>
                <a:lnTo>
                  <a:pt x="341" y="411"/>
                </a:lnTo>
                <a:lnTo>
                  <a:pt x="341" y="412"/>
                </a:lnTo>
                <a:lnTo>
                  <a:pt x="341" y="413"/>
                </a:lnTo>
                <a:lnTo>
                  <a:pt x="341" y="414"/>
                </a:lnTo>
                <a:lnTo>
                  <a:pt x="342" y="414"/>
                </a:lnTo>
                <a:lnTo>
                  <a:pt x="342" y="415"/>
                </a:lnTo>
                <a:lnTo>
                  <a:pt x="341" y="416"/>
                </a:lnTo>
                <a:lnTo>
                  <a:pt x="340" y="417"/>
                </a:lnTo>
                <a:lnTo>
                  <a:pt x="338" y="418"/>
                </a:lnTo>
                <a:lnTo>
                  <a:pt x="338" y="418"/>
                </a:lnTo>
                <a:lnTo>
                  <a:pt x="337" y="419"/>
                </a:lnTo>
                <a:lnTo>
                  <a:pt x="337" y="420"/>
                </a:lnTo>
                <a:lnTo>
                  <a:pt x="337" y="421"/>
                </a:lnTo>
                <a:lnTo>
                  <a:pt x="336" y="422"/>
                </a:lnTo>
                <a:lnTo>
                  <a:pt x="335" y="422"/>
                </a:lnTo>
                <a:lnTo>
                  <a:pt x="335" y="423"/>
                </a:lnTo>
                <a:lnTo>
                  <a:pt x="334" y="423"/>
                </a:lnTo>
                <a:lnTo>
                  <a:pt x="333" y="422"/>
                </a:lnTo>
                <a:lnTo>
                  <a:pt x="333" y="421"/>
                </a:lnTo>
                <a:lnTo>
                  <a:pt x="332" y="420"/>
                </a:lnTo>
                <a:lnTo>
                  <a:pt x="331" y="420"/>
                </a:lnTo>
                <a:lnTo>
                  <a:pt x="330" y="420"/>
                </a:lnTo>
                <a:lnTo>
                  <a:pt x="330" y="419"/>
                </a:lnTo>
                <a:lnTo>
                  <a:pt x="330" y="418"/>
                </a:lnTo>
                <a:lnTo>
                  <a:pt x="330" y="418"/>
                </a:lnTo>
                <a:lnTo>
                  <a:pt x="330" y="417"/>
                </a:lnTo>
                <a:lnTo>
                  <a:pt x="329" y="415"/>
                </a:lnTo>
                <a:lnTo>
                  <a:pt x="329" y="414"/>
                </a:lnTo>
                <a:lnTo>
                  <a:pt x="328" y="414"/>
                </a:lnTo>
                <a:lnTo>
                  <a:pt x="328" y="413"/>
                </a:lnTo>
                <a:lnTo>
                  <a:pt x="328" y="412"/>
                </a:lnTo>
                <a:lnTo>
                  <a:pt x="328" y="411"/>
                </a:lnTo>
                <a:lnTo>
                  <a:pt x="328" y="410"/>
                </a:lnTo>
                <a:lnTo>
                  <a:pt x="329" y="409"/>
                </a:lnTo>
                <a:lnTo>
                  <a:pt x="330" y="409"/>
                </a:lnTo>
                <a:lnTo>
                  <a:pt x="330" y="408"/>
                </a:lnTo>
                <a:lnTo>
                  <a:pt x="330" y="407"/>
                </a:lnTo>
                <a:lnTo>
                  <a:pt x="330" y="406"/>
                </a:lnTo>
                <a:lnTo>
                  <a:pt x="330" y="405"/>
                </a:lnTo>
                <a:lnTo>
                  <a:pt x="331" y="405"/>
                </a:lnTo>
                <a:lnTo>
                  <a:pt x="332" y="403"/>
                </a:lnTo>
                <a:lnTo>
                  <a:pt x="331" y="403"/>
                </a:lnTo>
                <a:lnTo>
                  <a:pt x="332" y="403"/>
                </a:lnTo>
                <a:lnTo>
                  <a:pt x="332" y="402"/>
                </a:lnTo>
                <a:lnTo>
                  <a:pt x="333" y="402"/>
                </a:lnTo>
                <a:lnTo>
                  <a:pt x="333" y="401"/>
                </a:lnTo>
                <a:lnTo>
                  <a:pt x="333" y="400"/>
                </a:lnTo>
                <a:lnTo>
                  <a:pt x="333" y="400"/>
                </a:lnTo>
                <a:lnTo>
                  <a:pt x="333" y="399"/>
                </a:lnTo>
                <a:lnTo>
                  <a:pt x="334" y="400"/>
                </a:lnTo>
                <a:lnTo>
                  <a:pt x="334" y="399"/>
                </a:lnTo>
                <a:lnTo>
                  <a:pt x="334" y="398"/>
                </a:lnTo>
                <a:lnTo>
                  <a:pt x="334" y="397"/>
                </a:lnTo>
                <a:lnTo>
                  <a:pt x="335" y="397"/>
                </a:lnTo>
                <a:lnTo>
                  <a:pt x="335" y="396"/>
                </a:lnTo>
                <a:lnTo>
                  <a:pt x="336" y="396"/>
                </a:lnTo>
                <a:lnTo>
                  <a:pt x="336" y="395"/>
                </a:lnTo>
                <a:lnTo>
                  <a:pt x="336" y="393"/>
                </a:lnTo>
                <a:lnTo>
                  <a:pt x="336" y="392"/>
                </a:lnTo>
                <a:lnTo>
                  <a:pt x="336" y="391"/>
                </a:lnTo>
                <a:lnTo>
                  <a:pt x="337" y="391"/>
                </a:lnTo>
                <a:lnTo>
                  <a:pt x="337" y="391"/>
                </a:lnTo>
                <a:lnTo>
                  <a:pt x="337" y="390"/>
                </a:lnTo>
                <a:lnTo>
                  <a:pt x="336" y="389"/>
                </a:lnTo>
                <a:lnTo>
                  <a:pt x="337" y="389"/>
                </a:lnTo>
                <a:lnTo>
                  <a:pt x="337" y="388"/>
                </a:lnTo>
                <a:lnTo>
                  <a:pt x="337" y="387"/>
                </a:lnTo>
                <a:lnTo>
                  <a:pt x="338" y="387"/>
                </a:lnTo>
                <a:lnTo>
                  <a:pt x="338" y="388"/>
                </a:lnTo>
                <a:lnTo>
                  <a:pt x="339" y="388"/>
                </a:lnTo>
                <a:lnTo>
                  <a:pt x="340" y="388"/>
                </a:lnTo>
                <a:lnTo>
                  <a:pt x="340" y="389"/>
                </a:lnTo>
                <a:lnTo>
                  <a:pt x="341" y="389"/>
                </a:lnTo>
                <a:lnTo>
                  <a:pt x="342" y="389"/>
                </a:lnTo>
                <a:lnTo>
                  <a:pt x="342" y="387"/>
                </a:lnTo>
                <a:lnTo>
                  <a:pt x="342" y="386"/>
                </a:lnTo>
                <a:lnTo>
                  <a:pt x="342" y="385"/>
                </a:lnTo>
                <a:lnTo>
                  <a:pt x="342" y="385"/>
                </a:lnTo>
                <a:lnTo>
                  <a:pt x="343" y="385"/>
                </a:lnTo>
                <a:lnTo>
                  <a:pt x="343" y="384"/>
                </a:lnTo>
                <a:lnTo>
                  <a:pt x="344" y="385"/>
                </a:lnTo>
                <a:lnTo>
                  <a:pt x="344" y="384"/>
                </a:lnTo>
                <a:lnTo>
                  <a:pt x="344" y="383"/>
                </a:lnTo>
                <a:lnTo>
                  <a:pt x="344" y="382"/>
                </a:lnTo>
                <a:lnTo>
                  <a:pt x="344" y="381"/>
                </a:lnTo>
                <a:lnTo>
                  <a:pt x="344" y="380"/>
                </a:lnTo>
                <a:lnTo>
                  <a:pt x="344" y="379"/>
                </a:lnTo>
                <a:lnTo>
                  <a:pt x="345" y="378"/>
                </a:lnTo>
                <a:lnTo>
                  <a:pt x="346" y="379"/>
                </a:lnTo>
                <a:lnTo>
                  <a:pt x="347" y="379"/>
                </a:lnTo>
                <a:lnTo>
                  <a:pt x="347" y="378"/>
                </a:lnTo>
                <a:lnTo>
                  <a:pt x="347" y="377"/>
                </a:lnTo>
                <a:lnTo>
                  <a:pt x="347" y="376"/>
                </a:lnTo>
                <a:lnTo>
                  <a:pt x="347" y="375"/>
                </a:lnTo>
                <a:lnTo>
                  <a:pt x="347" y="374"/>
                </a:lnTo>
                <a:lnTo>
                  <a:pt x="348" y="374"/>
                </a:lnTo>
                <a:lnTo>
                  <a:pt x="348" y="375"/>
                </a:lnTo>
                <a:lnTo>
                  <a:pt x="349" y="375"/>
                </a:lnTo>
                <a:lnTo>
                  <a:pt x="350" y="375"/>
                </a:lnTo>
                <a:lnTo>
                  <a:pt x="350" y="374"/>
                </a:lnTo>
                <a:lnTo>
                  <a:pt x="351" y="374"/>
                </a:lnTo>
                <a:lnTo>
                  <a:pt x="351" y="373"/>
                </a:lnTo>
                <a:lnTo>
                  <a:pt x="351" y="374"/>
                </a:lnTo>
                <a:lnTo>
                  <a:pt x="351" y="374"/>
                </a:lnTo>
                <a:lnTo>
                  <a:pt x="351" y="373"/>
                </a:lnTo>
                <a:lnTo>
                  <a:pt x="352" y="373"/>
                </a:lnTo>
                <a:close/>
                <a:moveTo>
                  <a:pt x="415" y="383"/>
                </a:moveTo>
                <a:lnTo>
                  <a:pt x="415" y="382"/>
                </a:lnTo>
                <a:lnTo>
                  <a:pt x="415" y="381"/>
                </a:lnTo>
                <a:lnTo>
                  <a:pt x="415" y="381"/>
                </a:lnTo>
                <a:lnTo>
                  <a:pt x="416" y="381"/>
                </a:lnTo>
                <a:lnTo>
                  <a:pt x="417" y="381"/>
                </a:lnTo>
                <a:lnTo>
                  <a:pt x="418" y="381"/>
                </a:lnTo>
                <a:lnTo>
                  <a:pt x="419" y="381"/>
                </a:lnTo>
                <a:lnTo>
                  <a:pt x="420" y="381"/>
                </a:lnTo>
                <a:lnTo>
                  <a:pt x="420" y="381"/>
                </a:lnTo>
                <a:lnTo>
                  <a:pt x="421" y="381"/>
                </a:lnTo>
                <a:lnTo>
                  <a:pt x="421" y="382"/>
                </a:lnTo>
                <a:lnTo>
                  <a:pt x="421" y="383"/>
                </a:lnTo>
                <a:lnTo>
                  <a:pt x="421" y="384"/>
                </a:lnTo>
                <a:lnTo>
                  <a:pt x="421" y="385"/>
                </a:lnTo>
                <a:lnTo>
                  <a:pt x="421" y="386"/>
                </a:lnTo>
                <a:lnTo>
                  <a:pt x="421" y="387"/>
                </a:lnTo>
                <a:lnTo>
                  <a:pt x="421" y="388"/>
                </a:lnTo>
                <a:lnTo>
                  <a:pt x="422" y="388"/>
                </a:lnTo>
                <a:lnTo>
                  <a:pt x="422" y="389"/>
                </a:lnTo>
                <a:lnTo>
                  <a:pt x="423" y="389"/>
                </a:lnTo>
                <a:lnTo>
                  <a:pt x="423" y="390"/>
                </a:lnTo>
                <a:lnTo>
                  <a:pt x="422" y="390"/>
                </a:lnTo>
                <a:lnTo>
                  <a:pt x="421" y="390"/>
                </a:lnTo>
                <a:lnTo>
                  <a:pt x="420" y="390"/>
                </a:lnTo>
                <a:lnTo>
                  <a:pt x="420" y="391"/>
                </a:lnTo>
                <a:lnTo>
                  <a:pt x="420" y="390"/>
                </a:lnTo>
                <a:lnTo>
                  <a:pt x="419" y="390"/>
                </a:lnTo>
                <a:lnTo>
                  <a:pt x="419" y="389"/>
                </a:lnTo>
                <a:lnTo>
                  <a:pt x="418" y="389"/>
                </a:lnTo>
                <a:lnTo>
                  <a:pt x="418" y="388"/>
                </a:lnTo>
                <a:lnTo>
                  <a:pt x="417" y="388"/>
                </a:lnTo>
                <a:lnTo>
                  <a:pt x="417" y="387"/>
                </a:lnTo>
                <a:lnTo>
                  <a:pt x="416" y="387"/>
                </a:lnTo>
                <a:lnTo>
                  <a:pt x="416" y="386"/>
                </a:lnTo>
                <a:lnTo>
                  <a:pt x="415" y="386"/>
                </a:lnTo>
                <a:lnTo>
                  <a:pt x="415" y="385"/>
                </a:lnTo>
                <a:lnTo>
                  <a:pt x="415" y="384"/>
                </a:lnTo>
                <a:lnTo>
                  <a:pt x="415" y="383"/>
                </a:lnTo>
                <a:close/>
                <a:moveTo>
                  <a:pt x="413" y="391"/>
                </a:moveTo>
                <a:lnTo>
                  <a:pt x="414" y="391"/>
                </a:lnTo>
                <a:lnTo>
                  <a:pt x="414" y="392"/>
                </a:lnTo>
                <a:lnTo>
                  <a:pt x="415" y="392"/>
                </a:lnTo>
                <a:lnTo>
                  <a:pt x="415" y="392"/>
                </a:lnTo>
                <a:lnTo>
                  <a:pt x="415" y="393"/>
                </a:lnTo>
                <a:lnTo>
                  <a:pt x="415" y="393"/>
                </a:lnTo>
                <a:lnTo>
                  <a:pt x="414" y="393"/>
                </a:lnTo>
                <a:lnTo>
                  <a:pt x="414" y="394"/>
                </a:lnTo>
                <a:lnTo>
                  <a:pt x="414" y="395"/>
                </a:lnTo>
                <a:lnTo>
                  <a:pt x="415" y="395"/>
                </a:lnTo>
                <a:lnTo>
                  <a:pt x="414" y="395"/>
                </a:lnTo>
                <a:lnTo>
                  <a:pt x="414" y="396"/>
                </a:lnTo>
                <a:lnTo>
                  <a:pt x="413" y="396"/>
                </a:lnTo>
                <a:lnTo>
                  <a:pt x="412" y="396"/>
                </a:lnTo>
                <a:lnTo>
                  <a:pt x="412" y="397"/>
                </a:lnTo>
                <a:lnTo>
                  <a:pt x="411" y="397"/>
                </a:lnTo>
                <a:lnTo>
                  <a:pt x="411" y="396"/>
                </a:lnTo>
                <a:lnTo>
                  <a:pt x="410" y="396"/>
                </a:lnTo>
                <a:lnTo>
                  <a:pt x="410" y="395"/>
                </a:lnTo>
                <a:lnTo>
                  <a:pt x="410" y="394"/>
                </a:lnTo>
                <a:lnTo>
                  <a:pt x="411" y="394"/>
                </a:lnTo>
                <a:lnTo>
                  <a:pt x="411" y="393"/>
                </a:lnTo>
                <a:lnTo>
                  <a:pt x="411" y="392"/>
                </a:lnTo>
                <a:lnTo>
                  <a:pt x="412" y="392"/>
                </a:lnTo>
                <a:lnTo>
                  <a:pt x="412" y="391"/>
                </a:lnTo>
                <a:lnTo>
                  <a:pt x="413" y="391"/>
                </a:lnTo>
                <a:close/>
                <a:moveTo>
                  <a:pt x="320" y="400"/>
                </a:moveTo>
                <a:lnTo>
                  <a:pt x="321" y="400"/>
                </a:lnTo>
                <a:lnTo>
                  <a:pt x="320" y="400"/>
                </a:lnTo>
                <a:close/>
                <a:moveTo>
                  <a:pt x="330" y="388"/>
                </a:moveTo>
                <a:lnTo>
                  <a:pt x="331" y="389"/>
                </a:lnTo>
                <a:lnTo>
                  <a:pt x="330" y="389"/>
                </a:lnTo>
                <a:lnTo>
                  <a:pt x="329" y="389"/>
                </a:lnTo>
                <a:lnTo>
                  <a:pt x="329" y="388"/>
                </a:lnTo>
                <a:lnTo>
                  <a:pt x="328" y="388"/>
                </a:lnTo>
                <a:lnTo>
                  <a:pt x="327" y="388"/>
                </a:lnTo>
                <a:lnTo>
                  <a:pt x="327" y="387"/>
                </a:lnTo>
                <a:lnTo>
                  <a:pt x="327" y="386"/>
                </a:lnTo>
                <a:lnTo>
                  <a:pt x="328" y="385"/>
                </a:lnTo>
                <a:lnTo>
                  <a:pt x="329" y="385"/>
                </a:lnTo>
                <a:lnTo>
                  <a:pt x="330" y="384"/>
                </a:lnTo>
                <a:lnTo>
                  <a:pt x="330" y="385"/>
                </a:lnTo>
                <a:lnTo>
                  <a:pt x="329" y="385"/>
                </a:lnTo>
                <a:lnTo>
                  <a:pt x="329" y="386"/>
                </a:lnTo>
                <a:lnTo>
                  <a:pt x="329" y="387"/>
                </a:lnTo>
                <a:lnTo>
                  <a:pt x="330" y="387"/>
                </a:lnTo>
                <a:lnTo>
                  <a:pt x="330" y="386"/>
                </a:lnTo>
                <a:lnTo>
                  <a:pt x="330" y="385"/>
                </a:lnTo>
                <a:lnTo>
                  <a:pt x="330" y="386"/>
                </a:lnTo>
                <a:lnTo>
                  <a:pt x="330" y="387"/>
                </a:lnTo>
                <a:lnTo>
                  <a:pt x="330" y="388"/>
                </a:lnTo>
                <a:close/>
                <a:moveTo>
                  <a:pt x="338" y="387"/>
                </a:moveTo>
                <a:lnTo>
                  <a:pt x="338" y="386"/>
                </a:lnTo>
                <a:lnTo>
                  <a:pt x="339" y="386"/>
                </a:lnTo>
                <a:lnTo>
                  <a:pt x="339" y="387"/>
                </a:lnTo>
                <a:lnTo>
                  <a:pt x="338" y="387"/>
                </a:lnTo>
                <a:close/>
                <a:moveTo>
                  <a:pt x="355" y="372"/>
                </a:moveTo>
                <a:lnTo>
                  <a:pt x="355" y="373"/>
                </a:lnTo>
                <a:lnTo>
                  <a:pt x="354" y="373"/>
                </a:lnTo>
                <a:lnTo>
                  <a:pt x="354" y="372"/>
                </a:lnTo>
                <a:lnTo>
                  <a:pt x="354" y="372"/>
                </a:lnTo>
                <a:lnTo>
                  <a:pt x="355" y="372"/>
                </a:lnTo>
                <a:close/>
                <a:moveTo>
                  <a:pt x="361" y="362"/>
                </a:moveTo>
                <a:lnTo>
                  <a:pt x="361" y="361"/>
                </a:lnTo>
                <a:lnTo>
                  <a:pt x="362" y="361"/>
                </a:lnTo>
                <a:lnTo>
                  <a:pt x="363" y="361"/>
                </a:lnTo>
                <a:lnTo>
                  <a:pt x="363" y="362"/>
                </a:lnTo>
                <a:lnTo>
                  <a:pt x="363" y="363"/>
                </a:lnTo>
                <a:lnTo>
                  <a:pt x="362" y="363"/>
                </a:lnTo>
                <a:lnTo>
                  <a:pt x="361" y="363"/>
                </a:lnTo>
                <a:lnTo>
                  <a:pt x="361" y="362"/>
                </a:lnTo>
                <a:close/>
                <a:moveTo>
                  <a:pt x="366" y="363"/>
                </a:moveTo>
                <a:lnTo>
                  <a:pt x="367" y="363"/>
                </a:lnTo>
                <a:lnTo>
                  <a:pt x="366" y="363"/>
                </a:lnTo>
                <a:close/>
                <a:moveTo>
                  <a:pt x="291" y="440"/>
                </a:moveTo>
                <a:lnTo>
                  <a:pt x="291" y="439"/>
                </a:lnTo>
                <a:lnTo>
                  <a:pt x="291" y="440"/>
                </a:lnTo>
                <a:close/>
                <a:moveTo>
                  <a:pt x="293" y="449"/>
                </a:moveTo>
                <a:lnTo>
                  <a:pt x="292" y="449"/>
                </a:lnTo>
                <a:lnTo>
                  <a:pt x="292" y="448"/>
                </a:lnTo>
                <a:lnTo>
                  <a:pt x="292" y="449"/>
                </a:lnTo>
                <a:lnTo>
                  <a:pt x="293" y="449"/>
                </a:lnTo>
                <a:close/>
                <a:moveTo>
                  <a:pt x="291" y="450"/>
                </a:moveTo>
                <a:lnTo>
                  <a:pt x="292" y="450"/>
                </a:lnTo>
                <a:lnTo>
                  <a:pt x="291" y="450"/>
                </a:lnTo>
                <a:close/>
                <a:moveTo>
                  <a:pt x="291" y="451"/>
                </a:moveTo>
                <a:lnTo>
                  <a:pt x="292" y="451"/>
                </a:lnTo>
                <a:lnTo>
                  <a:pt x="292" y="452"/>
                </a:lnTo>
                <a:lnTo>
                  <a:pt x="291" y="452"/>
                </a:lnTo>
                <a:lnTo>
                  <a:pt x="291" y="451"/>
                </a:lnTo>
                <a:close/>
                <a:moveTo>
                  <a:pt x="450" y="405"/>
                </a:moveTo>
                <a:lnTo>
                  <a:pt x="450" y="404"/>
                </a:lnTo>
                <a:lnTo>
                  <a:pt x="451" y="404"/>
                </a:lnTo>
                <a:lnTo>
                  <a:pt x="451" y="405"/>
                </a:lnTo>
                <a:lnTo>
                  <a:pt x="450" y="406"/>
                </a:lnTo>
                <a:lnTo>
                  <a:pt x="450" y="405"/>
                </a:lnTo>
                <a:close/>
                <a:moveTo>
                  <a:pt x="606" y="481"/>
                </a:moveTo>
                <a:lnTo>
                  <a:pt x="606" y="480"/>
                </a:lnTo>
                <a:lnTo>
                  <a:pt x="607" y="481"/>
                </a:lnTo>
                <a:lnTo>
                  <a:pt x="606" y="481"/>
                </a:lnTo>
                <a:close/>
                <a:moveTo>
                  <a:pt x="605" y="482"/>
                </a:moveTo>
                <a:lnTo>
                  <a:pt x="605" y="482"/>
                </a:lnTo>
                <a:lnTo>
                  <a:pt x="606" y="482"/>
                </a:lnTo>
                <a:lnTo>
                  <a:pt x="606" y="482"/>
                </a:lnTo>
                <a:lnTo>
                  <a:pt x="606" y="483"/>
                </a:lnTo>
                <a:lnTo>
                  <a:pt x="605" y="483"/>
                </a:lnTo>
                <a:lnTo>
                  <a:pt x="605" y="482"/>
                </a:lnTo>
                <a:close/>
                <a:moveTo>
                  <a:pt x="606" y="484"/>
                </a:moveTo>
                <a:lnTo>
                  <a:pt x="606" y="483"/>
                </a:lnTo>
                <a:lnTo>
                  <a:pt x="607" y="484"/>
                </a:lnTo>
                <a:lnTo>
                  <a:pt x="607" y="485"/>
                </a:lnTo>
                <a:lnTo>
                  <a:pt x="607" y="486"/>
                </a:lnTo>
                <a:lnTo>
                  <a:pt x="606" y="486"/>
                </a:lnTo>
                <a:lnTo>
                  <a:pt x="606" y="486"/>
                </a:lnTo>
                <a:lnTo>
                  <a:pt x="605" y="487"/>
                </a:lnTo>
                <a:lnTo>
                  <a:pt x="605" y="486"/>
                </a:lnTo>
                <a:lnTo>
                  <a:pt x="605" y="485"/>
                </a:lnTo>
                <a:lnTo>
                  <a:pt x="605" y="484"/>
                </a:lnTo>
                <a:lnTo>
                  <a:pt x="606" y="484"/>
                </a:lnTo>
                <a:lnTo>
                  <a:pt x="606" y="485"/>
                </a:lnTo>
                <a:lnTo>
                  <a:pt x="605" y="486"/>
                </a:lnTo>
                <a:lnTo>
                  <a:pt x="606" y="486"/>
                </a:lnTo>
                <a:lnTo>
                  <a:pt x="606" y="485"/>
                </a:lnTo>
                <a:lnTo>
                  <a:pt x="606" y="485"/>
                </a:lnTo>
                <a:lnTo>
                  <a:pt x="606" y="484"/>
                </a:lnTo>
                <a:close/>
                <a:moveTo>
                  <a:pt x="672" y="590"/>
                </a:moveTo>
                <a:lnTo>
                  <a:pt x="672" y="589"/>
                </a:lnTo>
                <a:lnTo>
                  <a:pt x="672" y="590"/>
                </a:lnTo>
                <a:close/>
                <a:moveTo>
                  <a:pt x="687" y="666"/>
                </a:moveTo>
                <a:lnTo>
                  <a:pt x="688" y="666"/>
                </a:lnTo>
                <a:lnTo>
                  <a:pt x="688" y="668"/>
                </a:lnTo>
                <a:lnTo>
                  <a:pt x="688" y="669"/>
                </a:lnTo>
                <a:lnTo>
                  <a:pt x="688" y="671"/>
                </a:lnTo>
                <a:lnTo>
                  <a:pt x="689" y="674"/>
                </a:lnTo>
                <a:lnTo>
                  <a:pt x="688" y="674"/>
                </a:lnTo>
                <a:lnTo>
                  <a:pt x="688" y="674"/>
                </a:lnTo>
                <a:lnTo>
                  <a:pt x="687" y="675"/>
                </a:lnTo>
                <a:lnTo>
                  <a:pt x="687" y="676"/>
                </a:lnTo>
                <a:lnTo>
                  <a:pt x="687" y="677"/>
                </a:lnTo>
                <a:lnTo>
                  <a:pt x="687" y="678"/>
                </a:lnTo>
                <a:lnTo>
                  <a:pt x="686" y="678"/>
                </a:lnTo>
                <a:lnTo>
                  <a:pt x="686" y="676"/>
                </a:lnTo>
                <a:lnTo>
                  <a:pt x="685" y="675"/>
                </a:lnTo>
                <a:lnTo>
                  <a:pt x="685" y="674"/>
                </a:lnTo>
                <a:lnTo>
                  <a:pt x="684" y="674"/>
                </a:lnTo>
                <a:lnTo>
                  <a:pt x="684" y="673"/>
                </a:lnTo>
                <a:lnTo>
                  <a:pt x="684" y="668"/>
                </a:lnTo>
                <a:lnTo>
                  <a:pt x="685" y="668"/>
                </a:lnTo>
                <a:lnTo>
                  <a:pt x="686" y="668"/>
                </a:lnTo>
                <a:lnTo>
                  <a:pt x="687" y="668"/>
                </a:lnTo>
                <a:lnTo>
                  <a:pt x="687" y="666"/>
                </a:lnTo>
                <a:close/>
                <a:moveTo>
                  <a:pt x="676" y="678"/>
                </a:moveTo>
                <a:lnTo>
                  <a:pt x="676" y="679"/>
                </a:lnTo>
                <a:lnTo>
                  <a:pt x="677" y="679"/>
                </a:lnTo>
                <a:lnTo>
                  <a:pt x="676" y="679"/>
                </a:lnTo>
                <a:lnTo>
                  <a:pt x="676" y="680"/>
                </a:lnTo>
                <a:lnTo>
                  <a:pt x="675" y="680"/>
                </a:lnTo>
                <a:lnTo>
                  <a:pt x="675" y="679"/>
                </a:lnTo>
                <a:lnTo>
                  <a:pt x="675" y="680"/>
                </a:lnTo>
                <a:lnTo>
                  <a:pt x="675" y="679"/>
                </a:lnTo>
                <a:lnTo>
                  <a:pt x="675" y="678"/>
                </a:lnTo>
                <a:lnTo>
                  <a:pt x="676" y="678"/>
                </a:lnTo>
                <a:close/>
                <a:moveTo>
                  <a:pt x="632" y="681"/>
                </a:moveTo>
                <a:lnTo>
                  <a:pt x="632" y="682"/>
                </a:lnTo>
                <a:lnTo>
                  <a:pt x="632" y="681"/>
                </a:lnTo>
                <a:close/>
                <a:moveTo>
                  <a:pt x="631" y="681"/>
                </a:moveTo>
                <a:lnTo>
                  <a:pt x="631" y="682"/>
                </a:lnTo>
                <a:lnTo>
                  <a:pt x="631" y="681"/>
                </a:lnTo>
                <a:close/>
                <a:moveTo>
                  <a:pt x="631" y="685"/>
                </a:moveTo>
                <a:lnTo>
                  <a:pt x="632" y="685"/>
                </a:lnTo>
                <a:lnTo>
                  <a:pt x="631" y="686"/>
                </a:lnTo>
                <a:lnTo>
                  <a:pt x="631" y="685"/>
                </a:lnTo>
                <a:close/>
                <a:moveTo>
                  <a:pt x="677" y="681"/>
                </a:moveTo>
                <a:lnTo>
                  <a:pt x="678" y="681"/>
                </a:lnTo>
                <a:lnTo>
                  <a:pt x="678" y="680"/>
                </a:lnTo>
                <a:lnTo>
                  <a:pt x="679" y="680"/>
                </a:lnTo>
                <a:lnTo>
                  <a:pt x="678" y="681"/>
                </a:lnTo>
                <a:lnTo>
                  <a:pt x="677" y="681"/>
                </a:lnTo>
                <a:lnTo>
                  <a:pt x="678" y="682"/>
                </a:lnTo>
                <a:lnTo>
                  <a:pt x="677" y="682"/>
                </a:lnTo>
                <a:lnTo>
                  <a:pt x="677" y="683"/>
                </a:lnTo>
                <a:lnTo>
                  <a:pt x="676" y="682"/>
                </a:lnTo>
                <a:lnTo>
                  <a:pt x="676" y="681"/>
                </a:lnTo>
                <a:lnTo>
                  <a:pt x="677" y="681"/>
                </a:lnTo>
                <a:close/>
                <a:moveTo>
                  <a:pt x="678" y="684"/>
                </a:moveTo>
                <a:lnTo>
                  <a:pt x="679" y="684"/>
                </a:lnTo>
                <a:lnTo>
                  <a:pt x="678" y="684"/>
                </a:lnTo>
                <a:lnTo>
                  <a:pt x="678" y="684"/>
                </a:lnTo>
                <a:lnTo>
                  <a:pt x="677" y="684"/>
                </a:lnTo>
                <a:lnTo>
                  <a:pt x="677" y="685"/>
                </a:lnTo>
                <a:lnTo>
                  <a:pt x="676" y="686"/>
                </a:lnTo>
                <a:lnTo>
                  <a:pt x="676" y="687"/>
                </a:lnTo>
                <a:lnTo>
                  <a:pt x="675" y="687"/>
                </a:lnTo>
                <a:lnTo>
                  <a:pt x="675" y="686"/>
                </a:lnTo>
                <a:lnTo>
                  <a:pt x="675" y="685"/>
                </a:lnTo>
                <a:lnTo>
                  <a:pt x="675" y="684"/>
                </a:lnTo>
                <a:lnTo>
                  <a:pt x="676" y="684"/>
                </a:lnTo>
                <a:lnTo>
                  <a:pt x="677" y="684"/>
                </a:lnTo>
                <a:lnTo>
                  <a:pt x="677" y="684"/>
                </a:lnTo>
                <a:lnTo>
                  <a:pt x="678" y="684"/>
                </a:lnTo>
                <a:close/>
                <a:moveTo>
                  <a:pt x="687" y="686"/>
                </a:moveTo>
                <a:lnTo>
                  <a:pt x="687" y="687"/>
                </a:lnTo>
                <a:lnTo>
                  <a:pt x="687" y="688"/>
                </a:lnTo>
                <a:lnTo>
                  <a:pt x="688" y="688"/>
                </a:lnTo>
                <a:lnTo>
                  <a:pt x="687" y="689"/>
                </a:lnTo>
                <a:lnTo>
                  <a:pt x="687" y="690"/>
                </a:lnTo>
                <a:lnTo>
                  <a:pt x="686" y="690"/>
                </a:lnTo>
                <a:lnTo>
                  <a:pt x="685" y="689"/>
                </a:lnTo>
                <a:lnTo>
                  <a:pt x="684" y="689"/>
                </a:lnTo>
                <a:lnTo>
                  <a:pt x="683" y="689"/>
                </a:lnTo>
                <a:lnTo>
                  <a:pt x="683" y="688"/>
                </a:lnTo>
                <a:lnTo>
                  <a:pt x="684" y="688"/>
                </a:lnTo>
                <a:lnTo>
                  <a:pt x="684" y="687"/>
                </a:lnTo>
                <a:lnTo>
                  <a:pt x="684" y="686"/>
                </a:lnTo>
                <a:lnTo>
                  <a:pt x="685" y="686"/>
                </a:lnTo>
                <a:lnTo>
                  <a:pt x="685" y="687"/>
                </a:lnTo>
                <a:lnTo>
                  <a:pt x="686" y="687"/>
                </a:lnTo>
                <a:lnTo>
                  <a:pt x="687" y="687"/>
                </a:lnTo>
                <a:lnTo>
                  <a:pt x="687" y="686"/>
                </a:lnTo>
                <a:close/>
                <a:moveTo>
                  <a:pt x="685" y="698"/>
                </a:moveTo>
                <a:lnTo>
                  <a:pt x="685" y="699"/>
                </a:lnTo>
                <a:lnTo>
                  <a:pt x="684" y="699"/>
                </a:lnTo>
                <a:lnTo>
                  <a:pt x="684" y="698"/>
                </a:lnTo>
                <a:lnTo>
                  <a:pt x="685" y="698"/>
                </a:lnTo>
                <a:close/>
                <a:moveTo>
                  <a:pt x="838" y="570"/>
                </a:moveTo>
                <a:lnTo>
                  <a:pt x="838" y="571"/>
                </a:lnTo>
                <a:lnTo>
                  <a:pt x="838" y="572"/>
                </a:lnTo>
                <a:lnTo>
                  <a:pt x="838" y="571"/>
                </a:lnTo>
                <a:lnTo>
                  <a:pt x="838" y="570"/>
                </a:lnTo>
                <a:close/>
                <a:moveTo>
                  <a:pt x="837" y="571"/>
                </a:moveTo>
                <a:lnTo>
                  <a:pt x="836" y="571"/>
                </a:lnTo>
                <a:lnTo>
                  <a:pt x="836" y="570"/>
                </a:lnTo>
                <a:lnTo>
                  <a:pt x="837" y="569"/>
                </a:lnTo>
                <a:lnTo>
                  <a:pt x="837" y="568"/>
                </a:lnTo>
                <a:lnTo>
                  <a:pt x="837" y="569"/>
                </a:lnTo>
                <a:lnTo>
                  <a:pt x="838" y="570"/>
                </a:lnTo>
                <a:lnTo>
                  <a:pt x="837" y="570"/>
                </a:lnTo>
                <a:lnTo>
                  <a:pt x="837" y="571"/>
                </a:lnTo>
                <a:close/>
                <a:moveTo>
                  <a:pt x="839" y="569"/>
                </a:moveTo>
                <a:lnTo>
                  <a:pt x="838" y="568"/>
                </a:lnTo>
                <a:lnTo>
                  <a:pt x="839" y="568"/>
                </a:lnTo>
                <a:lnTo>
                  <a:pt x="840" y="569"/>
                </a:lnTo>
                <a:lnTo>
                  <a:pt x="839" y="570"/>
                </a:lnTo>
                <a:lnTo>
                  <a:pt x="839" y="569"/>
                </a:lnTo>
                <a:close/>
                <a:moveTo>
                  <a:pt x="925" y="519"/>
                </a:moveTo>
                <a:lnTo>
                  <a:pt x="925" y="519"/>
                </a:lnTo>
                <a:lnTo>
                  <a:pt x="925" y="519"/>
                </a:lnTo>
                <a:lnTo>
                  <a:pt x="925" y="519"/>
                </a:lnTo>
                <a:close/>
                <a:moveTo>
                  <a:pt x="923" y="519"/>
                </a:moveTo>
                <a:lnTo>
                  <a:pt x="922" y="519"/>
                </a:lnTo>
                <a:lnTo>
                  <a:pt x="921" y="519"/>
                </a:lnTo>
                <a:lnTo>
                  <a:pt x="921" y="518"/>
                </a:lnTo>
                <a:lnTo>
                  <a:pt x="920" y="518"/>
                </a:lnTo>
                <a:lnTo>
                  <a:pt x="919" y="518"/>
                </a:lnTo>
                <a:lnTo>
                  <a:pt x="918" y="517"/>
                </a:lnTo>
                <a:lnTo>
                  <a:pt x="917" y="516"/>
                </a:lnTo>
                <a:lnTo>
                  <a:pt x="917" y="515"/>
                </a:lnTo>
                <a:lnTo>
                  <a:pt x="917" y="514"/>
                </a:lnTo>
                <a:lnTo>
                  <a:pt x="918" y="513"/>
                </a:lnTo>
                <a:lnTo>
                  <a:pt x="918" y="511"/>
                </a:lnTo>
                <a:lnTo>
                  <a:pt x="918" y="510"/>
                </a:lnTo>
                <a:lnTo>
                  <a:pt x="918" y="510"/>
                </a:lnTo>
                <a:lnTo>
                  <a:pt x="919" y="510"/>
                </a:lnTo>
                <a:lnTo>
                  <a:pt x="920" y="510"/>
                </a:lnTo>
                <a:lnTo>
                  <a:pt x="921" y="510"/>
                </a:lnTo>
                <a:lnTo>
                  <a:pt x="922" y="510"/>
                </a:lnTo>
                <a:lnTo>
                  <a:pt x="923" y="510"/>
                </a:lnTo>
                <a:lnTo>
                  <a:pt x="924" y="510"/>
                </a:lnTo>
                <a:lnTo>
                  <a:pt x="925" y="510"/>
                </a:lnTo>
                <a:lnTo>
                  <a:pt x="925" y="510"/>
                </a:lnTo>
                <a:lnTo>
                  <a:pt x="925" y="511"/>
                </a:lnTo>
                <a:lnTo>
                  <a:pt x="926" y="512"/>
                </a:lnTo>
                <a:lnTo>
                  <a:pt x="925" y="512"/>
                </a:lnTo>
                <a:lnTo>
                  <a:pt x="925" y="513"/>
                </a:lnTo>
                <a:lnTo>
                  <a:pt x="925" y="513"/>
                </a:lnTo>
                <a:lnTo>
                  <a:pt x="925" y="514"/>
                </a:lnTo>
                <a:lnTo>
                  <a:pt x="924" y="515"/>
                </a:lnTo>
                <a:lnTo>
                  <a:pt x="923" y="516"/>
                </a:lnTo>
                <a:lnTo>
                  <a:pt x="923" y="517"/>
                </a:lnTo>
                <a:lnTo>
                  <a:pt x="923" y="518"/>
                </a:lnTo>
                <a:lnTo>
                  <a:pt x="924" y="518"/>
                </a:lnTo>
                <a:lnTo>
                  <a:pt x="924" y="519"/>
                </a:lnTo>
                <a:lnTo>
                  <a:pt x="924" y="519"/>
                </a:lnTo>
                <a:lnTo>
                  <a:pt x="923" y="519"/>
                </a:lnTo>
                <a:close/>
                <a:moveTo>
                  <a:pt x="917" y="510"/>
                </a:moveTo>
                <a:lnTo>
                  <a:pt x="918" y="510"/>
                </a:lnTo>
                <a:lnTo>
                  <a:pt x="918" y="511"/>
                </a:lnTo>
                <a:lnTo>
                  <a:pt x="917" y="511"/>
                </a:lnTo>
                <a:lnTo>
                  <a:pt x="916" y="510"/>
                </a:lnTo>
                <a:lnTo>
                  <a:pt x="917" y="510"/>
                </a:lnTo>
                <a:close/>
                <a:moveTo>
                  <a:pt x="926" y="512"/>
                </a:moveTo>
                <a:lnTo>
                  <a:pt x="926" y="511"/>
                </a:lnTo>
                <a:lnTo>
                  <a:pt x="926" y="512"/>
                </a:lnTo>
                <a:close/>
                <a:moveTo>
                  <a:pt x="914" y="510"/>
                </a:moveTo>
                <a:lnTo>
                  <a:pt x="913" y="510"/>
                </a:lnTo>
                <a:lnTo>
                  <a:pt x="913" y="509"/>
                </a:lnTo>
                <a:lnTo>
                  <a:pt x="914" y="510"/>
                </a:lnTo>
                <a:close/>
                <a:moveTo>
                  <a:pt x="1053" y="464"/>
                </a:moveTo>
                <a:lnTo>
                  <a:pt x="1053" y="464"/>
                </a:lnTo>
                <a:lnTo>
                  <a:pt x="1053" y="464"/>
                </a:lnTo>
                <a:close/>
                <a:moveTo>
                  <a:pt x="1053" y="464"/>
                </a:moveTo>
                <a:lnTo>
                  <a:pt x="1053" y="465"/>
                </a:lnTo>
                <a:lnTo>
                  <a:pt x="1053" y="464"/>
                </a:lnTo>
                <a:close/>
                <a:moveTo>
                  <a:pt x="883" y="464"/>
                </a:moveTo>
                <a:lnTo>
                  <a:pt x="882" y="463"/>
                </a:lnTo>
                <a:lnTo>
                  <a:pt x="882" y="462"/>
                </a:lnTo>
                <a:lnTo>
                  <a:pt x="882" y="463"/>
                </a:lnTo>
                <a:lnTo>
                  <a:pt x="883" y="463"/>
                </a:lnTo>
                <a:lnTo>
                  <a:pt x="883" y="462"/>
                </a:lnTo>
                <a:lnTo>
                  <a:pt x="884" y="462"/>
                </a:lnTo>
                <a:lnTo>
                  <a:pt x="885" y="462"/>
                </a:lnTo>
                <a:lnTo>
                  <a:pt x="883" y="464"/>
                </a:lnTo>
                <a:close/>
                <a:moveTo>
                  <a:pt x="1082" y="399"/>
                </a:moveTo>
                <a:lnTo>
                  <a:pt x="1081" y="399"/>
                </a:lnTo>
                <a:lnTo>
                  <a:pt x="1081" y="398"/>
                </a:lnTo>
                <a:lnTo>
                  <a:pt x="1082" y="397"/>
                </a:lnTo>
                <a:lnTo>
                  <a:pt x="1083" y="397"/>
                </a:lnTo>
                <a:lnTo>
                  <a:pt x="1083" y="396"/>
                </a:lnTo>
                <a:lnTo>
                  <a:pt x="1083" y="395"/>
                </a:lnTo>
                <a:lnTo>
                  <a:pt x="1084" y="395"/>
                </a:lnTo>
                <a:lnTo>
                  <a:pt x="1084" y="396"/>
                </a:lnTo>
                <a:lnTo>
                  <a:pt x="1084" y="397"/>
                </a:lnTo>
                <a:lnTo>
                  <a:pt x="1083" y="397"/>
                </a:lnTo>
                <a:lnTo>
                  <a:pt x="1083" y="398"/>
                </a:lnTo>
                <a:lnTo>
                  <a:pt x="1083" y="399"/>
                </a:lnTo>
                <a:lnTo>
                  <a:pt x="1082" y="399"/>
                </a:lnTo>
                <a:close/>
                <a:moveTo>
                  <a:pt x="1079" y="399"/>
                </a:moveTo>
                <a:lnTo>
                  <a:pt x="1079" y="400"/>
                </a:lnTo>
                <a:lnTo>
                  <a:pt x="1078" y="400"/>
                </a:lnTo>
                <a:lnTo>
                  <a:pt x="1079" y="400"/>
                </a:lnTo>
                <a:lnTo>
                  <a:pt x="1079" y="399"/>
                </a:lnTo>
                <a:close/>
                <a:moveTo>
                  <a:pt x="1075" y="400"/>
                </a:moveTo>
                <a:lnTo>
                  <a:pt x="1075" y="399"/>
                </a:lnTo>
                <a:lnTo>
                  <a:pt x="1076" y="398"/>
                </a:lnTo>
                <a:lnTo>
                  <a:pt x="1076" y="397"/>
                </a:lnTo>
                <a:lnTo>
                  <a:pt x="1077" y="397"/>
                </a:lnTo>
                <a:lnTo>
                  <a:pt x="1077" y="396"/>
                </a:lnTo>
                <a:lnTo>
                  <a:pt x="1078" y="396"/>
                </a:lnTo>
                <a:lnTo>
                  <a:pt x="1079" y="396"/>
                </a:lnTo>
                <a:lnTo>
                  <a:pt x="1079" y="397"/>
                </a:lnTo>
                <a:lnTo>
                  <a:pt x="1078" y="398"/>
                </a:lnTo>
                <a:lnTo>
                  <a:pt x="1077" y="398"/>
                </a:lnTo>
                <a:lnTo>
                  <a:pt x="1077" y="399"/>
                </a:lnTo>
                <a:lnTo>
                  <a:pt x="1076" y="400"/>
                </a:lnTo>
                <a:lnTo>
                  <a:pt x="1075" y="400"/>
                </a:lnTo>
                <a:close/>
                <a:moveTo>
                  <a:pt x="1062" y="398"/>
                </a:moveTo>
                <a:lnTo>
                  <a:pt x="1063" y="398"/>
                </a:lnTo>
                <a:lnTo>
                  <a:pt x="1062" y="399"/>
                </a:lnTo>
                <a:lnTo>
                  <a:pt x="1062" y="398"/>
                </a:lnTo>
                <a:lnTo>
                  <a:pt x="1061" y="398"/>
                </a:lnTo>
                <a:lnTo>
                  <a:pt x="1062" y="398"/>
                </a:lnTo>
                <a:lnTo>
                  <a:pt x="1062" y="397"/>
                </a:lnTo>
                <a:lnTo>
                  <a:pt x="1062" y="398"/>
                </a:lnTo>
                <a:close/>
                <a:moveTo>
                  <a:pt x="1085" y="390"/>
                </a:moveTo>
                <a:lnTo>
                  <a:pt x="1085" y="391"/>
                </a:lnTo>
                <a:lnTo>
                  <a:pt x="1084" y="391"/>
                </a:lnTo>
                <a:lnTo>
                  <a:pt x="1084" y="390"/>
                </a:lnTo>
                <a:lnTo>
                  <a:pt x="1085" y="390"/>
                </a:lnTo>
                <a:lnTo>
                  <a:pt x="1085" y="389"/>
                </a:lnTo>
                <a:lnTo>
                  <a:pt x="1085" y="388"/>
                </a:lnTo>
                <a:lnTo>
                  <a:pt x="1085" y="387"/>
                </a:lnTo>
                <a:lnTo>
                  <a:pt x="1084" y="387"/>
                </a:lnTo>
                <a:lnTo>
                  <a:pt x="1084" y="386"/>
                </a:lnTo>
                <a:lnTo>
                  <a:pt x="1084" y="385"/>
                </a:lnTo>
                <a:lnTo>
                  <a:pt x="1085" y="385"/>
                </a:lnTo>
                <a:lnTo>
                  <a:pt x="1086" y="384"/>
                </a:lnTo>
                <a:lnTo>
                  <a:pt x="1087" y="383"/>
                </a:lnTo>
                <a:lnTo>
                  <a:pt x="1088" y="383"/>
                </a:lnTo>
                <a:lnTo>
                  <a:pt x="1089" y="383"/>
                </a:lnTo>
                <a:lnTo>
                  <a:pt x="1089" y="384"/>
                </a:lnTo>
                <a:lnTo>
                  <a:pt x="1089" y="385"/>
                </a:lnTo>
                <a:lnTo>
                  <a:pt x="1088" y="385"/>
                </a:lnTo>
                <a:lnTo>
                  <a:pt x="1088" y="386"/>
                </a:lnTo>
                <a:lnTo>
                  <a:pt x="1088" y="387"/>
                </a:lnTo>
                <a:lnTo>
                  <a:pt x="1088" y="388"/>
                </a:lnTo>
                <a:lnTo>
                  <a:pt x="1087" y="389"/>
                </a:lnTo>
                <a:lnTo>
                  <a:pt x="1087" y="390"/>
                </a:lnTo>
                <a:lnTo>
                  <a:pt x="1086" y="390"/>
                </a:lnTo>
                <a:lnTo>
                  <a:pt x="1085" y="390"/>
                </a:lnTo>
                <a:close/>
                <a:moveTo>
                  <a:pt x="1038" y="396"/>
                </a:moveTo>
                <a:lnTo>
                  <a:pt x="1038" y="397"/>
                </a:lnTo>
                <a:lnTo>
                  <a:pt x="1038" y="398"/>
                </a:lnTo>
                <a:lnTo>
                  <a:pt x="1037" y="399"/>
                </a:lnTo>
                <a:lnTo>
                  <a:pt x="1036" y="398"/>
                </a:lnTo>
                <a:lnTo>
                  <a:pt x="1037" y="398"/>
                </a:lnTo>
                <a:lnTo>
                  <a:pt x="1036" y="398"/>
                </a:lnTo>
                <a:lnTo>
                  <a:pt x="1036" y="397"/>
                </a:lnTo>
                <a:lnTo>
                  <a:pt x="1037" y="396"/>
                </a:lnTo>
                <a:lnTo>
                  <a:pt x="1038" y="396"/>
                </a:lnTo>
                <a:close/>
                <a:moveTo>
                  <a:pt x="1090" y="383"/>
                </a:moveTo>
                <a:lnTo>
                  <a:pt x="1090" y="384"/>
                </a:lnTo>
                <a:lnTo>
                  <a:pt x="1090" y="383"/>
                </a:lnTo>
                <a:close/>
                <a:moveTo>
                  <a:pt x="1080" y="383"/>
                </a:moveTo>
                <a:lnTo>
                  <a:pt x="1080" y="384"/>
                </a:lnTo>
                <a:lnTo>
                  <a:pt x="1080" y="384"/>
                </a:lnTo>
                <a:lnTo>
                  <a:pt x="1080" y="383"/>
                </a:lnTo>
                <a:lnTo>
                  <a:pt x="1080" y="383"/>
                </a:lnTo>
                <a:lnTo>
                  <a:pt x="1080" y="382"/>
                </a:lnTo>
                <a:lnTo>
                  <a:pt x="1080" y="383"/>
                </a:lnTo>
                <a:close/>
                <a:moveTo>
                  <a:pt x="1078" y="385"/>
                </a:moveTo>
                <a:lnTo>
                  <a:pt x="1077" y="385"/>
                </a:lnTo>
                <a:lnTo>
                  <a:pt x="1076" y="385"/>
                </a:lnTo>
                <a:lnTo>
                  <a:pt x="1076" y="384"/>
                </a:lnTo>
                <a:lnTo>
                  <a:pt x="1077" y="384"/>
                </a:lnTo>
                <a:lnTo>
                  <a:pt x="1077" y="383"/>
                </a:lnTo>
                <a:lnTo>
                  <a:pt x="1078" y="383"/>
                </a:lnTo>
                <a:lnTo>
                  <a:pt x="1079" y="382"/>
                </a:lnTo>
                <a:lnTo>
                  <a:pt x="1079" y="383"/>
                </a:lnTo>
                <a:lnTo>
                  <a:pt x="1079" y="384"/>
                </a:lnTo>
                <a:lnTo>
                  <a:pt x="1078" y="385"/>
                </a:lnTo>
                <a:close/>
                <a:moveTo>
                  <a:pt x="1076" y="375"/>
                </a:moveTo>
                <a:lnTo>
                  <a:pt x="1075" y="375"/>
                </a:lnTo>
                <a:lnTo>
                  <a:pt x="1074" y="376"/>
                </a:lnTo>
                <a:lnTo>
                  <a:pt x="1073" y="377"/>
                </a:lnTo>
                <a:lnTo>
                  <a:pt x="1072" y="378"/>
                </a:lnTo>
                <a:lnTo>
                  <a:pt x="1072" y="379"/>
                </a:lnTo>
                <a:lnTo>
                  <a:pt x="1071" y="380"/>
                </a:lnTo>
                <a:lnTo>
                  <a:pt x="1071" y="379"/>
                </a:lnTo>
                <a:lnTo>
                  <a:pt x="1071" y="379"/>
                </a:lnTo>
                <a:lnTo>
                  <a:pt x="1070" y="379"/>
                </a:lnTo>
                <a:lnTo>
                  <a:pt x="1069" y="379"/>
                </a:lnTo>
                <a:lnTo>
                  <a:pt x="1068" y="380"/>
                </a:lnTo>
                <a:lnTo>
                  <a:pt x="1069" y="378"/>
                </a:lnTo>
                <a:lnTo>
                  <a:pt x="1070" y="377"/>
                </a:lnTo>
                <a:lnTo>
                  <a:pt x="1070" y="376"/>
                </a:lnTo>
                <a:lnTo>
                  <a:pt x="1070" y="375"/>
                </a:lnTo>
                <a:lnTo>
                  <a:pt x="1069" y="376"/>
                </a:lnTo>
                <a:lnTo>
                  <a:pt x="1068" y="377"/>
                </a:lnTo>
                <a:lnTo>
                  <a:pt x="1067" y="377"/>
                </a:lnTo>
                <a:lnTo>
                  <a:pt x="1065" y="377"/>
                </a:lnTo>
                <a:lnTo>
                  <a:pt x="1066" y="376"/>
                </a:lnTo>
                <a:lnTo>
                  <a:pt x="1066" y="375"/>
                </a:lnTo>
                <a:lnTo>
                  <a:pt x="1065" y="375"/>
                </a:lnTo>
                <a:lnTo>
                  <a:pt x="1065" y="374"/>
                </a:lnTo>
                <a:lnTo>
                  <a:pt x="1066" y="374"/>
                </a:lnTo>
                <a:lnTo>
                  <a:pt x="1066" y="373"/>
                </a:lnTo>
                <a:lnTo>
                  <a:pt x="1066" y="372"/>
                </a:lnTo>
                <a:lnTo>
                  <a:pt x="1067" y="372"/>
                </a:lnTo>
                <a:lnTo>
                  <a:pt x="1068" y="372"/>
                </a:lnTo>
                <a:lnTo>
                  <a:pt x="1069" y="372"/>
                </a:lnTo>
                <a:lnTo>
                  <a:pt x="1069" y="371"/>
                </a:lnTo>
                <a:lnTo>
                  <a:pt x="1070" y="371"/>
                </a:lnTo>
                <a:lnTo>
                  <a:pt x="1071" y="370"/>
                </a:lnTo>
                <a:lnTo>
                  <a:pt x="1072" y="370"/>
                </a:lnTo>
                <a:lnTo>
                  <a:pt x="1073" y="371"/>
                </a:lnTo>
                <a:lnTo>
                  <a:pt x="1073" y="370"/>
                </a:lnTo>
                <a:lnTo>
                  <a:pt x="1075" y="371"/>
                </a:lnTo>
                <a:lnTo>
                  <a:pt x="1076" y="371"/>
                </a:lnTo>
                <a:lnTo>
                  <a:pt x="1076" y="370"/>
                </a:lnTo>
                <a:lnTo>
                  <a:pt x="1077" y="369"/>
                </a:lnTo>
                <a:lnTo>
                  <a:pt x="1077" y="370"/>
                </a:lnTo>
                <a:lnTo>
                  <a:pt x="1076" y="371"/>
                </a:lnTo>
                <a:lnTo>
                  <a:pt x="1076" y="372"/>
                </a:lnTo>
                <a:lnTo>
                  <a:pt x="1075" y="372"/>
                </a:lnTo>
                <a:lnTo>
                  <a:pt x="1075" y="373"/>
                </a:lnTo>
                <a:lnTo>
                  <a:pt x="1074" y="375"/>
                </a:lnTo>
                <a:lnTo>
                  <a:pt x="1075" y="375"/>
                </a:lnTo>
                <a:lnTo>
                  <a:pt x="1076" y="374"/>
                </a:lnTo>
                <a:lnTo>
                  <a:pt x="1076" y="375"/>
                </a:lnTo>
                <a:close/>
                <a:moveTo>
                  <a:pt x="1050" y="384"/>
                </a:moveTo>
                <a:lnTo>
                  <a:pt x="1049" y="383"/>
                </a:lnTo>
                <a:lnTo>
                  <a:pt x="1048" y="384"/>
                </a:lnTo>
                <a:lnTo>
                  <a:pt x="1048" y="383"/>
                </a:lnTo>
                <a:lnTo>
                  <a:pt x="1048" y="382"/>
                </a:lnTo>
                <a:lnTo>
                  <a:pt x="1047" y="383"/>
                </a:lnTo>
                <a:lnTo>
                  <a:pt x="1046" y="383"/>
                </a:lnTo>
                <a:lnTo>
                  <a:pt x="1046" y="382"/>
                </a:lnTo>
                <a:lnTo>
                  <a:pt x="1045" y="382"/>
                </a:lnTo>
                <a:lnTo>
                  <a:pt x="1046" y="381"/>
                </a:lnTo>
                <a:lnTo>
                  <a:pt x="1046" y="381"/>
                </a:lnTo>
                <a:lnTo>
                  <a:pt x="1047" y="381"/>
                </a:lnTo>
                <a:lnTo>
                  <a:pt x="1047" y="380"/>
                </a:lnTo>
                <a:lnTo>
                  <a:pt x="1049" y="379"/>
                </a:lnTo>
                <a:lnTo>
                  <a:pt x="1051" y="378"/>
                </a:lnTo>
                <a:lnTo>
                  <a:pt x="1051" y="377"/>
                </a:lnTo>
                <a:lnTo>
                  <a:pt x="1052" y="377"/>
                </a:lnTo>
                <a:lnTo>
                  <a:pt x="1053" y="377"/>
                </a:lnTo>
                <a:lnTo>
                  <a:pt x="1053" y="376"/>
                </a:lnTo>
                <a:lnTo>
                  <a:pt x="1053" y="376"/>
                </a:lnTo>
                <a:lnTo>
                  <a:pt x="1053" y="375"/>
                </a:lnTo>
                <a:lnTo>
                  <a:pt x="1054" y="375"/>
                </a:lnTo>
                <a:lnTo>
                  <a:pt x="1056" y="374"/>
                </a:lnTo>
                <a:lnTo>
                  <a:pt x="1057" y="374"/>
                </a:lnTo>
                <a:lnTo>
                  <a:pt x="1058" y="374"/>
                </a:lnTo>
                <a:lnTo>
                  <a:pt x="1058" y="375"/>
                </a:lnTo>
                <a:lnTo>
                  <a:pt x="1055" y="377"/>
                </a:lnTo>
                <a:lnTo>
                  <a:pt x="1055" y="378"/>
                </a:lnTo>
                <a:lnTo>
                  <a:pt x="1054" y="379"/>
                </a:lnTo>
                <a:lnTo>
                  <a:pt x="1054" y="380"/>
                </a:lnTo>
                <a:lnTo>
                  <a:pt x="1054" y="382"/>
                </a:lnTo>
                <a:lnTo>
                  <a:pt x="1053" y="383"/>
                </a:lnTo>
                <a:lnTo>
                  <a:pt x="1053" y="382"/>
                </a:lnTo>
                <a:lnTo>
                  <a:pt x="1053" y="382"/>
                </a:lnTo>
                <a:lnTo>
                  <a:pt x="1052" y="382"/>
                </a:lnTo>
                <a:lnTo>
                  <a:pt x="1051" y="383"/>
                </a:lnTo>
                <a:lnTo>
                  <a:pt x="1050" y="384"/>
                </a:lnTo>
                <a:close/>
                <a:moveTo>
                  <a:pt x="1065" y="372"/>
                </a:moveTo>
                <a:lnTo>
                  <a:pt x="1065" y="373"/>
                </a:lnTo>
                <a:lnTo>
                  <a:pt x="1066" y="373"/>
                </a:lnTo>
                <a:lnTo>
                  <a:pt x="1065" y="374"/>
                </a:lnTo>
                <a:lnTo>
                  <a:pt x="1064" y="374"/>
                </a:lnTo>
                <a:lnTo>
                  <a:pt x="1064" y="375"/>
                </a:lnTo>
                <a:lnTo>
                  <a:pt x="1063" y="376"/>
                </a:lnTo>
                <a:lnTo>
                  <a:pt x="1062" y="377"/>
                </a:lnTo>
                <a:lnTo>
                  <a:pt x="1062" y="376"/>
                </a:lnTo>
                <a:lnTo>
                  <a:pt x="1063" y="374"/>
                </a:lnTo>
                <a:lnTo>
                  <a:pt x="1063" y="373"/>
                </a:lnTo>
                <a:lnTo>
                  <a:pt x="1064" y="373"/>
                </a:lnTo>
                <a:lnTo>
                  <a:pt x="1065" y="372"/>
                </a:lnTo>
                <a:close/>
                <a:moveTo>
                  <a:pt x="1067" y="372"/>
                </a:moveTo>
                <a:lnTo>
                  <a:pt x="1067" y="371"/>
                </a:lnTo>
                <a:lnTo>
                  <a:pt x="1068" y="371"/>
                </a:lnTo>
                <a:lnTo>
                  <a:pt x="1067" y="372"/>
                </a:lnTo>
                <a:close/>
                <a:moveTo>
                  <a:pt x="1069" y="370"/>
                </a:moveTo>
                <a:lnTo>
                  <a:pt x="1070" y="369"/>
                </a:lnTo>
                <a:lnTo>
                  <a:pt x="1071" y="369"/>
                </a:lnTo>
                <a:lnTo>
                  <a:pt x="1071" y="368"/>
                </a:lnTo>
                <a:lnTo>
                  <a:pt x="1071" y="367"/>
                </a:lnTo>
                <a:lnTo>
                  <a:pt x="1071" y="367"/>
                </a:lnTo>
                <a:lnTo>
                  <a:pt x="1071" y="367"/>
                </a:lnTo>
                <a:lnTo>
                  <a:pt x="1072" y="368"/>
                </a:lnTo>
                <a:lnTo>
                  <a:pt x="1072" y="367"/>
                </a:lnTo>
                <a:lnTo>
                  <a:pt x="1073" y="367"/>
                </a:lnTo>
                <a:lnTo>
                  <a:pt x="1074" y="367"/>
                </a:lnTo>
                <a:lnTo>
                  <a:pt x="1074" y="366"/>
                </a:lnTo>
                <a:lnTo>
                  <a:pt x="1075" y="365"/>
                </a:lnTo>
                <a:lnTo>
                  <a:pt x="1075" y="366"/>
                </a:lnTo>
                <a:lnTo>
                  <a:pt x="1076" y="366"/>
                </a:lnTo>
                <a:lnTo>
                  <a:pt x="1077" y="366"/>
                </a:lnTo>
                <a:lnTo>
                  <a:pt x="1078" y="366"/>
                </a:lnTo>
                <a:lnTo>
                  <a:pt x="1078" y="365"/>
                </a:lnTo>
                <a:lnTo>
                  <a:pt x="1079" y="365"/>
                </a:lnTo>
                <a:lnTo>
                  <a:pt x="1080" y="365"/>
                </a:lnTo>
                <a:lnTo>
                  <a:pt x="1079" y="366"/>
                </a:lnTo>
                <a:lnTo>
                  <a:pt x="1080" y="366"/>
                </a:lnTo>
                <a:lnTo>
                  <a:pt x="1080" y="365"/>
                </a:lnTo>
                <a:lnTo>
                  <a:pt x="1080" y="365"/>
                </a:lnTo>
                <a:lnTo>
                  <a:pt x="1080" y="364"/>
                </a:lnTo>
                <a:lnTo>
                  <a:pt x="1082" y="364"/>
                </a:lnTo>
                <a:lnTo>
                  <a:pt x="1082" y="365"/>
                </a:lnTo>
                <a:lnTo>
                  <a:pt x="1083" y="364"/>
                </a:lnTo>
                <a:lnTo>
                  <a:pt x="1084" y="364"/>
                </a:lnTo>
                <a:lnTo>
                  <a:pt x="1085" y="363"/>
                </a:lnTo>
                <a:lnTo>
                  <a:pt x="1086" y="363"/>
                </a:lnTo>
                <a:lnTo>
                  <a:pt x="1086" y="364"/>
                </a:lnTo>
                <a:lnTo>
                  <a:pt x="1085" y="364"/>
                </a:lnTo>
                <a:lnTo>
                  <a:pt x="1085" y="365"/>
                </a:lnTo>
                <a:lnTo>
                  <a:pt x="1084" y="366"/>
                </a:lnTo>
                <a:lnTo>
                  <a:pt x="1081" y="367"/>
                </a:lnTo>
                <a:lnTo>
                  <a:pt x="1080" y="367"/>
                </a:lnTo>
                <a:lnTo>
                  <a:pt x="1080" y="368"/>
                </a:lnTo>
                <a:lnTo>
                  <a:pt x="1079" y="368"/>
                </a:lnTo>
                <a:lnTo>
                  <a:pt x="1078" y="368"/>
                </a:lnTo>
                <a:lnTo>
                  <a:pt x="1077" y="368"/>
                </a:lnTo>
                <a:lnTo>
                  <a:pt x="1077" y="369"/>
                </a:lnTo>
                <a:lnTo>
                  <a:pt x="1076" y="369"/>
                </a:lnTo>
                <a:lnTo>
                  <a:pt x="1075" y="369"/>
                </a:lnTo>
                <a:lnTo>
                  <a:pt x="1074" y="369"/>
                </a:lnTo>
                <a:lnTo>
                  <a:pt x="1072" y="370"/>
                </a:lnTo>
                <a:lnTo>
                  <a:pt x="1071" y="370"/>
                </a:lnTo>
                <a:lnTo>
                  <a:pt x="1070" y="370"/>
                </a:lnTo>
                <a:lnTo>
                  <a:pt x="1069" y="370"/>
                </a:lnTo>
                <a:close/>
                <a:moveTo>
                  <a:pt x="1079" y="372"/>
                </a:moveTo>
                <a:lnTo>
                  <a:pt x="1079" y="371"/>
                </a:lnTo>
                <a:lnTo>
                  <a:pt x="1079" y="370"/>
                </a:lnTo>
                <a:lnTo>
                  <a:pt x="1080" y="370"/>
                </a:lnTo>
                <a:lnTo>
                  <a:pt x="1080" y="370"/>
                </a:lnTo>
                <a:lnTo>
                  <a:pt x="1081" y="370"/>
                </a:lnTo>
                <a:lnTo>
                  <a:pt x="1081" y="371"/>
                </a:lnTo>
                <a:lnTo>
                  <a:pt x="1080" y="371"/>
                </a:lnTo>
                <a:lnTo>
                  <a:pt x="1080" y="371"/>
                </a:lnTo>
                <a:lnTo>
                  <a:pt x="1080" y="372"/>
                </a:lnTo>
                <a:lnTo>
                  <a:pt x="1079" y="372"/>
                </a:lnTo>
                <a:close/>
                <a:moveTo>
                  <a:pt x="1092" y="361"/>
                </a:moveTo>
                <a:lnTo>
                  <a:pt x="1093" y="361"/>
                </a:lnTo>
                <a:lnTo>
                  <a:pt x="1092" y="361"/>
                </a:lnTo>
                <a:close/>
                <a:moveTo>
                  <a:pt x="1089" y="362"/>
                </a:moveTo>
                <a:lnTo>
                  <a:pt x="1088" y="362"/>
                </a:lnTo>
                <a:lnTo>
                  <a:pt x="1089" y="362"/>
                </a:lnTo>
                <a:close/>
                <a:moveTo>
                  <a:pt x="1089" y="362"/>
                </a:moveTo>
                <a:lnTo>
                  <a:pt x="1089" y="361"/>
                </a:lnTo>
                <a:lnTo>
                  <a:pt x="1089" y="362"/>
                </a:lnTo>
                <a:lnTo>
                  <a:pt x="1088" y="362"/>
                </a:lnTo>
                <a:lnTo>
                  <a:pt x="1088" y="361"/>
                </a:lnTo>
                <a:lnTo>
                  <a:pt x="1088" y="362"/>
                </a:lnTo>
                <a:lnTo>
                  <a:pt x="1088" y="361"/>
                </a:lnTo>
                <a:lnTo>
                  <a:pt x="1087" y="361"/>
                </a:lnTo>
                <a:lnTo>
                  <a:pt x="1087" y="360"/>
                </a:lnTo>
                <a:lnTo>
                  <a:pt x="1087" y="359"/>
                </a:lnTo>
                <a:lnTo>
                  <a:pt x="1087" y="358"/>
                </a:lnTo>
                <a:lnTo>
                  <a:pt x="1088" y="358"/>
                </a:lnTo>
                <a:lnTo>
                  <a:pt x="1089" y="358"/>
                </a:lnTo>
                <a:lnTo>
                  <a:pt x="1089" y="359"/>
                </a:lnTo>
                <a:lnTo>
                  <a:pt x="1089" y="358"/>
                </a:lnTo>
                <a:lnTo>
                  <a:pt x="1089" y="357"/>
                </a:lnTo>
                <a:lnTo>
                  <a:pt x="1089" y="357"/>
                </a:lnTo>
                <a:lnTo>
                  <a:pt x="1090" y="356"/>
                </a:lnTo>
                <a:lnTo>
                  <a:pt x="1090" y="357"/>
                </a:lnTo>
                <a:lnTo>
                  <a:pt x="1091" y="357"/>
                </a:lnTo>
                <a:lnTo>
                  <a:pt x="1091" y="358"/>
                </a:lnTo>
                <a:lnTo>
                  <a:pt x="1091" y="357"/>
                </a:lnTo>
                <a:lnTo>
                  <a:pt x="1091" y="356"/>
                </a:lnTo>
                <a:lnTo>
                  <a:pt x="1091" y="355"/>
                </a:lnTo>
                <a:lnTo>
                  <a:pt x="1092" y="356"/>
                </a:lnTo>
                <a:lnTo>
                  <a:pt x="1091" y="356"/>
                </a:lnTo>
                <a:lnTo>
                  <a:pt x="1092" y="356"/>
                </a:lnTo>
                <a:lnTo>
                  <a:pt x="1092" y="357"/>
                </a:lnTo>
                <a:lnTo>
                  <a:pt x="1092" y="358"/>
                </a:lnTo>
                <a:lnTo>
                  <a:pt x="1091" y="358"/>
                </a:lnTo>
                <a:lnTo>
                  <a:pt x="1091" y="359"/>
                </a:lnTo>
                <a:lnTo>
                  <a:pt x="1090" y="359"/>
                </a:lnTo>
                <a:lnTo>
                  <a:pt x="1090" y="360"/>
                </a:lnTo>
                <a:lnTo>
                  <a:pt x="1090" y="359"/>
                </a:lnTo>
                <a:lnTo>
                  <a:pt x="1090" y="360"/>
                </a:lnTo>
                <a:lnTo>
                  <a:pt x="1090" y="361"/>
                </a:lnTo>
                <a:lnTo>
                  <a:pt x="1089" y="361"/>
                </a:lnTo>
                <a:lnTo>
                  <a:pt x="1090" y="361"/>
                </a:lnTo>
                <a:lnTo>
                  <a:pt x="1089" y="361"/>
                </a:lnTo>
                <a:lnTo>
                  <a:pt x="1089" y="362"/>
                </a:lnTo>
                <a:lnTo>
                  <a:pt x="1089" y="362"/>
                </a:lnTo>
                <a:close/>
                <a:moveTo>
                  <a:pt x="1077" y="364"/>
                </a:moveTo>
                <a:lnTo>
                  <a:pt x="1075" y="364"/>
                </a:lnTo>
                <a:lnTo>
                  <a:pt x="1074" y="364"/>
                </a:lnTo>
                <a:lnTo>
                  <a:pt x="1074" y="363"/>
                </a:lnTo>
                <a:lnTo>
                  <a:pt x="1073" y="364"/>
                </a:lnTo>
                <a:lnTo>
                  <a:pt x="1073" y="363"/>
                </a:lnTo>
                <a:lnTo>
                  <a:pt x="1074" y="363"/>
                </a:lnTo>
                <a:lnTo>
                  <a:pt x="1074" y="363"/>
                </a:lnTo>
                <a:lnTo>
                  <a:pt x="1075" y="363"/>
                </a:lnTo>
                <a:lnTo>
                  <a:pt x="1075" y="362"/>
                </a:lnTo>
                <a:lnTo>
                  <a:pt x="1076" y="362"/>
                </a:lnTo>
                <a:lnTo>
                  <a:pt x="1076" y="361"/>
                </a:lnTo>
                <a:lnTo>
                  <a:pt x="1077" y="360"/>
                </a:lnTo>
                <a:lnTo>
                  <a:pt x="1078" y="359"/>
                </a:lnTo>
                <a:lnTo>
                  <a:pt x="1079" y="359"/>
                </a:lnTo>
                <a:lnTo>
                  <a:pt x="1079" y="360"/>
                </a:lnTo>
                <a:lnTo>
                  <a:pt x="1078" y="361"/>
                </a:lnTo>
                <a:lnTo>
                  <a:pt x="1079" y="361"/>
                </a:lnTo>
                <a:lnTo>
                  <a:pt x="1080" y="360"/>
                </a:lnTo>
                <a:lnTo>
                  <a:pt x="1079" y="359"/>
                </a:lnTo>
                <a:lnTo>
                  <a:pt x="1080" y="358"/>
                </a:lnTo>
                <a:lnTo>
                  <a:pt x="1080" y="358"/>
                </a:lnTo>
                <a:lnTo>
                  <a:pt x="1081" y="358"/>
                </a:lnTo>
                <a:lnTo>
                  <a:pt x="1082" y="357"/>
                </a:lnTo>
                <a:lnTo>
                  <a:pt x="1083" y="357"/>
                </a:lnTo>
                <a:lnTo>
                  <a:pt x="1082" y="359"/>
                </a:lnTo>
                <a:lnTo>
                  <a:pt x="1082" y="360"/>
                </a:lnTo>
                <a:lnTo>
                  <a:pt x="1081" y="360"/>
                </a:lnTo>
                <a:lnTo>
                  <a:pt x="1080" y="362"/>
                </a:lnTo>
                <a:lnTo>
                  <a:pt x="1079" y="363"/>
                </a:lnTo>
                <a:lnTo>
                  <a:pt x="1078" y="363"/>
                </a:lnTo>
                <a:lnTo>
                  <a:pt x="1077" y="364"/>
                </a:lnTo>
                <a:close/>
                <a:moveTo>
                  <a:pt x="1094" y="355"/>
                </a:moveTo>
                <a:lnTo>
                  <a:pt x="1094" y="354"/>
                </a:lnTo>
                <a:lnTo>
                  <a:pt x="1095" y="354"/>
                </a:lnTo>
                <a:lnTo>
                  <a:pt x="1095" y="354"/>
                </a:lnTo>
                <a:lnTo>
                  <a:pt x="1094" y="354"/>
                </a:lnTo>
                <a:lnTo>
                  <a:pt x="1093" y="354"/>
                </a:lnTo>
                <a:lnTo>
                  <a:pt x="1092" y="354"/>
                </a:lnTo>
                <a:lnTo>
                  <a:pt x="1093" y="353"/>
                </a:lnTo>
                <a:lnTo>
                  <a:pt x="1094" y="353"/>
                </a:lnTo>
                <a:lnTo>
                  <a:pt x="1095" y="352"/>
                </a:lnTo>
                <a:lnTo>
                  <a:pt x="1095" y="351"/>
                </a:lnTo>
                <a:lnTo>
                  <a:pt x="1096" y="351"/>
                </a:lnTo>
                <a:lnTo>
                  <a:pt x="1097" y="351"/>
                </a:lnTo>
                <a:lnTo>
                  <a:pt x="1098" y="350"/>
                </a:lnTo>
                <a:lnTo>
                  <a:pt x="1098" y="351"/>
                </a:lnTo>
                <a:lnTo>
                  <a:pt x="1097" y="352"/>
                </a:lnTo>
                <a:lnTo>
                  <a:pt x="1096" y="353"/>
                </a:lnTo>
                <a:lnTo>
                  <a:pt x="1097" y="353"/>
                </a:lnTo>
                <a:lnTo>
                  <a:pt x="1096" y="354"/>
                </a:lnTo>
                <a:lnTo>
                  <a:pt x="1097" y="354"/>
                </a:lnTo>
                <a:lnTo>
                  <a:pt x="1097" y="353"/>
                </a:lnTo>
                <a:lnTo>
                  <a:pt x="1098" y="353"/>
                </a:lnTo>
                <a:lnTo>
                  <a:pt x="1098" y="352"/>
                </a:lnTo>
                <a:lnTo>
                  <a:pt x="1099" y="351"/>
                </a:lnTo>
                <a:lnTo>
                  <a:pt x="1099" y="350"/>
                </a:lnTo>
                <a:lnTo>
                  <a:pt x="1099" y="350"/>
                </a:lnTo>
                <a:lnTo>
                  <a:pt x="1099" y="349"/>
                </a:lnTo>
                <a:lnTo>
                  <a:pt x="1100" y="349"/>
                </a:lnTo>
                <a:lnTo>
                  <a:pt x="1100" y="348"/>
                </a:lnTo>
                <a:lnTo>
                  <a:pt x="1100" y="349"/>
                </a:lnTo>
                <a:lnTo>
                  <a:pt x="1100" y="350"/>
                </a:lnTo>
                <a:lnTo>
                  <a:pt x="1100" y="351"/>
                </a:lnTo>
                <a:lnTo>
                  <a:pt x="1100" y="352"/>
                </a:lnTo>
                <a:lnTo>
                  <a:pt x="1099" y="352"/>
                </a:lnTo>
                <a:lnTo>
                  <a:pt x="1099" y="353"/>
                </a:lnTo>
                <a:lnTo>
                  <a:pt x="1099" y="354"/>
                </a:lnTo>
                <a:lnTo>
                  <a:pt x="1098" y="354"/>
                </a:lnTo>
                <a:lnTo>
                  <a:pt x="1098" y="354"/>
                </a:lnTo>
                <a:lnTo>
                  <a:pt x="1097" y="355"/>
                </a:lnTo>
                <a:lnTo>
                  <a:pt x="1096" y="356"/>
                </a:lnTo>
                <a:lnTo>
                  <a:pt x="1095" y="357"/>
                </a:lnTo>
                <a:lnTo>
                  <a:pt x="1095" y="356"/>
                </a:lnTo>
                <a:lnTo>
                  <a:pt x="1094" y="356"/>
                </a:lnTo>
                <a:lnTo>
                  <a:pt x="1094" y="355"/>
                </a:lnTo>
                <a:close/>
                <a:moveTo>
                  <a:pt x="1101" y="348"/>
                </a:moveTo>
                <a:lnTo>
                  <a:pt x="1101" y="347"/>
                </a:lnTo>
                <a:lnTo>
                  <a:pt x="1102" y="347"/>
                </a:lnTo>
                <a:lnTo>
                  <a:pt x="1102" y="348"/>
                </a:lnTo>
                <a:lnTo>
                  <a:pt x="1101" y="348"/>
                </a:lnTo>
                <a:close/>
                <a:moveTo>
                  <a:pt x="1100" y="348"/>
                </a:moveTo>
                <a:lnTo>
                  <a:pt x="1101" y="348"/>
                </a:lnTo>
                <a:lnTo>
                  <a:pt x="1100" y="348"/>
                </a:lnTo>
                <a:close/>
                <a:moveTo>
                  <a:pt x="1093" y="357"/>
                </a:moveTo>
                <a:lnTo>
                  <a:pt x="1093" y="358"/>
                </a:lnTo>
                <a:lnTo>
                  <a:pt x="1092" y="358"/>
                </a:lnTo>
                <a:lnTo>
                  <a:pt x="1092" y="357"/>
                </a:lnTo>
                <a:lnTo>
                  <a:pt x="1093" y="357"/>
                </a:lnTo>
                <a:close/>
                <a:moveTo>
                  <a:pt x="1093" y="357"/>
                </a:moveTo>
                <a:lnTo>
                  <a:pt x="1093" y="356"/>
                </a:lnTo>
                <a:lnTo>
                  <a:pt x="1094" y="356"/>
                </a:lnTo>
                <a:lnTo>
                  <a:pt x="1094" y="357"/>
                </a:lnTo>
                <a:lnTo>
                  <a:pt x="1093" y="357"/>
                </a:lnTo>
                <a:close/>
                <a:moveTo>
                  <a:pt x="1092" y="359"/>
                </a:moveTo>
                <a:lnTo>
                  <a:pt x="1092" y="358"/>
                </a:lnTo>
                <a:lnTo>
                  <a:pt x="1093" y="358"/>
                </a:lnTo>
                <a:lnTo>
                  <a:pt x="1093" y="359"/>
                </a:lnTo>
                <a:lnTo>
                  <a:pt x="1092" y="359"/>
                </a:lnTo>
                <a:close/>
                <a:moveTo>
                  <a:pt x="1093" y="360"/>
                </a:moveTo>
                <a:lnTo>
                  <a:pt x="1094" y="360"/>
                </a:lnTo>
                <a:lnTo>
                  <a:pt x="1093" y="360"/>
                </a:lnTo>
                <a:close/>
                <a:moveTo>
                  <a:pt x="1100" y="347"/>
                </a:moveTo>
                <a:lnTo>
                  <a:pt x="1100" y="348"/>
                </a:lnTo>
                <a:lnTo>
                  <a:pt x="1100" y="347"/>
                </a:lnTo>
                <a:close/>
                <a:moveTo>
                  <a:pt x="1099" y="346"/>
                </a:moveTo>
                <a:lnTo>
                  <a:pt x="1099" y="345"/>
                </a:lnTo>
                <a:lnTo>
                  <a:pt x="1100" y="345"/>
                </a:lnTo>
                <a:lnTo>
                  <a:pt x="1100" y="345"/>
                </a:lnTo>
                <a:lnTo>
                  <a:pt x="1099" y="346"/>
                </a:lnTo>
                <a:close/>
                <a:moveTo>
                  <a:pt x="1100" y="345"/>
                </a:moveTo>
                <a:lnTo>
                  <a:pt x="1101" y="344"/>
                </a:lnTo>
                <a:lnTo>
                  <a:pt x="1102" y="344"/>
                </a:lnTo>
                <a:lnTo>
                  <a:pt x="1102" y="343"/>
                </a:lnTo>
                <a:lnTo>
                  <a:pt x="1102" y="342"/>
                </a:lnTo>
                <a:lnTo>
                  <a:pt x="1103" y="341"/>
                </a:lnTo>
                <a:lnTo>
                  <a:pt x="1103" y="340"/>
                </a:lnTo>
                <a:lnTo>
                  <a:pt x="1104" y="340"/>
                </a:lnTo>
                <a:lnTo>
                  <a:pt x="1104" y="341"/>
                </a:lnTo>
                <a:lnTo>
                  <a:pt x="1103" y="342"/>
                </a:lnTo>
                <a:lnTo>
                  <a:pt x="1103" y="344"/>
                </a:lnTo>
                <a:lnTo>
                  <a:pt x="1101" y="345"/>
                </a:lnTo>
                <a:lnTo>
                  <a:pt x="1101" y="345"/>
                </a:lnTo>
                <a:lnTo>
                  <a:pt x="1100" y="345"/>
                </a:lnTo>
                <a:close/>
                <a:moveTo>
                  <a:pt x="1107" y="341"/>
                </a:moveTo>
                <a:lnTo>
                  <a:pt x="1108" y="341"/>
                </a:lnTo>
                <a:lnTo>
                  <a:pt x="1108" y="340"/>
                </a:lnTo>
                <a:lnTo>
                  <a:pt x="1108" y="339"/>
                </a:lnTo>
                <a:lnTo>
                  <a:pt x="1108" y="339"/>
                </a:lnTo>
                <a:lnTo>
                  <a:pt x="1108" y="340"/>
                </a:lnTo>
                <a:lnTo>
                  <a:pt x="1108" y="341"/>
                </a:lnTo>
                <a:lnTo>
                  <a:pt x="1108" y="341"/>
                </a:lnTo>
                <a:lnTo>
                  <a:pt x="1108" y="342"/>
                </a:lnTo>
                <a:lnTo>
                  <a:pt x="1107" y="342"/>
                </a:lnTo>
                <a:lnTo>
                  <a:pt x="1107" y="341"/>
                </a:lnTo>
                <a:close/>
                <a:moveTo>
                  <a:pt x="1163" y="271"/>
                </a:moveTo>
                <a:lnTo>
                  <a:pt x="1164" y="271"/>
                </a:lnTo>
                <a:lnTo>
                  <a:pt x="1166" y="271"/>
                </a:lnTo>
                <a:lnTo>
                  <a:pt x="1167" y="270"/>
                </a:lnTo>
                <a:lnTo>
                  <a:pt x="1169" y="269"/>
                </a:lnTo>
                <a:lnTo>
                  <a:pt x="1170" y="269"/>
                </a:lnTo>
                <a:lnTo>
                  <a:pt x="1169" y="271"/>
                </a:lnTo>
                <a:lnTo>
                  <a:pt x="1168" y="271"/>
                </a:lnTo>
                <a:lnTo>
                  <a:pt x="1167" y="271"/>
                </a:lnTo>
                <a:lnTo>
                  <a:pt x="1166" y="271"/>
                </a:lnTo>
                <a:lnTo>
                  <a:pt x="1166" y="271"/>
                </a:lnTo>
                <a:lnTo>
                  <a:pt x="1165" y="271"/>
                </a:lnTo>
                <a:lnTo>
                  <a:pt x="1165" y="272"/>
                </a:lnTo>
                <a:lnTo>
                  <a:pt x="1164" y="272"/>
                </a:lnTo>
                <a:lnTo>
                  <a:pt x="1164" y="271"/>
                </a:lnTo>
                <a:lnTo>
                  <a:pt x="1163" y="271"/>
                </a:lnTo>
                <a:close/>
                <a:moveTo>
                  <a:pt x="1170" y="269"/>
                </a:moveTo>
                <a:lnTo>
                  <a:pt x="1171" y="268"/>
                </a:lnTo>
                <a:lnTo>
                  <a:pt x="1171" y="268"/>
                </a:lnTo>
                <a:lnTo>
                  <a:pt x="1172" y="267"/>
                </a:lnTo>
                <a:lnTo>
                  <a:pt x="1171" y="268"/>
                </a:lnTo>
                <a:lnTo>
                  <a:pt x="1171" y="269"/>
                </a:lnTo>
                <a:lnTo>
                  <a:pt x="1170" y="269"/>
                </a:lnTo>
                <a:close/>
                <a:moveTo>
                  <a:pt x="1177" y="262"/>
                </a:moveTo>
                <a:lnTo>
                  <a:pt x="1176" y="263"/>
                </a:lnTo>
                <a:lnTo>
                  <a:pt x="1176" y="262"/>
                </a:lnTo>
                <a:lnTo>
                  <a:pt x="1177" y="262"/>
                </a:lnTo>
                <a:lnTo>
                  <a:pt x="1177" y="262"/>
                </a:lnTo>
                <a:close/>
                <a:moveTo>
                  <a:pt x="1202" y="242"/>
                </a:moveTo>
                <a:lnTo>
                  <a:pt x="1199" y="241"/>
                </a:lnTo>
                <a:lnTo>
                  <a:pt x="1198" y="241"/>
                </a:lnTo>
                <a:lnTo>
                  <a:pt x="1198" y="239"/>
                </a:lnTo>
                <a:lnTo>
                  <a:pt x="1199" y="239"/>
                </a:lnTo>
                <a:lnTo>
                  <a:pt x="1198" y="239"/>
                </a:lnTo>
                <a:lnTo>
                  <a:pt x="1197" y="238"/>
                </a:lnTo>
                <a:lnTo>
                  <a:pt x="1197" y="237"/>
                </a:lnTo>
                <a:lnTo>
                  <a:pt x="1197" y="236"/>
                </a:lnTo>
                <a:lnTo>
                  <a:pt x="1198" y="236"/>
                </a:lnTo>
                <a:lnTo>
                  <a:pt x="1199" y="235"/>
                </a:lnTo>
                <a:lnTo>
                  <a:pt x="1199" y="235"/>
                </a:lnTo>
                <a:lnTo>
                  <a:pt x="1199" y="235"/>
                </a:lnTo>
                <a:lnTo>
                  <a:pt x="1200" y="235"/>
                </a:lnTo>
                <a:lnTo>
                  <a:pt x="1201" y="235"/>
                </a:lnTo>
                <a:lnTo>
                  <a:pt x="1202" y="235"/>
                </a:lnTo>
                <a:lnTo>
                  <a:pt x="1203" y="235"/>
                </a:lnTo>
                <a:lnTo>
                  <a:pt x="1202" y="235"/>
                </a:lnTo>
                <a:lnTo>
                  <a:pt x="1201" y="237"/>
                </a:lnTo>
                <a:lnTo>
                  <a:pt x="1201" y="238"/>
                </a:lnTo>
                <a:lnTo>
                  <a:pt x="1202" y="236"/>
                </a:lnTo>
                <a:lnTo>
                  <a:pt x="1204" y="235"/>
                </a:lnTo>
                <a:lnTo>
                  <a:pt x="1205" y="234"/>
                </a:lnTo>
                <a:lnTo>
                  <a:pt x="1205" y="235"/>
                </a:lnTo>
                <a:lnTo>
                  <a:pt x="1206" y="234"/>
                </a:lnTo>
                <a:lnTo>
                  <a:pt x="1206" y="233"/>
                </a:lnTo>
                <a:lnTo>
                  <a:pt x="1207" y="233"/>
                </a:lnTo>
                <a:lnTo>
                  <a:pt x="1208" y="232"/>
                </a:lnTo>
                <a:lnTo>
                  <a:pt x="1208" y="231"/>
                </a:lnTo>
                <a:lnTo>
                  <a:pt x="1209" y="231"/>
                </a:lnTo>
                <a:lnTo>
                  <a:pt x="1210" y="230"/>
                </a:lnTo>
                <a:lnTo>
                  <a:pt x="1211" y="230"/>
                </a:lnTo>
                <a:lnTo>
                  <a:pt x="1212" y="230"/>
                </a:lnTo>
                <a:lnTo>
                  <a:pt x="1211" y="232"/>
                </a:lnTo>
                <a:lnTo>
                  <a:pt x="1211" y="234"/>
                </a:lnTo>
                <a:lnTo>
                  <a:pt x="1210" y="235"/>
                </a:lnTo>
                <a:lnTo>
                  <a:pt x="1209" y="236"/>
                </a:lnTo>
                <a:lnTo>
                  <a:pt x="1209" y="237"/>
                </a:lnTo>
                <a:lnTo>
                  <a:pt x="1208" y="238"/>
                </a:lnTo>
                <a:lnTo>
                  <a:pt x="1208" y="238"/>
                </a:lnTo>
                <a:lnTo>
                  <a:pt x="1207" y="239"/>
                </a:lnTo>
                <a:lnTo>
                  <a:pt x="1205" y="241"/>
                </a:lnTo>
                <a:lnTo>
                  <a:pt x="1204" y="241"/>
                </a:lnTo>
                <a:lnTo>
                  <a:pt x="1202" y="242"/>
                </a:lnTo>
                <a:close/>
                <a:moveTo>
                  <a:pt x="1203" y="234"/>
                </a:moveTo>
                <a:lnTo>
                  <a:pt x="1202" y="234"/>
                </a:lnTo>
                <a:lnTo>
                  <a:pt x="1201" y="234"/>
                </a:lnTo>
                <a:lnTo>
                  <a:pt x="1202" y="234"/>
                </a:lnTo>
                <a:lnTo>
                  <a:pt x="1203" y="234"/>
                </a:lnTo>
                <a:close/>
                <a:moveTo>
                  <a:pt x="1217" y="226"/>
                </a:moveTo>
                <a:lnTo>
                  <a:pt x="1216" y="227"/>
                </a:lnTo>
                <a:lnTo>
                  <a:pt x="1216" y="228"/>
                </a:lnTo>
                <a:lnTo>
                  <a:pt x="1216" y="227"/>
                </a:lnTo>
                <a:lnTo>
                  <a:pt x="1216" y="226"/>
                </a:lnTo>
                <a:lnTo>
                  <a:pt x="1217" y="226"/>
                </a:lnTo>
                <a:lnTo>
                  <a:pt x="1217" y="225"/>
                </a:lnTo>
                <a:lnTo>
                  <a:pt x="1217" y="226"/>
                </a:lnTo>
                <a:close/>
                <a:moveTo>
                  <a:pt x="1214" y="226"/>
                </a:moveTo>
                <a:lnTo>
                  <a:pt x="1213" y="226"/>
                </a:lnTo>
                <a:lnTo>
                  <a:pt x="1212" y="227"/>
                </a:lnTo>
                <a:lnTo>
                  <a:pt x="1210" y="226"/>
                </a:lnTo>
                <a:lnTo>
                  <a:pt x="1209" y="226"/>
                </a:lnTo>
                <a:lnTo>
                  <a:pt x="1208" y="227"/>
                </a:lnTo>
                <a:lnTo>
                  <a:pt x="1208" y="227"/>
                </a:lnTo>
                <a:lnTo>
                  <a:pt x="1207" y="227"/>
                </a:lnTo>
                <a:lnTo>
                  <a:pt x="1206" y="226"/>
                </a:lnTo>
                <a:lnTo>
                  <a:pt x="1206" y="226"/>
                </a:lnTo>
                <a:lnTo>
                  <a:pt x="1205" y="226"/>
                </a:lnTo>
                <a:lnTo>
                  <a:pt x="1206" y="225"/>
                </a:lnTo>
                <a:lnTo>
                  <a:pt x="1207" y="225"/>
                </a:lnTo>
                <a:lnTo>
                  <a:pt x="1208" y="224"/>
                </a:lnTo>
                <a:lnTo>
                  <a:pt x="1208" y="223"/>
                </a:lnTo>
                <a:lnTo>
                  <a:pt x="1208" y="223"/>
                </a:lnTo>
                <a:lnTo>
                  <a:pt x="1208" y="224"/>
                </a:lnTo>
                <a:lnTo>
                  <a:pt x="1209" y="223"/>
                </a:lnTo>
                <a:lnTo>
                  <a:pt x="1209" y="224"/>
                </a:lnTo>
                <a:lnTo>
                  <a:pt x="1210" y="223"/>
                </a:lnTo>
                <a:lnTo>
                  <a:pt x="1211" y="223"/>
                </a:lnTo>
                <a:lnTo>
                  <a:pt x="1212" y="223"/>
                </a:lnTo>
                <a:lnTo>
                  <a:pt x="1212" y="224"/>
                </a:lnTo>
                <a:lnTo>
                  <a:pt x="1213" y="225"/>
                </a:lnTo>
                <a:lnTo>
                  <a:pt x="1214" y="224"/>
                </a:lnTo>
                <a:lnTo>
                  <a:pt x="1215" y="224"/>
                </a:lnTo>
                <a:lnTo>
                  <a:pt x="1215" y="225"/>
                </a:lnTo>
                <a:lnTo>
                  <a:pt x="1214" y="226"/>
                </a:lnTo>
                <a:close/>
                <a:moveTo>
                  <a:pt x="1211" y="222"/>
                </a:moveTo>
                <a:lnTo>
                  <a:pt x="1211" y="221"/>
                </a:lnTo>
                <a:lnTo>
                  <a:pt x="1212" y="221"/>
                </a:lnTo>
                <a:lnTo>
                  <a:pt x="1212" y="222"/>
                </a:lnTo>
                <a:lnTo>
                  <a:pt x="1211" y="222"/>
                </a:lnTo>
                <a:close/>
                <a:moveTo>
                  <a:pt x="1234" y="210"/>
                </a:moveTo>
                <a:lnTo>
                  <a:pt x="1233" y="212"/>
                </a:lnTo>
                <a:lnTo>
                  <a:pt x="1232" y="212"/>
                </a:lnTo>
                <a:lnTo>
                  <a:pt x="1232" y="211"/>
                </a:lnTo>
                <a:lnTo>
                  <a:pt x="1233" y="210"/>
                </a:lnTo>
                <a:lnTo>
                  <a:pt x="1234" y="210"/>
                </a:lnTo>
                <a:close/>
                <a:moveTo>
                  <a:pt x="1235" y="198"/>
                </a:moveTo>
                <a:lnTo>
                  <a:pt x="1235" y="198"/>
                </a:lnTo>
                <a:lnTo>
                  <a:pt x="1234" y="198"/>
                </a:lnTo>
                <a:lnTo>
                  <a:pt x="1235" y="198"/>
                </a:lnTo>
                <a:close/>
                <a:moveTo>
                  <a:pt x="1234" y="198"/>
                </a:moveTo>
                <a:lnTo>
                  <a:pt x="1233" y="198"/>
                </a:lnTo>
                <a:lnTo>
                  <a:pt x="1233" y="197"/>
                </a:lnTo>
                <a:lnTo>
                  <a:pt x="1234" y="196"/>
                </a:lnTo>
                <a:lnTo>
                  <a:pt x="1234" y="198"/>
                </a:lnTo>
                <a:close/>
                <a:moveTo>
                  <a:pt x="1234" y="197"/>
                </a:moveTo>
                <a:lnTo>
                  <a:pt x="1234" y="196"/>
                </a:lnTo>
                <a:lnTo>
                  <a:pt x="1234" y="194"/>
                </a:lnTo>
                <a:lnTo>
                  <a:pt x="1235" y="193"/>
                </a:lnTo>
                <a:lnTo>
                  <a:pt x="1235" y="194"/>
                </a:lnTo>
                <a:lnTo>
                  <a:pt x="1235" y="195"/>
                </a:lnTo>
                <a:lnTo>
                  <a:pt x="1235" y="196"/>
                </a:lnTo>
                <a:lnTo>
                  <a:pt x="1235" y="197"/>
                </a:lnTo>
                <a:lnTo>
                  <a:pt x="1234" y="198"/>
                </a:lnTo>
                <a:lnTo>
                  <a:pt x="1234" y="197"/>
                </a:lnTo>
                <a:close/>
                <a:moveTo>
                  <a:pt x="1234" y="189"/>
                </a:moveTo>
                <a:lnTo>
                  <a:pt x="1234" y="189"/>
                </a:lnTo>
                <a:lnTo>
                  <a:pt x="1234" y="190"/>
                </a:lnTo>
                <a:lnTo>
                  <a:pt x="1233" y="191"/>
                </a:lnTo>
                <a:lnTo>
                  <a:pt x="1233" y="190"/>
                </a:lnTo>
                <a:lnTo>
                  <a:pt x="1232" y="189"/>
                </a:lnTo>
                <a:lnTo>
                  <a:pt x="1232" y="189"/>
                </a:lnTo>
                <a:lnTo>
                  <a:pt x="1233" y="189"/>
                </a:lnTo>
                <a:lnTo>
                  <a:pt x="1233" y="188"/>
                </a:lnTo>
                <a:lnTo>
                  <a:pt x="1234" y="189"/>
                </a:lnTo>
                <a:close/>
                <a:moveTo>
                  <a:pt x="1241" y="172"/>
                </a:moveTo>
                <a:lnTo>
                  <a:pt x="1241" y="173"/>
                </a:lnTo>
                <a:lnTo>
                  <a:pt x="1240" y="174"/>
                </a:lnTo>
                <a:lnTo>
                  <a:pt x="1239" y="175"/>
                </a:lnTo>
                <a:lnTo>
                  <a:pt x="1239" y="176"/>
                </a:lnTo>
                <a:lnTo>
                  <a:pt x="1238" y="178"/>
                </a:lnTo>
                <a:lnTo>
                  <a:pt x="1236" y="180"/>
                </a:lnTo>
                <a:lnTo>
                  <a:pt x="1236" y="180"/>
                </a:lnTo>
                <a:lnTo>
                  <a:pt x="1235" y="181"/>
                </a:lnTo>
                <a:lnTo>
                  <a:pt x="1235" y="180"/>
                </a:lnTo>
                <a:lnTo>
                  <a:pt x="1236" y="180"/>
                </a:lnTo>
                <a:lnTo>
                  <a:pt x="1236" y="179"/>
                </a:lnTo>
                <a:lnTo>
                  <a:pt x="1237" y="176"/>
                </a:lnTo>
                <a:lnTo>
                  <a:pt x="1237" y="175"/>
                </a:lnTo>
                <a:lnTo>
                  <a:pt x="1238" y="175"/>
                </a:lnTo>
                <a:lnTo>
                  <a:pt x="1239" y="174"/>
                </a:lnTo>
                <a:lnTo>
                  <a:pt x="1240" y="172"/>
                </a:lnTo>
                <a:lnTo>
                  <a:pt x="1241" y="172"/>
                </a:lnTo>
                <a:close/>
                <a:moveTo>
                  <a:pt x="1244" y="163"/>
                </a:moveTo>
                <a:lnTo>
                  <a:pt x="1244" y="164"/>
                </a:lnTo>
                <a:lnTo>
                  <a:pt x="1244" y="165"/>
                </a:lnTo>
                <a:lnTo>
                  <a:pt x="1244" y="164"/>
                </a:lnTo>
                <a:lnTo>
                  <a:pt x="1244" y="163"/>
                </a:lnTo>
                <a:close/>
                <a:moveTo>
                  <a:pt x="1244" y="151"/>
                </a:moveTo>
                <a:lnTo>
                  <a:pt x="1243" y="149"/>
                </a:lnTo>
                <a:lnTo>
                  <a:pt x="1243" y="148"/>
                </a:lnTo>
                <a:lnTo>
                  <a:pt x="1244" y="146"/>
                </a:lnTo>
                <a:lnTo>
                  <a:pt x="1244" y="145"/>
                </a:lnTo>
                <a:lnTo>
                  <a:pt x="1244" y="145"/>
                </a:lnTo>
                <a:lnTo>
                  <a:pt x="1245" y="143"/>
                </a:lnTo>
                <a:lnTo>
                  <a:pt x="1245" y="144"/>
                </a:lnTo>
                <a:lnTo>
                  <a:pt x="1245" y="145"/>
                </a:lnTo>
                <a:lnTo>
                  <a:pt x="1244" y="147"/>
                </a:lnTo>
                <a:lnTo>
                  <a:pt x="1244" y="149"/>
                </a:lnTo>
                <a:lnTo>
                  <a:pt x="1244" y="150"/>
                </a:lnTo>
                <a:lnTo>
                  <a:pt x="1244" y="151"/>
                </a:lnTo>
                <a:close/>
                <a:moveTo>
                  <a:pt x="1245" y="150"/>
                </a:moveTo>
                <a:lnTo>
                  <a:pt x="1244" y="150"/>
                </a:lnTo>
                <a:lnTo>
                  <a:pt x="1244" y="149"/>
                </a:lnTo>
                <a:lnTo>
                  <a:pt x="1244" y="147"/>
                </a:lnTo>
                <a:lnTo>
                  <a:pt x="1245" y="146"/>
                </a:lnTo>
                <a:lnTo>
                  <a:pt x="1245" y="145"/>
                </a:lnTo>
                <a:lnTo>
                  <a:pt x="1246" y="143"/>
                </a:lnTo>
                <a:lnTo>
                  <a:pt x="1246" y="142"/>
                </a:lnTo>
                <a:lnTo>
                  <a:pt x="1249" y="140"/>
                </a:lnTo>
                <a:lnTo>
                  <a:pt x="1250" y="140"/>
                </a:lnTo>
                <a:lnTo>
                  <a:pt x="1249" y="141"/>
                </a:lnTo>
                <a:lnTo>
                  <a:pt x="1248" y="142"/>
                </a:lnTo>
                <a:lnTo>
                  <a:pt x="1248" y="143"/>
                </a:lnTo>
                <a:lnTo>
                  <a:pt x="1249" y="145"/>
                </a:lnTo>
                <a:lnTo>
                  <a:pt x="1248" y="146"/>
                </a:lnTo>
                <a:lnTo>
                  <a:pt x="1248" y="147"/>
                </a:lnTo>
                <a:lnTo>
                  <a:pt x="1246" y="149"/>
                </a:lnTo>
                <a:lnTo>
                  <a:pt x="1245" y="150"/>
                </a:lnTo>
                <a:close/>
                <a:moveTo>
                  <a:pt x="1252" y="139"/>
                </a:moveTo>
                <a:lnTo>
                  <a:pt x="1253" y="138"/>
                </a:lnTo>
                <a:lnTo>
                  <a:pt x="1251" y="141"/>
                </a:lnTo>
                <a:lnTo>
                  <a:pt x="1252" y="141"/>
                </a:lnTo>
                <a:lnTo>
                  <a:pt x="1253" y="140"/>
                </a:lnTo>
                <a:lnTo>
                  <a:pt x="1253" y="141"/>
                </a:lnTo>
                <a:lnTo>
                  <a:pt x="1252" y="142"/>
                </a:lnTo>
                <a:lnTo>
                  <a:pt x="1251" y="143"/>
                </a:lnTo>
                <a:lnTo>
                  <a:pt x="1250" y="144"/>
                </a:lnTo>
                <a:lnTo>
                  <a:pt x="1249" y="145"/>
                </a:lnTo>
                <a:lnTo>
                  <a:pt x="1249" y="144"/>
                </a:lnTo>
                <a:lnTo>
                  <a:pt x="1249" y="143"/>
                </a:lnTo>
                <a:lnTo>
                  <a:pt x="1248" y="143"/>
                </a:lnTo>
                <a:lnTo>
                  <a:pt x="1248" y="142"/>
                </a:lnTo>
                <a:lnTo>
                  <a:pt x="1249" y="141"/>
                </a:lnTo>
                <a:lnTo>
                  <a:pt x="1250" y="141"/>
                </a:lnTo>
                <a:lnTo>
                  <a:pt x="1249" y="142"/>
                </a:lnTo>
                <a:lnTo>
                  <a:pt x="1250" y="142"/>
                </a:lnTo>
                <a:lnTo>
                  <a:pt x="1250" y="141"/>
                </a:lnTo>
                <a:lnTo>
                  <a:pt x="1252" y="139"/>
                </a:lnTo>
                <a:close/>
                <a:moveTo>
                  <a:pt x="1252" y="139"/>
                </a:moveTo>
                <a:lnTo>
                  <a:pt x="1250" y="139"/>
                </a:lnTo>
                <a:lnTo>
                  <a:pt x="1252" y="138"/>
                </a:lnTo>
                <a:lnTo>
                  <a:pt x="1253" y="138"/>
                </a:lnTo>
                <a:lnTo>
                  <a:pt x="1252" y="139"/>
                </a:lnTo>
                <a:close/>
                <a:moveTo>
                  <a:pt x="1251" y="143"/>
                </a:moveTo>
                <a:lnTo>
                  <a:pt x="1252" y="143"/>
                </a:lnTo>
                <a:lnTo>
                  <a:pt x="1253" y="142"/>
                </a:lnTo>
                <a:lnTo>
                  <a:pt x="1253" y="143"/>
                </a:lnTo>
                <a:lnTo>
                  <a:pt x="1251" y="143"/>
                </a:lnTo>
                <a:close/>
                <a:moveTo>
                  <a:pt x="1256" y="142"/>
                </a:moveTo>
                <a:lnTo>
                  <a:pt x="1256" y="141"/>
                </a:lnTo>
                <a:lnTo>
                  <a:pt x="1257" y="142"/>
                </a:lnTo>
                <a:lnTo>
                  <a:pt x="1256" y="143"/>
                </a:lnTo>
                <a:lnTo>
                  <a:pt x="1256" y="142"/>
                </a:lnTo>
                <a:close/>
                <a:moveTo>
                  <a:pt x="1254" y="143"/>
                </a:moveTo>
                <a:lnTo>
                  <a:pt x="1253" y="143"/>
                </a:lnTo>
                <a:lnTo>
                  <a:pt x="1253" y="144"/>
                </a:lnTo>
                <a:lnTo>
                  <a:pt x="1252" y="145"/>
                </a:lnTo>
                <a:lnTo>
                  <a:pt x="1252" y="146"/>
                </a:lnTo>
                <a:lnTo>
                  <a:pt x="1251" y="147"/>
                </a:lnTo>
                <a:lnTo>
                  <a:pt x="1250" y="147"/>
                </a:lnTo>
                <a:lnTo>
                  <a:pt x="1250" y="146"/>
                </a:lnTo>
                <a:lnTo>
                  <a:pt x="1250" y="144"/>
                </a:lnTo>
                <a:lnTo>
                  <a:pt x="1251" y="143"/>
                </a:lnTo>
                <a:lnTo>
                  <a:pt x="1252" y="143"/>
                </a:lnTo>
                <a:lnTo>
                  <a:pt x="1253" y="143"/>
                </a:lnTo>
                <a:lnTo>
                  <a:pt x="1252" y="143"/>
                </a:lnTo>
                <a:lnTo>
                  <a:pt x="1253" y="143"/>
                </a:lnTo>
                <a:lnTo>
                  <a:pt x="1254" y="143"/>
                </a:lnTo>
                <a:lnTo>
                  <a:pt x="1254" y="143"/>
                </a:lnTo>
                <a:close/>
                <a:moveTo>
                  <a:pt x="1256" y="143"/>
                </a:moveTo>
                <a:lnTo>
                  <a:pt x="1256" y="144"/>
                </a:lnTo>
                <a:lnTo>
                  <a:pt x="1255" y="145"/>
                </a:lnTo>
                <a:lnTo>
                  <a:pt x="1254" y="147"/>
                </a:lnTo>
                <a:lnTo>
                  <a:pt x="1253" y="146"/>
                </a:lnTo>
                <a:lnTo>
                  <a:pt x="1254" y="146"/>
                </a:lnTo>
                <a:lnTo>
                  <a:pt x="1254" y="145"/>
                </a:lnTo>
                <a:lnTo>
                  <a:pt x="1255" y="144"/>
                </a:lnTo>
                <a:lnTo>
                  <a:pt x="1254" y="143"/>
                </a:lnTo>
                <a:lnTo>
                  <a:pt x="1256" y="143"/>
                </a:lnTo>
                <a:close/>
                <a:moveTo>
                  <a:pt x="1254" y="144"/>
                </a:moveTo>
                <a:lnTo>
                  <a:pt x="1254" y="145"/>
                </a:lnTo>
                <a:lnTo>
                  <a:pt x="1254" y="144"/>
                </a:lnTo>
                <a:lnTo>
                  <a:pt x="1254" y="144"/>
                </a:lnTo>
                <a:close/>
                <a:moveTo>
                  <a:pt x="1253" y="145"/>
                </a:moveTo>
                <a:lnTo>
                  <a:pt x="1252" y="146"/>
                </a:lnTo>
                <a:lnTo>
                  <a:pt x="1252" y="145"/>
                </a:lnTo>
                <a:lnTo>
                  <a:pt x="1253" y="144"/>
                </a:lnTo>
                <a:lnTo>
                  <a:pt x="1254" y="143"/>
                </a:lnTo>
                <a:lnTo>
                  <a:pt x="1254" y="143"/>
                </a:lnTo>
                <a:lnTo>
                  <a:pt x="1254" y="144"/>
                </a:lnTo>
                <a:lnTo>
                  <a:pt x="1253" y="145"/>
                </a:lnTo>
                <a:close/>
                <a:moveTo>
                  <a:pt x="1250" y="145"/>
                </a:moveTo>
                <a:lnTo>
                  <a:pt x="1249" y="146"/>
                </a:lnTo>
                <a:lnTo>
                  <a:pt x="1249" y="147"/>
                </a:lnTo>
                <a:lnTo>
                  <a:pt x="1249" y="146"/>
                </a:lnTo>
                <a:lnTo>
                  <a:pt x="1249" y="145"/>
                </a:lnTo>
                <a:lnTo>
                  <a:pt x="1250" y="145"/>
                </a:lnTo>
                <a:close/>
                <a:moveTo>
                  <a:pt x="1364" y="38"/>
                </a:moveTo>
                <a:lnTo>
                  <a:pt x="1363" y="41"/>
                </a:lnTo>
                <a:lnTo>
                  <a:pt x="1363" y="42"/>
                </a:lnTo>
                <a:lnTo>
                  <a:pt x="1362" y="42"/>
                </a:lnTo>
                <a:lnTo>
                  <a:pt x="1361" y="42"/>
                </a:lnTo>
                <a:lnTo>
                  <a:pt x="1360" y="42"/>
                </a:lnTo>
                <a:lnTo>
                  <a:pt x="1358" y="44"/>
                </a:lnTo>
                <a:lnTo>
                  <a:pt x="1355" y="44"/>
                </a:lnTo>
                <a:lnTo>
                  <a:pt x="1355" y="45"/>
                </a:lnTo>
                <a:lnTo>
                  <a:pt x="1354" y="45"/>
                </a:lnTo>
                <a:lnTo>
                  <a:pt x="1354" y="44"/>
                </a:lnTo>
                <a:lnTo>
                  <a:pt x="1354" y="43"/>
                </a:lnTo>
                <a:lnTo>
                  <a:pt x="1355" y="42"/>
                </a:lnTo>
                <a:lnTo>
                  <a:pt x="1356" y="39"/>
                </a:lnTo>
                <a:lnTo>
                  <a:pt x="1357" y="39"/>
                </a:lnTo>
                <a:lnTo>
                  <a:pt x="1358" y="38"/>
                </a:lnTo>
                <a:lnTo>
                  <a:pt x="1358" y="37"/>
                </a:lnTo>
                <a:lnTo>
                  <a:pt x="1358" y="36"/>
                </a:lnTo>
                <a:lnTo>
                  <a:pt x="1359" y="35"/>
                </a:lnTo>
                <a:lnTo>
                  <a:pt x="1360" y="35"/>
                </a:lnTo>
                <a:lnTo>
                  <a:pt x="1361" y="33"/>
                </a:lnTo>
                <a:lnTo>
                  <a:pt x="1361" y="32"/>
                </a:lnTo>
                <a:lnTo>
                  <a:pt x="1362" y="32"/>
                </a:lnTo>
                <a:lnTo>
                  <a:pt x="1362" y="31"/>
                </a:lnTo>
                <a:lnTo>
                  <a:pt x="1362" y="30"/>
                </a:lnTo>
                <a:lnTo>
                  <a:pt x="1363" y="28"/>
                </a:lnTo>
                <a:lnTo>
                  <a:pt x="1363" y="27"/>
                </a:lnTo>
                <a:lnTo>
                  <a:pt x="1364" y="27"/>
                </a:lnTo>
                <a:lnTo>
                  <a:pt x="1366" y="25"/>
                </a:lnTo>
                <a:lnTo>
                  <a:pt x="1367" y="25"/>
                </a:lnTo>
                <a:lnTo>
                  <a:pt x="1367" y="24"/>
                </a:lnTo>
                <a:lnTo>
                  <a:pt x="1368" y="24"/>
                </a:lnTo>
                <a:lnTo>
                  <a:pt x="1369" y="24"/>
                </a:lnTo>
                <a:lnTo>
                  <a:pt x="1370" y="24"/>
                </a:lnTo>
                <a:lnTo>
                  <a:pt x="1371" y="24"/>
                </a:lnTo>
                <a:lnTo>
                  <a:pt x="1372" y="23"/>
                </a:lnTo>
                <a:lnTo>
                  <a:pt x="1372" y="24"/>
                </a:lnTo>
                <a:lnTo>
                  <a:pt x="1372" y="24"/>
                </a:lnTo>
                <a:lnTo>
                  <a:pt x="1372" y="25"/>
                </a:lnTo>
                <a:lnTo>
                  <a:pt x="1371" y="26"/>
                </a:lnTo>
                <a:lnTo>
                  <a:pt x="1371" y="27"/>
                </a:lnTo>
                <a:lnTo>
                  <a:pt x="1370" y="28"/>
                </a:lnTo>
                <a:lnTo>
                  <a:pt x="1370" y="29"/>
                </a:lnTo>
                <a:lnTo>
                  <a:pt x="1370" y="30"/>
                </a:lnTo>
                <a:lnTo>
                  <a:pt x="1369" y="32"/>
                </a:lnTo>
                <a:lnTo>
                  <a:pt x="1368" y="33"/>
                </a:lnTo>
                <a:lnTo>
                  <a:pt x="1368" y="34"/>
                </a:lnTo>
                <a:lnTo>
                  <a:pt x="1366" y="36"/>
                </a:lnTo>
                <a:lnTo>
                  <a:pt x="1365" y="37"/>
                </a:lnTo>
                <a:lnTo>
                  <a:pt x="1364" y="37"/>
                </a:lnTo>
                <a:lnTo>
                  <a:pt x="1364" y="38"/>
                </a:lnTo>
                <a:close/>
                <a:moveTo>
                  <a:pt x="1379" y="21"/>
                </a:moveTo>
                <a:lnTo>
                  <a:pt x="1379" y="20"/>
                </a:lnTo>
                <a:lnTo>
                  <a:pt x="1380" y="20"/>
                </a:lnTo>
                <a:lnTo>
                  <a:pt x="1380" y="19"/>
                </a:lnTo>
                <a:lnTo>
                  <a:pt x="1380" y="20"/>
                </a:lnTo>
                <a:lnTo>
                  <a:pt x="1380" y="21"/>
                </a:lnTo>
                <a:lnTo>
                  <a:pt x="1380" y="22"/>
                </a:lnTo>
                <a:lnTo>
                  <a:pt x="1379" y="22"/>
                </a:lnTo>
                <a:lnTo>
                  <a:pt x="1379" y="21"/>
                </a:lnTo>
                <a:close/>
                <a:moveTo>
                  <a:pt x="1381" y="19"/>
                </a:moveTo>
                <a:lnTo>
                  <a:pt x="1382" y="17"/>
                </a:lnTo>
                <a:lnTo>
                  <a:pt x="1382" y="18"/>
                </a:lnTo>
                <a:lnTo>
                  <a:pt x="1382" y="19"/>
                </a:lnTo>
                <a:lnTo>
                  <a:pt x="1381" y="20"/>
                </a:lnTo>
                <a:lnTo>
                  <a:pt x="1381" y="19"/>
                </a:lnTo>
                <a:close/>
                <a:moveTo>
                  <a:pt x="1377" y="22"/>
                </a:moveTo>
                <a:lnTo>
                  <a:pt x="1376" y="23"/>
                </a:lnTo>
                <a:lnTo>
                  <a:pt x="1375" y="24"/>
                </a:lnTo>
                <a:lnTo>
                  <a:pt x="1374" y="24"/>
                </a:lnTo>
                <a:lnTo>
                  <a:pt x="1375" y="24"/>
                </a:lnTo>
                <a:lnTo>
                  <a:pt x="1375" y="23"/>
                </a:lnTo>
                <a:lnTo>
                  <a:pt x="1376" y="22"/>
                </a:lnTo>
                <a:lnTo>
                  <a:pt x="1377" y="22"/>
                </a:lnTo>
                <a:close/>
                <a:moveTo>
                  <a:pt x="1372" y="28"/>
                </a:moveTo>
                <a:lnTo>
                  <a:pt x="1372" y="27"/>
                </a:lnTo>
                <a:lnTo>
                  <a:pt x="1373" y="27"/>
                </a:lnTo>
                <a:lnTo>
                  <a:pt x="1373" y="28"/>
                </a:lnTo>
                <a:lnTo>
                  <a:pt x="1372" y="29"/>
                </a:lnTo>
                <a:lnTo>
                  <a:pt x="1372" y="28"/>
                </a:lnTo>
                <a:close/>
                <a:moveTo>
                  <a:pt x="1004" y="411"/>
                </a:moveTo>
                <a:lnTo>
                  <a:pt x="1003" y="412"/>
                </a:lnTo>
                <a:lnTo>
                  <a:pt x="1003" y="411"/>
                </a:lnTo>
                <a:lnTo>
                  <a:pt x="1004" y="411"/>
                </a:lnTo>
                <a:close/>
                <a:moveTo>
                  <a:pt x="988" y="408"/>
                </a:moveTo>
                <a:lnTo>
                  <a:pt x="988" y="409"/>
                </a:lnTo>
                <a:lnTo>
                  <a:pt x="987" y="409"/>
                </a:lnTo>
                <a:lnTo>
                  <a:pt x="987" y="409"/>
                </a:lnTo>
                <a:lnTo>
                  <a:pt x="988" y="408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4083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A9371-7621-C675-7854-0A2CCDCC9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91EA5E8D-14D9-57E4-AE13-ECC20D37CB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kern="0" dirty="0"/>
              <a:t>Great Lakes Bathymetry Lake St. Clair</a:t>
            </a:r>
            <a:endParaRPr lang="en-US" altLang="zh-CN" dirty="0">
              <a:solidFill>
                <a:srgbClr val="FF0000"/>
              </a:solidFill>
            </a:endParaRPr>
          </a:p>
        </p:txBody>
      </p:sp>
      <p:grpSp>
        <p:nvGrpSpPr>
          <p:cNvPr id="139554" name="Group 139553">
            <a:extLst>
              <a:ext uri="{FF2B5EF4-FFF2-40B4-BE49-F238E27FC236}">
                <a16:creationId xmlns:a16="http://schemas.microsoft.com/office/drawing/2014/main" id="{20D40C41-D1AB-AEBE-F05C-29077F4D94A0}"/>
              </a:ext>
            </a:extLst>
          </p:cNvPr>
          <p:cNvGrpSpPr/>
          <p:nvPr/>
        </p:nvGrpSpPr>
        <p:grpSpPr>
          <a:xfrm>
            <a:off x="3131840" y="1131590"/>
            <a:ext cx="3473193" cy="3669010"/>
            <a:chOff x="2825751" y="844550"/>
            <a:chExt cx="3744913" cy="3956050"/>
          </a:xfrm>
        </p:grpSpPr>
        <p:sp>
          <p:nvSpPr>
            <p:cNvPr id="139354" name="Freeform 2131">
              <a:extLst>
                <a:ext uri="{FF2B5EF4-FFF2-40B4-BE49-F238E27FC236}">
                  <a16:creationId xmlns:a16="http://schemas.microsoft.com/office/drawing/2014/main" id="{F2CC3E56-16B9-6EBC-7A1F-C97C0278C0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7051" y="923925"/>
              <a:ext cx="15875" cy="38100"/>
            </a:xfrm>
            <a:custGeom>
              <a:avLst/>
              <a:gdLst>
                <a:gd name="T0" fmla="*/ 10 w 10"/>
                <a:gd name="T1" fmla="*/ 24 h 24"/>
                <a:gd name="T2" fmla="*/ 10 w 10"/>
                <a:gd name="T3" fmla="*/ 20 h 24"/>
                <a:gd name="T4" fmla="*/ 9 w 10"/>
                <a:gd name="T5" fmla="*/ 16 h 24"/>
                <a:gd name="T6" fmla="*/ 9 w 10"/>
                <a:gd name="T7" fmla="*/ 14 h 24"/>
                <a:gd name="T8" fmla="*/ 7 w 10"/>
                <a:gd name="T9" fmla="*/ 10 h 24"/>
                <a:gd name="T10" fmla="*/ 7 w 10"/>
                <a:gd name="T11" fmla="*/ 6 h 24"/>
                <a:gd name="T12" fmla="*/ 6 w 10"/>
                <a:gd name="T13" fmla="*/ 4 h 24"/>
                <a:gd name="T14" fmla="*/ 6 w 10"/>
                <a:gd name="T15" fmla="*/ 2 h 24"/>
                <a:gd name="T16" fmla="*/ 5 w 10"/>
                <a:gd name="T17" fmla="*/ 0 h 24"/>
                <a:gd name="T18" fmla="*/ 4 w 10"/>
                <a:gd name="T19" fmla="*/ 0 h 24"/>
                <a:gd name="T20" fmla="*/ 1 w 10"/>
                <a:gd name="T21" fmla="*/ 0 h 24"/>
                <a:gd name="T22" fmla="*/ 1 w 10"/>
                <a:gd name="T23" fmla="*/ 1 h 24"/>
                <a:gd name="T24" fmla="*/ 0 w 10"/>
                <a:gd name="T25" fmla="*/ 2 h 24"/>
                <a:gd name="T26" fmla="*/ 4 w 10"/>
                <a:gd name="T27" fmla="*/ 8 h 24"/>
                <a:gd name="T28" fmla="*/ 5 w 10"/>
                <a:gd name="T29" fmla="*/ 12 h 24"/>
                <a:gd name="T30" fmla="*/ 6 w 10"/>
                <a:gd name="T31" fmla="*/ 12 h 24"/>
                <a:gd name="T32" fmla="*/ 6 w 10"/>
                <a:gd name="T33" fmla="*/ 13 h 24"/>
                <a:gd name="T34" fmla="*/ 7 w 10"/>
                <a:gd name="T35" fmla="*/ 13 h 24"/>
                <a:gd name="T36" fmla="*/ 6 w 10"/>
                <a:gd name="T37" fmla="*/ 15 h 24"/>
                <a:gd name="T38" fmla="*/ 7 w 10"/>
                <a:gd name="T39" fmla="*/ 18 h 24"/>
                <a:gd name="T40" fmla="*/ 7 w 10"/>
                <a:gd name="T41" fmla="*/ 20 h 24"/>
                <a:gd name="T42" fmla="*/ 9 w 10"/>
                <a:gd name="T43" fmla="*/ 22 h 24"/>
                <a:gd name="T44" fmla="*/ 9 w 10"/>
                <a:gd name="T45" fmla="*/ 24 h 24"/>
                <a:gd name="T46" fmla="*/ 10 w 10"/>
                <a:gd name="T4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" h="24">
                  <a:moveTo>
                    <a:pt x="10" y="24"/>
                  </a:moveTo>
                  <a:lnTo>
                    <a:pt x="10" y="20"/>
                  </a:lnTo>
                  <a:lnTo>
                    <a:pt x="9" y="16"/>
                  </a:lnTo>
                  <a:lnTo>
                    <a:pt x="9" y="14"/>
                  </a:lnTo>
                  <a:lnTo>
                    <a:pt x="7" y="10"/>
                  </a:lnTo>
                  <a:lnTo>
                    <a:pt x="7" y="6"/>
                  </a:lnTo>
                  <a:lnTo>
                    <a:pt x="6" y="4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4" y="8"/>
                  </a:lnTo>
                  <a:lnTo>
                    <a:pt x="5" y="12"/>
                  </a:lnTo>
                  <a:lnTo>
                    <a:pt x="6" y="12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6" y="15"/>
                  </a:lnTo>
                  <a:lnTo>
                    <a:pt x="7" y="18"/>
                  </a:lnTo>
                  <a:lnTo>
                    <a:pt x="7" y="20"/>
                  </a:lnTo>
                  <a:lnTo>
                    <a:pt x="9" y="22"/>
                  </a:lnTo>
                  <a:lnTo>
                    <a:pt x="9" y="24"/>
                  </a:lnTo>
                  <a:lnTo>
                    <a:pt x="10" y="2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55" name="Freeform 2132">
              <a:extLst>
                <a:ext uri="{FF2B5EF4-FFF2-40B4-BE49-F238E27FC236}">
                  <a16:creationId xmlns:a16="http://schemas.microsoft.com/office/drawing/2014/main" id="{D7F6E73E-D38E-1A5F-6559-5F9E7E4EC2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9364" y="949325"/>
              <a:ext cx="207963" cy="69850"/>
            </a:xfrm>
            <a:custGeom>
              <a:avLst/>
              <a:gdLst>
                <a:gd name="T0" fmla="*/ 0 w 131"/>
                <a:gd name="T1" fmla="*/ 44 h 44"/>
                <a:gd name="T2" fmla="*/ 0 w 131"/>
                <a:gd name="T3" fmla="*/ 42 h 44"/>
                <a:gd name="T4" fmla="*/ 3 w 131"/>
                <a:gd name="T5" fmla="*/ 40 h 44"/>
                <a:gd name="T6" fmla="*/ 5 w 131"/>
                <a:gd name="T7" fmla="*/ 36 h 44"/>
                <a:gd name="T8" fmla="*/ 7 w 131"/>
                <a:gd name="T9" fmla="*/ 35 h 44"/>
                <a:gd name="T10" fmla="*/ 10 w 131"/>
                <a:gd name="T11" fmla="*/ 33 h 44"/>
                <a:gd name="T12" fmla="*/ 11 w 131"/>
                <a:gd name="T13" fmla="*/ 30 h 44"/>
                <a:gd name="T14" fmla="*/ 16 w 131"/>
                <a:gd name="T15" fmla="*/ 27 h 44"/>
                <a:gd name="T16" fmla="*/ 17 w 131"/>
                <a:gd name="T17" fmla="*/ 24 h 44"/>
                <a:gd name="T18" fmla="*/ 23 w 131"/>
                <a:gd name="T19" fmla="*/ 22 h 44"/>
                <a:gd name="T20" fmla="*/ 25 w 131"/>
                <a:gd name="T21" fmla="*/ 20 h 44"/>
                <a:gd name="T22" fmla="*/ 28 w 131"/>
                <a:gd name="T23" fmla="*/ 20 h 44"/>
                <a:gd name="T24" fmla="*/ 35 w 131"/>
                <a:gd name="T25" fmla="*/ 17 h 44"/>
                <a:gd name="T26" fmla="*/ 41 w 131"/>
                <a:gd name="T27" fmla="*/ 15 h 44"/>
                <a:gd name="T28" fmla="*/ 44 w 131"/>
                <a:gd name="T29" fmla="*/ 14 h 44"/>
                <a:gd name="T30" fmla="*/ 47 w 131"/>
                <a:gd name="T31" fmla="*/ 12 h 44"/>
                <a:gd name="T32" fmla="*/ 52 w 131"/>
                <a:gd name="T33" fmla="*/ 9 h 44"/>
                <a:gd name="T34" fmla="*/ 56 w 131"/>
                <a:gd name="T35" fmla="*/ 9 h 44"/>
                <a:gd name="T36" fmla="*/ 57 w 131"/>
                <a:gd name="T37" fmla="*/ 8 h 44"/>
                <a:gd name="T38" fmla="*/ 62 w 131"/>
                <a:gd name="T39" fmla="*/ 6 h 44"/>
                <a:gd name="T40" fmla="*/ 64 w 131"/>
                <a:gd name="T41" fmla="*/ 6 h 44"/>
                <a:gd name="T42" fmla="*/ 65 w 131"/>
                <a:gd name="T43" fmla="*/ 5 h 44"/>
                <a:gd name="T44" fmla="*/ 66 w 131"/>
                <a:gd name="T45" fmla="*/ 5 h 44"/>
                <a:gd name="T46" fmla="*/ 77 w 131"/>
                <a:gd name="T47" fmla="*/ 4 h 44"/>
                <a:gd name="T48" fmla="*/ 81 w 131"/>
                <a:gd name="T49" fmla="*/ 4 h 44"/>
                <a:gd name="T50" fmla="*/ 81 w 131"/>
                <a:gd name="T51" fmla="*/ 4 h 44"/>
                <a:gd name="T52" fmla="*/ 82 w 131"/>
                <a:gd name="T53" fmla="*/ 4 h 44"/>
                <a:gd name="T54" fmla="*/ 84 w 131"/>
                <a:gd name="T55" fmla="*/ 4 h 44"/>
                <a:gd name="T56" fmla="*/ 89 w 131"/>
                <a:gd name="T57" fmla="*/ 2 h 44"/>
                <a:gd name="T58" fmla="*/ 96 w 131"/>
                <a:gd name="T59" fmla="*/ 0 h 44"/>
                <a:gd name="T60" fmla="*/ 99 w 131"/>
                <a:gd name="T61" fmla="*/ 0 h 44"/>
                <a:gd name="T62" fmla="*/ 105 w 131"/>
                <a:gd name="T63" fmla="*/ 2 h 44"/>
                <a:gd name="T64" fmla="*/ 107 w 131"/>
                <a:gd name="T65" fmla="*/ 3 h 44"/>
                <a:gd name="T66" fmla="*/ 108 w 131"/>
                <a:gd name="T67" fmla="*/ 4 h 44"/>
                <a:gd name="T68" fmla="*/ 110 w 131"/>
                <a:gd name="T69" fmla="*/ 6 h 44"/>
                <a:gd name="T70" fmla="*/ 113 w 131"/>
                <a:gd name="T71" fmla="*/ 9 h 44"/>
                <a:gd name="T72" fmla="*/ 116 w 131"/>
                <a:gd name="T73" fmla="*/ 10 h 44"/>
                <a:gd name="T74" fmla="*/ 119 w 131"/>
                <a:gd name="T75" fmla="*/ 12 h 44"/>
                <a:gd name="T76" fmla="*/ 122 w 131"/>
                <a:gd name="T77" fmla="*/ 14 h 44"/>
                <a:gd name="T78" fmla="*/ 125 w 131"/>
                <a:gd name="T79" fmla="*/ 17 h 44"/>
                <a:gd name="T80" fmla="*/ 126 w 131"/>
                <a:gd name="T81" fmla="*/ 17 h 44"/>
                <a:gd name="T82" fmla="*/ 129 w 131"/>
                <a:gd name="T83" fmla="*/ 18 h 44"/>
                <a:gd name="T84" fmla="*/ 131 w 131"/>
                <a:gd name="T85" fmla="*/ 17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1" h="44">
                  <a:moveTo>
                    <a:pt x="0" y="44"/>
                  </a:moveTo>
                  <a:lnTo>
                    <a:pt x="0" y="42"/>
                  </a:lnTo>
                  <a:lnTo>
                    <a:pt x="3" y="40"/>
                  </a:lnTo>
                  <a:lnTo>
                    <a:pt x="5" y="36"/>
                  </a:lnTo>
                  <a:lnTo>
                    <a:pt x="7" y="35"/>
                  </a:lnTo>
                  <a:lnTo>
                    <a:pt x="10" y="33"/>
                  </a:lnTo>
                  <a:lnTo>
                    <a:pt x="11" y="30"/>
                  </a:lnTo>
                  <a:lnTo>
                    <a:pt x="16" y="27"/>
                  </a:lnTo>
                  <a:lnTo>
                    <a:pt x="17" y="24"/>
                  </a:lnTo>
                  <a:lnTo>
                    <a:pt x="23" y="22"/>
                  </a:lnTo>
                  <a:lnTo>
                    <a:pt x="25" y="20"/>
                  </a:lnTo>
                  <a:lnTo>
                    <a:pt x="28" y="20"/>
                  </a:lnTo>
                  <a:lnTo>
                    <a:pt x="35" y="17"/>
                  </a:lnTo>
                  <a:lnTo>
                    <a:pt x="41" y="15"/>
                  </a:lnTo>
                  <a:lnTo>
                    <a:pt x="44" y="14"/>
                  </a:lnTo>
                  <a:lnTo>
                    <a:pt x="47" y="12"/>
                  </a:lnTo>
                  <a:lnTo>
                    <a:pt x="52" y="9"/>
                  </a:lnTo>
                  <a:lnTo>
                    <a:pt x="56" y="9"/>
                  </a:lnTo>
                  <a:lnTo>
                    <a:pt x="57" y="8"/>
                  </a:lnTo>
                  <a:lnTo>
                    <a:pt x="62" y="6"/>
                  </a:lnTo>
                  <a:lnTo>
                    <a:pt x="64" y="6"/>
                  </a:lnTo>
                  <a:lnTo>
                    <a:pt x="65" y="5"/>
                  </a:lnTo>
                  <a:lnTo>
                    <a:pt x="66" y="5"/>
                  </a:lnTo>
                  <a:lnTo>
                    <a:pt x="77" y="4"/>
                  </a:lnTo>
                  <a:lnTo>
                    <a:pt x="81" y="4"/>
                  </a:lnTo>
                  <a:lnTo>
                    <a:pt x="81" y="4"/>
                  </a:lnTo>
                  <a:lnTo>
                    <a:pt x="82" y="4"/>
                  </a:lnTo>
                  <a:lnTo>
                    <a:pt x="84" y="4"/>
                  </a:lnTo>
                  <a:lnTo>
                    <a:pt x="89" y="2"/>
                  </a:lnTo>
                  <a:lnTo>
                    <a:pt x="96" y="0"/>
                  </a:lnTo>
                  <a:lnTo>
                    <a:pt x="99" y="0"/>
                  </a:lnTo>
                  <a:lnTo>
                    <a:pt x="105" y="2"/>
                  </a:lnTo>
                  <a:lnTo>
                    <a:pt x="107" y="3"/>
                  </a:lnTo>
                  <a:lnTo>
                    <a:pt x="108" y="4"/>
                  </a:lnTo>
                  <a:lnTo>
                    <a:pt x="110" y="6"/>
                  </a:lnTo>
                  <a:lnTo>
                    <a:pt x="113" y="9"/>
                  </a:lnTo>
                  <a:lnTo>
                    <a:pt x="116" y="10"/>
                  </a:lnTo>
                  <a:lnTo>
                    <a:pt x="119" y="12"/>
                  </a:lnTo>
                  <a:lnTo>
                    <a:pt x="122" y="14"/>
                  </a:lnTo>
                  <a:lnTo>
                    <a:pt x="125" y="17"/>
                  </a:lnTo>
                  <a:lnTo>
                    <a:pt x="126" y="17"/>
                  </a:lnTo>
                  <a:lnTo>
                    <a:pt x="129" y="18"/>
                  </a:lnTo>
                  <a:lnTo>
                    <a:pt x="131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56" name="Freeform 2133">
              <a:extLst>
                <a:ext uri="{FF2B5EF4-FFF2-40B4-BE49-F238E27FC236}">
                  <a16:creationId xmlns:a16="http://schemas.microsoft.com/office/drawing/2014/main" id="{BAF44BC4-5322-F3BF-7F91-D5250934E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9" y="923925"/>
              <a:ext cx="33338" cy="47625"/>
            </a:xfrm>
            <a:custGeom>
              <a:avLst/>
              <a:gdLst>
                <a:gd name="T0" fmla="*/ 21 w 21"/>
                <a:gd name="T1" fmla="*/ 30 h 30"/>
                <a:gd name="T2" fmla="*/ 21 w 21"/>
                <a:gd name="T3" fmla="*/ 25 h 30"/>
                <a:gd name="T4" fmla="*/ 17 w 21"/>
                <a:gd name="T5" fmla="*/ 22 h 30"/>
                <a:gd name="T6" fmla="*/ 16 w 21"/>
                <a:gd name="T7" fmla="*/ 24 h 30"/>
                <a:gd name="T8" fmla="*/ 16 w 21"/>
                <a:gd name="T9" fmla="*/ 24 h 30"/>
                <a:gd name="T10" fmla="*/ 16 w 21"/>
                <a:gd name="T11" fmla="*/ 22 h 30"/>
                <a:gd name="T12" fmla="*/ 16 w 21"/>
                <a:gd name="T13" fmla="*/ 21 h 30"/>
                <a:gd name="T14" fmla="*/ 16 w 21"/>
                <a:gd name="T15" fmla="*/ 20 h 30"/>
                <a:gd name="T16" fmla="*/ 14 w 21"/>
                <a:gd name="T17" fmla="*/ 22 h 30"/>
                <a:gd name="T18" fmla="*/ 16 w 21"/>
                <a:gd name="T19" fmla="*/ 19 h 30"/>
                <a:gd name="T20" fmla="*/ 15 w 21"/>
                <a:gd name="T21" fmla="*/ 18 h 30"/>
                <a:gd name="T22" fmla="*/ 12 w 21"/>
                <a:gd name="T23" fmla="*/ 20 h 30"/>
                <a:gd name="T24" fmla="*/ 14 w 21"/>
                <a:gd name="T25" fmla="*/ 16 h 30"/>
                <a:gd name="T26" fmla="*/ 14 w 21"/>
                <a:gd name="T27" fmla="*/ 15 h 30"/>
                <a:gd name="T28" fmla="*/ 10 w 21"/>
                <a:gd name="T29" fmla="*/ 19 h 30"/>
                <a:gd name="T30" fmla="*/ 10 w 21"/>
                <a:gd name="T31" fmla="*/ 18 h 30"/>
                <a:gd name="T32" fmla="*/ 11 w 21"/>
                <a:gd name="T33" fmla="*/ 14 h 30"/>
                <a:gd name="T34" fmla="*/ 11 w 21"/>
                <a:gd name="T35" fmla="*/ 13 h 30"/>
                <a:gd name="T36" fmla="*/ 9 w 21"/>
                <a:gd name="T37" fmla="*/ 16 h 30"/>
                <a:gd name="T38" fmla="*/ 8 w 21"/>
                <a:gd name="T39" fmla="*/ 15 h 30"/>
                <a:gd name="T40" fmla="*/ 10 w 21"/>
                <a:gd name="T41" fmla="*/ 14 h 30"/>
                <a:gd name="T42" fmla="*/ 10 w 21"/>
                <a:gd name="T43" fmla="*/ 12 h 30"/>
                <a:gd name="T44" fmla="*/ 10 w 21"/>
                <a:gd name="T45" fmla="*/ 10 h 30"/>
                <a:gd name="T46" fmla="*/ 9 w 21"/>
                <a:gd name="T47" fmla="*/ 10 h 30"/>
                <a:gd name="T48" fmla="*/ 6 w 21"/>
                <a:gd name="T49" fmla="*/ 14 h 30"/>
                <a:gd name="T50" fmla="*/ 9 w 21"/>
                <a:gd name="T51" fmla="*/ 9 h 30"/>
                <a:gd name="T52" fmla="*/ 9 w 21"/>
                <a:gd name="T53" fmla="*/ 8 h 30"/>
                <a:gd name="T54" fmla="*/ 6 w 21"/>
                <a:gd name="T55" fmla="*/ 12 h 30"/>
                <a:gd name="T56" fmla="*/ 6 w 21"/>
                <a:gd name="T57" fmla="*/ 12 h 30"/>
                <a:gd name="T58" fmla="*/ 8 w 21"/>
                <a:gd name="T59" fmla="*/ 6 h 30"/>
                <a:gd name="T60" fmla="*/ 6 w 21"/>
                <a:gd name="T61" fmla="*/ 6 h 30"/>
                <a:gd name="T62" fmla="*/ 5 w 21"/>
                <a:gd name="T63" fmla="*/ 10 h 30"/>
                <a:gd name="T64" fmla="*/ 4 w 21"/>
                <a:gd name="T65" fmla="*/ 9 h 30"/>
                <a:gd name="T66" fmla="*/ 6 w 21"/>
                <a:gd name="T67" fmla="*/ 3 h 30"/>
                <a:gd name="T68" fmla="*/ 6 w 21"/>
                <a:gd name="T69" fmla="*/ 2 h 30"/>
                <a:gd name="T70" fmla="*/ 3 w 21"/>
                <a:gd name="T71" fmla="*/ 8 h 30"/>
                <a:gd name="T72" fmla="*/ 5 w 21"/>
                <a:gd name="T73" fmla="*/ 1 h 30"/>
                <a:gd name="T74" fmla="*/ 4 w 21"/>
                <a:gd name="T75" fmla="*/ 0 h 30"/>
                <a:gd name="T76" fmla="*/ 0 w 21"/>
                <a:gd name="T77" fmla="*/ 7 h 30"/>
                <a:gd name="T78" fmla="*/ 6 w 21"/>
                <a:gd name="T79" fmla="*/ 15 h 30"/>
                <a:gd name="T80" fmla="*/ 17 w 21"/>
                <a:gd name="T81" fmla="*/ 27 h 30"/>
                <a:gd name="T82" fmla="*/ 18 w 21"/>
                <a:gd name="T83" fmla="*/ 27 h 30"/>
                <a:gd name="T84" fmla="*/ 21 w 21"/>
                <a:gd name="T8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" h="30">
                  <a:moveTo>
                    <a:pt x="21" y="30"/>
                  </a:moveTo>
                  <a:lnTo>
                    <a:pt x="21" y="25"/>
                  </a:lnTo>
                  <a:lnTo>
                    <a:pt x="17" y="22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2"/>
                  </a:lnTo>
                  <a:lnTo>
                    <a:pt x="16" y="21"/>
                  </a:lnTo>
                  <a:lnTo>
                    <a:pt x="16" y="20"/>
                  </a:lnTo>
                  <a:lnTo>
                    <a:pt x="14" y="22"/>
                  </a:lnTo>
                  <a:lnTo>
                    <a:pt x="16" y="19"/>
                  </a:lnTo>
                  <a:lnTo>
                    <a:pt x="15" y="18"/>
                  </a:lnTo>
                  <a:lnTo>
                    <a:pt x="12" y="20"/>
                  </a:lnTo>
                  <a:lnTo>
                    <a:pt x="14" y="16"/>
                  </a:lnTo>
                  <a:lnTo>
                    <a:pt x="14" y="15"/>
                  </a:lnTo>
                  <a:lnTo>
                    <a:pt x="10" y="19"/>
                  </a:lnTo>
                  <a:lnTo>
                    <a:pt x="10" y="18"/>
                  </a:lnTo>
                  <a:lnTo>
                    <a:pt x="11" y="14"/>
                  </a:lnTo>
                  <a:lnTo>
                    <a:pt x="11" y="13"/>
                  </a:lnTo>
                  <a:lnTo>
                    <a:pt x="9" y="16"/>
                  </a:lnTo>
                  <a:lnTo>
                    <a:pt x="8" y="15"/>
                  </a:lnTo>
                  <a:lnTo>
                    <a:pt x="10" y="14"/>
                  </a:lnTo>
                  <a:lnTo>
                    <a:pt x="10" y="12"/>
                  </a:lnTo>
                  <a:lnTo>
                    <a:pt x="10" y="10"/>
                  </a:lnTo>
                  <a:lnTo>
                    <a:pt x="9" y="10"/>
                  </a:lnTo>
                  <a:lnTo>
                    <a:pt x="6" y="14"/>
                  </a:lnTo>
                  <a:lnTo>
                    <a:pt x="9" y="9"/>
                  </a:lnTo>
                  <a:lnTo>
                    <a:pt x="9" y="8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8" y="6"/>
                  </a:lnTo>
                  <a:lnTo>
                    <a:pt x="6" y="6"/>
                  </a:lnTo>
                  <a:lnTo>
                    <a:pt x="5" y="10"/>
                  </a:lnTo>
                  <a:lnTo>
                    <a:pt x="4" y="9"/>
                  </a:lnTo>
                  <a:lnTo>
                    <a:pt x="6" y="3"/>
                  </a:lnTo>
                  <a:lnTo>
                    <a:pt x="6" y="2"/>
                  </a:lnTo>
                  <a:lnTo>
                    <a:pt x="3" y="8"/>
                  </a:lnTo>
                  <a:lnTo>
                    <a:pt x="5" y="1"/>
                  </a:lnTo>
                  <a:lnTo>
                    <a:pt x="4" y="0"/>
                  </a:lnTo>
                  <a:lnTo>
                    <a:pt x="0" y="7"/>
                  </a:lnTo>
                  <a:lnTo>
                    <a:pt x="6" y="15"/>
                  </a:lnTo>
                  <a:lnTo>
                    <a:pt x="17" y="27"/>
                  </a:lnTo>
                  <a:lnTo>
                    <a:pt x="18" y="27"/>
                  </a:lnTo>
                  <a:lnTo>
                    <a:pt x="21" y="3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57" name="Freeform 2134">
              <a:extLst>
                <a:ext uri="{FF2B5EF4-FFF2-40B4-BE49-F238E27FC236}">
                  <a16:creationId xmlns:a16="http://schemas.microsoft.com/office/drawing/2014/main" id="{F5BBA7BC-2A0C-B92B-75A7-AD6F76C97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6414" y="936625"/>
              <a:ext cx="58738" cy="49213"/>
            </a:xfrm>
            <a:custGeom>
              <a:avLst/>
              <a:gdLst>
                <a:gd name="T0" fmla="*/ 29 w 37"/>
                <a:gd name="T1" fmla="*/ 31 h 31"/>
                <a:gd name="T2" fmla="*/ 30 w 37"/>
                <a:gd name="T3" fmla="*/ 30 h 31"/>
                <a:gd name="T4" fmla="*/ 31 w 37"/>
                <a:gd name="T5" fmla="*/ 25 h 31"/>
                <a:gd name="T6" fmla="*/ 32 w 37"/>
                <a:gd name="T7" fmla="*/ 23 h 31"/>
                <a:gd name="T8" fmla="*/ 32 w 37"/>
                <a:gd name="T9" fmla="*/ 22 h 31"/>
                <a:gd name="T10" fmla="*/ 34 w 37"/>
                <a:gd name="T11" fmla="*/ 19 h 31"/>
                <a:gd name="T12" fmla="*/ 35 w 37"/>
                <a:gd name="T13" fmla="*/ 18 h 31"/>
                <a:gd name="T14" fmla="*/ 37 w 37"/>
                <a:gd name="T15" fmla="*/ 17 h 31"/>
                <a:gd name="T16" fmla="*/ 37 w 37"/>
                <a:gd name="T17" fmla="*/ 17 h 31"/>
                <a:gd name="T18" fmla="*/ 37 w 37"/>
                <a:gd name="T19" fmla="*/ 16 h 31"/>
                <a:gd name="T20" fmla="*/ 37 w 37"/>
                <a:gd name="T21" fmla="*/ 16 h 31"/>
                <a:gd name="T22" fmla="*/ 36 w 37"/>
                <a:gd name="T23" fmla="*/ 14 h 31"/>
                <a:gd name="T24" fmla="*/ 31 w 37"/>
                <a:gd name="T25" fmla="*/ 16 h 31"/>
                <a:gd name="T26" fmla="*/ 32 w 37"/>
                <a:gd name="T27" fmla="*/ 19 h 31"/>
                <a:gd name="T28" fmla="*/ 31 w 37"/>
                <a:gd name="T29" fmla="*/ 20 h 31"/>
                <a:gd name="T30" fmla="*/ 30 w 37"/>
                <a:gd name="T31" fmla="*/ 16 h 31"/>
                <a:gd name="T32" fmla="*/ 28 w 37"/>
                <a:gd name="T33" fmla="*/ 16 h 31"/>
                <a:gd name="T34" fmla="*/ 29 w 37"/>
                <a:gd name="T35" fmla="*/ 22 h 31"/>
                <a:gd name="T36" fmla="*/ 26 w 37"/>
                <a:gd name="T37" fmla="*/ 23 h 31"/>
                <a:gd name="T38" fmla="*/ 26 w 37"/>
                <a:gd name="T39" fmla="*/ 20 h 31"/>
                <a:gd name="T40" fmla="*/ 25 w 37"/>
                <a:gd name="T41" fmla="*/ 17 h 31"/>
                <a:gd name="T42" fmla="*/ 24 w 37"/>
                <a:gd name="T43" fmla="*/ 17 h 31"/>
                <a:gd name="T44" fmla="*/ 24 w 37"/>
                <a:gd name="T45" fmla="*/ 22 h 31"/>
                <a:gd name="T46" fmla="*/ 24 w 37"/>
                <a:gd name="T47" fmla="*/ 23 h 31"/>
                <a:gd name="T48" fmla="*/ 20 w 37"/>
                <a:gd name="T49" fmla="*/ 20 h 31"/>
                <a:gd name="T50" fmla="*/ 13 w 37"/>
                <a:gd name="T51" fmla="*/ 14 h 31"/>
                <a:gd name="T52" fmla="*/ 8 w 37"/>
                <a:gd name="T53" fmla="*/ 8 h 31"/>
                <a:gd name="T54" fmla="*/ 2 w 37"/>
                <a:gd name="T55" fmla="*/ 0 h 31"/>
                <a:gd name="T56" fmla="*/ 1 w 37"/>
                <a:gd name="T57" fmla="*/ 0 h 31"/>
                <a:gd name="T58" fmla="*/ 1 w 37"/>
                <a:gd name="T59" fmla="*/ 1 h 31"/>
                <a:gd name="T60" fmla="*/ 0 w 37"/>
                <a:gd name="T61" fmla="*/ 2 h 31"/>
                <a:gd name="T62" fmla="*/ 2 w 37"/>
                <a:gd name="T63" fmla="*/ 5 h 31"/>
                <a:gd name="T64" fmla="*/ 4 w 37"/>
                <a:gd name="T65" fmla="*/ 6 h 31"/>
                <a:gd name="T66" fmla="*/ 7 w 37"/>
                <a:gd name="T67" fmla="*/ 12 h 31"/>
                <a:gd name="T68" fmla="*/ 8 w 37"/>
                <a:gd name="T69" fmla="*/ 13 h 31"/>
                <a:gd name="T70" fmla="*/ 12 w 37"/>
                <a:gd name="T71" fmla="*/ 16 h 31"/>
                <a:gd name="T72" fmla="*/ 19 w 37"/>
                <a:gd name="T73" fmla="*/ 24 h 31"/>
                <a:gd name="T74" fmla="*/ 22 w 37"/>
                <a:gd name="T75" fmla="*/ 25 h 31"/>
                <a:gd name="T76" fmla="*/ 23 w 37"/>
                <a:gd name="T77" fmla="*/ 24 h 31"/>
                <a:gd name="T78" fmla="*/ 24 w 37"/>
                <a:gd name="T79" fmla="*/ 25 h 31"/>
                <a:gd name="T80" fmla="*/ 24 w 37"/>
                <a:gd name="T81" fmla="*/ 26 h 31"/>
                <a:gd name="T82" fmla="*/ 25 w 37"/>
                <a:gd name="T83" fmla="*/ 28 h 31"/>
                <a:gd name="T84" fmla="*/ 26 w 37"/>
                <a:gd name="T85" fmla="*/ 29 h 31"/>
                <a:gd name="T86" fmla="*/ 28 w 37"/>
                <a:gd name="T87" fmla="*/ 30 h 31"/>
                <a:gd name="T88" fmla="*/ 28 w 37"/>
                <a:gd name="T89" fmla="*/ 31 h 31"/>
                <a:gd name="T90" fmla="*/ 29 w 37"/>
                <a:gd name="T91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7" h="31">
                  <a:moveTo>
                    <a:pt x="29" y="31"/>
                  </a:moveTo>
                  <a:lnTo>
                    <a:pt x="30" y="30"/>
                  </a:lnTo>
                  <a:lnTo>
                    <a:pt x="31" y="25"/>
                  </a:lnTo>
                  <a:lnTo>
                    <a:pt x="32" y="23"/>
                  </a:lnTo>
                  <a:lnTo>
                    <a:pt x="32" y="22"/>
                  </a:lnTo>
                  <a:lnTo>
                    <a:pt x="34" y="19"/>
                  </a:lnTo>
                  <a:lnTo>
                    <a:pt x="35" y="18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7" y="16"/>
                  </a:lnTo>
                  <a:lnTo>
                    <a:pt x="37" y="16"/>
                  </a:lnTo>
                  <a:lnTo>
                    <a:pt x="36" y="14"/>
                  </a:lnTo>
                  <a:lnTo>
                    <a:pt x="31" y="16"/>
                  </a:lnTo>
                  <a:lnTo>
                    <a:pt x="32" y="19"/>
                  </a:lnTo>
                  <a:lnTo>
                    <a:pt x="31" y="20"/>
                  </a:lnTo>
                  <a:lnTo>
                    <a:pt x="30" y="16"/>
                  </a:lnTo>
                  <a:lnTo>
                    <a:pt x="28" y="16"/>
                  </a:lnTo>
                  <a:lnTo>
                    <a:pt x="29" y="22"/>
                  </a:lnTo>
                  <a:lnTo>
                    <a:pt x="26" y="23"/>
                  </a:lnTo>
                  <a:lnTo>
                    <a:pt x="26" y="20"/>
                  </a:lnTo>
                  <a:lnTo>
                    <a:pt x="25" y="17"/>
                  </a:lnTo>
                  <a:lnTo>
                    <a:pt x="24" y="17"/>
                  </a:lnTo>
                  <a:lnTo>
                    <a:pt x="24" y="22"/>
                  </a:lnTo>
                  <a:lnTo>
                    <a:pt x="24" y="23"/>
                  </a:lnTo>
                  <a:lnTo>
                    <a:pt x="20" y="20"/>
                  </a:lnTo>
                  <a:lnTo>
                    <a:pt x="13" y="14"/>
                  </a:lnTo>
                  <a:lnTo>
                    <a:pt x="8" y="8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2" y="5"/>
                  </a:lnTo>
                  <a:lnTo>
                    <a:pt x="4" y="6"/>
                  </a:lnTo>
                  <a:lnTo>
                    <a:pt x="7" y="12"/>
                  </a:lnTo>
                  <a:lnTo>
                    <a:pt x="8" y="13"/>
                  </a:lnTo>
                  <a:lnTo>
                    <a:pt x="12" y="16"/>
                  </a:lnTo>
                  <a:lnTo>
                    <a:pt x="19" y="24"/>
                  </a:lnTo>
                  <a:lnTo>
                    <a:pt x="22" y="25"/>
                  </a:lnTo>
                  <a:lnTo>
                    <a:pt x="23" y="24"/>
                  </a:lnTo>
                  <a:lnTo>
                    <a:pt x="24" y="25"/>
                  </a:lnTo>
                  <a:lnTo>
                    <a:pt x="24" y="26"/>
                  </a:lnTo>
                  <a:lnTo>
                    <a:pt x="25" y="28"/>
                  </a:lnTo>
                  <a:lnTo>
                    <a:pt x="26" y="29"/>
                  </a:lnTo>
                  <a:lnTo>
                    <a:pt x="28" y="30"/>
                  </a:lnTo>
                  <a:lnTo>
                    <a:pt x="28" y="31"/>
                  </a:lnTo>
                  <a:lnTo>
                    <a:pt x="29" y="3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58" name="Freeform 2135">
              <a:extLst>
                <a:ext uri="{FF2B5EF4-FFF2-40B4-BE49-F238E27FC236}">
                  <a16:creationId xmlns:a16="http://schemas.microsoft.com/office/drawing/2014/main" id="{11216B21-A908-288C-6864-8C5149376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6089" y="981075"/>
              <a:ext cx="23813" cy="22225"/>
            </a:xfrm>
            <a:custGeom>
              <a:avLst/>
              <a:gdLst>
                <a:gd name="T0" fmla="*/ 13 w 15"/>
                <a:gd name="T1" fmla="*/ 14 h 14"/>
                <a:gd name="T2" fmla="*/ 9 w 15"/>
                <a:gd name="T3" fmla="*/ 13 h 14"/>
                <a:gd name="T4" fmla="*/ 9 w 15"/>
                <a:gd name="T5" fmla="*/ 12 h 14"/>
                <a:gd name="T6" fmla="*/ 3 w 15"/>
                <a:gd name="T7" fmla="*/ 8 h 14"/>
                <a:gd name="T8" fmla="*/ 1 w 15"/>
                <a:gd name="T9" fmla="*/ 6 h 14"/>
                <a:gd name="T10" fmla="*/ 0 w 15"/>
                <a:gd name="T11" fmla="*/ 3 h 14"/>
                <a:gd name="T12" fmla="*/ 0 w 15"/>
                <a:gd name="T13" fmla="*/ 2 h 14"/>
                <a:gd name="T14" fmla="*/ 1 w 15"/>
                <a:gd name="T15" fmla="*/ 1 h 14"/>
                <a:gd name="T16" fmla="*/ 2 w 15"/>
                <a:gd name="T17" fmla="*/ 0 h 14"/>
                <a:gd name="T18" fmla="*/ 4 w 15"/>
                <a:gd name="T19" fmla="*/ 1 h 14"/>
                <a:gd name="T20" fmla="*/ 7 w 15"/>
                <a:gd name="T21" fmla="*/ 2 h 14"/>
                <a:gd name="T22" fmla="*/ 9 w 15"/>
                <a:gd name="T23" fmla="*/ 3 h 14"/>
                <a:gd name="T24" fmla="*/ 12 w 15"/>
                <a:gd name="T25" fmla="*/ 4 h 14"/>
                <a:gd name="T26" fmla="*/ 14 w 15"/>
                <a:gd name="T27" fmla="*/ 6 h 14"/>
                <a:gd name="T28" fmla="*/ 15 w 15"/>
                <a:gd name="T29" fmla="*/ 8 h 14"/>
                <a:gd name="T30" fmla="*/ 15 w 15"/>
                <a:gd name="T31" fmla="*/ 12 h 14"/>
                <a:gd name="T32" fmla="*/ 13 w 15"/>
                <a:gd name="T3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14">
                  <a:moveTo>
                    <a:pt x="13" y="14"/>
                  </a:moveTo>
                  <a:lnTo>
                    <a:pt x="9" y="13"/>
                  </a:lnTo>
                  <a:lnTo>
                    <a:pt x="9" y="12"/>
                  </a:lnTo>
                  <a:lnTo>
                    <a:pt x="3" y="8"/>
                  </a:lnTo>
                  <a:lnTo>
                    <a:pt x="1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4" y="1"/>
                  </a:lnTo>
                  <a:lnTo>
                    <a:pt x="7" y="2"/>
                  </a:lnTo>
                  <a:lnTo>
                    <a:pt x="9" y="3"/>
                  </a:lnTo>
                  <a:lnTo>
                    <a:pt x="12" y="4"/>
                  </a:lnTo>
                  <a:lnTo>
                    <a:pt x="14" y="6"/>
                  </a:lnTo>
                  <a:lnTo>
                    <a:pt x="15" y="8"/>
                  </a:lnTo>
                  <a:lnTo>
                    <a:pt x="15" y="12"/>
                  </a:lnTo>
                  <a:lnTo>
                    <a:pt x="13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59" name="Freeform 2136">
              <a:extLst>
                <a:ext uri="{FF2B5EF4-FFF2-40B4-BE49-F238E27FC236}">
                  <a16:creationId xmlns:a16="http://schemas.microsoft.com/office/drawing/2014/main" id="{6AB30231-0475-80A3-ACF7-92D6410B5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1901" y="966788"/>
              <a:ext cx="50800" cy="87313"/>
            </a:xfrm>
            <a:custGeom>
              <a:avLst/>
              <a:gdLst>
                <a:gd name="T0" fmla="*/ 5 w 32"/>
                <a:gd name="T1" fmla="*/ 55 h 55"/>
                <a:gd name="T2" fmla="*/ 8 w 32"/>
                <a:gd name="T3" fmla="*/ 55 h 55"/>
                <a:gd name="T4" fmla="*/ 9 w 32"/>
                <a:gd name="T5" fmla="*/ 54 h 55"/>
                <a:gd name="T6" fmla="*/ 9 w 32"/>
                <a:gd name="T7" fmla="*/ 52 h 55"/>
                <a:gd name="T8" fmla="*/ 6 w 32"/>
                <a:gd name="T9" fmla="*/ 51 h 55"/>
                <a:gd name="T10" fmla="*/ 6 w 32"/>
                <a:gd name="T11" fmla="*/ 49 h 55"/>
                <a:gd name="T12" fmla="*/ 10 w 32"/>
                <a:gd name="T13" fmla="*/ 52 h 55"/>
                <a:gd name="T14" fmla="*/ 11 w 32"/>
                <a:gd name="T15" fmla="*/ 51 h 55"/>
                <a:gd name="T16" fmla="*/ 11 w 32"/>
                <a:gd name="T17" fmla="*/ 48 h 55"/>
                <a:gd name="T18" fmla="*/ 9 w 32"/>
                <a:gd name="T19" fmla="*/ 46 h 55"/>
                <a:gd name="T20" fmla="*/ 4 w 32"/>
                <a:gd name="T21" fmla="*/ 41 h 55"/>
                <a:gd name="T22" fmla="*/ 0 w 32"/>
                <a:gd name="T23" fmla="*/ 37 h 55"/>
                <a:gd name="T24" fmla="*/ 2 w 32"/>
                <a:gd name="T25" fmla="*/ 36 h 55"/>
                <a:gd name="T26" fmla="*/ 5 w 32"/>
                <a:gd name="T27" fmla="*/ 37 h 55"/>
                <a:gd name="T28" fmla="*/ 6 w 32"/>
                <a:gd name="T29" fmla="*/ 37 h 55"/>
                <a:gd name="T30" fmla="*/ 8 w 32"/>
                <a:gd name="T31" fmla="*/ 36 h 55"/>
                <a:gd name="T32" fmla="*/ 9 w 32"/>
                <a:gd name="T33" fmla="*/ 36 h 55"/>
                <a:gd name="T34" fmla="*/ 11 w 32"/>
                <a:gd name="T35" fmla="*/ 40 h 55"/>
                <a:gd name="T36" fmla="*/ 17 w 32"/>
                <a:gd name="T37" fmla="*/ 42 h 55"/>
                <a:gd name="T38" fmla="*/ 18 w 32"/>
                <a:gd name="T39" fmla="*/ 41 h 55"/>
                <a:gd name="T40" fmla="*/ 8 w 32"/>
                <a:gd name="T41" fmla="*/ 30 h 55"/>
                <a:gd name="T42" fmla="*/ 8 w 32"/>
                <a:gd name="T43" fmla="*/ 29 h 55"/>
                <a:gd name="T44" fmla="*/ 8 w 32"/>
                <a:gd name="T45" fmla="*/ 28 h 55"/>
                <a:gd name="T46" fmla="*/ 10 w 32"/>
                <a:gd name="T47" fmla="*/ 25 h 55"/>
                <a:gd name="T48" fmla="*/ 12 w 32"/>
                <a:gd name="T49" fmla="*/ 24 h 55"/>
                <a:gd name="T50" fmla="*/ 14 w 32"/>
                <a:gd name="T51" fmla="*/ 23 h 55"/>
                <a:gd name="T52" fmla="*/ 14 w 32"/>
                <a:gd name="T53" fmla="*/ 21 h 55"/>
                <a:gd name="T54" fmla="*/ 16 w 32"/>
                <a:gd name="T55" fmla="*/ 18 h 55"/>
                <a:gd name="T56" fmla="*/ 17 w 32"/>
                <a:gd name="T57" fmla="*/ 17 h 55"/>
                <a:gd name="T58" fmla="*/ 20 w 32"/>
                <a:gd name="T59" fmla="*/ 15 h 55"/>
                <a:gd name="T60" fmla="*/ 18 w 32"/>
                <a:gd name="T61" fmla="*/ 12 h 55"/>
                <a:gd name="T62" fmla="*/ 21 w 32"/>
                <a:gd name="T63" fmla="*/ 9 h 55"/>
                <a:gd name="T64" fmla="*/ 30 w 32"/>
                <a:gd name="T65" fmla="*/ 1 h 55"/>
                <a:gd name="T66" fmla="*/ 32 w 32"/>
                <a:gd name="T6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" h="55">
                  <a:moveTo>
                    <a:pt x="5" y="55"/>
                  </a:moveTo>
                  <a:lnTo>
                    <a:pt x="8" y="55"/>
                  </a:lnTo>
                  <a:lnTo>
                    <a:pt x="9" y="54"/>
                  </a:lnTo>
                  <a:lnTo>
                    <a:pt x="9" y="52"/>
                  </a:lnTo>
                  <a:lnTo>
                    <a:pt x="6" y="51"/>
                  </a:lnTo>
                  <a:lnTo>
                    <a:pt x="6" y="49"/>
                  </a:lnTo>
                  <a:lnTo>
                    <a:pt x="10" y="52"/>
                  </a:lnTo>
                  <a:lnTo>
                    <a:pt x="11" y="51"/>
                  </a:lnTo>
                  <a:lnTo>
                    <a:pt x="11" y="48"/>
                  </a:lnTo>
                  <a:lnTo>
                    <a:pt x="9" y="46"/>
                  </a:lnTo>
                  <a:lnTo>
                    <a:pt x="4" y="41"/>
                  </a:lnTo>
                  <a:lnTo>
                    <a:pt x="0" y="37"/>
                  </a:lnTo>
                  <a:lnTo>
                    <a:pt x="2" y="36"/>
                  </a:lnTo>
                  <a:lnTo>
                    <a:pt x="5" y="37"/>
                  </a:lnTo>
                  <a:lnTo>
                    <a:pt x="6" y="37"/>
                  </a:lnTo>
                  <a:lnTo>
                    <a:pt x="8" y="36"/>
                  </a:lnTo>
                  <a:lnTo>
                    <a:pt x="9" y="36"/>
                  </a:lnTo>
                  <a:lnTo>
                    <a:pt x="11" y="40"/>
                  </a:lnTo>
                  <a:lnTo>
                    <a:pt x="17" y="42"/>
                  </a:lnTo>
                  <a:lnTo>
                    <a:pt x="18" y="41"/>
                  </a:lnTo>
                  <a:lnTo>
                    <a:pt x="8" y="30"/>
                  </a:lnTo>
                  <a:lnTo>
                    <a:pt x="8" y="29"/>
                  </a:lnTo>
                  <a:lnTo>
                    <a:pt x="8" y="28"/>
                  </a:lnTo>
                  <a:lnTo>
                    <a:pt x="10" y="25"/>
                  </a:lnTo>
                  <a:lnTo>
                    <a:pt x="12" y="24"/>
                  </a:lnTo>
                  <a:lnTo>
                    <a:pt x="14" y="23"/>
                  </a:lnTo>
                  <a:lnTo>
                    <a:pt x="14" y="21"/>
                  </a:lnTo>
                  <a:lnTo>
                    <a:pt x="16" y="18"/>
                  </a:lnTo>
                  <a:lnTo>
                    <a:pt x="17" y="17"/>
                  </a:lnTo>
                  <a:lnTo>
                    <a:pt x="20" y="15"/>
                  </a:lnTo>
                  <a:lnTo>
                    <a:pt x="18" y="12"/>
                  </a:lnTo>
                  <a:lnTo>
                    <a:pt x="21" y="9"/>
                  </a:lnTo>
                  <a:lnTo>
                    <a:pt x="30" y="1"/>
                  </a:lnTo>
                  <a:lnTo>
                    <a:pt x="32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60" name="Line 2137">
              <a:extLst>
                <a:ext uri="{FF2B5EF4-FFF2-40B4-BE49-F238E27FC236}">
                  <a16:creationId xmlns:a16="http://schemas.microsoft.com/office/drawing/2014/main" id="{23CD2F11-EBAD-F6FA-2C81-3339143674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9839" y="1054100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61" name="Freeform 2138">
              <a:extLst>
                <a:ext uri="{FF2B5EF4-FFF2-40B4-BE49-F238E27FC236}">
                  <a16:creationId xmlns:a16="http://schemas.microsoft.com/office/drawing/2014/main" id="{3B1831FC-332C-5484-FD9A-BFB065A17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3801" y="1039813"/>
              <a:ext cx="25400" cy="22225"/>
            </a:xfrm>
            <a:custGeom>
              <a:avLst/>
              <a:gdLst>
                <a:gd name="T0" fmla="*/ 6 w 16"/>
                <a:gd name="T1" fmla="*/ 14 h 14"/>
                <a:gd name="T2" fmla="*/ 4 w 16"/>
                <a:gd name="T3" fmla="*/ 13 h 14"/>
                <a:gd name="T4" fmla="*/ 3 w 16"/>
                <a:gd name="T5" fmla="*/ 13 h 14"/>
                <a:gd name="T6" fmla="*/ 3 w 16"/>
                <a:gd name="T7" fmla="*/ 9 h 14"/>
                <a:gd name="T8" fmla="*/ 9 w 16"/>
                <a:gd name="T9" fmla="*/ 8 h 14"/>
                <a:gd name="T10" fmla="*/ 9 w 16"/>
                <a:gd name="T11" fmla="*/ 8 h 14"/>
                <a:gd name="T12" fmla="*/ 3 w 16"/>
                <a:gd name="T13" fmla="*/ 8 h 14"/>
                <a:gd name="T14" fmla="*/ 0 w 16"/>
                <a:gd name="T15" fmla="*/ 7 h 14"/>
                <a:gd name="T16" fmla="*/ 8 w 16"/>
                <a:gd name="T17" fmla="*/ 6 h 14"/>
                <a:gd name="T18" fmla="*/ 8 w 16"/>
                <a:gd name="T19" fmla="*/ 5 h 14"/>
                <a:gd name="T20" fmla="*/ 4 w 16"/>
                <a:gd name="T21" fmla="*/ 5 h 14"/>
                <a:gd name="T22" fmla="*/ 4 w 16"/>
                <a:gd name="T23" fmla="*/ 3 h 14"/>
                <a:gd name="T24" fmla="*/ 10 w 16"/>
                <a:gd name="T25" fmla="*/ 0 h 14"/>
                <a:gd name="T26" fmla="*/ 12 w 16"/>
                <a:gd name="T27" fmla="*/ 0 h 14"/>
                <a:gd name="T28" fmla="*/ 16 w 16"/>
                <a:gd name="T29" fmla="*/ 2 h 14"/>
                <a:gd name="T30" fmla="*/ 16 w 16"/>
                <a:gd name="T31" fmla="*/ 8 h 14"/>
                <a:gd name="T32" fmla="*/ 15 w 16"/>
                <a:gd name="T33" fmla="*/ 8 h 14"/>
                <a:gd name="T34" fmla="*/ 16 w 16"/>
                <a:gd name="T35" fmla="*/ 9 h 14"/>
                <a:gd name="T36" fmla="*/ 16 w 16"/>
                <a:gd name="T37" fmla="*/ 12 h 14"/>
                <a:gd name="T38" fmla="*/ 6 w 16"/>
                <a:gd name="T3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14">
                  <a:moveTo>
                    <a:pt x="6" y="14"/>
                  </a:moveTo>
                  <a:lnTo>
                    <a:pt x="4" y="13"/>
                  </a:lnTo>
                  <a:lnTo>
                    <a:pt x="3" y="13"/>
                  </a:lnTo>
                  <a:lnTo>
                    <a:pt x="3" y="9"/>
                  </a:lnTo>
                  <a:lnTo>
                    <a:pt x="9" y="8"/>
                  </a:lnTo>
                  <a:lnTo>
                    <a:pt x="9" y="8"/>
                  </a:lnTo>
                  <a:lnTo>
                    <a:pt x="3" y="8"/>
                  </a:lnTo>
                  <a:lnTo>
                    <a:pt x="0" y="7"/>
                  </a:lnTo>
                  <a:lnTo>
                    <a:pt x="8" y="6"/>
                  </a:lnTo>
                  <a:lnTo>
                    <a:pt x="8" y="5"/>
                  </a:lnTo>
                  <a:lnTo>
                    <a:pt x="4" y="5"/>
                  </a:lnTo>
                  <a:lnTo>
                    <a:pt x="4" y="3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6" y="8"/>
                  </a:lnTo>
                  <a:lnTo>
                    <a:pt x="15" y="8"/>
                  </a:lnTo>
                  <a:lnTo>
                    <a:pt x="16" y="9"/>
                  </a:lnTo>
                  <a:lnTo>
                    <a:pt x="16" y="12"/>
                  </a:lnTo>
                  <a:lnTo>
                    <a:pt x="6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62" name="Freeform 2139">
              <a:extLst>
                <a:ext uri="{FF2B5EF4-FFF2-40B4-BE49-F238E27FC236}">
                  <a16:creationId xmlns:a16="http://schemas.microsoft.com/office/drawing/2014/main" id="{82A5290C-DCFE-B021-1C96-8C320747D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076" y="977900"/>
              <a:ext cx="9525" cy="9525"/>
            </a:xfrm>
            <a:custGeom>
              <a:avLst/>
              <a:gdLst>
                <a:gd name="T0" fmla="*/ 6 w 6"/>
                <a:gd name="T1" fmla="*/ 6 h 6"/>
                <a:gd name="T2" fmla="*/ 6 w 6"/>
                <a:gd name="T3" fmla="*/ 5 h 6"/>
                <a:gd name="T4" fmla="*/ 3 w 6"/>
                <a:gd name="T5" fmla="*/ 2 h 6"/>
                <a:gd name="T6" fmla="*/ 0 w 6"/>
                <a:gd name="T7" fmla="*/ 0 h 6"/>
                <a:gd name="T8" fmla="*/ 0 w 6"/>
                <a:gd name="T9" fmla="*/ 2 h 6"/>
                <a:gd name="T10" fmla="*/ 4 w 6"/>
                <a:gd name="T11" fmla="*/ 5 h 6"/>
                <a:gd name="T12" fmla="*/ 5 w 6"/>
                <a:gd name="T13" fmla="*/ 6 h 6"/>
                <a:gd name="T14" fmla="*/ 6 w 6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6" y="5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4" y="5"/>
                  </a:lnTo>
                  <a:lnTo>
                    <a:pt x="5" y="6"/>
                  </a:lnTo>
                  <a:lnTo>
                    <a:pt x="6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63" name="Freeform 2140">
              <a:extLst>
                <a:ext uri="{FF2B5EF4-FFF2-40B4-BE49-F238E27FC236}">
                  <a16:creationId xmlns:a16="http://schemas.microsoft.com/office/drawing/2014/main" id="{0520C5C1-00D4-B703-8567-7B0F3F902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839" y="1028700"/>
              <a:ext cx="25400" cy="34925"/>
            </a:xfrm>
            <a:custGeom>
              <a:avLst/>
              <a:gdLst>
                <a:gd name="T0" fmla="*/ 0 w 16"/>
                <a:gd name="T1" fmla="*/ 16 h 22"/>
                <a:gd name="T2" fmla="*/ 3 w 16"/>
                <a:gd name="T3" fmla="*/ 19 h 22"/>
                <a:gd name="T4" fmla="*/ 6 w 16"/>
                <a:gd name="T5" fmla="*/ 21 h 22"/>
                <a:gd name="T6" fmla="*/ 9 w 16"/>
                <a:gd name="T7" fmla="*/ 22 h 22"/>
                <a:gd name="T8" fmla="*/ 10 w 16"/>
                <a:gd name="T9" fmla="*/ 22 h 22"/>
                <a:gd name="T10" fmla="*/ 12 w 16"/>
                <a:gd name="T11" fmla="*/ 21 h 22"/>
                <a:gd name="T12" fmla="*/ 15 w 16"/>
                <a:gd name="T13" fmla="*/ 20 h 22"/>
                <a:gd name="T14" fmla="*/ 16 w 16"/>
                <a:gd name="T15" fmla="*/ 19 h 22"/>
                <a:gd name="T16" fmla="*/ 16 w 16"/>
                <a:gd name="T17" fmla="*/ 16 h 22"/>
                <a:gd name="T18" fmla="*/ 13 w 16"/>
                <a:gd name="T19" fmla="*/ 15 h 22"/>
                <a:gd name="T20" fmla="*/ 12 w 16"/>
                <a:gd name="T21" fmla="*/ 14 h 22"/>
                <a:gd name="T22" fmla="*/ 11 w 16"/>
                <a:gd name="T23" fmla="*/ 12 h 22"/>
                <a:gd name="T24" fmla="*/ 11 w 16"/>
                <a:gd name="T25" fmla="*/ 9 h 22"/>
                <a:gd name="T26" fmla="*/ 11 w 16"/>
                <a:gd name="T27" fmla="*/ 8 h 22"/>
                <a:gd name="T28" fmla="*/ 10 w 16"/>
                <a:gd name="T29" fmla="*/ 7 h 22"/>
                <a:gd name="T30" fmla="*/ 9 w 16"/>
                <a:gd name="T31" fmla="*/ 6 h 22"/>
                <a:gd name="T32" fmla="*/ 7 w 16"/>
                <a:gd name="T33" fmla="*/ 4 h 22"/>
                <a:gd name="T34" fmla="*/ 6 w 16"/>
                <a:gd name="T35" fmla="*/ 2 h 22"/>
                <a:gd name="T36" fmla="*/ 6 w 16"/>
                <a:gd name="T3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" h="22">
                  <a:moveTo>
                    <a:pt x="0" y="16"/>
                  </a:moveTo>
                  <a:lnTo>
                    <a:pt x="3" y="19"/>
                  </a:lnTo>
                  <a:lnTo>
                    <a:pt x="6" y="21"/>
                  </a:lnTo>
                  <a:lnTo>
                    <a:pt x="9" y="22"/>
                  </a:lnTo>
                  <a:lnTo>
                    <a:pt x="10" y="22"/>
                  </a:lnTo>
                  <a:lnTo>
                    <a:pt x="12" y="21"/>
                  </a:lnTo>
                  <a:lnTo>
                    <a:pt x="15" y="20"/>
                  </a:lnTo>
                  <a:lnTo>
                    <a:pt x="16" y="19"/>
                  </a:lnTo>
                  <a:lnTo>
                    <a:pt x="16" y="16"/>
                  </a:lnTo>
                  <a:lnTo>
                    <a:pt x="13" y="15"/>
                  </a:lnTo>
                  <a:lnTo>
                    <a:pt x="12" y="14"/>
                  </a:lnTo>
                  <a:lnTo>
                    <a:pt x="11" y="12"/>
                  </a:lnTo>
                  <a:lnTo>
                    <a:pt x="11" y="9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9" y="6"/>
                  </a:lnTo>
                  <a:lnTo>
                    <a:pt x="7" y="4"/>
                  </a:lnTo>
                  <a:lnTo>
                    <a:pt x="6" y="2"/>
                  </a:lnTo>
                  <a:lnTo>
                    <a:pt x="6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64" name="Freeform 2141">
              <a:extLst>
                <a:ext uri="{FF2B5EF4-FFF2-40B4-BE49-F238E27FC236}">
                  <a16:creationId xmlns:a16="http://schemas.microsoft.com/office/drawing/2014/main" id="{D0DC476F-D28A-4EEA-2CA2-4FA2FAE42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7839" y="1012825"/>
              <a:ext cx="57150" cy="15875"/>
            </a:xfrm>
            <a:custGeom>
              <a:avLst/>
              <a:gdLst>
                <a:gd name="T0" fmla="*/ 28 w 36"/>
                <a:gd name="T1" fmla="*/ 10 h 10"/>
                <a:gd name="T2" fmla="*/ 26 w 36"/>
                <a:gd name="T3" fmla="*/ 10 h 10"/>
                <a:gd name="T4" fmla="*/ 22 w 36"/>
                <a:gd name="T5" fmla="*/ 7 h 10"/>
                <a:gd name="T6" fmla="*/ 18 w 36"/>
                <a:gd name="T7" fmla="*/ 7 h 10"/>
                <a:gd name="T8" fmla="*/ 10 w 36"/>
                <a:gd name="T9" fmla="*/ 7 h 10"/>
                <a:gd name="T10" fmla="*/ 5 w 36"/>
                <a:gd name="T11" fmla="*/ 8 h 10"/>
                <a:gd name="T12" fmla="*/ 1 w 36"/>
                <a:gd name="T13" fmla="*/ 8 h 10"/>
                <a:gd name="T14" fmla="*/ 0 w 36"/>
                <a:gd name="T15" fmla="*/ 6 h 10"/>
                <a:gd name="T16" fmla="*/ 6 w 36"/>
                <a:gd name="T17" fmla="*/ 1 h 10"/>
                <a:gd name="T18" fmla="*/ 12 w 36"/>
                <a:gd name="T19" fmla="*/ 0 h 10"/>
                <a:gd name="T20" fmla="*/ 17 w 36"/>
                <a:gd name="T21" fmla="*/ 1 h 10"/>
                <a:gd name="T22" fmla="*/ 23 w 36"/>
                <a:gd name="T23" fmla="*/ 1 h 10"/>
                <a:gd name="T24" fmla="*/ 26 w 36"/>
                <a:gd name="T25" fmla="*/ 0 h 10"/>
                <a:gd name="T26" fmla="*/ 30 w 36"/>
                <a:gd name="T27" fmla="*/ 0 h 10"/>
                <a:gd name="T28" fmla="*/ 35 w 36"/>
                <a:gd name="T29" fmla="*/ 0 h 10"/>
                <a:gd name="T30" fmla="*/ 36 w 36"/>
                <a:gd name="T31" fmla="*/ 2 h 10"/>
                <a:gd name="T32" fmla="*/ 36 w 36"/>
                <a:gd name="T33" fmla="*/ 5 h 10"/>
                <a:gd name="T34" fmla="*/ 32 w 36"/>
                <a:gd name="T35" fmla="*/ 7 h 10"/>
                <a:gd name="T36" fmla="*/ 28 w 36"/>
                <a:gd name="T3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10">
                  <a:moveTo>
                    <a:pt x="28" y="10"/>
                  </a:moveTo>
                  <a:lnTo>
                    <a:pt x="26" y="10"/>
                  </a:lnTo>
                  <a:lnTo>
                    <a:pt x="22" y="7"/>
                  </a:lnTo>
                  <a:lnTo>
                    <a:pt x="18" y="7"/>
                  </a:lnTo>
                  <a:lnTo>
                    <a:pt x="10" y="7"/>
                  </a:lnTo>
                  <a:lnTo>
                    <a:pt x="5" y="8"/>
                  </a:lnTo>
                  <a:lnTo>
                    <a:pt x="1" y="8"/>
                  </a:lnTo>
                  <a:lnTo>
                    <a:pt x="0" y="6"/>
                  </a:lnTo>
                  <a:lnTo>
                    <a:pt x="6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3" y="1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36" y="2"/>
                  </a:lnTo>
                  <a:lnTo>
                    <a:pt x="36" y="5"/>
                  </a:lnTo>
                  <a:lnTo>
                    <a:pt x="32" y="7"/>
                  </a:lnTo>
                  <a:lnTo>
                    <a:pt x="28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65" name="Freeform 2142">
              <a:extLst>
                <a:ext uri="{FF2B5EF4-FFF2-40B4-BE49-F238E27FC236}">
                  <a16:creationId xmlns:a16="http://schemas.microsoft.com/office/drawing/2014/main" id="{DE47BE51-A2D9-FC71-8E93-2126177521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351" y="1009650"/>
              <a:ext cx="4763" cy="6350"/>
            </a:xfrm>
            <a:custGeom>
              <a:avLst/>
              <a:gdLst>
                <a:gd name="T0" fmla="*/ 3 w 3"/>
                <a:gd name="T1" fmla="*/ 4 h 4"/>
                <a:gd name="T2" fmla="*/ 3 w 3"/>
                <a:gd name="T3" fmla="*/ 3 h 4"/>
                <a:gd name="T4" fmla="*/ 2 w 3"/>
                <a:gd name="T5" fmla="*/ 1 h 4"/>
                <a:gd name="T6" fmla="*/ 2 w 3"/>
                <a:gd name="T7" fmla="*/ 0 h 4"/>
                <a:gd name="T8" fmla="*/ 1 w 3"/>
                <a:gd name="T9" fmla="*/ 0 h 4"/>
                <a:gd name="T10" fmla="*/ 0 w 3"/>
                <a:gd name="T11" fmla="*/ 0 h 4"/>
                <a:gd name="T12" fmla="*/ 0 w 3"/>
                <a:gd name="T13" fmla="*/ 1 h 4"/>
                <a:gd name="T14" fmla="*/ 1 w 3"/>
                <a:gd name="T15" fmla="*/ 3 h 4"/>
                <a:gd name="T16" fmla="*/ 1 w 3"/>
                <a:gd name="T17" fmla="*/ 4 h 4"/>
                <a:gd name="T18" fmla="*/ 3 w 3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3" y="3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3"/>
                  </a:lnTo>
                  <a:lnTo>
                    <a:pt x="1" y="4"/>
                  </a:lnTo>
                  <a:lnTo>
                    <a:pt x="3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66" name="Freeform 2143">
              <a:extLst>
                <a:ext uri="{FF2B5EF4-FFF2-40B4-BE49-F238E27FC236}">
                  <a16:creationId xmlns:a16="http://schemas.microsoft.com/office/drawing/2014/main" id="{65987237-A6A8-7D9E-7A07-69FC8608FF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7326" y="906463"/>
              <a:ext cx="468313" cy="204788"/>
            </a:xfrm>
            <a:custGeom>
              <a:avLst/>
              <a:gdLst>
                <a:gd name="T0" fmla="*/ 3 w 295"/>
                <a:gd name="T1" fmla="*/ 42 h 129"/>
                <a:gd name="T2" fmla="*/ 7 w 295"/>
                <a:gd name="T3" fmla="*/ 31 h 129"/>
                <a:gd name="T4" fmla="*/ 23 w 295"/>
                <a:gd name="T5" fmla="*/ 18 h 129"/>
                <a:gd name="T6" fmla="*/ 62 w 295"/>
                <a:gd name="T7" fmla="*/ 3 h 129"/>
                <a:gd name="T8" fmla="*/ 99 w 295"/>
                <a:gd name="T9" fmla="*/ 2 h 129"/>
                <a:gd name="T10" fmla="*/ 113 w 295"/>
                <a:gd name="T11" fmla="*/ 3 h 129"/>
                <a:gd name="T12" fmla="*/ 119 w 295"/>
                <a:gd name="T13" fmla="*/ 3 h 129"/>
                <a:gd name="T14" fmla="*/ 146 w 295"/>
                <a:gd name="T15" fmla="*/ 8 h 129"/>
                <a:gd name="T16" fmla="*/ 158 w 295"/>
                <a:gd name="T17" fmla="*/ 15 h 129"/>
                <a:gd name="T18" fmla="*/ 171 w 295"/>
                <a:gd name="T19" fmla="*/ 23 h 129"/>
                <a:gd name="T20" fmla="*/ 178 w 295"/>
                <a:gd name="T21" fmla="*/ 31 h 129"/>
                <a:gd name="T22" fmla="*/ 183 w 295"/>
                <a:gd name="T23" fmla="*/ 35 h 129"/>
                <a:gd name="T24" fmla="*/ 190 w 295"/>
                <a:gd name="T25" fmla="*/ 53 h 129"/>
                <a:gd name="T26" fmla="*/ 196 w 295"/>
                <a:gd name="T27" fmla="*/ 59 h 129"/>
                <a:gd name="T28" fmla="*/ 202 w 295"/>
                <a:gd name="T29" fmla="*/ 60 h 129"/>
                <a:gd name="T30" fmla="*/ 209 w 295"/>
                <a:gd name="T31" fmla="*/ 65 h 129"/>
                <a:gd name="T32" fmla="*/ 233 w 295"/>
                <a:gd name="T33" fmla="*/ 61 h 129"/>
                <a:gd name="T34" fmla="*/ 250 w 295"/>
                <a:gd name="T35" fmla="*/ 57 h 129"/>
                <a:gd name="T36" fmla="*/ 265 w 295"/>
                <a:gd name="T37" fmla="*/ 69 h 129"/>
                <a:gd name="T38" fmla="*/ 271 w 295"/>
                <a:gd name="T39" fmla="*/ 69 h 129"/>
                <a:gd name="T40" fmla="*/ 273 w 295"/>
                <a:gd name="T41" fmla="*/ 63 h 129"/>
                <a:gd name="T42" fmla="*/ 284 w 295"/>
                <a:gd name="T43" fmla="*/ 61 h 129"/>
                <a:gd name="T44" fmla="*/ 292 w 295"/>
                <a:gd name="T45" fmla="*/ 60 h 129"/>
                <a:gd name="T46" fmla="*/ 295 w 295"/>
                <a:gd name="T47" fmla="*/ 63 h 129"/>
                <a:gd name="T48" fmla="*/ 289 w 295"/>
                <a:gd name="T49" fmla="*/ 67 h 129"/>
                <a:gd name="T50" fmla="*/ 283 w 295"/>
                <a:gd name="T51" fmla="*/ 75 h 129"/>
                <a:gd name="T52" fmla="*/ 277 w 295"/>
                <a:gd name="T53" fmla="*/ 80 h 129"/>
                <a:gd name="T54" fmla="*/ 267 w 295"/>
                <a:gd name="T55" fmla="*/ 84 h 129"/>
                <a:gd name="T56" fmla="*/ 263 w 295"/>
                <a:gd name="T57" fmla="*/ 85 h 129"/>
                <a:gd name="T58" fmla="*/ 251 w 295"/>
                <a:gd name="T59" fmla="*/ 87 h 129"/>
                <a:gd name="T60" fmla="*/ 245 w 295"/>
                <a:gd name="T61" fmla="*/ 92 h 129"/>
                <a:gd name="T62" fmla="*/ 245 w 295"/>
                <a:gd name="T63" fmla="*/ 93 h 129"/>
                <a:gd name="T64" fmla="*/ 254 w 295"/>
                <a:gd name="T65" fmla="*/ 93 h 129"/>
                <a:gd name="T66" fmla="*/ 259 w 295"/>
                <a:gd name="T67" fmla="*/ 96 h 129"/>
                <a:gd name="T68" fmla="*/ 257 w 295"/>
                <a:gd name="T69" fmla="*/ 101 h 129"/>
                <a:gd name="T70" fmla="*/ 244 w 295"/>
                <a:gd name="T71" fmla="*/ 111 h 129"/>
                <a:gd name="T72" fmla="*/ 231 w 295"/>
                <a:gd name="T73" fmla="*/ 115 h 129"/>
                <a:gd name="T74" fmla="*/ 217 w 295"/>
                <a:gd name="T75" fmla="*/ 116 h 129"/>
                <a:gd name="T76" fmla="*/ 212 w 295"/>
                <a:gd name="T77" fmla="*/ 117 h 129"/>
                <a:gd name="T78" fmla="*/ 196 w 295"/>
                <a:gd name="T79" fmla="*/ 117 h 129"/>
                <a:gd name="T80" fmla="*/ 182 w 295"/>
                <a:gd name="T81" fmla="*/ 119 h 129"/>
                <a:gd name="T82" fmla="*/ 167 w 295"/>
                <a:gd name="T83" fmla="*/ 121 h 129"/>
                <a:gd name="T84" fmla="*/ 146 w 295"/>
                <a:gd name="T85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95" h="129">
                  <a:moveTo>
                    <a:pt x="0" y="44"/>
                  </a:moveTo>
                  <a:lnTo>
                    <a:pt x="1" y="44"/>
                  </a:lnTo>
                  <a:lnTo>
                    <a:pt x="3" y="42"/>
                  </a:lnTo>
                  <a:lnTo>
                    <a:pt x="4" y="36"/>
                  </a:lnTo>
                  <a:lnTo>
                    <a:pt x="6" y="35"/>
                  </a:lnTo>
                  <a:lnTo>
                    <a:pt x="7" y="31"/>
                  </a:lnTo>
                  <a:lnTo>
                    <a:pt x="11" y="27"/>
                  </a:lnTo>
                  <a:lnTo>
                    <a:pt x="17" y="23"/>
                  </a:lnTo>
                  <a:lnTo>
                    <a:pt x="23" y="18"/>
                  </a:lnTo>
                  <a:lnTo>
                    <a:pt x="36" y="9"/>
                  </a:lnTo>
                  <a:lnTo>
                    <a:pt x="50" y="6"/>
                  </a:lnTo>
                  <a:lnTo>
                    <a:pt x="62" y="3"/>
                  </a:lnTo>
                  <a:lnTo>
                    <a:pt x="87" y="0"/>
                  </a:lnTo>
                  <a:lnTo>
                    <a:pt x="89" y="0"/>
                  </a:lnTo>
                  <a:lnTo>
                    <a:pt x="99" y="2"/>
                  </a:lnTo>
                  <a:lnTo>
                    <a:pt x="102" y="2"/>
                  </a:lnTo>
                  <a:lnTo>
                    <a:pt x="107" y="3"/>
                  </a:lnTo>
                  <a:lnTo>
                    <a:pt x="113" y="3"/>
                  </a:lnTo>
                  <a:lnTo>
                    <a:pt x="116" y="3"/>
                  </a:lnTo>
                  <a:lnTo>
                    <a:pt x="117" y="3"/>
                  </a:lnTo>
                  <a:lnTo>
                    <a:pt x="119" y="3"/>
                  </a:lnTo>
                  <a:lnTo>
                    <a:pt x="128" y="5"/>
                  </a:lnTo>
                  <a:lnTo>
                    <a:pt x="135" y="6"/>
                  </a:lnTo>
                  <a:lnTo>
                    <a:pt x="146" y="8"/>
                  </a:lnTo>
                  <a:lnTo>
                    <a:pt x="149" y="11"/>
                  </a:lnTo>
                  <a:lnTo>
                    <a:pt x="152" y="11"/>
                  </a:lnTo>
                  <a:lnTo>
                    <a:pt x="158" y="15"/>
                  </a:lnTo>
                  <a:lnTo>
                    <a:pt x="164" y="18"/>
                  </a:lnTo>
                  <a:lnTo>
                    <a:pt x="169" y="20"/>
                  </a:lnTo>
                  <a:lnTo>
                    <a:pt x="171" y="23"/>
                  </a:lnTo>
                  <a:lnTo>
                    <a:pt x="173" y="24"/>
                  </a:lnTo>
                  <a:lnTo>
                    <a:pt x="177" y="30"/>
                  </a:lnTo>
                  <a:lnTo>
                    <a:pt x="178" y="31"/>
                  </a:lnTo>
                  <a:lnTo>
                    <a:pt x="181" y="32"/>
                  </a:lnTo>
                  <a:lnTo>
                    <a:pt x="182" y="33"/>
                  </a:lnTo>
                  <a:lnTo>
                    <a:pt x="183" y="35"/>
                  </a:lnTo>
                  <a:lnTo>
                    <a:pt x="187" y="42"/>
                  </a:lnTo>
                  <a:lnTo>
                    <a:pt x="190" y="48"/>
                  </a:lnTo>
                  <a:lnTo>
                    <a:pt x="190" y="53"/>
                  </a:lnTo>
                  <a:lnTo>
                    <a:pt x="193" y="56"/>
                  </a:lnTo>
                  <a:lnTo>
                    <a:pt x="194" y="57"/>
                  </a:lnTo>
                  <a:lnTo>
                    <a:pt x="196" y="59"/>
                  </a:lnTo>
                  <a:lnTo>
                    <a:pt x="199" y="59"/>
                  </a:lnTo>
                  <a:lnTo>
                    <a:pt x="201" y="59"/>
                  </a:lnTo>
                  <a:lnTo>
                    <a:pt x="202" y="60"/>
                  </a:lnTo>
                  <a:lnTo>
                    <a:pt x="203" y="63"/>
                  </a:lnTo>
                  <a:lnTo>
                    <a:pt x="206" y="65"/>
                  </a:lnTo>
                  <a:lnTo>
                    <a:pt x="209" y="65"/>
                  </a:lnTo>
                  <a:lnTo>
                    <a:pt x="215" y="65"/>
                  </a:lnTo>
                  <a:lnTo>
                    <a:pt x="229" y="62"/>
                  </a:lnTo>
                  <a:lnTo>
                    <a:pt x="233" y="61"/>
                  </a:lnTo>
                  <a:lnTo>
                    <a:pt x="242" y="59"/>
                  </a:lnTo>
                  <a:lnTo>
                    <a:pt x="248" y="57"/>
                  </a:lnTo>
                  <a:lnTo>
                    <a:pt x="250" y="57"/>
                  </a:lnTo>
                  <a:lnTo>
                    <a:pt x="254" y="60"/>
                  </a:lnTo>
                  <a:lnTo>
                    <a:pt x="263" y="68"/>
                  </a:lnTo>
                  <a:lnTo>
                    <a:pt x="265" y="69"/>
                  </a:lnTo>
                  <a:lnTo>
                    <a:pt x="266" y="69"/>
                  </a:lnTo>
                  <a:lnTo>
                    <a:pt x="268" y="71"/>
                  </a:lnTo>
                  <a:lnTo>
                    <a:pt x="271" y="69"/>
                  </a:lnTo>
                  <a:lnTo>
                    <a:pt x="273" y="67"/>
                  </a:lnTo>
                  <a:lnTo>
                    <a:pt x="274" y="66"/>
                  </a:lnTo>
                  <a:lnTo>
                    <a:pt x="273" y="63"/>
                  </a:lnTo>
                  <a:lnTo>
                    <a:pt x="273" y="62"/>
                  </a:lnTo>
                  <a:lnTo>
                    <a:pt x="277" y="61"/>
                  </a:lnTo>
                  <a:lnTo>
                    <a:pt x="284" y="61"/>
                  </a:lnTo>
                  <a:lnTo>
                    <a:pt x="290" y="60"/>
                  </a:lnTo>
                  <a:lnTo>
                    <a:pt x="291" y="60"/>
                  </a:lnTo>
                  <a:lnTo>
                    <a:pt x="292" y="60"/>
                  </a:lnTo>
                  <a:lnTo>
                    <a:pt x="294" y="61"/>
                  </a:lnTo>
                  <a:lnTo>
                    <a:pt x="295" y="62"/>
                  </a:lnTo>
                  <a:lnTo>
                    <a:pt x="295" y="63"/>
                  </a:lnTo>
                  <a:lnTo>
                    <a:pt x="294" y="65"/>
                  </a:lnTo>
                  <a:lnTo>
                    <a:pt x="291" y="66"/>
                  </a:lnTo>
                  <a:lnTo>
                    <a:pt x="289" y="67"/>
                  </a:lnTo>
                  <a:lnTo>
                    <a:pt x="286" y="69"/>
                  </a:lnTo>
                  <a:lnTo>
                    <a:pt x="284" y="73"/>
                  </a:lnTo>
                  <a:lnTo>
                    <a:pt x="283" y="75"/>
                  </a:lnTo>
                  <a:lnTo>
                    <a:pt x="282" y="77"/>
                  </a:lnTo>
                  <a:lnTo>
                    <a:pt x="279" y="78"/>
                  </a:lnTo>
                  <a:lnTo>
                    <a:pt x="277" y="80"/>
                  </a:lnTo>
                  <a:lnTo>
                    <a:pt x="274" y="81"/>
                  </a:lnTo>
                  <a:lnTo>
                    <a:pt x="271" y="83"/>
                  </a:lnTo>
                  <a:lnTo>
                    <a:pt x="267" y="84"/>
                  </a:lnTo>
                  <a:lnTo>
                    <a:pt x="267" y="84"/>
                  </a:lnTo>
                  <a:lnTo>
                    <a:pt x="266" y="85"/>
                  </a:lnTo>
                  <a:lnTo>
                    <a:pt x="263" y="85"/>
                  </a:lnTo>
                  <a:lnTo>
                    <a:pt x="260" y="86"/>
                  </a:lnTo>
                  <a:lnTo>
                    <a:pt x="254" y="87"/>
                  </a:lnTo>
                  <a:lnTo>
                    <a:pt x="251" y="87"/>
                  </a:lnTo>
                  <a:lnTo>
                    <a:pt x="248" y="89"/>
                  </a:lnTo>
                  <a:lnTo>
                    <a:pt x="248" y="90"/>
                  </a:lnTo>
                  <a:lnTo>
                    <a:pt x="245" y="92"/>
                  </a:lnTo>
                  <a:lnTo>
                    <a:pt x="244" y="92"/>
                  </a:lnTo>
                  <a:lnTo>
                    <a:pt x="244" y="93"/>
                  </a:lnTo>
                  <a:lnTo>
                    <a:pt x="245" y="93"/>
                  </a:lnTo>
                  <a:lnTo>
                    <a:pt x="247" y="95"/>
                  </a:lnTo>
                  <a:lnTo>
                    <a:pt x="249" y="95"/>
                  </a:lnTo>
                  <a:lnTo>
                    <a:pt x="254" y="93"/>
                  </a:lnTo>
                  <a:lnTo>
                    <a:pt x="256" y="93"/>
                  </a:lnTo>
                  <a:lnTo>
                    <a:pt x="257" y="95"/>
                  </a:lnTo>
                  <a:lnTo>
                    <a:pt x="259" y="96"/>
                  </a:lnTo>
                  <a:lnTo>
                    <a:pt x="259" y="97"/>
                  </a:lnTo>
                  <a:lnTo>
                    <a:pt x="259" y="99"/>
                  </a:lnTo>
                  <a:lnTo>
                    <a:pt x="257" y="101"/>
                  </a:lnTo>
                  <a:lnTo>
                    <a:pt x="254" y="104"/>
                  </a:lnTo>
                  <a:lnTo>
                    <a:pt x="249" y="107"/>
                  </a:lnTo>
                  <a:lnTo>
                    <a:pt x="244" y="111"/>
                  </a:lnTo>
                  <a:lnTo>
                    <a:pt x="241" y="113"/>
                  </a:lnTo>
                  <a:lnTo>
                    <a:pt x="238" y="114"/>
                  </a:lnTo>
                  <a:lnTo>
                    <a:pt x="231" y="115"/>
                  </a:lnTo>
                  <a:lnTo>
                    <a:pt x="226" y="115"/>
                  </a:lnTo>
                  <a:lnTo>
                    <a:pt x="220" y="116"/>
                  </a:lnTo>
                  <a:lnTo>
                    <a:pt x="217" y="116"/>
                  </a:lnTo>
                  <a:lnTo>
                    <a:pt x="215" y="117"/>
                  </a:lnTo>
                  <a:lnTo>
                    <a:pt x="214" y="117"/>
                  </a:lnTo>
                  <a:lnTo>
                    <a:pt x="212" y="117"/>
                  </a:lnTo>
                  <a:lnTo>
                    <a:pt x="206" y="119"/>
                  </a:lnTo>
                  <a:lnTo>
                    <a:pt x="203" y="119"/>
                  </a:lnTo>
                  <a:lnTo>
                    <a:pt x="196" y="117"/>
                  </a:lnTo>
                  <a:lnTo>
                    <a:pt x="194" y="117"/>
                  </a:lnTo>
                  <a:lnTo>
                    <a:pt x="187" y="117"/>
                  </a:lnTo>
                  <a:lnTo>
                    <a:pt x="182" y="119"/>
                  </a:lnTo>
                  <a:lnTo>
                    <a:pt x="173" y="119"/>
                  </a:lnTo>
                  <a:lnTo>
                    <a:pt x="170" y="120"/>
                  </a:lnTo>
                  <a:lnTo>
                    <a:pt x="167" y="121"/>
                  </a:lnTo>
                  <a:lnTo>
                    <a:pt x="165" y="121"/>
                  </a:lnTo>
                  <a:lnTo>
                    <a:pt x="152" y="125"/>
                  </a:lnTo>
                  <a:lnTo>
                    <a:pt x="146" y="12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67" name="Freeform 2144">
              <a:extLst>
                <a:ext uri="{FF2B5EF4-FFF2-40B4-BE49-F238E27FC236}">
                  <a16:creationId xmlns:a16="http://schemas.microsoft.com/office/drawing/2014/main" id="{942A7869-96F0-6D68-A2E9-3DB04C6E3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0789" y="1939925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68" name="Freeform 2145">
              <a:extLst>
                <a:ext uri="{FF2B5EF4-FFF2-40B4-BE49-F238E27FC236}">
                  <a16:creationId xmlns:a16="http://schemas.microsoft.com/office/drawing/2014/main" id="{0CAECAA7-B681-B54D-84C8-8510B34A06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701" y="844550"/>
              <a:ext cx="771525" cy="176213"/>
            </a:xfrm>
            <a:custGeom>
              <a:avLst/>
              <a:gdLst>
                <a:gd name="T0" fmla="*/ 7 w 486"/>
                <a:gd name="T1" fmla="*/ 70 h 111"/>
                <a:gd name="T2" fmla="*/ 18 w 486"/>
                <a:gd name="T3" fmla="*/ 64 h 111"/>
                <a:gd name="T4" fmla="*/ 30 w 486"/>
                <a:gd name="T5" fmla="*/ 59 h 111"/>
                <a:gd name="T6" fmla="*/ 45 w 486"/>
                <a:gd name="T7" fmla="*/ 57 h 111"/>
                <a:gd name="T8" fmla="*/ 73 w 486"/>
                <a:gd name="T9" fmla="*/ 56 h 111"/>
                <a:gd name="T10" fmla="*/ 81 w 486"/>
                <a:gd name="T11" fmla="*/ 52 h 111"/>
                <a:gd name="T12" fmla="*/ 93 w 486"/>
                <a:gd name="T13" fmla="*/ 54 h 111"/>
                <a:gd name="T14" fmla="*/ 90 w 486"/>
                <a:gd name="T15" fmla="*/ 46 h 111"/>
                <a:gd name="T16" fmla="*/ 66 w 486"/>
                <a:gd name="T17" fmla="*/ 34 h 111"/>
                <a:gd name="T18" fmla="*/ 89 w 486"/>
                <a:gd name="T19" fmla="*/ 44 h 111"/>
                <a:gd name="T20" fmla="*/ 90 w 486"/>
                <a:gd name="T21" fmla="*/ 37 h 111"/>
                <a:gd name="T22" fmla="*/ 95 w 486"/>
                <a:gd name="T23" fmla="*/ 33 h 111"/>
                <a:gd name="T24" fmla="*/ 97 w 486"/>
                <a:gd name="T25" fmla="*/ 28 h 111"/>
                <a:gd name="T26" fmla="*/ 102 w 486"/>
                <a:gd name="T27" fmla="*/ 23 h 111"/>
                <a:gd name="T28" fmla="*/ 110 w 486"/>
                <a:gd name="T29" fmla="*/ 16 h 111"/>
                <a:gd name="T30" fmla="*/ 123 w 486"/>
                <a:gd name="T31" fmla="*/ 11 h 111"/>
                <a:gd name="T32" fmla="*/ 151 w 486"/>
                <a:gd name="T33" fmla="*/ 1 h 111"/>
                <a:gd name="T34" fmla="*/ 168 w 486"/>
                <a:gd name="T35" fmla="*/ 1 h 111"/>
                <a:gd name="T36" fmla="*/ 181 w 486"/>
                <a:gd name="T37" fmla="*/ 0 h 111"/>
                <a:gd name="T38" fmla="*/ 197 w 486"/>
                <a:gd name="T39" fmla="*/ 0 h 111"/>
                <a:gd name="T40" fmla="*/ 215 w 486"/>
                <a:gd name="T41" fmla="*/ 5 h 111"/>
                <a:gd name="T42" fmla="*/ 227 w 486"/>
                <a:gd name="T43" fmla="*/ 9 h 111"/>
                <a:gd name="T44" fmla="*/ 246 w 486"/>
                <a:gd name="T45" fmla="*/ 18 h 111"/>
                <a:gd name="T46" fmla="*/ 267 w 486"/>
                <a:gd name="T47" fmla="*/ 29 h 111"/>
                <a:gd name="T48" fmla="*/ 289 w 486"/>
                <a:gd name="T49" fmla="*/ 45 h 111"/>
                <a:gd name="T50" fmla="*/ 301 w 486"/>
                <a:gd name="T51" fmla="*/ 53 h 111"/>
                <a:gd name="T52" fmla="*/ 310 w 486"/>
                <a:gd name="T53" fmla="*/ 54 h 111"/>
                <a:gd name="T54" fmla="*/ 306 w 486"/>
                <a:gd name="T55" fmla="*/ 51 h 111"/>
                <a:gd name="T56" fmla="*/ 319 w 486"/>
                <a:gd name="T57" fmla="*/ 50 h 111"/>
                <a:gd name="T58" fmla="*/ 323 w 486"/>
                <a:gd name="T59" fmla="*/ 50 h 111"/>
                <a:gd name="T60" fmla="*/ 328 w 486"/>
                <a:gd name="T61" fmla="*/ 64 h 111"/>
                <a:gd name="T62" fmla="*/ 324 w 486"/>
                <a:gd name="T63" fmla="*/ 52 h 111"/>
                <a:gd name="T64" fmla="*/ 331 w 486"/>
                <a:gd name="T65" fmla="*/ 51 h 111"/>
                <a:gd name="T66" fmla="*/ 337 w 486"/>
                <a:gd name="T67" fmla="*/ 71 h 111"/>
                <a:gd name="T68" fmla="*/ 341 w 486"/>
                <a:gd name="T69" fmla="*/ 69 h 111"/>
                <a:gd name="T70" fmla="*/ 343 w 486"/>
                <a:gd name="T71" fmla="*/ 70 h 111"/>
                <a:gd name="T72" fmla="*/ 348 w 486"/>
                <a:gd name="T73" fmla="*/ 70 h 111"/>
                <a:gd name="T74" fmla="*/ 355 w 486"/>
                <a:gd name="T75" fmla="*/ 60 h 111"/>
                <a:gd name="T76" fmla="*/ 360 w 486"/>
                <a:gd name="T77" fmla="*/ 65 h 111"/>
                <a:gd name="T78" fmla="*/ 364 w 486"/>
                <a:gd name="T79" fmla="*/ 66 h 111"/>
                <a:gd name="T80" fmla="*/ 364 w 486"/>
                <a:gd name="T81" fmla="*/ 62 h 111"/>
                <a:gd name="T82" fmla="*/ 370 w 486"/>
                <a:gd name="T83" fmla="*/ 59 h 111"/>
                <a:gd name="T84" fmla="*/ 377 w 486"/>
                <a:gd name="T85" fmla="*/ 60 h 111"/>
                <a:gd name="T86" fmla="*/ 387 w 486"/>
                <a:gd name="T87" fmla="*/ 63 h 111"/>
                <a:gd name="T88" fmla="*/ 393 w 486"/>
                <a:gd name="T89" fmla="*/ 59 h 111"/>
                <a:gd name="T90" fmla="*/ 405 w 486"/>
                <a:gd name="T91" fmla="*/ 57 h 111"/>
                <a:gd name="T92" fmla="*/ 413 w 486"/>
                <a:gd name="T93" fmla="*/ 59 h 111"/>
                <a:gd name="T94" fmla="*/ 432 w 486"/>
                <a:gd name="T95" fmla="*/ 66 h 111"/>
                <a:gd name="T96" fmla="*/ 447 w 486"/>
                <a:gd name="T97" fmla="*/ 81 h 111"/>
                <a:gd name="T98" fmla="*/ 437 w 486"/>
                <a:gd name="T99" fmla="*/ 60 h 111"/>
                <a:gd name="T100" fmla="*/ 450 w 486"/>
                <a:gd name="T101" fmla="*/ 78 h 111"/>
                <a:gd name="T102" fmla="*/ 458 w 486"/>
                <a:gd name="T103" fmla="*/ 77 h 111"/>
                <a:gd name="T104" fmla="*/ 465 w 486"/>
                <a:gd name="T105" fmla="*/ 77 h 111"/>
                <a:gd name="T106" fmla="*/ 466 w 486"/>
                <a:gd name="T107" fmla="*/ 78 h 111"/>
                <a:gd name="T108" fmla="*/ 468 w 486"/>
                <a:gd name="T109" fmla="*/ 69 h 111"/>
                <a:gd name="T110" fmla="*/ 477 w 486"/>
                <a:gd name="T111" fmla="*/ 93 h 111"/>
                <a:gd name="T112" fmla="*/ 480 w 486"/>
                <a:gd name="T113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86" h="111">
                  <a:moveTo>
                    <a:pt x="0" y="77"/>
                  </a:moveTo>
                  <a:lnTo>
                    <a:pt x="2" y="75"/>
                  </a:lnTo>
                  <a:lnTo>
                    <a:pt x="2" y="74"/>
                  </a:lnTo>
                  <a:lnTo>
                    <a:pt x="3" y="71"/>
                  </a:lnTo>
                  <a:lnTo>
                    <a:pt x="3" y="70"/>
                  </a:lnTo>
                  <a:lnTo>
                    <a:pt x="4" y="70"/>
                  </a:lnTo>
                  <a:lnTo>
                    <a:pt x="7" y="70"/>
                  </a:lnTo>
                  <a:lnTo>
                    <a:pt x="7" y="69"/>
                  </a:lnTo>
                  <a:lnTo>
                    <a:pt x="8" y="68"/>
                  </a:lnTo>
                  <a:lnTo>
                    <a:pt x="9" y="68"/>
                  </a:lnTo>
                  <a:lnTo>
                    <a:pt x="10" y="66"/>
                  </a:lnTo>
                  <a:lnTo>
                    <a:pt x="14" y="65"/>
                  </a:lnTo>
                  <a:lnTo>
                    <a:pt x="15" y="65"/>
                  </a:lnTo>
                  <a:lnTo>
                    <a:pt x="18" y="64"/>
                  </a:lnTo>
                  <a:lnTo>
                    <a:pt x="20" y="64"/>
                  </a:lnTo>
                  <a:lnTo>
                    <a:pt x="23" y="63"/>
                  </a:lnTo>
                  <a:lnTo>
                    <a:pt x="25" y="62"/>
                  </a:lnTo>
                  <a:lnTo>
                    <a:pt x="26" y="60"/>
                  </a:lnTo>
                  <a:lnTo>
                    <a:pt x="27" y="59"/>
                  </a:lnTo>
                  <a:lnTo>
                    <a:pt x="29" y="59"/>
                  </a:lnTo>
                  <a:lnTo>
                    <a:pt x="30" y="59"/>
                  </a:lnTo>
                  <a:lnTo>
                    <a:pt x="33" y="59"/>
                  </a:lnTo>
                  <a:lnTo>
                    <a:pt x="33" y="58"/>
                  </a:lnTo>
                  <a:lnTo>
                    <a:pt x="37" y="58"/>
                  </a:lnTo>
                  <a:lnTo>
                    <a:pt x="38" y="58"/>
                  </a:lnTo>
                  <a:lnTo>
                    <a:pt x="39" y="58"/>
                  </a:lnTo>
                  <a:lnTo>
                    <a:pt x="42" y="58"/>
                  </a:lnTo>
                  <a:lnTo>
                    <a:pt x="45" y="57"/>
                  </a:lnTo>
                  <a:lnTo>
                    <a:pt x="51" y="56"/>
                  </a:lnTo>
                  <a:lnTo>
                    <a:pt x="59" y="56"/>
                  </a:lnTo>
                  <a:lnTo>
                    <a:pt x="62" y="57"/>
                  </a:lnTo>
                  <a:lnTo>
                    <a:pt x="65" y="56"/>
                  </a:lnTo>
                  <a:lnTo>
                    <a:pt x="71" y="57"/>
                  </a:lnTo>
                  <a:lnTo>
                    <a:pt x="72" y="56"/>
                  </a:lnTo>
                  <a:lnTo>
                    <a:pt x="73" y="56"/>
                  </a:lnTo>
                  <a:lnTo>
                    <a:pt x="74" y="54"/>
                  </a:lnTo>
                  <a:lnTo>
                    <a:pt x="77" y="54"/>
                  </a:lnTo>
                  <a:lnTo>
                    <a:pt x="78" y="53"/>
                  </a:lnTo>
                  <a:lnTo>
                    <a:pt x="79" y="53"/>
                  </a:lnTo>
                  <a:lnTo>
                    <a:pt x="80" y="53"/>
                  </a:lnTo>
                  <a:lnTo>
                    <a:pt x="80" y="52"/>
                  </a:lnTo>
                  <a:lnTo>
                    <a:pt x="81" y="52"/>
                  </a:lnTo>
                  <a:lnTo>
                    <a:pt x="83" y="51"/>
                  </a:lnTo>
                  <a:lnTo>
                    <a:pt x="89" y="52"/>
                  </a:lnTo>
                  <a:lnTo>
                    <a:pt x="91" y="52"/>
                  </a:lnTo>
                  <a:lnTo>
                    <a:pt x="92" y="53"/>
                  </a:lnTo>
                  <a:lnTo>
                    <a:pt x="93" y="52"/>
                  </a:lnTo>
                  <a:lnTo>
                    <a:pt x="93" y="53"/>
                  </a:lnTo>
                  <a:lnTo>
                    <a:pt x="93" y="54"/>
                  </a:lnTo>
                  <a:lnTo>
                    <a:pt x="95" y="56"/>
                  </a:lnTo>
                  <a:lnTo>
                    <a:pt x="96" y="53"/>
                  </a:lnTo>
                  <a:lnTo>
                    <a:pt x="96" y="52"/>
                  </a:lnTo>
                  <a:lnTo>
                    <a:pt x="95" y="51"/>
                  </a:lnTo>
                  <a:lnTo>
                    <a:pt x="93" y="50"/>
                  </a:lnTo>
                  <a:lnTo>
                    <a:pt x="90" y="47"/>
                  </a:lnTo>
                  <a:lnTo>
                    <a:pt x="90" y="46"/>
                  </a:lnTo>
                  <a:lnTo>
                    <a:pt x="90" y="45"/>
                  </a:lnTo>
                  <a:lnTo>
                    <a:pt x="89" y="46"/>
                  </a:lnTo>
                  <a:lnTo>
                    <a:pt x="87" y="48"/>
                  </a:lnTo>
                  <a:lnTo>
                    <a:pt x="86" y="48"/>
                  </a:lnTo>
                  <a:lnTo>
                    <a:pt x="85" y="48"/>
                  </a:lnTo>
                  <a:lnTo>
                    <a:pt x="83" y="47"/>
                  </a:lnTo>
                  <a:lnTo>
                    <a:pt x="66" y="34"/>
                  </a:lnTo>
                  <a:lnTo>
                    <a:pt x="66" y="33"/>
                  </a:lnTo>
                  <a:lnTo>
                    <a:pt x="84" y="47"/>
                  </a:lnTo>
                  <a:lnTo>
                    <a:pt x="85" y="47"/>
                  </a:lnTo>
                  <a:lnTo>
                    <a:pt x="86" y="47"/>
                  </a:lnTo>
                  <a:lnTo>
                    <a:pt x="87" y="46"/>
                  </a:lnTo>
                  <a:lnTo>
                    <a:pt x="89" y="45"/>
                  </a:lnTo>
                  <a:lnTo>
                    <a:pt x="89" y="44"/>
                  </a:lnTo>
                  <a:lnTo>
                    <a:pt x="89" y="42"/>
                  </a:lnTo>
                  <a:lnTo>
                    <a:pt x="89" y="41"/>
                  </a:lnTo>
                  <a:lnTo>
                    <a:pt x="89" y="41"/>
                  </a:lnTo>
                  <a:lnTo>
                    <a:pt x="90" y="41"/>
                  </a:lnTo>
                  <a:lnTo>
                    <a:pt x="91" y="41"/>
                  </a:lnTo>
                  <a:lnTo>
                    <a:pt x="90" y="40"/>
                  </a:lnTo>
                  <a:lnTo>
                    <a:pt x="90" y="37"/>
                  </a:lnTo>
                  <a:lnTo>
                    <a:pt x="91" y="37"/>
                  </a:lnTo>
                  <a:lnTo>
                    <a:pt x="91" y="36"/>
                  </a:lnTo>
                  <a:lnTo>
                    <a:pt x="92" y="36"/>
                  </a:lnTo>
                  <a:lnTo>
                    <a:pt x="93" y="36"/>
                  </a:lnTo>
                  <a:lnTo>
                    <a:pt x="95" y="35"/>
                  </a:lnTo>
                  <a:lnTo>
                    <a:pt x="95" y="34"/>
                  </a:lnTo>
                  <a:lnTo>
                    <a:pt x="95" y="33"/>
                  </a:lnTo>
                  <a:lnTo>
                    <a:pt x="95" y="31"/>
                  </a:lnTo>
                  <a:lnTo>
                    <a:pt x="96" y="31"/>
                  </a:lnTo>
                  <a:lnTo>
                    <a:pt x="97" y="30"/>
                  </a:lnTo>
                  <a:lnTo>
                    <a:pt x="97" y="31"/>
                  </a:lnTo>
                  <a:lnTo>
                    <a:pt x="98" y="30"/>
                  </a:lnTo>
                  <a:lnTo>
                    <a:pt x="97" y="29"/>
                  </a:lnTo>
                  <a:lnTo>
                    <a:pt x="97" y="28"/>
                  </a:lnTo>
                  <a:lnTo>
                    <a:pt x="99" y="29"/>
                  </a:lnTo>
                  <a:lnTo>
                    <a:pt x="98" y="28"/>
                  </a:lnTo>
                  <a:lnTo>
                    <a:pt x="98" y="27"/>
                  </a:lnTo>
                  <a:lnTo>
                    <a:pt x="99" y="25"/>
                  </a:lnTo>
                  <a:lnTo>
                    <a:pt x="99" y="24"/>
                  </a:lnTo>
                  <a:lnTo>
                    <a:pt x="101" y="24"/>
                  </a:lnTo>
                  <a:lnTo>
                    <a:pt x="102" y="23"/>
                  </a:lnTo>
                  <a:lnTo>
                    <a:pt x="102" y="22"/>
                  </a:lnTo>
                  <a:lnTo>
                    <a:pt x="103" y="21"/>
                  </a:lnTo>
                  <a:lnTo>
                    <a:pt x="105" y="22"/>
                  </a:lnTo>
                  <a:lnTo>
                    <a:pt x="107" y="21"/>
                  </a:lnTo>
                  <a:lnTo>
                    <a:pt x="107" y="19"/>
                  </a:lnTo>
                  <a:lnTo>
                    <a:pt x="107" y="18"/>
                  </a:lnTo>
                  <a:lnTo>
                    <a:pt x="110" y="16"/>
                  </a:lnTo>
                  <a:lnTo>
                    <a:pt x="114" y="13"/>
                  </a:lnTo>
                  <a:lnTo>
                    <a:pt x="116" y="12"/>
                  </a:lnTo>
                  <a:lnTo>
                    <a:pt x="119" y="12"/>
                  </a:lnTo>
                  <a:lnTo>
                    <a:pt x="120" y="11"/>
                  </a:lnTo>
                  <a:lnTo>
                    <a:pt x="121" y="11"/>
                  </a:lnTo>
                  <a:lnTo>
                    <a:pt x="122" y="11"/>
                  </a:lnTo>
                  <a:lnTo>
                    <a:pt x="123" y="11"/>
                  </a:lnTo>
                  <a:lnTo>
                    <a:pt x="126" y="9"/>
                  </a:lnTo>
                  <a:lnTo>
                    <a:pt x="128" y="7"/>
                  </a:lnTo>
                  <a:lnTo>
                    <a:pt x="129" y="7"/>
                  </a:lnTo>
                  <a:lnTo>
                    <a:pt x="133" y="6"/>
                  </a:lnTo>
                  <a:lnTo>
                    <a:pt x="135" y="5"/>
                  </a:lnTo>
                  <a:lnTo>
                    <a:pt x="146" y="3"/>
                  </a:lnTo>
                  <a:lnTo>
                    <a:pt x="151" y="1"/>
                  </a:lnTo>
                  <a:lnTo>
                    <a:pt x="155" y="1"/>
                  </a:lnTo>
                  <a:lnTo>
                    <a:pt x="158" y="3"/>
                  </a:lnTo>
                  <a:lnTo>
                    <a:pt x="161" y="3"/>
                  </a:lnTo>
                  <a:lnTo>
                    <a:pt x="162" y="3"/>
                  </a:lnTo>
                  <a:lnTo>
                    <a:pt x="164" y="1"/>
                  </a:lnTo>
                  <a:lnTo>
                    <a:pt x="166" y="1"/>
                  </a:lnTo>
                  <a:lnTo>
                    <a:pt x="168" y="1"/>
                  </a:lnTo>
                  <a:lnTo>
                    <a:pt x="169" y="1"/>
                  </a:lnTo>
                  <a:lnTo>
                    <a:pt x="170" y="1"/>
                  </a:lnTo>
                  <a:lnTo>
                    <a:pt x="172" y="0"/>
                  </a:lnTo>
                  <a:lnTo>
                    <a:pt x="173" y="0"/>
                  </a:lnTo>
                  <a:lnTo>
                    <a:pt x="175" y="0"/>
                  </a:lnTo>
                  <a:lnTo>
                    <a:pt x="180" y="0"/>
                  </a:lnTo>
                  <a:lnTo>
                    <a:pt x="181" y="0"/>
                  </a:lnTo>
                  <a:lnTo>
                    <a:pt x="184" y="1"/>
                  </a:lnTo>
                  <a:lnTo>
                    <a:pt x="186" y="1"/>
                  </a:lnTo>
                  <a:lnTo>
                    <a:pt x="187" y="1"/>
                  </a:lnTo>
                  <a:lnTo>
                    <a:pt x="190" y="0"/>
                  </a:lnTo>
                  <a:lnTo>
                    <a:pt x="191" y="0"/>
                  </a:lnTo>
                  <a:lnTo>
                    <a:pt x="194" y="0"/>
                  </a:lnTo>
                  <a:lnTo>
                    <a:pt x="197" y="0"/>
                  </a:lnTo>
                  <a:lnTo>
                    <a:pt x="200" y="0"/>
                  </a:lnTo>
                  <a:lnTo>
                    <a:pt x="203" y="1"/>
                  </a:lnTo>
                  <a:lnTo>
                    <a:pt x="205" y="3"/>
                  </a:lnTo>
                  <a:lnTo>
                    <a:pt x="206" y="4"/>
                  </a:lnTo>
                  <a:lnTo>
                    <a:pt x="209" y="4"/>
                  </a:lnTo>
                  <a:lnTo>
                    <a:pt x="211" y="4"/>
                  </a:lnTo>
                  <a:lnTo>
                    <a:pt x="215" y="5"/>
                  </a:lnTo>
                  <a:lnTo>
                    <a:pt x="216" y="6"/>
                  </a:lnTo>
                  <a:lnTo>
                    <a:pt x="217" y="7"/>
                  </a:lnTo>
                  <a:lnTo>
                    <a:pt x="221" y="9"/>
                  </a:lnTo>
                  <a:lnTo>
                    <a:pt x="222" y="9"/>
                  </a:lnTo>
                  <a:lnTo>
                    <a:pt x="223" y="9"/>
                  </a:lnTo>
                  <a:lnTo>
                    <a:pt x="224" y="9"/>
                  </a:lnTo>
                  <a:lnTo>
                    <a:pt x="227" y="9"/>
                  </a:lnTo>
                  <a:lnTo>
                    <a:pt x="230" y="11"/>
                  </a:lnTo>
                  <a:lnTo>
                    <a:pt x="233" y="12"/>
                  </a:lnTo>
                  <a:lnTo>
                    <a:pt x="234" y="13"/>
                  </a:lnTo>
                  <a:lnTo>
                    <a:pt x="236" y="13"/>
                  </a:lnTo>
                  <a:lnTo>
                    <a:pt x="242" y="16"/>
                  </a:lnTo>
                  <a:lnTo>
                    <a:pt x="245" y="18"/>
                  </a:lnTo>
                  <a:lnTo>
                    <a:pt x="246" y="18"/>
                  </a:lnTo>
                  <a:lnTo>
                    <a:pt x="247" y="19"/>
                  </a:lnTo>
                  <a:lnTo>
                    <a:pt x="248" y="21"/>
                  </a:lnTo>
                  <a:lnTo>
                    <a:pt x="250" y="21"/>
                  </a:lnTo>
                  <a:lnTo>
                    <a:pt x="251" y="21"/>
                  </a:lnTo>
                  <a:lnTo>
                    <a:pt x="258" y="25"/>
                  </a:lnTo>
                  <a:lnTo>
                    <a:pt x="259" y="25"/>
                  </a:lnTo>
                  <a:lnTo>
                    <a:pt x="267" y="29"/>
                  </a:lnTo>
                  <a:lnTo>
                    <a:pt x="270" y="31"/>
                  </a:lnTo>
                  <a:lnTo>
                    <a:pt x="270" y="33"/>
                  </a:lnTo>
                  <a:lnTo>
                    <a:pt x="273" y="34"/>
                  </a:lnTo>
                  <a:lnTo>
                    <a:pt x="276" y="37"/>
                  </a:lnTo>
                  <a:lnTo>
                    <a:pt x="280" y="37"/>
                  </a:lnTo>
                  <a:lnTo>
                    <a:pt x="285" y="40"/>
                  </a:lnTo>
                  <a:lnTo>
                    <a:pt x="289" y="45"/>
                  </a:lnTo>
                  <a:lnTo>
                    <a:pt x="291" y="45"/>
                  </a:lnTo>
                  <a:lnTo>
                    <a:pt x="292" y="46"/>
                  </a:lnTo>
                  <a:lnTo>
                    <a:pt x="294" y="50"/>
                  </a:lnTo>
                  <a:lnTo>
                    <a:pt x="295" y="51"/>
                  </a:lnTo>
                  <a:lnTo>
                    <a:pt x="297" y="52"/>
                  </a:lnTo>
                  <a:lnTo>
                    <a:pt x="299" y="52"/>
                  </a:lnTo>
                  <a:lnTo>
                    <a:pt x="301" y="53"/>
                  </a:lnTo>
                  <a:lnTo>
                    <a:pt x="304" y="53"/>
                  </a:lnTo>
                  <a:lnTo>
                    <a:pt x="305" y="54"/>
                  </a:lnTo>
                  <a:lnTo>
                    <a:pt x="306" y="56"/>
                  </a:lnTo>
                  <a:lnTo>
                    <a:pt x="307" y="58"/>
                  </a:lnTo>
                  <a:lnTo>
                    <a:pt x="310" y="59"/>
                  </a:lnTo>
                  <a:lnTo>
                    <a:pt x="311" y="57"/>
                  </a:lnTo>
                  <a:lnTo>
                    <a:pt x="310" y="54"/>
                  </a:lnTo>
                  <a:lnTo>
                    <a:pt x="309" y="53"/>
                  </a:lnTo>
                  <a:lnTo>
                    <a:pt x="305" y="51"/>
                  </a:lnTo>
                  <a:lnTo>
                    <a:pt x="304" y="50"/>
                  </a:lnTo>
                  <a:lnTo>
                    <a:pt x="303" y="46"/>
                  </a:lnTo>
                  <a:lnTo>
                    <a:pt x="304" y="48"/>
                  </a:lnTo>
                  <a:lnTo>
                    <a:pt x="305" y="48"/>
                  </a:lnTo>
                  <a:lnTo>
                    <a:pt x="306" y="51"/>
                  </a:lnTo>
                  <a:lnTo>
                    <a:pt x="310" y="52"/>
                  </a:lnTo>
                  <a:lnTo>
                    <a:pt x="312" y="56"/>
                  </a:lnTo>
                  <a:lnTo>
                    <a:pt x="316" y="48"/>
                  </a:lnTo>
                  <a:lnTo>
                    <a:pt x="318" y="48"/>
                  </a:lnTo>
                  <a:lnTo>
                    <a:pt x="318" y="50"/>
                  </a:lnTo>
                  <a:lnTo>
                    <a:pt x="319" y="50"/>
                  </a:lnTo>
                  <a:lnTo>
                    <a:pt x="319" y="50"/>
                  </a:lnTo>
                  <a:lnTo>
                    <a:pt x="321" y="50"/>
                  </a:lnTo>
                  <a:lnTo>
                    <a:pt x="322" y="48"/>
                  </a:lnTo>
                  <a:lnTo>
                    <a:pt x="321" y="47"/>
                  </a:lnTo>
                  <a:lnTo>
                    <a:pt x="321" y="46"/>
                  </a:lnTo>
                  <a:lnTo>
                    <a:pt x="323" y="46"/>
                  </a:lnTo>
                  <a:lnTo>
                    <a:pt x="323" y="47"/>
                  </a:lnTo>
                  <a:lnTo>
                    <a:pt x="323" y="50"/>
                  </a:lnTo>
                  <a:lnTo>
                    <a:pt x="321" y="51"/>
                  </a:lnTo>
                  <a:lnTo>
                    <a:pt x="321" y="52"/>
                  </a:lnTo>
                  <a:lnTo>
                    <a:pt x="322" y="53"/>
                  </a:lnTo>
                  <a:lnTo>
                    <a:pt x="322" y="54"/>
                  </a:lnTo>
                  <a:lnTo>
                    <a:pt x="324" y="59"/>
                  </a:lnTo>
                  <a:lnTo>
                    <a:pt x="327" y="63"/>
                  </a:lnTo>
                  <a:lnTo>
                    <a:pt x="328" y="64"/>
                  </a:lnTo>
                  <a:lnTo>
                    <a:pt x="329" y="65"/>
                  </a:lnTo>
                  <a:lnTo>
                    <a:pt x="330" y="64"/>
                  </a:lnTo>
                  <a:lnTo>
                    <a:pt x="329" y="63"/>
                  </a:lnTo>
                  <a:lnTo>
                    <a:pt x="328" y="62"/>
                  </a:lnTo>
                  <a:lnTo>
                    <a:pt x="325" y="57"/>
                  </a:lnTo>
                  <a:lnTo>
                    <a:pt x="324" y="54"/>
                  </a:lnTo>
                  <a:lnTo>
                    <a:pt x="324" y="52"/>
                  </a:lnTo>
                  <a:lnTo>
                    <a:pt x="324" y="51"/>
                  </a:lnTo>
                  <a:lnTo>
                    <a:pt x="324" y="50"/>
                  </a:lnTo>
                  <a:lnTo>
                    <a:pt x="325" y="50"/>
                  </a:lnTo>
                  <a:lnTo>
                    <a:pt x="328" y="48"/>
                  </a:lnTo>
                  <a:lnTo>
                    <a:pt x="329" y="50"/>
                  </a:lnTo>
                  <a:lnTo>
                    <a:pt x="330" y="50"/>
                  </a:lnTo>
                  <a:lnTo>
                    <a:pt x="331" y="51"/>
                  </a:lnTo>
                  <a:lnTo>
                    <a:pt x="335" y="72"/>
                  </a:lnTo>
                  <a:lnTo>
                    <a:pt x="335" y="74"/>
                  </a:lnTo>
                  <a:lnTo>
                    <a:pt x="336" y="74"/>
                  </a:lnTo>
                  <a:lnTo>
                    <a:pt x="333" y="52"/>
                  </a:lnTo>
                  <a:lnTo>
                    <a:pt x="334" y="52"/>
                  </a:lnTo>
                  <a:lnTo>
                    <a:pt x="337" y="69"/>
                  </a:lnTo>
                  <a:lnTo>
                    <a:pt x="337" y="71"/>
                  </a:lnTo>
                  <a:lnTo>
                    <a:pt x="339" y="71"/>
                  </a:lnTo>
                  <a:lnTo>
                    <a:pt x="335" y="51"/>
                  </a:lnTo>
                  <a:lnTo>
                    <a:pt x="339" y="70"/>
                  </a:lnTo>
                  <a:lnTo>
                    <a:pt x="339" y="71"/>
                  </a:lnTo>
                  <a:lnTo>
                    <a:pt x="340" y="71"/>
                  </a:lnTo>
                  <a:lnTo>
                    <a:pt x="341" y="71"/>
                  </a:lnTo>
                  <a:lnTo>
                    <a:pt x="341" y="69"/>
                  </a:lnTo>
                  <a:lnTo>
                    <a:pt x="340" y="63"/>
                  </a:lnTo>
                  <a:lnTo>
                    <a:pt x="339" y="59"/>
                  </a:lnTo>
                  <a:lnTo>
                    <a:pt x="337" y="50"/>
                  </a:lnTo>
                  <a:lnTo>
                    <a:pt x="339" y="50"/>
                  </a:lnTo>
                  <a:lnTo>
                    <a:pt x="342" y="68"/>
                  </a:lnTo>
                  <a:lnTo>
                    <a:pt x="342" y="69"/>
                  </a:lnTo>
                  <a:lnTo>
                    <a:pt x="343" y="70"/>
                  </a:lnTo>
                  <a:lnTo>
                    <a:pt x="345" y="71"/>
                  </a:lnTo>
                  <a:lnTo>
                    <a:pt x="346" y="70"/>
                  </a:lnTo>
                  <a:lnTo>
                    <a:pt x="343" y="51"/>
                  </a:lnTo>
                  <a:lnTo>
                    <a:pt x="346" y="68"/>
                  </a:lnTo>
                  <a:lnTo>
                    <a:pt x="347" y="68"/>
                  </a:lnTo>
                  <a:lnTo>
                    <a:pt x="348" y="71"/>
                  </a:lnTo>
                  <a:lnTo>
                    <a:pt x="348" y="70"/>
                  </a:lnTo>
                  <a:lnTo>
                    <a:pt x="348" y="63"/>
                  </a:lnTo>
                  <a:lnTo>
                    <a:pt x="348" y="62"/>
                  </a:lnTo>
                  <a:lnTo>
                    <a:pt x="351" y="59"/>
                  </a:lnTo>
                  <a:lnTo>
                    <a:pt x="353" y="59"/>
                  </a:lnTo>
                  <a:lnTo>
                    <a:pt x="354" y="59"/>
                  </a:lnTo>
                  <a:lnTo>
                    <a:pt x="354" y="60"/>
                  </a:lnTo>
                  <a:lnTo>
                    <a:pt x="355" y="60"/>
                  </a:lnTo>
                  <a:lnTo>
                    <a:pt x="355" y="53"/>
                  </a:lnTo>
                  <a:lnTo>
                    <a:pt x="357" y="60"/>
                  </a:lnTo>
                  <a:lnTo>
                    <a:pt x="357" y="63"/>
                  </a:lnTo>
                  <a:lnTo>
                    <a:pt x="357" y="65"/>
                  </a:lnTo>
                  <a:lnTo>
                    <a:pt x="357" y="66"/>
                  </a:lnTo>
                  <a:lnTo>
                    <a:pt x="358" y="66"/>
                  </a:lnTo>
                  <a:lnTo>
                    <a:pt x="360" y="65"/>
                  </a:lnTo>
                  <a:lnTo>
                    <a:pt x="359" y="64"/>
                  </a:lnTo>
                  <a:lnTo>
                    <a:pt x="359" y="59"/>
                  </a:lnTo>
                  <a:lnTo>
                    <a:pt x="359" y="58"/>
                  </a:lnTo>
                  <a:lnTo>
                    <a:pt x="359" y="56"/>
                  </a:lnTo>
                  <a:lnTo>
                    <a:pt x="360" y="56"/>
                  </a:lnTo>
                  <a:lnTo>
                    <a:pt x="363" y="68"/>
                  </a:lnTo>
                  <a:lnTo>
                    <a:pt x="364" y="66"/>
                  </a:lnTo>
                  <a:lnTo>
                    <a:pt x="365" y="66"/>
                  </a:lnTo>
                  <a:lnTo>
                    <a:pt x="365" y="65"/>
                  </a:lnTo>
                  <a:lnTo>
                    <a:pt x="364" y="64"/>
                  </a:lnTo>
                  <a:lnTo>
                    <a:pt x="363" y="63"/>
                  </a:lnTo>
                  <a:lnTo>
                    <a:pt x="361" y="63"/>
                  </a:lnTo>
                  <a:lnTo>
                    <a:pt x="363" y="62"/>
                  </a:lnTo>
                  <a:lnTo>
                    <a:pt x="364" y="62"/>
                  </a:lnTo>
                  <a:lnTo>
                    <a:pt x="365" y="62"/>
                  </a:lnTo>
                  <a:lnTo>
                    <a:pt x="365" y="60"/>
                  </a:lnTo>
                  <a:lnTo>
                    <a:pt x="365" y="59"/>
                  </a:lnTo>
                  <a:lnTo>
                    <a:pt x="366" y="59"/>
                  </a:lnTo>
                  <a:lnTo>
                    <a:pt x="367" y="58"/>
                  </a:lnTo>
                  <a:lnTo>
                    <a:pt x="369" y="58"/>
                  </a:lnTo>
                  <a:lnTo>
                    <a:pt x="370" y="59"/>
                  </a:lnTo>
                  <a:lnTo>
                    <a:pt x="370" y="58"/>
                  </a:lnTo>
                  <a:lnTo>
                    <a:pt x="371" y="58"/>
                  </a:lnTo>
                  <a:lnTo>
                    <a:pt x="372" y="59"/>
                  </a:lnTo>
                  <a:lnTo>
                    <a:pt x="373" y="59"/>
                  </a:lnTo>
                  <a:lnTo>
                    <a:pt x="375" y="59"/>
                  </a:lnTo>
                  <a:lnTo>
                    <a:pt x="377" y="60"/>
                  </a:lnTo>
                  <a:lnTo>
                    <a:pt x="377" y="60"/>
                  </a:lnTo>
                  <a:lnTo>
                    <a:pt x="378" y="60"/>
                  </a:lnTo>
                  <a:lnTo>
                    <a:pt x="380" y="60"/>
                  </a:lnTo>
                  <a:lnTo>
                    <a:pt x="382" y="62"/>
                  </a:lnTo>
                  <a:lnTo>
                    <a:pt x="384" y="62"/>
                  </a:lnTo>
                  <a:lnTo>
                    <a:pt x="386" y="60"/>
                  </a:lnTo>
                  <a:lnTo>
                    <a:pt x="386" y="62"/>
                  </a:lnTo>
                  <a:lnTo>
                    <a:pt x="387" y="63"/>
                  </a:lnTo>
                  <a:lnTo>
                    <a:pt x="388" y="63"/>
                  </a:lnTo>
                  <a:lnTo>
                    <a:pt x="387" y="60"/>
                  </a:lnTo>
                  <a:lnTo>
                    <a:pt x="389" y="60"/>
                  </a:lnTo>
                  <a:lnTo>
                    <a:pt x="389" y="59"/>
                  </a:lnTo>
                  <a:lnTo>
                    <a:pt x="390" y="59"/>
                  </a:lnTo>
                  <a:lnTo>
                    <a:pt x="392" y="59"/>
                  </a:lnTo>
                  <a:lnTo>
                    <a:pt x="393" y="59"/>
                  </a:lnTo>
                  <a:lnTo>
                    <a:pt x="394" y="59"/>
                  </a:lnTo>
                  <a:lnTo>
                    <a:pt x="394" y="58"/>
                  </a:lnTo>
                  <a:lnTo>
                    <a:pt x="395" y="58"/>
                  </a:lnTo>
                  <a:lnTo>
                    <a:pt x="401" y="57"/>
                  </a:lnTo>
                  <a:lnTo>
                    <a:pt x="401" y="58"/>
                  </a:lnTo>
                  <a:lnTo>
                    <a:pt x="405" y="58"/>
                  </a:lnTo>
                  <a:lnTo>
                    <a:pt x="405" y="57"/>
                  </a:lnTo>
                  <a:lnTo>
                    <a:pt x="407" y="56"/>
                  </a:lnTo>
                  <a:lnTo>
                    <a:pt x="410" y="57"/>
                  </a:lnTo>
                  <a:lnTo>
                    <a:pt x="411" y="57"/>
                  </a:lnTo>
                  <a:lnTo>
                    <a:pt x="412" y="57"/>
                  </a:lnTo>
                  <a:lnTo>
                    <a:pt x="413" y="57"/>
                  </a:lnTo>
                  <a:lnTo>
                    <a:pt x="414" y="58"/>
                  </a:lnTo>
                  <a:lnTo>
                    <a:pt x="413" y="59"/>
                  </a:lnTo>
                  <a:lnTo>
                    <a:pt x="414" y="62"/>
                  </a:lnTo>
                  <a:lnTo>
                    <a:pt x="422" y="64"/>
                  </a:lnTo>
                  <a:lnTo>
                    <a:pt x="424" y="64"/>
                  </a:lnTo>
                  <a:lnTo>
                    <a:pt x="428" y="63"/>
                  </a:lnTo>
                  <a:lnTo>
                    <a:pt x="429" y="64"/>
                  </a:lnTo>
                  <a:lnTo>
                    <a:pt x="430" y="64"/>
                  </a:lnTo>
                  <a:lnTo>
                    <a:pt x="432" y="66"/>
                  </a:lnTo>
                  <a:lnTo>
                    <a:pt x="435" y="66"/>
                  </a:lnTo>
                  <a:lnTo>
                    <a:pt x="435" y="68"/>
                  </a:lnTo>
                  <a:lnTo>
                    <a:pt x="436" y="70"/>
                  </a:lnTo>
                  <a:lnTo>
                    <a:pt x="440" y="74"/>
                  </a:lnTo>
                  <a:lnTo>
                    <a:pt x="444" y="77"/>
                  </a:lnTo>
                  <a:lnTo>
                    <a:pt x="447" y="80"/>
                  </a:lnTo>
                  <a:lnTo>
                    <a:pt x="447" y="81"/>
                  </a:lnTo>
                  <a:lnTo>
                    <a:pt x="447" y="82"/>
                  </a:lnTo>
                  <a:lnTo>
                    <a:pt x="447" y="83"/>
                  </a:lnTo>
                  <a:lnTo>
                    <a:pt x="448" y="82"/>
                  </a:lnTo>
                  <a:lnTo>
                    <a:pt x="448" y="81"/>
                  </a:lnTo>
                  <a:lnTo>
                    <a:pt x="446" y="65"/>
                  </a:lnTo>
                  <a:lnTo>
                    <a:pt x="437" y="62"/>
                  </a:lnTo>
                  <a:lnTo>
                    <a:pt x="437" y="60"/>
                  </a:lnTo>
                  <a:lnTo>
                    <a:pt x="446" y="64"/>
                  </a:lnTo>
                  <a:lnTo>
                    <a:pt x="444" y="60"/>
                  </a:lnTo>
                  <a:lnTo>
                    <a:pt x="446" y="58"/>
                  </a:lnTo>
                  <a:lnTo>
                    <a:pt x="446" y="60"/>
                  </a:lnTo>
                  <a:lnTo>
                    <a:pt x="448" y="77"/>
                  </a:lnTo>
                  <a:lnTo>
                    <a:pt x="449" y="78"/>
                  </a:lnTo>
                  <a:lnTo>
                    <a:pt x="450" y="78"/>
                  </a:lnTo>
                  <a:lnTo>
                    <a:pt x="453" y="78"/>
                  </a:lnTo>
                  <a:lnTo>
                    <a:pt x="452" y="72"/>
                  </a:lnTo>
                  <a:lnTo>
                    <a:pt x="453" y="72"/>
                  </a:lnTo>
                  <a:lnTo>
                    <a:pt x="454" y="78"/>
                  </a:lnTo>
                  <a:lnTo>
                    <a:pt x="455" y="78"/>
                  </a:lnTo>
                  <a:lnTo>
                    <a:pt x="456" y="78"/>
                  </a:lnTo>
                  <a:lnTo>
                    <a:pt x="458" y="77"/>
                  </a:lnTo>
                  <a:lnTo>
                    <a:pt x="458" y="74"/>
                  </a:lnTo>
                  <a:lnTo>
                    <a:pt x="459" y="77"/>
                  </a:lnTo>
                  <a:lnTo>
                    <a:pt x="461" y="77"/>
                  </a:lnTo>
                  <a:lnTo>
                    <a:pt x="460" y="65"/>
                  </a:lnTo>
                  <a:lnTo>
                    <a:pt x="462" y="76"/>
                  </a:lnTo>
                  <a:lnTo>
                    <a:pt x="464" y="77"/>
                  </a:lnTo>
                  <a:lnTo>
                    <a:pt x="465" y="77"/>
                  </a:lnTo>
                  <a:lnTo>
                    <a:pt x="465" y="77"/>
                  </a:lnTo>
                  <a:lnTo>
                    <a:pt x="465" y="78"/>
                  </a:lnTo>
                  <a:lnTo>
                    <a:pt x="466" y="77"/>
                  </a:lnTo>
                  <a:lnTo>
                    <a:pt x="465" y="69"/>
                  </a:lnTo>
                  <a:lnTo>
                    <a:pt x="465" y="68"/>
                  </a:lnTo>
                  <a:lnTo>
                    <a:pt x="466" y="77"/>
                  </a:lnTo>
                  <a:lnTo>
                    <a:pt x="466" y="78"/>
                  </a:lnTo>
                  <a:lnTo>
                    <a:pt x="468" y="81"/>
                  </a:lnTo>
                  <a:lnTo>
                    <a:pt x="470" y="82"/>
                  </a:lnTo>
                  <a:lnTo>
                    <a:pt x="471" y="82"/>
                  </a:lnTo>
                  <a:lnTo>
                    <a:pt x="471" y="81"/>
                  </a:lnTo>
                  <a:lnTo>
                    <a:pt x="468" y="69"/>
                  </a:lnTo>
                  <a:lnTo>
                    <a:pt x="468" y="68"/>
                  </a:lnTo>
                  <a:lnTo>
                    <a:pt x="468" y="69"/>
                  </a:lnTo>
                  <a:lnTo>
                    <a:pt x="471" y="81"/>
                  </a:lnTo>
                  <a:lnTo>
                    <a:pt x="472" y="84"/>
                  </a:lnTo>
                  <a:lnTo>
                    <a:pt x="472" y="86"/>
                  </a:lnTo>
                  <a:lnTo>
                    <a:pt x="472" y="87"/>
                  </a:lnTo>
                  <a:lnTo>
                    <a:pt x="473" y="88"/>
                  </a:lnTo>
                  <a:lnTo>
                    <a:pt x="474" y="90"/>
                  </a:lnTo>
                  <a:lnTo>
                    <a:pt x="477" y="93"/>
                  </a:lnTo>
                  <a:lnTo>
                    <a:pt x="478" y="95"/>
                  </a:lnTo>
                  <a:lnTo>
                    <a:pt x="479" y="102"/>
                  </a:lnTo>
                  <a:lnTo>
                    <a:pt x="480" y="107"/>
                  </a:lnTo>
                  <a:lnTo>
                    <a:pt x="480" y="108"/>
                  </a:lnTo>
                  <a:lnTo>
                    <a:pt x="482" y="110"/>
                  </a:lnTo>
                  <a:lnTo>
                    <a:pt x="486" y="110"/>
                  </a:lnTo>
                  <a:lnTo>
                    <a:pt x="480" y="1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69" name="Freeform 2146">
              <a:extLst>
                <a:ext uri="{FF2B5EF4-FFF2-40B4-BE49-F238E27FC236}">
                  <a16:creationId xmlns:a16="http://schemas.microsoft.com/office/drawing/2014/main" id="{8AB9B281-11EA-12EA-072F-F46B5CD37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7651" y="1066800"/>
              <a:ext cx="28575" cy="22225"/>
            </a:xfrm>
            <a:custGeom>
              <a:avLst/>
              <a:gdLst>
                <a:gd name="T0" fmla="*/ 15 w 18"/>
                <a:gd name="T1" fmla="*/ 14 h 14"/>
                <a:gd name="T2" fmla="*/ 10 w 18"/>
                <a:gd name="T3" fmla="*/ 14 h 14"/>
                <a:gd name="T4" fmla="*/ 9 w 18"/>
                <a:gd name="T5" fmla="*/ 14 h 14"/>
                <a:gd name="T6" fmla="*/ 7 w 18"/>
                <a:gd name="T7" fmla="*/ 13 h 14"/>
                <a:gd name="T8" fmla="*/ 2 w 18"/>
                <a:gd name="T9" fmla="*/ 10 h 14"/>
                <a:gd name="T10" fmla="*/ 1 w 18"/>
                <a:gd name="T11" fmla="*/ 8 h 14"/>
                <a:gd name="T12" fmla="*/ 0 w 18"/>
                <a:gd name="T13" fmla="*/ 4 h 14"/>
                <a:gd name="T14" fmla="*/ 1 w 18"/>
                <a:gd name="T15" fmla="*/ 2 h 14"/>
                <a:gd name="T16" fmla="*/ 3 w 18"/>
                <a:gd name="T17" fmla="*/ 1 h 14"/>
                <a:gd name="T18" fmla="*/ 7 w 18"/>
                <a:gd name="T19" fmla="*/ 0 h 14"/>
                <a:gd name="T20" fmla="*/ 10 w 18"/>
                <a:gd name="T21" fmla="*/ 1 h 14"/>
                <a:gd name="T22" fmla="*/ 14 w 18"/>
                <a:gd name="T23" fmla="*/ 3 h 14"/>
                <a:gd name="T24" fmla="*/ 15 w 18"/>
                <a:gd name="T25" fmla="*/ 8 h 14"/>
                <a:gd name="T26" fmla="*/ 18 w 18"/>
                <a:gd name="T27" fmla="*/ 12 h 14"/>
                <a:gd name="T28" fmla="*/ 16 w 18"/>
                <a:gd name="T29" fmla="*/ 14 h 14"/>
                <a:gd name="T30" fmla="*/ 15 w 18"/>
                <a:gd name="T3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" h="14">
                  <a:moveTo>
                    <a:pt x="15" y="14"/>
                  </a:moveTo>
                  <a:lnTo>
                    <a:pt x="10" y="14"/>
                  </a:lnTo>
                  <a:lnTo>
                    <a:pt x="9" y="14"/>
                  </a:lnTo>
                  <a:lnTo>
                    <a:pt x="7" y="13"/>
                  </a:lnTo>
                  <a:lnTo>
                    <a:pt x="2" y="10"/>
                  </a:lnTo>
                  <a:lnTo>
                    <a:pt x="1" y="8"/>
                  </a:lnTo>
                  <a:lnTo>
                    <a:pt x="0" y="4"/>
                  </a:lnTo>
                  <a:lnTo>
                    <a:pt x="1" y="2"/>
                  </a:lnTo>
                  <a:lnTo>
                    <a:pt x="3" y="1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4" y="3"/>
                  </a:lnTo>
                  <a:lnTo>
                    <a:pt x="15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5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70" name="Freeform 2147">
              <a:extLst>
                <a:ext uri="{FF2B5EF4-FFF2-40B4-BE49-F238E27FC236}">
                  <a16:creationId xmlns:a16="http://schemas.microsoft.com/office/drawing/2014/main" id="{CB9BB1B0-13A7-0C1E-E76E-C3170DE472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6" y="1119188"/>
              <a:ext cx="46038" cy="41275"/>
            </a:xfrm>
            <a:custGeom>
              <a:avLst/>
              <a:gdLst>
                <a:gd name="T0" fmla="*/ 0 w 29"/>
                <a:gd name="T1" fmla="*/ 17 h 26"/>
                <a:gd name="T2" fmla="*/ 4 w 29"/>
                <a:gd name="T3" fmla="*/ 26 h 26"/>
                <a:gd name="T4" fmla="*/ 5 w 29"/>
                <a:gd name="T5" fmla="*/ 26 h 26"/>
                <a:gd name="T6" fmla="*/ 10 w 29"/>
                <a:gd name="T7" fmla="*/ 24 h 26"/>
                <a:gd name="T8" fmla="*/ 15 w 29"/>
                <a:gd name="T9" fmla="*/ 24 h 26"/>
                <a:gd name="T10" fmla="*/ 16 w 29"/>
                <a:gd name="T11" fmla="*/ 24 h 26"/>
                <a:gd name="T12" fmla="*/ 13 w 29"/>
                <a:gd name="T13" fmla="*/ 18 h 26"/>
                <a:gd name="T14" fmla="*/ 13 w 29"/>
                <a:gd name="T15" fmla="*/ 17 h 26"/>
                <a:gd name="T16" fmla="*/ 15 w 29"/>
                <a:gd name="T17" fmla="*/ 17 h 26"/>
                <a:gd name="T18" fmla="*/ 17 w 29"/>
                <a:gd name="T19" fmla="*/ 16 h 26"/>
                <a:gd name="T20" fmla="*/ 21 w 29"/>
                <a:gd name="T21" fmla="*/ 15 h 26"/>
                <a:gd name="T22" fmla="*/ 22 w 29"/>
                <a:gd name="T23" fmla="*/ 14 h 26"/>
                <a:gd name="T24" fmla="*/ 22 w 29"/>
                <a:gd name="T25" fmla="*/ 11 h 26"/>
                <a:gd name="T26" fmla="*/ 24 w 29"/>
                <a:gd name="T27" fmla="*/ 9 h 26"/>
                <a:gd name="T28" fmla="*/ 25 w 29"/>
                <a:gd name="T29" fmla="*/ 8 h 26"/>
                <a:gd name="T30" fmla="*/ 27 w 29"/>
                <a:gd name="T31" fmla="*/ 8 h 26"/>
                <a:gd name="T32" fmla="*/ 29 w 29"/>
                <a:gd name="T33" fmla="*/ 9 h 26"/>
                <a:gd name="T34" fmla="*/ 29 w 29"/>
                <a:gd name="T35" fmla="*/ 8 h 26"/>
                <a:gd name="T36" fmla="*/ 29 w 29"/>
                <a:gd name="T37" fmla="*/ 1 h 26"/>
                <a:gd name="T38" fmla="*/ 29 w 29"/>
                <a:gd name="T3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9" h="26">
                  <a:moveTo>
                    <a:pt x="0" y="17"/>
                  </a:moveTo>
                  <a:lnTo>
                    <a:pt x="4" y="26"/>
                  </a:lnTo>
                  <a:lnTo>
                    <a:pt x="5" y="26"/>
                  </a:lnTo>
                  <a:lnTo>
                    <a:pt x="10" y="24"/>
                  </a:lnTo>
                  <a:lnTo>
                    <a:pt x="15" y="24"/>
                  </a:lnTo>
                  <a:lnTo>
                    <a:pt x="16" y="24"/>
                  </a:lnTo>
                  <a:lnTo>
                    <a:pt x="13" y="18"/>
                  </a:lnTo>
                  <a:lnTo>
                    <a:pt x="13" y="17"/>
                  </a:lnTo>
                  <a:lnTo>
                    <a:pt x="15" y="17"/>
                  </a:lnTo>
                  <a:lnTo>
                    <a:pt x="17" y="16"/>
                  </a:lnTo>
                  <a:lnTo>
                    <a:pt x="21" y="15"/>
                  </a:lnTo>
                  <a:lnTo>
                    <a:pt x="22" y="14"/>
                  </a:lnTo>
                  <a:lnTo>
                    <a:pt x="22" y="11"/>
                  </a:lnTo>
                  <a:lnTo>
                    <a:pt x="24" y="9"/>
                  </a:lnTo>
                  <a:lnTo>
                    <a:pt x="25" y="8"/>
                  </a:lnTo>
                  <a:lnTo>
                    <a:pt x="27" y="8"/>
                  </a:lnTo>
                  <a:lnTo>
                    <a:pt x="29" y="9"/>
                  </a:lnTo>
                  <a:lnTo>
                    <a:pt x="29" y="8"/>
                  </a:lnTo>
                  <a:lnTo>
                    <a:pt x="29" y="1"/>
                  </a:lnTo>
                  <a:lnTo>
                    <a:pt x="29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71" name="Freeform 2148">
              <a:extLst>
                <a:ext uri="{FF2B5EF4-FFF2-40B4-BE49-F238E27FC236}">
                  <a16:creationId xmlns:a16="http://schemas.microsoft.com/office/drawing/2014/main" id="{291CF5AD-DEA0-5013-190D-A6E5C9865B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8214" y="1166813"/>
              <a:ext cx="7938" cy="6350"/>
            </a:xfrm>
            <a:custGeom>
              <a:avLst/>
              <a:gdLst>
                <a:gd name="T0" fmla="*/ 2 w 5"/>
                <a:gd name="T1" fmla="*/ 4 h 4"/>
                <a:gd name="T2" fmla="*/ 0 w 5"/>
                <a:gd name="T3" fmla="*/ 2 h 4"/>
                <a:gd name="T4" fmla="*/ 3 w 5"/>
                <a:gd name="T5" fmla="*/ 0 h 4"/>
                <a:gd name="T6" fmla="*/ 5 w 5"/>
                <a:gd name="T7" fmla="*/ 0 h 4"/>
                <a:gd name="T8" fmla="*/ 5 w 5"/>
                <a:gd name="T9" fmla="*/ 2 h 4"/>
                <a:gd name="T10" fmla="*/ 3 w 5"/>
                <a:gd name="T11" fmla="*/ 3 h 4"/>
                <a:gd name="T12" fmla="*/ 2 w 5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4">
                  <a:moveTo>
                    <a:pt x="2" y="4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2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72" name="Freeform 2149">
              <a:extLst>
                <a:ext uri="{FF2B5EF4-FFF2-40B4-BE49-F238E27FC236}">
                  <a16:creationId xmlns:a16="http://schemas.microsoft.com/office/drawing/2014/main" id="{61156782-B898-5DB9-21A0-FC6EC023B1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726" y="1076325"/>
              <a:ext cx="9525" cy="6350"/>
            </a:xfrm>
            <a:custGeom>
              <a:avLst/>
              <a:gdLst>
                <a:gd name="T0" fmla="*/ 3 w 6"/>
                <a:gd name="T1" fmla="*/ 4 h 4"/>
                <a:gd name="T2" fmla="*/ 0 w 6"/>
                <a:gd name="T3" fmla="*/ 3 h 4"/>
                <a:gd name="T4" fmla="*/ 0 w 6"/>
                <a:gd name="T5" fmla="*/ 1 h 4"/>
                <a:gd name="T6" fmla="*/ 2 w 6"/>
                <a:gd name="T7" fmla="*/ 0 h 4"/>
                <a:gd name="T8" fmla="*/ 3 w 6"/>
                <a:gd name="T9" fmla="*/ 0 h 4"/>
                <a:gd name="T10" fmla="*/ 6 w 6"/>
                <a:gd name="T11" fmla="*/ 0 h 4"/>
                <a:gd name="T12" fmla="*/ 6 w 6"/>
                <a:gd name="T13" fmla="*/ 2 h 4"/>
                <a:gd name="T14" fmla="*/ 4 w 6"/>
                <a:gd name="T15" fmla="*/ 3 h 4"/>
                <a:gd name="T16" fmla="*/ 3 w 6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4">
                  <a:moveTo>
                    <a:pt x="3" y="4"/>
                  </a:move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4" y="3"/>
                  </a:lnTo>
                  <a:lnTo>
                    <a:pt x="3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73" name="Freeform 2150">
              <a:extLst>
                <a:ext uri="{FF2B5EF4-FFF2-40B4-BE49-F238E27FC236}">
                  <a16:creationId xmlns:a16="http://schemas.microsoft.com/office/drawing/2014/main" id="{B33FBED6-4D5A-104B-09E7-C05A82C15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351" y="1052513"/>
              <a:ext cx="28575" cy="26988"/>
            </a:xfrm>
            <a:custGeom>
              <a:avLst/>
              <a:gdLst>
                <a:gd name="T0" fmla="*/ 3 w 18"/>
                <a:gd name="T1" fmla="*/ 17 h 17"/>
                <a:gd name="T2" fmla="*/ 4 w 18"/>
                <a:gd name="T3" fmla="*/ 17 h 17"/>
                <a:gd name="T4" fmla="*/ 4 w 18"/>
                <a:gd name="T5" fmla="*/ 16 h 17"/>
                <a:gd name="T6" fmla="*/ 6 w 18"/>
                <a:gd name="T7" fmla="*/ 16 h 17"/>
                <a:gd name="T8" fmla="*/ 7 w 18"/>
                <a:gd name="T9" fmla="*/ 15 h 17"/>
                <a:gd name="T10" fmla="*/ 10 w 18"/>
                <a:gd name="T11" fmla="*/ 13 h 17"/>
                <a:gd name="T12" fmla="*/ 13 w 18"/>
                <a:gd name="T13" fmla="*/ 13 h 17"/>
                <a:gd name="T14" fmla="*/ 16 w 18"/>
                <a:gd name="T15" fmla="*/ 13 h 17"/>
                <a:gd name="T16" fmla="*/ 18 w 18"/>
                <a:gd name="T17" fmla="*/ 13 h 17"/>
                <a:gd name="T18" fmla="*/ 14 w 18"/>
                <a:gd name="T19" fmla="*/ 10 h 17"/>
                <a:gd name="T20" fmla="*/ 13 w 18"/>
                <a:gd name="T21" fmla="*/ 6 h 17"/>
                <a:gd name="T22" fmla="*/ 10 w 18"/>
                <a:gd name="T23" fmla="*/ 1 h 17"/>
                <a:gd name="T24" fmla="*/ 9 w 18"/>
                <a:gd name="T25" fmla="*/ 0 h 17"/>
                <a:gd name="T26" fmla="*/ 8 w 18"/>
                <a:gd name="T27" fmla="*/ 0 h 17"/>
                <a:gd name="T28" fmla="*/ 7 w 18"/>
                <a:gd name="T29" fmla="*/ 0 h 17"/>
                <a:gd name="T30" fmla="*/ 6 w 18"/>
                <a:gd name="T31" fmla="*/ 1 h 17"/>
                <a:gd name="T32" fmla="*/ 1 w 18"/>
                <a:gd name="T33" fmla="*/ 1 h 17"/>
                <a:gd name="T34" fmla="*/ 0 w 18"/>
                <a:gd name="T35" fmla="*/ 3 h 17"/>
                <a:gd name="T36" fmla="*/ 1 w 18"/>
                <a:gd name="T37" fmla="*/ 4 h 17"/>
                <a:gd name="T38" fmla="*/ 2 w 18"/>
                <a:gd name="T39" fmla="*/ 5 h 17"/>
                <a:gd name="T40" fmla="*/ 2 w 18"/>
                <a:gd name="T41" fmla="*/ 6 h 17"/>
                <a:gd name="T42" fmla="*/ 6 w 18"/>
                <a:gd name="T43" fmla="*/ 6 h 17"/>
                <a:gd name="T44" fmla="*/ 7 w 18"/>
                <a:gd name="T45" fmla="*/ 6 h 17"/>
                <a:gd name="T46" fmla="*/ 8 w 18"/>
                <a:gd name="T47" fmla="*/ 6 h 17"/>
                <a:gd name="T48" fmla="*/ 7 w 18"/>
                <a:gd name="T49" fmla="*/ 7 h 17"/>
                <a:gd name="T50" fmla="*/ 6 w 18"/>
                <a:gd name="T51" fmla="*/ 7 h 17"/>
                <a:gd name="T52" fmla="*/ 3 w 18"/>
                <a:gd name="T53" fmla="*/ 7 h 17"/>
                <a:gd name="T54" fmla="*/ 1 w 18"/>
                <a:gd name="T55" fmla="*/ 7 h 17"/>
                <a:gd name="T56" fmla="*/ 1 w 18"/>
                <a:gd name="T57" fmla="*/ 9 h 17"/>
                <a:gd name="T58" fmla="*/ 1 w 18"/>
                <a:gd name="T59" fmla="*/ 10 h 17"/>
                <a:gd name="T60" fmla="*/ 2 w 18"/>
                <a:gd name="T61" fmla="*/ 10 h 17"/>
                <a:gd name="T62" fmla="*/ 3 w 18"/>
                <a:gd name="T63" fmla="*/ 11 h 17"/>
                <a:gd name="T64" fmla="*/ 6 w 18"/>
                <a:gd name="T65" fmla="*/ 9 h 17"/>
                <a:gd name="T66" fmla="*/ 8 w 18"/>
                <a:gd name="T67" fmla="*/ 9 h 17"/>
                <a:gd name="T68" fmla="*/ 9 w 18"/>
                <a:gd name="T69" fmla="*/ 10 h 17"/>
                <a:gd name="T70" fmla="*/ 9 w 18"/>
                <a:gd name="T71" fmla="*/ 11 h 17"/>
                <a:gd name="T72" fmla="*/ 9 w 18"/>
                <a:gd name="T73" fmla="*/ 12 h 17"/>
                <a:gd name="T74" fmla="*/ 7 w 18"/>
                <a:gd name="T75" fmla="*/ 12 h 17"/>
                <a:gd name="T76" fmla="*/ 6 w 18"/>
                <a:gd name="T77" fmla="*/ 12 h 17"/>
                <a:gd name="T78" fmla="*/ 4 w 18"/>
                <a:gd name="T79" fmla="*/ 13 h 17"/>
                <a:gd name="T80" fmla="*/ 4 w 18"/>
                <a:gd name="T81" fmla="*/ 15 h 17"/>
                <a:gd name="T82" fmla="*/ 3 w 18"/>
                <a:gd name="T83" fmla="*/ 15 h 17"/>
                <a:gd name="T84" fmla="*/ 3 w 18"/>
                <a:gd name="T85" fmla="*/ 13 h 17"/>
                <a:gd name="T86" fmla="*/ 3 w 18"/>
                <a:gd name="T87" fmla="*/ 12 h 17"/>
                <a:gd name="T88" fmla="*/ 2 w 18"/>
                <a:gd name="T89" fmla="*/ 11 h 17"/>
                <a:gd name="T90" fmla="*/ 2 w 18"/>
                <a:gd name="T91" fmla="*/ 12 h 17"/>
                <a:gd name="T92" fmla="*/ 2 w 18"/>
                <a:gd name="T93" fmla="*/ 13 h 17"/>
                <a:gd name="T94" fmla="*/ 3 w 18"/>
                <a:gd name="T95" fmla="*/ 16 h 17"/>
                <a:gd name="T96" fmla="*/ 3 w 18"/>
                <a:gd name="T97" fmla="*/ 17 h 17"/>
                <a:gd name="T98" fmla="*/ 3 w 18"/>
                <a:gd name="T9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" h="17">
                  <a:moveTo>
                    <a:pt x="3" y="17"/>
                  </a:moveTo>
                  <a:lnTo>
                    <a:pt x="4" y="17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7" y="15"/>
                  </a:lnTo>
                  <a:lnTo>
                    <a:pt x="10" y="13"/>
                  </a:lnTo>
                  <a:lnTo>
                    <a:pt x="13" y="13"/>
                  </a:lnTo>
                  <a:lnTo>
                    <a:pt x="16" y="13"/>
                  </a:lnTo>
                  <a:lnTo>
                    <a:pt x="18" y="13"/>
                  </a:lnTo>
                  <a:lnTo>
                    <a:pt x="14" y="10"/>
                  </a:lnTo>
                  <a:lnTo>
                    <a:pt x="13" y="6"/>
                  </a:lnTo>
                  <a:lnTo>
                    <a:pt x="10" y="1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1"/>
                  </a:lnTo>
                  <a:lnTo>
                    <a:pt x="1" y="1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2" y="6"/>
                  </a:lnTo>
                  <a:lnTo>
                    <a:pt x="6" y="6"/>
                  </a:lnTo>
                  <a:lnTo>
                    <a:pt x="7" y="6"/>
                  </a:lnTo>
                  <a:lnTo>
                    <a:pt x="8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3" y="7"/>
                  </a:lnTo>
                  <a:lnTo>
                    <a:pt x="1" y="7"/>
                  </a:lnTo>
                  <a:lnTo>
                    <a:pt x="1" y="9"/>
                  </a:lnTo>
                  <a:lnTo>
                    <a:pt x="1" y="10"/>
                  </a:lnTo>
                  <a:lnTo>
                    <a:pt x="2" y="10"/>
                  </a:lnTo>
                  <a:lnTo>
                    <a:pt x="3" y="11"/>
                  </a:lnTo>
                  <a:lnTo>
                    <a:pt x="6" y="9"/>
                  </a:lnTo>
                  <a:lnTo>
                    <a:pt x="8" y="9"/>
                  </a:lnTo>
                  <a:lnTo>
                    <a:pt x="9" y="10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7" y="12"/>
                  </a:lnTo>
                  <a:lnTo>
                    <a:pt x="6" y="12"/>
                  </a:lnTo>
                  <a:lnTo>
                    <a:pt x="4" y="13"/>
                  </a:lnTo>
                  <a:lnTo>
                    <a:pt x="4" y="15"/>
                  </a:lnTo>
                  <a:lnTo>
                    <a:pt x="3" y="15"/>
                  </a:lnTo>
                  <a:lnTo>
                    <a:pt x="3" y="13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2" y="13"/>
                  </a:lnTo>
                  <a:lnTo>
                    <a:pt x="3" y="16"/>
                  </a:lnTo>
                  <a:lnTo>
                    <a:pt x="3" y="17"/>
                  </a:lnTo>
                  <a:lnTo>
                    <a:pt x="3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74" name="Freeform 2151">
              <a:extLst>
                <a:ext uri="{FF2B5EF4-FFF2-40B4-BE49-F238E27FC236}">
                  <a16:creationId xmlns:a16="http://schemas.microsoft.com/office/drawing/2014/main" id="{1860C4E5-0C64-6B0B-0DA8-E1D6517A7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5851" y="962025"/>
              <a:ext cx="153988" cy="219075"/>
            </a:xfrm>
            <a:custGeom>
              <a:avLst/>
              <a:gdLst>
                <a:gd name="T0" fmla="*/ 0 w 97"/>
                <a:gd name="T1" fmla="*/ 129 h 138"/>
                <a:gd name="T2" fmla="*/ 3 w 97"/>
                <a:gd name="T3" fmla="*/ 120 h 138"/>
                <a:gd name="T4" fmla="*/ 7 w 97"/>
                <a:gd name="T5" fmla="*/ 116 h 138"/>
                <a:gd name="T6" fmla="*/ 12 w 97"/>
                <a:gd name="T7" fmla="*/ 105 h 138"/>
                <a:gd name="T8" fmla="*/ 13 w 97"/>
                <a:gd name="T9" fmla="*/ 99 h 138"/>
                <a:gd name="T10" fmla="*/ 23 w 97"/>
                <a:gd name="T11" fmla="*/ 88 h 138"/>
                <a:gd name="T12" fmla="*/ 25 w 97"/>
                <a:gd name="T13" fmla="*/ 91 h 138"/>
                <a:gd name="T14" fmla="*/ 29 w 97"/>
                <a:gd name="T15" fmla="*/ 91 h 138"/>
                <a:gd name="T16" fmla="*/ 30 w 97"/>
                <a:gd name="T17" fmla="*/ 86 h 138"/>
                <a:gd name="T18" fmla="*/ 31 w 97"/>
                <a:gd name="T19" fmla="*/ 81 h 138"/>
                <a:gd name="T20" fmla="*/ 46 w 97"/>
                <a:gd name="T21" fmla="*/ 70 h 138"/>
                <a:gd name="T22" fmla="*/ 60 w 97"/>
                <a:gd name="T23" fmla="*/ 63 h 138"/>
                <a:gd name="T24" fmla="*/ 67 w 97"/>
                <a:gd name="T25" fmla="*/ 57 h 138"/>
                <a:gd name="T26" fmla="*/ 62 w 97"/>
                <a:gd name="T27" fmla="*/ 42 h 138"/>
                <a:gd name="T28" fmla="*/ 62 w 97"/>
                <a:gd name="T29" fmla="*/ 31 h 138"/>
                <a:gd name="T30" fmla="*/ 64 w 97"/>
                <a:gd name="T31" fmla="*/ 21 h 138"/>
                <a:gd name="T32" fmla="*/ 66 w 97"/>
                <a:gd name="T33" fmla="*/ 16 h 138"/>
                <a:gd name="T34" fmla="*/ 74 w 97"/>
                <a:gd name="T35" fmla="*/ 8 h 138"/>
                <a:gd name="T36" fmla="*/ 80 w 97"/>
                <a:gd name="T37" fmla="*/ 1 h 138"/>
                <a:gd name="T38" fmla="*/ 71 w 97"/>
                <a:gd name="T39" fmla="*/ 15 h 138"/>
                <a:gd name="T40" fmla="*/ 65 w 97"/>
                <a:gd name="T41" fmla="*/ 22 h 138"/>
                <a:gd name="T42" fmla="*/ 65 w 97"/>
                <a:gd name="T43" fmla="*/ 36 h 138"/>
                <a:gd name="T44" fmla="*/ 67 w 97"/>
                <a:gd name="T45" fmla="*/ 51 h 138"/>
                <a:gd name="T46" fmla="*/ 77 w 97"/>
                <a:gd name="T47" fmla="*/ 46 h 138"/>
                <a:gd name="T48" fmla="*/ 84 w 97"/>
                <a:gd name="T49" fmla="*/ 49 h 138"/>
                <a:gd name="T50" fmla="*/ 89 w 97"/>
                <a:gd name="T51" fmla="*/ 49 h 138"/>
                <a:gd name="T52" fmla="*/ 89 w 97"/>
                <a:gd name="T53" fmla="*/ 45 h 138"/>
                <a:gd name="T54" fmla="*/ 95 w 97"/>
                <a:gd name="T55" fmla="*/ 49 h 138"/>
                <a:gd name="T56" fmla="*/ 97 w 97"/>
                <a:gd name="T57" fmla="*/ 52 h 138"/>
                <a:gd name="T58" fmla="*/ 91 w 97"/>
                <a:gd name="T59" fmla="*/ 49 h 138"/>
                <a:gd name="T60" fmla="*/ 86 w 97"/>
                <a:gd name="T61" fmla="*/ 51 h 138"/>
                <a:gd name="T62" fmla="*/ 92 w 97"/>
                <a:gd name="T63" fmla="*/ 54 h 138"/>
                <a:gd name="T64" fmla="*/ 86 w 97"/>
                <a:gd name="T65" fmla="*/ 57 h 138"/>
                <a:gd name="T66" fmla="*/ 91 w 97"/>
                <a:gd name="T67" fmla="*/ 61 h 138"/>
                <a:gd name="T68" fmla="*/ 97 w 97"/>
                <a:gd name="T69" fmla="*/ 5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7" h="138">
                  <a:moveTo>
                    <a:pt x="1" y="138"/>
                  </a:moveTo>
                  <a:lnTo>
                    <a:pt x="0" y="129"/>
                  </a:lnTo>
                  <a:lnTo>
                    <a:pt x="1" y="125"/>
                  </a:lnTo>
                  <a:lnTo>
                    <a:pt x="3" y="120"/>
                  </a:lnTo>
                  <a:lnTo>
                    <a:pt x="7" y="116"/>
                  </a:lnTo>
                  <a:lnTo>
                    <a:pt x="7" y="116"/>
                  </a:lnTo>
                  <a:lnTo>
                    <a:pt x="9" y="110"/>
                  </a:lnTo>
                  <a:lnTo>
                    <a:pt x="12" y="105"/>
                  </a:lnTo>
                  <a:lnTo>
                    <a:pt x="12" y="102"/>
                  </a:lnTo>
                  <a:lnTo>
                    <a:pt x="13" y="99"/>
                  </a:lnTo>
                  <a:lnTo>
                    <a:pt x="20" y="90"/>
                  </a:lnTo>
                  <a:lnTo>
                    <a:pt x="23" y="88"/>
                  </a:lnTo>
                  <a:lnTo>
                    <a:pt x="25" y="90"/>
                  </a:lnTo>
                  <a:lnTo>
                    <a:pt x="25" y="91"/>
                  </a:lnTo>
                  <a:lnTo>
                    <a:pt x="28" y="92"/>
                  </a:lnTo>
                  <a:lnTo>
                    <a:pt x="29" y="91"/>
                  </a:lnTo>
                  <a:lnTo>
                    <a:pt x="31" y="87"/>
                  </a:lnTo>
                  <a:lnTo>
                    <a:pt x="30" y="86"/>
                  </a:lnTo>
                  <a:lnTo>
                    <a:pt x="30" y="84"/>
                  </a:lnTo>
                  <a:lnTo>
                    <a:pt x="31" y="81"/>
                  </a:lnTo>
                  <a:lnTo>
                    <a:pt x="38" y="75"/>
                  </a:lnTo>
                  <a:lnTo>
                    <a:pt x="46" y="70"/>
                  </a:lnTo>
                  <a:lnTo>
                    <a:pt x="50" y="67"/>
                  </a:lnTo>
                  <a:lnTo>
                    <a:pt x="60" y="63"/>
                  </a:lnTo>
                  <a:lnTo>
                    <a:pt x="67" y="58"/>
                  </a:lnTo>
                  <a:lnTo>
                    <a:pt x="67" y="57"/>
                  </a:lnTo>
                  <a:lnTo>
                    <a:pt x="66" y="54"/>
                  </a:lnTo>
                  <a:lnTo>
                    <a:pt x="62" y="42"/>
                  </a:lnTo>
                  <a:lnTo>
                    <a:pt x="64" y="39"/>
                  </a:lnTo>
                  <a:lnTo>
                    <a:pt x="62" y="31"/>
                  </a:lnTo>
                  <a:lnTo>
                    <a:pt x="64" y="26"/>
                  </a:lnTo>
                  <a:lnTo>
                    <a:pt x="64" y="21"/>
                  </a:lnTo>
                  <a:lnTo>
                    <a:pt x="64" y="19"/>
                  </a:lnTo>
                  <a:lnTo>
                    <a:pt x="66" y="16"/>
                  </a:lnTo>
                  <a:lnTo>
                    <a:pt x="70" y="14"/>
                  </a:lnTo>
                  <a:lnTo>
                    <a:pt x="74" y="8"/>
                  </a:lnTo>
                  <a:lnTo>
                    <a:pt x="79" y="0"/>
                  </a:lnTo>
                  <a:lnTo>
                    <a:pt x="80" y="1"/>
                  </a:lnTo>
                  <a:lnTo>
                    <a:pt x="78" y="6"/>
                  </a:lnTo>
                  <a:lnTo>
                    <a:pt x="71" y="15"/>
                  </a:lnTo>
                  <a:lnTo>
                    <a:pt x="66" y="19"/>
                  </a:lnTo>
                  <a:lnTo>
                    <a:pt x="65" y="22"/>
                  </a:lnTo>
                  <a:lnTo>
                    <a:pt x="65" y="30"/>
                  </a:lnTo>
                  <a:lnTo>
                    <a:pt x="65" y="36"/>
                  </a:lnTo>
                  <a:lnTo>
                    <a:pt x="65" y="40"/>
                  </a:lnTo>
                  <a:lnTo>
                    <a:pt x="67" y="51"/>
                  </a:lnTo>
                  <a:lnTo>
                    <a:pt x="68" y="52"/>
                  </a:lnTo>
                  <a:lnTo>
                    <a:pt x="77" y="46"/>
                  </a:lnTo>
                  <a:lnTo>
                    <a:pt x="79" y="46"/>
                  </a:lnTo>
                  <a:lnTo>
                    <a:pt x="84" y="49"/>
                  </a:lnTo>
                  <a:lnTo>
                    <a:pt x="86" y="49"/>
                  </a:lnTo>
                  <a:lnTo>
                    <a:pt x="89" y="49"/>
                  </a:lnTo>
                  <a:lnTo>
                    <a:pt x="90" y="48"/>
                  </a:lnTo>
                  <a:lnTo>
                    <a:pt x="89" y="45"/>
                  </a:lnTo>
                  <a:lnTo>
                    <a:pt x="88" y="44"/>
                  </a:lnTo>
                  <a:lnTo>
                    <a:pt x="95" y="49"/>
                  </a:lnTo>
                  <a:lnTo>
                    <a:pt x="97" y="51"/>
                  </a:lnTo>
                  <a:lnTo>
                    <a:pt x="97" y="52"/>
                  </a:lnTo>
                  <a:lnTo>
                    <a:pt x="94" y="50"/>
                  </a:lnTo>
                  <a:lnTo>
                    <a:pt x="91" y="49"/>
                  </a:lnTo>
                  <a:lnTo>
                    <a:pt x="89" y="50"/>
                  </a:lnTo>
                  <a:lnTo>
                    <a:pt x="86" y="51"/>
                  </a:lnTo>
                  <a:lnTo>
                    <a:pt x="86" y="54"/>
                  </a:lnTo>
                  <a:lnTo>
                    <a:pt x="92" y="54"/>
                  </a:lnTo>
                  <a:lnTo>
                    <a:pt x="94" y="57"/>
                  </a:lnTo>
                  <a:lnTo>
                    <a:pt x="86" y="57"/>
                  </a:lnTo>
                  <a:lnTo>
                    <a:pt x="88" y="61"/>
                  </a:lnTo>
                  <a:lnTo>
                    <a:pt x="91" y="61"/>
                  </a:lnTo>
                  <a:lnTo>
                    <a:pt x="97" y="60"/>
                  </a:lnTo>
                  <a:lnTo>
                    <a:pt x="97" y="5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75" name="Freeform 2152">
              <a:extLst>
                <a:ext uri="{FF2B5EF4-FFF2-40B4-BE49-F238E27FC236}">
                  <a16:creationId xmlns:a16="http://schemas.microsoft.com/office/drawing/2014/main" id="{4CE6FE87-C83F-3F27-3457-AD03884C4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6601" y="1069975"/>
              <a:ext cx="14288" cy="25400"/>
            </a:xfrm>
            <a:custGeom>
              <a:avLst/>
              <a:gdLst>
                <a:gd name="T0" fmla="*/ 5 w 9"/>
                <a:gd name="T1" fmla="*/ 16 h 16"/>
                <a:gd name="T2" fmla="*/ 4 w 9"/>
                <a:gd name="T3" fmla="*/ 14 h 16"/>
                <a:gd name="T4" fmla="*/ 4 w 9"/>
                <a:gd name="T5" fmla="*/ 12 h 16"/>
                <a:gd name="T6" fmla="*/ 2 w 9"/>
                <a:gd name="T7" fmla="*/ 8 h 16"/>
                <a:gd name="T8" fmla="*/ 0 w 9"/>
                <a:gd name="T9" fmla="*/ 4 h 16"/>
                <a:gd name="T10" fmla="*/ 2 w 9"/>
                <a:gd name="T11" fmla="*/ 1 h 16"/>
                <a:gd name="T12" fmla="*/ 3 w 9"/>
                <a:gd name="T13" fmla="*/ 0 h 16"/>
                <a:gd name="T14" fmla="*/ 5 w 9"/>
                <a:gd name="T15" fmla="*/ 1 h 16"/>
                <a:gd name="T16" fmla="*/ 6 w 9"/>
                <a:gd name="T17" fmla="*/ 4 h 16"/>
                <a:gd name="T18" fmla="*/ 8 w 9"/>
                <a:gd name="T19" fmla="*/ 7 h 16"/>
                <a:gd name="T20" fmla="*/ 9 w 9"/>
                <a:gd name="T21" fmla="*/ 10 h 16"/>
                <a:gd name="T22" fmla="*/ 9 w 9"/>
                <a:gd name="T23" fmla="*/ 12 h 16"/>
                <a:gd name="T24" fmla="*/ 8 w 9"/>
                <a:gd name="T25" fmla="*/ 14 h 16"/>
                <a:gd name="T26" fmla="*/ 6 w 9"/>
                <a:gd name="T27" fmla="*/ 16 h 16"/>
                <a:gd name="T28" fmla="*/ 5 w 9"/>
                <a:gd name="T2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" h="16">
                  <a:moveTo>
                    <a:pt x="5" y="16"/>
                  </a:moveTo>
                  <a:lnTo>
                    <a:pt x="4" y="14"/>
                  </a:lnTo>
                  <a:lnTo>
                    <a:pt x="4" y="12"/>
                  </a:lnTo>
                  <a:lnTo>
                    <a:pt x="2" y="8"/>
                  </a:lnTo>
                  <a:lnTo>
                    <a:pt x="0" y="4"/>
                  </a:lnTo>
                  <a:lnTo>
                    <a:pt x="2" y="1"/>
                  </a:lnTo>
                  <a:lnTo>
                    <a:pt x="3" y="0"/>
                  </a:lnTo>
                  <a:lnTo>
                    <a:pt x="5" y="1"/>
                  </a:lnTo>
                  <a:lnTo>
                    <a:pt x="6" y="4"/>
                  </a:lnTo>
                  <a:lnTo>
                    <a:pt x="8" y="7"/>
                  </a:lnTo>
                  <a:lnTo>
                    <a:pt x="9" y="10"/>
                  </a:lnTo>
                  <a:lnTo>
                    <a:pt x="9" y="12"/>
                  </a:lnTo>
                  <a:lnTo>
                    <a:pt x="8" y="14"/>
                  </a:lnTo>
                  <a:lnTo>
                    <a:pt x="6" y="16"/>
                  </a:lnTo>
                  <a:lnTo>
                    <a:pt x="5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76" name="Freeform 2153">
              <a:extLst>
                <a:ext uri="{FF2B5EF4-FFF2-40B4-BE49-F238E27FC236}">
                  <a16:creationId xmlns:a16="http://schemas.microsoft.com/office/drawing/2014/main" id="{24E65D6A-DEB8-752F-84FD-FCB9F9E243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876" y="1076325"/>
              <a:ext cx="22225" cy="23813"/>
            </a:xfrm>
            <a:custGeom>
              <a:avLst/>
              <a:gdLst>
                <a:gd name="T0" fmla="*/ 12 w 14"/>
                <a:gd name="T1" fmla="*/ 15 h 15"/>
                <a:gd name="T2" fmla="*/ 12 w 14"/>
                <a:gd name="T3" fmla="*/ 15 h 15"/>
                <a:gd name="T4" fmla="*/ 14 w 14"/>
                <a:gd name="T5" fmla="*/ 15 h 15"/>
                <a:gd name="T6" fmla="*/ 14 w 14"/>
                <a:gd name="T7" fmla="*/ 14 h 15"/>
                <a:gd name="T8" fmla="*/ 12 w 14"/>
                <a:gd name="T9" fmla="*/ 2 h 15"/>
                <a:gd name="T10" fmla="*/ 12 w 14"/>
                <a:gd name="T11" fmla="*/ 1 h 15"/>
                <a:gd name="T12" fmla="*/ 10 w 14"/>
                <a:gd name="T13" fmla="*/ 0 h 15"/>
                <a:gd name="T14" fmla="*/ 8 w 14"/>
                <a:gd name="T15" fmla="*/ 0 h 15"/>
                <a:gd name="T16" fmla="*/ 2 w 14"/>
                <a:gd name="T17" fmla="*/ 1 h 15"/>
                <a:gd name="T18" fmla="*/ 0 w 14"/>
                <a:gd name="T19" fmla="*/ 2 h 15"/>
                <a:gd name="T20" fmla="*/ 7 w 14"/>
                <a:gd name="T21" fmla="*/ 1 h 15"/>
                <a:gd name="T22" fmla="*/ 7 w 14"/>
                <a:gd name="T23" fmla="*/ 2 h 15"/>
                <a:gd name="T24" fmla="*/ 8 w 14"/>
                <a:gd name="T25" fmla="*/ 3 h 15"/>
                <a:gd name="T26" fmla="*/ 8 w 14"/>
                <a:gd name="T27" fmla="*/ 4 h 15"/>
                <a:gd name="T28" fmla="*/ 9 w 14"/>
                <a:gd name="T29" fmla="*/ 7 h 15"/>
                <a:gd name="T30" fmla="*/ 9 w 14"/>
                <a:gd name="T31" fmla="*/ 8 h 15"/>
                <a:gd name="T32" fmla="*/ 9 w 14"/>
                <a:gd name="T33" fmla="*/ 10 h 15"/>
                <a:gd name="T34" fmla="*/ 10 w 14"/>
                <a:gd name="T35" fmla="*/ 14 h 15"/>
                <a:gd name="T36" fmla="*/ 10 w 14"/>
                <a:gd name="T37" fmla="*/ 15 h 15"/>
                <a:gd name="T38" fmla="*/ 12 w 14"/>
                <a:gd name="T3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" h="15">
                  <a:moveTo>
                    <a:pt x="12" y="15"/>
                  </a:moveTo>
                  <a:lnTo>
                    <a:pt x="12" y="15"/>
                  </a:lnTo>
                  <a:lnTo>
                    <a:pt x="14" y="15"/>
                  </a:lnTo>
                  <a:lnTo>
                    <a:pt x="14" y="14"/>
                  </a:lnTo>
                  <a:lnTo>
                    <a:pt x="12" y="2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7" y="1"/>
                  </a:lnTo>
                  <a:lnTo>
                    <a:pt x="7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9" y="7"/>
                  </a:lnTo>
                  <a:lnTo>
                    <a:pt x="9" y="8"/>
                  </a:lnTo>
                  <a:lnTo>
                    <a:pt x="9" y="10"/>
                  </a:lnTo>
                  <a:lnTo>
                    <a:pt x="10" y="14"/>
                  </a:lnTo>
                  <a:lnTo>
                    <a:pt x="10" y="15"/>
                  </a:lnTo>
                  <a:lnTo>
                    <a:pt x="12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77" name="Freeform 2154">
              <a:extLst>
                <a:ext uri="{FF2B5EF4-FFF2-40B4-BE49-F238E27FC236}">
                  <a16:creationId xmlns:a16="http://schemas.microsoft.com/office/drawing/2014/main" id="{A2303424-6B67-4CDD-F445-6F4492AC4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789" y="1095375"/>
              <a:ext cx="12700" cy="14288"/>
            </a:xfrm>
            <a:custGeom>
              <a:avLst/>
              <a:gdLst>
                <a:gd name="T0" fmla="*/ 5 w 8"/>
                <a:gd name="T1" fmla="*/ 9 h 9"/>
                <a:gd name="T2" fmla="*/ 3 w 8"/>
                <a:gd name="T3" fmla="*/ 8 h 9"/>
                <a:gd name="T4" fmla="*/ 1 w 8"/>
                <a:gd name="T5" fmla="*/ 6 h 9"/>
                <a:gd name="T6" fmla="*/ 1 w 8"/>
                <a:gd name="T7" fmla="*/ 3 h 9"/>
                <a:gd name="T8" fmla="*/ 0 w 8"/>
                <a:gd name="T9" fmla="*/ 1 h 9"/>
                <a:gd name="T10" fmla="*/ 1 w 8"/>
                <a:gd name="T11" fmla="*/ 1 h 9"/>
                <a:gd name="T12" fmla="*/ 2 w 8"/>
                <a:gd name="T13" fmla="*/ 0 h 9"/>
                <a:gd name="T14" fmla="*/ 3 w 8"/>
                <a:gd name="T15" fmla="*/ 1 h 9"/>
                <a:gd name="T16" fmla="*/ 6 w 8"/>
                <a:gd name="T17" fmla="*/ 2 h 9"/>
                <a:gd name="T18" fmla="*/ 8 w 8"/>
                <a:gd name="T19" fmla="*/ 3 h 9"/>
                <a:gd name="T20" fmla="*/ 8 w 8"/>
                <a:gd name="T21" fmla="*/ 6 h 9"/>
                <a:gd name="T22" fmla="*/ 8 w 8"/>
                <a:gd name="T23" fmla="*/ 7 h 9"/>
                <a:gd name="T24" fmla="*/ 7 w 8"/>
                <a:gd name="T25" fmla="*/ 8 h 9"/>
                <a:gd name="T26" fmla="*/ 5 w 8"/>
                <a:gd name="T2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9">
                  <a:moveTo>
                    <a:pt x="5" y="9"/>
                  </a:moveTo>
                  <a:lnTo>
                    <a:pt x="3" y="8"/>
                  </a:lnTo>
                  <a:lnTo>
                    <a:pt x="1" y="6"/>
                  </a:lnTo>
                  <a:lnTo>
                    <a:pt x="1" y="3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1"/>
                  </a:lnTo>
                  <a:lnTo>
                    <a:pt x="6" y="2"/>
                  </a:lnTo>
                  <a:lnTo>
                    <a:pt x="8" y="3"/>
                  </a:lnTo>
                  <a:lnTo>
                    <a:pt x="8" y="6"/>
                  </a:lnTo>
                  <a:lnTo>
                    <a:pt x="8" y="7"/>
                  </a:lnTo>
                  <a:lnTo>
                    <a:pt x="7" y="8"/>
                  </a:lnTo>
                  <a:lnTo>
                    <a:pt x="5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78" name="Freeform 2155">
              <a:extLst>
                <a:ext uri="{FF2B5EF4-FFF2-40B4-BE49-F238E27FC236}">
                  <a16:creationId xmlns:a16="http://schemas.microsoft.com/office/drawing/2014/main" id="{2E78C98D-8768-280A-FD7A-26E629FE40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2226" y="1204913"/>
              <a:ext cx="12700" cy="12700"/>
            </a:xfrm>
            <a:custGeom>
              <a:avLst/>
              <a:gdLst>
                <a:gd name="T0" fmla="*/ 2 w 8"/>
                <a:gd name="T1" fmla="*/ 8 h 8"/>
                <a:gd name="T2" fmla="*/ 0 w 8"/>
                <a:gd name="T3" fmla="*/ 6 h 8"/>
                <a:gd name="T4" fmla="*/ 0 w 8"/>
                <a:gd name="T5" fmla="*/ 5 h 8"/>
                <a:gd name="T6" fmla="*/ 0 w 8"/>
                <a:gd name="T7" fmla="*/ 3 h 8"/>
                <a:gd name="T8" fmla="*/ 3 w 8"/>
                <a:gd name="T9" fmla="*/ 2 h 8"/>
                <a:gd name="T10" fmla="*/ 7 w 8"/>
                <a:gd name="T11" fmla="*/ 0 h 8"/>
                <a:gd name="T12" fmla="*/ 8 w 8"/>
                <a:gd name="T13" fmla="*/ 2 h 8"/>
                <a:gd name="T14" fmla="*/ 8 w 8"/>
                <a:gd name="T15" fmla="*/ 4 h 8"/>
                <a:gd name="T16" fmla="*/ 7 w 8"/>
                <a:gd name="T17" fmla="*/ 6 h 8"/>
                <a:gd name="T18" fmla="*/ 4 w 8"/>
                <a:gd name="T19" fmla="*/ 8 h 8"/>
                <a:gd name="T20" fmla="*/ 2 w 8"/>
                <a:gd name="T2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8">
                  <a:moveTo>
                    <a:pt x="2" y="8"/>
                  </a:move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2"/>
                  </a:lnTo>
                  <a:lnTo>
                    <a:pt x="7" y="0"/>
                  </a:lnTo>
                  <a:lnTo>
                    <a:pt x="8" y="2"/>
                  </a:lnTo>
                  <a:lnTo>
                    <a:pt x="8" y="4"/>
                  </a:lnTo>
                  <a:lnTo>
                    <a:pt x="7" y="6"/>
                  </a:lnTo>
                  <a:lnTo>
                    <a:pt x="4" y="8"/>
                  </a:lnTo>
                  <a:lnTo>
                    <a:pt x="2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79" name="Freeform 2156">
              <a:extLst>
                <a:ext uri="{FF2B5EF4-FFF2-40B4-BE49-F238E27FC236}">
                  <a16:creationId xmlns:a16="http://schemas.microsoft.com/office/drawing/2014/main" id="{FDFEB660-6B26-4688-4C63-62F5C37A9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7276" y="1198563"/>
              <a:ext cx="38100" cy="41275"/>
            </a:xfrm>
            <a:custGeom>
              <a:avLst/>
              <a:gdLst>
                <a:gd name="T0" fmla="*/ 9 w 24"/>
                <a:gd name="T1" fmla="*/ 26 h 26"/>
                <a:gd name="T2" fmla="*/ 7 w 24"/>
                <a:gd name="T3" fmla="*/ 25 h 26"/>
                <a:gd name="T4" fmla="*/ 9 w 24"/>
                <a:gd name="T5" fmla="*/ 22 h 26"/>
                <a:gd name="T6" fmla="*/ 18 w 24"/>
                <a:gd name="T7" fmla="*/ 20 h 26"/>
                <a:gd name="T8" fmla="*/ 18 w 24"/>
                <a:gd name="T9" fmla="*/ 18 h 26"/>
                <a:gd name="T10" fmla="*/ 11 w 24"/>
                <a:gd name="T11" fmla="*/ 19 h 26"/>
                <a:gd name="T12" fmla="*/ 8 w 24"/>
                <a:gd name="T13" fmla="*/ 20 h 26"/>
                <a:gd name="T14" fmla="*/ 6 w 24"/>
                <a:gd name="T15" fmla="*/ 24 h 26"/>
                <a:gd name="T16" fmla="*/ 0 w 24"/>
                <a:gd name="T17" fmla="*/ 20 h 26"/>
                <a:gd name="T18" fmla="*/ 14 w 24"/>
                <a:gd name="T19" fmla="*/ 0 h 26"/>
                <a:gd name="T20" fmla="*/ 17 w 24"/>
                <a:gd name="T21" fmla="*/ 1 h 26"/>
                <a:gd name="T22" fmla="*/ 15 w 24"/>
                <a:gd name="T23" fmla="*/ 9 h 26"/>
                <a:gd name="T24" fmla="*/ 14 w 24"/>
                <a:gd name="T25" fmla="*/ 12 h 26"/>
                <a:gd name="T26" fmla="*/ 12 w 24"/>
                <a:gd name="T27" fmla="*/ 12 h 26"/>
                <a:gd name="T28" fmla="*/ 13 w 24"/>
                <a:gd name="T29" fmla="*/ 14 h 26"/>
                <a:gd name="T30" fmla="*/ 17 w 24"/>
                <a:gd name="T31" fmla="*/ 10 h 26"/>
                <a:gd name="T32" fmla="*/ 18 w 24"/>
                <a:gd name="T33" fmla="*/ 7 h 26"/>
                <a:gd name="T34" fmla="*/ 18 w 24"/>
                <a:gd name="T35" fmla="*/ 0 h 26"/>
                <a:gd name="T36" fmla="*/ 21 w 24"/>
                <a:gd name="T37" fmla="*/ 1 h 26"/>
                <a:gd name="T38" fmla="*/ 24 w 24"/>
                <a:gd name="T39" fmla="*/ 16 h 26"/>
                <a:gd name="T40" fmla="*/ 24 w 24"/>
                <a:gd name="T41" fmla="*/ 21 h 26"/>
                <a:gd name="T42" fmla="*/ 23 w 24"/>
                <a:gd name="T43" fmla="*/ 25 h 26"/>
                <a:gd name="T44" fmla="*/ 20 w 24"/>
                <a:gd name="T45" fmla="*/ 25 h 26"/>
                <a:gd name="T46" fmla="*/ 18 w 24"/>
                <a:gd name="T47" fmla="*/ 25 h 26"/>
                <a:gd name="T48" fmla="*/ 9 w 24"/>
                <a:gd name="T4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" h="26">
                  <a:moveTo>
                    <a:pt x="9" y="26"/>
                  </a:moveTo>
                  <a:lnTo>
                    <a:pt x="7" y="25"/>
                  </a:lnTo>
                  <a:lnTo>
                    <a:pt x="9" y="22"/>
                  </a:lnTo>
                  <a:lnTo>
                    <a:pt x="18" y="20"/>
                  </a:lnTo>
                  <a:lnTo>
                    <a:pt x="18" y="18"/>
                  </a:lnTo>
                  <a:lnTo>
                    <a:pt x="11" y="19"/>
                  </a:lnTo>
                  <a:lnTo>
                    <a:pt x="8" y="20"/>
                  </a:lnTo>
                  <a:lnTo>
                    <a:pt x="6" y="24"/>
                  </a:lnTo>
                  <a:lnTo>
                    <a:pt x="0" y="20"/>
                  </a:lnTo>
                  <a:lnTo>
                    <a:pt x="14" y="0"/>
                  </a:lnTo>
                  <a:lnTo>
                    <a:pt x="17" y="1"/>
                  </a:lnTo>
                  <a:lnTo>
                    <a:pt x="15" y="9"/>
                  </a:lnTo>
                  <a:lnTo>
                    <a:pt x="14" y="12"/>
                  </a:lnTo>
                  <a:lnTo>
                    <a:pt x="12" y="12"/>
                  </a:lnTo>
                  <a:lnTo>
                    <a:pt x="13" y="14"/>
                  </a:lnTo>
                  <a:lnTo>
                    <a:pt x="17" y="10"/>
                  </a:lnTo>
                  <a:lnTo>
                    <a:pt x="18" y="7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4" y="16"/>
                  </a:lnTo>
                  <a:lnTo>
                    <a:pt x="24" y="21"/>
                  </a:lnTo>
                  <a:lnTo>
                    <a:pt x="23" y="25"/>
                  </a:lnTo>
                  <a:lnTo>
                    <a:pt x="20" y="25"/>
                  </a:lnTo>
                  <a:lnTo>
                    <a:pt x="18" y="25"/>
                  </a:lnTo>
                  <a:lnTo>
                    <a:pt x="9" y="2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80" name="Freeform 2157">
              <a:extLst>
                <a:ext uri="{FF2B5EF4-FFF2-40B4-BE49-F238E27FC236}">
                  <a16:creationId xmlns:a16="http://schemas.microsoft.com/office/drawing/2014/main" id="{DA46CC2B-EB31-0CD9-7E06-F84601129C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0764" y="1181100"/>
              <a:ext cx="69850" cy="79375"/>
            </a:xfrm>
            <a:custGeom>
              <a:avLst/>
              <a:gdLst>
                <a:gd name="T0" fmla="*/ 0 w 44"/>
                <a:gd name="T1" fmla="*/ 50 h 50"/>
                <a:gd name="T2" fmla="*/ 5 w 44"/>
                <a:gd name="T3" fmla="*/ 49 h 50"/>
                <a:gd name="T4" fmla="*/ 19 w 44"/>
                <a:gd name="T5" fmla="*/ 43 h 50"/>
                <a:gd name="T6" fmla="*/ 25 w 44"/>
                <a:gd name="T7" fmla="*/ 42 h 50"/>
                <a:gd name="T8" fmla="*/ 25 w 44"/>
                <a:gd name="T9" fmla="*/ 41 h 50"/>
                <a:gd name="T10" fmla="*/ 30 w 44"/>
                <a:gd name="T11" fmla="*/ 38 h 50"/>
                <a:gd name="T12" fmla="*/ 20 w 44"/>
                <a:gd name="T13" fmla="*/ 31 h 50"/>
                <a:gd name="T14" fmla="*/ 26 w 44"/>
                <a:gd name="T15" fmla="*/ 24 h 50"/>
                <a:gd name="T16" fmla="*/ 35 w 44"/>
                <a:gd name="T17" fmla="*/ 8 h 50"/>
                <a:gd name="T18" fmla="*/ 32 w 44"/>
                <a:gd name="T19" fmla="*/ 7 h 50"/>
                <a:gd name="T20" fmla="*/ 20 w 44"/>
                <a:gd name="T21" fmla="*/ 24 h 50"/>
                <a:gd name="T22" fmla="*/ 19 w 44"/>
                <a:gd name="T23" fmla="*/ 21 h 50"/>
                <a:gd name="T24" fmla="*/ 28 w 44"/>
                <a:gd name="T25" fmla="*/ 7 h 50"/>
                <a:gd name="T26" fmla="*/ 24 w 44"/>
                <a:gd name="T27" fmla="*/ 5 h 50"/>
                <a:gd name="T28" fmla="*/ 12 w 44"/>
                <a:gd name="T29" fmla="*/ 23 h 50"/>
                <a:gd name="T30" fmla="*/ 10 w 44"/>
                <a:gd name="T31" fmla="*/ 21 h 50"/>
                <a:gd name="T32" fmla="*/ 22 w 44"/>
                <a:gd name="T33" fmla="*/ 3 h 50"/>
                <a:gd name="T34" fmla="*/ 22 w 44"/>
                <a:gd name="T35" fmla="*/ 2 h 50"/>
                <a:gd name="T36" fmla="*/ 22 w 44"/>
                <a:gd name="T37" fmla="*/ 0 h 50"/>
                <a:gd name="T38" fmla="*/ 29 w 44"/>
                <a:gd name="T39" fmla="*/ 3 h 50"/>
                <a:gd name="T40" fmla="*/ 43 w 44"/>
                <a:gd name="T41" fmla="*/ 9 h 50"/>
                <a:gd name="T42" fmla="*/ 44 w 44"/>
                <a:gd name="T43" fmla="*/ 9 h 50"/>
                <a:gd name="T44" fmla="*/ 42 w 44"/>
                <a:gd name="T4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" h="50">
                  <a:moveTo>
                    <a:pt x="0" y="50"/>
                  </a:moveTo>
                  <a:lnTo>
                    <a:pt x="5" y="49"/>
                  </a:lnTo>
                  <a:lnTo>
                    <a:pt x="19" y="43"/>
                  </a:lnTo>
                  <a:lnTo>
                    <a:pt x="25" y="42"/>
                  </a:lnTo>
                  <a:lnTo>
                    <a:pt x="25" y="41"/>
                  </a:lnTo>
                  <a:lnTo>
                    <a:pt x="30" y="38"/>
                  </a:lnTo>
                  <a:lnTo>
                    <a:pt x="20" y="31"/>
                  </a:lnTo>
                  <a:lnTo>
                    <a:pt x="26" y="24"/>
                  </a:lnTo>
                  <a:lnTo>
                    <a:pt x="35" y="8"/>
                  </a:lnTo>
                  <a:lnTo>
                    <a:pt x="32" y="7"/>
                  </a:lnTo>
                  <a:lnTo>
                    <a:pt x="20" y="24"/>
                  </a:lnTo>
                  <a:lnTo>
                    <a:pt x="19" y="21"/>
                  </a:lnTo>
                  <a:lnTo>
                    <a:pt x="28" y="7"/>
                  </a:lnTo>
                  <a:lnTo>
                    <a:pt x="24" y="5"/>
                  </a:lnTo>
                  <a:lnTo>
                    <a:pt x="12" y="23"/>
                  </a:lnTo>
                  <a:lnTo>
                    <a:pt x="10" y="21"/>
                  </a:lnTo>
                  <a:lnTo>
                    <a:pt x="22" y="3"/>
                  </a:lnTo>
                  <a:lnTo>
                    <a:pt x="22" y="2"/>
                  </a:lnTo>
                  <a:lnTo>
                    <a:pt x="22" y="0"/>
                  </a:lnTo>
                  <a:lnTo>
                    <a:pt x="29" y="3"/>
                  </a:lnTo>
                  <a:lnTo>
                    <a:pt x="43" y="9"/>
                  </a:lnTo>
                  <a:lnTo>
                    <a:pt x="44" y="9"/>
                  </a:lnTo>
                  <a:lnTo>
                    <a:pt x="42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81" name="Freeform 2158">
              <a:extLst>
                <a:ext uri="{FF2B5EF4-FFF2-40B4-BE49-F238E27FC236}">
                  <a16:creationId xmlns:a16="http://schemas.microsoft.com/office/drawing/2014/main" id="{462A2B24-ECC9-8DBD-EF35-FF81C0261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151" y="1212850"/>
              <a:ext cx="60325" cy="71438"/>
            </a:xfrm>
            <a:custGeom>
              <a:avLst/>
              <a:gdLst>
                <a:gd name="T0" fmla="*/ 38 w 38"/>
                <a:gd name="T1" fmla="*/ 43 h 45"/>
                <a:gd name="T2" fmla="*/ 35 w 38"/>
                <a:gd name="T3" fmla="*/ 43 h 45"/>
                <a:gd name="T4" fmla="*/ 30 w 38"/>
                <a:gd name="T5" fmla="*/ 45 h 45"/>
                <a:gd name="T6" fmla="*/ 27 w 38"/>
                <a:gd name="T7" fmla="*/ 45 h 45"/>
                <a:gd name="T8" fmla="*/ 21 w 38"/>
                <a:gd name="T9" fmla="*/ 45 h 45"/>
                <a:gd name="T10" fmla="*/ 18 w 38"/>
                <a:gd name="T11" fmla="*/ 45 h 45"/>
                <a:gd name="T12" fmla="*/ 17 w 38"/>
                <a:gd name="T13" fmla="*/ 45 h 45"/>
                <a:gd name="T14" fmla="*/ 16 w 38"/>
                <a:gd name="T15" fmla="*/ 45 h 45"/>
                <a:gd name="T16" fmla="*/ 14 w 38"/>
                <a:gd name="T17" fmla="*/ 42 h 45"/>
                <a:gd name="T18" fmla="*/ 11 w 38"/>
                <a:gd name="T19" fmla="*/ 42 h 45"/>
                <a:gd name="T20" fmla="*/ 11 w 38"/>
                <a:gd name="T21" fmla="*/ 41 h 45"/>
                <a:gd name="T22" fmla="*/ 10 w 38"/>
                <a:gd name="T23" fmla="*/ 37 h 45"/>
                <a:gd name="T24" fmla="*/ 8 w 38"/>
                <a:gd name="T25" fmla="*/ 34 h 45"/>
                <a:gd name="T26" fmla="*/ 8 w 38"/>
                <a:gd name="T27" fmla="*/ 30 h 45"/>
                <a:gd name="T28" fmla="*/ 8 w 38"/>
                <a:gd name="T29" fmla="*/ 28 h 45"/>
                <a:gd name="T30" fmla="*/ 8 w 38"/>
                <a:gd name="T31" fmla="*/ 25 h 45"/>
                <a:gd name="T32" fmla="*/ 6 w 38"/>
                <a:gd name="T33" fmla="*/ 23 h 45"/>
                <a:gd name="T34" fmla="*/ 8 w 38"/>
                <a:gd name="T35" fmla="*/ 21 h 45"/>
                <a:gd name="T36" fmla="*/ 6 w 38"/>
                <a:gd name="T37" fmla="*/ 17 h 45"/>
                <a:gd name="T38" fmla="*/ 6 w 38"/>
                <a:gd name="T39" fmla="*/ 15 h 45"/>
                <a:gd name="T40" fmla="*/ 5 w 38"/>
                <a:gd name="T41" fmla="*/ 12 h 45"/>
                <a:gd name="T42" fmla="*/ 5 w 38"/>
                <a:gd name="T43" fmla="*/ 10 h 45"/>
                <a:gd name="T44" fmla="*/ 4 w 38"/>
                <a:gd name="T45" fmla="*/ 9 h 45"/>
                <a:gd name="T46" fmla="*/ 3 w 38"/>
                <a:gd name="T47" fmla="*/ 5 h 45"/>
                <a:gd name="T48" fmla="*/ 2 w 38"/>
                <a:gd name="T49" fmla="*/ 3 h 45"/>
                <a:gd name="T50" fmla="*/ 0 w 38"/>
                <a:gd name="T51" fmla="*/ 1 h 45"/>
                <a:gd name="T52" fmla="*/ 0 w 38"/>
                <a:gd name="T5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" h="45">
                  <a:moveTo>
                    <a:pt x="38" y="43"/>
                  </a:moveTo>
                  <a:lnTo>
                    <a:pt x="35" y="43"/>
                  </a:lnTo>
                  <a:lnTo>
                    <a:pt x="30" y="45"/>
                  </a:lnTo>
                  <a:lnTo>
                    <a:pt x="27" y="45"/>
                  </a:lnTo>
                  <a:lnTo>
                    <a:pt x="21" y="45"/>
                  </a:lnTo>
                  <a:lnTo>
                    <a:pt x="18" y="45"/>
                  </a:lnTo>
                  <a:lnTo>
                    <a:pt x="17" y="45"/>
                  </a:lnTo>
                  <a:lnTo>
                    <a:pt x="16" y="45"/>
                  </a:lnTo>
                  <a:lnTo>
                    <a:pt x="14" y="42"/>
                  </a:lnTo>
                  <a:lnTo>
                    <a:pt x="11" y="42"/>
                  </a:lnTo>
                  <a:lnTo>
                    <a:pt x="11" y="41"/>
                  </a:lnTo>
                  <a:lnTo>
                    <a:pt x="10" y="37"/>
                  </a:lnTo>
                  <a:lnTo>
                    <a:pt x="8" y="34"/>
                  </a:lnTo>
                  <a:lnTo>
                    <a:pt x="8" y="30"/>
                  </a:lnTo>
                  <a:lnTo>
                    <a:pt x="8" y="28"/>
                  </a:lnTo>
                  <a:lnTo>
                    <a:pt x="8" y="25"/>
                  </a:lnTo>
                  <a:lnTo>
                    <a:pt x="6" y="23"/>
                  </a:lnTo>
                  <a:lnTo>
                    <a:pt x="8" y="21"/>
                  </a:lnTo>
                  <a:lnTo>
                    <a:pt x="6" y="17"/>
                  </a:lnTo>
                  <a:lnTo>
                    <a:pt x="6" y="15"/>
                  </a:lnTo>
                  <a:lnTo>
                    <a:pt x="5" y="12"/>
                  </a:lnTo>
                  <a:lnTo>
                    <a:pt x="5" y="10"/>
                  </a:lnTo>
                  <a:lnTo>
                    <a:pt x="4" y="9"/>
                  </a:lnTo>
                  <a:lnTo>
                    <a:pt x="3" y="5"/>
                  </a:lnTo>
                  <a:lnTo>
                    <a:pt x="2" y="3"/>
                  </a:lnTo>
                  <a:lnTo>
                    <a:pt x="0" y="1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82" name="Line 2159">
              <a:extLst>
                <a:ext uri="{FF2B5EF4-FFF2-40B4-BE49-F238E27FC236}">
                  <a16:creationId xmlns:a16="http://schemas.microsoft.com/office/drawing/2014/main" id="{72E3708C-8C31-8240-C091-FBA5341E48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1689" y="1370013"/>
              <a:ext cx="1588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83" name="Freeform 2160">
              <a:extLst>
                <a:ext uri="{FF2B5EF4-FFF2-40B4-BE49-F238E27FC236}">
                  <a16:creationId xmlns:a16="http://schemas.microsoft.com/office/drawing/2014/main" id="{1F1D5737-7C83-F07E-F187-184CA5754D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101" y="1344613"/>
              <a:ext cx="4763" cy="28575"/>
            </a:xfrm>
            <a:custGeom>
              <a:avLst/>
              <a:gdLst>
                <a:gd name="T0" fmla="*/ 1 w 3"/>
                <a:gd name="T1" fmla="*/ 16 h 18"/>
                <a:gd name="T2" fmla="*/ 1 w 3"/>
                <a:gd name="T3" fmla="*/ 18 h 18"/>
                <a:gd name="T4" fmla="*/ 2 w 3"/>
                <a:gd name="T5" fmla="*/ 17 h 18"/>
                <a:gd name="T6" fmla="*/ 3 w 3"/>
                <a:gd name="T7" fmla="*/ 16 h 18"/>
                <a:gd name="T8" fmla="*/ 2 w 3"/>
                <a:gd name="T9" fmla="*/ 12 h 18"/>
                <a:gd name="T10" fmla="*/ 2 w 3"/>
                <a:gd name="T11" fmla="*/ 3 h 18"/>
                <a:gd name="T12" fmla="*/ 1 w 3"/>
                <a:gd name="T13" fmla="*/ 0 h 18"/>
                <a:gd name="T14" fmla="*/ 0 w 3"/>
                <a:gd name="T15" fmla="*/ 0 h 18"/>
                <a:gd name="T16" fmla="*/ 0 w 3"/>
                <a:gd name="T17" fmla="*/ 5 h 18"/>
                <a:gd name="T18" fmla="*/ 0 w 3"/>
                <a:gd name="T19" fmla="*/ 10 h 18"/>
                <a:gd name="T20" fmla="*/ 1 w 3"/>
                <a:gd name="T21" fmla="*/ 12 h 18"/>
                <a:gd name="T22" fmla="*/ 1 w 3"/>
                <a:gd name="T23" fmla="*/ 16 h 18"/>
                <a:gd name="T24" fmla="*/ 1 w 3"/>
                <a:gd name="T25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" h="18">
                  <a:moveTo>
                    <a:pt x="1" y="16"/>
                  </a:moveTo>
                  <a:lnTo>
                    <a:pt x="1" y="18"/>
                  </a:lnTo>
                  <a:lnTo>
                    <a:pt x="2" y="17"/>
                  </a:lnTo>
                  <a:lnTo>
                    <a:pt x="3" y="16"/>
                  </a:lnTo>
                  <a:lnTo>
                    <a:pt x="2" y="12"/>
                  </a:lnTo>
                  <a:lnTo>
                    <a:pt x="2" y="3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1" y="16"/>
                  </a:lnTo>
                  <a:lnTo>
                    <a:pt x="1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84" name="Freeform 2161">
              <a:extLst>
                <a:ext uri="{FF2B5EF4-FFF2-40B4-BE49-F238E27FC236}">
                  <a16:creationId xmlns:a16="http://schemas.microsoft.com/office/drawing/2014/main" id="{99394DFF-1F35-DDAA-0D2E-23B1D56FD0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2476" y="1389063"/>
              <a:ext cx="6350" cy="7938"/>
            </a:xfrm>
            <a:custGeom>
              <a:avLst/>
              <a:gdLst>
                <a:gd name="T0" fmla="*/ 3 w 4"/>
                <a:gd name="T1" fmla="*/ 5 h 5"/>
                <a:gd name="T2" fmla="*/ 1 w 4"/>
                <a:gd name="T3" fmla="*/ 2 h 5"/>
                <a:gd name="T4" fmla="*/ 0 w 4"/>
                <a:gd name="T5" fmla="*/ 2 h 5"/>
                <a:gd name="T6" fmla="*/ 2 w 4"/>
                <a:gd name="T7" fmla="*/ 0 h 5"/>
                <a:gd name="T8" fmla="*/ 3 w 4"/>
                <a:gd name="T9" fmla="*/ 1 h 5"/>
                <a:gd name="T10" fmla="*/ 4 w 4"/>
                <a:gd name="T11" fmla="*/ 3 h 5"/>
                <a:gd name="T12" fmla="*/ 3 w 4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5">
                  <a:moveTo>
                    <a:pt x="3" y="5"/>
                  </a:moveTo>
                  <a:lnTo>
                    <a:pt x="1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3"/>
                  </a:lnTo>
                  <a:lnTo>
                    <a:pt x="3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85" name="Freeform 2162">
              <a:extLst>
                <a:ext uri="{FF2B5EF4-FFF2-40B4-BE49-F238E27FC236}">
                  <a16:creationId xmlns:a16="http://schemas.microsoft.com/office/drawing/2014/main" id="{E8B70C2C-2697-4C63-17B8-CA93EA8BB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1839" y="1209675"/>
              <a:ext cx="33338" cy="65088"/>
            </a:xfrm>
            <a:custGeom>
              <a:avLst/>
              <a:gdLst>
                <a:gd name="T0" fmla="*/ 1 w 21"/>
                <a:gd name="T1" fmla="*/ 41 h 41"/>
                <a:gd name="T2" fmla="*/ 3 w 21"/>
                <a:gd name="T3" fmla="*/ 39 h 41"/>
                <a:gd name="T4" fmla="*/ 5 w 21"/>
                <a:gd name="T5" fmla="*/ 38 h 41"/>
                <a:gd name="T6" fmla="*/ 6 w 21"/>
                <a:gd name="T7" fmla="*/ 36 h 41"/>
                <a:gd name="T8" fmla="*/ 9 w 21"/>
                <a:gd name="T9" fmla="*/ 32 h 41"/>
                <a:gd name="T10" fmla="*/ 12 w 21"/>
                <a:gd name="T11" fmla="*/ 26 h 41"/>
                <a:gd name="T12" fmla="*/ 13 w 21"/>
                <a:gd name="T13" fmla="*/ 23 h 41"/>
                <a:gd name="T14" fmla="*/ 14 w 21"/>
                <a:gd name="T15" fmla="*/ 20 h 41"/>
                <a:gd name="T16" fmla="*/ 15 w 21"/>
                <a:gd name="T17" fmla="*/ 19 h 41"/>
                <a:gd name="T18" fmla="*/ 17 w 21"/>
                <a:gd name="T19" fmla="*/ 14 h 41"/>
                <a:gd name="T20" fmla="*/ 19 w 21"/>
                <a:gd name="T21" fmla="*/ 9 h 41"/>
                <a:gd name="T22" fmla="*/ 21 w 21"/>
                <a:gd name="T23" fmla="*/ 3 h 41"/>
                <a:gd name="T24" fmla="*/ 21 w 21"/>
                <a:gd name="T25" fmla="*/ 2 h 41"/>
                <a:gd name="T26" fmla="*/ 21 w 21"/>
                <a:gd name="T27" fmla="*/ 0 h 41"/>
                <a:gd name="T28" fmla="*/ 18 w 21"/>
                <a:gd name="T29" fmla="*/ 0 h 41"/>
                <a:gd name="T30" fmla="*/ 18 w 21"/>
                <a:gd name="T31" fmla="*/ 1 h 41"/>
                <a:gd name="T32" fmla="*/ 15 w 21"/>
                <a:gd name="T33" fmla="*/ 7 h 41"/>
                <a:gd name="T34" fmla="*/ 12 w 21"/>
                <a:gd name="T35" fmla="*/ 14 h 41"/>
                <a:gd name="T36" fmla="*/ 11 w 21"/>
                <a:gd name="T37" fmla="*/ 18 h 41"/>
                <a:gd name="T38" fmla="*/ 11 w 21"/>
                <a:gd name="T39" fmla="*/ 21 h 41"/>
                <a:gd name="T40" fmla="*/ 9 w 21"/>
                <a:gd name="T41" fmla="*/ 23 h 41"/>
                <a:gd name="T42" fmla="*/ 7 w 21"/>
                <a:gd name="T43" fmla="*/ 26 h 41"/>
                <a:gd name="T44" fmla="*/ 5 w 21"/>
                <a:gd name="T45" fmla="*/ 29 h 41"/>
                <a:gd name="T46" fmla="*/ 3 w 21"/>
                <a:gd name="T47" fmla="*/ 31 h 41"/>
                <a:gd name="T48" fmla="*/ 2 w 21"/>
                <a:gd name="T49" fmla="*/ 33 h 41"/>
                <a:gd name="T50" fmla="*/ 0 w 21"/>
                <a:gd name="T51" fmla="*/ 37 h 41"/>
                <a:gd name="T52" fmla="*/ 1 w 21"/>
                <a:gd name="T53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" h="41">
                  <a:moveTo>
                    <a:pt x="1" y="41"/>
                  </a:moveTo>
                  <a:lnTo>
                    <a:pt x="3" y="39"/>
                  </a:lnTo>
                  <a:lnTo>
                    <a:pt x="5" y="38"/>
                  </a:lnTo>
                  <a:lnTo>
                    <a:pt x="6" y="36"/>
                  </a:lnTo>
                  <a:lnTo>
                    <a:pt x="9" y="32"/>
                  </a:lnTo>
                  <a:lnTo>
                    <a:pt x="12" y="26"/>
                  </a:lnTo>
                  <a:lnTo>
                    <a:pt x="13" y="23"/>
                  </a:lnTo>
                  <a:lnTo>
                    <a:pt x="14" y="20"/>
                  </a:lnTo>
                  <a:lnTo>
                    <a:pt x="15" y="19"/>
                  </a:lnTo>
                  <a:lnTo>
                    <a:pt x="17" y="14"/>
                  </a:lnTo>
                  <a:lnTo>
                    <a:pt x="19" y="9"/>
                  </a:lnTo>
                  <a:lnTo>
                    <a:pt x="21" y="3"/>
                  </a:lnTo>
                  <a:lnTo>
                    <a:pt x="21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5" y="7"/>
                  </a:lnTo>
                  <a:lnTo>
                    <a:pt x="12" y="14"/>
                  </a:lnTo>
                  <a:lnTo>
                    <a:pt x="11" y="18"/>
                  </a:lnTo>
                  <a:lnTo>
                    <a:pt x="11" y="21"/>
                  </a:lnTo>
                  <a:lnTo>
                    <a:pt x="9" y="23"/>
                  </a:lnTo>
                  <a:lnTo>
                    <a:pt x="7" y="26"/>
                  </a:lnTo>
                  <a:lnTo>
                    <a:pt x="5" y="29"/>
                  </a:lnTo>
                  <a:lnTo>
                    <a:pt x="3" y="31"/>
                  </a:lnTo>
                  <a:lnTo>
                    <a:pt x="2" y="33"/>
                  </a:lnTo>
                  <a:lnTo>
                    <a:pt x="0" y="37"/>
                  </a:lnTo>
                  <a:lnTo>
                    <a:pt x="1" y="4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86" name="Freeform 2163">
              <a:extLst>
                <a:ext uri="{FF2B5EF4-FFF2-40B4-BE49-F238E27FC236}">
                  <a16:creationId xmlns:a16="http://schemas.microsoft.com/office/drawing/2014/main" id="{AF85EE18-CE6A-55A4-6398-41DD12A0A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189" y="1296988"/>
              <a:ext cx="3175" cy="6350"/>
            </a:xfrm>
            <a:custGeom>
              <a:avLst/>
              <a:gdLst>
                <a:gd name="T0" fmla="*/ 1 w 2"/>
                <a:gd name="T1" fmla="*/ 4 h 4"/>
                <a:gd name="T2" fmla="*/ 2 w 2"/>
                <a:gd name="T3" fmla="*/ 4 h 4"/>
                <a:gd name="T4" fmla="*/ 2 w 2"/>
                <a:gd name="T5" fmla="*/ 1 h 4"/>
                <a:gd name="T6" fmla="*/ 1 w 2"/>
                <a:gd name="T7" fmla="*/ 1 h 4"/>
                <a:gd name="T8" fmla="*/ 1 w 2"/>
                <a:gd name="T9" fmla="*/ 0 h 4"/>
                <a:gd name="T10" fmla="*/ 0 w 2"/>
                <a:gd name="T11" fmla="*/ 1 h 4"/>
                <a:gd name="T12" fmla="*/ 1 w 2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4">
                  <a:moveTo>
                    <a:pt x="1" y="4"/>
                  </a:moveTo>
                  <a:lnTo>
                    <a:pt x="2" y="4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1"/>
                  </a:lnTo>
                  <a:lnTo>
                    <a:pt x="1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87" name="Freeform 2164">
              <a:extLst>
                <a:ext uri="{FF2B5EF4-FFF2-40B4-BE49-F238E27FC236}">
                  <a16:creationId xmlns:a16="http://schemas.microsoft.com/office/drawing/2014/main" id="{9400D1AE-B242-83E3-E709-2D6B41657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476" y="1252538"/>
              <a:ext cx="176213" cy="50800"/>
            </a:xfrm>
            <a:custGeom>
              <a:avLst/>
              <a:gdLst>
                <a:gd name="T0" fmla="*/ 111 w 111"/>
                <a:gd name="T1" fmla="*/ 32 h 32"/>
                <a:gd name="T2" fmla="*/ 111 w 111"/>
                <a:gd name="T3" fmla="*/ 28 h 32"/>
                <a:gd name="T4" fmla="*/ 108 w 111"/>
                <a:gd name="T5" fmla="*/ 24 h 32"/>
                <a:gd name="T6" fmla="*/ 102 w 111"/>
                <a:gd name="T7" fmla="*/ 22 h 32"/>
                <a:gd name="T8" fmla="*/ 95 w 111"/>
                <a:gd name="T9" fmla="*/ 18 h 32"/>
                <a:gd name="T10" fmla="*/ 91 w 111"/>
                <a:gd name="T11" fmla="*/ 15 h 32"/>
                <a:gd name="T12" fmla="*/ 83 w 111"/>
                <a:gd name="T13" fmla="*/ 11 h 32"/>
                <a:gd name="T14" fmla="*/ 74 w 111"/>
                <a:gd name="T15" fmla="*/ 8 h 32"/>
                <a:gd name="T16" fmla="*/ 73 w 111"/>
                <a:gd name="T17" fmla="*/ 6 h 32"/>
                <a:gd name="T18" fmla="*/ 68 w 111"/>
                <a:gd name="T19" fmla="*/ 4 h 32"/>
                <a:gd name="T20" fmla="*/ 67 w 111"/>
                <a:gd name="T21" fmla="*/ 3 h 32"/>
                <a:gd name="T22" fmla="*/ 65 w 111"/>
                <a:gd name="T23" fmla="*/ 0 h 32"/>
                <a:gd name="T24" fmla="*/ 62 w 111"/>
                <a:gd name="T25" fmla="*/ 0 h 32"/>
                <a:gd name="T26" fmla="*/ 56 w 111"/>
                <a:gd name="T27" fmla="*/ 0 h 32"/>
                <a:gd name="T28" fmla="*/ 48 w 111"/>
                <a:gd name="T29" fmla="*/ 2 h 32"/>
                <a:gd name="T30" fmla="*/ 43 w 111"/>
                <a:gd name="T31" fmla="*/ 2 h 32"/>
                <a:gd name="T32" fmla="*/ 36 w 111"/>
                <a:gd name="T33" fmla="*/ 4 h 32"/>
                <a:gd name="T34" fmla="*/ 35 w 111"/>
                <a:gd name="T35" fmla="*/ 4 h 32"/>
                <a:gd name="T36" fmla="*/ 24 w 111"/>
                <a:gd name="T37" fmla="*/ 8 h 32"/>
                <a:gd name="T38" fmla="*/ 12 w 111"/>
                <a:gd name="T39" fmla="*/ 14 h 32"/>
                <a:gd name="T40" fmla="*/ 8 w 111"/>
                <a:gd name="T41" fmla="*/ 15 h 32"/>
                <a:gd name="T42" fmla="*/ 7 w 111"/>
                <a:gd name="T43" fmla="*/ 15 h 32"/>
                <a:gd name="T44" fmla="*/ 4 w 111"/>
                <a:gd name="T45" fmla="*/ 15 h 32"/>
                <a:gd name="T46" fmla="*/ 2 w 111"/>
                <a:gd name="T47" fmla="*/ 17 h 32"/>
                <a:gd name="T48" fmla="*/ 0 w 111"/>
                <a:gd name="T49" fmla="*/ 1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1" h="32">
                  <a:moveTo>
                    <a:pt x="111" y="32"/>
                  </a:moveTo>
                  <a:lnTo>
                    <a:pt x="111" y="28"/>
                  </a:lnTo>
                  <a:lnTo>
                    <a:pt x="108" y="24"/>
                  </a:lnTo>
                  <a:lnTo>
                    <a:pt x="102" y="22"/>
                  </a:lnTo>
                  <a:lnTo>
                    <a:pt x="95" y="18"/>
                  </a:lnTo>
                  <a:lnTo>
                    <a:pt x="91" y="15"/>
                  </a:lnTo>
                  <a:lnTo>
                    <a:pt x="83" y="11"/>
                  </a:lnTo>
                  <a:lnTo>
                    <a:pt x="74" y="8"/>
                  </a:lnTo>
                  <a:lnTo>
                    <a:pt x="73" y="6"/>
                  </a:lnTo>
                  <a:lnTo>
                    <a:pt x="68" y="4"/>
                  </a:lnTo>
                  <a:lnTo>
                    <a:pt x="67" y="3"/>
                  </a:lnTo>
                  <a:lnTo>
                    <a:pt x="65" y="0"/>
                  </a:lnTo>
                  <a:lnTo>
                    <a:pt x="62" y="0"/>
                  </a:lnTo>
                  <a:lnTo>
                    <a:pt x="56" y="0"/>
                  </a:lnTo>
                  <a:lnTo>
                    <a:pt x="48" y="2"/>
                  </a:lnTo>
                  <a:lnTo>
                    <a:pt x="43" y="2"/>
                  </a:lnTo>
                  <a:lnTo>
                    <a:pt x="36" y="4"/>
                  </a:lnTo>
                  <a:lnTo>
                    <a:pt x="35" y="4"/>
                  </a:lnTo>
                  <a:lnTo>
                    <a:pt x="24" y="8"/>
                  </a:lnTo>
                  <a:lnTo>
                    <a:pt x="12" y="14"/>
                  </a:lnTo>
                  <a:lnTo>
                    <a:pt x="8" y="15"/>
                  </a:lnTo>
                  <a:lnTo>
                    <a:pt x="7" y="15"/>
                  </a:lnTo>
                  <a:lnTo>
                    <a:pt x="4" y="15"/>
                  </a:lnTo>
                  <a:lnTo>
                    <a:pt x="2" y="17"/>
                  </a:lnTo>
                  <a:lnTo>
                    <a:pt x="0" y="1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88" name="Freeform 2165">
              <a:extLst>
                <a:ext uri="{FF2B5EF4-FFF2-40B4-BE49-F238E27FC236}">
                  <a16:creationId xmlns:a16="http://schemas.microsoft.com/office/drawing/2014/main" id="{62815F03-90CC-6F13-14EC-93DE4E00BC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801" y="1300163"/>
              <a:ext cx="50800" cy="26988"/>
            </a:xfrm>
            <a:custGeom>
              <a:avLst/>
              <a:gdLst>
                <a:gd name="T0" fmla="*/ 32 w 32"/>
                <a:gd name="T1" fmla="*/ 0 h 17"/>
                <a:gd name="T2" fmla="*/ 31 w 32"/>
                <a:gd name="T3" fmla="*/ 2 h 17"/>
                <a:gd name="T4" fmla="*/ 30 w 32"/>
                <a:gd name="T5" fmla="*/ 3 h 17"/>
                <a:gd name="T6" fmla="*/ 20 w 32"/>
                <a:gd name="T7" fmla="*/ 4 h 17"/>
                <a:gd name="T8" fmla="*/ 18 w 32"/>
                <a:gd name="T9" fmla="*/ 5 h 17"/>
                <a:gd name="T10" fmla="*/ 15 w 32"/>
                <a:gd name="T11" fmla="*/ 6 h 17"/>
                <a:gd name="T12" fmla="*/ 12 w 32"/>
                <a:gd name="T13" fmla="*/ 10 h 17"/>
                <a:gd name="T14" fmla="*/ 10 w 32"/>
                <a:gd name="T15" fmla="*/ 12 h 17"/>
                <a:gd name="T16" fmla="*/ 7 w 32"/>
                <a:gd name="T17" fmla="*/ 16 h 17"/>
                <a:gd name="T18" fmla="*/ 4 w 32"/>
                <a:gd name="T19" fmla="*/ 17 h 17"/>
                <a:gd name="T20" fmla="*/ 1 w 32"/>
                <a:gd name="T21" fmla="*/ 17 h 17"/>
                <a:gd name="T22" fmla="*/ 0 w 32"/>
                <a:gd name="T2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17">
                  <a:moveTo>
                    <a:pt x="32" y="0"/>
                  </a:moveTo>
                  <a:lnTo>
                    <a:pt x="31" y="2"/>
                  </a:lnTo>
                  <a:lnTo>
                    <a:pt x="30" y="3"/>
                  </a:lnTo>
                  <a:lnTo>
                    <a:pt x="20" y="4"/>
                  </a:lnTo>
                  <a:lnTo>
                    <a:pt x="18" y="5"/>
                  </a:lnTo>
                  <a:lnTo>
                    <a:pt x="15" y="6"/>
                  </a:lnTo>
                  <a:lnTo>
                    <a:pt x="12" y="10"/>
                  </a:lnTo>
                  <a:lnTo>
                    <a:pt x="10" y="12"/>
                  </a:lnTo>
                  <a:lnTo>
                    <a:pt x="7" y="16"/>
                  </a:lnTo>
                  <a:lnTo>
                    <a:pt x="4" y="17"/>
                  </a:lnTo>
                  <a:lnTo>
                    <a:pt x="1" y="17"/>
                  </a:lnTo>
                  <a:lnTo>
                    <a:pt x="0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89" name="Freeform 2166">
              <a:extLst>
                <a:ext uri="{FF2B5EF4-FFF2-40B4-BE49-F238E27FC236}">
                  <a16:creationId xmlns:a16="http://schemas.microsoft.com/office/drawing/2014/main" id="{F30A40FB-5861-5B6C-1547-81B958A174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1051" y="1306513"/>
              <a:ext cx="71438" cy="46038"/>
            </a:xfrm>
            <a:custGeom>
              <a:avLst/>
              <a:gdLst>
                <a:gd name="T0" fmla="*/ 6 w 45"/>
                <a:gd name="T1" fmla="*/ 29 h 29"/>
                <a:gd name="T2" fmla="*/ 12 w 45"/>
                <a:gd name="T3" fmla="*/ 24 h 29"/>
                <a:gd name="T4" fmla="*/ 45 w 45"/>
                <a:gd name="T5" fmla="*/ 5 h 29"/>
                <a:gd name="T6" fmla="*/ 43 w 45"/>
                <a:gd name="T7" fmla="*/ 0 h 29"/>
                <a:gd name="T8" fmla="*/ 11 w 45"/>
                <a:gd name="T9" fmla="*/ 19 h 29"/>
                <a:gd name="T10" fmla="*/ 0 w 45"/>
                <a:gd name="T11" fmla="*/ 27 h 29"/>
                <a:gd name="T12" fmla="*/ 6 w 45"/>
                <a:gd name="T1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29">
                  <a:moveTo>
                    <a:pt x="6" y="29"/>
                  </a:moveTo>
                  <a:lnTo>
                    <a:pt x="12" y="24"/>
                  </a:lnTo>
                  <a:lnTo>
                    <a:pt x="45" y="5"/>
                  </a:lnTo>
                  <a:lnTo>
                    <a:pt x="43" y="0"/>
                  </a:lnTo>
                  <a:lnTo>
                    <a:pt x="11" y="19"/>
                  </a:lnTo>
                  <a:lnTo>
                    <a:pt x="0" y="27"/>
                  </a:lnTo>
                  <a:lnTo>
                    <a:pt x="6" y="2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90" name="Freeform 2167">
              <a:extLst>
                <a:ext uri="{FF2B5EF4-FFF2-40B4-BE49-F238E27FC236}">
                  <a16:creationId xmlns:a16="http://schemas.microsoft.com/office/drawing/2014/main" id="{9B92EC84-E690-0B67-69CC-A2A42055E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0751" y="2071688"/>
              <a:ext cx="41275" cy="17463"/>
            </a:xfrm>
            <a:custGeom>
              <a:avLst/>
              <a:gdLst>
                <a:gd name="T0" fmla="*/ 0 w 26"/>
                <a:gd name="T1" fmla="*/ 0 h 11"/>
                <a:gd name="T2" fmla="*/ 11 w 26"/>
                <a:gd name="T3" fmla="*/ 2 h 11"/>
                <a:gd name="T4" fmla="*/ 18 w 26"/>
                <a:gd name="T5" fmla="*/ 5 h 11"/>
                <a:gd name="T6" fmla="*/ 21 w 26"/>
                <a:gd name="T7" fmla="*/ 7 h 11"/>
                <a:gd name="T8" fmla="*/ 25 w 26"/>
                <a:gd name="T9" fmla="*/ 10 h 11"/>
                <a:gd name="T10" fmla="*/ 26 w 26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11">
                  <a:moveTo>
                    <a:pt x="0" y="0"/>
                  </a:moveTo>
                  <a:lnTo>
                    <a:pt x="11" y="2"/>
                  </a:lnTo>
                  <a:lnTo>
                    <a:pt x="18" y="5"/>
                  </a:lnTo>
                  <a:lnTo>
                    <a:pt x="21" y="7"/>
                  </a:lnTo>
                  <a:lnTo>
                    <a:pt x="25" y="10"/>
                  </a:lnTo>
                  <a:lnTo>
                    <a:pt x="26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91" name="Freeform 2168">
              <a:extLst>
                <a:ext uri="{FF2B5EF4-FFF2-40B4-BE49-F238E27FC236}">
                  <a16:creationId xmlns:a16="http://schemas.microsoft.com/office/drawing/2014/main" id="{314AF3D3-58CF-D8FF-3699-60849FC9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1" y="1412875"/>
              <a:ext cx="22225" cy="26988"/>
            </a:xfrm>
            <a:custGeom>
              <a:avLst/>
              <a:gdLst>
                <a:gd name="T0" fmla="*/ 13 w 14"/>
                <a:gd name="T1" fmla="*/ 17 h 17"/>
                <a:gd name="T2" fmla="*/ 13 w 14"/>
                <a:gd name="T3" fmla="*/ 16 h 17"/>
                <a:gd name="T4" fmla="*/ 12 w 14"/>
                <a:gd name="T5" fmla="*/ 12 h 17"/>
                <a:gd name="T6" fmla="*/ 7 w 14"/>
                <a:gd name="T7" fmla="*/ 11 h 17"/>
                <a:gd name="T8" fmla="*/ 2 w 14"/>
                <a:gd name="T9" fmla="*/ 10 h 17"/>
                <a:gd name="T10" fmla="*/ 3 w 14"/>
                <a:gd name="T11" fmla="*/ 8 h 17"/>
                <a:gd name="T12" fmla="*/ 6 w 14"/>
                <a:gd name="T13" fmla="*/ 8 h 17"/>
                <a:gd name="T14" fmla="*/ 12 w 14"/>
                <a:gd name="T15" fmla="*/ 9 h 17"/>
                <a:gd name="T16" fmla="*/ 13 w 14"/>
                <a:gd name="T17" fmla="*/ 6 h 17"/>
                <a:gd name="T18" fmla="*/ 13 w 14"/>
                <a:gd name="T19" fmla="*/ 5 h 17"/>
                <a:gd name="T20" fmla="*/ 14 w 14"/>
                <a:gd name="T21" fmla="*/ 3 h 17"/>
                <a:gd name="T22" fmla="*/ 13 w 14"/>
                <a:gd name="T23" fmla="*/ 2 h 17"/>
                <a:gd name="T24" fmla="*/ 10 w 14"/>
                <a:gd name="T25" fmla="*/ 0 h 17"/>
                <a:gd name="T26" fmla="*/ 6 w 14"/>
                <a:gd name="T27" fmla="*/ 0 h 17"/>
                <a:gd name="T28" fmla="*/ 3 w 14"/>
                <a:gd name="T29" fmla="*/ 2 h 17"/>
                <a:gd name="T30" fmla="*/ 2 w 14"/>
                <a:gd name="T31" fmla="*/ 5 h 17"/>
                <a:gd name="T32" fmla="*/ 0 w 14"/>
                <a:gd name="T33" fmla="*/ 6 h 17"/>
                <a:gd name="T34" fmla="*/ 1 w 14"/>
                <a:gd name="T35" fmla="*/ 6 h 17"/>
                <a:gd name="T36" fmla="*/ 1 w 14"/>
                <a:gd name="T37" fmla="*/ 9 h 17"/>
                <a:gd name="T38" fmla="*/ 1 w 14"/>
                <a:gd name="T39" fmla="*/ 12 h 17"/>
                <a:gd name="T40" fmla="*/ 2 w 14"/>
                <a:gd name="T41" fmla="*/ 14 h 17"/>
                <a:gd name="T42" fmla="*/ 2 w 14"/>
                <a:gd name="T43" fmla="*/ 15 h 17"/>
                <a:gd name="T44" fmla="*/ 3 w 14"/>
                <a:gd name="T45" fmla="*/ 15 h 17"/>
                <a:gd name="T46" fmla="*/ 3 w 14"/>
                <a:gd name="T47" fmla="*/ 12 h 17"/>
                <a:gd name="T48" fmla="*/ 4 w 14"/>
                <a:gd name="T49" fmla="*/ 12 h 17"/>
                <a:gd name="T50" fmla="*/ 4 w 14"/>
                <a:gd name="T51" fmla="*/ 14 h 17"/>
                <a:gd name="T52" fmla="*/ 4 w 14"/>
                <a:gd name="T53" fmla="*/ 15 h 17"/>
                <a:gd name="T54" fmla="*/ 13 w 14"/>
                <a:gd name="T5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4" h="17">
                  <a:moveTo>
                    <a:pt x="13" y="17"/>
                  </a:moveTo>
                  <a:lnTo>
                    <a:pt x="13" y="16"/>
                  </a:lnTo>
                  <a:lnTo>
                    <a:pt x="12" y="12"/>
                  </a:lnTo>
                  <a:lnTo>
                    <a:pt x="7" y="11"/>
                  </a:lnTo>
                  <a:lnTo>
                    <a:pt x="2" y="10"/>
                  </a:lnTo>
                  <a:lnTo>
                    <a:pt x="3" y="8"/>
                  </a:lnTo>
                  <a:lnTo>
                    <a:pt x="6" y="8"/>
                  </a:lnTo>
                  <a:lnTo>
                    <a:pt x="12" y="9"/>
                  </a:lnTo>
                  <a:lnTo>
                    <a:pt x="13" y="6"/>
                  </a:lnTo>
                  <a:lnTo>
                    <a:pt x="13" y="5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6"/>
                  </a:lnTo>
                  <a:lnTo>
                    <a:pt x="1" y="6"/>
                  </a:lnTo>
                  <a:lnTo>
                    <a:pt x="1" y="9"/>
                  </a:lnTo>
                  <a:lnTo>
                    <a:pt x="1" y="12"/>
                  </a:lnTo>
                  <a:lnTo>
                    <a:pt x="2" y="14"/>
                  </a:lnTo>
                  <a:lnTo>
                    <a:pt x="2" y="15"/>
                  </a:lnTo>
                  <a:lnTo>
                    <a:pt x="3" y="15"/>
                  </a:lnTo>
                  <a:lnTo>
                    <a:pt x="3" y="12"/>
                  </a:lnTo>
                  <a:lnTo>
                    <a:pt x="4" y="12"/>
                  </a:lnTo>
                  <a:lnTo>
                    <a:pt x="4" y="14"/>
                  </a:lnTo>
                  <a:lnTo>
                    <a:pt x="4" y="15"/>
                  </a:lnTo>
                  <a:lnTo>
                    <a:pt x="13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92" name="Freeform 2169">
              <a:extLst>
                <a:ext uri="{FF2B5EF4-FFF2-40B4-BE49-F238E27FC236}">
                  <a16:creationId xmlns:a16="http://schemas.microsoft.com/office/drawing/2014/main" id="{350E1F59-D74E-F4B6-1585-40054CCA32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8101" y="1789113"/>
              <a:ext cx="33338" cy="44450"/>
            </a:xfrm>
            <a:custGeom>
              <a:avLst/>
              <a:gdLst>
                <a:gd name="T0" fmla="*/ 0 w 21"/>
                <a:gd name="T1" fmla="*/ 28 h 28"/>
                <a:gd name="T2" fmla="*/ 11 w 21"/>
                <a:gd name="T3" fmla="*/ 13 h 28"/>
                <a:gd name="T4" fmla="*/ 11 w 21"/>
                <a:gd name="T5" fmla="*/ 12 h 28"/>
                <a:gd name="T6" fmla="*/ 13 w 21"/>
                <a:gd name="T7" fmla="*/ 10 h 28"/>
                <a:gd name="T8" fmla="*/ 19 w 21"/>
                <a:gd name="T9" fmla="*/ 1 h 28"/>
                <a:gd name="T10" fmla="*/ 21 w 21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28">
                  <a:moveTo>
                    <a:pt x="0" y="28"/>
                  </a:moveTo>
                  <a:lnTo>
                    <a:pt x="11" y="13"/>
                  </a:lnTo>
                  <a:lnTo>
                    <a:pt x="11" y="12"/>
                  </a:lnTo>
                  <a:lnTo>
                    <a:pt x="13" y="10"/>
                  </a:lnTo>
                  <a:lnTo>
                    <a:pt x="19" y="1"/>
                  </a:lnTo>
                  <a:lnTo>
                    <a:pt x="2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93" name="Freeform 2170">
              <a:extLst>
                <a:ext uri="{FF2B5EF4-FFF2-40B4-BE49-F238E27FC236}">
                  <a16:creationId xmlns:a16="http://schemas.microsoft.com/office/drawing/2014/main" id="{1108A88C-D709-BD05-E824-007D60C7C6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4151" y="858838"/>
              <a:ext cx="576263" cy="354013"/>
            </a:xfrm>
            <a:custGeom>
              <a:avLst/>
              <a:gdLst>
                <a:gd name="T0" fmla="*/ 3 w 363"/>
                <a:gd name="T1" fmla="*/ 62 h 223"/>
                <a:gd name="T2" fmla="*/ 3 w 363"/>
                <a:gd name="T3" fmla="*/ 42 h 223"/>
                <a:gd name="T4" fmla="*/ 1 w 363"/>
                <a:gd name="T5" fmla="*/ 36 h 223"/>
                <a:gd name="T6" fmla="*/ 3 w 363"/>
                <a:gd name="T7" fmla="*/ 22 h 223"/>
                <a:gd name="T8" fmla="*/ 12 w 363"/>
                <a:gd name="T9" fmla="*/ 13 h 223"/>
                <a:gd name="T10" fmla="*/ 32 w 363"/>
                <a:gd name="T11" fmla="*/ 7 h 223"/>
                <a:gd name="T12" fmla="*/ 54 w 363"/>
                <a:gd name="T13" fmla="*/ 0 h 223"/>
                <a:gd name="T14" fmla="*/ 79 w 363"/>
                <a:gd name="T15" fmla="*/ 1 h 223"/>
                <a:gd name="T16" fmla="*/ 96 w 363"/>
                <a:gd name="T17" fmla="*/ 3 h 223"/>
                <a:gd name="T18" fmla="*/ 118 w 363"/>
                <a:gd name="T19" fmla="*/ 7 h 223"/>
                <a:gd name="T20" fmla="*/ 136 w 363"/>
                <a:gd name="T21" fmla="*/ 18 h 223"/>
                <a:gd name="T22" fmla="*/ 165 w 363"/>
                <a:gd name="T23" fmla="*/ 37 h 223"/>
                <a:gd name="T24" fmla="*/ 180 w 363"/>
                <a:gd name="T25" fmla="*/ 49 h 223"/>
                <a:gd name="T26" fmla="*/ 187 w 363"/>
                <a:gd name="T27" fmla="*/ 60 h 223"/>
                <a:gd name="T28" fmla="*/ 196 w 363"/>
                <a:gd name="T29" fmla="*/ 63 h 223"/>
                <a:gd name="T30" fmla="*/ 205 w 363"/>
                <a:gd name="T31" fmla="*/ 80 h 223"/>
                <a:gd name="T32" fmla="*/ 209 w 363"/>
                <a:gd name="T33" fmla="*/ 90 h 223"/>
                <a:gd name="T34" fmla="*/ 215 w 363"/>
                <a:gd name="T35" fmla="*/ 93 h 223"/>
                <a:gd name="T36" fmla="*/ 228 w 363"/>
                <a:gd name="T37" fmla="*/ 87 h 223"/>
                <a:gd name="T38" fmla="*/ 240 w 363"/>
                <a:gd name="T39" fmla="*/ 81 h 223"/>
                <a:gd name="T40" fmla="*/ 245 w 363"/>
                <a:gd name="T41" fmla="*/ 75 h 223"/>
                <a:gd name="T42" fmla="*/ 261 w 363"/>
                <a:gd name="T43" fmla="*/ 71 h 223"/>
                <a:gd name="T44" fmla="*/ 269 w 363"/>
                <a:gd name="T45" fmla="*/ 73 h 223"/>
                <a:gd name="T46" fmla="*/ 267 w 363"/>
                <a:gd name="T47" fmla="*/ 83 h 223"/>
                <a:gd name="T48" fmla="*/ 269 w 363"/>
                <a:gd name="T49" fmla="*/ 87 h 223"/>
                <a:gd name="T50" fmla="*/ 288 w 363"/>
                <a:gd name="T51" fmla="*/ 87 h 223"/>
                <a:gd name="T52" fmla="*/ 292 w 363"/>
                <a:gd name="T53" fmla="*/ 67 h 223"/>
                <a:gd name="T54" fmla="*/ 299 w 363"/>
                <a:gd name="T55" fmla="*/ 57 h 223"/>
                <a:gd name="T56" fmla="*/ 312 w 363"/>
                <a:gd name="T57" fmla="*/ 62 h 223"/>
                <a:gd name="T58" fmla="*/ 318 w 363"/>
                <a:gd name="T59" fmla="*/ 73 h 223"/>
                <a:gd name="T60" fmla="*/ 321 w 363"/>
                <a:gd name="T61" fmla="*/ 86 h 223"/>
                <a:gd name="T62" fmla="*/ 326 w 363"/>
                <a:gd name="T63" fmla="*/ 89 h 223"/>
                <a:gd name="T64" fmla="*/ 336 w 363"/>
                <a:gd name="T65" fmla="*/ 91 h 223"/>
                <a:gd name="T66" fmla="*/ 341 w 363"/>
                <a:gd name="T67" fmla="*/ 95 h 223"/>
                <a:gd name="T68" fmla="*/ 347 w 363"/>
                <a:gd name="T69" fmla="*/ 102 h 223"/>
                <a:gd name="T70" fmla="*/ 347 w 363"/>
                <a:gd name="T71" fmla="*/ 122 h 223"/>
                <a:gd name="T72" fmla="*/ 358 w 363"/>
                <a:gd name="T73" fmla="*/ 135 h 223"/>
                <a:gd name="T74" fmla="*/ 360 w 363"/>
                <a:gd name="T75" fmla="*/ 150 h 223"/>
                <a:gd name="T76" fmla="*/ 353 w 363"/>
                <a:gd name="T77" fmla="*/ 162 h 223"/>
                <a:gd name="T78" fmla="*/ 341 w 363"/>
                <a:gd name="T79" fmla="*/ 173 h 223"/>
                <a:gd name="T80" fmla="*/ 329 w 363"/>
                <a:gd name="T81" fmla="*/ 178 h 223"/>
                <a:gd name="T82" fmla="*/ 318 w 363"/>
                <a:gd name="T83" fmla="*/ 181 h 223"/>
                <a:gd name="T84" fmla="*/ 279 w 363"/>
                <a:gd name="T85" fmla="*/ 174 h 223"/>
                <a:gd name="T86" fmla="*/ 257 w 363"/>
                <a:gd name="T87" fmla="*/ 164 h 223"/>
                <a:gd name="T88" fmla="*/ 226 w 363"/>
                <a:gd name="T89" fmla="*/ 156 h 223"/>
                <a:gd name="T90" fmla="*/ 217 w 363"/>
                <a:gd name="T91" fmla="*/ 157 h 223"/>
                <a:gd name="T92" fmla="*/ 197 w 363"/>
                <a:gd name="T93" fmla="*/ 162 h 223"/>
                <a:gd name="T94" fmla="*/ 166 w 363"/>
                <a:gd name="T95" fmla="*/ 169 h 223"/>
                <a:gd name="T96" fmla="*/ 154 w 363"/>
                <a:gd name="T97" fmla="*/ 172 h 223"/>
                <a:gd name="T98" fmla="*/ 127 w 363"/>
                <a:gd name="T99" fmla="*/ 182 h 223"/>
                <a:gd name="T100" fmla="*/ 112 w 363"/>
                <a:gd name="T101" fmla="*/ 191 h 223"/>
                <a:gd name="T102" fmla="*/ 91 w 363"/>
                <a:gd name="T103" fmla="*/ 198 h 223"/>
                <a:gd name="T104" fmla="*/ 82 w 363"/>
                <a:gd name="T105" fmla="*/ 205 h 223"/>
                <a:gd name="T106" fmla="*/ 80 w 363"/>
                <a:gd name="T107" fmla="*/ 215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3" h="223">
                  <a:moveTo>
                    <a:pt x="2" y="74"/>
                  </a:moveTo>
                  <a:lnTo>
                    <a:pt x="3" y="72"/>
                  </a:lnTo>
                  <a:lnTo>
                    <a:pt x="3" y="68"/>
                  </a:lnTo>
                  <a:lnTo>
                    <a:pt x="3" y="62"/>
                  </a:lnTo>
                  <a:lnTo>
                    <a:pt x="6" y="57"/>
                  </a:lnTo>
                  <a:lnTo>
                    <a:pt x="5" y="50"/>
                  </a:lnTo>
                  <a:lnTo>
                    <a:pt x="5" y="48"/>
                  </a:lnTo>
                  <a:lnTo>
                    <a:pt x="3" y="42"/>
                  </a:lnTo>
                  <a:lnTo>
                    <a:pt x="2" y="41"/>
                  </a:lnTo>
                  <a:lnTo>
                    <a:pt x="1" y="38"/>
                  </a:lnTo>
                  <a:lnTo>
                    <a:pt x="0" y="37"/>
                  </a:lnTo>
                  <a:lnTo>
                    <a:pt x="1" y="36"/>
                  </a:lnTo>
                  <a:lnTo>
                    <a:pt x="1" y="35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3" y="22"/>
                  </a:lnTo>
                  <a:lnTo>
                    <a:pt x="5" y="20"/>
                  </a:lnTo>
                  <a:lnTo>
                    <a:pt x="7" y="15"/>
                  </a:lnTo>
                  <a:lnTo>
                    <a:pt x="9" y="14"/>
                  </a:lnTo>
                  <a:lnTo>
                    <a:pt x="12" y="13"/>
                  </a:lnTo>
                  <a:lnTo>
                    <a:pt x="14" y="12"/>
                  </a:lnTo>
                  <a:lnTo>
                    <a:pt x="19" y="9"/>
                  </a:lnTo>
                  <a:lnTo>
                    <a:pt x="25" y="7"/>
                  </a:lnTo>
                  <a:lnTo>
                    <a:pt x="32" y="7"/>
                  </a:lnTo>
                  <a:lnTo>
                    <a:pt x="40" y="4"/>
                  </a:lnTo>
                  <a:lnTo>
                    <a:pt x="46" y="3"/>
                  </a:lnTo>
                  <a:lnTo>
                    <a:pt x="49" y="1"/>
                  </a:lnTo>
                  <a:lnTo>
                    <a:pt x="54" y="0"/>
                  </a:lnTo>
                  <a:lnTo>
                    <a:pt x="62" y="0"/>
                  </a:lnTo>
                  <a:lnTo>
                    <a:pt x="67" y="0"/>
                  </a:lnTo>
                  <a:lnTo>
                    <a:pt x="77" y="1"/>
                  </a:lnTo>
                  <a:lnTo>
                    <a:pt x="79" y="1"/>
                  </a:lnTo>
                  <a:lnTo>
                    <a:pt x="82" y="1"/>
                  </a:lnTo>
                  <a:lnTo>
                    <a:pt x="84" y="1"/>
                  </a:lnTo>
                  <a:lnTo>
                    <a:pt x="89" y="2"/>
                  </a:lnTo>
                  <a:lnTo>
                    <a:pt x="96" y="3"/>
                  </a:lnTo>
                  <a:lnTo>
                    <a:pt x="106" y="3"/>
                  </a:lnTo>
                  <a:lnTo>
                    <a:pt x="109" y="4"/>
                  </a:lnTo>
                  <a:lnTo>
                    <a:pt x="110" y="4"/>
                  </a:lnTo>
                  <a:lnTo>
                    <a:pt x="118" y="7"/>
                  </a:lnTo>
                  <a:lnTo>
                    <a:pt x="121" y="8"/>
                  </a:lnTo>
                  <a:lnTo>
                    <a:pt x="127" y="12"/>
                  </a:lnTo>
                  <a:lnTo>
                    <a:pt x="130" y="14"/>
                  </a:lnTo>
                  <a:lnTo>
                    <a:pt x="136" y="18"/>
                  </a:lnTo>
                  <a:lnTo>
                    <a:pt x="143" y="24"/>
                  </a:lnTo>
                  <a:lnTo>
                    <a:pt x="149" y="27"/>
                  </a:lnTo>
                  <a:lnTo>
                    <a:pt x="151" y="28"/>
                  </a:lnTo>
                  <a:lnTo>
                    <a:pt x="165" y="37"/>
                  </a:lnTo>
                  <a:lnTo>
                    <a:pt x="171" y="39"/>
                  </a:lnTo>
                  <a:lnTo>
                    <a:pt x="175" y="43"/>
                  </a:lnTo>
                  <a:lnTo>
                    <a:pt x="178" y="45"/>
                  </a:lnTo>
                  <a:lnTo>
                    <a:pt x="180" y="49"/>
                  </a:lnTo>
                  <a:lnTo>
                    <a:pt x="183" y="54"/>
                  </a:lnTo>
                  <a:lnTo>
                    <a:pt x="183" y="56"/>
                  </a:lnTo>
                  <a:lnTo>
                    <a:pt x="184" y="57"/>
                  </a:lnTo>
                  <a:lnTo>
                    <a:pt x="187" y="60"/>
                  </a:lnTo>
                  <a:lnTo>
                    <a:pt x="190" y="60"/>
                  </a:lnTo>
                  <a:lnTo>
                    <a:pt x="192" y="60"/>
                  </a:lnTo>
                  <a:lnTo>
                    <a:pt x="193" y="61"/>
                  </a:lnTo>
                  <a:lnTo>
                    <a:pt x="196" y="63"/>
                  </a:lnTo>
                  <a:lnTo>
                    <a:pt x="197" y="65"/>
                  </a:lnTo>
                  <a:lnTo>
                    <a:pt x="201" y="71"/>
                  </a:lnTo>
                  <a:lnTo>
                    <a:pt x="202" y="72"/>
                  </a:lnTo>
                  <a:lnTo>
                    <a:pt x="205" y="80"/>
                  </a:lnTo>
                  <a:lnTo>
                    <a:pt x="209" y="84"/>
                  </a:lnTo>
                  <a:lnTo>
                    <a:pt x="209" y="85"/>
                  </a:lnTo>
                  <a:lnTo>
                    <a:pt x="209" y="89"/>
                  </a:lnTo>
                  <a:lnTo>
                    <a:pt x="209" y="90"/>
                  </a:lnTo>
                  <a:lnTo>
                    <a:pt x="207" y="92"/>
                  </a:lnTo>
                  <a:lnTo>
                    <a:pt x="208" y="93"/>
                  </a:lnTo>
                  <a:lnTo>
                    <a:pt x="210" y="95"/>
                  </a:lnTo>
                  <a:lnTo>
                    <a:pt x="215" y="93"/>
                  </a:lnTo>
                  <a:lnTo>
                    <a:pt x="220" y="93"/>
                  </a:lnTo>
                  <a:lnTo>
                    <a:pt x="222" y="92"/>
                  </a:lnTo>
                  <a:lnTo>
                    <a:pt x="226" y="90"/>
                  </a:lnTo>
                  <a:lnTo>
                    <a:pt x="228" y="87"/>
                  </a:lnTo>
                  <a:lnTo>
                    <a:pt x="233" y="85"/>
                  </a:lnTo>
                  <a:lnTo>
                    <a:pt x="235" y="85"/>
                  </a:lnTo>
                  <a:lnTo>
                    <a:pt x="240" y="81"/>
                  </a:lnTo>
                  <a:lnTo>
                    <a:pt x="240" y="81"/>
                  </a:lnTo>
                  <a:lnTo>
                    <a:pt x="243" y="80"/>
                  </a:lnTo>
                  <a:lnTo>
                    <a:pt x="244" y="79"/>
                  </a:lnTo>
                  <a:lnTo>
                    <a:pt x="245" y="77"/>
                  </a:lnTo>
                  <a:lnTo>
                    <a:pt x="245" y="75"/>
                  </a:lnTo>
                  <a:lnTo>
                    <a:pt x="246" y="74"/>
                  </a:lnTo>
                  <a:lnTo>
                    <a:pt x="250" y="72"/>
                  </a:lnTo>
                  <a:lnTo>
                    <a:pt x="252" y="71"/>
                  </a:lnTo>
                  <a:lnTo>
                    <a:pt x="261" y="71"/>
                  </a:lnTo>
                  <a:lnTo>
                    <a:pt x="264" y="71"/>
                  </a:lnTo>
                  <a:lnTo>
                    <a:pt x="267" y="71"/>
                  </a:lnTo>
                  <a:lnTo>
                    <a:pt x="268" y="72"/>
                  </a:lnTo>
                  <a:lnTo>
                    <a:pt x="269" y="73"/>
                  </a:lnTo>
                  <a:lnTo>
                    <a:pt x="269" y="74"/>
                  </a:lnTo>
                  <a:lnTo>
                    <a:pt x="269" y="77"/>
                  </a:lnTo>
                  <a:lnTo>
                    <a:pt x="269" y="79"/>
                  </a:lnTo>
                  <a:lnTo>
                    <a:pt x="267" y="83"/>
                  </a:lnTo>
                  <a:lnTo>
                    <a:pt x="267" y="84"/>
                  </a:lnTo>
                  <a:lnTo>
                    <a:pt x="267" y="85"/>
                  </a:lnTo>
                  <a:lnTo>
                    <a:pt x="268" y="86"/>
                  </a:lnTo>
                  <a:lnTo>
                    <a:pt x="269" y="87"/>
                  </a:lnTo>
                  <a:lnTo>
                    <a:pt x="269" y="89"/>
                  </a:lnTo>
                  <a:lnTo>
                    <a:pt x="272" y="90"/>
                  </a:lnTo>
                  <a:lnTo>
                    <a:pt x="276" y="90"/>
                  </a:lnTo>
                  <a:lnTo>
                    <a:pt x="288" y="87"/>
                  </a:lnTo>
                  <a:lnTo>
                    <a:pt x="288" y="84"/>
                  </a:lnTo>
                  <a:lnTo>
                    <a:pt x="288" y="80"/>
                  </a:lnTo>
                  <a:lnTo>
                    <a:pt x="290" y="72"/>
                  </a:lnTo>
                  <a:lnTo>
                    <a:pt x="292" y="67"/>
                  </a:lnTo>
                  <a:lnTo>
                    <a:pt x="296" y="60"/>
                  </a:lnTo>
                  <a:lnTo>
                    <a:pt x="297" y="60"/>
                  </a:lnTo>
                  <a:lnTo>
                    <a:pt x="298" y="59"/>
                  </a:lnTo>
                  <a:lnTo>
                    <a:pt x="299" y="57"/>
                  </a:lnTo>
                  <a:lnTo>
                    <a:pt x="305" y="59"/>
                  </a:lnTo>
                  <a:lnTo>
                    <a:pt x="308" y="60"/>
                  </a:lnTo>
                  <a:lnTo>
                    <a:pt x="310" y="61"/>
                  </a:lnTo>
                  <a:lnTo>
                    <a:pt x="312" y="62"/>
                  </a:lnTo>
                  <a:lnTo>
                    <a:pt x="314" y="63"/>
                  </a:lnTo>
                  <a:lnTo>
                    <a:pt x="314" y="65"/>
                  </a:lnTo>
                  <a:lnTo>
                    <a:pt x="315" y="66"/>
                  </a:lnTo>
                  <a:lnTo>
                    <a:pt x="318" y="73"/>
                  </a:lnTo>
                  <a:lnTo>
                    <a:pt x="320" y="80"/>
                  </a:lnTo>
                  <a:lnTo>
                    <a:pt x="320" y="81"/>
                  </a:lnTo>
                  <a:lnTo>
                    <a:pt x="320" y="84"/>
                  </a:lnTo>
                  <a:lnTo>
                    <a:pt x="321" y="86"/>
                  </a:lnTo>
                  <a:lnTo>
                    <a:pt x="321" y="87"/>
                  </a:lnTo>
                  <a:lnTo>
                    <a:pt x="322" y="87"/>
                  </a:lnTo>
                  <a:lnTo>
                    <a:pt x="324" y="89"/>
                  </a:lnTo>
                  <a:lnTo>
                    <a:pt x="326" y="89"/>
                  </a:lnTo>
                  <a:lnTo>
                    <a:pt x="328" y="89"/>
                  </a:lnTo>
                  <a:lnTo>
                    <a:pt x="330" y="91"/>
                  </a:lnTo>
                  <a:lnTo>
                    <a:pt x="333" y="91"/>
                  </a:lnTo>
                  <a:lnTo>
                    <a:pt x="336" y="91"/>
                  </a:lnTo>
                  <a:lnTo>
                    <a:pt x="338" y="92"/>
                  </a:lnTo>
                  <a:lnTo>
                    <a:pt x="339" y="92"/>
                  </a:lnTo>
                  <a:lnTo>
                    <a:pt x="340" y="93"/>
                  </a:lnTo>
                  <a:lnTo>
                    <a:pt x="341" y="95"/>
                  </a:lnTo>
                  <a:lnTo>
                    <a:pt x="342" y="98"/>
                  </a:lnTo>
                  <a:lnTo>
                    <a:pt x="345" y="99"/>
                  </a:lnTo>
                  <a:lnTo>
                    <a:pt x="346" y="101"/>
                  </a:lnTo>
                  <a:lnTo>
                    <a:pt x="347" y="102"/>
                  </a:lnTo>
                  <a:lnTo>
                    <a:pt x="347" y="104"/>
                  </a:lnTo>
                  <a:lnTo>
                    <a:pt x="346" y="111"/>
                  </a:lnTo>
                  <a:lnTo>
                    <a:pt x="346" y="116"/>
                  </a:lnTo>
                  <a:lnTo>
                    <a:pt x="347" y="122"/>
                  </a:lnTo>
                  <a:lnTo>
                    <a:pt x="350" y="125"/>
                  </a:lnTo>
                  <a:lnTo>
                    <a:pt x="352" y="127"/>
                  </a:lnTo>
                  <a:lnTo>
                    <a:pt x="352" y="128"/>
                  </a:lnTo>
                  <a:lnTo>
                    <a:pt x="358" y="135"/>
                  </a:lnTo>
                  <a:lnTo>
                    <a:pt x="359" y="137"/>
                  </a:lnTo>
                  <a:lnTo>
                    <a:pt x="363" y="143"/>
                  </a:lnTo>
                  <a:lnTo>
                    <a:pt x="363" y="144"/>
                  </a:lnTo>
                  <a:lnTo>
                    <a:pt x="360" y="150"/>
                  </a:lnTo>
                  <a:lnTo>
                    <a:pt x="359" y="152"/>
                  </a:lnTo>
                  <a:lnTo>
                    <a:pt x="356" y="158"/>
                  </a:lnTo>
                  <a:lnTo>
                    <a:pt x="354" y="161"/>
                  </a:lnTo>
                  <a:lnTo>
                    <a:pt x="353" y="162"/>
                  </a:lnTo>
                  <a:lnTo>
                    <a:pt x="351" y="164"/>
                  </a:lnTo>
                  <a:lnTo>
                    <a:pt x="348" y="168"/>
                  </a:lnTo>
                  <a:lnTo>
                    <a:pt x="346" y="169"/>
                  </a:lnTo>
                  <a:lnTo>
                    <a:pt x="341" y="173"/>
                  </a:lnTo>
                  <a:lnTo>
                    <a:pt x="338" y="175"/>
                  </a:lnTo>
                  <a:lnTo>
                    <a:pt x="335" y="176"/>
                  </a:lnTo>
                  <a:lnTo>
                    <a:pt x="332" y="178"/>
                  </a:lnTo>
                  <a:lnTo>
                    <a:pt x="329" y="178"/>
                  </a:lnTo>
                  <a:lnTo>
                    <a:pt x="328" y="179"/>
                  </a:lnTo>
                  <a:lnTo>
                    <a:pt x="323" y="181"/>
                  </a:lnTo>
                  <a:lnTo>
                    <a:pt x="322" y="181"/>
                  </a:lnTo>
                  <a:lnTo>
                    <a:pt x="318" y="181"/>
                  </a:lnTo>
                  <a:lnTo>
                    <a:pt x="305" y="182"/>
                  </a:lnTo>
                  <a:lnTo>
                    <a:pt x="296" y="181"/>
                  </a:lnTo>
                  <a:lnTo>
                    <a:pt x="286" y="178"/>
                  </a:lnTo>
                  <a:lnTo>
                    <a:pt x="279" y="174"/>
                  </a:lnTo>
                  <a:lnTo>
                    <a:pt x="275" y="173"/>
                  </a:lnTo>
                  <a:lnTo>
                    <a:pt x="273" y="172"/>
                  </a:lnTo>
                  <a:lnTo>
                    <a:pt x="269" y="170"/>
                  </a:lnTo>
                  <a:lnTo>
                    <a:pt x="257" y="164"/>
                  </a:lnTo>
                  <a:lnTo>
                    <a:pt x="244" y="159"/>
                  </a:lnTo>
                  <a:lnTo>
                    <a:pt x="239" y="157"/>
                  </a:lnTo>
                  <a:lnTo>
                    <a:pt x="237" y="157"/>
                  </a:lnTo>
                  <a:lnTo>
                    <a:pt x="226" y="156"/>
                  </a:lnTo>
                  <a:lnTo>
                    <a:pt x="223" y="156"/>
                  </a:lnTo>
                  <a:lnTo>
                    <a:pt x="221" y="156"/>
                  </a:lnTo>
                  <a:lnTo>
                    <a:pt x="220" y="156"/>
                  </a:lnTo>
                  <a:lnTo>
                    <a:pt x="217" y="157"/>
                  </a:lnTo>
                  <a:lnTo>
                    <a:pt x="210" y="157"/>
                  </a:lnTo>
                  <a:lnTo>
                    <a:pt x="204" y="158"/>
                  </a:lnTo>
                  <a:lnTo>
                    <a:pt x="202" y="159"/>
                  </a:lnTo>
                  <a:lnTo>
                    <a:pt x="197" y="162"/>
                  </a:lnTo>
                  <a:lnTo>
                    <a:pt x="191" y="164"/>
                  </a:lnTo>
                  <a:lnTo>
                    <a:pt x="174" y="165"/>
                  </a:lnTo>
                  <a:lnTo>
                    <a:pt x="168" y="168"/>
                  </a:lnTo>
                  <a:lnTo>
                    <a:pt x="166" y="169"/>
                  </a:lnTo>
                  <a:lnTo>
                    <a:pt x="163" y="170"/>
                  </a:lnTo>
                  <a:lnTo>
                    <a:pt x="160" y="170"/>
                  </a:lnTo>
                  <a:lnTo>
                    <a:pt x="156" y="172"/>
                  </a:lnTo>
                  <a:lnTo>
                    <a:pt x="154" y="172"/>
                  </a:lnTo>
                  <a:lnTo>
                    <a:pt x="143" y="178"/>
                  </a:lnTo>
                  <a:lnTo>
                    <a:pt x="140" y="179"/>
                  </a:lnTo>
                  <a:lnTo>
                    <a:pt x="137" y="180"/>
                  </a:lnTo>
                  <a:lnTo>
                    <a:pt x="127" y="182"/>
                  </a:lnTo>
                  <a:lnTo>
                    <a:pt x="125" y="184"/>
                  </a:lnTo>
                  <a:lnTo>
                    <a:pt x="124" y="185"/>
                  </a:lnTo>
                  <a:lnTo>
                    <a:pt x="120" y="187"/>
                  </a:lnTo>
                  <a:lnTo>
                    <a:pt x="112" y="191"/>
                  </a:lnTo>
                  <a:lnTo>
                    <a:pt x="109" y="192"/>
                  </a:lnTo>
                  <a:lnTo>
                    <a:pt x="101" y="194"/>
                  </a:lnTo>
                  <a:lnTo>
                    <a:pt x="98" y="196"/>
                  </a:lnTo>
                  <a:lnTo>
                    <a:pt x="91" y="198"/>
                  </a:lnTo>
                  <a:lnTo>
                    <a:pt x="89" y="199"/>
                  </a:lnTo>
                  <a:lnTo>
                    <a:pt x="83" y="202"/>
                  </a:lnTo>
                  <a:lnTo>
                    <a:pt x="83" y="203"/>
                  </a:lnTo>
                  <a:lnTo>
                    <a:pt x="82" y="205"/>
                  </a:lnTo>
                  <a:lnTo>
                    <a:pt x="80" y="206"/>
                  </a:lnTo>
                  <a:lnTo>
                    <a:pt x="80" y="209"/>
                  </a:lnTo>
                  <a:lnTo>
                    <a:pt x="79" y="211"/>
                  </a:lnTo>
                  <a:lnTo>
                    <a:pt x="80" y="215"/>
                  </a:lnTo>
                  <a:lnTo>
                    <a:pt x="82" y="218"/>
                  </a:lnTo>
                  <a:lnTo>
                    <a:pt x="82" y="222"/>
                  </a:lnTo>
                  <a:lnTo>
                    <a:pt x="80" y="2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94" name="Freeform 2171">
              <a:extLst>
                <a:ext uri="{FF2B5EF4-FFF2-40B4-BE49-F238E27FC236}">
                  <a16:creationId xmlns:a16="http://schemas.microsoft.com/office/drawing/2014/main" id="{70003E4F-27BA-C351-E74B-E7224CA74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3926" y="1119188"/>
              <a:ext cx="96838" cy="177800"/>
            </a:xfrm>
            <a:custGeom>
              <a:avLst/>
              <a:gdLst>
                <a:gd name="T0" fmla="*/ 30 w 61"/>
                <a:gd name="T1" fmla="*/ 9 h 112"/>
                <a:gd name="T2" fmla="*/ 25 w 61"/>
                <a:gd name="T3" fmla="*/ 12 h 112"/>
                <a:gd name="T4" fmla="*/ 21 w 61"/>
                <a:gd name="T5" fmla="*/ 14 h 112"/>
                <a:gd name="T6" fmla="*/ 13 w 61"/>
                <a:gd name="T7" fmla="*/ 18 h 112"/>
                <a:gd name="T8" fmla="*/ 15 w 61"/>
                <a:gd name="T9" fmla="*/ 22 h 112"/>
                <a:gd name="T10" fmla="*/ 17 w 61"/>
                <a:gd name="T11" fmla="*/ 34 h 112"/>
                <a:gd name="T12" fmla="*/ 6 w 61"/>
                <a:gd name="T13" fmla="*/ 35 h 112"/>
                <a:gd name="T14" fmla="*/ 1 w 61"/>
                <a:gd name="T15" fmla="*/ 39 h 112"/>
                <a:gd name="T16" fmla="*/ 1 w 61"/>
                <a:gd name="T17" fmla="*/ 42 h 112"/>
                <a:gd name="T18" fmla="*/ 4 w 61"/>
                <a:gd name="T19" fmla="*/ 40 h 112"/>
                <a:gd name="T20" fmla="*/ 7 w 61"/>
                <a:gd name="T21" fmla="*/ 38 h 112"/>
                <a:gd name="T22" fmla="*/ 13 w 61"/>
                <a:gd name="T23" fmla="*/ 42 h 112"/>
                <a:gd name="T24" fmla="*/ 17 w 61"/>
                <a:gd name="T25" fmla="*/ 41 h 112"/>
                <a:gd name="T26" fmla="*/ 21 w 61"/>
                <a:gd name="T27" fmla="*/ 42 h 112"/>
                <a:gd name="T28" fmla="*/ 25 w 61"/>
                <a:gd name="T29" fmla="*/ 46 h 112"/>
                <a:gd name="T30" fmla="*/ 25 w 61"/>
                <a:gd name="T31" fmla="*/ 51 h 112"/>
                <a:gd name="T32" fmla="*/ 21 w 61"/>
                <a:gd name="T33" fmla="*/ 52 h 112"/>
                <a:gd name="T34" fmla="*/ 20 w 61"/>
                <a:gd name="T35" fmla="*/ 46 h 112"/>
                <a:gd name="T36" fmla="*/ 17 w 61"/>
                <a:gd name="T37" fmla="*/ 45 h 112"/>
                <a:gd name="T38" fmla="*/ 14 w 61"/>
                <a:gd name="T39" fmla="*/ 44 h 112"/>
                <a:gd name="T40" fmla="*/ 12 w 61"/>
                <a:gd name="T41" fmla="*/ 45 h 112"/>
                <a:gd name="T42" fmla="*/ 8 w 61"/>
                <a:gd name="T43" fmla="*/ 42 h 112"/>
                <a:gd name="T44" fmla="*/ 6 w 61"/>
                <a:gd name="T45" fmla="*/ 44 h 112"/>
                <a:gd name="T46" fmla="*/ 13 w 61"/>
                <a:gd name="T47" fmla="*/ 54 h 112"/>
                <a:gd name="T48" fmla="*/ 17 w 61"/>
                <a:gd name="T49" fmla="*/ 57 h 112"/>
                <a:gd name="T50" fmla="*/ 15 w 61"/>
                <a:gd name="T51" fmla="*/ 53 h 112"/>
                <a:gd name="T52" fmla="*/ 17 w 61"/>
                <a:gd name="T53" fmla="*/ 51 h 112"/>
                <a:gd name="T54" fmla="*/ 18 w 61"/>
                <a:gd name="T55" fmla="*/ 59 h 112"/>
                <a:gd name="T56" fmla="*/ 29 w 61"/>
                <a:gd name="T57" fmla="*/ 66 h 112"/>
                <a:gd name="T58" fmla="*/ 31 w 61"/>
                <a:gd name="T59" fmla="*/ 65 h 112"/>
                <a:gd name="T60" fmla="*/ 32 w 61"/>
                <a:gd name="T61" fmla="*/ 69 h 112"/>
                <a:gd name="T62" fmla="*/ 30 w 61"/>
                <a:gd name="T63" fmla="*/ 75 h 112"/>
                <a:gd name="T64" fmla="*/ 25 w 61"/>
                <a:gd name="T65" fmla="*/ 80 h 112"/>
                <a:gd name="T66" fmla="*/ 19 w 61"/>
                <a:gd name="T67" fmla="*/ 87 h 112"/>
                <a:gd name="T68" fmla="*/ 13 w 61"/>
                <a:gd name="T69" fmla="*/ 95 h 112"/>
                <a:gd name="T70" fmla="*/ 3 w 61"/>
                <a:gd name="T71" fmla="*/ 102 h 112"/>
                <a:gd name="T72" fmla="*/ 2 w 61"/>
                <a:gd name="T73" fmla="*/ 107 h 112"/>
                <a:gd name="T74" fmla="*/ 6 w 61"/>
                <a:gd name="T75" fmla="*/ 111 h 112"/>
                <a:gd name="T76" fmla="*/ 14 w 61"/>
                <a:gd name="T77" fmla="*/ 112 h 112"/>
                <a:gd name="T78" fmla="*/ 27 w 61"/>
                <a:gd name="T79" fmla="*/ 108 h 112"/>
                <a:gd name="T80" fmla="*/ 35 w 61"/>
                <a:gd name="T81" fmla="*/ 104 h 112"/>
                <a:gd name="T82" fmla="*/ 61 w 61"/>
                <a:gd name="T83" fmla="*/ 89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1" h="112">
                  <a:moveTo>
                    <a:pt x="25" y="0"/>
                  </a:moveTo>
                  <a:lnTo>
                    <a:pt x="30" y="9"/>
                  </a:lnTo>
                  <a:lnTo>
                    <a:pt x="29" y="11"/>
                  </a:lnTo>
                  <a:lnTo>
                    <a:pt x="25" y="12"/>
                  </a:lnTo>
                  <a:lnTo>
                    <a:pt x="23" y="11"/>
                  </a:lnTo>
                  <a:lnTo>
                    <a:pt x="21" y="14"/>
                  </a:lnTo>
                  <a:lnTo>
                    <a:pt x="17" y="17"/>
                  </a:lnTo>
                  <a:lnTo>
                    <a:pt x="13" y="18"/>
                  </a:lnTo>
                  <a:lnTo>
                    <a:pt x="13" y="20"/>
                  </a:lnTo>
                  <a:lnTo>
                    <a:pt x="15" y="22"/>
                  </a:lnTo>
                  <a:lnTo>
                    <a:pt x="17" y="27"/>
                  </a:lnTo>
                  <a:lnTo>
                    <a:pt x="17" y="34"/>
                  </a:lnTo>
                  <a:lnTo>
                    <a:pt x="12" y="35"/>
                  </a:lnTo>
                  <a:lnTo>
                    <a:pt x="6" y="35"/>
                  </a:lnTo>
                  <a:lnTo>
                    <a:pt x="3" y="36"/>
                  </a:lnTo>
                  <a:lnTo>
                    <a:pt x="1" y="39"/>
                  </a:lnTo>
                  <a:lnTo>
                    <a:pt x="0" y="41"/>
                  </a:lnTo>
                  <a:lnTo>
                    <a:pt x="1" y="42"/>
                  </a:lnTo>
                  <a:lnTo>
                    <a:pt x="2" y="42"/>
                  </a:lnTo>
                  <a:lnTo>
                    <a:pt x="4" y="40"/>
                  </a:lnTo>
                  <a:lnTo>
                    <a:pt x="4" y="39"/>
                  </a:lnTo>
                  <a:lnTo>
                    <a:pt x="7" y="38"/>
                  </a:lnTo>
                  <a:lnTo>
                    <a:pt x="11" y="41"/>
                  </a:lnTo>
                  <a:lnTo>
                    <a:pt x="13" y="42"/>
                  </a:lnTo>
                  <a:lnTo>
                    <a:pt x="14" y="41"/>
                  </a:lnTo>
                  <a:lnTo>
                    <a:pt x="17" y="41"/>
                  </a:lnTo>
                  <a:lnTo>
                    <a:pt x="19" y="42"/>
                  </a:lnTo>
                  <a:lnTo>
                    <a:pt x="21" y="42"/>
                  </a:lnTo>
                  <a:lnTo>
                    <a:pt x="24" y="44"/>
                  </a:lnTo>
                  <a:lnTo>
                    <a:pt x="25" y="46"/>
                  </a:lnTo>
                  <a:lnTo>
                    <a:pt x="25" y="48"/>
                  </a:lnTo>
                  <a:lnTo>
                    <a:pt x="25" y="51"/>
                  </a:lnTo>
                  <a:lnTo>
                    <a:pt x="24" y="51"/>
                  </a:lnTo>
                  <a:lnTo>
                    <a:pt x="21" y="52"/>
                  </a:lnTo>
                  <a:lnTo>
                    <a:pt x="20" y="51"/>
                  </a:lnTo>
                  <a:lnTo>
                    <a:pt x="20" y="46"/>
                  </a:lnTo>
                  <a:lnTo>
                    <a:pt x="19" y="45"/>
                  </a:lnTo>
                  <a:lnTo>
                    <a:pt x="17" y="45"/>
                  </a:lnTo>
                  <a:lnTo>
                    <a:pt x="15" y="44"/>
                  </a:lnTo>
                  <a:lnTo>
                    <a:pt x="14" y="44"/>
                  </a:lnTo>
                  <a:lnTo>
                    <a:pt x="13" y="45"/>
                  </a:lnTo>
                  <a:lnTo>
                    <a:pt x="12" y="45"/>
                  </a:lnTo>
                  <a:lnTo>
                    <a:pt x="9" y="44"/>
                  </a:lnTo>
                  <a:lnTo>
                    <a:pt x="8" y="42"/>
                  </a:lnTo>
                  <a:lnTo>
                    <a:pt x="6" y="42"/>
                  </a:lnTo>
                  <a:lnTo>
                    <a:pt x="6" y="44"/>
                  </a:lnTo>
                  <a:lnTo>
                    <a:pt x="6" y="45"/>
                  </a:lnTo>
                  <a:lnTo>
                    <a:pt x="13" y="54"/>
                  </a:lnTo>
                  <a:lnTo>
                    <a:pt x="15" y="57"/>
                  </a:lnTo>
                  <a:lnTo>
                    <a:pt x="17" y="57"/>
                  </a:lnTo>
                  <a:lnTo>
                    <a:pt x="17" y="54"/>
                  </a:lnTo>
                  <a:lnTo>
                    <a:pt x="15" y="53"/>
                  </a:lnTo>
                  <a:lnTo>
                    <a:pt x="15" y="51"/>
                  </a:lnTo>
                  <a:lnTo>
                    <a:pt x="17" y="51"/>
                  </a:lnTo>
                  <a:lnTo>
                    <a:pt x="18" y="52"/>
                  </a:lnTo>
                  <a:lnTo>
                    <a:pt x="18" y="59"/>
                  </a:lnTo>
                  <a:lnTo>
                    <a:pt x="19" y="60"/>
                  </a:lnTo>
                  <a:lnTo>
                    <a:pt x="29" y="66"/>
                  </a:lnTo>
                  <a:lnTo>
                    <a:pt x="30" y="66"/>
                  </a:lnTo>
                  <a:lnTo>
                    <a:pt x="31" y="65"/>
                  </a:lnTo>
                  <a:lnTo>
                    <a:pt x="32" y="66"/>
                  </a:lnTo>
                  <a:lnTo>
                    <a:pt x="32" y="69"/>
                  </a:lnTo>
                  <a:lnTo>
                    <a:pt x="32" y="74"/>
                  </a:lnTo>
                  <a:lnTo>
                    <a:pt x="30" y="75"/>
                  </a:lnTo>
                  <a:lnTo>
                    <a:pt x="26" y="76"/>
                  </a:lnTo>
                  <a:lnTo>
                    <a:pt x="25" y="80"/>
                  </a:lnTo>
                  <a:lnTo>
                    <a:pt x="23" y="82"/>
                  </a:lnTo>
                  <a:lnTo>
                    <a:pt x="19" y="87"/>
                  </a:lnTo>
                  <a:lnTo>
                    <a:pt x="18" y="90"/>
                  </a:lnTo>
                  <a:lnTo>
                    <a:pt x="13" y="95"/>
                  </a:lnTo>
                  <a:lnTo>
                    <a:pt x="12" y="96"/>
                  </a:lnTo>
                  <a:lnTo>
                    <a:pt x="3" y="102"/>
                  </a:lnTo>
                  <a:lnTo>
                    <a:pt x="1" y="105"/>
                  </a:lnTo>
                  <a:lnTo>
                    <a:pt x="2" y="107"/>
                  </a:lnTo>
                  <a:lnTo>
                    <a:pt x="3" y="110"/>
                  </a:lnTo>
                  <a:lnTo>
                    <a:pt x="6" y="111"/>
                  </a:lnTo>
                  <a:lnTo>
                    <a:pt x="11" y="112"/>
                  </a:lnTo>
                  <a:lnTo>
                    <a:pt x="14" y="112"/>
                  </a:lnTo>
                  <a:lnTo>
                    <a:pt x="24" y="110"/>
                  </a:lnTo>
                  <a:lnTo>
                    <a:pt x="27" y="108"/>
                  </a:lnTo>
                  <a:lnTo>
                    <a:pt x="31" y="105"/>
                  </a:lnTo>
                  <a:lnTo>
                    <a:pt x="35" y="104"/>
                  </a:lnTo>
                  <a:lnTo>
                    <a:pt x="54" y="93"/>
                  </a:lnTo>
                  <a:lnTo>
                    <a:pt x="61" y="8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95" name="Freeform 2172">
              <a:extLst>
                <a:ext uri="{FF2B5EF4-FFF2-40B4-BE49-F238E27FC236}">
                  <a16:creationId xmlns:a16="http://schemas.microsoft.com/office/drawing/2014/main" id="{24E570C5-4D03-5DEF-D895-7489990965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2101" y="1193800"/>
              <a:ext cx="15875" cy="46038"/>
            </a:xfrm>
            <a:custGeom>
              <a:avLst/>
              <a:gdLst>
                <a:gd name="T0" fmla="*/ 10 w 10"/>
                <a:gd name="T1" fmla="*/ 29 h 29"/>
                <a:gd name="T2" fmla="*/ 8 w 10"/>
                <a:gd name="T3" fmla="*/ 24 h 29"/>
                <a:gd name="T4" fmla="*/ 4 w 10"/>
                <a:gd name="T5" fmla="*/ 17 h 29"/>
                <a:gd name="T6" fmla="*/ 0 w 10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9">
                  <a:moveTo>
                    <a:pt x="10" y="29"/>
                  </a:moveTo>
                  <a:lnTo>
                    <a:pt x="8" y="24"/>
                  </a:lnTo>
                  <a:lnTo>
                    <a:pt x="4" y="17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96" name="Freeform 2173">
              <a:extLst>
                <a:ext uri="{FF2B5EF4-FFF2-40B4-BE49-F238E27FC236}">
                  <a16:creationId xmlns:a16="http://schemas.microsoft.com/office/drawing/2014/main" id="{7A2A8C47-4C3E-807B-607A-C077CA833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1" y="1135063"/>
              <a:ext cx="26988" cy="74613"/>
            </a:xfrm>
            <a:custGeom>
              <a:avLst/>
              <a:gdLst>
                <a:gd name="T0" fmla="*/ 4 w 17"/>
                <a:gd name="T1" fmla="*/ 47 h 47"/>
                <a:gd name="T2" fmla="*/ 5 w 17"/>
                <a:gd name="T3" fmla="*/ 43 h 47"/>
                <a:gd name="T4" fmla="*/ 10 w 17"/>
                <a:gd name="T5" fmla="*/ 30 h 47"/>
                <a:gd name="T6" fmla="*/ 12 w 17"/>
                <a:gd name="T7" fmla="*/ 19 h 47"/>
                <a:gd name="T8" fmla="*/ 17 w 17"/>
                <a:gd name="T9" fmla="*/ 0 h 47"/>
                <a:gd name="T10" fmla="*/ 12 w 17"/>
                <a:gd name="T11" fmla="*/ 0 h 47"/>
                <a:gd name="T12" fmla="*/ 12 w 17"/>
                <a:gd name="T13" fmla="*/ 1 h 47"/>
                <a:gd name="T14" fmla="*/ 10 w 17"/>
                <a:gd name="T15" fmla="*/ 7 h 47"/>
                <a:gd name="T16" fmla="*/ 8 w 17"/>
                <a:gd name="T17" fmla="*/ 12 h 47"/>
                <a:gd name="T18" fmla="*/ 7 w 17"/>
                <a:gd name="T19" fmla="*/ 14 h 47"/>
                <a:gd name="T20" fmla="*/ 6 w 17"/>
                <a:gd name="T21" fmla="*/ 18 h 47"/>
                <a:gd name="T22" fmla="*/ 6 w 17"/>
                <a:gd name="T23" fmla="*/ 20 h 47"/>
                <a:gd name="T24" fmla="*/ 6 w 17"/>
                <a:gd name="T25" fmla="*/ 23 h 47"/>
                <a:gd name="T26" fmla="*/ 6 w 17"/>
                <a:gd name="T27" fmla="*/ 28 h 47"/>
                <a:gd name="T28" fmla="*/ 6 w 17"/>
                <a:gd name="T29" fmla="*/ 30 h 47"/>
                <a:gd name="T30" fmla="*/ 5 w 17"/>
                <a:gd name="T31" fmla="*/ 35 h 47"/>
                <a:gd name="T32" fmla="*/ 4 w 17"/>
                <a:gd name="T33" fmla="*/ 36 h 47"/>
                <a:gd name="T34" fmla="*/ 4 w 17"/>
                <a:gd name="T35" fmla="*/ 37 h 47"/>
                <a:gd name="T36" fmla="*/ 2 w 17"/>
                <a:gd name="T37" fmla="*/ 41 h 47"/>
                <a:gd name="T38" fmla="*/ 0 w 17"/>
                <a:gd name="T39" fmla="*/ 44 h 47"/>
                <a:gd name="T40" fmla="*/ 0 w 17"/>
                <a:gd name="T41" fmla="*/ 46 h 47"/>
                <a:gd name="T42" fmla="*/ 4 w 17"/>
                <a:gd name="T43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" h="47">
                  <a:moveTo>
                    <a:pt x="4" y="47"/>
                  </a:moveTo>
                  <a:lnTo>
                    <a:pt x="5" y="43"/>
                  </a:lnTo>
                  <a:lnTo>
                    <a:pt x="10" y="30"/>
                  </a:lnTo>
                  <a:lnTo>
                    <a:pt x="12" y="19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12" y="1"/>
                  </a:lnTo>
                  <a:lnTo>
                    <a:pt x="10" y="7"/>
                  </a:lnTo>
                  <a:lnTo>
                    <a:pt x="8" y="12"/>
                  </a:lnTo>
                  <a:lnTo>
                    <a:pt x="7" y="14"/>
                  </a:lnTo>
                  <a:lnTo>
                    <a:pt x="6" y="18"/>
                  </a:lnTo>
                  <a:lnTo>
                    <a:pt x="6" y="20"/>
                  </a:lnTo>
                  <a:lnTo>
                    <a:pt x="6" y="23"/>
                  </a:lnTo>
                  <a:lnTo>
                    <a:pt x="6" y="28"/>
                  </a:lnTo>
                  <a:lnTo>
                    <a:pt x="6" y="30"/>
                  </a:lnTo>
                  <a:lnTo>
                    <a:pt x="5" y="35"/>
                  </a:lnTo>
                  <a:lnTo>
                    <a:pt x="4" y="36"/>
                  </a:lnTo>
                  <a:lnTo>
                    <a:pt x="4" y="37"/>
                  </a:lnTo>
                  <a:lnTo>
                    <a:pt x="2" y="41"/>
                  </a:lnTo>
                  <a:lnTo>
                    <a:pt x="0" y="44"/>
                  </a:lnTo>
                  <a:lnTo>
                    <a:pt x="0" y="46"/>
                  </a:lnTo>
                  <a:lnTo>
                    <a:pt x="4" y="4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97" name="Freeform 2174">
              <a:extLst>
                <a:ext uri="{FF2B5EF4-FFF2-40B4-BE49-F238E27FC236}">
                  <a16:creationId xmlns:a16="http://schemas.microsoft.com/office/drawing/2014/main" id="{D0E00D75-1164-820E-4F12-B9AC8642AA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5339" y="1276350"/>
              <a:ext cx="123825" cy="58738"/>
            </a:xfrm>
            <a:custGeom>
              <a:avLst/>
              <a:gdLst>
                <a:gd name="T0" fmla="*/ 6 w 78"/>
                <a:gd name="T1" fmla="*/ 37 h 37"/>
                <a:gd name="T2" fmla="*/ 10 w 78"/>
                <a:gd name="T3" fmla="*/ 31 h 37"/>
                <a:gd name="T4" fmla="*/ 19 w 78"/>
                <a:gd name="T5" fmla="*/ 18 h 37"/>
                <a:gd name="T6" fmla="*/ 33 w 78"/>
                <a:gd name="T7" fmla="*/ 8 h 37"/>
                <a:gd name="T8" fmla="*/ 39 w 78"/>
                <a:gd name="T9" fmla="*/ 6 h 37"/>
                <a:gd name="T10" fmla="*/ 48 w 78"/>
                <a:gd name="T11" fmla="*/ 5 h 37"/>
                <a:gd name="T12" fmla="*/ 57 w 78"/>
                <a:gd name="T13" fmla="*/ 3 h 37"/>
                <a:gd name="T14" fmla="*/ 69 w 78"/>
                <a:gd name="T15" fmla="*/ 3 h 37"/>
                <a:gd name="T16" fmla="*/ 72 w 78"/>
                <a:gd name="T17" fmla="*/ 5 h 37"/>
                <a:gd name="T18" fmla="*/ 75 w 78"/>
                <a:gd name="T19" fmla="*/ 5 h 37"/>
                <a:gd name="T20" fmla="*/ 77 w 78"/>
                <a:gd name="T21" fmla="*/ 5 h 37"/>
                <a:gd name="T22" fmla="*/ 77 w 78"/>
                <a:gd name="T23" fmla="*/ 6 h 37"/>
                <a:gd name="T24" fmla="*/ 78 w 78"/>
                <a:gd name="T25" fmla="*/ 6 h 37"/>
                <a:gd name="T26" fmla="*/ 78 w 78"/>
                <a:gd name="T27" fmla="*/ 5 h 37"/>
                <a:gd name="T28" fmla="*/ 76 w 78"/>
                <a:gd name="T29" fmla="*/ 1 h 37"/>
                <a:gd name="T30" fmla="*/ 72 w 78"/>
                <a:gd name="T31" fmla="*/ 1 h 37"/>
                <a:gd name="T32" fmla="*/ 66 w 78"/>
                <a:gd name="T33" fmla="*/ 0 h 37"/>
                <a:gd name="T34" fmla="*/ 51 w 78"/>
                <a:gd name="T35" fmla="*/ 2 h 37"/>
                <a:gd name="T36" fmla="*/ 33 w 78"/>
                <a:gd name="T37" fmla="*/ 6 h 37"/>
                <a:gd name="T38" fmla="*/ 19 w 78"/>
                <a:gd name="T39" fmla="*/ 12 h 37"/>
                <a:gd name="T40" fmla="*/ 16 w 78"/>
                <a:gd name="T41" fmla="*/ 15 h 37"/>
                <a:gd name="T42" fmla="*/ 0 w 78"/>
                <a:gd name="T43" fmla="*/ 35 h 37"/>
                <a:gd name="T44" fmla="*/ 3 w 78"/>
                <a:gd name="T45" fmla="*/ 37 h 37"/>
                <a:gd name="T46" fmla="*/ 6 w 78"/>
                <a:gd name="T4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8" h="37">
                  <a:moveTo>
                    <a:pt x="6" y="37"/>
                  </a:moveTo>
                  <a:lnTo>
                    <a:pt x="10" y="31"/>
                  </a:lnTo>
                  <a:lnTo>
                    <a:pt x="19" y="18"/>
                  </a:lnTo>
                  <a:lnTo>
                    <a:pt x="33" y="8"/>
                  </a:lnTo>
                  <a:lnTo>
                    <a:pt x="39" y="6"/>
                  </a:lnTo>
                  <a:lnTo>
                    <a:pt x="48" y="5"/>
                  </a:lnTo>
                  <a:lnTo>
                    <a:pt x="57" y="3"/>
                  </a:lnTo>
                  <a:lnTo>
                    <a:pt x="69" y="3"/>
                  </a:lnTo>
                  <a:lnTo>
                    <a:pt x="72" y="5"/>
                  </a:lnTo>
                  <a:lnTo>
                    <a:pt x="75" y="5"/>
                  </a:lnTo>
                  <a:lnTo>
                    <a:pt x="77" y="5"/>
                  </a:lnTo>
                  <a:lnTo>
                    <a:pt x="77" y="6"/>
                  </a:lnTo>
                  <a:lnTo>
                    <a:pt x="78" y="6"/>
                  </a:lnTo>
                  <a:lnTo>
                    <a:pt x="78" y="5"/>
                  </a:lnTo>
                  <a:lnTo>
                    <a:pt x="76" y="1"/>
                  </a:lnTo>
                  <a:lnTo>
                    <a:pt x="72" y="1"/>
                  </a:lnTo>
                  <a:lnTo>
                    <a:pt x="66" y="0"/>
                  </a:lnTo>
                  <a:lnTo>
                    <a:pt x="51" y="2"/>
                  </a:lnTo>
                  <a:lnTo>
                    <a:pt x="33" y="6"/>
                  </a:lnTo>
                  <a:lnTo>
                    <a:pt x="19" y="12"/>
                  </a:lnTo>
                  <a:lnTo>
                    <a:pt x="16" y="15"/>
                  </a:lnTo>
                  <a:lnTo>
                    <a:pt x="0" y="35"/>
                  </a:lnTo>
                  <a:lnTo>
                    <a:pt x="3" y="37"/>
                  </a:lnTo>
                  <a:lnTo>
                    <a:pt x="6" y="3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98" name="Line 2175">
              <a:extLst>
                <a:ext uri="{FF2B5EF4-FFF2-40B4-BE49-F238E27FC236}">
                  <a16:creationId xmlns:a16="http://schemas.microsoft.com/office/drawing/2014/main" id="{F7146F64-1B65-EEDD-96A0-242E3D985C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9564" y="1274763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99" name="Freeform 2176">
              <a:extLst>
                <a:ext uri="{FF2B5EF4-FFF2-40B4-BE49-F238E27FC236}">
                  <a16:creationId xmlns:a16="http://schemas.microsoft.com/office/drawing/2014/main" id="{24102B50-041B-15FA-6135-1833A6817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8176" y="1365250"/>
              <a:ext cx="17463" cy="4763"/>
            </a:xfrm>
            <a:custGeom>
              <a:avLst/>
              <a:gdLst>
                <a:gd name="T0" fmla="*/ 0 w 11"/>
                <a:gd name="T1" fmla="*/ 3 h 3"/>
                <a:gd name="T2" fmla="*/ 1 w 11"/>
                <a:gd name="T3" fmla="*/ 3 h 3"/>
                <a:gd name="T4" fmla="*/ 6 w 11"/>
                <a:gd name="T5" fmla="*/ 2 h 3"/>
                <a:gd name="T6" fmla="*/ 11 w 11"/>
                <a:gd name="T7" fmla="*/ 2 h 3"/>
                <a:gd name="T8" fmla="*/ 11 w 11"/>
                <a:gd name="T9" fmla="*/ 0 h 3"/>
                <a:gd name="T10" fmla="*/ 10 w 11"/>
                <a:gd name="T11" fmla="*/ 0 h 3"/>
                <a:gd name="T12" fmla="*/ 8 w 11"/>
                <a:gd name="T13" fmla="*/ 0 h 3"/>
                <a:gd name="T14" fmla="*/ 5 w 11"/>
                <a:gd name="T15" fmla="*/ 0 h 3"/>
                <a:gd name="T16" fmla="*/ 0 w 11"/>
                <a:gd name="T17" fmla="*/ 2 h 3"/>
                <a:gd name="T18" fmla="*/ 0 w 11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1" y="3"/>
                  </a:lnTo>
                  <a:lnTo>
                    <a:pt x="6" y="2"/>
                  </a:lnTo>
                  <a:lnTo>
                    <a:pt x="11" y="2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0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00" name="Freeform 2177">
              <a:extLst>
                <a:ext uri="{FF2B5EF4-FFF2-40B4-BE49-F238E27FC236}">
                  <a16:creationId xmlns:a16="http://schemas.microsoft.com/office/drawing/2014/main" id="{812C0B31-9047-06DA-308E-C83707AF16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9439" y="1365250"/>
              <a:ext cx="11113" cy="9525"/>
            </a:xfrm>
            <a:custGeom>
              <a:avLst/>
              <a:gdLst>
                <a:gd name="T0" fmla="*/ 6 w 7"/>
                <a:gd name="T1" fmla="*/ 6 h 6"/>
                <a:gd name="T2" fmla="*/ 7 w 7"/>
                <a:gd name="T3" fmla="*/ 5 h 6"/>
                <a:gd name="T4" fmla="*/ 7 w 7"/>
                <a:gd name="T5" fmla="*/ 4 h 6"/>
                <a:gd name="T6" fmla="*/ 4 w 7"/>
                <a:gd name="T7" fmla="*/ 2 h 6"/>
                <a:gd name="T8" fmla="*/ 1 w 7"/>
                <a:gd name="T9" fmla="*/ 0 h 6"/>
                <a:gd name="T10" fmla="*/ 0 w 7"/>
                <a:gd name="T11" fmla="*/ 2 h 6"/>
                <a:gd name="T12" fmla="*/ 1 w 7"/>
                <a:gd name="T13" fmla="*/ 3 h 6"/>
                <a:gd name="T14" fmla="*/ 3 w 7"/>
                <a:gd name="T15" fmla="*/ 4 h 6"/>
                <a:gd name="T16" fmla="*/ 6 w 7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6" y="6"/>
                  </a:moveTo>
                  <a:lnTo>
                    <a:pt x="7" y="5"/>
                  </a:lnTo>
                  <a:lnTo>
                    <a:pt x="7" y="4"/>
                  </a:lnTo>
                  <a:lnTo>
                    <a:pt x="4" y="2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3"/>
                  </a:lnTo>
                  <a:lnTo>
                    <a:pt x="3" y="4"/>
                  </a:lnTo>
                  <a:lnTo>
                    <a:pt x="6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01" name="Freeform 2178">
              <a:extLst>
                <a:ext uri="{FF2B5EF4-FFF2-40B4-BE49-F238E27FC236}">
                  <a16:creationId xmlns:a16="http://schemas.microsoft.com/office/drawing/2014/main" id="{C9B45BA7-03D7-1F0B-07CC-C71583907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8176" y="1401763"/>
              <a:ext cx="25400" cy="76200"/>
            </a:xfrm>
            <a:custGeom>
              <a:avLst/>
              <a:gdLst>
                <a:gd name="T0" fmla="*/ 7 w 16"/>
                <a:gd name="T1" fmla="*/ 48 h 48"/>
                <a:gd name="T2" fmla="*/ 11 w 16"/>
                <a:gd name="T3" fmla="*/ 45 h 48"/>
                <a:gd name="T4" fmla="*/ 12 w 16"/>
                <a:gd name="T5" fmla="*/ 39 h 48"/>
                <a:gd name="T6" fmla="*/ 13 w 16"/>
                <a:gd name="T7" fmla="*/ 31 h 48"/>
                <a:gd name="T8" fmla="*/ 14 w 16"/>
                <a:gd name="T9" fmla="*/ 28 h 48"/>
                <a:gd name="T10" fmla="*/ 14 w 16"/>
                <a:gd name="T11" fmla="*/ 24 h 48"/>
                <a:gd name="T12" fmla="*/ 14 w 16"/>
                <a:gd name="T13" fmla="*/ 19 h 48"/>
                <a:gd name="T14" fmla="*/ 16 w 16"/>
                <a:gd name="T15" fmla="*/ 15 h 48"/>
                <a:gd name="T16" fmla="*/ 16 w 16"/>
                <a:gd name="T17" fmla="*/ 10 h 48"/>
                <a:gd name="T18" fmla="*/ 16 w 16"/>
                <a:gd name="T19" fmla="*/ 5 h 48"/>
                <a:gd name="T20" fmla="*/ 16 w 16"/>
                <a:gd name="T21" fmla="*/ 1 h 48"/>
                <a:gd name="T22" fmla="*/ 13 w 16"/>
                <a:gd name="T23" fmla="*/ 0 h 48"/>
                <a:gd name="T24" fmla="*/ 12 w 16"/>
                <a:gd name="T25" fmla="*/ 0 h 48"/>
                <a:gd name="T26" fmla="*/ 8 w 16"/>
                <a:gd name="T27" fmla="*/ 0 h 48"/>
                <a:gd name="T28" fmla="*/ 6 w 16"/>
                <a:gd name="T29" fmla="*/ 0 h 48"/>
                <a:gd name="T30" fmla="*/ 4 w 16"/>
                <a:gd name="T31" fmla="*/ 1 h 48"/>
                <a:gd name="T32" fmla="*/ 1 w 16"/>
                <a:gd name="T33" fmla="*/ 0 h 48"/>
                <a:gd name="T34" fmla="*/ 0 w 16"/>
                <a:gd name="T3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" h="48">
                  <a:moveTo>
                    <a:pt x="7" y="48"/>
                  </a:moveTo>
                  <a:lnTo>
                    <a:pt x="11" y="45"/>
                  </a:lnTo>
                  <a:lnTo>
                    <a:pt x="12" y="39"/>
                  </a:lnTo>
                  <a:lnTo>
                    <a:pt x="13" y="31"/>
                  </a:lnTo>
                  <a:lnTo>
                    <a:pt x="14" y="28"/>
                  </a:lnTo>
                  <a:lnTo>
                    <a:pt x="14" y="24"/>
                  </a:lnTo>
                  <a:lnTo>
                    <a:pt x="14" y="19"/>
                  </a:lnTo>
                  <a:lnTo>
                    <a:pt x="16" y="15"/>
                  </a:lnTo>
                  <a:lnTo>
                    <a:pt x="16" y="10"/>
                  </a:lnTo>
                  <a:lnTo>
                    <a:pt x="16" y="5"/>
                  </a:lnTo>
                  <a:lnTo>
                    <a:pt x="16" y="1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02" name="Line 2179">
              <a:extLst>
                <a:ext uri="{FF2B5EF4-FFF2-40B4-BE49-F238E27FC236}">
                  <a16:creationId xmlns:a16="http://schemas.microsoft.com/office/drawing/2014/main" id="{5789878E-3BF5-233C-DC9C-6D066D9677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289" y="1477963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03" name="Freeform 2180">
              <a:extLst>
                <a:ext uri="{FF2B5EF4-FFF2-40B4-BE49-F238E27FC236}">
                  <a16:creationId xmlns:a16="http://schemas.microsoft.com/office/drawing/2014/main" id="{D6E01328-074C-18BB-21E5-6160035BB6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6451" y="1058863"/>
              <a:ext cx="419100" cy="295275"/>
            </a:xfrm>
            <a:custGeom>
              <a:avLst/>
              <a:gdLst>
                <a:gd name="T0" fmla="*/ 2 w 264"/>
                <a:gd name="T1" fmla="*/ 185 h 186"/>
                <a:gd name="T2" fmla="*/ 5 w 264"/>
                <a:gd name="T3" fmla="*/ 180 h 186"/>
                <a:gd name="T4" fmla="*/ 15 w 264"/>
                <a:gd name="T5" fmla="*/ 170 h 186"/>
                <a:gd name="T6" fmla="*/ 22 w 264"/>
                <a:gd name="T7" fmla="*/ 166 h 186"/>
                <a:gd name="T8" fmla="*/ 24 w 264"/>
                <a:gd name="T9" fmla="*/ 164 h 186"/>
                <a:gd name="T10" fmla="*/ 39 w 264"/>
                <a:gd name="T11" fmla="*/ 157 h 186"/>
                <a:gd name="T12" fmla="*/ 47 w 264"/>
                <a:gd name="T13" fmla="*/ 155 h 186"/>
                <a:gd name="T14" fmla="*/ 56 w 264"/>
                <a:gd name="T15" fmla="*/ 156 h 186"/>
                <a:gd name="T16" fmla="*/ 62 w 264"/>
                <a:gd name="T17" fmla="*/ 162 h 186"/>
                <a:gd name="T18" fmla="*/ 65 w 264"/>
                <a:gd name="T19" fmla="*/ 167 h 186"/>
                <a:gd name="T20" fmla="*/ 69 w 264"/>
                <a:gd name="T21" fmla="*/ 169 h 186"/>
                <a:gd name="T22" fmla="*/ 74 w 264"/>
                <a:gd name="T23" fmla="*/ 170 h 186"/>
                <a:gd name="T24" fmla="*/ 81 w 264"/>
                <a:gd name="T25" fmla="*/ 169 h 186"/>
                <a:gd name="T26" fmla="*/ 89 w 264"/>
                <a:gd name="T27" fmla="*/ 168 h 186"/>
                <a:gd name="T28" fmla="*/ 94 w 264"/>
                <a:gd name="T29" fmla="*/ 167 h 186"/>
                <a:gd name="T30" fmla="*/ 107 w 264"/>
                <a:gd name="T31" fmla="*/ 163 h 186"/>
                <a:gd name="T32" fmla="*/ 118 w 264"/>
                <a:gd name="T33" fmla="*/ 158 h 186"/>
                <a:gd name="T34" fmla="*/ 123 w 264"/>
                <a:gd name="T35" fmla="*/ 154 h 186"/>
                <a:gd name="T36" fmla="*/ 129 w 264"/>
                <a:gd name="T37" fmla="*/ 150 h 186"/>
                <a:gd name="T38" fmla="*/ 134 w 264"/>
                <a:gd name="T39" fmla="*/ 150 h 186"/>
                <a:gd name="T40" fmla="*/ 139 w 264"/>
                <a:gd name="T41" fmla="*/ 145 h 186"/>
                <a:gd name="T42" fmla="*/ 148 w 264"/>
                <a:gd name="T43" fmla="*/ 142 h 186"/>
                <a:gd name="T44" fmla="*/ 158 w 264"/>
                <a:gd name="T45" fmla="*/ 140 h 186"/>
                <a:gd name="T46" fmla="*/ 167 w 264"/>
                <a:gd name="T47" fmla="*/ 139 h 186"/>
                <a:gd name="T48" fmla="*/ 176 w 264"/>
                <a:gd name="T49" fmla="*/ 139 h 186"/>
                <a:gd name="T50" fmla="*/ 185 w 264"/>
                <a:gd name="T51" fmla="*/ 139 h 186"/>
                <a:gd name="T52" fmla="*/ 197 w 264"/>
                <a:gd name="T53" fmla="*/ 136 h 186"/>
                <a:gd name="T54" fmla="*/ 201 w 264"/>
                <a:gd name="T55" fmla="*/ 134 h 186"/>
                <a:gd name="T56" fmla="*/ 208 w 264"/>
                <a:gd name="T57" fmla="*/ 131 h 186"/>
                <a:gd name="T58" fmla="*/ 211 w 264"/>
                <a:gd name="T59" fmla="*/ 128 h 186"/>
                <a:gd name="T60" fmla="*/ 212 w 264"/>
                <a:gd name="T61" fmla="*/ 121 h 186"/>
                <a:gd name="T62" fmla="*/ 207 w 264"/>
                <a:gd name="T63" fmla="*/ 107 h 186"/>
                <a:gd name="T64" fmla="*/ 201 w 264"/>
                <a:gd name="T65" fmla="*/ 97 h 186"/>
                <a:gd name="T66" fmla="*/ 199 w 264"/>
                <a:gd name="T67" fmla="*/ 79 h 186"/>
                <a:gd name="T68" fmla="*/ 199 w 264"/>
                <a:gd name="T69" fmla="*/ 76 h 186"/>
                <a:gd name="T70" fmla="*/ 193 w 264"/>
                <a:gd name="T71" fmla="*/ 68 h 186"/>
                <a:gd name="T72" fmla="*/ 191 w 264"/>
                <a:gd name="T73" fmla="*/ 64 h 186"/>
                <a:gd name="T74" fmla="*/ 191 w 264"/>
                <a:gd name="T75" fmla="*/ 55 h 186"/>
                <a:gd name="T76" fmla="*/ 194 w 264"/>
                <a:gd name="T77" fmla="*/ 46 h 186"/>
                <a:gd name="T78" fmla="*/ 201 w 264"/>
                <a:gd name="T79" fmla="*/ 38 h 186"/>
                <a:gd name="T80" fmla="*/ 204 w 264"/>
                <a:gd name="T81" fmla="*/ 36 h 186"/>
                <a:gd name="T82" fmla="*/ 214 w 264"/>
                <a:gd name="T83" fmla="*/ 30 h 186"/>
                <a:gd name="T84" fmla="*/ 217 w 264"/>
                <a:gd name="T85" fmla="*/ 27 h 186"/>
                <a:gd name="T86" fmla="*/ 222 w 264"/>
                <a:gd name="T87" fmla="*/ 25 h 186"/>
                <a:gd name="T88" fmla="*/ 232 w 264"/>
                <a:gd name="T89" fmla="*/ 19 h 186"/>
                <a:gd name="T90" fmla="*/ 246 w 264"/>
                <a:gd name="T91" fmla="*/ 15 h 186"/>
                <a:gd name="T92" fmla="*/ 249 w 264"/>
                <a:gd name="T93" fmla="*/ 14 h 186"/>
                <a:gd name="T94" fmla="*/ 261 w 264"/>
                <a:gd name="T95" fmla="*/ 12 h 186"/>
                <a:gd name="T96" fmla="*/ 264 w 264"/>
                <a:gd name="T97" fmla="*/ 9 h 186"/>
                <a:gd name="T98" fmla="*/ 264 w 264"/>
                <a:gd name="T99" fmla="*/ 6 h 186"/>
                <a:gd name="T100" fmla="*/ 264 w 264"/>
                <a:gd name="T101" fmla="*/ 3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4" h="186">
                  <a:moveTo>
                    <a:pt x="0" y="186"/>
                  </a:moveTo>
                  <a:lnTo>
                    <a:pt x="2" y="185"/>
                  </a:lnTo>
                  <a:lnTo>
                    <a:pt x="3" y="183"/>
                  </a:lnTo>
                  <a:lnTo>
                    <a:pt x="5" y="180"/>
                  </a:lnTo>
                  <a:lnTo>
                    <a:pt x="6" y="178"/>
                  </a:lnTo>
                  <a:lnTo>
                    <a:pt x="15" y="170"/>
                  </a:lnTo>
                  <a:lnTo>
                    <a:pt x="20" y="167"/>
                  </a:lnTo>
                  <a:lnTo>
                    <a:pt x="22" y="166"/>
                  </a:lnTo>
                  <a:lnTo>
                    <a:pt x="23" y="164"/>
                  </a:lnTo>
                  <a:lnTo>
                    <a:pt x="24" y="164"/>
                  </a:lnTo>
                  <a:lnTo>
                    <a:pt x="29" y="161"/>
                  </a:lnTo>
                  <a:lnTo>
                    <a:pt x="39" y="157"/>
                  </a:lnTo>
                  <a:lnTo>
                    <a:pt x="41" y="156"/>
                  </a:lnTo>
                  <a:lnTo>
                    <a:pt x="47" y="155"/>
                  </a:lnTo>
                  <a:lnTo>
                    <a:pt x="52" y="155"/>
                  </a:lnTo>
                  <a:lnTo>
                    <a:pt x="56" y="156"/>
                  </a:lnTo>
                  <a:lnTo>
                    <a:pt x="59" y="160"/>
                  </a:lnTo>
                  <a:lnTo>
                    <a:pt x="62" y="162"/>
                  </a:lnTo>
                  <a:lnTo>
                    <a:pt x="62" y="163"/>
                  </a:lnTo>
                  <a:lnTo>
                    <a:pt x="65" y="167"/>
                  </a:lnTo>
                  <a:lnTo>
                    <a:pt x="66" y="168"/>
                  </a:lnTo>
                  <a:lnTo>
                    <a:pt x="69" y="169"/>
                  </a:lnTo>
                  <a:lnTo>
                    <a:pt x="71" y="169"/>
                  </a:lnTo>
                  <a:lnTo>
                    <a:pt x="74" y="170"/>
                  </a:lnTo>
                  <a:lnTo>
                    <a:pt x="76" y="169"/>
                  </a:lnTo>
                  <a:lnTo>
                    <a:pt x="81" y="169"/>
                  </a:lnTo>
                  <a:lnTo>
                    <a:pt x="85" y="168"/>
                  </a:lnTo>
                  <a:lnTo>
                    <a:pt x="89" y="168"/>
                  </a:lnTo>
                  <a:lnTo>
                    <a:pt x="92" y="168"/>
                  </a:lnTo>
                  <a:lnTo>
                    <a:pt x="94" y="167"/>
                  </a:lnTo>
                  <a:lnTo>
                    <a:pt x="99" y="167"/>
                  </a:lnTo>
                  <a:lnTo>
                    <a:pt x="107" y="163"/>
                  </a:lnTo>
                  <a:lnTo>
                    <a:pt x="113" y="161"/>
                  </a:lnTo>
                  <a:lnTo>
                    <a:pt x="118" y="158"/>
                  </a:lnTo>
                  <a:lnTo>
                    <a:pt x="122" y="155"/>
                  </a:lnTo>
                  <a:lnTo>
                    <a:pt x="123" y="154"/>
                  </a:lnTo>
                  <a:lnTo>
                    <a:pt x="125" y="152"/>
                  </a:lnTo>
                  <a:lnTo>
                    <a:pt x="129" y="150"/>
                  </a:lnTo>
                  <a:lnTo>
                    <a:pt x="133" y="150"/>
                  </a:lnTo>
                  <a:lnTo>
                    <a:pt x="134" y="150"/>
                  </a:lnTo>
                  <a:lnTo>
                    <a:pt x="135" y="149"/>
                  </a:lnTo>
                  <a:lnTo>
                    <a:pt x="139" y="145"/>
                  </a:lnTo>
                  <a:lnTo>
                    <a:pt x="143" y="143"/>
                  </a:lnTo>
                  <a:lnTo>
                    <a:pt x="148" y="142"/>
                  </a:lnTo>
                  <a:lnTo>
                    <a:pt x="154" y="142"/>
                  </a:lnTo>
                  <a:lnTo>
                    <a:pt x="158" y="140"/>
                  </a:lnTo>
                  <a:lnTo>
                    <a:pt x="165" y="139"/>
                  </a:lnTo>
                  <a:lnTo>
                    <a:pt x="167" y="139"/>
                  </a:lnTo>
                  <a:lnTo>
                    <a:pt x="170" y="139"/>
                  </a:lnTo>
                  <a:lnTo>
                    <a:pt x="176" y="139"/>
                  </a:lnTo>
                  <a:lnTo>
                    <a:pt x="182" y="139"/>
                  </a:lnTo>
                  <a:lnTo>
                    <a:pt x="185" y="139"/>
                  </a:lnTo>
                  <a:lnTo>
                    <a:pt x="193" y="137"/>
                  </a:lnTo>
                  <a:lnTo>
                    <a:pt x="197" y="136"/>
                  </a:lnTo>
                  <a:lnTo>
                    <a:pt x="200" y="134"/>
                  </a:lnTo>
                  <a:lnTo>
                    <a:pt x="201" y="134"/>
                  </a:lnTo>
                  <a:lnTo>
                    <a:pt x="206" y="132"/>
                  </a:lnTo>
                  <a:lnTo>
                    <a:pt x="208" y="131"/>
                  </a:lnTo>
                  <a:lnTo>
                    <a:pt x="211" y="130"/>
                  </a:lnTo>
                  <a:lnTo>
                    <a:pt x="211" y="128"/>
                  </a:lnTo>
                  <a:lnTo>
                    <a:pt x="212" y="125"/>
                  </a:lnTo>
                  <a:lnTo>
                    <a:pt x="212" y="121"/>
                  </a:lnTo>
                  <a:lnTo>
                    <a:pt x="210" y="113"/>
                  </a:lnTo>
                  <a:lnTo>
                    <a:pt x="207" y="107"/>
                  </a:lnTo>
                  <a:lnTo>
                    <a:pt x="204" y="101"/>
                  </a:lnTo>
                  <a:lnTo>
                    <a:pt x="201" y="97"/>
                  </a:lnTo>
                  <a:lnTo>
                    <a:pt x="199" y="88"/>
                  </a:lnTo>
                  <a:lnTo>
                    <a:pt x="199" y="79"/>
                  </a:lnTo>
                  <a:lnTo>
                    <a:pt x="199" y="77"/>
                  </a:lnTo>
                  <a:lnTo>
                    <a:pt x="199" y="76"/>
                  </a:lnTo>
                  <a:lnTo>
                    <a:pt x="197" y="73"/>
                  </a:lnTo>
                  <a:lnTo>
                    <a:pt x="193" y="68"/>
                  </a:lnTo>
                  <a:lnTo>
                    <a:pt x="191" y="66"/>
                  </a:lnTo>
                  <a:lnTo>
                    <a:pt x="191" y="64"/>
                  </a:lnTo>
                  <a:lnTo>
                    <a:pt x="191" y="61"/>
                  </a:lnTo>
                  <a:lnTo>
                    <a:pt x="191" y="55"/>
                  </a:lnTo>
                  <a:lnTo>
                    <a:pt x="191" y="50"/>
                  </a:lnTo>
                  <a:lnTo>
                    <a:pt x="194" y="46"/>
                  </a:lnTo>
                  <a:lnTo>
                    <a:pt x="197" y="41"/>
                  </a:lnTo>
                  <a:lnTo>
                    <a:pt x="201" y="38"/>
                  </a:lnTo>
                  <a:lnTo>
                    <a:pt x="202" y="38"/>
                  </a:lnTo>
                  <a:lnTo>
                    <a:pt x="204" y="36"/>
                  </a:lnTo>
                  <a:lnTo>
                    <a:pt x="212" y="32"/>
                  </a:lnTo>
                  <a:lnTo>
                    <a:pt x="214" y="30"/>
                  </a:lnTo>
                  <a:lnTo>
                    <a:pt x="216" y="29"/>
                  </a:lnTo>
                  <a:lnTo>
                    <a:pt x="217" y="27"/>
                  </a:lnTo>
                  <a:lnTo>
                    <a:pt x="220" y="25"/>
                  </a:lnTo>
                  <a:lnTo>
                    <a:pt x="222" y="25"/>
                  </a:lnTo>
                  <a:lnTo>
                    <a:pt x="224" y="25"/>
                  </a:lnTo>
                  <a:lnTo>
                    <a:pt x="232" y="19"/>
                  </a:lnTo>
                  <a:lnTo>
                    <a:pt x="242" y="17"/>
                  </a:lnTo>
                  <a:lnTo>
                    <a:pt x="246" y="15"/>
                  </a:lnTo>
                  <a:lnTo>
                    <a:pt x="248" y="15"/>
                  </a:lnTo>
                  <a:lnTo>
                    <a:pt x="249" y="14"/>
                  </a:lnTo>
                  <a:lnTo>
                    <a:pt x="255" y="13"/>
                  </a:lnTo>
                  <a:lnTo>
                    <a:pt x="261" y="12"/>
                  </a:lnTo>
                  <a:lnTo>
                    <a:pt x="262" y="11"/>
                  </a:lnTo>
                  <a:lnTo>
                    <a:pt x="264" y="9"/>
                  </a:lnTo>
                  <a:lnTo>
                    <a:pt x="264" y="8"/>
                  </a:lnTo>
                  <a:lnTo>
                    <a:pt x="264" y="6"/>
                  </a:lnTo>
                  <a:lnTo>
                    <a:pt x="264" y="5"/>
                  </a:lnTo>
                  <a:lnTo>
                    <a:pt x="264" y="3"/>
                  </a:lnTo>
                  <a:lnTo>
                    <a:pt x="264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04" name="Line 2181">
              <a:extLst>
                <a:ext uri="{FF2B5EF4-FFF2-40B4-BE49-F238E27FC236}">
                  <a16:creationId xmlns:a16="http://schemas.microsoft.com/office/drawing/2014/main" id="{86C3A672-C9B7-970B-49C9-F0BE0AD85B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1189" y="1512888"/>
              <a:ext cx="158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05" name="Freeform 2182">
              <a:extLst>
                <a:ext uri="{FF2B5EF4-FFF2-40B4-BE49-F238E27FC236}">
                  <a16:creationId xmlns:a16="http://schemas.microsoft.com/office/drawing/2014/main" id="{D31D0662-BF69-E90C-FA05-F8EF6083A0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1014" y="1303338"/>
              <a:ext cx="28575" cy="22225"/>
            </a:xfrm>
            <a:custGeom>
              <a:avLst/>
              <a:gdLst>
                <a:gd name="T0" fmla="*/ 6 w 18"/>
                <a:gd name="T1" fmla="*/ 14 h 14"/>
                <a:gd name="T2" fmla="*/ 9 w 18"/>
                <a:gd name="T3" fmla="*/ 14 h 14"/>
                <a:gd name="T4" fmla="*/ 10 w 18"/>
                <a:gd name="T5" fmla="*/ 13 h 14"/>
                <a:gd name="T6" fmla="*/ 11 w 18"/>
                <a:gd name="T7" fmla="*/ 12 h 14"/>
                <a:gd name="T8" fmla="*/ 15 w 18"/>
                <a:gd name="T9" fmla="*/ 13 h 14"/>
                <a:gd name="T10" fmla="*/ 17 w 18"/>
                <a:gd name="T11" fmla="*/ 13 h 14"/>
                <a:gd name="T12" fmla="*/ 18 w 18"/>
                <a:gd name="T13" fmla="*/ 13 h 14"/>
                <a:gd name="T14" fmla="*/ 16 w 18"/>
                <a:gd name="T15" fmla="*/ 10 h 14"/>
                <a:gd name="T16" fmla="*/ 14 w 18"/>
                <a:gd name="T17" fmla="*/ 9 h 14"/>
                <a:gd name="T18" fmla="*/ 12 w 18"/>
                <a:gd name="T19" fmla="*/ 8 h 14"/>
                <a:gd name="T20" fmla="*/ 14 w 18"/>
                <a:gd name="T21" fmla="*/ 7 h 14"/>
                <a:gd name="T22" fmla="*/ 12 w 18"/>
                <a:gd name="T23" fmla="*/ 4 h 14"/>
                <a:gd name="T24" fmla="*/ 12 w 18"/>
                <a:gd name="T25" fmla="*/ 2 h 14"/>
                <a:gd name="T26" fmla="*/ 11 w 18"/>
                <a:gd name="T27" fmla="*/ 0 h 14"/>
                <a:gd name="T28" fmla="*/ 9 w 18"/>
                <a:gd name="T29" fmla="*/ 0 h 14"/>
                <a:gd name="T30" fmla="*/ 8 w 18"/>
                <a:gd name="T31" fmla="*/ 1 h 14"/>
                <a:gd name="T32" fmla="*/ 5 w 18"/>
                <a:gd name="T33" fmla="*/ 1 h 14"/>
                <a:gd name="T34" fmla="*/ 2 w 18"/>
                <a:gd name="T35" fmla="*/ 1 h 14"/>
                <a:gd name="T36" fmla="*/ 0 w 18"/>
                <a:gd name="T37" fmla="*/ 2 h 14"/>
                <a:gd name="T38" fmla="*/ 0 w 18"/>
                <a:gd name="T39" fmla="*/ 3 h 14"/>
                <a:gd name="T40" fmla="*/ 2 w 18"/>
                <a:gd name="T41" fmla="*/ 6 h 14"/>
                <a:gd name="T42" fmla="*/ 3 w 18"/>
                <a:gd name="T43" fmla="*/ 6 h 14"/>
                <a:gd name="T44" fmla="*/ 4 w 18"/>
                <a:gd name="T45" fmla="*/ 4 h 14"/>
                <a:gd name="T46" fmla="*/ 5 w 18"/>
                <a:gd name="T47" fmla="*/ 3 h 14"/>
                <a:gd name="T48" fmla="*/ 6 w 18"/>
                <a:gd name="T49" fmla="*/ 4 h 14"/>
                <a:gd name="T50" fmla="*/ 8 w 18"/>
                <a:gd name="T51" fmla="*/ 4 h 14"/>
                <a:gd name="T52" fmla="*/ 9 w 18"/>
                <a:gd name="T53" fmla="*/ 4 h 14"/>
                <a:gd name="T54" fmla="*/ 9 w 18"/>
                <a:gd name="T55" fmla="*/ 6 h 14"/>
                <a:gd name="T56" fmla="*/ 6 w 18"/>
                <a:gd name="T57" fmla="*/ 7 h 14"/>
                <a:gd name="T58" fmla="*/ 5 w 18"/>
                <a:gd name="T59" fmla="*/ 7 h 14"/>
                <a:gd name="T60" fmla="*/ 5 w 18"/>
                <a:gd name="T61" fmla="*/ 8 h 14"/>
                <a:gd name="T62" fmla="*/ 6 w 18"/>
                <a:gd name="T63" fmla="*/ 8 h 14"/>
                <a:gd name="T64" fmla="*/ 8 w 18"/>
                <a:gd name="T65" fmla="*/ 8 h 14"/>
                <a:gd name="T66" fmla="*/ 10 w 18"/>
                <a:gd name="T67" fmla="*/ 8 h 14"/>
                <a:gd name="T68" fmla="*/ 9 w 18"/>
                <a:gd name="T69" fmla="*/ 9 h 14"/>
                <a:gd name="T70" fmla="*/ 9 w 18"/>
                <a:gd name="T71" fmla="*/ 10 h 14"/>
                <a:gd name="T72" fmla="*/ 8 w 18"/>
                <a:gd name="T73" fmla="*/ 12 h 14"/>
                <a:gd name="T74" fmla="*/ 6 w 18"/>
                <a:gd name="T75" fmla="*/ 13 h 14"/>
                <a:gd name="T76" fmla="*/ 4 w 18"/>
                <a:gd name="T77" fmla="*/ 13 h 14"/>
                <a:gd name="T78" fmla="*/ 4 w 18"/>
                <a:gd name="T79" fmla="*/ 14 h 14"/>
                <a:gd name="T80" fmla="*/ 6 w 18"/>
                <a:gd name="T8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" h="14">
                  <a:moveTo>
                    <a:pt x="6" y="14"/>
                  </a:moveTo>
                  <a:lnTo>
                    <a:pt x="9" y="14"/>
                  </a:lnTo>
                  <a:lnTo>
                    <a:pt x="10" y="13"/>
                  </a:lnTo>
                  <a:lnTo>
                    <a:pt x="11" y="12"/>
                  </a:lnTo>
                  <a:lnTo>
                    <a:pt x="15" y="13"/>
                  </a:lnTo>
                  <a:lnTo>
                    <a:pt x="17" y="13"/>
                  </a:lnTo>
                  <a:lnTo>
                    <a:pt x="18" y="13"/>
                  </a:lnTo>
                  <a:lnTo>
                    <a:pt x="16" y="10"/>
                  </a:lnTo>
                  <a:lnTo>
                    <a:pt x="14" y="9"/>
                  </a:lnTo>
                  <a:lnTo>
                    <a:pt x="12" y="8"/>
                  </a:lnTo>
                  <a:lnTo>
                    <a:pt x="14" y="7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8" y="1"/>
                  </a:lnTo>
                  <a:lnTo>
                    <a:pt x="5" y="1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6"/>
                  </a:lnTo>
                  <a:lnTo>
                    <a:pt x="3" y="6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4"/>
                  </a:lnTo>
                  <a:lnTo>
                    <a:pt x="8" y="4"/>
                  </a:lnTo>
                  <a:lnTo>
                    <a:pt x="9" y="4"/>
                  </a:lnTo>
                  <a:lnTo>
                    <a:pt x="9" y="6"/>
                  </a:lnTo>
                  <a:lnTo>
                    <a:pt x="6" y="7"/>
                  </a:lnTo>
                  <a:lnTo>
                    <a:pt x="5" y="7"/>
                  </a:lnTo>
                  <a:lnTo>
                    <a:pt x="5" y="8"/>
                  </a:lnTo>
                  <a:lnTo>
                    <a:pt x="6" y="8"/>
                  </a:lnTo>
                  <a:lnTo>
                    <a:pt x="8" y="8"/>
                  </a:lnTo>
                  <a:lnTo>
                    <a:pt x="10" y="8"/>
                  </a:lnTo>
                  <a:lnTo>
                    <a:pt x="9" y="9"/>
                  </a:lnTo>
                  <a:lnTo>
                    <a:pt x="9" y="10"/>
                  </a:lnTo>
                  <a:lnTo>
                    <a:pt x="8" y="12"/>
                  </a:lnTo>
                  <a:lnTo>
                    <a:pt x="6" y="13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6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06" name="Freeform 2183">
              <a:extLst>
                <a:ext uri="{FF2B5EF4-FFF2-40B4-BE49-F238E27FC236}">
                  <a16:creationId xmlns:a16="http://schemas.microsoft.com/office/drawing/2014/main" id="{F8028ED1-F222-8320-5B6E-3F4199F300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101" y="1146175"/>
              <a:ext cx="292100" cy="288925"/>
            </a:xfrm>
            <a:custGeom>
              <a:avLst/>
              <a:gdLst>
                <a:gd name="T0" fmla="*/ 36 w 184"/>
                <a:gd name="T1" fmla="*/ 179 h 182"/>
                <a:gd name="T2" fmla="*/ 39 w 184"/>
                <a:gd name="T3" fmla="*/ 173 h 182"/>
                <a:gd name="T4" fmla="*/ 40 w 184"/>
                <a:gd name="T5" fmla="*/ 176 h 182"/>
                <a:gd name="T6" fmla="*/ 40 w 184"/>
                <a:gd name="T7" fmla="*/ 180 h 182"/>
                <a:gd name="T8" fmla="*/ 43 w 184"/>
                <a:gd name="T9" fmla="*/ 174 h 182"/>
                <a:gd name="T10" fmla="*/ 42 w 184"/>
                <a:gd name="T11" fmla="*/ 180 h 182"/>
                <a:gd name="T12" fmla="*/ 45 w 184"/>
                <a:gd name="T13" fmla="*/ 182 h 182"/>
                <a:gd name="T14" fmla="*/ 54 w 184"/>
                <a:gd name="T15" fmla="*/ 166 h 182"/>
                <a:gd name="T16" fmla="*/ 53 w 184"/>
                <a:gd name="T17" fmla="*/ 162 h 182"/>
                <a:gd name="T18" fmla="*/ 46 w 184"/>
                <a:gd name="T19" fmla="*/ 173 h 182"/>
                <a:gd name="T20" fmla="*/ 47 w 184"/>
                <a:gd name="T21" fmla="*/ 170 h 182"/>
                <a:gd name="T22" fmla="*/ 48 w 184"/>
                <a:gd name="T23" fmla="*/ 165 h 182"/>
                <a:gd name="T24" fmla="*/ 46 w 184"/>
                <a:gd name="T25" fmla="*/ 166 h 182"/>
                <a:gd name="T26" fmla="*/ 41 w 184"/>
                <a:gd name="T27" fmla="*/ 172 h 182"/>
                <a:gd name="T28" fmla="*/ 42 w 184"/>
                <a:gd name="T29" fmla="*/ 165 h 182"/>
                <a:gd name="T30" fmla="*/ 39 w 184"/>
                <a:gd name="T31" fmla="*/ 170 h 182"/>
                <a:gd name="T32" fmla="*/ 39 w 184"/>
                <a:gd name="T33" fmla="*/ 165 h 182"/>
                <a:gd name="T34" fmla="*/ 47 w 184"/>
                <a:gd name="T35" fmla="*/ 161 h 182"/>
                <a:gd name="T36" fmla="*/ 40 w 184"/>
                <a:gd name="T37" fmla="*/ 159 h 182"/>
                <a:gd name="T38" fmla="*/ 35 w 184"/>
                <a:gd name="T39" fmla="*/ 154 h 182"/>
                <a:gd name="T40" fmla="*/ 33 w 184"/>
                <a:gd name="T41" fmla="*/ 141 h 182"/>
                <a:gd name="T42" fmla="*/ 15 w 184"/>
                <a:gd name="T43" fmla="*/ 141 h 182"/>
                <a:gd name="T44" fmla="*/ 3 w 184"/>
                <a:gd name="T45" fmla="*/ 135 h 182"/>
                <a:gd name="T46" fmla="*/ 0 w 184"/>
                <a:gd name="T47" fmla="*/ 122 h 182"/>
                <a:gd name="T48" fmla="*/ 3 w 184"/>
                <a:gd name="T49" fmla="*/ 131 h 182"/>
                <a:gd name="T50" fmla="*/ 11 w 184"/>
                <a:gd name="T51" fmla="*/ 137 h 182"/>
                <a:gd name="T52" fmla="*/ 30 w 184"/>
                <a:gd name="T53" fmla="*/ 138 h 182"/>
                <a:gd name="T54" fmla="*/ 36 w 184"/>
                <a:gd name="T55" fmla="*/ 140 h 182"/>
                <a:gd name="T56" fmla="*/ 39 w 184"/>
                <a:gd name="T57" fmla="*/ 137 h 182"/>
                <a:gd name="T58" fmla="*/ 36 w 184"/>
                <a:gd name="T59" fmla="*/ 144 h 182"/>
                <a:gd name="T60" fmla="*/ 39 w 184"/>
                <a:gd name="T61" fmla="*/ 155 h 182"/>
                <a:gd name="T62" fmla="*/ 53 w 184"/>
                <a:gd name="T63" fmla="*/ 159 h 182"/>
                <a:gd name="T64" fmla="*/ 52 w 184"/>
                <a:gd name="T65" fmla="*/ 149 h 182"/>
                <a:gd name="T66" fmla="*/ 60 w 184"/>
                <a:gd name="T67" fmla="*/ 160 h 182"/>
                <a:gd name="T68" fmla="*/ 63 w 184"/>
                <a:gd name="T69" fmla="*/ 154 h 182"/>
                <a:gd name="T70" fmla="*/ 63 w 184"/>
                <a:gd name="T71" fmla="*/ 148 h 182"/>
                <a:gd name="T72" fmla="*/ 68 w 184"/>
                <a:gd name="T73" fmla="*/ 143 h 182"/>
                <a:gd name="T74" fmla="*/ 70 w 184"/>
                <a:gd name="T75" fmla="*/ 132 h 182"/>
                <a:gd name="T76" fmla="*/ 74 w 184"/>
                <a:gd name="T77" fmla="*/ 131 h 182"/>
                <a:gd name="T78" fmla="*/ 80 w 184"/>
                <a:gd name="T79" fmla="*/ 120 h 182"/>
                <a:gd name="T80" fmla="*/ 90 w 184"/>
                <a:gd name="T81" fmla="*/ 97 h 182"/>
                <a:gd name="T82" fmla="*/ 108 w 184"/>
                <a:gd name="T83" fmla="*/ 87 h 182"/>
                <a:gd name="T84" fmla="*/ 142 w 184"/>
                <a:gd name="T85" fmla="*/ 81 h 182"/>
                <a:gd name="T86" fmla="*/ 160 w 184"/>
                <a:gd name="T87" fmla="*/ 83 h 182"/>
                <a:gd name="T88" fmla="*/ 172 w 184"/>
                <a:gd name="T89" fmla="*/ 75 h 182"/>
                <a:gd name="T90" fmla="*/ 176 w 184"/>
                <a:gd name="T91" fmla="*/ 67 h 182"/>
                <a:gd name="T92" fmla="*/ 183 w 184"/>
                <a:gd name="T93" fmla="*/ 58 h 182"/>
                <a:gd name="T94" fmla="*/ 184 w 184"/>
                <a:gd name="T95" fmla="*/ 52 h 182"/>
                <a:gd name="T96" fmla="*/ 176 w 184"/>
                <a:gd name="T97" fmla="*/ 46 h 182"/>
                <a:gd name="T98" fmla="*/ 172 w 184"/>
                <a:gd name="T99" fmla="*/ 45 h 182"/>
                <a:gd name="T100" fmla="*/ 166 w 184"/>
                <a:gd name="T101" fmla="*/ 36 h 182"/>
                <a:gd name="T102" fmla="*/ 162 w 184"/>
                <a:gd name="T103" fmla="*/ 33 h 182"/>
                <a:gd name="T104" fmla="*/ 156 w 184"/>
                <a:gd name="T105" fmla="*/ 25 h 182"/>
                <a:gd name="T106" fmla="*/ 158 w 184"/>
                <a:gd name="T107" fmla="*/ 19 h 182"/>
                <a:gd name="T108" fmla="*/ 155 w 184"/>
                <a:gd name="T109" fmla="*/ 7 h 182"/>
                <a:gd name="T110" fmla="*/ 154 w 184"/>
                <a:gd name="T11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4" h="182">
                  <a:moveTo>
                    <a:pt x="39" y="182"/>
                  </a:moveTo>
                  <a:lnTo>
                    <a:pt x="36" y="179"/>
                  </a:lnTo>
                  <a:lnTo>
                    <a:pt x="36" y="177"/>
                  </a:lnTo>
                  <a:lnTo>
                    <a:pt x="39" y="173"/>
                  </a:lnTo>
                  <a:lnTo>
                    <a:pt x="40" y="173"/>
                  </a:lnTo>
                  <a:lnTo>
                    <a:pt x="40" y="176"/>
                  </a:lnTo>
                  <a:lnTo>
                    <a:pt x="39" y="179"/>
                  </a:lnTo>
                  <a:lnTo>
                    <a:pt x="40" y="180"/>
                  </a:lnTo>
                  <a:lnTo>
                    <a:pt x="42" y="174"/>
                  </a:lnTo>
                  <a:lnTo>
                    <a:pt x="43" y="174"/>
                  </a:lnTo>
                  <a:lnTo>
                    <a:pt x="43" y="178"/>
                  </a:lnTo>
                  <a:lnTo>
                    <a:pt x="42" y="180"/>
                  </a:lnTo>
                  <a:lnTo>
                    <a:pt x="43" y="182"/>
                  </a:lnTo>
                  <a:lnTo>
                    <a:pt x="45" y="182"/>
                  </a:lnTo>
                  <a:lnTo>
                    <a:pt x="46" y="177"/>
                  </a:lnTo>
                  <a:lnTo>
                    <a:pt x="54" y="166"/>
                  </a:lnTo>
                  <a:lnTo>
                    <a:pt x="54" y="164"/>
                  </a:lnTo>
                  <a:lnTo>
                    <a:pt x="53" y="162"/>
                  </a:lnTo>
                  <a:lnTo>
                    <a:pt x="50" y="167"/>
                  </a:lnTo>
                  <a:lnTo>
                    <a:pt x="46" y="173"/>
                  </a:lnTo>
                  <a:lnTo>
                    <a:pt x="45" y="173"/>
                  </a:lnTo>
                  <a:lnTo>
                    <a:pt x="47" y="170"/>
                  </a:lnTo>
                  <a:lnTo>
                    <a:pt x="50" y="165"/>
                  </a:lnTo>
                  <a:lnTo>
                    <a:pt x="48" y="165"/>
                  </a:lnTo>
                  <a:lnTo>
                    <a:pt x="47" y="164"/>
                  </a:lnTo>
                  <a:lnTo>
                    <a:pt x="46" y="166"/>
                  </a:lnTo>
                  <a:lnTo>
                    <a:pt x="42" y="172"/>
                  </a:lnTo>
                  <a:lnTo>
                    <a:pt x="41" y="172"/>
                  </a:lnTo>
                  <a:lnTo>
                    <a:pt x="43" y="166"/>
                  </a:lnTo>
                  <a:lnTo>
                    <a:pt x="42" y="165"/>
                  </a:lnTo>
                  <a:lnTo>
                    <a:pt x="40" y="166"/>
                  </a:lnTo>
                  <a:lnTo>
                    <a:pt x="39" y="170"/>
                  </a:lnTo>
                  <a:lnTo>
                    <a:pt x="39" y="168"/>
                  </a:lnTo>
                  <a:lnTo>
                    <a:pt x="39" y="165"/>
                  </a:lnTo>
                  <a:lnTo>
                    <a:pt x="42" y="162"/>
                  </a:lnTo>
                  <a:lnTo>
                    <a:pt x="47" y="161"/>
                  </a:lnTo>
                  <a:lnTo>
                    <a:pt x="48" y="161"/>
                  </a:lnTo>
                  <a:lnTo>
                    <a:pt x="40" y="159"/>
                  </a:lnTo>
                  <a:lnTo>
                    <a:pt x="37" y="156"/>
                  </a:lnTo>
                  <a:lnTo>
                    <a:pt x="35" y="154"/>
                  </a:lnTo>
                  <a:lnTo>
                    <a:pt x="34" y="142"/>
                  </a:lnTo>
                  <a:lnTo>
                    <a:pt x="33" y="141"/>
                  </a:lnTo>
                  <a:lnTo>
                    <a:pt x="27" y="140"/>
                  </a:lnTo>
                  <a:lnTo>
                    <a:pt x="15" y="141"/>
                  </a:lnTo>
                  <a:lnTo>
                    <a:pt x="10" y="138"/>
                  </a:lnTo>
                  <a:lnTo>
                    <a:pt x="3" y="135"/>
                  </a:lnTo>
                  <a:lnTo>
                    <a:pt x="0" y="132"/>
                  </a:lnTo>
                  <a:lnTo>
                    <a:pt x="0" y="122"/>
                  </a:lnTo>
                  <a:lnTo>
                    <a:pt x="1" y="124"/>
                  </a:lnTo>
                  <a:lnTo>
                    <a:pt x="3" y="131"/>
                  </a:lnTo>
                  <a:lnTo>
                    <a:pt x="5" y="135"/>
                  </a:lnTo>
                  <a:lnTo>
                    <a:pt x="11" y="137"/>
                  </a:lnTo>
                  <a:lnTo>
                    <a:pt x="16" y="138"/>
                  </a:lnTo>
                  <a:lnTo>
                    <a:pt x="30" y="138"/>
                  </a:lnTo>
                  <a:lnTo>
                    <a:pt x="34" y="140"/>
                  </a:lnTo>
                  <a:lnTo>
                    <a:pt x="36" y="140"/>
                  </a:lnTo>
                  <a:lnTo>
                    <a:pt x="39" y="136"/>
                  </a:lnTo>
                  <a:lnTo>
                    <a:pt x="39" y="137"/>
                  </a:lnTo>
                  <a:lnTo>
                    <a:pt x="36" y="142"/>
                  </a:lnTo>
                  <a:lnTo>
                    <a:pt x="36" y="144"/>
                  </a:lnTo>
                  <a:lnTo>
                    <a:pt x="39" y="154"/>
                  </a:lnTo>
                  <a:lnTo>
                    <a:pt x="39" y="155"/>
                  </a:lnTo>
                  <a:lnTo>
                    <a:pt x="53" y="160"/>
                  </a:lnTo>
                  <a:lnTo>
                    <a:pt x="53" y="159"/>
                  </a:lnTo>
                  <a:lnTo>
                    <a:pt x="47" y="156"/>
                  </a:lnTo>
                  <a:lnTo>
                    <a:pt x="52" y="149"/>
                  </a:lnTo>
                  <a:lnTo>
                    <a:pt x="58" y="160"/>
                  </a:lnTo>
                  <a:lnTo>
                    <a:pt x="60" y="160"/>
                  </a:lnTo>
                  <a:lnTo>
                    <a:pt x="63" y="156"/>
                  </a:lnTo>
                  <a:lnTo>
                    <a:pt x="63" y="154"/>
                  </a:lnTo>
                  <a:lnTo>
                    <a:pt x="64" y="152"/>
                  </a:lnTo>
                  <a:lnTo>
                    <a:pt x="63" y="148"/>
                  </a:lnTo>
                  <a:lnTo>
                    <a:pt x="65" y="146"/>
                  </a:lnTo>
                  <a:lnTo>
                    <a:pt x="68" y="143"/>
                  </a:lnTo>
                  <a:lnTo>
                    <a:pt x="68" y="140"/>
                  </a:lnTo>
                  <a:lnTo>
                    <a:pt x="70" y="132"/>
                  </a:lnTo>
                  <a:lnTo>
                    <a:pt x="71" y="130"/>
                  </a:lnTo>
                  <a:lnTo>
                    <a:pt x="74" y="131"/>
                  </a:lnTo>
                  <a:lnTo>
                    <a:pt x="80" y="123"/>
                  </a:lnTo>
                  <a:lnTo>
                    <a:pt x="80" y="120"/>
                  </a:lnTo>
                  <a:lnTo>
                    <a:pt x="75" y="118"/>
                  </a:lnTo>
                  <a:lnTo>
                    <a:pt x="90" y="97"/>
                  </a:lnTo>
                  <a:lnTo>
                    <a:pt x="96" y="93"/>
                  </a:lnTo>
                  <a:lnTo>
                    <a:pt x="108" y="87"/>
                  </a:lnTo>
                  <a:lnTo>
                    <a:pt x="125" y="83"/>
                  </a:lnTo>
                  <a:lnTo>
                    <a:pt x="142" y="81"/>
                  </a:lnTo>
                  <a:lnTo>
                    <a:pt x="156" y="82"/>
                  </a:lnTo>
                  <a:lnTo>
                    <a:pt x="160" y="83"/>
                  </a:lnTo>
                  <a:lnTo>
                    <a:pt x="166" y="81"/>
                  </a:lnTo>
                  <a:lnTo>
                    <a:pt x="172" y="75"/>
                  </a:lnTo>
                  <a:lnTo>
                    <a:pt x="175" y="70"/>
                  </a:lnTo>
                  <a:lnTo>
                    <a:pt x="176" y="67"/>
                  </a:lnTo>
                  <a:lnTo>
                    <a:pt x="179" y="61"/>
                  </a:lnTo>
                  <a:lnTo>
                    <a:pt x="183" y="58"/>
                  </a:lnTo>
                  <a:lnTo>
                    <a:pt x="184" y="54"/>
                  </a:lnTo>
                  <a:lnTo>
                    <a:pt x="184" y="52"/>
                  </a:lnTo>
                  <a:lnTo>
                    <a:pt x="182" y="48"/>
                  </a:lnTo>
                  <a:lnTo>
                    <a:pt x="176" y="46"/>
                  </a:lnTo>
                  <a:lnTo>
                    <a:pt x="175" y="46"/>
                  </a:lnTo>
                  <a:lnTo>
                    <a:pt x="172" y="45"/>
                  </a:lnTo>
                  <a:lnTo>
                    <a:pt x="170" y="41"/>
                  </a:lnTo>
                  <a:lnTo>
                    <a:pt x="166" y="36"/>
                  </a:lnTo>
                  <a:lnTo>
                    <a:pt x="165" y="35"/>
                  </a:lnTo>
                  <a:lnTo>
                    <a:pt x="162" y="33"/>
                  </a:lnTo>
                  <a:lnTo>
                    <a:pt x="160" y="29"/>
                  </a:lnTo>
                  <a:lnTo>
                    <a:pt x="156" y="25"/>
                  </a:lnTo>
                  <a:lnTo>
                    <a:pt x="155" y="23"/>
                  </a:lnTo>
                  <a:lnTo>
                    <a:pt x="158" y="19"/>
                  </a:lnTo>
                  <a:lnTo>
                    <a:pt x="158" y="13"/>
                  </a:lnTo>
                  <a:lnTo>
                    <a:pt x="155" y="7"/>
                  </a:lnTo>
                  <a:lnTo>
                    <a:pt x="154" y="3"/>
                  </a:lnTo>
                  <a:lnTo>
                    <a:pt x="154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07" name="Freeform 2184">
              <a:extLst>
                <a:ext uri="{FF2B5EF4-FFF2-40B4-BE49-F238E27FC236}">
                  <a16:creationId xmlns:a16="http://schemas.microsoft.com/office/drawing/2014/main" id="{FD0B02CB-9BD9-5549-24E5-A615ADCEE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6251" y="1331913"/>
              <a:ext cx="17463" cy="12700"/>
            </a:xfrm>
            <a:custGeom>
              <a:avLst/>
              <a:gdLst>
                <a:gd name="T0" fmla="*/ 1 w 11"/>
                <a:gd name="T1" fmla="*/ 8 h 8"/>
                <a:gd name="T2" fmla="*/ 2 w 11"/>
                <a:gd name="T3" fmla="*/ 8 h 8"/>
                <a:gd name="T4" fmla="*/ 8 w 11"/>
                <a:gd name="T5" fmla="*/ 6 h 8"/>
                <a:gd name="T6" fmla="*/ 9 w 11"/>
                <a:gd name="T7" fmla="*/ 5 h 8"/>
                <a:gd name="T8" fmla="*/ 11 w 11"/>
                <a:gd name="T9" fmla="*/ 5 h 8"/>
                <a:gd name="T10" fmla="*/ 11 w 11"/>
                <a:gd name="T11" fmla="*/ 3 h 8"/>
                <a:gd name="T12" fmla="*/ 8 w 11"/>
                <a:gd name="T13" fmla="*/ 1 h 8"/>
                <a:gd name="T14" fmla="*/ 7 w 11"/>
                <a:gd name="T15" fmla="*/ 0 h 8"/>
                <a:gd name="T16" fmla="*/ 6 w 11"/>
                <a:gd name="T17" fmla="*/ 1 h 8"/>
                <a:gd name="T18" fmla="*/ 7 w 11"/>
                <a:gd name="T19" fmla="*/ 2 h 8"/>
                <a:gd name="T20" fmla="*/ 7 w 11"/>
                <a:gd name="T21" fmla="*/ 3 h 8"/>
                <a:gd name="T22" fmla="*/ 7 w 11"/>
                <a:gd name="T23" fmla="*/ 5 h 8"/>
                <a:gd name="T24" fmla="*/ 5 w 11"/>
                <a:gd name="T25" fmla="*/ 5 h 8"/>
                <a:gd name="T26" fmla="*/ 3 w 11"/>
                <a:gd name="T27" fmla="*/ 3 h 8"/>
                <a:gd name="T28" fmla="*/ 2 w 11"/>
                <a:gd name="T29" fmla="*/ 3 h 8"/>
                <a:gd name="T30" fmla="*/ 1 w 11"/>
                <a:gd name="T31" fmla="*/ 3 h 8"/>
                <a:gd name="T32" fmla="*/ 0 w 11"/>
                <a:gd name="T33" fmla="*/ 5 h 8"/>
                <a:gd name="T34" fmla="*/ 0 w 11"/>
                <a:gd name="T35" fmla="*/ 6 h 8"/>
                <a:gd name="T36" fmla="*/ 0 w 11"/>
                <a:gd name="T37" fmla="*/ 7 h 8"/>
                <a:gd name="T38" fmla="*/ 1 w 11"/>
                <a:gd name="T3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" h="8">
                  <a:moveTo>
                    <a:pt x="1" y="8"/>
                  </a:moveTo>
                  <a:lnTo>
                    <a:pt x="2" y="8"/>
                  </a:lnTo>
                  <a:lnTo>
                    <a:pt x="8" y="6"/>
                  </a:lnTo>
                  <a:lnTo>
                    <a:pt x="9" y="5"/>
                  </a:lnTo>
                  <a:lnTo>
                    <a:pt x="11" y="5"/>
                  </a:lnTo>
                  <a:lnTo>
                    <a:pt x="11" y="3"/>
                  </a:lnTo>
                  <a:lnTo>
                    <a:pt x="8" y="1"/>
                  </a:lnTo>
                  <a:lnTo>
                    <a:pt x="7" y="0"/>
                  </a:lnTo>
                  <a:lnTo>
                    <a:pt x="6" y="1"/>
                  </a:lnTo>
                  <a:lnTo>
                    <a:pt x="7" y="2"/>
                  </a:lnTo>
                  <a:lnTo>
                    <a:pt x="7" y="3"/>
                  </a:lnTo>
                  <a:lnTo>
                    <a:pt x="7" y="5"/>
                  </a:lnTo>
                  <a:lnTo>
                    <a:pt x="5" y="5"/>
                  </a:lnTo>
                  <a:lnTo>
                    <a:pt x="3" y="3"/>
                  </a:lnTo>
                  <a:lnTo>
                    <a:pt x="2" y="3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08" name="Freeform 2185">
              <a:extLst>
                <a:ext uri="{FF2B5EF4-FFF2-40B4-BE49-F238E27FC236}">
                  <a16:creationId xmlns:a16="http://schemas.microsoft.com/office/drawing/2014/main" id="{7F774FDE-F674-E354-2B4F-8068EBC500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126" y="1371600"/>
              <a:ext cx="55563" cy="74613"/>
            </a:xfrm>
            <a:custGeom>
              <a:avLst/>
              <a:gdLst>
                <a:gd name="T0" fmla="*/ 0 w 35"/>
                <a:gd name="T1" fmla="*/ 47 h 47"/>
                <a:gd name="T2" fmla="*/ 5 w 35"/>
                <a:gd name="T3" fmla="*/ 46 h 47"/>
                <a:gd name="T4" fmla="*/ 7 w 35"/>
                <a:gd name="T5" fmla="*/ 44 h 47"/>
                <a:gd name="T6" fmla="*/ 11 w 35"/>
                <a:gd name="T7" fmla="*/ 40 h 47"/>
                <a:gd name="T8" fmla="*/ 14 w 35"/>
                <a:gd name="T9" fmla="*/ 34 h 47"/>
                <a:gd name="T10" fmla="*/ 14 w 35"/>
                <a:gd name="T11" fmla="*/ 32 h 47"/>
                <a:gd name="T12" fmla="*/ 20 w 35"/>
                <a:gd name="T13" fmla="*/ 24 h 47"/>
                <a:gd name="T14" fmla="*/ 22 w 35"/>
                <a:gd name="T15" fmla="*/ 20 h 47"/>
                <a:gd name="T16" fmla="*/ 22 w 35"/>
                <a:gd name="T17" fmla="*/ 16 h 47"/>
                <a:gd name="T18" fmla="*/ 23 w 35"/>
                <a:gd name="T19" fmla="*/ 13 h 47"/>
                <a:gd name="T20" fmla="*/ 25 w 35"/>
                <a:gd name="T21" fmla="*/ 7 h 47"/>
                <a:gd name="T22" fmla="*/ 25 w 35"/>
                <a:gd name="T23" fmla="*/ 5 h 47"/>
                <a:gd name="T24" fmla="*/ 28 w 35"/>
                <a:gd name="T25" fmla="*/ 2 h 47"/>
                <a:gd name="T26" fmla="*/ 30 w 35"/>
                <a:gd name="T27" fmla="*/ 1 h 47"/>
                <a:gd name="T28" fmla="*/ 32 w 35"/>
                <a:gd name="T29" fmla="*/ 0 h 47"/>
                <a:gd name="T30" fmla="*/ 35 w 35"/>
                <a:gd name="T31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5" h="47">
                  <a:moveTo>
                    <a:pt x="0" y="47"/>
                  </a:moveTo>
                  <a:lnTo>
                    <a:pt x="5" y="46"/>
                  </a:lnTo>
                  <a:lnTo>
                    <a:pt x="7" y="44"/>
                  </a:lnTo>
                  <a:lnTo>
                    <a:pt x="11" y="40"/>
                  </a:lnTo>
                  <a:lnTo>
                    <a:pt x="14" y="34"/>
                  </a:lnTo>
                  <a:lnTo>
                    <a:pt x="14" y="32"/>
                  </a:lnTo>
                  <a:lnTo>
                    <a:pt x="20" y="24"/>
                  </a:lnTo>
                  <a:lnTo>
                    <a:pt x="22" y="20"/>
                  </a:lnTo>
                  <a:lnTo>
                    <a:pt x="22" y="16"/>
                  </a:lnTo>
                  <a:lnTo>
                    <a:pt x="23" y="13"/>
                  </a:lnTo>
                  <a:lnTo>
                    <a:pt x="25" y="7"/>
                  </a:lnTo>
                  <a:lnTo>
                    <a:pt x="25" y="5"/>
                  </a:lnTo>
                  <a:lnTo>
                    <a:pt x="28" y="2"/>
                  </a:lnTo>
                  <a:lnTo>
                    <a:pt x="30" y="1"/>
                  </a:lnTo>
                  <a:lnTo>
                    <a:pt x="32" y="0"/>
                  </a:lnTo>
                  <a:lnTo>
                    <a:pt x="35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09" name="Freeform 2186">
              <a:extLst>
                <a:ext uri="{FF2B5EF4-FFF2-40B4-BE49-F238E27FC236}">
                  <a16:creationId xmlns:a16="http://schemas.microsoft.com/office/drawing/2014/main" id="{83DC492F-4AE7-949B-6F85-E178FEC25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8126" y="1239838"/>
              <a:ext cx="80963" cy="139700"/>
            </a:xfrm>
            <a:custGeom>
              <a:avLst/>
              <a:gdLst>
                <a:gd name="T0" fmla="*/ 0 w 51"/>
                <a:gd name="T1" fmla="*/ 88 h 88"/>
                <a:gd name="T2" fmla="*/ 6 w 51"/>
                <a:gd name="T3" fmla="*/ 84 h 88"/>
                <a:gd name="T4" fmla="*/ 13 w 51"/>
                <a:gd name="T5" fmla="*/ 78 h 88"/>
                <a:gd name="T6" fmla="*/ 21 w 51"/>
                <a:gd name="T7" fmla="*/ 65 h 88"/>
                <a:gd name="T8" fmla="*/ 28 w 51"/>
                <a:gd name="T9" fmla="*/ 58 h 88"/>
                <a:gd name="T10" fmla="*/ 33 w 51"/>
                <a:gd name="T11" fmla="*/ 49 h 88"/>
                <a:gd name="T12" fmla="*/ 36 w 51"/>
                <a:gd name="T13" fmla="*/ 43 h 88"/>
                <a:gd name="T14" fmla="*/ 42 w 51"/>
                <a:gd name="T15" fmla="*/ 38 h 88"/>
                <a:gd name="T16" fmla="*/ 48 w 51"/>
                <a:gd name="T17" fmla="*/ 34 h 88"/>
                <a:gd name="T18" fmla="*/ 50 w 51"/>
                <a:gd name="T19" fmla="*/ 32 h 88"/>
                <a:gd name="T20" fmla="*/ 51 w 51"/>
                <a:gd name="T21" fmla="*/ 30 h 88"/>
                <a:gd name="T22" fmla="*/ 50 w 51"/>
                <a:gd name="T23" fmla="*/ 28 h 88"/>
                <a:gd name="T24" fmla="*/ 49 w 51"/>
                <a:gd name="T25" fmla="*/ 22 h 88"/>
                <a:gd name="T26" fmla="*/ 48 w 51"/>
                <a:gd name="T27" fmla="*/ 13 h 88"/>
                <a:gd name="T28" fmla="*/ 44 w 51"/>
                <a:gd name="T29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" h="88">
                  <a:moveTo>
                    <a:pt x="0" y="88"/>
                  </a:moveTo>
                  <a:lnTo>
                    <a:pt x="6" y="84"/>
                  </a:lnTo>
                  <a:lnTo>
                    <a:pt x="13" y="78"/>
                  </a:lnTo>
                  <a:lnTo>
                    <a:pt x="21" y="65"/>
                  </a:lnTo>
                  <a:lnTo>
                    <a:pt x="28" y="58"/>
                  </a:lnTo>
                  <a:lnTo>
                    <a:pt x="33" y="49"/>
                  </a:lnTo>
                  <a:lnTo>
                    <a:pt x="36" y="43"/>
                  </a:lnTo>
                  <a:lnTo>
                    <a:pt x="42" y="38"/>
                  </a:lnTo>
                  <a:lnTo>
                    <a:pt x="48" y="34"/>
                  </a:lnTo>
                  <a:lnTo>
                    <a:pt x="50" y="32"/>
                  </a:lnTo>
                  <a:lnTo>
                    <a:pt x="51" y="30"/>
                  </a:lnTo>
                  <a:lnTo>
                    <a:pt x="50" y="28"/>
                  </a:lnTo>
                  <a:lnTo>
                    <a:pt x="49" y="22"/>
                  </a:lnTo>
                  <a:lnTo>
                    <a:pt x="48" y="13"/>
                  </a:lnTo>
                  <a:lnTo>
                    <a:pt x="44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10" name="Freeform 2187">
              <a:extLst>
                <a:ext uri="{FF2B5EF4-FFF2-40B4-BE49-F238E27FC236}">
                  <a16:creationId xmlns:a16="http://schemas.microsoft.com/office/drawing/2014/main" id="{18B0FB67-5A10-CE27-2297-27FA51820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5501" y="1436688"/>
              <a:ext cx="12700" cy="17463"/>
            </a:xfrm>
            <a:custGeom>
              <a:avLst/>
              <a:gdLst>
                <a:gd name="T0" fmla="*/ 6 w 8"/>
                <a:gd name="T1" fmla="*/ 11 h 11"/>
                <a:gd name="T2" fmla="*/ 4 w 8"/>
                <a:gd name="T3" fmla="*/ 9 h 11"/>
                <a:gd name="T4" fmla="*/ 0 w 8"/>
                <a:gd name="T5" fmla="*/ 5 h 11"/>
                <a:gd name="T6" fmla="*/ 0 w 8"/>
                <a:gd name="T7" fmla="*/ 2 h 11"/>
                <a:gd name="T8" fmla="*/ 0 w 8"/>
                <a:gd name="T9" fmla="*/ 0 h 11"/>
                <a:gd name="T10" fmla="*/ 3 w 8"/>
                <a:gd name="T11" fmla="*/ 0 h 11"/>
                <a:gd name="T12" fmla="*/ 4 w 8"/>
                <a:gd name="T13" fmla="*/ 1 h 11"/>
                <a:gd name="T14" fmla="*/ 6 w 8"/>
                <a:gd name="T15" fmla="*/ 2 h 11"/>
                <a:gd name="T16" fmla="*/ 8 w 8"/>
                <a:gd name="T17" fmla="*/ 5 h 11"/>
                <a:gd name="T18" fmla="*/ 8 w 8"/>
                <a:gd name="T19" fmla="*/ 8 h 11"/>
                <a:gd name="T20" fmla="*/ 6 w 8"/>
                <a:gd name="T2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11">
                  <a:moveTo>
                    <a:pt x="6" y="11"/>
                  </a:moveTo>
                  <a:lnTo>
                    <a:pt x="4" y="9"/>
                  </a:lnTo>
                  <a:lnTo>
                    <a:pt x="0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3" y="0"/>
                  </a:lnTo>
                  <a:lnTo>
                    <a:pt x="4" y="1"/>
                  </a:lnTo>
                  <a:lnTo>
                    <a:pt x="6" y="2"/>
                  </a:lnTo>
                  <a:lnTo>
                    <a:pt x="8" y="5"/>
                  </a:lnTo>
                  <a:lnTo>
                    <a:pt x="8" y="8"/>
                  </a:lnTo>
                  <a:lnTo>
                    <a:pt x="6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11" name="Freeform 2188">
              <a:extLst>
                <a:ext uri="{FF2B5EF4-FFF2-40B4-BE49-F238E27FC236}">
                  <a16:creationId xmlns:a16="http://schemas.microsoft.com/office/drawing/2014/main" id="{BB4D1754-C5A9-7A1E-683B-783C373A69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8014" y="1346200"/>
              <a:ext cx="4763" cy="7938"/>
            </a:xfrm>
            <a:custGeom>
              <a:avLst/>
              <a:gdLst>
                <a:gd name="T0" fmla="*/ 0 w 3"/>
                <a:gd name="T1" fmla="*/ 5 h 5"/>
                <a:gd name="T2" fmla="*/ 1 w 3"/>
                <a:gd name="T3" fmla="*/ 4 h 5"/>
                <a:gd name="T4" fmla="*/ 2 w 3"/>
                <a:gd name="T5" fmla="*/ 3 h 5"/>
                <a:gd name="T6" fmla="*/ 3 w 3"/>
                <a:gd name="T7" fmla="*/ 2 h 5"/>
                <a:gd name="T8" fmla="*/ 3 w 3"/>
                <a:gd name="T9" fmla="*/ 0 h 5"/>
                <a:gd name="T10" fmla="*/ 2 w 3"/>
                <a:gd name="T11" fmla="*/ 0 h 5"/>
                <a:gd name="T12" fmla="*/ 2 w 3"/>
                <a:gd name="T13" fmla="*/ 2 h 5"/>
                <a:gd name="T14" fmla="*/ 2 w 3"/>
                <a:gd name="T15" fmla="*/ 3 h 5"/>
                <a:gd name="T16" fmla="*/ 1 w 3"/>
                <a:gd name="T17" fmla="*/ 3 h 5"/>
                <a:gd name="T18" fmla="*/ 0 w 3"/>
                <a:gd name="T19" fmla="*/ 4 h 5"/>
                <a:gd name="T20" fmla="*/ 0 w 3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3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12" name="Freeform 2189">
              <a:extLst>
                <a:ext uri="{FF2B5EF4-FFF2-40B4-BE49-F238E27FC236}">
                  <a16:creationId xmlns:a16="http://schemas.microsoft.com/office/drawing/2014/main" id="{790D9641-2174-7BBC-E26E-7DE4F77B2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2776" y="1349375"/>
              <a:ext cx="6350" cy="3175"/>
            </a:xfrm>
            <a:custGeom>
              <a:avLst/>
              <a:gdLst>
                <a:gd name="T0" fmla="*/ 3 w 4"/>
                <a:gd name="T1" fmla="*/ 2 h 2"/>
                <a:gd name="T2" fmla="*/ 4 w 4"/>
                <a:gd name="T3" fmla="*/ 1 h 2"/>
                <a:gd name="T4" fmla="*/ 3 w 4"/>
                <a:gd name="T5" fmla="*/ 0 h 2"/>
                <a:gd name="T6" fmla="*/ 0 w 4"/>
                <a:gd name="T7" fmla="*/ 1 h 2"/>
                <a:gd name="T8" fmla="*/ 3 w 4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13" name="Freeform 2190">
              <a:extLst>
                <a:ext uri="{FF2B5EF4-FFF2-40B4-BE49-F238E27FC236}">
                  <a16:creationId xmlns:a16="http://schemas.microsoft.com/office/drawing/2014/main" id="{FCEB8013-C6A9-43B3-8A9E-225CBB968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9914" y="1358900"/>
              <a:ext cx="9525" cy="9525"/>
            </a:xfrm>
            <a:custGeom>
              <a:avLst/>
              <a:gdLst>
                <a:gd name="T0" fmla="*/ 4 w 6"/>
                <a:gd name="T1" fmla="*/ 6 h 6"/>
                <a:gd name="T2" fmla="*/ 6 w 6"/>
                <a:gd name="T3" fmla="*/ 3 h 6"/>
                <a:gd name="T4" fmla="*/ 2 w 6"/>
                <a:gd name="T5" fmla="*/ 1 h 6"/>
                <a:gd name="T6" fmla="*/ 1 w 6"/>
                <a:gd name="T7" fmla="*/ 0 h 6"/>
                <a:gd name="T8" fmla="*/ 0 w 6"/>
                <a:gd name="T9" fmla="*/ 2 h 6"/>
                <a:gd name="T10" fmla="*/ 0 w 6"/>
                <a:gd name="T11" fmla="*/ 3 h 6"/>
                <a:gd name="T12" fmla="*/ 2 w 6"/>
                <a:gd name="T13" fmla="*/ 3 h 6"/>
                <a:gd name="T14" fmla="*/ 3 w 6"/>
                <a:gd name="T15" fmla="*/ 4 h 6"/>
                <a:gd name="T16" fmla="*/ 4 w 6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6">
                  <a:moveTo>
                    <a:pt x="4" y="6"/>
                  </a:moveTo>
                  <a:lnTo>
                    <a:pt x="6" y="3"/>
                  </a:lnTo>
                  <a:lnTo>
                    <a:pt x="2" y="1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4"/>
                  </a:lnTo>
                  <a:lnTo>
                    <a:pt x="4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14" name="Freeform 2191">
              <a:extLst>
                <a:ext uri="{FF2B5EF4-FFF2-40B4-BE49-F238E27FC236}">
                  <a16:creationId xmlns:a16="http://schemas.microsoft.com/office/drawing/2014/main" id="{1618442B-501C-40A5-07C1-6B48F08F6F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9939" y="1295400"/>
              <a:ext cx="77788" cy="50800"/>
            </a:xfrm>
            <a:custGeom>
              <a:avLst/>
              <a:gdLst>
                <a:gd name="T0" fmla="*/ 5 w 49"/>
                <a:gd name="T1" fmla="*/ 32 h 32"/>
                <a:gd name="T2" fmla="*/ 18 w 49"/>
                <a:gd name="T3" fmla="*/ 24 h 32"/>
                <a:gd name="T4" fmla="*/ 49 w 49"/>
                <a:gd name="T5" fmla="*/ 5 h 32"/>
                <a:gd name="T6" fmla="*/ 48 w 49"/>
                <a:gd name="T7" fmla="*/ 1 h 32"/>
                <a:gd name="T8" fmla="*/ 48 w 49"/>
                <a:gd name="T9" fmla="*/ 0 h 32"/>
                <a:gd name="T10" fmla="*/ 46 w 49"/>
                <a:gd name="T11" fmla="*/ 1 h 32"/>
                <a:gd name="T12" fmla="*/ 19 w 49"/>
                <a:gd name="T13" fmla="*/ 19 h 32"/>
                <a:gd name="T14" fmla="*/ 17 w 49"/>
                <a:gd name="T15" fmla="*/ 20 h 32"/>
                <a:gd name="T16" fmla="*/ 0 w 49"/>
                <a:gd name="T17" fmla="*/ 30 h 32"/>
                <a:gd name="T18" fmla="*/ 5 w 49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32">
                  <a:moveTo>
                    <a:pt x="5" y="32"/>
                  </a:moveTo>
                  <a:lnTo>
                    <a:pt x="18" y="24"/>
                  </a:lnTo>
                  <a:lnTo>
                    <a:pt x="49" y="5"/>
                  </a:lnTo>
                  <a:lnTo>
                    <a:pt x="48" y="1"/>
                  </a:lnTo>
                  <a:lnTo>
                    <a:pt x="48" y="0"/>
                  </a:lnTo>
                  <a:lnTo>
                    <a:pt x="46" y="1"/>
                  </a:lnTo>
                  <a:lnTo>
                    <a:pt x="19" y="19"/>
                  </a:lnTo>
                  <a:lnTo>
                    <a:pt x="17" y="20"/>
                  </a:lnTo>
                  <a:lnTo>
                    <a:pt x="0" y="30"/>
                  </a:lnTo>
                  <a:lnTo>
                    <a:pt x="5" y="3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15" name="Freeform 2192">
              <a:extLst>
                <a:ext uri="{FF2B5EF4-FFF2-40B4-BE49-F238E27FC236}">
                  <a16:creationId xmlns:a16="http://schemas.microsoft.com/office/drawing/2014/main" id="{E25CB0D7-CDD3-8E0F-24D2-38783DEFB1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6214" y="1393825"/>
              <a:ext cx="12700" cy="14288"/>
            </a:xfrm>
            <a:custGeom>
              <a:avLst/>
              <a:gdLst>
                <a:gd name="T0" fmla="*/ 2 w 8"/>
                <a:gd name="T1" fmla="*/ 9 h 9"/>
                <a:gd name="T2" fmla="*/ 1 w 8"/>
                <a:gd name="T3" fmla="*/ 8 h 9"/>
                <a:gd name="T4" fmla="*/ 0 w 8"/>
                <a:gd name="T5" fmla="*/ 4 h 9"/>
                <a:gd name="T6" fmla="*/ 1 w 8"/>
                <a:gd name="T7" fmla="*/ 2 h 9"/>
                <a:gd name="T8" fmla="*/ 5 w 8"/>
                <a:gd name="T9" fmla="*/ 0 h 9"/>
                <a:gd name="T10" fmla="*/ 7 w 8"/>
                <a:gd name="T11" fmla="*/ 0 h 9"/>
                <a:gd name="T12" fmla="*/ 8 w 8"/>
                <a:gd name="T13" fmla="*/ 2 h 9"/>
                <a:gd name="T14" fmla="*/ 8 w 8"/>
                <a:gd name="T15" fmla="*/ 4 h 9"/>
                <a:gd name="T16" fmla="*/ 7 w 8"/>
                <a:gd name="T17" fmla="*/ 6 h 9"/>
                <a:gd name="T18" fmla="*/ 6 w 8"/>
                <a:gd name="T19" fmla="*/ 8 h 9"/>
                <a:gd name="T20" fmla="*/ 5 w 8"/>
                <a:gd name="T21" fmla="*/ 9 h 9"/>
                <a:gd name="T22" fmla="*/ 2 w 8"/>
                <a:gd name="T2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9">
                  <a:moveTo>
                    <a:pt x="2" y="9"/>
                  </a:moveTo>
                  <a:lnTo>
                    <a:pt x="1" y="8"/>
                  </a:lnTo>
                  <a:lnTo>
                    <a:pt x="0" y="4"/>
                  </a:lnTo>
                  <a:lnTo>
                    <a:pt x="1" y="2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2"/>
                  </a:lnTo>
                  <a:lnTo>
                    <a:pt x="8" y="4"/>
                  </a:lnTo>
                  <a:lnTo>
                    <a:pt x="7" y="6"/>
                  </a:lnTo>
                  <a:lnTo>
                    <a:pt x="6" y="8"/>
                  </a:lnTo>
                  <a:lnTo>
                    <a:pt x="5" y="9"/>
                  </a:lnTo>
                  <a:lnTo>
                    <a:pt x="2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16" name="Freeform 2193">
              <a:extLst>
                <a:ext uri="{FF2B5EF4-FFF2-40B4-BE49-F238E27FC236}">
                  <a16:creationId xmlns:a16="http://schemas.microsoft.com/office/drawing/2014/main" id="{561CFB4A-0261-7933-2233-896B303CE5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3101" y="1284288"/>
              <a:ext cx="173038" cy="76200"/>
            </a:xfrm>
            <a:custGeom>
              <a:avLst/>
              <a:gdLst>
                <a:gd name="T0" fmla="*/ 2 w 109"/>
                <a:gd name="T1" fmla="*/ 48 h 48"/>
                <a:gd name="T2" fmla="*/ 6 w 109"/>
                <a:gd name="T3" fmla="*/ 48 h 48"/>
                <a:gd name="T4" fmla="*/ 9 w 109"/>
                <a:gd name="T5" fmla="*/ 47 h 48"/>
                <a:gd name="T6" fmla="*/ 19 w 109"/>
                <a:gd name="T7" fmla="*/ 42 h 48"/>
                <a:gd name="T8" fmla="*/ 24 w 109"/>
                <a:gd name="T9" fmla="*/ 41 h 48"/>
                <a:gd name="T10" fmla="*/ 28 w 109"/>
                <a:gd name="T11" fmla="*/ 38 h 48"/>
                <a:gd name="T12" fmla="*/ 33 w 109"/>
                <a:gd name="T13" fmla="*/ 36 h 48"/>
                <a:gd name="T14" fmla="*/ 42 w 109"/>
                <a:gd name="T15" fmla="*/ 35 h 48"/>
                <a:gd name="T16" fmla="*/ 46 w 109"/>
                <a:gd name="T17" fmla="*/ 33 h 48"/>
                <a:gd name="T18" fmla="*/ 50 w 109"/>
                <a:gd name="T19" fmla="*/ 33 h 48"/>
                <a:gd name="T20" fmla="*/ 54 w 109"/>
                <a:gd name="T21" fmla="*/ 35 h 48"/>
                <a:gd name="T22" fmla="*/ 57 w 109"/>
                <a:gd name="T23" fmla="*/ 35 h 48"/>
                <a:gd name="T24" fmla="*/ 58 w 109"/>
                <a:gd name="T25" fmla="*/ 35 h 48"/>
                <a:gd name="T26" fmla="*/ 62 w 109"/>
                <a:gd name="T27" fmla="*/ 33 h 48"/>
                <a:gd name="T28" fmla="*/ 78 w 109"/>
                <a:gd name="T29" fmla="*/ 24 h 48"/>
                <a:gd name="T30" fmla="*/ 103 w 109"/>
                <a:gd name="T31" fmla="*/ 8 h 48"/>
                <a:gd name="T32" fmla="*/ 109 w 109"/>
                <a:gd name="T33" fmla="*/ 4 h 48"/>
                <a:gd name="T34" fmla="*/ 107 w 109"/>
                <a:gd name="T35" fmla="*/ 0 h 48"/>
                <a:gd name="T36" fmla="*/ 91 w 109"/>
                <a:gd name="T37" fmla="*/ 10 h 48"/>
                <a:gd name="T38" fmla="*/ 78 w 109"/>
                <a:gd name="T39" fmla="*/ 19 h 48"/>
                <a:gd name="T40" fmla="*/ 75 w 109"/>
                <a:gd name="T41" fmla="*/ 20 h 48"/>
                <a:gd name="T42" fmla="*/ 70 w 109"/>
                <a:gd name="T43" fmla="*/ 24 h 48"/>
                <a:gd name="T44" fmla="*/ 64 w 109"/>
                <a:gd name="T45" fmla="*/ 27 h 48"/>
                <a:gd name="T46" fmla="*/ 61 w 109"/>
                <a:gd name="T47" fmla="*/ 28 h 48"/>
                <a:gd name="T48" fmla="*/ 44 w 109"/>
                <a:gd name="T49" fmla="*/ 28 h 48"/>
                <a:gd name="T50" fmla="*/ 37 w 109"/>
                <a:gd name="T51" fmla="*/ 30 h 48"/>
                <a:gd name="T52" fmla="*/ 32 w 109"/>
                <a:gd name="T53" fmla="*/ 31 h 48"/>
                <a:gd name="T54" fmla="*/ 22 w 109"/>
                <a:gd name="T55" fmla="*/ 35 h 48"/>
                <a:gd name="T56" fmla="*/ 12 w 109"/>
                <a:gd name="T57" fmla="*/ 39 h 48"/>
                <a:gd name="T58" fmla="*/ 7 w 109"/>
                <a:gd name="T59" fmla="*/ 41 h 48"/>
                <a:gd name="T60" fmla="*/ 4 w 109"/>
                <a:gd name="T61" fmla="*/ 41 h 48"/>
                <a:gd name="T62" fmla="*/ 2 w 109"/>
                <a:gd name="T63" fmla="*/ 41 h 48"/>
                <a:gd name="T64" fmla="*/ 0 w 109"/>
                <a:gd name="T65" fmla="*/ 45 h 48"/>
                <a:gd name="T66" fmla="*/ 1 w 109"/>
                <a:gd name="T67" fmla="*/ 47 h 48"/>
                <a:gd name="T68" fmla="*/ 2 w 109"/>
                <a:gd name="T6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9" h="48">
                  <a:moveTo>
                    <a:pt x="2" y="48"/>
                  </a:moveTo>
                  <a:lnTo>
                    <a:pt x="6" y="48"/>
                  </a:lnTo>
                  <a:lnTo>
                    <a:pt x="9" y="47"/>
                  </a:lnTo>
                  <a:lnTo>
                    <a:pt x="19" y="42"/>
                  </a:lnTo>
                  <a:lnTo>
                    <a:pt x="24" y="41"/>
                  </a:lnTo>
                  <a:lnTo>
                    <a:pt x="28" y="38"/>
                  </a:lnTo>
                  <a:lnTo>
                    <a:pt x="33" y="36"/>
                  </a:lnTo>
                  <a:lnTo>
                    <a:pt x="42" y="35"/>
                  </a:lnTo>
                  <a:lnTo>
                    <a:pt x="46" y="33"/>
                  </a:lnTo>
                  <a:lnTo>
                    <a:pt x="50" y="33"/>
                  </a:lnTo>
                  <a:lnTo>
                    <a:pt x="54" y="35"/>
                  </a:lnTo>
                  <a:lnTo>
                    <a:pt x="57" y="35"/>
                  </a:lnTo>
                  <a:lnTo>
                    <a:pt x="58" y="35"/>
                  </a:lnTo>
                  <a:lnTo>
                    <a:pt x="62" y="33"/>
                  </a:lnTo>
                  <a:lnTo>
                    <a:pt x="78" y="24"/>
                  </a:lnTo>
                  <a:lnTo>
                    <a:pt x="103" y="8"/>
                  </a:lnTo>
                  <a:lnTo>
                    <a:pt x="109" y="4"/>
                  </a:lnTo>
                  <a:lnTo>
                    <a:pt x="107" y="0"/>
                  </a:lnTo>
                  <a:lnTo>
                    <a:pt x="91" y="10"/>
                  </a:lnTo>
                  <a:lnTo>
                    <a:pt x="78" y="19"/>
                  </a:lnTo>
                  <a:lnTo>
                    <a:pt x="75" y="20"/>
                  </a:lnTo>
                  <a:lnTo>
                    <a:pt x="70" y="24"/>
                  </a:lnTo>
                  <a:lnTo>
                    <a:pt x="64" y="27"/>
                  </a:lnTo>
                  <a:lnTo>
                    <a:pt x="61" y="28"/>
                  </a:lnTo>
                  <a:lnTo>
                    <a:pt x="44" y="28"/>
                  </a:lnTo>
                  <a:lnTo>
                    <a:pt x="37" y="30"/>
                  </a:lnTo>
                  <a:lnTo>
                    <a:pt x="32" y="31"/>
                  </a:lnTo>
                  <a:lnTo>
                    <a:pt x="22" y="35"/>
                  </a:lnTo>
                  <a:lnTo>
                    <a:pt x="12" y="39"/>
                  </a:lnTo>
                  <a:lnTo>
                    <a:pt x="7" y="41"/>
                  </a:lnTo>
                  <a:lnTo>
                    <a:pt x="4" y="41"/>
                  </a:lnTo>
                  <a:lnTo>
                    <a:pt x="2" y="41"/>
                  </a:lnTo>
                  <a:lnTo>
                    <a:pt x="0" y="45"/>
                  </a:lnTo>
                  <a:lnTo>
                    <a:pt x="1" y="47"/>
                  </a:lnTo>
                  <a:lnTo>
                    <a:pt x="2" y="4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17" name="Freeform 2194">
              <a:extLst>
                <a:ext uri="{FF2B5EF4-FFF2-40B4-BE49-F238E27FC236}">
                  <a16:creationId xmlns:a16="http://schemas.microsoft.com/office/drawing/2014/main" id="{85B95A5B-960D-637A-940B-3F3075BAB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1976" y="1355725"/>
              <a:ext cx="42863" cy="42863"/>
            </a:xfrm>
            <a:custGeom>
              <a:avLst/>
              <a:gdLst>
                <a:gd name="T0" fmla="*/ 5 w 27"/>
                <a:gd name="T1" fmla="*/ 23 h 27"/>
                <a:gd name="T2" fmla="*/ 12 w 27"/>
                <a:gd name="T3" fmla="*/ 21 h 27"/>
                <a:gd name="T4" fmla="*/ 15 w 27"/>
                <a:gd name="T5" fmla="*/ 20 h 27"/>
                <a:gd name="T6" fmla="*/ 14 w 27"/>
                <a:gd name="T7" fmla="*/ 17 h 27"/>
                <a:gd name="T8" fmla="*/ 14 w 27"/>
                <a:gd name="T9" fmla="*/ 15 h 27"/>
                <a:gd name="T10" fmla="*/ 18 w 27"/>
                <a:gd name="T11" fmla="*/ 14 h 27"/>
                <a:gd name="T12" fmla="*/ 21 w 27"/>
                <a:gd name="T13" fmla="*/ 15 h 27"/>
                <a:gd name="T14" fmla="*/ 21 w 27"/>
                <a:gd name="T15" fmla="*/ 18 h 27"/>
                <a:gd name="T16" fmla="*/ 19 w 27"/>
                <a:gd name="T17" fmla="*/ 22 h 27"/>
                <a:gd name="T18" fmla="*/ 21 w 27"/>
                <a:gd name="T19" fmla="*/ 22 h 27"/>
                <a:gd name="T20" fmla="*/ 24 w 27"/>
                <a:gd name="T21" fmla="*/ 23 h 27"/>
                <a:gd name="T22" fmla="*/ 26 w 27"/>
                <a:gd name="T23" fmla="*/ 21 h 27"/>
                <a:gd name="T24" fmla="*/ 27 w 27"/>
                <a:gd name="T25" fmla="*/ 20 h 27"/>
                <a:gd name="T26" fmla="*/ 26 w 27"/>
                <a:gd name="T27" fmla="*/ 16 h 27"/>
                <a:gd name="T28" fmla="*/ 21 w 27"/>
                <a:gd name="T29" fmla="*/ 15 h 27"/>
                <a:gd name="T30" fmla="*/ 14 w 27"/>
                <a:gd name="T31" fmla="*/ 12 h 27"/>
                <a:gd name="T32" fmla="*/ 3 w 27"/>
                <a:gd name="T33" fmla="*/ 6 h 27"/>
                <a:gd name="T34" fmla="*/ 3 w 27"/>
                <a:gd name="T35" fmla="*/ 4 h 27"/>
                <a:gd name="T36" fmla="*/ 3 w 27"/>
                <a:gd name="T37" fmla="*/ 2 h 27"/>
                <a:gd name="T38" fmla="*/ 2 w 27"/>
                <a:gd name="T39" fmla="*/ 0 h 27"/>
                <a:gd name="T40" fmla="*/ 0 w 27"/>
                <a:gd name="T41" fmla="*/ 6 h 27"/>
                <a:gd name="T42" fmla="*/ 0 w 27"/>
                <a:gd name="T43" fmla="*/ 10 h 27"/>
                <a:gd name="T44" fmla="*/ 1 w 27"/>
                <a:gd name="T45" fmla="*/ 12 h 27"/>
                <a:gd name="T46" fmla="*/ 3 w 27"/>
                <a:gd name="T47" fmla="*/ 12 h 27"/>
                <a:gd name="T48" fmla="*/ 7 w 27"/>
                <a:gd name="T49" fmla="*/ 11 h 27"/>
                <a:gd name="T50" fmla="*/ 12 w 27"/>
                <a:gd name="T51" fmla="*/ 12 h 27"/>
                <a:gd name="T52" fmla="*/ 11 w 27"/>
                <a:gd name="T53" fmla="*/ 15 h 27"/>
                <a:gd name="T54" fmla="*/ 8 w 27"/>
                <a:gd name="T55" fmla="*/ 17 h 27"/>
                <a:gd name="T56" fmla="*/ 6 w 27"/>
                <a:gd name="T57" fmla="*/ 20 h 27"/>
                <a:gd name="T58" fmla="*/ 3 w 27"/>
                <a:gd name="T59" fmla="*/ 22 h 27"/>
                <a:gd name="T60" fmla="*/ 2 w 27"/>
                <a:gd name="T61" fmla="*/ 23 h 27"/>
                <a:gd name="T62" fmla="*/ 1 w 27"/>
                <a:gd name="T63" fmla="*/ 24 h 27"/>
                <a:gd name="T64" fmla="*/ 2 w 27"/>
                <a:gd name="T6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7" h="27">
                  <a:moveTo>
                    <a:pt x="2" y="27"/>
                  </a:moveTo>
                  <a:lnTo>
                    <a:pt x="5" y="23"/>
                  </a:lnTo>
                  <a:lnTo>
                    <a:pt x="8" y="22"/>
                  </a:lnTo>
                  <a:lnTo>
                    <a:pt x="12" y="21"/>
                  </a:lnTo>
                  <a:lnTo>
                    <a:pt x="15" y="21"/>
                  </a:lnTo>
                  <a:lnTo>
                    <a:pt x="15" y="20"/>
                  </a:lnTo>
                  <a:lnTo>
                    <a:pt x="15" y="18"/>
                  </a:lnTo>
                  <a:lnTo>
                    <a:pt x="14" y="17"/>
                  </a:lnTo>
                  <a:lnTo>
                    <a:pt x="13" y="16"/>
                  </a:lnTo>
                  <a:lnTo>
                    <a:pt x="14" y="15"/>
                  </a:lnTo>
                  <a:lnTo>
                    <a:pt x="15" y="14"/>
                  </a:lnTo>
                  <a:lnTo>
                    <a:pt x="18" y="14"/>
                  </a:lnTo>
                  <a:lnTo>
                    <a:pt x="20" y="15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21" y="18"/>
                  </a:lnTo>
                  <a:lnTo>
                    <a:pt x="21" y="21"/>
                  </a:lnTo>
                  <a:lnTo>
                    <a:pt x="19" y="22"/>
                  </a:lnTo>
                  <a:lnTo>
                    <a:pt x="19" y="23"/>
                  </a:lnTo>
                  <a:lnTo>
                    <a:pt x="21" y="22"/>
                  </a:lnTo>
                  <a:lnTo>
                    <a:pt x="23" y="23"/>
                  </a:lnTo>
                  <a:lnTo>
                    <a:pt x="24" y="23"/>
                  </a:lnTo>
                  <a:lnTo>
                    <a:pt x="25" y="22"/>
                  </a:lnTo>
                  <a:lnTo>
                    <a:pt x="26" y="21"/>
                  </a:lnTo>
                  <a:lnTo>
                    <a:pt x="27" y="21"/>
                  </a:lnTo>
                  <a:lnTo>
                    <a:pt x="27" y="20"/>
                  </a:lnTo>
                  <a:lnTo>
                    <a:pt x="27" y="18"/>
                  </a:lnTo>
                  <a:lnTo>
                    <a:pt x="26" y="16"/>
                  </a:lnTo>
                  <a:lnTo>
                    <a:pt x="24" y="15"/>
                  </a:lnTo>
                  <a:lnTo>
                    <a:pt x="21" y="15"/>
                  </a:lnTo>
                  <a:lnTo>
                    <a:pt x="18" y="12"/>
                  </a:lnTo>
                  <a:lnTo>
                    <a:pt x="14" y="12"/>
                  </a:lnTo>
                  <a:lnTo>
                    <a:pt x="8" y="9"/>
                  </a:lnTo>
                  <a:lnTo>
                    <a:pt x="3" y="6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3"/>
                  </a:lnTo>
                  <a:lnTo>
                    <a:pt x="3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1" y="12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9" y="12"/>
                  </a:lnTo>
                  <a:lnTo>
                    <a:pt x="12" y="12"/>
                  </a:lnTo>
                  <a:lnTo>
                    <a:pt x="12" y="15"/>
                  </a:lnTo>
                  <a:lnTo>
                    <a:pt x="11" y="15"/>
                  </a:lnTo>
                  <a:lnTo>
                    <a:pt x="9" y="15"/>
                  </a:lnTo>
                  <a:lnTo>
                    <a:pt x="8" y="17"/>
                  </a:lnTo>
                  <a:lnTo>
                    <a:pt x="8" y="20"/>
                  </a:lnTo>
                  <a:lnTo>
                    <a:pt x="6" y="20"/>
                  </a:lnTo>
                  <a:lnTo>
                    <a:pt x="5" y="20"/>
                  </a:lnTo>
                  <a:lnTo>
                    <a:pt x="3" y="22"/>
                  </a:lnTo>
                  <a:lnTo>
                    <a:pt x="2" y="22"/>
                  </a:lnTo>
                  <a:lnTo>
                    <a:pt x="2" y="23"/>
                  </a:lnTo>
                  <a:lnTo>
                    <a:pt x="2" y="24"/>
                  </a:lnTo>
                  <a:lnTo>
                    <a:pt x="1" y="24"/>
                  </a:lnTo>
                  <a:lnTo>
                    <a:pt x="1" y="27"/>
                  </a:lnTo>
                  <a:lnTo>
                    <a:pt x="2" y="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18" name="Freeform 2195">
              <a:extLst>
                <a:ext uri="{FF2B5EF4-FFF2-40B4-BE49-F238E27FC236}">
                  <a16:creationId xmlns:a16="http://schemas.microsoft.com/office/drawing/2014/main" id="{F4240CDB-2F8E-929F-826A-7746CDE8B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6501" y="1444625"/>
              <a:ext cx="63500" cy="6350"/>
            </a:xfrm>
            <a:custGeom>
              <a:avLst/>
              <a:gdLst>
                <a:gd name="T0" fmla="*/ 0 w 40"/>
                <a:gd name="T1" fmla="*/ 3 h 4"/>
                <a:gd name="T2" fmla="*/ 3 w 40"/>
                <a:gd name="T3" fmla="*/ 4 h 4"/>
                <a:gd name="T4" fmla="*/ 6 w 40"/>
                <a:gd name="T5" fmla="*/ 3 h 4"/>
                <a:gd name="T6" fmla="*/ 11 w 40"/>
                <a:gd name="T7" fmla="*/ 2 h 4"/>
                <a:gd name="T8" fmla="*/ 16 w 40"/>
                <a:gd name="T9" fmla="*/ 0 h 4"/>
                <a:gd name="T10" fmla="*/ 21 w 40"/>
                <a:gd name="T11" fmla="*/ 0 h 4"/>
                <a:gd name="T12" fmla="*/ 35 w 40"/>
                <a:gd name="T13" fmla="*/ 0 h 4"/>
                <a:gd name="T14" fmla="*/ 40 w 40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4">
                  <a:moveTo>
                    <a:pt x="0" y="3"/>
                  </a:moveTo>
                  <a:lnTo>
                    <a:pt x="3" y="4"/>
                  </a:lnTo>
                  <a:lnTo>
                    <a:pt x="6" y="3"/>
                  </a:lnTo>
                  <a:lnTo>
                    <a:pt x="11" y="2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35" y="0"/>
                  </a:lnTo>
                  <a:lnTo>
                    <a:pt x="40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19" name="Freeform 2196">
              <a:extLst>
                <a:ext uri="{FF2B5EF4-FFF2-40B4-BE49-F238E27FC236}">
                  <a16:creationId xmlns:a16="http://schemas.microsoft.com/office/drawing/2014/main" id="{C151A17A-5DAE-780F-5971-3FD72FE5D0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4" y="1323975"/>
              <a:ext cx="63500" cy="57150"/>
            </a:xfrm>
            <a:custGeom>
              <a:avLst/>
              <a:gdLst>
                <a:gd name="T0" fmla="*/ 17 w 40"/>
                <a:gd name="T1" fmla="*/ 35 h 36"/>
                <a:gd name="T2" fmla="*/ 17 w 40"/>
                <a:gd name="T3" fmla="*/ 32 h 36"/>
                <a:gd name="T4" fmla="*/ 20 w 40"/>
                <a:gd name="T5" fmla="*/ 31 h 36"/>
                <a:gd name="T6" fmla="*/ 22 w 40"/>
                <a:gd name="T7" fmla="*/ 29 h 36"/>
                <a:gd name="T8" fmla="*/ 27 w 40"/>
                <a:gd name="T9" fmla="*/ 29 h 36"/>
                <a:gd name="T10" fmla="*/ 30 w 40"/>
                <a:gd name="T11" fmla="*/ 26 h 36"/>
                <a:gd name="T12" fmla="*/ 33 w 40"/>
                <a:gd name="T13" fmla="*/ 24 h 36"/>
                <a:gd name="T14" fmla="*/ 36 w 40"/>
                <a:gd name="T15" fmla="*/ 25 h 36"/>
                <a:gd name="T16" fmla="*/ 40 w 40"/>
                <a:gd name="T17" fmla="*/ 22 h 36"/>
                <a:gd name="T18" fmla="*/ 35 w 40"/>
                <a:gd name="T19" fmla="*/ 17 h 36"/>
                <a:gd name="T20" fmla="*/ 34 w 40"/>
                <a:gd name="T21" fmla="*/ 14 h 36"/>
                <a:gd name="T22" fmla="*/ 32 w 40"/>
                <a:gd name="T23" fmla="*/ 14 h 36"/>
                <a:gd name="T24" fmla="*/ 30 w 40"/>
                <a:gd name="T25" fmla="*/ 18 h 36"/>
                <a:gd name="T26" fmla="*/ 32 w 40"/>
                <a:gd name="T27" fmla="*/ 18 h 36"/>
                <a:gd name="T28" fmla="*/ 32 w 40"/>
                <a:gd name="T29" fmla="*/ 20 h 36"/>
                <a:gd name="T30" fmla="*/ 30 w 40"/>
                <a:gd name="T31" fmla="*/ 24 h 36"/>
                <a:gd name="T32" fmla="*/ 29 w 40"/>
                <a:gd name="T33" fmla="*/ 25 h 36"/>
                <a:gd name="T34" fmla="*/ 29 w 40"/>
                <a:gd name="T35" fmla="*/ 22 h 36"/>
                <a:gd name="T36" fmla="*/ 28 w 40"/>
                <a:gd name="T37" fmla="*/ 18 h 36"/>
                <a:gd name="T38" fmla="*/ 28 w 40"/>
                <a:gd name="T39" fmla="*/ 16 h 36"/>
                <a:gd name="T40" fmla="*/ 27 w 40"/>
                <a:gd name="T41" fmla="*/ 13 h 36"/>
                <a:gd name="T42" fmla="*/ 23 w 40"/>
                <a:gd name="T43" fmla="*/ 11 h 36"/>
                <a:gd name="T44" fmla="*/ 18 w 40"/>
                <a:gd name="T45" fmla="*/ 6 h 36"/>
                <a:gd name="T46" fmla="*/ 11 w 40"/>
                <a:gd name="T47" fmla="*/ 1 h 36"/>
                <a:gd name="T48" fmla="*/ 9 w 40"/>
                <a:gd name="T49" fmla="*/ 1 h 36"/>
                <a:gd name="T50" fmla="*/ 6 w 40"/>
                <a:gd name="T51" fmla="*/ 1 h 36"/>
                <a:gd name="T52" fmla="*/ 10 w 40"/>
                <a:gd name="T53" fmla="*/ 3 h 36"/>
                <a:gd name="T54" fmla="*/ 12 w 40"/>
                <a:gd name="T55" fmla="*/ 6 h 36"/>
                <a:gd name="T56" fmla="*/ 11 w 40"/>
                <a:gd name="T57" fmla="*/ 8 h 36"/>
                <a:gd name="T58" fmla="*/ 11 w 40"/>
                <a:gd name="T59" fmla="*/ 12 h 36"/>
                <a:gd name="T60" fmla="*/ 17 w 40"/>
                <a:gd name="T61" fmla="*/ 14 h 36"/>
                <a:gd name="T62" fmla="*/ 22 w 40"/>
                <a:gd name="T63" fmla="*/ 17 h 36"/>
                <a:gd name="T64" fmla="*/ 23 w 40"/>
                <a:gd name="T65" fmla="*/ 22 h 36"/>
                <a:gd name="T66" fmla="*/ 21 w 40"/>
                <a:gd name="T67" fmla="*/ 23 h 36"/>
                <a:gd name="T68" fmla="*/ 16 w 40"/>
                <a:gd name="T69" fmla="*/ 22 h 36"/>
                <a:gd name="T70" fmla="*/ 12 w 40"/>
                <a:gd name="T71" fmla="*/ 18 h 36"/>
                <a:gd name="T72" fmla="*/ 10 w 40"/>
                <a:gd name="T73" fmla="*/ 13 h 36"/>
                <a:gd name="T74" fmla="*/ 5 w 40"/>
                <a:gd name="T75" fmla="*/ 13 h 36"/>
                <a:gd name="T76" fmla="*/ 9 w 40"/>
                <a:gd name="T77" fmla="*/ 17 h 36"/>
                <a:gd name="T78" fmla="*/ 9 w 40"/>
                <a:gd name="T79" fmla="*/ 19 h 36"/>
                <a:gd name="T80" fmla="*/ 5 w 40"/>
                <a:gd name="T81" fmla="*/ 20 h 36"/>
                <a:gd name="T82" fmla="*/ 3 w 40"/>
                <a:gd name="T83" fmla="*/ 19 h 36"/>
                <a:gd name="T84" fmla="*/ 0 w 40"/>
                <a:gd name="T85" fmla="*/ 17 h 36"/>
                <a:gd name="T86" fmla="*/ 0 w 40"/>
                <a:gd name="T87" fmla="*/ 19 h 36"/>
                <a:gd name="T88" fmla="*/ 3 w 40"/>
                <a:gd name="T89" fmla="*/ 22 h 36"/>
                <a:gd name="T90" fmla="*/ 5 w 40"/>
                <a:gd name="T91" fmla="*/ 24 h 36"/>
                <a:gd name="T92" fmla="*/ 8 w 40"/>
                <a:gd name="T93" fmla="*/ 24 h 36"/>
                <a:gd name="T94" fmla="*/ 10 w 40"/>
                <a:gd name="T95" fmla="*/ 25 h 36"/>
                <a:gd name="T96" fmla="*/ 9 w 40"/>
                <a:gd name="T97" fmla="*/ 26 h 36"/>
                <a:gd name="T98" fmla="*/ 10 w 40"/>
                <a:gd name="T99" fmla="*/ 29 h 36"/>
                <a:gd name="T100" fmla="*/ 12 w 40"/>
                <a:gd name="T101" fmla="*/ 29 h 36"/>
                <a:gd name="T102" fmla="*/ 12 w 40"/>
                <a:gd name="T103" fmla="*/ 30 h 36"/>
                <a:gd name="T104" fmla="*/ 14 w 40"/>
                <a:gd name="T105" fmla="*/ 31 h 36"/>
                <a:gd name="T106" fmla="*/ 14 w 40"/>
                <a:gd name="T107" fmla="*/ 32 h 36"/>
                <a:gd name="T108" fmla="*/ 15 w 40"/>
                <a:gd name="T109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0" h="36">
                  <a:moveTo>
                    <a:pt x="16" y="36"/>
                  </a:moveTo>
                  <a:lnTo>
                    <a:pt x="17" y="35"/>
                  </a:lnTo>
                  <a:lnTo>
                    <a:pt x="16" y="32"/>
                  </a:lnTo>
                  <a:lnTo>
                    <a:pt x="17" y="32"/>
                  </a:lnTo>
                  <a:lnTo>
                    <a:pt x="18" y="31"/>
                  </a:lnTo>
                  <a:lnTo>
                    <a:pt x="20" y="31"/>
                  </a:lnTo>
                  <a:lnTo>
                    <a:pt x="21" y="30"/>
                  </a:lnTo>
                  <a:lnTo>
                    <a:pt x="22" y="29"/>
                  </a:lnTo>
                  <a:lnTo>
                    <a:pt x="24" y="30"/>
                  </a:lnTo>
                  <a:lnTo>
                    <a:pt x="27" y="29"/>
                  </a:lnTo>
                  <a:lnTo>
                    <a:pt x="29" y="28"/>
                  </a:lnTo>
                  <a:lnTo>
                    <a:pt x="30" y="26"/>
                  </a:lnTo>
                  <a:lnTo>
                    <a:pt x="32" y="24"/>
                  </a:lnTo>
                  <a:lnTo>
                    <a:pt x="33" y="24"/>
                  </a:lnTo>
                  <a:lnTo>
                    <a:pt x="34" y="24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0" y="22"/>
                  </a:lnTo>
                  <a:lnTo>
                    <a:pt x="40" y="20"/>
                  </a:lnTo>
                  <a:lnTo>
                    <a:pt x="35" y="17"/>
                  </a:lnTo>
                  <a:lnTo>
                    <a:pt x="34" y="16"/>
                  </a:lnTo>
                  <a:lnTo>
                    <a:pt x="34" y="14"/>
                  </a:lnTo>
                  <a:lnTo>
                    <a:pt x="33" y="14"/>
                  </a:lnTo>
                  <a:lnTo>
                    <a:pt x="32" y="14"/>
                  </a:lnTo>
                  <a:lnTo>
                    <a:pt x="30" y="17"/>
                  </a:lnTo>
                  <a:lnTo>
                    <a:pt x="30" y="18"/>
                  </a:lnTo>
                  <a:lnTo>
                    <a:pt x="30" y="19"/>
                  </a:lnTo>
                  <a:lnTo>
                    <a:pt x="32" y="18"/>
                  </a:lnTo>
                  <a:lnTo>
                    <a:pt x="32" y="19"/>
                  </a:lnTo>
                  <a:lnTo>
                    <a:pt x="32" y="20"/>
                  </a:lnTo>
                  <a:lnTo>
                    <a:pt x="32" y="22"/>
                  </a:lnTo>
                  <a:lnTo>
                    <a:pt x="30" y="24"/>
                  </a:lnTo>
                  <a:lnTo>
                    <a:pt x="29" y="26"/>
                  </a:lnTo>
                  <a:lnTo>
                    <a:pt x="29" y="25"/>
                  </a:lnTo>
                  <a:lnTo>
                    <a:pt x="28" y="25"/>
                  </a:lnTo>
                  <a:lnTo>
                    <a:pt x="29" y="22"/>
                  </a:lnTo>
                  <a:lnTo>
                    <a:pt x="29" y="20"/>
                  </a:lnTo>
                  <a:lnTo>
                    <a:pt x="28" y="18"/>
                  </a:lnTo>
                  <a:lnTo>
                    <a:pt x="28" y="17"/>
                  </a:lnTo>
                  <a:lnTo>
                    <a:pt x="28" y="16"/>
                  </a:lnTo>
                  <a:lnTo>
                    <a:pt x="28" y="14"/>
                  </a:lnTo>
                  <a:lnTo>
                    <a:pt x="27" y="13"/>
                  </a:lnTo>
                  <a:lnTo>
                    <a:pt x="26" y="12"/>
                  </a:lnTo>
                  <a:lnTo>
                    <a:pt x="23" y="11"/>
                  </a:lnTo>
                  <a:lnTo>
                    <a:pt x="21" y="7"/>
                  </a:lnTo>
                  <a:lnTo>
                    <a:pt x="18" y="6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6" y="1"/>
                  </a:lnTo>
                  <a:lnTo>
                    <a:pt x="8" y="3"/>
                  </a:lnTo>
                  <a:lnTo>
                    <a:pt x="10" y="3"/>
                  </a:lnTo>
                  <a:lnTo>
                    <a:pt x="11" y="5"/>
                  </a:lnTo>
                  <a:lnTo>
                    <a:pt x="12" y="6"/>
                  </a:lnTo>
                  <a:lnTo>
                    <a:pt x="12" y="7"/>
                  </a:lnTo>
                  <a:lnTo>
                    <a:pt x="11" y="8"/>
                  </a:lnTo>
                  <a:lnTo>
                    <a:pt x="11" y="11"/>
                  </a:lnTo>
                  <a:lnTo>
                    <a:pt x="11" y="12"/>
                  </a:lnTo>
                  <a:lnTo>
                    <a:pt x="12" y="13"/>
                  </a:lnTo>
                  <a:lnTo>
                    <a:pt x="17" y="14"/>
                  </a:lnTo>
                  <a:lnTo>
                    <a:pt x="18" y="16"/>
                  </a:lnTo>
                  <a:lnTo>
                    <a:pt x="22" y="17"/>
                  </a:lnTo>
                  <a:lnTo>
                    <a:pt x="23" y="19"/>
                  </a:lnTo>
                  <a:lnTo>
                    <a:pt x="23" y="22"/>
                  </a:lnTo>
                  <a:lnTo>
                    <a:pt x="22" y="22"/>
                  </a:lnTo>
                  <a:lnTo>
                    <a:pt x="21" y="23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2" y="20"/>
                  </a:lnTo>
                  <a:lnTo>
                    <a:pt x="12" y="18"/>
                  </a:lnTo>
                  <a:lnTo>
                    <a:pt x="11" y="16"/>
                  </a:lnTo>
                  <a:lnTo>
                    <a:pt x="10" y="13"/>
                  </a:lnTo>
                  <a:lnTo>
                    <a:pt x="6" y="12"/>
                  </a:lnTo>
                  <a:lnTo>
                    <a:pt x="5" y="13"/>
                  </a:lnTo>
                  <a:lnTo>
                    <a:pt x="6" y="14"/>
                  </a:lnTo>
                  <a:lnTo>
                    <a:pt x="9" y="17"/>
                  </a:lnTo>
                  <a:lnTo>
                    <a:pt x="9" y="18"/>
                  </a:lnTo>
                  <a:lnTo>
                    <a:pt x="9" y="19"/>
                  </a:lnTo>
                  <a:lnTo>
                    <a:pt x="6" y="19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3" y="19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3" y="22"/>
                  </a:lnTo>
                  <a:lnTo>
                    <a:pt x="4" y="24"/>
                  </a:lnTo>
                  <a:lnTo>
                    <a:pt x="5" y="24"/>
                  </a:lnTo>
                  <a:lnTo>
                    <a:pt x="6" y="24"/>
                  </a:lnTo>
                  <a:lnTo>
                    <a:pt x="8" y="24"/>
                  </a:lnTo>
                  <a:lnTo>
                    <a:pt x="9" y="25"/>
                  </a:lnTo>
                  <a:lnTo>
                    <a:pt x="10" y="25"/>
                  </a:lnTo>
                  <a:lnTo>
                    <a:pt x="10" y="26"/>
                  </a:lnTo>
                  <a:lnTo>
                    <a:pt x="9" y="26"/>
                  </a:lnTo>
                  <a:lnTo>
                    <a:pt x="8" y="29"/>
                  </a:lnTo>
                  <a:lnTo>
                    <a:pt x="10" y="29"/>
                  </a:lnTo>
                  <a:lnTo>
                    <a:pt x="11" y="28"/>
                  </a:lnTo>
                  <a:lnTo>
                    <a:pt x="12" y="29"/>
                  </a:lnTo>
                  <a:lnTo>
                    <a:pt x="14" y="30"/>
                  </a:lnTo>
                  <a:lnTo>
                    <a:pt x="12" y="30"/>
                  </a:lnTo>
                  <a:lnTo>
                    <a:pt x="12" y="31"/>
                  </a:lnTo>
                  <a:lnTo>
                    <a:pt x="14" y="31"/>
                  </a:lnTo>
                  <a:lnTo>
                    <a:pt x="15" y="31"/>
                  </a:lnTo>
                  <a:lnTo>
                    <a:pt x="14" y="32"/>
                  </a:lnTo>
                  <a:lnTo>
                    <a:pt x="14" y="34"/>
                  </a:lnTo>
                  <a:lnTo>
                    <a:pt x="15" y="35"/>
                  </a:lnTo>
                  <a:lnTo>
                    <a:pt x="16" y="3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20" name="Freeform 2197">
              <a:extLst>
                <a:ext uri="{FF2B5EF4-FFF2-40B4-BE49-F238E27FC236}">
                  <a16:creationId xmlns:a16="http://schemas.microsoft.com/office/drawing/2014/main" id="{F97004F0-C223-A85D-5DC0-4FAF5E7D03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6601" y="1341438"/>
              <a:ext cx="41275" cy="14288"/>
            </a:xfrm>
            <a:custGeom>
              <a:avLst/>
              <a:gdLst>
                <a:gd name="T0" fmla="*/ 24 w 26"/>
                <a:gd name="T1" fmla="*/ 9 h 9"/>
                <a:gd name="T2" fmla="*/ 26 w 26"/>
                <a:gd name="T3" fmla="*/ 5 h 9"/>
                <a:gd name="T4" fmla="*/ 21 w 26"/>
                <a:gd name="T5" fmla="*/ 2 h 9"/>
                <a:gd name="T6" fmla="*/ 18 w 26"/>
                <a:gd name="T7" fmla="*/ 1 h 9"/>
                <a:gd name="T8" fmla="*/ 16 w 26"/>
                <a:gd name="T9" fmla="*/ 0 h 9"/>
                <a:gd name="T10" fmla="*/ 12 w 26"/>
                <a:gd name="T11" fmla="*/ 0 h 9"/>
                <a:gd name="T12" fmla="*/ 10 w 26"/>
                <a:gd name="T13" fmla="*/ 0 h 9"/>
                <a:gd name="T14" fmla="*/ 9 w 26"/>
                <a:gd name="T15" fmla="*/ 0 h 9"/>
                <a:gd name="T16" fmla="*/ 2 w 26"/>
                <a:gd name="T17" fmla="*/ 0 h 9"/>
                <a:gd name="T18" fmla="*/ 0 w 26"/>
                <a:gd name="T19" fmla="*/ 0 h 9"/>
                <a:gd name="T20" fmla="*/ 2 w 26"/>
                <a:gd name="T21" fmla="*/ 5 h 9"/>
                <a:gd name="T22" fmla="*/ 8 w 26"/>
                <a:gd name="T23" fmla="*/ 5 h 9"/>
                <a:gd name="T24" fmla="*/ 9 w 26"/>
                <a:gd name="T25" fmla="*/ 5 h 9"/>
                <a:gd name="T26" fmla="*/ 12 w 26"/>
                <a:gd name="T27" fmla="*/ 5 h 9"/>
                <a:gd name="T28" fmla="*/ 15 w 26"/>
                <a:gd name="T29" fmla="*/ 5 h 9"/>
                <a:gd name="T30" fmla="*/ 17 w 26"/>
                <a:gd name="T31" fmla="*/ 6 h 9"/>
                <a:gd name="T32" fmla="*/ 18 w 26"/>
                <a:gd name="T33" fmla="*/ 6 h 9"/>
                <a:gd name="T34" fmla="*/ 24 w 26"/>
                <a:gd name="T3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9">
                  <a:moveTo>
                    <a:pt x="24" y="9"/>
                  </a:moveTo>
                  <a:lnTo>
                    <a:pt x="26" y="5"/>
                  </a:lnTo>
                  <a:lnTo>
                    <a:pt x="21" y="2"/>
                  </a:lnTo>
                  <a:lnTo>
                    <a:pt x="18" y="1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5"/>
                  </a:lnTo>
                  <a:lnTo>
                    <a:pt x="8" y="5"/>
                  </a:lnTo>
                  <a:lnTo>
                    <a:pt x="9" y="5"/>
                  </a:lnTo>
                  <a:lnTo>
                    <a:pt x="12" y="5"/>
                  </a:lnTo>
                  <a:lnTo>
                    <a:pt x="15" y="5"/>
                  </a:lnTo>
                  <a:lnTo>
                    <a:pt x="17" y="6"/>
                  </a:lnTo>
                  <a:lnTo>
                    <a:pt x="18" y="6"/>
                  </a:lnTo>
                  <a:lnTo>
                    <a:pt x="24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21" name="Freeform 2198">
              <a:extLst>
                <a:ext uri="{FF2B5EF4-FFF2-40B4-BE49-F238E27FC236}">
                  <a16:creationId xmlns:a16="http://schemas.microsoft.com/office/drawing/2014/main" id="{D9DA11A1-B4EB-0A04-1FE7-FF68186B81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7964" y="1379538"/>
              <a:ext cx="36513" cy="41275"/>
            </a:xfrm>
            <a:custGeom>
              <a:avLst/>
              <a:gdLst>
                <a:gd name="T0" fmla="*/ 19 w 23"/>
                <a:gd name="T1" fmla="*/ 0 h 26"/>
                <a:gd name="T2" fmla="*/ 17 w 23"/>
                <a:gd name="T3" fmla="*/ 2 h 26"/>
                <a:gd name="T4" fmla="*/ 11 w 23"/>
                <a:gd name="T5" fmla="*/ 8 h 26"/>
                <a:gd name="T6" fmla="*/ 5 w 23"/>
                <a:gd name="T7" fmla="*/ 14 h 26"/>
                <a:gd name="T8" fmla="*/ 2 w 23"/>
                <a:gd name="T9" fmla="*/ 19 h 26"/>
                <a:gd name="T10" fmla="*/ 0 w 23"/>
                <a:gd name="T11" fmla="*/ 23 h 26"/>
                <a:gd name="T12" fmla="*/ 2 w 23"/>
                <a:gd name="T13" fmla="*/ 25 h 26"/>
                <a:gd name="T14" fmla="*/ 4 w 23"/>
                <a:gd name="T15" fmla="*/ 26 h 26"/>
                <a:gd name="T16" fmla="*/ 8 w 23"/>
                <a:gd name="T17" fmla="*/ 25 h 26"/>
                <a:gd name="T18" fmla="*/ 11 w 23"/>
                <a:gd name="T19" fmla="*/ 23 h 26"/>
                <a:gd name="T20" fmla="*/ 16 w 23"/>
                <a:gd name="T21" fmla="*/ 20 h 26"/>
                <a:gd name="T22" fmla="*/ 19 w 23"/>
                <a:gd name="T23" fmla="*/ 17 h 26"/>
                <a:gd name="T24" fmla="*/ 21 w 23"/>
                <a:gd name="T25" fmla="*/ 14 h 26"/>
                <a:gd name="T26" fmla="*/ 22 w 23"/>
                <a:gd name="T27" fmla="*/ 11 h 26"/>
                <a:gd name="T28" fmla="*/ 23 w 23"/>
                <a:gd name="T29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" h="26">
                  <a:moveTo>
                    <a:pt x="19" y="0"/>
                  </a:moveTo>
                  <a:lnTo>
                    <a:pt x="17" y="2"/>
                  </a:lnTo>
                  <a:lnTo>
                    <a:pt x="11" y="8"/>
                  </a:lnTo>
                  <a:lnTo>
                    <a:pt x="5" y="14"/>
                  </a:lnTo>
                  <a:lnTo>
                    <a:pt x="2" y="19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4" y="26"/>
                  </a:lnTo>
                  <a:lnTo>
                    <a:pt x="8" y="25"/>
                  </a:lnTo>
                  <a:lnTo>
                    <a:pt x="11" y="23"/>
                  </a:lnTo>
                  <a:lnTo>
                    <a:pt x="16" y="20"/>
                  </a:lnTo>
                  <a:lnTo>
                    <a:pt x="19" y="17"/>
                  </a:lnTo>
                  <a:lnTo>
                    <a:pt x="21" y="14"/>
                  </a:lnTo>
                  <a:lnTo>
                    <a:pt x="22" y="11"/>
                  </a:lnTo>
                  <a:lnTo>
                    <a:pt x="23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22" name="Freeform 2199">
              <a:extLst>
                <a:ext uri="{FF2B5EF4-FFF2-40B4-BE49-F238E27FC236}">
                  <a16:creationId xmlns:a16="http://schemas.microsoft.com/office/drawing/2014/main" id="{18461080-E168-804A-8949-B96FD20A9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751" y="1317625"/>
              <a:ext cx="63500" cy="46038"/>
            </a:xfrm>
            <a:custGeom>
              <a:avLst/>
              <a:gdLst>
                <a:gd name="T0" fmla="*/ 8 w 40"/>
                <a:gd name="T1" fmla="*/ 29 h 29"/>
                <a:gd name="T2" fmla="*/ 11 w 40"/>
                <a:gd name="T3" fmla="*/ 24 h 29"/>
                <a:gd name="T4" fmla="*/ 15 w 40"/>
                <a:gd name="T5" fmla="*/ 21 h 29"/>
                <a:gd name="T6" fmla="*/ 40 w 40"/>
                <a:gd name="T7" fmla="*/ 6 h 29"/>
                <a:gd name="T8" fmla="*/ 38 w 40"/>
                <a:gd name="T9" fmla="*/ 0 h 29"/>
                <a:gd name="T10" fmla="*/ 4 w 40"/>
                <a:gd name="T11" fmla="*/ 20 h 29"/>
                <a:gd name="T12" fmla="*/ 0 w 40"/>
                <a:gd name="T13" fmla="*/ 23 h 29"/>
                <a:gd name="T14" fmla="*/ 5 w 40"/>
                <a:gd name="T15" fmla="*/ 28 h 29"/>
                <a:gd name="T16" fmla="*/ 8 w 40"/>
                <a:gd name="T1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29">
                  <a:moveTo>
                    <a:pt x="8" y="29"/>
                  </a:moveTo>
                  <a:lnTo>
                    <a:pt x="11" y="24"/>
                  </a:lnTo>
                  <a:lnTo>
                    <a:pt x="15" y="21"/>
                  </a:lnTo>
                  <a:lnTo>
                    <a:pt x="40" y="6"/>
                  </a:lnTo>
                  <a:lnTo>
                    <a:pt x="38" y="0"/>
                  </a:lnTo>
                  <a:lnTo>
                    <a:pt x="4" y="20"/>
                  </a:lnTo>
                  <a:lnTo>
                    <a:pt x="0" y="23"/>
                  </a:lnTo>
                  <a:lnTo>
                    <a:pt x="5" y="28"/>
                  </a:lnTo>
                  <a:lnTo>
                    <a:pt x="8" y="2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23" name="Freeform 2200">
              <a:extLst>
                <a:ext uri="{FF2B5EF4-FFF2-40B4-BE49-F238E27FC236}">
                  <a16:creationId xmlns:a16="http://schemas.microsoft.com/office/drawing/2014/main" id="{931CEE52-BDE7-1C6A-4255-3027331A48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601" y="1352550"/>
              <a:ext cx="44450" cy="26988"/>
            </a:xfrm>
            <a:custGeom>
              <a:avLst/>
              <a:gdLst>
                <a:gd name="T0" fmla="*/ 20 w 28"/>
                <a:gd name="T1" fmla="*/ 17 h 17"/>
                <a:gd name="T2" fmla="*/ 22 w 28"/>
                <a:gd name="T3" fmla="*/ 16 h 17"/>
                <a:gd name="T4" fmla="*/ 24 w 28"/>
                <a:gd name="T5" fmla="*/ 14 h 17"/>
                <a:gd name="T6" fmla="*/ 25 w 28"/>
                <a:gd name="T7" fmla="*/ 14 h 17"/>
                <a:gd name="T8" fmla="*/ 26 w 28"/>
                <a:gd name="T9" fmla="*/ 14 h 17"/>
                <a:gd name="T10" fmla="*/ 28 w 28"/>
                <a:gd name="T11" fmla="*/ 12 h 17"/>
                <a:gd name="T12" fmla="*/ 28 w 28"/>
                <a:gd name="T13" fmla="*/ 11 h 17"/>
                <a:gd name="T14" fmla="*/ 18 w 28"/>
                <a:gd name="T15" fmla="*/ 12 h 17"/>
                <a:gd name="T16" fmla="*/ 16 w 28"/>
                <a:gd name="T17" fmla="*/ 12 h 17"/>
                <a:gd name="T18" fmla="*/ 2 w 28"/>
                <a:gd name="T19" fmla="*/ 0 h 17"/>
                <a:gd name="T20" fmla="*/ 1 w 28"/>
                <a:gd name="T21" fmla="*/ 0 h 17"/>
                <a:gd name="T22" fmla="*/ 0 w 28"/>
                <a:gd name="T23" fmla="*/ 1 h 17"/>
                <a:gd name="T24" fmla="*/ 2 w 28"/>
                <a:gd name="T25" fmla="*/ 5 h 17"/>
                <a:gd name="T26" fmla="*/ 4 w 28"/>
                <a:gd name="T27" fmla="*/ 5 h 17"/>
                <a:gd name="T28" fmla="*/ 5 w 28"/>
                <a:gd name="T29" fmla="*/ 5 h 17"/>
                <a:gd name="T30" fmla="*/ 4 w 28"/>
                <a:gd name="T31" fmla="*/ 6 h 17"/>
                <a:gd name="T32" fmla="*/ 7 w 28"/>
                <a:gd name="T33" fmla="*/ 10 h 17"/>
                <a:gd name="T34" fmla="*/ 10 w 28"/>
                <a:gd name="T35" fmla="*/ 11 h 17"/>
                <a:gd name="T36" fmla="*/ 14 w 28"/>
                <a:gd name="T37" fmla="*/ 14 h 17"/>
                <a:gd name="T38" fmla="*/ 16 w 28"/>
                <a:gd name="T39" fmla="*/ 14 h 17"/>
                <a:gd name="T40" fmla="*/ 17 w 28"/>
                <a:gd name="T41" fmla="*/ 14 h 17"/>
                <a:gd name="T42" fmla="*/ 17 w 28"/>
                <a:gd name="T43" fmla="*/ 14 h 17"/>
                <a:gd name="T44" fmla="*/ 18 w 28"/>
                <a:gd name="T45" fmla="*/ 14 h 17"/>
                <a:gd name="T46" fmla="*/ 18 w 28"/>
                <a:gd name="T47" fmla="*/ 14 h 17"/>
                <a:gd name="T48" fmla="*/ 19 w 28"/>
                <a:gd name="T49" fmla="*/ 14 h 17"/>
                <a:gd name="T50" fmla="*/ 19 w 28"/>
                <a:gd name="T51" fmla="*/ 14 h 17"/>
                <a:gd name="T52" fmla="*/ 20 w 28"/>
                <a:gd name="T53" fmla="*/ 14 h 17"/>
                <a:gd name="T54" fmla="*/ 19 w 28"/>
                <a:gd name="T55" fmla="*/ 14 h 17"/>
                <a:gd name="T56" fmla="*/ 18 w 28"/>
                <a:gd name="T57" fmla="*/ 14 h 17"/>
                <a:gd name="T58" fmla="*/ 18 w 28"/>
                <a:gd name="T59" fmla="*/ 16 h 17"/>
                <a:gd name="T60" fmla="*/ 19 w 28"/>
                <a:gd name="T61" fmla="*/ 17 h 17"/>
                <a:gd name="T62" fmla="*/ 20 w 28"/>
                <a:gd name="T6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8" h="17">
                  <a:moveTo>
                    <a:pt x="20" y="17"/>
                  </a:moveTo>
                  <a:lnTo>
                    <a:pt x="22" y="16"/>
                  </a:lnTo>
                  <a:lnTo>
                    <a:pt x="24" y="14"/>
                  </a:lnTo>
                  <a:lnTo>
                    <a:pt x="25" y="14"/>
                  </a:lnTo>
                  <a:lnTo>
                    <a:pt x="26" y="14"/>
                  </a:lnTo>
                  <a:lnTo>
                    <a:pt x="28" y="12"/>
                  </a:lnTo>
                  <a:lnTo>
                    <a:pt x="28" y="11"/>
                  </a:lnTo>
                  <a:lnTo>
                    <a:pt x="18" y="12"/>
                  </a:lnTo>
                  <a:lnTo>
                    <a:pt x="16" y="12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5"/>
                  </a:lnTo>
                  <a:lnTo>
                    <a:pt x="4" y="6"/>
                  </a:lnTo>
                  <a:lnTo>
                    <a:pt x="7" y="10"/>
                  </a:lnTo>
                  <a:lnTo>
                    <a:pt x="10" y="11"/>
                  </a:lnTo>
                  <a:lnTo>
                    <a:pt x="14" y="14"/>
                  </a:lnTo>
                  <a:lnTo>
                    <a:pt x="16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20" y="14"/>
                  </a:lnTo>
                  <a:lnTo>
                    <a:pt x="19" y="14"/>
                  </a:lnTo>
                  <a:lnTo>
                    <a:pt x="18" y="14"/>
                  </a:lnTo>
                  <a:lnTo>
                    <a:pt x="18" y="16"/>
                  </a:lnTo>
                  <a:lnTo>
                    <a:pt x="19" y="17"/>
                  </a:lnTo>
                  <a:lnTo>
                    <a:pt x="20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24" name="Freeform 2201">
              <a:extLst>
                <a:ext uri="{FF2B5EF4-FFF2-40B4-BE49-F238E27FC236}">
                  <a16:creationId xmlns:a16="http://schemas.microsoft.com/office/drawing/2014/main" id="{1B36F3B2-9523-B076-2595-26E3D0C94E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401" y="1341438"/>
              <a:ext cx="76200" cy="36513"/>
            </a:xfrm>
            <a:custGeom>
              <a:avLst/>
              <a:gdLst>
                <a:gd name="T0" fmla="*/ 2 w 48"/>
                <a:gd name="T1" fmla="*/ 23 h 23"/>
                <a:gd name="T2" fmla="*/ 5 w 48"/>
                <a:gd name="T3" fmla="*/ 21 h 23"/>
                <a:gd name="T4" fmla="*/ 11 w 48"/>
                <a:gd name="T5" fmla="*/ 19 h 23"/>
                <a:gd name="T6" fmla="*/ 17 w 48"/>
                <a:gd name="T7" fmla="*/ 17 h 23"/>
                <a:gd name="T8" fmla="*/ 21 w 48"/>
                <a:gd name="T9" fmla="*/ 17 h 23"/>
                <a:gd name="T10" fmla="*/ 24 w 48"/>
                <a:gd name="T11" fmla="*/ 14 h 23"/>
                <a:gd name="T12" fmla="*/ 38 w 48"/>
                <a:gd name="T13" fmla="*/ 8 h 23"/>
                <a:gd name="T14" fmla="*/ 40 w 48"/>
                <a:gd name="T15" fmla="*/ 7 h 23"/>
                <a:gd name="T16" fmla="*/ 42 w 48"/>
                <a:gd name="T17" fmla="*/ 6 h 23"/>
                <a:gd name="T18" fmla="*/ 48 w 48"/>
                <a:gd name="T19" fmla="*/ 5 h 23"/>
                <a:gd name="T20" fmla="*/ 47 w 48"/>
                <a:gd name="T21" fmla="*/ 2 h 23"/>
                <a:gd name="T22" fmla="*/ 47 w 48"/>
                <a:gd name="T23" fmla="*/ 0 h 23"/>
                <a:gd name="T24" fmla="*/ 40 w 48"/>
                <a:gd name="T25" fmla="*/ 2 h 23"/>
                <a:gd name="T26" fmla="*/ 38 w 48"/>
                <a:gd name="T27" fmla="*/ 3 h 23"/>
                <a:gd name="T28" fmla="*/ 34 w 48"/>
                <a:gd name="T29" fmla="*/ 5 h 23"/>
                <a:gd name="T30" fmla="*/ 30 w 48"/>
                <a:gd name="T31" fmla="*/ 6 h 23"/>
                <a:gd name="T32" fmla="*/ 24 w 48"/>
                <a:gd name="T33" fmla="*/ 9 h 23"/>
                <a:gd name="T34" fmla="*/ 16 w 48"/>
                <a:gd name="T35" fmla="*/ 12 h 23"/>
                <a:gd name="T36" fmla="*/ 12 w 48"/>
                <a:gd name="T37" fmla="*/ 14 h 23"/>
                <a:gd name="T38" fmla="*/ 10 w 48"/>
                <a:gd name="T39" fmla="*/ 14 h 23"/>
                <a:gd name="T40" fmla="*/ 8 w 48"/>
                <a:gd name="T41" fmla="*/ 14 h 23"/>
                <a:gd name="T42" fmla="*/ 6 w 48"/>
                <a:gd name="T43" fmla="*/ 13 h 23"/>
                <a:gd name="T44" fmla="*/ 5 w 48"/>
                <a:gd name="T45" fmla="*/ 13 h 23"/>
                <a:gd name="T46" fmla="*/ 4 w 48"/>
                <a:gd name="T47" fmla="*/ 14 h 23"/>
                <a:gd name="T48" fmla="*/ 4 w 48"/>
                <a:gd name="T49" fmla="*/ 15 h 23"/>
                <a:gd name="T50" fmla="*/ 4 w 48"/>
                <a:gd name="T51" fmla="*/ 17 h 23"/>
                <a:gd name="T52" fmla="*/ 3 w 48"/>
                <a:gd name="T53" fmla="*/ 18 h 23"/>
                <a:gd name="T54" fmla="*/ 2 w 48"/>
                <a:gd name="T55" fmla="*/ 20 h 23"/>
                <a:gd name="T56" fmla="*/ 0 w 48"/>
                <a:gd name="T57" fmla="*/ 21 h 23"/>
                <a:gd name="T58" fmla="*/ 2 w 48"/>
                <a:gd name="T5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" h="23">
                  <a:moveTo>
                    <a:pt x="2" y="23"/>
                  </a:moveTo>
                  <a:lnTo>
                    <a:pt x="5" y="21"/>
                  </a:lnTo>
                  <a:lnTo>
                    <a:pt x="11" y="19"/>
                  </a:lnTo>
                  <a:lnTo>
                    <a:pt x="17" y="17"/>
                  </a:lnTo>
                  <a:lnTo>
                    <a:pt x="21" y="17"/>
                  </a:lnTo>
                  <a:lnTo>
                    <a:pt x="24" y="14"/>
                  </a:lnTo>
                  <a:lnTo>
                    <a:pt x="38" y="8"/>
                  </a:lnTo>
                  <a:lnTo>
                    <a:pt x="40" y="7"/>
                  </a:lnTo>
                  <a:lnTo>
                    <a:pt x="42" y="6"/>
                  </a:lnTo>
                  <a:lnTo>
                    <a:pt x="48" y="5"/>
                  </a:lnTo>
                  <a:lnTo>
                    <a:pt x="47" y="2"/>
                  </a:lnTo>
                  <a:lnTo>
                    <a:pt x="47" y="0"/>
                  </a:lnTo>
                  <a:lnTo>
                    <a:pt x="40" y="2"/>
                  </a:lnTo>
                  <a:lnTo>
                    <a:pt x="38" y="3"/>
                  </a:lnTo>
                  <a:lnTo>
                    <a:pt x="34" y="5"/>
                  </a:lnTo>
                  <a:lnTo>
                    <a:pt x="30" y="6"/>
                  </a:lnTo>
                  <a:lnTo>
                    <a:pt x="24" y="9"/>
                  </a:lnTo>
                  <a:lnTo>
                    <a:pt x="16" y="12"/>
                  </a:lnTo>
                  <a:lnTo>
                    <a:pt x="12" y="14"/>
                  </a:lnTo>
                  <a:lnTo>
                    <a:pt x="10" y="14"/>
                  </a:lnTo>
                  <a:lnTo>
                    <a:pt x="8" y="14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4" y="14"/>
                  </a:lnTo>
                  <a:lnTo>
                    <a:pt x="4" y="15"/>
                  </a:lnTo>
                  <a:lnTo>
                    <a:pt x="4" y="17"/>
                  </a:lnTo>
                  <a:lnTo>
                    <a:pt x="3" y="18"/>
                  </a:lnTo>
                  <a:lnTo>
                    <a:pt x="2" y="20"/>
                  </a:lnTo>
                  <a:lnTo>
                    <a:pt x="0" y="21"/>
                  </a:lnTo>
                  <a:lnTo>
                    <a:pt x="2" y="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25" name="Freeform 2202">
              <a:extLst>
                <a:ext uri="{FF2B5EF4-FFF2-40B4-BE49-F238E27FC236}">
                  <a16:creationId xmlns:a16="http://schemas.microsoft.com/office/drawing/2014/main" id="{79AFE18F-6D7E-897E-25EA-73AF69E17B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551" y="1371600"/>
              <a:ext cx="19050" cy="12700"/>
            </a:xfrm>
            <a:custGeom>
              <a:avLst/>
              <a:gdLst>
                <a:gd name="T0" fmla="*/ 11 w 12"/>
                <a:gd name="T1" fmla="*/ 8 h 8"/>
                <a:gd name="T2" fmla="*/ 12 w 12"/>
                <a:gd name="T3" fmla="*/ 7 h 8"/>
                <a:gd name="T4" fmla="*/ 11 w 12"/>
                <a:gd name="T5" fmla="*/ 5 h 8"/>
                <a:gd name="T6" fmla="*/ 9 w 12"/>
                <a:gd name="T7" fmla="*/ 4 h 8"/>
                <a:gd name="T8" fmla="*/ 8 w 12"/>
                <a:gd name="T9" fmla="*/ 2 h 8"/>
                <a:gd name="T10" fmla="*/ 6 w 12"/>
                <a:gd name="T11" fmla="*/ 2 h 8"/>
                <a:gd name="T12" fmla="*/ 5 w 12"/>
                <a:gd name="T13" fmla="*/ 2 h 8"/>
                <a:gd name="T14" fmla="*/ 2 w 12"/>
                <a:gd name="T15" fmla="*/ 1 h 8"/>
                <a:gd name="T16" fmla="*/ 1 w 12"/>
                <a:gd name="T17" fmla="*/ 0 h 8"/>
                <a:gd name="T18" fmla="*/ 0 w 12"/>
                <a:gd name="T19" fmla="*/ 1 h 8"/>
                <a:gd name="T20" fmla="*/ 0 w 12"/>
                <a:gd name="T21" fmla="*/ 2 h 8"/>
                <a:gd name="T22" fmla="*/ 1 w 12"/>
                <a:gd name="T23" fmla="*/ 2 h 8"/>
                <a:gd name="T24" fmla="*/ 2 w 12"/>
                <a:gd name="T25" fmla="*/ 2 h 8"/>
                <a:gd name="T26" fmla="*/ 5 w 12"/>
                <a:gd name="T27" fmla="*/ 2 h 8"/>
                <a:gd name="T28" fmla="*/ 5 w 12"/>
                <a:gd name="T29" fmla="*/ 4 h 8"/>
                <a:gd name="T30" fmla="*/ 9 w 12"/>
                <a:gd name="T31" fmla="*/ 5 h 8"/>
                <a:gd name="T32" fmla="*/ 9 w 12"/>
                <a:gd name="T33" fmla="*/ 6 h 8"/>
                <a:gd name="T34" fmla="*/ 9 w 12"/>
                <a:gd name="T35" fmla="*/ 7 h 8"/>
                <a:gd name="T36" fmla="*/ 11 w 12"/>
                <a:gd name="T37" fmla="*/ 8 h 8"/>
                <a:gd name="T38" fmla="*/ 11 w 12"/>
                <a:gd name="T3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" h="8">
                  <a:moveTo>
                    <a:pt x="11" y="8"/>
                  </a:moveTo>
                  <a:lnTo>
                    <a:pt x="12" y="7"/>
                  </a:lnTo>
                  <a:lnTo>
                    <a:pt x="11" y="5"/>
                  </a:lnTo>
                  <a:lnTo>
                    <a:pt x="9" y="4"/>
                  </a:lnTo>
                  <a:lnTo>
                    <a:pt x="8" y="2"/>
                  </a:lnTo>
                  <a:lnTo>
                    <a:pt x="6" y="2"/>
                  </a:lnTo>
                  <a:lnTo>
                    <a:pt x="5" y="2"/>
                  </a:ln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2"/>
                  </a:lnTo>
                  <a:lnTo>
                    <a:pt x="5" y="2"/>
                  </a:lnTo>
                  <a:lnTo>
                    <a:pt x="5" y="4"/>
                  </a:lnTo>
                  <a:lnTo>
                    <a:pt x="9" y="5"/>
                  </a:lnTo>
                  <a:lnTo>
                    <a:pt x="9" y="6"/>
                  </a:lnTo>
                  <a:lnTo>
                    <a:pt x="9" y="7"/>
                  </a:lnTo>
                  <a:lnTo>
                    <a:pt x="11" y="8"/>
                  </a:lnTo>
                  <a:lnTo>
                    <a:pt x="11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26" name="Freeform 2203">
              <a:extLst>
                <a:ext uri="{FF2B5EF4-FFF2-40B4-BE49-F238E27FC236}">
                  <a16:creationId xmlns:a16="http://schemas.microsoft.com/office/drawing/2014/main" id="{E93FE6CD-F3B4-283C-6C6F-277DB3871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4526" y="1270000"/>
              <a:ext cx="88900" cy="112713"/>
            </a:xfrm>
            <a:custGeom>
              <a:avLst/>
              <a:gdLst>
                <a:gd name="T0" fmla="*/ 7 w 56"/>
                <a:gd name="T1" fmla="*/ 71 h 71"/>
                <a:gd name="T2" fmla="*/ 9 w 56"/>
                <a:gd name="T3" fmla="*/ 69 h 71"/>
                <a:gd name="T4" fmla="*/ 10 w 56"/>
                <a:gd name="T5" fmla="*/ 68 h 71"/>
                <a:gd name="T6" fmla="*/ 9 w 56"/>
                <a:gd name="T7" fmla="*/ 66 h 71"/>
                <a:gd name="T8" fmla="*/ 9 w 56"/>
                <a:gd name="T9" fmla="*/ 65 h 71"/>
                <a:gd name="T10" fmla="*/ 12 w 56"/>
                <a:gd name="T11" fmla="*/ 62 h 71"/>
                <a:gd name="T12" fmla="*/ 13 w 56"/>
                <a:gd name="T13" fmla="*/ 59 h 71"/>
                <a:gd name="T14" fmla="*/ 15 w 56"/>
                <a:gd name="T15" fmla="*/ 56 h 71"/>
                <a:gd name="T16" fmla="*/ 26 w 56"/>
                <a:gd name="T17" fmla="*/ 34 h 71"/>
                <a:gd name="T18" fmla="*/ 30 w 56"/>
                <a:gd name="T19" fmla="*/ 28 h 71"/>
                <a:gd name="T20" fmla="*/ 31 w 56"/>
                <a:gd name="T21" fmla="*/ 24 h 71"/>
                <a:gd name="T22" fmla="*/ 33 w 56"/>
                <a:gd name="T23" fmla="*/ 22 h 71"/>
                <a:gd name="T24" fmla="*/ 39 w 56"/>
                <a:gd name="T25" fmla="*/ 12 h 71"/>
                <a:gd name="T26" fmla="*/ 43 w 56"/>
                <a:gd name="T27" fmla="*/ 9 h 71"/>
                <a:gd name="T28" fmla="*/ 45 w 56"/>
                <a:gd name="T29" fmla="*/ 9 h 71"/>
                <a:gd name="T30" fmla="*/ 51 w 56"/>
                <a:gd name="T31" fmla="*/ 5 h 71"/>
                <a:gd name="T32" fmla="*/ 54 w 56"/>
                <a:gd name="T33" fmla="*/ 4 h 71"/>
                <a:gd name="T34" fmla="*/ 56 w 56"/>
                <a:gd name="T35" fmla="*/ 3 h 71"/>
                <a:gd name="T36" fmla="*/ 54 w 56"/>
                <a:gd name="T37" fmla="*/ 0 h 71"/>
                <a:gd name="T38" fmla="*/ 52 w 56"/>
                <a:gd name="T39" fmla="*/ 0 h 71"/>
                <a:gd name="T40" fmla="*/ 52 w 56"/>
                <a:gd name="T41" fmla="*/ 1 h 71"/>
                <a:gd name="T42" fmla="*/ 51 w 56"/>
                <a:gd name="T43" fmla="*/ 1 h 71"/>
                <a:gd name="T44" fmla="*/ 49 w 56"/>
                <a:gd name="T45" fmla="*/ 1 h 71"/>
                <a:gd name="T46" fmla="*/ 46 w 56"/>
                <a:gd name="T47" fmla="*/ 3 h 71"/>
                <a:gd name="T48" fmla="*/ 45 w 56"/>
                <a:gd name="T49" fmla="*/ 3 h 71"/>
                <a:gd name="T50" fmla="*/ 44 w 56"/>
                <a:gd name="T51" fmla="*/ 4 h 71"/>
                <a:gd name="T52" fmla="*/ 43 w 56"/>
                <a:gd name="T53" fmla="*/ 4 h 71"/>
                <a:gd name="T54" fmla="*/ 42 w 56"/>
                <a:gd name="T55" fmla="*/ 4 h 71"/>
                <a:gd name="T56" fmla="*/ 40 w 56"/>
                <a:gd name="T57" fmla="*/ 3 h 71"/>
                <a:gd name="T58" fmla="*/ 40 w 56"/>
                <a:gd name="T59" fmla="*/ 1 h 71"/>
                <a:gd name="T60" fmla="*/ 40 w 56"/>
                <a:gd name="T61" fmla="*/ 3 h 71"/>
                <a:gd name="T62" fmla="*/ 40 w 56"/>
                <a:gd name="T63" fmla="*/ 4 h 71"/>
                <a:gd name="T64" fmla="*/ 39 w 56"/>
                <a:gd name="T65" fmla="*/ 5 h 71"/>
                <a:gd name="T66" fmla="*/ 38 w 56"/>
                <a:gd name="T67" fmla="*/ 5 h 71"/>
                <a:gd name="T68" fmla="*/ 39 w 56"/>
                <a:gd name="T69" fmla="*/ 6 h 71"/>
                <a:gd name="T70" fmla="*/ 39 w 56"/>
                <a:gd name="T71" fmla="*/ 7 h 71"/>
                <a:gd name="T72" fmla="*/ 39 w 56"/>
                <a:gd name="T73" fmla="*/ 9 h 71"/>
                <a:gd name="T74" fmla="*/ 36 w 56"/>
                <a:gd name="T75" fmla="*/ 10 h 71"/>
                <a:gd name="T76" fmla="*/ 34 w 56"/>
                <a:gd name="T77" fmla="*/ 11 h 71"/>
                <a:gd name="T78" fmla="*/ 32 w 56"/>
                <a:gd name="T79" fmla="*/ 16 h 71"/>
                <a:gd name="T80" fmla="*/ 31 w 56"/>
                <a:gd name="T81" fmla="*/ 18 h 71"/>
                <a:gd name="T82" fmla="*/ 28 w 56"/>
                <a:gd name="T83" fmla="*/ 19 h 71"/>
                <a:gd name="T84" fmla="*/ 27 w 56"/>
                <a:gd name="T85" fmla="*/ 22 h 71"/>
                <a:gd name="T86" fmla="*/ 26 w 56"/>
                <a:gd name="T87" fmla="*/ 23 h 71"/>
                <a:gd name="T88" fmla="*/ 25 w 56"/>
                <a:gd name="T89" fmla="*/ 28 h 71"/>
                <a:gd name="T90" fmla="*/ 20 w 56"/>
                <a:gd name="T91" fmla="*/ 37 h 71"/>
                <a:gd name="T92" fmla="*/ 18 w 56"/>
                <a:gd name="T93" fmla="*/ 41 h 71"/>
                <a:gd name="T94" fmla="*/ 13 w 56"/>
                <a:gd name="T95" fmla="*/ 47 h 71"/>
                <a:gd name="T96" fmla="*/ 12 w 56"/>
                <a:gd name="T97" fmla="*/ 50 h 71"/>
                <a:gd name="T98" fmla="*/ 10 w 56"/>
                <a:gd name="T99" fmla="*/ 52 h 71"/>
                <a:gd name="T100" fmla="*/ 7 w 56"/>
                <a:gd name="T101" fmla="*/ 64 h 71"/>
                <a:gd name="T102" fmla="*/ 6 w 56"/>
                <a:gd name="T103" fmla="*/ 66 h 71"/>
                <a:gd name="T104" fmla="*/ 2 w 56"/>
                <a:gd name="T105" fmla="*/ 69 h 71"/>
                <a:gd name="T106" fmla="*/ 1 w 56"/>
                <a:gd name="T107" fmla="*/ 69 h 71"/>
                <a:gd name="T108" fmla="*/ 0 w 56"/>
                <a:gd name="T109" fmla="*/ 70 h 71"/>
                <a:gd name="T110" fmla="*/ 1 w 56"/>
                <a:gd name="T111" fmla="*/ 71 h 71"/>
                <a:gd name="T112" fmla="*/ 3 w 56"/>
                <a:gd name="T113" fmla="*/ 71 h 71"/>
                <a:gd name="T114" fmla="*/ 7 w 56"/>
                <a:gd name="T11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6" h="71">
                  <a:moveTo>
                    <a:pt x="7" y="71"/>
                  </a:moveTo>
                  <a:lnTo>
                    <a:pt x="9" y="69"/>
                  </a:lnTo>
                  <a:lnTo>
                    <a:pt x="10" y="68"/>
                  </a:lnTo>
                  <a:lnTo>
                    <a:pt x="9" y="66"/>
                  </a:lnTo>
                  <a:lnTo>
                    <a:pt x="9" y="65"/>
                  </a:lnTo>
                  <a:lnTo>
                    <a:pt x="12" y="62"/>
                  </a:lnTo>
                  <a:lnTo>
                    <a:pt x="13" y="59"/>
                  </a:lnTo>
                  <a:lnTo>
                    <a:pt x="15" y="56"/>
                  </a:lnTo>
                  <a:lnTo>
                    <a:pt x="26" y="34"/>
                  </a:lnTo>
                  <a:lnTo>
                    <a:pt x="30" y="28"/>
                  </a:lnTo>
                  <a:lnTo>
                    <a:pt x="31" y="24"/>
                  </a:lnTo>
                  <a:lnTo>
                    <a:pt x="33" y="22"/>
                  </a:lnTo>
                  <a:lnTo>
                    <a:pt x="39" y="12"/>
                  </a:lnTo>
                  <a:lnTo>
                    <a:pt x="43" y="9"/>
                  </a:lnTo>
                  <a:lnTo>
                    <a:pt x="45" y="9"/>
                  </a:lnTo>
                  <a:lnTo>
                    <a:pt x="51" y="5"/>
                  </a:lnTo>
                  <a:lnTo>
                    <a:pt x="54" y="4"/>
                  </a:lnTo>
                  <a:lnTo>
                    <a:pt x="56" y="3"/>
                  </a:lnTo>
                  <a:lnTo>
                    <a:pt x="54" y="0"/>
                  </a:lnTo>
                  <a:lnTo>
                    <a:pt x="52" y="0"/>
                  </a:lnTo>
                  <a:lnTo>
                    <a:pt x="52" y="1"/>
                  </a:lnTo>
                  <a:lnTo>
                    <a:pt x="51" y="1"/>
                  </a:lnTo>
                  <a:lnTo>
                    <a:pt x="49" y="1"/>
                  </a:lnTo>
                  <a:lnTo>
                    <a:pt x="46" y="3"/>
                  </a:lnTo>
                  <a:lnTo>
                    <a:pt x="45" y="3"/>
                  </a:lnTo>
                  <a:lnTo>
                    <a:pt x="44" y="4"/>
                  </a:lnTo>
                  <a:lnTo>
                    <a:pt x="43" y="4"/>
                  </a:lnTo>
                  <a:lnTo>
                    <a:pt x="42" y="4"/>
                  </a:lnTo>
                  <a:lnTo>
                    <a:pt x="40" y="3"/>
                  </a:lnTo>
                  <a:lnTo>
                    <a:pt x="40" y="1"/>
                  </a:lnTo>
                  <a:lnTo>
                    <a:pt x="40" y="3"/>
                  </a:lnTo>
                  <a:lnTo>
                    <a:pt x="40" y="4"/>
                  </a:lnTo>
                  <a:lnTo>
                    <a:pt x="39" y="5"/>
                  </a:lnTo>
                  <a:lnTo>
                    <a:pt x="38" y="5"/>
                  </a:lnTo>
                  <a:lnTo>
                    <a:pt x="39" y="6"/>
                  </a:lnTo>
                  <a:lnTo>
                    <a:pt x="39" y="7"/>
                  </a:lnTo>
                  <a:lnTo>
                    <a:pt x="39" y="9"/>
                  </a:lnTo>
                  <a:lnTo>
                    <a:pt x="36" y="10"/>
                  </a:lnTo>
                  <a:lnTo>
                    <a:pt x="34" y="11"/>
                  </a:lnTo>
                  <a:lnTo>
                    <a:pt x="32" y="16"/>
                  </a:lnTo>
                  <a:lnTo>
                    <a:pt x="31" y="18"/>
                  </a:lnTo>
                  <a:lnTo>
                    <a:pt x="28" y="19"/>
                  </a:lnTo>
                  <a:lnTo>
                    <a:pt x="27" y="22"/>
                  </a:lnTo>
                  <a:lnTo>
                    <a:pt x="26" y="23"/>
                  </a:lnTo>
                  <a:lnTo>
                    <a:pt x="25" y="28"/>
                  </a:lnTo>
                  <a:lnTo>
                    <a:pt x="20" y="37"/>
                  </a:lnTo>
                  <a:lnTo>
                    <a:pt x="18" y="41"/>
                  </a:lnTo>
                  <a:lnTo>
                    <a:pt x="13" y="47"/>
                  </a:lnTo>
                  <a:lnTo>
                    <a:pt x="12" y="50"/>
                  </a:lnTo>
                  <a:lnTo>
                    <a:pt x="10" y="52"/>
                  </a:lnTo>
                  <a:lnTo>
                    <a:pt x="7" y="64"/>
                  </a:lnTo>
                  <a:lnTo>
                    <a:pt x="6" y="66"/>
                  </a:lnTo>
                  <a:lnTo>
                    <a:pt x="2" y="69"/>
                  </a:lnTo>
                  <a:lnTo>
                    <a:pt x="1" y="69"/>
                  </a:lnTo>
                  <a:lnTo>
                    <a:pt x="0" y="70"/>
                  </a:lnTo>
                  <a:lnTo>
                    <a:pt x="1" y="71"/>
                  </a:lnTo>
                  <a:lnTo>
                    <a:pt x="3" y="71"/>
                  </a:lnTo>
                  <a:lnTo>
                    <a:pt x="7" y="7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27" name="Freeform 2204">
              <a:extLst>
                <a:ext uri="{FF2B5EF4-FFF2-40B4-BE49-F238E27FC236}">
                  <a16:creationId xmlns:a16="http://schemas.microsoft.com/office/drawing/2014/main" id="{EAAE4770-C67A-525D-66E4-98417A5163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5614" y="1460500"/>
              <a:ext cx="3175" cy="6350"/>
            </a:xfrm>
            <a:custGeom>
              <a:avLst/>
              <a:gdLst>
                <a:gd name="T0" fmla="*/ 1 w 2"/>
                <a:gd name="T1" fmla="*/ 4 h 4"/>
                <a:gd name="T2" fmla="*/ 2 w 2"/>
                <a:gd name="T3" fmla="*/ 3 h 4"/>
                <a:gd name="T4" fmla="*/ 1 w 2"/>
                <a:gd name="T5" fmla="*/ 0 h 4"/>
                <a:gd name="T6" fmla="*/ 0 w 2"/>
                <a:gd name="T7" fmla="*/ 2 h 4"/>
                <a:gd name="T8" fmla="*/ 1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1" y="4"/>
                  </a:moveTo>
                  <a:lnTo>
                    <a:pt x="2" y="3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28" name="Freeform 2205">
              <a:extLst>
                <a:ext uri="{FF2B5EF4-FFF2-40B4-BE49-F238E27FC236}">
                  <a16:creationId xmlns:a16="http://schemas.microsoft.com/office/drawing/2014/main" id="{23424DD2-384C-7F46-85C1-6B51C16C7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3389" y="1466850"/>
              <a:ext cx="6350" cy="1588"/>
            </a:xfrm>
            <a:custGeom>
              <a:avLst/>
              <a:gdLst>
                <a:gd name="T0" fmla="*/ 2 w 4"/>
                <a:gd name="T1" fmla="*/ 1 h 1"/>
                <a:gd name="T2" fmla="*/ 4 w 4"/>
                <a:gd name="T3" fmla="*/ 0 h 1"/>
                <a:gd name="T4" fmla="*/ 3 w 4"/>
                <a:gd name="T5" fmla="*/ 0 h 1"/>
                <a:gd name="T6" fmla="*/ 0 w 4"/>
                <a:gd name="T7" fmla="*/ 0 h 1"/>
                <a:gd name="T8" fmla="*/ 2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2" y="1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2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29" name="Freeform 2206">
              <a:extLst>
                <a:ext uri="{FF2B5EF4-FFF2-40B4-BE49-F238E27FC236}">
                  <a16:creationId xmlns:a16="http://schemas.microsoft.com/office/drawing/2014/main" id="{14A23370-A17D-4581-1226-66D4FAD827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3389" y="1457325"/>
              <a:ext cx="17463" cy="17463"/>
            </a:xfrm>
            <a:custGeom>
              <a:avLst/>
              <a:gdLst>
                <a:gd name="T0" fmla="*/ 11 w 11"/>
                <a:gd name="T1" fmla="*/ 11 h 11"/>
                <a:gd name="T2" fmla="*/ 3 w 11"/>
                <a:gd name="T3" fmla="*/ 1 h 11"/>
                <a:gd name="T4" fmla="*/ 0 w 11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1">
                  <a:moveTo>
                    <a:pt x="11" y="11"/>
                  </a:moveTo>
                  <a:lnTo>
                    <a:pt x="3" y="1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30" name="Line 2207">
              <a:extLst>
                <a:ext uri="{FF2B5EF4-FFF2-40B4-BE49-F238E27FC236}">
                  <a16:creationId xmlns:a16="http://schemas.microsoft.com/office/drawing/2014/main" id="{5A92B992-90C0-D8D0-76C2-52F815FE41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0851" y="1474788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31" name="Line 2208">
              <a:extLst>
                <a:ext uri="{FF2B5EF4-FFF2-40B4-BE49-F238E27FC236}">
                  <a16:creationId xmlns:a16="http://schemas.microsoft.com/office/drawing/2014/main" id="{250CF05F-C99B-F055-4E6E-241D65B4EB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0851" y="1474788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32" name="Freeform 2209">
              <a:extLst>
                <a:ext uri="{FF2B5EF4-FFF2-40B4-BE49-F238E27FC236}">
                  <a16:creationId xmlns:a16="http://schemas.microsoft.com/office/drawing/2014/main" id="{96F34828-BFC9-1622-2DF9-757F43A949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864" y="1476375"/>
              <a:ext cx="4763" cy="3175"/>
            </a:xfrm>
            <a:custGeom>
              <a:avLst/>
              <a:gdLst>
                <a:gd name="T0" fmla="*/ 3 w 3"/>
                <a:gd name="T1" fmla="*/ 2 h 2"/>
                <a:gd name="T2" fmla="*/ 2 w 3"/>
                <a:gd name="T3" fmla="*/ 0 h 2"/>
                <a:gd name="T4" fmla="*/ 0 w 3"/>
                <a:gd name="T5" fmla="*/ 0 h 2"/>
                <a:gd name="T6" fmla="*/ 0 w 3"/>
                <a:gd name="T7" fmla="*/ 1 h 2"/>
                <a:gd name="T8" fmla="*/ 3 w 3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3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33" name="Freeform 2210">
              <a:extLst>
                <a:ext uri="{FF2B5EF4-FFF2-40B4-BE49-F238E27FC236}">
                  <a16:creationId xmlns:a16="http://schemas.microsoft.com/office/drawing/2014/main" id="{66B8DD24-BCCB-0D28-054B-645E0789E7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1964" y="1468438"/>
              <a:ext cx="7938" cy="7938"/>
            </a:xfrm>
            <a:custGeom>
              <a:avLst/>
              <a:gdLst>
                <a:gd name="T0" fmla="*/ 3 w 5"/>
                <a:gd name="T1" fmla="*/ 5 h 5"/>
                <a:gd name="T2" fmla="*/ 5 w 5"/>
                <a:gd name="T3" fmla="*/ 4 h 5"/>
                <a:gd name="T4" fmla="*/ 4 w 5"/>
                <a:gd name="T5" fmla="*/ 3 h 5"/>
                <a:gd name="T6" fmla="*/ 3 w 5"/>
                <a:gd name="T7" fmla="*/ 0 h 5"/>
                <a:gd name="T8" fmla="*/ 0 w 5"/>
                <a:gd name="T9" fmla="*/ 1 h 5"/>
                <a:gd name="T10" fmla="*/ 0 w 5"/>
                <a:gd name="T11" fmla="*/ 3 h 5"/>
                <a:gd name="T12" fmla="*/ 3 w 5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3" y="5"/>
                  </a:moveTo>
                  <a:lnTo>
                    <a:pt x="5" y="4"/>
                  </a:lnTo>
                  <a:lnTo>
                    <a:pt x="4" y="3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3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34" name="Freeform 2211">
              <a:extLst>
                <a:ext uri="{FF2B5EF4-FFF2-40B4-BE49-F238E27FC236}">
                  <a16:creationId xmlns:a16="http://schemas.microsoft.com/office/drawing/2014/main" id="{2499DF89-0C33-5968-51FF-F0C7345223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6689" y="1165225"/>
              <a:ext cx="147638" cy="269875"/>
            </a:xfrm>
            <a:custGeom>
              <a:avLst/>
              <a:gdLst>
                <a:gd name="T0" fmla="*/ 88 w 93"/>
                <a:gd name="T1" fmla="*/ 60 h 170"/>
                <a:gd name="T2" fmla="*/ 85 w 93"/>
                <a:gd name="T3" fmla="*/ 46 h 170"/>
                <a:gd name="T4" fmla="*/ 78 w 93"/>
                <a:gd name="T5" fmla="*/ 21 h 170"/>
                <a:gd name="T6" fmla="*/ 78 w 93"/>
                <a:gd name="T7" fmla="*/ 11 h 170"/>
                <a:gd name="T8" fmla="*/ 77 w 93"/>
                <a:gd name="T9" fmla="*/ 3 h 170"/>
                <a:gd name="T10" fmla="*/ 75 w 93"/>
                <a:gd name="T11" fmla="*/ 0 h 170"/>
                <a:gd name="T12" fmla="*/ 69 w 93"/>
                <a:gd name="T13" fmla="*/ 7 h 170"/>
                <a:gd name="T14" fmla="*/ 61 w 93"/>
                <a:gd name="T15" fmla="*/ 16 h 170"/>
                <a:gd name="T16" fmla="*/ 57 w 93"/>
                <a:gd name="T17" fmla="*/ 24 h 170"/>
                <a:gd name="T18" fmla="*/ 53 w 93"/>
                <a:gd name="T19" fmla="*/ 33 h 170"/>
                <a:gd name="T20" fmla="*/ 48 w 93"/>
                <a:gd name="T21" fmla="*/ 41 h 170"/>
                <a:gd name="T22" fmla="*/ 45 w 93"/>
                <a:gd name="T23" fmla="*/ 51 h 170"/>
                <a:gd name="T24" fmla="*/ 42 w 93"/>
                <a:gd name="T25" fmla="*/ 60 h 170"/>
                <a:gd name="T26" fmla="*/ 36 w 93"/>
                <a:gd name="T27" fmla="*/ 81 h 170"/>
                <a:gd name="T28" fmla="*/ 35 w 93"/>
                <a:gd name="T29" fmla="*/ 87 h 170"/>
                <a:gd name="T30" fmla="*/ 29 w 93"/>
                <a:gd name="T31" fmla="*/ 101 h 170"/>
                <a:gd name="T32" fmla="*/ 25 w 93"/>
                <a:gd name="T33" fmla="*/ 106 h 170"/>
                <a:gd name="T34" fmla="*/ 20 w 93"/>
                <a:gd name="T35" fmla="*/ 112 h 170"/>
                <a:gd name="T36" fmla="*/ 18 w 93"/>
                <a:gd name="T37" fmla="*/ 117 h 170"/>
                <a:gd name="T38" fmla="*/ 14 w 93"/>
                <a:gd name="T39" fmla="*/ 123 h 170"/>
                <a:gd name="T40" fmla="*/ 7 w 93"/>
                <a:gd name="T41" fmla="*/ 135 h 170"/>
                <a:gd name="T42" fmla="*/ 4 w 93"/>
                <a:gd name="T43" fmla="*/ 140 h 170"/>
                <a:gd name="T44" fmla="*/ 0 w 93"/>
                <a:gd name="T45" fmla="*/ 147 h 170"/>
                <a:gd name="T46" fmla="*/ 1 w 93"/>
                <a:gd name="T47" fmla="*/ 150 h 170"/>
                <a:gd name="T48" fmla="*/ 2 w 93"/>
                <a:gd name="T49" fmla="*/ 155 h 170"/>
                <a:gd name="T50" fmla="*/ 2 w 93"/>
                <a:gd name="T51" fmla="*/ 162 h 170"/>
                <a:gd name="T52" fmla="*/ 1 w 93"/>
                <a:gd name="T53" fmla="*/ 168 h 170"/>
                <a:gd name="T54" fmla="*/ 2 w 93"/>
                <a:gd name="T55" fmla="*/ 170 h 170"/>
                <a:gd name="T56" fmla="*/ 6 w 93"/>
                <a:gd name="T57" fmla="*/ 168 h 170"/>
                <a:gd name="T58" fmla="*/ 16 w 93"/>
                <a:gd name="T59" fmla="*/ 161 h 170"/>
                <a:gd name="T60" fmla="*/ 18 w 93"/>
                <a:gd name="T61" fmla="*/ 153 h 170"/>
                <a:gd name="T62" fmla="*/ 20 w 93"/>
                <a:gd name="T63" fmla="*/ 146 h 170"/>
                <a:gd name="T64" fmla="*/ 24 w 93"/>
                <a:gd name="T65" fmla="*/ 141 h 170"/>
                <a:gd name="T66" fmla="*/ 28 w 93"/>
                <a:gd name="T67" fmla="*/ 138 h 170"/>
                <a:gd name="T68" fmla="*/ 38 w 93"/>
                <a:gd name="T69" fmla="*/ 132 h 170"/>
                <a:gd name="T70" fmla="*/ 47 w 93"/>
                <a:gd name="T71" fmla="*/ 131 h 170"/>
                <a:gd name="T72" fmla="*/ 58 w 93"/>
                <a:gd name="T73" fmla="*/ 118 h 170"/>
                <a:gd name="T74" fmla="*/ 60 w 93"/>
                <a:gd name="T75" fmla="*/ 116 h 170"/>
                <a:gd name="T76" fmla="*/ 63 w 93"/>
                <a:gd name="T77" fmla="*/ 112 h 170"/>
                <a:gd name="T78" fmla="*/ 70 w 93"/>
                <a:gd name="T79" fmla="*/ 102 h 170"/>
                <a:gd name="T80" fmla="*/ 72 w 93"/>
                <a:gd name="T81" fmla="*/ 99 h 170"/>
                <a:gd name="T82" fmla="*/ 76 w 93"/>
                <a:gd name="T83" fmla="*/ 96 h 170"/>
                <a:gd name="T84" fmla="*/ 84 w 93"/>
                <a:gd name="T85" fmla="*/ 84 h 170"/>
                <a:gd name="T86" fmla="*/ 93 w 93"/>
                <a:gd name="T87" fmla="*/ 77 h 170"/>
                <a:gd name="T88" fmla="*/ 93 w 93"/>
                <a:gd name="T89" fmla="*/ 73 h 170"/>
                <a:gd name="T90" fmla="*/ 90 w 93"/>
                <a:gd name="T91" fmla="*/ 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3" h="170">
                  <a:moveTo>
                    <a:pt x="90" y="69"/>
                  </a:moveTo>
                  <a:lnTo>
                    <a:pt x="88" y="60"/>
                  </a:lnTo>
                  <a:lnTo>
                    <a:pt x="87" y="51"/>
                  </a:lnTo>
                  <a:lnTo>
                    <a:pt x="85" y="46"/>
                  </a:lnTo>
                  <a:lnTo>
                    <a:pt x="82" y="35"/>
                  </a:lnTo>
                  <a:lnTo>
                    <a:pt x="78" y="21"/>
                  </a:lnTo>
                  <a:lnTo>
                    <a:pt x="78" y="12"/>
                  </a:lnTo>
                  <a:lnTo>
                    <a:pt x="78" y="11"/>
                  </a:lnTo>
                  <a:lnTo>
                    <a:pt x="77" y="9"/>
                  </a:lnTo>
                  <a:lnTo>
                    <a:pt x="77" y="3"/>
                  </a:lnTo>
                  <a:lnTo>
                    <a:pt x="76" y="1"/>
                  </a:lnTo>
                  <a:lnTo>
                    <a:pt x="75" y="0"/>
                  </a:lnTo>
                  <a:lnTo>
                    <a:pt x="71" y="4"/>
                  </a:lnTo>
                  <a:lnTo>
                    <a:pt x="69" y="7"/>
                  </a:lnTo>
                  <a:lnTo>
                    <a:pt x="66" y="9"/>
                  </a:lnTo>
                  <a:lnTo>
                    <a:pt x="61" y="16"/>
                  </a:lnTo>
                  <a:lnTo>
                    <a:pt x="59" y="19"/>
                  </a:lnTo>
                  <a:lnTo>
                    <a:pt x="57" y="24"/>
                  </a:lnTo>
                  <a:lnTo>
                    <a:pt x="55" y="27"/>
                  </a:lnTo>
                  <a:lnTo>
                    <a:pt x="53" y="33"/>
                  </a:lnTo>
                  <a:lnTo>
                    <a:pt x="52" y="36"/>
                  </a:lnTo>
                  <a:lnTo>
                    <a:pt x="48" y="41"/>
                  </a:lnTo>
                  <a:lnTo>
                    <a:pt x="46" y="46"/>
                  </a:lnTo>
                  <a:lnTo>
                    <a:pt x="45" y="51"/>
                  </a:lnTo>
                  <a:lnTo>
                    <a:pt x="42" y="58"/>
                  </a:lnTo>
                  <a:lnTo>
                    <a:pt x="42" y="60"/>
                  </a:lnTo>
                  <a:lnTo>
                    <a:pt x="40" y="67"/>
                  </a:lnTo>
                  <a:lnTo>
                    <a:pt x="36" y="81"/>
                  </a:lnTo>
                  <a:lnTo>
                    <a:pt x="36" y="84"/>
                  </a:lnTo>
                  <a:lnTo>
                    <a:pt x="35" y="87"/>
                  </a:lnTo>
                  <a:lnTo>
                    <a:pt x="32" y="95"/>
                  </a:lnTo>
                  <a:lnTo>
                    <a:pt x="29" y="101"/>
                  </a:lnTo>
                  <a:lnTo>
                    <a:pt x="26" y="103"/>
                  </a:lnTo>
                  <a:lnTo>
                    <a:pt x="25" y="106"/>
                  </a:lnTo>
                  <a:lnTo>
                    <a:pt x="23" y="107"/>
                  </a:lnTo>
                  <a:lnTo>
                    <a:pt x="20" y="112"/>
                  </a:lnTo>
                  <a:lnTo>
                    <a:pt x="19" y="114"/>
                  </a:lnTo>
                  <a:lnTo>
                    <a:pt x="18" y="117"/>
                  </a:lnTo>
                  <a:lnTo>
                    <a:pt x="17" y="119"/>
                  </a:lnTo>
                  <a:lnTo>
                    <a:pt x="14" y="123"/>
                  </a:lnTo>
                  <a:lnTo>
                    <a:pt x="11" y="129"/>
                  </a:lnTo>
                  <a:lnTo>
                    <a:pt x="7" y="135"/>
                  </a:lnTo>
                  <a:lnTo>
                    <a:pt x="4" y="138"/>
                  </a:lnTo>
                  <a:lnTo>
                    <a:pt x="4" y="140"/>
                  </a:lnTo>
                  <a:lnTo>
                    <a:pt x="1" y="143"/>
                  </a:lnTo>
                  <a:lnTo>
                    <a:pt x="0" y="147"/>
                  </a:lnTo>
                  <a:lnTo>
                    <a:pt x="0" y="148"/>
                  </a:lnTo>
                  <a:lnTo>
                    <a:pt x="1" y="150"/>
                  </a:lnTo>
                  <a:lnTo>
                    <a:pt x="2" y="152"/>
                  </a:lnTo>
                  <a:lnTo>
                    <a:pt x="2" y="155"/>
                  </a:lnTo>
                  <a:lnTo>
                    <a:pt x="4" y="158"/>
                  </a:lnTo>
                  <a:lnTo>
                    <a:pt x="2" y="162"/>
                  </a:lnTo>
                  <a:lnTo>
                    <a:pt x="1" y="165"/>
                  </a:lnTo>
                  <a:lnTo>
                    <a:pt x="1" y="168"/>
                  </a:lnTo>
                  <a:lnTo>
                    <a:pt x="1" y="170"/>
                  </a:lnTo>
                  <a:lnTo>
                    <a:pt x="2" y="170"/>
                  </a:lnTo>
                  <a:lnTo>
                    <a:pt x="5" y="170"/>
                  </a:lnTo>
                  <a:lnTo>
                    <a:pt x="6" y="168"/>
                  </a:lnTo>
                  <a:lnTo>
                    <a:pt x="11" y="162"/>
                  </a:lnTo>
                  <a:lnTo>
                    <a:pt x="16" y="161"/>
                  </a:lnTo>
                  <a:lnTo>
                    <a:pt x="18" y="155"/>
                  </a:lnTo>
                  <a:lnTo>
                    <a:pt x="18" y="153"/>
                  </a:lnTo>
                  <a:lnTo>
                    <a:pt x="19" y="149"/>
                  </a:lnTo>
                  <a:lnTo>
                    <a:pt x="20" y="146"/>
                  </a:lnTo>
                  <a:lnTo>
                    <a:pt x="23" y="143"/>
                  </a:lnTo>
                  <a:lnTo>
                    <a:pt x="24" y="141"/>
                  </a:lnTo>
                  <a:lnTo>
                    <a:pt x="25" y="140"/>
                  </a:lnTo>
                  <a:lnTo>
                    <a:pt x="28" y="138"/>
                  </a:lnTo>
                  <a:lnTo>
                    <a:pt x="32" y="135"/>
                  </a:lnTo>
                  <a:lnTo>
                    <a:pt x="38" y="132"/>
                  </a:lnTo>
                  <a:lnTo>
                    <a:pt x="45" y="132"/>
                  </a:lnTo>
                  <a:lnTo>
                    <a:pt x="47" y="131"/>
                  </a:lnTo>
                  <a:lnTo>
                    <a:pt x="49" y="128"/>
                  </a:lnTo>
                  <a:lnTo>
                    <a:pt x="58" y="118"/>
                  </a:lnTo>
                  <a:lnTo>
                    <a:pt x="59" y="117"/>
                  </a:lnTo>
                  <a:lnTo>
                    <a:pt x="60" y="116"/>
                  </a:lnTo>
                  <a:lnTo>
                    <a:pt x="61" y="114"/>
                  </a:lnTo>
                  <a:lnTo>
                    <a:pt x="63" y="112"/>
                  </a:lnTo>
                  <a:lnTo>
                    <a:pt x="64" y="110"/>
                  </a:lnTo>
                  <a:lnTo>
                    <a:pt x="70" y="102"/>
                  </a:lnTo>
                  <a:lnTo>
                    <a:pt x="72" y="100"/>
                  </a:lnTo>
                  <a:lnTo>
                    <a:pt x="72" y="99"/>
                  </a:lnTo>
                  <a:lnTo>
                    <a:pt x="75" y="96"/>
                  </a:lnTo>
                  <a:lnTo>
                    <a:pt x="76" y="96"/>
                  </a:lnTo>
                  <a:lnTo>
                    <a:pt x="78" y="89"/>
                  </a:lnTo>
                  <a:lnTo>
                    <a:pt x="84" y="84"/>
                  </a:lnTo>
                  <a:lnTo>
                    <a:pt x="90" y="79"/>
                  </a:lnTo>
                  <a:lnTo>
                    <a:pt x="93" y="77"/>
                  </a:lnTo>
                  <a:lnTo>
                    <a:pt x="93" y="75"/>
                  </a:lnTo>
                  <a:lnTo>
                    <a:pt x="93" y="73"/>
                  </a:lnTo>
                  <a:lnTo>
                    <a:pt x="91" y="71"/>
                  </a:lnTo>
                  <a:lnTo>
                    <a:pt x="90" y="6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35" name="Freeform 2212">
              <a:extLst>
                <a:ext uri="{FF2B5EF4-FFF2-40B4-BE49-F238E27FC236}">
                  <a16:creationId xmlns:a16="http://schemas.microsoft.com/office/drawing/2014/main" id="{D4A51F0D-FD0B-92FC-77AE-E2C8288B6B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2026" y="1455738"/>
              <a:ext cx="23813" cy="30163"/>
            </a:xfrm>
            <a:custGeom>
              <a:avLst/>
              <a:gdLst>
                <a:gd name="T0" fmla="*/ 12 w 15"/>
                <a:gd name="T1" fmla="*/ 19 h 19"/>
                <a:gd name="T2" fmla="*/ 9 w 15"/>
                <a:gd name="T3" fmla="*/ 19 h 19"/>
                <a:gd name="T4" fmla="*/ 7 w 15"/>
                <a:gd name="T5" fmla="*/ 18 h 19"/>
                <a:gd name="T6" fmla="*/ 6 w 15"/>
                <a:gd name="T7" fmla="*/ 17 h 19"/>
                <a:gd name="T8" fmla="*/ 6 w 15"/>
                <a:gd name="T9" fmla="*/ 14 h 19"/>
                <a:gd name="T10" fmla="*/ 6 w 15"/>
                <a:gd name="T11" fmla="*/ 11 h 19"/>
                <a:gd name="T12" fmla="*/ 5 w 15"/>
                <a:gd name="T13" fmla="*/ 8 h 19"/>
                <a:gd name="T14" fmla="*/ 3 w 15"/>
                <a:gd name="T15" fmla="*/ 7 h 19"/>
                <a:gd name="T16" fmla="*/ 1 w 15"/>
                <a:gd name="T17" fmla="*/ 7 h 19"/>
                <a:gd name="T18" fmla="*/ 0 w 15"/>
                <a:gd name="T19" fmla="*/ 5 h 19"/>
                <a:gd name="T20" fmla="*/ 1 w 15"/>
                <a:gd name="T21" fmla="*/ 2 h 19"/>
                <a:gd name="T22" fmla="*/ 3 w 15"/>
                <a:gd name="T23" fmla="*/ 2 h 19"/>
                <a:gd name="T24" fmla="*/ 6 w 15"/>
                <a:gd name="T25" fmla="*/ 2 h 19"/>
                <a:gd name="T26" fmla="*/ 7 w 15"/>
                <a:gd name="T27" fmla="*/ 0 h 19"/>
                <a:gd name="T28" fmla="*/ 9 w 15"/>
                <a:gd name="T29" fmla="*/ 0 h 19"/>
                <a:gd name="T30" fmla="*/ 12 w 15"/>
                <a:gd name="T31" fmla="*/ 1 h 19"/>
                <a:gd name="T32" fmla="*/ 14 w 15"/>
                <a:gd name="T33" fmla="*/ 3 h 19"/>
                <a:gd name="T34" fmla="*/ 15 w 15"/>
                <a:gd name="T35" fmla="*/ 7 h 19"/>
                <a:gd name="T36" fmla="*/ 15 w 15"/>
                <a:gd name="T37" fmla="*/ 14 h 19"/>
                <a:gd name="T38" fmla="*/ 13 w 15"/>
                <a:gd name="T39" fmla="*/ 18 h 19"/>
                <a:gd name="T40" fmla="*/ 12 w 15"/>
                <a:gd name="T4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" h="19">
                  <a:moveTo>
                    <a:pt x="12" y="19"/>
                  </a:moveTo>
                  <a:lnTo>
                    <a:pt x="9" y="19"/>
                  </a:lnTo>
                  <a:lnTo>
                    <a:pt x="7" y="18"/>
                  </a:lnTo>
                  <a:lnTo>
                    <a:pt x="6" y="17"/>
                  </a:lnTo>
                  <a:lnTo>
                    <a:pt x="6" y="14"/>
                  </a:lnTo>
                  <a:lnTo>
                    <a:pt x="6" y="11"/>
                  </a:lnTo>
                  <a:lnTo>
                    <a:pt x="5" y="8"/>
                  </a:lnTo>
                  <a:lnTo>
                    <a:pt x="3" y="7"/>
                  </a:lnTo>
                  <a:lnTo>
                    <a:pt x="1" y="7"/>
                  </a:lnTo>
                  <a:lnTo>
                    <a:pt x="0" y="5"/>
                  </a:lnTo>
                  <a:lnTo>
                    <a:pt x="1" y="2"/>
                  </a:lnTo>
                  <a:lnTo>
                    <a:pt x="3" y="2"/>
                  </a:lnTo>
                  <a:lnTo>
                    <a:pt x="6" y="2"/>
                  </a:lnTo>
                  <a:lnTo>
                    <a:pt x="7" y="0"/>
                  </a:lnTo>
                  <a:lnTo>
                    <a:pt x="9" y="0"/>
                  </a:lnTo>
                  <a:lnTo>
                    <a:pt x="12" y="1"/>
                  </a:lnTo>
                  <a:lnTo>
                    <a:pt x="14" y="3"/>
                  </a:lnTo>
                  <a:lnTo>
                    <a:pt x="15" y="7"/>
                  </a:lnTo>
                  <a:lnTo>
                    <a:pt x="15" y="14"/>
                  </a:lnTo>
                  <a:lnTo>
                    <a:pt x="13" y="18"/>
                  </a:lnTo>
                  <a:lnTo>
                    <a:pt x="12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36" name="Freeform 2213">
              <a:extLst>
                <a:ext uri="{FF2B5EF4-FFF2-40B4-BE49-F238E27FC236}">
                  <a16:creationId xmlns:a16="http://schemas.microsoft.com/office/drawing/2014/main" id="{BE390557-D974-3868-C37C-D3458B88E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8014" y="1384300"/>
              <a:ext cx="9525" cy="12700"/>
            </a:xfrm>
            <a:custGeom>
              <a:avLst/>
              <a:gdLst>
                <a:gd name="T0" fmla="*/ 5 w 6"/>
                <a:gd name="T1" fmla="*/ 8 h 8"/>
                <a:gd name="T2" fmla="*/ 6 w 6"/>
                <a:gd name="T3" fmla="*/ 6 h 8"/>
                <a:gd name="T4" fmla="*/ 2 w 6"/>
                <a:gd name="T5" fmla="*/ 2 h 8"/>
                <a:gd name="T6" fmla="*/ 2 w 6"/>
                <a:gd name="T7" fmla="*/ 0 h 8"/>
                <a:gd name="T8" fmla="*/ 1 w 6"/>
                <a:gd name="T9" fmla="*/ 2 h 8"/>
                <a:gd name="T10" fmla="*/ 0 w 6"/>
                <a:gd name="T11" fmla="*/ 3 h 8"/>
                <a:gd name="T12" fmla="*/ 1 w 6"/>
                <a:gd name="T13" fmla="*/ 3 h 8"/>
                <a:gd name="T14" fmla="*/ 1 w 6"/>
                <a:gd name="T15" fmla="*/ 4 h 8"/>
                <a:gd name="T16" fmla="*/ 2 w 6"/>
                <a:gd name="T17" fmla="*/ 4 h 8"/>
                <a:gd name="T18" fmla="*/ 5 w 6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8">
                  <a:moveTo>
                    <a:pt x="5" y="8"/>
                  </a:moveTo>
                  <a:lnTo>
                    <a:pt x="6" y="6"/>
                  </a:lnTo>
                  <a:lnTo>
                    <a:pt x="2" y="2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5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37" name="Line 2214">
              <a:extLst>
                <a:ext uri="{FF2B5EF4-FFF2-40B4-BE49-F238E27FC236}">
                  <a16:creationId xmlns:a16="http://schemas.microsoft.com/office/drawing/2014/main" id="{CA0C4CF1-F8C6-1FDB-7A7D-555C6C5D58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8889" y="1449388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38" name="Freeform 2215">
              <a:extLst>
                <a:ext uri="{FF2B5EF4-FFF2-40B4-BE49-F238E27FC236}">
                  <a16:creationId xmlns:a16="http://schemas.microsoft.com/office/drawing/2014/main" id="{7C9979D4-3EBD-4FB8-B145-5ADE29244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164" y="1587500"/>
              <a:ext cx="20638" cy="11113"/>
            </a:xfrm>
            <a:custGeom>
              <a:avLst/>
              <a:gdLst>
                <a:gd name="T0" fmla="*/ 8 w 13"/>
                <a:gd name="T1" fmla="*/ 7 h 7"/>
                <a:gd name="T2" fmla="*/ 4 w 13"/>
                <a:gd name="T3" fmla="*/ 6 h 7"/>
                <a:gd name="T4" fmla="*/ 2 w 13"/>
                <a:gd name="T5" fmla="*/ 5 h 7"/>
                <a:gd name="T6" fmla="*/ 0 w 13"/>
                <a:gd name="T7" fmla="*/ 3 h 7"/>
                <a:gd name="T8" fmla="*/ 1 w 13"/>
                <a:gd name="T9" fmla="*/ 1 h 7"/>
                <a:gd name="T10" fmla="*/ 6 w 13"/>
                <a:gd name="T11" fmla="*/ 0 h 7"/>
                <a:gd name="T12" fmla="*/ 9 w 13"/>
                <a:gd name="T13" fmla="*/ 0 h 7"/>
                <a:gd name="T14" fmla="*/ 13 w 13"/>
                <a:gd name="T15" fmla="*/ 2 h 7"/>
                <a:gd name="T16" fmla="*/ 13 w 13"/>
                <a:gd name="T17" fmla="*/ 5 h 7"/>
                <a:gd name="T18" fmla="*/ 12 w 13"/>
                <a:gd name="T19" fmla="*/ 6 h 7"/>
                <a:gd name="T20" fmla="*/ 8 w 13"/>
                <a:gd name="T2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7">
                  <a:moveTo>
                    <a:pt x="8" y="7"/>
                  </a:moveTo>
                  <a:lnTo>
                    <a:pt x="4" y="6"/>
                  </a:lnTo>
                  <a:lnTo>
                    <a:pt x="2" y="5"/>
                  </a:lnTo>
                  <a:lnTo>
                    <a:pt x="0" y="3"/>
                  </a:lnTo>
                  <a:lnTo>
                    <a:pt x="1" y="1"/>
                  </a:lnTo>
                  <a:lnTo>
                    <a:pt x="6" y="0"/>
                  </a:lnTo>
                  <a:lnTo>
                    <a:pt x="9" y="0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2" y="6"/>
                  </a:lnTo>
                  <a:lnTo>
                    <a:pt x="8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39" name="Freeform 2216">
              <a:extLst>
                <a:ext uri="{FF2B5EF4-FFF2-40B4-BE49-F238E27FC236}">
                  <a16:creationId xmlns:a16="http://schemas.microsoft.com/office/drawing/2014/main" id="{FE2A95D6-2DC0-A520-C20B-63383C0EC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1626" y="1181100"/>
              <a:ext cx="504825" cy="206375"/>
            </a:xfrm>
            <a:custGeom>
              <a:avLst/>
              <a:gdLst>
                <a:gd name="T0" fmla="*/ 0 w 318"/>
                <a:gd name="T1" fmla="*/ 0 h 130"/>
                <a:gd name="T2" fmla="*/ 2 w 318"/>
                <a:gd name="T3" fmla="*/ 7 h 130"/>
                <a:gd name="T4" fmla="*/ 3 w 318"/>
                <a:gd name="T5" fmla="*/ 13 h 130"/>
                <a:gd name="T6" fmla="*/ 6 w 318"/>
                <a:gd name="T7" fmla="*/ 21 h 130"/>
                <a:gd name="T8" fmla="*/ 10 w 318"/>
                <a:gd name="T9" fmla="*/ 29 h 130"/>
                <a:gd name="T10" fmla="*/ 11 w 318"/>
                <a:gd name="T11" fmla="*/ 35 h 130"/>
                <a:gd name="T12" fmla="*/ 11 w 318"/>
                <a:gd name="T13" fmla="*/ 37 h 130"/>
                <a:gd name="T14" fmla="*/ 12 w 318"/>
                <a:gd name="T15" fmla="*/ 45 h 130"/>
                <a:gd name="T16" fmla="*/ 12 w 318"/>
                <a:gd name="T17" fmla="*/ 49 h 130"/>
                <a:gd name="T18" fmla="*/ 14 w 318"/>
                <a:gd name="T19" fmla="*/ 55 h 130"/>
                <a:gd name="T20" fmla="*/ 15 w 318"/>
                <a:gd name="T21" fmla="*/ 59 h 130"/>
                <a:gd name="T22" fmla="*/ 17 w 318"/>
                <a:gd name="T23" fmla="*/ 62 h 130"/>
                <a:gd name="T24" fmla="*/ 22 w 318"/>
                <a:gd name="T25" fmla="*/ 65 h 130"/>
                <a:gd name="T26" fmla="*/ 24 w 318"/>
                <a:gd name="T27" fmla="*/ 66 h 130"/>
                <a:gd name="T28" fmla="*/ 29 w 318"/>
                <a:gd name="T29" fmla="*/ 65 h 130"/>
                <a:gd name="T30" fmla="*/ 34 w 318"/>
                <a:gd name="T31" fmla="*/ 65 h 130"/>
                <a:gd name="T32" fmla="*/ 50 w 318"/>
                <a:gd name="T33" fmla="*/ 62 h 130"/>
                <a:gd name="T34" fmla="*/ 63 w 318"/>
                <a:gd name="T35" fmla="*/ 60 h 130"/>
                <a:gd name="T36" fmla="*/ 72 w 318"/>
                <a:gd name="T37" fmla="*/ 57 h 130"/>
                <a:gd name="T38" fmla="*/ 76 w 318"/>
                <a:gd name="T39" fmla="*/ 57 h 130"/>
                <a:gd name="T40" fmla="*/ 93 w 318"/>
                <a:gd name="T41" fmla="*/ 55 h 130"/>
                <a:gd name="T42" fmla="*/ 101 w 318"/>
                <a:gd name="T43" fmla="*/ 54 h 130"/>
                <a:gd name="T44" fmla="*/ 113 w 318"/>
                <a:gd name="T45" fmla="*/ 54 h 130"/>
                <a:gd name="T46" fmla="*/ 122 w 318"/>
                <a:gd name="T47" fmla="*/ 56 h 130"/>
                <a:gd name="T48" fmla="*/ 129 w 318"/>
                <a:gd name="T49" fmla="*/ 61 h 130"/>
                <a:gd name="T50" fmla="*/ 135 w 318"/>
                <a:gd name="T51" fmla="*/ 62 h 130"/>
                <a:gd name="T52" fmla="*/ 146 w 318"/>
                <a:gd name="T53" fmla="*/ 68 h 130"/>
                <a:gd name="T54" fmla="*/ 154 w 318"/>
                <a:gd name="T55" fmla="*/ 77 h 130"/>
                <a:gd name="T56" fmla="*/ 181 w 318"/>
                <a:gd name="T57" fmla="*/ 102 h 130"/>
                <a:gd name="T58" fmla="*/ 189 w 318"/>
                <a:gd name="T59" fmla="*/ 109 h 130"/>
                <a:gd name="T60" fmla="*/ 193 w 318"/>
                <a:gd name="T61" fmla="*/ 115 h 130"/>
                <a:gd name="T62" fmla="*/ 198 w 318"/>
                <a:gd name="T63" fmla="*/ 120 h 130"/>
                <a:gd name="T64" fmla="*/ 204 w 318"/>
                <a:gd name="T65" fmla="*/ 124 h 130"/>
                <a:gd name="T66" fmla="*/ 216 w 318"/>
                <a:gd name="T67" fmla="*/ 127 h 130"/>
                <a:gd name="T68" fmla="*/ 222 w 318"/>
                <a:gd name="T69" fmla="*/ 130 h 130"/>
                <a:gd name="T70" fmla="*/ 225 w 318"/>
                <a:gd name="T71" fmla="*/ 128 h 130"/>
                <a:gd name="T72" fmla="*/ 231 w 318"/>
                <a:gd name="T73" fmla="*/ 128 h 130"/>
                <a:gd name="T74" fmla="*/ 235 w 318"/>
                <a:gd name="T75" fmla="*/ 126 h 130"/>
                <a:gd name="T76" fmla="*/ 238 w 318"/>
                <a:gd name="T77" fmla="*/ 124 h 130"/>
                <a:gd name="T78" fmla="*/ 244 w 318"/>
                <a:gd name="T79" fmla="*/ 122 h 130"/>
                <a:gd name="T80" fmla="*/ 249 w 318"/>
                <a:gd name="T81" fmla="*/ 121 h 130"/>
                <a:gd name="T82" fmla="*/ 254 w 318"/>
                <a:gd name="T83" fmla="*/ 120 h 130"/>
                <a:gd name="T84" fmla="*/ 260 w 318"/>
                <a:gd name="T85" fmla="*/ 116 h 130"/>
                <a:gd name="T86" fmla="*/ 265 w 318"/>
                <a:gd name="T87" fmla="*/ 114 h 130"/>
                <a:gd name="T88" fmla="*/ 273 w 318"/>
                <a:gd name="T89" fmla="*/ 114 h 130"/>
                <a:gd name="T90" fmla="*/ 283 w 318"/>
                <a:gd name="T91" fmla="*/ 114 h 130"/>
                <a:gd name="T92" fmla="*/ 297 w 318"/>
                <a:gd name="T93" fmla="*/ 116 h 130"/>
                <a:gd name="T94" fmla="*/ 313 w 318"/>
                <a:gd name="T95" fmla="*/ 122 h 130"/>
                <a:gd name="T96" fmla="*/ 318 w 318"/>
                <a:gd name="T97" fmla="*/ 12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18" h="130">
                  <a:moveTo>
                    <a:pt x="0" y="0"/>
                  </a:moveTo>
                  <a:lnTo>
                    <a:pt x="2" y="7"/>
                  </a:lnTo>
                  <a:lnTo>
                    <a:pt x="3" y="13"/>
                  </a:lnTo>
                  <a:lnTo>
                    <a:pt x="6" y="21"/>
                  </a:lnTo>
                  <a:lnTo>
                    <a:pt x="10" y="29"/>
                  </a:lnTo>
                  <a:lnTo>
                    <a:pt x="11" y="35"/>
                  </a:lnTo>
                  <a:lnTo>
                    <a:pt x="11" y="37"/>
                  </a:lnTo>
                  <a:lnTo>
                    <a:pt x="12" y="45"/>
                  </a:lnTo>
                  <a:lnTo>
                    <a:pt x="12" y="49"/>
                  </a:lnTo>
                  <a:lnTo>
                    <a:pt x="14" y="55"/>
                  </a:lnTo>
                  <a:lnTo>
                    <a:pt x="15" y="59"/>
                  </a:lnTo>
                  <a:lnTo>
                    <a:pt x="17" y="62"/>
                  </a:lnTo>
                  <a:lnTo>
                    <a:pt x="22" y="65"/>
                  </a:lnTo>
                  <a:lnTo>
                    <a:pt x="24" y="66"/>
                  </a:lnTo>
                  <a:lnTo>
                    <a:pt x="29" y="65"/>
                  </a:lnTo>
                  <a:lnTo>
                    <a:pt x="34" y="65"/>
                  </a:lnTo>
                  <a:lnTo>
                    <a:pt x="50" y="62"/>
                  </a:lnTo>
                  <a:lnTo>
                    <a:pt x="63" y="60"/>
                  </a:lnTo>
                  <a:lnTo>
                    <a:pt x="72" y="57"/>
                  </a:lnTo>
                  <a:lnTo>
                    <a:pt x="76" y="57"/>
                  </a:lnTo>
                  <a:lnTo>
                    <a:pt x="93" y="55"/>
                  </a:lnTo>
                  <a:lnTo>
                    <a:pt x="101" y="54"/>
                  </a:lnTo>
                  <a:lnTo>
                    <a:pt x="113" y="54"/>
                  </a:lnTo>
                  <a:lnTo>
                    <a:pt x="122" y="56"/>
                  </a:lnTo>
                  <a:lnTo>
                    <a:pt x="129" y="61"/>
                  </a:lnTo>
                  <a:lnTo>
                    <a:pt x="135" y="62"/>
                  </a:lnTo>
                  <a:lnTo>
                    <a:pt x="146" y="68"/>
                  </a:lnTo>
                  <a:lnTo>
                    <a:pt x="154" y="77"/>
                  </a:lnTo>
                  <a:lnTo>
                    <a:pt x="181" y="102"/>
                  </a:lnTo>
                  <a:lnTo>
                    <a:pt x="189" y="109"/>
                  </a:lnTo>
                  <a:lnTo>
                    <a:pt x="193" y="115"/>
                  </a:lnTo>
                  <a:lnTo>
                    <a:pt x="198" y="120"/>
                  </a:lnTo>
                  <a:lnTo>
                    <a:pt x="204" y="124"/>
                  </a:lnTo>
                  <a:lnTo>
                    <a:pt x="216" y="127"/>
                  </a:lnTo>
                  <a:lnTo>
                    <a:pt x="222" y="130"/>
                  </a:lnTo>
                  <a:lnTo>
                    <a:pt x="225" y="128"/>
                  </a:lnTo>
                  <a:lnTo>
                    <a:pt x="231" y="128"/>
                  </a:lnTo>
                  <a:lnTo>
                    <a:pt x="235" y="126"/>
                  </a:lnTo>
                  <a:lnTo>
                    <a:pt x="238" y="124"/>
                  </a:lnTo>
                  <a:lnTo>
                    <a:pt x="244" y="122"/>
                  </a:lnTo>
                  <a:lnTo>
                    <a:pt x="249" y="121"/>
                  </a:lnTo>
                  <a:lnTo>
                    <a:pt x="254" y="120"/>
                  </a:lnTo>
                  <a:lnTo>
                    <a:pt x="260" y="116"/>
                  </a:lnTo>
                  <a:lnTo>
                    <a:pt x="265" y="114"/>
                  </a:lnTo>
                  <a:lnTo>
                    <a:pt x="273" y="114"/>
                  </a:lnTo>
                  <a:lnTo>
                    <a:pt x="283" y="114"/>
                  </a:lnTo>
                  <a:lnTo>
                    <a:pt x="297" y="116"/>
                  </a:lnTo>
                  <a:lnTo>
                    <a:pt x="313" y="122"/>
                  </a:lnTo>
                  <a:lnTo>
                    <a:pt x="318" y="1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40" name="Line 2217">
              <a:extLst>
                <a:ext uri="{FF2B5EF4-FFF2-40B4-BE49-F238E27FC236}">
                  <a16:creationId xmlns:a16="http://schemas.microsoft.com/office/drawing/2014/main" id="{17EA60EA-6653-909C-4F9C-48321CF815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6451" y="1379538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41" name="Line 2218">
              <a:extLst>
                <a:ext uri="{FF2B5EF4-FFF2-40B4-BE49-F238E27FC236}">
                  <a16:creationId xmlns:a16="http://schemas.microsoft.com/office/drawing/2014/main" id="{B8EC2752-2EA0-F7AB-6AFB-A6F36D72B6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6451" y="1379538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42" name="Freeform 2219">
              <a:extLst>
                <a:ext uri="{FF2B5EF4-FFF2-40B4-BE49-F238E27FC236}">
                  <a16:creationId xmlns:a16="http://schemas.microsoft.com/office/drawing/2014/main" id="{E7BCB19A-501E-209B-8A2E-5320E0B19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876" y="1328738"/>
              <a:ext cx="84138" cy="50800"/>
            </a:xfrm>
            <a:custGeom>
              <a:avLst/>
              <a:gdLst>
                <a:gd name="T0" fmla="*/ 18 w 53"/>
                <a:gd name="T1" fmla="*/ 32 h 32"/>
                <a:gd name="T2" fmla="*/ 19 w 53"/>
                <a:gd name="T3" fmla="*/ 32 h 32"/>
                <a:gd name="T4" fmla="*/ 19 w 53"/>
                <a:gd name="T5" fmla="*/ 31 h 32"/>
                <a:gd name="T6" fmla="*/ 19 w 53"/>
                <a:gd name="T7" fmla="*/ 29 h 32"/>
                <a:gd name="T8" fmla="*/ 19 w 53"/>
                <a:gd name="T9" fmla="*/ 28 h 32"/>
                <a:gd name="T10" fmla="*/ 20 w 53"/>
                <a:gd name="T11" fmla="*/ 26 h 32"/>
                <a:gd name="T12" fmla="*/ 24 w 53"/>
                <a:gd name="T13" fmla="*/ 22 h 32"/>
                <a:gd name="T14" fmla="*/ 31 w 53"/>
                <a:gd name="T15" fmla="*/ 17 h 32"/>
                <a:gd name="T16" fmla="*/ 53 w 53"/>
                <a:gd name="T17" fmla="*/ 3 h 32"/>
                <a:gd name="T18" fmla="*/ 50 w 53"/>
                <a:gd name="T19" fmla="*/ 0 h 32"/>
                <a:gd name="T20" fmla="*/ 30 w 53"/>
                <a:gd name="T21" fmla="*/ 13 h 32"/>
                <a:gd name="T22" fmla="*/ 24 w 53"/>
                <a:gd name="T23" fmla="*/ 16 h 32"/>
                <a:gd name="T24" fmla="*/ 23 w 53"/>
                <a:gd name="T25" fmla="*/ 19 h 32"/>
                <a:gd name="T26" fmla="*/ 20 w 53"/>
                <a:gd name="T27" fmla="*/ 20 h 32"/>
                <a:gd name="T28" fmla="*/ 18 w 53"/>
                <a:gd name="T29" fmla="*/ 22 h 32"/>
                <a:gd name="T30" fmla="*/ 18 w 53"/>
                <a:gd name="T31" fmla="*/ 23 h 32"/>
                <a:gd name="T32" fmla="*/ 17 w 53"/>
                <a:gd name="T33" fmla="*/ 23 h 32"/>
                <a:gd name="T34" fmla="*/ 15 w 53"/>
                <a:gd name="T35" fmla="*/ 22 h 32"/>
                <a:gd name="T36" fmla="*/ 14 w 53"/>
                <a:gd name="T37" fmla="*/ 21 h 32"/>
                <a:gd name="T38" fmla="*/ 12 w 53"/>
                <a:gd name="T39" fmla="*/ 20 h 32"/>
                <a:gd name="T40" fmla="*/ 9 w 53"/>
                <a:gd name="T41" fmla="*/ 17 h 32"/>
                <a:gd name="T42" fmla="*/ 1 w 53"/>
                <a:gd name="T43" fmla="*/ 14 h 32"/>
                <a:gd name="T44" fmla="*/ 0 w 53"/>
                <a:gd name="T45" fmla="*/ 17 h 32"/>
                <a:gd name="T46" fmla="*/ 2 w 53"/>
                <a:gd name="T47" fmla="*/ 19 h 32"/>
                <a:gd name="T48" fmla="*/ 3 w 53"/>
                <a:gd name="T49" fmla="*/ 20 h 32"/>
                <a:gd name="T50" fmla="*/ 6 w 53"/>
                <a:gd name="T51" fmla="*/ 21 h 32"/>
                <a:gd name="T52" fmla="*/ 10 w 53"/>
                <a:gd name="T53" fmla="*/ 25 h 32"/>
                <a:gd name="T54" fmla="*/ 12 w 53"/>
                <a:gd name="T55" fmla="*/ 26 h 32"/>
                <a:gd name="T56" fmla="*/ 14 w 53"/>
                <a:gd name="T57" fmla="*/ 27 h 32"/>
                <a:gd name="T58" fmla="*/ 17 w 53"/>
                <a:gd name="T59" fmla="*/ 28 h 32"/>
                <a:gd name="T60" fmla="*/ 18 w 53"/>
                <a:gd name="T61" fmla="*/ 29 h 32"/>
                <a:gd name="T62" fmla="*/ 18 w 53"/>
                <a:gd name="T63" fmla="*/ 31 h 32"/>
                <a:gd name="T64" fmla="*/ 18 w 53"/>
                <a:gd name="T6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" h="32">
                  <a:moveTo>
                    <a:pt x="18" y="32"/>
                  </a:moveTo>
                  <a:lnTo>
                    <a:pt x="19" y="32"/>
                  </a:lnTo>
                  <a:lnTo>
                    <a:pt x="19" y="31"/>
                  </a:lnTo>
                  <a:lnTo>
                    <a:pt x="19" y="29"/>
                  </a:lnTo>
                  <a:lnTo>
                    <a:pt x="19" y="28"/>
                  </a:lnTo>
                  <a:lnTo>
                    <a:pt x="20" y="26"/>
                  </a:lnTo>
                  <a:lnTo>
                    <a:pt x="24" y="22"/>
                  </a:lnTo>
                  <a:lnTo>
                    <a:pt x="31" y="17"/>
                  </a:lnTo>
                  <a:lnTo>
                    <a:pt x="53" y="3"/>
                  </a:lnTo>
                  <a:lnTo>
                    <a:pt x="50" y="0"/>
                  </a:lnTo>
                  <a:lnTo>
                    <a:pt x="30" y="13"/>
                  </a:lnTo>
                  <a:lnTo>
                    <a:pt x="24" y="16"/>
                  </a:lnTo>
                  <a:lnTo>
                    <a:pt x="23" y="19"/>
                  </a:lnTo>
                  <a:lnTo>
                    <a:pt x="20" y="20"/>
                  </a:lnTo>
                  <a:lnTo>
                    <a:pt x="18" y="22"/>
                  </a:lnTo>
                  <a:lnTo>
                    <a:pt x="18" y="23"/>
                  </a:lnTo>
                  <a:lnTo>
                    <a:pt x="17" y="23"/>
                  </a:lnTo>
                  <a:lnTo>
                    <a:pt x="15" y="22"/>
                  </a:lnTo>
                  <a:lnTo>
                    <a:pt x="14" y="21"/>
                  </a:lnTo>
                  <a:lnTo>
                    <a:pt x="12" y="20"/>
                  </a:lnTo>
                  <a:lnTo>
                    <a:pt x="9" y="17"/>
                  </a:lnTo>
                  <a:lnTo>
                    <a:pt x="1" y="14"/>
                  </a:lnTo>
                  <a:lnTo>
                    <a:pt x="0" y="17"/>
                  </a:lnTo>
                  <a:lnTo>
                    <a:pt x="2" y="19"/>
                  </a:lnTo>
                  <a:lnTo>
                    <a:pt x="3" y="20"/>
                  </a:lnTo>
                  <a:lnTo>
                    <a:pt x="6" y="21"/>
                  </a:lnTo>
                  <a:lnTo>
                    <a:pt x="10" y="25"/>
                  </a:lnTo>
                  <a:lnTo>
                    <a:pt x="12" y="26"/>
                  </a:lnTo>
                  <a:lnTo>
                    <a:pt x="14" y="27"/>
                  </a:lnTo>
                  <a:lnTo>
                    <a:pt x="17" y="28"/>
                  </a:lnTo>
                  <a:lnTo>
                    <a:pt x="18" y="29"/>
                  </a:lnTo>
                  <a:lnTo>
                    <a:pt x="18" y="31"/>
                  </a:lnTo>
                  <a:lnTo>
                    <a:pt x="18" y="3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43" name="Freeform 2220">
              <a:extLst>
                <a:ext uri="{FF2B5EF4-FFF2-40B4-BE49-F238E27FC236}">
                  <a16:creationId xmlns:a16="http://schemas.microsoft.com/office/drawing/2014/main" id="{6C62DBFB-5619-0416-B420-4865C3DA28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4476" y="1281113"/>
              <a:ext cx="393700" cy="120650"/>
            </a:xfrm>
            <a:custGeom>
              <a:avLst/>
              <a:gdLst>
                <a:gd name="T0" fmla="*/ 248 w 248"/>
                <a:gd name="T1" fmla="*/ 76 h 76"/>
                <a:gd name="T2" fmla="*/ 244 w 248"/>
                <a:gd name="T3" fmla="*/ 75 h 76"/>
                <a:gd name="T4" fmla="*/ 241 w 248"/>
                <a:gd name="T5" fmla="*/ 74 h 76"/>
                <a:gd name="T6" fmla="*/ 237 w 248"/>
                <a:gd name="T7" fmla="*/ 69 h 76"/>
                <a:gd name="T8" fmla="*/ 231 w 248"/>
                <a:gd name="T9" fmla="*/ 62 h 76"/>
                <a:gd name="T10" fmla="*/ 219 w 248"/>
                <a:gd name="T11" fmla="*/ 55 h 76"/>
                <a:gd name="T12" fmla="*/ 211 w 248"/>
                <a:gd name="T13" fmla="*/ 51 h 76"/>
                <a:gd name="T14" fmla="*/ 202 w 248"/>
                <a:gd name="T15" fmla="*/ 44 h 76"/>
                <a:gd name="T16" fmla="*/ 199 w 248"/>
                <a:gd name="T17" fmla="*/ 41 h 76"/>
                <a:gd name="T18" fmla="*/ 196 w 248"/>
                <a:gd name="T19" fmla="*/ 38 h 76"/>
                <a:gd name="T20" fmla="*/ 196 w 248"/>
                <a:gd name="T21" fmla="*/ 35 h 76"/>
                <a:gd name="T22" fmla="*/ 193 w 248"/>
                <a:gd name="T23" fmla="*/ 33 h 76"/>
                <a:gd name="T24" fmla="*/ 189 w 248"/>
                <a:gd name="T25" fmla="*/ 30 h 76"/>
                <a:gd name="T26" fmla="*/ 177 w 248"/>
                <a:gd name="T27" fmla="*/ 22 h 76"/>
                <a:gd name="T28" fmla="*/ 170 w 248"/>
                <a:gd name="T29" fmla="*/ 15 h 76"/>
                <a:gd name="T30" fmla="*/ 158 w 248"/>
                <a:gd name="T31" fmla="*/ 6 h 76"/>
                <a:gd name="T32" fmla="*/ 152 w 248"/>
                <a:gd name="T33" fmla="*/ 2 h 76"/>
                <a:gd name="T34" fmla="*/ 147 w 248"/>
                <a:gd name="T35" fmla="*/ 2 h 76"/>
                <a:gd name="T36" fmla="*/ 145 w 248"/>
                <a:gd name="T37" fmla="*/ 0 h 76"/>
                <a:gd name="T38" fmla="*/ 140 w 248"/>
                <a:gd name="T39" fmla="*/ 2 h 76"/>
                <a:gd name="T40" fmla="*/ 127 w 248"/>
                <a:gd name="T41" fmla="*/ 4 h 76"/>
                <a:gd name="T42" fmla="*/ 112 w 248"/>
                <a:gd name="T43" fmla="*/ 6 h 76"/>
                <a:gd name="T44" fmla="*/ 90 w 248"/>
                <a:gd name="T45" fmla="*/ 10 h 76"/>
                <a:gd name="T46" fmla="*/ 78 w 248"/>
                <a:gd name="T47" fmla="*/ 11 h 76"/>
                <a:gd name="T48" fmla="*/ 66 w 248"/>
                <a:gd name="T49" fmla="*/ 12 h 76"/>
                <a:gd name="T50" fmla="*/ 64 w 248"/>
                <a:gd name="T51" fmla="*/ 14 h 76"/>
                <a:gd name="T52" fmla="*/ 46 w 248"/>
                <a:gd name="T53" fmla="*/ 17 h 76"/>
                <a:gd name="T54" fmla="*/ 42 w 248"/>
                <a:gd name="T55" fmla="*/ 21 h 76"/>
                <a:gd name="T56" fmla="*/ 38 w 248"/>
                <a:gd name="T57" fmla="*/ 28 h 76"/>
                <a:gd name="T58" fmla="*/ 29 w 248"/>
                <a:gd name="T59" fmla="*/ 38 h 76"/>
                <a:gd name="T60" fmla="*/ 23 w 248"/>
                <a:gd name="T61" fmla="*/ 49 h 76"/>
                <a:gd name="T62" fmla="*/ 11 w 248"/>
                <a:gd name="T63" fmla="*/ 61 h 76"/>
                <a:gd name="T64" fmla="*/ 9 w 248"/>
                <a:gd name="T65" fmla="*/ 62 h 76"/>
                <a:gd name="T66" fmla="*/ 4 w 248"/>
                <a:gd name="T67" fmla="*/ 63 h 76"/>
                <a:gd name="T68" fmla="*/ 0 w 248"/>
                <a:gd name="T69" fmla="*/ 64 h 76"/>
                <a:gd name="T70" fmla="*/ 0 w 248"/>
                <a:gd name="T71" fmla="*/ 6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8" h="76">
                  <a:moveTo>
                    <a:pt x="248" y="76"/>
                  </a:moveTo>
                  <a:lnTo>
                    <a:pt x="244" y="75"/>
                  </a:lnTo>
                  <a:lnTo>
                    <a:pt x="241" y="74"/>
                  </a:lnTo>
                  <a:lnTo>
                    <a:pt x="237" y="69"/>
                  </a:lnTo>
                  <a:lnTo>
                    <a:pt x="231" y="62"/>
                  </a:lnTo>
                  <a:lnTo>
                    <a:pt x="219" y="55"/>
                  </a:lnTo>
                  <a:lnTo>
                    <a:pt x="211" y="51"/>
                  </a:lnTo>
                  <a:lnTo>
                    <a:pt x="202" y="44"/>
                  </a:lnTo>
                  <a:lnTo>
                    <a:pt x="199" y="41"/>
                  </a:lnTo>
                  <a:lnTo>
                    <a:pt x="196" y="38"/>
                  </a:lnTo>
                  <a:lnTo>
                    <a:pt x="196" y="35"/>
                  </a:lnTo>
                  <a:lnTo>
                    <a:pt x="193" y="33"/>
                  </a:lnTo>
                  <a:lnTo>
                    <a:pt x="189" y="30"/>
                  </a:lnTo>
                  <a:lnTo>
                    <a:pt x="177" y="22"/>
                  </a:lnTo>
                  <a:lnTo>
                    <a:pt x="170" y="15"/>
                  </a:lnTo>
                  <a:lnTo>
                    <a:pt x="158" y="6"/>
                  </a:lnTo>
                  <a:lnTo>
                    <a:pt x="152" y="2"/>
                  </a:lnTo>
                  <a:lnTo>
                    <a:pt x="147" y="2"/>
                  </a:lnTo>
                  <a:lnTo>
                    <a:pt x="145" y="0"/>
                  </a:lnTo>
                  <a:lnTo>
                    <a:pt x="140" y="2"/>
                  </a:lnTo>
                  <a:lnTo>
                    <a:pt x="127" y="4"/>
                  </a:lnTo>
                  <a:lnTo>
                    <a:pt x="112" y="6"/>
                  </a:lnTo>
                  <a:lnTo>
                    <a:pt x="90" y="10"/>
                  </a:lnTo>
                  <a:lnTo>
                    <a:pt x="78" y="11"/>
                  </a:lnTo>
                  <a:lnTo>
                    <a:pt x="66" y="12"/>
                  </a:lnTo>
                  <a:lnTo>
                    <a:pt x="64" y="14"/>
                  </a:lnTo>
                  <a:lnTo>
                    <a:pt x="46" y="17"/>
                  </a:lnTo>
                  <a:lnTo>
                    <a:pt x="42" y="21"/>
                  </a:lnTo>
                  <a:lnTo>
                    <a:pt x="38" y="28"/>
                  </a:lnTo>
                  <a:lnTo>
                    <a:pt x="29" y="38"/>
                  </a:lnTo>
                  <a:lnTo>
                    <a:pt x="23" y="49"/>
                  </a:lnTo>
                  <a:lnTo>
                    <a:pt x="11" y="61"/>
                  </a:lnTo>
                  <a:lnTo>
                    <a:pt x="9" y="62"/>
                  </a:lnTo>
                  <a:lnTo>
                    <a:pt x="4" y="63"/>
                  </a:lnTo>
                  <a:lnTo>
                    <a:pt x="0" y="64"/>
                  </a:lnTo>
                  <a:lnTo>
                    <a:pt x="0" y="6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44" name="Line 2221">
              <a:extLst>
                <a:ext uri="{FF2B5EF4-FFF2-40B4-BE49-F238E27FC236}">
                  <a16:creationId xmlns:a16="http://schemas.microsoft.com/office/drawing/2014/main" id="{3EF6CC32-4985-E428-5B54-B668EBC5BD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48176" y="1401763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45" name="Freeform 2222">
              <a:extLst>
                <a:ext uri="{FF2B5EF4-FFF2-40B4-BE49-F238E27FC236}">
                  <a16:creationId xmlns:a16="http://schemas.microsoft.com/office/drawing/2014/main" id="{D7D240F3-F9FB-CB12-6B17-1C3886CCD3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3251" y="1390650"/>
              <a:ext cx="9525" cy="17463"/>
            </a:xfrm>
            <a:custGeom>
              <a:avLst/>
              <a:gdLst>
                <a:gd name="T0" fmla="*/ 3 w 6"/>
                <a:gd name="T1" fmla="*/ 11 h 11"/>
                <a:gd name="T2" fmla="*/ 4 w 6"/>
                <a:gd name="T3" fmla="*/ 10 h 11"/>
                <a:gd name="T4" fmla="*/ 5 w 6"/>
                <a:gd name="T5" fmla="*/ 7 h 11"/>
                <a:gd name="T6" fmla="*/ 5 w 6"/>
                <a:gd name="T7" fmla="*/ 6 h 11"/>
                <a:gd name="T8" fmla="*/ 6 w 6"/>
                <a:gd name="T9" fmla="*/ 5 h 11"/>
                <a:gd name="T10" fmla="*/ 5 w 6"/>
                <a:gd name="T11" fmla="*/ 4 h 11"/>
                <a:gd name="T12" fmla="*/ 5 w 6"/>
                <a:gd name="T13" fmla="*/ 2 h 11"/>
                <a:gd name="T14" fmla="*/ 3 w 6"/>
                <a:gd name="T15" fmla="*/ 0 h 11"/>
                <a:gd name="T16" fmla="*/ 1 w 6"/>
                <a:gd name="T17" fmla="*/ 0 h 11"/>
                <a:gd name="T18" fmla="*/ 1 w 6"/>
                <a:gd name="T19" fmla="*/ 1 h 11"/>
                <a:gd name="T20" fmla="*/ 0 w 6"/>
                <a:gd name="T21" fmla="*/ 2 h 11"/>
                <a:gd name="T22" fmla="*/ 1 w 6"/>
                <a:gd name="T23" fmla="*/ 2 h 11"/>
                <a:gd name="T24" fmla="*/ 1 w 6"/>
                <a:gd name="T25" fmla="*/ 4 h 11"/>
                <a:gd name="T26" fmla="*/ 1 w 6"/>
                <a:gd name="T27" fmla="*/ 5 h 11"/>
                <a:gd name="T28" fmla="*/ 1 w 6"/>
                <a:gd name="T29" fmla="*/ 6 h 11"/>
                <a:gd name="T30" fmla="*/ 1 w 6"/>
                <a:gd name="T31" fmla="*/ 8 h 11"/>
                <a:gd name="T32" fmla="*/ 1 w 6"/>
                <a:gd name="T33" fmla="*/ 10 h 11"/>
                <a:gd name="T34" fmla="*/ 3 w 6"/>
                <a:gd name="T3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" h="11">
                  <a:moveTo>
                    <a:pt x="3" y="11"/>
                  </a:moveTo>
                  <a:lnTo>
                    <a:pt x="4" y="10"/>
                  </a:lnTo>
                  <a:lnTo>
                    <a:pt x="5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1" y="8"/>
                  </a:lnTo>
                  <a:lnTo>
                    <a:pt x="1" y="10"/>
                  </a:lnTo>
                  <a:lnTo>
                    <a:pt x="3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46" name="Freeform 2223">
              <a:extLst>
                <a:ext uri="{FF2B5EF4-FFF2-40B4-BE49-F238E27FC236}">
                  <a16:creationId xmlns:a16="http://schemas.microsoft.com/office/drawing/2014/main" id="{B5B9406A-07AE-E211-DDEB-4D2803F8F3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1189" y="1397000"/>
              <a:ext cx="11113" cy="11113"/>
            </a:xfrm>
            <a:custGeom>
              <a:avLst/>
              <a:gdLst>
                <a:gd name="T0" fmla="*/ 1 w 7"/>
                <a:gd name="T1" fmla="*/ 7 h 7"/>
                <a:gd name="T2" fmla="*/ 3 w 7"/>
                <a:gd name="T3" fmla="*/ 6 h 7"/>
                <a:gd name="T4" fmla="*/ 3 w 7"/>
                <a:gd name="T5" fmla="*/ 4 h 7"/>
                <a:gd name="T6" fmla="*/ 3 w 7"/>
                <a:gd name="T7" fmla="*/ 3 h 7"/>
                <a:gd name="T8" fmla="*/ 4 w 7"/>
                <a:gd name="T9" fmla="*/ 4 h 7"/>
                <a:gd name="T10" fmla="*/ 5 w 7"/>
                <a:gd name="T11" fmla="*/ 3 h 7"/>
                <a:gd name="T12" fmla="*/ 7 w 7"/>
                <a:gd name="T13" fmla="*/ 1 h 7"/>
                <a:gd name="T14" fmla="*/ 6 w 7"/>
                <a:gd name="T15" fmla="*/ 0 h 7"/>
                <a:gd name="T16" fmla="*/ 5 w 7"/>
                <a:gd name="T17" fmla="*/ 0 h 7"/>
                <a:gd name="T18" fmla="*/ 4 w 7"/>
                <a:gd name="T19" fmla="*/ 0 h 7"/>
                <a:gd name="T20" fmla="*/ 3 w 7"/>
                <a:gd name="T21" fmla="*/ 1 h 7"/>
                <a:gd name="T22" fmla="*/ 1 w 7"/>
                <a:gd name="T23" fmla="*/ 2 h 7"/>
                <a:gd name="T24" fmla="*/ 1 w 7"/>
                <a:gd name="T25" fmla="*/ 3 h 7"/>
                <a:gd name="T26" fmla="*/ 0 w 7"/>
                <a:gd name="T27" fmla="*/ 3 h 7"/>
                <a:gd name="T28" fmla="*/ 0 w 7"/>
                <a:gd name="T29" fmla="*/ 4 h 7"/>
                <a:gd name="T30" fmla="*/ 0 w 7"/>
                <a:gd name="T31" fmla="*/ 6 h 7"/>
                <a:gd name="T32" fmla="*/ 1 w 7"/>
                <a:gd name="T33" fmla="*/ 7 h 7"/>
                <a:gd name="T34" fmla="*/ 1 w 7"/>
                <a:gd name="T3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" h="7">
                  <a:moveTo>
                    <a:pt x="1" y="7"/>
                  </a:moveTo>
                  <a:lnTo>
                    <a:pt x="3" y="6"/>
                  </a:lnTo>
                  <a:lnTo>
                    <a:pt x="3" y="4"/>
                  </a:lnTo>
                  <a:lnTo>
                    <a:pt x="3" y="3"/>
                  </a:lnTo>
                  <a:lnTo>
                    <a:pt x="4" y="4"/>
                  </a:lnTo>
                  <a:lnTo>
                    <a:pt x="5" y="3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7"/>
                  </a:lnTo>
                  <a:lnTo>
                    <a:pt x="1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47" name="Freeform 2224">
              <a:extLst>
                <a:ext uri="{FF2B5EF4-FFF2-40B4-BE49-F238E27FC236}">
                  <a16:creationId xmlns:a16="http://schemas.microsoft.com/office/drawing/2014/main" id="{BB14806F-14C5-FF5C-4874-8BD6CC8F4D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3264" y="1449388"/>
              <a:ext cx="28575" cy="76200"/>
            </a:xfrm>
            <a:custGeom>
              <a:avLst/>
              <a:gdLst>
                <a:gd name="T0" fmla="*/ 6 w 18"/>
                <a:gd name="T1" fmla="*/ 48 h 48"/>
                <a:gd name="T2" fmla="*/ 2 w 18"/>
                <a:gd name="T3" fmla="*/ 45 h 48"/>
                <a:gd name="T4" fmla="*/ 0 w 18"/>
                <a:gd name="T5" fmla="*/ 42 h 48"/>
                <a:gd name="T6" fmla="*/ 8 w 18"/>
                <a:gd name="T7" fmla="*/ 27 h 48"/>
                <a:gd name="T8" fmla="*/ 14 w 18"/>
                <a:gd name="T9" fmla="*/ 4 h 48"/>
                <a:gd name="T10" fmla="*/ 16 w 18"/>
                <a:gd name="T11" fmla="*/ 0 h 48"/>
                <a:gd name="T12" fmla="*/ 18 w 18"/>
                <a:gd name="T13" fmla="*/ 3 h 48"/>
                <a:gd name="T14" fmla="*/ 9 w 18"/>
                <a:gd name="T15" fmla="*/ 41 h 48"/>
                <a:gd name="T16" fmla="*/ 5 w 18"/>
                <a:gd name="T17" fmla="*/ 41 h 48"/>
                <a:gd name="T18" fmla="*/ 6 w 18"/>
                <a:gd name="T19" fmla="*/ 43 h 48"/>
                <a:gd name="T20" fmla="*/ 8 w 18"/>
                <a:gd name="T21" fmla="*/ 47 h 48"/>
                <a:gd name="T22" fmla="*/ 6 w 18"/>
                <a:gd name="T23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48">
                  <a:moveTo>
                    <a:pt x="6" y="48"/>
                  </a:moveTo>
                  <a:lnTo>
                    <a:pt x="2" y="45"/>
                  </a:lnTo>
                  <a:lnTo>
                    <a:pt x="0" y="42"/>
                  </a:lnTo>
                  <a:lnTo>
                    <a:pt x="8" y="27"/>
                  </a:lnTo>
                  <a:lnTo>
                    <a:pt x="14" y="4"/>
                  </a:lnTo>
                  <a:lnTo>
                    <a:pt x="16" y="0"/>
                  </a:lnTo>
                  <a:lnTo>
                    <a:pt x="18" y="3"/>
                  </a:lnTo>
                  <a:lnTo>
                    <a:pt x="9" y="41"/>
                  </a:lnTo>
                  <a:lnTo>
                    <a:pt x="5" y="41"/>
                  </a:lnTo>
                  <a:lnTo>
                    <a:pt x="6" y="43"/>
                  </a:lnTo>
                  <a:lnTo>
                    <a:pt x="8" y="47"/>
                  </a:lnTo>
                  <a:lnTo>
                    <a:pt x="6" y="4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48" name="Freeform 2225">
              <a:extLst>
                <a:ext uri="{FF2B5EF4-FFF2-40B4-BE49-F238E27FC236}">
                  <a16:creationId xmlns:a16="http://schemas.microsoft.com/office/drawing/2014/main" id="{88DE8B4C-841C-D325-9CC4-871D27AFF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7539" y="1406525"/>
              <a:ext cx="3175" cy="3175"/>
            </a:xfrm>
            <a:custGeom>
              <a:avLst/>
              <a:gdLst>
                <a:gd name="T0" fmla="*/ 1 w 2"/>
                <a:gd name="T1" fmla="*/ 2 h 2"/>
                <a:gd name="T2" fmla="*/ 2 w 2"/>
                <a:gd name="T3" fmla="*/ 1 h 2"/>
                <a:gd name="T4" fmla="*/ 1 w 2"/>
                <a:gd name="T5" fmla="*/ 0 h 2"/>
                <a:gd name="T6" fmla="*/ 0 w 2"/>
                <a:gd name="T7" fmla="*/ 1 h 2"/>
                <a:gd name="T8" fmla="*/ 1 w 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49" name="Freeform 2226">
              <a:extLst>
                <a:ext uri="{FF2B5EF4-FFF2-40B4-BE49-F238E27FC236}">
                  <a16:creationId xmlns:a16="http://schemas.microsoft.com/office/drawing/2014/main" id="{07A63E4F-0AE6-0C32-ABBA-326576847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8014" y="1408113"/>
              <a:ext cx="3175" cy="4763"/>
            </a:xfrm>
            <a:custGeom>
              <a:avLst/>
              <a:gdLst>
                <a:gd name="T0" fmla="*/ 1 w 2"/>
                <a:gd name="T1" fmla="*/ 3 h 3"/>
                <a:gd name="T2" fmla="*/ 2 w 2"/>
                <a:gd name="T3" fmla="*/ 3 h 3"/>
                <a:gd name="T4" fmla="*/ 2 w 2"/>
                <a:gd name="T5" fmla="*/ 2 h 3"/>
                <a:gd name="T6" fmla="*/ 2 w 2"/>
                <a:gd name="T7" fmla="*/ 1 h 3"/>
                <a:gd name="T8" fmla="*/ 2 w 2"/>
                <a:gd name="T9" fmla="*/ 0 h 3"/>
                <a:gd name="T10" fmla="*/ 2 w 2"/>
                <a:gd name="T11" fmla="*/ 0 h 3"/>
                <a:gd name="T12" fmla="*/ 0 w 2"/>
                <a:gd name="T13" fmla="*/ 1 h 3"/>
                <a:gd name="T14" fmla="*/ 0 w 2"/>
                <a:gd name="T15" fmla="*/ 2 h 3"/>
                <a:gd name="T16" fmla="*/ 0 w 2"/>
                <a:gd name="T17" fmla="*/ 3 h 3"/>
                <a:gd name="T18" fmla="*/ 1 w 2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50" name="Freeform 2227">
              <a:extLst>
                <a:ext uri="{FF2B5EF4-FFF2-40B4-BE49-F238E27FC236}">
                  <a16:creationId xmlns:a16="http://schemas.microsoft.com/office/drawing/2014/main" id="{6F3E33B2-1C35-0AFA-D120-3555C69EC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551" y="1454150"/>
              <a:ext cx="20638" cy="79375"/>
            </a:xfrm>
            <a:custGeom>
              <a:avLst/>
              <a:gdLst>
                <a:gd name="T0" fmla="*/ 5 w 13"/>
                <a:gd name="T1" fmla="*/ 50 h 50"/>
                <a:gd name="T2" fmla="*/ 2 w 13"/>
                <a:gd name="T3" fmla="*/ 49 h 50"/>
                <a:gd name="T4" fmla="*/ 0 w 13"/>
                <a:gd name="T5" fmla="*/ 48 h 50"/>
                <a:gd name="T6" fmla="*/ 8 w 13"/>
                <a:gd name="T7" fmla="*/ 12 h 50"/>
                <a:gd name="T8" fmla="*/ 11 w 13"/>
                <a:gd name="T9" fmla="*/ 0 h 50"/>
                <a:gd name="T10" fmla="*/ 13 w 13"/>
                <a:gd name="T11" fmla="*/ 1 h 50"/>
                <a:gd name="T12" fmla="*/ 6 w 13"/>
                <a:gd name="T13" fmla="*/ 36 h 50"/>
                <a:gd name="T14" fmla="*/ 5 w 13"/>
                <a:gd name="T15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50">
                  <a:moveTo>
                    <a:pt x="5" y="50"/>
                  </a:moveTo>
                  <a:lnTo>
                    <a:pt x="2" y="49"/>
                  </a:lnTo>
                  <a:lnTo>
                    <a:pt x="0" y="48"/>
                  </a:lnTo>
                  <a:lnTo>
                    <a:pt x="8" y="12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6" y="36"/>
                  </a:lnTo>
                  <a:lnTo>
                    <a:pt x="5" y="5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51" name="Line 2228">
              <a:extLst>
                <a:ext uri="{FF2B5EF4-FFF2-40B4-BE49-F238E27FC236}">
                  <a16:creationId xmlns:a16="http://schemas.microsoft.com/office/drawing/2014/main" id="{C1F84AD4-56B0-5E93-2E69-03A82488CA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2626" y="1411288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52" name="Freeform 2229">
              <a:extLst>
                <a:ext uri="{FF2B5EF4-FFF2-40B4-BE49-F238E27FC236}">
                  <a16:creationId xmlns:a16="http://schemas.microsoft.com/office/drawing/2014/main" id="{D3EA97C2-8BB1-9495-97D1-E4A0EB952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4526" y="1403350"/>
              <a:ext cx="15875" cy="12700"/>
            </a:xfrm>
            <a:custGeom>
              <a:avLst/>
              <a:gdLst>
                <a:gd name="T0" fmla="*/ 8 w 10"/>
                <a:gd name="T1" fmla="*/ 8 h 8"/>
                <a:gd name="T2" fmla="*/ 9 w 10"/>
                <a:gd name="T3" fmla="*/ 6 h 8"/>
                <a:gd name="T4" fmla="*/ 9 w 10"/>
                <a:gd name="T5" fmla="*/ 4 h 8"/>
                <a:gd name="T6" fmla="*/ 10 w 10"/>
                <a:gd name="T7" fmla="*/ 3 h 8"/>
                <a:gd name="T8" fmla="*/ 2 w 10"/>
                <a:gd name="T9" fmla="*/ 0 h 8"/>
                <a:gd name="T10" fmla="*/ 1 w 10"/>
                <a:gd name="T11" fmla="*/ 2 h 8"/>
                <a:gd name="T12" fmla="*/ 0 w 10"/>
                <a:gd name="T13" fmla="*/ 3 h 8"/>
                <a:gd name="T14" fmla="*/ 0 w 10"/>
                <a:gd name="T15" fmla="*/ 5 h 8"/>
                <a:gd name="T16" fmla="*/ 1 w 10"/>
                <a:gd name="T17" fmla="*/ 5 h 8"/>
                <a:gd name="T18" fmla="*/ 2 w 10"/>
                <a:gd name="T19" fmla="*/ 5 h 8"/>
                <a:gd name="T20" fmla="*/ 4 w 10"/>
                <a:gd name="T21" fmla="*/ 6 h 8"/>
                <a:gd name="T22" fmla="*/ 6 w 10"/>
                <a:gd name="T23" fmla="*/ 6 h 8"/>
                <a:gd name="T24" fmla="*/ 8 w 10"/>
                <a:gd name="T2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lnTo>
                    <a:pt x="9" y="6"/>
                  </a:lnTo>
                  <a:lnTo>
                    <a:pt x="9" y="4"/>
                  </a:lnTo>
                  <a:lnTo>
                    <a:pt x="10" y="3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5"/>
                  </a:lnTo>
                  <a:lnTo>
                    <a:pt x="2" y="5"/>
                  </a:lnTo>
                  <a:lnTo>
                    <a:pt x="4" y="6"/>
                  </a:lnTo>
                  <a:lnTo>
                    <a:pt x="6" y="6"/>
                  </a:lnTo>
                  <a:lnTo>
                    <a:pt x="8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53" name="Freeform 2230">
              <a:extLst>
                <a:ext uri="{FF2B5EF4-FFF2-40B4-BE49-F238E27FC236}">
                  <a16:creationId xmlns:a16="http://schemas.microsoft.com/office/drawing/2014/main" id="{70248DE8-E30C-30FC-7EA1-AA80B44CD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314" y="1470025"/>
              <a:ext cx="9525" cy="12700"/>
            </a:xfrm>
            <a:custGeom>
              <a:avLst/>
              <a:gdLst>
                <a:gd name="T0" fmla="*/ 0 w 6"/>
                <a:gd name="T1" fmla="*/ 8 h 8"/>
                <a:gd name="T2" fmla="*/ 2 w 6"/>
                <a:gd name="T3" fmla="*/ 6 h 8"/>
                <a:gd name="T4" fmla="*/ 4 w 6"/>
                <a:gd name="T5" fmla="*/ 5 h 8"/>
                <a:gd name="T6" fmla="*/ 5 w 6"/>
                <a:gd name="T7" fmla="*/ 3 h 8"/>
                <a:gd name="T8" fmla="*/ 6 w 6"/>
                <a:gd name="T9" fmla="*/ 2 h 8"/>
                <a:gd name="T10" fmla="*/ 6 w 6"/>
                <a:gd name="T11" fmla="*/ 0 h 8"/>
                <a:gd name="T12" fmla="*/ 5 w 6"/>
                <a:gd name="T13" fmla="*/ 0 h 8"/>
                <a:gd name="T14" fmla="*/ 5 w 6"/>
                <a:gd name="T15" fmla="*/ 2 h 8"/>
                <a:gd name="T16" fmla="*/ 4 w 6"/>
                <a:gd name="T17" fmla="*/ 4 h 8"/>
                <a:gd name="T18" fmla="*/ 1 w 6"/>
                <a:gd name="T19" fmla="*/ 6 h 8"/>
                <a:gd name="T20" fmla="*/ 0 w 6"/>
                <a:gd name="T2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8">
                  <a:moveTo>
                    <a:pt x="0" y="8"/>
                  </a:moveTo>
                  <a:lnTo>
                    <a:pt x="2" y="6"/>
                  </a:lnTo>
                  <a:lnTo>
                    <a:pt x="4" y="5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0"/>
                  </a:lnTo>
                  <a:lnTo>
                    <a:pt x="5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1" y="6"/>
                  </a:lnTo>
                  <a:lnTo>
                    <a:pt x="0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54" name="Freeform 2231">
              <a:extLst>
                <a:ext uri="{FF2B5EF4-FFF2-40B4-BE49-F238E27FC236}">
                  <a16:creationId xmlns:a16="http://schemas.microsoft.com/office/drawing/2014/main" id="{696B94B7-AF18-DF51-C66B-F388ABA42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5926" y="1485900"/>
              <a:ext cx="4763" cy="3175"/>
            </a:xfrm>
            <a:custGeom>
              <a:avLst/>
              <a:gdLst>
                <a:gd name="T0" fmla="*/ 2 w 3"/>
                <a:gd name="T1" fmla="*/ 2 h 2"/>
                <a:gd name="T2" fmla="*/ 2 w 3"/>
                <a:gd name="T3" fmla="*/ 1 h 2"/>
                <a:gd name="T4" fmla="*/ 3 w 3"/>
                <a:gd name="T5" fmla="*/ 0 h 2"/>
                <a:gd name="T6" fmla="*/ 2 w 3"/>
                <a:gd name="T7" fmla="*/ 0 h 2"/>
                <a:gd name="T8" fmla="*/ 0 w 3"/>
                <a:gd name="T9" fmla="*/ 0 h 2"/>
                <a:gd name="T10" fmla="*/ 0 w 3"/>
                <a:gd name="T11" fmla="*/ 1 h 2"/>
                <a:gd name="T12" fmla="*/ 2 w 3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lnTo>
                    <a:pt x="2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2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55" name="Freeform 2232">
              <a:extLst>
                <a:ext uri="{FF2B5EF4-FFF2-40B4-BE49-F238E27FC236}">
                  <a16:creationId xmlns:a16="http://schemas.microsoft.com/office/drawing/2014/main" id="{CF4EFE3F-E138-3435-FFEB-3BA568107A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601" y="1398588"/>
              <a:ext cx="34925" cy="22225"/>
            </a:xfrm>
            <a:custGeom>
              <a:avLst/>
              <a:gdLst>
                <a:gd name="T0" fmla="*/ 8 w 22"/>
                <a:gd name="T1" fmla="*/ 14 h 14"/>
                <a:gd name="T2" fmla="*/ 12 w 22"/>
                <a:gd name="T3" fmla="*/ 12 h 14"/>
                <a:gd name="T4" fmla="*/ 14 w 22"/>
                <a:gd name="T5" fmla="*/ 13 h 14"/>
                <a:gd name="T6" fmla="*/ 17 w 22"/>
                <a:gd name="T7" fmla="*/ 13 h 14"/>
                <a:gd name="T8" fmla="*/ 18 w 22"/>
                <a:gd name="T9" fmla="*/ 11 h 14"/>
                <a:gd name="T10" fmla="*/ 20 w 22"/>
                <a:gd name="T11" fmla="*/ 9 h 14"/>
                <a:gd name="T12" fmla="*/ 20 w 22"/>
                <a:gd name="T13" fmla="*/ 8 h 14"/>
                <a:gd name="T14" fmla="*/ 20 w 22"/>
                <a:gd name="T15" fmla="*/ 7 h 14"/>
                <a:gd name="T16" fmla="*/ 22 w 22"/>
                <a:gd name="T17" fmla="*/ 6 h 14"/>
                <a:gd name="T18" fmla="*/ 22 w 22"/>
                <a:gd name="T19" fmla="*/ 5 h 14"/>
                <a:gd name="T20" fmla="*/ 20 w 22"/>
                <a:gd name="T21" fmla="*/ 3 h 14"/>
                <a:gd name="T22" fmla="*/ 19 w 22"/>
                <a:gd name="T23" fmla="*/ 3 h 14"/>
                <a:gd name="T24" fmla="*/ 18 w 22"/>
                <a:gd name="T25" fmla="*/ 6 h 14"/>
                <a:gd name="T26" fmla="*/ 17 w 22"/>
                <a:gd name="T27" fmla="*/ 6 h 14"/>
                <a:gd name="T28" fmla="*/ 17 w 22"/>
                <a:gd name="T29" fmla="*/ 8 h 14"/>
                <a:gd name="T30" fmla="*/ 16 w 22"/>
                <a:gd name="T31" fmla="*/ 8 h 14"/>
                <a:gd name="T32" fmla="*/ 16 w 22"/>
                <a:gd name="T33" fmla="*/ 7 h 14"/>
                <a:gd name="T34" fmla="*/ 16 w 22"/>
                <a:gd name="T35" fmla="*/ 6 h 14"/>
                <a:gd name="T36" fmla="*/ 17 w 22"/>
                <a:gd name="T37" fmla="*/ 5 h 14"/>
                <a:gd name="T38" fmla="*/ 18 w 22"/>
                <a:gd name="T39" fmla="*/ 3 h 14"/>
                <a:gd name="T40" fmla="*/ 17 w 22"/>
                <a:gd name="T41" fmla="*/ 3 h 14"/>
                <a:gd name="T42" fmla="*/ 17 w 22"/>
                <a:gd name="T43" fmla="*/ 2 h 14"/>
                <a:gd name="T44" fmla="*/ 16 w 22"/>
                <a:gd name="T45" fmla="*/ 3 h 14"/>
                <a:gd name="T46" fmla="*/ 14 w 22"/>
                <a:gd name="T47" fmla="*/ 3 h 14"/>
                <a:gd name="T48" fmla="*/ 14 w 22"/>
                <a:gd name="T49" fmla="*/ 2 h 14"/>
                <a:gd name="T50" fmla="*/ 13 w 22"/>
                <a:gd name="T51" fmla="*/ 2 h 14"/>
                <a:gd name="T52" fmla="*/ 13 w 22"/>
                <a:gd name="T53" fmla="*/ 5 h 14"/>
                <a:gd name="T54" fmla="*/ 12 w 22"/>
                <a:gd name="T55" fmla="*/ 6 h 14"/>
                <a:gd name="T56" fmla="*/ 10 w 22"/>
                <a:gd name="T57" fmla="*/ 5 h 14"/>
                <a:gd name="T58" fmla="*/ 11 w 22"/>
                <a:gd name="T59" fmla="*/ 3 h 14"/>
                <a:gd name="T60" fmla="*/ 12 w 22"/>
                <a:gd name="T61" fmla="*/ 2 h 14"/>
                <a:gd name="T62" fmla="*/ 11 w 22"/>
                <a:gd name="T63" fmla="*/ 1 h 14"/>
                <a:gd name="T64" fmla="*/ 10 w 22"/>
                <a:gd name="T65" fmla="*/ 0 h 14"/>
                <a:gd name="T66" fmla="*/ 8 w 22"/>
                <a:gd name="T67" fmla="*/ 1 h 14"/>
                <a:gd name="T68" fmla="*/ 7 w 22"/>
                <a:gd name="T69" fmla="*/ 2 h 14"/>
                <a:gd name="T70" fmla="*/ 6 w 22"/>
                <a:gd name="T71" fmla="*/ 3 h 14"/>
                <a:gd name="T72" fmla="*/ 7 w 22"/>
                <a:gd name="T73" fmla="*/ 5 h 14"/>
                <a:gd name="T74" fmla="*/ 8 w 22"/>
                <a:gd name="T75" fmla="*/ 3 h 14"/>
                <a:gd name="T76" fmla="*/ 10 w 22"/>
                <a:gd name="T77" fmla="*/ 3 h 14"/>
                <a:gd name="T78" fmla="*/ 10 w 22"/>
                <a:gd name="T79" fmla="*/ 5 h 14"/>
                <a:gd name="T80" fmla="*/ 8 w 22"/>
                <a:gd name="T81" fmla="*/ 6 h 14"/>
                <a:gd name="T82" fmla="*/ 8 w 22"/>
                <a:gd name="T83" fmla="*/ 7 h 14"/>
                <a:gd name="T84" fmla="*/ 7 w 22"/>
                <a:gd name="T85" fmla="*/ 7 h 14"/>
                <a:gd name="T86" fmla="*/ 6 w 22"/>
                <a:gd name="T87" fmla="*/ 8 h 14"/>
                <a:gd name="T88" fmla="*/ 5 w 22"/>
                <a:gd name="T89" fmla="*/ 7 h 14"/>
                <a:gd name="T90" fmla="*/ 4 w 22"/>
                <a:gd name="T91" fmla="*/ 7 h 14"/>
                <a:gd name="T92" fmla="*/ 2 w 22"/>
                <a:gd name="T93" fmla="*/ 8 h 14"/>
                <a:gd name="T94" fmla="*/ 1 w 22"/>
                <a:gd name="T95" fmla="*/ 9 h 14"/>
                <a:gd name="T96" fmla="*/ 1 w 22"/>
                <a:gd name="T97" fmla="*/ 11 h 14"/>
                <a:gd name="T98" fmla="*/ 0 w 22"/>
                <a:gd name="T99" fmla="*/ 13 h 14"/>
                <a:gd name="T100" fmla="*/ 1 w 22"/>
                <a:gd name="T101" fmla="*/ 13 h 14"/>
                <a:gd name="T102" fmla="*/ 2 w 22"/>
                <a:gd name="T103" fmla="*/ 11 h 14"/>
                <a:gd name="T104" fmla="*/ 4 w 22"/>
                <a:gd name="T105" fmla="*/ 11 h 14"/>
                <a:gd name="T106" fmla="*/ 5 w 22"/>
                <a:gd name="T107" fmla="*/ 11 h 14"/>
                <a:gd name="T108" fmla="*/ 6 w 22"/>
                <a:gd name="T109" fmla="*/ 9 h 14"/>
                <a:gd name="T110" fmla="*/ 7 w 22"/>
                <a:gd name="T111" fmla="*/ 9 h 14"/>
                <a:gd name="T112" fmla="*/ 8 w 22"/>
                <a:gd name="T113" fmla="*/ 9 h 14"/>
                <a:gd name="T114" fmla="*/ 8 w 22"/>
                <a:gd name="T115" fmla="*/ 11 h 14"/>
                <a:gd name="T116" fmla="*/ 8 w 22"/>
                <a:gd name="T117" fmla="*/ 13 h 14"/>
                <a:gd name="T118" fmla="*/ 8 w 22"/>
                <a:gd name="T119" fmla="*/ 14 h 14"/>
                <a:gd name="T120" fmla="*/ 8 w 22"/>
                <a:gd name="T12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2" h="14">
                  <a:moveTo>
                    <a:pt x="8" y="14"/>
                  </a:moveTo>
                  <a:lnTo>
                    <a:pt x="12" y="12"/>
                  </a:lnTo>
                  <a:lnTo>
                    <a:pt x="14" y="13"/>
                  </a:lnTo>
                  <a:lnTo>
                    <a:pt x="17" y="13"/>
                  </a:lnTo>
                  <a:lnTo>
                    <a:pt x="18" y="11"/>
                  </a:lnTo>
                  <a:lnTo>
                    <a:pt x="20" y="9"/>
                  </a:lnTo>
                  <a:lnTo>
                    <a:pt x="20" y="8"/>
                  </a:lnTo>
                  <a:lnTo>
                    <a:pt x="20" y="7"/>
                  </a:lnTo>
                  <a:lnTo>
                    <a:pt x="22" y="6"/>
                  </a:lnTo>
                  <a:lnTo>
                    <a:pt x="22" y="5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7" y="8"/>
                  </a:lnTo>
                  <a:lnTo>
                    <a:pt x="16" y="8"/>
                  </a:lnTo>
                  <a:lnTo>
                    <a:pt x="16" y="7"/>
                  </a:lnTo>
                  <a:lnTo>
                    <a:pt x="16" y="6"/>
                  </a:lnTo>
                  <a:lnTo>
                    <a:pt x="17" y="5"/>
                  </a:lnTo>
                  <a:lnTo>
                    <a:pt x="18" y="3"/>
                  </a:lnTo>
                  <a:lnTo>
                    <a:pt x="17" y="3"/>
                  </a:lnTo>
                  <a:lnTo>
                    <a:pt x="17" y="2"/>
                  </a:lnTo>
                  <a:lnTo>
                    <a:pt x="16" y="3"/>
                  </a:lnTo>
                  <a:lnTo>
                    <a:pt x="14" y="3"/>
                  </a:lnTo>
                  <a:lnTo>
                    <a:pt x="14" y="2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2" y="6"/>
                  </a:lnTo>
                  <a:lnTo>
                    <a:pt x="10" y="5"/>
                  </a:lnTo>
                  <a:lnTo>
                    <a:pt x="11" y="3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8" y="1"/>
                  </a:lnTo>
                  <a:lnTo>
                    <a:pt x="7" y="2"/>
                  </a:lnTo>
                  <a:lnTo>
                    <a:pt x="6" y="3"/>
                  </a:lnTo>
                  <a:lnTo>
                    <a:pt x="7" y="5"/>
                  </a:lnTo>
                  <a:lnTo>
                    <a:pt x="8" y="3"/>
                  </a:lnTo>
                  <a:lnTo>
                    <a:pt x="10" y="3"/>
                  </a:lnTo>
                  <a:lnTo>
                    <a:pt x="10" y="5"/>
                  </a:lnTo>
                  <a:lnTo>
                    <a:pt x="8" y="6"/>
                  </a:lnTo>
                  <a:lnTo>
                    <a:pt x="8" y="7"/>
                  </a:lnTo>
                  <a:lnTo>
                    <a:pt x="7" y="7"/>
                  </a:lnTo>
                  <a:lnTo>
                    <a:pt x="6" y="8"/>
                  </a:lnTo>
                  <a:lnTo>
                    <a:pt x="5" y="7"/>
                  </a:lnTo>
                  <a:lnTo>
                    <a:pt x="4" y="7"/>
                  </a:lnTo>
                  <a:lnTo>
                    <a:pt x="2" y="8"/>
                  </a:lnTo>
                  <a:lnTo>
                    <a:pt x="1" y="9"/>
                  </a:lnTo>
                  <a:lnTo>
                    <a:pt x="1" y="11"/>
                  </a:lnTo>
                  <a:lnTo>
                    <a:pt x="0" y="13"/>
                  </a:lnTo>
                  <a:lnTo>
                    <a:pt x="1" y="13"/>
                  </a:lnTo>
                  <a:lnTo>
                    <a:pt x="2" y="11"/>
                  </a:lnTo>
                  <a:lnTo>
                    <a:pt x="4" y="11"/>
                  </a:lnTo>
                  <a:lnTo>
                    <a:pt x="5" y="11"/>
                  </a:lnTo>
                  <a:lnTo>
                    <a:pt x="6" y="9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11"/>
                  </a:lnTo>
                  <a:lnTo>
                    <a:pt x="8" y="13"/>
                  </a:lnTo>
                  <a:lnTo>
                    <a:pt x="8" y="14"/>
                  </a:lnTo>
                  <a:lnTo>
                    <a:pt x="8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56" name="Freeform 2233">
              <a:extLst>
                <a:ext uri="{FF2B5EF4-FFF2-40B4-BE49-F238E27FC236}">
                  <a16:creationId xmlns:a16="http://schemas.microsoft.com/office/drawing/2014/main" id="{A9F338E5-C8BA-C27C-80FA-76C6638BC8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9864" y="1403350"/>
              <a:ext cx="60325" cy="63500"/>
            </a:xfrm>
            <a:custGeom>
              <a:avLst/>
              <a:gdLst>
                <a:gd name="T0" fmla="*/ 28 w 38"/>
                <a:gd name="T1" fmla="*/ 0 h 40"/>
                <a:gd name="T2" fmla="*/ 21 w 38"/>
                <a:gd name="T3" fmla="*/ 8 h 40"/>
                <a:gd name="T4" fmla="*/ 20 w 38"/>
                <a:gd name="T5" fmla="*/ 11 h 40"/>
                <a:gd name="T6" fmla="*/ 18 w 38"/>
                <a:gd name="T7" fmla="*/ 20 h 40"/>
                <a:gd name="T8" fmla="*/ 18 w 38"/>
                <a:gd name="T9" fmla="*/ 24 h 40"/>
                <a:gd name="T10" fmla="*/ 17 w 38"/>
                <a:gd name="T11" fmla="*/ 27 h 40"/>
                <a:gd name="T12" fmla="*/ 14 w 38"/>
                <a:gd name="T13" fmla="*/ 30 h 40"/>
                <a:gd name="T14" fmla="*/ 10 w 38"/>
                <a:gd name="T15" fmla="*/ 32 h 40"/>
                <a:gd name="T16" fmla="*/ 6 w 38"/>
                <a:gd name="T17" fmla="*/ 34 h 40"/>
                <a:gd name="T18" fmla="*/ 3 w 38"/>
                <a:gd name="T19" fmla="*/ 36 h 40"/>
                <a:gd name="T20" fmla="*/ 0 w 38"/>
                <a:gd name="T21" fmla="*/ 38 h 40"/>
                <a:gd name="T22" fmla="*/ 0 w 38"/>
                <a:gd name="T23" fmla="*/ 39 h 40"/>
                <a:gd name="T24" fmla="*/ 3 w 38"/>
                <a:gd name="T25" fmla="*/ 40 h 40"/>
                <a:gd name="T26" fmla="*/ 6 w 38"/>
                <a:gd name="T27" fmla="*/ 40 h 40"/>
                <a:gd name="T28" fmla="*/ 10 w 38"/>
                <a:gd name="T29" fmla="*/ 38 h 40"/>
                <a:gd name="T30" fmla="*/ 14 w 38"/>
                <a:gd name="T31" fmla="*/ 35 h 40"/>
                <a:gd name="T32" fmla="*/ 18 w 38"/>
                <a:gd name="T33" fmla="*/ 33 h 40"/>
                <a:gd name="T34" fmla="*/ 23 w 38"/>
                <a:gd name="T35" fmla="*/ 28 h 40"/>
                <a:gd name="T36" fmla="*/ 27 w 38"/>
                <a:gd name="T37" fmla="*/ 24 h 40"/>
                <a:gd name="T38" fmla="*/ 30 w 38"/>
                <a:gd name="T39" fmla="*/ 20 h 40"/>
                <a:gd name="T40" fmla="*/ 32 w 38"/>
                <a:gd name="T41" fmla="*/ 15 h 40"/>
                <a:gd name="T42" fmla="*/ 33 w 38"/>
                <a:gd name="T43" fmla="*/ 12 h 40"/>
                <a:gd name="T44" fmla="*/ 35 w 38"/>
                <a:gd name="T45" fmla="*/ 10 h 40"/>
                <a:gd name="T46" fmla="*/ 38 w 38"/>
                <a:gd name="T47" fmla="*/ 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8" h="40">
                  <a:moveTo>
                    <a:pt x="28" y="0"/>
                  </a:moveTo>
                  <a:lnTo>
                    <a:pt x="21" y="8"/>
                  </a:lnTo>
                  <a:lnTo>
                    <a:pt x="20" y="11"/>
                  </a:lnTo>
                  <a:lnTo>
                    <a:pt x="18" y="20"/>
                  </a:lnTo>
                  <a:lnTo>
                    <a:pt x="18" y="24"/>
                  </a:lnTo>
                  <a:lnTo>
                    <a:pt x="17" y="27"/>
                  </a:lnTo>
                  <a:lnTo>
                    <a:pt x="14" y="30"/>
                  </a:lnTo>
                  <a:lnTo>
                    <a:pt x="10" y="32"/>
                  </a:lnTo>
                  <a:lnTo>
                    <a:pt x="6" y="34"/>
                  </a:lnTo>
                  <a:lnTo>
                    <a:pt x="3" y="36"/>
                  </a:lnTo>
                  <a:lnTo>
                    <a:pt x="0" y="38"/>
                  </a:lnTo>
                  <a:lnTo>
                    <a:pt x="0" y="39"/>
                  </a:lnTo>
                  <a:lnTo>
                    <a:pt x="3" y="40"/>
                  </a:lnTo>
                  <a:lnTo>
                    <a:pt x="6" y="40"/>
                  </a:lnTo>
                  <a:lnTo>
                    <a:pt x="10" y="38"/>
                  </a:lnTo>
                  <a:lnTo>
                    <a:pt x="14" y="35"/>
                  </a:lnTo>
                  <a:lnTo>
                    <a:pt x="18" y="33"/>
                  </a:lnTo>
                  <a:lnTo>
                    <a:pt x="23" y="28"/>
                  </a:lnTo>
                  <a:lnTo>
                    <a:pt x="27" y="24"/>
                  </a:lnTo>
                  <a:lnTo>
                    <a:pt x="30" y="20"/>
                  </a:lnTo>
                  <a:lnTo>
                    <a:pt x="32" y="15"/>
                  </a:lnTo>
                  <a:lnTo>
                    <a:pt x="33" y="12"/>
                  </a:lnTo>
                  <a:lnTo>
                    <a:pt x="35" y="10"/>
                  </a:lnTo>
                  <a:lnTo>
                    <a:pt x="38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57" name="Freeform 2234">
              <a:extLst>
                <a:ext uri="{FF2B5EF4-FFF2-40B4-BE49-F238E27FC236}">
                  <a16:creationId xmlns:a16="http://schemas.microsoft.com/office/drawing/2014/main" id="{C73E56AF-76EC-1386-C717-6061BCEB8F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6451" y="1379538"/>
              <a:ext cx="42863" cy="26988"/>
            </a:xfrm>
            <a:custGeom>
              <a:avLst/>
              <a:gdLst>
                <a:gd name="T0" fmla="*/ 0 w 27"/>
                <a:gd name="T1" fmla="*/ 0 h 17"/>
                <a:gd name="T2" fmla="*/ 3 w 27"/>
                <a:gd name="T3" fmla="*/ 1 h 17"/>
                <a:gd name="T4" fmla="*/ 8 w 27"/>
                <a:gd name="T5" fmla="*/ 3 h 17"/>
                <a:gd name="T6" fmla="*/ 12 w 27"/>
                <a:gd name="T7" fmla="*/ 6 h 17"/>
                <a:gd name="T8" fmla="*/ 17 w 27"/>
                <a:gd name="T9" fmla="*/ 12 h 17"/>
                <a:gd name="T10" fmla="*/ 21 w 27"/>
                <a:gd name="T11" fmla="*/ 17 h 17"/>
                <a:gd name="T12" fmla="*/ 24 w 27"/>
                <a:gd name="T13" fmla="*/ 17 h 17"/>
                <a:gd name="T14" fmla="*/ 26 w 27"/>
                <a:gd name="T15" fmla="*/ 17 h 17"/>
                <a:gd name="T16" fmla="*/ 27 w 27"/>
                <a:gd name="T1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7">
                  <a:moveTo>
                    <a:pt x="0" y="0"/>
                  </a:moveTo>
                  <a:lnTo>
                    <a:pt x="3" y="1"/>
                  </a:lnTo>
                  <a:lnTo>
                    <a:pt x="8" y="3"/>
                  </a:lnTo>
                  <a:lnTo>
                    <a:pt x="12" y="6"/>
                  </a:lnTo>
                  <a:lnTo>
                    <a:pt x="17" y="12"/>
                  </a:lnTo>
                  <a:lnTo>
                    <a:pt x="21" y="17"/>
                  </a:lnTo>
                  <a:lnTo>
                    <a:pt x="24" y="17"/>
                  </a:lnTo>
                  <a:lnTo>
                    <a:pt x="26" y="17"/>
                  </a:lnTo>
                  <a:lnTo>
                    <a:pt x="27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58" name="Freeform 2235">
              <a:extLst>
                <a:ext uri="{FF2B5EF4-FFF2-40B4-BE49-F238E27FC236}">
                  <a16:creationId xmlns:a16="http://schemas.microsoft.com/office/drawing/2014/main" id="{9D5B8EE7-D1DC-0AAF-F030-21ADE03B6E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4814" y="1431925"/>
              <a:ext cx="22225" cy="19050"/>
            </a:xfrm>
            <a:custGeom>
              <a:avLst/>
              <a:gdLst>
                <a:gd name="T0" fmla="*/ 14 w 14"/>
                <a:gd name="T1" fmla="*/ 12 h 12"/>
                <a:gd name="T2" fmla="*/ 11 w 14"/>
                <a:gd name="T3" fmla="*/ 11 h 12"/>
                <a:gd name="T4" fmla="*/ 9 w 14"/>
                <a:gd name="T5" fmla="*/ 9 h 12"/>
                <a:gd name="T6" fmla="*/ 5 w 14"/>
                <a:gd name="T7" fmla="*/ 6 h 12"/>
                <a:gd name="T8" fmla="*/ 3 w 14"/>
                <a:gd name="T9" fmla="*/ 5 h 12"/>
                <a:gd name="T10" fmla="*/ 1 w 14"/>
                <a:gd name="T11" fmla="*/ 4 h 12"/>
                <a:gd name="T12" fmla="*/ 0 w 14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14" y="12"/>
                  </a:moveTo>
                  <a:lnTo>
                    <a:pt x="11" y="11"/>
                  </a:lnTo>
                  <a:lnTo>
                    <a:pt x="9" y="9"/>
                  </a:lnTo>
                  <a:lnTo>
                    <a:pt x="5" y="6"/>
                  </a:lnTo>
                  <a:lnTo>
                    <a:pt x="3" y="5"/>
                  </a:lnTo>
                  <a:lnTo>
                    <a:pt x="1" y="4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59" name="Line 2236">
              <a:extLst>
                <a:ext uri="{FF2B5EF4-FFF2-40B4-BE49-F238E27FC236}">
                  <a16:creationId xmlns:a16="http://schemas.microsoft.com/office/drawing/2014/main" id="{5599FFCB-AEE7-DC19-C03A-5E8010BD8B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37039" y="1450975"/>
              <a:ext cx="1588" cy="317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60" name="Freeform 2237">
              <a:extLst>
                <a:ext uri="{FF2B5EF4-FFF2-40B4-BE49-F238E27FC236}">
                  <a16:creationId xmlns:a16="http://schemas.microsoft.com/office/drawing/2014/main" id="{B567FC0C-E39F-05D6-521F-9C7FDD9F9A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1351" y="1427163"/>
              <a:ext cx="14288" cy="3175"/>
            </a:xfrm>
            <a:custGeom>
              <a:avLst/>
              <a:gdLst>
                <a:gd name="T0" fmla="*/ 8 w 9"/>
                <a:gd name="T1" fmla="*/ 2 h 2"/>
                <a:gd name="T2" fmla="*/ 9 w 9"/>
                <a:gd name="T3" fmla="*/ 1 h 2"/>
                <a:gd name="T4" fmla="*/ 9 w 9"/>
                <a:gd name="T5" fmla="*/ 0 h 2"/>
                <a:gd name="T6" fmla="*/ 6 w 9"/>
                <a:gd name="T7" fmla="*/ 0 h 2"/>
                <a:gd name="T8" fmla="*/ 0 w 9"/>
                <a:gd name="T9" fmla="*/ 0 h 2"/>
                <a:gd name="T10" fmla="*/ 0 w 9"/>
                <a:gd name="T11" fmla="*/ 1 h 2"/>
                <a:gd name="T12" fmla="*/ 5 w 9"/>
                <a:gd name="T13" fmla="*/ 2 h 2"/>
                <a:gd name="T14" fmla="*/ 8 w 9"/>
                <a:gd name="T1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2">
                  <a:moveTo>
                    <a:pt x="8" y="2"/>
                  </a:moveTo>
                  <a:lnTo>
                    <a:pt x="9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5" y="2"/>
                  </a:lnTo>
                  <a:lnTo>
                    <a:pt x="8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61" name="Freeform 2238">
              <a:extLst>
                <a:ext uri="{FF2B5EF4-FFF2-40B4-BE49-F238E27FC236}">
                  <a16:creationId xmlns:a16="http://schemas.microsoft.com/office/drawing/2014/main" id="{E56AF635-88AC-F706-D618-1A23AFF976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8626" y="1454150"/>
              <a:ext cx="1588" cy="3175"/>
            </a:xfrm>
            <a:custGeom>
              <a:avLst/>
              <a:gdLst>
                <a:gd name="T0" fmla="*/ 1 w 1"/>
                <a:gd name="T1" fmla="*/ 2 h 2"/>
                <a:gd name="T2" fmla="*/ 0 w 1"/>
                <a:gd name="T3" fmla="*/ 1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0" y="1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62" name="Freeform 2239">
              <a:extLst>
                <a:ext uri="{FF2B5EF4-FFF2-40B4-BE49-F238E27FC236}">
                  <a16:creationId xmlns:a16="http://schemas.microsoft.com/office/drawing/2014/main" id="{13314348-F4DF-0C39-8B37-9DDC668595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3101" y="1411288"/>
              <a:ext cx="9525" cy="20638"/>
            </a:xfrm>
            <a:custGeom>
              <a:avLst/>
              <a:gdLst>
                <a:gd name="T0" fmla="*/ 0 w 6"/>
                <a:gd name="T1" fmla="*/ 13 h 13"/>
                <a:gd name="T2" fmla="*/ 0 w 6"/>
                <a:gd name="T3" fmla="*/ 12 h 13"/>
                <a:gd name="T4" fmla="*/ 0 w 6"/>
                <a:gd name="T5" fmla="*/ 11 h 13"/>
                <a:gd name="T6" fmla="*/ 0 w 6"/>
                <a:gd name="T7" fmla="*/ 10 h 13"/>
                <a:gd name="T8" fmla="*/ 0 w 6"/>
                <a:gd name="T9" fmla="*/ 9 h 13"/>
                <a:gd name="T10" fmla="*/ 1 w 6"/>
                <a:gd name="T11" fmla="*/ 7 h 13"/>
                <a:gd name="T12" fmla="*/ 2 w 6"/>
                <a:gd name="T13" fmla="*/ 6 h 13"/>
                <a:gd name="T14" fmla="*/ 2 w 6"/>
                <a:gd name="T15" fmla="*/ 5 h 13"/>
                <a:gd name="T16" fmla="*/ 3 w 6"/>
                <a:gd name="T17" fmla="*/ 4 h 13"/>
                <a:gd name="T18" fmla="*/ 3 w 6"/>
                <a:gd name="T19" fmla="*/ 3 h 13"/>
                <a:gd name="T20" fmla="*/ 4 w 6"/>
                <a:gd name="T21" fmla="*/ 1 h 13"/>
                <a:gd name="T22" fmla="*/ 6 w 6"/>
                <a:gd name="T23" fmla="*/ 1 h 13"/>
                <a:gd name="T24" fmla="*/ 6 w 6"/>
                <a:gd name="T2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" h="13">
                  <a:moveTo>
                    <a:pt x="0" y="13"/>
                  </a:moveTo>
                  <a:lnTo>
                    <a:pt x="0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1" y="7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3" y="3"/>
                  </a:lnTo>
                  <a:lnTo>
                    <a:pt x="4" y="1"/>
                  </a:lnTo>
                  <a:lnTo>
                    <a:pt x="6" y="1"/>
                  </a:lnTo>
                  <a:lnTo>
                    <a:pt x="6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63" name="Line 2240">
              <a:extLst>
                <a:ext uri="{FF2B5EF4-FFF2-40B4-BE49-F238E27FC236}">
                  <a16:creationId xmlns:a16="http://schemas.microsoft.com/office/drawing/2014/main" id="{DCBF01D5-95E9-2132-35A4-04B314BEBD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40214" y="1457325"/>
              <a:ext cx="31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64" name="Freeform 2241">
              <a:extLst>
                <a:ext uri="{FF2B5EF4-FFF2-40B4-BE49-F238E27FC236}">
                  <a16:creationId xmlns:a16="http://schemas.microsoft.com/office/drawing/2014/main" id="{69D3ECE3-A149-2A89-5FCB-4E4767DE83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8414" y="1447800"/>
              <a:ext cx="11113" cy="3175"/>
            </a:xfrm>
            <a:custGeom>
              <a:avLst/>
              <a:gdLst>
                <a:gd name="T0" fmla="*/ 7 w 7"/>
                <a:gd name="T1" fmla="*/ 2 h 2"/>
                <a:gd name="T2" fmla="*/ 1 w 7"/>
                <a:gd name="T3" fmla="*/ 0 h 2"/>
                <a:gd name="T4" fmla="*/ 0 w 7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2">
                  <a:moveTo>
                    <a:pt x="7" y="2"/>
                  </a:move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65" name="Freeform 2242">
              <a:extLst>
                <a:ext uri="{FF2B5EF4-FFF2-40B4-BE49-F238E27FC236}">
                  <a16:creationId xmlns:a16="http://schemas.microsoft.com/office/drawing/2014/main" id="{F90656D7-37B1-F27A-564B-1CFF94909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7364" y="1524000"/>
              <a:ext cx="20638" cy="11113"/>
            </a:xfrm>
            <a:custGeom>
              <a:avLst/>
              <a:gdLst>
                <a:gd name="T0" fmla="*/ 13 w 13"/>
                <a:gd name="T1" fmla="*/ 7 h 7"/>
                <a:gd name="T2" fmla="*/ 10 w 13"/>
                <a:gd name="T3" fmla="*/ 6 h 7"/>
                <a:gd name="T4" fmla="*/ 4 w 13"/>
                <a:gd name="T5" fmla="*/ 4 h 7"/>
                <a:gd name="T6" fmla="*/ 0 w 13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7">
                  <a:moveTo>
                    <a:pt x="13" y="7"/>
                  </a:moveTo>
                  <a:lnTo>
                    <a:pt x="10" y="6"/>
                  </a:lnTo>
                  <a:lnTo>
                    <a:pt x="4" y="4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66" name="Line 2243">
              <a:extLst>
                <a:ext uri="{FF2B5EF4-FFF2-40B4-BE49-F238E27FC236}">
                  <a16:creationId xmlns:a16="http://schemas.microsoft.com/office/drawing/2014/main" id="{8BD5B624-7169-26F0-905E-AFBC236DC4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13339" y="1833563"/>
              <a:ext cx="4763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67" name="Freeform 2244">
              <a:extLst>
                <a:ext uri="{FF2B5EF4-FFF2-40B4-BE49-F238E27FC236}">
                  <a16:creationId xmlns:a16="http://schemas.microsoft.com/office/drawing/2014/main" id="{694BAEBB-A63D-B23F-6FE8-CE358F7569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7864" y="1068388"/>
              <a:ext cx="271463" cy="349250"/>
            </a:xfrm>
            <a:custGeom>
              <a:avLst/>
              <a:gdLst>
                <a:gd name="T0" fmla="*/ 150 w 171"/>
                <a:gd name="T1" fmla="*/ 214 h 220"/>
                <a:gd name="T2" fmla="*/ 166 w 171"/>
                <a:gd name="T3" fmla="*/ 207 h 220"/>
                <a:gd name="T4" fmla="*/ 167 w 171"/>
                <a:gd name="T5" fmla="*/ 202 h 220"/>
                <a:gd name="T6" fmla="*/ 170 w 171"/>
                <a:gd name="T7" fmla="*/ 186 h 220"/>
                <a:gd name="T8" fmla="*/ 162 w 171"/>
                <a:gd name="T9" fmla="*/ 181 h 220"/>
                <a:gd name="T10" fmla="*/ 125 w 171"/>
                <a:gd name="T11" fmla="*/ 169 h 220"/>
                <a:gd name="T12" fmla="*/ 112 w 171"/>
                <a:gd name="T13" fmla="*/ 143 h 220"/>
                <a:gd name="T14" fmla="*/ 81 w 171"/>
                <a:gd name="T15" fmla="*/ 35 h 220"/>
                <a:gd name="T16" fmla="*/ 78 w 171"/>
                <a:gd name="T17" fmla="*/ 27 h 220"/>
                <a:gd name="T18" fmla="*/ 77 w 171"/>
                <a:gd name="T19" fmla="*/ 21 h 220"/>
                <a:gd name="T20" fmla="*/ 72 w 171"/>
                <a:gd name="T21" fmla="*/ 27 h 220"/>
                <a:gd name="T22" fmla="*/ 66 w 171"/>
                <a:gd name="T23" fmla="*/ 32 h 220"/>
                <a:gd name="T24" fmla="*/ 77 w 171"/>
                <a:gd name="T25" fmla="*/ 33 h 220"/>
                <a:gd name="T26" fmla="*/ 67 w 171"/>
                <a:gd name="T27" fmla="*/ 41 h 220"/>
                <a:gd name="T28" fmla="*/ 76 w 171"/>
                <a:gd name="T29" fmla="*/ 40 h 220"/>
                <a:gd name="T30" fmla="*/ 60 w 171"/>
                <a:gd name="T31" fmla="*/ 82 h 220"/>
                <a:gd name="T32" fmla="*/ 67 w 171"/>
                <a:gd name="T33" fmla="*/ 118 h 220"/>
                <a:gd name="T34" fmla="*/ 42 w 171"/>
                <a:gd name="T35" fmla="*/ 124 h 220"/>
                <a:gd name="T36" fmla="*/ 17 w 171"/>
                <a:gd name="T37" fmla="*/ 144 h 220"/>
                <a:gd name="T38" fmla="*/ 0 w 171"/>
                <a:gd name="T39" fmla="*/ 174 h 220"/>
                <a:gd name="T40" fmla="*/ 22 w 171"/>
                <a:gd name="T41" fmla="*/ 167 h 220"/>
                <a:gd name="T42" fmla="*/ 51 w 171"/>
                <a:gd name="T43" fmla="*/ 163 h 220"/>
                <a:gd name="T44" fmla="*/ 105 w 171"/>
                <a:gd name="T45" fmla="*/ 133 h 220"/>
                <a:gd name="T46" fmla="*/ 117 w 171"/>
                <a:gd name="T47" fmla="*/ 164 h 220"/>
                <a:gd name="T48" fmla="*/ 132 w 171"/>
                <a:gd name="T49" fmla="*/ 179 h 220"/>
                <a:gd name="T50" fmla="*/ 158 w 171"/>
                <a:gd name="T51" fmla="*/ 184 h 220"/>
                <a:gd name="T52" fmla="*/ 153 w 171"/>
                <a:gd name="T53" fmla="*/ 185 h 220"/>
                <a:gd name="T54" fmla="*/ 126 w 171"/>
                <a:gd name="T55" fmla="*/ 178 h 220"/>
                <a:gd name="T56" fmla="*/ 89 w 171"/>
                <a:gd name="T57" fmla="*/ 186 h 220"/>
                <a:gd name="T58" fmla="*/ 84 w 171"/>
                <a:gd name="T59" fmla="*/ 195 h 220"/>
                <a:gd name="T60" fmla="*/ 96 w 171"/>
                <a:gd name="T61" fmla="*/ 189 h 220"/>
                <a:gd name="T62" fmla="*/ 95 w 171"/>
                <a:gd name="T63" fmla="*/ 191 h 220"/>
                <a:gd name="T64" fmla="*/ 92 w 171"/>
                <a:gd name="T65" fmla="*/ 199 h 220"/>
                <a:gd name="T66" fmla="*/ 99 w 171"/>
                <a:gd name="T67" fmla="*/ 193 h 220"/>
                <a:gd name="T68" fmla="*/ 123 w 171"/>
                <a:gd name="T69" fmla="*/ 181 h 220"/>
                <a:gd name="T70" fmla="*/ 99 w 171"/>
                <a:gd name="T71" fmla="*/ 196 h 220"/>
                <a:gd name="T72" fmla="*/ 102 w 171"/>
                <a:gd name="T73" fmla="*/ 199 h 220"/>
                <a:gd name="T74" fmla="*/ 130 w 171"/>
                <a:gd name="T75" fmla="*/ 186 h 220"/>
                <a:gd name="T76" fmla="*/ 104 w 171"/>
                <a:gd name="T77" fmla="*/ 199 h 220"/>
                <a:gd name="T78" fmla="*/ 105 w 171"/>
                <a:gd name="T79" fmla="*/ 204 h 220"/>
                <a:gd name="T80" fmla="*/ 107 w 171"/>
                <a:gd name="T81" fmla="*/ 213 h 220"/>
                <a:gd name="T82" fmla="*/ 116 w 171"/>
                <a:gd name="T83" fmla="*/ 198 h 220"/>
                <a:gd name="T84" fmla="*/ 124 w 171"/>
                <a:gd name="T85" fmla="*/ 197 h 220"/>
                <a:gd name="T86" fmla="*/ 116 w 171"/>
                <a:gd name="T87" fmla="*/ 201 h 220"/>
                <a:gd name="T88" fmla="*/ 111 w 171"/>
                <a:gd name="T89" fmla="*/ 213 h 220"/>
                <a:gd name="T90" fmla="*/ 114 w 171"/>
                <a:gd name="T91" fmla="*/ 216 h 220"/>
                <a:gd name="T92" fmla="*/ 117 w 171"/>
                <a:gd name="T93" fmla="*/ 208 h 220"/>
                <a:gd name="T94" fmla="*/ 123 w 171"/>
                <a:gd name="T95" fmla="*/ 208 h 220"/>
                <a:gd name="T96" fmla="*/ 150 w 171"/>
                <a:gd name="T97" fmla="*/ 205 h 220"/>
                <a:gd name="T98" fmla="*/ 137 w 171"/>
                <a:gd name="T99" fmla="*/ 211 h 220"/>
                <a:gd name="T100" fmla="*/ 118 w 171"/>
                <a:gd name="T101" fmla="*/ 211 h 220"/>
                <a:gd name="T102" fmla="*/ 117 w 171"/>
                <a:gd name="T103" fmla="*/ 217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71" h="220">
                  <a:moveTo>
                    <a:pt x="134" y="220"/>
                  </a:moveTo>
                  <a:lnTo>
                    <a:pt x="138" y="219"/>
                  </a:lnTo>
                  <a:lnTo>
                    <a:pt x="143" y="216"/>
                  </a:lnTo>
                  <a:lnTo>
                    <a:pt x="147" y="215"/>
                  </a:lnTo>
                  <a:lnTo>
                    <a:pt x="150" y="214"/>
                  </a:lnTo>
                  <a:lnTo>
                    <a:pt x="153" y="214"/>
                  </a:lnTo>
                  <a:lnTo>
                    <a:pt x="158" y="213"/>
                  </a:lnTo>
                  <a:lnTo>
                    <a:pt x="161" y="210"/>
                  </a:lnTo>
                  <a:lnTo>
                    <a:pt x="164" y="209"/>
                  </a:lnTo>
                  <a:lnTo>
                    <a:pt x="166" y="207"/>
                  </a:lnTo>
                  <a:lnTo>
                    <a:pt x="166" y="205"/>
                  </a:lnTo>
                  <a:lnTo>
                    <a:pt x="165" y="203"/>
                  </a:lnTo>
                  <a:lnTo>
                    <a:pt x="166" y="203"/>
                  </a:lnTo>
                  <a:lnTo>
                    <a:pt x="167" y="203"/>
                  </a:lnTo>
                  <a:lnTo>
                    <a:pt x="167" y="202"/>
                  </a:lnTo>
                  <a:lnTo>
                    <a:pt x="167" y="199"/>
                  </a:lnTo>
                  <a:lnTo>
                    <a:pt x="168" y="197"/>
                  </a:lnTo>
                  <a:lnTo>
                    <a:pt x="170" y="193"/>
                  </a:lnTo>
                  <a:lnTo>
                    <a:pt x="171" y="187"/>
                  </a:lnTo>
                  <a:lnTo>
                    <a:pt x="170" y="186"/>
                  </a:lnTo>
                  <a:lnTo>
                    <a:pt x="160" y="185"/>
                  </a:lnTo>
                  <a:lnTo>
                    <a:pt x="160" y="184"/>
                  </a:lnTo>
                  <a:lnTo>
                    <a:pt x="161" y="184"/>
                  </a:lnTo>
                  <a:lnTo>
                    <a:pt x="162" y="184"/>
                  </a:lnTo>
                  <a:lnTo>
                    <a:pt x="162" y="181"/>
                  </a:lnTo>
                  <a:lnTo>
                    <a:pt x="153" y="179"/>
                  </a:lnTo>
                  <a:lnTo>
                    <a:pt x="138" y="177"/>
                  </a:lnTo>
                  <a:lnTo>
                    <a:pt x="134" y="175"/>
                  </a:lnTo>
                  <a:lnTo>
                    <a:pt x="129" y="172"/>
                  </a:lnTo>
                  <a:lnTo>
                    <a:pt x="125" y="169"/>
                  </a:lnTo>
                  <a:lnTo>
                    <a:pt x="123" y="168"/>
                  </a:lnTo>
                  <a:lnTo>
                    <a:pt x="120" y="164"/>
                  </a:lnTo>
                  <a:lnTo>
                    <a:pt x="117" y="160"/>
                  </a:lnTo>
                  <a:lnTo>
                    <a:pt x="116" y="155"/>
                  </a:lnTo>
                  <a:lnTo>
                    <a:pt x="112" y="143"/>
                  </a:lnTo>
                  <a:lnTo>
                    <a:pt x="92" y="56"/>
                  </a:lnTo>
                  <a:lnTo>
                    <a:pt x="77" y="0"/>
                  </a:lnTo>
                  <a:lnTo>
                    <a:pt x="75" y="1"/>
                  </a:lnTo>
                  <a:lnTo>
                    <a:pt x="82" y="35"/>
                  </a:lnTo>
                  <a:lnTo>
                    <a:pt x="81" y="35"/>
                  </a:lnTo>
                  <a:lnTo>
                    <a:pt x="81" y="33"/>
                  </a:lnTo>
                  <a:lnTo>
                    <a:pt x="78" y="33"/>
                  </a:lnTo>
                  <a:lnTo>
                    <a:pt x="78" y="32"/>
                  </a:lnTo>
                  <a:lnTo>
                    <a:pt x="81" y="32"/>
                  </a:lnTo>
                  <a:lnTo>
                    <a:pt x="78" y="27"/>
                  </a:lnTo>
                  <a:lnTo>
                    <a:pt x="77" y="27"/>
                  </a:lnTo>
                  <a:lnTo>
                    <a:pt x="77" y="26"/>
                  </a:lnTo>
                  <a:lnTo>
                    <a:pt x="78" y="26"/>
                  </a:lnTo>
                  <a:lnTo>
                    <a:pt x="78" y="25"/>
                  </a:lnTo>
                  <a:lnTo>
                    <a:pt x="77" y="21"/>
                  </a:lnTo>
                  <a:lnTo>
                    <a:pt x="76" y="20"/>
                  </a:lnTo>
                  <a:lnTo>
                    <a:pt x="65" y="24"/>
                  </a:lnTo>
                  <a:lnTo>
                    <a:pt x="66" y="27"/>
                  </a:lnTo>
                  <a:lnTo>
                    <a:pt x="66" y="29"/>
                  </a:lnTo>
                  <a:lnTo>
                    <a:pt x="72" y="27"/>
                  </a:lnTo>
                  <a:lnTo>
                    <a:pt x="75" y="26"/>
                  </a:lnTo>
                  <a:lnTo>
                    <a:pt x="76" y="27"/>
                  </a:lnTo>
                  <a:lnTo>
                    <a:pt x="66" y="30"/>
                  </a:lnTo>
                  <a:lnTo>
                    <a:pt x="66" y="31"/>
                  </a:lnTo>
                  <a:lnTo>
                    <a:pt x="66" y="32"/>
                  </a:lnTo>
                  <a:lnTo>
                    <a:pt x="66" y="33"/>
                  </a:lnTo>
                  <a:lnTo>
                    <a:pt x="66" y="35"/>
                  </a:lnTo>
                  <a:lnTo>
                    <a:pt x="67" y="35"/>
                  </a:lnTo>
                  <a:lnTo>
                    <a:pt x="77" y="32"/>
                  </a:lnTo>
                  <a:lnTo>
                    <a:pt x="77" y="33"/>
                  </a:lnTo>
                  <a:lnTo>
                    <a:pt x="67" y="36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6" y="41"/>
                  </a:lnTo>
                  <a:lnTo>
                    <a:pt x="67" y="41"/>
                  </a:lnTo>
                  <a:lnTo>
                    <a:pt x="71" y="41"/>
                  </a:lnTo>
                  <a:lnTo>
                    <a:pt x="71" y="40"/>
                  </a:lnTo>
                  <a:lnTo>
                    <a:pt x="84" y="36"/>
                  </a:lnTo>
                  <a:lnTo>
                    <a:pt x="84" y="37"/>
                  </a:lnTo>
                  <a:lnTo>
                    <a:pt x="76" y="40"/>
                  </a:lnTo>
                  <a:lnTo>
                    <a:pt x="72" y="40"/>
                  </a:lnTo>
                  <a:lnTo>
                    <a:pt x="72" y="41"/>
                  </a:lnTo>
                  <a:lnTo>
                    <a:pt x="66" y="61"/>
                  </a:lnTo>
                  <a:lnTo>
                    <a:pt x="64" y="74"/>
                  </a:lnTo>
                  <a:lnTo>
                    <a:pt x="60" y="82"/>
                  </a:lnTo>
                  <a:lnTo>
                    <a:pt x="58" y="88"/>
                  </a:lnTo>
                  <a:lnTo>
                    <a:pt x="57" y="91"/>
                  </a:lnTo>
                  <a:lnTo>
                    <a:pt x="49" y="110"/>
                  </a:lnTo>
                  <a:lnTo>
                    <a:pt x="64" y="116"/>
                  </a:lnTo>
                  <a:lnTo>
                    <a:pt x="67" y="118"/>
                  </a:lnTo>
                  <a:lnTo>
                    <a:pt x="69" y="120"/>
                  </a:lnTo>
                  <a:lnTo>
                    <a:pt x="65" y="119"/>
                  </a:lnTo>
                  <a:lnTo>
                    <a:pt x="49" y="113"/>
                  </a:lnTo>
                  <a:lnTo>
                    <a:pt x="46" y="116"/>
                  </a:lnTo>
                  <a:lnTo>
                    <a:pt x="42" y="124"/>
                  </a:lnTo>
                  <a:lnTo>
                    <a:pt x="40" y="127"/>
                  </a:lnTo>
                  <a:lnTo>
                    <a:pt x="37" y="130"/>
                  </a:lnTo>
                  <a:lnTo>
                    <a:pt x="24" y="136"/>
                  </a:lnTo>
                  <a:lnTo>
                    <a:pt x="19" y="140"/>
                  </a:lnTo>
                  <a:lnTo>
                    <a:pt x="17" y="144"/>
                  </a:lnTo>
                  <a:lnTo>
                    <a:pt x="16" y="146"/>
                  </a:lnTo>
                  <a:lnTo>
                    <a:pt x="11" y="151"/>
                  </a:lnTo>
                  <a:lnTo>
                    <a:pt x="10" y="154"/>
                  </a:lnTo>
                  <a:lnTo>
                    <a:pt x="9" y="157"/>
                  </a:lnTo>
                  <a:lnTo>
                    <a:pt x="0" y="174"/>
                  </a:lnTo>
                  <a:lnTo>
                    <a:pt x="1" y="174"/>
                  </a:lnTo>
                  <a:lnTo>
                    <a:pt x="4" y="174"/>
                  </a:lnTo>
                  <a:lnTo>
                    <a:pt x="9" y="172"/>
                  </a:lnTo>
                  <a:lnTo>
                    <a:pt x="17" y="169"/>
                  </a:lnTo>
                  <a:lnTo>
                    <a:pt x="22" y="167"/>
                  </a:lnTo>
                  <a:lnTo>
                    <a:pt x="29" y="164"/>
                  </a:lnTo>
                  <a:lnTo>
                    <a:pt x="34" y="164"/>
                  </a:lnTo>
                  <a:lnTo>
                    <a:pt x="37" y="164"/>
                  </a:lnTo>
                  <a:lnTo>
                    <a:pt x="46" y="163"/>
                  </a:lnTo>
                  <a:lnTo>
                    <a:pt x="51" y="163"/>
                  </a:lnTo>
                  <a:lnTo>
                    <a:pt x="55" y="163"/>
                  </a:lnTo>
                  <a:lnTo>
                    <a:pt x="60" y="161"/>
                  </a:lnTo>
                  <a:lnTo>
                    <a:pt x="75" y="152"/>
                  </a:lnTo>
                  <a:lnTo>
                    <a:pt x="82" y="146"/>
                  </a:lnTo>
                  <a:lnTo>
                    <a:pt x="105" y="133"/>
                  </a:lnTo>
                  <a:lnTo>
                    <a:pt x="107" y="144"/>
                  </a:lnTo>
                  <a:lnTo>
                    <a:pt x="108" y="146"/>
                  </a:lnTo>
                  <a:lnTo>
                    <a:pt x="111" y="154"/>
                  </a:lnTo>
                  <a:lnTo>
                    <a:pt x="113" y="161"/>
                  </a:lnTo>
                  <a:lnTo>
                    <a:pt x="117" y="164"/>
                  </a:lnTo>
                  <a:lnTo>
                    <a:pt x="120" y="171"/>
                  </a:lnTo>
                  <a:lnTo>
                    <a:pt x="124" y="174"/>
                  </a:lnTo>
                  <a:lnTo>
                    <a:pt x="128" y="177"/>
                  </a:lnTo>
                  <a:lnTo>
                    <a:pt x="130" y="178"/>
                  </a:lnTo>
                  <a:lnTo>
                    <a:pt x="132" y="179"/>
                  </a:lnTo>
                  <a:lnTo>
                    <a:pt x="135" y="180"/>
                  </a:lnTo>
                  <a:lnTo>
                    <a:pt x="140" y="181"/>
                  </a:lnTo>
                  <a:lnTo>
                    <a:pt x="150" y="184"/>
                  </a:lnTo>
                  <a:lnTo>
                    <a:pt x="153" y="184"/>
                  </a:lnTo>
                  <a:lnTo>
                    <a:pt x="158" y="184"/>
                  </a:lnTo>
                  <a:lnTo>
                    <a:pt x="158" y="185"/>
                  </a:lnTo>
                  <a:lnTo>
                    <a:pt x="158" y="189"/>
                  </a:lnTo>
                  <a:lnTo>
                    <a:pt x="156" y="189"/>
                  </a:lnTo>
                  <a:lnTo>
                    <a:pt x="156" y="186"/>
                  </a:lnTo>
                  <a:lnTo>
                    <a:pt x="153" y="185"/>
                  </a:lnTo>
                  <a:lnTo>
                    <a:pt x="143" y="184"/>
                  </a:lnTo>
                  <a:lnTo>
                    <a:pt x="140" y="184"/>
                  </a:lnTo>
                  <a:lnTo>
                    <a:pt x="135" y="183"/>
                  </a:lnTo>
                  <a:lnTo>
                    <a:pt x="131" y="180"/>
                  </a:lnTo>
                  <a:lnTo>
                    <a:pt x="126" y="178"/>
                  </a:lnTo>
                  <a:lnTo>
                    <a:pt x="123" y="175"/>
                  </a:lnTo>
                  <a:lnTo>
                    <a:pt x="119" y="172"/>
                  </a:lnTo>
                  <a:lnTo>
                    <a:pt x="117" y="168"/>
                  </a:lnTo>
                  <a:lnTo>
                    <a:pt x="93" y="183"/>
                  </a:lnTo>
                  <a:lnTo>
                    <a:pt x="89" y="186"/>
                  </a:lnTo>
                  <a:lnTo>
                    <a:pt x="87" y="189"/>
                  </a:lnTo>
                  <a:lnTo>
                    <a:pt x="86" y="191"/>
                  </a:lnTo>
                  <a:lnTo>
                    <a:pt x="84" y="192"/>
                  </a:lnTo>
                  <a:lnTo>
                    <a:pt x="84" y="193"/>
                  </a:lnTo>
                  <a:lnTo>
                    <a:pt x="84" y="195"/>
                  </a:lnTo>
                  <a:lnTo>
                    <a:pt x="86" y="196"/>
                  </a:lnTo>
                  <a:lnTo>
                    <a:pt x="88" y="197"/>
                  </a:lnTo>
                  <a:lnTo>
                    <a:pt x="89" y="195"/>
                  </a:lnTo>
                  <a:lnTo>
                    <a:pt x="93" y="191"/>
                  </a:lnTo>
                  <a:lnTo>
                    <a:pt x="96" y="189"/>
                  </a:lnTo>
                  <a:lnTo>
                    <a:pt x="116" y="175"/>
                  </a:lnTo>
                  <a:lnTo>
                    <a:pt x="118" y="178"/>
                  </a:lnTo>
                  <a:lnTo>
                    <a:pt x="117" y="179"/>
                  </a:lnTo>
                  <a:lnTo>
                    <a:pt x="116" y="178"/>
                  </a:lnTo>
                  <a:lnTo>
                    <a:pt x="95" y="191"/>
                  </a:lnTo>
                  <a:lnTo>
                    <a:pt x="93" y="193"/>
                  </a:lnTo>
                  <a:lnTo>
                    <a:pt x="92" y="195"/>
                  </a:lnTo>
                  <a:lnTo>
                    <a:pt x="90" y="196"/>
                  </a:lnTo>
                  <a:lnTo>
                    <a:pt x="90" y="197"/>
                  </a:lnTo>
                  <a:lnTo>
                    <a:pt x="92" y="199"/>
                  </a:lnTo>
                  <a:lnTo>
                    <a:pt x="93" y="201"/>
                  </a:lnTo>
                  <a:lnTo>
                    <a:pt x="95" y="201"/>
                  </a:lnTo>
                  <a:lnTo>
                    <a:pt x="96" y="197"/>
                  </a:lnTo>
                  <a:lnTo>
                    <a:pt x="98" y="196"/>
                  </a:lnTo>
                  <a:lnTo>
                    <a:pt x="99" y="193"/>
                  </a:lnTo>
                  <a:lnTo>
                    <a:pt x="101" y="193"/>
                  </a:lnTo>
                  <a:lnTo>
                    <a:pt x="119" y="181"/>
                  </a:lnTo>
                  <a:lnTo>
                    <a:pt x="118" y="179"/>
                  </a:lnTo>
                  <a:lnTo>
                    <a:pt x="119" y="179"/>
                  </a:lnTo>
                  <a:lnTo>
                    <a:pt x="123" y="181"/>
                  </a:lnTo>
                  <a:lnTo>
                    <a:pt x="122" y="183"/>
                  </a:lnTo>
                  <a:lnTo>
                    <a:pt x="120" y="181"/>
                  </a:lnTo>
                  <a:lnTo>
                    <a:pt x="101" y="193"/>
                  </a:lnTo>
                  <a:lnTo>
                    <a:pt x="100" y="195"/>
                  </a:lnTo>
                  <a:lnTo>
                    <a:pt x="99" y="196"/>
                  </a:lnTo>
                  <a:lnTo>
                    <a:pt x="98" y="197"/>
                  </a:lnTo>
                  <a:lnTo>
                    <a:pt x="98" y="198"/>
                  </a:lnTo>
                  <a:lnTo>
                    <a:pt x="96" y="201"/>
                  </a:lnTo>
                  <a:lnTo>
                    <a:pt x="102" y="202"/>
                  </a:lnTo>
                  <a:lnTo>
                    <a:pt x="102" y="199"/>
                  </a:lnTo>
                  <a:lnTo>
                    <a:pt x="104" y="197"/>
                  </a:lnTo>
                  <a:lnTo>
                    <a:pt x="125" y="185"/>
                  </a:lnTo>
                  <a:lnTo>
                    <a:pt x="124" y="184"/>
                  </a:lnTo>
                  <a:lnTo>
                    <a:pt x="125" y="183"/>
                  </a:lnTo>
                  <a:lnTo>
                    <a:pt x="130" y="186"/>
                  </a:lnTo>
                  <a:lnTo>
                    <a:pt x="129" y="186"/>
                  </a:lnTo>
                  <a:lnTo>
                    <a:pt x="126" y="185"/>
                  </a:lnTo>
                  <a:lnTo>
                    <a:pt x="107" y="197"/>
                  </a:lnTo>
                  <a:lnTo>
                    <a:pt x="105" y="198"/>
                  </a:lnTo>
                  <a:lnTo>
                    <a:pt x="104" y="199"/>
                  </a:lnTo>
                  <a:lnTo>
                    <a:pt x="104" y="201"/>
                  </a:lnTo>
                  <a:lnTo>
                    <a:pt x="104" y="202"/>
                  </a:lnTo>
                  <a:lnTo>
                    <a:pt x="104" y="203"/>
                  </a:lnTo>
                  <a:lnTo>
                    <a:pt x="104" y="204"/>
                  </a:lnTo>
                  <a:lnTo>
                    <a:pt x="105" y="204"/>
                  </a:lnTo>
                  <a:lnTo>
                    <a:pt x="106" y="205"/>
                  </a:lnTo>
                  <a:lnTo>
                    <a:pt x="106" y="208"/>
                  </a:lnTo>
                  <a:lnTo>
                    <a:pt x="106" y="210"/>
                  </a:lnTo>
                  <a:lnTo>
                    <a:pt x="106" y="213"/>
                  </a:lnTo>
                  <a:lnTo>
                    <a:pt x="107" y="213"/>
                  </a:lnTo>
                  <a:lnTo>
                    <a:pt x="108" y="210"/>
                  </a:lnTo>
                  <a:lnTo>
                    <a:pt x="110" y="208"/>
                  </a:lnTo>
                  <a:lnTo>
                    <a:pt x="112" y="201"/>
                  </a:lnTo>
                  <a:lnTo>
                    <a:pt x="114" y="198"/>
                  </a:lnTo>
                  <a:lnTo>
                    <a:pt x="116" y="198"/>
                  </a:lnTo>
                  <a:lnTo>
                    <a:pt x="118" y="198"/>
                  </a:lnTo>
                  <a:lnTo>
                    <a:pt x="130" y="192"/>
                  </a:lnTo>
                  <a:lnTo>
                    <a:pt x="131" y="192"/>
                  </a:lnTo>
                  <a:lnTo>
                    <a:pt x="131" y="193"/>
                  </a:lnTo>
                  <a:lnTo>
                    <a:pt x="124" y="197"/>
                  </a:lnTo>
                  <a:lnTo>
                    <a:pt x="123" y="196"/>
                  </a:lnTo>
                  <a:lnTo>
                    <a:pt x="122" y="197"/>
                  </a:lnTo>
                  <a:lnTo>
                    <a:pt x="123" y="198"/>
                  </a:lnTo>
                  <a:lnTo>
                    <a:pt x="117" y="201"/>
                  </a:lnTo>
                  <a:lnTo>
                    <a:pt x="116" y="201"/>
                  </a:lnTo>
                  <a:lnTo>
                    <a:pt x="114" y="201"/>
                  </a:lnTo>
                  <a:lnTo>
                    <a:pt x="114" y="202"/>
                  </a:lnTo>
                  <a:lnTo>
                    <a:pt x="111" y="210"/>
                  </a:lnTo>
                  <a:lnTo>
                    <a:pt x="112" y="211"/>
                  </a:lnTo>
                  <a:lnTo>
                    <a:pt x="111" y="213"/>
                  </a:lnTo>
                  <a:lnTo>
                    <a:pt x="111" y="214"/>
                  </a:lnTo>
                  <a:lnTo>
                    <a:pt x="111" y="215"/>
                  </a:lnTo>
                  <a:lnTo>
                    <a:pt x="112" y="216"/>
                  </a:lnTo>
                  <a:lnTo>
                    <a:pt x="113" y="216"/>
                  </a:lnTo>
                  <a:lnTo>
                    <a:pt x="114" y="216"/>
                  </a:lnTo>
                  <a:lnTo>
                    <a:pt x="114" y="215"/>
                  </a:lnTo>
                  <a:lnTo>
                    <a:pt x="116" y="211"/>
                  </a:lnTo>
                  <a:lnTo>
                    <a:pt x="117" y="210"/>
                  </a:lnTo>
                  <a:lnTo>
                    <a:pt x="116" y="209"/>
                  </a:lnTo>
                  <a:lnTo>
                    <a:pt x="117" y="208"/>
                  </a:lnTo>
                  <a:lnTo>
                    <a:pt x="118" y="207"/>
                  </a:lnTo>
                  <a:lnTo>
                    <a:pt x="119" y="207"/>
                  </a:lnTo>
                  <a:lnTo>
                    <a:pt x="119" y="208"/>
                  </a:lnTo>
                  <a:lnTo>
                    <a:pt x="122" y="208"/>
                  </a:lnTo>
                  <a:lnTo>
                    <a:pt x="123" y="208"/>
                  </a:lnTo>
                  <a:lnTo>
                    <a:pt x="125" y="209"/>
                  </a:lnTo>
                  <a:lnTo>
                    <a:pt x="131" y="210"/>
                  </a:lnTo>
                  <a:lnTo>
                    <a:pt x="136" y="210"/>
                  </a:lnTo>
                  <a:lnTo>
                    <a:pt x="138" y="209"/>
                  </a:lnTo>
                  <a:lnTo>
                    <a:pt x="150" y="205"/>
                  </a:lnTo>
                  <a:lnTo>
                    <a:pt x="152" y="205"/>
                  </a:lnTo>
                  <a:lnTo>
                    <a:pt x="153" y="207"/>
                  </a:lnTo>
                  <a:lnTo>
                    <a:pt x="152" y="207"/>
                  </a:lnTo>
                  <a:lnTo>
                    <a:pt x="150" y="207"/>
                  </a:lnTo>
                  <a:lnTo>
                    <a:pt x="137" y="211"/>
                  </a:lnTo>
                  <a:lnTo>
                    <a:pt x="134" y="213"/>
                  </a:lnTo>
                  <a:lnTo>
                    <a:pt x="132" y="211"/>
                  </a:lnTo>
                  <a:lnTo>
                    <a:pt x="125" y="211"/>
                  </a:lnTo>
                  <a:lnTo>
                    <a:pt x="120" y="211"/>
                  </a:lnTo>
                  <a:lnTo>
                    <a:pt x="118" y="211"/>
                  </a:lnTo>
                  <a:lnTo>
                    <a:pt x="117" y="213"/>
                  </a:lnTo>
                  <a:lnTo>
                    <a:pt x="117" y="214"/>
                  </a:lnTo>
                  <a:lnTo>
                    <a:pt x="117" y="215"/>
                  </a:lnTo>
                  <a:lnTo>
                    <a:pt x="117" y="216"/>
                  </a:lnTo>
                  <a:lnTo>
                    <a:pt x="117" y="217"/>
                  </a:lnTo>
                  <a:lnTo>
                    <a:pt x="118" y="217"/>
                  </a:lnTo>
                  <a:lnTo>
                    <a:pt x="128" y="220"/>
                  </a:lnTo>
                  <a:lnTo>
                    <a:pt x="131" y="220"/>
                  </a:lnTo>
                  <a:lnTo>
                    <a:pt x="134" y="22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68" name="Freeform 2245">
              <a:extLst>
                <a:ext uri="{FF2B5EF4-FFF2-40B4-BE49-F238E27FC236}">
                  <a16:creationId xmlns:a16="http://schemas.microsoft.com/office/drawing/2014/main" id="{FFCC965F-5A93-FAB5-4E4F-95DC42773E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339" y="1425575"/>
              <a:ext cx="196850" cy="107950"/>
            </a:xfrm>
            <a:custGeom>
              <a:avLst/>
              <a:gdLst>
                <a:gd name="T0" fmla="*/ 0 w 124"/>
                <a:gd name="T1" fmla="*/ 0 h 68"/>
                <a:gd name="T2" fmla="*/ 9 w 124"/>
                <a:gd name="T3" fmla="*/ 10 h 68"/>
                <a:gd name="T4" fmla="*/ 14 w 124"/>
                <a:gd name="T5" fmla="*/ 16 h 68"/>
                <a:gd name="T6" fmla="*/ 17 w 124"/>
                <a:gd name="T7" fmla="*/ 20 h 68"/>
                <a:gd name="T8" fmla="*/ 23 w 124"/>
                <a:gd name="T9" fmla="*/ 25 h 68"/>
                <a:gd name="T10" fmla="*/ 33 w 124"/>
                <a:gd name="T11" fmla="*/ 36 h 68"/>
                <a:gd name="T12" fmla="*/ 42 w 124"/>
                <a:gd name="T13" fmla="*/ 51 h 68"/>
                <a:gd name="T14" fmla="*/ 50 w 124"/>
                <a:gd name="T15" fmla="*/ 57 h 68"/>
                <a:gd name="T16" fmla="*/ 65 w 124"/>
                <a:gd name="T17" fmla="*/ 66 h 68"/>
                <a:gd name="T18" fmla="*/ 69 w 124"/>
                <a:gd name="T19" fmla="*/ 66 h 68"/>
                <a:gd name="T20" fmla="*/ 74 w 124"/>
                <a:gd name="T21" fmla="*/ 66 h 68"/>
                <a:gd name="T22" fmla="*/ 78 w 124"/>
                <a:gd name="T23" fmla="*/ 67 h 68"/>
                <a:gd name="T24" fmla="*/ 82 w 124"/>
                <a:gd name="T25" fmla="*/ 68 h 68"/>
                <a:gd name="T26" fmla="*/ 86 w 124"/>
                <a:gd name="T27" fmla="*/ 68 h 68"/>
                <a:gd name="T28" fmla="*/ 93 w 124"/>
                <a:gd name="T29" fmla="*/ 66 h 68"/>
                <a:gd name="T30" fmla="*/ 113 w 124"/>
                <a:gd name="T31" fmla="*/ 60 h 68"/>
                <a:gd name="T32" fmla="*/ 124 w 124"/>
                <a:gd name="T33" fmla="*/ 55 h 68"/>
                <a:gd name="T34" fmla="*/ 124 w 124"/>
                <a:gd name="T35" fmla="*/ 5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4" h="68">
                  <a:moveTo>
                    <a:pt x="0" y="0"/>
                  </a:moveTo>
                  <a:lnTo>
                    <a:pt x="9" y="10"/>
                  </a:lnTo>
                  <a:lnTo>
                    <a:pt x="14" y="16"/>
                  </a:lnTo>
                  <a:lnTo>
                    <a:pt x="17" y="20"/>
                  </a:lnTo>
                  <a:lnTo>
                    <a:pt x="23" y="25"/>
                  </a:lnTo>
                  <a:lnTo>
                    <a:pt x="33" y="36"/>
                  </a:lnTo>
                  <a:lnTo>
                    <a:pt x="42" y="51"/>
                  </a:lnTo>
                  <a:lnTo>
                    <a:pt x="50" y="57"/>
                  </a:lnTo>
                  <a:lnTo>
                    <a:pt x="65" y="66"/>
                  </a:lnTo>
                  <a:lnTo>
                    <a:pt x="69" y="66"/>
                  </a:lnTo>
                  <a:lnTo>
                    <a:pt x="74" y="66"/>
                  </a:lnTo>
                  <a:lnTo>
                    <a:pt x="78" y="67"/>
                  </a:lnTo>
                  <a:lnTo>
                    <a:pt x="82" y="68"/>
                  </a:lnTo>
                  <a:lnTo>
                    <a:pt x="86" y="68"/>
                  </a:lnTo>
                  <a:lnTo>
                    <a:pt x="93" y="66"/>
                  </a:lnTo>
                  <a:lnTo>
                    <a:pt x="113" y="60"/>
                  </a:lnTo>
                  <a:lnTo>
                    <a:pt x="124" y="55"/>
                  </a:lnTo>
                  <a:lnTo>
                    <a:pt x="124" y="5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69" name="Freeform 2246">
              <a:extLst>
                <a:ext uri="{FF2B5EF4-FFF2-40B4-BE49-F238E27FC236}">
                  <a16:creationId xmlns:a16="http://schemas.microsoft.com/office/drawing/2014/main" id="{330A437A-F73E-3394-821A-1B050F5AE8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8001" y="1535113"/>
              <a:ext cx="15875" cy="0"/>
            </a:xfrm>
            <a:custGeom>
              <a:avLst/>
              <a:gdLst>
                <a:gd name="T0" fmla="*/ 10 w 10"/>
                <a:gd name="T1" fmla="*/ 7 w 10"/>
                <a:gd name="T2" fmla="*/ 4 w 10"/>
                <a:gd name="T3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7" y="0"/>
                  </a:lnTo>
                  <a:lnTo>
                    <a:pt x="4" y="0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70" name="Freeform 2247">
              <a:extLst>
                <a:ext uri="{FF2B5EF4-FFF2-40B4-BE49-F238E27FC236}">
                  <a16:creationId xmlns:a16="http://schemas.microsoft.com/office/drawing/2014/main" id="{7D218C89-D0FB-D273-31F8-520833C4AC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3351" y="1435100"/>
              <a:ext cx="7938" cy="12700"/>
            </a:xfrm>
            <a:custGeom>
              <a:avLst/>
              <a:gdLst>
                <a:gd name="T0" fmla="*/ 5 w 5"/>
                <a:gd name="T1" fmla="*/ 8 h 8"/>
                <a:gd name="T2" fmla="*/ 4 w 5"/>
                <a:gd name="T3" fmla="*/ 0 h 8"/>
                <a:gd name="T4" fmla="*/ 2 w 5"/>
                <a:gd name="T5" fmla="*/ 0 h 8"/>
                <a:gd name="T6" fmla="*/ 0 w 5"/>
                <a:gd name="T7" fmla="*/ 0 h 8"/>
                <a:gd name="T8" fmla="*/ 1 w 5"/>
                <a:gd name="T9" fmla="*/ 8 h 8"/>
                <a:gd name="T10" fmla="*/ 5 w 5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8">
                  <a:moveTo>
                    <a:pt x="5" y="8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1" y="8"/>
                  </a:lnTo>
                  <a:lnTo>
                    <a:pt x="5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71" name="Freeform 2248">
              <a:extLst>
                <a:ext uri="{FF2B5EF4-FFF2-40B4-BE49-F238E27FC236}">
                  <a16:creationId xmlns:a16="http://schemas.microsoft.com/office/drawing/2014/main" id="{79144E42-6A45-FF14-CA35-DB594D8DA4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3876" y="1535113"/>
              <a:ext cx="3175" cy="4763"/>
            </a:xfrm>
            <a:custGeom>
              <a:avLst/>
              <a:gdLst>
                <a:gd name="T0" fmla="*/ 2 w 2"/>
                <a:gd name="T1" fmla="*/ 3 h 3"/>
                <a:gd name="T2" fmla="*/ 0 w 2"/>
                <a:gd name="T3" fmla="*/ 0 h 3"/>
                <a:gd name="T4" fmla="*/ 0 w 2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72" name="Line 2249">
              <a:extLst>
                <a:ext uri="{FF2B5EF4-FFF2-40B4-BE49-F238E27FC236}">
                  <a16:creationId xmlns:a16="http://schemas.microsoft.com/office/drawing/2014/main" id="{68CD38AB-6C88-FA90-E6E9-B3657FC541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37051" y="1539875"/>
              <a:ext cx="1588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73" name="Freeform 2250">
              <a:extLst>
                <a:ext uri="{FF2B5EF4-FFF2-40B4-BE49-F238E27FC236}">
                  <a16:creationId xmlns:a16="http://schemas.microsoft.com/office/drawing/2014/main" id="{334070AF-F5C5-39F1-F509-9788ABF8D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4139" y="1450975"/>
              <a:ext cx="1588" cy="12700"/>
            </a:xfrm>
            <a:custGeom>
              <a:avLst/>
              <a:gdLst>
                <a:gd name="T0" fmla="*/ 0 w 1"/>
                <a:gd name="T1" fmla="*/ 8 h 8"/>
                <a:gd name="T2" fmla="*/ 1 w 1"/>
                <a:gd name="T3" fmla="*/ 3 h 8"/>
                <a:gd name="T4" fmla="*/ 1 w 1"/>
                <a:gd name="T5" fmla="*/ 2 h 8"/>
                <a:gd name="T6" fmla="*/ 0 w 1"/>
                <a:gd name="T7" fmla="*/ 0 h 8"/>
                <a:gd name="T8" fmla="*/ 0 w 1"/>
                <a:gd name="T9" fmla="*/ 2 h 8"/>
                <a:gd name="T10" fmla="*/ 0 w 1"/>
                <a:gd name="T11" fmla="*/ 6 h 8"/>
                <a:gd name="T12" fmla="*/ 0 w 1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8">
                  <a:moveTo>
                    <a:pt x="0" y="8"/>
                  </a:moveTo>
                  <a:lnTo>
                    <a:pt x="1" y="3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74" name="Freeform 2251">
              <a:extLst>
                <a:ext uri="{FF2B5EF4-FFF2-40B4-BE49-F238E27FC236}">
                  <a16:creationId xmlns:a16="http://schemas.microsoft.com/office/drawing/2014/main" id="{AEE5C0CB-3856-73E3-50E4-F1641BE3B2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3814" y="1501775"/>
              <a:ext cx="36513" cy="15875"/>
            </a:xfrm>
            <a:custGeom>
              <a:avLst/>
              <a:gdLst>
                <a:gd name="T0" fmla="*/ 0 w 23"/>
                <a:gd name="T1" fmla="*/ 10 h 10"/>
                <a:gd name="T2" fmla="*/ 23 w 23"/>
                <a:gd name="T3" fmla="*/ 3 h 10"/>
                <a:gd name="T4" fmla="*/ 22 w 23"/>
                <a:gd name="T5" fmla="*/ 0 h 10"/>
                <a:gd name="T6" fmla="*/ 21 w 23"/>
                <a:gd name="T7" fmla="*/ 0 h 10"/>
                <a:gd name="T8" fmla="*/ 15 w 23"/>
                <a:gd name="T9" fmla="*/ 2 h 10"/>
                <a:gd name="T10" fmla="*/ 9 w 23"/>
                <a:gd name="T11" fmla="*/ 4 h 10"/>
                <a:gd name="T12" fmla="*/ 6 w 23"/>
                <a:gd name="T13" fmla="*/ 7 h 10"/>
                <a:gd name="T14" fmla="*/ 3 w 23"/>
                <a:gd name="T15" fmla="*/ 8 h 10"/>
                <a:gd name="T16" fmla="*/ 0 w 23"/>
                <a:gd name="T1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10">
                  <a:moveTo>
                    <a:pt x="0" y="10"/>
                  </a:moveTo>
                  <a:lnTo>
                    <a:pt x="23" y="3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15" y="2"/>
                  </a:lnTo>
                  <a:lnTo>
                    <a:pt x="9" y="4"/>
                  </a:lnTo>
                  <a:lnTo>
                    <a:pt x="6" y="7"/>
                  </a:lnTo>
                  <a:lnTo>
                    <a:pt x="3" y="8"/>
                  </a:lnTo>
                  <a:lnTo>
                    <a:pt x="0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75" name="Freeform 2252">
              <a:extLst>
                <a:ext uri="{FF2B5EF4-FFF2-40B4-BE49-F238E27FC236}">
                  <a16:creationId xmlns:a16="http://schemas.microsoft.com/office/drawing/2014/main" id="{67C0A38C-A7B1-DF7C-4DEA-B6DBA88BCA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9251" y="1447800"/>
              <a:ext cx="82550" cy="58738"/>
            </a:xfrm>
            <a:custGeom>
              <a:avLst/>
              <a:gdLst>
                <a:gd name="T0" fmla="*/ 41 w 52"/>
                <a:gd name="T1" fmla="*/ 30 h 37"/>
                <a:gd name="T2" fmla="*/ 41 w 52"/>
                <a:gd name="T3" fmla="*/ 25 h 37"/>
                <a:gd name="T4" fmla="*/ 42 w 52"/>
                <a:gd name="T5" fmla="*/ 23 h 37"/>
                <a:gd name="T6" fmla="*/ 45 w 52"/>
                <a:gd name="T7" fmla="*/ 23 h 37"/>
                <a:gd name="T8" fmla="*/ 47 w 52"/>
                <a:gd name="T9" fmla="*/ 17 h 37"/>
                <a:gd name="T10" fmla="*/ 49 w 52"/>
                <a:gd name="T11" fmla="*/ 11 h 37"/>
                <a:gd name="T12" fmla="*/ 51 w 52"/>
                <a:gd name="T13" fmla="*/ 8 h 37"/>
                <a:gd name="T14" fmla="*/ 52 w 52"/>
                <a:gd name="T15" fmla="*/ 6 h 37"/>
                <a:gd name="T16" fmla="*/ 47 w 52"/>
                <a:gd name="T17" fmla="*/ 5 h 37"/>
                <a:gd name="T18" fmla="*/ 44 w 52"/>
                <a:gd name="T19" fmla="*/ 4 h 37"/>
                <a:gd name="T20" fmla="*/ 41 w 52"/>
                <a:gd name="T21" fmla="*/ 1 h 37"/>
                <a:gd name="T22" fmla="*/ 36 w 52"/>
                <a:gd name="T23" fmla="*/ 2 h 37"/>
                <a:gd name="T24" fmla="*/ 29 w 52"/>
                <a:gd name="T25" fmla="*/ 1 h 37"/>
                <a:gd name="T26" fmla="*/ 27 w 52"/>
                <a:gd name="T27" fmla="*/ 1 h 37"/>
                <a:gd name="T28" fmla="*/ 26 w 52"/>
                <a:gd name="T29" fmla="*/ 2 h 37"/>
                <a:gd name="T30" fmla="*/ 22 w 52"/>
                <a:gd name="T31" fmla="*/ 6 h 37"/>
                <a:gd name="T32" fmla="*/ 17 w 52"/>
                <a:gd name="T33" fmla="*/ 4 h 37"/>
                <a:gd name="T34" fmla="*/ 12 w 52"/>
                <a:gd name="T35" fmla="*/ 8 h 37"/>
                <a:gd name="T36" fmla="*/ 8 w 52"/>
                <a:gd name="T37" fmla="*/ 12 h 37"/>
                <a:gd name="T38" fmla="*/ 5 w 52"/>
                <a:gd name="T39" fmla="*/ 13 h 37"/>
                <a:gd name="T40" fmla="*/ 8 w 52"/>
                <a:gd name="T41" fmla="*/ 10 h 37"/>
                <a:gd name="T42" fmla="*/ 12 w 52"/>
                <a:gd name="T43" fmla="*/ 6 h 37"/>
                <a:gd name="T44" fmla="*/ 15 w 52"/>
                <a:gd name="T45" fmla="*/ 1 h 37"/>
                <a:gd name="T46" fmla="*/ 11 w 52"/>
                <a:gd name="T47" fmla="*/ 0 h 37"/>
                <a:gd name="T48" fmla="*/ 3 w 52"/>
                <a:gd name="T49" fmla="*/ 4 h 37"/>
                <a:gd name="T50" fmla="*/ 4 w 52"/>
                <a:gd name="T51" fmla="*/ 6 h 37"/>
                <a:gd name="T52" fmla="*/ 3 w 52"/>
                <a:gd name="T53" fmla="*/ 11 h 37"/>
                <a:gd name="T54" fmla="*/ 3 w 52"/>
                <a:gd name="T55" fmla="*/ 12 h 37"/>
                <a:gd name="T56" fmla="*/ 4 w 52"/>
                <a:gd name="T57" fmla="*/ 17 h 37"/>
                <a:gd name="T58" fmla="*/ 8 w 52"/>
                <a:gd name="T59" fmla="*/ 14 h 37"/>
                <a:gd name="T60" fmla="*/ 10 w 52"/>
                <a:gd name="T61" fmla="*/ 12 h 37"/>
                <a:gd name="T62" fmla="*/ 14 w 52"/>
                <a:gd name="T63" fmla="*/ 12 h 37"/>
                <a:gd name="T64" fmla="*/ 16 w 52"/>
                <a:gd name="T65" fmla="*/ 12 h 37"/>
                <a:gd name="T66" fmla="*/ 20 w 52"/>
                <a:gd name="T67" fmla="*/ 11 h 37"/>
                <a:gd name="T68" fmla="*/ 23 w 52"/>
                <a:gd name="T69" fmla="*/ 10 h 37"/>
                <a:gd name="T70" fmla="*/ 27 w 52"/>
                <a:gd name="T71" fmla="*/ 12 h 37"/>
                <a:gd name="T72" fmla="*/ 34 w 52"/>
                <a:gd name="T73" fmla="*/ 7 h 37"/>
                <a:gd name="T74" fmla="*/ 38 w 52"/>
                <a:gd name="T75" fmla="*/ 11 h 37"/>
                <a:gd name="T76" fmla="*/ 40 w 52"/>
                <a:gd name="T77" fmla="*/ 13 h 37"/>
                <a:gd name="T78" fmla="*/ 36 w 52"/>
                <a:gd name="T79" fmla="*/ 18 h 37"/>
                <a:gd name="T80" fmla="*/ 38 w 52"/>
                <a:gd name="T81" fmla="*/ 23 h 37"/>
                <a:gd name="T82" fmla="*/ 40 w 52"/>
                <a:gd name="T83" fmla="*/ 29 h 37"/>
                <a:gd name="T84" fmla="*/ 35 w 52"/>
                <a:gd name="T8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37">
                  <a:moveTo>
                    <a:pt x="35" y="37"/>
                  </a:moveTo>
                  <a:lnTo>
                    <a:pt x="39" y="34"/>
                  </a:lnTo>
                  <a:lnTo>
                    <a:pt x="41" y="30"/>
                  </a:lnTo>
                  <a:lnTo>
                    <a:pt x="42" y="28"/>
                  </a:lnTo>
                  <a:lnTo>
                    <a:pt x="42" y="26"/>
                  </a:lnTo>
                  <a:lnTo>
                    <a:pt x="41" y="25"/>
                  </a:lnTo>
                  <a:lnTo>
                    <a:pt x="42" y="23"/>
                  </a:lnTo>
                  <a:lnTo>
                    <a:pt x="41" y="23"/>
                  </a:lnTo>
                  <a:lnTo>
                    <a:pt x="42" y="23"/>
                  </a:lnTo>
                  <a:lnTo>
                    <a:pt x="44" y="23"/>
                  </a:lnTo>
                  <a:lnTo>
                    <a:pt x="45" y="24"/>
                  </a:lnTo>
                  <a:lnTo>
                    <a:pt x="45" y="23"/>
                  </a:lnTo>
                  <a:lnTo>
                    <a:pt x="46" y="20"/>
                  </a:lnTo>
                  <a:lnTo>
                    <a:pt x="46" y="18"/>
                  </a:lnTo>
                  <a:lnTo>
                    <a:pt x="47" y="17"/>
                  </a:lnTo>
                  <a:lnTo>
                    <a:pt x="46" y="14"/>
                  </a:lnTo>
                  <a:lnTo>
                    <a:pt x="47" y="12"/>
                  </a:lnTo>
                  <a:lnTo>
                    <a:pt x="49" y="11"/>
                  </a:lnTo>
                  <a:lnTo>
                    <a:pt x="50" y="10"/>
                  </a:lnTo>
                  <a:lnTo>
                    <a:pt x="50" y="8"/>
                  </a:lnTo>
                  <a:lnTo>
                    <a:pt x="51" y="8"/>
                  </a:lnTo>
                  <a:lnTo>
                    <a:pt x="52" y="8"/>
                  </a:lnTo>
                  <a:lnTo>
                    <a:pt x="52" y="7"/>
                  </a:lnTo>
                  <a:lnTo>
                    <a:pt x="52" y="6"/>
                  </a:lnTo>
                  <a:lnTo>
                    <a:pt x="50" y="6"/>
                  </a:lnTo>
                  <a:lnTo>
                    <a:pt x="49" y="5"/>
                  </a:lnTo>
                  <a:lnTo>
                    <a:pt x="47" y="5"/>
                  </a:lnTo>
                  <a:lnTo>
                    <a:pt x="46" y="4"/>
                  </a:lnTo>
                  <a:lnTo>
                    <a:pt x="45" y="4"/>
                  </a:lnTo>
                  <a:lnTo>
                    <a:pt x="44" y="4"/>
                  </a:lnTo>
                  <a:lnTo>
                    <a:pt x="42" y="4"/>
                  </a:lnTo>
                  <a:lnTo>
                    <a:pt x="41" y="2"/>
                  </a:lnTo>
                  <a:lnTo>
                    <a:pt x="41" y="1"/>
                  </a:lnTo>
                  <a:lnTo>
                    <a:pt x="40" y="1"/>
                  </a:lnTo>
                  <a:lnTo>
                    <a:pt x="39" y="2"/>
                  </a:lnTo>
                  <a:lnTo>
                    <a:pt x="36" y="2"/>
                  </a:lnTo>
                  <a:lnTo>
                    <a:pt x="35" y="2"/>
                  </a:lnTo>
                  <a:lnTo>
                    <a:pt x="30" y="1"/>
                  </a:lnTo>
                  <a:lnTo>
                    <a:pt x="29" y="1"/>
                  </a:lnTo>
                  <a:lnTo>
                    <a:pt x="29" y="0"/>
                  </a:lnTo>
                  <a:lnTo>
                    <a:pt x="28" y="0"/>
                  </a:lnTo>
                  <a:lnTo>
                    <a:pt x="27" y="1"/>
                  </a:lnTo>
                  <a:lnTo>
                    <a:pt x="28" y="2"/>
                  </a:lnTo>
                  <a:lnTo>
                    <a:pt x="28" y="4"/>
                  </a:lnTo>
                  <a:lnTo>
                    <a:pt x="26" y="2"/>
                  </a:lnTo>
                  <a:lnTo>
                    <a:pt x="24" y="2"/>
                  </a:lnTo>
                  <a:lnTo>
                    <a:pt x="23" y="4"/>
                  </a:lnTo>
                  <a:lnTo>
                    <a:pt x="22" y="6"/>
                  </a:lnTo>
                  <a:lnTo>
                    <a:pt x="21" y="6"/>
                  </a:lnTo>
                  <a:lnTo>
                    <a:pt x="18" y="5"/>
                  </a:lnTo>
                  <a:lnTo>
                    <a:pt x="17" y="4"/>
                  </a:lnTo>
                  <a:lnTo>
                    <a:pt x="16" y="5"/>
                  </a:lnTo>
                  <a:lnTo>
                    <a:pt x="15" y="7"/>
                  </a:lnTo>
                  <a:lnTo>
                    <a:pt x="12" y="8"/>
                  </a:lnTo>
                  <a:lnTo>
                    <a:pt x="11" y="10"/>
                  </a:lnTo>
                  <a:lnTo>
                    <a:pt x="9" y="11"/>
                  </a:lnTo>
                  <a:lnTo>
                    <a:pt x="8" y="12"/>
                  </a:lnTo>
                  <a:lnTo>
                    <a:pt x="6" y="13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5" y="12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9" y="8"/>
                  </a:lnTo>
                  <a:lnTo>
                    <a:pt x="11" y="7"/>
                  </a:lnTo>
                  <a:lnTo>
                    <a:pt x="12" y="6"/>
                  </a:lnTo>
                  <a:lnTo>
                    <a:pt x="14" y="5"/>
                  </a:lnTo>
                  <a:lnTo>
                    <a:pt x="15" y="2"/>
                  </a:lnTo>
                  <a:lnTo>
                    <a:pt x="15" y="1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8" y="4"/>
                  </a:lnTo>
                  <a:lnTo>
                    <a:pt x="6" y="4"/>
                  </a:lnTo>
                  <a:lnTo>
                    <a:pt x="3" y="4"/>
                  </a:lnTo>
                  <a:lnTo>
                    <a:pt x="2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5" y="7"/>
                  </a:lnTo>
                  <a:lnTo>
                    <a:pt x="4" y="10"/>
                  </a:lnTo>
                  <a:lnTo>
                    <a:pt x="3" y="11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3" y="12"/>
                  </a:lnTo>
                  <a:lnTo>
                    <a:pt x="3" y="13"/>
                  </a:lnTo>
                  <a:lnTo>
                    <a:pt x="3" y="16"/>
                  </a:lnTo>
                  <a:lnTo>
                    <a:pt x="4" y="17"/>
                  </a:lnTo>
                  <a:lnTo>
                    <a:pt x="5" y="17"/>
                  </a:lnTo>
                  <a:lnTo>
                    <a:pt x="6" y="16"/>
                  </a:lnTo>
                  <a:lnTo>
                    <a:pt x="8" y="14"/>
                  </a:lnTo>
                  <a:lnTo>
                    <a:pt x="8" y="13"/>
                  </a:lnTo>
                  <a:lnTo>
                    <a:pt x="9" y="12"/>
                  </a:lnTo>
                  <a:lnTo>
                    <a:pt x="10" y="12"/>
                  </a:lnTo>
                  <a:lnTo>
                    <a:pt x="11" y="13"/>
                  </a:lnTo>
                  <a:lnTo>
                    <a:pt x="12" y="13"/>
                  </a:lnTo>
                  <a:lnTo>
                    <a:pt x="14" y="12"/>
                  </a:lnTo>
                  <a:lnTo>
                    <a:pt x="15" y="12"/>
                  </a:lnTo>
                  <a:lnTo>
                    <a:pt x="15" y="12"/>
                  </a:lnTo>
                  <a:lnTo>
                    <a:pt x="16" y="12"/>
                  </a:lnTo>
                  <a:lnTo>
                    <a:pt x="16" y="11"/>
                  </a:lnTo>
                  <a:lnTo>
                    <a:pt x="18" y="11"/>
                  </a:lnTo>
                  <a:lnTo>
                    <a:pt x="20" y="11"/>
                  </a:lnTo>
                  <a:lnTo>
                    <a:pt x="21" y="11"/>
                  </a:lnTo>
                  <a:lnTo>
                    <a:pt x="22" y="8"/>
                  </a:lnTo>
                  <a:lnTo>
                    <a:pt x="23" y="10"/>
                  </a:lnTo>
                  <a:lnTo>
                    <a:pt x="24" y="12"/>
                  </a:lnTo>
                  <a:lnTo>
                    <a:pt x="26" y="12"/>
                  </a:lnTo>
                  <a:lnTo>
                    <a:pt x="27" y="12"/>
                  </a:lnTo>
                  <a:lnTo>
                    <a:pt x="30" y="8"/>
                  </a:lnTo>
                  <a:lnTo>
                    <a:pt x="32" y="7"/>
                  </a:lnTo>
                  <a:lnTo>
                    <a:pt x="34" y="7"/>
                  </a:lnTo>
                  <a:lnTo>
                    <a:pt x="35" y="8"/>
                  </a:lnTo>
                  <a:lnTo>
                    <a:pt x="35" y="10"/>
                  </a:lnTo>
                  <a:lnTo>
                    <a:pt x="38" y="11"/>
                  </a:lnTo>
                  <a:lnTo>
                    <a:pt x="38" y="12"/>
                  </a:lnTo>
                  <a:lnTo>
                    <a:pt x="39" y="13"/>
                  </a:lnTo>
                  <a:lnTo>
                    <a:pt x="40" y="13"/>
                  </a:lnTo>
                  <a:lnTo>
                    <a:pt x="39" y="16"/>
                  </a:lnTo>
                  <a:lnTo>
                    <a:pt x="36" y="17"/>
                  </a:lnTo>
                  <a:lnTo>
                    <a:pt x="36" y="18"/>
                  </a:lnTo>
                  <a:lnTo>
                    <a:pt x="36" y="19"/>
                  </a:lnTo>
                  <a:lnTo>
                    <a:pt x="38" y="20"/>
                  </a:lnTo>
                  <a:lnTo>
                    <a:pt x="38" y="23"/>
                  </a:lnTo>
                  <a:lnTo>
                    <a:pt x="39" y="25"/>
                  </a:lnTo>
                  <a:lnTo>
                    <a:pt x="40" y="26"/>
                  </a:lnTo>
                  <a:lnTo>
                    <a:pt x="40" y="29"/>
                  </a:lnTo>
                  <a:lnTo>
                    <a:pt x="36" y="36"/>
                  </a:lnTo>
                  <a:lnTo>
                    <a:pt x="35" y="37"/>
                  </a:lnTo>
                  <a:lnTo>
                    <a:pt x="35" y="3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76" name="Freeform 2253">
              <a:extLst>
                <a:ext uri="{FF2B5EF4-FFF2-40B4-BE49-F238E27FC236}">
                  <a16:creationId xmlns:a16="http://schemas.microsoft.com/office/drawing/2014/main" id="{B475E27F-D896-0DC0-CB7B-EF49E8A662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6726" y="1498600"/>
              <a:ext cx="3175" cy="4763"/>
            </a:xfrm>
            <a:custGeom>
              <a:avLst/>
              <a:gdLst>
                <a:gd name="T0" fmla="*/ 1 w 2"/>
                <a:gd name="T1" fmla="*/ 3 h 3"/>
                <a:gd name="T2" fmla="*/ 2 w 2"/>
                <a:gd name="T3" fmla="*/ 2 h 3"/>
                <a:gd name="T4" fmla="*/ 1 w 2"/>
                <a:gd name="T5" fmla="*/ 0 h 3"/>
                <a:gd name="T6" fmla="*/ 0 w 2"/>
                <a:gd name="T7" fmla="*/ 0 h 3"/>
                <a:gd name="T8" fmla="*/ 1 w 2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lnTo>
                    <a:pt x="2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77" name="Freeform 2254">
              <a:extLst>
                <a:ext uri="{FF2B5EF4-FFF2-40B4-BE49-F238E27FC236}">
                  <a16:creationId xmlns:a16="http://schemas.microsoft.com/office/drawing/2014/main" id="{959D787F-76B8-A625-6034-3EA56D6FE3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151" y="1430338"/>
              <a:ext cx="90488" cy="61913"/>
            </a:xfrm>
            <a:custGeom>
              <a:avLst/>
              <a:gdLst>
                <a:gd name="T0" fmla="*/ 39 w 57"/>
                <a:gd name="T1" fmla="*/ 36 h 39"/>
                <a:gd name="T2" fmla="*/ 45 w 57"/>
                <a:gd name="T3" fmla="*/ 31 h 39"/>
                <a:gd name="T4" fmla="*/ 50 w 57"/>
                <a:gd name="T5" fmla="*/ 28 h 39"/>
                <a:gd name="T6" fmla="*/ 51 w 57"/>
                <a:gd name="T7" fmla="*/ 25 h 39"/>
                <a:gd name="T8" fmla="*/ 47 w 57"/>
                <a:gd name="T9" fmla="*/ 23 h 39"/>
                <a:gd name="T10" fmla="*/ 51 w 57"/>
                <a:gd name="T11" fmla="*/ 23 h 39"/>
                <a:gd name="T12" fmla="*/ 53 w 57"/>
                <a:gd name="T13" fmla="*/ 23 h 39"/>
                <a:gd name="T14" fmla="*/ 53 w 57"/>
                <a:gd name="T15" fmla="*/ 18 h 39"/>
                <a:gd name="T16" fmla="*/ 51 w 57"/>
                <a:gd name="T17" fmla="*/ 18 h 39"/>
                <a:gd name="T18" fmla="*/ 52 w 57"/>
                <a:gd name="T19" fmla="*/ 17 h 39"/>
                <a:gd name="T20" fmla="*/ 56 w 57"/>
                <a:gd name="T21" fmla="*/ 16 h 39"/>
                <a:gd name="T22" fmla="*/ 57 w 57"/>
                <a:gd name="T23" fmla="*/ 9 h 39"/>
                <a:gd name="T24" fmla="*/ 57 w 57"/>
                <a:gd name="T25" fmla="*/ 6 h 39"/>
                <a:gd name="T26" fmla="*/ 46 w 57"/>
                <a:gd name="T27" fmla="*/ 6 h 39"/>
                <a:gd name="T28" fmla="*/ 47 w 57"/>
                <a:gd name="T29" fmla="*/ 13 h 39"/>
                <a:gd name="T30" fmla="*/ 45 w 57"/>
                <a:gd name="T31" fmla="*/ 21 h 39"/>
                <a:gd name="T32" fmla="*/ 35 w 57"/>
                <a:gd name="T33" fmla="*/ 25 h 39"/>
                <a:gd name="T34" fmla="*/ 29 w 57"/>
                <a:gd name="T35" fmla="*/ 25 h 39"/>
                <a:gd name="T36" fmla="*/ 25 w 57"/>
                <a:gd name="T37" fmla="*/ 23 h 39"/>
                <a:gd name="T38" fmla="*/ 22 w 57"/>
                <a:gd name="T39" fmla="*/ 18 h 39"/>
                <a:gd name="T40" fmla="*/ 21 w 57"/>
                <a:gd name="T41" fmla="*/ 15 h 39"/>
                <a:gd name="T42" fmla="*/ 17 w 57"/>
                <a:gd name="T43" fmla="*/ 16 h 39"/>
                <a:gd name="T44" fmla="*/ 12 w 57"/>
                <a:gd name="T45" fmla="*/ 15 h 39"/>
                <a:gd name="T46" fmla="*/ 12 w 57"/>
                <a:gd name="T47" fmla="*/ 12 h 39"/>
                <a:gd name="T48" fmla="*/ 13 w 57"/>
                <a:gd name="T49" fmla="*/ 7 h 39"/>
                <a:gd name="T50" fmla="*/ 11 w 57"/>
                <a:gd name="T51" fmla="*/ 6 h 39"/>
                <a:gd name="T52" fmla="*/ 6 w 57"/>
                <a:gd name="T53" fmla="*/ 7 h 39"/>
                <a:gd name="T54" fmla="*/ 3 w 57"/>
                <a:gd name="T55" fmla="*/ 3 h 39"/>
                <a:gd name="T56" fmla="*/ 0 w 57"/>
                <a:gd name="T57" fmla="*/ 3 h 39"/>
                <a:gd name="T58" fmla="*/ 0 w 57"/>
                <a:gd name="T59" fmla="*/ 5 h 39"/>
                <a:gd name="T60" fmla="*/ 3 w 57"/>
                <a:gd name="T61" fmla="*/ 7 h 39"/>
                <a:gd name="T62" fmla="*/ 0 w 57"/>
                <a:gd name="T63" fmla="*/ 10 h 39"/>
                <a:gd name="T64" fmla="*/ 0 w 57"/>
                <a:gd name="T65" fmla="*/ 12 h 39"/>
                <a:gd name="T66" fmla="*/ 1 w 57"/>
                <a:gd name="T67" fmla="*/ 21 h 39"/>
                <a:gd name="T68" fmla="*/ 4 w 57"/>
                <a:gd name="T69" fmla="*/ 28 h 39"/>
                <a:gd name="T70" fmla="*/ 6 w 57"/>
                <a:gd name="T71" fmla="*/ 34 h 39"/>
                <a:gd name="T72" fmla="*/ 9 w 57"/>
                <a:gd name="T73" fmla="*/ 36 h 39"/>
                <a:gd name="T74" fmla="*/ 15 w 57"/>
                <a:gd name="T75" fmla="*/ 39 h 39"/>
                <a:gd name="T76" fmla="*/ 22 w 57"/>
                <a:gd name="T77" fmla="*/ 37 h 39"/>
                <a:gd name="T78" fmla="*/ 33 w 57"/>
                <a:gd name="T79" fmla="*/ 3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7" h="39">
                  <a:moveTo>
                    <a:pt x="36" y="37"/>
                  </a:moveTo>
                  <a:lnTo>
                    <a:pt x="39" y="36"/>
                  </a:lnTo>
                  <a:lnTo>
                    <a:pt x="41" y="34"/>
                  </a:lnTo>
                  <a:lnTo>
                    <a:pt x="45" y="31"/>
                  </a:lnTo>
                  <a:lnTo>
                    <a:pt x="47" y="29"/>
                  </a:lnTo>
                  <a:lnTo>
                    <a:pt x="50" y="28"/>
                  </a:lnTo>
                  <a:lnTo>
                    <a:pt x="50" y="27"/>
                  </a:lnTo>
                  <a:lnTo>
                    <a:pt x="51" y="25"/>
                  </a:lnTo>
                  <a:lnTo>
                    <a:pt x="51" y="24"/>
                  </a:lnTo>
                  <a:lnTo>
                    <a:pt x="47" y="23"/>
                  </a:lnTo>
                  <a:lnTo>
                    <a:pt x="47" y="22"/>
                  </a:lnTo>
                  <a:lnTo>
                    <a:pt x="51" y="23"/>
                  </a:lnTo>
                  <a:lnTo>
                    <a:pt x="52" y="23"/>
                  </a:lnTo>
                  <a:lnTo>
                    <a:pt x="53" y="23"/>
                  </a:lnTo>
                  <a:lnTo>
                    <a:pt x="54" y="19"/>
                  </a:lnTo>
                  <a:lnTo>
                    <a:pt x="53" y="18"/>
                  </a:lnTo>
                  <a:lnTo>
                    <a:pt x="52" y="18"/>
                  </a:lnTo>
                  <a:lnTo>
                    <a:pt x="51" y="18"/>
                  </a:lnTo>
                  <a:lnTo>
                    <a:pt x="52" y="16"/>
                  </a:lnTo>
                  <a:lnTo>
                    <a:pt x="52" y="17"/>
                  </a:lnTo>
                  <a:lnTo>
                    <a:pt x="54" y="17"/>
                  </a:lnTo>
                  <a:lnTo>
                    <a:pt x="56" y="16"/>
                  </a:lnTo>
                  <a:lnTo>
                    <a:pt x="56" y="13"/>
                  </a:lnTo>
                  <a:lnTo>
                    <a:pt x="57" y="9"/>
                  </a:lnTo>
                  <a:lnTo>
                    <a:pt x="57" y="7"/>
                  </a:lnTo>
                  <a:lnTo>
                    <a:pt x="57" y="6"/>
                  </a:lnTo>
                  <a:lnTo>
                    <a:pt x="45" y="5"/>
                  </a:lnTo>
                  <a:lnTo>
                    <a:pt x="46" y="6"/>
                  </a:lnTo>
                  <a:lnTo>
                    <a:pt x="47" y="10"/>
                  </a:lnTo>
                  <a:lnTo>
                    <a:pt x="47" y="13"/>
                  </a:lnTo>
                  <a:lnTo>
                    <a:pt x="46" y="17"/>
                  </a:lnTo>
                  <a:lnTo>
                    <a:pt x="45" y="21"/>
                  </a:lnTo>
                  <a:lnTo>
                    <a:pt x="39" y="24"/>
                  </a:lnTo>
                  <a:lnTo>
                    <a:pt x="35" y="25"/>
                  </a:lnTo>
                  <a:lnTo>
                    <a:pt x="30" y="27"/>
                  </a:lnTo>
                  <a:lnTo>
                    <a:pt x="29" y="25"/>
                  </a:lnTo>
                  <a:lnTo>
                    <a:pt x="28" y="24"/>
                  </a:lnTo>
                  <a:lnTo>
                    <a:pt x="25" y="23"/>
                  </a:lnTo>
                  <a:lnTo>
                    <a:pt x="24" y="22"/>
                  </a:lnTo>
                  <a:lnTo>
                    <a:pt x="22" y="18"/>
                  </a:lnTo>
                  <a:lnTo>
                    <a:pt x="21" y="16"/>
                  </a:lnTo>
                  <a:lnTo>
                    <a:pt x="21" y="15"/>
                  </a:lnTo>
                  <a:lnTo>
                    <a:pt x="18" y="16"/>
                  </a:lnTo>
                  <a:lnTo>
                    <a:pt x="17" y="16"/>
                  </a:lnTo>
                  <a:lnTo>
                    <a:pt x="16" y="16"/>
                  </a:lnTo>
                  <a:lnTo>
                    <a:pt x="12" y="15"/>
                  </a:lnTo>
                  <a:lnTo>
                    <a:pt x="12" y="13"/>
                  </a:lnTo>
                  <a:lnTo>
                    <a:pt x="12" y="12"/>
                  </a:lnTo>
                  <a:lnTo>
                    <a:pt x="13" y="9"/>
                  </a:lnTo>
                  <a:lnTo>
                    <a:pt x="13" y="7"/>
                  </a:lnTo>
                  <a:lnTo>
                    <a:pt x="12" y="6"/>
                  </a:lnTo>
                  <a:lnTo>
                    <a:pt x="11" y="6"/>
                  </a:lnTo>
                  <a:lnTo>
                    <a:pt x="9" y="6"/>
                  </a:lnTo>
                  <a:lnTo>
                    <a:pt x="6" y="7"/>
                  </a:lnTo>
                  <a:lnTo>
                    <a:pt x="3" y="4"/>
                  </a:lnTo>
                  <a:lnTo>
                    <a:pt x="3" y="3"/>
                  </a:lnTo>
                  <a:lnTo>
                    <a:pt x="1" y="0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3" y="6"/>
                  </a:lnTo>
                  <a:lnTo>
                    <a:pt x="3" y="7"/>
                  </a:lnTo>
                  <a:lnTo>
                    <a:pt x="3" y="9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" y="21"/>
                  </a:lnTo>
                  <a:lnTo>
                    <a:pt x="3" y="23"/>
                  </a:lnTo>
                  <a:lnTo>
                    <a:pt x="4" y="28"/>
                  </a:lnTo>
                  <a:lnTo>
                    <a:pt x="5" y="31"/>
                  </a:lnTo>
                  <a:lnTo>
                    <a:pt x="6" y="34"/>
                  </a:lnTo>
                  <a:lnTo>
                    <a:pt x="6" y="35"/>
                  </a:lnTo>
                  <a:lnTo>
                    <a:pt x="9" y="36"/>
                  </a:lnTo>
                  <a:lnTo>
                    <a:pt x="11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22" y="37"/>
                  </a:lnTo>
                  <a:lnTo>
                    <a:pt x="28" y="37"/>
                  </a:lnTo>
                  <a:lnTo>
                    <a:pt x="33" y="37"/>
                  </a:lnTo>
                  <a:lnTo>
                    <a:pt x="36" y="3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78" name="Freeform 2255">
              <a:extLst>
                <a:ext uri="{FF2B5EF4-FFF2-40B4-BE49-F238E27FC236}">
                  <a16:creationId xmlns:a16="http://schemas.microsoft.com/office/drawing/2014/main" id="{C8CB8689-C2EA-9265-DB55-376B72726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9" y="1489075"/>
              <a:ext cx="9525" cy="4763"/>
            </a:xfrm>
            <a:custGeom>
              <a:avLst/>
              <a:gdLst>
                <a:gd name="T0" fmla="*/ 1 w 6"/>
                <a:gd name="T1" fmla="*/ 3 h 3"/>
                <a:gd name="T2" fmla="*/ 5 w 6"/>
                <a:gd name="T3" fmla="*/ 3 h 3"/>
                <a:gd name="T4" fmla="*/ 6 w 6"/>
                <a:gd name="T5" fmla="*/ 2 h 3"/>
                <a:gd name="T6" fmla="*/ 5 w 6"/>
                <a:gd name="T7" fmla="*/ 0 h 3"/>
                <a:gd name="T8" fmla="*/ 2 w 6"/>
                <a:gd name="T9" fmla="*/ 2 h 3"/>
                <a:gd name="T10" fmla="*/ 0 w 6"/>
                <a:gd name="T11" fmla="*/ 2 h 3"/>
                <a:gd name="T12" fmla="*/ 0 w 6"/>
                <a:gd name="T13" fmla="*/ 3 h 3"/>
                <a:gd name="T14" fmla="*/ 1 w 6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lnTo>
                    <a:pt x="5" y="3"/>
                  </a:lnTo>
                  <a:lnTo>
                    <a:pt x="6" y="2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79" name="Freeform 2256">
              <a:extLst>
                <a:ext uri="{FF2B5EF4-FFF2-40B4-BE49-F238E27FC236}">
                  <a16:creationId xmlns:a16="http://schemas.microsoft.com/office/drawing/2014/main" id="{4B6D1C53-74C4-FAC0-16B5-EBD219870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0451" y="1441450"/>
              <a:ext cx="6350" cy="14288"/>
            </a:xfrm>
            <a:custGeom>
              <a:avLst/>
              <a:gdLst>
                <a:gd name="T0" fmla="*/ 1 w 4"/>
                <a:gd name="T1" fmla="*/ 9 h 9"/>
                <a:gd name="T2" fmla="*/ 2 w 4"/>
                <a:gd name="T3" fmla="*/ 6 h 9"/>
                <a:gd name="T4" fmla="*/ 3 w 4"/>
                <a:gd name="T5" fmla="*/ 6 h 9"/>
                <a:gd name="T6" fmla="*/ 3 w 4"/>
                <a:gd name="T7" fmla="*/ 5 h 9"/>
                <a:gd name="T8" fmla="*/ 4 w 4"/>
                <a:gd name="T9" fmla="*/ 5 h 9"/>
                <a:gd name="T10" fmla="*/ 3 w 4"/>
                <a:gd name="T11" fmla="*/ 3 h 9"/>
                <a:gd name="T12" fmla="*/ 3 w 4"/>
                <a:gd name="T13" fmla="*/ 2 h 9"/>
                <a:gd name="T14" fmla="*/ 2 w 4"/>
                <a:gd name="T15" fmla="*/ 2 h 9"/>
                <a:gd name="T16" fmla="*/ 1 w 4"/>
                <a:gd name="T17" fmla="*/ 0 h 9"/>
                <a:gd name="T18" fmla="*/ 0 w 4"/>
                <a:gd name="T19" fmla="*/ 2 h 9"/>
                <a:gd name="T20" fmla="*/ 0 w 4"/>
                <a:gd name="T21" fmla="*/ 3 h 9"/>
                <a:gd name="T22" fmla="*/ 0 w 4"/>
                <a:gd name="T23" fmla="*/ 6 h 9"/>
                <a:gd name="T24" fmla="*/ 0 w 4"/>
                <a:gd name="T25" fmla="*/ 8 h 9"/>
                <a:gd name="T26" fmla="*/ 1 w 4"/>
                <a:gd name="T27" fmla="*/ 9 h 9"/>
                <a:gd name="T28" fmla="*/ 1 w 4"/>
                <a:gd name="T2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" h="9">
                  <a:moveTo>
                    <a:pt x="1" y="9"/>
                  </a:moveTo>
                  <a:lnTo>
                    <a:pt x="2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3" y="3"/>
                  </a:lnTo>
                  <a:lnTo>
                    <a:pt x="3" y="2"/>
                  </a:lnTo>
                  <a:lnTo>
                    <a:pt x="2" y="2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9"/>
                  </a:lnTo>
                  <a:lnTo>
                    <a:pt x="1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80" name="Freeform 2257">
              <a:extLst>
                <a:ext uri="{FF2B5EF4-FFF2-40B4-BE49-F238E27FC236}">
                  <a16:creationId xmlns:a16="http://schemas.microsoft.com/office/drawing/2014/main" id="{E881D35D-89AE-F512-1B3E-904CBEC741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164" y="1614488"/>
              <a:ext cx="17463" cy="11113"/>
            </a:xfrm>
            <a:custGeom>
              <a:avLst/>
              <a:gdLst>
                <a:gd name="T0" fmla="*/ 7 w 11"/>
                <a:gd name="T1" fmla="*/ 7 h 7"/>
                <a:gd name="T2" fmla="*/ 6 w 11"/>
                <a:gd name="T3" fmla="*/ 7 h 7"/>
                <a:gd name="T4" fmla="*/ 4 w 11"/>
                <a:gd name="T5" fmla="*/ 7 h 7"/>
                <a:gd name="T6" fmla="*/ 0 w 11"/>
                <a:gd name="T7" fmla="*/ 3 h 7"/>
                <a:gd name="T8" fmla="*/ 1 w 11"/>
                <a:gd name="T9" fmla="*/ 1 h 7"/>
                <a:gd name="T10" fmla="*/ 3 w 11"/>
                <a:gd name="T11" fmla="*/ 0 h 7"/>
                <a:gd name="T12" fmla="*/ 6 w 11"/>
                <a:gd name="T13" fmla="*/ 0 h 7"/>
                <a:gd name="T14" fmla="*/ 10 w 11"/>
                <a:gd name="T15" fmla="*/ 1 h 7"/>
                <a:gd name="T16" fmla="*/ 11 w 11"/>
                <a:gd name="T17" fmla="*/ 4 h 7"/>
                <a:gd name="T18" fmla="*/ 9 w 11"/>
                <a:gd name="T19" fmla="*/ 6 h 7"/>
                <a:gd name="T20" fmla="*/ 7 w 11"/>
                <a:gd name="T2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">
                  <a:moveTo>
                    <a:pt x="7" y="7"/>
                  </a:moveTo>
                  <a:lnTo>
                    <a:pt x="6" y="7"/>
                  </a:lnTo>
                  <a:lnTo>
                    <a:pt x="4" y="7"/>
                  </a:lnTo>
                  <a:lnTo>
                    <a:pt x="0" y="3"/>
                  </a:lnTo>
                  <a:lnTo>
                    <a:pt x="1" y="1"/>
                  </a:lnTo>
                  <a:lnTo>
                    <a:pt x="3" y="0"/>
                  </a:lnTo>
                  <a:lnTo>
                    <a:pt x="6" y="0"/>
                  </a:lnTo>
                  <a:lnTo>
                    <a:pt x="10" y="1"/>
                  </a:lnTo>
                  <a:lnTo>
                    <a:pt x="11" y="4"/>
                  </a:lnTo>
                  <a:lnTo>
                    <a:pt x="9" y="6"/>
                  </a:lnTo>
                  <a:lnTo>
                    <a:pt x="7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81" name="Line 2258">
              <a:extLst>
                <a:ext uri="{FF2B5EF4-FFF2-40B4-BE49-F238E27FC236}">
                  <a16:creationId xmlns:a16="http://schemas.microsoft.com/office/drawing/2014/main" id="{E895B1A6-F625-42E7-D8E8-3D21BFDB04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3664" y="1476375"/>
              <a:ext cx="0" cy="317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82" name="Freeform 2259">
              <a:extLst>
                <a:ext uri="{FF2B5EF4-FFF2-40B4-BE49-F238E27FC236}">
                  <a16:creationId xmlns:a16="http://schemas.microsoft.com/office/drawing/2014/main" id="{EC317DF7-D067-F7FC-C24C-A892F5E11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4576" y="1468438"/>
              <a:ext cx="95250" cy="42863"/>
            </a:xfrm>
            <a:custGeom>
              <a:avLst/>
              <a:gdLst>
                <a:gd name="T0" fmla="*/ 28 w 60"/>
                <a:gd name="T1" fmla="*/ 27 h 27"/>
                <a:gd name="T2" fmla="*/ 36 w 60"/>
                <a:gd name="T3" fmla="*/ 17 h 27"/>
                <a:gd name="T4" fmla="*/ 38 w 60"/>
                <a:gd name="T5" fmla="*/ 12 h 27"/>
                <a:gd name="T6" fmla="*/ 40 w 60"/>
                <a:gd name="T7" fmla="*/ 9 h 27"/>
                <a:gd name="T8" fmla="*/ 60 w 60"/>
                <a:gd name="T9" fmla="*/ 4 h 27"/>
                <a:gd name="T10" fmla="*/ 60 w 60"/>
                <a:gd name="T11" fmla="*/ 0 h 27"/>
                <a:gd name="T12" fmla="*/ 55 w 60"/>
                <a:gd name="T13" fmla="*/ 1 h 27"/>
                <a:gd name="T14" fmla="*/ 46 w 60"/>
                <a:gd name="T15" fmla="*/ 3 h 27"/>
                <a:gd name="T16" fmla="*/ 46 w 60"/>
                <a:gd name="T17" fmla="*/ 6 h 27"/>
                <a:gd name="T18" fmla="*/ 46 w 60"/>
                <a:gd name="T19" fmla="*/ 7 h 27"/>
                <a:gd name="T20" fmla="*/ 44 w 60"/>
                <a:gd name="T21" fmla="*/ 4 h 27"/>
                <a:gd name="T22" fmla="*/ 37 w 60"/>
                <a:gd name="T23" fmla="*/ 5 h 27"/>
                <a:gd name="T24" fmla="*/ 32 w 60"/>
                <a:gd name="T25" fmla="*/ 5 h 27"/>
                <a:gd name="T26" fmla="*/ 31 w 60"/>
                <a:gd name="T27" fmla="*/ 5 h 27"/>
                <a:gd name="T28" fmla="*/ 29 w 60"/>
                <a:gd name="T29" fmla="*/ 6 h 27"/>
                <a:gd name="T30" fmla="*/ 26 w 60"/>
                <a:gd name="T31" fmla="*/ 7 h 27"/>
                <a:gd name="T32" fmla="*/ 24 w 60"/>
                <a:gd name="T33" fmla="*/ 9 h 27"/>
                <a:gd name="T34" fmla="*/ 25 w 60"/>
                <a:gd name="T35" fmla="*/ 13 h 27"/>
                <a:gd name="T36" fmla="*/ 24 w 60"/>
                <a:gd name="T37" fmla="*/ 13 h 27"/>
                <a:gd name="T38" fmla="*/ 23 w 60"/>
                <a:gd name="T39" fmla="*/ 9 h 27"/>
                <a:gd name="T40" fmla="*/ 20 w 60"/>
                <a:gd name="T41" fmla="*/ 9 h 27"/>
                <a:gd name="T42" fmla="*/ 22 w 60"/>
                <a:gd name="T43" fmla="*/ 15 h 27"/>
                <a:gd name="T44" fmla="*/ 20 w 60"/>
                <a:gd name="T45" fmla="*/ 15 h 27"/>
                <a:gd name="T46" fmla="*/ 19 w 60"/>
                <a:gd name="T47" fmla="*/ 10 h 27"/>
                <a:gd name="T48" fmla="*/ 18 w 60"/>
                <a:gd name="T49" fmla="*/ 10 h 27"/>
                <a:gd name="T50" fmla="*/ 17 w 60"/>
                <a:gd name="T51" fmla="*/ 10 h 27"/>
                <a:gd name="T52" fmla="*/ 14 w 60"/>
                <a:gd name="T53" fmla="*/ 11 h 27"/>
                <a:gd name="T54" fmla="*/ 7 w 60"/>
                <a:gd name="T55" fmla="*/ 11 h 27"/>
                <a:gd name="T56" fmla="*/ 22 w 60"/>
                <a:gd name="T57" fmla="*/ 17 h 27"/>
                <a:gd name="T58" fmla="*/ 22 w 60"/>
                <a:gd name="T59" fmla="*/ 18 h 27"/>
                <a:gd name="T60" fmla="*/ 5 w 60"/>
                <a:gd name="T61" fmla="*/ 12 h 27"/>
                <a:gd name="T62" fmla="*/ 0 w 60"/>
                <a:gd name="T63" fmla="*/ 16 h 27"/>
                <a:gd name="T64" fmla="*/ 0 w 60"/>
                <a:gd name="T65" fmla="*/ 17 h 27"/>
                <a:gd name="T66" fmla="*/ 0 w 60"/>
                <a:gd name="T67" fmla="*/ 18 h 27"/>
                <a:gd name="T68" fmla="*/ 28 w 60"/>
                <a:gd name="T6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0" h="27">
                  <a:moveTo>
                    <a:pt x="28" y="27"/>
                  </a:moveTo>
                  <a:lnTo>
                    <a:pt x="36" y="17"/>
                  </a:lnTo>
                  <a:lnTo>
                    <a:pt x="38" y="12"/>
                  </a:lnTo>
                  <a:lnTo>
                    <a:pt x="40" y="9"/>
                  </a:lnTo>
                  <a:lnTo>
                    <a:pt x="60" y="4"/>
                  </a:lnTo>
                  <a:lnTo>
                    <a:pt x="60" y="0"/>
                  </a:lnTo>
                  <a:lnTo>
                    <a:pt x="55" y="1"/>
                  </a:lnTo>
                  <a:lnTo>
                    <a:pt x="46" y="3"/>
                  </a:lnTo>
                  <a:lnTo>
                    <a:pt x="46" y="6"/>
                  </a:lnTo>
                  <a:lnTo>
                    <a:pt x="46" y="7"/>
                  </a:lnTo>
                  <a:lnTo>
                    <a:pt x="44" y="4"/>
                  </a:lnTo>
                  <a:lnTo>
                    <a:pt x="37" y="5"/>
                  </a:lnTo>
                  <a:lnTo>
                    <a:pt x="32" y="5"/>
                  </a:lnTo>
                  <a:lnTo>
                    <a:pt x="31" y="5"/>
                  </a:lnTo>
                  <a:lnTo>
                    <a:pt x="29" y="6"/>
                  </a:lnTo>
                  <a:lnTo>
                    <a:pt x="26" y="7"/>
                  </a:lnTo>
                  <a:lnTo>
                    <a:pt x="24" y="9"/>
                  </a:lnTo>
                  <a:lnTo>
                    <a:pt x="25" y="13"/>
                  </a:lnTo>
                  <a:lnTo>
                    <a:pt x="24" y="13"/>
                  </a:lnTo>
                  <a:lnTo>
                    <a:pt x="23" y="9"/>
                  </a:lnTo>
                  <a:lnTo>
                    <a:pt x="20" y="9"/>
                  </a:lnTo>
                  <a:lnTo>
                    <a:pt x="22" y="15"/>
                  </a:lnTo>
                  <a:lnTo>
                    <a:pt x="20" y="15"/>
                  </a:lnTo>
                  <a:lnTo>
                    <a:pt x="19" y="10"/>
                  </a:lnTo>
                  <a:lnTo>
                    <a:pt x="18" y="10"/>
                  </a:lnTo>
                  <a:lnTo>
                    <a:pt x="17" y="10"/>
                  </a:lnTo>
                  <a:lnTo>
                    <a:pt x="14" y="11"/>
                  </a:lnTo>
                  <a:lnTo>
                    <a:pt x="7" y="11"/>
                  </a:lnTo>
                  <a:lnTo>
                    <a:pt x="22" y="17"/>
                  </a:lnTo>
                  <a:lnTo>
                    <a:pt x="22" y="18"/>
                  </a:lnTo>
                  <a:lnTo>
                    <a:pt x="5" y="12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28" y="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83" name="Freeform 2260">
              <a:extLst>
                <a:ext uri="{FF2B5EF4-FFF2-40B4-BE49-F238E27FC236}">
                  <a16:creationId xmlns:a16="http://schemas.microsoft.com/office/drawing/2014/main" id="{F577ED31-C72D-2AF0-577D-821F4C895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6526" y="1473200"/>
              <a:ext cx="6350" cy="4763"/>
            </a:xfrm>
            <a:custGeom>
              <a:avLst/>
              <a:gdLst>
                <a:gd name="T0" fmla="*/ 3 w 4"/>
                <a:gd name="T1" fmla="*/ 3 h 3"/>
                <a:gd name="T2" fmla="*/ 4 w 4"/>
                <a:gd name="T3" fmla="*/ 3 h 3"/>
                <a:gd name="T4" fmla="*/ 4 w 4"/>
                <a:gd name="T5" fmla="*/ 2 h 3"/>
                <a:gd name="T6" fmla="*/ 4 w 4"/>
                <a:gd name="T7" fmla="*/ 0 h 3"/>
                <a:gd name="T8" fmla="*/ 3 w 4"/>
                <a:gd name="T9" fmla="*/ 0 h 3"/>
                <a:gd name="T10" fmla="*/ 0 w 4"/>
                <a:gd name="T11" fmla="*/ 2 h 3"/>
                <a:gd name="T12" fmla="*/ 3 w 4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3">
                  <a:moveTo>
                    <a:pt x="3" y="3"/>
                  </a:moveTo>
                  <a:lnTo>
                    <a:pt x="4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2"/>
                  </a:lnTo>
                  <a:lnTo>
                    <a:pt x="3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84" name="Freeform 2261">
              <a:extLst>
                <a:ext uri="{FF2B5EF4-FFF2-40B4-BE49-F238E27FC236}">
                  <a16:creationId xmlns:a16="http://schemas.microsoft.com/office/drawing/2014/main" id="{DCEF6347-B39A-FB21-312E-02E0BAA2D2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2764" y="1566863"/>
              <a:ext cx="3175" cy="3175"/>
            </a:xfrm>
            <a:custGeom>
              <a:avLst/>
              <a:gdLst>
                <a:gd name="T0" fmla="*/ 1 w 2"/>
                <a:gd name="T1" fmla="*/ 2 h 2"/>
                <a:gd name="T2" fmla="*/ 2 w 2"/>
                <a:gd name="T3" fmla="*/ 1 h 2"/>
                <a:gd name="T4" fmla="*/ 1 w 2"/>
                <a:gd name="T5" fmla="*/ 0 h 2"/>
                <a:gd name="T6" fmla="*/ 0 w 2"/>
                <a:gd name="T7" fmla="*/ 1 h 2"/>
                <a:gd name="T8" fmla="*/ 0 w 2"/>
                <a:gd name="T9" fmla="*/ 2 h 2"/>
                <a:gd name="T10" fmla="*/ 1 w 2"/>
                <a:gd name="T11" fmla="*/ 2 h 2"/>
                <a:gd name="T12" fmla="*/ 1 w 2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85" name="Freeform 2262">
              <a:extLst>
                <a:ext uri="{FF2B5EF4-FFF2-40B4-BE49-F238E27FC236}">
                  <a16:creationId xmlns:a16="http://schemas.microsoft.com/office/drawing/2014/main" id="{4026457D-3994-0139-A752-5D88E98ED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9" y="1571625"/>
              <a:ext cx="4763" cy="1588"/>
            </a:xfrm>
            <a:custGeom>
              <a:avLst/>
              <a:gdLst>
                <a:gd name="T0" fmla="*/ 2 w 3"/>
                <a:gd name="T1" fmla="*/ 1 h 1"/>
                <a:gd name="T2" fmla="*/ 3 w 3"/>
                <a:gd name="T3" fmla="*/ 0 h 1"/>
                <a:gd name="T4" fmla="*/ 0 w 3"/>
                <a:gd name="T5" fmla="*/ 0 h 1"/>
                <a:gd name="T6" fmla="*/ 0 w 3"/>
                <a:gd name="T7" fmla="*/ 1 h 1"/>
                <a:gd name="T8" fmla="*/ 2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2" y="1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2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86" name="Freeform 2263">
              <a:extLst>
                <a:ext uri="{FF2B5EF4-FFF2-40B4-BE49-F238E27FC236}">
                  <a16:creationId xmlns:a16="http://schemas.microsoft.com/office/drawing/2014/main" id="{A21FA56A-4D56-BAAC-2174-0BBB6C6880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8839" y="1765300"/>
              <a:ext cx="6350" cy="14288"/>
            </a:xfrm>
            <a:custGeom>
              <a:avLst/>
              <a:gdLst>
                <a:gd name="T0" fmla="*/ 4 w 4"/>
                <a:gd name="T1" fmla="*/ 9 h 9"/>
                <a:gd name="T2" fmla="*/ 4 w 4"/>
                <a:gd name="T3" fmla="*/ 8 h 9"/>
                <a:gd name="T4" fmla="*/ 3 w 4"/>
                <a:gd name="T5" fmla="*/ 4 h 9"/>
                <a:gd name="T6" fmla="*/ 2 w 4"/>
                <a:gd name="T7" fmla="*/ 2 h 9"/>
                <a:gd name="T8" fmla="*/ 0 w 4"/>
                <a:gd name="T9" fmla="*/ 0 h 9"/>
                <a:gd name="T10" fmla="*/ 0 w 4"/>
                <a:gd name="T11" fmla="*/ 1 h 9"/>
                <a:gd name="T12" fmla="*/ 0 w 4"/>
                <a:gd name="T13" fmla="*/ 2 h 9"/>
                <a:gd name="T14" fmla="*/ 0 w 4"/>
                <a:gd name="T15" fmla="*/ 3 h 9"/>
                <a:gd name="T16" fmla="*/ 2 w 4"/>
                <a:gd name="T17" fmla="*/ 6 h 9"/>
                <a:gd name="T18" fmla="*/ 2 w 4"/>
                <a:gd name="T19" fmla="*/ 7 h 9"/>
                <a:gd name="T20" fmla="*/ 4 w 4"/>
                <a:gd name="T2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" h="9">
                  <a:moveTo>
                    <a:pt x="4" y="9"/>
                  </a:moveTo>
                  <a:lnTo>
                    <a:pt x="4" y="8"/>
                  </a:lnTo>
                  <a:lnTo>
                    <a:pt x="3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6"/>
                  </a:lnTo>
                  <a:lnTo>
                    <a:pt x="2" y="7"/>
                  </a:lnTo>
                  <a:lnTo>
                    <a:pt x="4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87" name="Freeform 2264">
              <a:extLst>
                <a:ext uri="{FF2B5EF4-FFF2-40B4-BE49-F238E27FC236}">
                  <a16:creationId xmlns:a16="http://schemas.microsoft.com/office/drawing/2014/main" id="{61C83846-EA62-3B76-452D-3A5990CFD9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376" y="1436688"/>
              <a:ext cx="130175" cy="74613"/>
            </a:xfrm>
            <a:custGeom>
              <a:avLst/>
              <a:gdLst>
                <a:gd name="T0" fmla="*/ 72 w 82"/>
                <a:gd name="T1" fmla="*/ 45 h 47"/>
                <a:gd name="T2" fmla="*/ 81 w 82"/>
                <a:gd name="T3" fmla="*/ 39 h 47"/>
                <a:gd name="T4" fmla="*/ 81 w 82"/>
                <a:gd name="T5" fmla="*/ 36 h 47"/>
                <a:gd name="T6" fmla="*/ 72 w 82"/>
                <a:gd name="T7" fmla="*/ 32 h 47"/>
                <a:gd name="T8" fmla="*/ 66 w 82"/>
                <a:gd name="T9" fmla="*/ 26 h 47"/>
                <a:gd name="T10" fmla="*/ 59 w 82"/>
                <a:gd name="T11" fmla="*/ 14 h 47"/>
                <a:gd name="T12" fmla="*/ 51 w 82"/>
                <a:gd name="T13" fmla="*/ 6 h 47"/>
                <a:gd name="T14" fmla="*/ 49 w 82"/>
                <a:gd name="T15" fmla="*/ 2 h 47"/>
                <a:gd name="T16" fmla="*/ 47 w 82"/>
                <a:gd name="T17" fmla="*/ 0 h 47"/>
                <a:gd name="T18" fmla="*/ 47 w 82"/>
                <a:gd name="T19" fmla="*/ 6 h 47"/>
                <a:gd name="T20" fmla="*/ 52 w 82"/>
                <a:gd name="T21" fmla="*/ 11 h 47"/>
                <a:gd name="T22" fmla="*/ 49 w 82"/>
                <a:gd name="T23" fmla="*/ 14 h 47"/>
                <a:gd name="T24" fmla="*/ 42 w 82"/>
                <a:gd name="T25" fmla="*/ 15 h 47"/>
                <a:gd name="T26" fmla="*/ 36 w 82"/>
                <a:gd name="T27" fmla="*/ 14 h 47"/>
                <a:gd name="T28" fmla="*/ 33 w 82"/>
                <a:gd name="T29" fmla="*/ 12 h 47"/>
                <a:gd name="T30" fmla="*/ 35 w 82"/>
                <a:gd name="T31" fmla="*/ 18 h 47"/>
                <a:gd name="T32" fmla="*/ 30 w 82"/>
                <a:gd name="T33" fmla="*/ 23 h 47"/>
                <a:gd name="T34" fmla="*/ 22 w 82"/>
                <a:gd name="T35" fmla="*/ 24 h 47"/>
                <a:gd name="T36" fmla="*/ 13 w 82"/>
                <a:gd name="T37" fmla="*/ 19 h 47"/>
                <a:gd name="T38" fmla="*/ 11 w 82"/>
                <a:gd name="T39" fmla="*/ 12 h 47"/>
                <a:gd name="T40" fmla="*/ 9 w 82"/>
                <a:gd name="T41" fmla="*/ 12 h 47"/>
                <a:gd name="T42" fmla="*/ 0 w 82"/>
                <a:gd name="T43" fmla="*/ 19 h 47"/>
                <a:gd name="T44" fmla="*/ 5 w 82"/>
                <a:gd name="T45" fmla="*/ 18 h 47"/>
                <a:gd name="T46" fmla="*/ 10 w 82"/>
                <a:gd name="T47" fmla="*/ 18 h 47"/>
                <a:gd name="T48" fmla="*/ 11 w 82"/>
                <a:gd name="T49" fmla="*/ 19 h 47"/>
                <a:gd name="T50" fmla="*/ 9 w 82"/>
                <a:gd name="T51" fmla="*/ 19 h 47"/>
                <a:gd name="T52" fmla="*/ 5 w 82"/>
                <a:gd name="T53" fmla="*/ 20 h 47"/>
                <a:gd name="T54" fmla="*/ 5 w 82"/>
                <a:gd name="T55" fmla="*/ 26 h 47"/>
                <a:gd name="T56" fmla="*/ 7 w 82"/>
                <a:gd name="T57" fmla="*/ 24 h 47"/>
                <a:gd name="T58" fmla="*/ 11 w 82"/>
                <a:gd name="T59" fmla="*/ 20 h 47"/>
                <a:gd name="T60" fmla="*/ 12 w 82"/>
                <a:gd name="T61" fmla="*/ 23 h 47"/>
                <a:gd name="T62" fmla="*/ 9 w 82"/>
                <a:gd name="T63" fmla="*/ 27 h 47"/>
                <a:gd name="T64" fmla="*/ 9 w 82"/>
                <a:gd name="T65" fmla="*/ 30 h 47"/>
                <a:gd name="T66" fmla="*/ 22 w 82"/>
                <a:gd name="T67" fmla="*/ 33 h 47"/>
                <a:gd name="T68" fmla="*/ 27 w 82"/>
                <a:gd name="T69" fmla="*/ 38 h 47"/>
                <a:gd name="T70" fmla="*/ 25 w 82"/>
                <a:gd name="T71" fmla="*/ 42 h 47"/>
                <a:gd name="T72" fmla="*/ 25 w 82"/>
                <a:gd name="T73" fmla="*/ 44 h 47"/>
                <a:gd name="T74" fmla="*/ 29 w 82"/>
                <a:gd name="T75" fmla="*/ 42 h 47"/>
                <a:gd name="T76" fmla="*/ 30 w 82"/>
                <a:gd name="T77" fmla="*/ 41 h 47"/>
                <a:gd name="T78" fmla="*/ 37 w 82"/>
                <a:gd name="T79" fmla="*/ 42 h 47"/>
                <a:gd name="T80" fmla="*/ 39 w 82"/>
                <a:gd name="T81" fmla="*/ 39 h 47"/>
                <a:gd name="T82" fmla="*/ 39 w 82"/>
                <a:gd name="T83" fmla="*/ 31 h 47"/>
                <a:gd name="T84" fmla="*/ 37 w 82"/>
                <a:gd name="T85" fmla="*/ 17 h 47"/>
                <a:gd name="T86" fmla="*/ 39 w 82"/>
                <a:gd name="T87" fmla="*/ 18 h 47"/>
                <a:gd name="T88" fmla="*/ 40 w 82"/>
                <a:gd name="T89" fmla="*/ 27 h 47"/>
                <a:gd name="T90" fmla="*/ 39 w 82"/>
                <a:gd name="T91" fmla="*/ 38 h 47"/>
                <a:gd name="T92" fmla="*/ 40 w 82"/>
                <a:gd name="T93" fmla="*/ 38 h 47"/>
                <a:gd name="T94" fmla="*/ 43 w 82"/>
                <a:gd name="T95" fmla="*/ 41 h 47"/>
                <a:gd name="T96" fmla="*/ 48 w 82"/>
                <a:gd name="T97" fmla="*/ 44 h 47"/>
                <a:gd name="T98" fmla="*/ 57 w 82"/>
                <a:gd name="T99" fmla="*/ 37 h 47"/>
                <a:gd name="T100" fmla="*/ 64 w 82"/>
                <a:gd name="T101" fmla="*/ 41 h 47"/>
                <a:gd name="T102" fmla="*/ 67 w 82"/>
                <a:gd name="T103" fmla="*/ 43 h 47"/>
                <a:gd name="T104" fmla="*/ 69 w 82"/>
                <a:gd name="T105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2" h="47">
                  <a:moveTo>
                    <a:pt x="69" y="47"/>
                  </a:moveTo>
                  <a:lnTo>
                    <a:pt x="70" y="47"/>
                  </a:lnTo>
                  <a:lnTo>
                    <a:pt x="72" y="45"/>
                  </a:lnTo>
                  <a:lnTo>
                    <a:pt x="73" y="44"/>
                  </a:lnTo>
                  <a:lnTo>
                    <a:pt x="76" y="43"/>
                  </a:lnTo>
                  <a:lnTo>
                    <a:pt x="81" y="39"/>
                  </a:lnTo>
                  <a:lnTo>
                    <a:pt x="82" y="38"/>
                  </a:lnTo>
                  <a:lnTo>
                    <a:pt x="82" y="37"/>
                  </a:lnTo>
                  <a:lnTo>
                    <a:pt x="81" y="36"/>
                  </a:lnTo>
                  <a:lnTo>
                    <a:pt x="75" y="33"/>
                  </a:lnTo>
                  <a:lnTo>
                    <a:pt x="73" y="32"/>
                  </a:lnTo>
                  <a:lnTo>
                    <a:pt x="72" y="32"/>
                  </a:lnTo>
                  <a:lnTo>
                    <a:pt x="70" y="32"/>
                  </a:lnTo>
                  <a:lnTo>
                    <a:pt x="69" y="31"/>
                  </a:lnTo>
                  <a:lnTo>
                    <a:pt x="66" y="26"/>
                  </a:lnTo>
                  <a:lnTo>
                    <a:pt x="65" y="21"/>
                  </a:lnTo>
                  <a:lnTo>
                    <a:pt x="61" y="18"/>
                  </a:lnTo>
                  <a:lnTo>
                    <a:pt x="59" y="14"/>
                  </a:lnTo>
                  <a:lnTo>
                    <a:pt x="57" y="12"/>
                  </a:lnTo>
                  <a:lnTo>
                    <a:pt x="52" y="8"/>
                  </a:lnTo>
                  <a:lnTo>
                    <a:pt x="51" y="6"/>
                  </a:lnTo>
                  <a:lnTo>
                    <a:pt x="49" y="5"/>
                  </a:lnTo>
                  <a:lnTo>
                    <a:pt x="49" y="3"/>
                  </a:lnTo>
                  <a:lnTo>
                    <a:pt x="49" y="2"/>
                  </a:lnTo>
                  <a:lnTo>
                    <a:pt x="48" y="1"/>
                  </a:lnTo>
                  <a:lnTo>
                    <a:pt x="48" y="0"/>
                  </a:lnTo>
                  <a:lnTo>
                    <a:pt x="47" y="0"/>
                  </a:lnTo>
                  <a:lnTo>
                    <a:pt x="47" y="1"/>
                  </a:lnTo>
                  <a:lnTo>
                    <a:pt x="48" y="3"/>
                  </a:lnTo>
                  <a:lnTo>
                    <a:pt x="47" y="6"/>
                  </a:lnTo>
                  <a:lnTo>
                    <a:pt x="48" y="7"/>
                  </a:lnTo>
                  <a:lnTo>
                    <a:pt x="49" y="8"/>
                  </a:lnTo>
                  <a:lnTo>
                    <a:pt x="52" y="11"/>
                  </a:lnTo>
                  <a:lnTo>
                    <a:pt x="52" y="12"/>
                  </a:lnTo>
                  <a:lnTo>
                    <a:pt x="52" y="13"/>
                  </a:lnTo>
                  <a:lnTo>
                    <a:pt x="49" y="14"/>
                  </a:lnTo>
                  <a:lnTo>
                    <a:pt x="46" y="17"/>
                  </a:lnTo>
                  <a:lnTo>
                    <a:pt x="45" y="18"/>
                  </a:lnTo>
                  <a:lnTo>
                    <a:pt x="42" y="15"/>
                  </a:lnTo>
                  <a:lnTo>
                    <a:pt x="41" y="15"/>
                  </a:lnTo>
                  <a:lnTo>
                    <a:pt x="39" y="15"/>
                  </a:lnTo>
                  <a:lnTo>
                    <a:pt x="36" y="14"/>
                  </a:lnTo>
                  <a:lnTo>
                    <a:pt x="35" y="12"/>
                  </a:lnTo>
                  <a:lnTo>
                    <a:pt x="34" y="11"/>
                  </a:lnTo>
                  <a:lnTo>
                    <a:pt x="33" y="12"/>
                  </a:lnTo>
                  <a:lnTo>
                    <a:pt x="35" y="15"/>
                  </a:lnTo>
                  <a:lnTo>
                    <a:pt x="35" y="17"/>
                  </a:lnTo>
                  <a:lnTo>
                    <a:pt x="35" y="18"/>
                  </a:lnTo>
                  <a:lnTo>
                    <a:pt x="31" y="19"/>
                  </a:lnTo>
                  <a:lnTo>
                    <a:pt x="30" y="21"/>
                  </a:lnTo>
                  <a:lnTo>
                    <a:pt x="30" y="23"/>
                  </a:lnTo>
                  <a:lnTo>
                    <a:pt x="29" y="24"/>
                  </a:lnTo>
                  <a:lnTo>
                    <a:pt x="27" y="24"/>
                  </a:lnTo>
                  <a:lnTo>
                    <a:pt x="22" y="24"/>
                  </a:lnTo>
                  <a:lnTo>
                    <a:pt x="18" y="24"/>
                  </a:lnTo>
                  <a:lnTo>
                    <a:pt x="16" y="23"/>
                  </a:lnTo>
                  <a:lnTo>
                    <a:pt x="13" y="19"/>
                  </a:lnTo>
                  <a:lnTo>
                    <a:pt x="12" y="17"/>
                  </a:lnTo>
                  <a:lnTo>
                    <a:pt x="11" y="14"/>
                  </a:lnTo>
                  <a:lnTo>
                    <a:pt x="11" y="12"/>
                  </a:lnTo>
                  <a:lnTo>
                    <a:pt x="11" y="11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1" y="18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1" y="20"/>
                  </a:lnTo>
                  <a:lnTo>
                    <a:pt x="3" y="19"/>
                  </a:lnTo>
                  <a:lnTo>
                    <a:pt x="5" y="18"/>
                  </a:lnTo>
                  <a:lnTo>
                    <a:pt x="6" y="17"/>
                  </a:lnTo>
                  <a:lnTo>
                    <a:pt x="9" y="18"/>
                  </a:lnTo>
                  <a:lnTo>
                    <a:pt x="10" y="18"/>
                  </a:lnTo>
                  <a:lnTo>
                    <a:pt x="10" y="17"/>
                  </a:lnTo>
                  <a:lnTo>
                    <a:pt x="11" y="18"/>
                  </a:lnTo>
                  <a:lnTo>
                    <a:pt x="11" y="19"/>
                  </a:lnTo>
                  <a:lnTo>
                    <a:pt x="10" y="19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5" y="20"/>
                  </a:lnTo>
                  <a:lnTo>
                    <a:pt x="5" y="21"/>
                  </a:lnTo>
                  <a:lnTo>
                    <a:pt x="6" y="24"/>
                  </a:lnTo>
                  <a:lnTo>
                    <a:pt x="5" y="26"/>
                  </a:lnTo>
                  <a:lnTo>
                    <a:pt x="4" y="26"/>
                  </a:lnTo>
                  <a:lnTo>
                    <a:pt x="5" y="26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0" y="20"/>
                  </a:lnTo>
                  <a:lnTo>
                    <a:pt x="11" y="20"/>
                  </a:lnTo>
                  <a:lnTo>
                    <a:pt x="12" y="20"/>
                  </a:lnTo>
                  <a:lnTo>
                    <a:pt x="12" y="21"/>
                  </a:lnTo>
                  <a:lnTo>
                    <a:pt x="12" y="23"/>
                  </a:lnTo>
                  <a:lnTo>
                    <a:pt x="9" y="25"/>
                  </a:lnTo>
                  <a:lnTo>
                    <a:pt x="9" y="26"/>
                  </a:lnTo>
                  <a:lnTo>
                    <a:pt x="9" y="27"/>
                  </a:lnTo>
                  <a:lnTo>
                    <a:pt x="7" y="29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12" y="30"/>
                  </a:lnTo>
                  <a:lnTo>
                    <a:pt x="15" y="32"/>
                  </a:lnTo>
                  <a:lnTo>
                    <a:pt x="22" y="33"/>
                  </a:lnTo>
                  <a:lnTo>
                    <a:pt x="24" y="33"/>
                  </a:lnTo>
                  <a:lnTo>
                    <a:pt x="25" y="36"/>
                  </a:lnTo>
                  <a:lnTo>
                    <a:pt x="27" y="38"/>
                  </a:lnTo>
                  <a:lnTo>
                    <a:pt x="25" y="41"/>
                  </a:lnTo>
                  <a:lnTo>
                    <a:pt x="24" y="41"/>
                  </a:lnTo>
                  <a:lnTo>
                    <a:pt x="25" y="42"/>
                  </a:lnTo>
                  <a:lnTo>
                    <a:pt x="25" y="43"/>
                  </a:lnTo>
                  <a:lnTo>
                    <a:pt x="24" y="44"/>
                  </a:lnTo>
                  <a:lnTo>
                    <a:pt x="25" y="44"/>
                  </a:lnTo>
                  <a:lnTo>
                    <a:pt x="27" y="43"/>
                  </a:lnTo>
                  <a:lnTo>
                    <a:pt x="28" y="42"/>
                  </a:lnTo>
                  <a:lnTo>
                    <a:pt x="29" y="42"/>
                  </a:lnTo>
                  <a:lnTo>
                    <a:pt x="29" y="43"/>
                  </a:lnTo>
                  <a:lnTo>
                    <a:pt x="31" y="43"/>
                  </a:lnTo>
                  <a:lnTo>
                    <a:pt x="30" y="41"/>
                  </a:lnTo>
                  <a:lnTo>
                    <a:pt x="31" y="39"/>
                  </a:lnTo>
                  <a:lnTo>
                    <a:pt x="35" y="41"/>
                  </a:lnTo>
                  <a:lnTo>
                    <a:pt x="37" y="42"/>
                  </a:lnTo>
                  <a:lnTo>
                    <a:pt x="37" y="41"/>
                  </a:lnTo>
                  <a:lnTo>
                    <a:pt x="39" y="41"/>
                  </a:lnTo>
                  <a:lnTo>
                    <a:pt x="39" y="39"/>
                  </a:lnTo>
                  <a:lnTo>
                    <a:pt x="37" y="37"/>
                  </a:lnTo>
                  <a:lnTo>
                    <a:pt x="37" y="35"/>
                  </a:lnTo>
                  <a:lnTo>
                    <a:pt x="39" y="31"/>
                  </a:lnTo>
                  <a:lnTo>
                    <a:pt x="39" y="25"/>
                  </a:lnTo>
                  <a:lnTo>
                    <a:pt x="39" y="20"/>
                  </a:lnTo>
                  <a:lnTo>
                    <a:pt x="37" y="17"/>
                  </a:lnTo>
                  <a:lnTo>
                    <a:pt x="37" y="15"/>
                  </a:lnTo>
                  <a:lnTo>
                    <a:pt x="37" y="17"/>
                  </a:lnTo>
                  <a:lnTo>
                    <a:pt x="39" y="18"/>
                  </a:lnTo>
                  <a:lnTo>
                    <a:pt x="40" y="20"/>
                  </a:lnTo>
                  <a:lnTo>
                    <a:pt x="40" y="23"/>
                  </a:lnTo>
                  <a:lnTo>
                    <a:pt x="40" y="27"/>
                  </a:lnTo>
                  <a:lnTo>
                    <a:pt x="40" y="30"/>
                  </a:lnTo>
                  <a:lnTo>
                    <a:pt x="40" y="35"/>
                  </a:lnTo>
                  <a:lnTo>
                    <a:pt x="39" y="38"/>
                  </a:lnTo>
                  <a:lnTo>
                    <a:pt x="39" y="39"/>
                  </a:lnTo>
                  <a:lnTo>
                    <a:pt x="40" y="39"/>
                  </a:lnTo>
                  <a:lnTo>
                    <a:pt x="40" y="38"/>
                  </a:lnTo>
                  <a:lnTo>
                    <a:pt x="41" y="38"/>
                  </a:lnTo>
                  <a:lnTo>
                    <a:pt x="42" y="39"/>
                  </a:lnTo>
                  <a:lnTo>
                    <a:pt x="43" y="41"/>
                  </a:lnTo>
                  <a:lnTo>
                    <a:pt x="45" y="43"/>
                  </a:lnTo>
                  <a:lnTo>
                    <a:pt x="46" y="45"/>
                  </a:lnTo>
                  <a:lnTo>
                    <a:pt x="48" y="44"/>
                  </a:lnTo>
                  <a:lnTo>
                    <a:pt x="51" y="43"/>
                  </a:lnTo>
                  <a:lnTo>
                    <a:pt x="53" y="41"/>
                  </a:lnTo>
                  <a:lnTo>
                    <a:pt x="57" y="37"/>
                  </a:lnTo>
                  <a:lnTo>
                    <a:pt x="58" y="37"/>
                  </a:lnTo>
                  <a:lnTo>
                    <a:pt x="60" y="37"/>
                  </a:lnTo>
                  <a:lnTo>
                    <a:pt x="64" y="41"/>
                  </a:lnTo>
                  <a:lnTo>
                    <a:pt x="65" y="43"/>
                  </a:lnTo>
                  <a:lnTo>
                    <a:pt x="66" y="44"/>
                  </a:lnTo>
                  <a:lnTo>
                    <a:pt x="67" y="43"/>
                  </a:lnTo>
                  <a:lnTo>
                    <a:pt x="69" y="44"/>
                  </a:lnTo>
                  <a:lnTo>
                    <a:pt x="69" y="47"/>
                  </a:lnTo>
                  <a:lnTo>
                    <a:pt x="69" y="4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88" name="Line 2265">
              <a:extLst>
                <a:ext uri="{FF2B5EF4-FFF2-40B4-BE49-F238E27FC236}">
                  <a16:creationId xmlns:a16="http://schemas.microsoft.com/office/drawing/2014/main" id="{ACF6BE86-17FD-2296-2C1B-87E06437EF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3326" y="1449388"/>
              <a:ext cx="31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89" name="Freeform 2266">
              <a:extLst>
                <a:ext uri="{FF2B5EF4-FFF2-40B4-BE49-F238E27FC236}">
                  <a16:creationId xmlns:a16="http://schemas.microsoft.com/office/drawing/2014/main" id="{B7EFB636-8BC6-BE13-88C9-947910E399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0851" y="1474788"/>
              <a:ext cx="38100" cy="49213"/>
            </a:xfrm>
            <a:custGeom>
              <a:avLst/>
              <a:gdLst>
                <a:gd name="T0" fmla="*/ 24 w 24"/>
                <a:gd name="T1" fmla="*/ 31 h 31"/>
                <a:gd name="T2" fmla="*/ 22 w 24"/>
                <a:gd name="T3" fmla="*/ 29 h 31"/>
                <a:gd name="T4" fmla="*/ 19 w 24"/>
                <a:gd name="T5" fmla="*/ 26 h 31"/>
                <a:gd name="T6" fmla="*/ 18 w 24"/>
                <a:gd name="T7" fmla="*/ 24 h 31"/>
                <a:gd name="T8" fmla="*/ 16 w 24"/>
                <a:gd name="T9" fmla="*/ 21 h 31"/>
                <a:gd name="T10" fmla="*/ 15 w 24"/>
                <a:gd name="T11" fmla="*/ 18 h 31"/>
                <a:gd name="T12" fmla="*/ 13 w 24"/>
                <a:gd name="T13" fmla="*/ 15 h 31"/>
                <a:gd name="T14" fmla="*/ 11 w 24"/>
                <a:gd name="T15" fmla="*/ 12 h 31"/>
                <a:gd name="T16" fmla="*/ 9 w 24"/>
                <a:gd name="T17" fmla="*/ 9 h 31"/>
                <a:gd name="T18" fmla="*/ 6 w 24"/>
                <a:gd name="T19" fmla="*/ 6 h 31"/>
                <a:gd name="T20" fmla="*/ 5 w 24"/>
                <a:gd name="T21" fmla="*/ 5 h 31"/>
                <a:gd name="T22" fmla="*/ 3 w 24"/>
                <a:gd name="T23" fmla="*/ 2 h 31"/>
                <a:gd name="T24" fmla="*/ 1 w 24"/>
                <a:gd name="T25" fmla="*/ 1 h 31"/>
                <a:gd name="T26" fmla="*/ 0 w 24"/>
                <a:gd name="T2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" h="31">
                  <a:moveTo>
                    <a:pt x="24" y="31"/>
                  </a:moveTo>
                  <a:lnTo>
                    <a:pt x="22" y="29"/>
                  </a:lnTo>
                  <a:lnTo>
                    <a:pt x="19" y="26"/>
                  </a:lnTo>
                  <a:lnTo>
                    <a:pt x="18" y="24"/>
                  </a:lnTo>
                  <a:lnTo>
                    <a:pt x="16" y="21"/>
                  </a:lnTo>
                  <a:lnTo>
                    <a:pt x="15" y="18"/>
                  </a:lnTo>
                  <a:lnTo>
                    <a:pt x="13" y="15"/>
                  </a:lnTo>
                  <a:lnTo>
                    <a:pt x="11" y="12"/>
                  </a:lnTo>
                  <a:lnTo>
                    <a:pt x="9" y="9"/>
                  </a:lnTo>
                  <a:lnTo>
                    <a:pt x="6" y="6"/>
                  </a:lnTo>
                  <a:lnTo>
                    <a:pt x="5" y="5"/>
                  </a:lnTo>
                  <a:lnTo>
                    <a:pt x="3" y="2"/>
                  </a:lnTo>
                  <a:lnTo>
                    <a:pt x="1" y="1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90" name="Freeform 2267">
              <a:extLst>
                <a:ext uri="{FF2B5EF4-FFF2-40B4-BE49-F238E27FC236}">
                  <a16:creationId xmlns:a16="http://schemas.microsoft.com/office/drawing/2014/main" id="{B0582275-8C84-27E3-DA81-FB16B1DF4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1189" y="1477963"/>
              <a:ext cx="38100" cy="34925"/>
            </a:xfrm>
            <a:custGeom>
              <a:avLst/>
              <a:gdLst>
                <a:gd name="T0" fmla="*/ 0 w 24"/>
                <a:gd name="T1" fmla="*/ 22 h 22"/>
                <a:gd name="T2" fmla="*/ 5 w 24"/>
                <a:gd name="T3" fmla="*/ 19 h 22"/>
                <a:gd name="T4" fmla="*/ 10 w 24"/>
                <a:gd name="T5" fmla="*/ 15 h 22"/>
                <a:gd name="T6" fmla="*/ 13 w 24"/>
                <a:gd name="T7" fmla="*/ 13 h 22"/>
                <a:gd name="T8" fmla="*/ 17 w 24"/>
                <a:gd name="T9" fmla="*/ 10 h 22"/>
                <a:gd name="T10" fmla="*/ 19 w 24"/>
                <a:gd name="T11" fmla="*/ 6 h 22"/>
                <a:gd name="T12" fmla="*/ 22 w 24"/>
                <a:gd name="T13" fmla="*/ 4 h 22"/>
                <a:gd name="T14" fmla="*/ 24 w 24"/>
                <a:gd name="T1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22">
                  <a:moveTo>
                    <a:pt x="0" y="22"/>
                  </a:moveTo>
                  <a:lnTo>
                    <a:pt x="5" y="19"/>
                  </a:lnTo>
                  <a:lnTo>
                    <a:pt x="10" y="15"/>
                  </a:lnTo>
                  <a:lnTo>
                    <a:pt x="13" y="13"/>
                  </a:lnTo>
                  <a:lnTo>
                    <a:pt x="17" y="10"/>
                  </a:lnTo>
                  <a:lnTo>
                    <a:pt x="19" y="6"/>
                  </a:lnTo>
                  <a:lnTo>
                    <a:pt x="22" y="4"/>
                  </a:lnTo>
                  <a:lnTo>
                    <a:pt x="24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91" name="Freeform 2268">
              <a:extLst>
                <a:ext uri="{FF2B5EF4-FFF2-40B4-BE49-F238E27FC236}">
                  <a16:creationId xmlns:a16="http://schemas.microsoft.com/office/drawing/2014/main" id="{371D9891-E9D8-BB35-9005-96475C75A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9914" y="1431925"/>
              <a:ext cx="103188" cy="109538"/>
            </a:xfrm>
            <a:custGeom>
              <a:avLst/>
              <a:gdLst>
                <a:gd name="T0" fmla="*/ 65 w 65"/>
                <a:gd name="T1" fmla="*/ 0 h 69"/>
                <a:gd name="T2" fmla="*/ 65 w 65"/>
                <a:gd name="T3" fmla="*/ 4 h 69"/>
                <a:gd name="T4" fmla="*/ 63 w 65"/>
                <a:gd name="T5" fmla="*/ 11 h 69"/>
                <a:gd name="T6" fmla="*/ 62 w 65"/>
                <a:gd name="T7" fmla="*/ 14 h 69"/>
                <a:gd name="T8" fmla="*/ 61 w 65"/>
                <a:gd name="T9" fmla="*/ 21 h 69"/>
                <a:gd name="T10" fmla="*/ 57 w 65"/>
                <a:gd name="T11" fmla="*/ 29 h 69"/>
                <a:gd name="T12" fmla="*/ 55 w 65"/>
                <a:gd name="T13" fmla="*/ 35 h 69"/>
                <a:gd name="T14" fmla="*/ 55 w 65"/>
                <a:gd name="T15" fmla="*/ 36 h 69"/>
                <a:gd name="T16" fmla="*/ 55 w 65"/>
                <a:gd name="T17" fmla="*/ 38 h 69"/>
                <a:gd name="T18" fmla="*/ 54 w 65"/>
                <a:gd name="T19" fmla="*/ 39 h 69"/>
                <a:gd name="T20" fmla="*/ 51 w 65"/>
                <a:gd name="T21" fmla="*/ 44 h 69"/>
                <a:gd name="T22" fmla="*/ 47 w 65"/>
                <a:gd name="T23" fmla="*/ 47 h 69"/>
                <a:gd name="T24" fmla="*/ 43 w 65"/>
                <a:gd name="T25" fmla="*/ 51 h 69"/>
                <a:gd name="T26" fmla="*/ 37 w 65"/>
                <a:gd name="T27" fmla="*/ 53 h 69"/>
                <a:gd name="T28" fmla="*/ 33 w 65"/>
                <a:gd name="T29" fmla="*/ 56 h 69"/>
                <a:gd name="T30" fmla="*/ 32 w 65"/>
                <a:gd name="T31" fmla="*/ 57 h 69"/>
                <a:gd name="T32" fmla="*/ 26 w 65"/>
                <a:gd name="T33" fmla="*/ 59 h 69"/>
                <a:gd name="T34" fmla="*/ 20 w 65"/>
                <a:gd name="T35" fmla="*/ 62 h 69"/>
                <a:gd name="T36" fmla="*/ 19 w 65"/>
                <a:gd name="T37" fmla="*/ 62 h 69"/>
                <a:gd name="T38" fmla="*/ 15 w 65"/>
                <a:gd name="T39" fmla="*/ 63 h 69"/>
                <a:gd name="T40" fmla="*/ 10 w 65"/>
                <a:gd name="T41" fmla="*/ 63 h 69"/>
                <a:gd name="T42" fmla="*/ 9 w 65"/>
                <a:gd name="T43" fmla="*/ 64 h 69"/>
                <a:gd name="T44" fmla="*/ 8 w 65"/>
                <a:gd name="T45" fmla="*/ 64 h 69"/>
                <a:gd name="T46" fmla="*/ 3 w 65"/>
                <a:gd name="T47" fmla="*/ 66 h 69"/>
                <a:gd name="T48" fmla="*/ 2 w 65"/>
                <a:gd name="T49" fmla="*/ 68 h 69"/>
                <a:gd name="T50" fmla="*/ 0 w 65"/>
                <a:gd name="T5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5" h="69">
                  <a:moveTo>
                    <a:pt x="65" y="0"/>
                  </a:moveTo>
                  <a:lnTo>
                    <a:pt x="65" y="4"/>
                  </a:lnTo>
                  <a:lnTo>
                    <a:pt x="63" y="11"/>
                  </a:lnTo>
                  <a:lnTo>
                    <a:pt x="62" y="14"/>
                  </a:lnTo>
                  <a:lnTo>
                    <a:pt x="61" y="21"/>
                  </a:lnTo>
                  <a:lnTo>
                    <a:pt x="57" y="29"/>
                  </a:lnTo>
                  <a:lnTo>
                    <a:pt x="55" y="35"/>
                  </a:lnTo>
                  <a:lnTo>
                    <a:pt x="55" y="36"/>
                  </a:lnTo>
                  <a:lnTo>
                    <a:pt x="55" y="38"/>
                  </a:lnTo>
                  <a:lnTo>
                    <a:pt x="54" y="39"/>
                  </a:lnTo>
                  <a:lnTo>
                    <a:pt x="51" y="44"/>
                  </a:lnTo>
                  <a:lnTo>
                    <a:pt x="47" y="47"/>
                  </a:lnTo>
                  <a:lnTo>
                    <a:pt x="43" y="51"/>
                  </a:lnTo>
                  <a:lnTo>
                    <a:pt x="37" y="53"/>
                  </a:lnTo>
                  <a:lnTo>
                    <a:pt x="33" y="56"/>
                  </a:lnTo>
                  <a:lnTo>
                    <a:pt x="32" y="57"/>
                  </a:lnTo>
                  <a:lnTo>
                    <a:pt x="26" y="59"/>
                  </a:lnTo>
                  <a:lnTo>
                    <a:pt x="20" y="62"/>
                  </a:lnTo>
                  <a:lnTo>
                    <a:pt x="19" y="62"/>
                  </a:lnTo>
                  <a:lnTo>
                    <a:pt x="15" y="63"/>
                  </a:lnTo>
                  <a:lnTo>
                    <a:pt x="10" y="63"/>
                  </a:lnTo>
                  <a:lnTo>
                    <a:pt x="9" y="64"/>
                  </a:lnTo>
                  <a:lnTo>
                    <a:pt x="8" y="64"/>
                  </a:lnTo>
                  <a:lnTo>
                    <a:pt x="3" y="66"/>
                  </a:lnTo>
                  <a:lnTo>
                    <a:pt x="2" y="68"/>
                  </a:lnTo>
                  <a:lnTo>
                    <a:pt x="0" y="6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92" name="Freeform 2269">
              <a:extLst>
                <a:ext uri="{FF2B5EF4-FFF2-40B4-BE49-F238E27FC236}">
                  <a16:creationId xmlns:a16="http://schemas.microsoft.com/office/drawing/2014/main" id="{E4340B2A-047B-F32F-BB8B-A4BBDE8A7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2989" y="1447800"/>
              <a:ext cx="160338" cy="47625"/>
            </a:xfrm>
            <a:custGeom>
              <a:avLst/>
              <a:gdLst>
                <a:gd name="T0" fmla="*/ 0 w 101"/>
                <a:gd name="T1" fmla="*/ 30 h 30"/>
                <a:gd name="T2" fmla="*/ 2 w 101"/>
                <a:gd name="T3" fmla="*/ 28 h 30"/>
                <a:gd name="T4" fmla="*/ 3 w 101"/>
                <a:gd name="T5" fmla="*/ 26 h 30"/>
                <a:gd name="T6" fmla="*/ 8 w 101"/>
                <a:gd name="T7" fmla="*/ 20 h 30"/>
                <a:gd name="T8" fmla="*/ 13 w 101"/>
                <a:gd name="T9" fmla="*/ 17 h 30"/>
                <a:gd name="T10" fmla="*/ 18 w 101"/>
                <a:gd name="T11" fmla="*/ 14 h 30"/>
                <a:gd name="T12" fmla="*/ 23 w 101"/>
                <a:gd name="T13" fmla="*/ 13 h 30"/>
                <a:gd name="T14" fmla="*/ 32 w 101"/>
                <a:gd name="T15" fmla="*/ 11 h 30"/>
                <a:gd name="T16" fmla="*/ 35 w 101"/>
                <a:gd name="T17" fmla="*/ 10 h 30"/>
                <a:gd name="T18" fmla="*/ 43 w 101"/>
                <a:gd name="T19" fmla="*/ 10 h 30"/>
                <a:gd name="T20" fmla="*/ 44 w 101"/>
                <a:gd name="T21" fmla="*/ 8 h 30"/>
                <a:gd name="T22" fmla="*/ 53 w 101"/>
                <a:gd name="T23" fmla="*/ 6 h 30"/>
                <a:gd name="T24" fmla="*/ 59 w 101"/>
                <a:gd name="T25" fmla="*/ 6 h 30"/>
                <a:gd name="T26" fmla="*/ 62 w 101"/>
                <a:gd name="T27" fmla="*/ 5 h 30"/>
                <a:gd name="T28" fmla="*/ 63 w 101"/>
                <a:gd name="T29" fmla="*/ 5 h 30"/>
                <a:gd name="T30" fmla="*/ 67 w 101"/>
                <a:gd name="T31" fmla="*/ 4 h 30"/>
                <a:gd name="T32" fmla="*/ 69 w 101"/>
                <a:gd name="T33" fmla="*/ 4 h 30"/>
                <a:gd name="T34" fmla="*/ 74 w 101"/>
                <a:gd name="T35" fmla="*/ 4 h 30"/>
                <a:gd name="T36" fmla="*/ 75 w 101"/>
                <a:gd name="T37" fmla="*/ 2 h 30"/>
                <a:gd name="T38" fmla="*/ 86 w 101"/>
                <a:gd name="T39" fmla="*/ 1 h 30"/>
                <a:gd name="T40" fmla="*/ 89 w 101"/>
                <a:gd name="T41" fmla="*/ 0 h 30"/>
                <a:gd name="T42" fmla="*/ 91 w 101"/>
                <a:gd name="T43" fmla="*/ 0 h 30"/>
                <a:gd name="T44" fmla="*/ 92 w 101"/>
                <a:gd name="T45" fmla="*/ 0 h 30"/>
                <a:gd name="T46" fmla="*/ 95 w 101"/>
                <a:gd name="T47" fmla="*/ 0 h 30"/>
                <a:gd name="T48" fmla="*/ 98 w 101"/>
                <a:gd name="T49" fmla="*/ 0 h 30"/>
                <a:gd name="T50" fmla="*/ 101 w 101"/>
                <a:gd name="T51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1" h="30">
                  <a:moveTo>
                    <a:pt x="0" y="30"/>
                  </a:moveTo>
                  <a:lnTo>
                    <a:pt x="2" y="28"/>
                  </a:lnTo>
                  <a:lnTo>
                    <a:pt x="3" y="26"/>
                  </a:lnTo>
                  <a:lnTo>
                    <a:pt x="8" y="20"/>
                  </a:lnTo>
                  <a:lnTo>
                    <a:pt x="13" y="17"/>
                  </a:lnTo>
                  <a:lnTo>
                    <a:pt x="18" y="14"/>
                  </a:lnTo>
                  <a:lnTo>
                    <a:pt x="23" y="13"/>
                  </a:lnTo>
                  <a:lnTo>
                    <a:pt x="32" y="11"/>
                  </a:lnTo>
                  <a:lnTo>
                    <a:pt x="35" y="10"/>
                  </a:lnTo>
                  <a:lnTo>
                    <a:pt x="43" y="10"/>
                  </a:lnTo>
                  <a:lnTo>
                    <a:pt x="44" y="8"/>
                  </a:lnTo>
                  <a:lnTo>
                    <a:pt x="53" y="6"/>
                  </a:lnTo>
                  <a:lnTo>
                    <a:pt x="59" y="6"/>
                  </a:lnTo>
                  <a:lnTo>
                    <a:pt x="62" y="5"/>
                  </a:lnTo>
                  <a:lnTo>
                    <a:pt x="63" y="5"/>
                  </a:lnTo>
                  <a:lnTo>
                    <a:pt x="67" y="4"/>
                  </a:lnTo>
                  <a:lnTo>
                    <a:pt x="69" y="4"/>
                  </a:lnTo>
                  <a:lnTo>
                    <a:pt x="74" y="4"/>
                  </a:lnTo>
                  <a:lnTo>
                    <a:pt x="75" y="2"/>
                  </a:lnTo>
                  <a:lnTo>
                    <a:pt x="86" y="1"/>
                  </a:lnTo>
                  <a:lnTo>
                    <a:pt x="89" y="0"/>
                  </a:lnTo>
                  <a:lnTo>
                    <a:pt x="91" y="0"/>
                  </a:lnTo>
                  <a:lnTo>
                    <a:pt x="92" y="0"/>
                  </a:lnTo>
                  <a:lnTo>
                    <a:pt x="95" y="0"/>
                  </a:lnTo>
                  <a:lnTo>
                    <a:pt x="98" y="0"/>
                  </a:lnTo>
                  <a:lnTo>
                    <a:pt x="101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93" name="Freeform 2270">
              <a:extLst>
                <a:ext uri="{FF2B5EF4-FFF2-40B4-BE49-F238E27FC236}">
                  <a16:creationId xmlns:a16="http://schemas.microsoft.com/office/drawing/2014/main" id="{5CB38691-B69D-433C-B76E-CB9F1A55E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5726" y="1444625"/>
              <a:ext cx="9525" cy="20638"/>
            </a:xfrm>
            <a:custGeom>
              <a:avLst/>
              <a:gdLst>
                <a:gd name="T0" fmla="*/ 5 w 6"/>
                <a:gd name="T1" fmla="*/ 13 h 13"/>
                <a:gd name="T2" fmla="*/ 6 w 6"/>
                <a:gd name="T3" fmla="*/ 9 h 13"/>
                <a:gd name="T4" fmla="*/ 6 w 6"/>
                <a:gd name="T5" fmla="*/ 6 h 13"/>
                <a:gd name="T6" fmla="*/ 6 w 6"/>
                <a:gd name="T7" fmla="*/ 3 h 13"/>
                <a:gd name="T8" fmla="*/ 6 w 6"/>
                <a:gd name="T9" fmla="*/ 2 h 13"/>
                <a:gd name="T10" fmla="*/ 3 w 6"/>
                <a:gd name="T11" fmla="*/ 0 h 13"/>
                <a:gd name="T12" fmla="*/ 1 w 6"/>
                <a:gd name="T13" fmla="*/ 7 h 13"/>
                <a:gd name="T14" fmla="*/ 1 w 6"/>
                <a:gd name="T15" fmla="*/ 8 h 13"/>
                <a:gd name="T16" fmla="*/ 0 w 6"/>
                <a:gd name="T17" fmla="*/ 10 h 13"/>
                <a:gd name="T18" fmla="*/ 5 w 6"/>
                <a:gd name="T1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13">
                  <a:moveTo>
                    <a:pt x="5" y="13"/>
                  </a:moveTo>
                  <a:lnTo>
                    <a:pt x="6" y="9"/>
                  </a:lnTo>
                  <a:lnTo>
                    <a:pt x="6" y="6"/>
                  </a:lnTo>
                  <a:lnTo>
                    <a:pt x="6" y="3"/>
                  </a:lnTo>
                  <a:lnTo>
                    <a:pt x="6" y="2"/>
                  </a:lnTo>
                  <a:lnTo>
                    <a:pt x="3" y="0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10"/>
                  </a:lnTo>
                  <a:lnTo>
                    <a:pt x="5" y="1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94" name="Line 2271">
              <a:extLst>
                <a:ext uri="{FF2B5EF4-FFF2-40B4-BE49-F238E27FC236}">
                  <a16:creationId xmlns:a16="http://schemas.microsoft.com/office/drawing/2014/main" id="{98858035-B75A-FE41-4161-A08C73BAD7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75151" y="1541463"/>
              <a:ext cx="4763" cy="317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95" name="Line 2272">
              <a:extLst>
                <a:ext uri="{FF2B5EF4-FFF2-40B4-BE49-F238E27FC236}">
                  <a16:creationId xmlns:a16="http://schemas.microsoft.com/office/drawing/2014/main" id="{23110E35-F7E3-195B-2790-A1BCA20187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70389" y="1544638"/>
              <a:ext cx="4763" cy="317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96" name="Line 2273">
              <a:extLst>
                <a:ext uri="{FF2B5EF4-FFF2-40B4-BE49-F238E27FC236}">
                  <a16:creationId xmlns:a16="http://schemas.microsoft.com/office/drawing/2014/main" id="{D74B2666-18D5-BF12-0C68-1FB1D2FFD5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7214" y="1547813"/>
              <a:ext cx="31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97" name="Line 2274">
              <a:extLst>
                <a:ext uri="{FF2B5EF4-FFF2-40B4-BE49-F238E27FC236}">
                  <a16:creationId xmlns:a16="http://schemas.microsoft.com/office/drawing/2014/main" id="{4C502F28-5C6D-BF8E-0251-618D4A5770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4039" y="1547813"/>
              <a:ext cx="3175" cy="317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98" name="Freeform 2275">
              <a:extLst>
                <a:ext uri="{FF2B5EF4-FFF2-40B4-BE49-F238E27FC236}">
                  <a16:creationId xmlns:a16="http://schemas.microsoft.com/office/drawing/2014/main" id="{50A4BE65-DB2B-B623-332C-9E269690E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1" y="1460500"/>
              <a:ext cx="7938" cy="7938"/>
            </a:xfrm>
            <a:custGeom>
              <a:avLst/>
              <a:gdLst>
                <a:gd name="T0" fmla="*/ 1 w 5"/>
                <a:gd name="T1" fmla="*/ 5 h 5"/>
                <a:gd name="T2" fmla="*/ 2 w 5"/>
                <a:gd name="T3" fmla="*/ 5 h 5"/>
                <a:gd name="T4" fmla="*/ 4 w 5"/>
                <a:gd name="T5" fmla="*/ 3 h 5"/>
                <a:gd name="T6" fmla="*/ 5 w 5"/>
                <a:gd name="T7" fmla="*/ 2 h 5"/>
                <a:gd name="T8" fmla="*/ 1 w 5"/>
                <a:gd name="T9" fmla="*/ 0 h 5"/>
                <a:gd name="T10" fmla="*/ 0 w 5"/>
                <a:gd name="T11" fmla="*/ 2 h 5"/>
                <a:gd name="T12" fmla="*/ 0 w 5"/>
                <a:gd name="T13" fmla="*/ 4 h 5"/>
                <a:gd name="T14" fmla="*/ 1 w 5"/>
                <a:gd name="T15" fmla="*/ 4 h 5"/>
                <a:gd name="T16" fmla="*/ 1 w 5"/>
                <a:gd name="T17" fmla="*/ 4 h 5"/>
                <a:gd name="T18" fmla="*/ 1 w 5"/>
                <a:gd name="T19" fmla="*/ 5 h 5"/>
                <a:gd name="T20" fmla="*/ 1 w 5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" h="5">
                  <a:moveTo>
                    <a:pt x="1" y="5"/>
                  </a:moveTo>
                  <a:lnTo>
                    <a:pt x="2" y="5"/>
                  </a:lnTo>
                  <a:lnTo>
                    <a:pt x="4" y="3"/>
                  </a:lnTo>
                  <a:lnTo>
                    <a:pt x="5" y="2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1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499" name="Freeform 2276">
              <a:extLst>
                <a:ext uri="{FF2B5EF4-FFF2-40B4-BE49-F238E27FC236}">
                  <a16:creationId xmlns:a16="http://schemas.microsoft.com/office/drawing/2014/main" id="{0C2A88E3-28F7-E4AE-91CB-B8A29F5A2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1351" y="1543050"/>
              <a:ext cx="3175" cy="1588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0 h 1"/>
                <a:gd name="T4" fmla="*/ 0 w 2"/>
                <a:gd name="T5" fmla="*/ 0 h 1"/>
                <a:gd name="T6" fmla="*/ 0 w 2"/>
                <a:gd name="T7" fmla="*/ 1 h 1"/>
                <a:gd name="T8" fmla="*/ 0 w 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00" name="Freeform 2277">
              <a:extLst>
                <a:ext uri="{FF2B5EF4-FFF2-40B4-BE49-F238E27FC236}">
                  <a16:creationId xmlns:a16="http://schemas.microsoft.com/office/drawing/2014/main" id="{EF9FEC27-2F04-E235-F4B5-D701AF105F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9764" y="1547813"/>
              <a:ext cx="1588" cy="158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0 h 1"/>
                <a:gd name="T4" fmla="*/ 0 w 1"/>
                <a:gd name="T5" fmla="*/ 0 h 1"/>
                <a:gd name="T6" fmla="*/ 1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01" name="Freeform 2278">
              <a:extLst>
                <a:ext uri="{FF2B5EF4-FFF2-40B4-BE49-F238E27FC236}">
                  <a16:creationId xmlns:a16="http://schemas.microsoft.com/office/drawing/2014/main" id="{B516EEB5-A0FF-92B7-3197-D902AE817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8814" y="1543050"/>
              <a:ext cx="0" cy="4763"/>
            </a:xfrm>
            <a:custGeom>
              <a:avLst/>
              <a:gdLst>
                <a:gd name="T0" fmla="*/ 3 h 3"/>
                <a:gd name="T1" fmla="*/ 1 h 3"/>
                <a:gd name="T2" fmla="*/ 0 h 3"/>
                <a:gd name="T3" fmla="*/ 1 h 3"/>
                <a:gd name="T4" fmla="*/ 1 h 3"/>
                <a:gd name="T5" fmla="*/ 3 h 3"/>
                <a:gd name="T6" fmla="*/ 3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</a:cxnLst>
              <a:rect l="0" t="0" r="r" b="b"/>
              <a:pathLst>
                <a:path h="3">
                  <a:moveTo>
                    <a:pt x="0" y="3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02" name="Freeform 2279">
              <a:extLst>
                <a:ext uri="{FF2B5EF4-FFF2-40B4-BE49-F238E27FC236}">
                  <a16:creationId xmlns:a16="http://schemas.microsoft.com/office/drawing/2014/main" id="{6582D221-A299-55FF-BF58-279B676C6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289" y="1547813"/>
              <a:ext cx="0" cy="1588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03" name="Freeform 2280">
              <a:extLst>
                <a:ext uri="{FF2B5EF4-FFF2-40B4-BE49-F238E27FC236}">
                  <a16:creationId xmlns:a16="http://schemas.microsoft.com/office/drawing/2014/main" id="{E33EA2CA-BC41-D4A8-781D-F40CC980E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4526" y="1536700"/>
              <a:ext cx="6350" cy="12700"/>
            </a:xfrm>
            <a:custGeom>
              <a:avLst/>
              <a:gdLst>
                <a:gd name="T0" fmla="*/ 1 w 4"/>
                <a:gd name="T1" fmla="*/ 8 h 8"/>
                <a:gd name="T2" fmla="*/ 2 w 4"/>
                <a:gd name="T3" fmla="*/ 4 h 8"/>
                <a:gd name="T4" fmla="*/ 4 w 4"/>
                <a:gd name="T5" fmla="*/ 3 h 8"/>
                <a:gd name="T6" fmla="*/ 4 w 4"/>
                <a:gd name="T7" fmla="*/ 2 h 8"/>
                <a:gd name="T8" fmla="*/ 4 w 4"/>
                <a:gd name="T9" fmla="*/ 0 h 8"/>
                <a:gd name="T10" fmla="*/ 3 w 4"/>
                <a:gd name="T11" fmla="*/ 2 h 8"/>
                <a:gd name="T12" fmla="*/ 2 w 4"/>
                <a:gd name="T13" fmla="*/ 3 h 8"/>
                <a:gd name="T14" fmla="*/ 0 w 4"/>
                <a:gd name="T15" fmla="*/ 4 h 8"/>
                <a:gd name="T16" fmla="*/ 0 w 4"/>
                <a:gd name="T17" fmla="*/ 5 h 8"/>
                <a:gd name="T18" fmla="*/ 0 w 4"/>
                <a:gd name="T19" fmla="*/ 7 h 8"/>
                <a:gd name="T20" fmla="*/ 1 w 4"/>
                <a:gd name="T2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" h="8">
                  <a:moveTo>
                    <a:pt x="1" y="8"/>
                  </a:moveTo>
                  <a:lnTo>
                    <a:pt x="2" y="4"/>
                  </a:lnTo>
                  <a:lnTo>
                    <a:pt x="4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2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04" name="Freeform 2281">
              <a:extLst>
                <a:ext uri="{FF2B5EF4-FFF2-40B4-BE49-F238E27FC236}">
                  <a16:creationId xmlns:a16="http://schemas.microsoft.com/office/drawing/2014/main" id="{E5231540-C365-E8C6-E551-C40542EF28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601" y="1384300"/>
              <a:ext cx="500063" cy="92075"/>
            </a:xfrm>
            <a:custGeom>
              <a:avLst/>
              <a:gdLst>
                <a:gd name="T0" fmla="*/ 0 w 315"/>
                <a:gd name="T1" fmla="*/ 20 h 58"/>
                <a:gd name="T2" fmla="*/ 1 w 315"/>
                <a:gd name="T3" fmla="*/ 21 h 58"/>
                <a:gd name="T4" fmla="*/ 3 w 315"/>
                <a:gd name="T5" fmla="*/ 22 h 58"/>
                <a:gd name="T6" fmla="*/ 14 w 315"/>
                <a:gd name="T7" fmla="*/ 23 h 58"/>
                <a:gd name="T8" fmla="*/ 21 w 315"/>
                <a:gd name="T9" fmla="*/ 23 h 58"/>
                <a:gd name="T10" fmla="*/ 30 w 315"/>
                <a:gd name="T11" fmla="*/ 20 h 58"/>
                <a:gd name="T12" fmla="*/ 42 w 315"/>
                <a:gd name="T13" fmla="*/ 17 h 58"/>
                <a:gd name="T14" fmla="*/ 54 w 315"/>
                <a:gd name="T15" fmla="*/ 11 h 58"/>
                <a:gd name="T16" fmla="*/ 72 w 315"/>
                <a:gd name="T17" fmla="*/ 4 h 58"/>
                <a:gd name="T18" fmla="*/ 79 w 315"/>
                <a:gd name="T19" fmla="*/ 2 h 58"/>
                <a:gd name="T20" fmla="*/ 88 w 315"/>
                <a:gd name="T21" fmla="*/ 0 h 58"/>
                <a:gd name="T22" fmla="*/ 95 w 315"/>
                <a:gd name="T23" fmla="*/ 2 h 58"/>
                <a:gd name="T24" fmla="*/ 102 w 315"/>
                <a:gd name="T25" fmla="*/ 3 h 58"/>
                <a:gd name="T26" fmla="*/ 106 w 315"/>
                <a:gd name="T27" fmla="*/ 4 h 58"/>
                <a:gd name="T28" fmla="*/ 119 w 315"/>
                <a:gd name="T29" fmla="*/ 8 h 58"/>
                <a:gd name="T30" fmla="*/ 143 w 315"/>
                <a:gd name="T31" fmla="*/ 14 h 58"/>
                <a:gd name="T32" fmla="*/ 152 w 315"/>
                <a:gd name="T33" fmla="*/ 15 h 58"/>
                <a:gd name="T34" fmla="*/ 161 w 315"/>
                <a:gd name="T35" fmla="*/ 17 h 58"/>
                <a:gd name="T36" fmla="*/ 175 w 315"/>
                <a:gd name="T37" fmla="*/ 17 h 58"/>
                <a:gd name="T38" fmla="*/ 184 w 315"/>
                <a:gd name="T39" fmla="*/ 17 h 58"/>
                <a:gd name="T40" fmla="*/ 188 w 315"/>
                <a:gd name="T41" fmla="*/ 16 h 58"/>
                <a:gd name="T42" fmla="*/ 197 w 315"/>
                <a:gd name="T43" fmla="*/ 16 h 58"/>
                <a:gd name="T44" fmla="*/ 204 w 315"/>
                <a:gd name="T45" fmla="*/ 16 h 58"/>
                <a:gd name="T46" fmla="*/ 209 w 315"/>
                <a:gd name="T47" fmla="*/ 16 h 58"/>
                <a:gd name="T48" fmla="*/ 220 w 315"/>
                <a:gd name="T49" fmla="*/ 16 h 58"/>
                <a:gd name="T50" fmla="*/ 239 w 315"/>
                <a:gd name="T51" fmla="*/ 16 h 58"/>
                <a:gd name="T52" fmla="*/ 255 w 315"/>
                <a:gd name="T53" fmla="*/ 20 h 58"/>
                <a:gd name="T54" fmla="*/ 270 w 315"/>
                <a:gd name="T55" fmla="*/ 23 h 58"/>
                <a:gd name="T56" fmla="*/ 277 w 315"/>
                <a:gd name="T57" fmla="*/ 26 h 58"/>
                <a:gd name="T58" fmla="*/ 289 w 315"/>
                <a:gd name="T59" fmla="*/ 34 h 58"/>
                <a:gd name="T60" fmla="*/ 300 w 315"/>
                <a:gd name="T61" fmla="*/ 41 h 58"/>
                <a:gd name="T62" fmla="*/ 310 w 315"/>
                <a:gd name="T63" fmla="*/ 52 h 58"/>
                <a:gd name="T64" fmla="*/ 315 w 315"/>
                <a:gd name="T65" fmla="*/ 58 h 58"/>
                <a:gd name="T66" fmla="*/ 315 w 315"/>
                <a:gd name="T6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5" h="58">
                  <a:moveTo>
                    <a:pt x="0" y="20"/>
                  </a:moveTo>
                  <a:lnTo>
                    <a:pt x="1" y="21"/>
                  </a:lnTo>
                  <a:lnTo>
                    <a:pt x="3" y="22"/>
                  </a:lnTo>
                  <a:lnTo>
                    <a:pt x="14" y="23"/>
                  </a:lnTo>
                  <a:lnTo>
                    <a:pt x="21" y="23"/>
                  </a:lnTo>
                  <a:lnTo>
                    <a:pt x="30" y="20"/>
                  </a:lnTo>
                  <a:lnTo>
                    <a:pt x="42" y="17"/>
                  </a:lnTo>
                  <a:lnTo>
                    <a:pt x="54" y="11"/>
                  </a:lnTo>
                  <a:lnTo>
                    <a:pt x="72" y="4"/>
                  </a:lnTo>
                  <a:lnTo>
                    <a:pt x="79" y="2"/>
                  </a:lnTo>
                  <a:lnTo>
                    <a:pt x="88" y="0"/>
                  </a:lnTo>
                  <a:lnTo>
                    <a:pt x="95" y="2"/>
                  </a:lnTo>
                  <a:lnTo>
                    <a:pt x="102" y="3"/>
                  </a:lnTo>
                  <a:lnTo>
                    <a:pt x="106" y="4"/>
                  </a:lnTo>
                  <a:lnTo>
                    <a:pt x="119" y="8"/>
                  </a:lnTo>
                  <a:lnTo>
                    <a:pt x="143" y="14"/>
                  </a:lnTo>
                  <a:lnTo>
                    <a:pt x="152" y="15"/>
                  </a:lnTo>
                  <a:lnTo>
                    <a:pt x="161" y="17"/>
                  </a:lnTo>
                  <a:lnTo>
                    <a:pt x="175" y="17"/>
                  </a:lnTo>
                  <a:lnTo>
                    <a:pt x="184" y="17"/>
                  </a:lnTo>
                  <a:lnTo>
                    <a:pt x="188" y="16"/>
                  </a:lnTo>
                  <a:lnTo>
                    <a:pt x="197" y="16"/>
                  </a:lnTo>
                  <a:lnTo>
                    <a:pt x="204" y="16"/>
                  </a:lnTo>
                  <a:lnTo>
                    <a:pt x="209" y="16"/>
                  </a:lnTo>
                  <a:lnTo>
                    <a:pt x="220" y="16"/>
                  </a:lnTo>
                  <a:lnTo>
                    <a:pt x="239" y="16"/>
                  </a:lnTo>
                  <a:lnTo>
                    <a:pt x="255" y="20"/>
                  </a:lnTo>
                  <a:lnTo>
                    <a:pt x="270" y="23"/>
                  </a:lnTo>
                  <a:lnTo>
                    <a:pt x="277" y="26"/>
                  </a:lnTo>
                  <a:lnTo>
                    <a:pt x="289" y="34"/>
                  </a:lnTo>
                  <a:lnTo>
                    <a:pt x="300" y="41"/>
                  </a:lnTo>
                  <a:lnTo>
                    <a:pt x="310" y="52"/>
                  </a:lnTo>
                  <a:lnTo>
                    <a:pt x="315" y="58"/>
                  </a:lnTo>
                  <a:lnTo>
                    <a:pt x="315" y="5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05" name="Freeform 2282">
              <a:extLst>
                <a:ext uri="{FF2B5EF4-FFF2-40B4-BE49-F238E27FC236}">
                  <a16:creationId xmlns:a16="http://schemas.microsoft.com/office/drawing/2014/main" id="{46727092-9C79-1FB4-9AE0-B4CF5EC4F1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289" y="1541463"/>
              <a:ext cx="6350" cy="7938"/>
            </a:xfrm>
            <a:custGeom>
              <a:avLst/>
              <a:gdLst>
                <a:gd name="T0" fmla="*/ 1 w 4"/>
                <a:gd name="T1" fmla="*/ 5 h 5"/>
                <a:gd name="T2" fmla="*/ 3 w 4"/>
                <a:gd name="T3" fmla="*/ 4 h 5"/>
                <a:gd name="T4" fmla="*/ 4 w 4"/>
                <a:gd name="T5" fmla="*/ 4 h 5"/>
                <a:gd name="T6" fmla="*/ 4 w 4"/>
                <a:gd name="T7" fmla="*/ 1 h 5"/>
                <a:gd name="T8" fmla="*/ 3 w 4"/>
                <a:gd name="T9" fmla="*/ 1 h 5"/>
                <a:gd name="T10" fmla="*/ 3 w 4"/>
                <a:gd name="T11" fmla="*/ 0 h 5"/>
                <a:gd name="T12" fmla="*/ 1 w 4"/>
                <a:gd name="T13" fmla="*/ 1 h 5"/>
                <a:gd name="T14" fmla="*/ 0 w 4"/>
                <a:gd name="T15" fmla="*/ 1 h 5"/>
                <a:gd name="T16" fmla="*/ 0 w 4"/>
                <a:gd name="T17" fmla="*/ 2 h 5"/>
                <a:gd name="T18" fmla="*/ 1 w 4"/>
                <a:gd name="T19" fmla="*/ 4 h 5"/>
                <a:gd name="T20" fmla="*/ 1 w 4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" h="5">
                  <a:moveTo>
                    <a:pt x="1" y="5"/>
                  </a:moveTo>
                  <a:lnTo>
                    <a:pt x="3" y="4"/>
                  </a:lnTo>
                  <a:lnTo>
                    <a:pt x="4" y="4"/>
                  </a:lnTo>
                  <a:lnTo>
                    <a:pt x="4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4"/>
                  </a:lnTo>
                  <a:lnTo>
                    <a:pt x="1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06" name="Freeform 2283">
              <a:extLst>
                <a:ext uri="{FF2B5EF4-FFF2-40B4-BE49-F238E27FC236}">
                  <a16:creationId xmlns:a16="http://schemas.microsoft.com/office/drawing/2014/main" id="{16B366DF-730E-AAE7-30D4-EB83B276B7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1351" y="1549400"/>
              <a:ext cx="4763" cy="1588"/>
            </a:xfrm>
            <a:custGeom>
              <a:avLst/>
              <a:gdLst>
                <a:gd name="T0" fmla="*/ 3 w 3"/>
                <a:gd name="T1" fmla="*/ 1 h 1"/>
                <a:gd name="T2" fmla="*/ 3 w 3"/>
                <a:gd name="T3" fmla="*/ 0 h 1"/>
                <a:gd name="T4" fmla="*/ 2 w 3"/>
                <a:gd name="T5" fmla="*/ 0 h 1"/>
                <a:gd name="T6" fmla="*/ 0 w 3"/>
                <a:gd name="T7" fmla="*/ 0 h 1"/>
                <a:gd name="T8" fmla="*/ 2 w 3"/>
                <a:gd name="T9" fmla="*/ 1 h 1"/>
                <a:gd name="T10" fmla="*/ 3 w 3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1"/>
                  </a:lnTo>
                  <a:lnTo>
                    <a:pt x="3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07" name="Freeform 2284">
              <a:extLst>
                <a:ext uri="{FF2B5EF4-FFF2-40B4-BE49-F238E27FC236}">
                  <a16:creationId xmlns:a16="http://schemas.microsoft.com/office/drawing/2014/main" id="{4A4D7D74-F507-D596-8DE8-C3631B184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2764" y="1558925"/>
              <a:ext cx="4763" cy="4763"/>
            </a:xfrm>
            <a:custGeom>
              <a:avLst/>
              <a:gdLst>
                <a:gd name="T0" fmla="*/ 2 w 3"/>
                <a:gd name="T1" fmla="*/ 3 h 3"/>
                <a:gd name="T2" fmla="*/ 3 w 3"/>
                <a:gd name="T3" fmla="*/ 2 h 3"/>
                <a:gd name="T4" fmla="*/ 2 w 3"/>
                <a:gd name="T5" fmla="*/ 1 h 3"/>
                <a:gd name="T6" fmla="*/ 0 w 3"/>
                <a:gd name="T7" fmla="*/ 0 h 3"/>
                <a:gd name="T8" fmla="*/ 0 w 3"/>
                <a:gd name="T9" fmla="*/ 1 h 3"/>
                <a:gd name="T10" fmla="*/ 1 w 3"/>
                <a:gd name="T11" fmla="*/ 3 h 3"/>
                <a:gd name="T12" fmla="*/ 2 w 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lnTo>
                    <a:pt x="3" y="2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3"/>
                  </a:lnTo>
                  <a:lnTo>
                    <a:pt x="2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08" name="Freeform 2285">
              <a:extLst>
                <a:ext uri="{FF2B5EF4-FFF2-40B4-BE49-F238E27FC236}">
                  <a16:creationId xmlns:a16="http://schemas.microsoft.com/office/drawing/2014/main" id="{27D52FD0-9C3A-934E-29E1-7AAC11735F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4776" y="1449388"/>
              <a:ext cx="50800" cy="38100"/>
            </a:xfrm>
            <a:custGeom>
              <a:avLst/>
              <a:gdLst>
                <a:gd name="T0" fmla="*/ 7 w 32"/>
                <a:gd name="T1" fmla="*/ 24 h 24"/>
                <a:gd name="T2" fmla="*/ 10 w 32"/>
                <a:gd name="T3" fmla="*/ 22 h 24"/>
                <a:gd name="T4" fmla="*/ 12 w 32"/>
                <a:gd name="T5" fmla="*/ 22 h 24"/>
                <a:gd name="T6" fmla="*/ 16 w 32"/>
                <a:gd name="T7" fmla="*/ 22 h 24"/>
                <a:gd name="T8" fmla="*/ 17 w 32"/>
                <a:gd name="T9" fmla="*/ 22 h 24"/>
                <a:gd name="T10" fmla="*/ 17 w 32"/>
                <a:gd name="T11" fmla="*/ 21 h 24"/>
                <a:gd name="T12" fmla="*/ 17 w 32"/>
                <a:gd name="T13" fmla="*/ 19 h 24"/>
                <a:gd name="T14" fmla="*/ 17 w 32"/>
                <a:gd name="T15" fmla="*/ 18 h 24"/>
                <a:gd name="T16" fmla="*/ 14 w 32"/>
                <a:gd name="T17" fmla="*/ 16 h 24"/>
                <a:gd name="T18" fmla="*/ 14 w 32"/>
                <a:gd name="T19" fmla="*/ 13 h 24"/>
                <a:gd name="T20" fmla="*/ 14 w 32"/>
                <a:gd name="T21" fmla="*/ 12 h 24"/>
                <a:gd name="T22" fmla="*/ 16 w 32"/>
                <a:gd name="T23" fmla="*/ 11 h 24"/>
                <a:gd name="T24" fmla="*/ 17 w 32"/>
                <a:gd name="T25" fmla="*/ 11 h 24"/>
                <a:gd name="T26" fmla="*/ 14 w 32"/>
                <a:gd name="T27" fmla="*/ 11 h 24"/>
                <a:gd name="T28" fmla="*/ 14 w 32"/>
                <a:gd name="T29" fmla="*/ 10 h 24"/>
                <a:gd name="T30" fmla="*/ 16 w 32"/>
                <a:gd name="T31" fmla="*/ 10 h 24"/>
                <a:gd name="T32" fmla="*/ 18 w 32"/>
                <a:gd name="T33" fmla="*/ 10 h 24"/>
                <a:gd name="T34" fmla="*/ 19 w 32"/>
                <a:gd name="T35" fmla="*/ 10 h 24"/>
                <a:gd name="T36" fmla="*/ 20 w 32"/>
                <a:gd name="T37" fmla="*/ 10 h 24"/>
                <a:gd name="T38" fmla="*/ 19 w 32"/>
                <a:gd name="T39" fmla="*/ 11 h 24"/>
                <a:gd name="T40" fmla="*/ 16 w 32"/>
                <a:gd name="T41" fmla="*/ 13 h 24"/>
                <a:gd name="T42" fmla="*/ 17 w 32"/>
                <a:gd name="T43" fmla="*/ 16 h 24"/>
                <a:gd name="T44" fmla="*/ 18 w 32"/>
                <a:gd name="T45" fmla="*/ 18 h 24"/>
                <a:gd name="T46" fmla="*/ 22 w 32"/>
                <a:gd name="T47" fmla="*/ 16 h 24"/>
                <a:gd name="T48" fmla="*/ 20 w 32"/>
                <a:gd name="T49" fmla="*/ 13 h 24"/>
                <a:gd name="T50" fmla="*/ 22 w 32"/>
                <a:gd name="T51" fmla="*/ 12 h 24"/>
                <a:gd name="T52" fmla="*/ 23 w 32"/>
                <a:gd name="T53" fmla="*/ 15 h 24"/>
                <a:gd name="T54" fmla="*/ 25 w 32"/>
                <a:gd name="T55" fmla="*/ 12 h 24"/>
                <a:gd name="T56" fmla="*/ 26 w 32"/>
                <a:gd name="T57" fmla="*/ 11 h 24"/>
                <a:gd name="T58" fmla="*/ 28 w 32"/>
                <a:gd name="T59" fmla="*/ 11 h 24"/>
                <a:gd name="T60" fmla="*/ 30 w 32"/>
                <a:gd name="T61" fmla="*/ 7 h 24"/>
                <a:gd name="T62" fmla="*/ 32 w 32"/>
                <a:gd name="T63" fmla="*/ 3 h 24"/>
                <a:gd name="T64" fmla="*/ 32 w 32"/>
                <a:gd name="T65" fmla="*/ 1 h 24"/>
                <a:gd name="T66" fmla="*/ 32 w 32"/>
                <a:gd name="T67" fmla="*/ 0 h 24"/>
                <a:gd name="T68" fmla="*/ 17 w 32"/>
                <a:gd name="T69" fmla="*/ 1 h 24"/>
                <a:gd name="T70" fmla="*/ 12 w 32"/>
                <a:gd name="T71" fmla="*/ 3 h 24"/>
                <a:gd name="T72" fmla="*/ 12 w 32"/>
                <a:gd name="T73" fmla="*/ 3 h 24"/>
                <a:gd name="T74" fmla="*/ 8 w 32"/>
                <a:gd name="T75" fmla="*/ 4 h 24"/>
                <a:gd name="T76" fmla="*/ 4 w 32"/>
                <a:gd name="T77" fmla="*/ 9 h 24"/>
                <a:gd name="T78" fmla="*/ 1 w 32"/>
                <a:gd name="T79" fmla="*/ 11 h 24"/>
                <a:gd name="T80" fmla="*/ 0 w 32"/>
                <a:gd name="T81" fmla="*/ 13 h 24"/>
                <a:gd name="T82" fmla="*/ 0 w 32"/>
                <a:gd name="T83" fmla="*/ 15 h 24"/>
                <a:gd name="T84" fmla="*/ 2 w 32"/>
                <a:gd name="T85" fmla="*/ 16 h 24"/>
                <a:gd name="T86" fmla="*/ 5 w 32"/>
                <a:gd name="T87" fmla="*/ 17 h 24"/>
                <a:gd name="T88" fmla="*/ 5 w 32"/>
                <a:gd name="T89" fmla="*/ 18 h 24"/>
                <a:gd name="T90" fmla="*/ 6 w 32"/>
                <a:gd name="T91" fmla="*/ 19 h 24"/>
                <a:gd name="T92" fmla="*/ 7 w 32"/>
                <a:gd name="T93" fmla="*/ 21 h 24"/>
                <a:gd name="T94" fmla="*/ 6 w 32"/>
                <a:gd name="T95" fmla="*/ 22 h 24"/>
                <a:gd name="T96" fmla="*/ 4 w 32"/>
                <a:gd name="T97" fmla="*/ 21 h 24"/>
                <a:gd name="T98" fmla="*/ 4 w 32"/>
                <a:gd name="T99" fmla="*/ 22 h 24"/>
                <a:gd name="T100" fmla="*/ 2 w 32"/>
                <a:gd name="T101" fmla="*/ 22 h 24"/>
                <a:gd name="T102" fmla="*/ 2 w 32"/>
                <a:gd name="T103" fmla="*/ 23 h 24"/>
                <a:gd name="T104" fmla="*/ 5 w 32"/>
                <a:gd name="T105" fmla="*/ 23 h 24"/>
                <a:gd name="T106" fmla="*/ 7 w 32"/>
                <a:gd name="T10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2" h="24">
                  <a:moveTo>
                    <a:pt x="7" y="24"/>
                  </a:moveTo>
                  <a:lnTo>
                    <a:pt x="10" y="22"/>
                  </a:lnTo>
                  <a:lnTo>
                    <a:pt x="12" y="22"/>
                  </a:lnTo>
                  <a:lnTo>
                    <a:pt x="16" y="22"/>
                  </a:lnTo>
                  <a:lnTo>
                    <a:pt x="17" y="22"/>
                  </a:lnTo>
                  <a:lnTo>
                    <a:pt x="17" y="21"/>
                  </a:lnTo>
                  <a:lnTo>
                    <a:pt x="17" y="19"/>
                  </a:lnTo>
                  <a:lnTo>
                    <a:pt x="17" y="18"/>
                  </a:lnTo>
                  <a:lnTo>
                    <a:pt x="14" y="16"/>
                  </a:lnTo>
                  <a:lnTo>
                    <a:pt x="14" y="13"/>
                  </a:lnTo>
                  <a:lnTo>
                    <a:pt x="14" y="12"/>
                  </a:lnTo>
                  <a:lnTo>
                    <a:pt x="16" y="11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4" y="10"/>
                  </a:lnTo>
                  <a:lnTo>
                    <a:pt x="16" y="10"/>
                  </a:lnTo>
                  <a:lnTo>
                    <a:pt x="18" y="10"/>
                  </a:lnTo>
                  <a:lnTo>
                    <a:pt x="19" y="10"/>
                  </a:lnTo>
                  <a:lnTo>
                    <a:pt x="20" y="10"/>
                  </a:lnTo>
                  <a:lnTo>
                    <a:pt x="19" y="11"/>
                  </a:lnTo>
                  <a:lnTo>
                    <a:pt x="16" y="13"/>
                  </a:lnTo>
                  <a:lnTo>
                    <a:pt x="17" y="16"/>
                  </a:lnTo>
                  <a:lnTo>
                    <a:pt x="18" y="18"/>
                  </a:lnTo>
                  <a:lnTo>
                    <a:pt x="22" y="16"/>
                  </a:lnTo>
                  <a:lnTo>
                    <a:pt x="20" y="13"/>
                  </a:lnTo>
                  <a:lnTo>
                    <a:pt x="22" y="12"/>
                  </a:lnTo>
                  <a:lnTo>
                    <a:pt x="23" y="15"/>
                  </a:lnTo>
                  <a:lnTo>
                    <a:pt x="25" y="12"/>
                  </a:lnTo>
                  <a:lnTo>
                    <a:pt x="26" y="11"/>
                  </a:lnTo>
                  <a:lnTo>
                    <a:pt x="28" y="11"/>
                  </a:lnTo>
                  <a:lnTo>
                    <a:pt x="30" y="7"/>
                  </a:lnTo>
                  <a:lnTo>
                    <a:pt x="32" y="3"/>
                  </a:lnTo>
                  <a:lnTo>
                    <a:pt x="32" y="1"/>
                  </a:lnTo>
                  <a:lnTo>
                    <a:pt x="32" y="0"/>
                  </a:lnTo>
                  <a:lnTo>
                    <a:pt x="17" y="1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8" y="4"/>
                  </a:lnTo>
                  <a:lnTo>
                    <a:pt x="4" y="9"/>
                  </a:lnTo>
                  <a:lnTo>
                    <a:pt x="1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2" y="16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19"/>
                  </a:lnTo>
                  <a:lnTo>
                    <a:pt x="7" y="21"/>
                  </a:lnTo>
                  <a:lnTo>
                    <a:pt x="6" y="22"/>
                  </a:lnTo>
                  <a:lnTo>
                    <a:pt x="4" y="21"/>
                  </a:lnTo>
                  <a:lnTo>
                    <a:pt x="4" y="22"/>
                  </a:lnTo>
                  <a:lnTo>
                    <a:pt x="2" y="22"/>
                  </a:lnTo>
                  <a:lnTo>
                    <a:pt x="2" y="23"/>
                  </a:lnTo>
                  <a:lnTo>
                    <a:pt x="5" y="23"/>
                  </a:lnTo>
                  <a:lnTo>
                    <a:pt x="7" y="2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09" name="Freeform 2286">
              <a:extLst>
                <a:ext uri="{FF2B5EF4-FFF2-40B4-BE49-F238E27FC236}">
                  <a16:creationId xmlns:a16="http://schemas.microsoft.com/office/drawing/2014/main" id="{5458838D-32AE-E07D-CCDC-4D9470F245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239" y="1570038"/>
              <a:ext cx="4763" cy="7938"/>
            </a:xfrm>
            <a:custGeom>
              <a:avLst/>
              <a:gdLst>
                <a:gd name="T0" fmla="*/ 3 w 3"/>
                <a:gd name="T1" fmla="*/ 5 h 5"/>
                <a:gd name="T2" fmla="*/ 3 w 3"/>
                <a:gd name="T3" fmla="*/ 4 h 5"/>
                <a:gd name="T4" fmla="*/ 3 w 3"/>
                <a:gd name="T5" fmla="*/ 2 h 5"/>
                <a:gd name="T6" fmla="*/ 3 w 3"/>
                <a:gd name="T7" fmla="*/ 1 h 5"/>
                <a:gd name="T8" fmla="*/ 3 w 3"/>
                <a:gd name="T9" fmla="*/ 0 h 5"/>
                <a:gd name="T10" fmla="*/ 2 w 3"/>
                <a:gd name="T11" fmla="*/ 0 h 5"/>
                <a:gd name="T12" fmla="*/ 1 w 3"/>
                <a:gd name="T13" fmla="*/ 0 h 5"/>
                <a:gd name="T14" fmla="*/ 0 w 3"/>
                <a:gd name="T15" fmla="*/ 1 h 5"/>
                <a:gd name="T16" fmla="*/ 0 w 3"/>
                <a:gd name="T17" fmla="*/ 2 h 5"/>
                <a:gd name="T18" fmla="*/ 1 w 3"/>
                <a:gd name="T19" fmla="*/ 4 h 5"/>
                <a:gd name="T20" fmla="*/ 2 w 3"/>
                <a:gd name="T21" fmla="*/ 4 h 5"/>
                <a:gd name="T22" fmla="*/ 3 w 3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" h="5">
                  <a:moveTo>
                    <a:pt x="3" y="5"/>
                  </a:moveTo>
                  <a:lnTo>
                    <a:pt x="3" y="4"/>
                  </a:lnTo>
                  <a:lnTo>
                    <a:pt x="3" y="2"/>
                  </a:lnTo>
                  <a:lnTo>
                    <a:pt x="3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4"/>
                  </a:lnTo>
                  <a:lnTo>
                    <a:pt x="2" y="4"/>
                  </a:lnTo>
                  <a:lnTo>
                    <a:pt x="3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10" name="Freeform 2287">
              <a:extLst>
                <a:ext uri="{FF2B5EF4-FFF2-40B4-BE49-F238E27FC236}">
                  <a16:creationId xmlns:a16="http://schemas.microsoft.com/office/drawing/2014/main" id="{453BD733-CA46-9FDB-B860-061584534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4176" y="1566863"/>
              <a:ext cx="12700" cy="25400"/>
            </a:xfrm>
            <a:custGeom>
              <a:avLst/>
              <a:gdLst>
                <a:gd name="T0" fmla="*/ 7 w 8"/>
                <a:gd name="T1" fmla="*/ 16 h 16"/>
                <a:gd name="T2" fmla="*/ 8 w 8"/>
                <a:gd name="T3" fmla="*/ 15 h 16"/>
                <a:gd name="T4" fmla="*/ 7 w 8"/>
                <a:gd name="T5" fmla="*/ 15 h 16"/>
                <a:gd name="T6" fmla="*/ 6 w 8"/>
                <a:gd name="T7" fmla="*/ 14 h 16"/>
                <a:gd name="T8" fmla="*/ 5 w 8"/>
                <a:gd name="T9" fmla="*/ 13 h 16"/>
                <a:gd name="T10" fmla="*/ 1 w 8"/>
                <a:gd name="T11" fmla="*/ 7 h 16"/>
                <a:gd name="T12" fmla="*/ 2 w 8"/>
                <a:gd name="T13" fmla="*/ 4 h 16"/>
                <a:gd name="T14" fmla="*/ 2 w 8"/>
                <a:gd name="T15" fmla="*/ 3 h 16"/>
                <a:gd name="T16" fmla="*/ 2 w 8"/>
                <a:gd name="T17" fmla="*/ 1 h 16"/>
                <a:gd name="T18" fmla="*/ 4 w 8"/>
                <a:gd name="T19" fmla="*/ 0 h 16"/>
                <a:gd name="T20" fmla="*/ 1 w 8"/>
                <a:gd name="T21" fmla="*/ 1 h 16"/>
                <a:gd name="T22" fmla="*/ 1 w 8"/>
                <a:gd name="T23" fmla="*/ 3 h 16"/>
                <a:gd name="T24" fmla="*/ 0 w 8"/>
                <a:gd name="T25" fmla="*/ 4 h 16"/>
                <a:gd name="T26" fmla="*/ 1 w 8"/>
                <a:gd name="T27" fmla="*/ 8 h 16"/>
                <a:gd name="T28" fmla="*/ 2 w 8"/>
                <a:gd name="T29" fmla="*/ 13 h 16"/>
                <a:gd name="T30" fmla="*/ 4 w 8"/>
                <a:gd name="T31" fmla="*/ 14 h 16"/>
                <a:gd name="T32" fmla="*/ 6 w 8"/>
                <a:gd name="T33" fmla="*/ 15 h 16"/>
                <a:gd name="T34" fmla="*/ 7 w 8"/>
                <a:gd name="T3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" h="16">
                  <a:moveTo>
                    <a:pt x="7" y="16"/>
                  </a:moveTo>
                  <a:lnTo>
                    <a:pt x="8" y="15"/>
                  </a:lnTo>
                  <a:lnTo>
                    <a:pt x="7" y="15"/>
                  </a:lnTo>
                  <a:lnTo>
                    <a:pt x="6" y="14"/>
                  </a:lnTo>
                  <a:lnTo>
                    <a:pt x="5" y="13"/>
                  </a:lnTo>
                  <a:lnTo>
                    <a:pt x="1" y="7"/>
                  </a:lnTo>
                  <a:lnTo>
                    <a:pt x="2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1" y="8"/>
                  </a:lnTo>
                  <a:lnTo>
                    <a:pt x="2" y="13"/>
                  </a:lnTo>
                  <a:lnTo>
                    <a:pt x="4" y="14"/>
                  </a:lnTo>
                  <a:lnTo>
                    <a:pt x="6" y="15"/>
                  </a:lnTo>
                  <a:lnTo>
                    <a:pt x="7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11" name="Freeform 2288">
              <a:extLst>
                <a:ext uri="{FF2B5EF4-FFF2-40B4-BE49-F238E27FC236}">
                  <a16:creationId xmlns:a16="http://schemas.microsoft.com/office/drawing/2014/main" id="{793BAB72-4AA2-BE53-7EE8-7DC8BA2751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5776" y="1595438"/>
              <a:ext cx="9525" cy="4763"/>
            </a:xfrm>
            <a:custGeom>
              <a:avLst/>
              <a:gdLst>
                <a:gd name="T0" fmla="*/ 5 w 6"/>
                <a:gd name="T1" fmla="*/ 3 h 3"/>
                <a:gd name="T2" fmla="*/ 6 w 6"/>
                <a:gd name="T3" fmla="*/ 1 h 3"/>
                <a:gd name="T4" fmla="*/ 5 w 6"/>
                <a:gd name="T5" fmla="*/ 1 h 3"/>
                <a:gd name="T6" fmla="*/ 0 w 6"/>
                <a:gd name="T7" fmla="*/ 0 h 3"/>
                <a:gd name="T8" fmla="*/ 0 w 6"/>
                <a:gd name="T9" fmla="*/ 1 h 3"/>
                <a:gd name="T10" fmla="*/ 5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5" y="3"/>
                  </a:moveTo>
                  <a:lnTo>
                    <a:pt x="6" y="1"/>
                  </a:lnTo>
                  <a:lnTo>
                    <a:pt x="5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5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12" name="Freeform 2289">
              <a:extLst>
                <a:ext uri="{FF2B5EF4-FFF2-40B4-BE49-F238E27FC236}">
                  <a16:creationId xmlns:a16="http://schemas.microsoft.com/office/drawing/2014/main" id="{8D68050C-BEC0-3B08-DA13-D52A21C8BB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9826" y="1649413"/>
              <a:ext cx="6350" cy="12700"/>
            </a:xfrm>
            <a:custGeom>
              <a:avLst/>
              <a:gdLst>
                <a:gd name="T0" fmla="*/ 1 w 4"/>
                <a:gd name="T1" fmla="*/ 8 h 8"/>
                <a:gd name="T2" fmla="*/ 0 w 4"/>
                <a:gd name="T3" fmla="*/ 5 h 8"/>
                <a:gd name="T4" fmla="*/ 0 w 4"/>
                <a:gd name="T5" fmla="*/ 3 h 8"/>
                <a:gd name="T6" fmla="*/ 1 w 4"/>
                <a:gd name="T7" fmla="*/ 0 h 8"/>
                <a:gd name="T8" fmla="*/ 3 w 4"/>
                <a:gd name="T9" fmla="*/ 0 h 8"/>
                <a:gd name="T10" fmla="*/ 4 w 4"/>
                <a:gd name="T11" fmla="*/ 0 h 8"/>
                <a:gd name="T12" fmla="*/ 4 w 4"/>
                <a:gd name="T13" fmla="*/ 3 h 8"/>
                <a:gd name="T14" fmla="*/ 4 w 4"/>
                <a:gd name="T15" fmla="*/ 6 h 8"/>
                <a:gd name="T16" fmla="*/ 3 w 4"/>
                <a:gd name="T17" fmla="*/ 6 h 8"/>
                <a:gd name="T18" fmla="*/ 1 w 4"/>
                <a:gd name="T19" fmla="*/ 8 h 8"/>
                <a:gd name="T20" fmla="*/ 1 w 4"/>
                <a:gd name="T2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" h="8">
                  <a:moveTo>
                    <a:pt x="1" y="8"/>
                  </a:moveTo>
                  <a:lnTo>
                    <a:pt x="0" y="5"/>
                  </a:lnTo>
                  <a:lnTo>
                    <a:pt x="0" y="3"/>
                  </a:ln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4" y="3"/>
                  </a:lnTo>
                  <a:lnTo>
                    <a:pt x="4" y="6"/>
                  </a:lnTo>
                  <a:lnTo>
                    <a:pt x="3" y="6"/>
                  </a:lnTo>
                  <a:lnTo>
                    <a:pt x="1" y="8"/>
                  </a:lnTo>
                  <a:lnTo>
                    <a:pt x="1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13" name="Freeform 2290">
              <a:extLst>
                <a:ext uri="{FF2B5EF4-FFF2-40B4-BE49-F238E27FC236}">
                  <a16:creationId xmlns:a16="http://schemas.microsoft.com/office/drawing/2014/main" id="{A48724C6-CC04-E804-F212-0D2A87F7B6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476" y="1447800"/>
              <a:ext cx="60325" cy="46038"/>
            </a:xfrm>
            <a:custGeom>
              <a:avLst/>
              <a:gdLst>
                <a:gd name="T0" fmla="*/ 8 w 38"/>
                <a:gd name="T1" fmla="*/ 29 h 29"/>
                <a:gd name="T2" fmla="*/ 9 w 38"/>
                <a:gd name="T3" fmla="*/ 28 h 29"/>
                <a:gd name="T4" fmla="*/ 10 w 38"/>
                <a:gd name="T5" fmla="*/ 28 h 29"/>
                <a:gd name="T6" fmla="*/ 15 w 38"/>
                <a:gd name="T7" fmla="*/ 26 h 29"/>
                <a:gd name="T8" fmla="*/ 21 w 38"/>
                <a:gd name="T9" fmla="*/ 23 h 29"/>
                <a:gd name="T10" fmla="*/ 21 w 38"/>
                <a:gd name="T11" fmla="*/ 22 h 29"/>
                <a:gd name="T12" fmla="*/ 23 w 38"/>
                <a:gd name="T13" fmla="*/ 22 h 29"/>
                <a:gd name="T14" fmla="*/ 27 w 38"/>
                <a:gd name="T15" fmla="*/ 19 h 29"/>
                <a:gd name="T16" fmla="*/ 33 w 38"/>
                <a:gd name="T17" fmla="*/ 12 h 29"/>
                <a:gd name="T18" fmla="*/ 38 w 38"/>
                <a:gd name="T19" fmla="*/ 5 h 29"/>
                <a:gd name="T20" fmla="*/ 38 w 38"/>
                <a:gd name="T21" fmla="*/ 1 h 29"/>
                <a:gd name="T22" fmla="*/ 33 w 38"/>
                <a:gd name="T23" fmla="*/ 0 h 29"/>
                <a:gd name="T24" fmla="*/ 26 w 38"/>
                <a:gd name="T25" fmla="*/ 1 h 29"/>
                <a:gd name="T26" fmla="*/ 26 w 38"/>
                <a:gd name="T27" fmla="*/ 2 h 29"/>
                <a:gd name="T28" fmla="*/ 22 w 38"/>
                <a:gd name="T29" fmla="*/ 8 h 29"/>
                <a:gd name="T30" fmla="*/ 20 w 38"/>
                <a:gd name="T31" fmla="*/ 12 h 29"/>
                <a:gd name="T32" fmla="*/ 18 w 38"/>
                <a:gd name="T33" fmla="*/ 14 h 29"/>
                <a:gd name="T34" fmla="*/ 16 w 38"/>
                <a:gd name="T35" fmla="*/ 16 h 29"/>
                <a:gd name="T36" fmla="*/ 17 w 38"/>
                <a:gd name="T37" fmla="*/ 18 h 29"/>
                <a:gd name="T38" fmla="*/ 21 w 38"/>
                <a:gd name="T39" fmla="*/ 16 h 29"/>
                <a:gd name="T40" fmla="*/ 21 w 38"/>
                <a:gd name="T41" fmla="*/ 17 h 29"/>
                <a:gd name="T42" fmla="*/ 15 w 38"/>
                <a:gd name="T43" fmla="*/ 22 h 29"/>
                <a:gd name="T44" fmla="*/ 11 w 38"/>
                <a:gd name="T45" fmla="*/ 23 h 29"/>
                <a:gd name="T46" fmla="*/ 8 w 38"/>
                <a:gd name="T47" fmla="*/ 24 h 29"/>
                <a:gd name="T48" fmla="*/ 4 w 38"/>
                <a:gd name="T49" fmla="*/ 24 h 29"/>
                <a:gd name="T50" fmla="*/ 4 w 38"/>
                <a:gd name="T51" fmla="*/ 24 h 29"/>
                <a:gd name="T52" fmla="*/ 2 w 38"/>
                <a:gd name="T53" fmla="*/ 25 h 29"/>
                <a:gd name="T54" fmla="*/ 0 w 38"/>
                <a:gd name="T55" fmla="*/ 25 h 29"/>
                <a:gd name="T56" fmla="*/ 0 w 38"/>
                <a:gd name="T57" fmla="*/ 26 h 29"/>
                <a:gd name="T58" fmla="*/ 8 w 38"/>
                <a:gd name="T5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8" h="29">
                  <a:moveTo>
                    <a:pt x="8" y="29"/>
                  </a:moveTo>
                  <a:lnTo>
                    <a:pt x="9" y="28"/>
                  </a:lnTo>
                  <a:lnTo>
                    <a:pt x="10" y="28"/>
                  </a:lnTo>
                  <a:lnTo>
                    <a:pt x="15" y="26"/>
                  </a:lnTo>
                  <a:lnTo>
                    <a:pt x="21" y="23"/>
                  </a:lnTo>
                  <a:lnTo>
                    <a:pt x="21" y="22"/>
                  </a:lnTo>
                  <a:lnTo>
                    <a:pt x="23" y="22"/>
                  </a:lnTo>
                  <a:lnTo>
                    <a:pt x="27" y="19"/>
                  </a:lnTo>
                  <a:lnTo>
                    <a:pt x="33" y="12"/>
                  </a:lnTo>
                  <a:lnTo>
                    <a:pt x="38" y="5"/>
                  </a:lnTo>
                  <a:lnTo>
                    <a:pt x="38" y="1"/>
                  </a:lnTo>
                  <a:lnTo>
                    <a:pt x="33" y="0"/>
                  </a:lnTo>
                  <a:lnTo>
                    <a:pt x="26" y="1"/>
                  </a:lnTo>
                  <a:lnTo>
                    <a:pt x="26" y="2"/>
                  </a:lnTo>
                  <a:lnTo>
                    <a:pt x="22" y="8"/>
                  </a:lnTo>
                  <a:lnTo>
                    <a:pt x="20" y="12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7" y="18"/>
                  </a:lnTo>
                  <a:lnTo>
                    <a:pt x="21" y="16"/>
                  </a:lnTo>
                  <a:lnTo>
                    <a:pt x="21" y="17"/>
                  </a:lnTo>
                  <a:lnTo>
                    <a:pt x="15" y="22"/>
                  </a:lnTo>
                  <a:lnTo>
                    <a:pt x="11" y="23"/>
                  </a:lnTo>
                  <a:lnTo>
                    <a:pt x="8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5"/>
                  </a:lnTo>
                  <a:lnTo>
                    <a:pt x="0" y="25"/>
                  </a:lnTo>
                  <a:lnTo>
                    <a:pt x="0" y="26"/>
                  </a:lnTo>
                  <a:lnTo>
                    <a:pt x="8" y="2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14" name="Freeform 2291">
              <a:extLst>
                <a:ext uri="{FF2B5EF4-FFF2-40B4-BE49-F238E27FC236}">
                  <a16:creationId xmlns:a16="http://schemas.microsoft.com/office/drawing/2014/main" id="{AAB05D73-46B9-1F5D-6265-B3B38302D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1414" y="1446213"/>
              <a:ext cx="203200" cy="55563"/>
            </a:xfrm>
            <a:custGeom>
              <a:avLst/>
              <a:gdLst>
                <a:gd name="T0" fmla="*/ 122 w 128"/>
                <a:gd name="T1" fmla="*/ 33 h 35"/>
                <a:gd name="T2" fmla="*/ 126 w 128"/>
                <a:gd name="T3" fmla="*/ 32 h 35"/>
                <a:gd name="T4" fmla="*/ 122 w 128"/>
                <a:gd name="T5" fmla="*/ 24 h 35"/>
                <a:gd name="T6" fmla="*/ 113 w 128"/>
                <a:gd name="T7" fmla="*/ 18 h 35"/>
                <a:gd name="T8" fmla="*/ 101 w 128"/>
                <a:gd name="T9" fmla="*/ 12 h 35"/>
                <a:gd name="T10" fmla="*/ 100 w 128"/>
                <a:gd name="T11" fmla="*/ 13 h 35"/>
                <a:gd name="T12" fmla="*/ 99 w 128"/>
                <a:gd name="T13" fmla="*/ 11 h 35"/>
                <a:gd name="T14" fmla="*/ 96 w 128"/>
                <a:gd name="T15" fmla="*/ 9 h 35"/>
                <a:gd name="T16" fmla="*/ 94 w 128"/>
                <a:gd name="T17" fmla="*/ 7 h 35"/>
                <a:gd name="T18" fmla="*/ 89 w 128"/>
                <a:gd name="T19" fmla="*/ 6 h 35"/>
                <a:gd name="T20" fmla="*/ 83 w 128"/>
                <a:gd name="T21" fmla="*/ 2 h 35"/>
                <a:gd name="T22" fmla="*/ 81 w 128"/>
                <a:gd name="T23" fmla="*/ 2 h 35"/>
                <a:gd name="T24" fmla="*/ 78 w 128"/>
                <a:gd name="T25" fmla="*/ 1 h 35"/>
                <a:gd name="T26" fmla="*/ 70 w 128"/>
                <a:gd name="T27" fmla="*/ 3 h 35"/>
                <a:gd name="T28" fmla="*/ 64 w 128"/>
                <a:gd name="T29" fmla="*/ 7 h 35"/>
                <a:gd name="T30" fmla="*/ 60 w 128"/>
                <a:gd name="T31" fmla="*/ 6 h 35"/>
                <a:gd name="T32" fmla="*/ 65 w 128"/>
                <a:gd name="T33" fmla="*/ 2 h 35"/>
                <a:gd name="T34" fmla="*/ 65 w 128"/>
                <a:gd name="T35" fmla="*/ 0 h 35"/>
                <a:gd name="T36" fmla="*/ 60 w 128"/>
                <a:gd name="T37" fmla="*/ 0 h 35"/>
                <a:gd name="T38" fmla="*/ 56 w 128"/>
                <a:gd name="T39" fmla="*/ 0 h 35"/>
                <a:gd name="T40" fmla="*/ 53 w 128"/>
                <a:gd name="T41" fmla="*/ 2 h 35"/>
                <a:gd name="T42" fmla="*/ 50 w 128"/>
                <a:gd name="T43" fmla="*/ 5 h 35"/>
                <a:gd name="T44" fmla="*/ 39 w 128"/>
                <a:gd name="T45" fmla="*/ 5 h 35"/>
                <a:gd name="T46" fmla="*/ 38 w 128"/>
                <a:gd name="T47" fmla="*/ 2 h 35"/>
                <a:gd name="T48" fmla="*/ 34 w 128"/>
                <a:gd name="T49" fmla="*/ 2 h 35"/>
                <a:gd name="T50" fmla="*/ 33 w 128"/>
                <a:gd name="T51" fmla="*/ 5 h 35"/>
                <a:gd name="T52" fmla="*/ 29 w 128"/>
                <a:gd name="T53" fmla="*/ 6 h 35"/>
                <a:gd name="T54" fmla="*/ 26 w 128"/>
                <a:gd name="T55" fmla="*/ 6 h 35"/>
                <a:gd name="T56" fmla="*/ 22 w 128"/>
                <a:gd name="T57" fmla="*/ 5 h 35"/>
                <a:gd name="T58" fmla="*/ 18 w 128"/>
                <a:gd name="T59" fmla="*/ 5 h 35"/>
                <a:gd name="T60" fmla="*/ 15 w 128"/>
                <a:gd name="T61" fmla="*/ 3 h 35"/>
                <a:gd name="T62" fmla="*/ 13 w 128"/>
                <a:gd name="T63" fmla="*/ 7 h 35"/>
                <a:gd name="T64" fmla="*/ 12 w 128"/>
                <a:gd name="T65" fmla="*/ 9 h 35"/>
                <a:gd name="T66" fmla="*/ 10 w 128"/>
                <a:gd name="T67" fmla="*/ 11 h 35"/>
                <a:gd name="T68" fmla="*/ 7 w 128"/>
                <a:gd name="T69" fmla="*/ 13 h 35"/>
                <a:gd name="T70" fmla="*/ 6 w 128"/>
                <a:gd name="T71" fmla="*/ 13 h 35"/>
                <a:gd name="T72" fmla="*/ 4 w 128"/>
                <a:gd name="T73" fmla="*/ 13 h 35"/>
                <a:gd name="T74" fmla="*/ 0 w 128"/>
                <a:gd name="T75" fmla="*/ 18 h 35"/>
                <a:gd name="T76" fmla="*/ 10 w 128"/>
                <a:gd name="T77" fmla="*/ 17 h 35"/>
                <a:gd name="T78" fmla="*/ 10 w 128"/>
                <a:gd name="T79" fmla="*/ 18 h 35"/>
                <a:gd name="T80" fmla="*/ 13 w 128"/>
                <a:gd name="T81" fmla="*/ 13 h 35"/>
                <a:gd name="T82" fmla="*/ 15 w 128"/>
                <a:gd name="T83" fmla="*/ 19 h 35"/>
                <a:gd name="T84" fmla="*/ 42 w 128"/>
                <a:gd name="T85" fmla="*/ 25 h 35"/>
                <a:gd name="T86" fmla="*/ 52 w 128"/>
                <a:gd name="T87" fmla="*/ 26 h 35"/>
                <a:gd name="T88" fmla="*/ 53 w 128"/>
                <a:gd name="T89" fmla="*/ 31 h 35"/>
                <a:gd name="T90" fmla="*/ 56 w 128"/>
                <a:gd name="T91" fmla="*/ 32 h 35"/>
                <a:gd name="T92" fmla="*/ 71 w 128"/>
                <a:gd name="T93" fmla="*/ 32 h 35"/>
                <a:gd name="T94" fmla="*/ 82 w 128"/>
                <a:gd name="T95" fmla="*/ 33 h 35"/>
                <a:gd name="T96" fmla="*/ 86 w 128"/>
                <a:gd name="T97" fmla="*/ 33 h 35"/>
                <a:gd name="T98" fmla="*/ 88 w 128"/>
                <a:gd name="T99" fmla="*/ 31 h 35"/>
                <a:gd name="T100" fmla="*/ 92 w 128"/>
                <a:gd name="T101" fmla="*/ 30 h 35"/>
                <a:gd name="T102" fmla="*/ 98 w 128"/>
                <a:gd name="T103" fmla="*/ 20 h 35"/>
                <a:gd name="T104" fmla="*/ 100 w 128"/>
                <a:gd name="T105" fmla="*/ 19 h 35"/>
                <a:gd name="T106" fmla="*/ 101 w 128"/>
                <a:gd name="T107" fmla="*/ 20 h 35"/>
                <a:gd name="T108" fmla="*/ 102 w 128"/>
                <a:gd name="T109" fmla="*/ 20 h 35"/>
                <a:gd name="T110" fmla="*/ 106 w 128"/>
                <a:gd name="T111" fmla="*/ 21 h 35"/>
                <a:gd name="T112" fmla="*/ 112 w 128"/>
                <a:gd name="T113" fmla="*/ 26 h 35"/>
                <a:gd name="T114" fmla="*/ 117 w 128"/>
                <a:gd name="T1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8" h="35">
                  <a:moveTo>
                    <a:pt x="117" y="35"/>
                  </a:moveTo>
                  <a:lnTo>
                    <a:pt x="122" y="33"/>
                  </a:lnTo>
                  <a:lnTo>
                    <a:pt x="128" y="32"/>
                  </a:lnTo>
                  <a:lnTo>
                    <a:pt x="126" y="32"/>
                  </a:lnTo>
                  <a:lnTo>
                    <a:pt x="123" y="26"/>
                  </a:lnTo>
                  <a:lnTo>
                    <a:pt x="122" y="24"/>
                  </a:lnTo>
                  <a:lnTo>
                    <a:pt x="119" y="21"/>
                  </a:lnTo>
                  <a:lnTo>
                    <a:pt x="113" y="18"/>
                  </a:lnTo>
                  <a:lnTo>
                    <a:pt x="111" y="15"/>
                  </a:lnTo>
                  <a:lnTo>
                    <a:pt x="101" y="12"/>
                  </a:lnTo>
                  <a:lnTo>
                    <a:pt x="101" y="12"/>
                  </a:lnTo>
                  <a:lnTo>
                    <a:pt x="100" y="13"/>
                  </a:lnTo>
                  <a:lnTo>
                    <a:pt x="99" y="12"/>
                  </a:lnTo>
                  <a:lnTo>
                    <a:pt x="99" y="11"/>
                  </a:lnTo>
                  <a:lnTo>
                    <a:pt x="98" y="11"/>
                  </a:lnTo>
                  <a:lnTo>
                    <a:pt x="96" y="9"/>
                  </a:lnTo>
                  <a:lnTo>
                    <a:pt x="95" y="8"/>
                  </a:lnTo>
                  <a:lnTo>
                    <a:pt x="94" y="7"/>
                  </a:lnTo>
                  <a:lnTo>
                    <a:pt x="92" y="7"/>
                  </a:lnTo>
                  <a:lnTo>
                    <a:pt x="89" y="6"/>
                  </a:lnTo>
                  <a:lnTo>
                    <a:pt x="84" y="5"/>
                  </a:lnTo>
                  <a:lnTo>
                    <a:pt x="83" y="2"/>
                  </a:lnTo>
                  <a:lnTo>
                    <a:pt x="82" y="2"/>
                  </a:lnTo>
                  <a:lnTo>
                    <a:pt x="81" y="2"/>
                  </a:lnTo>
                  <a:lnTo>
                    <a:pt x="80" y="2"/>
                  </a:lnTo>
                  <a:lnTo>
                    <a:pt x="78" y="1"/>
                  </a:lnTo>
                  <a:lnTo>
                    <a:pt x="76" y="1"/>
                  </a:lnTo>
                  <a:lnTo>
                    <a:pt x="70" y="3"/>
                  </a:lnTo>
                  <a:lnTo>
                    <a:pt x="66" y="7"/>
                  </a:lnTo>
                  <a:lnTo>
                    <a:pt x="64" y="7"/>
                  </a:lnTo>
                  <a:lnTo>
                    <a:pt x="60" y="7"/>
                  </a:lnTo>
                  <a:lnTo>
                    <a:pt x="60" y="6"/>
                  </a:lnTo>
                  <a:lnTo>
                    <a:pt x="62" y="5"/>
                  </a:lnTo>
                  <a:lnTo>
                    <a:pt x="65" y="2"/>
                  </a:lnTo>
                  <a:lnTo>
                    <a:pt x="65" y="1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60" y="0"/>
                  </a:lnTo>
                  <a:lnTo>
                    <a:pt x="59" y="0"/>
                  </a:lnTo>
                  <a:lnTo>
                    <a:pt x="56" y="0"/>
                  </a:lnTo>
                  <a:lnTo>
                    <a:pt x="54" y="1"/>
                  </a:lnTo>
                  <a:lnTo>
                    <a:pt x="53" y="2"/>
                  </a:lnTo>
                  <a:lnTo>
                    <a:pt x="52" y="3"/>
                  </a:lnTo>
                  <a:lnTo>
                    <a:pt x="50" y="5"/>
                  </a:lnTo>
                  <a:lnTo>
                    <a:pt x="48" y="5"/>
                  </a:lnTo>
                  <a:lnTo>
                    <a:pt x="39" y="5"/>
                  </a:lnTo>
                  <a:lnTo>
                    <a:pt x="38" y="5"/>
                  </a:lnTo>
                  <a:lnTo>
                    <a:pt x="38" y="2"/>
                  </a:lnTo>
                  <a:lnTo>
                    <a:pt x="35" y="2"/>
                  </a:lnTo>
                  <a:lnTo>
                    <a:pt x="34" y="2"/>
                  </a:lnTo>
                  <a:lnTo>
                    <a:pt x="33" y="3"/>
                  </a:lnTo>
                  <a:lnTo>
                    <a:pt x="33" y="5"/>
                  </a:lnTo>
                  <a:lnTo>
                    <a:pt x="30" y="5"/>
                  </a:lnTo>
                  <a:lnTo>
                    <a:pt x="29" y="6"/>
                  </a:lnTo>
                  <a:lnTo>
                    <a:pt x="28" y="6"/>
                  </a:lnTo>
                  <a:lnTo>
                    <a:pt x="26" y="6"/>
                  </a:lnTo>
                  <a:lnTo>
                    <a:pt x="24" y="6"/>
                  </a:lnTo>
                  <a:lnTo>
                    <a:pt x="22" y="5"/>
                  </a:lnTo>
                  <a:lnTo>
                    <a:pt x="21" y="5"/>
                  </a:lnTo>
                  <a:lnTo>
                    <a:pt x="18" y="5"/>
                  </a:lnTo>
                  <a:lnTo>
                    <a:pt x="17" y="5"/>
                  </a:lnTo>
                  <a:lnTo>
                    <a:pt x="15" y="3"/>
                  </a:lnTo>
                  <a:lnTo>
                    <a:pt x="13" y="5"/>
                  </a:lnTo>
                  <a:lnTo>
                    <a:pt x="13" y="7"/>
                  </a:lnTo>
                  <a:lnTo>
                    <a:pt x="13" y="8"/>
                  </a:lnTo>
                  <a:lnTo>
                    <a:pt x="12" y="9"/>
                  </a:lnTo>
                  <a:lnTo>
                    <a:pt x="10" y="9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4" y="14"/>
                  </a:lnTo>
                  <a:lnTo>
                    <a:pt x="4" y="13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3" y="18"/>
                  </a:lnTo>
                  <a:lnTo>
                    <a:pt x="10" y="17"/>
                  </a:lnTo>
                  <a:lnTo>
                    <a:pt x="10" y="15"/>
                  </a:lnTo>
                  <a:lnTo>
                    <a:pt x="10" y="18"/>
                  </a:lnTo>
                  <a:lnTo>
                    <a:pt x="13" y="18"/>
                  </a:lnTo>
                  <a:lnTo>
                    <a:pt x="13" y="13"/>
                  </a:lnTo>
                  <a:lnTo>
                    <a:pt x="15" y="13"/>
                  </a:lnTo>
                  <a:lnTo>
                    <a:pt x="15" y="19"/>
                  </a:lnTo>
                  <a:lnTo>
                    <a:pt x="27" y="23"/>
                  </a:lnTo>
                  <a:lnTo>
                    <a:pt x="42" y="25"/>
                  </a:lnTo>
                  <a:lnTo>
                    <a:pt x="50" y="26"/>
                  </a:lnTo>
                  <a:lnTo>
                    <a:pt x="52" y="26"/>
                  </a:lnTo>
                  <a:lnTo>
                    <a:pt x="53" y="27"/>
                  </a:lnTo>
                  <a:lnTo>
                    <a:pt x="53" y="31"/>
                  </a:lnTo>
                  <a:lnTo>
                    <a:pt x="54" y="32"/>
                  </a:lnTo>
                  <a:lnTo>
                    <a:pt x="56" y="32"/>
                  </a:lnTo>
                  <a:lnTo>
                    <a:pt x="65" y="32"/>
                  </a:lnTo>
                  <a:lnTo>
                    <a:pt x="71" y="32"/>
                  </a:lnTo>
                  <a:lnTo>
                    <a:pt x="74" y="32"/>
                  </a:lnTo>
                  <a:lnTo>
                    <a:pt x="82" y="33"/>
                  </a:lnTo>
                  <a:lnTo>
                    <a:pt x="84" y="33"/>
                  </a:lnTo>
                  <a:lnTo>
                    <a:pt x="86" y="33"/>
                  </a:lnTo>
                  <a:lnTo>
                    <a:pt x="87" y="33"/>
                  </a:lnTo>
                  <a:lnTo>
                    <a:pt x="88" y="31"/>
                  </a:lnTo>
                  <a:lnTo>
                    <a:pt x="89" y="30"/>
                  </a:lnTo>
                  <a:lnTo>
                    <a:pt x="92" y="30"/>
                  </a:lnTo>
                  <a:lnTo>
                    <a:pt x="96" y="21"/>
                  </a:lnTo>
                  <a:lnTo>
                    <a:pt x="98" y="20"/>
                  </a:lnTo>
                  <a:lnTo>
                    <a:pt x="99" y="19"/>
                  </a:lnTo>
                  <a:lnTo>
                    <a:pt x="100" y="19"/>
                  </a:lnTo>
                  <a:lnTo>
                    <a:pt x="101" y="20"/>
                  </a:lnTo>
                  <a:lnTo>
                    <a:pt x="101" y="20"/>
                  </a:lnTo>
                  <a:lnTo>
                    <a:pt x="102" y="19"/>
                  </a:lnTo>
                  <a:lnTo>
                    <a:pt x="102" y="20"/>
                  </a:lnTo>
                  <a:lnTo>
                    <a:pt x="105" y="21"/>
                  </a:lnTo>
                  <a:lnTo>
                    <a:pt x="106" y="21"/>
                  </a:lnTo>
                  <a:lnTo>
                    <a:pt x="110" y="25"/>
                  </a:lnTo>
                  <a:lnTo>
                    <a:pt x="112" y="26"/>
                  </a:lnTo>
                  <a:lnTo>
                    <a:pt x="116" y="31"/>
                  </a:lnTo>
                  <a:lnTo>
                    <a:pt x="117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15" name="Freeform 2292">
              <a:extLst>
                <a:ext uri="{FF2B5EF4-FFF2-40B4-BE49-F238E27FC236}">
                  <a16:creationId xmlns:a16="http://schemas.microsoft.com/office/drawing/2014/main" id="{69AFAAC0-8C2C-5BD1-D37E-1ADA15CB5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3814" y="1477963"/>
              <a:ext cx="33338" cy="25400"/>
            </a:xfrm>
            <a:custGeom>
              <a:avLst/>
              <a:gdLst>
                <a:gd name="T0" fmla="*/ 15 w 21"/>
                <a:gd name="T1" fmla="*/ 16 h 16"/>
                <a:gd name="T2" fmla="*/ 18 w 21"/>
                <a:gd name="T3" fmla="*/ 15 h 16"/>
                <a:gd name="T4" fmla="*/ 21 w 21"/>
                <a:gd name="T5" fmla="*/ 15 h 16"/>
                <a:gd name="T6" fmla="*/ 17 w 21"/>
                <a:gd name="T7" fmla="*/ 10 h 16"/>
                <a:gd name="T8" fmla="*/ 15 w 21"/>
                <a:gd name="T9" fmla="*/ 6 h 16"/>
                <a:gd name="T10" fmla="*/ 11 w 21"/>
                <a:gd name="T11" fmla="*/ 4 h 16"/>
                <a:gd name="T12" fmla="*/ 8 w 21"/>
                <a:gd name="T13" fmla="*/ 1 h 16"/>
                <a:gd name="T14" fmla="*/ 6 w 21"/>
                <a:gd name="T15" fmla="*/ 0 h 16"/>
                <a:gd name="T16" fmla="*/ 5 w 21"/>
                <a:gd name="T17" fmla="*/ 0 h 16"/>
                <a:gd name="T18" fmla="*/ 5 w 21"/>
                <a:gd name="T19" fmla="*/ 1 h 16"/>
                <a:gd name="T20" fmla="*/ 5 w 21"/>
                <a:gd name="T21" fmla="*/ 1 h 16"/>
                <a:gd name="T22" fmla="*/ 3 w 21"/>
                <a:gd name="T23" fmla="*/ 0 h 16"/>
                <a:gd name="T24" fmla="*/ 0 w 21"/>
                <a:gd name="T25" fmla="*/ 4 h 16"/>
                <a:gd name="T26" fmla="*/ 3 w 21"/>
                <a:gd name="T27" fmla="*/ 5 h 16"/>
                <a:gd name="T28" fmla="*/ 6 w 21"/>
                <a:gd name="T29" fmla="*/ 7 h 16"/>
                <a:gd name="T30" fmla="*/ 10 w 21"/>
                <a:gd name="T31" fmla="*/ 10 h 16"/>
                <a:gd name="T32" fmla="*/ 12 w 21"/>
                <a:gd name="T33" fmla="*/ 13 h 16"/>
                <a:gd name="T34" fmla="*/ 15 w 21"/>
                <a:gd name="T3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16">
                  <a:moveTo>
                    <a:pt x="15" y="16"/>
                  </a:moveTo>
                  <a:lnTo>
                    <a:pt x="18" y="15"/>
                  </a:lnTo>
                  <a:lnTo>
                    <a:pt x="21" y="15"/>
                  </a:lnTo>
                  <a:lnTo>
                    <a:pt x="17" y="10"/>
                  </a:lnTo>
                  <a:lnTo>
                    <a:pt x="15" y="6"/>
                  </a:lnTo>
                  <a:lnTo>
                    <a:pt x="11" y="4"/>
                  </a:lnTo>
                  <a:lnTo>
                    <a:pt x="8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0" y="4"/>
                  </a:lnTo>
                  <a:lnTo>
                    <a:pt x="3" y="5"/>
                  </a:lnTo>
                  <a:lnTo>
                    <a:pt x="6" y="7"/>
                  </a:lnTo>
                  <a:lnTo>
                    <a:pt x="10" y="10"/>
                  </a:lnTo>
                  <a:lnTo>
                    <a:pt x="12" y="13"/>
                  </a:lnTo>
                  <a:lnTo>
                    <a:pt x="15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16" name="Freeform 2293">
              <a:extLst>
                <a:ext uri="{FF2B5EF4-FFF2-40B4-BE49-F238E27FC236}">
                  <a16:creationId xmlns:a16="http://schemas.microsoft.com/office/drawing/2014/main" id="{DF15DBBC-CE25-58A5-D7F0-FB1894485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1" y="1460500"/>
              <a:ext cx="82550" cy="34925"/>
            </a:xfrm>
            <a:custGeom>
              <a:avLst/>
              <a:gdLst>
                <a:gd name="T0" fmla="*/ 52 w 52"/>
                <a:gd name="T1" fmla="*/ 0 h 22"/>
                <a:gd name="T2" fmla="*/ 50 w 52"/>
                <a:gd name="T3" fmla="*/ 4 h 22"/>
                <a:gd name="T4" fmla="*/ 46 w 52"/>
                <a:gd name="T5" fmla="*/ 9 h 22"/>
                <a:gd name="T6" fmla="*/ 42 w 52"/>
                <a:gd name="T7" fmla="*/ 14 h 22"/>
                <a:gd name="T8" fmla="*/ 35 w 52"/>
                <a:gd name="T9" fmla="*/ 18 h 22"/>
                <a:gd name="T10" fmla="*/ 28 w 52"/>
                <a:gd name="T11" fmla="*/ 21 h 22"/>
                <a:gd name="T12" fmla="*/ 23 w 52"/>
                <a:gd name="T13" fmla="*/ 22 h 22"/>
                <a:gd name="T14" fmla="*/ 14 w 52"/>
                <a:gd name="T15" fmla="*/ 22 h 22"/>
                <a:gd name="T16" fmla="*/ 8 w 52"/>
                <a:gd name="T17" fmla="*/ 21 h 22"/>
                <a:gd name="T18" fmla="*/ 2 w 52"/>
                <a:gd name="T19" fmla="*/ 17 h 22"/>
                <a:gd name="T20" fmla="*/ 1 w 52"/>
                <a:gd name="T21" fmla="*/ 14 h 22"/>
                <a:gd name="T22" fmla="*/ 0 w 52"/>
                <a:gd name="T23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" h="22">
                  <a:moveTo>
                    <a:pt x="52" y="0"/>
                  </a:moveTo>
                  <a:lnTo>
                    <a:pt x="50" y="4"/>
                  </a:lnTo>
                  <a:lnTo>
                    <a:pt x="46" y="9"/>
                  </a:lnTo>
                  <a:lnTo>
                    <a:pt x="42" y="14"/>
                  </a:lnTo>
                  <a:lnTo>
                    <a:pt x="35" y="18"/>
                  </a:lnTo>
                  <a:lnTo>
                    <a:pt x="28" y="21"/>
                  </a:lnTo>
                  <a:lnTo>
                    <a:pt x="23" y="22"/>
                  </a:lnTo>
                  <a:lnTo>
                    <a:pt x="14" y="22"/>
                  </a:lnTo>
                  <a:lnTo>
                    <a:pt x="8" y="21"/>
                  </a:lnTo>
                  <a:lnTo>
                    <a:pt x="2" y="17"/>
                  </a:lnTo>
                  <a:lnTo>
                    <a:pt x="1" y="14"/>
                  </a:lnTo>
                  <a:lnTo>
                    <a:pt x="0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17" name="Freeform 2294">
              <a:extLst>
                <a:ext uri="{FF2B5EF4-FFF2-40B4-BE49-F238E27FC236}">
                  <a16:creationId xmlns:a16="http://schemas.microsoft.com/office/drawing/2014/main" id="{B5214D3E-F366-656B-122D-9E2268D2D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7464" y="1485900"/>
              <a:ext cx="28575" cy="22225"/>
            </a:xfrm>
            <a:custGeom>
              <a:avLst/>
              <a:gdLst>
                <a:gd name="T0" fmla="*/ 13 w 18"/>
                <a:gd name="T1" fmla="*/ 14 h 14"/>
                <a:gd name="T2" fmla="*/ 18 w 18"/>
                <a:gd name="T3" fmla="*/ 12 h 14"/>
                <a:gd name="T4" fmla="*/ 15 w 18"/>
                <a:gd name="T5" fmla="*/ 8 h 14"/>
                <a:gd name="T6" fmla="*/ 14 w 18"/>
                <a:gd name="T7" fmla="*/ 6 h 14"/>
                <a:gd name="T8" fmla="*/ 12 w 18"/>
                <a:gd name="T9" fmla="*/ 4 h 14"/>
                <a:gd name="T10" fmla="*/ 9 w 18"/>
                <a:gd name="T11" fmla="*/ 2 h 14"/>
                <a:gd name="T12" fmla="*/ 3 w 18"/>
                <a:gd name="T13" fmla="*/ 0 h 14"/>
                <a:gd name="T14" fmla="*/ 0 w 18"/>
                <a:gd name="T15" fmla="*/ 6 h 14"/>
                <a:gd name="T16" fmla="*/ 4 w 18"/>
                <a:gd name="T17" fmla="*/ 8 h 14"/>
                <a:gd name="T18" fmla="*/ 9 w 18"/>
                <a:gd name="T19" fmla="*/ 11 h 14"/>
                <a:gd name="T20" fmla="*/ 13 w 18"/>
                <a:gd name="T2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14">
                  <a:moveTo>
                    <a:pt x="13" y="14"/>
                  </a:moveTo>
                  <a:lnTo>
                    <a:pt x="18" y="12"/>
                  </a:lnTo>
                  <a:lnTo>
                    <a:pt x="15" y="8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9" y="2"/>
                  </a:lnTo>
                  <a:lnTo>
                    <a:pt x="3" y="0"/>
                  </a:lnTo>
                  <a:lnTo>
                    <a:pt x="0" y="6"/>
                  </a:lnTo>
                  <a:lnTo>
                    <a:pt x="4" y="8"/>
                  </a:lnTo>
                  <a:lnTo>
                    <a:pt x="9" y="11"/>
                  </a:lnTo>
                  <a:lnTo>
                    <a:pt x="13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18" name="Freeform 2295">
              <a:extLst>
                <a:ext uri="{FF2B5EF4-FFF2-40B4-BE49-F238E27FC236}">
                  <a16:creationId xmlns:a16="http://schemas.microsoft.com/office/drawing/2014/main" id="{A4F2CEDD-2F91-31A1-142C-06089FD449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0051" y="1592263"/>
              <a:ext cx="3175" cy="7938"/>
            </a:xfrm>
            <a:custGeom>
              <a:avLst/>
              <a:gdLst>
                <a:gd name="T0" fmla="*/ 2 w 2"/>
                <a:gd name="T1" fmla="*/ 5 h 5"/>
                <a:gd name="T2" fmla="*/ 2 w 2"/>
                <a:gd name="T3" fmla="*/ 4 h 5"/>
                <a:gd name="T4" fmla="*/ 1 w 2"/>
                <a:gd name="T5" fmla="*/ 0 h 5"/>
                <a:gd name="T6" fmla="*/ 0 w 2"/>
                <a:gd name="T7" fmla="*/ 0 h 5"/>
                <a:gd name="T8" fmla="*/ 0 w 2"/>
                <a:gd name="T9" fmla="*/ 2 h 5"/>
                <a:gd name="T10" fmla="*/ 2 w 2"/>
                <a:gd name="T11" fmla="*/ 5 h 5"/>
                <a:gd name="T12" fmla="*/ 2 w 2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5">
                  <a:moveTo>
                    <a:pt x="2" y="5"/>
                  </a:moveTo>
                  <a:lnTo>
                    <a:pt x="2" y="4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5"/>
                  </a:lnTo>
                  <a:lnTo>
                    <a:pt x="2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19" name="Freeform 2296">
              <a:extLst>
                <a:ext uri="{FF2B5EF4-FFF2-40B4-BE49-F238E27FC236}">
                  <a16:creationId xmlns:a16="http://schemas.microsoft.com/office/drawing/2014/main" id="{6BDA040C-244F-AD67-8093-0EEFD63CB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314" y="1597025"/>
              <a:ext cx="26988" cy="42863"/>
            </a:xfrm>
            <a:custGeom>
              <a:avLst/>
              <a:gdLst>
                <a:gd name="T0" fmla="*/ 5 w 17"/>
                <a:gd name="T1" fmla="*/ 27 h 27"/>
                <a:gd name="T2" fmla="*/ 7 w 17"/>
                <a:gd name="T3" fmla="*/ 25 h 27"/>
                <a:gd name="T4" fmla="*/ 8 w 17"/>
                <a:gd name="T5" fmla="*/ 23 h 27"/>
                <a:gd name="T6" fmla="*/ 8 w 17"/>
                <a:gd name="T7" fmla="*/ 21 h 27"/>
                <a:gd name="T8" fmla="*/ 6 w 17"/>
                <a:gd name="T9" fmla="*/ 21 h 27"/>
                <a:gd name="T10" fmla="*/ 6 w 17"/>
                <a:gd name="T11" fmla="*/ 20 h 27"/>
                <a:gd name="T12" fmla="*/ 7 w 17"/>
                <a:gd name="T13" fmla="*/ 20 h 27"/>
                <a:gd name="T14" fmla="*/ 8 w 17"/>
                <a:gd name="T15" fmla="*/ 21 h 27"/>
                <a:gd name="T16" fmla="*/ 10 w 17"/>
                <a:gd name="T17" fmla="*/ 20 h 27"/>
                <a:gd name="T18" fmla="*/ 8 w 17"/>
                <a:gd name="T19" fmla="*/ 20 h 27"/>
                <a:gd name="T20" fmla="*/ 8 w 17"/>
                <a:gd name="T21" fmla="*/ 19 h 27"/>
                <a:gd name="T22" fmla="*/ 7 w 17"/>
                <a:gd name="T23" fmla="*/ 18 h 27"/>
                <a:gd name="T24" fmla="*/ 8 w 17"/>
                <a:gd name="T25" fmla="*/ 17 h 27"/>
                <a:gd name="T26" fmla="*/ 10 w 17"/>
                <a:gd name="T27" fmla="*/ 17 h 27"/>
                <a:gd name="T28" fmla="*/ 11 w 17"/>
                <a:gd name="T29" fmla="*/ 17 h 27"/>
                <a:gd name="T30" fmla="*/ 12 w 17"/>
                <a:gd name="T31" fmla="*/ 17 h 27"/>
                <a:gd name="T32" fmla="*/ 13 w 17"/>
                <a:gd name="T33" fmla="*/ 12 h 27"/>
                <a:gd name="T34" fmla="*/ 14 w 17"/>
                <a:gd name="T35" fmla="*/ 11 h 27"/>
                <a:gd name="T36" fmla="*/ 14 w 17"/>
                <a:gd name="T37" fmla="*/ 9 h 27"/>
                <a:gd name="T38" fmla="*/ 14 w 17"/>
                <a:gd name="T39" fmla="*/ 8 h 27"/>
                <a:gd name="T40" fmla="*/ 16 w 17"/>
                <a:gd name="T41" fmla="*/ 7 h 27"/>
                <a:gd name="T42" fmla="*/ 17 w 17"/>
                <a:gd name="T43" fmla="*/ 6 h 27"/>
                <a:gd name="T44" fmla="*/ 16 w 17"/>
                <a:gd name="T45" fmla="*/ 5 h 27"/>
                <a:gd name="T46" fmla="*/ 14 w 17"/>
                <a:gd name="T47" fmla="*/ 3 h 27"/>
                <a:gd name="T48" fmla="*/ 13 w 17"/>
                <a:gd name="T49" fmla="*/ 2 h 27"/>
                <a:gd name="T50" fmla="*/ 10 w 17"/>
                <a:gd name="T51" fmla="*/ 2 h 27"/>
                <a:gd name="T52" fmla="*/ 8 w 17"/>
                <a:gd name="T53" fmla="*/ 1 h 27"/>
                <a:gd name="T54" fmla="*/ 5 w 17"/>
                <a:gd name="T55" fmla="*/ 0 h 27"/>
                <a:gd name="T56" fmla="*/ 4 w 17"/>
                <a:gd name="T57" fmla="*/ 0 h 27"/>
                <a:gd name="T58" fmla="*/ 4 w 17"/>
                <a:gd name="T59" fmla="*/ 1 h 27"/>
                <a:gd name="T60" fmla="*/ 4 w 17"/>
                <a:gd name="T61" fmla="*/ 2 h 27"/>
                <a:gd name="T62" fmla="*/ 5 w 17"/>
                <a:gd name="T63" fmla="*/ 3 h 27"/>
                <a:gd name="T64" fmla="*/ 6 w 17"/>
                <a:gd name="T65" fmla="*/ 2 h 27"/>
                <a:gd name="T66" fmla="*/ 6 w 17"/>
                <a:gd name="T67" fmla="*/ 3 h 27"/>
                <a:gd name="T68" fmla="*/ 6 w 17"/>
                <a:gd name="T69" fmla="*/ 6 h 27"/>
                <a:gd name="T70" fmla="*/ 5 w 17"/>
                <a:gd name="T71" fmla="*/ 11 h 27"/>
                <a:gd name="T72" fmla="*/ 4 w 17"/>
                <a:gd name="T73" fmla="*/ 17 h 27"/>
                <a:gd name="T74" fmla="*/ 2 w 17"/>
                <a:gd name="T75" fmla="*/ 18 h 27"/>
                <a:gd name="T76" fmla="*/ 0 w 17"/>
                <a:gd name="T77" fmla="*/ 19 h 27"/>
                <a:gd name="T78" fmla="*/ 2 w 17"/>
                <a:gd name="T79" fmla="*/ 21 h 27"/>
                <a:gd name="T80" fmla="*/ 5 w 17"/>
                <a:gd name="T81" fmla="*/ 25 h 27"/>
                <a:gd name="T82" fmla="*/ 5 w 17"/>
                <a:gd name="T83" fmla="*/ 26 h 27"/>
                <a:gd name="T84" fmla="*/ 5 w 17"/>
                <a:gd name="T8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" h="27">
                  <a:moveTo>
                    <a:pt x="5" y="27"/>
                  </a:moveTo>
                  <a:lnTo>
                    <a:pt x="7" y="25"/>
                  </a:lnTo>
                  <a:lnTo>
                    <a:pt x="8" y="23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6" y="20"/>
                  </a:lnTo>
                  <a:lnTo>
                    <a:pt x="7" y="20"/>
                  </a:lnTo>
                  <a:lnTo>
                    <a:pt x="8" y="21"/>
                  </a:lnTo>
                  <a:lnTo>
                    <a:pt x="10" y="20"/>
                  </a:lnTo>
                  <a:lnTo>
                    <a:pt x="8" y="20"/>
                  </a:lnTo>
                  <a:lnTo>
                    <a:pt x="8" y="19"/>
                  </a:lnTo>
                  <a:lnTo>
                    <a:pt x="7" y="18"/>
                  </a:lnTo>
                  <a:lnTo>
                    <a:pt x="8" y="17"/>
                  </a:lnTo>
                  <a:lnTo>
                    <a:pt x="10" y="17"/>
                  </a:lnTo>
                  <a:lnTo>
                    <a:pt x="11" y="17"/>
                  </a:lnTo>
                  <a:lnTo>
                    <a:pt x="12" y="17"/>
                  </a:lnTo>
                  <a:lnTo>
                    <a:pt x="13" y="12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4" y="8"/>
                  </a:lnTo>
                  <a:lnTo>
                    <a:pt x="16" y="7"/>
                  </a:lnTo>
                  <a:lnTo>
                    <a:pt x="17" y="6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8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4" y="2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3"/>
                  </a:lnTo>
                  <a:lnTo>
                    <a:pt x="6" y="6"/>
                  </a:lnTo>
                  <a:lnTo>
                    <a:pt x="5" y="11"/>
                  </a:lnTo>
                  <a:lnTo>
                    <a:pt x="4" y="17"/>
                  </a:lnTo>
                  <a:lnTo>
                    <a:pt x="2" y="18"/>
                  </a:lnTo>
                  <a:lnTo>
                    <a:pt x="0" y="19"/>
                  </a:lnTo>
                  <a:lnTo>
                    <a:pt x="2" y="21"/>
                  </a:lnTo>
                  <a:lnTo>
                    <a:pt x="5" y="25"/>
                  </a:lnTo>
                  <a:lnTo>
                    <a:pt x="5" y="26"/>
                  </a:lnTo>
                  <a:lnTo>
                    <a:pt x="5" y="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20" name="Freeform 2297">
              <a:extLst>
                <a:ext uri="{FF2B5EF4-FFF2-40B4-BE49-F238E27FC236}">
                  <a16:creationId xmlns:a16="http://schemas.microsoft.com/office/drawing/2014/main" id="{F98945E4-4CD9-3B4A-6707-39B5A8C45F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4826" y="1677988"/>
              <a:ext cx="14288" cy="19050"/>
            </a:xfrm>
            <a:custGeom>
              <a:avLst/>
              <a:gdLst>
                <a:gd name="T0" fmla="*/ 5 w 9"/>
                <a:gd name="T1" fmla="*/ 12 h 12"/>
                <a:gd name="T2" fmla="*/ 5 w 9"/>
                <a:gd name="T3" fmla="*/ 11 h 12"/>
                <a:gd name="T4" fmla="*/ 6 w 9"/>
                <a:gd name="T5" fmla="*/ 10 h 12"/>
                <a:gd name="T6" fmla="*/ 7 w 9"/>
                <a:gd name="T7" fmla="*/ 10 h 12"/>
                <a:gd name="T8" fmla="*/ 8 w 9"/>
                <a:gd name="T9" fmla="*/ 10 h 12"/>
                <a:gd name="T10" fmla="*/ 9 w 9"/>
                <a:gd name="T11" fmla="*/ 9 h 12"/>
                <a:gd name="T12" fmla="*/ 8 w 9"/>
                <a:gd name="T13" fmla="*/ 8 h 12"/>
                <a:gd name="T14" fmla="*/ 7 w 9"/>
                <a:gd name="T15" fmla="*/ 5 h 12"/>
                <a:gd name="T16" fmla="*/ 6 w 9"/>
                <a:gd name="T17" fmla="*/ 5 h 12"/>
                <a:gd name="T18" fmla="*/ 5 w 9"/>
                <a:gd name="T19" fmla="*/ 6 h 12"/>
                <a:gd name="T20" fmla="*/ 3 w 9"/>
                <a:gd name="T21" fmla="*/ 9 h 12"/>
                <a:gd name="T22" fmla="*/ 3 w 9"/>
                <a:gd name="T23" fmla="*/ 10 h 12"/>
                <a:gd name="T24" fmla="*/ 3 w 9"/>
                <a:gd name="T25" fmla="*/ 9 h 12"/>
                <a:gd name="T26" fmla="*/ 5 w 9"/>
                <a:gd name="T27" fmla="*/ 4 h 12"/>
                <a:gd name="T28" fmla="*/ 2 w 9"/>
                <a:gd name="T29" fmla="*/ 3 h 12"/>
                <a:gd name="T30" fmla="*/ 2 w 9"/>
                <a:gd name="T31" fmla="*/ 2 h 12"/>
                <a:gd name="T32" fmla="*/ 1 w 9"/>
                <a:gd name="T33" fmla="*/ 0 h 12"/>
                <a:gd name="T34" fmla="*/ 0 w 9"/>
                <a:gd name="T35" fmla="*/ 2 h 12"/>
                <a:gd name="T36" fmla="*/ 1 w 9"/>
                <a:gd name="T37" fmla="*/ 5 h 12"/>
                <a:gd name="T38" fmla="*/ 2 w 9"/>
                <a:gd name="T39" fmla="*/ 5 h 12"/>
                <a:gd name="T40" fmla="*/ 2 w 9"/>
                <a:gd name="T41" fmla="*/ 6 h 12"/>
                <a:gd name="T42" fmla="*/ 2 w 9"/>
                <a:gd name="T43" fmla="*/ 10 h 12"/>
                <a:gd name="T44" fmla="*/ 2 w 9"/>
                <a:gd name="T45" fmla="*/ 11 h 12"/>
                <a:gd name="T46" fmla="*/ 5 w 9"/>
                <a:gd name="T4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" h="12">
                  <a:moveTo>
                    <a:pt x="5" y="12"/>
                  </a:moveTo>
                  <a:lnTo>
                    <a:pt x="5" y="11"/>
                  </a:lnTo>
                  <a:lnTo>
                    <a:pt x="6" y="10"/>
                  </a:lnTo>
                  <a:lnTo>
                    <a:pt x="7" y="10"/>
                  </a:lnTo>
                  <a:lnTo>
                    <a:pt x="8" y="10"/>
                  </a:lnTo>
                  <a:lnTo>
                    <a:pt x="9" y="9"/>
                  </a:lnTo>
                  <a:lnTo>
                    <a:pt x="8" y="8"/>
                  </a:lnTo>
                  <a:lnTo>
                    <a:pt x="7" y="5"/>
                  </a:lnTo>
                  <a:lnTo>
                    <a:pt x="6" y="5"/>
                  </a:lnTo>
                  <a:lnTo>
                    <a:pt x="5" y="6"/>
                  </a:lnTo>
                  <a:lnTo>
                    <a:pt x="3" y="9"/>
                  </a:lnTo>
                  <a:lnTo>
                    <a:pt x="3" y="10"/>
                  </a:lnTo>
                  <a:lnTo>
                    <a:pt x="3" y="9"/>
                  </a:lnTo>
                  <a:lnTo>
                    <a:pt x="5" y="4"/>
                  </a:lnTo>
                  <a:lnTo>
                    <a:pt x="2" y="3"/>
                  </a:lnTo>
                  <a:lnTo>
                    <a:pt x="2" y="2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5"/>
                  </a:lnTo>
                  <a:lnTo>
                    <a:pt x="2" y="5"/>
                  </a:lnTo>
                  <a:lnTo>
                    <a:pt x="2" y="6"/>
                  </a:lnTo>
                  <a:lnTo>
                    <a:pt x="2" y="10"/>
                  </a:lnTo>
                  <a:lnTo>
                    <a:pt x="2" y="11"/>
                  </a:lnTo>
                  <a:lnTo>
                    <a:pt x="5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21" name="Freeform 2298">
              <a:extLst>
                <a:ext uri="{FF2B5EF4-FFF2-40B4-BE49-F238E27FC236}">
                  <a16:creationId xmlns:a16="http://schemas.microsoft.com/office/drawing/2014/main" id="{8658DF58-362D-AFA2-600B-4D50024C4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4" y="1714500"/>
              <a:ext cx="4763" cy="6350"/>
            </a:xfrm>
            <a:custGeom>
              <a:avLst/>
              <a:gdLst>
                <a:gd name="T0" fmla="*/ 2 w 3"/>
                <a:gd name="T1" fmla="*/ 4 h 4"/>
                <a:gd name="T2" fmla="*/ 3 w 3"/>
                <a:gd name="T3" fmla="*/ 3 h 4"/>
                <a:gd name="T4" fmla="*/ 2 w 3"/>
                <a:gd name="T5" fmla="*/ 0 h 4"/>
                <a:gd name="T6" fmla="*/ 1 w 3"/>
                <a:gd name="T7" fmla="*/ 0 h 4"/>
                <a:gd name="T8" fmla="*/ 0 w 3"/>
                <a:gd name="T9" fmla="*/ 1 h 4"/>
                <a:gd name="T10" fmla="*/ 0 w 3"/>
                <a:gd name="T11" fmla="*/ 3 h 4"/>
                <a:gd name="T12" fmla="*/ 2 w 3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4">
                  <a:moveTo>
                    <a:pt x="2" y="4"/>
                  </a:moveTo>
                  <a:lnTo>
                    <a:pt x="3" y="3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2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22" name="Freeform 2299">
              <a:extLst>
                <a:ext uri="{FF2B5EF4-FFF2-40B4-BE49-F238E27FC236}">
                  <a16:creationId xmlns:a16="http://schemas.microsoft.com/office/drawing/2014/main" id="{A654B074-367B-3709-3616-D1FA67360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976" y="1722438"/>
              <a:ext cx="11113" cy="9525"/>
            </a:xfrm>
            <a:custGeom>
              <a:avLst/>
              <a:gdLst>
                <a:gd name="T0" fmla="*/ 0 w 7"/>
                <a:gd name="T1" fmla="*/ 6 h 6"/>
                <a:gd name="T2" fmla="*/ 1 w 7"/>
                <a:gd name="T3" fmla="*/ 6 h 6"/>
                <a:gd name="T4" fmla="*/ 2 w 7"/>
                <a:gd name="T5" fmla="*/ 5 h 6"/>
                <a:gd name="T6" fmla="*/ 4 w 7"/>
                <a:gd name="T7" fmla="*/ 4 h 6"/>
                <a:gd name="T8" fmla="*/ 5 w 7"/>
                <a:gd name="T9" fmla="*/ 4 h 6"/>
                <a:gd name="T10" fmla="*/ 6 w 7"/>
                <a:gd name="T11" fmla="*/ 2 h 6"/>
                <a:gd name="T12" fmla="*/ 7 w 7"/>
                <a:gd name="T13" fmla="*/ 1 h 6"/>
                <a:gd name="T14" fmla="*/ 6 w 7"/>
                <a:gd name="T15" fmla="*/ 0 h 6"/>
                <a:gd name="T16" fmla="*/ 4 w 7"/>
                <a:gd name="T17" fmla="*/ 0 h 6"/>
                <a:gd name="T18" fmla="*/ 1 w 7"/>
                <a:gd name="T19" fmla="*/ 1 h 6"/>
                <a:gd name="T20" fmla="*/ 1 w 7"/>
                <a:gd name="T21" fmla="*/ 2 h 6"/>
                <a:gd name="T22" fmla="*/ 0 w 7"/>
                <a:gd name="T23" fmla="*/ 4 h 6"/>
                <a:gd name="T24" fmla="*/ 0 w 7"/>
                <a:gd name="T2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" h="6">
                  <a:moveTo>
                    <a:pt x="0" y="6"/>
                  </a:moveTo>
                  <a:lnTo>
                    <a:pt x="1" y="6"/>
                  </a:lnTo>
                  <a:lnTo>
                    <a:pt x="2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23" name="Freeform 2300">
              <a:extLst>
                <a:ext uri="{FF2B5EF4-FFF2-40B4-BE49-F238E27FC236}">
                  <a16:creationId xmlns:a16="http://schemas.microsoft.com/office/drawing/2014/main" id="{1DE365DF-4973-A436-C0F1-BA514C97F9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5751" y="1730375"/>
              <a:ext cx="3175" cy="3175"/>
            </a:xfrm>
            <a:custGeom>
              <a:avLst/>
              <a:gdLst>
                <a:gd name="T0" fmla="*/ 1 w 2"/>
                <a:gd name="T1" fmla="*/ 2 h 2"/>
                <a:gd name="T2" fmla="*/ 2 w 2"/>
                <a:gd name="T3" fmla="*/ 0 h 2"/>
                <a:gd name="T4" fmla="*/ 0 w 2"/>
                <a:gd name="T5" fmla="*/ 0 h 2"/>
                <a:gd name="T6" fmla="*/ 0 w 2"/>
                <a:gd name="T7" fmla="*/ 2 h 2"/>
                <a:gd name="T8" fmla="*/ 1 w 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24" name="Freeform 2301">
              <a:extLst>
                <a:ext uri="{FF2B5EF4-FFF2-40B4-BE49-F238E27FC236}">
                  <a16:creationId xmlns:a16="http://schemas.microsoft.com/office/drawing/2014/main" id="{C25BD8B5-8627-E6D8-02CF-971C6C06B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9101" y="1463675"/>
              <a:ext cx="114300" cy="131763"/>
            </a:xfrm>
            <a:custGeom>
              <a:avLst/>
              <a:gdLst>
                <a:gd name="T0" fmla="*/ 51 w 72"/>
                <a:gd name="T1" fmla="*/ 79 h 83"/>
                <a:gd name="T2" fmla="*/ 51 w 72"/>
                <a:gd name="T3" fmla="*/ 74 h 83"/>
                <a:gd name="T4" fmla="*/ 56 w 72"/>
                <a:gd name="T5" fmla="*/ 74 h 83"/>
                <a:gd name="T6" fmla="*/ 51 w 72"/>
                <a:gd name="T7" fmla="*/ 68 h 83"/>
                <a:gd name="T8" fmla="*/ 60 w 72"/>
                <a:gd name="T9" fmla="*/ 65 h 83"/>
                <a:gd name="T10" fmla="*/ 59 w 72"/>
                <a:gd name="T11" fmla="*/ 60 h 83"/>
                <a:gd name="T12" fmla="*/ 65 w 72"/>
                <a:gd name="T13" fmla="*/ 59 h 83"/>
                <a:gd name="T14" fmla="*/ 71 w 72"/>
                <a:gd name="T15" fmla="*/ 50 h 83"/>
                <a:gd name="T16" fmla="*/ 67 w 72"/>
                <a:gd name="T17" fmla="*/ 49 h 83"/>
                <a:gd name="T18" fmla="*/ 60 w 72"/>
                <a:gd name="T19" fmla="*/ 48 h 83"/>
                <a:gd name="T20" fmla="*/ 57 w 72"/>
                <a:gd name="T21" fmla="*/ 50 h 83"/>
                <a:gd name="T22" fmla="*/ 48 w 72"/>
                <a:gd name="T23" fmla="*/ 56 h 83"/>
                <a:gd name="T24" fmla="*/ 24 w 72"/>
                <a:gd name="T25" fmla="*/ 45 h 83"/>
                <a:gd name="T26" fmla="*/ 11 w 72"/>
                <a:gd name="T27" fmla="*/ 40 h 83"/>
                <a:gd name="T28" fmla="*/ 21 w 72"/>
                <a:gd name="T29" fmla="*/ 38 h 83"/>
                <a:gd name="T30" fmla="*/ 21 w 72"/>
                <a:gd name="T31" fmla="*/ 31 h 83"/>
                <a:gd name="T32" fmla="*/ 25 w 72"/>
                <a:gd name="T33" fmla="*/ 28 h 83"/>
                <a:gd name="T34" fmla="*/ 27 w 72"/>
                <a:gd name="T35" fmla="*/ 25 h 83"/>
                <a:gd name="T36" fmla="*/ 30 w 72"/>
                <a:gd name="T37" fmla="*/ 31 h 83"/>
                <a:gd name="T38" fmla="*/ 26 w 72"/>
                <a:gd name="T39" fmla="*/ 34 h 83"/>
                <a:gd name="T40" fmla="*/ 35 w 72"/>
                <a:gd name="T41" fmla="*/ 38 h 83"/>
                <a:gd name="T42" fmla="*/ 43 w 72"/>
                <a:gd name="T43" fmla="*/ 45 h 83"/>
                <a:gd name="T44" fmla="*/ 48 w 72"/>
                <a:gd name="T45" fmla="*/ 50 h 83"/>
                <a:gd name="T46" fmla="*/ 55 w 72"/>
                <a:gd name="T47" fmla="*/ 49 h 83"/>
                <a:gd name="T48" fmla="*/ 54 w 72"/>
                <a:gd name="T49" fmla="*/ 45 h 83"/>
                <a:gd name="T50" fmla="*/ 51 w 72"/>
                <a:gd name="T51" fmla="*/ 45 h 83"/>
                <a:gd name="T52" fmla="*/ 43 w 72"/>
                <a:gd name="T53" fmla="*/ 38 h 83"/>
                <a:gd name="T54" fmla="*/ 38 w 72"/>
                <a:gd name="T55" fmla="*/ 36 h 83"/>
                <a:gd name="T56" fmla="*/ 38 w 72"/>
                <a:gd name="T57" fmla="*/ 32 h 83"/>
                <a:gd name="T58" fmla="*/ 35 w 72"/>
                <a:gd name="T59" fmla="*/ 30 h 83"/>
                <a:gd name="T60" fmla="*/ 35 w 72"/>
                <a:gd name="T61" fmla="*/ 25 h 83"/>
                <a:gd name="T62" fmla="*/ 31 w 72"/>
                <a:gd name="T63" fmla="*/ 26 h 83"/>
                <a:gd name="T64" fmla="*/ 30 w 72"/>
                <a:gd name="T65" fmla="*/ 20 h 83"/>
                <a:gd name="T66" fmla="*/ 19 w 72"/>
                <a:gd name="T67" fmla="*/ 7 h 83"/>
                <a:gd name="T68" fmla="*/ 14 w 72"/>
                <a:gd name="T69" fmla="*/ 7 h 83"/>
                <a:gd name="T70" fmla="*/ 11 w 72"/>
                <a:gd name="T71" fmla="*/ 4 h 83"/>
                <a:gd name="T72" fmla="*/ 12 w 72"/>
                <a:gd name="T73" fmla="*/ 1 h 83"/>
                <a:gd name="T74" fmla="*/ 6 w 72"/>
                <a:gd name="T75" fmla="*/ 1 h 83"/>
                <a:gd name="T76" fmla="*/ 6 w 72"/>
                <a:gd name="T77" fmla="*/ 7 h 83"/>
                <a:gd name="T78" fmla="*/ 6 w 72"/>
                <a:gd name="T79" fmla="*/ 7 h 83"/>
                <a:gd name="T80" fmla="*/ 8 w 72"/>
                <a:gd name="T81" fmla="*/ 9 h 83"/>
                <a:gd name="T82" fmla="*/ 6 w 72"/>
                <a:gd name="T83" fmla="*/ 12 h 83"/>
                <a:gd name="T84" fmla="*/ 1 w 72"/>
                <a:gd name="T85" fmla="*/ 15 h 83"/>
                <a:gd name="T86" fmla="*/ 2 w 72"/>
                <a:gd name="T87" fmla="*/ 16 h 83"/>
                <a:gd name="T88" fmla="*/ 8 w 72"/>
                <a:gd name="T89" fmla="*/ 16 h 83"/>
                <a:gd name="T90" fmla="*/ 7 w 72"/>
                <a:gd name="T91" fmla="*/ 21 h 83"/>
                <a:gd name="T92" fmla="*/ 7 w 72"/>
                <a:gd name="T93" fmla="*/ 25 h 83"/>
                <a:gd name="T94" fmla="*/ 6 w 72"/>
                <a:gd name="T95" fmla="*/ 32 h 83"/>
                <a:gd name="T96" fmla="*/ 3 w 72"/>
                <a:gd name="T97" fmla="*/ 37 h 83"/>
                <a:gd name="T98" fmla="*/ 1 w 72"/>
                <a:gd name="T99" fmla="*/ 39 h 83"/>
                <a:gd name="T100" fmla="*/ 8 w 72"/>
                <a:gd name="T101" fmla="*/ 44 h 83"/>
                <a:gd name="T102" fmla="*/ 20 w 72"/>
                <a:gd name="T103" fmla="*/ 45 h 83"/>
                <a:gd name="T104" fmla="*/ 27 w 72"/>
                <a:gd name="T105" fmla="*/ 55 h 83"/>
                <a:gd name="T106" fmla="*/ 30 w 72"/>
                <a:gd name="T107" fmla="*/ 60 h 83"/>
                <a:gd name="T108" fmla="*/ 35 w 72"/>
                <a:gd name="T109" fmla="*/ 67 h 83"/>
                <a:gd name="T110" fmla="*/ 35 w 72"/>
                <a:gd name="T111" fmla="*/ 73 h 83"/>
                <a:gd name="T112" fmla="*/ 38 w 72"/>
                <a:gd name="T113" fmla="*/ 83 h 83"/>
                <a:gd name="T114" fmla="*/ 43 w 72"/>
                <a:gd name="T115" fmla="*/ 8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2" h="83">
                  <a:moveTo>
                    <a:pt x="48" y="83"/>
                  </a:moveTo>
                  <a:lnTo>
                    <a:pt x="48" y="81"/>
                  </a:lnTo>
                  <a:lnTo>
                    <a:pt x="49" y="80"/>
                  </a:lnTo>
                  <a:lnTo>
                    <a:pt x="51" y="79"/>
                  </a:lnTo>
                  <a:lnTo>
                    <a:pt x="53" y="77"/>
                  </a:lnTo>
                  <a:lnTo>
                    <a:pt x="54" y="75"/>
                  </a:lnTo>
                  <a:lnTo>
                    <a:pt x="53" y="74"/>
                  </a:lnTo>
                  <a:lnTo>
                    <a:pt x="51" y="74"/>
                  </a:lnTo>
                  <a:lnTo>
                    <a:pt x="51" y="73"/>
                  </a:lnTo>
                  <a:lnTo>
                    <a:pt x="53" y="73"/>
                  </a:lnTo>
                  <a:lnTo>
                    <a:pt x="54" y="74"/>
                  </a:lnTo>
                  <a:lnTo>
                    <a:pt x="56" y="74"/>
                  </a:lnTo>
                  <a:lnTo>
                    <a:pt x="55" y="73"/>
                  </a:lnTo>
                  <a:lnTo>
                    <a:pt x="53" y="71"/>
                  </a:lnTo>
                  <a:lnTo>
                    <a:pt x="51" y="69"/>
                  </a:lnTo>
                  <a:lnTo>
                    <a:pt x="51" y="68"/>
                  </a:lnTo>
                  <a:lnTo>
                    <a:pt x="54" y="65"/>
                  </a:lnTo>
                  <a:lnTo>
                    <a:pt x="56" y="66"/>
                  </a:lnTo>
                  <a:lnTo>
                    <a:pt x="57" y="66"/>
                  </a:lnTo>
                  <a:lnTo>
                    <a:pt x="60" y="65"/>
                  </a:lnTo>
                  <a:lnTo>
                    <a:pt x="59" y="63"/>
                  </a:lnTo>
                  <a:lnTo>
                    <a:pt x="57" y="63"/>
                  </a:lnTo>
                  <a:lnTo>
                    <a:pt x="57" y="62"/>
                  </a:lnTo>
                  <a:lnTo>
                    <a:pt x="59" y="60"/>
                  </a:lnTo>
                  <a:lnTo>
                    <a:pt x="60" y="60"/>
                  </a:lnTo>
                  <a:lnTo>
                    <a:pt x="63" y="61"/>
                  </a:lnTo>
                  <a:lnTo>
                    <a:pt x="63" y="61"/>
                  </a:lnTo>
                  <a:lnTo>
                    <a:pt x="65" y="59"/>
                  </a:lnTo>
                  <a:lnTo>
                    <a:pt x="68" y="56"/>
                  </a:lnTo>
                  <a:lnTo>
                    <a:pt x="71" y="55"/>
                  </a:lnTo>
                  <a:lnTo>
                    <a:pt x="72" y="54"/>
                  </a:lnTo>
                  <a:lnTo>
                    <a:pt x="71" y="50"/>
                  </a:lnTo>
                  <a:lnTo>
                    <a:pt x="69" y="51"/>
                  </a:lnTo>
                  <a:lnTo>
                    <a:pt x="67" y="53"/>
                  </a:lnTo>
                  <a:lnTo>
                    <a:pt x="67" y="51"/>
                  </a:lnTo>
                  <a:lnTo>
                    <a:pt x="67" y="49"/>
                  </a:lnTo>
                  <a:lnTo>
                    <a:pt x="65" y="49"/>
                  </a:lnTo>
                  <a:lnTo>
                    <a:pt x="63" y="48"/>
                  </a:lnTo>
                  <a:lnTo>
                    <a:pt x="61" y="49"/>
                  </a:lnTo>
                  <a:lnTo>
                    <a:pt x="60" y="48"/>
                  </a:lnTo>
                  <a:lnTo>
                    <a:pt x="57" y="48"/>
                  </a:lnTo>
                  <a:lnTo>
                    <a:pt x="56" y="48"/>
                  </a:lnTo>
                  <a:lnTo>
                    <a:pt x="55" y="50"/>
                  </a:lnTo>
                  <a:lnTo>
                    <a:pt x="57" y="50"/>
                  </a:lnTo>
                  <a:lnTo>
                    <a:pt x="59" y="51"/>
                  </a:lnTo>
                  <a:lnTo>
                    <a:pt x="57" y="53"/>
                  </a:lnTo>
                  <a:lnTo>
                    <a:pt x="50" y="56"/>
                  </a:lnTo>
                  <a:lnTo>
                    <a:pt x="48" y="56"/>
                  </a:lnTo>
                  <a:lnTo>
                    <a:pt x="45" y="55"/>
                  </a:lnTo>
                  <a:lnTo>
                    <a:pt x="38" y="51"/>
                  </a:lnTo>
                  <a:lnTo>
                    <a:pt x="30" y="48"/>
                  </a:lnTo>
                  <a:lnTo>
                    <a:pt x="24" y="45"/>
                  </a:lnTo>
                  <a:lnTo>
                    <a:pt x="20" y="44"/>
                  </a:lnTo>
                  <a:lnTo>
                    <a:pt x="14" y="42"/>
                  </a:lnTo>
                  <a:lnTo>
                    <a:pt x="12" y="42"/>
                  </a:lnTo>
                  <a:lnTo>
                    <a:pt x="11" y="40"/>
                  </a:lnTo>
                  <a:lnTo>
                    <a:pt x="12" y="39"/>
                  </a:lnTo>
                  <a:lnTo>
                    <a:pt x="13" y="38"/>
                  </a:lnTo>
                  <a:lnTo>
                    <a:pt x="18" y="38"/>
                  </a:lnTo>
                  <a:lnTo>
                    <a:pt x="21" y="38"/>
                  </a:lnTo>
                  <a:lnTo>
                    <a:pt x="23" y="36"/>
                  </a:lnTo>
                  <a:lnTo>
                    <a:pt x="23" y="33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3" y="31"/>
                  </a:lnTo>
                  <a:lnTo>
                    <a:pt x="24" y="31"/>
                  </a:lnTo>
                  <a:lnTo>
                    <a:pt x="25" y="31"/>
                  </a:lnTo>
                  <a:lnTo>
                    <a:pt x="25" y="28"/>
                  </a:lnTo>
                  <a:lnTo>
                    <a:pt x="24" y="26"/>
                  </a:lnTo>
                  <a:lnTo>
                    <a:pt x="24" y="24"/>
                  </a:lnTo>
                  <a:lnTo>
                    <a:pt x="25" y="24"/>
                  </a:lnTo>
                  <a:lnTo>
                    <a:pt x="27" y="25"/>
                  </a:lnTo>
                  <a:lnTo>
                    <a:pt x="29" y="25"/>
                  </a:lnTo>
                  <a:lnTo>
                    <a:pt x="29" y="28"/>
                  </a:lnTo>
                  <a:lnTo>
                    <a:pt x="30" y="31"/>
                  </a:lnTo>
                  <a:lnTo>
                    <a:pt x="30" y="31"/>
                  </a:lnTo>
                  <a:lnTo>
                    <a:pt x="30" y="32"/>
                  </a:lnTo>
                  <a:lnTo>
                    <a:pt x="26" y="33"/>
                  </a:lnTo>
                  <a:lnTo>
                    <a:pt x="25" y="33"/>
                  </a:lnTo>
                  <a:lnTo>
                    <a:pt x="26" y="34"/>
                  </a:lnTo>
                  <a:lnTo>
                    <a:pt x="31" y="33"/>
                  </a:lnTo>
                  <a:lnTo>
                    <a:pt x="32" y="34"/>
                  </a:lnTo>
                  <a:lnTo>
                    <a:pt x="33" y="38"/>
                  </a:lnTo>
                  <a:lnTo>
                    <a:pt x="35" y="38"/>
                  </a:lnTo>
                  <a:lnTo>
                    <a:pt x="35" y="39"/>
                  </a:lnTo>
                  <a:lnTo>
                    <a:pt x="35" y="40"/>
                  </a:lnTo>
                  <a:lnTo>
                    <a:pt x="39" y="44"/>
                  </a:lnTo>
                  <a:lnTo>
                    <a:pt x="43" y="45"/>
                  </a:lnTo>
                  <a:lnTo>
                    <a:pt x="49" y="48"/>
                  </a:lnTo>
                  <a:lnTo>
                    <a:pt x="50" y="48"/>
                  </a:lnTo>
                  <a:lnTo>
                    <a:pt x="49" y="49"/>
                  </a:lnTo>
                  <a:lnTo>
                    <a:pt x="48" y="50"/>
                  </a:lnTo>
                  <a:lnTo>
                    <a:pt x="48" y="51"/>
                  </a:lnTo>
                  <a:lnTo>
                    <a:pt x="50" y="53"/>
                  </a:lnTo>
                  <a:lnTo>
                    <a:pt x="53" y="51"/>
                  </a:lnTo>
                  <a:lnTo>
                    <a:pt x="55" y="49"/>
                  </a:lnTo>
                  <a:lnTo>
                    <a:pt x="55" y="48"/>
                  </a:lnTo>
                  <a:lnTo>
                    <a:pt x="55" y="46"/>
                  </a:lnTo>
                  <a:lnTo>
                    <a:pt x="55" y="45"/>
                  </a:lnTo>
                  <a:lnTo>
                    <a:pt x="54" y="45"/>
                  </a:lnTo>
                  <a:lnTo>
                    <a:pt x="51" y="50"/>
                  </a:lnTo>
                  <a:lnTo>
                    <a:pt x="51" y="49"/>
                  </a:lnTo>
                  <a:lnTo>
                    <a:pt x="51" y="46"/>
                  </a:lnTo>
                  <a:lnTo>
                    <a:pt x="51" y="45"/>
                  </a:lnTo>
                  <a:lnTo>
                    <a:pt x="50" y="45"/>
                  </a:lnTo>
                  <a:lnTo>
                    <a:pt x="47" y="42"/>
                  </a:lnTo>
                  <a:lnTo>
                    <a:pt x="43" y="39"/>
                  </a:lnTo>
                  <a:lnTo>
                    <a:pt x="43" y="38"/>
                  </a:lnTo>
                  <a:lnTo>
                    <a:pt x="42" y="37"/>
                  </a:lnTo>
                  <a:lnTo>
                    <a:pt x="39" y="37"/>
                  </a:lnTo>
                  <a:lnTo>
                    <a:pt x="39" y="36"/>
                  </a:lnTo>
                  <a:lnTo>
                    <a:pt x="38" y="36"/>
                  </a:lnTo>
                  <a:lnTo>
                    <a:pt x="38" y="34"/>
                  </a:lnTo>
                  <a:lnTo>
                    <a:pt x="38" y="33"/>
                  </a:lnTo>
                  <a:lnTo>
                    <a:pt x="37" y="33"/>
                  </a:lnTo>
                  <a:lnTo>
                    <a:pt x="38" y="32"/>
                  </a:lnTo>
                  <a:lnTo>
                    <a:pt x="36" y="32"/>
                  </a:lnTo>
                  <a:lnTo>
                    <a:pt x="35" y="31"/>
                  </a:lnTo>
                  <a:lnTo>
                    <a:pt x="35" y="31"/>
                  </a:lnTo>
                  <a:lnTo>
                    <a:pt x="35" y="30"/>
                  </a:lnTo>
                  <a:lnTo>
                    <a:pt x="35" y="28"/>
                  </a:lnTo>
                  <a:lnTo>
                    <a:pt x="35" y="27"/>
                  </a:lnTo>
                  <a:lnTo>
                    <a:pt x="35" y="27"/>
                  </a:lnTo>
                  <a:lnTo>
                    <a:pt x="35" y="25"/>
                  </a:lnTo>
                  <a:lnTo>
                    <a:pt x="32" y="26"/>
                  </a:lnTo>
                  <a:lnTo>
                    <a:pt x="32" y="28"/>
                  </a:lnTo>
                  <a:lnTo>
                    <a:pt x="32" y="30"/>
                  </a:lnTo>
                  <a:lnTo>
                    <a:pt x="31" y="26"/>
                  </a:lnTo>
                  <a:lnTo>
                    <a:pt x="30" y="25"/>
                  </a:lnTo>
                  <a:lnTo>
                    <a:pt x="30" y="22"/>
                  </a:lnTo>
                  <a:lnTo>
                    <a:pt x="30" y="21"/>
                  </a:lnTo>
                  <a:lnTo>
                    <a:pt x="30" y="20"/>
                  </a:lnTo>
                  <a:lnTo>
                    <a:pt x="26" y="14"/>
                  </a:lnTo>
                  <a:lnTo>
                    <a:pt x="23" y="10"/>
                  </a:lnTo>
                  <a:lnTo>
                    <a:pt x="21" y="8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7" y="6"/>
                  </a:lnTo>
                  <a:lnTo>
                    <a:pt x="15" y="7"/>
                  </a:lnTo>
                  <a:lnTo>
                    <a:pt x="14" y="7"/>
                  </a:lnTo>
                  <a:lnTo>
                    <a:pt x="14" y="6"/>
                  </a:lnTo>
                  <a:lnTo>
                    <a:pt x="17" y="3"/>
                  </a:lnTo>
                  <a:lnTo>
                    <a:pt x="14" y="2"/>
                  </a:lnTo>
                  <a:lnTo>
                    <a:pt x="11" y="4"/>
                  </a:lnTo>
                  <a:lnTo>
                    <a:pt x="9" y="3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2" y="1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6" y="1"/>
                  </a:lnTo>
                  <a:lnTo>
                    <a:pt x="5" y="2"/>
                  </a:lnTo>
                  <a:lnTo>
                    <a:pt x="3" y="6"/>
                  </a:lnTo>
                  <a:lnTo>
                    <a:pt x="5" y="7"/>
                  </a:lnTo>
                  <a:lnTo>
                    <a:pt x="6" y="7"/>
                  </a:lnTo>
                  <a:lnTo>
                    <a:pt x="6" y="6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6" y="8"/>
                  </a:lnTo>
                  <a:lnTo>
                    <a:pt x="6" y="9"/>
                  </a:lnTo>
                  <a:lnTo>
                    <a:pt x="7" y="9"/>
                  </a:lnTo>
                  <a:lnTo>
                    <a:pt x="8" y="9"/>
                  </a:lnTo>
                  <a:lnTo>
                    <a:pt x="9" y="9"/>
                  </a:lnTo>
                  <a:lnTo>
                    <a:pt x="7" y="12"/>
                  </a:lnTo>
                  <a:lnTo>
                    <a:pt x="6" y="13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5" y="10"/>
                  </a:lnTo>
                  <a:lnTo>
                    <a:pt x="3" y="10"/>
                  </a:lnTo>
                  <a:lnTo>
                    <a:pt x="1" y="15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1" y="18"/>
                  </a:lnTo>
                  <a:lnTo>
                    <a:pt x="2" y="16"/>
                  </a:lnTo>
                  <a:lnTo>
                    <a:pt x="5" y="16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8" y="16"/>
                  </a:lnTo>
                  <a:lnTo>
                    <a:pt x="9" y="18"/>
                  </a:lnTo>
                  <a:lnTo>
                    <a:pt x="8" y="19"/>
                  </a:lnTo>
                  <a:lnTo>
                    <a:pt x="8" y="20"/>
                  </a:lnTo>
                  <a:lnTo>
                    <a:pt x="7" y="21"/>
                  </a:lnTo>
                  <a:lnTo>
                    <a:pt x="6" y="22"/>
                  </a:lnTo>
                  <a:lnTo>
                    <a:pt x="6" y="24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7" y="27"/>
                  </a:lnTo>
                  <a:lnTo>
                    <a:pt x="7" y="28"/>
                  </a:lnTo>
                  <a:lnTo>
                    <a:pt x="6" y="31"/>
                  </a:lnTo>
                  <a:lnTo>
                    <a:pt x="6" y="32"/>
                  </a:lnTo>
                  <a:lnTo>
                    <a:pt x="6" y="34"/>
                  </a:lnTo>
                  <a:lnTo>
                    <a:pt x="6" y="36"/>
                  </a:lnTo>
                  <a:lnTo>
                    <a:pt x="6" y="37"/>
                  </a:lnTo>
                  <a:lnTo>
                    <a:pt x="3" y="37"/>
                  </a:lnTo>
                  <a:lnTo>
                    <a:pt x="3" y="38"/>
                  </a:lnTo>
                  <a:lnTo>
                    <a:pt x="3" y="39"/>
                  </a:lnTo>
                  <a:lnTo>
                    <a:pt x="1" y="38"/>
                  </a:lnTo>
                  <a:lnTo>
                    <a:pt x="1" y="39"/>
                  </a:lnTo>
                  <a:lnTo>
                    <a:pt x="5" y="42"/>
                  </a:lnTo>
                  <a:lnTo>
                    <a:pt x="6" y="43"/>
                  </a:lnTo>
                  <a:lnTo>
                    <a:pt x="7" y="43"/>
                  </a:lnTo>
                  <a:lnTo>
                    <a:pt x="8" y="44"/>
                  </a:lnTo>
                  <a:lnTo>
                    <a:pt x="15" y="46"/>
                  </a:lnTo>
                  <a:lnTo>
                    <a:pt x="18" y="46"/>
                  </a:lnTo>
                  <a:lnTo>
                    <a:pt x="20" y="46"/>
                  </a:lnTo>
                  <a:lnTo>
                    <a:pt x="20" y="45"/>
                  </a:lnTo>
                  <a:lnTo>
                    <a:pt x="24" y="48"/>
                  </a:lnTo>
                  <a:lnTo>
                    <a:pt x="25" y="48"/>
                  </a:lnTo>
                  <a:lnTo>
                    <a:pt x="26" y="50"/>
                  </a:lnTo>
                  <a:lnTo>
                    <a:pt x="27" y="55"/>
                  </a:lnTo>
                  <a:lnTo>
                    <a:pt x="27" y="57"/>
                  </a:lnTo>
                  <a:lnTo>
                    <a:pt x="29" y="59"/>
                  </a:lnTo>
                  <a:lnTo>
                    <a:pt x="29" y="60"/>
                  </a:lnTo>
                  <a:lnTo>
                    <a:pt x="30" y="60"/>
                  </a:lnTo>
                  <a:lnTo>
                    <a:pt x="31" y="61"/>
                  </a:lnTo>
                  <a:lnTo>
                    <a:pt x="32" y="65"/>
                  </a:lnTo>
                  <a:lnTo>
                    <a:pt x="33" y="66"/>
                  </a:lnTo>
                  <a:lnTo>
                    <a:pt x="35" y="67"/>
                  </a:lnTo>
                  <a:lnTo>
                    <a:pt x="32" y="67"/>
                  </a:lnTo>
                  <a:lnTo>
                    <a:pt x="32" y="69"/>
                  </a:lnTo>
                  <a:lnTo>
                    <a:pt x="33" y="72"/>
                  </a:lnTo>
                  <a:lnTo>
                    <a:pt x="35" y="73"/>
                  </a:lnTo>
                  <a:lnTo>
                    <a:pt x="35" y="77"/>
                  </a:lnTo>
                  <a:lnTo>
                    <a:pt x="38" y="79"/>
                  </a:lnTo>
                  <a:lnTo>
                    <a:pt x="37" y="83"/>
                  </a:lnTo>
                  <a:lnTo>
                    <a:pt x="38" y="83"/>
                  </a:lnTo>
                  <a:lnTo>
                    <a:pt x="39" y="78"/>
                  </a:lnTo>
                  <a:lnTo>
                    <a:pt x="42" y="79"/>
                  </a:lnTo>
                  <a:lnTo>
                    <a:pt x="43" y="79"/>
                  </a:lnTo>
                  <a:lnTo>
                    <a:pt x="43" y="81"/>
                  </a:lnTo>
                  <a:lnTo>
                    <a:pt x="48" y="8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25" name="Freeform 2302">
              <a:extLst>
                <a:ext uri="{FF2B5EF4-FFF2-40B4-BE49-F238E27FC236}">
                  <a16:creationId xmlns:a16="http://schemas.microsoft.com/office/drawing/2014/main" id="{5D33CED8-B273-2EFF-34C8-DD807D6907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1014" y="1589088"/>
              <a:ext cx="6350" cy="7938"/>
            </a:xfrm>
            <a:custGeom>
              <a:avLst/>
              <a:gdLst>
                <a:gd name="T0" fmla="*/ 2 w 4"/>
                <a:gd name="T1" fmla="*/ 5 h 5"/>
                <a:gd name="T2" fmla="*/ 4 w 4"/>
                <a:gd name="T3" fmla="*/ 1 h 5"/>
                <a:gd name="T4" fmla="*/ 2 w 4"/>
                <a:gd name="T5" fmla="*/ 0 h 5"/>
                <a:gd name="T6" fmla="*/ 0 w 4"/>
                <a:gd name="T7" fmla="*/ 4 h 5"/>
                <a:gd name="T8" fmla="*/ 2 w 4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2" y="5"/>
                  </a:moveTo>
                  <a:lnTo>
                    <a:pt x="4" y="1"/>
                  </a:lnTo>
                  <a:lnTo>
                    <a:pt x="2" y="0"/>
                  </a:lnTo>
                  <a:lnTo>
                    <a:pt x="0" y="4"/>
                  </a:lnTo>
                  <a:lnTo>
                    <a:pt x="2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26" name="Freeform 2303">
              <a:extLst>
                <a:ext uri="{FF2B5EF4-FFF2-40B4-BE49-F238E27FC236}">
                  <a16:creationId xmlns:a16="http://schemas.microsoft.com/office/drawing/2014/main" id="{7FCF3782-8652-C757-C21E-2AD9510AD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9389" y="1482725"/>
              <a:ext cx="12700" cy="22225"/>
            </a:xfrm>
            <a:custGeom>
              <a:avLst/>
              <a:gdLst>
                <a:gd name="T0" fmla="*/ 8 w 8"/>
                <a:gd name="T1" fmla="*/ 0 h 14"/>
                <a:gd name="T2" fmla="*/ 7 w 8"/>
                <a:gd name="T3" fmla="*/ 1 h 14"/>
                <a:gd name="T4" fmla="*/ 5 w 8"/>
                <a:gd name="T5" fmla="*/ 3 h 14"/>
                <a:gd name="T6" fmla="*/ 2 w 8"/>
                <a:gd name="T7" fmla="*/ 4 h 14"/>
                <a:gd name="T8" fmla="*/ 2 w 8"/>
                <a:gd name="T9" fmla="*/ 7 h 14"/>
                <a:gd name="T10" fmla="*/ 3 w 8"/>
                <a:gd name="T11" fmla="*/ 10 h 14"/>
                <a:gd name="T12" fmla="*/ 3 w 8"/>
                <a:gd name="T13" fmla="*/ 12 h 14"/>
                <a:gd name="T14" fmla="*/ 2 w 8"/>
                <a:gd name="T15" fmla="*/ 13 h 14"/>
                <a:gd name="T16" fmla="*/ 0 w 8"/>
                <a:gd name="T1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14">
                  <a:moveTo>
                    <a:pt x="8" y="0"/>
                  </a:moveTo>
                  <a:lnTo>
                    <a:pt x="7" y="1"/>
                  </a:lnTo>
                  <a:lnTo>
                    <a:pt x="5" y="3"/>
                  </a:lnTo>
                  <a:lnTo>
                    <a:pt x="2" y="4"/>
                  </a:lnTo>
                  <a:lnTo>
                    <a:pt x="2" y="7"/>
                  </a:lnTo>
                  <a:lnTo>
                    <a:pt x="3" y="10"/>
                  </a:lnTo>
                  <a:lnTo>
                    <a:pt x="3" y="12"/>
                  </a:lnTo>
                  <a:lnTo>
                    <a:pt x="2" y="13"/>
                  </a:lnTo>
                  <a:lnTo>
                    <a:pt x="0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27" name="Line 2304">
              <a:extLst>
                <a:ext uri="{FF2B5EF4-FFF2-40B4-BE49-F238E27FC236}">
                  <a16:creationId xmlns:a16="http://schemas.microsoft.com/office/drawing/2014/main" id="{783E3F00-A904-C6BF-3B48-307C8027BF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9389" y="1504950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28" name="Line 2305">
              <a:extLst>
                <a:ext uri="{FF2B5EF4-FFF2-40B4-BE49-F238E27FC236}">
                  <a16:creationId xmlns:a16="http://schemas.microsoft.com/office/drawing/2014/main" id="{233354FD-61D4-6216-EFA2-1BE254F489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9389" y="1504950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29" name="Freeform 2306">
              <a:extLst>
                <a:ext uri="{FF2B5EF4-FFF2-40B4-BE49-F238E27FC236}">
                  <a16:creationId xmlns:a16="http://schemas.microsoft.com/office/drawing/2014/main" id="{72F026D8-0E58-6B01-1BCF-763DB88E7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6989" y="1508125"/>
              <a:ext cx="38100" cy="15875"/>
            </a:xfrm>
            <a:custGeom>
              <a:avLst/>
              <a:gdLst>
                <a:gd name="T0" fmla="*/ 3 w 24"/>
                <a:gd name="T1" fmla="*/ 10 h 10"/>
                <a:gd name="T2" fmla="*/ 24 w 24"/>
                <a:gd name="T3" fmla="*/ 4 h 10"/>
                <a:gd name="T4" fmla="*/ 22 w 24"/>
                <a:gd name="T5" fmla="*/ 0 h 10"/>
                <a:gd name="T6" fmla="*/ 0 w 24"/>
                <a:gd name="T7" fmla="*/ 6 h 10"/>
                <a:gd name="T8" fmla="*/ 3 w 24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0">
                  <a:moveTo>
                    <a:pt x="3" y="10"/>
                  </a:moveTo>
                  <a:lnTo>
                    <a:pt x="24" y="4"/>
                  </a:lnTo>
                  <a:lnTo>
                    <a:pt x="22" y="0"/>
                  </a:lnTo>
                  <a:lnTo>
                    <a:pt x="0" y="6"/>
                  </a:lnTo>
                  <a:lnTo>
                    <a:pt x="3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30" name="Freeform 2307">
              <a:extLst>
                <a:ext uri="{FF2B5EF4-FFF2-40B4-BE49-F238E27FC236}">
                  <a16:creationId xmlns:a16="http://schemas.microsoft.com/office/drawing/2014/main" id="{257AC235-3FC5-8DF3-624D-E18B0695D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3226" y="1604963"/>
              <a:ext cx="15875" cy="9525"/>
            </a:xfrm>
            <a:custGeom>
              <a:avLst/>
              <a:gdLst>
                <a:gd name="T0" fmla="*/ 10 w 10"/>
                <a:gd name="T1" fmla="*/ 6 h 6"/>
                <a:gd name="T2" fmla="*/ 8 w 10"/>
                <a:gd name="T3" fmla="*/ 4 h 6"/>
                <a:gd name="T4" fmla="*/ 7 w 10"/>
                <a:gd name="T5" fmla="*/ 3 h 6"/>
                <a:gd name="T6" fmla="*/ 4 w 10"/>
                <a:gd name="T7" fmla="*/ 0 h 6"/>
                <a:gd name="T8" fmla="*/ 2 w 10"/>
                <a:gd name="T9" fmla="*/ 0 h 6"/>
                <a:gd name="T10" fmla="*/ 1 w 10"/>
                <a:gd name="T11" fmla="*/ 0 h 6"/>
                <a:gd name="T12" fmla="*/ 0 w 10"/>
                <a:gd name="T13" fmla="*/ 0 h 6"/>
                <a:gd name="T14" fmla="*/ 0 w 10"/>
                <a:gd name="T15" fmla="*/ 0 h 6"/>
                <a:gd name="T16" fmla="*/ 1 w 10"/>
                <a:gd name="T17" fmla="*/ 1 h 6"/>
                <a:gd name="T18" fmla="*/ 4 w 10"/>
                <a:gd name="T19" fmla="*/ 1 h 6"/>
                <a:gd name="T20" fmla="*/ 6 w 10"/>
                <a:gd name="T21" fmla="*/ 4 h 6"/>
                <a:gd name="T22" fmla="*/ 7 w 10"/>
                <a:gd name="T23" fmla="*/ 6 h 6"/>
                <a:gd name="T24" fmla="*/ 10 w 10"/>
                <a:gd name="T2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6">
                  <a:moveTo>
                    <a:pt x="10" y="6"/>
                  </a:moveTo>
                  <a:lnTo>
                    <a:pt x="8" y="4"/>
                  </a:lnTo>
                  <a:lnTo>
                    <a:pt x="7" y="3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1"/>
                  </a:lnTo>
                  <a:lnTo>
                    <a:pt x="4" y="1"/>
                  </a:lnTo>
                  <a:lnTo>
                    <a:pt x="6" y="4"/>
                  </a:lnTo>
                  <a:lnTo>
                    <a:pt x="7" y="6"/>
                  </a:lnTo>
                  <a:lnTo>
                    <a:pt x="10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31" name="Freeform 2308">
              <a:extLst>
                <a:ext uri="{FF2B5EF4-FFF2-40B4-BE49-F238E27FC236}">
                  <a16:creationId xmlns:a16="http://schemas.microsoft.com/office/drawing/2014/main" id="{B01123B2-112B-80E6-EDCA-56E42B14D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7114" y="1497013"/>
              <a:ext cx="58738" cy="55563"/>
            </a:xfrm>
            <a:custGeom>
              <a:avLst/>
              <a:gdLst>
                <a:gd name="T0" fmla="*/ 15 w 37"/>
                <a:gd name="T1" fmla="*/ 35 h 35"/>
                <a:gd name="T2" fmla="*/ 19 w 37"/>
                <a:gd name="T3" fmla="*/ 25 h 35"/>
                <a:gd name="T4" fmla="*/ 27 w 37"/>
                <a:gd name="T5" fmla="*/ 19 h 35"/>
                <a:gd name="T6" fmla="*/ 37 w 37"/>
                <a:gd name="T7" fmla="*/ 9 h 35"/>
                <a:gd name="T8" fmla="*/ 9 w 37"/>
                <a:gd name="T9" fmla="*/ 0 h 35"/>
                <a:gd name="T10" fmla="*/ 7 w 37"/>
                <a:gd name="T11" fmla="*/ 1 h 35"/>
                <a:gd name="T12" fmla="*/ 4 w 37"/>
                <a:gd name="T13" fmla="*/ 7 h 35"/>
                <a:gd name="T14" fmla="*/ 3 w 37"/>
                <a:gd name="T15" fmla="*/ 10 h 35"/>
                <a:gd name="T16" fmla="*/ 3 w 37"/>
                <a:gd name="T17" fmla="*/ 11 h 35"/>
                <a:gd name="T18" fmla="*/ 5 w 37"/>
                <a:gd name="T19" fmla="*/ 10 h 35"/>
                <a:gd name="T20" fmla="*/ 5 w 37"/>
                <a:gd name="T21" fmla="*/ 10 h 35"/>
                <a:gd name="T22" fmla="*/ 6 w 37"/>
                <a:gd name="T23" fmla="*/ 10 h 35"/>
                <a:gd name="T24" fmla="*/ 4 w 37"/>
                <a:gd name="T25" fmla="*/ 11 h 35"/>
                <a:gd name="T26" fmla="*/ 4 w 37"/>
                <a:gd name="T27" fmla="*/ 13 h 35"/>
                <a:gd name="T28" fmla="*/ 3 w 37"/>
                <a:gd name="T29" fmla="*/ 13 h 35"/>
                <a:gd name="T30" fmla="*/ 4 w 37"/>
                <a:gd name="T31" fmla="*/ 18 h 35"/>
                <a:gd name="T32" fmla="*/ 3 w 37"/>
                <a:gd name="T33" fmla="*/ 18 h 35"/>
                <a:gd name="T34" fmla="*/ 3 w 37"/>
                <a:gd name="T35" fmla="*/ 21 h 35"/>
                <a:gd name="T36" fmla="*/ 1 w 37"/>
                <a:gd name="T37" fmla="*/ 22 h 35"/>
                <a:gd name="T38" fmla="*/ 1 w 37"/>
                <a:gd name="T39" fmla="*/ 23 h 35"/>
                <a:gd name="T40" fmla="*/ 3 w 37"/>
                <a:gd name="T41" fmla="*/ 29 h 35"/>
                <a:gd name="T42" fmla="*/ 1 w 37"/>
                <a:gd name="T43" fmla="*/ 30 h 35"/>
                <a:gd name="T44" fmla="*/ 0 w 37"/>
                <a:gd name="T45" fmla="*/ 33 h 35"/>
                <a:gd name="T46" fmla="*/ 5 w 37"/>
                <a:gd name="T47" fmla="*/ 34 h 35"/>
                <a:gd name="T48" fmla="*/ 5 w 37"/>
                <a:gd name="T49" fmla="*/ 33 h 35"/>
                <a:gd name="T50" fmla="*/ 6 w 37"/>
                <a:gd name="T51" fmla="*/ 30 h 35"/>
                <a:gd name="T52" fmla="*/ 6 w 37"/>
                <a:gd name="T53" fmla="*/ 27 h 35"/>
                <a:gd name="T54" fmla="*/ 6 w 37"/>
                <a:gd name="T55" fmla="*/ 23 h 35"/>
                <a:gd name="T56" fmla="*/ 7 w 37"/>
                <a:gd name="T57" fmla="*/ 21 h 35"/>
                <a:gd name="T58" fmla="*/ 9 w 37"/>
                <a:gd name="T59" fmla="*/ 19 h 35"/>
                <a:gd name="T60" fmla="*/ 10 w 37"/>
                <a:gd name="T61" fmla="*/ 19 h 35"/>
                <a:gd name="T62" fmla="*/ 10 w 37"/>
                <a:gd name="T63" fmla="*/ 21 h 35"/>
                <a:gd name="T64" fmla="*/ 9 w 37"/>
                <a:gd name="T65" fmla="*/ 22 h 35"/>
                <a:gd name="T66" fmla="*/ 9 w 37"/>
                <a:gd name="T67" fmla="*/ 25 h 35"/>
                <a:gd name="T68" fmla="*/ 7 w 37"/>
                <a:gd name="T69" fmla="*/ 32 h 35"/>
                <a:gd name="T70" fmla="*/ 11 w 37"/>
                <a:gd name="T71" fmla="*/ 35 h 35"/>
                <a:gd name="T72" fmla="*/ 15 w 37"/>
                <a:gd name="T73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" h="35">
                  <a:moveTo>
                    <a:pt x="15" y="35"/>
                  </a:moveTo>
                  <a:lnTo>
                    <a:pt x="19" y="25"/>
                  </a:lnTo>
                  <a:lnTo>
                    <a:pt x="27" y="19"/>
                  </a:lnTo>
                  <a:lnTo>
                    <a:pt x="37" y="9"/>
                  </a:lnTo>
                  <a:lnTo>
                    <a:pt x="9" y="0"/>
                  </a:lnTo>
                  <a:lnTo>
                    <a:pt x="7" y="1"/>
                  </a:lnTo>
                  <a:lnTo>
                    <a:pt x="4" y="7"/>
                  </a:lnTo>
                  <a:lnTo>
                    <a:pt x="3" y="10"/>
                  </a:lnTo>
                  <a:lnTo>
                    <a:pt x="3" y="11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6" y="10"/>
                  </a:lnTo>
                  <a:lnTo>
                    <a:pt x="4" y="11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4" y="18"/>
                  </a:lnTo>
                  <a:lnTo>
                    <a:pt x="3" y="18"/>
                  </a:lnTo>
                  <a:lnTo>
                    <a:pt x="3" y="21"/>
                  </a:lnTo>
                  <a:lnTo>
                    <a:pt x="1" y="22"/>
                  </a:lnTo>
                  <a:lnTo>
                    <a:pt x="1" y="23"/>
                  </a:lnTo>
                  <a:lnTo>
                    <a:pt x="3" y="29"/>
                  </a:lnTo>
                  <a:lnTo>
                    <a:pt x="1" y="30"/>
                  </a:lnTo>
                  <a:lnTo>
                    <a:pt x="0" y="33"/>
                  </a:lnTo>
                  <a:lnTo>
                    <a:pt x="5" y="34"/>
                  </a:lnTo>
                  <a:lnTo>
                    <a:pt x="5" y="33"/>
                  </a:lnTo>
                  <a:lnTo>
                    <a:pt x="6" y="30"/>
                  </a:lnTo>
                  <a:lnTo>
                    <a:pt x="6" y="27"/>
                  </a:lnTo>
                  <a:lnTo>
                    <a:pt x="6" y="23"/>
                  </a:lnTo>
                  <a:lnTo>
                    <a:pt x="7" y="21"/>
                  </a:lnTo>
                  <a:lnTo>
                    <a:pt x="9" y="19"/>
                  </a:lnTo>
                  <a:lnTo>
                    <a:pt x="10" y="19"/>
                  </a:lnTo>
                  <a:lnTo>
                    <a:pt x="10" y="21"/>
                  </a:lnTo>
                  <a:lnTo>
                    <a:pt x="9" y="22"/>
                  </a:lnTo>
                  <a:lnTo>
                    <a:pt x="9" y="25"/>
                  </a:lnTo>
                  <a:lnTo>
                    <a:pt x="7" y="32"/>
                  </a:lnTo>
                  <a:lnTo>
                    <a:pt x="11" y="35"/>
                  </a:lnTo>
                  <a:lnTo>
                    <a:pt x="15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32" name="Freeform 2309">
              <a:extLst>
                <a:ext uri="{FF2B5EF4-FFF2-40B4-BE49-F238E27FC236}">
                  <a16:creationId xmlns:a16="http://schemas.microsoft.com/office/drawing/2014/main" id="{FAD9EF12-CC93-FA17-0989-9B0ED962D1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5526" y="1550988"/>
              <a:ext cx="6350" cy="6350"/>
            </a:xfrm>
            <a:custGeom>
              <a:avLst/>
              <a:gdLst>
                <a:gd name="T0" fmla="*/ 0 w 4"/>
                <a:gd name="T1" fmla="*/ 4 h 4"/>
                <a:gd name="T2" fmla="*/ 1 w 4"/>
                <a:gd name="T3" fmla="*/ 2 h 4"/>
                <a:gd name="T4" fmla="*/ 4 w 4"/>
                <a:gd name="T5" fmla="*/ 0 h 4"/>
                <a:gd name="T6" fmla="*/ 0 w 4"/>
                <a:gd name="T7" fmla="*/ 0 h 4"/>
                <a:gd name="T8" fmla="*/ 0 w 4"/>
                <a:gd name="T9" fmla="*/ 1 h 4"/>
                <a:gd name="T10" fmla="*/ 0 w 4"/>
                <a:gd name="T11" fmla="*/ 2 h 4"/>
                <a:gd name="T12" fmla="*/ 0 w 4"/>
                <a:gd name="T13" fmla="*/ 4 h 4"/>
                <a:gd name="T14" fmla="*/ 0 w 4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1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33" name="Freeform 2310">
              <a:extLst>
                <a:ext uri="{FF2B5EF4-FFF2-40B4-BE49-F238E27FC236}">
                  <a16:creationId xmlns:a16="http://schemas.microsoft.com/office/drawing/2014/main" id="{56B29389-67E1-16C3-64B6-24D2218A5F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3339" y="1516063"/>
              <a:ext cx="33338" cy="14288"/>
            </a:xfrm>
            <a:custGeom>
              <a:avLst/>
              <a:gdLst>
                <a:gd name="T0" fmla="*/ 5 w 21"/>
                <a:gd name="T1" fmla="*/ 9 h 9"/>
                <a:gd name="T2" fmla="*/ 17 w 21"/>
                <a:gd name="T3" fmla="*/ 5 h 9"/>
                <a:gd name="T4" fmla="*/ 20 w 21"/>
                <a:gd name="T5" fmla="*/ 4 h 9"/>
                <a:gd name="T6" fmla="*/ 21 w 21"/>
                <a:gd name="T7" fmla="*/ 4 h 9"/>
                <a:gd name="T8" fmla="*/ 21 w 21"/>
                <a:gd name="T9" fmla="*/ 1 h 9"/>
                <a:gd name="T10" fmla="*/ 20 w 21"/>
                <a:gd name="T11" fmla="*/ 0 h 9"/>
                <a:gd name="T12" fmla="*/ 0 w 21"/>
                <a:gd name="T13" fmla="*/ 5 h 9"/>
                <a:gd name="T14" fmla="*/ 5 w 21"/>
                <a:gd name="T1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9">
                  <a:moveTo>
                    <a:pt x="5" y="9"/>
                  </a:moveTo>
                  <a:lnTo>
                    <a:pt x="17" y="5"/>
                  </a:lnTo>
                  <a:lnTo>
                    <a:pt x="20" y="4"/>
                  </a:lnTo>
                  <a:lnTo>
                    <a:pt x="21" y="4"/>
                  </a:lnTo>
                  <a:lnTo>
                    <a:pt x="21" y="1"/>
                  </a:lnTo>
                  <a:lnTo>
                    <a:pt x="20" y="0"/>
                  </a:lnTo>
                  <a:lnTo>
                    <a:pt x="0" y="5"/>
                  </a:lnTo>
                  <a:lnTo>
                    <a:pt x="5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34" name="Freeform 2311">
              <a:extLst>
                <a:ext uri="{FF2B5EF4-FFF2-40B4-BE49-F238E27FC236}">
                  <a16:creationId xmlns:a16="http://schemas.microsoft.com/office/drawing/2014/main" id="{7D412A50-ACEB-8052-A5ED-EF63188A9F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526" y="1450975"/>
              <a:ext cx="169863" cy="71438"/>
            </a:xfrm>
            <a:custGeom>
              <a:avLst/>
              <a:gdLst>
                <a:gd name="T0" fmla="*/ 107 w 107"/>
                <a:gd name="T1" fmla="*/ 34 h 45"/>
                <a:gd name="T2" fmla="*/ 106 w 107"/>
                <a:gd name="T3" fmla="*/ 36 h 45"/>
                <a:gd name="T4" fmla="*/ 102 w 107"/>
                <a:gd name="T5" fmla="*/ 39 h 45"/>
                <a:gd name="T6" fmla="*/ 100 w 107"/>
                <a:gd name="T7" fmla="*/ 39 h 45"/>
                <a:gd name="T8" fmla="*/ 96 w 107"/>
                <a:gd name="T9" fmla="*/ 41 h 45"/>
                <a:gd name="T10" fmla="*/ 86 w 107"/>
                <a:gd name="T11" fmla="*/ 45 h 45"/>
                <a:gd name="T12" fmla="*/ 80 w 107"/>
                <a:gd name="T13" fmla="*/ 45 h 45"/>
                <a:gd name="T14" fmla="*/ 72 w 107"/>
                <a:gd name="T15" fmla="*/ 44 h 45"/>
                <a:gd name="T16" fmla="*/ 62 w 107"/>
                <a:gd name="T17" fmla="*/ 44 h 45"/>
                <a:gd name="T18" fmla="*/ 55 w 107"/>
                <a:gd name="T19" fmla="*/ 40 h 45"/>
                <a:gd name="T20" fmla="*/ 48 w 107"/>
                <a:gd name="T21" fmla="*/ 36 h 45"/>
                <a:gd name="T22" fmla="*/ 43 w 107"/>
                <a:gd name="T23" fmla="*/ 32 h 45"/>
                <a:gd name="T24" fmla="*/ 38 w 107"/>
                <a:gd name="T25" fmla="*/ 22 h 45"/>
                <a:gd name="T26" fmla="*/ 32 w 107"/>
                <a:gd name="T27" fmla="*/ 16 h 45"/>
                <a:gd name="T28" fmla="*/ 25 w 107"/>
                <a:gd name="T29" fmla="*/ 10 h 45"/>
                <a:gd name="T30" fmla="*/ 18 w 107"/>
                <a:gd name="T31" fmla="*/ 9 h 45"/>
                <a:gd name="T32" fmla="*/ 8 w 107"/>
                <a:gd name="T33" fmla="*/ 3 h 45"/>
                <a:gd name="T34" fmla="*/ 2 w 107"/>
                <a:gd name="T35" fmla="*/ 0 h 45"/>
                <a:gd name="T36" fmla="*/ 0 w 107"/>
                <a:gd name="T3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7" h="45">
                  <a:moveTo>
                    <a:pt x="107" y="34"/>
                  </a:moveTo>
                  <a:lnTo>
                    <a:pt x="106" y="36"/>
                  </a:lnTo>
                  <a:lnTo>
                    <a:pt x="102" y="39"/>
                  </a:lnTo>
                  <a:lnTo>
                    <a:pt x="100" y="39"/>
                  </a:lnTo>
                  <a:lnTo>
                    <a:pt x="96" y="41"/>
                  </a:lnTo>
                  <a:lnTo>
                    <a:pt x="86" y="45"/>
                  </a:lnTo>
                  <a:lnTo>
                    <a:pt x="80" y="45"/>
                  </a:lnTo>
                  <a:lnTo>
                    <a:pt x="72" y="44"/>
                  </a:lnTo>
                  <a:lnTo>
                    <a:pt x="62" y="44"/>
                  </a:lnTo>
                  <a:lnTo>
                    <a:pt x="55" y="40"/>
                  </a:lnTo>
                  <a:lnTo>
                    <a:pt x="48" y="36"/>
                  </a:lnTo>
                  <a:lnTo>
                    <a:pt x="43" y="32"/>
                  </a:lnTo>
                  <a:lnTo>
                    <a:pt x="38" y="22"/>
                  </a:lnTo>
                  <a:lnTo>
                    <a:pt x="32" y="16"/>
                  </a:lnTo>
                  <a:lnTo>
                    <a:pt x="25" y="10"/>
                  </a:lnTo>
                  <a:lnTo>
                    <a:pt x="18" y="9"/>
                  </a:lnTo>
                  <a:lnTo>
                    <a:pt x="8" y="3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35" name="Freeform 2312">
              <a:extLst>
                <a:ext uri="{FF2B5EF4-FFF2-40B4-BE49-F238E27FC236}">
                  <a16:creationId xmlns:a16="http://schemas.microsoft.com/office/drawing/2014/main" id="{404EF48F-3143-8077-BC0C-83CC4FCD3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164" y="1695450"/>
              <a:ext cx="17463" cy="25400"/>
            </a:xfrm>
            <a:custGeom>
              <a:avLst/>
              <a:gdLst>
                <a:gd name="T0" fmla="*/ 6 w 11"/>
                <a:gd name="T1" fmla="*/ 16 h 16"/>
                <a:gd name="T2" fmla="*/ 3 w 11"/>
                <a:gd name="T3" fmla="*/ 16 h 16"/>
                <a:gd name="T4" fmla="*/ 1 w 11"/>
                <a:gd name="T5" fmla="*/ 13 h 16"/>
                <a:gd name="T6" fmla="*/ 1 w 11"/>
                <a:gd name="T7" fmla="*/ 9 h 16"/>
                <a:gd name="T8" fmla="*/ 1 w 11"/>
                <a:gd name="T9" fmla="*/ 7 h 16"/>
                <a:gd name="T10" fmla="*/ 0 w 11"/>
                <a:gd name="T11" fmla="*/ 5 h 16"/>
                <a:gd name="T12" fmla="*/ 1 w 11"/>
                <a:gd name="T13" fmla="*/ 1 h 16"/>
                <a:gd name="T14" fmla="*/ 2 w 11"/>
                <a:gd name="T15" fmla="*/ 0 h 16"/>
                <a:gd name="T16" fmla="*/ 7 w 11"/>
                <a:gd name="T17" fmla="*/ 1 h 16"/>
                <a:gd name="T18" fmla="*/ 8 w 11"/>
                <a:gd name="T19" fmla="*/ 5 h 16"/>
                <a:gd name="T20" fmla="*/ 9 w 11"/>
                <a:gd name="T21" fmla="*/ 7 h 16"/>
                <a:gd name="T22" fmla="*/ 11 w 11"/>
                <a:gd name="T23" fmla="*/ 10 h 16"/>
                <a:gd name="T24" fmla="*/ 11 w 11"/>
                <a:gd name="T25" fmla="*/ 12 h 16"/>
                <a:gd name="T26" fmla="*/ 9 w 11"/>
                <a:gd name="T27" fmla="*/ 13 h 16"/>
                <a:gd name="T28" fmla="*/ 8 w 11"/>
                <a:gd name="T29" fmla="*/ 15 h 16"/>
                <a:gd name="T30" fmla="*/ 6 w 11"/>
                <a:gd name="T3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" h="16">
                  <a:moveTo>
                    <a:pt x="6" y="16"/>
                  </a:moveTo>
                  <a:lnTo>
                    <a:pt x="3" y="16"/>
                  </a:lnTo>
                  <a:lnTo>
                    <a:pt x="1" y="13"/>
                  </a:lnTo>
                  <a:lnTo>
                    <a:pt x="1" y="9"/>
                  </a:lnTo>
                  <a:lnTo>
                    <a:pt x="1" y="7"/>
                  </a:lnTo>
                  <a:lnTo>
                    <a:pt x="0" y="5"/>
                  </a:lnTo>
                  <a:lnTo>
                    <a:pt x="1" y="1"/>
                  </a:lnTo>
                  <a:lnTo>
                    <a:pt x="2" y="0"/>
                  </a:lnTo>
                  <a:lnTo>
                    <a:pt x="7" y="1"/>
                  </a:lnTo>
                  <a:lnTo>
                    <a:pt x="8" y="5"/>
                  </a:lnTo>
                  <a:lnTo>
                    <a:pt x="9" y="7"/>
                  </a:lnTo>
                  <a:lnTo>
                    <a:pt x="11" y="10"/>
                  </a:lnTo>
                  <a:lnTo>
                    <a:pt x="11" y="12"/>
                  </a:lnTo>
                  <a:lnTo>
                    <a:pt x="9" y="13"/>
                  </a:lnTo>
                  <a:lnTo>
                    <a:pt x="8" y="15"/>
                  </a:lnTo>
                  <a:lnTo>
                    <a:pt x="6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36" name="Freeform 2313">
              <a:extLst>
                <a:ext uri="{FF2B5EF4-FFF2-40B4-BE49-F238E27FC236}">
                  <a16:creationId xmlns:a16="http://schemas.microsoft.com/office/drawing/2014/main" id="{CBBDB562-4BF7-8EEC-E3CB-5BBDC37FE0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6939" y="1684338"/>
              <a:ext cx="36513" cy="39688"/>
            </a:xfrm>
            <a:custGeom>
              <a:avLst/>
              <a:gdLst>
                <a:gd name="T0" fmla="*/ 6 w 23"/>
                <a:gd name="T1" fmla="*/ 25 h 25"/>
                <a:gd name="T2" fmla="*/ 5 w 23"/>
                <a:gd name="T3" fmla="*/ 25 h 25"/>
                <a:gd name="T4" fmla="*/ 1 w 23"/>
                <a:gd name="T5" fmla="*/ 23 h 25"/>
                <a:gd name="T6" fmla="*/ 0 w 23"/>
                <a:gd name="T7" fmla="*/ 20 h 25"/>
                <a:gd name="T8" fmla="*/ 0 w 23"/>
                <a:gd name="T9" fmla="*/ 17 h 25"/>
                <a:gd name="T10" fmla="*/ 0 w 23"/>
                <a:gd name="T11" fmla="*/ 8 h 25"/>
                <a:gd name="T12" fmla="*/ 2 w 23"/>
                <a:gd name="T13" fmla="*/ 6 h 25"/>
                <a:gd name="T14" fmla="*/ 7 w 23"/>
                <a:gd name="T15" fmla="*/ 2 h 25"/>
                <a:gd name="T16" fmla="*/ 9 w 23"/>
                <a:gd name="T17" fmla="*/ 0 h 25"/>
                <a:gd name="T18" fmla="*/ 13 w 23"/>
                <a:gd name="T19" fmla="*/ 0 h 25"/>
                <a:gd name="T20" fmla="*/ 15 w 23"/>
                <a:gd name="T21" fmla="*/ 2 h 25"/>
                <a:gd name="T22" fmla="*/ 18 w 23"/>
                <a:gd name="T23" fmla="*/ 5 h 25"/>
                <a:gd name="T24" fmla="*/ 20 w 23"/>
                <a:gd name="T25" fmla="*/ 6 h 25"/>
                <a:gd name="T26" fmla="*/ 23 w 23"/>
                <a:gd name="T27" fmla="*/ 7 h 25"/>
                <a:gd name="T28" fmla="*/ 23 w 23"/>
                <a:gd name="T29" fmla="*/ 10 h 25"/>
                <a:gd name="T30" fmla="*/ 19 w 23"/>
                <a:gd name="T31" fmla="*/ 13 h 25"/>
                <a:gd name="T32" fmla="*/ 14 w 23"/>
                <a:gd name="T33" fmla="*/ 19 h 25"/>
                <a:gd name="T34" fmla="*/ 9 w 23"/>
                <a:gd name="T35" fmla="*/ 23 h 25"/>
                <a:gd name="T36" fmla="*/ 6 w 23"/>
                <a:gd name="T3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" h="25">
                  <a:moveTo>
                    <a:pt x="6" y="25"/>
                  </a:moveTo>
                  <a:lnTo>
                    <a:pt x="5" y="25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0" y="8"/>
                  </a:lnTo>
                  <a:lnTo>
                    <a:pt x="2" y="6"/>
                  </a:lnTo>
                  <a:lnTo>
                    <a:pt x="7" y="2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5" y="2"/>
                  </a:lnTo>
                  <a:lnTo>
                    <a:pt x="18" y="5"/>
                  </a:lnTo>
                  <a:lnTo>
                    <a:pt x="20" y="6"/>
                  </a:lnTo>
                  <a:lnTo>
                    <a:pt x="23" y="7"/>
                  </a:lnTo>
                  <a:lnTo>
                    <a:pt x="23" y="10"/>
                  </a:lnTo>
                  <a:lnTo>
                    <a:pt x="19" y="13"/>
                  </a:lnTo>
                  <a:lnTo>
                    <a:pt x="14" y="19"/>
                  </a:lnTo>
                  <a:lnTo>
                    <a:pt x="9" y="23"/>
                  </a:lnTo>
                  <a:lnTo>
                    <a:pt x="6" y="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37" name="Freeform 2314">
              <a:extLst>
                <a:ext uri="{FF2B5EF4-FFF2-40B4-BE49-F238E27FC236}">
                  <a16:creationId xmlns:a16="http://schemas.microsoft.com/office/drawing/2014/main" id="{DC8FB2A8-DDC3-A44A-8142-147BA52726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5914" y="1681163"/>
              <a:ext cx="12700" cy="11113"/>
            </a:xfrm>
            <a:custGeom>
              <a:avLst/>
              <a:gdLst>
                <a:gd name="T0" fmla="*/ 6 w 8"/>
                <a:gd name="T1" fmla="*/ 7 h 7"/>
                <a:gd name="T2" fmla="*/ 7 w 8"/>
                <a:gd name="T3" fmla="*/ 6 h 7"/>
                <a:gd name="T4" fmla="*/ 7 w 8"/>
                <a:gd name="T5" fmla="*/ 4 h 7"/>
                <a:gd name="T6" fmla="*/ 8 w 8"/>
                <a:gd name="T7" fmla="*/ 3 h 7"/>
                <a:gd name="T8" fmla="*/ 7 w 8"/>
                <a:gd name="T9" fmla="*/ 2 h 7"/>
                <a:gd name="T10" fmla="*/ 6 w 8"/>
                <a:gd name="T11" fmla="*/ 3 h 7"/>
                <a:gd name="T12" fmla="*/ 5 w 8"/>
                <a:gd name="T13" fmla="*/ 3 h 7"/>
                <a:gd name="T14" fmla="*/ 2 w 8"/>
                <a:gd name="T15" fmla="*/ 0 h 7"/>
                <a:gd name="T16" fmla="*/ 1 w 8"/>
                <a:gd name="T17" fmla="*/ 0 h 7"/>
                <a:gd name="T18" fmla="*/ 0 w 8"/>
                <a:gd name="T19" fmla="*/ 0 h 7"/>
                <a:gd name="T20" fmla="*/ 1 w 8"/>
                <a:gd name="T21" fmla="*/ 1 h 7"/>
                <a:gd name="T22" fmla="*/ 3 w 8"/>
                <a:gd name="T23" fmla="*/ 3 h 7"/>
                <a:gd name="T24" fmla="*/ 6 w 8"/>
                <a:gd name="T2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7">
                  <a:moveTo>
                    <a:pt x="6" y="7"/>
                  </a:moveTo>
                  <a:lnTo>
                    <a:pt x="7" y="6"/>
                  </a:lnTo>
                  <a:lnTo>
                    <a:pt x="7" y="4"/>
                  </a:lnTo>
                  <a:lnTo>
                    <a:pt x="8" y="3"/>
                  </a:lnTo>
                  <a:lnTo>
                    <a:pt x="7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1"/>
                  </a:lnTo>
                  <a:lnTo>
                    <a:pt x="3" y="3"/>
                  </a:lnTo>
                  <a:lnTo>
                    <a:pt x="6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38" name="Freeform 2315">
              <a:extLst>
                <a:ext uri="{FF2B5EF4-FFF2-40B4-BE49-F238E27FC236}">
                  <a16:creationId xmlns:a16="http://schemas.microsoft.com/office/drawing/2014/main" id="{C5469F6A-79E0-6672-6833-50DAD0C14C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926" y="1731963"/>
              <a:ext cx="6350" cy="1588"/>
            </a:xfrm>
            <a:custGeom>
              <a:avLst/>
              <a:gdLst>
                <a:gd name="T0" fmla="*/ 2 w 4"/>
                <a:gd name="T1" fmla="*/ 1 h 1"/>
                <a:gd name="T2" fmla="*/ 4 w 4"/>
                <a:gd name="T3" fmla="*/ 0 h 1"/>
                <a:gd name="T4" fmla="*/ 0 w 4"/>
                <a:gd name="T5" fmla="*/ 0 h 1"/>
                <a:gd name="T6" fmla="*/ 1 w 4"/>
                <a:gd name="T7" fmla="*/ 1 h 1"/>
                <a:gd name="T8" fmla="*/ 2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2" y="1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1" y="1"/>
                  </a:lnTo>
                  <a:lnTo>
                    <a:pt x="2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39" name="Freeform 2316">
              <a:extLst>
                <a:ext uri="{FF2B5EF4-FFF2-40B4-BE49-F238E27FC236}">
                  <a16:creationId xmlns:a16="http://schemas.microsoft.com/office/drawing/2014/main" id="{ED00C92F-764D-BFAB-7571-CC6A10413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1639" y="1616075"/>
              <a:ext cx="73025" cy="39688"/>
            </a:xfrm>
            <a:custGeom>
              <a:avLst/>
              <a:gdLst>
                <a:gd name="T0" fmla="*/ 7 w 46"/>
                <a:gd name="T1" fmla="*/ 21 h 25"/>
                <a:gd name="T2" fmla="*/ 12 w 46"/>
                <a:gd name="T3" fmla="*/ 20 h 25"/>
                <a:gd name="T4" fmla="*/ 17 w 46"/>
                <a:gd name="T5" fmla="*/ 20 h 25"/>
                <a:gd name="T6" fmla="*/ 22 w 46"/>
                <a:gd name="T7" fmla="*/ 19 h 25"/>
                <a:gd name="T8" fmla="*/ 26 w 46"/>
                <a:gd name="T9" fmla="*/ 17 h 25"/>
                <a:gd name="T10" fmla="*/ 35 w 46"/>
                <a:gd name="T11" fmla="*/ 19 h 25"/>
                <a:gd name="T12" fmla="*/ 40 w 46"/>
                <a:gd name="T13" fmla="*/ 18 h 25"/>
                <a:gd name="T14" fmla="*/ 43 w 46"/>
                <a:gd name="T15" fmla="*/ 18 h 25"/>
                <a:gd name="T16" fmla="*/ 46 w 46"/>
                <a:gd name="T17" fmla="*/ 17 h 25"/>
                <a:gd name="T18" fmla="*/ 43 w 46"/>
                <a:gd name="T19" fmla="*/ 13 h 25"/>
                <a:gd name="T20" fmla="*/ 46 w 46"/>
                <a:gd name="T21" fmla="*/ 14 h 25"/>
                <a:gd name="T22" fmla="*/ 46 w 46"/>
                <a:gd name="T23" fmla="*/ 13 h 25"/>
                <a:gd name="T24" fmla="*/ 41 w 46"/>
                <a:gd name="T25" fmla="*/ 8 h 25"/>
                <a:gd name="T26" fmla="*/ 40 w 46"/>
                <a:gd name="T27" fmla="*/ 13 h 25"/>
                <a:gd name="T28" fmla="*/ 35 w 46"/>
                <a:gd name="T29" fmla="*/ 13 h 25"/>
                <a:gd name="T30" fmla="*/ 31 w 46"/>
                <a:gd name="T31" fmla="*/ 12 h 25"/>
                <a:gd name="T32" fmla="*/ 28 w 46"/>
                <a:gd name="T33" fmla="*/ 12 h 25"/>
                <a:gd name="T34" fmla="*/ 26 w 46"/>
                <a:gd name="T35" fmla="*/ 9 h 25"/>
                <a:gd name="T36" fmla="*/ 24 w 46"/>
                <a:gd name="T37" fmla="*/ 7 h 25"/>
                <a:gd name="T38" fmla="*/ 26 w 46"/>
                <a:gd name="T39" fmla="*/ 5 h 25"/>
                <a:gd name="T40" fmla="*/ 24 w 46"/>
                <a:gd name="T41" fmla="*/ 2 h 25"/>
                <a:gd name="T42" fmla="*/ 20 w 46"/>
                <a:gd name="T43" fmla="*/ 3 h 25"/>
                <a:gd name="T44" fmla="*/ 20 w 46"/>
                <a:gd name="T45" fmla="*/ 2 h 25"/>
                <a:gd name="T46" fmla="*/ 19 w 46"/>
                <a:gd name="T47" fmla="*/ 1 h 25"/>
                <a:gd name="T48" fmla="*/ 17 w 46"/>
                <a:gd name="T49" fmla="*/ 1 h 25"/>
                <a:gd name="T50" fmla="*/ 16 w 46"/>
                <a:gd name="T51" fmla="*/ 0 h 25"/>
                <a:gd name="T52" fmla="*/ 12 w 46"/>
                <a:gd name="T53" fmla="*/ 0 h 25"/>
                <a:gd name="T54" fmla="*/ 11 w 46"/>
                <a:gd name="T55" fmla="*/ 1 h 25"/>
                <a:gd name="T56" fmla="*/ 12 w 46"/>
                <a:gd name="T57" fmla="*/ 7 h 25"/>
                <a:gd name="T58" fmla="*/ 11 w 46"/>
                <a:gd name="T59" fmla="*/ 11 h 25"/>
                <a:gd name="T60" fmla="*/ 12 w 46"/>
                <a:gd name="T61" fmla="*/ 14 h 25"/>
                <a:gd name="T62" fmla="*/ 7 w 46"/>
                <a:gd name="T63" fmla="*/ 19 h 25"/>
                <a:gd name="T64" fmla="*/ 1 w 46"/>
                <a:gd name="T65" fmla="*/ 21 h 25"/>
                <a:gd name="T66" fmla="*/ 0 w 46"/>
                <a:gd name="T6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6" h="25">
                  <a:moveTo>
                    <a:pt x="1" y="25"/>
                  </a:moveTo>
                  <a:lnTo>
                    <a:pt x="7" y="21"/>
                  </a:lnTo>
                  <a:lnTo>
                    <a:pt x="11" y="21"/>
                  </a:lnTo>
                  <a:lnTo>
                    <a:pt x="12" y="20"/>
                  </a:lnTo>
                  <a:lnTo>
                    <a:pt x="14" y="21"/>
                  </a:lnTo>
                  <a:lnTo>
                    <a:pt x="17" y="20"/>
                  </a:lnTo>
                  <a:lnTo>
                    <a:pt x="19" y="19"/>
                  </a:lnTo>
                  <a:lnTo>
                    <a:pt x="22" y="19"/>
                  </a:lnTo>
                  <a:lnTo>
                    <a:pt x="25" y="17"/>
                  </a:lnTo>
                  <a:lnTo>
                    <a:pt x="26" y="17"/>
                  </a:lnTo>
                  <a:lnTo>
                    <a:pt x="30" y="19"/>
                  </a:lnTo>
                  <a:lnTo>
                    <a:pt x="35" y="19"/>
                  </a:lnTo>
                  <a:lnTo>
                    <a:pt x="37" y="19"/>
                  </a:lnTo>
                  <a:lnTo>
                    <a:pt x="40" y="18"/>
                  </a:lnTo>
                  <a:lnTo>
                    <a:pt x="42" y="18"/>
                  </a:lnTo>
                  <a:lnTo>
                    <a:pt x="43" y="18"/>
                  </a:lnTo>
                  <a:lnTo>
                    <a:pt x="46" y="18"/>
                  </a:lnTo>
                  <a:lnTo>
                    <a:pt x="46" y="17"/>
                  </a:lnTo>
                  <a:lnTo>
                    <a:pt x="44" y="14"/>
                  </a:lnTo>
                  <a:lnTo>
                    <a:pt x="43" y="13"/>
                  </a:lnTo>
                  <a:lnTo>
                    <a:pt x="44" y="13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6" y="13"/>
                  </a:lnTo>
                  <a:lnTo>
                    <a:pt x="46" y="12"/>
                  </a:lnTo>
                  <a:lnTo>
                    <a:pt x="41" y="8"/>
                  </a:lnTo>
                  <a:lnTo>
                    <a:pt x="40" y="11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35" y="13"/>
                  </a:lnTo>
                  <a:lnTo>
                    <a:pt x="32" y="13"/>
                  </a:lnTo>
                  <a:lnTo>
                    <a:pt x="31" y="12"/>
                  </a:lnTo>
                  <a:lnTo>
                    <a:pt x="30" y="12"/>
                  </a:lnTo>
                  <a:lnTo>
                    <a:pt x="28" y="12"/>
                  </a:lnTo>
                  <a:lnTo>
                    <a:pt x="28" y="11"/>
                  </a:lnTo>
                  <a:lnTo>
                    <a:pt x="26" y="9"/>
                  </a:lnTo>
                  <a:lnTo>
                    <a:pt x="25" y="8"/>
                  </a:lnTo>
                  <a:lnTo>
                    <a:pt x="24" y="7"/>
                  </a:lnTo>
                  <a:lnTo>
                    <a:pt x="26" y="6"/>
                  </a:lnTo>
                  <a:lnTo>
                    <a:pt x="26" y="5"/>
                  </a:lnTo>
                  <a:lnTo>
                    <a:pt x="25" y="3"/>
                  </a:lnTo>
                  <a:lnTo>
                    <a:pt x="24" y="2"/>
                  </a:lnTo>
                  <a:lnTo>
                    <a:pt x="22" y="3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20" y="2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7" y="2"/>
                  </a:lnTo>
                  <a:lnTo>
                    <a:pt x="17" y="1"/>
                  </a:lnTo>
                  <a:lnTo>
                    <a:pt x="17" y="1"/>
                  </a:lnTo>
                  <a:lnTo>
                    <a:pt x="16" y="0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2" y="7"/>
                  </a:lnTo>
                  <a:lnTo>
                    <a:pt x="11" y="9"/>
                  </a:lnTo>
                  <a:lnTo>
                    <a:pt x="11" y="11"/>
                  </a:lnTo>
                  <a:lnTo>
                    <a:pt x="12" y="13"/>
                  </a:lnTo>
                  <a:lnTo>
                    <a:pt x="12" y="14"/>
                  </a:lnTo>
                  <a:lnTo>
                    <a:pt x="8" y="17"/>
                  </a:lnTo>
                  <a:lnTo>
                    <a:pt x="7" y="19"/>
                  </a:lnTo>
                  <a:lnTo>
                    <a:pt x="6" y="21"/>
                  </a:lnTo>
                  <a:lnTo>
                    <a:pt x="1" y="21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1" y="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40" name="Freeform 2317">
              <a:extLst>
                <a:ext uri="{FF2B5EF4-FFF2-40B4-BE49-F238E27FC236}">
                  <a16:creationId xmlns:a16="http://schemas.microsoft.com/office/drawing/2014/main" id="{4264EBA5-E6F8-4C39-FB4E-5A8DEC9837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814" y="1489075"/>
              <a:ext cx="57150" cy="63500"/>
            </a:xfrm>
            <a:custGeom>
              <a:avLst/>
              <a:gdLst>
                <a:gd name="T0" fmla="*/ 12 w 36"/>
                <a:gd name="T1" fmla="*/ 40 h 40"/>
                <a:gd name="T2" fmla="*/ 13 w 36"/>
                <a:gd name="T3" fmla="*/ 39 h 40"/>
                <a:gd name="T4" fmla="*/ 15 w 36"/>
                <a:gd name="T5" fmla="*/ 38 h 40"/>
                <a:gd name="T6" fmla="*/ 17 w 36"/>
                <a:gd name="T7" fmla="*/ 35 h 40"/>
                <a:gd name="T8" fmla="*/ 18 w 36"/>
                <a:gd name="T9" fmla="*/ 35 h 40"/>
                <a:gd name="T10" fmla="*/ 20 w 36"/>
                <a:gd name="T11" fmla="*/ 34 h 40"/>
                <a:gd name="T12" fmla="*/ 21 w 36"/>
                <a:gd name="T13" fmla="*/ 34 h 40"/>
                <a:gd name="T14" fmla="*/ 21 w 36"/>
                <a:gd name="T15" fmla="*/ 33 h 40"/>
                <a:gd name="T16" fmla="*/ 23 w 36"/>
                <a:gd name="T17" fmla="*/ 33 h 40"/>
                <a:gd name="T18" fmla="*/ 25 w 36"/>
                <a:gd name="T19" fmla="*/ 29 h 40"/>
                <a:gd name="T20" fmla="*/ 27 w 36"/>
                <a:gd name="T21" fmla="*/ 27 h 40"/>
                <a:gd name="T22" fmla="*/ 29 w 36"/>
                <a:gd name="T23" fmla="*/ 27 h 40"/>
                <a:gd name="T24" fmla="*/ 30 w 36"/>
                <a:gd name="T25" fmla="*/ 26 h 40"/>
                <a:gd name="T26" fmla="*/ 30 w 36"/>
                <a:gd name="T27" fmla="*/ 24 h 40"/>
                <a:gd name="T28" fmla="*/ 31 w 36"/>
                <a:gd name="T29" fmla="*/ 23 h 40"/>
                <a:gd name="T30" fmla="*/ 31 w 36"/>
                <a:gd name="T31" fmla="*/ 22 h 40"/>
                <a:gd name="T32" fmla="*/ 33 w 36"/>
                <a:gd name="T33" fmla="*/ 22 h 40"/>
                <a:gd name="T34" fmla="*/ 35 w 36"/>
                <a:gd name="T35" fmla="*/ 21 h 40"/>
                <a:gd name="T36" fmla="*/ 36 w 36"/>
                <a:gd name="T37" fmla="*/ 20 h 40"/>
                <a:gd name="T38" fmla="*/ 36 w 36"/>
                <a:gd name="T39" fmla="*/ 18 h 40"/>
                <a:gd name="T40" fmla="*/ 36 w 36"/>
                <a:gd name="T41" fmla="*/ 17 h 40"/>
                <a:gd name="T42" fmla="*/ 36 w 36"/>
                <a:gd name="T43" fmla="*/ 16 h 40"/>
                <a:gd name="T44" fmla="*/ 35 w 36"/>
                <a:gd name="T45" fmla="*/ 14 h 40"/>
                <a:gd name="T46" fmla="*/ 33 w 36"/>
                <a:gd name="T47" fmla="*/ 12 h 40"/>
                <a:gd name="T48" fmla="*/ 32 w 36"/>
                <a:gd name="T49" fmla="*/ 10 h 40"/>
                <a:gd name="T50" fmla="*/ 31 w 36"/>
                <a:gd name="T51" fmla="*/ 9 h 40"/>
                <a:gd name="T52" fmla="*/ 30 w 36"/>
                <a:gd name="T53" fmla="*/ 3 h 40"/>
                <a:gd name="T54" fmla="*/ 29 w 36"/>
                <a:gd name="T55" fmla="*/ 0 h 40"/>
                <a:gd name="T56" fmla="*/ 27 w 36"/>
                <a:gd name="T57" fmla="*/ 0 h 40"/>
                <a:gd name="T58" fmla="*/ 27 w 36"/>
                <a:gd name="T59" fmla="*/ 2 h 40"/>
                <a:gd name="T60" fmla="*/ 29 w 36"/>
                <a:gd name="T61" fmla="*/ 3 h 40"/>
                <a:gd name="T62" fmla="*/ 29 w 36"/>
                <a:gd name="T63" fmla="*/ 4 h 40"/>
                <a:gd name="T64" fmla="*/ 27 w 36"/>
                <a:gd name="T65" fmla="*/ 5 h 40"/>
                <a:gd name="T66" fmla="*/ 26 w 36"/>
                <a:gd name="T67" fmla="*/ 5 h 40"/>
                <a:gd name="T68" fmla="*/ 24 w 36"/>
                <a:gd name="T69" fmla="*/ 6 h 40"/>
                <a:gd name="T70" fmla="*/ 23 w 36"/>
                <a:gd name="T71" fmla="*/ 6 h 40"/>
                <a:gd name="T72" fmla="*/ 23 w 36"/>
                <a:gd name="T73" fmla="*/ 8 h 40"/>
                <a:gd name="T74" fmla="*/ 21 w 36"/>
                <a:gd name="T75" fmla="*/ 9 h 40"/>
                <a:gd name="T76" fmla="*/ 20 w 36"/>
                <a:gd name="T77" fmla="*/ 10 h 40"/>
                <a:gd name="T78" fmla="*/ 19 w 36"/>
                <a:gd name="T79" fmla="*/ 11 h 40"/>
                <a:gd name="T80" fmla="*/ 18 w 36"/>
                <a:gd name="T81" fmla="*/ 11 h 40"/>
                <a:gd name="T82" fmla="*/ 14 w 36"/>
                <a:gd name="T83" fmla="*/ 15 h 40"/>
                <a:gd name="T84" fmla="*/ 12 w 36"/>
                <a:gd name="T85" fmla="*/ 15 h 40"/>
                <a:gd name="T86" fmla="*/ 12 w 36"/>
                <a:gd name="T87" fmla="*/ 15 h 40"/>
                <a:gd name="T88" fmla="*/ 12 w 36"/>
                <a:gd name="T89" fmla="*/ 15 h 40"/>
                <a:gd name="T90" fmla="*/ 9 w 36"/>
                <a:gd name="T91" fmla="*/ 17 h 40"/>
                <a:gd name="T92" fmla="*/ 8 w 36"/>
                <a:gd name="T93" fmla="*/ 17 h 40"/>
                <a:gd name="T94" fmla="*/ 6 w 36"/>
                <a:gd name="T95" fmla="*/ 18 h 40"/>
                <a:gd name="T96" fmla="*/ 1 w 36"/>
                <a:gd name="T97" fmla="*/ 20 h 40"/>
                <a:gd name="T98" fmla="*/ 1 w 36"/>
                <a:gd name="T99" fmla="*/ 21 h 40"/>
                <a:gd name="T100" fmla="*/ 0 w 36"/>
                <a:gd name="T101" fmla="*/ 22 h 40"/>
                <a:gd name="T102" fmla="*/ 1 w 36"/>
                <a:gd name="T103" fmla="*/ 24 h 40"/>
                <a:gd name="T104" fmla="*/ 1 w 36"/>
                <a:gd name="T105" fmla="*/ 27 h 40"/>
                <a:gd name="T106" fmla="*/ 2 w 36"/>
                <a:gd name="T107" fmla="*/ 29 h 40"/>
                <a:gd name="T108" fmla="*/ 5 w 36"/>
                <a:gd name="T109" fmla="*/ 32 h 40"/>
                <a:gd name="T110" fmla="*/ 6 w 36"/>
                <a:gd name="T111" fmla="*/ 34 h 40"/>
                <a:gd name="T112" fmla="*/ 7 w 36"/>
                <a:gd name="T113" fmla="*/ 35 h 40"/>
                <a:gd name="T114" fmla="*/ 9 w 36"/>
                <a:gd name="T115" fmla="*/ 38 h 40"/>
                <a:gd name="T116" fmla="*/ 11 w 36"/>
                <a:gd name="T117" fmla="*/ 39 h 40"/>
                <a:gd name="T118" fmla="*/ 11 w 36"/>
                <a:gd name="T119" fmla="*/ 40 h 40"/>
                <a:gd name="T120" fmla="*/ 12 w 36"/>
                <a:gd name="T121" fmla="*/ 40 h 40"/>
                <a:gd name="T122" fmla="*/ 12 w 36"/>
                <a:gd name="T12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6" h="40">
                  <a:moveTo>
                    <a:pt x="12" y="40"/>
                  </a:moveTo>
                  <a:lnTo>
                    <a:pt x="13" y="39"/>
                  </a:lnTo>
                  <a:lnTo>
                    <a:pt x="15" y="38"/>
                  </a:lnTo>
                  <a:lnTo>
                    <a:pt x="17" y="35"/>
                  </a:lnTo>
                  <a:lnTo>
                    <a:pt x="18" y="35"/>
                  </a:lnTo>
                  <a:lnTo>
                    <a:pt x="20" y="34"/>
                  </a:lnTo>
                  <a:lnTo>
                    <a:pt x="21" y="34"/>
                  </a:lnTo>
                  <a:lnTo>
                    <a:pt x="21" y="33"/>
                  </a:lnTo>
                  <a:lnTo>
                    <a:pt x="23" y="33"/>
                  </a:lnTo>
                  <a:lnTo>
                    <a:pt x="25" y="29"/>
                  </a:lnTo>
                  <a:lnTo>
                    <a:pt x="27" y="27"/>
                  </a:lnTo>
                  <a:lnTo>
                    <a:pt x="29" y="27"/>
                  </a:lnTo>
                  <a:lnTo>
                    <a:pt x="30" y="26"/>
                  </a:lnTo>
                  <a:lnTo>
                    <a:pt x="30" y="24"/>
                  </a:lnTo>
                  <a:lnTo>
                    <a:pt x="31" y="23"/>
                  </a:lnTo>
                  <a:lnTo>
                    <a:pt x="31" y="22"/>
                  </a:lnTo>
                  <a:lnTo>
                    <a:pt x="33" y="22"/>
                  </a:lnTo>
                  <a:lnTo>
                    <a:pt x="35" y="21"/>
                  </a:lnTo>
                  <a:lnTo>
                    <a:pt x="36" y="20"/>
                  </a:lnTo>
                  <a:lnTo>
                    <a:pt x="36" y="18"/>
                  </a:lnTo>
                  <a:lnTo>
                    <a:pt x="36" y="17"/>
                  </a:lnTo>
                  <a:lnTo>
                    <a:pt x="36" y="16"/>
                  </a:lnTo>
                  <a:lnTo>
                    <a:pt x="35" y="14"/>
                  </a:lnTo>
                  <a:lnTo>
                    <a:pt x="33" y="12"/>
                  </a:lnTo>
                  <a:lnTo>
                    <a:pt x="32" y="10"/>
                  </a:lnTo>
                  <a:lnTo>
                    <a:pt x="31" y="9"/>
                  </a:lnTo>
                  <a:lnTo>
                    <a:pt x="30" y="3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7" y="2"/>
                  </a:lnTo>
                  <a:lnTo>
                    <a:pt x="29" y="3"/>
                  </a:lnTo>
                  <a:lnTo>
                    <a:pt x="29" y="4"/>
                  </a:lnTo>
                  <a:lnTo>
                    <a:pt x="27" y="5"/>
                  </a:lnTo>
                  <a:lnTo>
                    <a:pt x="26" y="5"/>
                  </a:lnTo>
                  <a:lnTo>
                    <a:pt x="24" y="6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1" y="9"/>
                  </a:lnTo>
                  <a:lnTo>
                    <a:pt x="20" y="10"/>
                  </a:lnTo>
                  <a:lnTo>
                    <a:pt x="19" y="11"/>
                  </a:lnTo>
                  <a:lnTo>
                    <a:pt x="18" y="11"/>
                  </a:lnTo>
                  <a:lnTo>
                    <a:pt x="14" y="15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9" y="17"/>
                  </a:lnTo>
                  <a:lnTo>
                    <a:pt x="8" y="17"/>
                  </a:lnTo>
                  <a:lnTo>
                    <a:pt x="6" y="18"/>
                  </a:lnTo>
                  <a:lnTo>
                    <a:pt x="1" y="20"/>
                  </a:lnTo>
                  <a:lnTo>
                    <a:pt x="1" y="21"/>
                  </a:lnTo>
                  <a:lnTo>
                    <a:pt x="0" y="22"/>
                  </a:lnTo>
                  <a:lnTo>
                    <a:pt x="1" y="24"/>
                  </a:lnTo>
                  <a:lnTo>
                    <a:pt x="1" y="27"/>
                  </a:lnTo>
                  <a:lnTo>
                    <a:pt x="2" y="29"/>
                  </a:lnTo>
                  <a:lnTo>
                    <a:pt x="5" y="32"/>
                  </a:lnTo>
                  <a:lnTo>
                    <a:pt x="6" y="34"/>
                  </a:lnTo>
                  <a:lnTo>
                    <a:pt x="7" y="35"/>
                  </a:lnTo>
                  <a:lnTo>
                    <a:pt x="9" y="38"/>
                  </a:lnTo>
                  <a:lnTo>
                    <a:pt x="11" y="39"/>
                  </a:lnTo>
                  <a:lnTo>
                    <a:pt x="11" y="40"/>
                  </a:lnTo>
                  <a:lnTo>
                    <a:pt x="12" y="40"/>
                  </a:lnTo>
                  <a:lnTo>
                    <a:pt x="12" y="4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41" name="Freeform 2318">
              <a:extLst>
                <a:ext uri="{FF2B5EF4-FFF2-40B4-BE49-F238E27FC236}">
                  <a16:creationId xmlns:a16="http://schemas.microsoft.com/office/drawing/2014/main" id="{ECB501A1-9B80-92F4-B09E-71DE94E98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3851" y="1649413"/>
              <a:ext cx="6350" cy="17463"/>
            </a:xfrm>
            <a:custGeom>
              <a:avLst/>
              <a:gdLst>
                <a:gd name="T0" fmla="*/ 3 w 4"/>
                <a:gd name="T1" fmla="*/ 11 h 11"/>
                <a:gd name="T2" fmla="*/ 4 w 4"/>
                <a:gd name="T3" fmla="*/ 10 h 11"/>
                <a:gd name="T4" fmla="*/ 3 w 4"/>
                <a:gd name="T5" fmla="*/ 8 h 11"/>
                <a:gd name="T6" fmla="*/ 2 w 4"/>
                <a:gd name="T7" fmla="*/ 4 h 11"/>
                <a:gd name="T8" fmla="*/ 1 w 4"/>
                <a:gd name="T9" fmla="*/ 2 h 11"/>
                <a:gd name="T10" fmla="*/ 0 w 4"/>
                <a:gd name="T11" fmla="*/ 0 h 11"/>
                <a:gd name="T12" fmla="*/ 0 w 4"/>
                <a:gd name="T13" fmla="*/ 4 h 11"/>
                <a:gd name="T14" fmla="*/ 1 w 4"/>
                <a:gd name="T15" fmla="*/ 8 h 11"/>
                <a:gd name="T16" fmla="*/ 2 w 4"/>
                <a:gd name="T17" fmla="*/ 10 h 11"/>
                <a:gd name="T18" fmla="*/ 3 w 4"/>
                <a:gd name="T19" fmla="*/ 11 h 11"/>
                <a:gd name="T20" fmla="*/ 3 w 4"/>
                <a:gd name="T2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" h="11">
                  <a:moveTo>
                    <a:pt x="3" y="11"/>
                  </a:moveTo>
                  <a:lnTo>
                    <a:pt x="4" y="10"/>
                  </a:lnTo>
                  <a:lnTo>
                    <a:pt x="3" y="8"/>
                  </a:lnTo>
                  <a:lnTo>
                    <a:pt x="2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8"/>
                  </a:lnTo>
                  <a:lnTo>
                    <a:pt x="2" y="10"/>
                  </a:lnTo>
                  <a:lnTo>
                    <a:pt x="3" y="11"/>
                  </a:lnTo>
                  <a:lnTo>
                    <a:pt x="3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42" name="Freeform 2319">
              <a:extLst>
                <a:ext uri="{FF2B5EF4-FFF2-40B4-BE49-F238E27FC236}">
                  <a16:creationId xmlns:a16="http://schemas.microsoft.com/office/drawing/2014/main" id="{3648C267-B755-7ACF-4E45-5CC4180EB2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1464" y="1666875"/>
              <a:ext cx="17463" cy="4763"/>
            </a:xfrm>
            <a:custGeom>
              <a:avLst/>
              <a:gdLst>
                <a:gd name="T0" fmla="*/ 9 w 11"/>
                <a:gd name="T1" fmla="*/ 3 h 3"/>
                <a:gd name="T2" fmla="*/ 11 w 11"/>
                <a:gd name="T3" fmla="*/ 1 h 3"/>
                <a:gd name="T4" fmla="*/ 11 w 11"/>
                <a:gd name="T5" fmla="*/ 0 h 3"/>
                <a:gd name="T6" fmla="*/ 7 w 11"/>
                <a:gd name="T7" fmla="*/ 1 h 3"/>
                <a:gd name="T8" fmla="*/ 4 w 11"/>
                <a:gd name="T9" fmla="*/ 1 h 3"/>
                <a:gd name="T10" fmla="*/ 1 w 11"/>
                <a:gd name="T11" fmla="*/ 0 h 3"/>
                <a:gd name="T12" fmla="*/ 0 w 11"/>
                <a:gd name="T13" fmla="*/ 0 h 3"/>
                <a:gd name="T14" fmla="*/ 0 w 11"/>
                <a:gd name="T15" fmla="*/ 1 h 3"/>
                <a:gd name="T16" fmla="*/ 0 w 11"/>
                <a:gd name="T17" fmla="*/ 3 h 3"/>
                <a:gd name="T18" fmla="*/ 3 w 11"/>
                <a:gd name="T19" fmla="*/ 3 h 3"/>
                <a:gd name="T20" fmla="*/ 9 w 11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3">
                  <a:moveTo>
                    <a:pt x="9" y="3"/>
                  </a:moveTo>
                  <a:lnTo>
                    <a:pt x="11" y="1"/>
                  </a:lnTo>
                  <a:lnTo>
                    <a:pt x="11" y="0"/>
                  </a:lnTo>
                  <a:lnTo>
                    <a:pt x="7" y="1"/>
                  </a:lnTo>
                  <a:lnTo>
                    <a:pt x="4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3" y="3"/>
                  </a:lnTo>
                  <a:lnTo>
                    <a:pt x="9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43" name="Freeform 2320">
              <a:extLst>
                <a:ext uri="{FF2B5EF4-FFF2-40B4-BE49-F238E27FC236}">
                  <a16:creationId xmlns:a16="http://schemas.microsoft.com/office/drawing/2014/main" id="{DD18BA74-1693-1620-5F02-43C975AFA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6801" y="1706563"/>
              <a:ext cx="12700" cy="15875"/>
            </a:xfrm>
            <a:custGeom>
              <a:avLst/>
              <a:gdLst>
                <a:gd name="T0" fmla="*/ 0 w 8"/>
                <a:gd name="T1" fmla="*/ 10 h 10"/>
                <a:gd name="T2" fmla="*/ 0 w 8"/>
                <a:gd name="T3" fmla="*/ 8 h 10"/>
                <a:gd name="T4" fmla="*/ 0 w 8"/>
                <a:gd name="T5" fmla="*/ 6 h 10"/>
                <a:gd name="T6" fmla="*/ 0 w 8"/>
                <a:gd name="T7" fmla="*/ 3 h 10"/>
                <a:gd name="T8" fmla="*/ 2 w 8"/>
                <a:gd name="T9" fmla="*/ 0 h 10"/>
                <a:gd name="T10" fmla="*/ 6 w 8"/>
                <a:gd name="T11" fmla="*/ 0 h 10"/>
                <a:gd name="T12" fmla="*/ 7 w 8"/>
                <a:gd name="T13" fmla="*/ 2 h 10"/>
                <a:gd name="T14" fmla="*/ 8 w 8"/>
                <a:gd name="T15" fmla="*/ 4 h 10"/>
                <a:gd name="T16" fmla="*/ 6 w 8"/>
                <a:gd name="T17" fmla="*/ 8 h 10"/>
                <a:gd name="T18" fmla="*/ 3 w 8"/>
                <a:gd name="T19" fmla="*/ 10 h 10"/>
                <a:gd name="T20" fmla="*/ 0 w 8"/>
                <a:gd name="T2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lnTo>
                    <a:pt x="0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2" y="0"/>
                  </a:lnTo>
                  <a:lnTo>
                    <a:pt x="6" y="0"/>
                  </a:lnTo>
                  <a:lnTo>
                    <a:pt x="7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3" y="10"/>
                  </a:lnTo>
                  <a:lnTo>
                    <a:pt x="0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44" name="Freeform 2321">
              <a:extLst>
                <a:ext uri="{FF2B5EF4-FFF2-40B4-BE49-F238E27FC236}">
                  <a16:creationId xmlns:a16="http://schemas.microsoft.com/office/drawing/2014/main" id="{02D5CC32-52D1-53D2-F269-D328FB667C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9089" y="1668463"/>
              <a:ext cx="19050" cy="15875"/>
            </a:xfrm>
            <a:custGeom>
              <a:avLst/>
              <a:gdLst>
                <a:gd name="T0" fmla="*/ 7 w 12"/>
                <a:gd name="T1" fmla="*/ 10 h 10"/>
                <a:gd name="T2" fmla="*/ 10 w 12"/>
                <a:gd name="T3" fmla="*/ 10 h 10"/>
                <a:gd name="T4" fmla="*/ 11 w 12"/>
                <a:gd name="T5" fmla="*/ 9 h 10"/>
                <a:gd name="T6" fmla="*/ 12 w 12"/>
                <a:gd name="T7" fmla="*/ 8 h 10"/>
                <a:gd name="T8" fmla="*/ 11 w 12"/>
                <a:gd name="T9" fmla="*/ 5 h 10"/>
                <a:gd name="T10" fmla="*/ 11 w 12"/>
                <a:gd name="T11" fmla="*/ 4 h 10"/>
                <a:gd name="T12" fmla="*/ 11 w 12"/>
                <a:gd name="T13" fmla="*/ 3 h 10"/>
                <a:gd name="T14" fmla="*/ 10 w 12"/>
                <a:gd name="T15" fmla="*/ 3 h 10"/>
                <a:gd name="T16" fmla="*/ 9 w 12"/>
                <a:gd name="T17" fmla="*/ 2 h 10"/>
                <a:gd name="T18" fmla="*/ 9 w 12"/>
                <a:gd name="T19" fmla="*/ 0 h 10"/>
                <a:gd name="T20" fmla="*/ 7 w 12"/>
                <a:gd name="T21" fmla="*/ 0 h 10"/>
                <a:gd name="T22" fmla="*/ 7 w 12"/>
                <a:gd name="T23" fmla="*/ 2 h 10"/>
                <a:gd name="T24" fmla="*/ 7 w 12"/>
                <a:gd name="T25" fmla="*/ 5 h 10"/>
                <a:gd name="T26" fmla="*/ 7 w 12"/>
                <a:gd name="T27" fmla="*/ 6 h 10"/>
                <a:gd name="T28" fmla="*/ 7 w 12"/>
                <a:gd name="T29" fmla="*/ 8 h 10"/>
                <a:gd name="T30" fmla="*/ 5 w 12"/>
                <a:gd name="T31" fmla="*/ 8 h 10"/>
                <a:gd name="T32" fmla="*/ 4 w 12"/>
                <a:gd name="T33" fmla="*/ 8 h 10"/>
                <a:gd name="T34" fmla="*/ 3 w 12"/>
                <a:gd name="T35" fmla="*/ 6 h 10"/>
                <a:gd name="T36" fmla="*/ 1 w 12"/>
                <a:gd name="T37" fmla="*/ 5 h 10"/>
                <a:gd name="T38" fmla="*/ 1 w 12"/>
                <a:gd name="T39" fmla="*/ 4 h 10"/>
                <a:gd name="T40" fmla="*/ 0 w 12"/>
                <a:gd name="T41" fmla="*/ 4 h 10"/>
                <a:gd name="T42" fmla="*/ 0 w 12"/>
                <a:gd name="T43" fmla="*/ 5 h 10"/>
                <a:gd name="T44" fmla="*/ 0 w 12"/>
                <a:gd name="T45" fmla="*/ 6 h 10"/>
                <a:gd name="T46" fmla="*/ 0 w 12"/>
                <a:gd name="T47" fmla="*/ 8 h 10"/>
                <a:gd name="T48" fmla="*/ 1 w 12"/>
                <a:gd name="T49" fmla="*/ 9 h 10"/>
                <a:gd name="T50" fmla="*/ 3 w 12"/>
                <a:gd name="T51" fmla="*/ 9 h 10"/>
                <a:gd name="T52" fmla="*/ 4 w 12"/>
                <a:gd name="T53" fmla="*/ 10 h 10"/>
                <a:gd name="T54" fmla="*/ 5 w 12"/>
                <a:gd name="T55" fmla="*/ 9 h 10"/>
                <a:gd name="T56" fmla="*/ 6 w 12"/>
                <a:gd name="T57" fmla="*/ 9 h 10"/>
                <a:gd name="T58" fmla="*/ 7 w 12"/>
                <a:gd name="T59" fmla="*/ 10 h 10"/>
                <a:gd name="T60" fmla="*/ 7 w 12"/>
                <a:gd name="T6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" h="10">
                  <a:moveTo>
                    <a:pt x="7" y="10"/>
                  </a:moveTo>
                  <a:lnTo>
                    <a:pt x="10" y="10"/>
                  </a:lnTo>
                  <a:lnTo>
                    <a:pt x="11" y="9"/>
                  </a:lnTo>
                  <a:lnTo>
                    <a:pt x="12" y="8"/>
                  </a:lnTo>
                  <a:lnTo>
                    <a:pt x="11" y="5"/>
                  </a:lnTo>
                  <a:lnTo>
                    <a:pt x="11" y="4"/>
                  </a:lnTo>
                  <a:lnTo>
                    <a:pt x="11" y="3"/>
                  </a:lnTo>
                  <a:lnTo>
                    <a:pt x="10" y="3"/>
                  </a:lnTo>
                  <a:lnTo>
                    <a:pt x="9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7" y="5"/>
                  </a:lnTo>
                  <a:lnTo>
                    <a:pt x="7" y="6"/>
                  </a:lnTo>
                  <a:lnTo>
                    <a:pt x="7" y="8"/>
                  </a:lnTo>
                  <a:lnTo>
                    <a:pt x="5" y="8"/>
                  </a:lnTo>
                  <a:lnTo>
                    <a:pt x="4" y="8"/>
                  </a:lnTo>
                  <a:lnTo>
                    <a:pt x="3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9"/>
                  </a:lnTo>
                  <a:lnTo>
                    <a:pt x="3" y="9"/>
                  </a:lnTo>
                  <a:lnTo>
                    <a:pt x="4" y="10"/>
                  </a:lnTo>
                  <a:lnTo>
                    <a:pt x="5" y="9"/>
                  </a:lnTo>
                  <a:lnTo>
                    <a:pt x="6" y="9"/>
                  </a:lnTo>
                  <a:lnTo>
                    <a:pt x="7" y="10"/>
                  </a:lnTo>
                  <a:lnTo>
                    <a:pt x="7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45" name="Line 2322">
              <a:extLst>
                <a:ext uri="{FF2B5EF4-FFF2-40B4-BE49-F238E27FC236}">
                  <a16:creationId xmlns:a16="http://schemas.microsoft.com/office/drawing/2014/main" id="{FF81DABD-D6F2-C1B2-CF71-3BB7446EE0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00664" y="1558925"/>
              <a:ext cx="14288" cy="11113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46" name="Freeform 2323">
              <a:extLst>
                <a:ext uri="{FF2B5EF4-FFF2-40B4-BE49-F238E27FC236}">
                  <a16:creationId xmlns:a16="http://schemas.microsoft.com/office/drawing/2014/main" id="{43557040-CA9C-F776-5155-E7C3C7C3D2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2826" y="1495425"/>
              <a:ext cx="30163" cy="125413"/>
            </a:xfrm>
            <a:custGeom>
              <a:avLst/>
              <a:gdLst>
                <a:gd name="T0" fmla="*/ 0 w 19"/>
                <a:gd name="T1" fmla="*/ 79 h 79"/>
                <a:gd name="T2" fmla="*/ 1 w 19"/>
                <a:gd name="T3" fmla="*/ 77 h 79"/>
                <a:gd name="T4" fmla="*/ 3 w 19"/>
                <a:gd name="T5" fmla="*/ 70 h 79"/>
                <a:gd name="T6" fmla="*/ 3 w 19"/>
                <a:gd name="T7" fmla="*/ 65 h 79"/>
                <a:gd name="T8" fmla="*/ 4 w 19"/>
                <a:gd name="T9" fmla="*/ 58 h 79"/>
                <a:gd name="T10" fmla="*/ 4 w 19"/>
                <a:gd name="T11" fmla="*/ 45 h 79"/>
                <a:gd name="T12" fmla="*/ 4 w 19"/>
                <a:gd name="T13" fmla="*/ 42 h 79"/>
                <a:gd name="T14" fmla="*/ 4 w 19"/>
                <a:gd name="T15" fmla="*/ 40 h 79"/>
                <a:gd name="T16" fmla="*/ 4 w 19"/>
                <a:gd name="T17" fmla="*/ 34 h 79"/>
                <a:gd name="T18" fmla="*/ 4 w 19"/>
                <a:gd name="T19" fmla="*/ 33 h 79"/>
                <a:gd name="T20" fmla="*/ 6 w 19"/>
                <a:gd name="T21" fmla="*/ 24 h 79"/>
                <a:gd name="T22" fmla="*/ 7 w 19"/>
                <a:gd name="T23" fmla="*/ 19 h 79"/>
                <a:gd name="T24" fmla="*/ 8 w 19"/>
                <a:gd name="T25" fmla="*/ 18 h 79"/>
                <a:gd name="T26" fmla="*/ 8 w 19"/>
                <a:gd name="T27" fmla="*/ 16 h 79"/>
                <a:gd name="T28" fmla="*/ 8 w 19"/>
                <a:gd name="T29" fmla="*/ 14 h 79"/>
                <a:gd name="T30" fmla="*/ 13 w 19"/>
                <a:gd name="T31" fmla="*/ 7 h 79"/>
                <a:gd name="T32" fmla="*/ 14 w 19"/>
                <a:gd name="T33" fmla="*/ 6 h 79"/>
                <a:gd name="T34" fmla="*/ 15 w 19"/>
                <a:gd name="T35" fmla="*/ 4 h 79"/>
                <a:gd name="T36" fmla="*/ 15 w 19"/>
                <a:gd name="T37" fmla="*/ 2 h 79"/>
                <a:gd name="T38" fmla="*/ 18 w 19"/>
                <a:gd name="T39" fmla="*/ 1 h 79"/>
                <a:gd name="T40" fmla="*/ 19 w 19"/>
                <a:gd name="T4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" h="79">
                  <a:moveTo>
                    <a:pt x="0" y="79"/>
                  </a:moveTo>
                  <a:lnTo>
                    <a:pt x="1" y="77"/>
                  </a:lnTo>
                  <a:lnTo>
                    <a:pt x="3" y="70"/>
                  </a:lnTo>
                  <a:lnTo>
                    <a:pt x="3" y="65"/>
                  </a:lnTo>
                  <a:lnTo>
                    <a:pt x="4" y="58"/>
                  </a:lnTo>
                  <a:lnTo>
                    <a:pt x="4" y="45"/>
                  </a:lnTo>
                  <a:lnTo>
                    <a:pt x="4" y="42"/>
                  </a:lnTo>
                  <a:lnTo>
                    <a:pt x="4" y="40"/>
                  </a:lnTo>
                  <a:lnTo>
                    <a:pt x="4" y="34"/>
                  </a:lnTo>
                  <a:lnTo>
                    <a:pt x="4" y="33"/>
                  </a:lnTo>
                  <a:lnTo>
                    <a:pt x="6" y="24"/>
                  </a:lnTo>
                  <a:lnTo>
                    <a:pt x="7" y="19"/>
                  </a:lnTo>
                  <a:lnTo>
                    <a:pt x="8" y="18"/>
                  </a:lnTo>
                  <a:lnTo>
                    <a:pt x="8" y="16"/>
                  </a:lnTo>
                  <a:lnTo>
                    <a:pt x="8" y="14"/>
                  </a:lnTo>
                  <a:lnTo>
                    <a:pt x="13" y="7"/>
                  </a:lnTo>
                  <a:lnTo>
                    <a:pt x="14" y="6"/>
                  </a:lnTo>
                  <a:lnTo>
                    <a:pt x="15" y="4"/>
                  </a:lnTo>
                  <a:lnTo>
                    <a:pt x="15" y="2"/>
                  </a:lnTo>
                  <a:lnTo>
                    <a:pt x="18" y="1"/>
                  </a:lnTo>
                  <a:lnTo>
                    <a:pt x="19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47" name="Line 2324">
              <a:extLst>
                <a:ext uri="{FF2B5EF4-FFF2-40B4-BE49-F238E27FC236}">
                  <a16:creationId xmlns:a16="http://schemas.microsoft.com/office/drawing/2014/main" id="{82D4C6B2-062A-D533-4202-D4929B57B1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08601" y="1560513"/>
              <a:ext cx="6350" cy="1270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48" name="Freeform 2325">
              <a:extLst>
                <a:ext uri="{FF2B5EF4-FFF2-40B4-BE49-F238E27FC236}">
                  <a16:creationId xmlns:a16="http://schemas.microsoft.com/office/drawing/2014/main" id="{FD5A99D7-05EA-FCCC-5278-7EAFDD26C3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314" y="1673225"/>
              <a:ext cx="1588" cy="4763"/>
            </a:xfrm>
            <a:custGeom>
              <a:avLst/>
              <a:gdLst>
                <a:gd name="T0" fmla="*/ 0 w 1"/>
                <a:gd name="T1" fmla="*/ 3 h 3"/>
                <a:gd name="T2" fmla="*/ 1 w 1"/>
                <a:gd name="T3" fmla="*/ 3 h 3"/>
                <a:gd name="T4" fmla="*/ 1 w 1"/>
                <a:gd name="T5" fmla="*/ 1 h 3"/>
                <a:gd name="T6" fmla="*/ 1 w 1"/>
                <a:gd name="T7" fmla="*/ 0 h 3"/>
                <a:gd name="T8" fmla="*/ 0 w 1"/>
                <a:gd name="T9" fmla="*/ 0 h 3"/>
                <a:gd name="T10" fmla="*/ 0 w 1"/>
                <a:gd name="T11" fmla="*/ 1 h 3"/>
                <a:gd name="T12" fmla="*/ 0 w 1"/>
                <a:gd name="T13" fmla="*/ 2 h 3"/>
                <a:gd name="T14" fmla="*/ 0 w 1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lnTo>
                    <a:pt x="1" y="3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49" name="Freeform 2326">
              <a:extLst>
                <a:ext uri="{FF2B5EF4-FFF2-40B4-BE49-F238E27FC236}">
                  <a16:creationId xmlns:a16="http://schemas.microsoft.com/office/drawing/2014/main" id="{21385B87-C881-1876-7CB5-A6BE92F44D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4651" y="1684338"/>
              <a:ext cx="1588" cy="3175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1 h 2"/>
                <a:gd name="T4" fmla="*/ 1 w 1"/>
                <a:gd name="T5" fmla="*/ 0 h 2"/>
                <a:gd name="T6" fmla="*/ 0 w 1"/>
                <a:gd name="T7" fmla="*/ 0 h 2"/>
                <a:gd name="T8" fmla="*/ 0 w 1"/>
                <a:gd name="T9" fmla="*/ 1 h 2"/>
                <a:gd name="T10" fmla="*/ 0 w 1"/>
                <a:gd name="T11" fmla="*/ 2 h 2"/>
                <a:gd name="T12" fmla="*/ 1 w 1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50" name="Freeform 2327">
              <a:extLst>
                <a:ext uri="{FF2B5EF4-FFF2-40B4-BE49-F238E27FC236}">
                  <a16:creationId xmlns:a16="http://schemas.microsoft.com/office/drawing/2014/main" id="{412A59AF-EE38-0138-11A1-9F1EC2106B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5914" y="1693863"/>
              <a:ext cx="3175" cy="1588"/>
            </a:xfrm>
            <a:custGeom>
              <a:avLst/>
              <a:gdLst>
                <a:gd name="T0" fmla="*/ 1 w 2"/>
                <a:gd name="T1" fmla="*/ 1 h 1"/>
                <a:gd name="T2" fmla="*/ 2 w 2"/>
                <a:gd name="T3" fmla="*/ 1 h 1"/>
                <a:gd name="T4" fmla="*/ 2 w 2"/>
                <a:gd name="T5" fmla="*/ 0 h 1"/>
                <a:gd name="T6" fmla="*/ 1 w 2"/>
                <a:gd name="T7" fmla="*/ 0 h 1"/>
                <a:gd name="T8" fmla="*/ 0 w 2"/>
                <a:gd name="T9" fmla="*/ 1 h 1"/>
                <a:gd name="T10" fmla="*/ 1 w 2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1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51" name="Freeform 2328">
              <a:extLst>
                <a:ext uri="{FF2B5EF4-FFF2-40B4-BE49-F238E27FC236}">
                  <a16:creationId xmlns:a16="http://schemas.microsoft.com/office/drawing/2014/main" id="{0B4928DE-0255-4834-842A-8BCE8E5B5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6076" y="1687513"/>
              <a:ext cx="11113" cy="7938"/>
            </a:xfrm>
            <a:custGeom>
              <a:avLst/>
              <a:gdLst>
                <a:gd name="T0" fmla="*/ 2 w 7"/>
                <a:gd name="T1" fmla="*/ 5 h 5"/>
                <a:gd name="T2" fmla="*/ 5 w 7"/>
                <a:gd name="T3" fmla="*/ 5 h 5"/>
                <a:gd name="T4" fmla="*/ 7 w 7"/>
                <a:gd name="T5" fmla="*/ 5 h 5"/>
                <a:gd name="T6" fmla="*/ 7 w 7"/>
                <a:gd name="T7" fmla="*/ 4 h 5"/>
                <a:gd name="T8" fmla="*/ 7 w 7"/>
                <a:gd name="T9" fmla="*/ 2 h 5"/>
                <a:gd name="T10" fmla="*/ 6 w 7"/>
                <a:gd name="T11" fmla="*/ 0 h 5"/>
                <a:gd name="T12" fmla="*/ 5 w 7"/>
                <a:gd name="T13" fmla="*/ 2 h 5"/>
                <a:gd name="T14" fmla="*/ 2 w 7"/>
                <a:gd name="T15" fmla="*/ 3 h 5"/>
                <a:gd name="T16" fmla="*/ 1 w 7"/>
                <a:gd name="T17" fmla="*/ 2 h 5"/>
                <a:gd name="T18" fmla="*/ 1 w 7"/>
                <a:gd name="T19" fmla="*/ 3 h 5"/>
                <a:gd name="T20" fmla="*/ 0 w 7"/>
                <a:gd name="T21" fmla="*/ 3 h 5"/>
                <a:gd name="T22" fmla="*/ 1 w 7"/>
                <a:gd name="T23" fmla="*/ 5 h 5"/>
                <a:gd name="T24" fmla="*/ 2 w 7"/>
                <a:gd name="T2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" h="5">
                  <a:moveTo>
                    <a:pt x="2" y="5"/>
                  </a:moveTo>
                  <a:lnTo>
                    <a:pt x="5" y="5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6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52" name="Freeform 2329">
              <a:extLst>
                <a:ext uri="{FF2B5EF4-FFF2-40B4-BE49-F238E27FC236}">
                  <a16:creationId xmlns:a16="http://schemas.microsoft.com/office/drawing/2014/main" id="{AD588085-A18D-ACE5-8C34-80C520C794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151" y="1695450"/>
              <a:ext cx="6350" cy="4763"/>
            </a:xfrm>
            <a:custGeom>
              <a:avLst/>
              <a:gdLst>
                <a:gd name="T0" fmla="*/ 2 w 4"/>
                <a:gd name="T1" fmla="*/ 3 h 3"/>
                <a:gd name="T2" fmla="*/ 4 w 4"/>
                <a:gd name="T3" fmla="*/ 1 h 3"/>
                <a:gd name="T4" fmla="*/ 4 w 4"/>
                <a:gd name="T5" fmla="*/ 0 h 3"/>
                <a:gd name="T6" fmla="*/ 3 w 4"/>
                <a:gd name="T7" fmla="*/ 0 h 3"/>
                <a:gd name="T8" fmla="*/ 2 w 4"/>
                <a:gd name="T9" fmla="*/ 0 h 3"/>
                <a:gd name="T10" fmla="*/ 0 w 4"/>
                <a:gd name="T11" fmla="*/ 3 h 3"/>
                <a:gd name="T12" fmla="*/ 2 w 4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3">
                  <a:moveTo>
                    <a:pt x="2" y="3"/>
                  </a:move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2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553" name="Freeform 2330">
              <a:extLst>
                <a:ext uri="{FF2B5EF4-FFF2-40B4-BE49-F238E27FC236}">
                  <a16:creationId xmlns:a16="http://schemas.microsoft.com/office/drawing/2014/main" id="{F7D4F2A0-061C-7CA4-C2E3-EF00B8F24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5164" y="1649413"/>
              <a:ext cx="14288" cy="17463"/>
            </a:xfrm>
            <a:custGeom>
              <a:avLst/>
              <a:gdLst>
                <a:gd name="T0" fmla="*/ 6 w 9"/>
                <a:gd name="T1" fmla="*/ 11 h 11"/>
                <a:gd name="T2" fmla="*/ 7 w 9"/>
                <a:gd name="T3" fmla="*/ 9 h 11"/>
                <a:gd name="T4" fmla="*/ 8 w 9"/>
                <a:gd name="T5" fmla="*/ 6 h 11"/>
                <a:gd name="T6" fmla="*/ 9 w 9"/>
                <a:gd name="T7" fmla="*/ 4 h 11"/>
                <a:gd name="T8" fmla="*/ 9 w 9"/>
                <a:gd name="T9" fmla="*/ 2 h 11"/>
                <a:gd name="T10" fmla="*/ 8 w 9"/>
                <a:gd name="T11" fmla="*/ 0 h 11"/>
                <a:gd name="T12" fmla="*/ 7 w 9"/>
                <a:gd name="T13" fmla="*/ 0 h 11"/>
                <a:gd name="T14" fmla="*/ 7 w 9"/>
                <a:gd name="T15" fmla="*/ 4 h 11"/>
                <a:gd name="T16" fmla="*/ 7 w 9"/>
                <a:gd name="T17" fmla="*/ 5 h 11"/>
                <a:gd name="T18" fmla="*/ 6 w 9"/>
                <a:gd name="T19" fmla="*/ 5 h 11"/>
                <a:gd name="T20" fmla="*/ 6 w 9"/>
                <a:gd name="T21" fmla="*/ 3 h 11"/>
                <a:gd name="T22" fmla="*/ 5 w 9"/>
                <a:gd name="T23" fmla="*/ 2 h 11"/>
                <a:gd name="T24" fmla="*/ 3 w 9"/>
                <a:gd name="T25" fmla="*/ 2 h 11"/>
                <a:gd name="T26" fmla="*/ 2 w 9"/>
                <a:gd name="T27" fmla="*/ 2 h 11"/>
                <a:gd name="T28" fmla="*/ 1 w 9"/>
                <a:gd name="T29" fmla="*/ 2 h 11"/>
                <a:gd name="T30" fmla="*/ 0 w 9"/>
                <a:gd name="T31" fmla="*/ 3 h 11"/>
                <a:gd name="T32" fmla="*/ 1 w 9"/>
                <a:gd name="T33" fmla="*/ 5 h 11"/>
                <a:gd name="T34" fmla="*/ 2 w 9"/>
                <a:gd name="T35" fmla="*/ 6 h 11"/>
                <a:gd name="T36" fmla="*/ 5 w 9"/>
                <a:gd name="T37" fmla="*/ 10 h 11"/>
                <a:gd name="T38" fmla="*/ 6 w 9"/>
                <a:gd name="T3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" h="11">
                  <a:moveTo>
                    <a:pt x="6" y="11"/>
                  </a:moveTo>
                  <a:lnTo>
                    <a:pt x="7" y="9"/>
                  </a:lnTo>
                  <a:lnTo>
                    <a:pt x="8" y="6"/>
                  </a:lnTo>
                  <a:lnTo>
                    <a:pt x="9" y="4"/>
                  </a:lnTo>
                  <a:lnTo>
                    <a:pt x="9" y="2"/>
                  </a:lnTo>
                  <a:lnTo>
                    <a:pt x="8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7" y="5"/>
                  </a:lnTo>
                  <a:lnTo>
                    <a:pt x="6" y="5"/>
                  </a:lnTo>
                  <a:lnTo>
                    <a:pt x="6" y="3"/>
                  </a:lnTo>
                  <a:lnTo>
                    <a:pt x="5" y="2"/>
                  </a:lnTo>
                  <a:lnTo>
                    <a:pt x="3" y="2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  <a:lnTo>
                    <a:pt x="5" y="10"/>
                  </a:lnTo>
                  <a:lnTo>
                    <a:pt x="6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54" name="Freeform 2332">
              <a:extLst>
                <a:ext uri="{FF2B5EF4-FFF2-40B4-BE49-F238E27FC236}">
                  <a16:creationId xmlns:a16="http://schemas.microsoft.com/office/drawing/2014/main" id="{8999D48C-2A95-759A-0DA0-834951B6C1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4826" y="1673226"/>
              <a:ext cx="12700" cy="11113"/>
            </a:xfrm>
            <a:custGeom>
              <a:avLst/>
              <a:gdLst>
                <a:gd name="T0" fmla="*/ 7 w 8"/>
                <a:gd name="T1" fmla="*/ 7 h 7"/>
                <a:gd name="T2" fmla="*/ 8 w 8"/>
                <a:gd name="T3" fmla="*/ 6 h 7"/>
                <a:gd name="T4" fmla="*/ 7 w 8"/>
                <a:gd name="T5" fmla="*/ 3 h 7"/>
                <a:gd name="T6" fmla="*/ 6 w 8"/>
                <a:gd name="T7" fmla="*/ 1 h 7"/>
                <a:gd name="T8" fmla="*/ 5 w 8"/>
                <a:gd name="T9" fmla="*/ 0 h 7"/>
                <a:gd name="T10" fmla="*/ 3 w 8"/>
                <a:gd name="T11" fmla="*/ 0 h 7"/>
                <a:gd name="T12" fmla="*/ 0 w 8"/>
                <a:gd name="T13" fmla="*/ 0 h 7"/>
                <a:gd name="T14" fmla="*/ 0 w 8"/>
                <a:gd name="T15" fmla="*/ 1 h 7"/>
                <a:gd name="T16" fmla="*/ 0 w 8"/>
                <a:gd name="T17" fmla="*/ 2 h 7"/>
                <a:gd name="T18" fmla="*/ 1 w 8"/>
                <a:gd name="T19" fmla="*/ 2 h 7"/>
                <a:gd name="T20" fmla="*/ 2 w 8"/>
                <a:gd name="T21" fmla="*/ 2 h 7"/>
                <a:gd name="T22" fmla="*/ 3 w 8"/>
                <a:gd name="T23" fmla="*/ 5 h 7"/>
                <a:gd name="T24" fmla="*/ 6 w 8"/>
                <a:gd name="T25" fmla="*/ 7 h 7"/>
                <a:gd name="T26" fmla="*/ 7 w 8"/>
                <a:gd name="T2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7">
                  <a:moveTo>
                    <a:pt x="7" y="7"/>
                  </a:moveTo>
                  <a:lnTo>
                    <a:pt x="8" y="6"/>
                  </a:lnTo>
                  <a:lnTo>
                    <a:pt x="7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5"/>
                  </a:lnTo>
                  <a:lnTo>
                    <a:pt x="6" y="7"/>
                  </a:lnTo>
                  <a:lnTo>
                    <a:pt x="7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55" name="Rectangle 2333">
              <a:extLst>
                <a:ext uri="{FF2B5EF4-FFF2-40B4-BE49-F238E27FC236}">
                  <a16:creationId xmlns:a16="http://schemas.microsoft.com/office/drawing/2014/main" id="{1F77CCCC-44D5-524F-BD2D-B134DEAEEE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926" y="1704976"/>
              <a:ext cx="1588" cy="158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56" name="Freeform 2334">
              <a:extLst>
                <a:ext uri="{FF2B5EF4-FFF2-40B4-BE49-F238E27FC236}">
                  <a16:creationId xmlns:a16="http://schemas.microsoft.com/office/drawing/2014/main" id="{6ADC9004-649A-34CE-A4BE-BBAE22452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526" y="1684338"/>
              <a:ext cx="1588" cy="3175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2 h 2"/>
                <a:gd name="T4" fmla="*/ 1 w 1"/>
                <a:gd name="T5" fmla="*/ 1 h 2"/>
                <a:gd name="T6" fmla="*/ 1 w 1"/>
                <a:gd name="T7" fmla="*/ 0 h 2"/>
                <a:gd name="T8" fmla="*/ 0 w 1"/>
                <a:gd name="T9" fmla="*/ 0 h 2"/>
                <a:gd name="T10" fmla="*/ 0 w 1"/>
                <a:gd name="T11" fmla="*/ 1 h 2"/>
                <a:gd name="T12" fmla="*/ 1 w 1"/>
                <a:gd name="T13" fmla="*/ 2 h 2"/>
                <a:gd name="T14" fmla="*/ 1 w 1"/>
                <a:gd name="T1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57" name="Freeform 2335">
              <a:extLst>
                <a:ext uri="{FF2B5EF4-FFF2-40B4-BE49-F238E27FC236}">
                  <a16:creationId xmlns:a16="http://schemas.microsoft.com/office/drawing/2014/main" id="{DCDC2C8B-F310-0482-2F02-6755FCA06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1626" y="1709738"/>
              <a:ext cx="6350" cy="3175"/>
            </a:xfrm>
            <a:custGeom>
              <a:avLst/>
              <a:gdLst>
                <a:gd name="T0" fmla="*/ 3 w 4"/>
                <a:gd name="T1" fmla="*/ 2 h 2"/>
                <a:gd name="T2" fmla="*/ 4 w 4"/>
                <a:gd name="T3" fmla="*/ 1 h 2"/>
                <a:gd name="T4" fmla="*/ 2 w 4"/>
                <a:gd name="T5" fmla="*/ 0 h 2"/>
                <a:gd name="T6" fmla="*/ 0 w 4"/>
                <a:gd name="T7" fmla="*/ 1 h 2"/>
                <a:gd name="T8" fmla="*/ 3 w 4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lnTo>
                    <a:pt x="4" y="1"/>
                  </a:lnTo>
                  <a:lnTo>
                    <a:pt x="2" y="0"/>
                  </a:lnTo>
                  <a:lnTo>
                    <a:pt x="0" y="1"/>
                  </a:lnTo>
                  <a:lnTo>
                    <a:pt x="3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58" name="Freeform 2336">
              <a:extLst>
                <a:ext uri="{FF2B5EF4-FFF2-40B4-BE49-F238E27FC236}">
                  <a16:creationId xmlns:a16="http://schemas.microsoft.com/office/drawing/2014/main" id="{F9AFB29E-D2E1-C41D-1FC7-0E0B8E0B2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8439" y="1570038"/>
              <a:ext cx="26988" cy="30163"/>
            </a:xfrm>
            <a:custGeom>
              <a:avLst/>
              <a:gdLst>
                <a:gd name="T0" fmla="*/ 0 w 17"/>
                <a:gd name="T1" fmla="*/ 19 h 19"/>
                <a:gd name="T2" fmla="*/ 0 w 17"/>
                <a:gd name="T3" fmla="*/ 16 h 19"/>
                <a:gd name="T4" fmla="*/ 1 w 17"/>
                <a:gd name="T5" fmla="*/ 14 h 19"/>
                <a:gd name="T6" fmla="*/ 5 w 17"/>
                <a:gd name="T7" fmla="*/ 11 h 19"/>
                <a:gd name="T8" fmla="*/ 14 w 17"/>
                <a:gd name="T9" fmla="*/ 0 h 19"/>
                <a:gd name="T10" fmla="*/ 17 w 17"/>
                <a:gd name="T11" fmla="*/ 0 h 19"/>
                <a:gd name="T12" fmla="*/ 17 w 17"/>
                <a:gd name="T13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">
                  <a:moveTo>
                    <a:pt x="0" y="19"/>
                  </a:moveTo>
                  <a:lnTo>
                    <a:pt x="0" y="16"/>
                  </a:lnTo>
                  <a:lnTo>
                    <a:pt x="1" y="14"/>
                  </a:lnTo>
                  <a:lnTo>
                    <a:pt x="5" y="11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7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59" name="Freeform 2337">
              <a:extLst>
                <a:ext uri="{FF2B5EF4-FFF2-40B4-BE49-F238E27FC236}">
                  <a16:creationId xmlns:a16="http://schemas.microsoft.com/office/drawing/2014/main" id="{ABF485EB-5B0F-E1F0-F7ED-EE4455850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451" y="1711326"/>
              <a:ext cx="6350" cy="4763"/>
            </a:xfrm>
            <a:custGeom>
              <a:avLst/>
              <a:gdLst>
                <a:gd name="T0" fmla="*/ 2 w 4"/>
                <a:gd name="T1" fmla="*/ 3 h 3"/>
                <a:gd name="T2" fmla="*/ 4 w 4"/>
                <a:gd name="T3" fmla="*/ 2 h 3"/>
                <a:gd name="T4" fmla="*/ 2 w 4"/>
                <a:gd name="T5" fmla="*/ 1 h 3"/>
                <a:gd name="T6" fmla="*/ 2 w 4"/>
                <a:gd name="T7" fmla="*/ 0 h 3"/>
                <a:gd name="T8" fmla="*/ 0 w 4"/>
                <a:gd name="T9" fmla="*/ 1 h 3"/>
                <a:gd name="T10" fmla="*/ 1 w 4"/>
                <a:gd name="T11" fmla="*/ 2 h 3"/>
                <a:gd name="T12" fmla="*/ 2 w 4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3">
                  <a:moveTo>
                    <a:pt x="2" y="3"/>
                  </a:moveTo>
                  <a:lnTo>
                    <a:pt x="4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60" name="Freeform 2338">
              <a:extLst>
                <a:ext uri="{FF2B5EF4-FFF2-40B4-BE49-F238E27FC236}">
                  <a16:creationId xmlns:a16="http://schemas.microsoft.com/office/drawing/2014/main" id="{3621D700-2E5F-472E-46AB-93E57B667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7864" y="1662113"/>
              <a:ext cx="11113" cy="19050"/>
            </a:xfrm>
            <a:custGeom>
              <a:avLst/>
              <a:gdLst>
                <a:gd name="T0" fmla="*/ 4 w 7"/>
                <a:gd name="T1" fmla="*/ 12 h 12"/>
                <a:gd name="T2" fmla="*/ 5 w 7"/>
                <a:gd name="T3" fmla="*/ 10 h 12"/>
                <a:gd name="T4" fmla="*/ 6 w 7"/>
                <a:gd name="T5" fmla="*/ 8 h 12"/>
                <a:gd name="T6" fmla="*/ 7 w 7"/>
                <a:gd name="T7" fmla="*/ 6 h 12"/>
                <a:gd name="T8" fmla="*/ 6 w 7"/>
                <a:gd name="T9" fmla="*/ 4 h 12"/>
                <a:gd name="T10" fmla="*/ 6 w 7"/>
                <a:gd name="T11" fmla="*/ 3 h 12"/>
                <a:gd name="T12" fmla="*/ 4 w 7"/>
                <a:gd name="T13" fmla="*/ 2 h 12"/>
                <a:gd name="T14" fmla="*/ 4 w 7"/>
                <a:gd name="T15" fmla="*/ 0 h 12"/>
                <a:gd name="T16" fmla="*/ 3 w 7"/>
                <a:gd name="T17" fmla="*/ 0 h 12"/>
                <a:gd name="T18" fmla="*/ 3 w 7"/>
                <a:gd name="T19" fmla="*/ 1 h 12"/>
                <a:gd name="T20" fmla="*/ 3 w 7"/>
                <a:gd name="T21" fmla="*/ 2 h 12"/>
                <a:gd name="T22" fmla="*/ 3 w 7"/>
                <a:gd name="T23" fmla="*/ 1 h 12"/>
                <a:gd name="T24" fmla="*/ 3 w 7"/>
                <a:gd name="T25" fmla="*/ 0 h 12"/>
                <a:gd name="T26" fmla="*/ 1 w 7"/>
                <a:gd name="T27" fmla="*/ 0 h 12"/>
                <a:gd name="T28" fmla="*/ 0 w 7"/>
                <a:gd name="T29" fmla="*/ 0 h 12"/>
                <a:gd name="T30" fmla="*/ 0 w 7"/>
                <a:gd name="T31" fmla="*/ 2 h 12"/>
                <a:gd name="T32" fmla="*/ 1 w 7"/>
                <a:gd name="T33" fmla="*/ 6 h 12"/>
                <a:gd name="T34" fmla="*/ 1 w 7"/>
                <a:gd name="T35" fmla="*/ 8 h 12"/>
                <a:gd name="T36" fmla="*/ 3 w 7"/>
                <a:gd name="T37" fmla="*/ 10 h 12"/>
                <a:gd name="T38" fmla="*/ 4 w 7"/>
                <a:gd name="T39" fmla="*/ 12 h 12"/>
                <a:gd name="T40" fmla="*/ 4 w 7"/>
                <a:gd name="T4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" h="12">
                  <a:moveTo>
                    <a:pt x="4" y="12"/>
                  </a:moveTo>
                  <a:lnTo>
                    <a:pt x="5" y="10"/>
                  </a:lnTo>
                  <a:lnTo>
                    <a:pt x="6" y="8"/>
                  </a:lnTo>
                  <a:lnTo>
                    <a:pt x="7" y="6"/>
                  </a:lnTo>
                  <a:lnTo>
                    <a:pt x="6" y="4"/>
                  </a:lnTo>
                  <a:lnTo>
                    <a:pt x="6" y="3"/>
                  </a:lnTo>
                  <a:lnTo>
                    <a:pt x="4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2"/>
                  </a:lnTo>
                  <a:lnTo>
                    <a:pt x="3" y="1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6"/>
                  </a:lnTo>
                  <a:lnTo>
                    <a:pt x="1" y="8"/>
                  </a:lnTo>
                  <a:lnTo>
                    <a:pt x="3" y="10"/>
                  </a:lnTo>
                  <a:lnTo>
                    <a:pt x="4" y="12"/>
                  </a:lnTo>
                  <a:lnTo>
                    <a:pt x="4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61" name="Freeform 2339">
              <a:extLst>
                <a:ext uri="{FF2B5EF4-FFF2-40B4-BE49-F238E27FC236}">
                  <a16:creationId xmlns:a16="http://schemas.microsoft.com/office/drawing/2014/main" id="{938FE937-6E26-8E1C-D270-9E3E7046FD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126" y="977901"/>
              <a:ext cx="762000" cy="581025"/>
            </a:xfrm>
            <a:custGeom>
              <a:avLst/>
              <a:gdLst>
                <a:gd name="T0" fmla="*/ 6 w 480"/>
                <a:gd name="T1" fmla="*/ 17 h 366"/>
                <a:gd name="T2" fmla="*/ 2 w 480"/>
                <a:gd name="T3" fmla="*/ 15 h 366"/>
                <a:gd name="T4" fmla="*/ 8 w 480"/>
                <a:gd name="T5" fmla="*/ 23 h 366"/>
                <a:gd name="T6" fmla="*/ 10 w 480"/>
                <a:gd name="T7" fmla="*/ 35 h 366"/>
                <a:gd name="T8" fmla="*/ 27 w 480"/>
                <a:gd name="T9" fmla="*/ 38 h 366"/>
                <a:gd name="T10" fmla="*/ 27 w 480"/>
                <a:gd name="T11" fmla="*/ 40 h 366"/>
                <a:gd name="T12" fmla="*/ 14 w 480"/>
                <a:gd name="T13" fmla="*/ 47 h 366"/>
                <a:gd name="T14" fmla="*/ 24 w 480"/>
                <a:gd name="T15" fmla="*/ 47 h 366"/>
                <a:gd name="T16" fmla="*/ 37 w 480"/>
                <a:gd name="T17" fmla="*/ 54 h 366"/>
                <a:gd name="T18" fmla="*/ 44 w 480"/>
                <a:gd name="T19" fmla="*/ 24 h 366"/>
                <a:gd name="T20" fmla="*/ 27 w 480"/>
                <a:gd name="T21" fmla="*/ 26 h 366"/>
                <a:gd name="T22" fmla="*/ 32 w 480"/>
                <a:gd name="T23" fmla="*/ 24 h 366"/>
                <a:gd name="T24" fmla="*/ 55 w 480"/>
                <a:gd name="T25" fmla="*/ 32 h 366"/>
                <a:gd name="T26" fmla="*/ 67 w 480"/>
                <a:gd name="T27" fmla="*/ 29 h 366"/>
                <a:gd name="T28" fmla="*/ 82 w 480"/>
                <a:gd name="T29" fmla="*/ 24 h 366"/>
                <a:gd name="T30" fmla="*/ 82 w 480"/>
                <a:gd name="T31" fmla="*/ 22 h 366"/>
                <a:gd name="T32" fmla="*/ 77 w 480"/>
                <a:gd name="T33" fmla="*/ 29 h 366"/>
                <a:gd name="T34" fmla="*/ 62 w 480"/>
                <a:gd name="T35" fmla="*/ 32 h 366"/>
                <a:gd name="T36" fmla="*/ 53 w 480"/>
                <a:gd name="T37" fmla="*/ 46 h 366"/>
                <a:gd name="T38" fmla="*/ 116 w 480"/>
                <a:gd name="T39" fmla="*/ 80 h 366"/>
                <a:gd name="T40" fmla="*/ 59 w 480"/>
                <a:gd name="T41" fmla="*/ 104 h 366"/>
                <a:gd name="T42" fmla="*/ 75 w 480"/>
                <a:gd name="T43" fmla="*/ 106 h 366"/>
                <a:gd name="T44" fmla="*/ 88 w 480"/>
                <a:gd name="T45" fmla="*/ 110 h 366"/>
                <a:gd name="T46" fmla="*/ 104 w 480"/>
                <a:gd name="T47" fmla="*/ 109 h 366"/>
                <a:gd name="T48" fmla="*/ 123 w 480"/>
                <a:gd name="T49" fmla="*/ 122 h 366"/>
                <a:gd name="T50" fmla="*/ 121 w 480"/>
                <a:gd name="T51" fmla="*/ 123 h 366"/>
                <a:gd name="T52" fmla="*/ 104 w 480"/>
                <a:gd name="T53" fmla="*/ 110 h 366"/>
                <a:gd name="T54" fmla="*/ 88 w 480"/>
                <a:gd name="T55" fmla="*/ 111 h 366"/>
                <a:gd name="T56" fmla="*/ 75 w 480"/>
                <a:gd name="T57" fmla="*/ 107 h 366"/>
                <a:gd name="T58" fmla="*/ 59 w 480"/>
                <a:gd name="T59" fmla="*/ 105 h 366"/>
                <a:gd name="T60" fmla="*/ 55 w 480"/>
                <a:gd name="T61" fmla="*/ 129 h 366"/>
                <a:gd name="T62" fmla="*/ 56 w 480"/>
                <a:gd name="T63" fmla="*/ 131 h 366"/>
                <a:gd name="T64" fmla="*/ 80 w 480"/>
                <a:gd name="T65" fmla="*/ 224 h 366"/>
                <a:gd name="T66" fmla="*/ 129 w 480"/>
                <a:gd name="T67" fmla="*/ 238 h 366"/>
                <a:gd name="T68" fmla="*/ 127 w 480"/>
                <a:gd name="T69" fmla="*/ 255 h 366"/>
                <a:gd name="T70" fmla="*/ 130 w 480"/>
                <a:gd name="T71" fmla="*/ 260 h 366"/>
                <a:gd name="T72" fmla="*/ 141 w 480"/>
                <a:gd name="T73" fmla="*/ 250 h 366"/>
                <a:gd name="T74" fmla="*/ 170 w 480"/>
                <a:gd name="T75" fmla="*/ 252 h 366"/>
                <a:gd name="T76" fmla="*/ 183 w 480"/>
                <a:gd name="T77" fmla="*/ 255 h 366"/>
                <a:gd name="T78" fmla="*/ 208 w 480"/>
                <a:gd name="T79" fmla="*/ 265 h 366"/>
                <a:gd name="T80" fmla="*/ 250 w 480"/>
                <a:gd name="T81" fmla="*/ 266 h 366"/>
                <a:gd name="T82" fmla="*/ 281 w 480"/>
                <a:gd name="T83" fmla="*/ 265 h 366"/>
                <a:gd name="T84" fmla="*/ 301 w 480"/>
                <a:gd name="T85" fmla="*/ 271 h 366"/>
                <a:gd name="T86" fmla="*/ 309 w 480"/>
                <a:gd name="T87" fmla="*/ 268 h 366"/>
                <a:gd name="T88" fmla="*/ 325 w 480"/>
                <a:gd name="T89" fmla="*/ 271 h 366"/>
                <a:gd name="T90" fmla="*/ 345 w 480"/>
                <a:gd name="T91" fmla="*/ 277 h 366"/>
                <a:gd name="T92" fmla="*/ 366 w 480"/>
                <a:gd name="T93" fmla="*/ 283 h 366"/>
                <a:gd name="T94" fmla="*/ 379 w 480"/>
                <a:gd name="T95" fmla="*/ 294 h 366"/>
                <a:gd name="T96" fmla="*/ 381 w 480"/>
                <a:gd name="T97" fmla="*/ 296 h 366"/>
                <a:gd name="T98" fmla="*/ 387 w 480"/>
                <a:gd name="T99" fmla="*/ 290 h 366"/>
                <a:gd name="T100" fmla="*/ 391 w 480"/>
                <a:gd name="T101" fmla="*/ 295 h 366"/>
                <a:gd name="T102" fmla="*/ 401 w 480"/>
                <a:gd name="T103" fmla="*/ 301 h 366"/>
                <a:gd name="T104" fmla="*/ 408 w 480"/>
                <a:gd name="T105" fmla="*/ 298 h 366"/>
                <a:gd name="T106" fmla="*/ 416 w 480"/>
                <a:gd name="T107" fmla="*/ 285 h 366"/>
                <a:gd name="T108" fmla="*/ 456 w 480"/>
                <a:gd name="T109" fmla="*/ 320 h 366"/>
                <a:gd name="T110" fmla="*/ 456 w 480"/>
                <a:gd name="T111" fmla="*/ 326 h 366"/>
                <a:gd name="T112" fmla="*/ 462 w 480"/>
                <a:gd name="T113" fmla="*/ 333 h 366"/>
                <a:gd name="T114" fmla="*/ 462 w 480"/>
                <a:gd name="T115" fmla="*/ 337 h 366"/>
                <a:gd name="T116" fmla="*/ 480 w 480"/>
                <a:gd name="T117" fmla="*/ 365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0" h="366">
                  <a:moveTo>
                    <a:pt x="18" y="27"/>
                  </a:moveTo>
                  <a:lnTo>
                    <a:pt x="18" y="26"/>
                  </a:lnTo>
                  <a:lnTo>
                    <a:pt x="17" y="26"/>
                  </a:lnTo>
                  <a:lnTo>
                    <a:pt x="15" y="27"/>
                  </a:lnTo>
                  <a:lnTo>
                    <a:pt x="14" y="26"/>
                  </a:lnTo>
                  <a:lnTo>
                    <a:pt x="8" y="17"/>
                  </a:lnTo>
                  <a:lnTo>
                    <a:pt x="6" y="17"/>
                  </a:lnTo>
                  <a:lnTo>
                    <a:pt x="5" y="17"/>
                  </a:lnTo>
                  <a:lnTo>
                    <a:pt x="4" y="14"/>
                  </a:lnTo>
                  <a:lnTo>
                    <a:pt x="3" y="11"/>
                  </a:lnTo>
                  <a:lnTo>
                    <a:pt x="2" y="11"/>
                  </a:lnTo>
                  <a:lnTo>
                    <a:pt x="2" y="14"/>
                  </a:lnTo>
                  <a:lnTo>
                    <a:pt x="0" y="14"/>
                  </a:lnTo>
                  <a:lnTo>
                    <a:pt x="2" y="15"/>
                  </a:lnTo>
                  <a:lnTo>
                    <a:pt x="3" y="15"/>
                  </a:lnTo>
                  <a:lnTo>
                    <a:pt x="3" y="16"/>
                  </a:lnTo>
                  <a:lnTo>
                    <a:pt x="3" y="17"/>
                  </a:lnTo>
                  <a:lnTo>
                    <a:pt x="3" y="18"/>
                  </a:lnTo>
                  <a:lnTo>
                    <a:pt x="4" y="20"/>
                  </a:lnTo>
                  <a:lnTo>
                    <a:pt x="5" y="22"/>
                  </a:lnTo>
                  <a:lnTo>
                    <a:pt x="8" y="23"/>
                  </a:lnTo>
                  <a:lnTo>
                    <a:pt x="9" y="24"/>
                  </a:lnTo>
                  <a:lnTo>
                    <a:pt x="10" y="27"/>
                  </a:lnTo>
                  <a:lnTo>
                    <a:pt x="11" y="28"/>
                  </a:lnTo>
                  <a:lnTo>
                    <a:pt x="11" y="30"/>
                  </a:lnTo>
                  <a:lnTo>
                    <a:pt x="10" y="34"/>
                  </a:lnTo>
                  <a:lnTo>
                    <a:pt x="9" y="34"/>
                  </a:lnTo>
                  <a:lnTo>
                    <a:pt x="10" y="35"/>
                  </a:lnTo>
                  <a:lnTo>
                    <a:pt x="26" y="32"/>
                  </a:lnTo>
                  <a:lnTo>
                    <a:pt x="26" y="33"/>
                  </a:lnTo>
                  <a:lnTo>
                    <a:pt x="11" y="35"/>
                  </a:lnTo>
                  <a:lnTo>
                    <a:pt x="11" y="36"/>
                  </a:lnTo>
                  <a:lnTo>
                    <a:pt x="10" y="39"/>
                  </a:lnTo>
                  <a:lnTo>
                    <a:pt x="24" y="36"/>
                  </a:lnTo>
                  <a:lnTo>
                    <a:pt x="27" y="38"/>
                  </a:lnTo>
                  <a:lnTo>
                    <a:pt x="24" y="38"/>
                  </a:lnTo>
                  <a:lnTo>
                    <a:pt x="10" y="40"/>
                  </a:lnTo>
                  <a:lnTo>
                    <a:pt x="10" y="41"/>
                  </a:lnTo>
                  <a:lnTo>
                    <a:pt x="9" y="42"/>
                  </a:lnTo>
                  <a:lnTo>
                    <a:pt x="9" y="44"/>
                  </a:lnTo>
                  <a:lnTo>
                    <a:pt x="10" y="44"/>
                  </a:lnTo>
                  <a:lnTo>
                    <a:pt x="27" y="40"/>
                  </a:lnTo>
                  <a:lnTo>
                    <a:pt x="27" y="41"/>
                  </a:lnTo>
                  <a:lnTo>
                    <a:pt x="10" y="45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2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5" y="47"/>
                  </a:lnTo>
                  <a:lnTo>
                    <a:pt x="22" y="47"/>
                  </a:lnTo>
                  <a:lnTo>
                    <a:pt x="26" y="45"/>
                  </a:lnTo>
                  <a:lnTo>
                    <a:pt x="27" y="45"/>
                  </a:lnTo>
                  <a:lnTo>
                    <a:pt x="28" y="45"/>
                  </a:lnTo>
                  <a:lnTo>
                    <a:pt x="24" y="46"/>
                  </a:lnTo>
                  <a:lnTo>
                    <a:pt x="24" y="47"/>
                  </a:lnTo>
                  <a:lnTo>
                    <a:pt x="28" y="53"/>
                  </a:lnTo>
                  <a:lnTo>
                    <a:pt x="29" y="56"/>
                  </a:lnTo>
                  <a:lnTo>
                    <a:pt x="30" y="57"/>
                  </a:lnTo>
                  <a:lnTo>
                    <a:pt x="35" y="54"/>
                  </a:lnTo>
                  <a:lnTo>
                    <a:pt x="29" y="28"/>
                  </a:lnTo>
                  <a:lnTo>
                    <a:pt x="32" y="27"/>
                  </a:lnTo>
                  <a:lnTo>
                    <a:pt x="37" y="54"/>
                  </a:lnTo>
                  <a:lnTo>
                    <a:pt x="43" y="52"/>
                  </a:lnTo>
                  <a:lnTo>
                    <a:pt x="35" y="26"/>
                  </a:lnTo>
                  <a:lnTo>
                    <a:pt x="37" y="26"/>
                  </a:lnTo>
                  <a:lnTo>
                    <a:pt x="44" y="51"/>
                  </a:lnTo>
                  <a:lnTo>
                    <a:pt x="47" y="50"/>
                  </a:lnTo>
                  <a:lnTo>
                    <a:pt x="43" y="26"/>
                  </a:lnTo>
                  <a:lnTo>
                    <a:pt x="44" y="24"/>
                  </a:lnTo>
                  <a:lnTo>
                    <a:pt x="50" y="48"/>
                  </a:lnTo>
                  <a:lnTo>
                    <a:pt x="51" y="47"/>
                  </a:lnTo>
                  <a:lnTo>
                    <a:pt x="52" y="47"/>
                  </a:lnTo>
                  <a:lnTo>
                    <a:pt x="46" y="23"/>
                  </a:lnTo>
                  <a:lnTo>
                    <a:pt x="45" y="23"/>
                  </a:lnTo>
                  <a:lnTo>
                    <a:pt x="28" y="26"/>
                  </a:lnTo>
                  <a:lnTo>
                    <a:pt x="27" y="26"/>
                  </a:lnTo>
                  <a:lnTo>
                    <a:pt x="27" y="24"/>
                  </a:lnTo>
                  <a:lnTo>
                    <a:pt x="21" y="0"/>
                  </a:lnTo>
                  <a:lnTo>
                    <a:pt x="21" y="2"/>
                  </a:lnTo>
                  <a:lnTo>
                    <a:pt x="28" y="26"/>
                  </a:lnTo>
                  <a:lnTo>
                    <a:pt x="29" y="26"/>
                  </a:lnTo>
                  <a:lnTo>
                    <a:pt x="30" y="24"/>
                  </a:lnTo>
                  <a:lnTo>
                    <a:pt x="32" y="24"/>
                  </a:lnTo>
                  <a:lnTo>
                    <a:pt x="37" y="23"/>
                  </a:lnTo>
                  <a:lnTo>
                    <a:pt x="46" y="22"/>
                  </a:lnTo>
                  <a:lnTo>
                    <a:pt x="47" y="22"/>
                  </a:lnTo>
                  <a:lnTo>
                    <a:pt x="47" y="23"/>
                  </a:lnTo>
                  <a:lnTo>
                    <a:pt x="50" y="34"/>
                  </a:lnTo>
                  <a:lnTo>
                    <a:pt x="53" y="32"/>
                  </a:lnTo>
                  <a:lnTo>
                    <a:pt x="55" y="32"/>
                  </a:lnTo>
                  <a:lnTo>
                    <a:pt x="57" y="32"/>
                  </a:lnTo>
                  <a:lnTo>
                    <a:pt x="59" y="34"/>
                  </a:lnTo>
                  <a:lnTo>
                    <a:pt x="61" y="33"/>
                  </a:lnTo>
                  <a:lnTo>
                    <a:pt x="61" y="32"/>
                  </a:lnTo>
                  <a:lnTo>
                    <a:pt x="61" y="30"/>
                  </a:lnTo>
                  <a:lnTo>
                    <a:pt x="62" y="30"/>
                  </a:lnTo>
                  <a:lnTo>
                    <a:pt x="67" y="29"/>
                  </a:lnTo>
                  <a:lnTo>
                    <a:pt x="73" y="29"/>
                  </a:lnTo>
                  <a:lnTo>
                    <a:pt x="76" y="29"/>
                  </a:lnTo>
                  <a:lnTo>
                    <a:pt x="77" y="28"/>
                  </a:lnTo>
                  <a:lnTo>
                    <a:pt x="79" y="27"/>
                  </a:lnTo>
                  <a:lnTo>
                    <a:pt x="80" y="27"/>
                  </a:lnTo>
                  <a:lnTo>
                    <a:pt x="81" y="27"/>
                  </a:lnTo>
                  <a:lnTo>
                    <a:pt x="82" y="24"/>
                  </a:lnTo>
                  <a:lnTo>
                    <a:pt x="81" y="22"/>
                  </a:lnTo>
                  <a:lnTo>
                    <a:pt x="80" y="21"/>
                  </a:lnTo>
                  <a:lnTo>
                    <a:pt x="79" y="20"/>
                  </a:lnTo>
                  <a:lnTo>
                    <a:pt x="82" y="16"/>
                  </a:lnTo>
                  <a:lnTo>
                    <a:pt x="81" y="20"/>
                  </a:lnTo>
                  <a:lnTo>
                    <a:pt x="81" y="21"/>
                  </a:lnTo>
                  <a:lnTo>
                    <a:pt x="82" y="22"/>
                  </a:lnTo>
                  <a:lnTo>
                    <a:pt x="83" y="23"/>
                  </a:lnTo>
                  <a:lnTo>
                    <a:pt x="83" y="26"/>
                  </a:lnTo>
                  <a:lnTo>
                    <a:pt x="83" y="27"/>
                  </a:lnTo>
                  <a:lnTo>
                    <a:pt x="82" y="28"/>
                  </a:lnTo>
                  <a:lnTo>
                    <a:pt x="80" y="28"/>
                  </a:lnTo>
                  <a:lnTo>
                    <a:pt x="79" y="28"/>
                  </a:lnTo>
                  <a:lnTo>
                    <a:pt x="77" y="29"/>
                  </a:lnTo>
                  <a:lnTo>
                    <a:pt x="76" y="29"/>
                  </a:lnTo>
                  <a:lnTo>
                    <a:pt x="74" y="29"/>
                  </a:lnTo>
                  <a:lnTo>
                    <a:pt x="71" y="30"/>
                  </a:lnTo>
                  <a:lnTo>
                    <a:pt x="68" y="30"/>
                  </a:lnTo>
                  <a:lnTo>
                    <a:pt x="67" y="30"/>
                  </a:lnTo>
                  <a:lnTo>
                    <a:pt x="64" y="30"/>
                  </a:lnTo>
                  <a:lnTo>
                    <a:pt x="62" y="32"/>
                  </a:lnTo>
                  <a:lnTo>
                    <a:pt x="61" y="33"/>
                  </a:lnTo>
                  <a:lnTo>
                    <a:pt x="61" y="34"/>
                  </a:lnTo>
                  <a:lnTo>
                    <a:pt x="59" y="34"/>
                  </a:lnTo>
                  <a:lnTo>
                    <a:pt x="55" y="32"/>
                  </a:lnTo>
                  <a:lnTo>
                    <a:pt x="53" y="33"/>
                  </a:lnTo>
                  <a:lnTo>
                    <a:pt x="51" y="35"/>
                  </a:lnTo>
                  <a:lnTo>
                    <a:pt x="53" y="46"/>
                  </a:lnTo>
                  <a:lnTo>
                    <a:pt x="52" y="47"/>
                  </a:lnTo>
                  <a:lnTo>
                    <a:pt x="51" y="48"/>
                  </a:lnTo>
                  <a:lnTo>
                    <a:pt x="34" y="57"/>
                  </a:lnTo>
                  <a:lnTo>
                    <a:pt x="44" y="93"/>
                  </a:lnTo>
                  <a:lnTo>
                    <a:pt x="93" y="82"/>
                  </a:lnTo>
                  <a:lnTo>
                    <a:pt x="115" y="78"/>
                  </a:lnTo>
                  <a:lnTo>
                    <a:pt x="116" y="80"/>
                  </a:lnTo>
                  <a:lnTo>
                    <a:pt x="94" y="83"/>
                  </a:lnTo>
                  <a:lnTo>
                    <a:pt x="44" y="94"/>
                  </a:lnTo>
                  <a:lnTo>
                    <a:pt x="46" y="100"/>
                  </a:lnTo>
                  <a:lnTo>
                    <a:pt x="47" y="100"/>
                  </a:lnTo>
                  <a:lnTo>
                    <a:pt x="52" y="101"/>
                  </a:lnTo>
                  <a:lnTo>
                    <a:pt x="57" y="104"/>
                  </a:lnTo>
                  <a:lnTo>
                    <a:pt x="59" y="104"/>
                  </a:lnTo>
                  <a:lnTo>
                    <a:pt x="63" y="105"/>
                  </a:lnTo>
                  <a:lnTo>
                    <a:pt x="65" y="105"/>
                  </a:lnTo>
                  <a:lnTo>
                    <a:pt x="69" y="104"/>
                  </a:lnTo>
                  <a:lnTo>
                    <a:pt x="71" y="104"/>
                  </a:lnTo>
                  <a:lnTo>
                    <a:pt x="73" y="105"/>
                  </a:lnTo>
                  <a:lnTo>
                    <a:pt x="74" y="105"/>
                  </a:lnTo>
                  <a:lnTo>
                    <a:pt x="75" y="106"/>
                  </a:lnTo>
                  <a:lnTo>
                    <a:pt x="76" y="106"/>
                  </a:lnTo>
                  <a:lnTo>
                    <a:pt x="77" y="106"/>
                  </a:lnTo>
                  <a:lnTo>
                    <a:pt x="79" y="106"/>
                  </a:lnTo>
                  <a:lnTo>
                    <a:pt x="82" y="107"/>
                  </a:lnTo>
                  <a:lnTo>
                    <a:pt x="83" y="109"/>
                  </a:lnTo>
                  <a:lnTo>
                    <a:pt x="87" y="110"/>
                  </a:lnTo>
                  <a:lnTo>
                    <a:pt x="88" y="110"/>
                  </a:lnTo>
                  <a:lnTo>
                    <a:pt x="89" y="109"/>
                  </a:lnTo>
                  <a:lnTo>
                    <a:pt x="92" y="109"/>
                  </a:lnTo>
                  <a:lnTo>
                    <a:pt x="94" y="110"/>
                  </a:lnTo>
                  <a:lnTo>
                    <a:pt x="95" y="110"/>
                  </a:lnTo>
                  <a:lnTo>
                    <a:pt x="98" y="109"/>
                  </a:lnTo>
                  <a:lnTo>
                    <a:pt x="99" y="109"/>
                  </a:lnTo>
                  <a:lnTo>
                    <a:pt x="104" y="109"/>
                  </a:lnTo>
                  <a:lnTo>
                    <a:pt x="106" y="110"/>
                  </a:lnTo>
                  <a:lnTo>
                    <a:pt x="110" y="113"/>
                  </a:lnTo>
                  <a:lnTo>
                    <a:pt x="111" y="116"/>
                  </a:lnTo>
                  <a:lnTo>
                    <a:pt x="112" y="117"/>
                  </a:lnTo>
                  <a:lnTo>
                    <a:pt x="116" y="119"/>
                  </a:lnTo>
                  <a:lnTo>
                    <a:pt x="121" y="122"/>
                  </a:lnTo>
                  <a:lnTo>
                    <a:pt x="123" y="122"/>
                  </a:lnTo>
                  <a:lnTo>
                    <a:pt x="125" y="121"/>
                  </a:lnTo>
                  <a:lnTo>
                    <a:pt x="127" y="121"/>
                  </a:lnTo>
                  <a:lnTo>
                    <a:pt x="129" y="121"/>
                  </a:lnTo>
                  <a:lnTo>
                    <a:pt x="127" y="122"/>
                  </a:lnTo>
                  <a:lnTo>
                    <a:pt x="125" y="122"/>
                  </a:lnTo>
                  <a:lnTo>
                    <a:pt x="123" y="123"/>
                  </a:lnTo>
                  <a:lnTo>
                    <a:pt x="121" y="123"/>
                  </a:lnTo>
                  <a:lnTo>
                    <a:pt x="118" y="122"/>
                  </a:lnTo>
                  <a:lnTo>
                    <a:pt x="116" y="121"/>
                  </a:lnTo>
                  <a:lnTo>
                    <a:pt x="111" y="118"/>
                  </a:lnTo>
                  <a:lnTo>
                    <a:pt x="110" y="116"/>
                  </a:lnTo>
                  <a:lnTo>
                    <a:pt x="109" y="115"/>
                  </a:lnTo>
                  <a:lnTo>
                    <a:pt x="105" y="111"/>
                  </a:lnTo>
                  <a:lnTo>
                    <a:pt x="104" y="110"/>
                  </a:lnTo>
                  <a:lnTo>
                    <a:pt x="99" y="110"/>
                  </a:lnTo>
                  <a:lnTo>
                    <a:pt x="98" y="110"/>
                  </a:lnTo>
                  <a:lnTo>
                    <a:pt x="95" y="110"/>
                  </a:lnTo>
                  <a:lnTo>
                    <a:pt x="94" y="110"/>
                  </a:lnTo>
                  <a:lnTo>
                    <a:pt x="92" y="110"/>
                  </a:lnTo>
                  <a:lnTo>
                    <a:pt x="91" y="110"/>
                  </a:lnTo>
                  <a:lnTo>
                    <a:pt x="88" y="111"/>
                  </a:lnTo>
                  <a:lnTo>
                    <a:pt x="86" y="111"/>
                  </a:lnTo>
                  <a:lnTo>
                    <a:pt x="83" y="110"/>
                  </a:lnTo>
                  <a:lnTo>
                    <a:pt x="80" y="109"/>
                  </a:lnTo>
                  <a:lnTo>
                    <a:pt x="79" y="107"/>
                  </a:lnTo>
                  <a:lnTo>
                    <a:pt x="77" y="107"/>
                  </a:lnTo>
                  <a:lnTo>
                    <a:pt x="76" y="107"/>
                  </a:lnTo>
                  <a:lnTo>
                    <a:pt x="75" y="107"/>
                  </a:lnTo>
                  <a:lnTo>
                    <a:pt x="74" y="106"/>
                  </a:lnTo>
                  <a:lnTo>
                    <a:pt x="73" y="105"/>
                  </a:lnTo>
                  <a:lnTo>
                    <a:pt x="71" y="105"/>
                  </a:lnTo>
                  <a:lnTo>
                    <a:pt x="69" y="105"/>
                  </a:lnTo>
                  <a:lnTo>
                    <a:pt x="65" y="105"/>
                  </a:lnTo>
                  <a:lnTo>
                    <a:pt x="63" y="105"/>
                  </a:lnTo>
                  <a:lnTo>
                    <a:pt x="59" y="105"/>
                  </a:lnTo>
                  <a:lnTo>
                    <a:pt x="57" y="105"/>
                  </a:lnTo>
                  <a:lnTo>
                    <a:pt x="51" y="101"/>
                  </a:lnTo>
                  <a:lnTo>
                    <a:pt x="47" y="101"/>
                  </a:lnTo>
                  <a:lnTo>
                    <a:pt x="46" y="101"/>
                  </a:lnTo>
                  <a:lnTo>
                    <a:pt x="50" y="113"/>
                  </a:lnTo>
                  <a:lnTo>
                    <a:pt x="53" y="129"/>
                  </a:lnTo>
                  <a:lnTo>
                    <a:pt x="55" y="129"/>
                  </a:lnTo>
                  <a:lnTo>
                    <a:pt x="57" y="128"/>
                  </a:lnTo>
                  <a:lnTo>
                    <a:pt x="56" y="129"/>
                  </a:lnTo>
                  <a:lnTo>
                    <a:pt x="55" y="129"/>
                  </a:lnTo>
                  <a:lnTo>
                    <a:pt x="55" y="130"/>
                  </a:lnTo>
                  <a:lnTo>
                    <a:pt x="56" y="130"/>
                  </a:lnTo>
                  <a:lnTo>
                    <a:pt x="57" y="131"/>
                  </a:lnTo>
                  <a:lnTo>
                    <a:pt x="56" y="131"/>
                  </a:lnTo>
                  <a:lnTo>
                    <a:pt x="53" y="133"/>
                  </a:lnTo>
                  <a:lnTo>
                    <a:pt x="58" y="146"/>
                  </a:lnTo>
                  <a:lnTo>
                    <a:pt x="70" y="200"/>
                  </a:lnTo>
                  <a:lnTo>
                    <a:pt x="73" y="211"/>
                  </a:lnTo>
                  <a:lnTo>
                    <a:pt x="75" y="215"/>
                  </a:lnTo>
                  <a:lnTo>
                    <a:pt x="79" y="221"/>
                  </a:lnTo>
                  <a:lnTo>
                    <a:pt x="80" y="224"/>
                  </a:lnTo>
                  <a:lnTo>
                    <a:pt x="83" y="226"/>
                  </a:lnTo>
                  <a:lnTo>
                    <a:pt x="86" y="228"/>
                  </a:lnTo>
                  <a:lnTo>
                    <a:pt x="92" y="231"/>
                  </a:lnTo>
                  <a:lnTo>
                    <a:pt x="95" y="232"/>
                  </a:lnTo>
                  <a:lnTo>
                    <a:pt x="110" y="235"/>
                  </a:lnTo>
                  <a:lnTo>
                    <a:pt x="118" y="236"/>
                  </a:lnTo>
                  <a:lnTo>
                    <a:pt x="129" y="238"/>
                  </a:lnTo>
                  <a:lnTo>
                    <a:pt x="128" y="240"/>
                  </a:lnTo>
                  <a:lnTo>
                    <a:pt x="121" y="238"/>
                  </a:lnTo>
                  <a:lnTo>
                    <a:pt x="121" y="241"/>
                  </a:lnTo>
                  <a:lnTo>
                    <a:pt x="129" y="242"/>
                  </a:lnTo>
                  <a:lnTo>
                    <a:pt x="129" y="248"/>
                  </a:lnTo>
                  <a:lnTo>
                    <a:pt x="128" y="250"/>
                  </a:lnTo>
                  <a:lnTo>
                    <a:pt x="127" y="255"/>
                  </a:lnTo>
                  <a:lnTo>
                    <a:pt x="125" y="258"/>
                  </a:lnTo>
                  <a:lnTo>
                    <a:pt x="125" y="259"/>
                  </a:lnTo>
                  <a:lnTo>
                    <a:pt x="125" y="261"/>
                  </a:lnTo>
                  <a:lnTo>
                    <a:pt x="127" y="261"/>
                  </a:lnTo>
                  <a:lnTo>
                    <a:pt x="128" y="261"/>
                  </a:lnTo>
                  <a:lnTo>
                    <a:pt x="129" y="260"/>
                  </a:lnTo>
                  <a:lnTo>
                    <a:pt x="130" y="260"/>
                  </a:lnTo>
                  <a:lnTo>
                    <a:pt x="131" y="259"/>
                  </a:lnTo>
                  <a:lnTo>
                    <a:pt x="131" y="258"/>
                  </a:lnTo>
                  <a:lnTo>
                    <a:pt x="133" y="256"/>
                  </a:lnTo>
                  <a:lnTo>
                    <a:pt x="134" y="254"/>
                  </a:lnTo>
                  <a:lnTo>
                    <a:pt x="135" y="252"/>
                  </a:lnTo>
                  <a:lnTo>
                    <a:pt x="139" y="250"/>
                  </a:lnTo>
                  <a:lnTo>
                    <a:pt x="141" y="250"/>
                  </a:lnTo>
                  <a:lnTo>
                    <a:pt x="147" y="250"/>
                  </a:lnTo>
                  <a:lnTo>
                    <a:pt x="149" y="250"/>
                  </a:lnTo>
                  <a:lnTo>
                    <a:pt x="149" y="252"/>
                  </a:lnTo>
                  <a:lnTo>
                    <a:pt x="151" y="252"/>
                  </a:lnTo>
                  <a:lnTo>
                    <a:pt x="154" y="253"/>
                  </a:lnTo>
                  <a:lnTo>
                    <a:pt x="156" y="253"/>
                  </a:lnTo>
                  <a:lnTo>
                    <a:pt x="170" y="252"/>
                  </a:lnTo>
                  <a:lnTo>
                    <a:pt x="171" y="252"/>
                  </a:lnTo>
                  <a:lnTo>
                    <a:pt x="174" y="253"/>
                  </a:lnTo>
                  <a:lnTo>
                    <a:pt x="174" y="254"/>
                  </a:lnTo>
                  <a:lnTo>
                    <a:pt x="177" y="254"/>
                  </a:lnTo>
                  <a:lnTo>
                    <a:pt x="180" y="255"/>
                  </a:lnTo>
                  <a:lnTo>
                    <a:pt x="182" y="255"/>
                  </a:lnTo>
                  <a:lnTo>
                    <a:pt x="183" y="255"/>
                  </a:lnTo>
                  <a:lnTo>
                    <a:pt x="184" y="255"/>
                  </a:lnTo>
                  <a:lnTo>
                    <a:pt x="186" y="256"/>
                  </a:lnTo>
                  <a:lnTo>
                    <a:pt x="192" y="259"/>
                  </a:lnTo>
                  <a:lnTo>
                    <a:pt x="201" y="262"/>
                  </a:lnTo>
                  <a:lnTo>
                    <a:pt x="202" y="264"/>
                  </a:lnTo>
                  <a:lnTo>
                    <a:pt x="206" y="265"/>
                  </a:lnTo>
                  <a:lnTo>
                    <a:pt x="208" y="265"/>
                  </a:lnTo>
                  <a:lnTo>
                    <a:pt x="210" y="265"/>
                  </a:lnTo>
                  <a:lnTo>
                    <a:pt x="216" y="265"/>
                  </a:lnTo>
                  <a:lnTo>
                    <a:pt x="223" y="266"/>
                  </a:lnTo>
                  <a:lnTo>
                    <a:pt x="228" y="266"/>
                  </a:lnTo>
                  <a:lnTo>
                    <a:pt x="230" y="266"/>
                  </a:lnTo>
                  <a:lnTo>
                    <a:pt x="240" y="266"/>
                  </a:lnTo>
                  <a:lnTo>
                    <a:pt x="250" y="266"/>
                  </a:lnTo>
                  <a:lnTo>
                    <a:pt x="254" y="266"/>
                  </a:lnTo>
                  <a:lnTo>
                    <a:pt x="254" y="265"/>
                  </a:lnTo>
                  <a:lnTo>
                    <a:pt x="255" y="265"/>
                  </a:lnTo>
                  <a:lnTo>
                    <a:pt x="255" y="266"/>
                  </a:lnTo>
                  <a:lnTo>
                    <a:pt x="264" y="265"/>
                  </a:lnTo>
                  <a:lnTo>
                    <a:pt x="278" y="265"/>
                  </a:lnTo>
                  <a:lnTo>
                    <a:pt x="281" y="265"/>
                  </a:lnTo>
                  <a:lnTo>
                    <a:pt x="285" y="265"/>
                  </a:lnTo>
                  <a:lnTo>
                    <a:pt x="289" y="266"/>
                  </a:lnTo>
                  <a:lnTo>
                    <a:pt x="296" y="268"/>
                  </a:lnTo>
                  <a:lnTo>
                    <a:pt x="299" y="267"/>
                  </a:lnTo>
                  <a:lnTo>
                    <a:pt x="300" y="268"/>
                  </a:lnTo>
                  <a:lnTo>
                    <a:pt x="299" y="271"/>
                  </a:lnTo>
                  <a:lnTo>
                    <a:pt x="301" y="271"/>
                  </a:lnTo>
                  <a:lnTo>
                    <a:pt x="301" y="270"/>
                  </a:lnTo>
                  <a:lnTo>
                    <a:pt x="302" y="268"/>
                  </a:lnTo>
                  <a:lnTo>
                    <a:pt x="301" y="262"/>
                  </a:lnTo>
                  <a:lnTo>
                    <a:pt x="302" y="264"/>
                  </a:lnTo>
                  <a:lnTo>
                    <a:pt x="303" y="270"/>
                  </a:lnTo>
                  <a:lnTo>
                    <a:pt x="307" y="268"/>
                  </a:lnTo>
                  <a:lnTo>
                    <a:pt x="309" y="268"/>
                  </a:lnTo>
                  <a:lnTo>
                    <a:pt x="311" y="268"/>
                  </a:lnTo>
                  <a:lnTo>
                    <a:pt x="313" y="270"/>
                  </a:lnTo>
                  <a:lnTo>
                    <a:pt x="318" y="270"/>
                  </a:lnTo>
                  <a:lnTo>
                    <a:pt x="320" y="271"/>
                  </a:lnTo>
                  <a:lnTo>
                    <a:pt x="323" y="271"/>
                  </a:lnTo>
                  <a:lnTo>
                    <a:pt x="324" y="271"/>
                  </a:lnTo>
                  <a:lnTo>
                    <a:pt x="325" y="271"/>
                  </a:lnTo>
                  <a:lnTo>
                    <a:pt x="327" y="272"/>
                  </a:lnTo>
                  <a:lnTo>
                    <a:pt x="335" y="273"/>
                  </a:lnTo>
                  <a:lnTo>
                    <a:pt x="338" y="274"/>
                  </a:lnTo>
                  <a:lnTo>
                    <a:pt x="339" y="274"/>
                  </a:lnTo>
                  <a:lnTo>
                    <a:pt x="343" y="277"/>
                  </a:lnTo>
                  <a:lnTo>
                    <a:pt x="344" y="278"/>
                  </a:lnTo>
                  <a:lnTo>
                    <a:pt x="345" y="277"/>
                  </a:lnTo>
                  <a:lnTo>
                    <a:pt x="347" y="277"/>
                  </a:lnTo>
                  <a:lnTo>
                    <a:pt x="348" y="278"/>
                  </a:lnTo>
                  <a:lnTo>
                    <a:pt x="350" y="279"/>
                  </a:lnTo>
                  <a:lnTo>
                    <a:pt x="354" y="279"/>
                  </a:lnTo>
                  <a:lnTo>
                    <a:pt x="357" y="279"/>
                  </a:lnTo>
                  <a:lnTo>
                    <a:pt x="365" y="282"/>
                  </a:lnTo>
                  <a:lnTo>
                    <a:pt x="366" y="283"/>
                  </a:lnTo>
                  <a:lnTo>
                    <a:pt x="366" y="284"/>
                  </a:lnTo>
                  <a:lnTo>
                    <a:pt x="367" y="283"/>
                  </a:lnTo>
                  <a:lnTo>
                    <a:pt x="369" y="284"/>
                  </a:lnTo>
                  <a:lnTo>
                    <a:pt x="369" y="285"/>
                  </a:lnTo>
                  <a:lnTo>
                    <a:pt x="374" y="288"/>
                  </a:lnTo>
                  <a:lnTo>
                    <a:pt x="377" y="289"/>
                  </a:lnTo>
                  <a:lnTo>
                    <a:pt x="379" y="294"/>
                  </a:lnTo>
                  <a:lnTo>
                    <a:pt x="380" y="296"/>
                  </a:lnTo>
                  <a:lnTo>
                    <a:pt x="381" y="298"/>
                  </a:lnTo>
                  <a:lnTo>
                    <a:pt x="380" y="301"/>
                  </a:lnTo>
                  <a:lnTo>
                    <a:pt x="381" y="301"/>
                  </a:lnTo>
                  <a:lnTo>
                    <a:pt x="381" y="300"/>
                  </a:lnTo>
                  <a:lnTo>
                    <a:pt x="381" y="298"/>
                  </a:lnTo>
                  <a:lnTo>
                    <a:pt x="381" y="296"/>
                  </a:lnTo>
                  <a:lnTo>
                    <a:pt x="384" y="288"/>
                  </a:lnTo>
                  <a:lnTo>
                    <a:pt x="385" y="288"/>
                  </a:lnTo>
                  <a:lnTo>
                    <a:pt x="385" y="289"/>
                  </a:lnTo>
                  <a:lnTo>
                    <a:pt x="385" y="290"/>
                  </a:lnTo>
                  <a:lnTo>
                    <a:pt x="381" y="297"/>
                  </a:lnTo>
                  <a:lnTo>
                    <a:pt x="384" y="298"/>
                  </a:lnTo>
                  <a:lnTo>
                    <a:pt x="387" y="290"/>
                  </a:lnTo>
                  <a:lnTo>
                    <a:pt x="390" y="289"/>
                  </a:lnTo>
                  <a:lnTo>
                    <a:pt x="391" y="288"/>
                  </a:lnTo>
                  <a:lnTo>
                    <a:pt x="387" y="292"/>
                  </a:lnTo>
                  <a:lnTo>
                    <a:pt x="389" y="294"/>
                  </a:lnTo>
                  <a:lnTo>
                    <a:pt x="390" y="292"/>
                  </a:lnTo>
                  <a:lnTo>
                    <a:pt x="391" y="294"/>
                  </a:lnTo>
                  <a:lnTo>
                    <a:pt x="391" y="295"/>
                  </a:lnTo>
                  <a:lnTo>
                    <a:pt x="392" y="296"/>
                  </a:lnTo>
                  <a:lnTo>
                    <a:pt x="391" y="302"/>
                  </a:lnTo>
                  <a:lnTo>
                    <a:pt x="392" y="302"/>
                  </a:lnTo>
                  <a:lnTo>
                    <a:pt x="396" y="304"/>
                  </a:lnTo>
                  <a:lnTo>
                    <a:pt x="397" y="304"/>
                  </a:lnTo>
                  <a:lnTo>
                    <a:pt x="398" y="303"/>
                  </a:lnTo>
                  <a:lnTo>
                    <a:pt x="401" y="301"/>
                  </a:lnTo>
                  <a:lnTo>
                    <a:pt x="402" y="300"/>
                  </a:lnTo>
                  <a:lnTo>
                    <a:pt x="402" y="298"/>
                  </a:lnTo>
                  <a:lnTo>
                    <a:pt x="401" y="294"/>
                  </a:lnTo>
                  <a:lnTo>
                    <a:pt x="402" y="294"/>
                  </a:lnTo>
                  <a:lnTo>
                    <a:pt x="403" y="298"/>
                  </a:lnTo>
                  <a:lnTo>
                    <a:pt x="404" y="298"/>
                  </a:lnTo>
                  <a:lnTo>
                    <a:pt x="408" y="298"/>
                  </a:lnTo>
                  <a:lnTo>
                    <a:pt x="410" y="297"/>
                  </a:lnTo>
                  <a:lnTo>
                    <a:pt x="410" y="296"/>
                  </a:lnTo>
                  <a:lnTo>
                    <a:pt x="412" y="296"/>
                  </a:lnTo>
                  <a:lnTo>
                    <a:pt x="412" y="297"/>
                  </a:lnTo>
                  <a:lnTo>
                    <a:pt x="414" y="297"/>
                  </a:lnTo>
                  <a:lnTo>
                    <a:pt x="413" y="286"/>
                  </a:lnTo>
                  <a:lnTo>
                    <a:pt x="416" y="285"/>
                  </a:lnTo>
                  <a:lnTo>
                    <a:pt x="418" y="286"/>
                  </a:lnTo>
                  <a:lnTo>
                    <a:pt x="419" y="289"/>
                  </a:lnTo>
                  <a:lnTo>
                    <a:pt x="420" y="296"/>
                  </a:lnTo>
                  <a:lnTo>
                    <a:pt x="437" y="294"/>
                  </a:lnTo>
                  <a:lnTo>
                    <a:pt x="444" y="296"/>
                  </a:lnTo>
                  <a:lnTo>
                    <a:pt x="456" y="319"/>
                  </a:lnTo>
                  <a:lnTo>
                    <a:pt x="456" y="320"/>
                  </a:lnTo>
                  <a:lnTo>
                    <a:pt x="457" y="321"/>
                  </a:lnTo>
                  <a:lnTo>
                    <a:pt x="458" y="322"/>
                  </a:lnTo>
                  <a:lnTo>
                    <a:pt x="457" y="324"/>
                  </a:lnTo>
                  <a:lnTo>
                    <a:pt x="456" y="322"/>
                  </a:lnTo>
                  <a:lnTo>
                    <a:pt x="455" y="321"/>
                  </a:lnTo>
                  <a:lnTo>
                    <a:pt x="455" y="322"/>
                  </a:lnTo>
                  <a:lnTo>
                    <a:pt x="456" y="326"/>
                  </a:lnTo>
                  <a:lnTo>
                    <a:pt x="456" y="327"/>
                  </a:lnTo>
                  <a:lnTo>
                    <a:pt x="456" y="328"/>
                  </a:lnTo>
                  <a:lnTo>
                    <a:pt x="457" y="330"/>
                  </a:lnTo>
                  <a:lnTo>
                    <a:pt x="460" y="332"/>
                  </a:lnTo>
                  <a:lnTo>
                    <a:pt x="460" y="333"/>
                  </a:lnTo>
                  <a:lnTo>
                    <a:pt x="461" y="334"/>
                  </a:lnTo>
                  <a:lnTo>
                    <a:pt x="462" y="333"/>
                  </a:lnTo>
                  <a:lnTo>
                    <a:pt x="463" y="332"/>
                  </a:lnTo>
                  <a:lnTo>
                    <a:pt x="464" y="333"/>
                  </a:lnTo>
                  <a:lnTo>
                    <a:pt x="463" y="333"/>
                  </a:lnTo>
                  <a:lnTo>
                    <a:pt x="463" y="334"/>
                  </a:lnTo>
                  <a:lnTo>
                    <a:pt x="462" y="334"/>
                  </a:lnTo>
                  <a:lnTo>
                    <a:pt x="462" y="336"/>
                  </a:lnTo>
                  <a:lnTo>
                    <a:pt x="462" y="337"/>
                  </a:lnTo>
                  <a:lnTo>
                    <a:pt x="463" y="337"/>
                  </a:lnTo>
                  <a:lnTo>
                    <a:pt x="464" y="338"/>
                  </a:lnTo>
                  <a:lnTo>
                    <a:pt x="464" y="337"/>
                  </a:lnTo>
                  <a:lnTo>
                    <a:pt x="466" y="337"/>
                  </a:lnTo>
                  <a:lnTo>
                    <a:pt x="466" y="337"/>
                  </a:lnTo>
                  <a:lnTo>
                    <a:pt x="472" y="348"/>
                  </a:lnTo>
                  <a:lnTo>
                    <a:pt x="480" y="365"/>
                  </a:lnTo>
                  <a:lnTo>
                    <a:pt x="479" y="36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62" name="Freeform 2340">
              <a:extLst>
                <a:ext uri="{FF2B5EF4-FFF2-40B4-BE49-F238E27FC236}">
                  <a16:creationId xmlns:a16="http://schemas.microsoft.com/office/drawing/2014/main" id="{38FD6CFF-8732-A1EC-E645-0D84F9D33E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4951" y="1558926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63" name="Line 2341">
              <a:extLst>
                <a:ext uri="{FF2B5EF4-FFF2-40B4-BE49-F238E27FC236}">
                  <a16:creationId xmlns:a16="http://schemas.microsoft.com/office/drawing/2014/main" id="{4060A723-2EF7-7A26-C1B6-45D26E5A56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38901" y="1444626"/>
              <a:ext cx="0" cy="4763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64" name="Freeform 2342">
              <a:extLst>
                <a:ext uri="{FF2B5EF4-FFF2-40B4-BE49-F238E27FC236}">
                  <a16:creationId xmlns:a16="http://schemas.microsoft.com/office/drawing/2014/main" id="{D471F5BB-E90E-D139-6C49-CEF33C6A68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2676" y="1598613"/>
              <a:ext cx="19050" cy="15875"/>
            </a:xfrm>
            <a:custGeom>
              <a:avLst/>
              <a:gdLst>
                <a:gd name="T0" fmla="*/ 2 w 12"/>
                <a:gd name="T1" fmla="*/ 10 h 10"/>
                <a:gd name="T2" fmla="*/ 0 w 12"/>
                <a:gd name="T3" fmla="*/ 7 h 10"/>
                <a:gd name="T4" fmla="*/ 2 w 12"/>
                <a:gd name="T5" fmla="*/ 6 h 10"/>
                <a:gd name="T6" fmla="*/ 5 w 12"/>
                <a:gd name="T7" fmla="*/ 5 h 10"/>
                <a:gd name="T8" fmla="*/ 7 w 12"/>
                <a:gd name="T9" fmla="*/ 4 h 10"/>
                <a:gd name="T10" fmla="*/ 8 w 12"/>
                <a:gd name="T11" fmla="*/ 2 h 10"/>
                <a:gd name="T12" fmla="*/ 10 w 12"/>
                <a:gd name="T13" fmla="*/ 1 h 10"/>
                <a:gd name="T14" fmla="*/ 11 w 12"/>
                <a:gd name="T15" fmla="*/ 0 h 10"/>
                <a:gd name="T16" fmla="*/ 12 w 12"/>
                <a:gd name="T17" fmla="*/ 0 h 10"/>
                <a:gd name="T18" fmla="*/ 12 w 12"/>
                <a:gd name="T19" fmla="*/ 1 h 10"/>
                <a:gd name="T20" fmla="*/ 12 w 12"/>
                <a:gd name="T21" fmla="*/ 2 h 10"/>
                <a:gd name="T22" fmla="*/ 12 w 12"/>
                <a:gd name="T23" fmla="*/ 4 h 10"/>
                <a:gd name="T24" fmla="*/ 8 w 12"/>
                <a:gd name="T25" fmla="*/ 5 h 10"/>
                <a:gd name="T26" fmla="*/ 6 w 12"/>
                <a:gd name="T27" fmla="*/ 6 h 10"/>
                <a:gd name="T28" fmla="*/ 2 w 12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0">
                  <a:moveTo>
                    <a:pt x="2" y="10"/>
                  </a:moveTo>
                  <a:lnTo>
                    <a:pt x="0" y="7"/>
                  </a:lnTo>
                  <a:lnTo>
                    <a:pt x="2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8" y="2"/>
                  </a:lnTo>
                  <a:lnTo>
                    <a:pt x="10" y="1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8" y="5"/>
                  </a:lnTo>
                  <a:lnTo>
                    <a:pt x="6" y="6"/>
                  </a:lnTo>
                  <a:lnTo>
                    <a:pt x="2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65" name="Freeform 2343">
              <a:extLst>
                <a:ext uri="{FF2B5EF4-FFF2-40B4-BE49-F238E27FC236}">
                  <a16:creationId xmlns:a16="http://schemas.microsoft.com/office/drawing/2014/main" id="{8E927732-C7F5-834D-DCDE-F14E95052C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7501" y="1693863"/>
              <a:ext cx="31750" cy="25400"/>
            </a:xfrm>
            <a:custGeom>
              <a:avLst/>
              <a:gdLst>
                <a:gd name="T0" fmla="*/ 2 w 20"/>
                <a:gd name="T1" fmla="*/ 16 h 16"/>
                <a:gd name="T2" fmla="*/ 5 w 20"/>
                <a:gd name="T3" fmla="*/ 14 h 16"/>
                <a:gd name="T4" fmla="*/ 6 w 20"/>
                <a:gd name="T5" fmla="*/ 13 h 16"/>
                <a:gd name="T6" fmla="*/ 7 w 20"/>
                <a:gd name="T7" fmla="*/ 13 h 16"/>
                <a:gd name="T8" fmla="*/ 8 w 20"/>
                <a:gd name="T9" fmla="*/ 14 h 16"/>
                <a:gd name="T10" fmla="*/ 10 w 20"/>
                <a:gd name="T11" fmla="*/ 14 h 16"/>
                <a:gd name="T12" fmla="*/ 10 w 20"/>
                <a:gd name="T13" fmla="*/ 13 h 16"/>
                <a:gd name="T14" fmla="*/ 11 w 20"/>
                <a:gd name="T15" fmla="*/ 12 h 16"/>
                <a:gd name="T16" fmla="*/ 12 w 20"/>
                <a:gd name="T17" fmla="*/ 11 h 16"/>
                <a:gd name="T18" fmla="*/ 13 w 20"/>
                <a:gd name="T19" fmla="*/ 8 h 16"/>
                <a:gd name="T20" fmla="*/ 16 w 20"/>
                <a:gd name="T21" fmla="*/ 5 h 16"/>
                <a:gd name="T22" fmla="*/ 17 w 20"/>
                <a:gd name="T23" fmla="*/ 2 h 16"/>
                <a:gd name="T24" fmla="*/ 18 w 20"/>
                <a:gd name="T25" fmla="*/ 1 h 16"/>
                <a:gd name="T26" fmla="*/ 20 w 20"/>
                <a:gd name="T27" fmla="*/ 1 h 16"/>
                <a:gd name="T28" fmla="*/ 19 w 20"/>
                <a:gd name="T29" fmla="*/ 1 h 16"/>
                <a:gd name="T30" fmla="*/ 18 w 20"/>
                <a:gd name="T31" fmla="*/ 0 h 16"/>
                <a:gd name="T32" fmla="*/ 17 w 20"/>
                <a:gd name="T33" fmla="*/ 0 h 16"/>
                <a:gd name="T34" fmla="*/ 16 w 20"/>
                <a:gd name="T35" fmla="*/ 0 h 16"/>
                <a:gd name="T36" fmla="*/ 14 w 20"/>
                <a:gd name="T37" fmla="*/ 1 h 16"/>
                <a:gd name="T38" fmla="*/ 13 w 20"/>
                <a:gd name="T39" fmla="*/ 1 h 16"/>
                <a:gd name="T40" fmla="*/ 11 w 20"/>
                <a:gd name="T41" fmla="*/ 6 h 16"/>
                <a:gd name="T42" fmla="*/ 8 w 20"/>
                <a:gd name="T43" fmla="*/ 7 h 16"/>
                <a:gd name="T44" fmla="*/ 7 w 20"/>
                <a:gd name="T45" fmla="*/ 7 h 16"/>
                <a:gd name="T46" fmla="*/ 6 w 20"/>
                <a:gd name="T47" fmla="*/ 7 h 16"/>
                <a:gd name="T48" fmla="*/ 4 w 20"/>
                <a:gd name="T49" fmla="*/ 7 h 16"/>
                <a:gd name="T50" fmla="*/ 2 w 20"/>
                <a:gd name="T51" fmla="*/ 8 h 16"/>
                <a:gd name="T52" fmla="*/ 1 w 20"/>
                <a:gd name="T53" fmla="*/ 10 h 16"/>
                <a:gd name="T54" fmla="*/ 0 w 20"/>
                <a:gd name="T55" fmla="*/ 11 h 16"/>
                <a:gd name="T56" fmla="*/ 0 w 20"/>
                <a:gd name="T57" fmla="*/ 13 h 16"/>
                <a:gd name="T58" fmla="*/ 0 w 20"/>
                <a:gd name="T59" fmla="*/ 14 h 16"/>
                <a:gd name="T60" fmla="*/ 1 w 20"/>
                <a:gd name="T61" fmla="*/ 16 h 16"/>
                <a:gd name="T62" fmla="*/ 2 w 20"/>
                <a:gd name="T6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" h="16">
                  <a:moveTo>
                    <a:pt x="2" y="16"/>
                  </a:moveTo>
                  <a:lnTo>
                    <a:pt x="5" y="14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8" y="14"/>
                  </a:lnTo>
                  <a:lnTo>
                    <a:pt x="10" y="14"/>
                  </a:lnTo>
                  <a:lnTo>
                    <a:pt x="10" y="13"/>
                  </a:lnTo>
                  <a:lnTo>
                    <a:pt x="11" y="12"/>
                  </a:lnTo>
                  <a:lnTo>
                    <a:pt x="12" y="11"/>
                  </a:lnTo>
                  <a:lnTo>
                    <a:pt x="13" y="8"/>
                  </a:lnTo>
                  <a:lnTo>
                    <a:pt x="16" y="5"/>
                  </a:lnTo>
                  <a:lnTo>
                    <a:pt x="17" y="2"/>
                  </a:lnTo>
                  <a:lnTo>
                    <a:pt x="18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4" y="1"/>
                  </a:lnTo>
                  <a:lnTo>
                    <a:pt x="13" y="1"/>
                  </a:lnTo>
                  <a:lnTo>
                    <a:pt x="11" y="6"/>
                  </a:lnTo>
                  <a:lnTo>
                    <a:pt x="8" y="7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2" y="8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2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66" name="Freeform 2344">
              <a:extLst>
                <a:ext uri="{FF2B5EF4-FFF2-40B4-BE49-F238E27FC236}">
                  <a16:creationId xmlns:a16="http://schemas.microsoft.com/office/drawing/2014/main" id="{592871EE-4839-B9A4-CDC3-176F1AFE8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114" y="1687513"/>
              <a:ext cx="9525" cy="9525"/>
            </a:xfrm>
            <a:custGeom>
              <a:avLst/>
              <a:gdLst>
                <a:gd name="T0" fmla="*/ 6 w 6"/>
                <a:gd name="T1" fmla="*/ 6 h 6"/>
                <a:gd name="T2" fmla="*/ 6 w 6"/>
                <a:gd name="T3" fmla="*/ 5 h 6"/>
                <a:gd name="T4" fmla="*/ 5 w 6"/>
                <a:gd name="T5" fmla="*/ 5 h 6"/>
                <a:gd name="T6" fmla="*/ 3 w 6"/>
                <a:gd name="T7" fmla="*/ 5 h 6"/>
                <a:gd name="T8" fmla="*/ 3 w 6"/>
                <a:gd name="T9" fmla="*/ 4 h 6"/>
                <a:gd name="T10" fmla="*/ 4 w 6"/>
                <a:gd name="T11" fmla="*/ 4 h 6"/>
                <a:gd name="T12" fmla="*/ 5 w 6"/>
                <a:gd name="T13" fmla="*/ 5 h 6"/>
                <a:gd name="T14" fmla="*/ 6 w 6"/>
                <a:gd name="T15" fmla="*/ 4 h 6"/>
                <a:gd name="T16" fmla="*/ 6 w 6"/>
                <a:gd name="T17" fmla="*/ 3 h 6"/>
                <a:gd name="T18" fmla="*/ 3 w 6"/>
                <a:gd name="T19" fmla="*/ 2 h 6"/>
                <a:gd name="T20" fmla="*/ 2 w 6"/>
                <a:gd name="T21" fmla="*/ 4 h 6"/>
                <a:gd name="T22" fmla="*/ 2 w 6"/>
                <a:gd name="T23" fmla="*/ 3 h 6"/>
                <a:gd name="T24" fmla="*/ 2 w 6"/>
                <a:gd name="T25" fmla="*/ 2 h 6"/>
                <a:gd name="T26" fmla="*/ 2 w 6"/>
                <a:gd name="T27" fmla="*/ 0 h 6"/>
                <a:gd name="T28" fmla="*/ 0 w 6"/>
                <a:gd name="T29" fmla="*/ 2 h 6"/>
                <a:gd name="T30" fmla="*/ 0 w 6"/>
                <a:gd name="T31" fmla="*/ 4 h 6"/>
                <a:gd name="T32" fmla="*/ 0 w 6"/>
                <a:gd name="T33" fmla="*/ 5 h 6"/>
                <a:gd name="T34" fmla="*/ 0 w 6"/>
                <a:gd name="T35" fmla="*/ 5 h 6"/>
                <a:gd name="T36" fmla="*/ 3 w 6"/>
                <a:gd name="T37" fmla="*/ 5 h 6"/>
                <a:gd name="T38" fmla="*/ 5 w 6"/>
                <a:gd name="T39" fmla="*/ 6 h 6"/>
                <a:gd name="T40" fmla="*/ 6 w 6"/>
                <a:gd name="T4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6" y="5"/>
                  </a:lnTo>
                  <a:lnTo>
                    <a:pt x="5" y="5"/>
                  </a:lnTo>
                  <a:lnTo>
                    <a:pt x="3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3" y="2"/>
                  </a:lnTo>
                  <a:lnTo>
                    <a:pt x="2" y="4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5"/>
                  </a:lnTo>
                  <a:lnTo>
                    <a:pt x="3" y="5"/>
                  </a:lnTo>
                  <a:lnTo>
                    <a:pt x="5" y="6"/>
                  </a:lnTo>
                  <a:lnTo>
                    <a:pt x="6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67" name="Freeform 2345">
              <a:extLst>
                <a:ext uri="{FF2B5EF4-FFF2-40B4-BE49-F238E27FC236}">
                  <a16:creationId xmlns:a16="http://schemas.microsoft.com/office/drawing/2014/main" id="{81DC92F4-284D-0FFE-6BB3-6027B1B4F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9564" y="1714501"/>
              <a:ext cx="6350" cy="7938"/>
            </a:xfrm>
            <a:custGeom>
              <a:avLst/>
              <a:gdLst>
                <a:gd name="T0" fmla="*/ 3 w 4"/>
                <a:gd name="T1" fmla="*/ 5 h 5"/>
                <a:gd name="T2" fmla="*/ 4 w 4"/>
                <a:gd name="T3" fmla="*/ 4 h 5"/>
                <a:gd name="T4" fmla="*/ 4 w 4"/>
                <a:gd name="T5" fmla="*/ 3 h 5"/>
                <a:gd name="T6" fmla="*/ 4 w 4"/>
                <a:gd name="T7" fmla="*/ 1 h 5"/>
                <a:gd name="T8" fmla="*/ 3 w 4"/>
                <a:gd name="T9" fmla="*/ 1 h 5"/>
                <a:gd name="T10" fmla="*/ 1 w 4"/>
                <a:gd name="T11" fmla="*/ 0 h 5"/>
                <a:gd name="T12" fmla="*/ 1 w 4"/>
                <a:gd name="T13" fmla="*/ 1 h 5"/>
                <a:gd name="T14" fmla="*/ 0 w 4"/>
                <a:gd name="T15" fmla="*/ 3 h 5"/>
                <a:gd name="T16" fmla="*/ 1 w 4"/>
                <a:gd name="T17" fmla="*/ 3 h 5"/>
                <a:gd name="T18" fmla="*/ 1 w 4"/>
                <a:gd name="T19" fmla="*/ 4 h 5"/>
                <a:gd name="T20" fmla="*/ 3 w 4"/>
                <a:gd name="T21" fmla="*/ 5 h 5"/>
                <a:gd name="T22" fmla="*/ 3 w 4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" h="5">
                  <a:moveTo>
                    <a:pt x="3" y="5"/>
                  </a:moveTo>
                  <a:lnTo>
                    <a:pt x="4" y="4"/>
                  </a:lnTo>
                  <a:lnTo>
                    <a:pt x="4" y="3"/>
                  </a:lnTo>
                  <a:lnTo>
                    <a:pt x="4" y="1"/>
                  </a:lnTo>
                  <a:lnTo>
                    <a:pt x="3" y="1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4"/>
                  </a:lnTo>
                  <a:lnTo>
                    <a:pt x="3" y="5"/>
                  </a:lnTo>
                  <a:lnTo>
                    <a:pt x="3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68" name="Freeform 2346">
              <a:extLst>
                <a:ext uri="{FF2B5EF4-FFF2-40B4-BE49-F238E27FC236}">
                  <a16:creationId xmlns:a16="http://schemas.microsoft.com/office/drawing/2014/main" id="{BAA3E0C8-25BC-A775-2887-092397A7D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064" y="1751013"/>
              <a:ext cx="112713" cy="36513"/>
            </a:xfrm>
            <a:custGeom>
              <a:avLst/>
              <a:gdLst>
                <a:gd name="T0" fmla="*/ 35 w 71"/>
                <a:gd name="T1" fmla="*/ 23 h 23"/>
                <a:gd name="T2" fmla="*/ 39 w 71"/>
                <a:gd name="T3" fmla="*/ 22 h 23"/>
                <a:gd name="T4" fmla="*/ 42 w 71"/>
                <a:gd name="T5" fmla="*/ 17 h 23"/>
                <a:gd name="T6" fmla="*/ 48 w 71"/>
                <a:gd name="T7" fmla="*/ 15 h 23"/>
                <a:gd name="T8" fmla="*/ 54 w 71"/>
                <a:gd name="T9" fmla="*/ 13 h 23"/>
                <a:gd name="T10" fmla="*/ 71 w 71"/>
                <a:gd name="T11" fmla="*/ 11 h 23"/>
                <a:gd name="T12" fmla="*/ 70 w 71"/>
                <a:gd name="T13" fmla="*/ 9 h 23"/>
                <a:gd name="T14" fmla="*/ 54 w 71"/>
                <a:gd name="T15" fmla="*/ 10 h 23"/>
                <a:gd name="T16" fmla="*/ 42 w 71"/>
                <a:gd name="T17" fmla="*/ 9 h 23"/>
                <a:gd name="T18" fmla="*/ 35 w 71"/>
                <a:gd name="T19" fmla="*/ 10 h 23"/>
                <a:gd name="T20" fmla="*/ 30 w 71"/>
                <a:gd name="T21" fmla="*/ 9 h 23"/>
                <a:gd name="T22" fmla="*/ 24 w 71"/>
                <a:gd name="T23" fmla="*/ 6 h 23"/>
                <a:gd name="T24" fmla="*/ 16 w 71"/>
                <a:gd name="T25" fmla="*/ 3 h 23"/>
                <a:gd name="T26" fmla="*/ 6 w 71"/>
                <a:gd name="T27" fmla="*/ 1 h 23"/>
                <a:gd name="T28" fmla="*/ 3 w 71"/>
                <a:gd name="T29" fmla="*/ 0 h 23"/>
                <a:gd name="T30" fmla="*/ 0 w 71"/>
                <a:gd name="T31" fmla="*/ 23 h 23"/>
                <a:gd name="T32" fmla="*/ 13 w 71"/>
                <a:gd name="T33" fmla="*/ 23 h 23"/>
                <a:gd name="T34" fmla="*/ 25 w 71"/>
                <a:gd name="T35" fmla="*/ 23 h 23"/>
                <a:gd name="T36" fmla="*/ 31 w 71"/>
                <a:gd name="T37" fmla="*/ 23 h 23"/>
                <a:gd name="T38" fmla="*/ 34 w 71"/>
                <a:gd name="T39" fmla="*/ 19 h 23"/>
                <a:gd name="T40" fmla="*/ 36 w 71"/>
                <a:gd name="T41" fmla="*/ 21 h 23"/>
                <a:gd name="T42" fmla="*/ 35 w 71"/>
                <a:gd name="T4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23">
                  <a:moveTo>
                    <a:pt x="35" y="23"/>
                  </a:moveTo>
                  <a:lnTo>
                    <a:pt x="39" y="22"/>
                  </a:lnTo>
                  <a:lnTo>
                    <a:pt x="42" y="17"/>
                  </a:lnTo>
                  <a:lnTo>
                    <a:pt x="48" y="15"/>
                  </a:lnTo>
                  <a:lnTo>
                    <a:pt x="54" y="13"/>
                  </a:lnTo>
                  <a:lnTo>
                    <a:pt x="71" y="11"/>
                  </a:lnTo>
                  <a:lnTo>
                    <a:pt x="70" y="9"/>
                  </a:lnTo>
                  <a:lnTo>
                    <a:pt x="54" y="10"/>
                  </a:lnTo>
                  <a:lnTo>
                    <a:pt x="42" y="9"/>
                  </a:lnTo>
                  <a:lnTo>
                    <a:pt x="35" y="10"/>
                  </a:lnTo>
                  <a:lnTo>
                    <a:pt x="30" y="9"/>
                  </a:lnTo>
                  <a:lnTo>
                    <a:pt x="24" y="6"/>
                  </a:lnTo>
                  <a:lnTo>
                    <a:pt x="16" y="3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23"/>
                  </a:lnTo>
                  <a:lnTo>
                    <a:pt x="13" y="23"/>
                  </a:lnTo>
                  <a:lnTo>
                    <a:pt x="25" y="23"/>
                  </a:lnTo>
                  <a:lnTo>
                    <a:pt x="31" y="23"/>
                  </a:lnTo>
                  <a:lnTo>
                    <a:pt x="34" y="19"/>
                  </a:lnTo>
                  <a:lnTo>
                    <a:pt x="36" y="21"/>
                  </a:lnTo>
                  <a:lnTo>
                    <a:pt x="35" y="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69" name="Freeform 2347">
              <a:extLst>
                <a:ext uri="{FF2B5EF4-FFF2-40B4-BE49-F238E27FC236}">
                  <a16:creationId xmlns:a16="http://schemas.microsoft.com/office/drawing/2014/main" id="{1E95029A-C942-B0A1-696B-4C657EC6C4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2089" y="1600201"/>
              <a:ext cx="6350" cy="6350"/>
            </a:xfrm>
            <a:custGeom>
              <a:avLst/>
              <a:gdLst>
                <a:gd name="T0" fmla="*/ 0 w 4"/>
                <a:gd name="T1" fmla="*/ 4 h 4"/>
                <a:gd name="T2" fmla="*/ 1 w 4"/>
                <a:gd name="T3" fmla="*/ 4 h 4"/>
                <a:gd name="T4" fmla="*/ 4 w 4"/>
                <a:gd name="T5" fmla="*/ 1 h 4"/>
                <a:gd name="T6" fmla="*/ 4 w 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1" y="4"/>
                  </a:lnTo>
                  <a:lnTo>
                    <a:pt x="4" y="1"/>
                  </a:lnTo>
                  <a:lnTo>
                    <a:pt x="4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70" name="Freeform 2348">
              <a:extLst>
                <a:ext uri="{FF2B5EF4-FFF2-40B4-BE49-F238E27FC236}">
                  <a16:creationId xmlns:a16="http://schemas.microsoft.com/office/drawing/2014/main" id="{ADB17E26-7E92-4209-7D17-AB7E6BB6E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6326" y="1614488"/>
              <a:ext cx="7938" cy="63500"/>
            </a:xfrm>
            <a:custGeom>
              <a:avLst/>
              <a:gdLst>
                <a:gd name="T0" fmla="*/ 4 w 5"/>
                <a:gd name="T1" fmla="*/ 40 h 40"/>
                <a:gd name="T2" fmla="*/ 2 w 5"/>
                <a:gd name="T3" fmla="*/ 38 h 40"/>
                <a:gd name="T4" fmla="*/ 0 w 5"/>
                <a:gd name="T5" fmla="*/ 34 h 40"/>
                <a:gd name="T6" fmla="*/ 2 w 5"/>
                <a:gd name="T7" fmla="*/ 30 h 40"/>
                <a:gd name="T8" fmla="*/ 0 w 5"/>
                <a:gd name="T9" fmla="*/ 26 h 40"/>
                <a:gd name="T10" fmla="*/ 0 w 5"/>
                <a:gd name="T11" fmla="*/ 22 h 40"/>
                <a:gd name="T12" fmla="*/ 0 w 5"/>
                <a:gd name="T13" fmla="*/ 18 h 40"/>
                <a:gd name="T14" fmla="*/ 0 w 5"/>
                <a:gd name="T15" fmla="*/ 14 h 40"/>
                <a:gd name="T16" fmla="*/ 0 w 5"/>
                <a:gd name="T17" fmla="*/ 9 h 40"/>
                <a:gd name="T18" fmla="*/ 2 w 5"/>
                <a:gd name="T19" fmla="*/ 4 h 40"/>
                <a:gd name="T20" fmla="*/ 3 w 5"/>
                <a:gd name="T21" fmla="*/ 2 h 40"/>
                <a:gd name="T22" fmla="*/ 3 w 5"/>
                <a:gd name="T23" fmla="*/ 0 h 40"/>
                <a:gd name="T24" fmla="*/ 4 w 5"/>
                <a:gd name="T25" fmla="*/ 0 h 40"/>
                <a:gd name="T26" fmla="*/ 5 w 5"/>
                <a:gd name="T27" fmla="*/ 1 h 40"/>
                <a:gd name="T28" fmla="*/ 5 w 5"/>
                <a:gd name="T29" fmla="*/ 2 h 40"/>
                <a:gd name="T30" fmla="*/ 4 w 5"/>
                <a:gd name="T31" fmla="*/ 6 h 40"/>
                <a:gd name="T32" fmla="*/ 3 w 5"/>
                <a:gd name="T33" fmla="*/ 9 h 40"/>
                <a:gd name="T34" fmla="*/ 3 w 5"/>
                <a:gd name="T35" fmla="*/ 10 h 40"/>
                <a:gd name="T36" fmla="*/ 3 w 5"/>
                <a:gd name="T37" fmla="*/ 13 h 40"/>
                <a:gd name="T38" fmla="*/ 3 w 5"/>
                <a:gd name="T39" fmla="*/ 15 h 40"/>
                <a:gd name="T40" fmla="*/ 4 w 5"/>
                <a:gd name="T41" fmla="*/ 19 h 40"/>
                <a:gd name="T42" fmla="*/ 4 w 5"/>
                <a:gd name="T43" fmla="*/ 21 h 40"/>
                <a:gd name="T44" fmla="*/ 4 w 5"/>
                <a:gd name="T45" fmla="*/ 25 h 40"/>
                <a:gd name="T46" fmla="*/ 4 w 5"/>
                <a:gd name="T47" fmla="*/ 30 h 40"/>
                <a:gd name="T48" fmla="*/ 4 w 5"/>
                <a:gd name="T49" fmla="*/ 34 h 40"/>
                <a:gd name="T50" fmla="*/ 4 w 5"/>
                <a:gd name="T51" fmla="*/ 38 h 40"/>
                <a:gd name="T52" fmla="*/ 4 w 5"/>
                <a:gd name="T5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" h="40">
                  <a:moveTo>
                    <a:pt x="4" y="40"/>
                  </a:moveTo>
                  <a:lnTo>
                    <a:pt x="2" y="38"/>
                  </a:lnTo>
                  <a:lnTo>
                    <a:pt x="0" y="34"/>
                  </a:lnTo>
                  <a:lnTo>
                    <a:pt x="2" y="30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9"/>
                  </a:lnTo>
                  <a:lnTo>
                    <a:pt x="2" y="4"/>
                  </a:lnTo>
                  <a:lnTo>
                    <a:pt x="3" y="2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1"/>
                  </a:lnTo>
                  <a:lnTo>
                    <a:pt x="5" y="2"/>
                  </a:lnTo>
                  <a:lnTo>
                    <a:pt x="4" y="6"/>
                  </a:lnTo>
                  <a:lnTo>
                    <a:pt x="3" y="9"/>
                  </a:lnTo>
                  <a:lnTo>
                    <a:pt x="3" y="10"/>
                  </a:lnTo>
                  <a:lnTo>
                    <a:pt x="3" y="13"/>
                  </a:lnTo>
                  <a:lnTo>
                    <a:pt x="3" y="15"/>
                  </a:lnTo>
                  <a:lnTo>
                    <a:pt x="4" y="19"/>
                  </a:lnTo>
                  <a:lnTo>
                    <a:pt x="4" y="21"/>
                  </a:lnTo>
                  <a:lnTo>
                    <a:pt x="4" y="25"/>
                  </a:lnTo>
                  <a:lnTo>
                    <a:pt x="4" y="30"/>
                  </a:lnTo>
                  <a:lnTo>
                    <a:pt x="4" y="34"/>
                  </a:lnTo>
                  <a:lnTo>
                    <a:pt x="4" y="38"/>
                  </a:lnTo>
                  <a:lnTo>
                    <a:pt x="4" y="4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71" name="Freeform 2349">
              <a:extLst>
                <a:ext uri="{FF2B5EF4-FFF2-40B4-BE49-F238E27FC236}">
                  <a16:creationId xmlns:a16="http://schemas.microsoft.com/office/drawing/2014/main" id="{634C82CF-8FB3-8C85-6686-9603989DE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5789" y="1720851"/>
              <a:ext cx="9525" cy="9525"/>
            </a:xfrm>
            <a:custGeom>
              <a:avLst/>
              <a:gdLst>
                <a:gd name="T0" fmla="*/ 3 w 6"/>
                <a:gd name="T1" fmla="*/ 6 h 6"/>
                <a:gd name="T2" fmla="*/ 3 w 6"/>
                <a:gd name="T3" fmla="*/ 3 h 6"/>
                <a:gd name="T4" fmla="*/ 5 w 6"/>
                <a:gd name="T5" fmla="*/ 1 h 6"/>
                <a:gd name="T6" fmla="*/ 6 w 6"/>
                <a:gd name="T7" fmla="*/ 1 h 6"/>
                <a:gd name="T8" fmla="*/ 6 w 6"/>
                <a:gd name="T9" fmla="*/ 0 h 6"/>
                <a:gd name="T10" fmla="*/ 4 w 6"/>
                <a:gd name="T11" fmla="*/ 1 h 6"/>
                <a:gd name="T12" fmla="*/ 2 w 6"/>
                <a:gd name="T13" fmla="*/ 2 h 6"/>
                <a:gd name="T14" fmla="*/ 0 w 6"/>
                <a:gd name="T15" fmla="*/ 3 h 6"/>
                <a:gd name="T16" fmla="*/ 0 w 6"/>
                <a:gd name="T17" fmla="*/ 5 h 6"/>
                <a:gd name="T18" fmla="*/ 2 w 6"/>
                <a:gd name="T19" fmla="*/ 6 h 6"/>
                <a:gd name="T20" fmla="*/ 3 w 6"/>
                <a:gd name="T2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6">
                  <a:moveTo>
                    <a:pt x="3" y="6"/>
                  </a:moveTo>
                  <a:lnTo>
                    <a:pt x="3" y="3"/>
                  </a:lnTo>
                  <a:lnTo>
                    <a:pt x="5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2" y="6"/>
                  </a:lnTo>
                  <a:lnTo>
                    <a:pt x="3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72" name="Line 2350">
              <a:extLst>
                <a:ext uri="{FF2B5EF4-FFF2-40B4-BE49-F238E27FC236}">
                  <a16:creationId xmlns:a16="http://schemas.microsoft.com/office/drawing/2014/main" id="{C55B1337-50CA-E5F6-80DE-4F8AB7D5AE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33989" y="1644651"/>
              <a:ext cx="1588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73" name="Freeform 2351">
              <a:extLst>
                <a:ext uri="{FF2B5EF4-FFF2-40B4-BE49-F238E27FC236}">
                  <a16:creationId xmlns:a16="http://schemas.microsoft.com/office/drawing/2014/main" id="{C5CC25DE-74C8-78BA-BD47-85C78731A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9451" y="1992313"/>
              <a:ext cx="4763" cy="3175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0 h 2"/>
                <a:gd name="T4" fmla="*/ 2 w 3"/>
                <a:gd name="T5" fmla="*/ 0 h 2"/>
                <a:gd name="T6" fmla="*/ 0 w 3"/>
                <a:gd name="T7" fmla="*/ 0 h 2"/>
                <a:gd name="T8" fmla="*/ 0 w 3"/>
                <a:gd name="T9" fmla="*/ 1 h 2"/>
                <a:gd name="T10" fmla="*/ 2 w 3"/>
                <a:gd name="T11" fmla="*/ 1 h 2"/>
                <a:gd name="T12" fmla="*/ 3 w 3"/>
                <a:gd name="T13" fmla="*/ 2 h 2"/>
                <a:gd name="T14" fmla="*/ 3 w 3"/>
                <a:gd name="T1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2"/>
                  </a:lnTo>
                  <a:lnTo>
                    <a:pt x="3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74" name="Freeform 2352">
              <a:extLst>
                <a:ext uri="{FF2B5EF4-FFF2-40B4-BE49-F238E27FC236}">
                  <a16:creationId xmlns:a16="http://schemas.microsoft.com/office/drawing/2014/main" id="{D8C8758F-4025-2DC2-ACE5-58C8587C31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0564" y="1435101"/>
              <a:ext cx="190500" cy="361950"/>
            </a:xfrm>
            <a:custGeom>
              <a:avLst/>
              <a:gdLst>
                <a:gd name="T0" fmla="*/ 108 w 120"/>
                <a:gd name="T1" fmla="*/ 193 h 228"/>
                <a:gd name="T2" fmla="*/ 103 w 120"/>
                <a:gd name="T3" fmla="*/ 192 h 228"/>
                <a:gd name="T4" fmla="*/ 101 w 120"/>
                <a:gd name="T5" fmla="*/ 197 h 228"/>
                <a:gd name="T6" fmla="*/ 111 w 120"/>
                <a:gd name="T7" fmla="*/ 211 h 228"/>
                <a:gd name="T8" fmla="*/ 111 w 120"/>
                <a:gd name="T9" fmla="*/ 222 h 228"/>
                <a:gd name="T10" fmla="*/ 103 w 120"/>
                <a:gd name="T11" fmla="*/ 215 h 228"/>
                <a:gd name="T12" fmla="*/ 107 w 120"/>
                <a:gd name="T13" fmla="*/ 224 h 228"/>
                <a:gd name="T14" fmla="*/ 103 w 120"/>
                <a:gd name="T15" fmla="*/ 228 h 228"/>
                <a:gd name="T16" fmla="*/ 101 w 120"/>
                <a:gd name="T17" fmla="*/ 214 h 228"/>
                <a:gd name="T18" fmla="*/ 97 w 120"/>
                <a:gd name="T19" fmla="*/ 191 h 228"/>
                <a:gd name="T20" fmla="*/ 83 w 120"/>
                <a:gd name="T21" fmla="*/ 187 h 228"/>
                <a:gd name="T22" fmla="*/ 65 w 120"/>
                <a:gd name="T23" fmla="*/ 182 h 228"/>
                <a:gd name="T24" fmla="*/ 54 w 120"/>
                <a:gd name="T25" fmla="*/ 179 h 228"/>
                <a:gd name="T26" fmla="*/ 34 w 120"/>
                <a:gd name="T27" fmla="*/ 164 h 228"/>
                <a:gd name="T28" fmla="*/ 26 w 120"/>
                <a:gd name="T29" fmla="*/ 156 h 228"/>
                <a:gd name="T30" fmla="*/ 23 w 120"/>
                <a:gd name="T31" fmla="*/ 159 h 228"/>
                <a:gd name="T32" fmla="*/ 20 w 120"/>
                <a:gd name="T33" fmla="*/ 158 h 228"/>
                <a:gd name="T34" fmla="*/ 22 w 120"/>
                <a:gd name="T35" fmla="*/ 155 h 228"/>
                <a:gd name="T36" fmla="*/ 26 w 120"/>
                <a:gd name="T37" fmla="*/ 155 h 228"/>
                <a:gd name="T38" fmla="*/ 28 w 120"/>
                <a:gd name="T39" fmla="*/ 150 h 228"/>
                <a:gd name="T40" fmla="*/ 20 w 120"/>
                <a:gd name="T41" fmla="*/ 117 h 228"/>
                <a:gd name="T42" fmla="*/ 6 w 120"/>
                <a:gd name="T43" fmla="*/ 116 h 228"/>
                <a:gd name="T44" fmla="*/ 16 w 120"/>
                <a:gd name="T45" fmla="*/ 110 h 228"/>
                <a:gd name="T46" fmla="*/ 19 w 120"/>
                <a:gd name="T47" fmla="*/ 108 h 228"/>
                <a:gd name="T48" fmla="*/ 17 w 120"/>
                <a:gd name="T49" fmla="*/ 89 h 228"/>
                <a:gd name="T50" fmla="*/ 13 w 120"/>
                <a:gd name="T51" fmla="*/ 78 h 228"/>
                <a:gd name="T52" fmla="*/ 11 w 120"/>
                <a:gd name="T53" fmla="*/ 85 h 228"/>
                <a:gd name="T54" fmla="*/ 0 w 120"/>
                <a:gd name="T55" fmla="*/ 77 h 228"/>
                <a:gd name="T56" fmla="*/ 12 w 120"/>
                <a:gd name="T57" fmla="*/ 73 h 228"/>
                <a:gd name="T58" fmla="*/ 17 w 120"/>
                <a:gd name="T59" fmla="*/ 75 h 228"/>
                <a:gd name="T60" fmla="*/ 19 w 120"/>
                <a:gd name="T61" fmla="*/ 68 h 228"/>
                <a:gd name="T62" fmla="*/ 19 w 120"/>
                <a:gd name="T63" fmla="*/ 63 h 228"/>
                <a:gd name="T64" fmla="*/ 16 w 120"/>
                <a:gd name="T65" fmla="*/ 62 h 228"/>
                <a:gd name="T66" fmla="*/ 10 w 120"/>
                <a:gd name="T67" fmla="*/ 67 h 228"/>
                <a:gd name="T68" fmla="*/ 2 w 120"/>
                <a:gd name="T69" fmla="*/ 66 h 228"/>
                <a:gd name="T70" fmla="*/ 11 w 120"/>
                <a:gd name="T71" fmla="*/ 64 h 228"/>
                <a:gd name="T72" fmla="*/ 13 w 120"/>
                <a:gd name="T73" fmla="*/ 61 h 228"/>
                <a:gd name="T74" fmla="*/ 10 w 120"/>
                <a:gd name="T75" fmla="*/ 58 h 228"/>
                <a:gd name="T76" fmla="*/ 5 w 120"/>
                <a:gd name="T77" fmla="*/ 60 h 228"/>
                <a:gd name="T78" fmla="*/ 7 w 120"/>
                <a:gd name="T79" fmla="*/ 57 h 228"/>
                <a:gd name="T80" fmla="*/ 6 w 120"/>
                <a:gd name="T81" fmla="*/ 52 h 228"/>
                <a:gd name="T82" fmla="*/ 13 w 120"/>
                <a:gd name="T83" fmla="*/ 38 h 228"/>
                <a:gd name="T84" fmla="*/ 20 w 120"/>
                <a:gd name="T85" fmla="*/ 13 h 228"/>
                <a:gd name="T86" fmla="*/ 24 w 120"/>
                <a:gd name="T87" fmla="*/ 6 h 228"/>
                <a:gd name="T88" fmla="*/ 30 w 120"/>
                <a:gd name="T89" fmla="*/ 10 h 228"/>
                <a:gd name="T90" fmla="*/ 35 w 120"/>
                <a:gd name="T91" fmla="*/ 14 h 228"/>
                <a:gd name="T92" fmla="*/ 34 w 120"/>
                <a:gd name="T93" fmla="*/ 9 h 228"/>
                <a:gd name="T94" fmla="*/ 30 w 120"/>
                <a:gd name="T95" fmla="*/ 7 h 228"/>
                <a:gd name="T96" fmla="*/ 31 w 120"/>
                <a:gd name="T97" fmla="*/ 1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0" h="228">
                  <a:moveTo>
                    <a:pt x="120" y="198"/>
                  </a:moveTo>
                  <a:lnTo>
                    <a:pt x="108" y="193"/>
                  </a:lnTo>
                  <a:lnTo>
                    <a:pt x="105" y="193"/>
                  </a:lnTo>
                  <a:lnTo>
                    <a:pt x="103" y="192"/>
                  </a:lnTo>
                  <a:lnTo>
                    <a:pt x="102" y="193"/>
                  </a:lnTo>
                  <a:lnTo>
                    <a:pt x="101" y="197"/>
                  </a:lnTo>
                  <a:lnTo>
                    <a:pt x="103" y="211"/>
                  </a:lnTo>
                  <a:lnTo>
                    <a:pt x="111" y="211"/>
                  </a:lnTo>
                  <a:lnTo>
                    <a:pt x="113" y="222"/>
                  </a:lnTo>
                  <a:lnTo>
                    <a:pt x="111" y="222"/>
                  </a:lnTo>
                  <a:lnTo>
                    <a:pt x="108" y="215"/>
                  </a:lnTo>
                  <a:lnTo>
                    <a:pt x="103" y="215"/>
                  </a:lnTo>
                  <a:lnTo>
                    <a:pt x="105" y="224"/>
                  </a:lnTo>
                  <a:lnTo>
                    <a:pt x="107" y="224"/>
                  </a:lnTo>
                  <a:lnTo>
                    <a:pt x="108" y="228"/>
                  </a:lnTo>
                  <a:lnTo>
                    <a:pt x="103" y="228"/>
                  </a:lnTo>
                  <a:lnTo>
                    <a:pt x="101" y="224"/>
                  </a:lnTo>
                  <a:lnTo>
                    <a:pt x="101" y="214"/>
                  </a:lnTo>
                  <a:lnTo>
                    <a:pt x="99" y="194"/>
                  </a:lnTo>
                  <a:lnTo>
                    <a:pt x="97" y="191"/>
                  </a:lnTo>
                  <a:lnTo>
                    <a:pt x="88" y="188"/>
                  </a:lnTo>
                  <a:lnTo>
                    <a:pt x="83" y="187"/>
                  </a:lnTo>
                  <a:lnTo>
                    <a:pt x="73" y="187"/>
                  </a:lnTo>
                  <a:lnTo>
                    <a:pt x="65" y="182"/>
                  </a:lnTo>
                  <a:lnTo>
                    <a:pt x="60" y="182"/>
                  </a:lnTo>
                  <a:lnTo>
                    <a:pt x="54" y="179"/>
                  </a:lnTo>
                  <a:lnTo>
                    <a:pt x="37" y="168"/>
                  </a:lnTo>
                  <a:lnTo>
                    <a:pt x="34" y="164"/>
                  </a:lnTo>
                  <a:lnTo>
                    <a:pt x="28" y="156"/>
                  </a:lnTo>
                  <a:lnTo>
                    <a:pt x="26" y="156"/>
                  </a:lnTo>
                  <a:lnTo>
                    <a:pt x="24" y="158"/>
                  </a:lnTo>
                  <a:lnTo>
                    <a:pt x="23" y="159"/>
                  </a:lnTo>
                  <a:lnTo>
                    <a:pt x="22" y="159"/>
                  </a:lnTo>
                  <a:lnTo>
                    <a:pt x="20" y="158"/>
                  </a:lnTo>
                  <a:lnTo>
                    <a:pt x="20" y="157"/>
                  </a:lnTo>
                  <a:lnTo>
                    <a:pt x="22" y="155"/>
                  </a:lnTo>
                  <a:lnTo>
                    <a:pt x="24" y="155"/>
                  </a:lnTo>
                  <a:lnTo>
                    <a:pt x="26" y="155"/>
                  </a:lnTo>
                  <a:lnTo>
                    <a:pt x="28" y="153"/>
                  </a:lnTo>
                  <a:lnTo>
                    <a:pt x="28" y="150"/>
                  </a:lnTo>
                  <a:lnTo>
                    <a:pt x="28" y="145"/>
                  </a:lnTo>
                  <a:lnTo>
                    <a:pt x="20" y="117"/>
                  </a:lnTo>
                  <a:lnTo>
                    <a:pt x="7" y="117"/>
                  </a:lnTo>
                  <a:lnTo>
                    <a:pt x="6" y="116"/>
                  </a:lnTo>
                  <a:lnTo>
                    <a:pt x="16" y="115"/>
                  </a:lnTo>
                  <a:lnTo>
                    <a:pt x="16" y="110"/>
                  </a:lnTo>
                  <a:lnTo>
                    <a:pt x="17" y="109"/>
                  </a:lnTo>
                  <a:lnTo>
                    <a:pt x="19" y="108"/>
                  </a:lnTo>
                  <a:lnTo>
                    <a:pt x="17" y="98"/>
                  </a:lnTo>
                  <a:lnTo>
                    <a:pt x="17" y="89"/>
                  </a:lnTo>
                  <a:lnTo>
                    <a:pt x="17" y="78"/>
                  </a:lnTo>
                  <a:lnTo>
                    <a:pt x="13" y="78"/>
                  </a:lnTo>
                  <a:lnTo>
                    <a:pt x="13" y="85"/>
                  </a:lnTo>
                  <a:lnTo>
                    <a:pt x="11" y="85"/>
                  </a:lnTo>
                  <a:lnTo>
                    <a:pt x="10" y="75"/>
                  </a:lnTo>
                  <a:lnTo>
                    <a:pt x="0" y="77"/>
                  </a:lnTo>
                  <a:lnTo>
                    <a:pt x="0" y="74"/>
                  </a:lnTo>
                  <a:lnTo>
                    <a:pt x="12" y="73"/>
                  </a:lnTo>
                  <a:lnTo>
                    <a:pt x="13" y="77"/>
                  </a:lnTo>
                  <a:lnTo>
                    <a:pt x="17" y="75"/>
                  </a:lnTo>
                  <a:lnTo>
                    <a:pt x="18" y="71"/>
                  </a:lnTo>
                  <a:lnTo>
                    <a:pt x="19" y="68"/>
                  </a:lnTo>
                  <a:lnTo>
                    <a:pt x="22" y="66"/>
                  </a:lnTo>
                  <a:lnTo>
                    <a:pt x="19" y="63"/>
                  </a:lnTo>
                  <a:lnTo>
                    <a:pt x="18" y="62"/>
                  </a:lnTo>
                  <a:lnTo>
                    <a:pt x="16" y="62"/>
                  </a:lnTo>
                  <a:lnTo>
                    <a:pt x="14" y="66"/>
                  </a:lnTo>
                  <a:lnTo>
                    <a:pt x="10" y="67"/>
                  </a:lnTo>
                  <a:lnTo>
                    <a:pt x="2" y="68"/>
                  </a:lnTo>
                  <a:lnTo>
                    <a:pt x="2" y="66"/>
                  </a:lnTo>
                  <a:lnTo>
                    <a:pt x="5" y="66"/>
                  </a:lnTo>
                  <a:lnTo>
                    <a:pt x="11" y="64"/>
                  </a:lnTo>
                  <a:lnTo>
                    <a:pt x="13" y="63"/>
                  </a:lnTo>
                  <a:lnTo>
                    <a:pt x="13" y="61"/>
                  </a:lnTo>
                  <a:lnTo>
                    <a:pt x="12" y="58"/>
                  </a:lnTo>
                  <a:lnTo>
                    <a:pt x="10" y="58"/>
                  </a:lnTo>
                  <a:lnTo>
                    <a:pt x="7" y="60"/>
                  </a:lnTo>
                  <a:lnTo>
                    <a:pt x="5" y="60"/>
                  </a:lnTo>
                  <a:lnTo>
                    <a:pt x="6" y="57"/>
                  </a:lnTo>
                  <a:lnTo>
                    <a:pt x="7" y="57"/>
                  </a:lnTo>
                  <a:lnTo>
                    <a:pt x="8" y="56"/>
                  </a:lnTo>
                  <a:lnTo>
                    <a:pt x="6" y="52"/>
                  </a:lnTo>
                  <a:lnTo>
                    <a:pt x="6" y="51"/>
                  </a:lnTo>
                  <a:lnTo>
                    <a:pt x="13" y="38"/>
                  </a:lnTo>
                  <a:lnTo>
                    <a:pt x="17" y="27"/>
                  </a:lnTo>
                  <a:lnTo>
                    <a:pt x="20" y="13"/>
                  </a:lnTo>
                  <a:lnTo>
                    <a:pt x="22" y="7"/>
                  </a:lnTo>
                  <a:lnTo>
                    <a:pt x="24" y="6"/>
                  </a:lnTo>
                  <a:lnTo>
                    <a:pt x="28" y="9"/>
                  </a:lnTo>
                  <a:lnTo>
                    <a:pt x="30" y="10"/>
                  </a:lnTo>
                  <a:lnTo>
                    <a:pt x="34" y="13"/>
                  </a:lnTo>
                  <a:lnTo>
                    <a:pt x="35" y="14"/>
                  </a:lnTo>
                  <a:lnTo>
                    <a:pt x="35" y="12"/>
                  </a:lnTo>
                  <a:lnTo>
                    <a:pt x="34" y="9"/>
                  </a:lnTo>
                  <a:lnTo>
                    <a:pt x="31" y="8"/>
                  </a:lnTo>
                  <a:lnTo>
                    <a:pt x="30" y="7"/>
                  </a:lnTo>
                  <a:lnTo>
                    <a:pt x="31" y="3"/>
                  </a:lnTo>
                  <a:lnTo>
                    <a:pt x="31" y="1"/>
                  </a:lnTo>
                  <a:lnTo>
                    <a:pt x="28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75" name="Freeform 2353">
              <a:extLst>
                <a:ext uri="{FF2B5EF4-FFF2-40B4-BE49-F238E27FC236}">
                  <a16:creationId xmlns:a16="http://schemas.microsoft.com/office/drawing/2014/main" id="{86852A15-8406-672B-1EB6-5AB477D88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1389" y="1787526"/>
              <a:ext cx="6350" cy="1588"/>
            </a:xfrm>
            <a:custGeom>
              <a:avLst/>
              <a:gdLst>
                <a:gd name="T0" fmla="*/ 1 w 4"/>
                <a:gd name="T1" fmla="*/ 1 h 1"/>
                <a:gd name="T2" fmla="*/ 2 w 4"/>
                <a:gd name="T3" fmla="*/ 1 h 1"/>
                <a:gd name="T4" fmla="*/ 4 w 4"/>
                <a:gd name="T5" fmla="*/ 0 h 1"/>
                <a:gd name="T6" fmla="*/ 3 w 4"/>
                <a:gd name="T7" fmla="*/ 0 h 1"/>
                <a:gd name="T8" fmla="*/ 2 w 4"/>
                <a:gd name="T9" fmla="*/ 0 h 1"/>
                <a:gd name="T10" fmla="*/ 0 w 4"/>
                <a:gd name="T11" fmla="*/ 0 h 1"/>
                <a:gd name="T12" fmla="*/ 1 w 4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">
                  <a:moveTo>
                    <a:pt x="1" y="1"/>
                  </a:moveTo>
                  <a:lnTo>
                    <a:pt x="2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1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76" name="Freeform 2354">
              <a:extLst>
                <a:ext uri="{FF2B5EF4-FFF2-40B4-BE49-F238E27FC236}">
                  <a16:creationId xmlns:a16="http://schemas.microsoft.com/office/drawing/2014/main" id="{92425896-FEAE-1654-02EC-C40B4B79CC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801" y="1724026"/>
              <a:ext cx="3175" cy="4763"/>
            </a:xfrm>
            <a:custGeom>
              <a:avLst/>
              <a:gdLst>
                <a:gd name="T0" fmla="*/ 0 w 2"/>
                <a:gd name="T1" fmla="*/ 3 h 3"/>
                <a:gd name="T2" fmla="*/ 1 w 2"/>
                <a:gd name="T3" fmla="*/ 1 h 3"/>
                <a:gd name="T4" fmla="*/ 2 w 2"/>
                <a:gd name="T5" fmla="*/ 0 h 3"/>
                <a:gd name="T6" fmla="*/ 1 w 2"/>
                <a:gd name="T7" fmla="*/ 1 h 3"/>
                <a:gd name="T8" fmla="*/ 0 w 2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lnTo>
                    <a:pt x="1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77" name="Freeform 2355">
              <a:extLst>
                <a:ext uri="{FF2B5EF4-FFF2-40B4-BE49-F238E27FC236}">
                  <a16:creationId xmlns:a16="http://schemas.microsoft.com/office/drawing/2014/main" id="{EB833195-F59F-3F3B-0F26-B5189BDF4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9876" y="1636713"/>
              <a:ext cx="53975" cy="93663"/>
            </a:xfrm>
            <a:custGeom>
              <a:avLst/>
              <a:gdLst>
                <a:gd name="T0" fmla="*/ 16 w 34"/>
                <a:gd name="T1" fmla="*/ 59 h 59"/>
                <a:gd name="T2" fmla="*/ 17 w 34"/>
                <a:gd name="T3" fmla="*/ 56 h 59"/>
                <a:gd name="T4" fmla="*/ 16 w 34"/>
                <a:gd name="T5" fmla="*/ 55 h 59"/>
                <a:gd name="T6" fmla="*/ 18 w 34"/>
                <a:gd name="T7" fmla="*/ 55 h 59"/>
                <a:gd name="T8" fmla="*/ 18 w 34"/>
                <a:gd name="T9" fmla="*/ 53 h 59"/>
                <a:gd name="T10" fmla="*/ 16 w 34"/>
                <a:gd name="T11" fmla="*/ 50 h 59"/>
                <a:gd name="T12" fmla="*/ 20 w 34"/>
                <a:gd name="T13" fmla="*/ 44 h 59"/>
                <a:gd name="T14" fmla="*/ 24 w 34"/>
                <a:gd name="T15" fmla="*/ 46 h 59"/>
                <a:gd name="T16" fmla="*/ 26 w 34"/>
                <a:gd name="T17" fmla="*/ 40 h 59"/>
                <a:gd name="T18" fmla="*/ 25 w 34"/>
                <a:gd name="T19" fmla="*/ 38 h 59"/>
                <a:gd name="T20" fmla="*/ 30 w 34"/>
                <a:gd name="T21" fmla="*/ 36 h 59"/>
                <a:gd name="T22" fmla="*/ 32 w 34"/>
                <a:gd name="T23" fmla="*/ 37 h 59"/>
                <a:gd name="T24" fmla="*/ 31 w 34"/>
                <a:gd name="T25" fmla="*/ 31 h 59"/>
                <a:gd name="T26" fmla="*/ 28 w 34"/>
                <a:gd name="T27" fmla="*/ 30 h 59"/>
                <a:gd name="T28" fmla="*/ 26 w 34"/>
                <a:gd name="T29" fmla="*/ 25 h 59"/>
                <a:gd name="T30" fmla="*/ 29 w 34"/>
                <a:gd name="T31" fmla="*/ 26 h 59"/>
                <a:gd name="T32" fmla="*/ 30 w 34"/>
                <a:gd name="T33" fmla="*/ 24 h 59"/>
                <a:gd name="T34" fmla="*/ 26 w 34"/>
                <a:gd name="T35" fmla="*/ 24 h 59"/>
                <a:gd name="T36" fmla="*/ 26 w 34"/>
                <a:gd name="T37" fmla="*/ 20 h 59"/>
                <a:gd name="T38" fmla="*/ 22 w 34"/>
                <a:gd name="T39" fmla="*/ 11 h 59"/>
                <a:gd name="T40" fmla="*/ 17 w 34"/>
                <a:gd name="T41" fmla="*/ 6 h 59"/>
                <a:gd name="T42" fmla="*/ 14 w 34"/>
                <a:gd name="T43" fmla="*/ 6 h 59"/>
                <a:gd name="T44" fmla="*/ 18 w 34"/>
                <a:gd name="T45" fmla="*/ 8 h 59"/>
                <a:gd name="T46" fmla="*/ 20 w 34"/>
                <a:gd name="T47" fmla="*/ 10 h 59"/>
                <a:gd name="T48" fmla="*/ 22 w 34"/>
                <a:gd name="T49" fmla="*/ 13 h 59"/>
                <a:gd name="T50" fmla="*/ 22 w 34"/>
                <a:gd name="T51" fmla="*/ 16 h 59"/>
                <a:gd name="T52" fmla="*/ 19 w 34"/>
                <a:gd name="T53" fmla="*/ 19 h 59"/>
                <a:gd name="T54" fmla="*/ 16 w 34"/>
                <a:gd name="T55" fmla="*/ 20 h 59"/>
                <a:gd name="T56" fmla="*/ 16 w 34"/>
                <a:gd name="T57" fmla="*/ 23 h 59"/>
                <a:gd name="T58" fmla="*/ 18 w 34"/>
                <a:gd name="T59" fmla="*/ 26 h 59"/>
                <a:gd name="T60" fmla="*/ 22 w 34"/>
                <a:gd name="T61" fmla="*/ 31 h 59"/>
                <a:gd name="T62" fmla="*/ 24 w 34"/>
                <a:gd name="T63" fmla="*/ 35 h 59"/>
                <a:gd name="T64" fmla="*/ 23 w 34"/>
                <a:gd name="T65" fmla="*/ 37 h 59"/>
                <a:gd name="T66" fmla="*/ 20 w 34"/>
                <a:gd name="T67" fmla="*/ 40 h 59"/>
                <a:gd name="T68" fmla="*/ 20 w 34"/>
                <a:gd name="T69" fmla="*/ 43 h 59"/>
                <a:gd name="T70" fmla="*/ 17 w 34"/>
                <a:gd name="T71" fmla="*/ 41 h 59"/>
                <a:gd name="T72" fmla="*/ 16 w 34"/>
                <a:gd name="T73" fmla="*/ 43 h 59"/>
                <a:gd name="T74" fmla="*/ 13 w 34"/>
                <a:gd name="T75" fmla="*/ 44 h 59"/>
                <a:gd name="T76" fmla="*/ 8 w 34"/>
                <a:gd name="T77" fmla="*/ 44 h 59"/>
                <a:gd name="T78" fmla="*/ 6 w 34"/>
                <a:gd name="T79" fmla="*/ 42 h 59"/>
                <a:gd name="T80" fmla="*/ 4 w 34"/>
                <a:gd name="T81" fmla="*/ 41 h 59"/>
                <a:gd name="T82" fmla="*/ 0 w 34"/>
                <a:gd name="T83" fmla="*/ 47 h 59"/>
                <a:gd name="T84" fmla="*/ 2 w 34"/>
                <a:gd name="T85" fmla="*/ 48 h 59"/>
                <a:gd name="T86" fmla="*/ 7 w 34"/>
                <a:gd name="T87" fmla="*/ 47 h 59"/>
                <a:gd name="T88" fmla="*/ 8 w 34"/>
                <a:gd name="T89" fmla="*/ 50 h 59"/>
                <a:gd name="T90" fmla="*/ 11 w 34"/>
                <a:gd name="T91" fmla="*/ 54 h 59"/>
                <a:gd name="T92" fmla="*/ 8 w 34"/>
                <a:gd name="T93" fmla="*/ 54 h 59"/>
                <a:gd name="T94" fmla="*/ 8 w 34"/>
                <a:gd name="T95" fmla="*/ 56 h 59"/>
                <a:gd name="T96" fmla="*/ 13 w 34"/>
                <a:gd name="T9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4" h="59">
                  <a:moveTo>
                    <a:pt x="13" y="59"/>
                  </a:moveTo>
                  <a:lnTo>
                    <a:pt x="16" y="59"/>
                  </a:lnTo>
                  <a:lnTo>
                    <a:pt x="17" y="58"/>
                  </a:lnTo>
                  <a:lnTo>
                    <a:pt x="17" y="56"/>
                  </a:lnTo>
                  <a:lnTo>
                    <a:pt x="14" y="55"/>
                  </a:lnTo>
                  <a:lnTo>
                    <a:pt x="16" y="55"/>
                  </a:lnTo>
                  <a:lnTo>
                    <a:pt x="17" y="55"/>
                  </a:lnTo>
                  <a:lnTo>
                    <a:pt x="18" y="55"/>
                  </a:lnTo>
                  <a:lnTo>
                    <a:pt x="18" y="54"/>
                  </a:lnTo>
                  <a:lnTo>
                    <a:pt x="18" y="53"/>
                  </a:lnTo>
                  <a:lnTo>
                    <a:pt x="16" y="52"/>
                  </a:lnTo>
                  <a:lnTo>
                    <a:pt x="16" y="50"/>
                  </a:lnTo>
                  <a:lnTo>
                    <a:pt x="17" y="49"/>
                  </a:lnTo>
                  <a:lnTo>
                    <a:pt x="20" y="44"/>
                  </a:lnTo>
                  <a:lnTo>
                    <a:pt x="22" y="44"/>
                  </a:lnTo>
                  <a:lnTo>
                    <a:pt x="24" y="46"/>
                  </a:lnTo>
                  <a:lnTo>
                    <a:pt x="28" y="41"/>
                  </a:lnTo>
                  <a:lnTo>
                    <a:pt x="26" y="40"/>
                  </a:lnTo>
                  <a:lnTo>
                    <a:pt x="25" y="40"/>
                  </a:lnTo>
                  <a:lnTo>
                    <a:pt x="25" y="38"/>
                  </a:lnTo>
                  <a:lnTo>
                    <a:pt x="28" y="36"/>
                  </a:lnTo>
                  <a:lnTo>
                    <a:pt x="30" y="36"/>
                  </a:lnTo>
                  <a:lnTo>
                    <a:pt x="31" y="35"/>
                  </a:lnTo>
                  <a:lnTo>
                    <a:pt x="32" y="37"/>
                  </a:lnTo>
                  <a:lnTo>
                    <a:pt x="34" y="35"/>
                  </a:lnTo>
                  <a:lnTo>
                    <a:pt x="31" y="31"/>
                  </a:lnTo>
                  <a:lnTo>
                    <a:pt x="30" y="31"/>
                  </a:lnTo>
                  <a:lnTo>
                    <a:pt x="28" y="30"/>
                  </a:lnTo>
                  <a:lnTo>
                    <a:pt x="26" y="29"/>
                  </a:lnTo>
                  <a:lnTo>
                    <a:pt x="26" y="25"/>
                  </a:lnTo>
                  <a:lnTo>
                    <a:pt x="28" y="26"/>
                  </a:lnTo>
                  <a:lnTo>
                    <a:pt x="29" y="26"/>
                  </a:lnTo>
                  <a:lnTo>
                    <a:pt x="30" y="25"/>
                  </a:lnTo>
                  <a:lnTo>
                    <a:pt x="30" y="24"/>
                  </a:lnTo>
                  <a:lnTo>
                    <a:pt x="30" y="23"/>
                  </a:lnTo>
                  <a:lnTo>
                    <a:pt x="26" y="24"/>
                  </a:lnTo>
                  <a:lnTo>
                    <a:pt x="26" y="23"/>
                  </a:lnTo>
                  <a:lnTo>
                    <a:pt x="26" y="20"/>
                  </a:lnTo>
                  <a:lnTo>
                    <a:pt x="25" y="16"/>
                  </a:lnTo>
                  <a:lnTo>
                    <a:pt x="22" y="11"/>
                  </a:lnTo>
                  <a:lnTo>
                    <a:pt x="22" y="8"/>
                  </a:lnTo>
                  <a:lnTo>
                    <a:pt x="17" y="6"/>
                  </a:lnTo>
                  <a:lnTo>
                    <a:pt x="13" y="0"/>
                  </a:lnTo>
                  <a:lnTo>
                    <a:pt x="14" y="6"/>
                  </a:lnTo>
                  <a:lnTo>
                    <a:pt x="17" y="8"/>
                  </a:lnTo>
                  <a:lnTo>
                    <a:pt x="18" y="8"/>
                  </a:lnTo>
                  <a:lnTo>
                    <a:pt x="19" y="8"/>
                  </a:lnTo>
                  <a:lnTo>
                    <a:pt x="20" y="10"/>
                  </a:lnTo>
                  <a:lnTo>
                    <a:pt x="20" y="13"/>
                  </a:lnTo>
                  <a:lnTo>
                    <a:pt x="22" y="13"/>
                  </a:lnTo>
                  <a:lnTo>
                    <a:pt x="22" y="14"/>
                  </a:lnTo>
                  <a:lnTo>
                    <a:pt x="22" y="16"/>
                  </a:lnTo>
                  <a:lnTo>
                    <a:pt x="19" y="16"/>
                  </a:lnTo>
                  <a:lnTo>
                    <a:pt x="19" y="19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6" y="22"/>
                  </a:lnTo>
                  <a:lnTo>
                    <a:pt x="16" y="23"/>
                  </a:lnTo>
                  <a:lnTo>
                    <a:pt x="17" y="25"/>
                  </a:lnTo>
                  <a:lnTo>
                    <a:pt x="18" y="26"/>
                  </a:lnTo>
                  <a:lnTo>
                    <a:pt x="19" y="30"/>
                  </a:lnTo>
                  <a:lnTo>
                    <a:pt x="22" y="31"/>
                  </a:lnTo>
                  <a:lnTo>
                    <a:pt x="24" y="32"/>
                  </a:lnTo>
                  <a:lnTo>
                    <a:pt x="24" y="35"/>
                  </a:lnTo>
                  <a:lnTo>
                    <a:pt x="25" y="37"/>
                  </a:lnTo>
                  <a:lnTo>
                    <a:pt x="23" y="37"/>
                  </a:lnTo>
                  <a:lnTo>
                    <a:pt x="22" y="38"/>
                  </a:lnTo>
                  <a:lnTo>
                    <a:pt x="20" y="40"/>
                  </a:lnTo>
                  <a:lnTo>
                    <a:pt x="19" y="41"/>
                  </a:lnTo>
                  <a:lnTo>
                    <a:pt x="20" y="43"/>
                  </a:lnTo>
                  <a:lnTo>
                    <a:pt x="18" y="43"/>
                  </a:lnTo>
                  <a:lnTo>
                    <a:pt x="17" y="41"/>
                  </a:lnTo>
                  <a:lnTo>
                    <a:pt x="16" y="42"/>
                  </a:lnTo>
                  <a:lnTo>
                    <a:pt x="16" y="43"/>
                  </a:lnTo>
                  <a:lnTo>
                    <a:pt x="16" y="44"/>
                  </a:lnTo>
                  <a:lnTo>
                    <a:pt x="13" y="44"/>
                  </a:lnTo>
                  <a:lnTo>
                    <a:pt x="11" y="44"/>
                  </a:lnTo>
                  <a:lnTo>
                    <a:pt x="8" y="44"/>
                  </a:lnTo>
                  <a:lnTo>
                    <a:pt x="8" y="43"/>
                  </a:lnTo>
                  <a:lnTo>
                    <a:pt x="6" y="42"/>
                  </a:lnTo>
                  <a:lnTo>
                    <a:pt x="6" y="41"/>
                  </a:lnTo>
                  <a:lnTo>
                    <a:pt x="4" y="41"/>
                  </a:lnTo>
                  <a:lnTo>
                    <a:pt x="1" y="43"/>
                  </a:lnTo>
                  <a:lnTo>
                    <a:pt x="0" y="47"/>
                  </a:lnTo>
                  <a:lnTo>
                    <a:pt x="1" y="48"/>
                  </a:lnTo>
                  <a:lnTo>
                    <a:pt x="2" y="48"/>
                  </a:lnTo>
                  <a:lnTo>
                    <a:pt x="5" y="47"/>
                  </a:lnTo>
                  <a:lnTo>
                    <a:pt x="7" y="47"/>
                  </a:lnTo>
                  <a:lnTo>
                    <a:pt x="8" y="48"/>
                  </a:lnTo>
                  <a:lnTo>
                    <a:pt x="8" y="50"/>
                  </a:lnTo>
                  <a:lnTo>
                    <a:pt x="10" y="52"/>
                  </a:lnTo>
                  <a:lnTo>
                    <a:pt x="11" y="54"/>
                  </a:lnTo>
                  <a:lnTo>
                    <a:pt x="10" y="54"/>
                  </a:lnTo>
                  <a:lnTo>
                    <a:pt x="8" y="54"/>
                  </a:lnTo>
                  <a:lnTo>
                    <a:pt x="8" y="55"/>
                  </a:lnTo>
                  <a:lnTo>
                    <a:pt x="8" y="56"/>
                  </a:lnTo>
                  <a:lnTo>
                    <a:pt x="11" y="58"/>
                  </a:lnTo>
                  <a:lnTo>
                    <a:pt x="13" y="5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78" name="Freeform 2356">
              <a:extLst>
                <a:ext uri="{FF2B5EF4-FFF2-40B4-BE49-F238E27FC236}">
                  <a16:creationId xmlns:a16="http://schemas.microsoft.com/office/drawing/2014/main" id="{A958EB79-38BD-48D0-810A-74F478EA45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1939" y="1719263"/>
              <a:ext cx="20638" cy="15875"/>
            </a:xfrm>
            <a:custGeom>
              <a:avLst/>
              <a:gdLst>
                <a:gd name="T0" fmla="*/ 13 w 13"/>
                <a:gd name="T1" fmla="*/ 9 h 10"/>
                <a:gd name="T2" fmla="*/ 13 w 13"/>
                <a:gd name="T3" fmla="*/ 6 h 10"/>
                <a:gd name="T4" fmla="*/ 12 w 13"/>
                <a:gd name="T5" fmla="*/ 4 h 10"/>
                <a:gd name="T6" fmla="*/ 11 w 13"/>
                <a:gd name="T7" fmla="*/ 4 h 10"/>
                <a:gd name="T8" fmla="*/ 11 w 13"/>
                <a:gd name="T9" fmla="*/ 2 h 10"/>
                <a:gd name="T10" fmla="*/ 11 w 13"/>
                <a:gd name="T11" fmla="*/ 1 h 10"/>
                <a:gd name="T12" fmla="*/ 11 w 13"/>
                <a:gd name="T13" fmla="*/ 0 h 10"/>
                <a:gd name="T14" fmla="*/ 10 w 13"/>
                <a:gd name="T15" fmla="*/ 1 h 10"/>
                <a:gd name="T16" fmla="*/ 9 w 13"/>
                <a:gd name="T17" fmla="*/ 2 h 10"/>
                <a:gd name="T18" fmla="*/ 7 w 13"/>
                <a:gd name="T19" fmla="*/ 2 h 10"/>
                <a:gd name="T20" fmla="*/ 7 w 13"/>
                <a:gd name="T21" fmla="*/ 4 h 10"/>
                <a:gd name="T22" fmla="*/ 10 w 13"/>
                <a:gd name="T23" fmla="*/ 8 h 10"/>
                <a:gd name="T24" fmla="*/ 10 w 13"/>
                <a:gd name="T25" fmla="*/ 9 h 10"/>
                <a:gd name="T26" fmla="*/ 6 w 13"/>
                <a:gd name="T27" fmla="*/ 8 h 10"/>
                <a:gd name="T28" fmla="*/ 4 w 13"/>
                <a:gd name="T29" fmla="*/ 9 h 10"/>
                <a:gd name="T30" fmla="*/ 4 w 13"/>
                <a:gd name="T31" fmla="*/ 8 h 10"/>
                <a:gd name="T32" fmla="*/ 4 w 13"/>
                <a:gd name="T33" fmla="*/ 7 h 10"/>
                <a:gd name="T34" fmla="*/ 5 w 13"/>
                <a:gd name="T35" fmla="*/ 7 h 10"/>
                <a:gd name="T36" fmla="*/ 4 w 13"/>
                <a:gd name="T37" fmla="*/ 7 h 10"/>
                <a:gd name="T38" fmla="*/ 3 w 13"/>
                <a:gd name="T39" fmla="*/ 6 h 10"/>
                <a:gd name="T40" fmla="*/ 1 w 13"/>
                <a:gd name="T41" fmla="*/ 4 h 10"/>
                <a:gd name="T42" fmla="*/ 0 w 13"/>
                <a:gd name="T43" fmla="*/ 6 h 10"/>
                <a:gd name="T44" fmla="*/ 1 w 13"/>
                <a:gd name="T45" fmla="*/ 8 h 10"/>
                <a:gd name="T46" fmla="*/ 4 w 13"/>
                <a:gd name="T47" fmla="*/ 10 h 10"/>
                <a:gd name="T48" fmla="*/ 13 w 13"/>
                <a:gd name="T49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" h="10">
                  <a:moveTo>
                    <a:pt x="13" y="9"/>
                  </a:moveTo>
                  <a:lnTo>
                    <a:pt x="13" y="6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11" y="2"/>
                  </a:lnTo>
                  <a:lnTo>
                    <a:pt x="11" y="1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9" y="2"/>
                  </a:lnTo>
                  <a:lnTo>
                    <a:pt x="7" y="2"/>
                  </a:lnTo>
                  <a:lnTo>
                    <a:pt x="7" y="4"/>
                  </a:lnTo>
                  <a:lnTo>
                    <a:pt x="10" y="8"/>
                  </a:lnTo>
                  <a:lnTo>
                    <a:pt x="10" y="9"/>
                  </a:lnTo>
                  <a:lnTo>
                    <a:pt x="6" y="8"/>
                  </a:lnTo>
                  <a:lnTo>
                    <a:pt x="4" y="9"/>
                  </a:lnTo>
                  <a:lnTo>
                    <a:pt x="4" y="8"/>
                  </a:lnTo>
                  <a:lnTo>
                    <a:pt x="4" y="7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6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4" y="10"/>
                  </a:lnTo>
                  <a:lnTo>
                    <a:pt x="13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79" name="Freeform 2357">
              <a:extLst>
                <a:ext uri="{FF2B5EF4-FFF2-40B4-BE49-F238E27FC236}">
                  <a16:creationId xmlns:a16="http://schemas.microsoft.com/office/drawing/2014/main" id="{F25AA70A-3D30-6BB5-D45D-7F8F0E954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801" y="1730376"/>
              <a:ext cx="0" cy="1588"/>
            </a:xfrm>
            <a:custGeom>
              <a:avLst/>
              <a:gdLst>
                <a:gd name="T0" fmla="*/ 1 h 1"/>
                <a:gd name="T1" fmla="*/ 0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80" name="Freeform 2358">
              <a:extLst>
                <a:ext uri="{FF2B5EF4-FFF2-40B4-BE49-F238E27FC236}">
                  <a16:creationId xmlns:a16="http://schemas.microsoft.com/office/drawing/2014/main" id="{45D2B0B8-872A-2106-9E8E-13E9267FC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6914" y="1789113"/>
              <a:ext cx="6350" cy="6350"/>
            </a:xfrm>
            <a:custGeom>
              <a:avLst/>
              <a:gdLst>
                <a:gd name="T0" fmla="*/ 1 w 4"/>
                <a:gd name="T1" fmla="*/ 4 h 4"/>
                <a:gd name="T2" fmla="*/ 3 w 4"/>
                <a:gd name="T3" fmla="*/ 3 h 4"/>
                <a:gd name="T4" fmla="*/ 4 w 4"/>
                <a:gd name="T5" fmla="*/ 3 h 4"/>
                <a:gd name="T6" fmla="*/ 4 w 4"/>
                <a:gd name="T7" fmla="*/ 1 h 4"/>
                <a:gd name="T8" fmla="*/ 3 w 4"/>
                <a:gd name="T9" fmla="*/ 0 h 4"/>
                <a:gd name="T10" fmla="*/ 3 w 4"/>
                <a:gd name="T11" fmla="*/ 1 h 4"/>
                <a:gd name="T12" fmla="*/ 1 w 4"/>
                <a:gd name="T13" fmla="*/ 1 h 4"/>
                <a:gd name="T14" fmla="*/ 1 w 4"/>
                <a:gd name="T15" fmla="*/ 3 h 4"/>
                <a:gd name="T16" fmla="*/ 0 w 4"/>
                <a:gd name="T17" fmla="*/ 3 h 4"/>
                <a:gd name="T18" fmla="*/ 1 w 4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lnTo>
                    <a:pt x="3" y="3"/>
                  </a:lnTo>
                  <a:lnTo>
                    <a:pt x="4" y="3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1" y="3"/>
                  </a:lnTo>
                  <a:lnTo>
                    <a:pt x="0" y="3"/>
                  </a:lnTo>
                  <a:lnTo>
                    <a:pt x="1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81" name="Freeform 2359">
              <a:extLst>
                <a:ext uri="{FF2B5EF4-FFF2-40B4-BE49-F238E27FC236}">
                  <a16:creationId xmlns:a16="http://schemas.microsoft.com/office/drawing/2014/main" id="{5FC51077-7423-6CD1-4259-3999DFF58F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8814" y="1654176"/>
              <a:ext cx="23813" cy="46038"/>
            </a:xfrm>
            <a:custGeom>
              <a:avLst/>
              <a:gdLst>
                <a:gd name="T0" fmla="*/ 11 w 15"/>
                <a:gd name="T1" fmla="*/ 29 h 29"/>
                <a:gd name="T2" fmla="*/ 12 w 15"/>
                <a:gd name="T3" fmla="*/ 29 h 29"/>
                <a:gd name="T4" fmla="*/ 12 w 15"/>
                <a:gd name="T5" fmla="*/ 27 h 29"/>
                <a:gd name="T6" fmla="*/ 13 w 15"/>
                <a:gd name="T7" fmla="*/ 26 h 29"/>
                <a:gd name="T8" fmla="*/ 15 w 15"/>
                <a:gd name="T9" fmla="*/ 24 h 29"/>
                <a:gd name="T10" fmla="*/ 15 w 15"/>
                <a:gd name="T11" fmla="*/ 21 h 29"/>
                <a:gd name="T12" fmla="*/ 15 w 15"/>
                <a:gd name="T13" fmla="*/ 19 h 29"/>
                <a:gd name="T14" fmla="*/ 13 w 15"/>
                <a:gd name="T15" fmla="*/ 18 h 29"/>
                <a:gd name="T16" fmla="*/ 12 w 15"/>
                <a:gd name="T17" fmla="*/ 15 h 29"/>
                <a:gd name="T18" fmla="*/ 10 w 15"/>
                <a:gd name="T19" fmla="*/ 14 h 29"/>
                <a:gd name="T20" fmla="*/ 9 w 15"/>
                <a:gd name="T21" fmla="*/ 12 h 29"/>
                <a:gd name="T22" fmla="*/ 7 w 15"/>
                <a:gd name="T23" fmla="*/ 9 h 29"/>
                <a:gd name="T24" fmla="*/ 6 w 15"/>
                <a:gd name="T25" fmla="*/ 6 h 29"/>
                <a:gd name="T26" fmla="*/ 5 w 15"/>
                <a:gd name="T27" fmla="*/ 3 h 29"/>
                <a:gd name="T28" fmla="*/ 4 w 15"/>
                <a:gd name="T29" fmla="*/ 2 h 29"/>
                <a:gd name="T30" fmla="*/ 3 w 15"/>
                <a:gd name="T31" fmla="*/ 0 h 29"/>
                <a:gd name="T32" fmla="*/ 1 w 15"/>
                <a:gd name="T33" fmla="*/ 0 h 29"/>
                <a:gd name="T34" fmla="*/ 1 w 15"/>
                <a:gd name="T35" fmla="*/ 1 h 29"/>
                <a:gd name="T36" fmla="*/ 3 w 15"/>
                <a:gd name="T37" fmla="*/ 1 h 29"/>
                <a:gd name="T38" fmla="*/ 3 w 15"/>
                <a:gd name="T39" fmla="*/ 3 h 29"/>
                <a:gd name="T40" fmla="*/ 1 w 15"/>
                <a:gd name="T41" fmla="*/ 3 h 29"/>
                <a:gd name="T42" fmla="*/ 0 w 15"/>
                <a:gd name="T43" fmla="*/ 5 h 29"/>
                <a:gd name="T44" fmla="*/ 1 w 15"/>
                <a:gd name="T45" fmla="*/ 6 h 29"/>
                <a:gd name="T46" fmla="*/ 4 w 15"/>
                <a:gd name="T47" fmla="*/ 6 h 29"/>
                <a:gd name="T48" fmla="*/ 5 w 15"/>
                <a:gd name="T49" fmla="*/ 6 h 29"/>
                <a:gd name="T50" fmla="*/ 5 w 15"/>
                <a:gd name="T51" fmla="*/ 8 h 29"/>
                <a:gd name="T52" fmla="*/ 4 w 15"/>
                <a:gd name="T53" fmla="*/ 8 h 29"/>
                <a:gd name="T54" fmla="*/ 3 w 15"/>
                <a:gd name="T55" fmla="*/ 9 h 29"/>
                <a:gd name="T56" fmla="*/ 3 w 15"/>
                <a:gd name="T57" fmla="*/ 11 h 29"/>
                <a:gd name="T58" fmla="*/ 4 w 15"/>
                <a:gd name="T59" fmla="*/ 12 h 29"/>
                <a:gd name="T60" fmla="*/ 4 w 15"/>
                <a:gd name="T61" fmla="*/ 14 h 29"/>
                <a:gd name="T62" fmla="*/ 4 w 15"/>
                <a:gd name="T63" fmla="*/ 15 h 29"/>
                <a:gd name="T64" fmla="*/ 5 w 15"/>
                <a:gd name="T65" fmla="*/ 17 h 29"/>
                <a:gd name="T66" fmla="*/ 6 w 15"/>
                <a:gd name="T67" fmla="*/ 18 h 29"/>
                <a:gd name="T68" fmla="*/ 7 w 15"/>
                <a:gd name="T69" fmla="*/ 19 h 29"/>
                <a:gd name="T70" fmla="*/ 7 w 15"/>
                <a:gd name="T71" fmla="*/ 20 h 29"/>
                <a:gd name="T72" fmla="*/ 9 w 15"/>
                <a:gd name="T73" fmla="*/ 20 h 29"/>
                <a:gd name="T74" fmla="*/ 10 w 15"/>
                <a:gd name="T75" fmla="*/ 19 h 29"/>
                <a:gd name="T76" fmla="*/ 11 w 15"/>
                <a:gd name="T77" fmla="*/ 19 h 29"/>
                <a:gd name="T78" fmla="*/ 12 w 15"/>
                <a:gd name="T79" fmla="*/ 20 h 29"/>
                <a:gd name="T80" fmla="*/ 13 w 15"/>
                <a:gd name="T81" fmla="*/ 23 h 29"/>
                <a:gd name="T82" fmla="*/ 12 w 15"/>
                <a:gd name="T83" fmla="*/ 24 h 29"/>
                <a:gd name="T84" fmla="*/ 12 w 15"/>
                <a:gd name="T85" fmla="*/ 25 h 29"/>
                <a:gd name="T86" fmla="*/ 11 w 15"/>
                <a:gd name="T87" fmla="*/ 26 h 29"/>
                <a:gd name="T88" fmla="*/ 11 w 15"/>
                <a:gd name="T89" fmla="*/ 27 h 29"/>
                <a:gd name="T90" fmla="*/ 10 w 15"/>
                <a:gd name="T91" fmla="*/ 27 h 29"/>
                <a:gd name="T92" fmla="*/ 11 w 15"/>
                <a:gd name="T93" fmla="*/ 29 h 29"/>
                <a:gd name="T94" fmla="*/ 11 w 15"/>
                <a:gd name="T9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" h="29">
                  <a:moveTo>
                    <a:pt x="11" y="29"/>
                  </a:moveTo>
                  <a:lnTo>
                    <a:pt x="12" y="29"/>
                  </a:lnTo>
                  <a:lnTo>
                    <a:pt x="12" y="27"/>
                  </a:lnTo>
                  <a:lnTo>
                    <a:pt x="13" y="26"/>
                  </a:lnTo>
                  <a:lnTo>
                    <a:pt x="15" y="24"/>
                  </a:lnTo>
                  <a:lnTo>
                    <a:pt x="15" y="21"/>
                  </a:lnTo>
                  <a:lnTo>
                    <a:pt x="15" y="19"/>
                  </a:lnTo>
                  <a:lnTo>
                    <a:pt x="13" y="18"/>
                  </a:lnTo>
                  <a:lnTo>
                    <a:pt x="12" y="15"/>
                  </a:lnTo>
                  <a:lnTo>
                    <a:pt x="10" y="14"/>
                  </a:lnTo>
                  <a:lnTo>
                    <a:pt x="9" y="12"/>
                  </a:lnTo>
                  <a:lnTo>
                    <a:pt x="7" y="9"/>
                  </a:lnTo>
                  <a:lnTo>
                    <a:pt x="6" y="6"/>
                  </a:lnTo>
                  <a:lnTo>
                    <a:pt x="5" y="3"/>
                  </a:lnTo>
                  <a:lnTo>
                    <a:pt x="4" y="2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3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6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8"/>
                  </a:lnTo>
                  <a:lnTo>
                    <a:pt x="4" y="8"/>
                  </a:lnTo>
                  <a:lnTo>
                    <a:pt x="3" y="9"/>
                  </a:lnTo>
                  <a:lnTo>
                    <a:pt x="3" y="11"/>
                  </a:lnTo>
                  <a:lnTo>
                    <a:pt x="4" y="12"/>
                  </a:lnTo>
                  <a:lnTo>
                    <a:pt x="4" y="14"/>
                  </a:lnTo>
                  <a:lnTo>
                    <a:pt x="4" y="15"/>
                  </a:lnTo>
                  <a:lnTo>
                    <a:pt x="5" y="17"/>
                  </a:lnTo>
                  <a:lnTo>
                    <a:pt x="6" y="18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9" y="20"/>
                  </a:lnTo>
                  <a:lnTo>
                    <a:pt x="10" y="19"/>
                  </a:lnTo>
                  <a:lnTo>
                    <a:pt x="11" y="19"/>
                  </a:lnTo>
                  <a:lnTo>
                    <a:pt x="12" y="20"/>
                  </a:lnTo>
                  <a:lnTo>
                    <a:pt x="13" y="23"/>
                  </a:lnTo>
                  <a:lnTo>
                    <a:pt x="12" y="24"/>
                  </a:lnTo>
                  <a:lnTo>
                    <a:pt x="12" y="25"/>
                  </a:lnTo>
                  <a:lnTo>
                    <a:pt x="11" y="26"/>
                  </a:lnTo>
                  <a:lnTo>
                    <a:pt x="11" y="27"/>
                  </a:lnTo>
                  <a:lnTo>
                    <a:pt x="10" y="27"/>
                  </a:lnTo>
                  <a:lnTo>
                    <a:pt x="11" y="29"/>
                  </a:lnTo>
                  <a:lnTo>
                    <a:pt x="11" y="2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82" name="Freeform 2360">
              <a:extLst>
                <a:ext uri="{FF2B5EF4-FFF2-40B4-BE49-F238E27FC236}">
                  <a16:creationId xmlns:a16="http://schemas.microsoft.com/office/drawing/2014/main" id="{41E20B01-A283-B422-1D84-2C9047C73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6276" y="1701801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1 h 1"/>
                <a:gd name="T4" fmla="*/ 0 w 1"/>
                <a:gd name="T5" fmla="*/ 0 h 1"/>
                <a:gd name="T6" fmla="*/ 0 w 1"/>
                <a:gd name="T7" fmla="*/ 1 h 1"/>
                <a:gd name="T8" fmla="*/ 0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83" name="Freeform 2361">
              <a:extLst>
                <a:ext uri="{FF2B5EF4-FFF2-40B4-BE49-F238E27FC236}">
                  <a16:creationId xmlns:a16="http://schemas.microsoft.com/office/drawing/2014/main" id="{CF9EA289-B592-2D96-A351-4613D3D99F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6726" y="1654176"/>
              <a:ext cx="38100" cy="71438"/>
            </a:xfrm>
            <a:custGeom>
              <a:avLst/>
              <a:gdLst>
                <a:gd name="T0" fmla="*/ 14 w 24"/>
                <a:gd name="T1" fmla="*/ 44 h 45"/>
                <a:gd name="T2" fmla="*/ 17 w 24"/>
                <a:gd name="T3" fmla="*/ 42 h 45"/>
                <a:gd name="T4" fmla="*/ 14 w 24"/>
                <a:gd name="T5" fmla="*/ 42 h 45"/>
                <a:gd name="T6" fmla="*/ 11 w 24"/>
                <a:gd name="T7" fmla="*/ 42 h 45"/>
                <a:gd name="T8" fmla="*/ 9 w 24"/>
                <a:gd name="T9" fmla="*/ 39 h 45"/>
                <a:gd name="T10" fmla="*/ 9 w 24"/>
                <a:gd name="T11" fmla="*/ 36 h 45"/>
                <a:gd name="T12" fmla="*/ 14 w 24"/>
                <a:gd name="T13" fmla="*/ 33 h 45"/>
                <a:gd name="T14" fmla="*/ 17 w 24"/>
                <a:gd name="T15" fmla="*/ 29 h 45"/>
                <a:gd name="T16" fmla="*/ 17 w 24"/>
                <a:gd name="T17" fmla="*/ 26 h 45"/>
                <a:gd name="T18" fmla="*/ 18 w 24"/>
                <a:gd name="T19" fmla="*/ 24 h 45"/>
                <a:gd name="T20" fmla="*/ 21 w 24"/>
                <a:gd name="T21" fmla="*/ 25 h 45"/>
                <a:gd name="T22" fmla="*/ 23 w 24"/>
                <a:gd name="T23" fmla="*/ 21 h 45"/>
                <a:gd name="T24" fmla="*/ 23 w 24"/>
                <a:gd name="T25" fmla="*/ 17 h 45"/>
                <a:gd name="T26" fmla="*/ 23 w 24"/>
                <a:gd name="T27" fmla="*/ 13 h 45"/>
                <a:gd name="T28" fmla="*/ 21 w 24"/>
                <a:gd name="T29" fmla="*/ 13 h 45"/>
                <a:gd name="T30" fmla="*/ 20 w 24"/>
                <a:gd name="T31" fmla="*/ 15 h 45"/>
                <a:gd name="T32" fmla="*/ 19 w 24"/>
                <a:gd name="T33" fmla="*/ 13 h 45"/>
                <a:gd name="T34" fmla="*/ 14 w 24"/>
                <a:gd name="T35" fmla="*/ 14 h 45"/>
                <a:gd name="T36" fmla="*/ 9 w 24"/>
                <a:gd name="T37" fmla="*/ 12 h 45"/>
                <a:gd name="T38" fmla="*/ 7 w 24"/>
                <a:gd name="T39" fmla="*/ 7 h 45"/>
                <a:gd name="T40" fmla="*/ 9 w 24"/>
                <a:gd name="T41" fmla="*/ 3 h 45"/>
                <a:gd name="T42" fmla="*/ 11 w 24"/>
                <a:gd name="T43" fmla="*/ 1 h 45"/>
                <a:gd name="T44" fmla="*/ 9 w 24"/>
                <a:gd name="T45" fmla="*/ 0 h 45"/>
                <a:gd name="T46" fmla="*/ 3 w 24"/>
                <a:gd name="T47" fmla="*/ 5 h 45"/>
                <a:gd name="T48" fmla="*/ 0 w 24"/>
                <a:gd name="T49" fmla="*/ 8 h 45"/>
                <a:gd name="T50" fmla="*/ 1 w 24"/>
                <a:gd name="T51" fmla="*/ 11 h 45"/>
                <a:gd name="T52" fmla="*/ 3 w 24"/>
                <a:gd name="T53" fmla="*/ 13 h 45"/>
                <a:gd name="T54" fmla="*/ 5 w 24"/>
                <a:gd name="T55" fmla="*/ 12 h 45"/>
                <a:gd name="T56" fmla="*/ 6 w 24"/>
                <a:gd name="T57" fmla="*/ 12 h 45"/>
                <a:gd name="T58" fmla="*/ 6 w 24"/>
                <a:gd name="T59" fmla="*/ 17 h 45"/>
                <a:gd name="T60" fmla="*/ 8 w 24"/>
                <a:gd name="T61" fmla="*/ 21 h 45"/>
                <a:gd name="T62" fmla="*/ 7 w 24"/>
                <a:gd name="T63" fmla="*/ 24 h 45"/>
                <a:gd name="T64" fmla="*/ 7 w 24"/>
                <a:gd name="T65" fmla="*/ 27 h 45"/>
                <a:gd name="T66" fmla="*/ 11 w 24"/>
                <a:gd name="T67" fmla="*/ 31 h 45"/>
                <a:gd name="T68" fmla="*/ 7 w 24"/>
                <a:gd name="T69" fmla="*/ 30 h 45"/>
                <a:gd name="T70" fmla="*/ 5 w 24"/>
                <a:gd name="T71" fmla="*/ 26 h 45"/>
                <a:gd name="T72" fmla="*/ 5 w 24"/>
                <a:gd name="T73" fmla="*/ 26 h 45"/>
                <a:gd name="T74" fmla="*/ 2 w 24"/>
                <a:gd name="T75" fmla="*/ 27 h 45"/>
                <a:gd name="T76" fmla="*/ 2 w 24"/>
                <a:gd name="T77" fmla="*/ 30 h 45"/>
                <a:gd name="T78" fmla="*/ 2 w 24"/>
                <a:gd name="T79" fmla="*/ 33 h 45"/>
                <a:gd name="T80" fmla="*/ 0 w 24"/>
                <a:gd name="T81" fmla="*/ 31 h 45"/>
                <a:gd name="T82" fmla="*/ 1 w 24"/>
                <a:gd name="T83" fmla="*/ 33 h 45"/>
                <a:gd name="T84" fmla="*/ 6 w 24"/>
                <a:gd name="T85" fmla="*/ 38 h 45"/>
                <a:gd name="T86" fmla="*/ 9 w 24"/>
                <a:gd name="T87" fmla="*/ 44 h 45"/>
                <a:gd name="T88" fmla="*/ 12 w 24"/>
                <a:gd name="T8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4" h="45">
                  <a:moveTo>
                    <a:pt x="12" y="45"/>
                  </a:moveTo>
                  <a:lnTo>
                    <a:pt x="14" y="44"/>
                  </a:lnTo>
                  <a:lnTo>
                    <a:pt x="15" y="43"/>
                  </a:lnTo>
                  <a:lnTo>
                    <a:pt x="17" y="42"/>
                  </a:lnTo>
                  <a:lnTo>
                    <a:pt x="17" y="41"/>
                  </a:lnTo>
                  <a:lnTo>
                    <a:pt x="14" y="42"/>
                  </a:lnTo>
                  <a:lnTo>
                    <a:pt x="12" y="43"/>
                  </a:lnTo>
                  <a:lnTo>
                    <a:pt x="11" y="42"/>
                  </a:lnTo>
                  <a:lnTo>
                    <a:pt x="9" y="41"/>
                  </a:lnTo>
                  <a:lnTo>
                    <a:pt x="9" y="39"/>
                  </a:lnTo>
                  <a:lnTo>
                    <a:pt x="9" y="37"/>
                  </a:lnTo>
                  <a:lnTo>
                    <a:pt x="9" y="36"/>
                  </a:lnTo>
                  <a:lnTo>
                    <a:pt x="12" y="35"/>
                  </a:lnTo>
                  <a:lnTo>
                    <a:pt x="14" y="33"/>
                  </a:lnTo>
                  <a:lnTo>
                    <a:pt x="15" y="32"/>
                  </a:lnTo>
                  <a:lnTo>
                    <a:pt x="17" y="29"/>
                  </a:lnTo>
                  <a:lnTo>
                    <a:pt x="17" y="27"/>
                  </a:lnTo>
                  <a:lnTo>
                    <a:pt x="17" y="26"/>
                  </a:lnTo>
                  <a:lnTo>
                    <a:pt x="17" y="25"/>
                  </a:lnTo>
                  <a:lnTo>
                    <a:pt x="18" y="24"/>
                  </a:lnTo>
                  <a:lnTo>
                    <a:pt x="19" y="24"/>
                  </a:lnTo>
                  <a:lnTo>
                    <a:pt x="21" y="25"/>
                  </a:lnTo>
                  <a:lnTo>
                    <a:pt x="21" y="24"/>
                  </a:lnTo>
                  <a:lnTo>
                    <a:pt x="23" y="21"/>
                  </a:lnTo>
                  <a:lnTo>
                    <a:pt x="24" y="20"/>
                  </a:lnTo>
                  <a:lnTo>
                    <a:pt x="23" y="17"/>
                  </a:lnTo>
                  <a:lnTo>
                    <a:pt x="24" y="15"/>
                  </a:lnTo>
                  <a:lnTo>
                    <a:pt x="23" y="13"/>
                  </a:lnTo>
                  <a:lnTo>
                    <a:pt x="23" y="14"/>
                  </a:lnTo>
                  <a:lnTo>
                    <a:pt x="21" y="13"/>
                  </a:lnTo>
                  <a:lnTo>
                    <a:pt x="20" y="13"/>
                  </a:lnTo>
                  <a:lnTo>
                    <a:pt x="20" y="15"/>
                  </a:lnTo>
                  <a:lnTo>
                    <a:pt x="19" y="14"/>
                  </a:lnTo>
                  <a:lnTo>
                    <a:pt x="19" y="13"/>
                  </a:lnTo>
                  <a:lnTo>
                    <a:pt x="17" y="14"/>
                  </a:lnTo>
                  <a:lnTo>
                    <a:pt x="14" y="14"/>
                  </a:lnTo>
                  <a:lnTo>
                    <a:pt x="13" y="14"/>
                  </a:lnTo>
                  <a:lnTo>
                    <a:pt x="9" y="12"/>
                  </a:lnTo>
                  <a:lnTo>
                    <a:pt x="7" y="8"/>
                  </a:lnTo>
                  <a:lnTo>
                    <a:pt x="7" y="7"/>
                  </a:lnTo>
                  <a:lnTo>
                    <a:pt x="8" y="6"/>
                  </a:lnTo>
                  <a:lnTo>
                    <a:pt x="9" y="3"/>
                  </a:lnTo>
                  <a:lnTo>
                    <a:pt x="11" y="2"/>
                  </a:lnTo>
                  <a:lnTo>
                    <a:pt x="11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8" y="1"/>
                  </a:lnTo>
                  <a:lnTo>
                    <a:pt x="3" y="5"/>
                  </a:lnTo>
                  <a:lnTo>
                    <a:pt x="0" y="7"/>
                  </a:lnTo>
                  <a:lnTo>
                    <a:pt x="0" y="8"/>
                  </a:lnTo>
                  <a:lnTo>
                    <a:pt x="1" y="9"/>
                  </a:lnTo>
                  <a:lnTo>
                    <a:pt x="1" y="11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5" y="13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6" y="12"/>
                  </a:lnTo>
                  <a:lnTo>
                    <a:pt x="6" y="13"/>
                  </a:lnTo>
                  <a:lnTo>
                    <a:pt x="6" y="17"/>
                  </a:lnTo>
                  <a:lnTo>
                    <a:pt x="7" y="19"/>
                  </a:lnTo>
                  <a:lnTo>
                    <a:pt x="8" y="21"/>
                  </a:lnTo>
                  <a:lnTo>
                    <a:pt x="8" y="23"/>
                  </a:lnTo>
                  <a:lnTo>
                    <a:pt x="7" y="24"/>
                  </a:lnTo>
                  <a:lnTo>
                    <a:pt x="7" y="26"/>
                  </a:lnTo>
                  <a:lnTo>
                    <a:pt x="7" y="27"/>
                  </a:lnTo>
                  <a:lnTo>
                    <a:pt x="8" y="30"/>
                  </a:lnTo>
                  <a:lnTo>
                    <a:pt x="11" y="31"/>
                  </a:lnTo>
                  <a:lnTo>
                    <a:pt x="9" y="32"/>
                  </a:lnTo>
                  <a:lnTo>
                    <a:pt x="7" y="30"/>
                  </a:lnTo>
                  <a:lnTo>
                    <a:pt x="6" y="29"/>
                  </a:lnTo>
                  <a:lnTo>
                    <a:pt x="5" y="26"/>
                  </a:lnTo>
                  <a:lnTo>
                    <a:pt x="5" y="26"/>
                  </a:lnTo>
                  <a:lnTo>
                    <a:pt x="5" y="26"/>
                  </a:lnTo>
                  <a:lnTo>
                    <a:pt x="3" y="26"/>
                  </a:lnTo>
                  <a:lnTo>
                    <a:pt x="2" y="27"/>
                  </a:lnTo>
                  <a:lnTo>
                    <a:pt x="2" y="29"/>
                  </a:lnTo>
                  <a:lnTo>
                    <a:pt x="2" y="30"/>
                  </a:lnTo>
                  <a:lnTo>
                    <a:pt x="3" y="32"/>
                  </a:lnTo>
                  <a:lnTo>
                    <a:pt x="2" y="33"/>
                  </a:lnTo>
                  <a:lnTo>
                    <a:pt x="1" y="32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1" y="33"/>
                  </a:lnTo>
                  <a:lnTo>
                    <a:pt x="3" y="36"/>
                  </a:lnTo>
                  <a:lnTo>
                    <a:pt x="6" y="38"/>
                  </a:lnTo>
                  <a:lnTo>
                    <a:pt x="7" y="42"/>
                  </a:lnTo>
                  <a:lnTo>
                    <a:pt x="9" y="44"/>
                  </a:lnTo>
                  <a:lnTo>
                    <a:pt x="11" y="45"/>
                  </a:lnTo>
                  <a:lnTo>
                    <a:pt x="12" y="4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84" name="Freeform 2362">
              <a:extLst>
                <a:ext uri="{FF2B5EF4-FFF2-40B4-BE49-F238E27FC236}">
                  <a16:creationId xmlns:a16="http://schemas.microsoft.com/office/drawing/2014/main" id="{4CB9CB0B-B63A-3F2F-E864-27A759BA79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4351" y="2044701"/>
              <a:ext cx="9525" cy="17463"/>
            </a:xfrm>
            <a:custGeom>
              <a:avLst/>
              <a:gdLst>
                <a:gd name="T0" fmla="*/ 0 w 6"/>
                <a:gd name="T1" fmla="*/ 11 h 11"/>
                <a:gd name="T2" fmla="*/ 3 w 6"/>
                <a:gd name="T3" fmla="*/ 6 h 11"/>
                <a:gd name="T4" fmla="*/ 6 w 6"/>
                <a:gd name="T5" fmla="*/ 0 h 11"/>
                <a:gd name="T6" fmla="*/ 6 w 6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1">
                  <a:moveTo>
                    <a:pt x="0" y="11"/>
                  </a:moveTo>
                  <a:lnTo>
                    <a:pt x="3" y="6"/>
                  </a:lnTo>
                  <a:lnTo>
                    <a:pt x="6" y="0"/>
                  </a:lnTo>
                  <a:lnTo>
                    <a:pt x="6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85" name="Freeform 2363">
              <a:extLst>
                <a:ext uri="{FF2B5EF4-FFF2-40B4-BE49-F238E27FC236}">
                  <a16:creationId xmlns:a16="http://schemas.microsoft.com/office/drawing/2014/main" id="{B03BF757-389D-12F4-7256-64F727FAE6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8001" y="1517651"/>
              <a:ext cx="139700" cy="203200"/>
            </a:xfrm>
            <a:custGeom>
              <a:avLst/>
              <a:gdLst>
                <a:gd name="T0" fmla="*/ 27 w 88"/>
                <a:gd name="T1" fmla="*/ 121 h 128"/>
                <a:gd name="T2" fmla="*/ 24 w 88"/>
                <a:gd name="T3" fmla="*/ 113 h 128"/>
                <a:gd name="T4" fmla="*/ 22 w 88"/>
                <a:gd name="T5" fmla="*/ 106 h 128"/>
                <a:gd name="T6" fmla="*/ 24 w 88"/>
                <a:gd name="T7" fmla="*/ 103 h 128"/>
                <a:gd name="T8" fmla="*/ 19 w 88"/>
                <a:gd name="T9" fmla="*/ 98 h 128"/>
                <a:gd name="T10" fmla="*/ 27 w 88"/>
                <a:gd name="T11" fmla="*/ 94 h 128"/>
                <a:gd name="T12" fmla="*/ 34 w 88"/>
                <a:gd name="T13" fmla="*/ 97 h 128"/>
                <a:gd name="T14" fmla="*/ 39 w 88"/>
                <a:gd name="T15" fmla="*/ 93 h 128"/>
                <a:gd name="T16" fmla="*/ 36 w 88"/>
                <a:gd name="T17" fmla="*/ 85 h 128"/>
                <a:gd name="T18" fmla="*/ 30 w 88"/>
                <a:gd name="T19" fmla="*/ 83 h 128"/>
                <a:gd name="T20" fmla="*/ 27 w 88"/>
                <a:gd name="T21" fmla="*/ 79 h 128"/>
                <a:gd name="T22" fmla="*/ 30 w 88"/>
                <a:gd name="T23" fmla="*/ 68 h 128"/>
                <a:gd name="T24" fmla="*/ 42 w 88"/>
                <a:gd name="T25" fmla="*/ 65 h 128"/>
                <a:gd name="T26" fmla="*/ 48 w 88"/>
                <a:gd name="T27" fmla="*/ 55 h 128"/>
                <a:gd name="T28" fmla="*/ 54 w 88"/>
                <a:gd name="T29" fmla="*/ 50 h 128"/>
                <a:gd name="T30" fmla="*/ 46 w 88"/>
                <a:gd name="T31" fmla="*/ 53 h 128"/>
                <a:gd name="T32" fmla="*/ 42 w 88"/>
                <a:gd name="T33" fmla="*/ 50 h 128"/>
                <a:gd name="T34" fmla="*/ 42 w 88"/>
                <a:gd name="T35" fmla="*/ 43 h 128"/>
                <a:gd name="T36" fmla="*/ 46 w 88"/>
                <a:gd name="T37" fmla="*/ 41 h 128"/>
                <a:gd name="T38" fmla="*/ 48 w 88"/>
                <a:gd name="T39" fmla="*/ 40 h 128"/>
                <a:gd name="T40" fmla="*/ 55 w 88"/>
                <a:gd name="T41" fmla="*/ 43 h 128"/>
                <a:gd name="T42" fmla="*/ 61 w 88"/>
                <a:gd name="T43" fmla="*/ 34 h 128"/>
                <a:gd name="T44" fmla="*/ 64 w 88"/>
                <a:gd name="T45" fmla="*/ 25 h 128"/>
                <a:gd name="T46" fmla="*/ 74 w 88"/>
                <a:gd name="T47" fmla="*/ 16 h 128"/>
                <a:gd name="T48" fmla="*/ 88 w 88"/>
                <a:gd name="T49" fmla="*/ 11 h 128"/>
                <a:gd name="T50" fmla="*/ 88 w 88"/>
                <a:gd name="T51" fmla="*/ 3 h 128"/>
                <a:gd name="T52" fmla="*/ 83 w 88"/>
                <a:gd name="T53" fmla="*/ 3 h 128"/>
                <a:gd name="T54" fmla="*/ 72 w 88"/>
                <a:gd name="T55" fmla="*/ 8 h 128"/>
                <a:gd name="T56" fmla="*/ 64 w 88"/>
                <a:gd name="T57" fmla="*/ 12 h 128"/>
                <a:gd name="T58" fmla="*/ 57 w 88"/>
                <a:gd name="T59" fmla="*/ 14 h 128"/>
                <a:gd name="T60" fmla="*/ 47 w 88"/>
                <a:gd name="T61" fmla="*/ 17 h 128"/>
                <a:gd name="T62" fmla="*/ 39 w 88"/>
                <a:gd name="T63" fmla="*/ 23 h 128"/>
                <a:gd name="T64" fmla="*/ 46 w 88"/>
                <a:gd name="T65" fmla="*/ 16 h 128"/>
                <a:gd name="T66" fmla="*/ 40 w 88"/>
                <a:gd name="T67" fmla="*/ 16 h 128"/>
                <a:gd name="T68" fmla="*/ 28 w 88"/>
                <a:gd name="T69" fmla="*/ 22 h 128"/>
                <a:gd name="T70" fmla="*/ 15 w 88"/>
                <a:gd name="T71" fmla="*/ 34 h 128"/>
                <a:gd name="T72" fmla="*/ 7 w 88"/>
                <a:gd name="T73" fmla="*/ 44 h 128"/>
                <a:gd name="T74" fmla="*/ 5 w 88"/>
                <a:gd name="T75" fmla="*/ 52 h 128"/>
                <a:gd name="T76" fmla="*/ 1 w 88"/>
                <a:gd name="T77" fmla="*/ 59 h 128"/>
                <a:gd name="T78" fmla="*/ 10 w 88"/>
                <a:gd name="T79" fmla="*/ 52 h 128"/>
                <a:gd name="T80" fmla="*/ 17 w 88"/>
                <a:gd name="T81" fmla="*/ 46 h 128"/>
                <a:gd name="T82" fmla="*/ 25 w 88"/>
                <a:gd name="T83" fmla="*/ 33 h 128"/>
                <a:gd name="T84" fmla="*/ 29 w 88"/>
                <a:gd name="T85" fmla="*/ 27 h 128"/>
                <a:gd name="T86" fmla="*/ 35 w 88"/>
                <a:gd name="T87" fmla="*/ 29 h 128"/>
                <a:gd name="T88" fmla="*/ 36 w 88"/>
                <a:gd name="T89" fmla="*/ 34 h 128"/>
                <a:gd name="T90" fmla="*/ 27 w 88"/>
                <a:gd name="T91" fmla="*/ 58 h 128"/>
                <a:gd name="T92" fmla="*/ 22 w 88"/>
                <a:gd name="T93" fmla="*/ 69 h 128"/>
                <a:gd name="T94" fmla="*/ 15 w 88"/>
                <a:gd name="T95" fmla="*/ 71 h 128"/>
                <a:gd name="T96" fmla="*/ 9 w 88"/>
                <a:gd name="T97" fmla="*/ 76 h 128"/>
                <a:gd name="T98" fmla="*/ 7 w 88"/>
                <a:gd name="T99" fmla="*/ 83 h 128"/>
                <a:gd name="T100" fmla="*/ 7 w 88"/>
                <a:gd name="T101" fmla="*/ 91 h 128"/>
                <a:gd name="T102" fmla="*/ 5 w 88"/>
                <a:gd name="T103" fmla="*/ 94 h 128"/>
                <a:gd name="T104" fmla="*/ 12 w 88"/>
                <a:gd name="T105" fmla="*/ 105 h 128"/>
                <a:gd name="T106" fmla="*/ 23 w 88"/>
                <a:gd name="T107" fmla="*/ 116 h 128"/>
                <a:gd name="T108" fmla="*/ 28 w 88"/>
                <a:gd name="T109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8" h="128">
                  <a:moveTo>
                    <a:pt x="28" y="128"/>
                  </a:moveTo>
                  <a:lnTo>
                    <a:pt x="28" y="127"/>
                  </a:lnTo>
                  <a:lnTo>
                    <a:pt x="28" y="124"/>
                  </a:lnTo>
                  <a:lnTo>
                    <a:pt x="27" y="121"/>
                  </a:lnTo>
                  <a:lnTo>
                    <a:pt x="25" y="118"/>
                  </a:lnTo>
                  <a:lnTo>
                    <a:pt x="25" y="116"/>
                  </a:lnTo>
                  <a:lnTo>
                    <a:pt x="25" y="115"/>
                  </a:lnTo>
                  <a:lnTo>
                    <a:pt x="24" y="113"/>
                  </a:lnTo>
                  <a:lnTo>
                    <a:pt x="23" y="112"/>
                  </a:lnTo>
                  <a:lnTo>
                    <a:pt x="22" y="110"/>
                  </a:lnTo>
                  <a:lnTo>
                    <a:pt x="21" y="109"/>
                  </a:lnTo>
                  <a:lnTo>
                    <a:pt x="22" y="106"/>
                  </a:lnTo>
                  <a:lnTo>
                    <a:pt x="23" y="105"/>
                  </a:lnTo>
                  <a:lnTo>
                    <a:pt x="23" y="103"/>
                  </a:lnTo>
                  <a:lnTo>
                    <a:pt x="24" y="104"/>
                  </a:lnTo>
                  <a:lnTo>
                    <a:pt x="24" y="103"/>
                  </a:lnTo>
                  <a:lnTo>
                    <a:pt x="22" y="100"/>
                  </a:lnTo>
                  <a:lnTo>
                    <a:pt x="21" y="99"/>
                  </a:lnTo>
                  <a:lnTo>
                    <a:pt x="19" y="99"/>
                  </a:lnTo>
                  <a:lnTo>
                    <a:pt x="19" y="98"/>
                  </a:lnTo>
                  <a:lnTo>
                    <a:pt x="19" y="97"/>
                  </a:lnTo>
                  <a:lnTo>
                    <a:pt x="21" y="97"/>
                  </a:lnTo>
                  <a:lnTo>
                    <a:pt x="22" y="97"/>
                  </a:lnTo>
                  <a:lnTo>
                    <a:pt x="27" y="94"/>
                  </a:lnTo>
                  <a:lnTo>
                    <a:pt x="28" y="94"/>
                  </a:lnTo>
                  <a:lnTo>
                    <a:pt x="29" y="95"/>
                  </a:lnTo>
                  <a:lnTo>
                    <a:pt x="33" y="95"/>
                  </a:lnTo>
                  <a:lnTo>
                    <a:pt x="34" y="97"/>
                  </a:lnTo>
                  <a:lnTo>
                    <a:pt x="35" y="98"/>
                  </a:lnTo>
                  <a:lnTo>
                    <a:pt x="36" y="97"/>
                  </a:lnTo>
                  <a:lnTo>
                    <a:pt x="39" y="95"/>
                  </a:lnTo>
                  <a:lnTo>
                    <a:pt x="39" y="93"/>
                  </a:lnTo>
                  <a:lnTo>
                    <a:pt x="40" y="92"/>
                  </a:lnTo>
                  <a:lnTo>
                    <a:pt x="40" y="89"/>
                  </a:lnTo>
                  <a:lnTo>
                    <a:pt x="40" y="87"/>
                  </a:lnTo>
                  <a:lnTo>
                    <a:pt x="36" y="85"/>
                  </a:lnTo>
                  <a:lnTo>
                    <a:pt x="36" y="83"/>
                  </a:lnTo>
                  <a:lnTo>
                    <a:pt x="35" y="82"/>
                  </a:lnTo>
                  <a:lnTo>
                    <a:pt x="33" y="82"/>
                  </a:lnTo>
                  <a:lnTo>
                    <a:pt x="30" y="83"/>
                  </a:lnTo>
                  <a:lnTo>
                    <a:pt x="31" y="82"/>
                  </a:lnTo>
                  <a:lnTo>
                    <a:pt x="31" y="81"/>
                  </a:lnTo>
                  <a:lnTo>
                    <a:pt x="30" y="80"/>
                  </a:lnTo>
                  <a:lnTo>
                    <a:pt x="27" y="79"/>
                  </a:lnTo>
                  <a:lnTo>
                    <a:pt x="25" y="76"/>
                  </a:lnTo>
                  <a:lnTo>
                    <a:pt x="27" y="71"/>
                  </a:lnTo>
                  <a:lnTo>
                    <a:pt x="27" y="70"/>
                  </a:lnTo>
                  <a:lnTo>
                    <a:pt x="30" y="68"/>
                  </a:lnTo>
                  <a:lnTo>
                    <a:pt x="34" y="67"/>
                  </a:lnTo>
                  <a:lnTo>
                    <a:pt x="36" y="65"/>
                  </a:lnTo>
                  <a:lnTo>
                    <a:pt x="36" y="64"/>
                  </a:lnTo>
                  <a:lnTo>
                    <a:pt x="42" y="65"/>
                  </a:lnTo>
                  <a:lnTo>
                    <a:pt x="43" y="65"/>
                  </a:lnTo>
                  <a:lnTo>
                    <a:pt x="46" y="58"/>
                  </a:lnTo>
                  <a:lnTo>
                    <a:pt x="48" y="56"/>
                  </a:lnTo>
                  <a:lnTo>
                    <a:pt x="48" y="55"/>
                  </a:lnTo>
                  <a:lnTo>
                    <a:pt x="51" y="55"/>
                  </a:lnTo>
                  <a:lnTo>
                    <a:pt x="52" y="52"/>
                  </a:lnTo>
                  <a:lnTo>
                    <a:pt x="53" y="51"/>
                  </a:lnTo>
                  <a:lnTo>
                    <a:pt x="54" y="50"/>
                  </a:lnTo>
                  <a:lnTo>
                    <a:pt x="53" y="49"/>
                  </a:lnTo>
                  <a:lnTo>
                    <a:pt x="49" y="53"/>
                  </a:lnTo>
                  <a:lnTo>
                    <a:pt x="48" y="52"/>
                  </a:lnTo>
                  <a:lnTo>
                    <a:pt x="46" y="53"/>
                  </a:lnTo>
                  <a:lnTo>
                    <a:pt x="45" y="53"/>
                  </a:lnTo>
                  <a:lnTo>
                    <a:pt x="42" y="53"/>
                  </a:lnTo>
                  <a:lnTo>
                    <a:pt x="42" y="52"/>
                  </a:lnTo>
                  <a:lnTo>
                    <a:pt x="42" y="50"/>
                  </a:lnTo>
                  <a:lnTo>
                    <a:pt x="42" y="47"/>
                  </a:lnTo>
                  <a:lnTo>
                    <a:pt x="40" y="46"/>
                  </a:lnTo>
                  <a:lnTo>
                    <a:pt x="40" y="45"/>
                  </a:lnTo>
                  <a:lnTo>
                    <a:pt x="42" y="43"/>
                  </a:lnTo>
                  <a:lnTo>
                    <a:pt x="45" y="40"/>
                  </a:lnTo>
                  <a:lnTo>
                    <a:pt x="46" y="39"/>
                  </a:lnTo>
                  <a:lnTo>
                    <a:pt x="46" y="40"/>
                  </a:lnTo>
                  <a:lnTo>
                    <a:pt x="46" y="41"/>
                  </a:lnTo>
                  <a:lnTo>
                    <a:pt x="45" y="44"/>
                  </a:lnTo>
                  <a:lnTo>
                    <a:pt x="46" y="44"/>
                  </a:lnTo>
                  <a:lnTo>
                    <a:pt x="47" y="43"/>
                  </a:lnTo>
                  <a:lnTo>
                    <a:pt x="48" y="40"/>
                  </a:lnTo>
                  <a:lnTo>
                    <a:pt x="53" y="39"/>
                  </a:lnTo>
                  <a:lnTo>
                    <a:pt x="54" y="40"/>
                  </a:lnTo>
                  <a:lnTo>
                    <a:pt x="54" y="41"/>
                  </a:lnTo>
                  <a:lnTo>
                    <a:pt x="55" y="43"/>
                  </a:lnTo>
                  <a:lnTo>
                    <a:pt x="57" y="43"/>
                  </a:lnTo>
                  <a:lnTo>
                    <a:pt x="59" y="40"/>
                  </a:lnTo>
                  <a:lnTo>
                    <a:pt x="61" y="38"/>
                  </a:lnTo>
                  <a:lnTo>
                    <a:pt x="61" y="34"/>
                  </a:lnTo>
                  <a:lnTo>
                    <a:pt x="61" y="31"/>
                  </a:lnTo>
                  <a:lnTo>
                    <a:pt x="60" y="28"/>
                  </a:lnTo>
                  <a:lnTo>
                    <a:pt x="60" y="26"/>
                  </a:lnTo>
                  <a:lnTo>
                    <a:pt x="64" y="25"/>
                  </a:lnTo>
                  <a:lnTo>
                    <a:pt x="65" y="22"/>
                  </a:lnTo>
                  <a:lnTo>
                    <a:pt x="66" y="19"/>
                  </a:lnTo>
                  <a:lnTo>
                    <a:pt x="70" y="17"/>
                  </a:lnTo>
                  <a:lnTo>
                    <a:pt x="74" y="16"/>
                  </a:lnTo>
                  <a:lnTo>
                    <a:pt x="78" y="14"/>
                  </a:lnTo>
                  <a:lnTo>
                    <a:pt x="81" y="14"/>
                  </a:lnTo>
                  <a:lnTo>
                    <a:pt x="86" y="12"/>
                  </a:lnTo>
                  <a:lnTo>
                    <a:pt x="88" y="11"/>
                  </a:lnTo>
                  <a:lnTo>
                    <a:pt x="88" y="10"/>
                  </a:lnTo>
                  <a:lnTo>
                    <a:pt x="88" y="8"/>
                  </a:lnTo>
                  <a:lnTo>
                    <a:pt x="88" y="5"/>
                  </a:lnTo>
                  <a:lnTo>
                    <a:pt x="88" y="3"/>
                  </a:lnTo>
                  <a:lnTo>
                    <a:pt x="88" y="0"/>
                  </a:lnTo>
                  <a:lnTo>
                    <a:pt x="87" y="0"/>
                  </a:lnTo>
                  <a:lnTo>
                    <a:pt x="84" y="0"/>
                  </a:lnTo>
                  <a:lnTo>
                    <a:pt x="83" y="3"/>
                  </a:lnTo>
                  <a:lnTo>
                    <a:pt x="81" y="3"/>
                  </a:lnTo>
                  <a:lnTo>
                    <a:pt x="75" y="5"/>
                  </a:lnTo>
                  <a:lnTo>
                    <a:pt x="74" y="6"/>
                  </a:lnTo>
                  <a:lnTo>
                    <a:pt x="72" y="8"/>
                  </a:lnTo>
                  <a:lnTo>
                    <a:pt x="68" y="8"/>
                  </a:lnTo>
                  <a:lnTo>
                    <a:pt x="66" y="9"/>
                  </a:lnTo>
                  <a:lnTo>
                    <a:pt x="65" y="10"/>
                  </a:lnTo>
                  <a:lnTo>
                    <a:pt x="64" y="12"/>
                  </a:lnTo>
                  <a:lnTo>
                    <a:pt x="60" y="12"/>
                  </a:lnTo>
                  <a:lnTo>
                    <a:pt x="59" y="12"/>
                  </a:lnTo>
                  <a:lnTo>
                    <a:pt x="58" y="12"/>
                  </a:lnTo>
                  <a:lnTo>
                    <a:pt x="57" y="14"/>
                  </a:lnTo>
                  <a:lnTo>
                    <a:pt x="54" y="14"/>
                  </a:lnTo>
                  <a:lnTo>
                    <a:pt x="53" y="15"/>
                  </a:lnTo>
                  <a:lnTo>
                    <a:pt x="51" y="17"/>
                  </a:lnTo>
                  <a:lnTo>
                    <a:pt x="47" y="17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39" y="26"/>
                  </a:lnTo>
                  <a:lnTo>
                    <a:pt x="39" y="23"/>
                  </a:lnTo>
                  <a:lnTo>
                    <a:pt x="39" y="22"/>
                  </a:lnTo>
                  <a:lnTo>
                    <a:pt x="41" y="21"/>
                  </a:lnTo>
                  <a:lnTo>
                    <a:pt x="45" y="17"/>
                  </a:lnTo>
                  <a:lnTo>
                    <a:pt x="46" y="16"/>
                  </a:lnTo>
                  <a:lnTo>
                    <a:pt x="45" y="16"/>
                  </a:lnTo>
                  <a:lnTo>
                    <a:pt x="43" y="15"/>
                  </a:lnTo>
                  <a:lnTo>
                    <a:pt x="42" y="15"/>
                  </a:lnTo>
                  <a:lnTo>
                    <a:pt x="40" y="16"/>
                  </a:lnTo>
                  <a:lnTo>
                    <a:pt x="37" y="16"/>
                  </a:lnTo>
                  <a:lnTo>
                    <a:pt x="36" y="16"/>
                  </a:lnTo>
                  <a:lnTo>
                    <a:pt x="30" y="21"/>
                  </a:lnTo>
                  <a:lnTo>
                    <a:pt x="28" y="22"/>
                  </a:lnTo>
                  <a:lnTo>
                    <a:pt x="25" y="23"/>
                  </a:lnTo>
                  <a:lnTo>
                    <a:pt x="19" y="27"/>
                  </a:lnTo>
                  <a:lnTo>
                    <a:pt x="15" y="31"/>
                  </a:lnTo>
                  <a:lnTo>
                    <a:pt x="15" y="34"/>
                  </a:lnTo>
                  <a:lnTo>
                    <a:pt x="13" y="34"/>
                  </a:lnTo>
                  <a:lnTo>
                    <a:pt x="12" y="34"/>
                  </a:lnTo>
                  <a:lnTo>
                    <a:pt x="11" y="35"/>
                  </a:lnTo>
                  <a:lnTo>
                    <a:pt x="7" y="44"/>
                  </a:lnTo>
                  <a:lnTo>
                    <a:pt x="4" y="50"/>
                  </a:lnTo>
                  <a:lnTo>
                    <a:pt x="3" y="52"/>
                  </a:lnTo>
                  <a:lnTo>
                    <a:pt x="5" y="51"/>
                  </a:lnTo>
                  <a:lnTo>
                    <a:pt x="5" y="52"/>
                  </a:lnTo>
                  <a:lnTo>
                    <a:pt x="1" y="55"/>
                  </a:lnTo>
                  <a:lnTo>
                    <a:pt x="0" y="57"/>
                  </a:lnTo>
                  <a:lnTo>
                    <a:pt x="0" y="58"/>
                  </a:lnTo>
                  <a:lnTo>
                    <a:pt x="1" y="59"/>
                  </a:lnTo>
                  <a:lnTo>
                    <a:pt x="3" y="58"/>
                  </a:lnTo>
                  <a:lnTo>
                    <a:pt x="5" y="55"/>
                  </a:lnTo>
                  <a:lnTo>
                    <a:pt x="9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2" y="52"/>
                  </a:lnTo>
                  <a:lnTo>
                    <a:pt x="15" y="50"/>
                  </a:lnTo>
                  <a:lnTo>
                    <a:pt x="17" y="46"/>
                  </a:lnTo>
                  <a:lnTo>
                    <a:pt x="19" y="44"/>
                  </a:lnTo>
                  <a:lnTo>
                    <a:pt x="24" y="38"/>
                  </a:lnTo>
                  <a:lnTo>
                    <a:pt x="25" y="37"/>
                  </a:lnTo>
                  <a:lnTo>
                    <a:pt x="25" y="33"/>
                  </a:lnTo>
                  <a:lnTo>
                    <a:pt x="25" y="31"/>
                  </a:lnTo>
                  <a:lnTo>
                    <a:pt x="27" y="29"/>
                  </a:lnTo>
                  <a:lnTo>
                    <a:pt x="28" y="29"/>
                  </a:lnTo>
                  <a:lnTo>
                    <a:pt x="29" y="27"/>
                  </a:lnTo>
                  <a:lnTo>
                    <a:pt x="30" y="26"/>
                  </a:lnTo>
                  <a:lnTo>
                    <a:pt x="31" y="26"/>
                  </a:lnTo>
                  <a:lnTo>
                    <a:pt x="33" y="28"/>
                  </a:lnTo>
                  <a:lnTo>
                    <a:pt x="35" y="29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6" y="31"/>
                  </a:lnTo>
                  <a:lnTo>
                    <a:pt x="36" y="34"/>
                  </a:lnTo>
                  <a:lnTo>
                    <a:pt x="36" y="37"/>
                  </a:lnTo>
                  <a:lnTo>
                    <a:pt x="34" y="44"/>
                  </a:lnTo>
                  <a:lnTo>
                    <a:pt x="30" y="49"/>
                  </a:lnTo>
                  <a:lnTo>
                    <a:pt x="27" y="58"/>
                  </a:lnTo>
                  <a:lnTo>
                    <a:pt x="25" y="61"/>
                  </a:lnTo>
                  <a:lnTo>
                    <a:pt x="24" y="63"/>
                  </a:lnTo>
                  <a:lnTo>
                    <a:pt x="23" y="67"/>
                  </a:lnTo>
                  <a:lnTo>
                    <a:pt x="22" y="69"/>
                  </a:lnTo>
                  <a:lnTo>
                    <a:pt x="18" y="71"/>
                  </a:lnTo>
                  <a:lnTo>
                    <a:pt x="17" y="71"/>
                  </a:lnTo>
                  <a:lnTo>
                    <a:pt x="16" y="73"/>
                  </a:lnTo>
                  <a:lnTo>
                    <a:pt x="15" y="71"/>
                  </a:lnTo>
                  <a:lnTo>
                    <a:pt x="13" y="71"/>
                  </a:lnTo>
                  <a:lnTo>
                    <a:pt x="11" y="73"/>
                  </a:lnTo>
                  <a:lnTo>
                    <a:pt x="9" y="74"/>
                  </a:lnTo>
                  <a:lnTo>
                    <a:pt x="9" y="76"/>
                  </a:lnTo>
                  <a:lnTo>
                    <a:pt x="10" y="79"/>
                  </a:lnTo>
                  <a:lnTo>
                    <a:pt x="10" y="81"/>
                  </a:lnTo>
                  <a:lnTo>
                    <a:pt x="7" y="82"/>
                  </a:lnTo>
                  <a:lnTo>
                    <a:pt x="7" y="83"/>
                  </a:lnTo>
                  <a:lnTo>
                    <a:pt x="7" y="86"/>
                  </a:lnTo>
                  <a:lnTo>
                    <a:pt x="7" y="87"/>
                  </a:lnTo>
                  <a:lnTo>
                    <a:pt x="7" y="89"/>
                  </a:lnTo>
                  <a:lnTo>
                    <a:pt x="7" y="91"/>
                  </a:lnTo>
                  <a:lnTo>
                    <a:pt x="6" y="92"/>
                  </a:lnTo>
                  <a:lnTo>
                    <a:pt x="5" y="92"/>
                  </a:lnTo>
                  <a:lnTo>
                    <a:pt x="4" y="93"/>
                  </a:lnTo>
                  <a:lnTo>
                    <a:pt x="5" y="94"/>
                  </a:lnTo>
                  <a:lnTo>
                    <a:pt x="6" y="95"/>
                  </a:lnTo>
                  <a:lnTo>
                    <a:pt x="7" y="99"/>
                  </a:lnTo>
                  <a:lnTo>
                    <a:pt x="10" y="104"/>
                  </a:lnTo>
                  <a:lnTo>
                    <a:pt x="12" y="105"/>
                  </a:lnTo>
                  <a:lnTo>
                    <a:pt x="16" y="106"/>
                  </a:lnTo>
                  <a:lnTo>
                    <a:pt x="18" y="109"/>
                  </a:lnTo>
                  <a:lnTo>
                    <a:pt x="22" y="112"/>
                  </a:lnTo>
                  <a:lnTo>
                    <a:pt x="23" y="116"/>
                  </a:lnTo>
                  <a:lnTo>
                    <a:pt x="25" y="123"/>
                  </a:lnTo>
                  <a:lnTo>
                    <a:pt x="27" y="127"/>
                  </a:lnTo>
                  <a:lnTo>
                    <a:pt x="27" y="128"/>
                  </a:lnTo>
                  <a:lnTo>
                    <a:pt x="28" y="12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86" name="Freeform 2364">
              <a:extLst>
                <a:ext uri="{FF2B5EF4-FFF2-40B4-BE49-F238E27FC236}">
                  <a16:creationId xmlns:a16="http://schemas.microsoft.com/office/drawing/2014/main" id="{FC03C9F2-3DE2-8C9F-C39A-4480E63A3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0039" y="1731963"/>
              <a:ext cx="9525" cy="15875"/>
            </a:xfrm>
            <a:custGeom>
              <a:avLst/>
              <a:gdLst>
                <a:gd name="T0" fmla="*/ 5 w 6"/>
                <a:gd name="T1" fmla="*/ 0 h 10"/>
                <a:gd name="T2" fmla="*/ 3 w 6"/>
                <a:gd name="T3" fmla="*/ 4 h 10"/>
                <a:gd name="T4" fmla="*/ 0 w 6"/>
                <a:gd name="T5" fmla="*/ 7 h 10"/>
                <a:gd name="T6" fmla="*/ 1 w 6"/>
                <a:gd name="T7" fmla="*/ 8 h 10"/>
                <a:gd name="T8" fmla="*/ 1 w 6"/>
                <a:gd name="T9" fmla="*/ 10 h 10"/>
                <a:gd name="T10" fmla="*/ 3 w 6"/>
                <a:gd name="T11" fmla="*/ 8 h 10"/>
                <a:gd name="T12" fmla="*/ 4 w 6"/>
                <a:gd name="T13" fmla="*/ 7 h 10"/>
                <a:gd name="T14" fmla="*/ 4 w 6"/>
                <a:gd name="T15" fmla="*/ 6 h 10"/>
                <a:gd name="T16" fmla="*/ 5 w 6"/>
                <a:gd name="T17" fmla="*/ 4 h 10"/>
                <a:gd name="T18" fmla="*/ 6 w 6"/>
                <a:gd name="T19" fmla="*/ 1 h 10"/>
                <a:gd name="T20" fmla="*/ 5 w 6"/>
                <a:gd name="T21" fmla="*/ 0 h 10"/>
                <a:gd name="T22" fmla="*/ 5 w 6"/>
                <a:gd name="T2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" h="10">
                  <a:moveTo>
                    <a:pt x="5" y="0"/>
                  </a:moveTo>
                  <a:lnTo>
                    <a:pt x="3" y="4"/>
                  </a:lnTo>
                  <a:lnTo>
                    <a:pt x="0" y="7"/>
                  </a:lnTo>
                  <a:lnTo>
                    <a:pt x="1" y="8"/>
                  </a:lnTo>
                  <a:lnTo>
                    <a:pt x="1" y="10"/>
                  </a:lnTo>
                  <a:lnTo>
                    <a:pt x="3" y="8"/>
                  </a:lnTo>
                  <a:lnTo>
                    <a:pt x="4" y="7"/>
                  </a:lnTo>
                  <a:lnTo>
                    <a:pt x="4" y="6"/>
                  </a:lnTo>
                  <a:lnTo>
                    <a:pt x="5" y="4"/>
                  </a:lnTo>
                  <a:lnTo>
                    <a:pt x="6" y="1"/>
                  </a:lnTo>
                  <a:lnTo>
                    <a:pt x="5" y="0"/>
                  </a:lnTo>
                  <a:lnTo>
                    <a:pt x="5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87" name="Freeform 2365">
              <a:extLst>
                <a:ext uri="{FF2B5EF4-FFF2-40B4-BE49-F238E27FC236}">
                  <a16:creationId xmlns:a16="http://schemas.microsoft.com/office/drawing/2014/main" id="{A906649B-3930-A1D5-92D3-BBD98AD68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4089" y="1620838"/>
              <a:ext cx="58738" cy="63500"/>
            </a:xfrm>
            <a:custGeom>
              <a:avLst/>
              <a:gdLst>
                <a:gd name="T0" fmla="*/ 0 w 37"/>
                <a:gd name="T1" fmla="*/ 40 h 40"/>
                <a:gd name="T2" fmla="*/ 5 w 37"/>
                <a:gd name="T3" fmla="*/ 38 h 40"/>
                <a:gd name="T4" fmla="*/ 9 w 37"/>
                <a:gd name="T5" fmla="*/ 35 h 40"/>
                <a:gd name="T6" fmla="*/ 12 w 37"/>
                <a:gd name="T7" fmla="*/ 33 h 40"/>
                <a:gd name="T8" fmla="*/ 16 w 37"/>
                <a:gd name="T9" fmla="*/ 29 h 40"/>
                <a:gd name="T10" fmla="*/ 18 w 37"/>
                <a:gd name="T11" fmla="*/ 27 h 40"/>
                <a:gd name="T12" fmla="*/ 23 w 37"/>
                <a:gd name="T13" fmla="*/ 22 h 40"/>
                <a:gd name="T14" fmla="*/ 27 w 37"/>
                <a:gd name="T15" fmla="*/ 17 h 40"/>
                <a:gd name="T16" fmla="*/ 29 w 37"/>
                <a:gd name="T17" fmla="*/ 12 h 40"/>
                <a:gd name="T18" fmla="*/ 32 w 37"/>
                <a:gd name="T19" fmla="*/ 9 h 40"/>
                <a:gd name="T20" fmla="*/ 33 w 37"/>
                <a:gd name="T21" fmla="*/ 6 h 40"/>
                <a:gd name="T22" fmla="*/ 35 w 37"/>
                <a:gd name="T23" fmla="*/ 4 h 40"/>
                <a:gd name="T24" fmla="*/ 37 w 37"/>
                <a:gd name="T2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" h="40">
                  <a:moveTo>
                    <a:pt x="0" y="40"/>
                  </a:moveTo>
                  <a:lnTo>
                    <a:pt x="5" y="38"/>
                  </a:lnTo>
                  <a:lnTo>
                    <a:pt x="9" y="35"/>
                  </a:lnTo>
                  <a:lnTo>
                    <a:pt x="12" y="33"/>
                  </a:lnTo>
                  <a:lnTo>
                    <a:pt x="16" y="29"/>
                  </a:lnTo>
                  <a:lnTo>
                    <a:pt x="18" y="27"/>
                  </a:lnTo>
                  <a:lnTo>
                    <a:pt x="23" y="22"/>
                  </a:lnTo>
                  <a:lnTo>
                    <a:pt x="27" y="17"/>
                  </a:lnTo>
                  <a:lnTo>
                    <a:pt x="29" y="12"/>
                  </a:lnTo>
                  <a:lnTo>
                    <a:pt x="32" y="9"/>
                  </a:lnTo>
                  <a:lnTo>
                    <a:pt x="33" y="6"/>
                  </a:lnTo>
                  <a:lnTo>
                    <a:pt x="35" y="4"/>
                  </a:lnTo>
                  <a:lnTo>
                    <a:pt x="37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88" name="Freeform 2366">
              <a:extLst>
                <a:ext uri="{FF2B5EF4-FFF2-40B4-BE49-F238E27FC236}">
                  <a16:creationId xmlns:a16="http://schemas.microsoft.com/office/drawing/2014/main" id="{383E3DE0-1F63-97C6-43D1-9A765B3BFE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0076" y="1690688"/>
              <a:ext cx="31750" cy="30163"/>
            </a:xfrm>
            <a:custGeom>
              <a:avLst/>
              <a:gdLst>
                <a:gd name="T0" fmla="*/ 20 w 20"/>
                <a:gd name="T1" fmla="*/ 19 h 19"/>
                <a:gd name="T2" fmla="*/ 20 w 20"/>
                <a:gd name="T3" fmla="*/ 18 h 19"/>
                <a:gd name="T4" fmla="*/ 19 w 20"/>
                <a:gd name="T5" fmla="*/ 14 h 19"/>
                <a:gd name="T6" fmla="*/ 18 w 20"/>
                <a:gd name="T7" fmla="*/ 12 h 19"/>
                <a:gd name="T8" fmla="*/ 18 w 20"/>
                <a:gd name="T9" fmla="*/ 10 h 19"/>
                <a:gd name="T10" fmla="*/ 16 w 20"/>
                <a:gd name="T11" fmla="*/ 10 h 19"/>
                <a:gd name="T12" fmla="*/ 14 w 20"/>
                <a:gd name="T13" fmla="*/ 10 h 19"/>
                <a:gd name="T14" fmla="*/ 14 w 20"/>
                <a:gd name="T15" fmla="*/ 9 h 19"/>
                <a:gd name="T16" fmla="*/ 14 w 20"/>
                <a:gd name="T17" fmla="*/ 8 h 19"/>
                <a:gd name="T18" fmla="*/ 14 w 20"/>
                <a:gd name="T19" fmla="*/ 6 h 19"/>
                <a:gd name="T20" fmla="*/ 16 w 20"/>
                <a:gd name="T21" fmla="*/ 4 h 19"/>
                <a:gd name="T22" fmla="*/ 17 w 20"/>
                <a:gd name="T23" fmla="*/ 4 h 19"/>
                <a:gd name="T24" fmla="*/ 18 w 20"/>
                <a:gd name="T25" fmla="*/ 3 h 19"/>
                <a:gd name="T26" fmla="*/ 19 w 20"/>
                <a:gd name="T27" fmla="*/ 2 h 19"/>
                <a:gd name="T28" fmla="*/ 20 w 20"/>
                <a:gd name="T29" fmla="*/ 1 h 19"/>
                <a:gd name="T30" fmla="*/ 20 w 20"/>
                <a:gd name="T31" fmla="*/ 0 h 19"/>
                <a:gd name="T32" fmla="*/ 19 w 20"/>
                <a:gd name="T33" fmla="*/ 0 h 19"/>
                <a:gd name="T34" fmla="*/ 18 w 20"/>
                <a:gd name="T35" fmla="*/ 0 h 19"/>
                <a:gd name="T36" fmla="*/ 14 w 20"/>
                <a:gd name="T37" fmla="*/ 3 h 19"/>
                <a:gd name="T38" fmla="*/ 13 w 20"/>
                <a:gd name="T39" fmla="*/ 4 h 19"/>
                <a:gd name="T40" fmla="*/ 12 w 20"/>
                <a:gd name="T41" fmla="*/ 6 h 19"/>
                <a:gd name="T42" fmla="*/ 11 w 20"/>
                <a:gd name="T43" fmla="*/ 8 h 19"/>
                <a:gd name="T44" fmla="*/ 10 w 20"/>
                <a:gd name="T45" fmla="*/ 10 h 19"/>
                <a:gd name="T46" fmla="*/ 8 w 20"/>
                <a:gd name="T47" fmla="*/ 10 h 19"/>
                <a:gd name="T48" fmla="*/ 7 w 20"/>
                <a:gd name="T49" fmla="*/ 9 h 19"/>
                <a:gd name="T50" fmla="*/ 7 w 20"/>
                <a:gd name="T51" fmla="*/ 10 h 19"/>
                <a:gd name="T52" fmla="*/ 5 w 20"/>
                <a:gd name="T53" fmla="*/ 10 h 19"/>
                <a:gd name="T54" fmla="*/ 3 w 20"/>
                <a:gd name="T55" fmla="*/ 9 h 19"/>
                <a:gd name="T56" fmla="*/ 2 w 20"/>
                <a:gd name="T57" fmla="*/ 9 h 19"/>
                <a:gd name="T58" fmla="*/ 2 w 20"/>
                <a:gd name="T59" fmla="*/ 8 h 19"/>
                <a:gd name="T60" fmla="*/ 1 w 20"/>
                <a:gd name="T61" fmla="*/ 10 h 19"/>
                <a:gd name="T62" fmla="*/ 2 w 20"/>
                <a:gd name="T63" fmla="*/ 13 h 19"/>
                <a:gd name="T64" fmla="*/ 1 w 20"/>
                <a:gd name="T65" fmla="*/ 16 h 19"/>
                <a:gd name="T66" fmla="*/ 0 w 20"/>
                <a:gd name="T67" fmla="*/ 18 h 19"/>
                <a:gd name="T68" fmla="*/ 2 w 20"/>
                <a:gd name="T69" fmla="*/ 16 h 19"/>
                <a:gd name="T70" fmla="*/ 6 w 20"/>
                <a:gd name="T71" fmla="*/ 13 h 19"/>
                <a:gd name="T72" fmla="*/ 7 w 20"/>
                <a:gd name="T73" fmla="*/ 12 h 19"/>
                <a:gd name="T74" fmla="*/ 12 w 20"/>
                <a:gd name="T75" fmla="*/ 13 h 19"/>
                <a:gd name="T76" fmla="*/ 16 w 20"/>
                <a:gd name="T77" fmla="*/ 14 h 19"/>
                <a:gd name="T78" fmla="*/ 17 w 20"/>
                <a:gd name="T79" fmla="*/ 13 h 19"/>
                <a:gd name="T80" fmla="*/ 17 w 20"/>
                <a:gd name="T81" fmla="*/ 14 h 19"/>
                <a:gd name="T82" fmla="*/ 17 w 20"/>
                <a:gd name="T83" fmla="*/ 15 h 19"/>
                <a:gd name="T84" fmla="*/ 19 w 20"/>
                <a:gd name="T85" fmla="*/ 18 h 19"/>
                <a:gd name="T86" fmla="*/ 20 w 20"/>
                <a:gd name="T8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" h="19">
                  <a:moveTo>
                    <a:pt x="20" y="19"/>
                  </a:moveTo>
                  <a:lnTo>
                    <a:pt x="20" y="18"/>
                  </a:lnTo>
                  <a:lnTo>
                    <a:pt x="19" y="14"/>
                  </a:lnTo>
                  <a:lnTo>
                    <a:pt x="18" y="12"/>
                  </a:lnTo>
                  <a:lnTo>
                    <a:pt x="18" y="10"/>
                  </a:lnTo>
                  <a:lnTo>
                    <a:pt x="16" y="10"/>
                  </a:lnTo>
                  <a:lnTo>
                    <a:pt x="14" y="10"/>
                  </a:lnTo>
                  <a:lnTo>
                    <a:pt x="14" y="9"/>
                  </a:lnTo>
                  <a:lnTo>
                    <a:pt x="14" y="8"/>
                  </a:lnTo>
                  <a:lnTo>
                    <a:pt x="14" y="6"/>
                  </a:lnTo>
                  <a:lnTo>
                    <a:pt x="16" y="4"/>
                  </a:lnTo>
                  <a:lnTo>
                    <a:pt x="17" y="4"/>
                  </a:lnTo>
                  <a:lnTo>
                    <a:pt x="18" y="3"/>
                  </a:lnTo>
                  <a:lnTo>
                    <a:pt x="19" y="2"/>
                  </a:lnTo>
                  <a:lnTo>
                    <a:pt x="20" y="1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4" y="3"/>
                  </a:lnTo>
                  <a:lnTo>
                    <a:pt x="13" y="4"/>
                  </a:lnTo>
                  <a:lnTo>
                    <a:pt x="12" y="6"/>
                  </a:lnTo>
                  <a:lnTo>
                    <a:pt x="11" y="8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7" y="9"/>
                  </a:lnTo>
                  <a:lnTo>
                    <a:pt x="7" y="10"/>
                  </a:lnTo>
                  <a:lnTo>
                    <a:pt x="5" y="10"/>
                  </a:lnTo>
                  <a:lnTo>
                    <a:pt x="3" y="9"/>
                  </a:lnTo>
                  <a:lnTo>
                    <a:pt x="2" y="9"/>
                  </a:lnTo>
                  <a:lnTo>
                    <a:pt x="2" y="8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1" y="16"/>
                  </a:lnTo>
                  <a:lnTo>
                    <a:pt x="0" y="18"/>
                  </a:lnTo>
                  <a:lnTo>
                    <a:pt x="2" y="16"/>
                  </a:lnTo>
                  <a:lnTo>
                    <a:pt x="6" y="13"/>
                  </a:lnTo>
                  <a:lnTo>
                    <a:pt x="7" y="12"/>
                  </a:lnTo>
                  <a:lnTo>
                    <a:pt x="12" y="13"/>
                  </a:lnTo>
                  <a:lnTo>
                    <a:pt x="16" y="14"/>
                  </a:lnTo>
                  <a:lnTo>
                    <a:pt x="17" y="13"/>
                  </a:lnTo>
                  <a:lnTo>
                    <a:pt x="17" y="14"/>
                  </a:lnTo>
                  <a:lnTo>
                    <a:pt x="17" y="15"/>
                  </a:lnTo>
                  <a:lnTo>
                    <a:pt x="19" y="18"/>
                  </a:lnTo>
                  <a:lnTo>
                    <a:pt x="20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89" name="Freeform 2367">
              <a:extLst>
                <a:ext uri="{FF2B5EF4-FFF2-40B4-BE49-F238E27FC236}">
                  <a16:creationId xmlns:a16="http://schemas.microsoft.com/office/drawing/2014/main" id="{03D37AE7-9460-0C91-E984-5B3809EE71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7189" y="1666876"/>
              <a:ext cx="119063" cy="76200"/>
            </a:xfrm>
            <a:custGeom>
              <a:avLst/>
              <a:gdLst>
                <a:gd name="T0" fmla="*/ 23 w 75"/>
                <a:gd name="T1" fmla="*/ 43 h 48"/>
                <a:gd name="T2" fmla="*/ 19 w 75"/>
                <a:gd name="T3" fmla="*/ 37 h 48"/>
                <a:gd name="T4" fmla="*/ 23 w 75"/>
                <a:gd name="T5" fmla="*/ 34 h 48"/>
                <a:gd name="T6" fmla="*/ 27 w 75"/>
                <a:gd name="T7" fmla="*/ 39 h 48"/>
                <a:gd name="T8" fmla="*/ 30 w 75"/>
                <a:gd name="T9" fmla="*/ 43 h 48"/>
                <a:gd name="T10" fmla="*/ 31 w 75"/>
                <a:gd name="T11" fmla="*/ 45 h 48"/>
                <a:gd name="T12" fmla="*/ 34 w 75"/>
                <a:gd name="T13" fmla="*/ 43 h 48"/>
                <a:gd name="T14" fmla="*/ 35 w 75"/>
                <a:gd name="T15" fmla="*/ 40 h 48"/>
                <a:gd name="T16" fmla="*/ 35 w 75"/>
                <a:gd name="T17" fmla="*/ 37 h 48"/>
                <a:gd name="T18" fmla="*/ 37 w 75"/>
                <a:gd name="T19" fmla="*/ 33 h 48"/>
                <a:gd name="T20" fmla="*/ 42 w 75"/>
                <a:gd name="T21" fmla="*/ 25 h 48"/>
                <a:gd name="T22" fmla="*/ 45 w 75"/>
                <a:gd name="T23" fmla="*/ 22 h 48"/>
                <a:gd name="T24" fmla="*/ 51 w 75"/>
                <a:gd name="T25" fmla="*/ 18 h 48"/>
                <a:gd name="T26" fmla="*/ 60 w 75"/>
                <a:gd name="T27" fmla="*/ 18 h 48"/>
                <a:gd name="T28" fmla="*/ 65 w 75"/>
                <a:gd name="T29" fmla="*/ 19 h 48"/>
                <a:gd name="T30" fmla="*/ 69 w 75"/>
                <a:gd name="T31" fmla="*/ 22 h 48"/>
                <a:gd name="T32" fmla="*/ 74 w 75"/>
                <a:gd name="T33" fmla="*/ 17 h 48"/>
                <a:gd name="T34" fmla="*/ 75 w 75"/>
                <a:gd name="T35" fmla="*/ 15 h 48"/>
                <a:gd name="T36" fmla="*/ 74 w 75"/>
                <a:gd name="T37" fmla="*/ 7 h 48"/>
                <a:gd name="T38" fmla="*/ 72 w 75"/>
                <a:gd name="T39" fmla="*/ 7 h 48"/>
                <a:gd name="T40" fmla="*/ 69 w 75"/>
                <a:gd name="T41" fmla="*/ 4 h 48"/>
                <a:gd name="T42" fmla="*/ 66 w 75"/>
                <a:gd name="T43" fmla="*/ 0 h 48"/>
                <a:gd name="T44" fmla="*/ 62 w 75"/>
                <a:gd name="T45" fmla="*/ 4 h 48"/>
                <a:gd name="T46" fmla="*/ 57 w 75"/>
                <a:gd name="T47" fmla="*/ 6 h 48"/>
                <a:gd name="T48" fmla="*/ 50 w 75"/>
                <a:gd name="T49" fmla="*/ 10 h 48"/>
                <a:gd name="T50" fmla="*/ 41 w 75"/>
                <a:gd name="T51" fmla="*/ 7 h 48"/>
                <a:gd name="T52" fmla="*/ 36 w 75"/>
                <a:gd name="T53" fmla="*/ 9 h 48"/>
                <a:gd name="T54" fmla="*/ 45 w 75"/>
                <a:gd name="T55" fmla="*/ 11 h 48"/>
                <a:gd name="T56" fmla="*/ 41 w 75"/>
                <a:gd name="T57" fmla="*/ 15 h 48"/>
                <a:gd name="T58" fmla="*/ 36 w 75"/>
                <a:gd name="T59" fmla="*/ 16 h 48"/>
                <a:gd name="T60" fmla="*/ 33 w 75"/>
                <a:gd name="T61" fmla="*/ 18 h 48"/>
                <a:gd name="T62" fmla="*/ 33 w 75"/>
                <a:gd name="T63" fmla="*/ 13 h 48"/>
                <a:gd name="T64" fmla="*/ 28 w 75"/>
                <a:gd name="T65" fmla="*/ 15 h 48"/>
                <a:gd name="T66" fmla="*/ 23 w 75"/>
                <a:gd name="T67" fmla="*/ 27 h 48"/>
                <a:gd name="T68" fmla="*/ 24 w 75"/>
                <a:gd name="T69" fmla="*/ 33 h 48"/>
                <a:gd name="T70" fmla="*/ 24 w 75"/>
                <a:gd name="T71" fmla="*/ 19 h 48"/>
                <a:gd name="T72" fmla="*/ 24 w 75"/>
                <a:gd name="T73" fmla="*/ 15 h 48"/>
                <a:gd name="T74" fmla="*/ 18 w 75"/>
                <a:gd name="T75" fmla="*/ 18 h 48"/>
                <a:gd name="T76" fmla="*/ 13 w 75"/>
                <a:gd name="T77" fmla="*/ 15 h 48"/>
                <a:gd name="T78" fmla="*/ 9 w 75"/>
                <a:gd name="T79" fmla="*/ 13 h 48"/>
                <a:gd name="T80" fmla="*/ 5 w 75"/>
                <a:gd name="T81" fmla="*/ 16 h 48"/>
                <a:gd name="T82" fmla="*/ 3 w 75"/>
                <a:gd name="T83" fmla="*/ 16 h 48"/>
                <a:gd name="T84" fmla="*/ 1 w 75"/>
                <a:gd name="T85" fmla="*/ 18 h 48"/>
                <a:gd name="T86" fmla="*/ 5 w 75"/>
                <a:gd name="T87" fmla="*/ 23 h 48"/>
                <a:gd name="T88" fmla="*/ 10 w 75"/>
                <a:gd name="T89" fmla="*/ 25 h 48"/>
                <a:gd name="T90" fmla="*/ 15 w 75"/>
                <a:gd name="T91" fmla="*/ 31 h 48"/>
                <a:gd name="T92" fmla="*/ 16 w 75"/>
                <a:gd name="T93" fmla="*/ 37 h 48"/>
                <a:gd name="T94" fmla="*/ 19 w 75"/>
                <a:gd name="T95" fmla="*/ 47 h 48"/>
                <a:gd name="T96" fmla="*/ 21 w 75"/>
                <a:gd name="T97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5" h="48">
                  <a:moveTo>
                    <a:pt x="21" y="48"/>
                  </a:moveTo>
                  <a:lnTo>
                    <a:pt x="22" y="47"/>
                  </a:lnTo>
                  <a:lnTo>
                    <a:pt x="23" y="43"/>
                  </a:lnTo>
                  <a:lnTo>
                    <a:pt x="23" y="42"/>
                  </a:lnTo>
                  <a:lnTo>
                    <a:pt x="22" y="40"/>
                  </a:lnTo>
                  <a:lnTo>
                    <a:pt x="19" y="37"/>
                  </a:lnTo>
                  <a:lnTo>
                    <a:pt x="19" y="36"/>
                  </a:lnTo>
                  <a:lnTo>
                    <a:pt x="22" y="34"/>
                  </a:lnTo>
                  <a:lnTo>
                    <a:pt x="23" y="34"/>
                  </a:lnTo>
                  <a:lnTo>
                    <a:pt x="24" y="34"/>
                  </a:lnTo>
                  <a:lnTo>
                    <a:pt x="25" y="36"/>
                  </a:lnTo>
                  <a:lnTo>
                    <a:pt x="27" y="39"/>
                  </a:lnTo>
                  <a:lnTo>
                    <a:pt x="28" y="41"/>
                  </a:lnTo>
                  <a:lnTo>
                    <a:pt x="29" y="42"/>
                  </a:lnTo>
                  <a:lnTo>
                    <a:pt x="30" y="43"/>
                  </a:lnTo>
                  <a:lnTo>
                    <a:pt x="29" y="46"/>
                  </a:lnTo>
                  <a:lnTo>
                    <a:pt x="31" y="46"/>
                  </a:lnTo>
                  <a:lnTo>
                    <a:pt x="31" y="45"/>
                  </a:lnTo>
                  <a:lnTo>
                    <a:pt x="31" y="42"/>
                  </a:lnTo>
                  <a:lnTo>
                    <a:pt x="33" y="42"/>
                  </a:lnTo>
                  <a:lnTo>
                    <a:pt x="34" y="43"/>
                  </a:lnTo>
                  <a:lnTo>
                    <a:pt x="35" y="41"/>
                  </a:lnTo>
                  <a:lnTo>
                    <a:pt x="36" y="40"/>
                  </a:lnTo>
                  <a:lnTo>
                    <a:pt x="35" y="40"/>
                  </a:lnTo>
                  <a:lnTo>
                    <a:pt x="34" y="40"/>
                  </a:lnTo>
                  <a:lnTo>
                    <a:pt x="33" y="40"/>
                  </a:lnTo>
                  <a:lnTo>
                    <a:pt x="35" y="37"/>
                  </a:lnTo>
                  <a:lnTo>
                    <a:pt x="35" y="36"/>
                  </a:lnTo>
                  <a:lnTo>
                    <a:pt x="36" y="35"/>
                  </a:lnTo>
                  <a:lnTo>
                    <a:pt x="37" y="33"/>
                  </a:lnTo>
                  <a:lnTo>
                    <a:pt x="39" y="28"/>
                  </a:lnTo>
                  <a:lnTo>
                    <a:pt x="40" y="27"/>
                  </a:lnTo>
                  <a:lnTo>
                    <a:pt x="42" y="25"/>
                  </a:lnTo>
                  <a:lnTo>
                    <a:pt x="44" y="23"/>
                  </a:lnTo>
                  <a:lnTo>
                    <a:pt x="45" y="23"/>
                  </a:lnTo>
                  <a:lnTo>
                    <a:pt x="45" y="22"/>
                  </a:lnTo>
                  <a:lnTo>
                    <a:pt x="46" y="19"/>
                  </a:lnTo>
                  <a:lnTo>
                    <a:pt x="48" y="19"/>
                  </a:lnTo>
                  <a:lnTo>
                    <a:pt x="51" y="18"/>
                  </a:lnTo>
                  <a:lnTo>
                    <a:pt x="54" y="18"/>
                  </a:lnTo>
                  <a:lnTo>
                    <a:pt x="58" y="18"/>
                  </a:lnTo>
                  <a:lnTo>
                    <a:pt x="60" y="18"/>
                  </a:lnTo>
                  <a:lnTo>
                    <a:pt x="63" y="18"/>
                  </a:lnTo>
                  <a:lnTo>
                    <a:pt x="63" y="19"/>
                  </a:lnTo>
                  <a:lnTo>
                    <a:pt x="65" y="19"/>
                  </a:lnTo>
                  <a:lnTo>
                    <a:pt x="66" y="22"/>
                  </a:lnTo>
                  <a:lnTo>
                    <a:pt x="68" y="22"/>
                  </a:lnTo>
                  <a:lnTo>
                    <a:pt x="69" y="22"/>
                  </a:lnTo>
                  <a:lnTo>
                    <a:pt x="71" y="18"/>
                  </a:lnTo>
                  <a:lnTo>
                    <a:pt x="72" y="18"/>
                  </a:lnTo>
                  <a:lnTo>
                    <a:pt x="74" y="17"/>
                  </a:lnTo>
                  <a:lnTo>
                    <a:pt x="74" y="17"/>
                  </a:lnTo>
                  <a:lnTo>
                    <a:pt x="75" y="17"/>
                  </a:lnTo>
                  <a:lnTo>
                    <a:pt x="75" y="15"/>
                  </a:lnTo>
                  <a:lnTo>
                    <a:pt x="74" y="12"/>
                  </a:lnTo>
                  <a:lnTo>
                    <a:pt x="74" y="10"/>
                  </a:lnTo>
                  <a:lnTo>
                    <a:pt x="74" y="7"/>
                  </a:lnTo>
                  <a:lnTo>
                    <a:pt x="74" y="6"/>
                  </a:lnTo>
                  <a:lnTo>
                    <a:pt x="74" y="6"/>
                  </a:lnTo>
                  <a:lnTo>
                    <a:pt x="72" y="7"/>
                  </a:lnTo>
                  <a:lnTo>
                    <a:pt x="70" y="9"/>
                  </a:lnTo>
                  <a:lnTo>
                    <a:pt x="70" y="6"/>
                  </a:lnTo>
                  <a:lnTo>
                    <a:pt x="69" y="4"/>
                  </a:lnTo>
                  <a:lnTo>
                    <a:pt x="69" y="1"/>
                  </a:lnTo>
                  <a:lnTo>
                    <a:pt x="68" y="0"/>
                  </a:lnTo>
                  <a:lnTo>
                    <a:pt x="66" y="0"/>
                  </a:lnTo>
                  <a:lnTo>
                    <a:pt x="64" y="3"/>
                  </a:lnTo>
                  <a:lnTo>
                    <a:pt x="63" y="4"/>
                  </a:lnTo>
                  <a:lnTo>
                    <a:pt x="62" y="4"/>
                  </a:lnTo>
                  <a:lnTo>
                    <a:pt x="59" y="4"/>
                  </a:lnTo>
                  <a:lnTo>
                    <a:pt x="58" y="5"/>
                  </a:lnTo>
                  <a:lnTo>
                    <a:pt x="57" y="6"/>
                  </a:lnTo>
                  <a:lnTo>
                    <a:pt x="54" y="7"/>
                  </a:lnTo>
                  <a:lnTo>
                    <a:pt x="52" y="9"/>
                  </a:lnTo>
                  <a:lnTo>
                    <a:pt x="50" y="10"/>
                  </a:lnTo>
                  <a:lnTo>
                    <a:pt x="48" y="9"/>
                  </a:lnTo>
                  <a:lnTo>
                    <a:pt x="47" y="9"/>
                  </a:lnTo>
                  <a:lnTo>
                    <a:pt x="41" y="7"/>
                  </a:lnTo>
                  <a:lnTo>
                    <a:pt x="39" y="7"/>
                  </a:lnTo>
                  <a:lnTo>
                    <a:pt x="37" y="7"/>
                  </a:lnTo>
                  <a:lnTo>
                    <a:pt x="36" y="9"/>
                  </a:lnTo>
                  <a:lnTo>
                    <a:pt x="39" y="9"/>
                  </a:lnTo>
                  <a:lnTo>
                    <a:pt x="44" y="10"/>
                  </a:lnTo>
                  <a:lnTo>
                    <a:pt x="45" y="11"/>
                  </a:lnTo>
                  <a:lnTo>
                    <a:pt x="45" y="13"/>
                  </a:lnTo>
                  <a:lnTo>
                    <a:pt x="44" y="15"/>
                  </a:lnTo>
                  <a:lnTo>
                    <a:pt x="41" y="15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36" y="16"/>
                  </a:lnTo>
                  <a:lnTo>
                    <a:pt x="35" y="18"/>
                  </a:lnTo>
                  <a:lnTo>
                    <a:pt x="34" y="18"/>
                  </a:lnTo>
                  <a:lnTo>
                    <a:pt x="33" y="18"/>
                  </a:lnTo>
                  <a:lnTo>
                    <a:pt x="33" y="17"/>
                  </a:lnTo>
                  <a:lnTo>
                    <a:pt x="34" y="15"/>
                  </a:lnTo>
                  <a:lnTo>
                    <a:pt x="33" y="13"/>
                  </a:lnTo>
                  <a:lnTo>
                    <a:pt x="30" y="15"/>
                  </a:lnTo>
                  <a:lnTo>
                    <a:pt x="29" y="15"/>
                  </a:lnTo>
                  <a:lnTo>
                    <a:pt x="28" y="15"/>
                  </a:lnTo>
                  <a:lnTo>
                    <a:pt x="27" y="17"/>
                  </a:lnTo>
                  <a:lnTo>
                    <a:pt x="24" y="22"/>
                  </a:lnTo>
                  <a:lnTo>
                    <a:pt x="23" y="27"/>
                  </a:lnTo>
                  <a:lnTo>
                    <a:pt x="24" y="29"/>
                  </a:lnTo>
                  <a:lnTo>
                    <a:pt x="24" y="31"/>
                  </a:lnTo>
                  <a:lnTo>
                    <a:pt x="24" y="33"/>
                  </a:lnTo>
                  <a:lnTo>
                    <a:pt x="23" y="29"/>
                  </a:lnTo>
                  <a:lnTo>
                    <a:pt x="23" y="25"/>
                  </a:lnTo>
                  <a:lnTo>
                    <a:pt x="24" y="19"/>
                  </a:lnTo>
                  <a:lnTo>
                    <a:pt x="25" y="17"/>
                  </a:lnTo>
                  <a:lnTo>
                    <a:pt x="25" y="15"/>
                  </a:lnTo>
                  <a:lnTo>
                    <a:pt x="24" y="15"/>
                  </a:lnTo>
                  <a:lnTo>
                    <a:pt x="22" y="16"/>
                  </a:lnTo>
                  <a:lnTo>
                    <a:pt x="19" y="17"/>
                  </a:lnTo>
                  <a:lnTo>
                    <a:pt x="18" y="18"/>
                  </a:lnTo>
                  <a:lnTo>
                    <a:pt x="16" y="15"/>
                  </a:lnTo>
                  <a:lnTo>
                    <a:pt x="15" y="15"/>
                  </a:lnTo>
                  <a:lnTo>
                    <a:pt x="13" y="15"/>
                  </a:lnTo>
                  <a:lnTo>
                    <a:pt x="12" y="15"/>
                  </a:lnTo>
                  <a:lnTo>
                    <a:pt x="11" y="13"/>
                  </a:lnTo>
                  <a:lnTo>
                    <a:pt x="9" y="13"/>
                  </a:lnTo>
                  <a:lnTo>
                    <a:pt x="7" y="13"/>
                  </a:lnTo>
                  <a:lnTo>
                    <a:pt x="6" y="15"/>
                  </a:lnTo>
                  <a:lnTo>
                    <a:pt x="5" y="16"/>
                  </a:lnTo>
                  <a:lnTo>
                    <a:pt x="4" y="17"/>
                  </a:lnTo>
                  <a:lnTo>
                    <a:pt x="3" y="17"/>
                  </a:lnTo>
                  <a:lnTo>
                    <a:pt x="3" y="16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1" y="18"/>
                  </a:lnTo>
                  <a:lnTo>
                    <a:pt x="3" y="19"/>
                  </a:lnTo>
                  <a:lnTo>
                    <a:pt x="4" y="22"/>
                  </a:lnTo>
                  <a:lnTo>
                    <a:pt x="5" y="23"/>
                  </a:lnTo>
                  <a:lnTo>
                    <a:pt x="5" y="24"/>
                  </a:lnTo>
                  <a:lnTo>
                    <a:pt x="6" y="25"/>
                  </a:lnTo>
                  <a:lnTo>
                    <a:pt x="10" y="25"/>
                  </a:lnTo>
                  <a:lnTo>
                    <a:pt x="12" y="28"/>
                  </a:lnTo>
                  <a:lnTo>
                    <a:pt x="13" y="29"/>
                  </a:lnTo>
                  <a:lnTo>
                    <a:pt x="15" y="31"/>
                  </a:lnTo>
                  <a:lnTo>
                    <a:pt x="16" y="34"/>
                  </a:lnTo>
                  <a:lnTo>
                    <a:pt x="16" y="35"/>
                  </a:lnTo>
                  <a:lnTo>
                    <a:pt x="16" y="37"/>
                  </a:lnTo>
                  <a:lnTo>
                    <a:pt x="18" y="39"/>
                  </a:lnTo>
                  <a:lnTo>
                    <a:pt x="19" y="45"/>
                  </a:lnTo>
                  <a:lnTo>
                    <a:pt x="19" y="47"/>
                  </a:lnTo>
                  <a:lnTo>
                    <a:pt x="19" y="47"/>
                  </a:lnTo>
                  <a:lnTo>
                    <a:pt x="19" y="48"/>
                  </a:lnTo>
                  <a:lnTo>
                    <a:pt x="21" y="4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90" name="Freeform 2368">
              <a:extLst>
                <a:ext uri="{FF2B5EF4-FFF2-40B4-BE49-F238E27FC236}">
                  <a16:creationId xmlns:a16="http://schemas.microsoft.com/office/drawing/2014/main" id="{7F0BBD10-B5D9-E781-F99B-745C5F806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5576" y="1606551"/>
              <a:ext cx="36513" cy="38100"/>
            </a:xfrm>
            <a:custGeom>
              <a:avLst/>
              <a:gdLst>
                <a:gd name="T0" fmla="*/ 0 w 23"/>
                <a:gd name="T1" fmla="*/ 24 h 24"/>
                <a:gd name="T2" fmla="*/ 0 w 23"/>
                <a:gd name="T3" fmla="*/ 20 h 24"/>
                <a:gd name="T4" fmla="*/ 8 w 23"/>
                <a:gd name="T5" fmla="*/ 12 h 24"/>
                <a:gd name="T6" fmla="*/ 12 w 23"/>
                <a:gd name="T7" fmla="*/ 7 h 24"/>
                <a:gd name="T8" fmla="*/ 16 w 23"/>
                <a:gd name="T9" fmla="*/ 3 h 24"/>
                <a:gd name="T10" fmla="*/ 18 w 23"/>
                <a:gd name="T11" fmla="*/ 2 h 24"/>
                <a:gd name="T12" fmla="*/ 23 w 23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4">
                  <a:moveTo>
                    <a:pt x="0" y="24"/>
                  </a:moveTo>
                  <a:lnTo>
                    <a:pt x="0" y="20"/>
                  </a:lnTo>
                  <a:lnTo>
                    <a:pt x="8" y="12"/>
                  </a:lnTo>
                  <a:lnTo>
                    <a:pt x="12" y="7"/>
                  </a:lnTo>
                  <a:lnTo>
                    <a:pt x="16" y="3"/>
                  </a:lnTo>
                  <a:lnTo>
                    <a:pt x="18" y="2"/>
                  </a:lnTo>
                  <a:lnTo>
                    <a:pt x="23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91" name="Freeform 2369">
              <a:extLst>
                <a:ext uri="{FF2B5EF4-FFF2-40B4-BE49-F238E27FC236}">
                  <a16:creationId xmlns:a16="http://schemas.microsoft.com/office/drawing/2014/main" id="{0E87FBBF-2BEB-6DA2-6D44-6767E6DA6C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1539" y="2043113"/>
              <a:ext cx="6350" cy="6350"/>
            </a:xfrm>
            <a:custGeom>
              <a:avLst/>
              <a:gdLst>
                <a:gd name="T0" fmla="*/ 3 w 4"/>
                <a:gd name="T1" fmla="*/ 4 h 4"/>
                <a:gd name="T2" fmla="*/ 4 w 4"/>
                <a:gd name="T3" fmla="*/ 2 h 4"/>
                <a:gd name="T4" fmla="*/ 4 w 4"/>
                <a:gd name="T5" fmla="*/ 1 h 4"/>
                <a:gd name="T6" fmla="*/ 3 w 4"/>
                <a:gd name="T7" fmla="*/ 0 h 4"/>
                <a:gd name="T8" fmla="*/ 2 w 4"/>
                <a:gd name="T9" fmla="*/ 0 h 4"/>
                <a:gd name="T10" fmla="*/ 0 w 4"/>
                <a:gd name="T11" fmla="*/ 0 h 4"/>
                <a:gd name="T12" fmla="*/ 0 w 4"/>
                <a:gd name="T13" fmla="*/ 2 h 4"/>
                <a:gd name="T14" fmla="*/ 0 w 4"/>
                <a:gd name="T15" fmla="*/ 4 h 4"/>
                <a:gd name="T16" fmla="*/ 2 w 4"/>
                <a:gd name="T17" fmla="*/ 4 h 4"/>
                <a:gd name="T18" fmla="*/ 3 w 4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4">
                  <a:moveTo>
                    <a:pt x="3" y="4"/>
                  </a:move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4"/>
                  </a:lnTo>
                  <a:lnTo>
                    <a:pt x="3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92" name="Freeform 2370">
              <a:extLst>
                <a:ext uri="{FF2B5EF4-FFF2-40B4-BE49-F238E27FC236}">
                  <a16:creationId xmlns:a16="http://schemas.microsoft.com/office/drawing/2014/main" id="{3AE79D2A-FFE7-1B05-C972-8846A9F5A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9451" y="1676401"/>
              <a:ext cx="53975" cy="39688"/>
            </a:xfrm>
            <a:custGeom>
              <a:avLst/>
              <a:gdLst>
                <a:gd name="T0" fmla="*/ 30 w 34"/>
                <a:gd name="T1" fmla="*/ 25 h 25"/>
                <a:gd name="T2" fmla="*/ 32 w 34"/>
                <a:gd name="T3" fmla="*/ 16 h 25"/>
                <a:gd name="T4" fmla="*/ 30 w 34"/>
                <a:gd name="T5" fmla="*/ 15 h 25"/>
                <a:gd name="T6" fmla="*/ 33 w 34"/>
                <a:gd name="T7" fmla="*/ 13 h 25"/>
                <a:gd name="T8" fmla="*/ 34 w 34"/>
                <a:gd name="T9" fmla="*/ 11 h 25"/>
                <a:gd name="T10" fmla="*/ 32 w 34"/>
                <a:gd name="T11" fmla="*/ 9 h 25"/>
                <a:gd name="T12" fmla="*/ 29 w 34"/>
                <a:gd name="T13" fmla="*/ 15 h 25"/>
                <a:gd name="T14" fmla="*/ 22 w 34"/>
                <a:gd name="T15" fmla="*/ 12 h 25"/>
                <a:gd name="T16" fmla="*/ 23 w 34"/>
                <a:gd name="T17" fmla="*/ 11 h 25"/>
                <a:gd name="T18" fmla="*/ 24 w 34"/>
                <a:gd name="T19" fmla="*/ 12 h 25"/>
                <a:gd name="T20" fmla="*/ 28 w 34"/>
                <a:gd name="T21" fmla="*/ 13 h 25"/>
                <a:gd name="T22" fmla="*/ 32 w 34"/>
                <a:gd name="T23" fmla="*/ 6 h 25"/>
                <a:gd name="T24" fmla="*/ 28 w 34"/>
                <a:gd name="T25" fmla="*/ 4 h 25"/>
                <a:gd name="T26" fmla="*/ 21 w 34"/>
                <a:gd name="T27" fmla="*/ 0 h 25"/>
                <a:gd name="T28" fmla="*/ 17 w 34"/>
                <a:gd name="T29" fmla="*/ 3 h 25"/>
                <a:gd name="T30" fmla="*/ 15 w 34"/>
                <a:gd name="T31" fmla="*/ 3 h 25"/>
                <a:gd name="T32" fmla="*/ 12 w 34"/>
                <a:gd name="T33" fmla="*/ 5 h 25"/>
                <a:gd name="T34" fmla="*/ 16 w 34"/>
                <a:gd name="T35" fmla="*/ 5 h 25"/>
                <a:gd name="T36" fmla="*/ 14 w 34"/>
                <a:gd name="T37" fmla="*/ 10 h 25"/>
                <a:gd name="T38" fmla="*/ 16 w 34"/>
                <a:gd name="T39" fmla="*/ 10 h 25"/>
                <a:gd name="T40" fmla="*/ 21 w 34"/>
                <a:gd name="T41" fmla="*/ 7 h 25"/>
                <a:gd name="T42" fmla="*/ 21 w 34"/>
                <a:gd name="T43" fmla="*/ 10 h 25"/>
                <a:gd name="T44" fmla="*/ 17 w 34"/>
                <a:gd name="T45" fmla="*/ 12 h 25"/>
                <a:gd name="T46" fmla="*/ 11 w 34"/>
                <a:gd name="T47" fmla="*/ 12 h 25"/>
                <a:gd name="T48" fmla="*/ 8 w 34"/>
                <a:gd name="T49" fmla="*/ 13 h 25"/>
                <a:gd name="T50" fmla="*/ 6 w 34"/>
                <a:gd name="T51" fmla="*/ 12 h 25"/>
                <a:gd name="T52" fmla="*/ 5 w 34"/>
                <a:gd name="T53" fmla="*/ 15 h 25"/>
                <a:gd name="T54" fmla="*/ 4 w 34"/>
                <a:gd name="T55" fmla="*/ 13 h 25"/>
                <a:gd name="T56" fmla="*/ 6 w 34"/>
                <a:gd name="T57" fmla="*/ 9 h 25"/>
                <a:gd name="T58" fmla="*/ 4 w 34"/>
                <a:gd name="T59" fmla="*/ 9 h 25"/>
                <a:gd name="T60" fmla="*/ 3 w 34"/>
                <a:gd name="T61" fmla="*/ 12 h 25"/>
                <a:gd name="T62" fmla="*/ 3 w 34"/>
                <a:gd name="T63" fmla="*/ 15 h 25"/>
                <a:gd name="T64" fmla="*/ 0 w 34"/>
                <a:gd name="T65" fmla="*/ 16 h 25"/>
                <a:gd name="T66" fmla="*/ 2 w 34"/>
                <a:gd name="T67" fmla="*/ 18 h 25"/>
                <a:gd name="T68" fmla="*/ 5 w 34"/>
                <a:gd name="T69" fmla="*/ 22 h 25"/>
                <a:gd name="T70" fmla="*/ 11 w 34"/>
                <a:gd name="T71" fmla="*/ 23 h 25"/>
                <a:gd name="T72" fmla="*/ 10 w 34"/>
                <a:gd name="T73" fmla="*/ 17 h 25"/>
                <a:gd name="T74" fmla="*/ 8 w 34"/>
                <a:gd name="T75" fmla="*/ 16 h 25"/>
                <a:gd name="T76" fmla="*/ 8 w 34"/>
                <a:gd name="T77" fmla="*/ 15 h 25"/>
                <a:gd name="T78" fmla="*/ 11 w 34"/>
                <a:gd name="T79" fmla="*/ 15 h 25"/>
                <a:gd name="T80" fmla="*/ 11 w 34"/>
                <a:gd name="T81" fmla="*/ 18 h 25"/>
                <a:gd name="T82" fmla="*/ 14 w 34"/>
                <a:gd name="T83" fmla="*/ 22 h 25"/>
                <a:gd name="T84" fmla="*/ 16 w 34"/>
                <a:gd name="T85" fmla="*/ 23 h 25"/>
                <a:gd name="T86" fmla="*/ 16 w 34"/>
                <a:gd name="T87" fmla="*/ 23 h 25"/>
                <a:gd name="T88" fmla="*/ 16 w 34"/>
                <a:gd name="T89" fmla="*/ 19 h 25"/>
                <a:gd name="T90" fmla="*/ 14 w 34"/>
                <a:gd name="T91" fmla="*/ 16 h 25"/>
                <a:gd name="T92" fmla="*/ 15 w 34"/>
                <a:gd name="T93" fmla="*/ 16 h 25"/>
                <a:gd name="T94" fmla="*/ 16 w 34"/>
                <a:gd name="T95" fmla="*/ 18 h 25"/>
                <a:gd name="T96" fmla="*/ 17 w 34"/>
                <a:gd name="T97" fmla="*/ 22 h 25"/>
                <a:gd name="T98" fmla="*/ 21 w 34"/>
                <a:gd name="T99" fmla="*/ 23 h 25"/>
                <a:gd name="T100" fmla="*/ 17 w 34"/>
                <a:gd name="T101" fmla="*/ 25 h 25"/>
                <a:gd name="T102" fmla="*/ 26 w 34"/>
                <a:gd name="T10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" h="25">
                  <a:moveTo>
                    <a:pt x="29" y="25"/>
                  </a:moveTo>
                  <a:lnTo>
                    <a:pt x="30" y="25"/>
                  </a:lnTo>
                  <a:lnTo>
                    <a:pt x="30" y="22"/>
                  </a:lnTo>
                  <a:lnTo>
                    <a:pt x="32" y="16"/>
                  </a:lnTo>
                  <a:lnTo>
                    <a:pt x="32" y="15"/>
                  </a:lnTo>
                  <a:lnTo>
                    <a:pt x="30" y="15"/>
                  </a:lnTo>
                  <a:lnTo>
                    <a:pt x="32" y="15"/>
                  </a:lnTo>
                  <a:lnTo>
                    <a:pt x="33" y="13"/>
                  </a:lnTo>
                  <a:lnTo>
                    <a:pt x="34" y="12"/>
                  </a:lnTo>
                  <a:lnTo>
                    <a:pt x="34" y="11"/>
                  </a:lnTo>
                  <a:lnTo>
                    <a:pt x="33" y="10"/>
                  </a:lnTo>
                  <a:lnTo>
                    <a:pt x="32" y="9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6" y="13"/>
                  </a:lnTo>
                  <a:lnTo>
                    <a:pt x="22" y="12"/>
                  </a:lnTo>
                  <a:lnTo>
                    <a:pt x="22" y="11"/>
                  </a:lnTo>
                  <a:lnTo>
                    <a:pt x="23" y="11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6" y="12"/>
                  </a:lnTo>
                  <a:lnTo>
                    <a:pt x="28" y="13"/>
                  </a:lnTo>
                  <a:lnTo>
                    <a:pt x="29" y="12"/>
                  </a:lnTo>
                  <a:lnTo>
                    <a:pt x="32" y="6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4" y="1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7" y="3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4" y="5"/>
                  </a:lnTo>
                  <a:lnTo>
                    <a:pt x="16" y="5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5" y="10"/>
                  </a:lnTo>
                  <a:lnTo>
                    <a:pt x="16" y="10"/>
                  </a:lnTo>
                  <a:lnTo>
                    <a:pt x="17" y="9"/>
                  </a:lnTo>
                  <a:lnTo>
                    <a:pt x="21" y="7"/>
                  </a:lnTo>
                  <a:lnTo>
                    <a:pt x="22" y="7"/>
                  </a:lnTo>
                  <a:lnTo>
                    <a:pt x="21" y="10"/>
                  </a:lnTo>
                  <a:lnTo>
                    <a:pt x="21" y="12"/>
                  </a:lnTo>
                  <a:lnTo>
                    <a:pt x="17" y="12"/>
                  </a:lnTo>
                  <a:lnTo>
                    <a:pt x="16" y="12"/>
                  </a:lnTo>
                  <a:lnTo>
                    <a:pt x="11" y="12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8" y="12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5" y="15"/>
                  </a:lnTo>
                  <a:lnTo>
                    <a:pt x="4" y="15"/>
                  </a:lnTo>
                  <a:lnTo>
                    <a:pt x="4" y="13"/>
                  </a:lnTo>
                  <a:lnTo>
                    <a:pt x="4" y="12"/>
                  </a:lnTo>
                  <a:lnTo>
                    <a:pt x="6" y="9"/>
                  </a:lnTo>
                  <a:lnTo>
                    <a:pt x="5" y="9"/>
                  </a:lnTo>
                  <a:lnTo>
                    <a:pt x="4" y="9"/>
                  </a:lnTo>
                  <a:lnTo>
                    <a:pt x="4" y="10"/>
                  </a:lnTo>
                  <a:lnTo>
                    <a:pt x="3" y="12"/>
                  </a:lnTo>
                  <a:lnTo>
                    <a:pt x="2" y="13"/>
                  </a:lnTo>
                  <a:lnTo>
                    <a:pt x="3" y="15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2" y="18"/>
                  </a:lnTo>
                  <a:lnTo>
                    <a:pt x="3" y="21"/>
                  </a:lnTo>
                  <a:lnTo>
                    <a:pt x="5" y="22"/>
                  </a:lnTo>
                  <a:lnTo>
                    <a:pt x="8" y="23"/>
                  </a:lnTo>
                  <a:lnTo>
                    <a:pt x="11" y="23"/>
                  </a:lnTo>
                  <a:lnTo>
                    <a:pt x="11" y="22"/>
                  </a:lnTo>
                  <a:lnTo>
                    <a:pt x="10" y="17"/>
                  </a:lnTo>
                  <a:lnTo>
                    <a:pt x="9" y="16"/>
                  </a:lnTo>
                  <a:lnTo>
                    <a:pt x="8" y="16"/>
                  </a:lnTo>
                  <a:lnTo>
                    <a:pt x="6" y="15"/>
                  </a:lnTo>
                  <a:lnTo>
                    <a:pt x="8" y="15"/>
                  </a:lnTo>
                  <a:lnTo>
                    <a:pt x="10" y="16"/>
                  </a:lnTo>
                  <a:lnTo>
                    <a:pt x="11" y="15"/>
                  </a:lnTo>
                  <a:lnTo>
                    <a:pt x="10" y="16"/>
                  </a:lnTo>
                  <a:lnTo>
                    <a:pt x="11" y="18"/>
                  </a:lnTo>
                  <a:lnTo>
                    <a:pt x="12" y="22"/>
                  </a:lnTo>
                  <a:lnTo>
                    <a:pt x="14" y="22"/>
                  </a:lnTo>
                  <a:lnTo>
                    <a:pt x="16" y="23"/>
                  </a:lnTo>
                  <a:lnTo>
                    <a:pt x="16" y="23"/>
                  </a:lnTo>
                  <a:lnTo>
                    <a:pt x="17" y="23"/>
                  </a:lnTo>
                  <a:lnTo>
                    <a:pt x="16" y="23"/>
                  </a:lnTo>
                  <a:lnTo>
                    <a:pt x="16" y="21"/>
                  </a:lnTo>
                  <a:lnTo>
                    <a:pt x="16" y="19"/>
                  </a:lnTo>
                  <a:lnTo>
                    <a:pt x="15" y="17"/>
                  </a:lnTo>
                  <a:lnTo>
                    <a:pt x="14" y="16"/>
                  </a:lnTo>
                  <a:lnTo>
                    <a:pt x="12" y="15"/>
                  </a:lnTo>
                  <a:lnTo>
                    <a:pt x="15" y="16"/>
                  </a:lnTo>
                  <a:lnTo>
                    <a:pt x="16" y="17"/>
                  </a:lnTo>
                  <a:lnTo>
                    <a:pt x="16" y="18"/>
                  </a:lnTo>
                  <a:lnTo>
                    <a:pt x="16" y="21"/>
                  </a:lnTo>
                  <a:lnTo>
                    <a:pt x="17" y="22"/>
                  </a:lnTo>
                  <a:lnTo>
                    <a:pt x="22" y="22"/>
                  </a:lnTo>
                  <a:lnTo>
                    <a:pt x="21" y="23"/>
                  </a:lnTo>
                  <a:lnTo>
                    <a:pt x="17" y="24"/>
                  </a:lnTo>
                  <a:lnTo>
                    <a:pt x="17" y="25"/>
                  </a:lnTo>
                  <a:lnTo>
                    <a:pt x="22" y="25"/>
                  </a:lnTo>
                  <a:lnTo>
                    <a:pt x="26" y="25"/>
                  </a:lnTo>
                  <a:lnTo>
                    <a:pt x="29" y="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93" name="Freeform 2371">
              <a:extLst>
                <a:ext uri="{FF2B5EF4-FFF2-40B4-BE49-F238E27FC236}">
                  <a16:creationId xmlns:a16="http://schemas.microsoft.com/office/drawing/2014/main" id="{A931222A-DE5D-CDF3-9ED7-F3A82FA546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1839" y="1706563"/>
              <a:ext cx="49213" cy="12700"/>
            </a:xfrm>
            <a:custGeom>
              <a:avLst/>
              <a:gdLst>
                <a:gd name="T0" fmla="*/ 0 w 31"/>
                <a:gd name="T1" fmla="*/ 6 h 8"/>
                <a:gd name="T2" fmla="*/ 0 w 31"/>
                <a:gd name="T3" fmla="*/ 8 h 8"/>
                <a:gd name="T4" fmla="*/ 5 w 31"/>
                <a:gd name="T5" fmla="*/ 8 h 8"/>
                <a:gd name="T6" fmla="*/ 12 w 31"/>
                <a:gd name="T7" fmla="*/ 8 h 8"/>
                <a:gd name="T8" fmla="*/ 14 w 31"/>
                <a:gd name="T9" fmla="*/ 6 h 8"/>
                <a:gd name="T10" fmla="*/ 17 w 31"/>
                <a:gd name="T11" fmla="*/ 5 h 8"/>
                <a:gd name="T12" fmla="*/ 20 w 31"/>
                <a:gd name="T13" fmla="*/ 2 h 8"/>
                <a:gd name="T14" fmla="*/ 21 w 31"/>
                <a:gd name="T15" fmla="*/ 0 h 8"/>
                <a:gd name="T16" fmla="*/ 23 w 31"/>
                <a:gd name="T17" fmla="*/ 0 h 8"/>
                <a:gd name="T18" fmla="*/ 25 w 31"/>
                <a:gd name="T19" fmla="*/ 0 h 8"/>
                <a:gd name="T20" fmla="*/ 27 w 31"/>
                <a:gd name="T21" fmla="*/ 2 h 8"/>
                <a:gd name="T22" fmla="*/ 29 w 31"/>
                <a:gd name="T23" fmla="*/ 4 h 8"/>
                <a:gd name="T24" fmla="*/ 30 w 31"/>
                <a:gd name="T25" fmla="*/ 4 h 8"/>
                <a:gd name="T26" fmla="*/ 31 w 31"/>
                <a:gd name="T27" fmla="*/ 4 h 8"/>
                <a:gd name="T28" fmla="*/ 31 w 31"/>
                <a:gd name="T2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1" h="8">
                  <a:moveTo>
                    <a:pt x="0" y="6"/>
                  </a:moveTo>
                  <a:lnTo>
                    <a:pt x="0" y="8"/>
                  </a:lnTo>
                  <a:lnTo>
                    <a:pt x="5" y="8"/>
                  </a:lnTo>
                  <a:lnTo>
                    <a:pt x="12" y="8"/>
                  </a:lnTo>
                  <a:lnTo>
                    <a:pt x="14" y="6"/>
                  </a:lnTo>
                  <a:lnTo>
                    <a:pt x="17" y="5"/>
                  </a:lnTo>
                  <a:lnTo>
                    <a:pt x="20" y="2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7" y="2"/>
                  </a:lnTo>
                  <a:lnTo>
                    <a:pt x="29" y="4"/>
                  </a:lnTo>
                  <a:lnTo>
                    <a:pt x="30" y="4"/>
                  </a:lnTo>
                  <a:lnTo>
                    <a:pt x="31" y="4"/>
                  </a:lnTo>
                  <a:lnTo>
                    <a:pt x="3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94" name="Freeform 2372">
              <a:extLst>
                <a:ext uri="{FF2B5EF4-FFF2-40B4-BE49-F238E27FC236}">
                  <a16:creationId xmlns:a16="http://schemas.microsoft.com/office/drawing/2014/main" id="{9B44FFED-1386-8367-C019-B0A5800B0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8814" y="1704976"/>
              <a:ext cx="28575" cy="23813"/>
            </a:xfrm>
            <a:custGeom>
              <a:avLst/>
              <a:gdLst>
                <a:gd name="T0" fmla="*/ 1 w 18"/>
                <a:gd name="T1" fmla="*/ 15 h 15"/>
                <a:gd name="T2" fmla="*/ 6 w 18"/>
                <a:gd name="T3" fmla="*/ 13 h 15"/>
                <a:gd name="T4" fmla="*/ 6 w 18"/>
                <a:gd name="T5" fmla="*/ 11 h 15"/>
                <a:gd name="T6" fmla="*/ 6 w 18"/>
                <a:gd name="T7" fmla="*/ 10 h 15"/>
                <a:gd name="T8" fmla="*/ 7 w 18"/>
                <a:gd name="T9" fmla="*/ 10 h 15"/>
                <a:gd name="T10" fmla="*/ 7 w 18"/>
                <a:gd name="T11" fmla="*/ 12 h 15"/>
                <a:gd name="T12" fmla="*/ 9 w 18"/>
                <a:gd name="T13" fmla="*/ 12 h 15"/>
                <a:gd name="T14" fmla="*/ 12 w 18"/>
                <a:gd name="T15" fmla="*/ 11 h 15"/>
                <a:gd name="T16" fmla="*/ 16 w 18"/>
                <a:gd name="T17" fmla="*/ 10 h 15"/>
                <a:gd name="T18" fmla="*/ 17 w 18"/>
                <a:gd name="T19" fmla="*/ 9 h 15"/>
                <a:gd name="T20" fmla="*/ 18 w 18"/>
                <a:gd name="T21" fmla="*/ 7 h 15"/>
                <a:gd name="T22" fmla="*/ 17 w 18"/>
                <a:gd name="T23" fmla="*/ 6 h 15"/>
                <a:gd name="T24" fmla="*/ 15 w 18"/>
                <a:gd name="T25" fmla="*/ 3 h 15"/>
                <a:gd name="T26" fmla="*/ 12 w 18"/>
                <a:gd name="T27" fmla="*/ 0 h 15"/>
                <a:gd name="T28" fmla="*/ 11 w 18"/>
                <a:gd name="T29" fmla="*/ 0 h 15"/>
                <a:gd name="T30" fmla="*/ 7 w 18"/>
                <a:gd name="T31" fmla="*/ 3 h 15"/>
                <a:gd name="T32" fmla="*/ 5 w 18"/>
                <a:gd name="T33" fmla="*/ 3 h 15"/>
                <a:gd name="T34" fmla="*/ 5 w 18"/>
                <a:gd name="T35" fmla="*/ 4 h 15"/>
                <a:gd name="T36" fmla="*/ 7 w 18"/>
                <a:gd name="T37" fmla="*/ 7 h 15"/>
                <a:gd name="T38" fmla="*/ 5 w 18"/>
                <a:gd name="T39" fmla="*/ 9 h 15"/>
                <a:gd name="T40" fmla="*/ 3 w 18"/>
                <a:gd name="T41" fmla="*/ 12 h 15"/>
                <a:gd name="T42" fmla="*/ 1 w 18"/>
                <a:gd name="T43" fmla="*/ 12 h 15"/>
                <a:gd name="T44" fmla="*/ 0 w 18"/>
                <a:gd name="T45" fmla="*/ 12 h 15"/>
                <a:gd name="T46" fmla="*/ 1 w 18"/>
                <a:gd name="T4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8" h="15">
                  <a:moveTo>
                    <a:pt x="1" y="15"/>
                  </a:moveTo>
                  <a:lnTo>
                    <a:pt x="6" y="13"/>
                  </a:lnTo>
                  <a:lnTo>
                    <a:pt x="6" y="11"/>
                  </a:lnTo>
                  <a:lnTo>
                    <a:pt x="6" y="10"/>
                  </a:lnTo>
                  <a:lnTo>
                    <a:pt x="7" y="10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12" y="11"/>
                  </a:lnTo>
                  <a:lnTo>
                    <a:pt x="16" y="10"/>
                  </a:lnTo>
                  <a:lnTo>
                    <a:pt x="17" y="9"/>
                  </a:lnTo>
                  <a:lnTo>
                    <a:pt x="18" y="7"/>
                  </a:lnTo>
                  <a:lnTo>
                    <a:pt x="17" y="6"/>
                  </a:lnTo>
                  <a:lnTo>
                    <a:pt x="15" y="3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7" y="3"/>
                  </a:lnTo>
                  <a:lnTo>
                    <a:pt x="5" y="3"/>
                  </a:lnTo>
                  <a:lnTo>
                    <a:pt x="5" y="4"/>
                  </a:lnTo>
                  <a:lnTo>
                    <a:pt x="7" y="7"/>
                  </a:lnTo>
                  <a:lnTo>
                    <a:pt x="5" y="9"/>
                  </a:lnTo>
                  <a:lnTo>
                    <a:pt x="3" y="12"/>
                  </a:lnTo>
                  <a:lnTo>
                    <a:pt x="1" y="12"/>
                  </a:lnTo>
                  <a:lnTo>
                    <a:pt x="0" y="12"/>
                  </a:lnTo>
                  <a:lnTo>
                    <a:pt x="1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95" name="Freeform 2373">
              <a:extLst>
                <a:ext uri="{FF2B5EF4-FFF2-40B4-BE49-F238E27FC236}">
                  <a16:creationId xmlns:a16="http://schemas.microsoft.com/office/drawing/2014/main" id="{0F538EDB-6F55-4775-45A6-C0B7CCB517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9" y="1712913"/>
              <a:ext cx="33338" cy="20638"/>
            </a:xfrm>
            <a:custGeom>
              <a:avLst/>
              <a:gdLst>
                <a:gd name="T0" fmla="*/ 10 w 21"/>
                <a:gd name="T1" fmla="*/ 13 h 13"/>
                <a:gd name="T2" fmla="*/ 11 w 21"/>
                <a:gd name="T3" fmla="*/ 13 h 13"/>
                <a:gd name="T4" fmla="*/ 12 w 21"/>
                <a:gd name="T5" fmla="*/ 12 h 13"/>
                <a:gd name="T6" fmla="*/ 13 w 21"/>
                <a:gd name="T7" fmla="*/ 10 h 13"/>
                <a:gd name="T8" fmla="*/ 16 w 21"/>
                <a:gd name="T9" fmla="*/ 8 h 13"/>
                <a:gd name="T10" fmla="*/ 17 w 21"/>
                <a:gd name="T11" fmla="*/ 7 h 13"/>
                <a:gd name="T12" fmla="*/ 19 w 21"/>
                <a:gd name="T13" fmla="*/ 5 h 13"/>
                <a:gd name="T14" fmla="*/ 21 w 21"/>
                <a:gd name="T15" fmla="*/ 4 h 13"/>
                <a:gd name="T16" fmla="*/ 19 w 21"/>
                <a:gd name="T17" fmla="*/ 2 h 13"/>
                <a:gd name="T18" fmla="*/ 16 w 21"/>
                <a:gd name="T19" fmla="*/ 1 h 13"/>
                <a:gd name="T20" fmla="*/ 13 w 21"/>
                <a:gd name="T21" fmla="*/ 1 h 13"/>
                <a:gd name="T22" fmla="*/ 12 w 21"/>
                <a:gd name="T23" fmla="*/ 0 h 13"/>
                <a:gd name="T24" fmla="*/ 11 w 21"/>
                <a:gd name="T25" fmla="*/ 1 h 13"/>
                <a:gd name="T26" fmla="*/ 7 w 21"/>
                <a:gd name="T27" fmla="*/ 4 h 13"/>
                <a:gd name="T28" fmla="*/ 4 w 21"/>
                <a:gd name="T29" fmla="*/ 6 h 13"/>
                <a:gd name="T30" fmla="*/ 0 w 21"/>
                <a:gd name="T31" fmla="*/ 8 h 13"/>
                <a:gd name="T32" fmla="*/ 1 w 21"/>
                <a:gd name="T33" fmla="*/ 8 h 13"/>
                <a:gd name="T34" fmla="*/ 5 w 21"/>
                <a:gd name="T35" fmla="*/ 6 h 13"/>
                <a:gd name="T36" fmla="*/ 7 w 21"/>
                <a:gd name="T37" fmla="*/ 6 h 13"/>
                <a:gd name="T38" fmla="*/ 8 w 21"/>
                <a:gd name="T39" fmla="*/ 6 h 13"/>
                <a:gd name="T40" fmla="*/ 11 w 21"/>
                <a:gd name="T41" fmla="*/ 6 h 13"/>
                <a:gd name="T42" fmla="*/ 13 w 21"/>
                <a:gd name="T43" fmla="*/ 6 h 13"/>
                <a:gd name="T44" fmla="*/ 12 w 21"/>
                <a:gd name="T45" fmla="*/ 7 h 13"/>
                <a:gd name="T46" fmla="*/ 11 w 21"/>
                <a:gd name="T47" fmla="*/ 8 h 13"/>
                <a:gd name="T48" fmla="*/ 10 w 21"/>
                <a:gd name="T49" fmla="*/ 10 h 13"/>
                <a:gd name="T50" fmla="*/ 8 w 21"/>
                <a:gd name="T51" fmla="*/ 13 h 13"/>
                <a:gd name="T52" fmla="*/ 10 w 21"/>
                <a:gd name="T5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" h="13">
                  <a:moveTo>
                    <a:pt x="10" y="13"/>
                  </a:moveTo>
                  <a:lnTo>
                    <a:pt x="11" y="13"/>
                  </a:lnTo>
                  <a:lnTo>
                    <a:pt x="12" y="12"/>
                  </a:lnTo>
                  <a:lnTo>
                    <a:pt x="13" y="10"/>
                  </a:lnTo>
                  <a:lnTo>
                    <a:pt x="16" y="8"/>
                  </a:lnTo>
                  <a:lnTo>
                    <a:pt x="17" y="7"/>
                  </a:lnTo>
                  <a:lnTo>
                    <a:pt x="19" y="5"/>
                  </a:lnTo>
                  <a:lnTo>
                    <a:pt x="21" y="4"/>
                  </a:lnTo>
                  <a:lnTo>
                    <a:pt x="19" y="2"/>
                  </a:lnTo>
                  <a:lnTo>
                    <a:pt x="16" y="1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1" y="1"/>
                  </a:lnTo>
                  <a:lnTo>
                    <a:pt x="7" y="4"/>
                  </a:lnTo>
                  <a:lnTo>
                    <a:pt x="4" y="6"/>
                  </a:lnTo>
                  <a:lnTo>
                    <a:pt x="0" y="8"/>
                  </a:lnTo>
                  <a:lnTo>
                    <a:pt x="1" y="8"/>
                  </a:lnTo>
                  <a:lnTo>
                    <a:pt x="5" y="6"/>
                  </a:lnTo>
                  <a:lnTo>
                    <a:pt x="7" y="6"/>
                  </a:lnTo>
                  <a:lnTo>
                    <a:pt x="8" y="6"/>
                  </a:lnTo>
                  <a:lnTo>
                    <a:pt x="11" y="6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1" y="8"/>
                  </a:lnTo>
                  <a:lnTo>
                    <a:pt x="10" y="10"/>
                  </a:lnTo>
                  <a:lnTo>
                    <a:pt x="8" y="13"/>
                  </a:lnTo>
                  <a:lnTo>
                    <a:pt x="10" y="1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96" name="Freeform 2374">
              <a:extLst>
                <a:ext uri="{FF2B5EF4-FFF2-40B4-BE49-F238E27FC236}">
                  <a16:creationId xmlns:a16="http://schemas.microsoft.com/office/drawing/2014/main" id="{57D8C3BB-D7E0-C6C1-B999-EA7264C5B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1826" y="1709738"/>
              <a:ext cx="26988" cy="20638"/>
            </a:xfrm>
            <a:custGeom>
              <a:avLst/>
              <a:gdLst>
                <a:gd name="T0" fmla="*/ 17 w 17"/>
                <a:gd name="T1" fmla="*/ 13 h 13"/>
                <a:gd name="T2" fmla="*/ 17 w 17"/>
                <a:gd name="T3" fmla="*/ 12 h 13"/>
                <a:gd name="T4" fmla="*/ 17 w 17"/>
                <a:gd name="T5" fmla="*/ 10 h 13"/>
                <a:gd name="T6" fmla="*/ 17 w 17"/>
                <a:gd name="T7" fmla="*/ 9 h 13"/>
                <a:gd name="T8" fmla="*/ 16 w 17"/>
                <a:gd name="T9" fmla="*/ 8 h 13"/>
                <a:gd name="T10" fmla="*/ 14 w 17"/>
                <a:gd name="T11" fmla="*/ 8 h 13"/>
                <a:gd name="T12" fmla="*/ 10 w 17"/>
                <a:gd name="T13" fmla="*/ 8 h 13"/>
                <a:gd name="T14" fmla="*/ 8 w 17"/>
                <a:gd name="T15" fmla="*/ 7 h 13"/>
                <a:gd name="T16" fmla="*/ 6 w 17"/>
                <a:gd name="T17" fmla="*/ 7 h 13"/>
                <a:gd name="T18" fmla="*/ 5 w 17"/>
                <a:gd name="T19" fmla="*/ 4 h 13"/>
                <a:gd name="T20" fmla="*/ 4 w 17"/>
                <a:gd name="T21" fmla="*/ 2 h 13"/>
                <a:gd name="T22" fmla="*/ 3 w 17"/>
                <a:gd name="T23" fmla="*/ 0 h 13"/>
                <a:gd name="T24" fmla="*/ 0 w 17"/>
                <a:gd name="T25" fmla="*/ 6 h 13"/>
                <a:gd name="T26" fmla="*/ 0 w 17"/>
                <a:gd name="T27" fmla="*/ 7 h 13"/>
                <a:gd name="T28" fmla="*/ 3 w 17"/>
                <a:gd name="T29" fmla="*/ 8 h 13"/>
                <a:gd name="T30" fmla="*/ 8 w 17"/>
                <a:gd name="T31" fmla="*/ 9 h 13"/>
                <a:gd name="T32" fmla="*/ 12 w 17"/>
                <a:gd name="T33" fmla="*/ 10 h 13"/>
                <a:gd name="T34" fmla="*/ 15 w 17"/>
                <a:gd name="T35" fmla="*/ 12 h 13"/>
                <a:gd name="T36" fmla="*/ 17 w 17"/>
                <a:gd name="T37" fmla="*/ 12 h 13"/>
                <a:gd name="T38" fmla="*/ 17 w 17"/>
                <a:gd name="T3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3">
                  <a:moveTo>
                    <a:pt x="17" y="13"/>
                  </a:moveTo>
                  <a:lnTo>
                    <a:pt x="17" y="12"/>
                  </a:lnTo>
                  <a:lnTo>
                    <a:pt x="17" y="10"/>
                  </a:lnTo>
                  <a:lnTo>
                    <a:pt x="17" y="9"/>
                  </a:lnTo>
                  <a:lnTo>
                    <a:pt x="16" y="8"/>
                  </a:lnTo>
                  <a:lnTo>
                    <a:pt x="14" y="8"/>
                  </a:lnTo>
                  <a:lnTo>
                    <a:pt x="10" y="8"/>
                  </a:lnTo>
                  <a:lnTo>
                    <a:pt x="8" y="7"/>
                  </a:lnTo>
                  <a:lnTo>
                    <a:pt x="6" y="7"/>
                  </a:lnTo>
                  <a:lnTo>
                    <a:pt x="5" y="4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6"/>
                  </a:lnTo>
                  <a:lnTo>
                    <a:pt x="0" y="7"/>
                  </a:lnTo>
                  <a:lnTo>
                    <a:pt x="3" y="8"/>
                  </a:lnTo>
                  <a:lnTo>
                    <a:pt x="8" y="9"/>
                  </a:lnTo>
                  <a:lnTo>
                    <a:pt x="12" y="10"/>
                  </a:lnTo>
                  <a:lnTo>
                    <a:pt x="15" y="12"/>
                  </a:lnTo>
                  <a:lnTo>
                    <a:pt x="17" y="12"/>
                  </a:lnTo>
                  <a:lnTo>
                    <a:pt x="17" y="1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97" name="Freeform 2375">
              <a:extLst>
                <a:ext uri="{FF2B5EF4-FFF2-40B4-BE49-F238E27FC236}">
                  <a16:creationId xmlns:a16="http://schemas.microsoft.com/office/drawing/2014/main" id="{160A5835-0744-461D-D2B0-13739412EF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5939" y="1693863"/>
              <a:ext cx="30163" cy="50800"/>
            </a:xfrm>
            <a:custGeom>
              <a:avLst/>
              <a:gdLst>
                <a:gd name="T0" fmla="*/ 7 w 19"/>
                <a:gd name="T1" fmla="*/ 32 h 32"/>
                <a:gd name="T2" fmla="*/ 7 w 19"/>
                <a:gd name="T3" fmla="*/ 30 h 32"/>
                <a:gd name="T4" fmla="*/ 10 w 19"/>
                <a:gd name="T5" fmla="*/ 29 h 32"/>
                <a:gd name="T6" fmla="*/ 12 w 19"/>
                <a:gd name="T7" fmla="*/ 26 h 32"/>
                <a:gd name="T8" fmla="*/ 12 w 19"/>
                <a:gd name="T9" fmla="*/ 23 h 32"/>
                <a:gd name="T10" fmla="*/ 13 w 19"/>
                <a:gd name="T11" fmla="*/ 22 h 32"/>
                <a:gd name="T12" fmla="*/ 14 w 19"/>
                <a:gd name="T13" fmla="*/ 23 h 32"/>
                <a:gd name="T14" fmla="*/ 14 w 19"/>
                <a:gd name="T15" fmla="*/ 24 h 32"/>
                <a:gd name="T16" fmla="*/ 16 w 19"/>
                <a:gd name="T17" fmla="*/ 25 h 32"/>
                <a:gd name="T18" fmla="*/ 17 w 19"/>
                <a:gd name="T19" fmla="*/ 25 h 32"/>
                <a:gd name="T20" fmla="*/ 17 w 19"/>
                <a:gd name="T21" fmla="*/ 23 h 32"/>
                <a:gd name="T22" fmla="*/ 17 w 19"/>
                <a:gd name="T23" fmla="*/ 22 h 32"/>
                <a:gd name="T24" fmla="*/ 18 w 19"/>
                <a:gd name="T25" fmla="*/ 22 h 32"/>
                <a:gd name="T26" fmla="*/ 19 w 19"/>
                <a:gd name="T27" fmla="*/ 23 h 32"/>
                <a:gd name="T28" fmla="*/ 19 w 19"/>
                <a:gd name="T29" fmla="*/ 17 h 32"/>
                <a:gd name="T30" fmla="*/ 17 w 19"/>
                <a:gd name="T31" fmla="*/ 8 h 32"/>
                <a:gd name="T32" fmla="*/ 14 w 19"/>
                <a:gd name="T33" fmla="*/ 5 h 32"/>
                <a:gd name="T34" fmla="*/ 12 w 19"/>
                <a:gd name="T35" fmla="*/ 1 h 32"/>
                <a:gd name="T36" fmla="*/ 10 w 19"/>
                <a:gd name="T37" fmla="*/ 0 h 32"/>
                <a:gd name="T38" fmla="*/ 8 w 19"/>
                <a:gd name="T39" fmla="*/ 1 h 32"/>
                <a:gd name="T40" fmla="*/ 10 w 19"/>
                <a:gd name="T41" fmla="*/ 1 h 32"/>
                <a:gd name="T42" fmla="*/ 10 w 19"/>
                <a:gd name="T43" fmla="*/ 2 h 32"/>
                <a:gd name="T44" fmla="*/ 10 w 19"/>
                <a:gd name="T45" fmla="*/ 5 h 32"/>
                <a:gd name="T46" fmla="*/ 11 w 19"/>
                <a:gd name="T47" fmla="*/ 7 h 32"/>
                <a:gd name="T48" fmla="*/ 11 w 19"/>
                <a:gd name="T49" fmla="*/ 10 h 32"/>
                <a:gd name="T50" fmla="*/ 12 w 19"/>
                <a:gd name="T51" fmla="*/ 10 h 32"/>
                <a:gd name="T52" fmla="*/ 11 w 19"/>
                <a:gd name="T53" fmla="*/ 13 h 32"/>
                <a:gd name="T54" fmla="*/ 10 w 19"/>
                <a:gd name="T55" fmla="*/ 20 h 32"/>
                <a:gd name="T56" fmla="*/ 8 w 19"/>
                <a:gd name="T57" fmla="*/ 23 h 32"/>
                <a:gd name="T58" fmla="*/ 8 w 19"/>
                <a:gd name="T59" fmla="*/ 24 h 32"/>
                <a:gd name="T60" fmla="*/ 8 w 19"/>
                <a:gd name="T61" fmla="*/ 26 h 32"/>
                <a:gd name="T62" fmla="*/ 8 w 19"/>
                <a:gd name="T63" fmla="*/ 28 h 32"/>
                <a:gd name="T64" fmla="*/ 7 w 19"/>
                <a:gd name="T65" fmla="*/ 29 h 32"/>
                <a:gd name="T66" fmla="*/ 4 w 19"/>
                <a:gd name="T67" fmla="*/ 29 h 32"/>
                <a:gd name="T68" fmla="*/ 4 w 19"/>
                <a:gd name="T69" fmla="*/ 30 h 32"/>
                <a:gd name="T70" fmla="*/ 2 w 19"/>
                <a:gd name="T71" fmla="*/ 30 h 32"/>
                <a:gd name="T72" fmla="*/ 1 w 19"/>
                <a:gd name="T73" fmla="*/ 30 h 32"/>
                <a:gd name="T74" fmla="*/ 0 w 19"/>
                <a:gd name="T75" fmla="*/ 30 h 32"/>
                <a:gd name="T76" fmla="*/ 0 w 19"/>
                <a:gd name="T77" fmla="*/ 31 h 32"/>
                <a:gd name="T78" fmla="*/ 1 w 19"/>
                <a:gd name="T79" fmla="*/ 32 h 32"/>
                <a:gd name="T80" fmla="*/ 5 w 19"/>
                <a:gd name="T81" fmla="*/ 31 h 32"/>
                <a:gd name="T82" fmla="*/ 6 w 19"/>
                <a:gd name="T83" fmla="*/ 31 h 32"/>
                <a:gd name="T84" fmla="*/ 7 w 19"/>
                <a:gd name="T8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" h="32">
                  <a:moveTo>
                    <a:pt x="7" y="32"/>
                  </a:moveTo>
                  <a:lnTo>
                    <a:pt x="7" y="30"/>
                  </a:lnTo>
                  <a:lnTo>
                    <a:pt x="10" y="29"/>
                  </a:lnTo>
                  <a:lnTo>
                    <a:pt x="12" y="26"/>
                  </a:lnTo>
                  <a:lnTo>
                    <a:pt x="12" y="23"/>
                  </a:lnTo>
                  <a:lnTo>
                    <a:pt x="13" y="22"/>
                  </a:lnTo>
                  <a:lnTo>
                    <a:pt x="14" y="23"/>
                  </a:lnTo>
                  <a:lnTo>
                    <a:pt x="14" y="24"/>
                  </a:lnTo>
                  <a:lnTo>
                    <a:pt x="16" y="25"/>
                  </a:lnTo>
                  <a:lnTo>
                    <a:pt x="17" y="25"/>
                  </a:lnTo>
                  <a:lnTo>
                    <a:pt x="17" y="23"/>
                  </a:lnTo>
                  <a:lnTo>
                    <a:pt x="17" y="22"/>
                  </a:lnTo>
                  <a:lnTo>
                    <a:pt x="18" y="22"/>
                  </a:lnTo>
                  <a:lnTo>
                    <a:pt x="19" y="23"/>
                  </a:lnTo>
                  <a:lnTo>
                    <a:pt x="19" y="17"/>
                  </a:lnTo>
                  <a:lnTo>
                    <a:pt x="17" y="8"/>
                  </a:lnTo>
                  <a:lnTo>
                    <a:pt x="14" y="5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8" y="1"/>
                  </a:lnTo>
                  <a:lnTo>
                    <a:pt x="10" y="1"/>
                  </a:lnTo>
                  <a:lnTo>
                    <a:pt x="10" y="2"/>
                  </a:lnTo>
                  <a:lnTo>
                    <a:pt x="10" y="5"/>
                  </a:lnTo>
                  <a:lnTo>
                    <a:pt x="11" y="7"/>
                  </a:lnTo>
                  <a:lnTo>
                    <a:pt x="11" y="10"/>
                  </a:lnTo>
                  <a:lnTo>
                    <a:pt x="12" y="10"/>
                  </a:lnTo>
                  <a:lnTo>
                    <a:pt x="11" y="13"/>
                  </a:lnTo>
                  <a:lnTo>
                    <a:pt x="10" y="20"/>
                  </a:lnTo>
                  <a:lnTo>
                    <a:pt x="8" y="23"/>
                  </a:lnTo>
                  <a:lnTo>
                    <a:pt x="8" y="24"/>
                  </a:lnTo>
                  <a:lnTo>
                    <a:pt x="8" y="26"/>
                  </a:lnTo>
                  <a:lnTo>
                    <a:pt x="8" y="28"/>
                  </a:lnTo>
                  <a:lnTo>
                    <a:pt x="7" y="29"/>
                  </a:lnTo>
                  <a:lnTo>
                    <a:pt x="4" y="29"/>
                  </a:lnTo>
                  <a:lnTo>
                    <a:pt x="4" y="30"/>
                  </a:lnTo>
                  <a:lnTo>
                    <a:pt x="2" y="30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0" y="31"/>
                  </a:lnTo>
                  <a:lnTo>
                    <a:pt x="1" y="32"/>
                  </a:lnTo>
                  <a:lnTo>
                    <a:pt x="5" y="31"/>
                  </a:lnTo>
                  <a:lnTo>
                    <a:pt x="6" y="31"/>
                  </a:lnTo>
                  <a:lnTo>
                    <a:pt x="7" y="3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98" name="Freeform 2376">
              <a:extLst>
                <a:ext uri="{FF2B5EF4-FFF2-40B4-BE49-F238E27FC236}">
                  <a16:creationId xmlns:a16="http://schemas.microsoft.com/office/drawing/2014/main" id="{52A25343-4825-13DA-8C13-A388C84495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5276" y="1747838"/>
              <a:ext cx="9525" cy="26988"/>
            </a:xfrm>
            <a:custGeom>
              <a:avLst/>
              <a:gdLst>
                <a:gd name="T0" fmla="*/ 1 w 6"/>
                <a:gd name="T1" fmla="*/ 17 h 17"/>
                <a:gd name="T2" fmla="*/ 1 w 6"/>
                <a:gd name="T3" fmla="*/ 15 h 17"/>
                <a:gd name="T4" fmla="*/ 2 w 6"/>
                <a:gd name="T5" fmla="*/ 14 h 17"/>
                <a:gd name="T6" fmla="*/ 3 w 6"/>
                <a:gd name="T7" fmla="*/ 12 h 17"/>
                <a:gd name="T8" fmla="*/ 3 w 6"/>
                <a:gd name="T9" fmla="*/ 9 h 17"/>
                <a:gd name="T10" fmla="*/ 4 w 6"/>
                <a:gd name="T11" fmla="*/ 5 h 17"/>
                <a:gd name="T12" fmla="*/ 4 w 6"/>
                <a:gd name="T13" fmla="*/ 2 h 17"/>
                <a:gd name="T14" fmla="*/ 6 w 6"/>
                <a:gd name="T15" fmla="*/ 1 h 17"/>
                <a:gd name="T16" fmla="*/ 4 w 6"/>
                <a:gd name="T17" fmla="*/ 0 h 17"/>
                <a:gd name="T18" fmla="*/ 3 w 6"/>
                <a:gd name="T19" fmla="*/ 0 h 17"/>
                <a:gd name="T20" fmla="*/ 2 w 6"/>
                <a:gd name="T21" fmla="*/ 3 h 17"/>
                <a:gd name="T22" fmla="*/ 1 w 6"/>
                <a:gd name="T23" fmla="*/ 7 h 17"/>
                <a:gd name="T24" fmla="*/ 0 w 6"/>
                <a:gd name="T25" fmla="*/ 12 h 17"/>
                <a:gd name="T26" fmla="*/ 0 w 6"/>
                <a:gd name="T27" fmla="*/ 13 h 17"/>
                <a:gd name="T28" fmla="*/ 1 w 6"/>
                <a:gd name="T2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" h="17">
                  <a:moveTo>
                    <a:pt x="1" y="17"/>
                  </a:moveTo>
                  <a:lnTo>
                    <a:pt x="1" y="15"/>
                  </a:lnTo>
                  <a:lnTo>
                    <a:pt x="2" y="14"/>
                  </a:lnTo>
                  <a:lnTo>
                    <a:pt x="3" y="12"/>
                  </a:lnTo>
                  <a:lnTo>
                    <a:pt x="3" y="9"/>
                  </a:lnTo>
                  <a:lnTo>
                    <a:pt x="4" y="5"/>
                  </a:lnTo>
                  <a:lnTo>
                    <a:pt x="4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3"/>
                  </a:lnTo>
                  <a:lnTo>
                    <a:pt x="1" y="7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1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99" name="Freeform 2377">
              <a:extLst>
                <a:ext uri="{FF2B5EF4-FFF2-40B4-BE49-F238E27FC236}">
                  <a16:creationId xmlns:a16="http://schemas.microsoft.com/office/drawing/2014/main" id="{675CD764-4A5A-6347-E529-12F9D3A2F5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2626" y="1387476"/>
              <a:ext cx="392113" cy="336550"/>
            </a:xfrm>
            <a:custGeom>
              <a:avLst/>
              <a:gdLst>
                <a:gd name="T0" fmla="*/ 51 w 247"/>
                <a:gd name="T1" fmla="*/ 212 h 212"/>
                <a:gd name="T2" fmla="*/ 67 w 247"/>
                <a:gd name="T3" fmla="*/ 207 h 212"/>
                <a:gd name="T4" fmla="*/ 80 w 247"/>
                <a:gd name="T5" fmla="*/ 203 h 212"/>
                <a:gd name="T6" fmla="*/ 87 w 247"/>
                <a:gd name="T7" fmla="*/ 201 h 212"/>
                <a:gd name="T8" fmla="*/ 92 w 247"/>
                <a:gd name="T9" fmla="*/ 200 h 212"/>
                <a:gd name="T10" fmla="*/ 98 w 247"/>
                <a:gd name="T11" fmla="*/ 198 h 212"/>
                <a:gd name="T12" fmla="*/ 105 w 247"/>
                <a:gd name="T13" fmla="*/ 197 h 212"/>
                <a:gd name="T14" fmla="*/ 109 w 247"/>
                <a:gd name="T15" fmla="*/ 195 h 212"/>
                <a:gd name="T16" fmla="*/ 120 w 247"/>
                <a:gd name="T17" fmla="*/ 194 h 212"/>
                <a:gd name="T18" fmla="*/ 129 w 247"/>
                <a:gd name="T19" fmla="*/ 193 h 212"/>
                <a:gd name="T20" fmla="*/ 133 w 247"/>
                <a:gd name="T21" fmla="*/ 192 h 212"/>
                <a:gd name="T22" fmla="*/ 141 w 247"/>
                <a:gd name="T23" fmla="*/ 191 h 212"/>
                <a:gd name="T24" fmla="*/ 145 w 247"/>
                <a:gd name="T25" fmla="*/ 188 h 212"/>
                <a:gd name="T26" fmla="*/ 155 w 247"/>
                <a:gd name="T27" fmla="*/ 186 h 212"/>
                <a:gd name="T28" fmla="*/ 156 w 247"/>
                <a:gd name="T29" fmla="*/ 185 h 212"/>
                <a:gd name="T30" fmla="*/ 159 w 247"/>
                <a:gd name="T31" fmla="*/ 183 h 212"/>
                <a:gd name="T32" fmla="*/ 162 w 247"/>
                <a:gd name="T33" fmla="*/ 182 h 212"/>
                <a:gd name="T34" fmla="*/ 165 w 247"/>
                <a:gd name="T35" fmla="*/ 180 h 212"/>
                <a:gd name="T36" fmla="*/ 189 w 247"/>
                <a:gd name="T37" fmla="*/ 163 h 212"/>
                <a:gd name="T38" fmla="*/ 202 w 247"/>
                <a:gd name="T39" fmla="*/ 140 h 212"/>
                <a:gd name="T40" fmla="*/ 203 w 247"/>
                <a:gd name="T41" fmla="*/ 111 h 212"/>
                <a:gd name="T42" fmla="*/ 208 w 247"/>
                <a:gd name="T43" fmla="*/ 86 h 212"/>
                <a:gd name="T44" fmla="*/ 216 w 247"/>
                <a:gd name="T45" fmla="*/ 69 h 212"/>
                <a:gd name="T46" fmla="*/ 223 w 247"/>
                <a:gd name="T47" fmla="*/ 60 h 212"/>
                <a:gd name="T48" fmla="*/ 234 w 247"/>
                <a:gd name="T49" fmla="*/ 50 h 212"/>
                <a:gd name="T50" fmla="*/ 242 w 247"/>
                <a:gd name="T51" fmla="*/ 44 h 212"/>
                <a:gd name="T52" fmla="*/ 247 w 247"/>
                <a:gd name="T53" fmla="*/ 38 h 212"/>
                <a:gd name="T54" fmla="*/ 246 w 247"/>
                <a:gd name="T55" fmla="*/ 34 h 212"/>
                <a:gd name="T56" fmla="*/ 235 w 247"/>
                <a:gd name="T57" fmla="*/ 27 h 212"/>
                <a:gd name="T58" fmla="*/ 220 w 247"/>
                <a:gd name="T59" fmla="*/ 22 h 212"/>
                <a:gd name="T60" fmla="*/ 209 w 247"/>
                <a:gd name="T61" fmla="*/ 20 h 212"/>
                <a:gd name="T62" fmla="*/ 191 w 247"/>
                <a:gd name="T63" fmla="*/ 20 h 212"/>
                <a:gd name="T64" fmla="*/ 181 w 247"/>
                <a:gd name="T65" fmla="*/ 21 h 212"/>
                <a:gd name="T66" fmla="*/ 168 w 247"/>
                <a:gd name="T67" fmla="*/ 24 h 212"/>
                <a:gd name="T68" fmla="*/ 163 w 247"/>
                <a:gd name="T69" fmla="*/ 26 h 212"/>
                <a:gd name="T70" fmla="*/ 156 w 247"/>
                <a:gd name="T71" fmla="*/ 28 h 212"/>
                <a:gd name="T72" fmla="*/ 152 w 247"/>
                <a:gd name="T73" fmla="*/ 31 h 212"/>
                <a:gd name="T74" fmla="*/ 140 w 247"/>
                <a:gd name="T75" fmla="*/ 34 h 212"/>
                <a:gd name="T76" fmla="*/ 131 w 247"/>
                <a:gd name="T77" fmla="*/ 37 h 212"/>
                <a:gd name="T78" fmla="*/ 125 w 247"/>
                <a:gd name="T79" fmla="*/ 36 h 212"/>
                <a:gd name="T80" fmla="*/ 119 w 247"/>
                <a:gd name="T81" fmla="*/ 36 h 212"/>
                <a:gd name="T82" fmla="*/ 108 w 247"/>
                <a:gd name="T83" fmla="*/ 31 h 212"/>
                <a:gd name="T84" fmla="*/ 103 w 247"/>
                <a:gd name="T85" fmla="*/ 28 h 212"/>
                <a:gd name="T86" fmla="*/ 99 w 247"/>
                <a:gd name="T87" fmla="*/ 26 h 212"/>
                <a:gd name="T88" fmla="*/ 90 w 247"/>
                <a:gd name="T89" fmla="*/ 21 h 212"/>
                <a:gd name="T90" fmla="*/ 74 w 247"/>
                <a:gd name="T91" fmla="*/ 12 h 212"/>
                <a:gd name="T92" fmla="*/ 66 w 247"/>
                <a:gd name="T93" fmla="*/ 8 h 212"/>
                <a:gd name="T94" fmla="*/ 55 w 247"/>
                <a:gd name="T95" fmla="*/ 3 h 212"/>
                <a:gd name="T96" fmla="*/ 49 w 247"/>
                <a:gd name="T97" fmla="*/ 2 h 212"/>
                <a:gd name="T98" fmla="*/ 43 w 247"/>
                <a:gd name="T99" fmla="*/ 1 h 212"/>
                <a:gd name="T100" fmla="*/ 36 w 247"/>
                <a:gd name="T101" fmla="*/ 0 h 212"/>
                <a:gd name="T102" fmla="*/ 31 w 247"/>
                <a:gd name="T103" fmla="*/ 0 h 212"/>
                <a:gd name="T104" fmla="*/ 27 w 247"/>
                <a:gd name="T105" fmla="*/ 1 h 212"/>
                <a:gd name="T106" fmla="*/ 19 w 247"/>
                <a:gd name="T107" fmla="*/ 2 h 212"/>
                <a:gd name="T108" fmla="*/ 9 w 247"/>
                <a:gd name="T109" fmla="*/ 8 h 212"/>
                <a:gd name="T110" fmla="*/ 6 w 247"/>
                <a:gd name="T111" fmla="*/ 12 h 212"/>
                <a:gd name="T112" fmla="*/ 2 w 247"/>
                <a:gd name="T113" fmla="*/ 14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7" h="212">
                  <a:moveTo>
                    <a:pt x="48" y="212"/>
                  </a:moveTo>
                  <a:lnTo>
                    <a:pt x="51" y="212"/>
                  </a:lnTo>
                  <a:lnTo>
                    <a:pt x="60" y="209"/>
                  </a:lnTo>
                  <a:lnTo>
                    <a:pt x="67" y="207"/>
                  </a:lnTo>
                  <a:lnTo>
                    <a:pt x="70" y="207"/>
                  </a:lnTo>
                  <a:lnTo>
                    <a:pt x="80" y="203"/>
                  </a:lnTo>
                  <a:lnTo>
                    <a:pt x="86" y="201"/>
                  </a:lnTo>
                  <a:lnTo>
                    <a:pt x="87" y="201"/>
                  </a:lnTo>
                  <a:lnTo>
                    <a:pt x="89" y="201"/>
                  </a:lnTo>
                  <a:lnTo>
                    <a:pt x="92" y="200"/>
                  </a:lnTo>
                  <a:lnTo>
                    <a:pt x="96" y="199"/>
                  </a:lnTo>
                  <a:lnTo>
                    <a:pt x="98" y="198"/>
                  </a:lnTo>
                  <a:lnTo>
                    <a:pt x="102" y="197"/>
                  </a:lnTo>
                  <a:lnTo>
                    <a:pt x="105" y="197"/>
                  </a:lnTo>
                  <a:lnTo>
                    <a:pt x="107" y="197"/>
                  </a:lnTo>
                  <a:lnTo>
                    <a:pt x="109" y="195"/>
                  </a:lnTo>
                  <a:lnTo>
                    <a:pt x="113" y="194"/>
                  </a:lnTo>
                  <a:lnTo>
                    <a:pt x="120" y="194"/>
                  </a:lnTo>
                  <a:lnTo>
                    <a:pt x="123" y="194"/>
                  </a:lnTo>
                  <a:lnTo>
                    <a:pt x="129" y="193"/>
                  </a:lnTo>
                  <a:lnTo>
                    <a:pt x="132" y="193"/>
                  </a:lnTo>
                  <a:lnTo>
                    <a:pt x="133" y="192"/>
                  </a:lnTo>
                  <a:lnTo>
                    <a:pt x="135" y="192"/>
                  </a:lnTo>
                  <a:lnTo>
                    <a:pt x="141" y="191"/>
                  </a:lnTo>
                  <a:lnTo>
                    <a:pt x="144" y="189"/>
                  </a:lnTo>
                  <a:lnTo>
                    <a:pt x="145" y="188"/>
                  </a:lnTo>
                  <a:lnTo>
                    <a:pt x="147" y="188"/>
                  </a:lnTo>
                  <a:lnTo>
                    <a:pt x="155" y="186"/>
                  </a:lnTo>
                  <a:lnTo>
                    <a:pt x="156" y="186"/>
                  </a:lnTo>
                  <a:lnTo>
                    <a:pt x="156" y="185"/>
                  </a:lnTo>
                  <a:lnTo>
                    <a:pt x="158" y="185"/>
                  </a:lnTo>
                  <a:lnTo>
                    <a:pt x="159" y="183"/>
                  </a:lnTo>
                  <a:lnTo>
                    <a:pt x="161" y="182"/>
                  </a:lnTo>
                  <a:lnTo>
                    <a:pt x="162" y="182"/>
                  </a:lnTo>
                  <a:lnTo>
                    <a:pt x="163" y="181"/>
                  </a:lnTo>
                  <a:lnTo>
                    <a:pt x="165" y="180"/>
                  </a:lnTo>
                  <a:lnTo>
                    <a:pt x="180" y="171"/>
                  </a:lnTo>
                  <a:lnTo>
                    <a:pt x="189" y="163"/>
                  </a:lnTo>
                  <a:lnTo>
                    <a:pt x="197" y="151"/>
                  </a:lnTo>
                  <a:lnTo>
                    <a:pt x="202" y="140"/>
                  </a:lnTo>
                  <a:lnTo>
                    <a:pt x="204" y="131"/>
                  </a:lnTo>
                  <a:lnTo>
                    <a:pt x="203" y="111"/>
                  </a:lnTo>
                  <a:lnTo>
                    <a:pt x="204" y="102"/>
                  </a:lnTo>
                  <a:lnTo>
                    <a:pt x="208" y="86"/>
                  </a:lnTo>
                  <a:lnTo>
                    <a:pt x="211" y="76"/>
                  </a:lnTo>
                  <a:lnTo>
                    <a:pt x="216" y="69"/>
                  </a:lnTo>
                  <a:lnTo>
                    <a:pt x="218" y="64"/>
                  </a:lnTo>
                  <a:lnTo>
                    <a:pt x="223" y="60"/>
                  </a:lnTo>
                  <a:lnTo>
                    <a:pt x="229" y="55"/>
                  </a:lnTo>
                  <a:lnTo>
                    <a:pt x="234" y="50"/>
                  </a:lnTo>
                  <a:lnTo>
                    <a:pt x="238" y="48"/>
                  </a:lnTo>
                  <a:lnTo>
                    <a:pt x="242" y="44"/>
                  </a:lnTo>
                  <a:lnTo>
                    <a:pt x="246" y="40"/>
                  </a:lnTo>
                  <a:lnTo>
                    <a:pt x="247" y="38"/>
                  </a:lnTo>
                  <a:lnTo>
                    <a:pt x="246" y="37"/>
                  </a:lnTo>
                  <a:lnTo>
                    <a:pt x="246" y="34"/>
                  </a:lnTo>
                  <a:lnTo>
                    <a:pt x="244" y="31"/>
                  </a:lnTo>
                  <a:lnTo>
                    <a:pt x="235" y="27"/>
                  </a:lnTo>
                  <a:lnTo>
                    <a:pt x="229" y="25"/>
                  </a:lnTo>
                  <a:lnTo>
                    <a:pt x="220" y="22"/>
                  </a:lnTo>
                  <a:lnTo>
                    <a:pt x="216" y="21"/>
                  </a:lnTo>
                  <a:lnTo>
                    <a:pt x="209" y="20"/>
                  </a:lnTo>
                  <a:lnTo>
                    <a:pt x="203" y="19"/>
                  </a:lnTo>
                  <a:lnTo>
                    <a:pt x="191" y="20"/>
                  </a:lnTo>
                  <a:lnTo>
                    <a:pt x="186" y="21"/>
                  </a:lnTo>
                  <a:lnTo>
                    <a:pt x="181" y="21"/>
                  </a:lnTo>
                  <a:lnTo>
                    <a:pt x="175" y="22"/>
                  </a:lnTo>
                  <a:lnTo>
                    <a:pt x="168" y="24"/>
                  </a:lnTo>
                  <a:lnTo>
                    <a:pt x="168" y="25"/>
                  </a:lnTo>
                  <a:lnTo>
                    <a:pt x="163" y="26"/>
                  </a:lnTo>
                  <a:lnTo>
                    <a:pt x="158" y="27"/>
                  </a:lnTo>
                  <a:lnTo>
                    <a:pt x="156" y="28"/>
                  </a:lnTo>
                  <a:lnTo>
                    <a:pt x="155" y="30"/>
                  </a:lnTo>
                  <a:lnTo>
                    <a:pt x="152" y="31"/>
                  </a:lnTo>
                  <a:lnTo>
                    <a:pt x="147" y="32"/>
                  </a:lnTo>
                  <a:lnTo>
                    <a:pt x="140" y="34"/>
                  </a:lnTo>
                  <a:lnTo>
                    <a:pt x="135" y="36"/>
                  </a:lnTo>
                  <a:lnTo>
                    <a:pt x="131" y="37"/>
                  </a:lnTo>
                  <a:lnTo>
                    <a:pt x="129" y="37"/>
                  </a:lnTo>
                  <a:lnTo>
                    <a:pt x="125" y="36"/>
                  </a:lnTo>
                  <a:lnTo>
                    <a:pt x="122" y="36"/>
                  </a:lnTo>
                  <a:lnTo>
                    <a:pt x="119" y="36"/>
                  </a:lnTo>
                  <a:lnTo>
                    <a:pt x="116" y="34"/>
                  </a:lnTo>
                  <a:lnTo>
                    <a:pt x="108" y="31"/>
                  </a:lnTo>
                  <a:lnTo>
                    <a:pt x="107" y="30"/>
                  </a:lnTo>
                  <a:lnTo>
                    <a:pt x="103" y="28"/>
                  </a:lnTo>
                  <a:lnTo>
                    <a:pt x="102" y="28"/>
                  </a:lnTo>
                  <a:lnTo>
                    <a:pt x="99" y="26"/>
                  </a:lnTo>
                  <a:lnTo>
                    <a:pt x="97" y="24"/>
                  </a:lnTo>
                  <a:lnTo>
                    <a:pt x="90" y="21"/>
                  </a:lnTo>
                  <a:lnTo>
                    <a:pt x="84" y="18"/>
                  </a:lnTo>
                  <a:lnTo>
                    <a:pt x="74" y="12"/>
                  </a:lnTo>
                  <a:lnTo>
                    <a:pt x="68" y="8"/>
                  </a:lnTo>
                  <a:lnTo>
                    <a:pt x="66" y="8"/>
                  </a:lnTo>
                  <a:lnTo>
                    <a:pt x="62" y="6"/>
                  </a:lnTo>
                  <a:lnTo>
                    <a:pt x="55" y="3"/>
                  </a:lnTo>
                  <a:lnTo>
                    <a:pt x="52" y="2"/>
                  </a:lnTo>
                  <a:lnTo>
                    <a:pt x="49" y="2"/>
                  </a:lnTo>
                  <a:lnTo>
                    <a:pt x="44" y="1"/>
                  </a:lnTo>
                  <a:lnTo>
                    <a:pt x="43" y="1"/>
                  </a:lnTo>
                  <a:lnTo>
                    <a:pt x="37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31" y="0"/>
                  </a:lnTo>
                  <a:lnTo>
                    <a:pt x="28" y="0"/>
                  </a:lnTo>
                  <a:lnTo>
                    <a:pt x="27" y="1"/>
                  </a:lnTo>
                  <a:lnTo>
                    <a:pt x="22" y="2"/>
                  </a:lnTo>
                  <a:lnTo>
                    <a:pt x="19" y="2"/>
                  </a:lnTo>
                  <a:lnTo>
                    <a:pt x="18" y="3"/>
                  </a:lnTo>
                  <a:lnTo>
                    <a:pt x="9" y="8"/>
                  </a:lnTo>
                  <a:lnTo>
                    <a:pt x="7" y="9"/>
                  </a:lnTo>
                  <a:lnTo>
                    <a:pt x="6" y="12"/>
                  </a:lnTo>
                  <a:lnTo>
                    <a:pt x="4" y="13"/>
                  </a:lnTo>
                  <a:lnTo>
                    <a:pt x="2" y="14"/>
                  </a:lnTo>
                  <a:lnTo>
                    <a:pt x="0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00" name="Freeform 2378">
              <a:extLst>
                <a:ext uri="{FF2B5EF4-FFF2-40B4-BE49-F238E27FC236}">
                  <a16:creationId xmlns:a16="http://schemas.microsoft.com/office/drawing/2014/main" id="{A1556184-AE00-E532-0193-634B8FBCC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1351" y="1716088"/>
              <a:ext cx="117475" cy="14288"/>
            </a:xfrm>
            <a:custGeom>
              <a:avLst/>
              <a:gdLst>
                <a:gd name="T0" fmla="*/ 74 w 74"/>
                <a:gd name="T1" fmla="*/ 6 h 9"/>
                <a:gd name="T2" fmla="*/ 72 w 74"/>
                <a:gd name="T3" fmla="*/ 6 h 9"/>
                <a:gd name="T4" fmla="*/ 69 w 74"/>
                <a:gd name="T5" fmla="*/ 6 h 9"/>
                <a:gd name="T6" fmla="*/ 68 w 74"/>
                <a:gd name="T7" fmla="*/ 5 h 9"/>
                <a:gd name="T8" fmla="*/ 65 w 74"/>
                <a:gd name="T9" fmla="*/ 5 h 9"/>
                <a:gd name="T10" fmla="*/ 62 w 74"/>
                <a:gd name="T11" fmla="*/ 4 h 9"/>
                <a:gd name="T12" fmla="*/ 58 w 74"/>
                <a:gd name="T13" fmla="*/ 3 h 9"/>
                <a:gd name="T14" fmla="*/ 54 w 74"/>
                <a:gd name="T15" fmla="*/ 2 h 9"/>
                <a:gd name="T16" fmla="*/ 52 w 74"/>
                <a:gd name="T17" fmla="*/ 2 h 9"/>
                <a:gd name="T18" fmla="*/ 48 w 74"/>
                <a:gd name="T19" fmla="*/ 2 h 9"/>
                <a:gd name="T20" fmla="*/ 45 w 74"/>
                <a:gd name="T21" fmla="*/ 0 h 9"/>
                <a:gd name="T22" fmla="*/ 40 w 74"/>
                <a:gd name="T23" fmla="*/ 2 h 9"/>
                <a:gd name="T24" fmla="*/ 36 w 74"/>
                <a:gd name="T25" fmla="*/ 2 h 9"/>
                <a:gd name="T26" fmla="*/ 34 w 74"/>
                <a:gd name="T27" fmla="*/ 3 h 9"/>
                <a:gd name="T28" fmla="*/ 30 w 74"/>
                <a:gd name="T29" fmla="*/ 4 h 9"/>
                <a:gd name="T30" fmla="*/ 26 w 74"/>
                <a:gd name="T31" fmla="*/ 5 h 9"/>
                <a:gd name="T32" fmla="*/ 23 w 74"/>
                <a:gd name="T33" fmla="*/ 6 h 9"/>
                <a:gd name="T34" fmla="*/ 18 w 74"/>
                <a:gd name="T35" fmla="*/ 8 h 9"/>
                <a:gd name="T36" fmla="*/ 15 w 74"/>
                <a:gd name="T37" fmla="*/ 9 h 9"/>
                <a:gd name="T38" fmla="*/ 12 w 74"/>
                <a:gd name="T39" fmla="*/ 9 h 9"/>
                <a:gd name="T40" fmla="*/ 11 w 74"/>
                <a:gd name="T41" fmla="*/ 9 h 9"/>
                <a:gd name="T42" fmla="*/ 8 w 74"/>
                <a:gd name="T43" fmla="*/ 8 h 9"/>
                <a:gd name="T44" fmla="*/ 5 w 74"/>
                <a:gd name="T45" fmla="*/ 8 h 9"/>
                <a:gd name="T46" fmla="*/ 0 w 74"/>
                <a:gd name="T47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4" h="9">
                  <a:moveTo>
                    <a:pt x="74" y="6"/>
                  </a:moveTo>
                  <a:lnTo>
                    <a:pt x="72" y="6"/>
                  </a:lnTo>
                  <a:lnTo>
                    <a:pt x="69" y="6"/>
                  </a:lnTo>
                  <a:lnTo>
                    <a:pt x="68" y="5"/>
                  </a:lnTo>
                  <a:lnTo>
                    <a:pt x="65" y="5"/>
                  </a:lnTo>
                  <a:lnTo>
                    <a:pt x="62" y="4"/>
                  </a:lnTo>
                  <a:lnTo>
                    <a:pt x="58" y="3"/>
                  </a:lnTo>
                  <a:lnTo>
                    <a:pt x="54" y="2"/>
                  </a:lnTo>
                  <a:lnTo>
                    <a:pt x="52" y="2"/>
                  </a:lnTo>
                  <a:lnTo>
                    <a:pt x="48" y="2"/>
                  </a:lnTo>
                  <a:lnTo>
                    <a:pt x="45" y="0"/>
                  </a:lnTo>
                  <a:lnTo>
                    <a:pt x="40" y="2"/>
                  </a:lnTo>
                  <a:lnTo>
                    <a:pt x="36" y="2"/>
                  </a:lnTo>
                  <a:lnTo>
                    <a:pt x="34" y="3"/>
                  </a:lnTo>
                  <a:lnTo>
                    <a:pt x="30" y="4"/>
                  </a:lnTo>
                  <a:lnTo>
                    <a:pt x="26" y="5"/>
                  </a:lnTo>
                  <a:lnTo>
                    <a:pt x="23" y="6"/>
                  </a:lnTo>
                  <a:lnTo>
                    <a:pt x="18" y="8"/>
                  </a:lnTo>
                  <a:lnTo>
                    <a:pt x="15" y="9"/>
                  </a:lnTo>
                  <a:lnTo>
                    <a:pt x="12" y="9"/>
                  </a:lnTo>
                  <a:lnTo>
                    <a:pt x="11" y="9"/>
                  </a:lnTo>
                  <a:lnTo>
                    <a:pt x="8" y="8"/>
                  </a:lnTo>
                  <a:lnTo>
                    <a:pt x="5" y="8"/>
                  </a:lnTo>
                  <a:lnTo>
                    <a:pt x="0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01" name="Freeform 2379">
              <a:extLst>
                <a:ext uri="{FF2B5EF4-FFF2-40B4-BE49-F238E27FC236}">
                  <a16:creationId xmlns:a16="http://schemas.microsoft.com/office/drawing/2014/main" id="{521753FE-22BE-ABB7-1D7A-BFB5D5E0DB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8064" y="1812926"/>
              <a:ext cx="31750" cy="12700"/>
            </a:xfrm>
            <a:custGeom>
              <a:avLst/>
              <a:gdLst>
                <a:gd name="T0" fmla="*/ 16 w 20"/>
                <a:gd name="T1" fmla="*/ 8 h 8"/>
                <a:gd name="T2" fmla="*/ 2 w 20"/>
                <a:gd name="T3" fmla="*/ 6 h 8"/>
                <a:gd name="T4" fmla="*/ 1 w 20"/>
                <a:gd name="T5" fmla="*/ 3 h 8"/>
                <a:gd name="T6" fmla="*/ 0 w 20"/>
                <a:gd name="T7" fmla="*/ 3 h 8"/>
                <a:gd name="T8" fmla="*/ 0 w 20"/>
                <a:gd name="T9" fmla="*/ 2 h 8"/>
                <a:gd name="T10" fmla="*/ 0 w 20"/>
                <a:gd name="T11" fmla="*/ 0 h 8"/>
                <a:gd name="T12" fmla="*/ 1 w 20"/>
                <a:gd name="T13" fmla="*/ 0 h 8"/>
                <a:gd name="T14" fmla="*/ 3 w 20"/>
                <a:gd name="T15" fmla="*/ 0 h 8"/>
                <a:gd name="T16" fmla="*/ 4 w 20"/>
                <a:gd name="T17" fmla="*/ 0 h 8"/>
                <a:gd name="T18" fmla="*/ 6 w 20"/>
                <a:gd name="T19" fmla="*/ 2 h 8"/>
                <a:gd name="T20" fmla="*/ 10 w 20"/>
                <a:gd name="T21" fmla="*/ 3 h 8"/>
                <a:gd name="T22" fmla="*/ 12 w 20"/>
                <a:gd name="T23" fmla="*/ 4 h 8"/>
                <a:gd name="T24" fmla="*/ 15 w 20"/>
                <a:gd name="T25" fmla="*/ 6 h 8"/>
                <a:gd name="T26" fmla="*/ 18 w 20"/>
                <a:gd name="T27" fmla="*/ 6 h 8"/>
                <a:gd name="T28" fmla="*/ 19 w 20"/>
                <a:gd name="T29" fmla="*/ 6 h 8"/>
                <a:gd name="T30" fmla="*/ 19 w 20"/>
                <a:gd name="T31" fmla="*/ 4 h 8"/>
                <a:gd name="T32" fmla="*/ 20 w 20"/>
                <a:gd name="T33" fmla="*/ 4 h 8"/>
                <a:gd name="T34" fmla="*/ 20 w 20"/>
                <a:gd name="T35" fmla="*/ 6 h 8"/>
                <a:gd name="T36" fmla="*/ 20 w 20"/>
                <a:gd name="T37" fmla="*/ 8 h 8"/>
                <a:gd name="T38" fmla="*/ 16 w 20"/>
                <a:gd name="T3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" h="8">
                  <a:moveTo>
                    <a:pt x="16" y="8"/>
                  </a:moveTo>
                  <a:lnTo>
                    <a:pt x="2" y="6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2"/>
                  </a:lnTo>
                  <a:lnTo>
                    <a:pt x="10" y="3"/>
                  </a:lnTo>
                  <a:lnTo>
                    <a:pt x="12" y="4"/>
                  </a:lnTo>
                  <a:lnTo>
                    <a:pt x="15" y="6"/>
                  </a:lnTo>
                  <a:lnTo>
                    <a:pt x="18" y="6"/>
                  </a:lnTo>
                  <a:lnTo>
                    <a:pt x="19" y="6"/>
                  </a:lnTo>
                  <a:lnTo>
                    <a:pt x="19" y="4"/>
                  </a:lnTo>
                  <a:lnTo>
                    <a:pt x="20" y="4"/>
                  </a:lnTo>
                  <a:lnTo>
                    <a:pt x="20" y="6"/>
                  </a:lnTo>
                  <a:lnTo>
                    <a:pt x="20" y="8"/>
                  </a:lnTo>
                  <a:lnTo>
                    <a:pt x="16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02" name="Freeform 2380">
              <a:extLst>
                <a:ext uri="{FF2B5EF4-FFF2-40B4-BE49-F238E27FC236}">
                  <a16:creationId xmlns:a16="http://schemas.microsoft.com/office/drawing/2014/main" id="{9AF86E91-5AD4-9A0F-C452-149B207CA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5639" y="1733551"/>
              <a:ext cx="3175" cy="4763"/>
            </a:xfrm>
            <a:custGeom>
              <a:avLst/>
              <a:gdLst>
                <a:gd name="T0" fmla="*/ 2 w 2"/>
                <a:gd name="T1" fmla="*/ 3 h 3"/>
                <a:gd name="T2" fmla="*/ 2 w 2"/>
                <a:gd name="T3" fmla="*/ 3 h 3"/>
                <a:gd name="T4" fmla="*/ 2 w 2"/>
                <a:gd name="T5" fmla="*/ 1 h 3"/>
                <a:gd name="T6" fmla="*/ 2 w 2"/>
                <a:gd name="T7" fmla="*/ 0 h 3"/>
                <a:gd name="T8" fmla="*/ 2 w 2"/>
                <a:gd name="T9" fmla="*/ 0 h 3"/>
                <a:gd name="T10" fmla="*/ 0 w 2"/>
                <a:gd name="T11" fmla="*/ 0 h 3"/>
                <a:gd name="T12" fmla="*/ 0 w 2"/>
                <a:gd name="T13" fmla="*/ 1 h 3"/>
                <a:gd name="T14" fmla="*/ 0 w 2"/>
                <a:gd name="T15" fmla="*/ 3 h 3"/>
                <a:gd name="T16" fmla="*/ 2 w 2"/>
                <a:gd name="T1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lnTo>
                    <a:pt x="2" y="3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2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03" name="Freeform 2381">
              <a:extLst>
                <a:ext uri="{FF2B5EF4-FFF2-40B4-BE49-F238E27FC236}">
                  <a16:creationId xmlns:a16="http://schemas.microsoft.com/office/drawing/2014/main" id="{E5E372B4-C1F2-6E09-2789-5329204A53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8176" y="1720851"/>
              <a:ext cx="103188" cy="11113"/>
            </a:xfrm>
            <a:custGeom>
              <a:avLst/>
              <a:gdLst>
                <a:gd name="T0" fmla="*/ 65 w 65"/>
                <a:gd name="T1" fmla="*/ 5 h 7"/>
                <a:gd name="T2" fmla="*/ 64 w 65"/>
                <a:gd name="T3" fmla="*/ 3 h 7"/>
                <a:gd name="T4" fmla="*/ 60 w 65"/>
                <a:gd name="T5" fmla="*/ 2 h 7"/>
                <a:gd name="T6" fmla="*/ 56 w 65"/>
                <a:gd name="T7" fmla="*/ 1 h 7"/>
                <a:gd name="T8" fmla="*/ 52 w 65"/>
                <a:gd name="T9" fmla="*/ 0 h 7"/>
                <a:gd name="T10" fmla="*/ 48 w 65"/>
                <a:gd name="T11" fmla="*/ 0 h 7"/>
                <a:gd name="T12" fmla="*/ 44 w 65"/>
                <a:gd name="T13" fmla="*/ 0 h 7"/>
                <a:gd name="T14" fmla="*/ 37 w 65"/>
                <a:gd name="T15" fmla="*/ 1 h 7"/>
                <a:gd name="T16" fmla="*/ 35 w 65"/>
                <a:gd name="T17" fmla="*/ 2 h 7"/>
                <a:gd name="T18" fmla="*/ 29 w 65"/>
                <a:gd name="T19" fmla="*/ 5 h 7"/>
                <a:gd name="T20" fmla="*/ 23 w 65"/>
                <a:gd name="T21" fmla="*/ 6 h 7"/>
                <a:gd name="T22" fmla="*/ 18 w 65"/>
                <a:gd name="T23" fmla="*/ 7 h 7"/>
                <a:gd name="T24" fmla="*/ 14 w 65"/>
                <a:gd name="T25" fmla="*/ 7 h 7"/>
                <a:gd name="T26" fmla="*/ 13 w 65"/>
                <a:gd name="T27" fmla="*/ 7 h 7"/>
                <a:gd name="T28" fmla="*/ 10 w 65"/>
                <a:gd name="T29" fmla="*/ 7 h 7"/>
                <a:gd name="T30" fmla="*/ 7 w 65"/>
                <a:gd name="T31" fmla="*/ 7 h 7"/>
                <a:gd name="T32" fmla="*/ 5 w 65"/>
                <a:gd name="T33" fmla="*/ 6 h 7"/>
                <a:gd name="T34" fmla="*/ 0 w 65"/>
                <a:gd name="T3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5" h="7">
                  <a:moveTo>
                    <a:pt x="65" y="5"/>
                  </a:moveTo>
                  <a:lnTo>
                    <a:pt x="64" y="3"/>
                  </a:lnTo>
                  <a:lnTo>
                    <a:pt x="60" y="2"/>
                  </a:lnTo>
                  <a:lnTo>
                    <a:pt x="56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4" y="0"/>
                  </a:lnTo>
                  <a:lnTo>
                    <a:pt x="37" y="1"/>
                  </a:lnTo>
                  <a:lnTo>
                    <a:pt x="35" y="2"/>
                  </a:lnTo>
                  <a:lnTo>
                    <a:pt x="29" y="5"/>
                  </a:lnTo>
                  <a:lnTo>
                    <a:pt x="23" y="6"/>
                  </a:lnTo>
                  <a:lnTo>
                    <a:pt x="18" y="7"/>
                  </a:lnTo>
                  <a:lnTo>
                    <a:pt x="14" y="7"/>
                  </a:lnTo>
                  <a:lnTo>
                    <a:pt x="13" y="7"/>
                  </a:lnTo>
                  <a:lnTo>
                    <a:pt x="10" y="7"/>
                  </a:lnTo>
                  <a:lnTo>
                    <a:pt x="7" y="7"/>
                  </a:lnTo>
                  <a:lnTo>
                    <a:pt x="5" y="6"/>
                  </a:lnTo>
                  <a:lnTo>
                    <a:pt x="0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04" name="Freeform 2382">
              <a:extLst>
                <a:ext uri="{FF2B5EF4-FFF2-40B4-BE49-F238E27FC236}">
                  <a16:creationId xmlns:a16="http://schemas.microsoft.com/office/drawing/2014/main" id="{A545DB8E-6BFA-119F-A04E-5D9E10EBF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1189" y="1724026"/>
              <a:ext cx="44450" cy="19050"/>
            </a:xfrm>
            <a:custGeom>
              <a:avLst/>
              <a:gdLst>
                <a:gd name="T0" fmla="*/ 25 w 28"/>
                <a:gd name="T1" fmla="*/ 11 h 12"/>
                <a:gd name="T2" fmla="*/ 27 w 28"/>
                <a:gd name="T3" fmla="*/ 10 h 12"/>
                <a:gd name="T4" fmla="*/ 28 w 28"/>
                <a:gd name="T5" fmla="*/ 9 h 12"/>
                <a:gd name="T6" fmla="*/ 28 w 28"/>
                <a:gd name="T7" fmla="*/ 7 h 12"/>
                <a:gd name="T8" fmla="*/ 28 w 28"/>
                <a:gd name="T9" fmla="*/ 6 h 12"/>
                <a:gd name="T10" fmla="*/ 25 w 28"/>
                <a:gd name="T11" fmla="*/ 5 h 12"/>
                <a:gd name="T12" fmla="*/ 24 w 28"/>
                <a:gd name="T13" fmla="*/ 5 h 12"/>
                <a:gd name="T14" fmla="*/ 22 w 28"/>
                <a:gd name="T15" fmla="*/ 5 h 12"/>
                <a:gd name="T16" fmla="*/ 22 w 28"/>
                <a:gd name="T17" fmla="*/ 6 h 12"/>
                <a:gd name="T18" fmla="*/ 21 w 28"/>
                <a:gd name="T19" fmla="*/ 5 h 12"/>
                <a:gd name="T20" fmla="*/ 21 w 28"/>
                <a:gd name="T21" fmla="*/ 4 h 12"/>
                <a:gd name="T22" fmla="*/ 13 w 28"/>
                <a:gd name="T23" fmla="*/ 3 h 12"/>
                <a:gd name="T24" fmla="*/ 12 w 28"/>
                <a:gd name="T25" fmla="*/ 1 h 12"/>
                <a:gd name="T26" fmla="*/ 11 w 28"/>
                <a:gd name="T27" fmla="*/ 0 h 12"/>
                <a:gd name="T28" fmla="*/ 9 w 28"/>
                <a:gd name="T29" fmla="*/ 0 h 12"/>
                <a:gd name="T30" fmla="*/ 6 w 28"/>
                <a:gd name="T31" fmla="*/ 1 h 12"/>
                <a:gd name="T32" fmla="*/ 5 w 28"/>
                <a:gd name="T33" fmla="*/ 3 h 12"/>
                <a:gd name="T34" fmla="*/ 4 w 28"/>
                <a:gd name="T35" fmla="*/ 4 h 12"/>
                <a:gd name="T36" fmla="*/ 3 w 28"/>
                <a:gd name="T37" fmla="*/ 5 h 12"/>
                <a:gd name="T38" fmla="*/ 4 w 28"/>
                <a:gd name="T39" fmla="*/ 6 h 12"/>
                <a:gd name="T40" fmla="*/ 5 w 28"/>
                <a:gd name="T41" fmla="*/ 6 h 12"/>
                <a:gd name="T42" fmla="*/ 5 w 28"/>
                <a:gd name="T43" fmla="*/ 7 h 12"/>
                <a:gd name="T44" fmla="*/ 5 w 28"/>
                <a:gd name="T45" fmla="*/ 9 h 12"/>
                <a:gd name="T46" fmla="*/ 5 w 28"/>
                <a:gd name="T47" fmla="*/ 10 h 12"/>
                <a:gd name="T48" fmla="*/ 4 w 28"/>
                <a:gd name="T49" fmla="*/ 9 h 12"/>
                <a:gd name="T50" fmla="*/ 3 w 28"/>
                <a:gd name="T51" fmla="*/ 10 h 12"/>
                <a:gd name="T52" fmla="*/ 1 w 28"/>
                <a:gd name="T53" fmla="*/ 11 h 12"/>
                <a:gd name="T54" fmla="*/ 0 w 28"/>
                <a:gd name="T55" fmla="*/ 11 h 12"/>
                <a:gd name="T56" fmla="*/ 0 w 28"/>
                <a:gd name="T57" fmla="*/ 11 h 12"/>
                <a:gd name="T58" fmla="*/ 0 w 28"/>
                <a:gd name="T59" fmla="*/ 12 h 12"/>
                <a:gd name="T60" fmla="*/ 3 w 28"/>
                <a:gd name="T61" fmla="*/ 11 h 12"/>
                <a:gd name="T62" fmla="*/ 4 w 28"/>
                <a:gd name="T63" fmla="*/ 11 h 12"/>
                <a:gd name="T64" fmla="*/ 6 w 28"/>
                <a:gd name="T65" fmla="*/ 11 h 12"/>
                <a:gd name="T66" fmla="*/ 7 w 28"/>
                <a:gd name="T67" fmla="*/ 11 h 12"/>
                <a:gd name="T68" fmla="*/ 9 w 28"/>
                <a:gd name="T69" fmla="*/ 11 h 12"/>
                <a:gd name="T70" fmla="*/ 10 w 28"/>
                <a:gd name="T71" fmla="*/ 11 h 12"/>
                <a:gd name="T72" fmla="*/ 11 w 28"/>
                <a:gd name="T73" fmla="*/ 11 h 12"/>
                <a:gd name="T74" fmla="*/ 12 w 28"/>
                <a:gd name="T75" fmla="*/ 10 h 12"/>
                <a:gd name="T76" fmla="*/ 11 w 28"/>
                <a:gd name="T77" fmla="*/ 7 h 12"/>
                <a:gd name="T78" fmla="*/ 10 w 28"/>
                <a:gd name="T79" fmla="*/ 5 h 12"/>
                <a:gd name="T80" fmla="*/ 10 w 28"/>
                <a:gd name="T81" fmla="*/ 4 h 12"/>
                <a:gd name="T82" fmla="*/ 12 w 28"/>
                <a:gd name="T83" fmla="*/ 5 h 12"/>
                <a:gd name="T84" fmla="*/ 16 w 28"/>
                <a:gd name="T85" fmla="*/ 6 h 12"/>
                <a:gd name="T86" fmla="*/ 19 w 28"/>
                <a:gd name="T87" fmla="*/ 7 h 12"/>
                <a:gd name="T88" fmla="*/ 21 w 28"/>
                <a:gd name="T89" fmla="*/ 7 h 12"/>
                <a:gd name="T90" fmla="*/ 21 w 28"/>
                <a:gd name="T91" fmla="*/ 6 h 12"/>
                <a:gd name="T92" fmla="*/ 22 w 28"/>
                <a:gd name="T93" fmla="*/ 6 h 12"/>
                <a:gd name="T94" fmla="*/ 21 w 28"/>
                <a:gd name="T95" fmla="*/ 7 h 12"/>
                <a:gd name="T96" fmla="*/ 22 w 28"/>
                <a:gd name="T97" fmla="*/ 9 h 12"/>
                <a:gd name="T98" fmla="*/ 24 w 28"/>
                <a:gd name="T99" fmla="*/ 10 h 12"/>
                <a:gd name="T100" fmla="*/ 25 w 28"/>
                <a:gd name="T101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8" h="12">
                  <a:moveTo>
                    <a:pt x="25" y="11"/>
                  </a:moveTo>
                  <a:lnTo>
                    <a:pt x="27" y="10"/>
                  </a:lnTo>
                  <a:lnTo>
                    <a:pt x="28" y="9"/>
                  </a:lnTo>
                  <a:lnTo>
                    <a:pt x="28" y="7"/>
                  </a:lnTo>
                  <a:lnTo>
                    <a:pt x="28" y="6"/>
                  </a:lnTo>
                  <a:lnTo>
                    <a:pt x="25" y="5"/>
                  </a:lnTo>
                  <a:lnTo>
                    <a:pt x="24" y="5"/>
                  </a:lnTo>
                  <a:lnTo>
                    <a:pt x="22" y="5"/>
                  </a:lnTo>
                  <a:lnTo>
                    <a:pt x="22" y="6"/>
                  </a:lnTo>
                  <a:lnTo>
                    <a:pt x="21" y="5"/>
                  </a:lnTo>
                  <a:lnTo>
                    <a:pt x="21" y="4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1"/>
                  </a:lnTo>
                  <a:lnTo>
                    <a:pt x="5" y="3"/>
                  </a:lnTo>
                  <a:lnTo>
                    <a:pt x="4" y="4"/>
                  </a:lnTo>
                  <a:lnTo>
                    <a:pt x="3" y="5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5" y="9"/>
                  </a:lnTo>
                  <a:lnTo>
                    <a:pt x="5" y="10"/>
                  </a:lnTo>
                  <a:lnTo>
                    <a:pt x="4" y="9"/>
                  </a:lnTo>
                  <a:lnTo>
                    <a:pt x="3" y="10"/>
                  </a:lnTo>
                  <a:lnTo>
                    <a:pt x="1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3" y="11"/>
                  </a:lnTo>
                  <a:lnTo>
                    <a:pt x="4" y="11"/>
                  </a:lnTo>
                  <a:lnTo>
                    <a:pt x="6" y="11"/>
                  </a:lnTo>
                  <a:lnTo>
                    <a:pt x="7" y="11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1" y="11"/>
                  </a:lnTo>
                  <a:lnTo>
                    <a:pt x="12" y="10"/>
                  </a:lnTo>
                  <a:lnTo>
                    <a:pt x="11" y="7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12" y="5"/>
                  </a:lnTo>
                  <a:lnTo>
                    <a:pt x="16" y="6"/>
                  </a:lnTo>
                  <a:lnTo>
                    <a:pt x="19" y="7"/>
                  </a:lnTo>
                  <a:lnTo>
                    <a:pt x="21" y="7"/>
                  </a:lnTo>
                  <a:lnTo>
                    <a:pt x="21" y="6"/>
                  </a:lnTo>
                  <a:lnTo>
                    <a:pt x="22" y="6"/>
                  </a:lnTo>
                  <a:lnTo>
                    <a:pt x="21" y="7"/>
                  </a:lnTo>
                  <a:lnTo>
                    <a:pt x="22" y="9"/>
                  </a:lnTo>
                  <a:lnTo>
                    <a:pt x="24" y="10"/>
                  </a:lnTo>
                  <a:lnTo>
                    <a:pt x="25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05" name="Freeform 2383">
              <a:extLst>
                <a:ext uri="{FF2B5EF4-FFF2-40B4-BE49-F238E27FC236}">
                  <a16:creationId xmlns:a16="http://schemas.microsoft.com/office/drawing/2014/main" id="{672189F7-5B38-A881-7729-BCD42A320A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264" y="1828801"/>
              <a:ext cx="14288" cy="9525"/>
            </a:xfrm>
            <a:custGeom>
              <a:avLst/>
              <a:gdLst>
                <a:gd name="T0" fmla="*/ 4 w 9"/>
                <a:gd name="T1" fmla="*/ 6 h 6"/>
                <a:gd name="T2" fmla="*/ 5 w 9"/>
                <a:gd name="T3" fmla="*/ 6 h 6"/>
                <a:gd name="T4" fmla="*/ 9 w 9"/>
                <a:gd name="T5" fmla="*/ 3 h 6"/>
                <a:gd name="T6" fmla="*/ 8 w 9"/>
                <a:gd name="T7" fmla="*/ 3 h 6"/>
                <a:gd name="T8" fmla="*/ 4 w 9"/>
                <a:gd name="T9" fmla="*/ 3 h 6"/>
                <a:gd name="T10" fmla="*/ 3 w 9"/>
                <a:gd name="T11" fmla="*/ 3 h 6"/>
                <a:gd name="T12" fmla="*/ 0 w 9"/>
                <a:gd name="T13" fmla="*/ 0 h 6"/>
                <a:gd name="T14" fmla="*/ 0 w 9"/>
                <a:gd name="T15" fmla="*/ 2 h 6"/>
                <a:gd name="T16" fmla="*/ 2 w 9"/>
                <a:gd name="T17" fmla="*/ 4 h 6"/>
                <a:gd name="T18" fmla="*/ 4 w 9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6">
                  <a:moveTo>
                    <a:pt x="4" y="6"/>
                  </a:moveTo>
                  <a:lnTo>
                    <a:pt x="5" y="6"/>
                  </a:lnTo>
                  <a:lnTo>
                    <a:pt x="9" y="3"/>
                  </a:lnTo>
                  <a:lnTo>
                    <a:pt x="8" y="3"/>
                  </a:lnTo>
                  <a:lnTo>
                    <a:pt x="4" y="3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06" name="Freeform 2384">
              <a:extLst>
                <a:ext uri="{FF2B5EF4-FFF2-40B4-BE49-F238E27FC236}">
                  <a16:creationId xmlns:a16="http://schemas.microsoft.com/office/drawing/2014/main" id="{D5338388-46A9-80AA-E65E-B54B3BFBD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5276" y="1778001"/>
              <a:ext cx="3175" cy="1588"/>
            </a:xfrm>
            <a:custGeom>
              <a:avLst/>
              <a:gdLst>
                <a:gd name="T0" fmla="*/ 1 w 2"/>
                <a:gd name="T1" fmla="*/ 1 h 1"/>
                <a:gd name="T2" fmla="*/ 2 w 2"/>
                <a:gd name="T3" fmla="*/ 1 h 1"/>
                <a:gd name="T4" fmla="*/ 2 w 2"/>
                <a:gd name="T5" fmla="*/ 0 h 1"/>
                <a:gd name="T6" fmla="*/ 1 w 2"/>
                <a:gd name="T7" fmla="*/ 0 h 1"/>
                <a:gd name="T8" fmla="*/ 0 w 2"/>
                <a:gd name="T9" fmla="*/ 0 h 1"/>
                <a:gd name="T10" fmla="*/ 0 w 2"/>
                <a:gd name="T11" fmla="*/ 1 h 1"/>
                <a:gd name="T12" fmla="*/ 1 w 2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07" name="Freeform 2385">
              <a:extLst>
                <a:ext uri="{FF2B5EF4-FFF2-40B4-BE49-F238E27FC236}">
                  <a16:creationId xmlns:a16="http://schemas.microsoft.com/office/drawing/2014/main" id="{13C6F516-E845-06C3-DB41-6EFD8C9D67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389" y="1728788"/>
              <a:ext cx="1588" cy="3175"/>
            </a:xfrm>
            <a:custGeom>
              <a:avLst/>
              <a:gdLst>
                <a:gd name="T0" fmla="*/ 0 w 1"/>
                <a:gd name="T1" fmla="*/ 2 h 2"/>
                <a:gd name="T2" fmla="*/ 1 w 1"/>
                <a:gd name="T3" fmla="*/ 1 h 2"/>
                <a:gd name="T4" fmla="*/ 1 w 1"/>
                <a:gd name="T5" fmla="*/ 0 h 2"/>
                <a:gd name="T6" fmla="*/ 0 w 1"/>
                <a:gd name="T7" fmla="*/ 0 h 2"/>
                <a:gd name="T8" fmla="*/ 0 w 1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08" name="Freeform 2386">
              <a:extLst>
                <a:ext uri="{FF2B5EF4-FFF2-40B4-BE49-F238E27FC236}">
                  <a16:creationId xmlns:a16="http://schemas.microsoft.com/office/drawing/2014/main" id="{80106F88-85AD-248B-80E5-FB56E62DA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4" y="1781176"/>
              <a:ext cx="1588" cy="4763"/>
            </a:xfrm>
            <a:custGeom>
              <a:avLst/>
              <a:gdLst>
                <a:gd name="T0" fmla="*/ 1 w 1"/>
                <a:gd name="T1" fmla="*/ 3 h 3"/>
                <a:gd name="T2" fmla="*/ 1 w 1"/>
                <a:gd name="T3" fmla="*/ 2 h 3"/>
                <a:gd name="T4" fmla="*/ 0 w 1"/>
                <a:gd name="T5" fmla="*/ 0 h 3"/>
                <a:gd name="T6" fmla="*/ 0 w 1"/>
                <a:gd name="T7" fmla="*/ 2 h 3"/>
                <a:gd name="T8" fmla="*/ 1 w 1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3">
                  <a:moveTo>
                    <a:pt x="1" y="3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09" name="Freeform 2387">
              <a:extLst>
                <a:ext uri="{FF2B5EF4-FFF2-40B4-BE49-F238E27FC236}">
                  <a16:creationId xmlns:a16="http://schemas.microsoft.com/office/drawing/2014/main" id="{C8F0EBFF-BE62-7850-DE33-601F263A2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3614" y="1836738"/>
              <a:ext cx="7938" cy="7938"/>
            </a:xfrm>
            <a:custGeom>
              <a:avLst/>
              <a:gdLst>
                <a:gd name="T0" fmla="*/ 2 w 5"/>
                <a:gd name="T1" fmla="*/ 5 h 5"/>
                <a:gd name="T2" fmla="*/ 1 w 5"/>
                <a:gd name="T3" fmla="*/ 4 h 5"/>
                <a:gd name="T4" fmla="*/ 0 w 5"/>
                <a:gd name="T5" fmla="*/ 3 h 5"/>
                <a:gd name="T6" fmla="*/ 5 w 5"/>
                <a:gd name="T7" fmla="*/ 0 h 5"/>
                <a:gd name="T8" fmla="*/ 5 w 5"/>
                <a:gd name="T9" fmla="*/ 1 h 5"/>
                <a:gd name="T10" fmla="*/ 2 w 5"/>
                <a:gd name="T11" fmla="*/ 3 h 5"/>
                <a:gd name="T12" fmla="*/ 4 w 5"/>
                <a:gd name="T13" fmla="*/ 3 h 5"/>
                <a:gd name="T14" fmla="*/ 5 w 5"/>
                <a:gd name="T15" fmla="*/ 3 h 5"/>
                <a:gd name="T16" fmla="*/ 5 w 5"/>
                <a:gd name="T17" fmla="*/ 5 h 5"/>
                <a:gd name="T18" fmla="*/ 2 w 5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5">
                  <a:moveTo>
                    <a:pt x="2" y="5"/>
                  </a:moveTo>
                  <a:lnTo>
                    <a:pt x="1" y="4"/>
                  </a:lnTo>
                  <a:lnTo>
                    <a:pt x="0" y="3"/>
                  </a:lnTo>
                  <a:lnTo>
                    <a:pt x="5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4" y="3"/>
                  </a:lnTo>
                  <a:lnTo>
                    <a:pt x="5" y="3"/>
                  </a:lnTo>
                  <a:lnTo>
                    <a:pt x="5" y="5"/>
                  </a:lnTo>
                  <a:lnTo>
                    <a:pt x="2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10" name="Freeform 2388">
              <a:extLst>
                <a:ext uri="{FF2B5EF4-FFF2-40B4-BE49-F238E27FC236}">
                  <a16:creationId xmlns:a16="http://schemas.microsoft.com/office/drawing/2014/main" id="{54893C2A-99AE-C549-6C16-7036C235F2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4726" y="1825626"/>
              <a:ext cx="17463" cy="19050"/>
            </a:xfrm>
            <a:custGeom>
              <a:avLst/>
              <a:gdLst>
                <a:gd name="T0" fmla="*/ 6 w 11"/>
                <a:gd name="T1" fmla="*/ 11 h 12"/>
                <a:gd name="T2" fmla="*/ 1 w 11"/>
                <a:gd name="T3" fmla="*/ 12 h 12"/>
                <a:gd name="T4" fmla="*/ 0 w 11"/>
                <a:gd name="T5" fmla="*/ 11 h 12"/>
                <a:gd name="T6" fmla="*/ 0 w 11"/>
                <a:gd name="T7" fmla="*/ 8 h 12"/>
                <a:gd name="T8" fmla="*/ 3 w 11"/>
                <a:gd name="T9" fmla="*/ 5 h 12"/>
                <a:gd name="T10" fmla="*/ 6 w 11"/>
                <a:gd name="T11" fmla="*/ 2 h 12"/>
                <a:gd name="T12" fmla="*/ 11 w 11"/>
                <a:gd name="T13" fmla="*/ 0 h 12"/>
                <a:gd name="T14" fmla="*/ 11 w 11"/>
                <a:gd name="T15" fmla="*/ 1 h 12"/>
                <a:gd name="T16" fmla="*/ 11 w 11"/>
                <a:gd name="T17" fmla="*/ 2 h 12"/>
                <a:gd name="T18" fmla="*/ 6 w 11"/>
                <a:gd name="T19" fmla="*/ 5 h 12"/>
                <a:gd name="T20" fmla="*/ 5 w 11"/>
                <a:gd name="T21" fmla="*/ 7 h 12"/>
                <a:gd name="T22" fmla="*/ 6 w 11"/>
                <a:gd name="T23" fmla="*/ 10 h 12"/>
                <a:gd name="T24" fmla="*/ 10 w 11"/>
                <a:gd name="T25" fmla="*/ 11 h 12"/>
                <a:gd name="T26" fmla="*/ 6 w 11"/>
                <a:gd name="T27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" h="12">
                  <a:moveTo>
                    <a:pt x="6" y="11"/>
                  </a:moveTo>
                  <a:lnTo>
                    <a:pt x="1" y="12"/>
                  </a:lnTo>
                  <a:lnTo>
                    <a:pt x="0" y="11"/>
                  </a:lnTo>
                  <a:lnTo>
                    <a:pt x="0" y="8"/>
                  </a:lnTo>
                  <a:lnTo>
                    <a:pt x="3" y="5"/>
                  </a:lnTo>
                  <a:lnTo>
                    <a:pt x="6" y="2"/>
                  </a:lnTo>
                  <a:lnTo>
                    <a:pt x="11" y="0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6" y="5"/>
                  </a:lnTo>
                  <a:lnTo>
                    <a:pt x="5" y="7"/>
                  </a:lnTo>
                  <a:lnTo>
                    <a:pt x="6" y="10"/>
                  </a:lnTo>
                  <a:lnTo>
                    <a:pt x="10" y="11"/>
                  </a:lnTo>
                  <a:lnTo>
                    <a:pt x="6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11" name="Line 2389">
              <a:extLst>
                <a:ext uri="{FF2B5EF4-FFF2-40B4-BE49-F238E27FC236}">
                  <a16:creationId xmlns:a16="http://schemas.microsoft.com/office/drawing/2014/main" id="{0C74C52D-7741-74C6-6F83-BC31D1CE55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2351" y="1836738"/>
              <a:ext cx="15875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12" name="Freeform 2390">
              <a:extLst>
                <a:ext uri="{FF2B5EF4-FFF2-40B4-BE49-F238E27FC236}">
                  <a16:creationId xmlns:a16="http://schemas.microsoft.com/office/drawing/2014/main" id="{348F3C73-B9A9-0BD6-C805-2F87CDD279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226" y="1833563"/>
              <a:ext cx="28575" cy="3175"/>
            </a:xfrm>
            <a:custGeom>
              <a:avLst/>
              <a:gdLst>
                <a:gd name="T0" fmla="*/ 0 w 18"/>
                <a:gd name="T1" fmla="*/ 2 h 2"/>
                <a:gd name="T2" fmla="*/ 11 w 18"/>
                <a:gd name="T3" fmla="*/ 0 h 2"/>
                <a:gd name="T4" fmla="*/ 15 w 18"/>
                <a:gd name="T5" fmla="*/ 0 h 2"/>
                <a:gd name="T6" fmla="*/ 18 w 18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2">
                  <a:moveTo>
                    <a:pt x="0" y="2"/>
                  </a:moveTo>
                  <a:lnTo>
                    <a:pt x="11" y="0"/>
                  </a:lnTo>
                  <a:lnTo>
                    <a:pt x="15" y="0"/>
                  </a:lnTo>
                  <a:lnTo>
                    <a:pt x="18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13" name="Freeform 2391">
              <a:extLst>
                <a:ext uri="{FF2B5EF4-FFF2-40B4-BE49-F238E27FC236}">
                  <a16:creationId xmlns:a16="http://schemas.microsoft.com/office/drawing/2014/main" id="{16DDDE16-2750-4D98-D3D3-AA233B5204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2164" y="1735138"/>
              <a:ext cx="1588" cy="3175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0 h 2"/>
                <a:gd name="T4" fmla="*/ 0 w 1"/>
                <a:gd name="T5" fmla="*/ 0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14" name="Freeform 2392">
              <a:extLst>
                <a:ext uri="{FF2B5EF4-FFF2-40B4-BE49-F238E27FC236}">
                  <a16:creationId xmlns:a16="http://schemas.microsoft.com/office/drawing/2014/main" id="{B4581AEC-C63C-3850-D7E5-24ACE512AF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6801" y="1835151"/>
              <a:ext cx="1588" cy="1588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15" name="Rectangle 2393">
              <a:extLst>
                <a:ext uri="{FF2B5EF4-FFF2-40B4-BE49-F238E27FC236}">
                  <a16:creationId xmlns:a16="http://schemas.microsoft.com/office/drawing/2014/main" id="{8562CA7B-4E38-E1D3-230E-F0EF12281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864" y="1787526"/>
              <a:ext cx="1588" cy="158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16" name="Freeform 2394">
              <a:extLst>
                <a:ext uri="{FF2B5EF4-FFF2-40B4-BE49-F238E27FC236}">
                  <a16:creationId xmlns:a16="http://schemas.microsoft.com/office/drawing/2014/main" id="{6C1C6FCD-5678-2677-3D7A-0F5187AB2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6776" y="1749426"/>
              <a:ext cx="88900" cy="104775"/>
            </a:xfrm>
            <a:custGeom>
              <a:avLst/>
              <a:gdLst>
                <a:gd name="T0" fmla="*/ 54 w 56"/>
                <a:gd name="T1" fmla="*/ 49 h 66"/>
                <a:gd name="T2" fmla="*/ 49 w 56"/>
                <a:gd name="T3" fmla="*/ 42 h 66"/>
                <a:gd name="T4" fmla="*/ 47 w 56"/>
                <a:gd name="T5" fmla="*/ 32 h 66"/>
                <a:gd name="T6" fmla="*/ 48 w 56"/>
                <a:gd name="T7" fmla="*/ 30 h 66"/>
                <a:gd name="T8" fmla="*/ 45 w 56"/>
                <a:gd name="T9" fmla="*/ 26 h 66"/>
                <a:gd name="T10" fmla="*/ 40 w 56"/>
                <a:gd name="T11" fmla="*/ 28 h 66"/>
                <a:gd name="T12" fmla="*/ 42 w 56"/>
                <a:gd name="T13" fmla="*/ 32 h 66"/>
                <a:gd name="T14" fmla="*/ 45 w 56"/>
                <a:gd name="T15" fmla="*/ 38 h 66"/>
                <a:gd name="T16" fmla="*/ 44 w 56"/>
                <a:gd name="T17" fmla="*/ 41 h 66"/>
                <a:gd name="T18" fmla="*/ 42 w 56"/>
                <a:gd name="T19" fmla="*/ 38 h 66"/>
                <a:gd name="T20" fmla="*/ 38 w 56"/>
                <a:gd name="T21" fmla="*/ 29 h 66"/>
                <a:gd name="T22" fmla="*/ 34 w 56"/>
                <a:gd name="T23" fmla="*/ 28 h 66"/>
                <a:gd name="T24" fmla="*/ 56 w 56"/>
                <a:gd name="T25" fmla="*/ 62 h 66"/>
                <a:gd name="T26" fmla="*/ 44 w 56"/>
                <a:gd name="T27" fmla="*/ 66 h 66"/>
                <a:gd name="T28" fmla="*/ 44 w 56"/>
                <a:gd name="T29" fmla="*/ 64 h 66"/>
                <a:gd name="T30" fmla="*/ 51 w 56"/>
                <a:gd name="T31" fmla="*/ 61 h 66"/>
                <a:gd name="T32" fmla="*/ 32 w 56"/>
                <a:gd name="T33" fmla="*/ 30 h 66"/>
                <a:gd name="T34" fmla="*/ 27 w 56"/>
                <a:gd name="T35" fmla="*/ 30 h 66"/>
                <a:gd name="T36" fmla="*/ 40 w 56"/>
                <a:gd name="T37" fmla="*/ 56 h 66"/>
                <a:gd name="T38" fmla="*/ 43 w 56"/>
                <a:gd name="T39" fmla="*/ 60 h 66"/>
                <a:gd name="T40" fmla="*/ 39 w 56"/>
                <a:gd name="T41" fmla="*/ 62 h 66"/>
                <a:gd name="T42" fmla="*/ 38 w 56"/>
                <a:gd name="T43" fmla="*/ 62 h 66"/>
                <a:gd name="T44" fmla="*/ 21 w 56"/>
                <a:gd name="T45" fmla="*/ 30 h 66"/>
                <a:gd name="T46" fmla="*/ 18 w 56"/>
                <a:gd name="T47" fmla="*/ 29 h 66"/>
                <a:gd name="T48" fmla="*/ 36 w 56"/>
                <a:gd name="T49" fmla="*/ 64 h 66"/>
                <a:gd name="T50" fmla="*/ 32 w 56"/>
                <a:gd name="T51" fmla="*/ 65 h 66"/>
                <a:gd name="T52" fmla="*/ 20 w 56"/>
                <a:gd name="T53" fmla="*/ 46 h 66"/>
                <a:gd name="T54" fmla="*/ 15 w 56"/>
                <a:gd name="T55" fmla="*/ 38 h 66"/>
                <a:gd name="T56" fmla="*/ 14 w 56"/>
                <a:gd name="T57" fmla="*/ 30 h 66"/>
                <a:gd name="T58" fmla="*/ 12 w 56"/>
                <a:gd name="T59" fmla="*/ 29 h 66"/>
                <a:gd name="T60" fmla="*/ 13 w 56"/>
                <a:gd name="T61" fmla="*/ 42 h 66"/>
                <a:gd name="T62" fmla="*/ 18 w 56"/>
                <a:gd name="T63" fmla="*/ 46 h 66"/>
                <a:gd name="T64" fmla="*/ 24 w 56"/>
                <a:gd name="T65" fmla="*/ 56 h 66"/>
                <a:gd name="T66" fmla="*/ 20 w 56"/>
                <a:gd name="T67" fmla="*/ 59 h 66"/>
                <a:gd name="T68" fmla="*/ 16 w 56"/>
                <a:gd name="T69" fmla="*/ 53 h 66"/>
                <a:gd name="T70" fmla="*/ 14 w 56"/>
                <a:gd name="T71" fmla="*/ 48 h 66"/>
                <a:gd name="T72" fmla="*/ 15 w 56"/>
                <a:gd name="T73" fmla="*/ 58 h 66"/>
                <a:gd name="T74" fmla="*/ 19 w 56"/>
                <a:gd name="T75" fmla="*/ 61 h 66"/>
                <a:gd name="T76" fmla="*/ 27 w 56"/>
                <a:gd name="T77" fmla="*/ 62 h 66"/>
                <a:gd name="T78" fmla="*/ 28 w 56"/>
                <a:gd name="T79" fmla="*/ 66 h 66"/>
                <a:gd name="T80" fmla="*/ 16 w 56"/>
                <a:gd name="T81" fmla="*/ 65 h 66"/>
                <a:gd name="T82" fmla="*/ 12 w 56"/>
                <a:gd name="T83" fmla="*/ 62 h 66"/>
                <a:gd name="T84" fmla="*/ 8 w 56"/>
                <a:gd name="T85" fmla="*/ 29 h 66"/>
                <a:gd name="T86" fmla="*/ 4 w 56"/>
                <a:gd name="T87" fmla="*/ 30 h 66"/>
                <a:gd name="T88" fmla="*/ 8 w 56"/>
                <a:gd name="T89" fmla="*/ 59 h 66"/>
                <a:gd name="T90" fmla="*/ 4 w 56"/>
                <a:gd name="T91" fmla="*/ 59 h 66"/>
                <a:gd name="T92" fmla="*/ 3 w 56"/>
                <a:gd name="T93" fmla="*/ 54 h 66"/>
                <a:gd name="T94" fmla="*/ 2 w 56"/>
                <a:gd name="T95" fmla="*/ 29 h 66"/>
                <a:gd name="T96" fmla="*/ 0 w 56"/>
                <a:gd name="T97" fmla="*/ 30 h 66"/>
                <a:gd name="T98" fmla="*/ 0 w 56"/>
                <a:gd name="T99" fmla="*/ 26 h 66"/>
                <a:gd name="T100" fmla="*/ 6 w 56"/>
                <a:gd name="T101" fmla="*/ 25 h 66"/>
                <a:gd name="T102" fmla="*/ 9 w 56"/>
                <a:gd name="T103" fmla="*/ 4 h 66"/>
                <a:gd name="T104" fmla="*/ 9 w 56"/>
                <a:gd name="T10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" h="66">
                  <a:moveTo>
                    <a:pt x="54" y="49"/>
                  </a:moveTo>
                  <a:lnTo>
                    <a:pt x="49" y="42"/>
                  </a:lnTo>
                  <a:lnTo>
                    <a:pt x="47" y="32"/>
                  </a:lnTo>
                  <a:lnTo>
                    <a:pt x="48" y="30"/>
                  </a:lnTo>
                  <a:lnTo>
                    <a:pt x="45" y="26"/>
                  </a:lnTo>
                  <a:lnTo>
                    <a:pt x="40" y="28"/>
                  </a:lnTo>
                  <a:lnTo>
                    <a:pt x="42" y="32"/>
                  </a:lnTo>
                  <a:lnTo>
                    <a:pt x="45" y="38"/>
                  </a:lnTo>
                  <a:lnTo>
                    <a:pt x="44" y="41"/>
                  </a:lnTo>
                  <a:lnTo>
                    <a:pt x="42" y="38"/>
                  </a:lnTo>
                  <a:lnTo>
                    <a:pt x="38" y="29"/>
                  </a:lnTo>
                  <a:lnTo>
                    <a:pt x="34" y="28"/>
                  </a:lnTo>
                  <a:lnTo>
                    <a:pt x="56" y="62"/>
                  </a:lnTo>
                  <a:lnTo>
                    <a:pt x="44" y="66"/>
                  </a:lnTo>
                  <a:lnTo>
                    <a:pt x="44" y="64"/>
                  </a:lnTo>
                  <a:lnTo>
                    <a:pt x="51" y="61"/>
                  </a:lnTo>
                  <a:lnTo>
                    <a:pt x="32" y="30"/>
                  </a:lnTo>
                  <a:lnTo>
                    <a:pt x="27" y="30"/>
                  </a:lnTo>
                  <a:lnTo>
                    <a:pt x="40" y="56"/>
                  </a:lnTo>
                  <a:lnTo>
                    <a:pt x="43" y="60"/>
                  </a:lnTo>
                  <a:lnTo>
                    <a:pt x="39" y="62"/>
                  </a:lnTo>
                  <a:lnTo>
                    <a:pt x="38" y="62"/>
                  </a:lnTo>
                  <a:lnTo>
                    <a:pt x="21" y="30"/>
                  </a:lnTo>
                  <a:lnTo>
                    <a:pt x="18" y="29"/>
                  </a:lnTo>
                  <a:lnTo>
                    <a:pt x="36" y="64"/>
                  </a:lnTo>
                  <a:lnTo>
                    <a:pt x="32" y="65"/>
                  </a:lnTo>
                  <a:lnTo>
                    <a:pt x="20" y="46"/>
                  </a:lnTo>
                  <a:lnTo>
                    <a:pt x="15" y="38"/>
                  </a:lnTo>
                  <a:lnTo>
                    <a:pt x="14" y="30"/>
                  </a:lnTo>
                  <a:lnTo>
                    <a:pt x="12" y="29"/>
                  </a:lnTo>
                  <a:lnTo>
                    <a:pt x="13" y="42"/>
                  </a:lnTo>
                  <a:lnTo>
                    <a:pt x="18" y="46"/>
                  </a:lnTo>
                  <a:lnTo>
                    <a:pt x="24" y="56"/>
                  </a:lnTo>
                  <a:lnTo>
                    <a:pt x="20" y="59"/>
                  </a:lnTo>
                  <a:lnTo>
                    <a:pt x="16" y="53"/>
                  </a:lnTo>
                  <a:lnTo>
                    <a:pt x="14" y="48"/>
                  </a:lnTo>
                  <a:lnTo>
                    <a:pt x="15" y="58"/>
                  </a:lnTo>
                  <a:lnTo>
                    <a:pt x="19" y="61"/>
                  </a:lnTo>
                  <a:lnTo>
                    <a:pt x="27" y="62"/>
                  </a:lnTo>
                  <a:lnTo>
                    <a:pt x="28" y="66"/>
                  </a:lnTo>
                  <a:lnTo>
                    <a:pt x="16" y="65"/>
                  </a:lnTo>
                  <a:lnTo>
                    <a:pt x="12" y="62"/>
                  </a:lnTo>
                  <a:lnTo>
                    <a:pt x="8" y="29"/>
                  </a:lnTo>
                  <a:lnTo>
                    <a:pt x="4" y="30"/>
                  </a:lnTo>
                  <a:lnTo>
                    <a:pt x="8" y="59"/>
                  </a:lnTo>
                  <a:lnTo>
                    <a:pt x="4" y="59"/>
                  </a:lnTo>
                  <a:lnTo>
                    <a:pt x="3" y="54"/>
                  </a:lnTo>
                  <a:lnTo>
                    <a:pt x="2" y="29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6" y="25"/>
                  </a:lnTo>
                  <a:lnTo>
                    <a:pt x="9" y="4"/>
                  </a:lnTo>
                  <a:lnTo>
                    <a:pt x="9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17" name="Freeform 2395">
              <a:extLst>
                <a:ext uri="{FF2B5EF4-FFF2-40B4-BE49-F238E27FC236}">
                  <a16:creationId xmlns:a16="http://schemas.microsoft.com/office/drawing/2014/main" id="{7F6DE1FF-2501-8E65-B046-B2B182AB2A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076" y="1776413"/>
              <a:ext cx="14288" cy="17463"/>
            </a:xfrm>
            <a:custGeom>
              <a:avLst/>
              <a:gdLst>
                <a:gd name="T0" fmla="*/ 6 w 9"/>
                <a:gd name="T1" fmla="*/ 11 h 11"/>
                <a:gd name="T2" fmla="*/ 8 w 9"/>
                <a:gd name="T3" fmla="*/ 9 h 11"/>
                <a:gd name="T4" fmla="*/ 9 w 9"/>
                <a:gd name="T5" fmla="*/ 8 h 11"/>
                <a:gd name="T6" fmla="*/ 9 w 9"/>
                <a:gd name="T7" fmla="*/ 7 h 11"/>
                <a:gd name="T8" fmla="*/ 9 w 9"/>
                <a:gd name="T9" fmla="*/ 6 h 11"/>
                <a:gd name="T10" fmla="*/ 8 w 9"/>
                <a:gd name="T11" fmla="*/ 5 h 11"/>
                <a:gd name="T12" fmla="*/ 6 w 9"/>
                <a:gd name="T13" fmla="*/ 3 h 11"/>
                <a:gd name="T14" fmla="*/ 5 w 9"/>
                <a:gd name="T15" fmla="*/ 0 h 11"/>
                <a:gd name="T16" fmla="*/ 5 w 9"/>
                <a:gd name="T17" fmla="*/ 1 h 11"/>
                <a:gd name="T18" fmla="*/ 4 w 9"/>
                <a:gd name="T19" fmla="*/ 3 h 11"/>
                <a:gd name="T20" fmla="*/ 3 w 9"/>
                <a:gd name="T21" fmla="*/ 5 h 11"/>
                <a:gd name="T22" fmla="*/ 2 w 9"/>
                <a:gd name="T23" fmla="*/ 7 h 11"/>
                <a:gd name="T24" fmla="*/ 2 w 9"/>
                <a:gd name="T25" fmla="*/ 8 h 11"/>
                <a:gd name="T26" fmla="*/ 0 w 9"/>
                <a:gd name="T27" fmla="*/ 9 h 11"/>
                <a:gd name="T28" fmla="*/ 2 w 9"/>
                <a:gd name="T29" fmla="*/ 9 h 11"/>
                <a:gd name="T30" fmla="*/ 3 w 9"/>
                <a:gd name="T31" fmla="*/ 11 h 11"/>
                <a:gd name="T32" fmla="*/ 6 w 9"/>
                <a:gd name="T3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" h="11">
                  <a:moveTo>
                    <a:pt x="6" y="11"/>
                  </a:moveTo>
                  <a:lnTo>
                    <a:pt x="8" y="9"/>
                  </a:lnTo>
                  <a:lnTo>
                    <a:pt x="9" y="8"/>
                  </a:lnTo>
                  <a:lnTo>
                    <a:pt x="9" y="7"/>
                  </a:lnTo>
                  <a:lnTo>
                    <a:pt x="9" y="6"/>
                  </a:lnTo>
                  <a:lnTo>
                    <a:pt x="8" y="5"/>
                  </a:lnTo>
                  <a:lnTo>
                    <a:pt x="6" y="3"/>
                  </a:lnTo>
                  <a:lnTo>
                    <a:pt x="5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3" y="5"/>
                  </a:lnTo>
                  <a:lnTo>
                    <a:pt x="2" y="7"/>
                  </a:lnTo>
                  <a:lnTo>
                    <a:pt x="2" y="8"/>
                  </a:lnTo>
                  <a:lnTo>
                    <a:pt x="0" y="9"/>
                  </a:lnTo>
                  <a:lnTo>
                    <a:pt x="2" y="9"/>
                  </a:lnTo>
                  <a:lnTo>
                    <a:pt x="3" y="11"/>
                  </a:lnTo>
                  <a:lnTo>
                    <a:pt x="6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18" name="Freeform 2396">
              <a:extLst>
                <a:ext uri="{FF2B5EF4-FFF2-40B4-BE49-F238E27FC236}">
                  <a16:creationId xmlns:a16="http://schemas.microsoft.com/office/drawing/2014/main" id="{CF200BE7-C93E-46C8-0AC6-0A0353D2E1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7701" y="1389063"/>
              <a:ext cx="412750" cy="327025"/>
            </a:xfrm>
            <a:custGeom>
              <a:avLst/>
              <a:gdLst>
                <a:gd name="T0" fmla="*/ 102 w 260"/>
                <a:gd name="T1" fmla="*/ 197 h 206"/>
                <a:gd name="T2" fmla="*/ 127 w 260"/>
                <a:gd name="T3" fmla="*/ 188 h 206"/>
                <a:gd name="T4" fmla="*/ 147 w 260"/>
                <a:gd name="T5" fmla="*/ 182 h 206"/>
                <a:gd name="T6" fmla="*/ 155 w 260"/>
                <a:gd name="T7" fmla="*/ 182 h 206"/>
                <a:gd name="T8" fmla="*/ 184 w 260"/>
                <a:gd name="T9" fmla="*/ 169 h 206"/>
                <a:gd name="T10" fmla="*/ 198 w 260"/>
                <a:gd name="T11" fmla="*/ 164 h 206"/>
                <a:gd name="T12" fmla="*/ 179 w 260"/>
                <a:gd name="T13" fmla="*/ 174 h 206"/>
                <a:gd name="T14" fmla="*/ 187 w 260"/>
                <a:gd name="T15" fmla="*/ 173 h 206"/>
                <a:gd name="T16" fmla="*/ 210 w 260"/>
                <a:gd name="T17" fmla="*/ 154 h 206"/>
                <a:gd name="T18" fmla="*/ 222 w 260"/>
                <a:gd name="T19" fmla="*/ 89 h 206"/>
                <a:gd name="T20" fmla="*/ 243 w 260"/>
                <a:gd name="T21" fmla="*/ 56 h 206"/>
                <a:gd name="T22" fmla="*/ 260 w 260"/>
                <a:gd name="T23" fmla="*/ 42 h 206"/>
                <a:gd name="T24" fmla="*/ 258 w 260"/>
                <a:gd name="T25" fmla="*/ 30 h 206"/>
                <a:gd name="T26" fmla="*/ 234 w 260"/>
                <a:gd name="T27" fmla="*/ 23 h 206"/>
                <a:gd name="T28" fmla="*/ 208 w 260"/>
                <a:gd name="T29" fmla="*/ 23 h 206"/>
                <a:gd name="T30" fmla="*/ 199 w 260"/>
                <a:gd name="T31" fmla="*/ 29 h 206"/>
                <a:gd name="T32" fmla="*/ 183 w 260"/>
                <a:gd name="T33" fmla="*/ 36 h 206"/>
                <a:gd name="T34" fmla="*/ 171 w 260"/>
                <a:gd name="T35" fmla="*/ 37 h 206"/>
                <a:gd name="T36" fmla="*/ 145 w 260"/>
                <a:gd name="T37" fmla="*/ 38 h 206"/>
                <a:gd name="T38" fmla="*/ 120 w 260"/>
                <a:gd name="T39" fmla="*/ 32 h 206"/>
                <a:gd name="T40" fmla="*/ 99 w 260"/>
                <a:gd name="T41" fmla="*/ 15 h 206"/>
                <a:gd name="T42" fmla="*/ 79 w 260"/>
                <a:gd name="T43" fmla="*/ 5 h 206"/>
                <a:gd name="T44" fmla="*/ 54 w 260"/>
                <a:gd name="T45" fmla="*/ 2 h 206"/>
                <a:gd name="T46" fmla="*/ 36 w 260"/>
                <a:gd name="T47" fmla="*/ 6 h 206"/>
                <a:gd name="T48" fmla="*/ 23 w 260"/>
                <a:gd name="T49" fmla="*/ 14 h 206"/>
                <a:gd name="T50" fmla="*/ 16 w 260"/>
                <a:gd name="T51" fmla="*/ 27 h 206"/>
                <a:gd name="T52" fmla="*/ 31 w 260"/>
                <a:gd name="T53" fmla="*/ 20 h 206"/>
                <a:gd name="T54" fmla="*/ 32 w 260"/>
                <a:gd name="T55" fmla="*/ 36 h 206"/>
                <a:gd name="T56" fmla="*/ 24 w 260"/>
                <a:gd name="T57" fmla="*/ 54 h 206"/>
                <a:gd name="T58" fmla="*/ 20 w 260"/>
                <a:gd name="T59" fmla="*/ 66 h 206"/>
                <a:gd name="T60" fmla="*/ 48 w 260"/>
                <a:gd name="T61" fmla="*/ 75 h 206"/>
                <a:gd name="T62" fmla="*/ 60 w 260"/>
                <a:gd name="T63" fmla="*/ 91 h 206"/>
                <a:gd name="T64" fmla="*/ 47 w 260"/>
                <a:gd name="T65" fmla="*/ 98 h 206"/>
                <a:gd name="T66" fmla="*/ 43 w 260"/>
                <a:gd name="T67" fmla="*/ 89 h 206"/>
                <a:gd name="T68" fmla="*/ 20 w 260"/>
                <a:gd name="T69" fmla="*/ 66 h 206"/>
                <a:gd name="T70" fmla="*/ 0 w 260"/>
                <a:gd name="T71" fmla="*/ 80 h 206"/>
                <a:gd name="T72" fmla="*/ 7 w 260"/>
                <a:gd name="T73" fmla="*/ 97 h 206"/>
                <a:gd name="T74" fmla="*/ 6 w 260"/>
                <a:gd name="T75" fmla="*/ 90 h 206"/>
                <a:gd name="T76" fmla="*/ 23 w 260"/>
                <a:gd name="T77" fmla="*/ 89 h 206"/>
                <a:gd name="T78" fmla="*/ 30 w 260"/>
                <a:gd name="T79" fmla="*/ 96 h 206"/>
                <a:gd name="T80" fmla="*/ 38 w 260"/>
                <a:gd name="T81" fmla="*/ 113 h 206"/>
                <a:gd name="T82" fmla="*/ 46 w 260"/>
                <a:gd name="T83" fmla="*/ 115 h 206"/>
                <a:gd name="T84" fmla="*/ 48 w 260"/>
                <a:gd name="T85" fmla="*/ 118 h 206"/>
                <a:gd name="T86" fmla="*/ 56 w 260"/>
                <a:gd name="T87" fmla="*/ 112 h 206"/>
                <a:gd name="T88" fmla="*/ 60 w 260"/>
                <a:gd name="T89" fmla="*/ 112 h 206"/>
                <a:gd name="T90" fmla="*/ 44 w 260"/>
                <a:gd name="T91" fmla="*/ 120 h 206"/>
                <a:gd name="T92" fmla="*/ 38 w 260"/>
                <a:gd name="T93" fmla="*/ 131 h 206"/>
                <a:gd name="T94" fmla="*/ 48 w 260"/>
                <a:gd name="T95" fmla="*/ 139 h 206"/>
                <a:gd name="T96" fmla="*/ 48 w 260"/>
                <a:gd name="T97" fmla="*/ 144 h 206"/>
                <a:gd name="T98" fmla="*/ 40 w 260"/>
                <a:gd name="T99" fmla="*/ 149 h 206"/>
                <a:gd name="T100" fmla="*/ 38 w 260"/>
                <a:gd name="T101" fmla="*/ 166 h 206"/>
                <a:gd name="T102" fmla="*/ 31 w 260"/>
                <a:gd name="T103" fmla="*/ 168 h 206"/>
                <a:gd name="T104" fmla="*/ 25 w 260"/>
                <a:gd name="T105" fmla="*/ 186 h 206"/>
                <a:gd name="T106" fmla="*/ 35 w 260"/>
                <a:gd name="T107" fmla="*/ 179 h 206"/>
                <a:gd name="T108" fmla="*/ 48 w 260"/>
                <a:gd name="T109" fmla="*/ 180 h 206"/>
                <a:gd name="T110" fmla="*/ 53 w 260"/>
                <a:gd name="T111" fmla="*/ 172 h 206"/>
                <a:gd name="T112" fmla="*/ 52 w 260"/>
                <a:gd name="T113" fmla="*/ 175 h 206"/>
                <a:gd name="T114" fmla="*/ 53 w 260"/>
                <a:gd name="T115" fmla="*/ 184 h 206"/>
                <a:gd name="T116" fmla="*/ 55 w 260"/>
                <a:gd name="T117" fmla="*/ 199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0" h="206">
                  <a:moveTo>
                    <a:pt x="84" y="203"/>
                  </a:moveTo>
                  <a:lnTo>
                    <a:pt x="84" y="202"/>
                  </a:lnTo>
                  <a:lnTo>
                    <a:pt x="89" y="202"/>
                  </a:lnTo>
                  <a:lnTo>
                    <a:pt x="91" y="200"/>
                  </a:lnTo>
                  <a:lnTo>
                    <a:pt x="96" y="197"/>
                  </a:lnTo>
                  <a:lnTo>
                    <a:pt x="99" y="197"/>
                  </a:lnTo>
                  <a:lnTo>
                    <a:pt x="100" y="197"/>
                  </a:lnTo>
                  <a:lnTo>
                    <a:pt x="102" y="197"/>
                  </a:lnTo>
                  <a:lnTo>
                    <a:pt x="106" y="196"/>
                  </a:lnTo>
                  <a:lnTo>
                    <a:pt x="108" y="194"/>
                  </a:lnTo>
                  <a:lnTo>
                    <a:pt x="113" y="194"/>
                  </a:lnTo>
                  <a:lnTo>
                    <a:pt x="115" y="193"/>
                  </a:lnTo>
                  <a:lnTo>
                    <a:pt x="119" y="192"/>
                  </a:lnTo>
                  <a:lnTo>
                    <a:pt x="120" y="191"/>
                  </a:lnTo>
                  <a:lnTo>
                    <a:pt x="123" y="191"/>
                  </a:lnTo>
                  <a:lnTo>
                    <a:pt x="127" y="188"/>
                  </a:lnTo>
                  <a:lnTo>
                    <a:pt x="130" y="188"/>
                  </a:lnTo>
                  <a:lnTo>
                    <a:pt x="131" y="187"/>
                  </a:lnTo>
                  <a:lnTo>
                    <a:pt x="132" y="186"/>
                  </a:lnTo>
                  <a:lnTo>
                    <a:pt x="136" y="186"/>
                  </a:lnTo>
                  <a:lnTo>
                    <a:pt x="142" y="182"/>
                  </a:lnTo>
                  <a:lnTo>
                    <a:pt x="143" y="181"/>
                  </a:lnTo>
                  <a:lnTo>
                    <a:pt x="145" y="181"/>
                  </a:lnTo>
                  <a:lnTo>
                    <a:pt x="147" y="182"/>
                  </a:lnTo>
                  <a:lnTo>
                    <a:pt x="148" y="184"/>
                  </a:lnTo>
                  <a:lnTo>
                    <a:pt x="148" y="185"/>
                  </a:lnTo>
                  <a:lnTo>
                    <a:pt x="149" y="184"/>
                  </a:lnTo>
                  <a:lnTo>
                    <a:pt x="150" y="182"/>
                  </a:lnTo>
                  <a:lnTo>
                    <a:pt x="151" y="182"/>
                  </a:lnTo>
                  <a:lnTo>
                    <a:pt x="151" y="182"/>
                  </a:lnTo>
                  <a:lnTo>
                    <a:pt x="154" y="182"/>
                  </a:lnTo>
                  <a:lnTo>
                    <a:pt x="155" y="182"/>
                  </a:lnTo>
                  <a:lnTo>
                    <a:pt x="156" y="181"/>
                  </a:lnTo>
                  <a:lnTo>
                    <a:pt x="161" y="179"/>
                  </a:lnTo>
                  <a:lnTo>
                    <a:pt x="163" y="179"/>
                  </a:lnTo>
                  <a:lnTo>
                    <a:pt x="165" y="179"/>
                  </a:lnTo>
                  <a:lnTo>
                    <a:pt x="169" y="176"/>
                  </a:lnTo>
                  <a:lnTo>
                    <a:pt x="174" y="174"/>
                  </a:lnTo>
                  <a:lnTo>
                    <a:pt x="180" y="170"/>
                  </a:lnTo>
                  <a:lnTo>
                    <a:pt x="184" y="169"/>
                  </a:lnTo>
                  <a:lnTo>
                    <a:pt x="187" y="167"/>
                  </a:lnTo>
                  <a:lnTo>
                    <a:pt x="193" y="164"/>
                  </a:lnTo>
                  <a:lnTo>
                    <a:pt x="196" y="162"/>
                  </a:lnTo>
                  <a:lnTo>
                    <a:pt x="197" y="161"/>
                  </a:lnTo>
                  <a:lnTo>
                    <a:pt x="199" y="161"/>
                  </a:lnTo>
                  <a:lnTo>
                    <a:pt x="201" y="161"/>
                  </a:lnTo>
                  <a:lnTo>
                    <a:pt x="201" y="162"/>
                  </a:lnTo>
                  <a:lnTo>
                    <a:pt x="198" y="164"/>
                  </a:lnTo>
                  <a:lnTo>
                    <a:pt x="197" y="164"/>
                  </a:lnTo>
                  <a:lnTo>
                    <a:pt x="193" y="166"/>
                  </a:lnTo>
                  <a:lnTo>
                    <a:pt x="191" y="167"/>
                  </a:lnTo>
                  <a:lnTo>
                    <a:pt x="187" y="170"/>
                  </a:lnTo>
                  <a:lnTo>
                    <a:pt x="185" y="172"/>
                  </a:lnTo>
                  <a:lnTo>
                    <a:pt x="183" y="173"/>
                  </a:lnTo>
                  <a:lnTo>
                    <a:pt x="180" y="173"/>
                  </a:lnTo>
                  <a:lnTo>
                    <a:pt x="179" y="174"/>
                  </a:lnTo>
                  <a:lnTo>
                    <a:pt x="175" y="176"/>
                  </a:lnTo>
                  <a:lnTo>
                    <a:pt x="173" y="179"/>
                  </a:lnTo>
                  <a:lnTo>
                    <a:pt x="172" y="179"/>
                  </a:lnTo>
                  <a:lnTo>
                    <a:pt x="172" y="180"/>
                  </a:lnTo>
                  <a:lnTo>
                    <a:pt x="174" y="179"/>
                  </a:lnTo>
                  <a:lnTo>
                    <a:pt x="178" y="176"/>
                  </a:lnTo>
                  <a:lnTo>
                    <a:pt x="184" y="174"/>
                  </a:lnTo>
                  <a:lnTo>
                    <a:pt x="187" y="173"/>
                  </a:lnTo>
                  <a:lnTo>
                    <a:pt x="193" y="169"/>
                  </a:lnTo>
                  <a:lnTo>
                    <a:pt x="198" y="166"/>
                  </a:lnTo>
                  <a:lnTo>
                    <a:pt x="201" y="164"/>
                  </a:lnTo>
                  <a:lnTo>
                    <a:pt x="203" y="163"/>
                  </a:lnTo>
                  <a:lnTo>
                    <a:pt x="204" y="161"/>
                  </a:lnTo>
                  <a:lnTo>
                    <a:pt x="205" y="161"/>
                  </a:lnTo>
                  <a:lnTo>
                    <a:pt x="208" y="158"/>
                  </a:lnTo>
                  <a:lnTo>
                    <a:pt x="210" y="154"/>
                  </a:lnTo>
                  <a:lnTo>
                    <a:pt x="213" y="149"/>
                  </a:lnTo>
                  <a:lnTo>
                    <a:pt x="215" y="143"/>
                  </a:lnTo>
                  <a:lnTo>
                    <a:pt x="216" y="142"/>
                  </a:lnTo>
                  <a:lnTo>
                    <a:pt x="219" y="127"/>
                  </a:lnTo>
                  <a:lnTo>
                    <a:pt x="220" y="120"/>
                  </a:lnTo>
                  <a:lnTo>
                    <a:pt x="221" y="108"/>
                  </a:lnTo>
                  <a:lnTo>
                    <a:pt x="221" y="100"/>
                  </a:lnTo>
                  <a:lnTo>
                    <a:pt x="222" y="89"/>
                  </a:lnTo>
                  <a:lnTo>
                    <a:pt x="224" y="85"/>
                  </a:lnTo>
                  <a:lnTo>
                    <a:pt x="225" y="81"/>
                  </a:lnTo>
                  <a:lnTo>
                    <a:pt x="226" y="78"/>
                  </a:lnTo>
                  <a:lnTo>
                    <a:pt x="227" y="73"/>
                  </a:lnTo>
                  <a:lnTo>
                    <a:pt x="231" y="69"/>
                  </a:lnTo>
                  <a:lnTo>
                    <a:pt x="236" y="65"/>
                  </a:lnTo>
                  <a:lnTo>
                    <a:pt x="239" y="59"/>
                  </a:lnTo>
                  <a:lnTo>
                    <a:pt x="243" y="56"/>
                  </a:lnTo>
                  <a:lnTo>
                    <a:pt x="244" y="54"/>
                  </a:lnTo>
                  <a:lnTo>
                    <a:pt x="248" y="51"/>
                  </a:lnTo>
                  <a:lnTo>
                    <a:pt x="252" y="49"/>
                  </a:lnTo>
                  <a:lnTo>
                    <a:pt x="255" y="49"/>
                  </a:lnTo>
                  <a:lnTo>
                    <a:pt x="256" y="47"/>
                  </a:lnTo>
                  <a:lnTo>
                    <a:pt x="257" y="44"/>
                  </a:lnTo>
                  <a:lnTo>
                    <a:pt x="258" y="43"/>
                  </a:lnTo>
                  <a:lnTo>
                    <a:pt x="260" y="42"/>
                  </a:lnTo>
                  <a:lnTo>
                    <a:pt x="258" y="39"/>
                  </a:lnTo>
                  <a:lnTo>
                    <a:pt x="257" y="37"/>
                  </a:lnTo>
                  <a:lnTo>
                    <a:pt x="257" y="36"/>
                  </a:lnTo>
                  <a:lnTo>
                    <a:pt x="258" y="36"/>
                  </a:lnTo>
                  <a:lnTo>
                    <a:pt x="258" y="33"/>
                  </a:lnTo>
                  <a:lnTo>
                    <a:pt x="260" y="32"/>
                  </a:lnTo>
                  <a:lnTo>
                    <a:pt x="260" y="31"/>
                  </a:lnTo>
                  <a:lnTo>
                    <a:pt x="258" y="30"/>
                  </a:lnTo>
                  <a:lnTo>
                    <a:pt x="256" y="30"/>
                  </a:lnTo>
                  <a:lnTo>
                    <a:pt x="255" y="29"/>
                  </a:lnTo>
                  <a:lnTo>
                    <a:pt x="252" y="27"/>
                  </a:lnTo>
                  <a:lnTo>
                    <a:pt x="249" y="26"/>
                  </a:lnTo>
                  <a:lnTo>
                    <a:pt x="242" y="25"/>
                  </a:lnTo>
                  <a:lnTo>
                    <a:pt x="238" y="24"/>
                  </a:lnTo>
                  <a:lnTo>
                    <a:pt x="236" y="23"/>
                  </a:lnTo>
                  <a:lnTo>
                    <a:pt x="234" y="23"/>
                  </a:lnTo>
                  <a:lnTo>
                    <a:pt x="233" y="24"/>
                  </a:lnTo>
                  <a:lnTo>
                    <a:pt x="231" y="21"/>
                  </a:lnTo>
                  <a:lnTo>
                    <a:pt x="230" y="20"/>
                  </a:lnTo>
                  <a:lnTo>
                    <a:pt x="224" y="20"/>
                  </a:lnTo>
                  <a:lnTo>
                    <a:pt x="221" y="20"/>
                  </a:lnTo>
                  <a:lnTo>
                    <a:pt x="218" y="20"/>
                  </a:lnTo>
                  <a:lnTo>
                    <a:pt x="213" y="20"/>
                  </a:lnTo>
                  <a:lnTo>
                    <a:pt x="208" y="23"/>
                  </a:lnTo>
                  <a:lnTo>
                    <a:pt x="202" y="23"/>
                  </a:lnTo>
                  <a:lnTo>
                    <a:pt x="201" y="24"/>
                  </a:lnTo>
                  <a:lnTo>
                    <a:pt x="202" y="25"/>
                  </a:lnTo>
                  <a:lnTo>
                    <a:pt x="204" y="25"/>
                  </a:lnTo>
                  <a:lnTo>
                    <a:pt x="205" y="26"/>
                  </a:lnTo>
                  <a:lnTo>
                    <a:pt x="205" y="27"/>
                  </a:lnTo>
                  <a:lnTo>
                    <a:pt x="203" y="29"/>
                  </a:lnTo>
                  <a:lnTo>
                    <a:pt x="199" y="29"/>
                  </a:lnTo>
                  <a:lnTo>
                    <a:pt x="199" y="30"/>
                  </a:lnTo>
                  <a:lnTo>
                    <a:pt x="198" y="32"/>
                  </a:lnTo>
                  <a:lnTo>
                    <a:pt x="197" y="33"/>
                  </a:lnTo>
                  <a:lnTo>
                    <a:pt x="196" y="33"/>
                  </a:lnTo>
                  <a:lnTo>
                    <a:pt x="192" y="35"/>
                  </a:lnTo>
                  <a:lnTo>
                    <a:pt x="190" y="36"/>
                  </a:lnTo>
                  <a:lnTo>
                    <a:pt x="184" y="36"/>
                  </a:lnTo>
                  <a:lnTo>
                    <a:pt x="183" y="36"/>
                  </a:lnTo>
                  <a:lnTo>
                    <a:pt x="180" y="37"/>
                  </a:lnTo>
                  <a:lnTo>
                    <a:pt x="180" y="37"/>
                  </a:lnTo>
                  <a:lnTo>
                    <a:pt x="179" y="36"/>
                  </a:lnTo>
                  <a:lnTo>
                    <a:pt x="178" y="37"/>
                  </a:lnTo>
                  <a:lnTo>
                    <a:pt x="175" y="37"/>
                  </a:lnTo>
                  <a:lnTo>
                    <a:pt x="173" y="36"/>
                  </a:lnTo>
                  <a:lnTo>
                    <a:pt x="172" y="36"/>
                  </a:lnTo>
                  <a:lnTo>
                    <a:pt x="171" y="37"/>
                  </a:lnTo>
                  <a:lnTo>
                    <a:pt x="167" y="41"/>
                  </a:lnTo>
                  <a:lnTo>
                    <a:pt x="165" y="42"/>
                  </a:lnTo>
                  <a:lnTo>
                    <a:pt x="161" y="42"/>
                  </a:lnTo>
                  <a:lnTo>
                    <a:pt x="159" y="43"/>
                  </a:lnTo>
                  <a:lnTo>
                    <a:pt x="153" y="41"/>
                  </a:lnTo>
                  <a:lnTo>
                    <a:pt x="150" y="39"/>
                  </a:lnTo>
                  <a:lnTo>
                    <a:pt x="148" y="39"/>
                  </a:lnTo>
                  <a:lnTo>
                    <a:pt x="145" y="38"/>
                  </a:lnTo>
                  <a:lnTo>
                    <a:pt x="143" y="39"/>
                  </a:lnTo>
                  <a:lnTo>
                    <a:pt x="142" y="38"/>
                  </a:lnTo>
                  <a:lnTo>
                    <a:pt x="137" y="36"/>
                  </a:lnTo>
                  <a:lnTo>
                    <a:pt x="136" y="35"/>
                  </a:lnTo>
                  <a:lnTo>
                    <a:pt x="127" y="35"/>
                  </a:lnTo>
                  <a:lnTo>
                    <a:pt x="126" y="35"/>
                  </a:lnTo>
                  <a:lnTo>
                    <a:pt x="124" y="33"/>
                  </a:lnTo>
                  <a:lnTo>
                    <a:pt x="120" y="32"/>
                  </a:lnTo>
                  <a:lnTo>
                    <a:pt x="118" y="31"/>
                  </a:lnTo>
                  <a:lnTo>
                    <a:pt x="115" y="29"/>
                  </a:lnTo>
                  <a:lnTo>
                    <a:pt x="112" y="24"/>
                  </a:lnTo>
                  <a:lnTo>
                    <a:pt x="109" y="21"/>
                  </a:lnTo>
                  <a:lnTo>
                    <a:pt x="106" y="20"/>
                  </a:lnTo>
                  <a:lnTo>
                    <a:pt x="105" y="19"/>
                  </a:lnTo>
                  <a:lnTo>
                    <a:pt x="102" y="19"/>
                  </a:lnTo>
                  <a:lnTo>
                    <a:pt x="99" y="15"/>
                  </a:lnTo>
                  <a:lnTo>
                    <a:pt x="97" y="15"/>
                  </a:lnTo>
                  <a:lnTo>
                    <a:pt x="95" y="13"/>
                  </a:lnTo>
                  <a:lnTo>
                    <a:pt x="94" y="13"/>
                  </a:lnTo>
                  <a:lnTo>
                    <a:pt x="92" y="12"/>
                  </a:lnTo>
                  <a:lnTo>
                    <a:pt x="89" y="9"/>
                  </a:lnTo>
                  <a:lnTo>
                    <a:pt x="85" y="8"/>
                  </a:lnTo>
                  <a:lnTo>
                    <a:pt x="83" y="7"/>
                  </a:lnTo>
                  <a:lnTo>
                    <a:pt x="79" y="5"/>
                  </a:lnTo>
                  <a:lnTo>
                    <a:pt x="73" y="2"/>
                  </a:lnTo>
                  <a:lnTo>
                    <a:pt x="65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59" y="0"/>
                  </a:lnTo>
                  <a:lnTo>
                    <a:pt x="56" y="0"/>
                  </a:lnTo>
                  <a:lnTo>
                    <a:pt x="55" y="1"/>
                  </a:lnTo>
                  <a:lnTo>
                    <a:pt x="54" y="2"/>
                  </a:lnTo>
                  <a:lnTo>
                    <a:pt x="52" y="2"/>
                  </a:lnTo>
                  <a:lnTo>
                    <a:pt x="48" y="2"/>
                  </a:lnTo>
                  <a:lnTo>
                    <a:pt x="47" y="2"/>
                  </a:lnTo>
                  <a:lnTo>
                    <a:pt x="43" y="3"/>
                  </a:lnTo>
                  <a:lnTo>
                    <a:pt x="41" y="5"/>
                  </a:lnTo>
                  <a:lnTo>
                    <a:pt x="36" y="7"/>
                  </a:lnTo>
                  <a:lnTo>
                    <a:pt x="36" y="7"/>
                  </a:lnTo>
                  <a:lnTo>
                    <a:pt x="36" y="6"/>
                  </a:lnTo>
                  <a:lnTo>
                    <a:pt x="35" y="6"/>
                  </a:lnTo>
                  <a:lnTo>
                    <a:pt x="34" y="6"/>
                  </a:lnTo>
                  <a:lnTo>
                    <a:pt x="34" y="8"/>
                  </a:lnTo>
                  <a:lnTo>
                    <a:pt x="32" y="8"/>
                  </a:lnTo>
                  <a:lnTo>
                    <a:pt x="31" y="8"/>
                  </a:lnTo>
                  <a:lnTo>
                    <a:pt x="30" y="11"/>
                  </a:lnTo>
                  <a:lnTo>
                    <a:pt x="28" y="13"/>
                  </a:lnTo>
                  <a:lnTo>
                    <a:pt x="23" y="14"/>
                  </a:lnTo>
                  <a:lnTo>
                    <a:pt x="22" y="15"/>
                  </a:lnTo>
                  <a:lnTo>
                    <a:pt x="20" y="18"/>
                  </a:lnTo>
                  <a:lnTo>
                    <a:pt x="18" y="20"/>
                  </a:lnTo>
                  <a:lnTo>
                    <a:pt x="17" y="21"/>
                  </a:lnTo>
                  <a:lnTo>
                    <a:pt x="16" y="23"/>
                  </a:lnTo>
                  <a:lnTo>
                    <a:pt x="16" y="24"/>
                  </a:lnTo>
                  <a:lnTo>
                    <a:pt x="16" y="25"/>
                  </a:lnTo>
                  <a:lnTo>
                    <a:pt x="16" y="27"/>
                  </a:lnTo>
                  <a:lnTo>
                    <a:pt x="17" y="26"/>
                  </a:lnTo>
                  <a:lnTo>
                    <a:pt x="19" y="25"/>
                  </a:lnTo>
                  <a:lnTo>
                    <a:pt x="22" y="25"/>
                  </a:lnTo>
                  <a:lnTo>
                    <a:pt x="24" y="23"/>
                  </a:lnTo>
                  <a:lnTo>
                    <a:pt x="28" y="23"/>
                  </a:lnTo>
                  <a:lnTo>
                    <a:pt x="28" y="21"/>
                  </a:lnTo>
                  <a:lnTo>
                    <a:pt x="30" y="21"/>
                  </a:lnTo>
                  <a:lnTo>
                    <a:pt x="31" y="20"/>
                  </a:lnTo>
                  <a:lnTo>
                    <a:pt x="35" y="20"/>
                  </a:lnTo>
                  <a:lnTo>
                    <a:pt x="36" y="21"/>
                  </a:lnTo>
                  <a:lnTo>
                    <a:pt x="36" y="23"/>
                  </a:lnTo>
                  <a:lnTo>
                    <a:pt x="36" y="24"/>
                  </a:lnTo>
                  <a:lnTo>
                    <a:pt x="36" y="26"/>
                  </a:lnTo>
                  <a:lnTo>
                    <a:pt x="36" y="29"/>
                  </a:lnTo>
                  <a:lnTo>
                    <a:pt x="34" y="31"/>
                  </a:lnTo>
                  <a:lnTo>
                    <a:pt x="32" y="36"/>
                  </a:lnTo>
                  <a:lnTo>
                    <a:pt x="30" y="39"/>
                  </a:lnTo>
                  <a:lnTo>
                    <a:pt x="30" y="42"/>
                  </a:lnTo>
                  <a:lnTo>
                    <a:pt x="28" y="47"/>
                  </a:lnTo>
                  <a:lnTo>
                    <a:pt x="26" y="48"/>
                  </a:lnTo>
                  <a:lnTo>
                    <a:pt x="25" y="49"/>
                  </a:lnTo>
                  <a:lnTo>
                    <a:pt x="24" y="49"/>
                  </a:lnTo>
                  <a:lnTo>
                    <a:pt x="24" y="53"/>
                  </a:lnTo>
                  <a:lnTo>
                    <a:pt x="24" y="54"/>
                  </a:lnTo>
                  <a:lnTo>
                    <a:pt x="23" y="55"/>
                  </a:lnTo>
                  <a:lnTo>
                    <a:pt x="22" y="56"/>
                  </a:lnTo>
                  <a:lnTo>
                    <a:pt x="20" y="57"/>
                  </a:lnTo>
                  <a:lnTo>
                    <a:pt x="20" y="59"/>
                  </a:lnTo>
                  <a:lnTo>
                    <a:pt x="18" y="60"/>
                  </a:lnTo>
                  <a:lnTo>
                    <a:pt x="18" y="62"/>
                  </a:lnTo>
                  <a:lnTo>
                    <a:pt x="18" y="65"/>
                  </a:lnTo>
                  <a:lnTo>
                    <a:pt x="20" y="66"/>
                  </a:lnTo>
                  <a:lnTo>
                    <a:pt x="35" y="78"/>
                  </a:lnTo>
                  <a:lnTo>
                    <a:pt x="36" y="75"/>
                  </a:lnTo>
                  <a:lnTo>
                    <a:pt x="36" y="75"/>
                  </a:lnTo>
                  <a:lnTo>
                    <a:pt x="37" y="74"/>
                  </a:lnTo>
                  <a:lnTo>
                    <a:pt x="40" y="73"/>
                  </a:lnTo>
                  <a:lnTo>
                    <a:pt x="43" y="73"/>
                  </a:lnTo>
                  <a:lnTo>
                    <a:pt x="46" y="73"/>
                  </a:lnTo>
                  <a:lnTo>
                    <a:pt x="48" y="75"/>
                  </a:lnTo>
                  <a:lnTo>
                    <a:pt x="50" y="77"/>
                  </a:lnTo>
                  <a:lnTo>
                    <a:pt x="53" y="78"/>
                  </a:lnTo>
                  <a:lnTo>
                    <a:pt x="54" y="79"/>
                  </a:lnTo>
                  <a:lnTo>
                    <a:pt x="56" y="80"/>
                  </a:lnTo>
                  <a:lnTo>
                    <a:pt x="58" y="80"/>
                  </a:lnTo>
                  <a:lnTo>
                    <a:pt x="59" y="83"/>
                  </a:lnTo>
                  <a:lnTo>
                    <a:pt x="59" y="85"/>
                  </a:lnTo>
                  <a:lnTo>
                    <a:pt x="60" y="91"/>
                  </a:lnTo>
                  <a:lnTo>
                    <a:pt x="60" y="93"/>
                  </a:lnTo>
                  <a:lnTo>
                    <a:pt x="59" y="96"/>
                  </a:lnTo>
                  <a:lnTo>
                    <a:pt x="56" y="97"/>
                  </a:lnTo>
                  <a:lnTo>
                    <a:pt x="54" y="97"/>
                  </a:lnTo>
                  <a:lnTo>
                    <a:pt x="52" y="98"/>
                  </a:lnTo>
                  <a:lnTo>
                    <a:pt x="49" y="100"/>
                  </a:lnTo>
                  <a:lnTo>
                    <a:pt x="48" y="100"/>
                  </a:lnTo>
                  <a:lnTo>
                    <a:pt x="47" y="98"/>
                  </a:lnTo>
                  <a:lnTo>
                    <a:pt x="46" y="97"/>
                  </a:lnTo>
                  <a:lnTo>
                    <a:pt x="44" y="96"/>
                  </a:lnTo>
                  <a:lnTo>
                    <a:pt x="43" y="96"/>
                  </a:lnTo>
                  <a:lnTo>
                    <a:pt x="42" y="95"/>
                  </a:lnTo>
                  <a:lnTo>
                    <a:pt x="41" y="92"/>
                  </a:lnTo>
                  <a:lnTo>
                    <a:pt x="42" y="91"/>
                  </a:lnTo>
                  <a:lnTo>
                    <a:pt x="43" y="90"/>
                  </a:lnTo>
                  <a:lnTo>
                    <a:pt x="43" y="89"/>
                  </a:lnTo>
                  <a:lnTo>
                    <a:pt x="42" y="87"/>
                  </a:lnTo>
                  <a:lnTo>
                    <a:pt x="41" y="84"/>
                  </a:lnTo>
                  <a:lnTo>
                    <a:pt x="38" y="84"/>
                  </a:lnTo>
                  <a:lnTo>
                    <a:pt x="37" y="84"/>
                  </a:lnTo>
                  <a:lnTo>
                    <a:pt x="37" y="83"/>
                  </a:lnTo>
                  <a:lnTo>
                    <a:pt x="37" y="80"/>
                  </a:lnTo>
                  <a:lnTo>
                    <a:pt x="36" y="79"/>
                  </a:lnTo>
                  <a:lnTo>
                    <a:pt x="20" y="66"/>
                  </a:lnTo>
                  <a:lnTo>
                    <a:pt x="18" y="66"/>
                  </a:lnTo>
                  <a:lnTo>
                    <a:pt x="17" y="66"/>
                  </a:lnTo>
                  <a:lnTo>
                    <a:pt x="16" y="65"/>
                  </a:lnTo>
                  <a:lnTo>
                    <a:pt x="12" y="67"/>
                  </a:lnTo>
                  <a:lnTo>
                    <a:pt x="8" y="72"/>
                  </a:lnTo>
                  <a:lnTo>
                    <a:pt x="7" y="74"/>
                  </a:lnTo>
                  <a:lnTo>
                    <a:pt x="0" y="79"/>
                  </a:lnTo>
                  <a:lnTo>
                    <a:pt x="0" y="80"/>
                  </a:lnTo>
                  <a:lnTo>
                    <a:pt x="2" y="84"/>
                  </a:lnTo>
                  <a:lnTo>
                    <a:pt x="1" y="87"/>
                  </a:lnTo>
                  <a:lnTo>
                    <a:pt x="2" y="90"/>
                  </a:lnTo>
                  <a:lnTo>
                    <a:pt x="4" y="91"/>
                  </a:lnTo>
                  <a:lnTo>
                    <a:pt x="5" y="93"/>
                  </a:lnTo>
                  <a:lnTo>
                    <a:pt x="6" y="97"/>
                  </a:lnTo>
                  <a:lnTo>
                    <a:pt x="7" y="97"/>
                  </a:lnTo>
                  <a:lnTo>
                    <a:pt x="7" y="97"/>
                  </a:lnTo>
                  <a:lnTo>
                    <a:pt x="8" y="96"/>
                  </a:lnTo>
                  <a:lnTo>
                    <a:pt x="7" y="96"/>
                  </a:lnTo>
                  <a:lnTo>
                    <a:pt x="7" y="95"/>
                  </a:lnTo>
                  <a:lnTo>
                    <a:pt x="7" y="92"/>
                  </a:lnTo>
                  <a:lnTo>
                    <a:pt x="7" y="91"/>
                  </a:lnTo>
                  <a:lnTo>
                    <a:pt x="7" y="91"/>
                  </a:lnTo>
                  <a:lnTo>
                    <a:pt x="6" y="91"/>
                  </a:lnTo>
                  <a:lnTo>
                    <a:pt x="6" y="90"/>
                  </a:lnTo>
                  <a:lnTo>
                    <a:pt x="7" y="89"/>
                  </a:lnTo>
                  <a:lnTo>
                    <a:pt x="8" y="89"/>
                  </a:lnTo>
                  <a:lnTo>
                    <a:pt x="12" y="90"/>
                  </a:lnTo>
                  <a:lnTo>
                    <a:pt x="14" y="90"/>
                  </a:lnTo>
                  <a:lnTo>
                    <a:pt x="16" y="89"/>
                  </a:lnTo>
                  <a:lnTo>
                    <a:pt x="19" y="87"/>
                  </a:lnTo>
                  <a:lnTo>
                    <a:pt x="20" y="87"/>
                  </a:lnTo>
                  <a:lnTo>
                    <a:pt x="23" y="89"/>
                  </a:lnTo>
                  <a:lnTo>
                    <a:pt x="25" y="90"/>
                  </a:lnTo>
                  <a:lnTo>
                    <a:pt x="26" y="91"/>
                  </a:lnTo>
                  <a:lnTo>
                    <a:pt x="29" y="91"/>
                  </a:lnTo>
                  <a:lnTo>
                    <a:pt x="32" y="91"/>
                  </a:lnTo>
                  <a:lnTo>
                    <a:pt x="32" y="92"/>
                  </a:lnTo>
                  <a:lnTo>
                    <a:pt x="32" y="93"/>
                  </a:lnTo>
                  <a:lnTo>
                    <a:pt x="30" y="95"/>
                  </a:lnTo>
                  <a:lnTo>
                    <a:pt x="30" y="96"/>
                  </a:lnTo>
                  <a:lnTo>
                    <a:pt x="30" y="98"/>
                  </a:lnTo>
                  <a:lnTo>
                    <a:pt x="30" y="104"/>
                  </a:lnTo>
                  <a:lnTo>
                    <a:pt x="31" y="107"/>
                  </a:lnTo>
                  <a:lnTo>
                    <a:pt x="32" y="108"/>
                  </a:lnTo>
                  <a:lnTo>
                    <a:pt x="35" y="109"/>
                  </a:lnTo>
                  <a:lnTo>
                    <a:pt x="36" y="112"/>
                  </a:lnTo>
                  <a:lnTo>
                    <a:pt x="37" y="112"/>
                  </a:lnTo>
                  <a:lnTo>
                    <a:pt x="38" y="113"/>
                  </a:lnTo>
                  <a:lnTo>
                    <a:pt x="40" y="112"/>
                  </a:lnTo>
                  <a:lnTo>
                    <a:pt x="40" y="110"/>
                  </a:lnTo>
                  <a:lnTo>
                    <a:pt x="41" y="110"/>
                  </a:lnTo>
                  <a:lnTo>
                    <a:pt x="42" y="110"/>
                  </a:lnTo>
                  <a:lnTo>
                    <a:pt x="43" y="112"/>
                  </a:lnTo>
                  <a:lnTo>
                    <a:pt x="43" y="114"/>
                  </a:lnTo>
                  <a:lnTo>
                    <a:pt x="44" y="114"/>
                  </a:lnTo>
                  <a:lnTo>
                    <a:pt x="46" y="115"/>
                  </a:lnTo>
                  <a:lnTo>
                    <a:pt x="47" y="115"/>
                  </a:lnTo>
                  <a:lnTo>
                    <a:pt x="47" y="113"/>
                  </a:lnTo>
                  <a:lnTo>
                    <a:pt x="48" y="113"/>
                  </a:lnTo>
                  <a:lnTo>
                    <a:pt x="49" y="113"/>
                  </a:lnTo>
                  <a:lnTo>
                    <a:pt x="50" y="114"/>
                  </a:lnTo>
                  <a:lnTo>
                    <a:pt x="50" y="115"/>
                  </a:lnTo>
                  <a:lnTo>
                    <a:pt x="49" y="116"/>
                  </a:lnTo>
                  <a:lnTo>
                    <a:pt x="48" y="118"/>
                  </a:lnTo>
                  <a:lnTo>
                    <a:pt x="48" y="119"/>
                  </a:lnTo>
                  <a:lnTo>
                    <a:pt x="50" y="119"/>
                  </a:lnTo>
                  <a:lnTo>
                    <a:pt x="52" y="120"/>
                  </a:lnTo>
                  <a:lnTo>
                    <a:pt x="52" y="121"/>
                  </a:lnTo>
                  <a:lnTo>
                    <a:pt x="52" y="119"/>
                  </a:lnTo>
                  <a:lnTo>
                    <a:pt x="53" y="119"/>
                  </a:lnTo>
                  <a:lnTo>
                    <a:pt x="54" y="118"/>
                  </a:lnTo>
                  <a:lnTo>
                    <a:pt x="56" y="112"/>
                  </a:lnTo>
                  <a:lnTo>
                    <a:pt x="56" y="110"/>
                  </a:lnTo>
                  <a:lnTo>
                    <a:pt x="55" y="108"/>
                  </a:lnTo>
                  <a:lnTo>
                    <a:pt x="55" y="107"/>
                  </a:lnTo>
                  <a:lnTo>
                    <a:pt x="55" y="107"/>
                  </a:lnTo>
                  <a:lnTo>
                    <a:pt x="58" y="107"/>
                  </a:lnTo>
                  <a:lnTo>
                    <a:pt x="59" y="108"/>
                  </a:lnTo>
                  <a:lnTo>
                    <a:pt x="60" y="109"/>
                  </a:lnTo>
                  <a:lnTo>
                    <a:pt x="60" y="112"/>
                  </a:lnTo>
                  <a:lnTo>
                    <a:pt x="60" y="115"/>
                  </a:lnTo>
                  <a:lnTo>
                    <a:pt x="59" y="120"/>
                  </a:lnTo>
                  <a:lnTo>
                    <a:pt x="58" y="121"/>
                  </a:lnTo>
                  <a:lnTo>
                    <a:pt x="55" y="122"/>
                  </a:lnTo>
                  <a:lnTo>
                    <a:pt x="53" y="124"/>
                  </a:lnTo>
                  <a:lnTo>
                    <a:pt x="49" y="122"/>
                  </a:lnTo>
                  <a:lnTo>
                    <a:pt x="46" y="120"/>
                  </a:lnTo>
                  <a:lnTo>
                    <a:pt x="44" y="120"/>
                  </a:lnTo>
                  <a:lnTo>
                    <a:pt x="43" y="121"/>
                  </a:lnTo>
                  <a:lnTo>
                    <a:pt x="43" y="122"/>
                  </a:lnTo>
                  <a:lnTo>
                    <a:pt x="42" y="124"/>
                  </a:lnTo>
                  <a:lnTo>
                    <a:pt x="41" y="125"/>
                  </a:lnTo>
                  <a:lnTo>
                    <a:pt x="40" y="127"/>
                  </a:lnTo>
                  <a:lnTo>
                    <a:pt x="37" y="128"/>
                  </a:lnTo>
                  <a:lnTo>
                    <a:pt x="37" y="130"/>
                  </a:lnTo>
                  <a:lnTo>
                    <a:pt x="38" y="131"/>
                  </a:lnTo>
                  <a:lnTo>
                    <a:pt x="40" y="132"/>
                  </a:lnTo>
                  <a:lnTo>
                    <a:pt x="40" y="133"/>
                  </a:lnTo>
                  <a:lnTo>
                    <a:pt x="41" y="134"/>
                  </a:lnTo>
                  <a:lnTo>
                    <a:pt x="43" y="136"/>
                  </a:lnTo>
                  <a:lnTo>
                    <a:pt x="44" y="136"/>
                  </a:lnTo>
                  <a:lnTo>
                    <a:pt x="44" y="137"/>
                  </a:lnTo>
                  <a:lnTo>
                    <a:pt x="47" y="138"/>
                  </a:lnTo>
                  <a:lnTo>
                    <a:pt x="48" y="139"/>
                  </a:lnTo>
                  <a:lnTo>
                    <a:pt x="49" y="142"/>
                  </a:lnTo>
                  <a:lnTo>
                    <a:pt x="49" y="140"/>
                  </a:lnTo>
                  <a:lnTo>
                    <a:pt x="50" y="143"/>
                  </a:lnTo>
                  <a:lnTo>
                    <a:pt x="50" y="145"/>
                  </a:lnTo>
                  <a:lnTo>
                    <a:pt x="50" y="146"/>
                  </a:lnTo>
                  <a:lnTo>
                    <a:pt x="49" y="148"/>
                  </a:lnTo>
                  <a:lnTo>
                    <a:pt x="48" y="146"/>
                  </a:lnTo>
                  <a:lnTo>
                    <a:pt x="48" y="144"/>
                  </a:lnTo>
                  <a:lnTo>
                    <a:pt x="47" y="143"/>
                  </a:lnTo>
                  <a:lnTo>
                    <a:pt x="46" y="142"/>
                  </a:lnTo>
                  <a:lnTo>
                    <a:pt x="44" y="143"/>
                  </a:lnTo>
                  <a:lnTo>
                    <a:pt x="46" y="145"/>
                  </a:lnTo>
                  <a:lnTo>
                    <a:pt x="44" y="148"/>
                  </a:lnTo>
                  <a:lnTo>
                    <a:pt x="43" y="148"/>
                  </a:lnTo>
                  <a:lnTo>
                    <a:pt x="42" y="148"/>
                  </a:lnTo>
                  <a:lnTo>
                    <a:pt x="40" y="149"/>
                  </a:lnTo>
                  <a:lnTo>
                    <a:pt x="40" y="150"/>
                  </a:lnTo>
                  <a:lnTo>
                    <a:pt x="40" y="152"/>
                  </a:lnTo>
                  <a:lnTo>
                    <a:pt x="38" y="154"/>
                  </a:lnTo>
                  <a:lnTo>
                    <a:pt x="38" y="155"/>
                  </a:lnTo>
                  <a:lnTo>
                    <a:pt x="38" y="157"/>
                  </a:lnTo>
                  <a:lnTo>
                    <a:pt x="40" y="161"/>
                  </a:lnTo>
                  <a:lnTo>
                    <a:pt x="38" y="164"/>
                  </a:lnTo>
                  <a:lnTo>
                    <a:pt x="38" y="166"/>
                  </a:lnTo>
                  <a:lnTo>
                    <a:pt x="38" y="167"/>
                  </a:lnTo>
                  <a:lnTo>
                    <a:pt x="37" y="167"/>
                  </a:lnTo>
                  <a:lnTo>
                    <a:pt x="36" y="167"/>
                  </a:lnTo>
                  <a:lnTo>
                    <a:pt x="36" y="167"/>
                  </a:lnTo>
                  <a:lnTo>
                    <a:pt x="36" y="168"/>
                  </a:lnTo>
                  <a:lnTo>
                    <a:pt x="34" y="169"/>
                  </a:lnTo>
                  <a:lnTo>
                    <a:pt x="32" y="168"/>
                  </a:lnTo>
                  <a:lnTo>
                    <a:pt x="31" y="168"/>
                  </a:lnTo>
                  <a:lnTo>
                    <a:pt x="30" y="168"/>
                  </a:lnTo>
                  <a:lnTo>
                    <a:pt x="28" y="172"/>
                  </a:lnTo>
                  <a:lnTo>
                    <a:pt x="26" y="173"/>
                  </a:lnTo>
                  <a:lnTo>
                    <a:pt x="28" y="175"/>
                  </a:lnTo>
                  <a:lnTo>
                    <a:pt x="28" y="176"/>
                  </a:lnTo>
                  <a:lnTo>
                    <a:pt x="29" y="179"/>
                  </a:lnTo>
                  <a:lnTo>
                    <a:pt x="28" y="181"/>
                  </a:lnTo>
                  <a:lnTo>
                    <a:pt x="25" y="186"/>
                  </a:lnTo>
                  <a:lnTo>
                    <a:pt x="24" y="187"/>
                  </a:lnTo>
                  <a:lnTo>
                    <a:pt x="25" y="188"/>
                  </a:lnTo>
                  <a:lnTo>
                    <a:pt x="26" y="187"/>
                  </a:lnTo>
                  <a:lnTo>
                    <a:pt x="32" y="182"/>
                  </a:lnTo>
                  <a:lnTo>
                    <a:pt x="34" y="180"/>
                  </a:lnTo>
                  <a:lnTo>
                    <a:pt x="34" y="179"/>
                  </a:lnTo>
                  <a:lnTo>
                    <a:pt x="34" y="178"/>
                  </a:lnTo>
                  <a:lnTo>
                    <a:pt x="35" y="179"/>
                  </a:lnTo>
                  <a:lnTo>
                    <a:pt x="36" y="179"/>
                  </a:lnTo>
                  <a:lnTo>
                    <a:pt x="37" y="178"/>
                  </a:lnTo>
                  <a:lnTo>
                    <a:pt x="40" y="178"/>
                  </a:lnTo>
                  <a:lnTo>
                    <a:pt x="41" y="178"/>
                  </a:lnTo>
                  <a:lnTo>
                    <a:pt x="43" y="179"/>
                  </a:lnTo>
                  <a:lnTo>
                    <a:pt x="46" y="180"/>
                  </a:lnTo>
                  <a:lnTo>
                    <a:pt x="47" y="180"/>
                  </a:lnTo>
                  <a:lnTo>
                    <a:pt x="48" y="180"/>
                  </a:lnTo>
                  <a:lnTo>
                    <a:pt x="48" y="179"/>
                  </a:lnTo>
                  <a:lnTo>
                    <a:pt x="49" y="176"/>
                  </a:lnTo>
                  <a:lnTo>
                    <a:pt x="50" y="175"/>
                  </a:lnTo>
                  <a:lnTo>
                    <a:pt x="50" y="174"/>
                  </a:lnTo>
                  <a:lnTo>
                    <a:pt x="50" y="173"/>
                  </a:lnTo>
                  <a:lnTo>
                    <a:pt x="52" y="173"/>
                  </a:lnTo>
                  <a:lnTo>
                    <a:pt x="52" y="172"/>
                  </a:lnTo>
                  <a:lnTo>
                    <a:pt x="53" y="172"/>
                  </a:lnTo>
                  <a:lnTo>
                    <a:pt x="54" y="169"/>
                  </a:lnTo>
                  <a:lnTo>
                    <a:pt x="55" y="170"/>
                  </a:lnTo>
                  <a:lnTo>
                    <a:pt x="54" y="173"/>
                  </a:lnTo>
                  <a:lnTo>
                    <a:pt x="53" y="172"/>
                  </a:lnTo>
                  <a:lnTo>
                    <a:pt x="53" y="173"/>
                  </a:lnTo>
                  <a:lnTo>
                    <a:pt x="53" y="174"/>
                  </a:lnTo>
                  <a:lnTo>
                    <a:pt x="53" y="175"/>
                  </a:lnTo>
                  <a:lnTo>
                    <a:pt x="52" y="175"/>
                  </a:lnTo>
                  <a:lnTo>
                    <a:pt x="50" y="175"/>
                  </a:lnTo>
                  <a:lnTo>
                    <a:pt x="50" y="176"/>
                  </a:lnTo>
                  <a:lnTo>
                    <a:pt x="50" y="178"/>
                  </a:lnTo>
                  <a:lnTo>
                    <a:pt x="50" y="179"/>
                  </a:lnTo>
                  <a:lnTo>
                    <a:pt x="49" y="180"/>
                  </a:lnTo>
                  <a:lnTo>
                    <a:pt x="50" y="182"/>
                  </a:lnTo>
                  <a:lnTo>
                    <a:pt x="52" y="184"/>
                  </a:lnTo>
                  <a:lnTo>
                    <a:pt x="53" y="184"/>
                  </a:lnTo>
                  <a:lnTo>
                    <a:pt x="54" y="186"/>
                  </a:lnTo>
                  <a:lnTo>
                    <a:pt x="55" y="187"/>
                  </a:lnTo>
                  <a:lnTo>
                    <a:pt x="56" y="190"/>
                  </a:lnTo>
                  <a:lnTo>
                    <a:pt x="56" y="191"/>
                  </a:lnTo>
                  <a:lnTo>
                    <a:pt x="58" y="194"/>
                  </a:lnTo>
                  <a:lnTo>
                    <a:pt x="56" y="197"/>
                  </a:lnTo>
                  <a:lnTo>
                    <a:pt x="56" y="199"/>
                  </a:lnTo>
                  <a:lnTo>
                    <a:pt x="55" y="199"/>
                  </a:lnTo>
                  <a:lnTo>
                    <a:pt x="55" y="197"/>
                  </a:lnTo>
                  <a:lnTo>
                    <a:pt x="55" y="196"/>
                  </a:lnTo>
                  <a:lnTo>
                    <a:pt x="54" y="194"/>
                  </a:lnTo>
                  <a:lnTo>
                    <a:pt x="54" y="196"/>
                  </a:lnTo>
                  <a:lnTo>
                    <a:pt x="53" y="206"/>
                  </a:lnTo>
                  <a:lnTo>
                    <a:pt x="53" y="20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19" name="Freeform 2397">
              <a:extLst>
                <a:ext uri="{FF2B5EF4-FFF2-40B4-BE49-F238E27FC236}">
                  <a16:creationId xmlns:a16="http://schemas.microsoft.com/office/drawing/2014/main" id="{29B290AB-9E7B-5CBF-BC38-972E945B7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8814" y="1722438"/>
              <a:ext cx="44450" cy="30163"/>
            </a:xfrm>
            <a:custGeom>
              <a:avLst/>
              <a:gdLst>
                <a:gd name="T0" fmla="*/ 16 w 28"/>
                <a:gd name="T1" fmla="*/ 19 h 19"/>
                <a:gd name="T2" fmla="*/ 17 w 28"/>
                <a:gd name="T3" fmla="*/ 18 h 19"/>
                <a:gd name="T4" fmla="*/ 19 w 28"/>
                <a:gd name="T5" fmla="*/ 14 h 19"/>
                <a:gd name="T6" fmla="*/ 22 w 28"/>
                <a:gd name="T7" fmla="*/ 11 h 19"/>
                <a:gd name="T8" fmla="*/ 21 w 28"/>
                <a:gd name="T9" fmla="*/ 10 h 19"/>
                <a:gd name="T10" fmla="*/ 22 w 28"/>
                <a:gd name="T11" fmla="*/ 10 h 19"/>
                <a:gd name="T12" fmla="*/ 24 w 28"/>
                <a:gd name="T13" fmla="*/ 10 h 19"/>
                <a:gd name="T14" fmla="*/ 25 w 28"/>
                <a:gd name="T15" fmla="*/ 8 h 19"/>
                <a:gd name="T16" fmla="*/ 28 w 28"/>
                <a:gd name="T17" fmla="*/ 6 h 19"/>
                <a:gd name="T18" fmla="*/ 27 w 28"/>
                <a:gd name="T19" fmla="*/ 5 h 19"/>
                <a:gd name="T20" fmla="*/ 27 w 28"/>
                <a:gd name="T21" fmla="*/ 4 h 19"/>
                <a:gd name="T22" fmla="*/ 27 w 28"/>
                <a:gd name="T23" fmla="*/ 2 h 19"/>
                <a:gd name="T24" fmla="*/ 27 w 28"/>
                <a:gd name="T25" fmla="*/ 1 h 19"/>
                <a:gd name="T26" fmla="*/ 27 w 28"/>
                <a:gd name="T27" fmla="*/ 0 h 19"/>
                <a:gd name="T28" fmla="*/ 25 w 28"/>
                <a:gd name="T29" fmla="*/ 0 h 19"/>
                <a:gd name="T30" fmla="*/ 22 w 28"/>
                <a:gd name="T31" fmla="*/ 2 h 19"/>
                <a:gd name="T32" fmla="*/ 17 w 28"/>
                <a:gd name="T33" fmla="*/ 4 h 19"/>
                <a:gd name="T34" fmla="*/ 12 w 28"/>
                <a:gd name="T35" fmla="*/ 5 h 19"/>
                <a:gd name="T36" fmla="*/ 10 w 28"/>
                <a:gd name="T37" fmla="*/ 6 h 19"/>
                <a:gd name="T38" fmla="*/ 9 w 28"/>
                <a:gd name="T39" fmla="*/ 6 h 19"/>
                <a:gd name="T40" fmla="*/ 10 w 28"/>
                <a:gd name="T41" fmla="*/ 11 h 19"/>
                <a:gd name="T42" fmla="*/ 9 w 28"/>
                <a:gd name="T43" fmla="*/ 11 h 19"/>
                <a:gd name="T44" fmla="*/ 9 w 28"/>
                <a:gd name="T45" fmla="*/ 6 h 19"/>
                <a:gd name="T46" fmla="*/ 5 w 28"/>
                <a:gd name="T47" fmla="*/ 6 h 19"/>
                <a:gd name="T48" fmla="*/ 1 w 28"/>
                <a:gd name="T49" fmla="*/ 7 h 19"/>
                <a:gd name="T50" fmla="*/ 0 w 28"/>
                <a:gd name="T51" fmla="*/ 7 h 19"/>
                <a:gd name="T52" fmla="*/ 0 w 28"/>
                <a:gd name="T53" fmla="*/ 8 h 19"/>
                <a:gd name="T54" fmla="*/ 1 w 28"/>
                <a:gd name="T55" fmla="*/ 8 h 19"/>
                <a:gd name="T56" fmla="*/ 5 w 28"/>
                <a:gd name="T57" fmla="*/ 8 h 19"/>
                <a:gd name="T58" fmla="*/ 6 w 28"/>
                <a:gd name="T59" fmla="*/ 10 h 19"/>
                <a:gd name="T60" fmla="*/ 6 w 28"/>
                <a:gd name="T61" fmla="*/ 11 h 19"/>
                <a:gd name="T62" fmla="*/ 6 w 28"/>
                <a:gd name="T63" fmla="*/ 12 h 19"/>
                <a:gd name="T64" fmla="*/ 7 w 28"/>
                <a:gd name="T65" fmla="*/ 12 h 19"/>
                <a:gd name="T66" fmla="*/ 7 w 28"/>
                <a:gd name="T67" fmla="*/ 12 h 19"/>
                <a:gd name="T68" fmla="*/ 6 w 28"/>
                <a:gd name="T69" fmla="*/ 12 h 19"/>
                <a:gd name="T70" fmla="*/ 6 w 28"/>
                <a:gd name="T71" fmla="*/ 13 h 19"/>
                <a:gd name="T72" fmla="*/ 7 w 28"/>
                <a:gd name="T73" fmla="*/ 13 h 19"/>
                <a:gd name="T74" fmla="*/ 7 w 28"/>
                <a:gd name="T75" fmla="*/ 14 h 19"/>
                <a:gd name="T76" fmla="*/ 5 w 28"/>
                <a:gd name="T77" fmla="*/ 16 h 19"/>
                <a:gd name="T78" fmla="*/ 6 w 28"/>
                <a:gd name="T79" fmla="*/ 16 h 19"/>
                <a:gd name="T80" fmla="*/ 9 w 28"/>
                <a:gd name="T81" fmla="*/ 17 h 19"/>
                <a:gd name="T82" fmla="*/ 10 w 28"/>
                <a:gd name="T83" fmla="*/ 17 h 19"/>
                <a:gd name="T84" fmla="*/ 10 w 28"/>
                <a:gd name="T85" fmla="*/ 19 h 19"/>
                <a:gd name="T86" fmla="*/ 11 w 28"/>
                <a:gd name="T87" fmla="*/ 19 h 19"/>
                <a:gd name="T88" fmla="*/ 12 w 28"/>
                <a:gd name="T89" fmla="*/ 19 h 19"/>
                <a:gd name="T90" fmla="*/ 13 w 28"/>
                <a:gd name="T91" fmla="*/ 18 h 19"/>
                <a:gd name="T92" fmla="*/ 16 w 28"/>
                <a:gd name="T93" fmla="*/ 17 h 19"/>
                <a:gd name="T94" fmla="*/ 16 w 28"/>
                <a:gd name="T95" fmla="*/ 18 h 19"/>
                <a:gd name="T96" fmla="*/ 16 w 28"/>
                <a:gd name="T97" fmla="*/ 19 h 19"/>
                <a:gd name="T98" fmla="*/ 16 w 28"/>
                <a:gd name="T9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8" h="19">
                  <a:moveTo>
                    <a:pt x="16" y="19"/>
                  </a:moveTo>
                  <a:lnTo>
                    <a:pt x="17" y="18"/>
                  </a:lnTo>
                  <a:lnTo>
                    <a:pt x="19" y="14"/>
                  </a:lnTo>
                  <a:lnTo>
                    <a:pt x="22" y="11"/>
                  </a:lnTo>
                  <a:lnTo>
                    <a:pt x="21" y="10"/>
                  </a:lnTo>
                  <a:lnTo>
                    <a:pt x="22" y="10"/>
                  </a:lnTo>
                  <a:lnTo>
                    <a:pt x="24" y="10"/>
                  </a:lnTo>
                  <a:lnTo>
                    <a:pt x="25" y="8"/>
                  </a:lnTo>
                  <a:lnTo>
                    <a:pt x="28" y="6"/>
                  </a:lnTo>
                  <a:lnTo>
                    <a:pt x="27" y="5"/>
                  </a:lnTo>
                  <a:lnTo>
                    <a:pt x="27" y="4"/>
                  </a:lnTo>
                  <a:lnTo>
                    <a:pt x="27" y="2"/>
                  </a:lnTo>
                  <a:lnTo>
                    <a:pt x="27" y="1"/>
                  </a:lnTo>
                  <a:lnTo>
                    <a:pt x="27" y="0"/>
                  </a:lnTo>
                  <a:lnTo>
                    <a:pt x="25" y="0"/>
                  </a:lnTo>
                  <a:lnTo>
                    <a:pt x="22" y="2"/>
                  </a:lnTo>
                  <a:lnTo>
                    <a:pt x="17" y="4"/>
                  </a:lnTo>
                  <a:lnTo>
                    <a:pt x="12" y="5"/>
                  </a:lnTo>
                  <a:lnTo>
                    <a:pt x="10" y="6"/>
                  </a:lnTo>
                  <a:lnTo>
                    <a:pt x="9" y="6"/>
                  </a:lnTo>
                  <a:lnTo>
                    <a:pt x="10" y="11"/>
                  </a:lnTo>
                  <a:lnTo>
                    <a:pt x="9" y="11"/>
                  </a:lnTo>
                  <a:lnTo>
                    <a:pt x="9" y="6"/>
                  </a:lnTo>
                  <a:lnTo>
                    <a:pt x="5" y="6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5" y="8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6" y="12"/>
                  </a:lnTo>
                  <a:lnTo>
                    <a:pt x="7" y="12"/>
                  </a:lnTo>
                  <a:lnTo>
                    <a:pt x="7" y="12"/>
                  </a:lnTo>
                  <a:lnTo>
                    <a:pt x="6" y="12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7" y="14"/>
                  </a:lnTo>
                  <a:lnTo>
                    <a:pt x="5" y="16"/>
                  </a:lnTo>
                  <a:lnTo>
                    <a:pt x="6" y="16"/>
                  </a:lnTo>
                  <a:lnTo>
                    <a:pt x="9" y="17"/>
                  </a:lnTo>
                  <a:lnTo>
                    <a:pt x="10" y="17"/>
                  </a:lnTo>
                  <a:lnTo>
                    <a:pt x="10" y="19"/>
                  </a:lnTo>
                  <a:lnTo>
                    <a:pt x="11" y="19"/>
                  </a:lnTo>
                  <a:lnTo>
                    <a:pt x="12" y="19"/>
                  </a:lnTo>
                  <a:lnTo>
                    <a:pt x="13" y="18"/>
                  </a:lnTo>
                  <a:lnTo>
                    <a:pt x="16" y="17"/>
                  </a:lnTo>
                  <a:lnTo>
                    <a:pt x="16" y="18"/>
                  </a:lnTo>
                  <a:lnTo>
                    <a:pt x="16" y="19"/>
                  </a:lnTo>
                  <a:lnTo>
                    <a:pt x="16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20" name="Freeform 2398">
              <a:extLst>
                <a:ext uri="{FF2B5EF4-FFF2-40B4-BE49-F238E27FC236}">
                  <a16:creationId xmlns:a16="http://schemas.microsoft.com/office/drawing/2014/main" id="{620F01AF-FB57-626E-D855-2926D993B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0189" y="1725613"/>
              <a:ext cx="60325" cy="71438"/>
            </a:xfrm>
            <a:custGeom>
              <a:avLst/>
              <a:gdLst>
                <a:gd name="T0" fmla="*/ 11 w 38"/>
                <a:gd name="T1" fmla="*/ 45 h 45"/>
                <a:gd name="T2" fmla="*/ 12 w 38"/>
                <a:gd name="T3" fmla="*/ 44 h 45"/>
                <a:gd name="T4" fmla="*/ 14 w 38"/>
                <a:gd name="T5" fmla="*/ 43 h 45"/>
                <a:gd name="T6" fmla="*/ 17 w 38"/>
                <a:gd name="T7" fmla="*/ 41 h 45"/>
                <a:gd name="T8" fmla="*/ 19 w 38"/>
                <a:gd name="T9" fmla="*/ 39 h 45"/>
                <a:gd name="T10" fmla="*/ 20 w 38"/>
                <a:gd name="T11" fmla="*/ 37 h 45"/>
                <a:gd name="T12" fmla="*/ 20 w 38"/>
                <a:gd name="T13" fmla="*/ 33 h 45"/>
                <a:gd name="T14" fmla="*/ 21 w 38"/>
                <a:gd name="T15" fmla="*/ 31 h 45"/>
                <a:gd name="T16" fmla="*/ 24 w 38"/>
                <a:gd name="T17" fmla="*/ 27 h 45"/>
                <a:gd name="T18" fmla="*/ 25 w 38"/>
                <a:gd name="T19" fmla="*/ 25 h 45"/>
                <a:gd name="T20" fmla="*/ 25 w 38"/>
                <a:gd name="T21" fmla="*/ 22 h 45"/>
                <a:gd name="T22" fmla="*/ 26 w 38"/>
                <a:gd name="T23" fmla="*/ 21 h 45"/>
                <a:gd name="T24" fmla="*/ 29 w 38"/>
                <a:gd name="T25" fmla="*/ 20 h 45"/>
                <a:gd name="T26" fmla="*/ 29 w 38"/>
                <a:gd name="T27" fmla="*/ 22 h 45"/>
                <a:gd name="T28" fmla="*/ 30 w 38"/>
                <a:gd name="T29" fmla="*/ 23 h 45"/>
                <a:gd name="T30" fmla="*/ 31 w 38"/>
                <a:gd name="T31" fmla="*/ 20 h 45"/>
                <a:gd name="T32" fmla="*/ 33 w 38"/>
                <a:gd name="T33" fmla="*/ 17 h 45"/>
                <a:gd name="T34" fmla="*/ 32 w 38"/>
                <a:gd name="T35" fmla="*/ 15 h 45"/>
                <a:gd name="T36" fmla="*/ 35 w 38"/>
                <a:gd name="T37" fmla="*/ 14 h 45"/>
                <a:gd name="T38" fmla="*/ 38 w 38"/>
                <a:gd name="T39" fmla="*/ 8 h 45"/>
                <a:gd name="T40" fmla="*/ 38 w 38"/>
                <a:gd name="T41" fmla="*/ 6 h 45"/>
                <a:gd name="T42" fmla="*/ 21 w 38"/>
                <a:gd name="T43" fmla="*/ 6 h 45"/>
                <a:gd name="T44" fmla="*/ 20 w 38"/>
                <a:gd name="T45" fmla="*/ 3 h 45"/>
                <a:gd name="T46" fmla="*/ 18 w 38"/>
                <a:gd name="T47" fmla="*/ 0 h 45"/>
                <a:gd name="T48" fmla="*/ 15 w 38"/>
                <a:gd name="T49" fmla="*/ 0 h 45"/>
                <a:gd name="T50" fmla="*/ 13 w 38"/>
                <a:gd name="T51" fmla="*/ 0 h 45"/>
                <a:gd name="T52" fmla="*/ 13 w 38"/>
                <a:gd name="T53" fmla="*/ 3 h 45"/>
                <a:gd name="T54" fmla="*/ 13 w 38"/>
                <a:gd name="T55" fmla="*/ 6 h 45"/>
                <a:gd name="T56" fmla="*/ 12 w 38"/>
                <a:gd name="T57" fmla="*/ 9 h 45"/>
                <a:gd name="T58" fmla="*/ 9 w 38"/>
                <a:gd name="T59" fmla="*/ 10 h 45"/>
                <a:gd name="T60" fmla="*/ 7 w 38"/>
                <a:gd name="T61" fmla="*/ 10 h 45"/>
                <a:gd name="T62" fmla="*/ 3 w 38"/>
                <a:gd name="T63" fmla="*/ 11 h 45"/>
                <a:gd name="T64" fmla="*/ 2 w 38"/>
                <a:gd name="T65" fmla="*/ 12 h 45"/>
                <a:gd name="T66" fmla="*/ 0 w 38"/>
                <a:gd name="T67" fmla="*/ 17 h 45"/>
                <a:gd name="T68" fmla="*/ 0 w 38"/>
                <a:gd name="T69" fmla="*/ 20 h 45"/>
                <a:gd name="T70" fmla="*/ 1 w 38"/>
                <a:gd name="T71" fmla="*/ 26 h 45"/>
                <a:gd name="T72" fmla="*/ 1 w 38"/>
                <a:gd name="T73" fmla="*/ 27 h 45"/>
                <a:gd name="T74" fmla="*/ 3 w 38"/>
                <a:gd name="T75" fmla="*/ 28 h 45"/>
                <a:gd name="T76" fmla="*/ 6 w 38"/>
                <a:gd name="T77" fmla="*/ 27 h 45"/>
                <a:gd name="T78" fmla="*/ 7 w 38"/>
                <a:gd name="T79" fmla="*/ 27 h 45"/>
                <a:gd name="T80" fmla="*/ 9 w 38"/>
                <a:gd name="T81" fmla="*/ 27 h 45"/>
                <a:gd name="T82" fmla="*/ 9 w 38"/>
                <a:gd name="T83" fmla="*/ 27 h 45"/>
                <a:gd name="T84" fmla="*/ 11 w 38"/>
                <a:gd name="T85" fmla="*/ 27 h 45"/>
                <a:gd name="T86" fmla="*/ 15 w 38"/>
                <a:gd name="T87" fmla="*/ 37 h 45"/>
                <a:gd name="T88" fmla="*/ 15 w 38"/>
                <a:gd name="T89" fmla="*/ 39 h 45"/>
                <a:gd name="T90" fmla="*/ 14 w 38"/>
                <a:gd name="T91" fmla="*/ 40 h 45"/>
                <a:gd name="T92" fmla="*/ 11 w 38"/>
                <a:gd name="T93" fmla="*/ 43 h 45"/>
                <a:gd name="T94" fmla="*/ 9 w 38"/>
                <a:gd name="T95" fmla="*/ 44 h 45"/>
                <a:gd name="T96" fmla="*/ 8 w 38"/>
                <a:gd name="T97" fmla="*/ 45 h 45"/>
                <a:gd name="T98" fmla="*/ 11 w 38"/>
                <a:gd name="T9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" h="45">
                  <a:moveTo>
                    <a:pt x="11" y="45"/>
                  </a:moveTo>
                  <a:lnTo>
                    <a:pt x="12" y="44"/>
                  </a:lnTo>
                  <a:lnTo>
                    <a:pt x="14" y="43"/>
                  </a:lnTo>
                  <a:lnTo>
                    <a:pt x="17" y="41"/>
                  </a:lnTo>
                  <a:lnTo>
                    <a:pt x="19" y="39"/>
                  </a:lnTo>
                  <a:lnTo>
                    <a:pt x="20" y="37"/>
                  </a:lnTo>
                  <a:lnTo>
                    <a:pt x="20" y="33"/>
                  </a:lnTo>
                  <a:lnTo>
                    <a:pt x="21" y="31"/>
                  </a:lnTo>
                  <a:lnTo>
                    <a:pt x="24" y="27"/>
                  </a:lnTo>
                  <a:lnTo>
                    <a:pt x="25" y="25"/>
                  </a:lnTo>
                  <a:lnTo>
                    <a:pt x="25" y="22"/>
                  </a:lnTo>
                  <a:lnTo>
                    <a:pt x="26" y="21"/>
                  </a:lnTo>
                  <a:lnTo>
                    <a:pt x="29" y="20"/>
                  </a:lnTo>
                  <a:lnTo>
                    <a:pt x="29" y="22"/>
                  </a:lnTo>
                  <a:lnTo>
                    <a:pt x="30" y="23"/>
                  </a:lnTo>
                  <a:lnTo>
                    <a:pt x="31" y="20"/>
                  </a:lnTo>
                  <a:lnTo>
                    <a:pt x="33" y="17"/>
                  </a:lnTo>
                  <a:lnTo>
                    <a:pt x="32" y="15"/>
                  </a:lnTo>
                  <a:lnTo>
                    <a:pt x="35" y="14"/>
                  </a:lnTo>
                  <a:lnTo>
                    <a:pt x="38" y="8"/>
                  </a:lnTo>
                  <a:lnTo>
                    <a:pt x="38" y="6"/>
                  </a:lnTo>
                  <a:lnTo>
                    <a:pt x="21" y="6"/>
                  </a:lnTo>
                  <a:lnTo>
                    <a:pt x="20" y="3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3" y="3"/>
                  </a:lnTo>
                  <a:lnTo>
                    <a:pt x="13" y="6"/>
                  </a:lnTo>
                  <a:lnTo>
                    <a:pt x="12" y="9"/>
                  </a:lnTo>
                  <a:lnTo>
                    <a:pt x="9" y="10"/>
                  </a:lnTo>
                  <a:lnTo>
                    <a:pt x="7" y="10"/>
                  </a:lnTo>
                  <a:lnTo>
                    <a:pt x="3" y="11"/>
                  </a:lnTo>
                  <a:lnTo>
                    <a:pt x="2" y="12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1" y="26"/>
                  </a:lnTo>
                  <a:lnTo>
                    <a:pt x="1" y="27"/>
                  </a:lnTo>
                  <a:lnTo>
                    <a:pt x="3" y="28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9" y="27"/>
                  </a:lnTo>
                  <a:lnTo>
                    <a:pt x="9" y="27"/>
                  </a:lnTo>
                  <a:lnTo>
                    <a:pt x="11" y="27"/>
                  </a:lnTo>
                  <a:lnTo>
                    <a:pt x="15" y="37"/>
                  </a:lnTo>
                  <a:lnTo>
                    <a:pt x="15" y="39"/>
                  </a:lnTo>
                  <a:lnTo>
                    <a:pt x="14" y="40"/>
                  </a:lnTo>
                  <a:lnTo>
                    <a:pt x="11" y="43"/>
                  </a:lnTo>
                  <a:lnTo>
                    <a:pt x="9" y="44"/>
                  </a:lnTo>
                  <a:lnTo>
                    <a:pt x="8" y="45"/>
                  </a:lnTo>
                  <a:lnTo>
                    <a:pt x="11" y="4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21" name="Freeform 2399">
              <a:extLst>
                <a:ext uri="{FF2B5EF4-FFF2-40B4-BE49-F238E27FC236}">
                  <a16:creationId xmlns:a16="http://schemas.microsoft.com/office/drawing/2014/main" id="{6F9D79F6-6B4D-D57B-4FD7-C9D670B17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8501" y="1758951"/>
              <a:ext cx="12700" cy="17463"/>
            </a:xfrm>
            <a:custGeom>
              <a:avLst/>
              <a:gdLst>
                <a:gd name="T0" fmla="*/ 4 w 8"/>
                <a:gd name="T1" fmla="*/ 11 h 11"/>
                <a:gd name="T2" fmla="*/ 8 w 8"/>
                <a:gd name="T3" fmla="*/ 2 h 11"/>
                <a:gd name="T4" fmla="*/ 4 w 8"/>
                <a:gd name="T5" fmla="*/ 0 h 11"/>
                <a:gd name="T6" fmla="*/ 3 w 8"/>
                <a:gd name="T7" fmla="*/ 2 h 11"/>
                <a:gd name="T8" fmla="*/ 2 w 8"/>
                <a:gd name="T9" fmla="*/ 5 h 11"/>
                <a:gd name="T10" fmla="*/ 0 w 8"/>
                <a:gd name="T11" fmla="*/ 6 h 11"/>
                <a:gd name="T12" fmla="*/ 4 w 8"/>
                <a:gd name="T13" fmla="*/ 7 h 11"/>
                <a:gd name="T14" fmla="*/ 3 w 8"/>
                <a:gd name="T15" fmla="*/ 10 h 11"/>
                <a:gd name="T16" fmla="*/ 4 w 8"/>
                <a:gd name="T1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11">
                  <a:moveTo>
                    <a:pt x="4" y="11"/>
                  </a:moveTo>
                  <a:lnTo>
                    <a:pt x="8" y="2"/>
                  </a:lnTo>
                  <a:lnTo>
                    <a:pt x="4" y="0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6"/>
                  </a:lnTo>
                  <a:lnTo>
                    <a:pt x="4" y="7"/>
                  </a:lnTo>
                  <a:lnTo>
                    <a:pt x="3" y="10"/>
                  </a:lnTo>
                  <a:lnTo>
                    <a:pt x="4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22" name="Freeform 2400">
              <a:extLst>
                <a:ext uri="{FF2B5EF4-FFF2-40B4-BE49-F238E27FC236}">
                  <a16:creationId xmlns:a16="http://schemas.microsoft.com/office/drawing/2014/main" id="{79E3E9CD-1BE9-8AA7-02B4-0215CDFD6E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7651" y="1787526"/>
              <a:ext cx="25400" cy="34925"/>
            </a:xfrm>
            <a:custGeom>
              <a:avLst/>
              <a:gdLst>
                <a:gd name="T0" fmla="*/ 4 w 16"/>
                <a:gd name="T1" fmla="*/ 22 h 22"/>
                <a:gd name="T2" fmla="*/ 6 w 16"/>
                <a:gd name="T3" fmla="*/ 22 h 22"/>
                <a:gd name="T4" fmla="*/ 6 w 16"/>
                <a:gd name="T5" fmla="*/ 19 h 22"/>
                <a:gd name="T6" fmla="*/ 7 w 16"/>
                <a:gd name="T7" fmla="*/ 18 h 22"/>
                <a:gd name="T8" fmla="*/ 9 w 16"/>
                <a:gd name="T9" fmla="*/ 12 h 22"/>
                <a:gd name="T10" fmla="*/ 9 w 16"/>
                <a:gd name="T11" fmla="*/ 10 h 22"/>
                <a:gd name="T12" fmla="*/ 13 w 16"/>
                <a:gd name="T13" fmla="*/ 6 h 22"/>
                <a:gd name="T14" fmla="*/ 15 w 16"/>
                <a:gd name="T15" fmla="*/ 2 h 22"/>
                <a:gd name="T16" fmla="*/ 16 w 16"/>
                <a:gd name="T17" fmla="*/ 1 h 22"/>
                <a:gd name="T18" fmla="*/ 16 w 16"/>
                <a:gd name="T19" fmla="*/ 0 h 22"/>
                <a:gd name="T20" fmla="*/ 16 w 16"/>
                <a:gd name="T21" fmla="*/ 0 h 22"/>
                <a:gd name="T22" fmla="*/ 15 w 16"/>
                <a:gd name="T23" fmla="*/ 0 h 22"/>
                <a:gd name="T24" fmla="*/ 13 w 16"/>
                <a:gd name="T25" fmla="*/ 0 h 22"/>
                <a:gd name="T26" fmla="*/ 12 w 16"/>
                <a:gd name="T27" fmla="*/ 4 h 22"/>
                <a:gd name="T28" fmla="*/ 10 w 16"/>
                <a:gd name="T29" fmla="*/ 7 h 22"/>
                <a:gd name="T30" fmla="*/ 9 w 16"/>
                <a:gd name="T31" fmla="*/ 8 h 22"/>
                <a:gd name="T32" fmla="*/ 7 w 16"/>
                <a:gd name="T33" fmla="*/ 12 h 22"/>
                <a:gd name="T34" fmla="*/ 4 w 16"/>
                <a:gd name="T35" fmla="*/ 16 h 22"/>
                <a:gd name="T36" fmla="*/ 3 w 16"/>
                <a:gd name="T37" fmla="*/ 17 h 22"/>
                <a:gd name="T38" fmla="*/ 1 w 16"/>
                <a:gd name="T39" fmla="*/ 17 h 22"/>
                <a:gd name="T40" fmla="*/ 0 w 16"/>
                <a:gd name="T41" fmla="*/ 16 h 22"/>
                <a:gd name="T42" fmla="*/ 0 w 16"/>
                <a:gd name="T43" fmla="*/ 17 h 22"/>
                <a:gd name="T44" fmla="*/ 1 w 16"/>
                <a:gd name="T45" fmla="*/ 19 h 22"/>
                <a:gd name="T46" fmla="*/ 1 w 16"/>
                <a:gd name="T47" fmla="*/ 20 h 22"/>
                <a:gd name="T48" fmla="*/ 2 w 16"/>
                <a:gd name="T49" fmla="*/ 20 h 22"/>
                <a:gd name="T50" fmla="*/ 4 w 16"/>
                <a:gd name="T5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" h="22">
                  <a:moveTo>
                    <a:pt x="4" y="22"/>
                  </a:moveTo>
                  <a:lnTo>
                    <a:pt x="6" y="22"/>
                  </a:lnTo>
                  <a:lnTo>
                    <a:pt x="6" y="19"/>
                  </a:lnTo>
                  <a:lnTo>
                    <a:pt x="7" y="18"/>
                  </a:lnTo>
                  <a:lnTo>
                    <a:pt x="9" y="12"/>
                  </a:lnTo>
                  <a:lnTo>
                    <a:pt x="9" y="10"/>
                  </a:lnTo>
                  <a:lnTo>
                    <a:pt x="13" y="6"/>
                  </a:lnTo>
                  <a:lnTo>
                    <a:pt x="15" y="2"/>
                  </a:lnTo>
                  <a:lnTo>
                    <a:pt x="16" y="1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4"/>
                  </a:lnTo>
                  <a:lnTo>
                    <a:pt x="10" y="7"/>
                  </a:lnTo>
                  <a:lnTo>
                    <a:pt x="9" y="8"/>
                  </a:lnTo>
                  <a:lnTo>
                    <a:pt x="7" y="12"/>
                  </a:lnTo>
                  <a:lnTo>
                    <a:pt x="4" y="16"/>
                  </a:lnTo>
                  <a:lnTo>
                    <a:pt x="3" y="17"/>
                  </a:lnTo>
                  <a:lnTo>
                    <a:pt x="1" y="17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0"/>
                  </a:lnTo>
                  <a:lnTo>
                    <a:pt x="4" y="2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23" name="Freeform 2401">
              <a:extLst>
                <a:ext uri="{FF2B5EF4-FFF2-40B4-BE49-F238E27FC236}">
                  <a16:creationId xmlns:a16="http://schemas.microsoft.com/office/drawing/2014/main" id="{763E8A5F-D807-4025-A75C-44F43E078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9401" y="1766888"/>
              <a:ext cx="11113" cy="52388"/>
            </a:xfrm>
            <a:custGeom>
              <a:avLst/>
              <a:gdLst>
                <a:gd name="T0" fmla="*/ 1 w 7"/>
                <a:gd name="T1" fmla="*/ 33 h 33"/>
                <a:gd name="T2" fmla="*/ 2 w 7"/>
                <a:gd name="T3" fmla="*/ 32 h 33"/>
                <a:gd name="T4" fmla="*/ 4 w 7"/>
                <a:gd name="T5" fmla="*/ 32 h 33"/>
                <a:gd name="T6" fmla="*/ 5 w 7"/>
                <a:gd name="T7" fmla="*/ 33 h 33"/>
                <a:gd name="T8" fmla="*/ 7 w 7"/>
                <a:gd name="T9" fmla="*/ 32 h 33"/>
                <a:gd name="T10" fmla="*/ 7 w 7"/>
                <a:gd name="T11" fmla="*/ 32 h 33"/>
                <a:gd name="T12" fmla="*/ 7 w 7"/>
                <a:gd name="T13" fmla="*/ 31 h 33"/>
                <a:gd name="T14" fmla="*/ 7 w 7"/>
                <a:gd name="T15" fmla="*/ 30 h 33"/>
                <a:gd name="T16" fmla="*/ 7 w 7"/>
                <a:gd name="T17" fmla="*/ 26 h 33"/>
                <a:gd name="T18" fmla="*/ 7 w 7"/>
                <a:gd name="T19" fmla="*/ 23 h 33"/>
                <a:gd name="T20" fmla="*/ 7 w 7"/>
                <a:gd name="T21" fmla="*/ 17 h 33"/>
                <a:gd name="T22" fmla="*/ 6 w 7"/>
                <a:gd name="T23" fmla="*/ 12 h 33"/>
                <a:gd name="T24" fmla="*/ 5 w 7"/>
                <a:gd name="T25" fmla="*/ 12 h 33"/>
                <a:gd name="T26" fmla="*/ 4 w 7"/>
                <a:gd name="T27" fmla="*/ 11 h 33"/>
                <a:gd name="T28" fmla="*/ 4 w 7"/>
                <a:gd name="T29" fmla="*/ 9 h 33"/>
                <a:gd name="T30" fmla="*/ 5 w 7"/>
                <a:gd name="T31" fmla="*/ 8 h 33"/>
                <a:gd name="T32" fmla="*/ 4 w 7"/>
                <a:gd name="T33" fmla="*/ 7 h 33"/>
                <a:gd name="T34" fmla="*/ 4 w 7"/>
                <a:gd name="T35" fmla="*/ 6 h 33"/>
                <a:gd name="T36" fmla="*/ 5 w 7"/>
                <a:gd name="T37" fmla="*/ 3 h 33"/>
                <a:gd name="T38" fmla="*/ 5 w 7"/>
                <a:gd name="T39" fmla="*/ 1 h 33"/>
                <a:gd name="T40" fmla="*/ 5 w 7"/>
                <a:gd name="T41" fmla="*/ 0 h 33"/>
                <a:gd name="T42" fmla="*/ 4 w 7"/>
                <a:gd name="T43" fmla="*/ 1 h 33"/>
                <a:gd name="T44" fmla="*/ 4 w 7"/>
                <a:gd name="T45" fmla="*/ 2 h 33"/>
                <a:gd name="T46" fmla="*/ 2 w 7"/>
                <a:gd name="T47" fmla="*/ 6 h 33"/>
                <a:gd name="T48" fmla="*/ 1 w 7"/>
                <a:gd name="T49" fmla="*/ 7 h 33"/>
                <a:gd name="T50" fmla="*/ 1 w 7"/>
                <a:gd name="T51" fmla="*/ 9 h 33"/>
                <a:gd name="T52" fmla="*/ 2 w 7"/>
                <a:gd name="T53" fmla="*/ 11 h 33"/>
                <a:gd name="T54" fmla="*/ 4 w 7"/>
                <a:gd name="T55" fmla="*/ 13 h 33"/>
                <a:gd name="T56" fmla="*/ 5 w 7"/>
                <a:gd name="T57" fmla="*/ 13 h 33"/>
                <a:gd name="T58" fmla="*/ 5 w 7"/>
                <a:gd name="T59" fmla="*/ 14 h 33"/>
                <a:gd name="T60" fmla="*/ 7 w 7"/>
                <a:gd name="T61" fmla="*/ 19 h 33"/>
                <a:gd name="T62" fmla="*/ 7 w 7"/>
                <a:gd name="T63" fmla="*/ 21 h 33"/>
                <a:gd name="T64" fmla="*/ 6 w 7"/>
                <a:gd name="T65" fmla="*/ 24 h 33"/>
                <a:gd name="T66" fmla="*/ 5 w 7"/>
                <a:gd name="T67" fmla="*/ 26 h 33"/>
                <a:gd name="T68" fmla="*/ 4 w 7"/>
                <a:gd name="T69" fmla="*/ 29 h 33"/>
                <a:gd name="T70" fmla="*/ 1 w 7"/>
                <a:gd name="T71" fmla="*/ 29 h 33"/>
                <a:gd name="T72" fmla="*/ 0 w 7"/>
                <a:gd name="T73" fmla="*/ 30 h 33"/>
                <a:gd name="T74" fmla="*/ 0 w 7"/>
                <a:gd name="T75" fmla="*/ 32 h 33"/>
                <a:gd name="T76" fmla="*/ 1 w 7"/>
                <a:gd name="T77" fmla="*/ 33 h 33"/>
                <a:gd name="T78" fmla="*/ 1 w 7"/>
                <a:gd name="T79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" h="33">
                  <a:moveTo>
                    <a:pt x="1" y="33"/>
                  </a:moveTo>
                  <a:lnTo>
                    <a:pt x="2" y="32"/>
                  </a:lnTo>
                  <a:lnTo>
                    <a:pt x="4" y="32"/>
                  </a:lnTo>
                  <a:lnTo>
                    <a:pt x="5" y="33"/>
                  </a:lnTo>
                  <a:lnTo>
                    <a:pt x="7" y="32"/>
                  </a:lnTo>
                  <a:lnTo>
                    <a:pt x="7" y="32"/>
                  </a:lnTo>
                  <a:lnTo>
                    <a:pt x="7" y="31"/>
                  </a:lnTo>
                  <a:lnTo>
                    <a:pt x="7" y="30"/>
                  </a:lnTo>
                  <a:lnTo>
                    <a:pt x="7" y="26"/>
                  </a:lnTo>
                  <a:lnTo>
                    <a:pt x="7" y="23"/>
                  </a:lnTo>
                  <a:lnTo>
                    <a:pt x="7" y="17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4" y="9"/>
                  </a:lnTo>
                  <a:lnTo>
                    <a:pt x="5" y="8"/>
                  </a:lnTo>
                  <a:lnTo>
                    <a:pt x="4" y="7"/>
                  </a:lnTo>
                  <a:lnTo>
                    <a:pt x="4" y="6"/>
                  </a:lnTo>
                  <a:lnTo>
                    <a:pt x="5" y="3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1"/>
                  </a:lnTo>
                  <a:lnTo>
                    <a:pt x="4" y="2"/>
                  </a:lnTo>
                  <a:lnTo>
                    <a:pt x="2" y="6"/>
                  </a:lnTo>
                  <a:lnTo>
                    <a:pt x="1" y="7"/>
                  </a:lnTo>
                  <a:lnTo>
                    <a:pt x="1" y="9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5" y="13"/>
                  </a:lnTo>
                  <a:lnTo>
                    <a:pt x="5" y="14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6" y="24"/>
                  </a:lnTo>
                  <a:lnTo>
                    <a:pt x="5" y="26"/>
                  </a:lnTo>
                  <a:lnTo>
                    <a:pt x="4" y="29"/>
                  </a:lnTo>
                  <a:lnTo>
                    <a:pt x="1" y="29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1" y="33"/>
                  </a:lnTo>
                  <a:lnTo>
                    <a:pt x="1" y="3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24" name="Freeform 2402">
              <a:extLst>
                <a:ext uri="{FF2B5EF4-FFF2-40B4-BE49-F238E27FC236}">
                  <a16:creationId xmlns:a16="http://schemas.microsoft.com/office/drawing/2014/main" id="{02F6BF7D-AA16-8B50-3FB5-DEEDEE458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314" y="2046288"/>
              <a:ext cx="6350" cy="6350"/>
            </a:xfrm>
            <a:custGeom>
              <a:avLst/>
              <a:gdLst>
                <a:gd name="T0" fmla="*/ 2 w 4"/>
                <a:gd name="T1" fmla="*/ 4 h 4"/>
                <a:gd name="T2" fmla="*/ 4 w 4"/>
                <a:gd name="T3" fmla="*/ 3 h 4"/>
                <a:gd name="T4" fmla="*/ 3 w 4"/>
                <a:gd name="T5" fmla="*/ 0 h 4"/>
                <a:gd name="T6" fmla="*/ 2 w 4"/>
                <a:gd name="T7" fmla="*/ 0 h 4"/>
                <a:gd name="T8" fmla="*/ 0 w 4"/>
                <a:gd name="T9" fmla="*/ 0 h 4"/>
                <a:gd name="T10" fmla="*/ 2 w 4"/>
                <a:gd name="T11" fmla="*/ 4 h 4"/>
                <a:gd name="T12" fmla="*/ 2 w 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4" y="3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2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25" name="Freeform 2403">
              <a:extLst>
                <a:ext uri="{FF2B5EF4-FFF2-40B4-BE49-F238E27FC236}">
                  <a16:creationId xmlns:a16="http://schemas.microsoft.com/office/drawing/2014/main" id="{6FA1C142-E2CD-F7A5-7BED-D9B31D326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8189" y="1450976"/>
              <a:ext cx="352425" cy="390525"/>
            </a:xfrm>
            <a:custGeom>
              <a:avLst/>
              <a:gdLst>
                <a:gd name="T0" fmla="*/ 213 w 222"/>
                <a:gd name="T1" fmla="*/ 246 h 246"/>
                <a:gd name="T2" fmla="*/ 222 w 222"/>
                <a:gd name="T3" fmla="*/ 244 h 246"/>
                <a:gd name="T4" fmla="*/ 218 w 222"/>
                <a:gd name="T5" fmla="*/ 241 h 246"/>
                <a:gd name="T6" fmla="*/ 212 w 222"/>
                <a:gd name="T7" fmla="*/ 237 h 246"/>
                <a:gd name="T8" fmla="*/ 203 w 222"/>
                <a:gd name="T9" fmla="*/ 231 h 246"/>
                <a:gd name="T10" fmla="*/ 195 w 222"/>
                <a:gd name="T11" fmla="*/ 222 h 246"/>
                <a:gd name="T12" fmla="*/ 189 w 222"/>
                <a:gd name="T13" fmla="*/ 213 h 246"/>
                <a:gd name="T14" fmla="*/ 180 w 222"/>
                <a:gd name="T15" fmla="*/ 204 h 246"/>
                <a:gd name="T16" fmla="*/ 172 w 222"/>
                <a:gd name="T17" fmla="*/ 195 h 246"/>
                <a:gd name="T18" fmla="*/ 166 w 222"/>
                <a:gd name="T19" fmla="*/ 187 h 246"/>
                <a:gd name="T20" fmla="*/ 161 w 222"/>
                <a:gd name="T21" fmla="*/ 181 h 246"/>
                <a:gd name="T22" fmla="*/ 149 w 222"/>
                <a:gd name="T23" fmla="*/ 160 h 246"/>
                <a:gd name="T24" fmla="*/ 142 w 222"/>
                <a:gd name="T25" fmla="*/ 159 h 246"/>
                <a:gd name="T26" fmla="*/ 135 w 222"/>
                <a:gd name="T27" fmla="*/ 160 h 246"/>
                <a:gd name="T28" fmla="*/ 131 w 222"/>
                <a:gd name="T29" fmla="*/ 157 h 246"/>
                <a:gd name="T30" fmla="*/ 140 w 222"/>
                <a:gd name="T31" fmla="*/ 151 h 246"/>
                <a:gd name="T32" fmla="*/ 143 w 222"/>
                <a:gd name="T33" fmla="*/ 143 h 246"/>
                <a:gd name="T34" fmla="*/ 141 w 222"/>
                <a:gd name="T35" fmla="*/ 139 h 246"/>
                <a:gd name="T36" fmla="*/ 128 w 222"/>
                <a:gd name="T37" fmla="*/ 140 h 246"/>
                <a:gd name="T38" fmla="*/ 118 w 222"/>
                <a:gd name="T39" fmla="*/ 142 h 246"/>
                <a:gd name="T40" fmla="*/ 111 w 222"/>
                <a:gd name="T41" fmla="*/ 142 h 246"/>
                <a:gd name="T42" fmla="*/ 105 w 222"/>
                <a:gd name="T43" fmla="*/ 145 h 246"/>
                <a:gd name="T44" fmla="*/ 99 w 222"/>
                <a:gd name="T45" fmla="*/ 148 h 246"/>
                <a:gd name="T46" fmla="*/ 94 w 222"/>
                <a:gd name="T47" fmla="*/ 153 h 246"/>
                <a:gd name="T48" fmla="*/ 85 w 222"/>
                <a:gd name="T49" fmla="*/ 154 h 246"/>
                <a:gd name="T50" fmla="*/ 77 w 222"/>
                <a:gd name="T51" fmla="*/ 155 h 246"/>
                <a:gd name="T52" fmla="*/ 57 w 222"/>
                <a:gd name="T53" fmla="*/ 163 h 246"/>
                <a:gd name="T54" fmla="*/ 51 w 222"/>
                <a:gd name="T55" fmla="*/ 163 h 246"/>
                <a:gd name="T56" fmla="*/ 49 w 222"/>
                <a:gd name="T57" fmla="*/ 173 h 246"/>
                <a:gd name="T58" fmla="*/ 45 w 222"/>
                <a:gd name="T59" fmla="*/ 175 h 246"/>
                <a:gd name="T60" fmla="*/ 36 w 222"/>
                <a:gd name="T61" fmla="*/ 172 h 246"/>
                <a:gd name="T62" fmla="*/ 21 w 222"/>
                <a:gd name="T63" fmla="*/ 161 h 246"/>
                <a:gd name="T64" fmla="*/ 21 w 222"/>
                <a:gd name="T65" fmla="*/ 155 h 246"/>
                <a:gd name="T66" fmla="*/ 23 w 222"/>
                <a:gd name="T67" fmla="*/ 152 h 246"/>
                <a:gd name="T68" fmla="*/ 25 w 222"/>
                <a:gd name="T69" fmla="*/ 142 h 246"/>
                <a:gd name="T70" fmla="*/ 21 w 222"/>
                <a:gd name="T71" fmla="*/ 139 h 246"/>
                <a:gd name="T72" fmla="*/ 22 w 222"/>
                <a:gd name="T73" fmla="*/ 129 h 246"/>
                <a:gd name="T74" fmla="*/ 18 w 222"/>
                <a:gd name="T75" fmla="*/ 122 h 246"/>
                <a:gd name="T76" fmla="*/ 15 w 222"/>
                <a:gd name="T77" fmla="*/ 103 h 246"/>
                <a:gd name="T78" fmla="*/ 9 w 222"/>
                <a:gd name="T79" fmla="*/ 86 h 246"/>
                <a:gd name="T80" fmla="*/ 7 w 222"/>
                <a:gd name="T81" fmla="*/ 75 h 246"/>
                <a:gd name="T82" fmla="*/ 1 w 222"/>
                <a:gd name="T83" fmla="*/ 69 h 246"/>
                <a:gd name="T84" fmla="*/ 0 w 222"/>
                <a:gd name="T85" fmla="*/ 62 h 246"/>
                <a:gd name="T86" fmla="*/ 2 w 222"/>
                <a:gd name="T87" fmla="*/ 45 h 246"/>
                <a:gd name="T88" fmla="*/ 4 w 222"/>
                <a:gd name="T89" fmla="*/ 27 h 246"/>
                <a:gd name="T90" fmla="*/ 4 w 222"/>
                <a:gd name="T91" fmla="*/ 17 h 246"/>
                <a:gd name="T92" fmla="*/ 10 w 222"/>
                <a:gd name="T93" fmla="*/ 11 h 246"/>
                <a:gd name="T94" fmla="*/ 9 w 222"/>
                <a:gd name="T95" fmla="*/ 5 h 246"/>
                <a:gd name="T96" fmla="*/ 2 w 222"/>
                <a:gd name="T97" fmla="*/ 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22" h="246">
                  <a:moveTo>
                    <a:pt x="207" y="242"/>
                  </a:moveTo>
                  <a:lnTo>
                    <a:pt x="210" y="246"/>
                  </a:lnTo>
                  <a:lnTo>
                    <a:pt x="213" y="246"/>
                  </a:lnTo>
                  <a:lnTo>
                    <a:pt x="219" y="246"/>
                  </a:lnTo>
                  <a:lnTo>
                    <a:pt x="220" y="244"/>
                  </a:lnTo>
                  <a:lnTo>
                    <a:pt x="222" y="244"/>
                  </a:lnTo>
                  <a:lnTo>
                    <a:pt x="221" y="242"/>
                  </a:lnTo>
                  <a:lnTo>
                    <a:pt x="220" y="241"/>
                  </a:lnTo>
                  <a:lnTo>
                    <a:pt x="218" y="241"/>
                  </a:lnTo>
                  <a:lnTo>
                    <a:pt x="215" y="240"/>
                  </a:lnTo>
                  <a:lnTo>
                    <a:pt x="213" y="238"/>
                  </a:lnTo>
                  <a:lnTo>
                    <a:pt x="212" y="237"/>
                  </a:lnTo>
                  <a:lnTo>
                    <a:pt x="208" y="234"/>
                  </a:lnTo>
                  <a:lnTo>
                    <a:pt x="206" y="232"/>
                  </a:lnTo>
                  <a:lnTo>
                    <a:pt x="203" y="231"/>
                  </a:lnTo>
                  <a:lnTo>
                    <a:pt x="201" y="229"/>
                  </a:lnTo>
                  <a:lnTo>
                    <a:pt x="196" y="224"/>
                  </a:lnTo>
                  <a:lnTo>
                    <a:pt x="195" y="222"/>
                  </a:lnTo>
                  <a:lnTo>
                    <a:pt x="192" y="219"/>
                  </a:lnTo>
                  <a:lnTo>
                    <a:pt x="190" y="216"/>
                  </a:lnTo>
                  <a:lnTo>
                    <a:pt x="189" y="213"/>
                  </a:lnTo>
                  <a:lnTo>
                    <a:pt x="185" y="210"/>
                  </a:lnTo>
                  <a:lnTo>
                    <a:pt x="184" y="208"/>
                  </a:lnTo>
                  <a:lnTo>
                    <a:pt x="180" y="204"/>
                  </a:lnTo>
                  <a:lnTo>
                    <a:pt x="179" y="202"/>
                  </a:lnTo>
                  <a:lnTo>
                    <a:pt x="176" y="198"/>
                  </a:lnTo>
                  <a:lnTo>
                    <a:pt x="172" y="195"/>
                  </a:lnTo>
                  <a:lnTo>
                    <a:pt x="170" y="193"/>
                  </a:lnTo>
                  <a:lnTo>
                    <a:pt x="167" y="190"/>
                  </a:lnTo>
                  <a:lnTo>
                    <a:pt x="166" y="187"/>
                  </a:lnTo>
                  <a:lnTo>
                    <a:pt x="165" y="184"/>
                  </a:lnTo>
                  <a:lnTo>
                    <a:pt x="164" y="183"/>
                  </a:lnTo>
                  <a:lnTo>
                    <a:pt x="161" y="181"/>
                  </a:lnTo>
                  <a:lnTo>
                    <a:pt x="161" y="179"/>
                  </a:lnTo>
                  <a:lnTo>
                    <a:pt x="152" y="163"/>
                  </a:lnTo>
                  <a:lnTo>
                    <a:pt x="149" y="160"/>
                  </a:lnTo>
                  <a:lnTo>
                    <a:pt x="148" y="159"/>
                  </a:lnTo>
                  <a:lnTo>
                    <a:pt x="146" y="158"/>
                  </a:lnTo>
                  <a:lnTo>
                    <a:pt x="142" y="159"/>
                  </a:lnTo>
                  <a:lnTo>
                    <a:pt x="141" y="159"/>
                  </a:lnTo>
                  <a:lnTo>
                    <a:pt x="137" y="160"/>
                  </a:lnTo>
                  <a:lnTo>
                    <a:pt x="135" y="160"/>
                  </a:lnTo>
                  <a:lnTo>
                    <a:pt x="134" y="159"/>
                  </a:lnTo>
                  <a:lnTo>
                    <a:pt x="131" y="158"/>
                  </a:lnTo>
                  <a:lnTo>
                    <a:pt x="131" y="157"/>
                  </a:lnTo>
                  <a:lnTo>
                    <a:pt x="132" y="155"/>
                  </a:lnTo>
                  <a:lnTo>
                    <a:pt x="134" y="154"/>
                  </a:lnTo>
                  <a:lnTo>
                    <a:pt x="140" y="151"/>
                  </a:lnTo>
                  <a:lnTo>
                    <a:pt x="141" y="148"/>
                  </a:lnTo>
                  <a:lnTo>
                    <a:pt x="143" y="145"/>
                  </a:lnTo>
                  <a:lnTo>
                    <a:pt x="143" y="143"/>
                  </a:lnTo>
                  <a:lnTo>
                    <a:pt x="143" y="142"/>
                  </a:lnTo>
                  <a:lnTo>
                    <a:pt x="143" y="141"/>
                  </a:lnTo>
                  <a:lnTo>
                    <a:pt x="141" y="139"/>
                  </a:lnTo>
                  <a:lnTo>
                    <a:pt x="138" y="139"/>
                  </a:lnTo>
                  <a:lnTo>
                    <a:pt x="131" y="139"/>
                  </a:lnTo>
                  <a:lnTo>
                    <a:pt x="128" y="140"/>
                  </a:lnTo>
                  <a:lnTo>
                    <a:pt x="120" y="141"/>
                  </a:lnTo>
                  <a:lnTo>
                    <a:pt x="119" y="141"/>
                  </a:lnTo>
                  <a:lnTo>
                    <a:pt x="118" y="142"/>
                  </a:lnTo>
                  <a:lnTo>
                    <a:pt x="115" y="141"/>
                  </a:lnTo>
                  <a:lnTo>
                    <a:pt x="113" y="141"/>
                  </a:lnTo>
                  <a:lnTo>
                    <a:pt x="111" y="142"/>
                  </a:lnTo>
                  <a:lnTo>
                    <a:pt x="108" y="143"/>
                  </a:lnTo>
                  <a:lnTo>
                    <a:pt x="107" y="145"/>
                  </a:lnTo>
                  <a:lnTo>
                    <a:pt x="105" y="145"/>
                  </a:lnTo>
                  <a:lnTo>
                    <a:pt x="102" y="146"/>
                  </a:lnTo>
                  <a:lnTo>
                    <a:pt x="100" y="147"/>
                  </a:lnTo>
                  <a:lnTo>
                    <a:pt x="99" y="148"/>
                  </a:lnTo>
                  <a:lnTo>
                    <a:pt x="99" y="149"/>
                  </a:lnTo>
                  <a:lnTo>
                    <a:pt x="96" y="152"/>
                  </a:lnTo>
                  <a:lnTo>
                    <a:pt x="94" y="153"/>
                  </a:lnTo>
                  <a:lnTo>
                    <a:pt x="93" y="152"/>
                  </a:lnTo>
                  <a:lnTo>
                    <a:pt x="91" y="153"/>
                  </a:lnTo>
                  <a:lnTo>
                    <a:pt x="85" y="154"/>
                  </a:lnTo>
                  <a:lnTo>
                    <a:pt x="82" y="154"/>
                  </a:lnTo>
                  <a:lnTo>
                    <a:pt x="78" y="155"/>
                  </a:lnTo>
                  <a:lnTo>
                    <a:pt x="77" y="155"/>
                  </a:lnTo>
                  <a:lnTo>
                    <a:pt x="60" y="161"/>
                  </a:lnTo>
                  <a:lnTo>
                    <a:pt x="58" y="161"/>
                  </a:lnTo>
                  <a:lnTo>
                    <a:pt x="57" y="163"/>
                  </a:lnTo>
                  <a:lnTo>
                    <a:pt x="55" y="163"/>
                  </a:lnTo>
                  <a:lnTo>
                    <a:pt x="52" y="163"/>
                  </a:lnTo>
                  <a:lnTo>
                    <a:pt x="51" y="163"/>
                  </a:lnTo>
                  <a:lnTo>
                    <a:pt x="51" y="164"/>
                  </a:lnTo>
                  <a:lnTo>
                    <a:pt x="49" y="166"/>
                  </a:lnTo>
                  <a:lnTo>
                    <a:pt x="49" y="173"/>
                  </a:lnTo>
                  <a:lnTo>
                    <a:pt x="48" y="176"/>
                  </a:lnTo>
                  <a:lnTo>
                    <a:pt x="47" y="176"/>
                  </a:lnTo>
                  <a:lnTo>
                    <a:pt x="45" y="175"/>
                  </a:lnTo>
                  <a:lnTo>
                    <a:pt x="42" y="175"/>
                  </a:lnTo>
                  <a:lnTo>
                    <a:pt x="39" y="173"/>
                  </a:lnTo>
                  <a:lnTo>
                    <a:pt x="36" y="172"/>
                  </a:lnTo>
                  <a:lnTo>
                    <a:pt x="27" y="169"/>
                  </a:lnTo>
                  <a:lnTo>
                    <a:pt x="22" y="166"/>
                  </a:lnTo>
                  <a:lnTo>
                    <a:pt x="21" y="161"/>
                  </a:lnTo>
                  <a:lnTo>
                    <a:pt x="21" y="160"/>
                  </a:lnTo>
                  <a:lnTo>
                    <a:pt x="21" y="159"/>
                  </a:lnTo>
                  <a:lnTo>
                    <a:pt x="21" y="155"/>
                  </a:lnTo>
                  <a:lnTo>
                    <a:pt x="22" y="154"/>
                  </a:lnTo>
                  <a:lnTo>
                    <a:pt x="23" y="153"/>
                  </a:lnTo>
                  <a:lnTo>
                    <a:pt x="23" y="152"/>
                  </a:lnTo>
                  <a:lnTo>
                    <a:pt x="24" y="149"/>
                  </a:lnTo>
                  <a:lnTo>
                    <a:pt x="24" y="145"/>
                  </a:lnTo>
                  <a:lnTo>
                    <a:pt x="25" y="142"/>
                  </a:lnTo>
                  <a:lnTo>
                    <a:pt x="23" y="140"/>
                  </a:lnTo>
                  <a:lnTo>
                    <a:pt x="22" y="140"/>
                  </a:lnTo>
                  <a:lnTo>
                    <a:pt x="21" y="139"/>
                  </a:lnTo>
                  <a:lnTo>
                    <a:pt x="21" y="136"/>
                  </a:lnTo>
                  <a:lnTo>
                    <a:pt x="22" y="131"/>
                  </a:lnTo>
                  <a:lnTo>
                    <a:pt x="22" y="129"/>
                  </a:lnTo>
                  <a:lnTo>
                    <a:pt x="21" y="125"/>
                  </a:lnTo>
                  <a:lnTo>
                    <a:pt x="19" y="124"/>
                  </a:lnTo>
                  <a:lnTo>
                    <a:pt x="18" y="122"/>
                  </a:lnTo>
                  <a:lnTo>
                    <a:pt x="17" y="119"/>
                  </a:lnTo>
                  <a:lnTo>
                    <a:pt x="16" y="111"/>
                  </a:lnTo>
                  <a:lnTo>
                    <a:pt x="15" y="103"/>
                  </a:lnTo>
                  <a:lnTo>
                    <a:pt x="11" y="93"/>
                  </a:lnTo>
                  <a:lnTo>
                    <a:pt x="9" y="89"/>
                  </a:lnTo>
                  <a:lnTo>
                    <a:pt x="9" y="86"/>
                  </a:lnTo>
                  <a:lnTo>
                    <a:pt x="7" y="80"/>
                  </a:lnTo>
                  <a:lnTo>
                    <a:pt x="7" y="77"/>
                  </a:lnTo>
                  <a:lnTo>
                    <a:pt x="7" y="75"/>
                  </a:lnTo>
                  <a:lnTo>
                    <a:pt x="6" y="73"/>
                  </a:lnTo>
                  <a:lnTo>
                    <a:pt x="6" y="71"/>
                  </a:lnTo>
                  <a:lnTo>
                    <a:pt x="1" y="69"/>
                  </a:lnTo>
                  <a:lnTo>
                    <a:pt x="1" y="68"/>
                  </a:lnTo>
                  <a:lnTo>
                    <a:pt x="0" y="67"/>
                  </a:lnTo>
                  <a:lnTo>
                    <a:pt x="0" y="62"/>
                  </a:lnTo>
                  <a:lnTo>
                    <a:pt x="2" y="53"/>
                  </a:lnTo>
                  <a:lnTo>
                    <a:pt x="2" y="46"/>
                  </a:lnTo>
                  <a:lnTo>
                    <a:pt x="2" y="45"/>
                  </a:lnTo>
                  <a:lnTo>
                    <a:pt x="4" y="36"/>
                  </a:lnTo>
                  <a:lnTo>
                    <a:pt x="4" y="28"/>
                  </a:lnTo>
                  <a:lnTo>
                    <a:pt x="4" y="27"/>
                  </a:lnTo>
                  <a:lnTo>
                    <a:pt x="4" y="24"/>
                  </a:lnTo>
                  <a:lnTo>
                    <a:pt x="4" y="21"/>
                  </a:lnTo>
                  <a:lnTo>
                    <a:pt x="4" y="17"/>
                  </a:lnTo>
                  <a:lnTo>
                    <a:pt x="6" y="15"/>
                  </a:lnTo>
                  <a:lnTo>
                    <a:pt x="9" y="14"/>
                  </a:lnTo>
                  <a:lnTo>
                    <a:pt x="10" y="11"/>
                  </a:lnTo>
                  <a:lnTo>
                    <a:pt x="11" y="10"/>
                  </a:lnTo>
                  <a:lnTo>
                    <a:pt x="10" y="6"/>
                  </a:lnTo>
                  <a:lnTo>
                    <a:pt x="9" y="5"/>
                  </a:lnTo>
                  <a:lnTo>
                    <a:pt x="7" y="5"/>
                  </a:lnTo>
                  <a:lnTo>
                    <a:pt x="4" y="6"/>
                  </a:lnTo>
                  <a:lnTo>
                    <a:pt x="2" y="5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26" name="Freeform 2404">
              <a:extLst>
                <a:ext uri="{FF2B5EF4-FFF2-40B4-BE49-F238E27FC236}">
                  <a16:creationId xmlns:a16="http://schemas.microsoft.com/office/drawing/2014/main" id="{EECD7673-64F7-9BFA-7DE1-29E6C24E42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4" y="1789113"/>
              <a:ext cx="1588" cy="4763"/>
            </a:xfrm>
            <a:custGeom>
              <a:avLst/>
              <a:gdLst>
                <a:gd name="T0" fmla="*/ 1 w 1"/>
                <a:gd name="T1" fmla="*/ 3 h 3"/>
                <a:gd name="T2" fmla="*/ 1 w 1"/>
                <a:gd name="T3" fmla="*/ 1 h 3"/>
                <a:gd name="T4" fmla="*/ 1 w 1"/>
                <a:gd name="T5" fmla="*/ 0 h 3"/>
                <a:gd name="T6" fmla="*/ 0 w 1"/>
                <a:gd name="T7" fmla="*/ 0 h 3"/>
                <a:gd name="T8" fmla="*/ 0 w 1"/>
                <a:gd name="T9" fmla="*/ 1 h 3"/>
                <a:gd name="T10" fmla="*/ 0 w 1"/>
                <a:gd name="T11" fmla="*/ 3 h 3"/>
                <a:gd name="T12" fmla="*/ 1 w 1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3">
                  <a:moveTo>
                    <a:pt x="1" y="3"/>
                  </a:move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27" name="Freeform 2405">
              <a:extLst>
                <a:ext uri="{FF2B5EF4-FFF2-40B4-BE49-F238E27FC236}">
                  <a16:creationId xmlns:a16="http://schemas.microsoft.com/office/drawing/2014/main" id="{63DF18F9-79D3-A2C3-5EA1-508B5A40C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214" y="1720851"/>
              <a:ext cx="55563" cy="57150"/>
            </a:xfrm>
            <a:custGeom>
              <a:avLst/>
              <a:gdLst>
                <a:gd name="T0" fmla="*/ 17 w 35"/>
                <a:gd name="T1" fmla="*/ 36 h 36"/>
                <a:gd name="T2" fmla="*/ 21 w 35"/>
                <a:gd name="T3" fmla="*/ 26 h 36"/>
                <a:gd name="T4" fmla="*/ 23 w 35"/>
                <a:gd name="T5" fmla="*/ 24 h 36"/>
                <a:gd name="T6" fmla="*/ 24 w 35"/>
                <a:gd name="T7" fmla="*/ 23 h 36"/>
                <a:gd name="T8" fmla="*/ 25 w 35"/>
                <a:gd name="T9" fmla="*/ 22 h 36"/>
                <a:gd name="T10" fmla="*/ 25 w 35"/>
                <a:gd name="T11" fmla="*/ 19 h 36"/>
                <a:gd name="T12" fmla="*/ 26 w 35"/>
                <a:gd name="T13" fmla="*/ 17 h 36"/>
                <a:gd name="T14" fmla="*/ 29 w 35"/>
                <a:gd name="T15" fmla="*/ 17 h 36"/>
                <a:gd name="T16" fmla="*/ 29 w 35"/>
                <a:gd name="T17" fmla="*/ 14 h 36"/>
                <a:gd name="T18" fmla="*/ 30 w 35"/>
                <a:gd name="T19" fmla="*/ 13 h 36"/>
                <a:gd name="T20" fmla="*/ 31 w 35"/>
                <a:gd name="T21" fmla="*/ 13 h 36"/>
                <a:gd name="T22" fmla="*/ 35 w 35"/>
                <a:gd name="T23" fmla="*/ 9 h 36"/>
                <a:gd name="T24" fmla="*/ 33 w 35"/>
                <a:gd name="T25" fmla="*/ 8 h 36"/>
                <a:gd name="T26" fmla="*/ 33 w 35"/>
                <a:gd name="T27" fmla="*/ 7 h 36"/>
                <a:gd name="T28" fmla="*/ 32 w 35"/>
                <a:gd name="T29" fmla="*/ 5 h 36"/>
                <a:gd name="T30" fmla="*/ 30 w 35"/>
                <a:gd name="T31" fmla="*/ 5 h 36"/>
                <a:gd name="T32" fmla="*/ 30 w 35"/>
                <a:gd name="T33" fmla="*/ 3 h 36"/>
                <a:gd name="T34" fmla="*/ 29 w 35"/>
                <a:gd name="T35" fmla="*/ 2 h 36"/>
                <a:gd name="T36" fmla="*/ 26 w 35"/>
                <a:gd name="T37" fmla="*/ 1 h 36"/>
                <a:gd name="T38" fmla="*/ 21 w 35"/>
                <a:gd name="T39" fmla="*/ 0 h 36"/>
                <a:gd name="T40" fmla="*/ 18 w 35"/>
                <a:gd name="T41" fmla="*/ 0 h 36"/>
                <a:gd name="T42" fmla="*/ 14 w 35"/>
                <a:gd name="T43" fmla="*/ 0 h 36"/>
                <a:gd name="T44" fmla="*/ 12 w 35"/>
                <a:gd name="T45" fmla="*/ 1 h 36"/>
                <a:gd name="T46" fmla="*/ 12 w 35"/>
                <a:gd name="T47" fmla="*/ 2 h 36"/>
                <a:gd name="T48" fmla="*/ 13 w 35"/>
                <a:gd name="T49" fmla="*/ 5 h 36"/>
                <a:gd name="T50" fmla="*/ 13 w 35"/>
                <a:gd name="T51" fmla="*/ 3 h 36"/>
                <a:gd name="T52" fmla="*/ 13 w 35"/>
                <a:gd name="T53" fmla="*/ 3 h 36"/>
                <a:gd name="T54" fmla="*/ 13 w 35"/>
                <a:gd name="T55" fmla="*/ 5 h 36"/>
                <a:gd name="T56" fmla="*/ 12 w 35"/>
                <a:gd name="T57" fmla="*/ 5 h 36"/>
                <a:gd name="T58" fmla="*/ 12 w 35"/>
                <a:gd name="T59" fmla="*/ 6 h 36"/>
                <a:gd name="T60" fmla="*/ 13 w 35"/>
                <a:gd name="T61" fmla="*/ 7 h 36"/>
                <a:gd name="T62" fmla="*/ 12 w 35"/>
                <a:gd name="T63" fmla="*/ 9 h 36"/>
                <a:gd name="T64" fmla="*/ 8 w 35"/>
                <a:gd name="T65" fmla="*/ 12 h 36"/>
                <a:gd name="T66" fmla="*/ 6 w 35"/>
                <a:gd name="T67" fmla="*/ 14 h 36"/>
                <a:gd name="T68" fmla="*/ 2 w 35"/>
                <a:gd name="T69" fmla="*/ 20 h 36"/>
                <a:gd name="T70" fmla="*/ 0 w 35"/>
                <a:gd name="T71" fmla="*/ 22 h 36"/>
                <a:gd name="T72" fmla="*/ 0 w 35"/>
                <a:gd name="T73" fmla="*/ 23 h 36"/>
                <a:gd name="T74" fmla="*/ 2 w 35"/>
                <a:gd name="T75" fmla="*/ 22 h 36"/>
                <a:gd name="T76" fmla="*/ 2 w 35"/>
                <a:gd name="T77" fmla="*/ 23 h 36"/>
                <a:gd name="T78" fmla="*/ 5 w 35"/>
                <a:gd name="T79" fmla="*/ 24 h 36"/>
                <a:gd name="T80" fmla="*/ 7 w 35"/>
                <a:gd name="T81" fmla="*/ 22 h 36"/>
                <a:gd name="T82" fmla="*/ 11 w 35"/>
                <a:gd name="T83" fmla="*/ 19 h 36"/>
                <a:gd name="T84" fmla="*/ 13 w 35"/>
                <a:gd name="T85" fmla="*/ 20 h 36"/>
                <a:gd name="T86" fmla="*/ 13 w 35"/>
                <a:gd name="T87" fmla="*/ 22 h 36"/>
                <a:gd name="T88" fmla="*/ 13 w 35"/>
                <a:gd name="T89" fmla="*/ 23 h 36"/>
                <a:gd name="T90" fmla="*/ 13 w 35"/>
                <a:gd name="T91" fmla="*/ 24 h 36"/>
                <a:gd name="T92" fmla="*/ 17 w 35"/>
                <a:gd name="T93" fmla="*/ 26 h 36"/>
                <a:gd name="T94" fmla="*/ 18 w 35"/>
                <a:gd name="T95" fmla="*/ 25 h 36"/>
                <a:gd name="T96" fmla="*/ 18 w 35"/>
                <a:gd name="T97" fmla="*/ 26 h 36"/>
                <a:gd name="T98" fmla="*/ 14 w 35"/>
                <a:gd name="T99" fmla="*/ 35 h 36"/>
                <a:gd name="T100" fmla="*/ 17 w 35"/>
                <a:gd name="T101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6">
                  <a:moveTo>
                    <a:pt x="17" y="36"/>
                  </a:moveTo>
                  <a:lnTo>
                    <a:pt x="21" y="26"/>
                  </a:lnTo>
                  <a:lnTo>
                    <a:pt x="23" y="24"/>
                  </a:lnTo>
                  <a:lnTo>
                    <a:pt x="24" y="23"/>
                  </a:lnTo>
                  <a:lnTo>
                    <a:pt x="25" y="22"/>
                  </a:lnTo>
                  <a:lnTo>
                    <a:pt x="25" y="19"/>
                  </a:lnTo>
                  <a:lnTo>
                    <a:pt x="26" y="17"/>
                  </a:lnTo>
                  <a:lnTo>
                    <a:pt x="29" y="17"/>
                  </a:lnTo>
                  <a:lnTo>
                    <a:pt x="29" y="14"/>
                  </a:lnTo>
                  <a:lnTo>
                    <a:pt x="30" y="13"/>
                  </a:lnTo>
                  <a:lnTo>
                    <a:pt x="31" y="13"/>
                  </a:lnTo>
                  <a:lnTo>
                    <a:pt x="35" y="9"/>
                  </a:lnTo>
                  <a:lnTo>
                    <a:pt x="33" y="8"/>
                  </a:lnTo>
                  <a:lnTo>
                    <a:pt x="33" y="7"/>
                  </a:lnTo>
                  <a:lnTo>
                    <a:pt x="32" y="5"/>
                  </a:lnTo>
                  <a:lnTo>
                    <a:pt x="30" y="5"/>
                  </a:lnTo>
                  <a:lnTo>
                    <a:pt x="30" y="3"/>
                  </a:lnTo>
                  <a:lnTo>
                    <a:pt x="29" y="2"/>
                  </a:lnTo>
                  <a:lnTo>
                    <a:pt x="26" y="1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13" y="5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2" y="6"/>
                  </a:lnTo>
                  <a:lnTo>
                    <a:pt x="13" y="7"/>
                  </a:lnTo>
                  <a:lnTo>
                    <a:pt x="12" y="9"/>
                  </a:lnTo>
                  <a:lnTo>
                    <a:pt x="8" y="12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2" y="22"/>
                  </a:lnTo>
                  <a:lnTo>
                    <a:pt x="2" y="23"/>
                  </a:lnTo>
                  <a:lnTo>
                    <a:pt x="5" y="24"/>
                  </a:lnTo>
                  <a:lnTo>
                    <a:pt x="7" y="22"/>
                  </a:lnTo>
                  <a:lnTo>
                    <a:pt x="11" y="19"/>
                  </a:lnTo>
                  <a:lnTo>
                    <a:pt x="13" y="20"/>
                  </a:lnTo>
                  <a:lnTo>
                    <a:pt x="13" y="22"/>
                  </a:lnTo>
                  <a:lnTo>
                    <a:pt x="13" y="23"/>
                  </a:lnTo>
                  <a:lnTo>
                    <a:pt x="13" y="24"/>
                  </a:lnTo>
                  <a:lnTo>
                    <a:pt x="17" y="26"/>
                  </a:lnTo>
                  <a:lnTo>
                    <a:pt x="18" y="25"/>
                  </a:lnTo>
                  <a:lnTo>
                    <a:pt x="18" y="26"/>
                  </a:lnTo>
                  <a:lnTo>
                    <a:pt x="14" y="35"/>
                  </a:lnTo>
                  <a:lnTo>
                    <a:pt x="17" y="3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28" name="Freeform 2406">
              <a:extLst>
                <a:ext uri="{FF2B5EF4-FFF2-40B4-BE49-F238E27FC236}">
                  <a16:creationId xmlns:a16="http://schemas.microsoft.com/office/drawing/2014/main" id="{080A1CD7-4E8D-28DA-8F97-98C706689E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5664" y="1747838"/>
              <a:ext cx="3175" cy="17463"/>
            </a:xfrm>
            <a:custGeom>
              <a:avLst/>
              <a:gdLst>
                <a:gd name="T0" fmla="*/ 1 w 2"/>
                <a:gd name="T1" fmla="*/ 0 h 11"/>
                <a:gd name="T2" fmla="*/ 1 w 2"/>
                <a:gd name="T3" fmla="*/ 1 h 11"/>
                <a:gd name="T4" fmla="*/ 0 w 2"/>
                <a:gd name="T5" fmla="*/ 0 h 11"/>
                <a:gd name="T6" fmla="*/ 1 w 2"/>
                <a:gd name="T7" fmla="*/ 11 h 11"/>
                <a:gd name="T8" fmla="*/ 2 w 2"/>
                <a:gd name="T9" fmla="*/ 11 h 11"/>
                <a:gd name="T10" fmla="*/ 2 w 2"/>
                <a:gd name="T11" fmla="*/ 8 h 11"/>
                <a:gd name="T12" fmla="*/ 2 w 2"/>
                <a:gd name="T13" fmla="*/ 6 h 11"/>
                <a:gd name="T14" fmla="*/ 2 w 2"/>
                <a:gd name="T15" fmla="*/ 3 h 11"/>
                <a:gd name="T16" fmla="*/ 1 w 2"/>
                <a:gd name="T17" fmla="*/ 2 h 11"/>
                <a:gd name="T18" fmla="*/ 1 w 2"/>
                <a:gd name="T1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11">
                  <a:moveTo>
                    <a:pt x="1" y="0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8"/>
                  </a:lnTo>
                  <a:lnTo>
                    <a:pt x="2" y="6"/>
                  </a:lnTo>
                  <a:lnTo>
                    <a:pt x="2" y="3"/>
                  </a:lnTo>
                  <a:lnTo>
                    <a:pt x="1" y="2"/>
                  </a:lnTo>
                  <a:lnTo>
                    <a:pt x="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29" name="Freeform 2407">
              <a:extLst>
                <a:ext uri="{FF2B5EF4-FFF2-40B4-BE49-F238E27FC236}">
                  <a16:creationId xmlns:a16="http://schemas.microsoft.com/office/drawing/2014/main" id="{B7BF1E4D-A423-2DFE-8B11-ECB148B8B2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2714" y="1570038"/>
              <a:ext cx="107950" cy="142875"/>
            </a:xfrm>
            <a:custGeom>
              <a:avLst/>
              <a:gdLst>
                <a:gd name="T0" fmla="*/ 68 w 68"/>
                <a:gd name="T1" fmla="*/ 0 h 90"/>
                <a:gd name="T2" fmla="*/ 59 w 68"/>
                <a:gd name="T3" fmla="*/ 11 h 90"/>
                <a:gd name="T4" fmla="*/ 54 w 68"/>
                <a:gd name="T5" fmla="*/ 14 h 90"/>
                <a:gd name="T6" fmla="*/ 42 w 68"/>
                <a:gd name="T7" fmla="*/ 26 h 90"/>
                <a:gd name="T8" fmla="*/ 32 w 68"/>
                <a:gd name="T9" fmla="*/ 36 h 90"/>
                <a:gd name="T10" fmla="*/ 26 w 68"/>
                <a:gd name="T11" fmla="*/ 44 h 90"/>
                <a:gd name="T12" fmla="*/ 17 w 68"/>
                <a:gd name="T13" fmla="*/ 55 h 90"/>
                <a:gd name="T14" fmla="*/ 11 w 68"/>
                <a:gd name="T15" fmla="*/ 65 h 90"/>
                <a:gd name="T16" fmla="*/ 7 w 68"/>
                <a:gd name="T17" fmla="*/ 76 h 90"/>
                <a:gd name="T18" fmla="*/ 1 w 68"/>
                <a:gd name="T19" fmla="*/ 82 h 90"/>
                <a:gd name="T20" fmla="*/ 1 w 68"/>
                <a:gd name="T21" fmla="*/ 83 h 90"/>
                <a:gd name="T22" fmla="*/ 1 w 68"/>
                <a:gd name="T23" fmla="*/ 85 h 90"/>
                <a:gd name="T24" fmla="*/ 0 w 68"/>
                <a:gd name="T2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8" h="90">
                  <a:moveTo>
                    <a:pt x="68" y="0"/>
                  </a:moveTo>
                  <a:lnTo>
                    <a:pt x="59" y="11"/>
                  </a:lnTo>
                  <a:lnTo>
                    <a:pt x="54" y="14"/>
                  </a:lnTo>
                  <a:lnTo>
                    <a:pt x="42" y="26"/>
                  </a:lnTo>
                  <a:lnTo>
                    <a:pt x="32" y="36"/>
                  </a:lnTo>
                  <a:lnTo>
                    <a:pt x="26" y="44"/>
                  </a:lnTo>
                  <a:lnTo>
                    <a:pt x="17" y="55"/>
                  </a:lnTo>
                  <a:lnTo>
                    <a:pt x="11" y="65"/>
                  </a:lnTo>
                  <a:lnTo>
                    <a:pt x="7" y="76"/>
                  </a:lnTo>
                  <a:lnTo>
                    <a:pt x="1" y="82"/>
                  </a:lnTo>
                  <a:lnTo>
                    <a:pt x="1" y="83"/>
                  </a:lnTo>
                  <a:lnTo>
                    <a:pt x="1" y="85"/>
                  </a:lnTo>
                  <a:lnTo>
                    <a:pt x="0" y="9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30" name="Freeform 2408">
              <a:extLst>
                <a:ext uri="{FF2B5EF4-FFF2-40B4-BE49-F238E27FC236}">
                  <a16:creationId xmlns:a16="http://schemas.microsoft.com/office/drawing/2014/main" id="{1941AE85-8ABA-FE5E-8F83-27C6998D0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2714" y="1703388"/>
              <a:ext cx="7938" cy="9525"/>
            </a:xfrm>
            <a:custGeom>
              <a:avLst/>
              <a:gdLst>
                <a:gd name="T0" fmla="*/ 0 w 5"/>
                <a:gd name="T1" fmla="*/ 6 h 6"/>
                <a:gd name="T2" fmla="*/ 3 w 5"/>
                <a:gd name="T3" fmla="*/ 6 h 6"/>
                <a:gd name="T4" fmla="*/ 3 w 5"/>
                <a:gd name="T5" fmla="*/ 5 h 6"/>
                <a:gd name="T6" fmla="*/ 5 w 5"/>
                <a:gd name="T7" fmla="*/ 1 h 6"/>
                <a:gd name="T8" fmla="*/ 3 w 5"/>
                <a:gd name="T9" fmla="*/ 0 h 6"/>
                <a:gd name="T10" fmla="*/ 2 w 5"/>
                <a:gd name="T11" fmla="*/ 1 h 6"/>
                <a:gd name="T12" fmla="*/ 2 w 5"/>
                <a:gd name="T13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6">
                  <a:moveTo>
                    <a:pt x="0" y="6"/>
                  </a:moveTo>
                  <a:lnTo>
                    <a:pt x="3" y="6"/>
                  </a:lnTo>
                  <a:lnTo>
                    <a:pt x="3" y="5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2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31" name="Freeform 2409">
              <a:extLst>
                <a:ext uri="{FF2B5EF4-FFF2-40B4-BE49-F238E27FC236}">
                  <a16:creationId xmlns:a16="http://schemas.microsoft.com/office/drawing/2014/main" id="{01E288A2-B34B-7A96-AC23-EB0882B0A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6639" y="1720851"/>
              <a:ext cx="36513" cy="30163"/>
            </a:xfrm>
            <a:custGeom>
              <a:avLst/>
              <a:gdLst>
                <a:gd name="T0" fmla="*/ 5 w 23"/>
                <a:gd name="T1" fmla="*/ 19 h 19"/>
                <a:gd name="T2" fmla="*/ 3 w 23"/>
                <a:gd name="T3" fmla="*/ 18 h 19"/>
                <a:gd name="T4" fmla="*/ 0 w 23"/>
                <a:gd name="T5" fmla="*/ 15 h 19"/>
                <a:gd name="T6" fmla="*/ 3 w 23"/>
                <a:gd name="T7" fmla="*/ 14 h 19"/>
                <a:gd name="T8" fmla="*/ 4 w 23"/>
                <a:gd name="T9" fmla="*/ 14 h 19"/>
                <a:gd name="T10" fmla="*/ 6 w 23"/>
                <a:gd name="T11" fmla="*/ 13 h 19"/>
                <a:gd name="T12" fmla="*/ 10 w 23"/>
                <a:gd name="T13" fmla="*/ 13 h 19"/>
                <a:gd name="T14" fmla="*/ 11 w 23"/>
                <a:gd name="T15" fmla="*/ 13 h 19"/>
                <a:gd name="T16" fmla="*/ 13 w 23"/>
                <a:gd name="T17" fmla="*/ 12 h 19"/>
                <a:gd name="T18" fmla="*/ 15 w 23"/>
                <a:gd name="T19" fmla="*/ 11 h 19"/>
                <a:gd name="T20" fmla="*/ 17 w 23"/>
                <a:gd name="T21" fmla="*/ 8 h 19"/>
                <a:gd name="T22" fmla="*/ 18 w 23"/>
                <a:gd name="T23" fmla="*/ 7 h 19"/>
                <a:gd name="T24" fmla="*/ 18 w 23"/>
                <a:gd name="T25" fmla="*/ 5 h 19"/>
                <a:gd name="T26" fmla="*/ 19 w 23"/>
                <a:gd name="T27" fmla="*/ 2 h 19"/>
                <a:gd name="T28" fmla="*/ 21 w 23"/>
                <a:gd name="T29" fmla="*/ 1 h 19"/>
                <a:gd name="T30" fmla="*/ 22 w 23"/>
                <a:gd name="T31" fmla="*/ 0 h 19"/>
                <a:gd name="T32" fmla="*/ 23 w 23"/>
                <a:gd name="T33" fmla="*/ 1 h 19"/>
                <a:gd name="T34" fmla="*/ 22 w 23"/>
                <a:gd name="T35" fmla="*/ 2 h 19"/>
                <a:gd name="T36" fmla="*/ 22 w 23"/>
                <a:gd name="T37" fmla="*/ 5 h 19"/>
                <a:gd name="T38" fmla="*/ 18 w 23"/>
                <a:gd name="T39" fmla="*/ 11 h 19"/>
                <a:gd name="T40" fmla="*/ 16 w 23"/>
                <a:gd name="T41" fmla="*/ 13 h 19"/>
                <a:gd name="T42" fmla="*/ 13 w 23"/>
                <a:gd name="T43" fmla="*/ 14 h 19"/>
                <a:gd name="T44" fmla="*/ 12 w 23"/>
                <a:gd name="T45" fmla="*/ 15 h 19"/>
                <a:gd name="T46" fmla="*/ 10 w 23"/>
                <a:gd name="T47" fmla="*/ 17 h 19"/>
                <a:gd name="T48" fmla="*/ 9 w 23"/>
                <a:gd name="T49" fmla="*/ 17 h 19"/>
                <a:gd name="T50" fmla="*/ 6 w 23"/>
                <a:gd name="T51" fmla="*/ 18 h 19"/>
                <a:gd name="T52" fmla="*/ 5 w 23"/>
                <a:gd name="T5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3" h="19">
                  <a:moveTo>
                    <a:pt x="5" y="19"/>
                  </a:moveTo>
                  <a:lnTo>
                    <a:pt x="3" y="18"/>
                  </a:lnTo>
                  <a:lnTo>
                    <a:pt x="0" y="15"/>
                  </a:lnTo>
                  <a:lnTo>
                    <a:pt x="3" y="14"/>
                  </a:lnTo>
                  <a:lnTo>
                    <a:pt x="4" y="14"/>
                  </a:lnTo>
                  <a:lnTo>
                    <a:pt x="6" y="13"/>
                  </a:lnTo>
                  <a:lnTo>
                    <a:pt x="10" y="13"/>
                  </a:lnTo>
                  <a:lnTo>
                    <a:pt x="11" y="13"/>
                  </a:lnTo>
                  <a:lnTo>
                    <a:pt x="13" y="12"/>
                  </a:lnTo>
                  <a:lnTo>
                    <a:pt x="15" y="11"/>
                  </a:lnTo>
                  <a:lnTo>
                    <a:pt x="17" y="8"/>
                  </a:lnTo>
                  <a:lnTo>
                    <a:pt x="18" y="7"/>
                  </a:lnTo>
                  <a:lnTo>
                    <a:pt x="18" y="5"/>
                  </a:lnTo>
                  <a:lnTo>
                    <a:pt x="19" y="2"/>
                  </a:lnTo>
                  <a:lnTo>
                    <a:pt x="21" y="1"/>
                  </a:lnTo>
                  <a:lnTo>
                    <a:pt x="22" y="0"/>
                  </a:lnTo>
                  <a:lnTo>
                    <a:pt x="23" y="1"/>
                  </a:lnTo>
                  <a:lnTo>
                    <a:pt x="22" y="2"/>
                  </a:lnTo>
                  <a:lnTo>
                    <a:pt x="22" y="5"/>
                  </a:lnTo>
                  <a:lnTo>
                    <a:pt x="18" y="11"/>
                  </a:lnTo>
                  <a:lnTo>
                    <a:pt x="16" y="13"/>
                  </a:lnTo>
                  <a:lnTo>
                    <a:pt x="13" y="14"/>
                  </a:lnTo>
                  <a:lnTo>
                    <a:pt x="12" y="15"/>
                  </a:lnTo>
                  <a:lnTo>
                    <a:pt x="10" y="17"/>
                  </a:lnTo>
                  <a:lnTo>
                    <a:pt x="9" y="17"/>
                  </a:lnTo>
                  <a:lnTo>
                    <a:pt x="6" y="18"/>
                  </a:lnTo>
                  <a:lnTo>
                    <a:pt x="5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32" name="Freeform 2410">
              <a:extLst>
                <a:ext uri="{FF2B5EF4-FFF2-40B4-BE49-F238E27FC236}">
                  <a16:creationId xmlns:a16="http://schemas.microsoft.com/office/drawing/2014/main" id="{174836F9-9510-4955-A232-AAD61A5376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3939" y="1744663"/>
              <a:ext cx="19050" cy="12700"/>
            </a:xfrm>
            <a:custGeom>
              <a:avLst/>
              <a:gdLst>
                <a:gd name="T0" fmla="*/ 5 w 12"/>
                <a:gd name="T1" fmla="*/ 8 h 8"/>
                <a:gd name="T2" fmla="*/ 3 w 12"/>
                <a:gd name="T3" fmla="*/ 8 h 8"/>
                <a:gd name="T4" fmla="*/ 2 w 12"/>
                <a:gd name="T5" fmla="*/ 8 h 8"/>
                <a:gd name="T6" fmla="*/ 1 w 12"/>
                <a:gd name="T7" fmla="*/ 8 h 8"/>
                <a:gd name="T8" fmla="*/ 1 w 12"/>
                <a:gd name="T9" fmla="*/ 8 h 8"/>
                <a:gd name="T10" fmla="*/ 0 w 12"/>
                <a:gd name="T11" fmla="*/ 7 h 8"/>
                <a:gd name="T12" fmla="*/ 1 w 12"/>
                <a:gd name="T13" fmla="*/ 5 h 8"/>
                <a:gd name="T14" fmla="*/ 1 w 12"/>
                <a:gd name="T15" fmla="*/ 4 h 8"/>
                <a:gd name="T16" fmla="*/ 3 w 12"/>
                <a:gd name="T17" fmla="*/ 3 h 8"/>
                <a:gd name="T18" fmla="*/ 7 w 12"/>
                <a:gd name="T19" fmla="*/ 0 h 8"/>
                <a:gd name="T20" fmla="*/ 12 w 12"/>
                <a:gd name="T21" fmla="*/ 4 h 8"/>
                <a:gd name="T22" fmla="*/ 8 w 12"/>
                <a:gd name="T23" fmla="*/ 5 h 8"/>
                <a:gd name="T24" fmla="*/ 5 w 12"/>
                <a:gd name="T2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" h="8">
                  <a:moveTo>
                    <a:pt x="5" y="8"/>
                  </a:moveTo>
                  <a:lnTo>
                    <a:pt x="3" y="8"/>
                  </a:lnTo>
                  <a:lnTo>
                    <a:pt x="2" y="8"/>
                  </a:lnTo>
                  <a:lnTo>
                    <a:pt x="1" y="8"/>
                  </a:lnTo>
                  <a:lnTo>
                    <a:pt x="1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1" y="4"/>
                  </a:lnTo>
                  <a:lnTo>
                    <a:pt x="3" y="3"/>
                  </a:lnTo>
                  <a:lnTo>
                    <a:pt x="7" y="0"/>
                  </a:lnTo>
                  <a:lnTo>
                    <a:pt x="12" y="4"/>
                  </a:lnTo>
                  <a:lnTo>
                    <a:pt x="8" y="5"/>
                  </a:lnTo>
                  <a:lnTo>
                    <a:pt x="5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33" name="Freeform 2411">
              <a:extLst>
                <a:ext uri="{FF2B5EF4-FFF2-40B4-BE49-F238E27FC236}">
                  <a16:creationId xmlns:a16="http://schemas.microsoft.com/office/drawing/2014/main" id="{4EEDC788-76A3-4716-58A3-C26AA5F83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2101" y="1549401"/>
              <a:ext cx="261938" cy="317500"/>
            </a:xfrm>
            <a:custGeom>
              <a:avLst/>
              <a:gdLst>
                <a:gd name="T0" fmla="*/ 158 w 165"/>
                <a:gd name="T1" fmla="*/ 3 h 200"/>
                <a:gd name="T2" fmla="*/ 146 w 165"/>
                <a:gd name="T3" fmla="*/ 14 h 200"/>
                <a:gd name="T4" fmla="*/ 139 w 165"/>
                <a:gd name="T5" fmla="*/ 26 h 200"/>
                <a:gd name="T6" fmla="*/ 134 w 165"/>
                <a:gd name="T7" fmla="*/ 36 h 200"/>
                <a:gd name="T8" fmla="*/ 128 w 165"/>
                <a:gd name="T9" fmla="*/ 47 h 200"/>
                <a:gd name="T10" fmla="*/ 121 w 165"/>
                <a:gd name="T11" fmla="*/ 60 h 200"/>
                <a:gd name="T12" fmla="*/ 118 w 165"/>
                <a:gd name="T13" fmla="*/ 63 h 200"/>
                <a:gd name="T14" fmla="*/ 122 w 165"/>
                <a:gd name="T15" fmla="*/ 61 h 200"/>
                <a:gd name="T16" fmla="*/ 131 w 165"/>
                <a:gd name="T17" fmla="*/ 49 h 200"/>
                <a:gd name="T18" fmla="*/ 136 w 165"/>
                <a:gd name="T19" fmla="*/ 42 h 200"/>
                <a:gd name="T20" fmla="*/ 137 w 165"/>
                <a:gd name="T21" fmla="*/ 42 h 200"/>
                <a:gd name="T22" fmla="*/ 136 w 165"/>
                <a:gd name="T23" fmla="*/ 47 h 200"/>
                <a:gd name="T24" fmla="*/ 128 w 165"/>
                <a:gd name="T25" fmla="*/ 59 h 200"/>
                <a:gd name="T26" fmla="*/ 128 w 165"/>
                <a:gd name="T27" fmla="*/ 62 h 200"/>
                <a:gd name="T28" fmla="*/ 135 w 165"/>
                <a:gd name="T29" fmla="*/ 71 h 200"/>
                <a:gd name="T30" fmla="*/ 142 w 165"/>
                <a:gd name="T31" fmla="*/ 79 h 200"/>
                <a:gd name="T32" fmla="*/ 145 w 165"/>
                <a:gd name="T33" fmla="*/ 84 h 200"/>
                <a:gd name="T34" fmla="*/ 149 w 165"/>
                <a:gd name="T35" fmla="*/ 87 h 200"/>
                <a:gd name="T36" fmla="*/ 155 w 165"/>
                <a:gd name="T37" fmla="*/ 92 h 200"/>
                <a:gd name="T38" fmla="*/ 159 w 165"/>
                <a:gd name="T39" fmla="*/ 98 h 200"/>
                <a:gd name="T40" fmla="*/ 163 w 165"/>
                <a:gd name="T41" fmla="*/ 109 h 200"/>
                <a:gd name="T42" fmla="*/ 161 w 165"/>
                <a:gd name="T43" fmla="*/ 110 h 200"/>
                <a:gd name="T44" fmla="*/ 159 w 165"/>
                <a:gd name="T45" fmla="*/ 103 h 200"/>
                <a:gd name="T46" fmla="*/ 155 w 165"/>
                <a:gd name="T47" fmla="*/ 95 h 200"/>
                <a:gd name="T48" fmla="*/ 152 w 165"/>
                <a:gd name="T49" fmla="*/ 91 h 200"/>
                <a:gd name="T50" fmla="*/ 147 w 165"/>
                <a:gd name="T51" fmla="*/ 87 h 200"/>
                <a:gd name="T52" fmla="*/ 143 w 165"/>
                <a:gd name="T53" fmla="*/ 84 h 200"/>
                <a:gd name="T54" fmla="*/ 141 w 165"/>
                <a:gd name="T55" fmla="*/ 78 h 200"/>
                <a:gd name="T56" fmla="*/ 137 w 165"/>
                <a:gd name="T57" fmla="*/ 75 h 200"/>
                <a:gd name="T58" fmla="*/ 133 w 165"/>
                <a:gd name="T59" fmla="*/ 71 h 200"/>
                <a:gd name="T60" fmla="*/ 127 w 165"/>
                <a:gd name="T61" fmla="*/ 63 h 200"/>
                <a:gd name="T62" fmla="*/ 118 w 165"/>
                <a:gd name="T63" fmla="*/ 65 h 200"/>
                <a:gd name="T64" fmla="*/ 110 w 165"/>
                <a:gd name="T65" fmla="*/ 72 h 200"/>
                <a:gd name="T66" fmla="*/ 104 w 165"/>
                <a:gd name="T67" fmla="*/ 75 h 200"/>
                <a:gd name="T68" fmla="*/ 99 w 165"/>
                <a:gd name="T69" fmla="*/ 78 h 200"/>
                <a:gd name="T70" fmla="*/ 89 w 165"/>
                <a:gd name="T71" fmla="*/ 79 h 200"/>
                <a:gd name="T72" fmla="*/ 65 w 165"/>
                <a:gd name="T73" fmla="*/ 80 h 200"/>
                <a:gd name="T74" fmla="*/ 50 w 165"/>
                <a:gd name="T75" fmla="*/ 81 h 200"/>
                <a:gd name="T76" fmla="*/ 42 w 165"/>
                <a:gd name="T77" fmla="*/ 83 h 200"/>
                <a:gd name="T78" fmla="*/ 30 w 165"/>
                <a:gd name="T79" fmla="*/ 86 h 200"/>
                <a:gd name="T80" fmla="*/ 22 w 165"/>
                <a:gd name="T81" fmla="*/ 92 h 200"/>
                <a:gd name="T82" fmla="*/ 12 w 165"/>
                <a:gd name="T83" fmla="*/ 103 h 200"/>
                <a:gd name="T84" fmla="*/ 6 w 165"/>
                <a:gd name="T85" fmla="*/ 115 h 200"/>
                <a:gd name="T86" fmla="*/ 3 w 165"/>
                <a:gd name="T87" fmla="*/ 125 h 200"/>
                <a:gd name="T88" fmla="*/ 0 w 165"/>
                <a:gd name="T89" fmla="*/ 137 h 200"/>
                <a:gd name="T90" fmla="*/ 0 w 165"/>
                <a:gd name="T91" fmla="*/ 150 h 200"/>
                <a:gd name="T92" fmla="*/ 3 w 165"/>
                <a:gd name="T93" fmla="*/ 161 h 200"/>
                <a:gd name="T94" fmla="*/ 9 w 165"/>
                <a:gd name="T95" fmla="*/ 173 h 200"/>
                <a:gd name="T96" fmla="*/ 14 w 165"/>
                <a:gd name="T97" fmla="*/ 181 h 200"/>
                <a:gd name="T98" fmla="*/ 20 w 165"/>
                <a:gd name="T99" fmla="*/ 193 h 200"/>
                <a:gd name="T100" fmla="*/ 26 w 165"/>
                <a:gd name="T101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65" h="200">
                  <a:moveTo>
                    <a:pt x="165" y="0"/>
                  </a:moveTo>
                  <a:lnTo>
                    <a:pt x="161" y="2"/>
                  </a:lnTo>
                  <a:lnTo>
                    <a:pt x="158" y="3"/>
                  </a:lnTo>
                  <a:lnTo>
                    <a:pt x="153" y="7"/>
                  </a:lnTo>
                  <a:lnTo>
                    <a:pt x="148" y="11"/>
                  </a:lnTo>
                  <a:lnTo>
                    <a:pt x="146" y="14"/>
                  </a:lnTo>
                  <a:lnTo>
                    <a:pt x="143" y="19"/>
                  </a:lnTo>
                  <a:lnTo>
                    <a:pt x="141" y="23"/>
                  </a:lnTo>
                  <a:lnTo>
                    <a:pt x="139" y="26"/>
                  </a:lnTo>
                  <a:lnTo>
                    <a:pt x="137" y="30"/>
                  </a:lnTo>
                  <a:lnTo>
                    <a:pt x="135" y="35"/>
                  </a:lnTo>
                  <a:lnTo>
                    <a:pt x="134" y="36"/>
                  </a:lnTo>
                  <a:lnTo>
                    <a:pt x="131" y="41"/>
                  </a:lnTo>
                  <a:lnTo>
                    <a:pt x="129" y="43"/>
                  </a:lnTo>
                  <a:lnTo>
                    <a:pt x="128" y="47"/>
                  </a:lnTo>
                  <a:lnTo>
                    <a:pt x="125" y="53"/>
                  </a:lnTo>
                  <a:lnTo>
                    <a:pt x="123" y="56"/>
                  </a:lnTo>
                  <a:lnTo>
                    <a:pt x="121" y="60"/>
                  </a:lnTo>
                  <a:lnTo>
                    <a:pt x="119" y="62"/>
                  </a:lnTo>
                  <a:lnTo>
                    <a:pt x="118" y="63"/>
                  </a:lnTo>
                  <a:lnTo>
                    <a:pt x="118" y="63"/>
                  </a:lnTo>
                  <a:lnTo>
                    <a:pt x="119" y="63"/>
                  </a:lnTo>
                  <a:lnTo>
                    <a:pt x="121" y="63"/>
                  </a:lnTo>
                  <a:lnTo>
                    <a:pt x="122" y="61"/>
                  </a:lnTo>
                  <a:lnTo>
                    <a:pt x="125" y="59"/>
                  </a:lnTo>
                  <a:lnTo>
                    <a:pt x="128" y="55"/>
                  </a:lnTo>
                  <a:lnTo>
                    <a:pt x="131" y="49"/>
                  </a:lnTo>
                  <a:lnTo>
                    <a:pt x="133" y="47"/>
                  </a:lnTo>
                  <a:lnTo>
                    <a:pt x="134" y="44"/>
                  </a:lnTo>
                  <a:lnTo>
                    <a:pt x="136" y="42"/>
                  </a:lnTo>
                  <a:lnTo>
                    <a:pt x="136" y="41"/>
                  </a:lnTo>
                  <a:lnTo>
                    <a:pt x="137" y="41"/>
                  </a:lnTo>
                  <a:lnTo>
                    <a:pt x="137" y="42"/>
                  </a:lnTo>
                  <a:lnTo>
                    <a:pt x="137" y="43"/>
                  </a:lnTo>
                  <a:lnTo>
                    <a:pt x="137" y="44"/>
                  </a:lnTo>
                  <a:lnTo>
                    <a:pt x="136" y="47"/>
                  </a:lnTo>
                  <a:lnTo>
                    <a:pt x="134" y="49"/>
                  </a:lnTo>
                  <a:lnTo>
                    <a:pt x="130" y="56"/>
                  </a:lnTo>
                  <a:lnTo>
                    <a:pt x="128" y="59"/>
                  </a:lnTo>
                  <a:lnTo>
                    <a:pt x="127" y="61"/>
                  </a:lnTo>
                  <a:lnTo>
                    <a:pt x="127" y="62"/>
                  </a:lnTo>
                  <a:lnTo>
                    <a:pt x="128" y="62"/>
                  </a:lnTo>
                  <a:lnTo>
                    <a:pt x="129" y="63"/>
                  </a:lnTo>
                  <a:lnTo>
                    <a:pt x="133" y="67"/>
                  </a:lnTo>
                  <a:lnTo>
                    <a:pt x="135" y="71"/>
                  </a:lnTo>
                  <a:lnTo>
                    <a:pt x="139" y="74"/>
                  </a:lnTo>
                  <a:lnTo>
                    <a:pt x="141" y="77"/>
                  </a:lnTo>
                  <a:lnTo>
                    <a:pt x="142" y="79"/>
                  </a:lnTo>
                  <a:lnTo>
                    <a:pt x="143" y="80"/>
                  </a:lnTo>
                  <a:lnTo>
                    <a:pt x="143" y="81"/>
                  </a:lnTo>
                  <a:lnTo>
                    <a:pt x="145" y="84"/>
                  </a:lnTo>
                  <a:lnTo>
                    <a:pt x="146" y="85"/>
                  </a:lnTo>
                  <a:lnTo>
                    <a:pt x="148" y="86"/>
                  </a:lnTo>
                  <a:lnTo>
                    <a:pt x="149" y="87"/>
                  </a:lnTo>
                  <a:lnTo>
                    <a:pt x="151" y="89"/>
                  </a:lnTo>
                  <a:lnTo>
                    <a:pt x="153" y="90"/>
                  </a:lnTo>
                  <a:lnTo>
                    <a:pt x="155" y="92"/>
                  </a:lnTo>
                  <a:lnTo>
                    <a:pt x="157" y="92"/>
                  </a:lnTo>
                  <a:lnTo>
                    <a:pt x="158" y="95"/>
                  </a:lnTo>
                  <a:lnTo>
                    <a:pt x="159" y="98"/>
                  </a:lnTo>
                  <a:lnTo>
                    <a:pt x="160" y="103"/>
                  </a:lnTo>
                  <a:lnTo>
                    <a:pt x="161" y="108"/>
                  </a:lnTo>
                  <a:lnTo>
                    <a:pt x="163" y="109"/>
                  </a:lnTo>
                  <a:lnTo>
                    <a:pt x="163" y="111"/>
                  </a:lnTo>
                  <a:lnTo>
                    <a:pt x="161" y="111"/>
                  </a:lnTo>
                  <a:lnTo>
                    <a:pt x="161" y="110"/>
                  </a:lnTo>
                  <a:lnTo>
                    <a:pt x="160" y="109"/>
                  </a:lnTo>
                  <a:lnTo>
                    <a:pt x="160" y="108"/>
                  </a:lnTo>
                  <a:lnTo>
                    <a:pt x="159" y="103"/>
                  </a:lnTo>
                  <a:lnTo>
                    <a:pt x="159" y="101"/>
                  </a:lnTo>
                  <a:lnTo>
                    <a:pt x="158" y="98"/>
                  </a:lnTo>
                  <a:lnTo>
                    <a:pt x="155" y="95"/>
                  </a:lnTo>
                  <a:lnTo>
                    <a:pt x="155" y="92"/>
                  </a:lnTo>
                  <a:lnTo>
                    <a:pt x="153" y="91"/>
                  </a:lnTo>
                  <a:lnTo>
                    <a:pt x="152" y="91"/>
                  </a:lnTo>
                  <a:lnTo>
                    <a:pt x="149" y="90"/>
                  </a:lnTo>
                  <a:lnTo>
                    <a:pt x="148" y="89"/>
                  </a:lnTo>
                  <a:lnTo>
                    <a:pt x="147" y="87"/>
                  </a:lnTo>
                  <a:lnTo>
                    <a:pt x="146" y="86"/>
                  </a:lnTo>
                  <a:lnTo>
                    <a:pt x="143" y="85"/>
                  </a:lnTo>
                  <a:lnTo>
                    <a:pt x="143" y="84"/>
                  </a:lnTo>
                  <a:lnTo>
                    <a:pt x="142" y="81"/>
                  </a:lnTo>
                  <a:lnTo>
                    <a:pt x="141" y="80"/>
                  </a:lnTo>
                  <a:lnTo>
                    <a:pt x="141" y="78"/>
                  </a:lnTo>
                  <a:lnTo>
                    <a:pt x="140" y="77"/>
                  </a:lnTo>
                  <a:lnTo>
                    <a:pt x="139" y="75"/>
                  </a:lnTo>
                  <a:lnTo>
                    <a:pt x="137" y="75"/>
                  </a:lnTo>
                  <a:lnTo>
                    <a:pt x="135" y="74"/>
                  </a:lnTo>
                  <a:lnTo>
                    <a:pt x="134" y="72"/>
                  </a:lnTo>
                  <a:lnTo>
                    <a:pt x="133" y="71"/>
                  </a:lnTo>
                  <a:lnTo>
                    <a:pt x="130" y="67"/>
                  </a:lnTo>
                  <a:lnTo>
                    <a:pt x="129" y="65"/>
                  </a:lnTo>
                  <a:lnTo>
                    <a:pt x="127" y="63"/>
                  </a:lnTo>
                  <a:lnTo>
                    <a:pt x="124" y="63"/>
                  </a:lnTo>
                  <a:lnTo>
                    <a:pt x="122" y="63"/>
                  </a:lnTo>
                  <a:lnTo>
                    <a:pt x="118" y="65"/>
                  </a:lnTo>
                  <a:lnTo>
                    <a:pt x="115" y="67"/>
                  </a:lnTo>
                  <a:lnTo>
                    <a:pt x="113" y="69"/>
                  </a:lnTo>
                  <a:lnTo>
                    <a:pt x="110" y="72"/>
                  </a:lnTo>
                  <a:lnTo>
                    <a:pt x="107" y="73"/>
                  </a:lnTo>
                  <a:lnTo>
                    <a:pt x="105" y="74"/>
                  </a:lnTo>
                  <a:lnTo>
                    <a:pt x="104" y="75"/>
                  </a:lnTo>
                  <a:lnTo>
                    <a:pt x="101" y="75"/>
                  </a:lnTo>
                  <a:lnTo>
                    <a:pt x="100" y="77"/>
                  </a:lnTo>
                  <a:lnTo>
                    <a:pt x="99" y="78"/>
                  </a:lnTo>
                  <a:lnTo>
                    <a:pt x="95" y="79"/>
                  </a:lnTo>
                  <a:lnTo>
                    <a:pt x="92" y="79"/>
                  </a:lnTo>
                  <a:lnTo>
                    <a:pt x="89" y="79"/>
                  </a:lnTo>
                  <a:lnTo>
                    <a:pt x="83" y="79"/>
                  </a:lnTo>
                  <a:lnTo>
                    <a:pt x="74" y="80"/>
                  </a:lnTo>
                  <a:lnTo>
                    <a:pt x="65" y="80"/>
                  </a:lnTo>
                  <a:lnTo>
                    <a:pt x="59" y="80"/>
                  </a:lnTo>
                  <a:lnTo>
                    <a:pt x="53" y="81"/>
                  </a:lnTo>
                  <a:lnTo>
                    <a:pt x="50" y="81"/>
                  </a:lnTo>
                  <a:lnTo>
                    <a:pt x="47" y="81"/>
                  </a:lnTo>
                  <a:lnTo>
                    <a:pt x="45" y="81"/>
                  </a:lnTo>
                  <a:lnTo>
                    <a:pt x="42" y="83"/>
                  </a:lnTo>
                  <a:lnTo>
                    <a:pt x="41" y="83"/>
                  </a:lnTo>
                  <a:lnTo>
                    <a:pt x="35" y="85"/>
                  </a:lnTo>
                  <a:lnTo>
                    <a:pt x="30" y="86"/>
                  </a:lnTo>
                  <a:lnTo>
                    <a:pt x="28" y="89"/>
                  </a:lnTo>
                  <a:lnTo>
                    <a:pt x="26" y="90"/>
                  </a:lnTo>
                  <a:lnTo>
                    <a:pt x="22" y="92"/>
                  </a:lnTo>
                  <a:lnTo>
                    <a:pt x="18" y="96"/>
                  </a:lnTo>
                  <a:lnTo>
                    <a:pt x="15" y="101"/>
                  </a:lnTo>
                  <a:lnTo>
                    <a:pt x="12" y="103"/>
                  </a:lnTo>
                  <a:lnTo>
                    <a:pt x="10" y="108"/>
                  </a:lnTo>
                  <a:lnTo>
                    <a:pt x="8" y="110"/>
                  </a:lnTo>
                  <a:lnTo>
                    <a:pt x="6" y="115"/>
                  </a:lnTo>
                  <a:lnTo>
                    <a:pt x="4" y="120"/>
                  </a:lnTo>
                  <a:lnTo>
                    <a:pt x="3" y="121"/>
                  </a:lnTo>
                  <a:lnTo>
                    <a:pt x="3" y="125"/>
                  </a:lnTo>
                  <a:lnTo>
                    <a:pt x="2" y="130"/>
                  </a:lnTo>
                  <a:lnTo>
                    <a:pt x="2" y="133"/>
                  </a:lnTo>
                  <a:lnTo>
                    <a:pt x="0" y="137"/>
                  </a:lnTo>
                  <a:lnTo>
                    <a:pt x="0" y="140"/>
                  </a:lnTo>
                  <a:lnTo>
                    <a:pt x="0" y="145"/>
                  </a:lnTo>
                  <a:lnTo>
                    <a:pt x="0" y="150"/>
                  </a:lnTo>
                  <a:lnTo>
                    <a:pt x="2" y="154"/>
                  </a:lnTo>
                  <a:lnTo>
                    <a:pt x="2" y="157"/>
                  </a:lnTo>
                  <a:lnTo>
                    <a:pt x="3" y="161"/>
                  </a:lnTo>
                  <a:lnTo>
                    <a:pt x="4" y="164"/>
                  </a:lnTo>
                  <a:lnTo>
                    <a:pt x="6" y="169"/>
                  </a:lnTo>
                  <a:lnTo>
                    <a:pt x="9" y="173"/>
                  </a:lnTo>
                  <a:lnTo>
                    <a:pt x="10" y="176"/>
                  </a:lnTo>
                  <a:lnTo>
                    <a:pt x="12" y="179"/>
                  </a:lnTo>
                  <a:lnTo>
                    <a:pt x="14" y="181"/>
                  </a:lnTo>
                  <a:lnTo>
                    <a:pt x="16" y="186"/>
                  </a:lnTo>
                  <a:lnTo>
                    <a:pt x="17" y="191"/>
                  </a:lnTo>
                  <a:lnTo>
                    <a:pt x="20" y="193"/>
                  </a:lnTo>
                  <a:lnTo>
                    <a:pt x="22" y="197"/>
                  </a:lnTo>
                  <a:lnTo>
                    <a:pt x="24" y="199"/>
                  </a:lnTo>
                  <a:lnTo>
                    <a:pt x="26" y="20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34" name="Freeform 2412">
              <a:extLst>
                <a:ext uri="{FF2B5EF4-FFF2-40B4-BE49-F238E27FC236}">
                  <a16:creationId xmlns:a16="http://schemas.microsoft.com/office/drawing/2014/main" id="{095A9F61-83AE-611E-6415-3DBAEB284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126" y="2065338"/>
              <a:ext cx="9525" cy="14288"/>
            </a:xfrm>
            <a:custGeom>
              <a:avLst/>
              <a:gdLst>
                <a:gd name="T0" fmla="*/ 5 w 6"/>
                <a:gd name="T1" fmla="*/ 9 h 9"/>
                <a:gd name="T2" fmla="*/ 6 w 6"/>
                <a:gd name="T3" fmla="*/ 8 h 9"/>
                <a:gd name="T4" fmla="*/ 5 w 6"/>
                <a:gd name="T5" fmla="*/ 6 h 9"/>
                <a:gd name="T6" fmla="*/ 3 w 6"/>
                <a:gd name="T7" fmla="*/ 2 h 9"/>
                <a:gd name="T8" fmla="*/ 2 w 6"/>
                <a:gd name="T9" fmla="*/ 0 h 9"/>
                <a:gd name="T10" fmla="*/ 2 w 6"/>
                <a:gd name="T11" fmla="*/ 2 h 9"/>
                <a:gd name="T12" fmla="*/ 0 w 6"/>
                <a:gd name="T13" fmla="*/ 3 h 9"/>
                <a:gd name="T14" fmla="*/ 0 w 6"/>
                <a:gd name="T15" fmla="*/ 4 h 9"/>
                <a:gd name="T16" fmla="*/ 0 w 6"/>
                <a:gd name="T17" fmla="*/ 5 h 9"/>
                <a:gd name="T18" fmla="*/ 3 w 6"/>
                <a:gd name="T19" fmla="*/ 9 h 9"/>
                <a:gd name="T20" fmla="*/ 4 w 6"/>
                <a:gd name="T21" fmla="*/ 9 h 9"/>
                <a:gd name="T22" fmla="*/ 5 w 6"/>
                <a:gd name="T2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" h="9">
                  <a:moveTo>
                    <a:pt x="5" y="9"/>
                  </a:moveTo>
                  <a:lnTo>
                    <a:pt x="6" y="8"/>
                  </a:lnTo>
                  <a:lnTo>
                    <a:pt x="5" y="6"/>
                  </a:lnTo>
                  <a:lnTo>
                    <a:pt x="3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3" y="9"/>
                  </a:lnTo>
                  <a:lnTo>
                    <a:pt x="4" y="9"/>
                  </a:lnTo>
                  <a:lnTo>
                    <a:pt x="5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35" name="Freeform 2413">
              <a:extLst>
                <a:ext uri="{FF2B5EF4-FFF2-40B4-BE49-F238E27FC236}">
                  <a16:creationId xmlns:a16="http://schemas.microsoft.com/office/drawing/2014/main" id="{EDDE8D8E-55D2-3565-8D1C-1718D1B9E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301" y="1646238"/>
              <a:ext cx="39688" cy="58738"/>
            </a:xfrm>
            <a:custGeom>
              <a:avLst/>
              <a:gdLst>
                <a:gd name="T0" fmla="*/ 1 w 25"/>
                <a:gd name="T1" fmla="*/ 37 h 37"/>
                <a:gd name="T2" fmla="*/ 0 w 25"/>
                <a:gd name="T3" fmla="*/ 36 h 37"/>
                <a:gd name="T4" fmla="*/ 0 w 25"/>
                <a:gd name="T5" fmla="*/ 34 h 37"/>
                <a:gd name="T6" fmla="*/ 6 w 25"/>
                <a:gd name="T7" fmla="*/ 26 h 37"/>
                <a:gd name="T8" fmla="*/ 10 w 25"/>
                <a:gd name="T9" fmla="*/ 18 h 37"/>
                <a:gd name="T10" fmla="*/ 12 w 25"/>
                <a:gd name="T11" fmla="*/ 16 h 37"/>
                <a:gd name="T12" fmla="*/ 14 w 25"/>
                <a:gd name="T13" fmla="*/ 14 h 37"/>
                <a:gd name="T14" fmla="*/ 18 w 25"/>
                <a:gd name="T15" fmla="*/ 6 h 37"/>
                <a:gd name="T16" fmla="*/ 25 w 25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37">
                  <a:moveTo>
                    <a:pt x="1" y="37"/>
                  </a:moveTo>
                  <a:lnTo>
                    <a:pt x="0" y="36"/>
                  </a:lnTo>
                  <a:lnTo>
                    <a:pt x="0" y="34"/>
                  </a:lnTo>
                  <a:lnTo>
                    <a:pt x="6" y="26"/>
                  </a:lnTo>
                  <a:lnTo>
                    <a:pt x="10" y="18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8" y="6"/>
                  </a:lnTo>
                  <a:lnTo>
                    <a:pt x="25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36" name="Freeform 2414">
              <a:extLst>
                <a:ext uri="{FF2B5EF4-FFF2-40B4-BE49-F238E27FC236}">
                  <a16:creationId xmlns:a16="http://schemas.microsoft.com/office/drawing/2014/main" id="{7045386A-F5D8-E983-D828-4A63839991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3001" y="1482726"/>
              <a:ext cx="198438" cy="390525"/>
            </a:xfrm>
            <a:custGeom>
              <a:avLst/>
              <a:gdLst>
                <a:gd name="T0" fmla="*/ 19 w 125"/>
                <a:gd name="T1" fmla="*/ 3 h 246"/>
                <a:gd name="T2" fmla="*/ 10 w 125"/>
                <a:gd name="T3" fmla="*/ 1 h 246"/>
                <a:gd name="T4" fmla="*/ 1 w 125"/>
                <a:gd name="T5" fmla="*/ 4 h 246"/>
                <a:gd name="T6" fmla="*/ 0 w 125"/>
                <a:gd name="T7" fmla="*/ 12 h 246"/>
                <a:gd name="T8" fmla="*/ 11 w 125"/>
                <a:gd name="T9" fmla="*/ 19 h 246"/>
                <a:gd name="T10" fmla="*/ 22 w 125"/>
                <a:gd name="T11" fmla="*/ 30 h 246"/>
                <a:gd name="T12" fmla="*/ 18 w 125"/>
                <a:gd name="T13" fmla="*/ 37 h 246"/>
                <a:gd name="T14" fmla="*/ 23 w 125"/>
                <a:gd name="T15" fmla="*/ 41 h 246"/>
                <a:gd name="T16" fmla="*/ 29 w 125"/>
                <a:gd name="T17" fmla="*/ 39 h 246"/>
                <a:gd name="T18" fmla="*/ 29 w 125"/>
                <a:gd name="T19" fmla="*/ 48 h 246"/>
                <a:gd name="T20" fmla="*/ 37 w 125"/>
                <a:gd name="T21" fmla="*/ 48 h 246"/>
                <a:gd name="T22" fmla="*/ 38 w 125"/>
                <a:gd name="T23" fmla="*/ 53 h 246"/>
                <a:gd name="T24" fmla="*/ 40 w 125"/>
                <a:gd name="T25" fmla="*/ 63 h 246"/>
                <a:gd name="T26" fmla="*/ 47 w 125"/>
                <a:gd name="T27" fmla="*/ 71 h 246"/>
                <a:gd name="T28" fmla="*/ 56 w 125"/>
                <a:gd name="T29" fmla="*/ 78 h 246"/>
                <a:gd name="T30" fmla="*/ 78 w 125"/>
                <a:gd name="T31" fmla="*/ 92 h 246"/>
                <a:gd name="T32" fmla="*/ 96 w 125"/>
                <a:gd name="T33" fmla="*/ 103 h 246"/>
                <a:gd name="T34" fmla="*/ 109 w 125"/>
                <a:gd name="T35" fmla="*/ 105 h 246"/>
                <a:gd name="T36" fmla="*/ 123 w 125"/>
                <a:gd name="T37" fmla="*/ 113 h 246"/>
                <a:gd name="T38" fmla="*/ 123 w 125"/>
                <a:gd name="T39" fmla="*/ 121 h 246"/>
                <a:gd name="T40" fmla="*/ 119 w 125"/>
                <a:gd name="T41" fmla="*/ 115 h 246"/>
                <a:gd name="T42" fmla="*/ 113 w 125"/>
                <a:gd name="T43" fmla="*/ 109 h 246"/>
                <a:gd name="T44" fmla="*/ 89 w 125"/>
                <a:gd name="T45" fmla="*/ 108 h 246"/>
                <a:gd name="T46" fmla="*/ 68 w 125"/>
                <a:gd name="T47" fmla="*/ 111 h 246"/>
                <a:gd name="T48" fmla="*/ 61 w 125"/>
                <a:gd name="T49" fmla="*/ 105 h 246"/>
                <a:gd name="T50" fmla="*/ 53 w 125"/>
                <a:gd name="T51" fmla="*/ 95 h 246"/>
                <a:gd name="T52" fmla="*/ 46 w 125"/>
                <a:gd name="T53" fmla="*/ 97 h 246"/>
                <a:gd name="T54" fmla="*/ 37 w 125"/>
                <a:gd name="T55" fmla="*/ 101 h 246"/>
                <a:gd name="T56" fmla="*/ 31 w 125"/>
                <a:gd name="T57" fmla="*/ 102 h 246"/>
                <a:gd name="T58" fmla="*/ 31 w 125"/>
                <a:gd name="T59" fmla="*/ 113 h 246"/>
                <a:gd name="T60" fmla="*/ 32 w 125"/>
                <a:gd name="T61" fmla="*/ 121 h 246"/>
                <a:gd name="T62" fmla="*/ 38 w 125"/>
                <a:gd name="T63" fmla="*/ 146 h 246"/>
                <a:gd name="T64" fmla="*/ 38 w 125"/>
                <a:gd name="T65" fmla="*/ 163 h 246"/>
                <a:gd name="T66" fmla="*/ 43 w 125"/>
                <a:gd name="T67" fmla="*/ 170 h 246"/>
                <a:gd name="T68" fmla="*/ 54 w 125"/>
                <a:gd name="T69" fmla="*/ 170 h 246"/>
                <a:gd name="T70" fmla="*/ 65 w 125"/>
                <a:gd name="T71" fmla="*/ 173 h 246"/>
                <a:gd name="T72" fmla="*/ 76 w 125"/>
                <a:gd name="T73" fmla="*/ 181 h 246"/>
                <a:gd name="T74" fmla="*/ 90 w 125"/>
                <a:gd name="T75" fmla="*/ 182 h 246"/>
                <a:gd name="T76" fmla="*/ 90 w 125"/>
                <a:gd name="T77" fmla="*/ 186 h 246"/>
                <a:gd name="T78" fmla="*/ 80 w 125"/>
                <a:gd name="T79" fmla="*/ 192 h 246"/>
                <a:gd name="T80" fmla="*/ 76 w 125"/>
                <a:gd name="T81" fmla="*/ 204 h 246"/>
                <a:gd name="T82" fmla="*/ 70 w 125"/>
                <a:gd name="T83" fmla="*/ 214 h 246"/>
                <a:gd name="T84" fmla="*/ 55 w 125"/>
                <a:gd name="T85" fmla="*/ 220 h 246"/>
                <a:gd name="T86" fmla="*/ 52 w 125"/>
                <a:gd name="T87" fmla="*/ 228 h 246"/>
                <a:gd name="T88" fmla="*/ 50 w 125"/>
                <a:gd name="T89" fmla="*/ 234 h 246"/>
                <a:gd name="T90" fmla="*/ 46 w 125"/>
                <a:gd name="T91" fmla="*/ 230 h 246"/>
                <a:gd name="T92" fmla="*/ 29 w 125"/>
                <a:gd name="T93" fmla="*/ 232 h 246"/>
                <a:gd name="T94" fmla="*/ 19 w 125"/>
                <a:gd name="T95" fmla="*/ 24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5" h="246">
                  <a:moveTo>
                    <a:pt x="22" y="0"/>
                  </a:moveTo>
                  <a:lnTo>
                    <a:pt x="22" y="2"/>
                  </a:lnTo>
                  <a:lnTo>
                    <a:pt x="20" y="2"/>
                  </a:lnTo>
                  <a:lnTo>
                    <a:pt x="19" y="3"/>
                  </a:lnTo>
                  <a:lnTo>
                    <a:pt x="18" y="3"/>
                  </a:lnTo>
                  <a:lnTo>
                    <a:pt x="17" y="3"/>
                  </a:lnTo>
                  <a:lnTo>
                    <a:pt x="14" y="3"/>
                  </a:lnTo>
                  <a:lnTo>
                    <a:pt x="10" y="1"/>
                  </a:lnTo>
                  <a:lnTo>
                    <a:pt x="6" y="1"/>
                  </a:lnTo>
                  <a:lnTo>
                    <a:pt x="4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1" y="13"/>
                  </a:lnTo>
                  <a:lnTo>
                    <a:pt x="2" y="15"/>
                  </a:lnTo>
                  <a:lnTo>
                    <a:pt x="7" y="16"/>
                  </a:lnTo>
                  <a:lnTo>
                    <a:pt x="11" y="19"/>
                  </a:lnTo>
                  <a:lnTo>
                    <a:pt x="14" y="21"/>
                  </a:lnTo>
                  <a:lnTo>
                    <a:pt x="18" y="24"/>
                  </a:lnTo>
                  <a:lnTo>
                    <a:pt x="20" y="27"/>
                  </a:lnTo>
                  <a:lnTo>
                    <a:pt x="22" y="30"/>
                  </a:lnTo>
                  <a:lnTo>
                    <a:pt x="20" y="31"/>
                  </a:lnTo>
                  <a:lnTo>
                    <a:pt x="20" y="33"/>
                  </a:lnTo>
                  <a:lnTo>
                    <a:pt x="18" y="36"/>
                  </a:lnTo>
                  <a:lnTo>
                    <a:pt x="18" y="37"/>
                  </a:lnTo>
                  <a:lnTo>
                    <a:pt x="18" y="39"/>
                  </a:lnTo>
                  <a:lnTo>
                    <a:pt x="19" y="41"/>
                  </a:lnTo>
                  <a:lnTo>
                    <a:pt x="20" y="42"/>
                  </a:lnTo>
                  <a:lnTo>
                    <a:pt x="23" y="41"/>
                  </a:lnTo>
                  <a:lnTo>
                    <a:pt x="25" y="39"/>
                  </a:lnTo>
                  <a:lnTo>
                    <a:pt x="28" y="38"/>
                  </a:lnTo>
                  <a:lnTo>
                    <a:pt x="29" y="38"/>
                  </a:lnTo>
                  <a:lnTo>
                    <a:pt x="29" y="39"/>
                  </a:lnTo>
                  <a:lnTo>
                    <a:pt x="28" y="44"/>
                  </a:lnTo>
                  <a:lnTo>
                    <a:pt x="28" y="47"/>
                  </a:lnTo>
                  <a:lnTo>
                    <a:pt x="28" y="48"/>
                  </a:lnTo>
                  <a:lnTo>
                    <a:pt x="29" y="48"/>
                  </a:lnTo>
                  <a:lnTo>
                    <a:pt x="31" y="48"/>
                  </a:lnTo>
                  <a:lnTo>
                    <a:pt x="34" y="47"/>
                  </a:lnTo>
                  <a:lnTo>
                    <a:pt x="36" y="47"/>
                  </a:lnTo>
                  <a:lnTo>
                    <a:pt x="37" y="48"/>
                  </a:lnTo>
                  <a:lnTo>
                    <a:pt x="38" y="48"/>
                  </a:lnTo>
                  <a:lnTo>
                    <a:pt x="38" y="50"/>
                  </a:lnTo>
                  <a:lnTo>
                    <a:pt x="38" y="51"/>
                  </a:lnTo>
                  <a:lnTo>
                    <a:pt x="38" y="53"/>
                  </a:lnTo>
                  <a:lnTo>
                    <a:pt x="36" y="56"/>
                  </a:lnTo>
                  <a:lnTo>
                    <a:pt x="35" y="59"/>
                  </a:lnTo>
                  <a:lnTo>
                    <a:pt x="37" y="61"/>
                  </a:lnTo>
                  <a:lnTo>
                    <a:pt x="40" y="63"/>
                  </a:lnTo>
                  <a:lnTo>
                    <a:pt x="42" y="65"/>
                  </a:lnTo>
                  <a:lnTo>
                    <a:pt x="43" y="66"/>
                  </a:lnTo>
                  <a:lnTo>
                    <a:pt x="46" y="69"/>
                  </a:lnTo>
                  <a:lnTo>
                    <a:pt x="47" y="71"/>
                  </a:lnTo>
                  <a:lnTo>
                    <a:pt x="49" y="72"/>
                  </a:lnTo>
                  <a:lnTo>
                    <a:pt x="52" y="75"/>
                  </a:lnTo>
                  <a:lnTo>
                    <a:pt x="54" y="77"/>
                  </a:lnTo>
                  <a:lnTo>
                    <a:pt x="56" y="78"/>
                  </a:lnTo>
                  <a:lnTo>
                    <a:pt x="59" y="79"/>
                  </a:lnTo>
                  <a:lnTo>
                    <a:pt x="66" y="84"/>
                  </a:lnTo>
                  <a:lnTo>
                    <a:pt x="73" y="90"/>
                  </a:lnTo>
                  <a:lnTo>
                    <a:pt x="78" y="92"/>
                  </a:lnTo>
                  <a:lnTo>
                    <a:pt x="80" y="95"/>
                  </a:lnTo>
                  <a:lnTo>
                    <a:pt x="86" y="99"/>
                  </a:lnTo>
                  <a:lnTo>
                    <a:pt x="90" y="101"/>
                  </a:lnTo>
                  <a:lnTo>
                    <a:pt x="96" y="103"/>
                  </a:lnTo>
                  <a:lnTo>
                    <a:pt x="97" y="103"/>
                  </a:lnTo>
                  <a:lnTo>
                    <a:pt x="104" y="105"/>
                  </a:lnTo>
                  <a:lnTo>
                    <a:pt x="107" y="105"/>
                  </a:lnTo>
                  <a:lnTo>
                    <a:pt x="109" y="105"/>
                  </a:lnTo>
                  <a:lnTo>
                    <a:pt x="117" y="107"/>
                  </a:lnTo>
                  <a:lnTo>
                    <a:pt x="119" y="108"/>
                  </a:lnTo>
                  <a:lnTo>
                    <a:pt x="121" y="110"/>
                  </a:lnTo>
                  <a:lnTo>
                    <a:pt x="123" y="113"/>
                  </a:lnTo>
                  <a:lnTo>
                    <a:pt x="125" y="117"/>
                  </a:lnTo>
                  <a:lnTo>
                    <a:pt x="124" y="120"/>
                  </a:lnTo>
                  <a:lnTo>
                    <a:pt x="124" y="121"/>
                  </a:lnTo>
                  <a:lnTo>
                    <a:pt x="123" y="121"/>
                  </a:lnTo>
                  <a:lnTo>
                    <a:pt x="121" y="121"/>
                  </a:lnTo>
                  <a:lnTo>
                    <a:pt x="120" y="121"/>
                  </a:lnTo>
                  <a:lnTo>
                    <a:pt x="119" y="119"/>
                  </a:lnTo>
                  <a:lnTo>
                    <a:pt x="119" y="115"/>
                  </a:lnTo>
                  <a:lnTo>
                    <a:pt x="118" y="113"/>
                  </a:lnTo>
                  <a:lnTo>
                    <a:pt x="117" y="111"/>
                  </a:lnTo>
                  <a:lnTo>
                    <a:pt x="114" y="110"/>
                  </a:lnTo>
                  <a:lnTo>
                    <a:pt x="113" y="109"/>
                  </a:lnTo>
                  <a:lnTo>
                    <a:pt x="109" y="109"/>
                  </a:lnTo>
                  <a:lnTo>
                    <a:pt x="95" y="108"/>
                  </a:lnTo>
                  <a:lnTo>
                    <a:pt x="94" y="108"/>
                  </a:lnTo>
                  <a:lnTo>
                    <a:pt x="89" y="108"/>
                  </a:lnTo>
                  <a:lnTo>
                    <a:pt x="79" y="110"/>
                  </a:lnTo>
                  <a:lnTo>
                    <a:pt x="77" y="110"/>
                  </a:lnTo>
                  <a:lnTo>
                    <a:pt x="74" y="111"/>
                  </a:lnTo>
                  <a:lnTo>
                    <a:pt x="68" y="111"/>
                  </a:lnTo>
                  <a:lnTo>
                    <a:pt x="67" y="111"/>
                  </a:lnTo>
                  <a:lnTo>
                    <a:pt x="65" y="109"/>
                  </a:lnTo>
                  <a:lnTo>
                    <a:pt x="62" y="108"/>
                  </a:lnTo>
                  <a:lnTo>
                    <a:pt x="61" y="105"/>
                  </a:lnTo>
                  <a:lnTo>
                    <a:pt x="59" y="101"/>
                  </a:lnTo>
                  <a:lnTo>
                    <a:pt x="58" y="98"/>
                  </a:lnTo>
                  <a:lnTo>
                    <a:pt x="55" y="97"/>
                  </a:lnTo>
                  <a:lnTo>
                    <a:pt x="53" y="95"/>
                  </a:lnTo>
                  <a:lnTo>
                    <a:pt x="50" y="95"/>
                  </a:lnTo>
                  <a:lnTo>
                    <a:pt x="48" y="95"/>
                  </a:lnTo>
                  <a:lnTo>
                    <a:pt x="47" y="95"/>
                  </a:lnTo>
                  <a:lnTo>
                    <a:pt x="46" y="97"/>
                  </a:lnTo>
                  <a:lnTo>
                    <a:pt x="44" y="98"/>
                  </a:lnTo>
                  <a:lnTo>
                    <a:pt x="42" y="99"/>
                  </a:lnTo>
                  <a:lnTo>
                    <a:pt x="40" y="101"/>
                  </a:lnTo>
                  <a:lnTo>
                    <a:pt x="37" y="101"/>
                  </a:lnTo>
                  <a:lnTo>
                    <a:pt x="35" y="99"/>
                  </a:lnTo>
                  <a:lnTo>
                    <a:pt x="32" y="99"/>
                  </a:lnTo>
                  <a:lnTo>
                    <a:pt x="31" y="101"/>
                  </a:lnTo>
                  <a:lnTo>
                    <a:pt x="31" y="102"/>
                  </a:lnTo>
                  <a:lnTo>
                    <a:pt x="31" y="105"/>
                  </a:lnTo>
                  <a:lnTo>
                    <a:pt x="31" y="108"/>
                  </a:lnTo>
                  <a:lnTo>
                    <a:pt x="31" y="110"/>
                  </a:lnTo>
                  <a:lnTo>
                    <a:pt x="31" y="113"/>
                  </a:lnTo>
                  <a:lnTo>
                    <a:pt x="31" y="115"/>
                  </a:lnTo>
                  <a:lnTo>
                    <a:pt x="31" y="116"/>
                  </a:lnTo>
                  <a:lnTo>
                    <a:pt x="31" y="117"/>
                  </a:lnTo>
                  <a:lnTo>
                    <a:pt x="32" y="121"/>
                  </a:lnTo>
                  <a:lnTo>
                    <a:pt x="34" y="123"/>
                  </a:lnTo>
                  <a:lnTo>
                    <a:pt x="35" y="131"/>
                  </a:lnTo>
                  <a:lnTo>
                    <a:pt x="37" y="138"/>
                  </a:lnTo>
                  <a:lnTo>
                    <a:pt x="38" y="146"/>
                  </a:lnTo>
                  <a:lnTo>
                    <a:pt x="40" y="147"/>
                  </a:lnTo>
                  <a:lnTo>
                    <a:pt x="40" y="150"/>
                  </a:lnTo>
                  <a:lnTo>
                    <a:pt x="38" y="161"/>
                  </a:lnTo>
                  <a:lnTo>
                    <a:pt x="38" y="163"/>
                  </a:lnTo>
                  <a:lnTo>
                    <a:pt x="38" y="165"/>
                  </a:lnTo>
                  <a:lnTo>
                    <a:pt x="40" y="167"/>
                  </a:lnTo>
                  <a:lnTo>
                    <a:pt x="41" y="169"/>
                  </a:lnTo>
                  <a:lnTo>
                    <a:pt x="43" y="170"/>
                  </a:lnTo>
                  <a:lnTo>
                    <a:pt x="46" y="172"/>
                  </a:lnTo>
                  <a:lnTo>
                    <a:pt x="48" y="172"/>
                  </a:lnTo>
                  <a:lnTo>
                    <a:pt x="50" y="172"/>
                  </a:lnTo>
                  <a:lnTo>
                    <a:pt x="54" y="170"/>
                  </a:lnTo>
                  <a:lnTo>
                    <a:pt x="58" y="170"/>
                  </a:lnTo>
                  <a:lnTo>
                    <a:pt x="61" y="170"/>
                  </a:lnTo>
                  <a:lnTo>
                    <a:pt x="64" y="172"/>
                  </a:lnTo>
                  <a:lnTo>
                    <a:pt x="65" y="173"/>
                  </a:lnTo>
                  <a:lnTo>
                    <a:pt x="66" y="175"/>
                  </a:lnTo>
                  <a:lnTo>
                    <a:pt x="68" y="176"/>
                  </a:lnTo>
                  <a:lnTo>
                    <a:pt x="71" y="179"/>
                  </a:lnTo>
                  <a:lnTo>
                    <a:pt x="76" y="181"/>
                  </a:lnTo>
                  <a:lnTo>
                    <a:pt x="80" y="181"/>
                  </a:lnTo>
                  <a:lnTo>
                    <a:pt x="86" y="181"/>
                  </a:lnTo>
                  <a:lnTo>
                    <a:pt x="88" y="181"/>
                  </a:lnTo>
                  <a:lnTo>
                    <a:pt x="90" y="182"/>
                  </a:lnTo>
                  <a:lnTo>
                    <a:pt x="90" y="182"/>
                  </a:lnTo>
                  <a:lnTo>
                    <a:pt x="90" y="184"/>
                  </a:lnTo>
                  <a:lnTo>
                    <a:pt x="90" y="185"/>
                  </a:lnTo>
                  <a:lnTo>
                    <a:pt x="90" y="186"/>
                  </a:lnTo>
                  <a:lnTo>
                    <a:pt x="90" y="190"/>
                  </a:lnTo>
                  <a:lnTo>
                    <a:pt x="88" y="191"/>
                  </a:lnTo>
                  <a:lnTo>
                    <a:pt x="83" y="192"/>
                  </a:lnTo>
                  <a:lnTo>
                    <a:pt x="80" y="192"/>
                  </a:lnTo>
                  <a:lnTo>
                    <a:pt x="78" y="194"/>
                  </a:lnTo>
                  <a:lnTo>
                    <a:pt x="77" y="196"/>
                  </a:lnTo>
                  <a:lnTo>
                    <a:pt x="76" y="198"/>
                  </a:lnTo>
                  <a:lnTo>
                    <a:pt x="76" y="204"/>
                  </a:lnTo>
                  <a:lnTo>
                    <a:pt x="73" y="210"/>
                  </a:lnTo>
                  <a:lnTo>
                    <a:pt x="73" y="211"/>
                  </a:lnTo>
                  <a:lnTo>
                    <a:pt x="72" y="212"/>
                  </a:lnTo>
                  <a:lnTo>
                    <a:pt x="70" y="214"/>
                  </a:lnTo>
                  <a:lnTo>
                    <a:pt x="67" y="215"/>
                  </a:lnTo>
                  <a:lnTo>
                    <a:pt x="60" y="216"/>
                  </a:lnTo>
                  <a:lnTo>
                    <a:pt x="58" y="218"/>
                  </a:lnTo>
                  <a:lnTo>
                    <a:pt x="55" y="220"/>
                  </a:lnTo>
                  <a:lnTo>
                    <a:pt x="53" y="222"/>
                  </a:lnTo>
                  <a:lnTo>
                    <a:pt x="52" y="223"/>
                  </a:lnTo>
                  <a:lnTo>
                    <a:pt x="52" y="224"/>
                  </a:lnTo>
                  <a:lnTo>
                    <a:pt x="52" y="228"/>
                  </a:lnTo>
                  <a:lnTo>
                    <a:pt x="53" y="229"/>
                  </a:lnTo>
                  <a:lnTo>
                    <a:pt x="53" y="232"/>
                  </a:lnTo>
                  <a:lnTo>
                    <a:pt x="52" y="233"/>
                  </a:lnTo>
                  <a:lnTo>
                    <a:pt x="50" y="234"/>
                  </a:lnTo>
                  <a:lnTo>
                    <a:pt x="49" y="234"/>
                  </a:lnTo>
                  <a:lnTo>
                    <a:pt x="48" y="233"/>
                  </a:lnTo>
                  <a:lnTo>
                    <a:pt x="47" y="232"/>
                  </a:lnTo>
                  <a:lnTo>
                    <a:pt x="46" y="230"/>
                  </a:lnTo>
                  <a:lnTo>
                    <a:pt x="43" y="229"/>
                  </a:lnTo>
                  <a:lnTo>
                    <a:pt x="41" y="229"/>
                  </a:lnTo>
                  <a:lnTo>
                    <a:pt x="36" y="229"/>
                  </a:lnTo>
                  <a:lnTo>
                    <a:pt x="29" y="232"/>
                  </a:lnTo>
                  <a:lnTo>
                    <a:pt x="26" y="233"/>
                  </a:lnTo>
                  <a:lnTo>
                    <a:pt x="22" y="236"/>
                  </a:lnTo>
                  <a:lnTo>
                    <a:pt x="19" y="239"/>
                  </a:lnTo>
                  <a:lnTo>
                    <a:pt x="19" y="240"/>
                  </a:lnTo>
                  <a:lnTo>
                    <a:pt x="19" y="242"/>
                  </a:lnTo>
                  <a:lnTo>
                    <a:pt x="19" y="244"/>
                  </a:lnTo>
                  <a:lnTo>
                    <a:pt x="20" y="24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37" name="Freeform 2415">
              <a:extLst>
                <a:ext uri="{FF2B5EF4-FFF2-40B4-BE49-F238E27FC236}">
                  <a16:creationId xmlns:a16="http://schemas.microsoft.com/office/drawing/2014/main" id="{634E6222-E048-0671-21CE-BBA0AC92D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351" y="1744663"/>
              <a:ext cx="34925" cy="79375"/>
            </a:xfrm>
            <a:custGeom>
              <a:avLst/>
              <a:gdLst>
                <a:gd name="T0" fmla="*/ 18 w 22"/>
                <a:gd name="T1" fmla="*/ 50 h 50"/>
                <a:gd name="T2" fmla="*/ 20 w 22"/>
                <a:gd name="T3" fmla="*/ 49 h 50"/>
                <a:gd name="T4" fmla="*/ 21 w 22"/>
                <a:gd name="T5" fmla="*/ 49 h 50"/>
                <a:gd name="T6" fmla="*/ 22 w 22"/>
                <a:gd name="T7" fmla="*/ 49 h 50"/>
                <a:gd name="T8" fmla="*/ 22 w 22"/>
                <a:gd name="T9" fmla="*/ 47 h 50"/>
                <a:gd name="T10" fmla="*/ 21 w 22"/>
                <a:gd name="T11" fmla="*/ 45 h 50"/>
                <a:gd name="T12" fmla="*/ 20 w 22"/>
                <a:gd name="T13" fmla="*/ 40 h 50"/>
                <a:gd name="T14" fmla="*/ 18 w 22"/>
                <a:gd name="T15" fmla="*/ 39 h 50"/>
                <a:gd name="T16" fmla="*/ 16 w 22"/>
                <a:gd name="T17" fmla="*/ 39 h 50"/>
                <a:gd name="T18" fmla="*/ 15 w 22"/>
                <a:gd name="T19" fmla="*/ 39 h 50"/>
                <a:gd name="T20" fmla="*/ 14 w 22"/>
                <a:gd name="T21" fmla="*/ 38 h 50"/>
                <a:gd name="T22" fmla="*/ 12 w 22"/>
                <a:gd name="T23" fmla="*/ 31 h 50"/>
                <a:gd name="T24" fmla="*/ 11 w 22"/>
                <a:gd name="T25" fmla="*/ 23 h 50"/>
                <a:gd name="T26" fmla="*/ 9 w 22"/>
                <a:gd name="T27" fmla="*/ 20 h 50"/>
                <a:gd name="T28" fmla="*/ 8 w 22"/>
                <a:gd name="T29" fmla="*/ 16 h 50"/>
                <a:gd name="T30" fmla="*/ 4 w 22"/>
                <a:gd name="T31" fmla="*/ 13 h 50"/>
                <a:gd name="T32" fmla="*/ 3 w 22"/>
                <a:gd name="T33" fmla="*/ 11 h 50"/>
                <a:gd name="T34" fmla="*/ 2 w 22"/>
                <a:gd name="T35" fmla="*/ 3 h 50"/>
                <a:gd name="T36" fmla="*/ 2 w 22"/>
                <a:gd name="T37" fmla="*/ 2 h 50"/>
                <a:gd name="T38" fmla="*/ 2 w 22"/>
                <a:gd name="T39" fmla="*/ 0 h 50"/>
                <a:gd name="T40" fmla="*/ 0 w 22"/>
                <a:gd name="T41" fmla="*/ 2 h 50"/>
                <a:gd name="T42" fmla="*/ 0 w 22"/>
                <a:gd name="T43" fmla="*/ 9 h 50"/>
                <a:gd name="T44" fmla="*/ 2 w 22"/>
                <a:gd name="T45" fmla="*/ 13 h 50"/>
                <a:gd name="T46" fmla="*/ 4 w 22"/>
                <a:gd name="T47" fmla="*/ 15 h 50"/>
                <a:gd name="T48" fmla="*/ 8 w 22"/>
                <a:gd name="T49" fmla="*/ 20 h 50"/>
                <a:gd name="T50" fmla="*/ 9 w 22"/>
                <a:gd name="T51" fmla="*/ 25 h 50"/>
                <a:gd name="T52" fmla="*/ 10 w 22"/>
                <a:gd name="T53" fmla="*/ 29 h 50"/>
                <a:gd name="T54" fmla="*/ 11 w 22"/>
                <a:gd name="T55" fmla="*/ 35 h 50"/>
                <a:gd name="T56" fmla="*/ 11 w 22"/>
                <a:gd name="T57" fmla="*/ 39 h 50"/>
                <a:gd name="T58" fmla="*/ 12 w 22"/>
                <a:gd name="T59" fmla="*/ 41 h 50"/>
                <a:gd name="T60" fmla="*/ 15 w 22"/>
                <a:gd name="T61" fmla="*/ 41 h 50"/>
                <a:gd name="T62" fmla="*/ 17 w 22"/>
                <a:gd name="T63" fmla="*/ 41 h 50"/>
                <a:gd name="T64" fmla="*/ 18 w 22"/>
                <a:gd name="T65" fmla="*/ 44 h 50"/>
                <a:gd name="T66" fmla="*/ 18 w 22"/>
                <a:gd name="T67" fmla="*/ 45 h 50"/>
                <a:gd name="T68" fmla="*/ 17 w 22"/>
                <a:gd name="T69" fmla="*/ 46 h 50"/>
                <a:gd name="T70" fmla="*/ 18 w 22"/>
                <a:gd name="T71" fmla="*/ 49 h 50"/>
                <a:gd name="T72" fmla="*/ 18 w 22"/>
                <a:gd name="T73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" h="50">
                  <a:moveTo>
                    <a:pt x="18" y="50"/>
                  </a:moveTo>
                  <a:lnTo>
                    <a:pt x="20" y="49"/>
                  </a:lnTo>
                  <a:lnTo>
                    <a:pt x="21" y="49"/>
                  </a:lnTo>
                  <a:lnTo>
                    <a:pt x="22" y="49"/>
                  </a:lnTo>
                  <a:lnTo>
                    <a:pt x="22" y="47"/>
                  </a:lnTo>
                  <a:lnTo>
                    <a:pt x="21" y="45"/>
                  </a:lnTo>
                  <a:lnTo>
                    <a:pt x="20" y="40"/>
                  </a:lnTo>
                  <a:lnTo>
                    <a:pt x="18" y="39"/>
                  </a:lnTo>
                  <a:lnTo>
                    <a:pt x="16" y="39"/>
                  </a:lnTo>
                  <a:lnTo>
                    <a:pt x="15" y="39"/>
                  </a:lnTo>
                  <a:lnTo>
                    <a:pt x="14" y="38"/>
                  </a:lnTo>
                  <a:lnTo>
                    <a:pt x="12" y="31"/>
                  </a:lnTo>
                  <a:lnTo>
                    <a:pt x="11" y="23"/>
                  </a:lnTo>
                  <a:lnTo>
                    <a:pt x="9" y="20"/>
                  </a:lnTo>
                  <a:lnTo>
                    <a:pt x="8" y="16"/>
                  </a:lnTo>
                  <a:lnTo>
                    <a:pt x="4" y="13"/>
                  </a:lnTo>
                  <a:lnTo>
                    <a:pt x="3" y="11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9"/>
                  </a:lnTo>
                  <a:lnTo>
                    <a:pt x="2" y="13"/>
                  </a:lnTo>
                  <a:lnTo>
                    <a:pt x="4" y="15"/>
                  </a:lnTo>
                  <a:lnTo>
                    <a:pt x="8" y="20"/>
                  </a:lnTo>
                  <a:lnTo>
                    <a:pt x="9" y="25"/>
                  </a:lnTo>
                  <a:lnTo>
                    <a:pt x="10" y="29"/>
                  </a:lnTo>
                  <a:lnTo>
                    <a:pt x="11" y="35"/>
                  </a:lnTo>
                  <a:lnTo>
                    <a:pt x="11" y="39"/>
                  </a:lnTo>
                  <a:lnTo>
                    <a:pt x="12" y="41"/>
                  </a:lnTo>
                  <a:lnTo>
                    <a:pt x="15" y="41"/>
                  </a:lnTo>
                  <a:lnTo>
                    <a:pt x="17" y="41"/>
                  </a:lnTo>
                  <a:lnTo>
                    <a:pt x="18" y="44"/>
                  </a:lnTo>
                  <a:lnTo>
                    <a:pt x="18" y="45"/>
                  </a:lnTo>
                  <a:lnTo>
                    <a:pt x="17" y="46"/>
                  </a:lnTo>
                  <a:lnTo>
                    <a:pt x="18" y="49"/>
                  </a:lnTo>
                  <a:lnTo>
                    <a:pt x="18" y="5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38" name="Freeform 2416">
              <a:extLst>
                <a:ext uri="{FF2B5EF4-FFF2-40B4-BE49-F238E27FC236}">
                  <a16:creationId xmlns:a16="http://schemas.microsoft.com/office/drawing/2014/main" id="{8297F8DE-336C-04E1-2D8C-2DFC34D166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5201" y="976313"/>
              <a:ext cx="492125" cy="860425"/>
            </a:xfrm>
            <a:custGeom>
              <a:avLst/>
              <a:gdLst>
                <a:gd name="T0" fmla="*/ 120 w 310"/>
                <a:gd name="T1" fmla="*/ 522 h 542"/>
                <a:gd name="T2" fmla="*/ 113 w 310"/>
                <a:gd name="T3" fmla="*/ 512 h 542"/>
                <a:gd name="T4" fmla="*/ 106 w 310"/>
                <a:gd name="T5" fmla="*/ 493 h 542"/>
                <a:gd name="T6" fmla="*/ 90 w 310"/>
                <a:gd name="T7" fmla="*/ 492 h 542"/>
                <a:gd name="T8" fmla="*/ 101 w 310"/>
                <a:gd name="T9" fmla="*/ 486 h 542"/>
                <a:gd name="T10" fmla="*/ 84 w 310"/>
                <a:gd name="T11" fmla="*/ 477 h 542"/>
                <a:gd name="T12" fmla="*/ 82 w 310"/>
                <a:gd name="T13" fmla="*/ 463 h 542"/>
                <a:gd name="T14" fmla="*/ 90 w 310"/>
                <a:gd name="T15" fmla="*/ 440 h 542"/>
                <a:gd name="T16" fmla="*/ 100 w 310"/>
                <a:gd name="T17" fmla="*/ 426 h 542"/>
                <a:gd name="T18" fmla="*/ 87 w 310"/>
                <a:gd name="T19" fmla="*/ 433 h 542"/>
                <a:gd name="T20" fmla="*/ 82 w 310"/>
                <a:gd name="T21" fmla="*/ 424 h 542"/>
                <a:gd name="T22" fmla="*/ 84 w 310"/>
                <a:gd name="T23" fmla="*/ 412 h 542"/>
                <a:gd name="T24" fmla="*/ 72 w 310"/>
                <a:gd name="T25" fmla="*/ 427 h 542"/>
                <a:gd name="T26" fmla="*/ 64 w 310"/>
                <a:gd name="T27" fmla="*/ 452 h 542"/>
                <a:gd name="T28" fmla="*/ 54 w 310"/>
                <a:gd name="T29" fmla="*/ 446 h 542"/>
                <a:gd name="T30" fmla="*/ 43 w 310"/>
                <a:gd name="T31" fmla="*/ 445 h 542"/>
                <a:gd name="T32" fmla="*/ 33 w 310"/>
                <a:gd name="T33" fmla="*/ 442 h 542"/>
                <a:gd name="T34" fmla="*/ 40 w 310"/>
                <a:gd name="T35" fmla="*/ 430 h 542"/>
                <a:gd name="T36" fmla="*/ 30 w 310"/>
                <a:gd name="T37" fmla="*/ 430 h 542"/>
                <a:gd name="T38" fmla="*/ 23 w 310"/>
                <a:gd name="T39" fmla="*/ 434 h 542"/>
                <a:gd name="T40" fmla="*/ 39 w 310"/>
                <a:gd name="T41" fmla="*/ 410 h 542"/>
                <a:gd name="T42" fmla="*/ 61 w 310"/>
                <a:gd name="T43" fmla="*/ 396 h 542"/>
                <a:gd name="T44" fmla="*/ 76 w 310"/>
                <a:gd name="T45" fmla="*/ 388 h 542"/>
                <a:gd name="T46" fmla="*/ 75 w 310"/>
                <a:gd name="T47" fmla="*/ 382 h 542"/>
                <a:gd name="T48" fmla="*/ 87 w 310"/>
                <a:gd name="T49" fmla="*/ 373 h 542"/>
                <a:gd name="T50" fmla="*/ 83 w 310"/>
                <a:gd name="T51" fmla="*/ 369 h 542"/>
                <a:gd name="T52" fmla="*/ 71 w 310"/>
                <a:gd name="T53" fmla="*/ 380 h 542"/>
                <a:gd name="T54" fmla="*/ 55 w 310"/>
                <a:gd name="T55" fmla="*/ 370 h 542"/>
                <a:gd name="T56" fmla="*/ 46 w 310"/>
                <a:gd name="T57" fmla="*/ 368 h 542"/>
                <a:gd name="T58" fmla="*/ 30 w 310"/>
                <a:gd name="T59" fmla="*/ 390 h 542"/>
                <a:gd name="T60" fmla="*/ 24 w 310"/>
                <a:gd name="T61" fmla="*/ 385 h 542"/>
                <a:gd name="T62" fmla="*/ 16 w 310"/>
                <a:gd name="T63" fmla="*/ 388 h 542"/>
                <a:gd name="T64" fmla="*/ 3 w 310"/>
                <a:gd name="T65" fmla="*/ 393 h 542"/>
                <a:gd name="T66" fmla="*/ 9 w 310"/>
                <a:gd name="T67" fmla="*/ 372 h 542"/>
                <a:gd name="T68" fmla="*/ 24 w 310"/>
                <a:gd name="T69" fmla="*/ 363 h 542"/>
                <a:gd name="T70" fmla="*/ 22 w 310"/>
                <a:gd name="T71" fmla="*/ 346 h 542"/>
                <a:gd name="T72" fmla="*/ 29 w 310"/>
                <a:gd name="T73" fmla="*/ 320 h 542"/>
                <a:gd name="T74" fmla="*/ 34 w 310"/>
                <a:gd name="T75" fmla="*/ 296 h 542"/>
                <a:gd name="T76" fmla="*/ 49 w 310"/>
                <a:gd name="T77" fmla="*/ 298 h 542"/>
                <a:gd name="T78" fmla="*/ 63 w 310"/>
                <a:gd name="T79" fmla="*/ 291 h 542"/>
                <a:gd name="T80" fmla="*/ 69 w 310"/>
                <a:gd name="T81" fmla="*/ 284 h 542"/>
                <a:gd name="T82" fmla="*/ 60 w 310"/>
                <a:gd name="T83" fmla="*/ 278 h 542"/>
                <a:gd name="T84" fmla="*/ 45 w 310"/>
                <a:gd name="T85" fmla="*/ 268 h 542"/>
                <a:gd name="T86" fmla="*/ 37 w 310"/>
                <a:gd name="T87" fmla="*/ 257 h 542"/>
                <a:gd name="T88" fmla="*/ 49 w 310"/>
                <a:gd name="T89" fmla="*/ 247 h 542"/>
                <a:gd name="T90" fmla="*/ 64 w 310"/>
                <a:gd name="T91" fmla="*/ 221 h 542"/>
                <a:gd name="T92" fmla="*/ 82 w 310"/>
                <a:gd name="T93" fmla="*/ 208 h 542"/>
                <a:gd name="T94" fmla="*/ 105 w 310"/>
                <a:gd name="T95" fmla="*/ 192 h 542"/>
                <a:gd name="T96" fmla="*/ 117 w 310"/>
                <a:gd name="T97" fmla="*/ 177 h 542"/>
                <a:gd name="T98" fmla="*/ 117 w 310"/>
                <a:gd name="T99" fmla="*/ 155 h 542"/>
                <a:gd name="T100" fmla="*/ 122 w 310"/>
                <a:gd name="T101" fmla="*/ 131 h 542"/>
                <a:gd name="T102" fmla="*/ 144 w 310"/>
                <a:gd name="T103" fmla="*/ 100 h 542"/>
                <a:gd name="T104" fmla="*/ 171 w 310"/>
                <a:gd name="T105" fmla="*/ 78 h 542"/>
                <a:gd name="T106" fmla="*/ 190 w 310"/>
                <a:gd name="T107" fmla="*/ 55 h 542"/>
                <a:gd name="T108" fmla="*/ 204 w 310"/>
                <a:gd name="T109" fmla="*/ 35 h 542"/>
                <a:gd name="T110" fmla="*/ 221 w 310"/>
                <a:gd name="T111" fmla="*/ 21 h 542"/>
                <a:gd name="T112" fmla="*/ 238 w 310"/>
                <a:gd name="T113" fmla="*/ 10 h 542"/>
                <a:gd name="T114" fmla="*/ 253 w 310"/>
                <a:gd name="T115" fmla="*/ 4 h 542"/>
                <a:gd name="T116" fmla="*/ 272 w 310"/>
                <a:gd name="T117" fmla="*/ 10 h 542"/>
                <a:gd name="T118" fmla="*/ 286 w 310"/>
                <a:gd name="T119" fmla="*/ 5 h 542"/>
                <a:gd name="T120" fmla="*/ 307 w 310"/>
                <a:gd name="T121" fmla="*/ 1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0" h="542">
                  <a:moveTo>
                    <a:pt x="111" y="542"/>
                  </a:moveTo>
                  <a:lnTo>
                    <a:pt x="112" y="541"/>
                  </a:lnTo>
                  <a:lnTo>
                    <a:pt x="113" y="541"/>
                  </a:lnTo>
                  <a:lnTo>
                    <a:pt x="118" y="529"/>
                  </a:lnTo>
                  <a:lnTo>
                    <a:pt x="118" y="527"/>
                  </a:lnTo>
                  <a:lnTo>
                    <a:pt x="120" y="522"/>
                  </a:lnTo>
                  <a:lnTo>
                    <a:pt x="120" y="519"/>
                  </a:lnTo>
                  <a:lnTo>
                    <a:pt x="119" y="517"/>
                  </a:lnTo>
                  <a:lnTo>
                    <a:pt x="117" y="516"/>
                  </a:lnTo>
                  <a:lnTo>
                    <a:pt x="116" y="515"/>
                  </a:lnTo>
                  <a:lnTo>
                    <a:pt x="114" y="513"/>
                  </a:lnTo>
                  <a:lnTo>
                    <a:pt x="113" y="512"/>
                  </a:lnTo>
                  <a:lnTo>
                    <a:pt x="111" y="511"/>
                  </a:lnTo>
                  <a:lnTo>
                    <a:pt x="108" y="505"/>
                  </a:lnTo>
                  <a:lnTo>
                    <a:pt x="108" y="503"/>
                  </a:lnTo>
                  <a:lnTo>
                    <a:pt x="108" y="497"/>
                  </a:lnTo>
                  <a:lnTo>
                    <a:pt x="107" y="494"/>
                  </a:lnTo>
                  <a:lnTo>
                    <a:pt x="106" y="493"/>
                  </a:lnTo>
                  <a:lnTo>
                    <a:pt x="105" y="493"/>
                  </a:lnTo>
                  <a:lnTo>
                    <a:pt x="102" y="492"/>
                  </a:lnTo>
                  <a:lnTo>
                    <a:pt x="100" y="492"/>
                  </a:lnTo>
                  <a:lnTo>
                    <a:pt x="93" y="493"/>
                  </a:lnTo>
                  <a:lnTo>
                    <a:pt x="91" y="493"/>
                  </a:lnTo>
                  <a:lnTo>
                    <a:pt x="90" y="492"/>
                  </a:lnTo>
                  <a:lnTo>
                    <a:pt x="91" y="489"/>
                  </a:lnTo>
                  <a:lnTo>
                    <a:pt x="93" y="489"/>
                  </a:lnTo>
                  <a:lnTo>
                    <a:pt x="95" y="488"/>
                  </a:lnTo>
                  <a:lnTo>
                    <a:pt x="99" y="488"/>
                  </a:lnTo>
                  <a:lnTo>
                    <a:pt x="100" y="487"/>
                  </a:lnTo>
                  <a:lnTo>
                    <a:pt x="101" y="486"/>
                  </a:lnTo>
                  <a:lnTo>
                    <a:pt x="101" y="484"/>
                  </a:lnTo>
                  <a:lnTo>
                    <a:pt x="101" y="483"/>
                  </a:lnTo>
                  <a:lnTo>
                    <a:pt x="99" y="482"/>
                  </a:lnTo>
                  <a:lnTo>
                    <a:pt x="97" y="481"/>
                  </a:lnTo>
                  <a:lnTo>
                    <a:pt x="85" y="478"/>
                  </a:lnTo>
                  <a:lnTo>
                    <a:pt x="84" y="477"/>
                  </a:lnTo>
                  <a:lnTo>
                    <a:pt x="82" y="476"/>
                  </a:lnTo>
                  <a:lnTo>
                    <a:pt x="81" y="475"/>
                  </a:lnTo>
                  <a:lnTo>
                    <a:pt x="79" y="472"/>
                  </a:lnTo>
                  <a:lnTo>
                    <a:pt x="79" y="470"/>
                  </a:lnTo>
                  <a:lnTo>
                    <a:pt x="79" y="469"/>
                  </a:lnTo>
                  <a:lnTo>
                    <a:pt x="82" y="463"/>
                  </a:lnTo>
                  <a:lnTo>
                    <a:pt x="83" y="456"/>
                  </a:lnTo>
                  <a:lnTo>
                    <a:pt x="85" y="450"/>
                  </a:lnTo>
                  <a:lnTo>
                    <a:pt x="85" y="448"/>
                  </a:lnTo>
                  <a:lnTo>
                    <a:pt x="85" y="445"/>
                  </a:lnTo>
                  <a:lnTo>
                    <a:pt x="89" y="441"/>
                  </a:lnTo>
                  <a:lnTo>
                    <a:pt x="90" y="440"/>
                  </a:lnTo>
                  <a:lnTo>
                    <a:pt x="95" y="438"/>
                  </a:lnTo>
                  <a:lnTo>
                    <a:pt x="99" y="433"/>
                  </a:lnTo>
                  <a:lnTo>
                    <a:pt x="101" y="430"/>
                  </a:lnTo>
                  <a:lnTo>
                    <a:pt x="101" y="429"/>
                  </a:lnTo>
                  <a:lnTo>
                    <a:pt x="101" y="427"/>
                  </a:lnTo>
                  <a:lnTo>
                    <a:pt x="100" y="426"/>
                  </a:lnTo>
                  <a:lnTo>
                    <a:pt x="99" y="426"/>
                  </a:lnTo>
                  <a:lnTo>
                    <a:pt x="97" y="426"/>
                  </a:lnTo>
                  <a:lnTo>
                    <a:pt x="95" y="427"/>
                  </a:lnTo>
                  <a:lnTo>
                    <a:pt x="91" y="429"/>
                  </a:lnTo>
                  <a:lnTo>
                    <a:pt x="89" y="433"/>
                  </a:lnTo>
                  <a:lnTo>
                    <a:pt x="87" y="433"/>
                  </a:lnTo>
                  <a:lnTo>
                    <a:pt x="84" y="434"/>
                  </a:lnTo>
                  <a:lnTo>
                    <a:pt x="83" y="433"/>
                  </a:lnTo>
                  <a:lnTo>
                    <a:pt x="82" y="433"/>
                  </a:lnTo>
                  <a:lnTo>
                    <a:pt x="82" y="432"/>
                  </a:lnTo>
                  <a:lnTo>
                    <a:pt x="81" y="429"/>
                  </a:lnTo>
                  <a:lnTo>
                    <a:pt x="82" y="424"/>
                  </a:lnTo>
                  <a:lnTo>
                    <a:pt x="84" y="420"/>
                  </a:lnTo>
                  <a:lnTo>
                    <a:pt x="85" y="417"/>
                  </a:lnTo>
                  <a:lnTo>
                    <a:pt x="85" y="416"/>
                  </a:lnTo>
                  <a:lnTo>
                    <a:pt x="87" y="415"/>
                  </a:lnTo>
                  <a:lnTo>
                    <a:pt x="85" y="412"/>
                  </a:lnTo>
                  <a:lnTo>
                    <a:pt x="84" y="412"/>
                  </a:lnTo>
                  <a:lnTo>
                    <a:pt x="83" y="414"/>
                  </a:lnTo>
                  <a:lnTo>
                    <a:pt x="81" y="415"/>
                  </a:lnTo>
                  <a:lnTo>
                    <a:pt x="76" y="420"/>
                  </a:lnTo>
                  <a:lnTo>
                    <a:pt x="76" y="421"/>
                  </a:lnTo>
                  <a:lnTo>
                    <a:pt x="75" y="423"/>
                  </a:lnTo>
                  <a:lnTo>
                    <a:pt x="72" y="427"/>
                  </a:lnTo>
                  <a:lnTo>
                    <a:pt x="72" y="429"/>
                  </a:lnTo>
                  <a:lnTo>
                    <a:pt x="72" y="436"/>
                  </a:lnTo>
                  <a:lnTo>
                    <a:pt x="72" y="441"/>
                  </a:lnTo>
                  <a:lnTo>
                    <a:pt x="69" y="448"/>
                  </a:lnTo>
                  <a:lnTo>
                    <a:pt x="66" y="451"/>
                  </a:lnTo>
                  <a:lnTo>
                    <a:pt x="64" y="452"/>
                  </a:lnTo>
                  <a:lnTo>
                    <a:pt x="61" y="452"/>
                  </a:lnTo>
                  <a:lnTo>
                    <a:pt x="60" y="451"/>
                  </a:lnTo>
                  <a:lnTo>
                    <a:pt x="60" y="450"/>
                  </a:lnTo>
                  <a:lnTo>
                    <a:pt x="60" y="448"/>
                  </a:lnTo>
                  <a:lnTo>
                    <a:pt x="58" y="447"/>
                  </a:lnTo>
                  <a:lnTo>
                    <a:pt x="54" y="446"/>
                  </a:lnTo>
                  <a:lnTo>
                    <a:pt x="52" y="445"/>
                  </a:lnTo>
                  <a:lnTo>
                    <a:pt x="49" y="445"/>
                  </a:lnTo>
                  <a:lnTo>
                    <a:pt x="48" y="445"/>
                  </a:lnTo>
                  <a:lnTo>
                    <a:pt x="47" y="446"/>
                  </a:lnTo>
                  <a:lnTo>
                    <a:pt x="45" y="446"/>
                  </a:lnTo>
                  <a:lnTo>
                    <a:pt x="43" y="445"/>
                  </a:lnTo>
                  <a:lnTo>
                    <a:pt x="40" y="446"/>
                  </a:lnTo>
                  <a:lnTo>
                    <a:pt x="37" y="446"/>
                  </a:lnTo>
                  <a:lnTo>
                    <a:pt x="35" y="446"/>
                  </a:lnTo>
                  <a:lnTo>
                    <a:pt x="33" y="445"/>
                  </a:lnTo>
                  <a:lnTo>
                    <a:pt x="33" y="444"/>
                  </a:lnTo>
                  <a:lnTo>
                    <a:pt x="33" y="442"/>
                  </a:lnTo>
                  <a:lnTo>
                    <a:pt x="33" y="441"/>
                  </a:lnTo>
                  <a:lnTo>
                    <a:pt x="34" y="439"/>
                  </a:lnTo>
                  <a:lnTo>
                    <a:pt x="36" y="436"/>
                  </a:lnTo>
                  <a:lnTo>
                    <a:pt x="37" y="434"/>
                  </a:lnTo>
                  <a:lnTo>
                    <a:pt x="39" y="433"/>
                  </a:lnTo>
                  <a:lnTo>
                    <a:pt x="40" y="430"/>
                  </a:lnTo>
                  <a:lnTo>
                    <a:pt x="40" y="429"/>
                  </a:lnTo>
                  <a:lnTo>
                    <a:pt x="40" y="428"/>
                  </a:lnTo>
                  <a:lnTo>
                    <a:pt x="39" y="427"/>
                  </a:lnTo>
                  <a:lnTo>
                    <a:pt x="37" y="427"/>
                  </a:lnTo>
                  <a:lnTo>
                    <a:pt x="34" y="427"/>
                  </a:lnTo>
                  <a:lnTo>
                    <a:pt x="30" y="430"/>
                  </a:lnTo>
                  <a:lnTo>
                    <a:pt x="28" y="434"/>
                  </a:lnTo>
                  <a:lnTo>
                    <a:pt x="25" y="436"/>
                  </a:lnTo>
                  <a:lnTo>
                    <a:pt x="24" y="436"/>
                  </a:lnTo>
                  <a:lnTo>
                    <a:pt x="23" y="436"/>
                  </a:lnTo>
                  <a:lnTo>
                    <a:pt x="23" y="435"/>
                  </a:lnTo>
                  <a:lnTo>
                    <a:pt x="23" y="434"/>
                  </a:lnTo>
                  <a:lnTo>
                    <a:pt x="24" y="430"/>
                  </a:lnTo>
                  <a:lnTo>
                    <a:pt x="28" y="427"/>
                  </a:lnTo>
                  <a:lnTo>
                    <a:pt x="28" y="424"/>
                  </a:lnTo>
                  <a:lnTo>
                    <a:pt x="33" y="416"/>
                  </a:lnTo>
                  <a:lnTo>
                    <a:pt x="35" y="414"/>
                  </a:lnTo>
                  <a:lnTo>
                    <a:pt x="39" y="410"/>
                  </a:lnTo>
                  <a:lnTo>
                    <a:pt x="40" y="408"/>
                  </a:lnTo>
                  <a:lnTo>
                    <a:pt x="42" y="404"/>
                  </a:lnTo>
                  <a:lnTo>
                    <a:pt x="46" y="402"/>
                  </a:lnTo>
                  <a:lnTo>
                    <a:pt x="48" y="399"/>
                  </a:lnTo>
                  <a:lnTo>
                    <a:pt x="57" y="397"/>
                  </a:lnTo>
                  <a:lnTo>
                    <a:pt x="61" y="396"/>
                  </a:lnTo>
                  <a:lnTo>
                    <a:pt x="67" y="396"/>
                  </a:lnTo>
                  <a:lnTo>
                    <a:pt x="71" y="396"/>
                  </a:lnTo>
                  <a:lnTo>
                    <a:pt x="73" y="394"/>
                  </a:lnTo>
                  <a:lnTo>
                    <a:pt x="76" y="391"/>
                  </a:lnTo>
                  <a:lnTo>
                    <a:pt x="76" y="390"/>
                  </a:lnTo>
                  <a:lnTo>
                    <a:pt x="76" y="388"/>
                  </a:lnTo>
                  <a:lnTo>
                    <a:pt x="75" y="387"/>
                  </a:lnTo>
                  <a:lnTo>
                    <a:pt x="72" y="386"/>
                  </a:lnTo>
                  <a:lnTo>
                    <a:pt x="71" y="385"/>
                  </a:lnTo>
                  <a:lnTo>
                    <a:pt x="72" y="384"/>
                  </a:lnTo>
                  <a:lnTo>
                    <a:pt x="73" y="382"/>
                  </a:lnTo>
                  <a:lnTo>
                    <a:pt x="75" y="382"/>
                  </a:lnTo>
                  <a:lnTo>
                    <a:pt x="79" y="382"/>
                  </a:lnTo>
                  <a:lnTo>
                    <a:pt x="81" y="382"/>
                  </a:lnTo>
                  <a:lnTo>
                    <a:pt x="82" y="381"/>
                  </a:lnTo>
                  <a:lnTo>
                    <a:pt x="85" y="376"/>
                  </a:lnTo>
                  <a:lnTo>
                    <a:pt x="85" y="375"/>
                  </a:lnTo>
                  <a:lnTo>
                    <a:pt x="87" y="373"/>
                  </a:lnTo>
                  <a:lnTo>
                    <a:pt x="87" y="372"/>
                  </a:lnTo>
                  <a:lnTo>
                    <a:pt x="87" y="370"/>
                  </a:lnTo>
                  <a:lnTo>
                    <a:pt x="85" y="369"/>
                  </a:lnTo>
                  <a:lnTo>
                    <a:pt x="85" y="369"/>
                  </a:lnTo>
                  <a:lnTo>
                    <a:pt x="84" y="369"/>
                  </a:lnTo>
                  <a:lnTo>
                    <a:pt x="83" y="369"/>
                  </a:lnTo>
                  <a:lnTo>
                    <a:pt x="82" y="370"/>
                  </a:lnTo>
                  <a:lnTo>
                    <a:pt x="79" y="374"/>
                  </a:lnTo>
                  <a:lnTo>
                    <a:pt x="78" y="375"/>
                  </a:lnTo>
                  <a:lnTo>
                    <a:pt x="76" y="376"/>
                  </a:lnTo>
                  <a:lnTo>
                    <a:pt x="72" y="379"/>
                  </a:lnTo>
                  <a:lnTo>
                    <a:pt x="71" y="380"/>
                  </a:lnTo>
                  <a:lnTo>
                    <a:pt x="70" y="380"/>
                  </a:lnTo>
                  <a:lnTo>
                    <a:pt x="69" y="380"/>
                  </a:lnTo>
                  <a:lnTo>
                    <a:pt x="66" y="379"/>
                  </a:lnTo>
                  <a:lnTo>
                    <a:pt x="65" y="378"/>
                  </a:lnTo>
                  <a:lnTo>
                    <a:pt x="63" y="376"/>
                  </a:lnTo>
                  <a:lnTo>
                    <a:pt x="55" y="370"/>
                  </a:lnTo>
                  <a:lnTo>
                    <a:pt x="54" y="368"/>
                  </a:lnTo>
                  <a:lnTo>
                    <a:pt x="53" y="367"/>
                  </a:lnTo>
                  <a:lnTo>
                    <a:pt x="52" y="367"/>
                  </a:lnTo>
                  <a:lnTo>
                    <a:pt x="51" y="367"/>
                  </a:lnTo>
                  <a:lnTo>
                    <a:pt x="48" y="367"/>
                  </a:lnTo>
                  <a:lnTo>
                    <a:pt x="46" y="368"/>
                  </a:lnTo>
                  <a:lnTo>
                    <a:pt x="43" y="370"/>
                  </a:lnTo>
                  <a:lnTo>
                    <a:pt x="41" y="376"/>
                  </a:lnTo>
                  <a:lnTo>
                    <a:pt x="37" y="381"/>
                  </a:lnTo>
                  <a:lnTo>
                    <a:pt x="36" y="382"/>
                  </a:lnTo>
                  <a:lnTo>
                    <a:pt x="31" y="388"/>
                  </a:lnTo>
                  <a:lnTo>
                    <a:pt x="30" y="390"/>
                  </a:lnTo>
                  <a:lnTo>
                    <a:pt x="28" y="392"/>
                  </a:lnTo>
                  <a:lnTo>
                    <a:pt x="25" y="391"/>
                  </a:lnTo>
                  <a:lnTo>
                    <a:pt x="24" y="391"/>
                  </a:lnTo>
                  <a:lnTo>
                    <a:pt x="24" y="390"/>
                  </a:lnTo>
                  <a:lnTo>
                    <a:pt x="24" y="386"/>
                  </a:lnTo>
                  <a:lnTo>
                    <a:pt x="24" y="385"/>
                  </a:lnTo>
                  <a:lnTo>
                    <a:pt x="24" y="384"/>
                  </a:lnTo>
                  <a:lnTo>
                    <a:pt x="23" y="382"/>
                  </a:lnTo>
                  <a:lnTo>
                    <a:pt x="21" y="384"/>
                  </a:lnTo>
                  <a:lnTo>
                    <a:pt x="18" y="385"/>
                  </a:lnTo>
                  <a:lnTo>
                    <a:pt x="17" y="386"/>
                  </a:lnTo>
                  <a:lnTo>
                    <a:pt x="16" y="388"/>
                  </a:lnTo>
                  <a:lnTo>
                    <a:pt x="15" y="390"/>
                  </a:lnTo>
                  <a:lnTo>
                    <a:pt x="13" y="392"/>
                  </a:lnTo>
                  <a:lnTo>
                    <a:pt x="11" y="394"/>
                  </a:lnTo>
                  <a:lnTo>
                    <a:pt x="9" y="394"/>
                  </a:lnTo>
                  <a:lnTo>
                    <a:pt x="6" y="394"/>
                  </a:lnTo>
                  <a:lnTo>
                    <a:pt x="3" y="393"/>
                  </a:lnTo>
                  <a:lnTo>
                    <a:pt x="0" y="390"/>
                  </a:lnTo>
                  <a:lnTo>
                    <a:pt x="0" y="387"/>
                  </a:lnTo>
                  <a:lnTo>
                    <a:pt x="0" y="385"/>
                  </a:lnTo>
                  <a:lnTo>
                    <a:pt x="4" y="378"/>
                  </a:lnTo>
                  <a:lnTo>
                    <a:pt x="5" y="375"/>
                  </a:lnTo>
                  <a:lnTo>
                    <a:pt x="9" y="372"/>
                  </a:lnTo>
                  <a:lnTo>
                    <a:pt x="11" y="370"/>
                  </a:lnTo>
                  <a:lnTo>
                    <a:pt x="15" y="369"/>
                  </a:lnTo>
                  <a:lnTo>
                    <a:pt x="16" y="368"/>
                  </a:lnTo>
                  <a:lnTo>
                    <a:pt x="21" y="367"/>
                  </a:lnTo>
                  <a:lnTo>
                    <a:pt x="23" y="366"/>
                  </a:lnTo>
                  <a:lnTo>
                    <a:pt x="24" y="363"/>
                  </a:lnTo>
                  <a:lnTo>
                    <a:pt x="25" y="361"/>
                  </a:lnTo>
                  <a:lnTo>
                    <a:pt x="25" y="358"/>
                  </a:lnTo>
                  <a:lnTo>
                    <a:pt x="24" y="356"/>
                  </a:lnTo>
                  <a:lnTo>
                    <a:pt x="22" y="351"/>
                  </a:lnTo>
                  <a:lnTo>
                    <a:pt x="22" y="349"/>
                  </a:lnTo>
                  <a:lnTo>
                    <a:pt x="22" y="346"/>
                  </a:lnTo>
                  <a:lnTo>
                    <a:pt x="23" y="340"/>
                  </a:lnTo>
                  <a:lnTo>
                    <a:pt x="23" y="338"/>
                  </a:lnTo>
                  <a:lnTo>
                    <a:pt x="24" y="334"/>
                  </a:lnTo>
                  <a:lnTo>
                    <a:pt x="25" y="329"/>
                  </a:lnTo>
                  <a:lnTo>
                    <a:pt x="28" y="325"/>
                  </a:lnTo>
                  <a:lnTo>
                    <a:pt x="29" y="320"/>
                  </a:lnTo>
                  <a:lnTo>
                    <a:pt x="30" y="319"/>
                  </a:lnTo>
                  <a:lnTo>
                    <a:pt x="30" y="316"/>
                  </a:lnTo>
                  <a:lnTo>
                    <a:pt x="31" y="309"/>
                  </a:lnTo>
                  <a:lnTo>
                    <a:pt x="33" y="303"/>
                  </a:lnTo>
                  <a:lnTo>
                    <a:pt x="33" y="298"/>
                  </a:lnTo>
                  <a:lnTo>
                    <a:pt x="34" y="296"/>
                  </a:lnTo>
                  <a:lnTo>
                    <a:pt x="37" y="293"/>
                  </a:lnTo>
                  <a:lnTo>
                    <a:pt x="39" y="293"/>
                  </a:lnTo>
                  <a:lnTo>
                    <a:pt x="41" y="295"/>
                  </a:lnTo>
                  <a:lnTo>
                    <a:pt x="46" y="297"/>
                  </a:lnTo>
                  <a:lnTo>
                    <a:pt x="48" y="297"/>
                  </a:lnTo>
                  <a:lnTo>
                    <a:pt x="49" y="298"/>
                  </a:lnTo>
                  <a:lnTo>
                    <a:pt x="52" y="298"/>
                  </a:lnTo>
                  <a:lnTo>
                    <a:pt x="54" y="297"/>
                  </a:lnTo>
                  <a:lnTo>
                    <a:pt x="57" y="295"/>
                  </a:lnTo>
                  <a:lnTo>
                    <a:pt x="59" y="293"/>
                  </a:lnTo>
                  <a:lnTo>
                    <a:pt x="60" y="292"/>
                  </a:lnTo>
                  <a:lnTo>
                    <a:pt x="63" y="291"/>
                  </a:lnTo>
                  <a:lnTo>
                    <a:pt x="65" y="291"/>
                  </a:lnTo>
                  <a:lnTo>
                    <a:pt x="66" y="290"/>
                  </a:lnTo>
                  <a:lnTo>
                    <a:pt x="69" y="289"/>
                  </a:lnTo>
                  <a:lnTo>
                    <a:pt x="70" y="286"/>
                  </a:lnTo>
                  <a:lnTo>
                    <a:pt x="70" y="285"/>
                  </a:lnTo>
                  <a:lnTo>
                    <a:pt x="69" y="284"/>
                  </a:lnTo>
                  <a:lnTo>
                    <a:pt x="65" y="284"/>
                  </a:lnTo>
                  <a:lnTo>
                    <a:pt x="64" y="283"/>
                  </a:lnTo>
                  <a:lnTo>
                    <a:pt x="63" y="281"/>
                  </a:lnTo>
                  <a:lnTo>
                    <a:pt x="63" y="280"/>
                  </a:lnTo>
                  <a:lnTo>
                    <a:pt x="61" y="279"/>
                  </a:lnTo>
                  <a:lnTo>
                    <a:pt x="60" y="278"/>
                  </a:lnTo>
                  <a:lnTo>
                    <a:pt x="57" y="272"/>
                  </a:lnTo>
                  <a:lnTo>
                    <a:pt x="55" y="271"/>
                  </a:lnTo>
                  <a:lnTo>
                    <a:pt x="53" y="269"/>
                  </a:lnTo>
                  <a:lnTo>
                    <a:pt x="52" y="269"/>
                  </a:lnTo>
                  <a:lnTo>
                    <a:pt x="47" y="269"/>
                  </a:lnTo>
                  <a:lnTo>
                    <a:pt x="45" y="268"/>
                  </a:lnTo>
                  <a:lnTo>
                    <a:pt x="43" y="268"/>
                  </a:lnTo>
                  <a:lnTo>
                    <a:pt x="41" y="266"/>
                  </a:lnTo>
                  <a:lnTo>
                    <a:pt x="40" y="265"/>
                  </a:lnTo>
                  <a:lnTo>
                    <a:pt x="39" y="262"/>
                  </a:lnTo>
                  <a:lnTo>
                    <a:pt x="37" y="260"/>
                  </a:lnTo>
                  <a:lnTo>
                    <a:pt x="37" y="257"/>
                  </a:lnTo>
                  <a:lnTo>
                    <a:pt x="37" y="255"/>
                  </a:lnTo>
                  <a:lnTo>
                    <a:pt x="39" y="254"/>
                  </a:lnTo>
                  <a:lnTo>
                    <a:pt x="41" y="251"/>
                  </a:lnTo>
                  <a:lnTo>
                    <a:pt x="43" y="250"/>
                  </a:lnTo>
                  <a:lnTo>
                    <a:pt x="46" y="249"/>
                  </a:lnTo>
                  <a:lnTo>
                    <a:pt x="49" y="247"/>
                  </a:lnTo>
                  <a:lnTo>
                    <a:pt x="52" y="245"/>
                  </a:lnTo>
                  <a:lnTo>
                    <a:pt x="53" y="243"/>
                  </a:lnTo>
                  <a:lnTo>
                    <a:pt x="57" y="236"/>
                  </a:lnTo>
                  <a:lnTo>
                    <a:pt x="60" y="226"/>
                  </a:lnTo>
                  <a:lnTo>
                    <a:pt x="61" y="224"/>
                  </a:lnTo>
                  <a:lnTo>
                    <a:pt x="64" y="221"/>
                  </a:lnTo>
                  <a:lnTo>
                    <a:pt x="66" y="219"/>
                  </a:lnTo>
                  <a:lnTo>
                    <a:pt x="67" y="216"/>
                  </a:lnTo>
                  <a:lnTo>
                    <a:pt x="71" y="214"/>
                  </a:lnTo>
                  <a:lnTo>
                    <a:pt x="73" y="213"/>
                  </a:lnTo>
                  <a:lnTo>
                    <a:pt x="78" y="210"/>
                  </a:lnTo>
                  <a:lnTo>
                    <a:pt x="82" y="208"/>
                  </a:lnTo>
                  <a:lnTo>
                    <a:pt x="87" y="204"/>
                  </a:lnTo>
                  <a:lnTo>
                    <a:pt x="93" y="198"/>
                  </a:lnTo>
                  <a:lnTo>
                    <a:pt x="97" y="195"/>
                  </a:lnTo>
                  <a:lnTo>
                    <a:pt x="99" y="194"/>
                  </a:lnTo>
                  <a:lnTo>
                    <a:pt x="100" y="194"/>
                  </a:lnTo>
                  <a:lnTo>
                    <a:pt x="105" y="192"/>
                  </a:lnTo>
                  <a:lnTo>
                    <a:pt x="110" y="190"/>
                  </a:lnTo>
                  <a:lnTo>
                    <a:pt x="112" y="188"/>
                  </a:lnTo>
                  <a:lnTo>
                    <a:pt x="113" y="186"/>
                  </a:lnTo>
                  <a:lnTo>
                    <a:pt x="114" y="184"/>
                  </a:lnTo>
                  <a:lnTo>
                    <a:pt x="114" y="183"/>
                  </a:lnTo>
                  <a:lnTo>
                    <a:pt x="117" y="177"/>
                  </a:lnTo>
                  <a:lnTo>
                    <a:pt x="118" y="173"/>
                  </a:lnTo>
                  <a:lnTo>
                    <a:pt x="119" y="171"/>
                  </a:lnTo>
                  <a:lnTo>
                    <a:pt x="119" y="167"/>
                  </a:lnTo>
                  <a:lnTo>
                    <a:pt x="119" y="165"/>
                  </a:lnTo>
                  <a:lnTo>
                    <a:pt x="117" y="161"/>
                  </a:lnTo>
                  <a:lnTo>
                    <a:pt x="117" y="155"/>
                  </a:lnTo>
                  <a:lnTo>
                    <a:pt x="116" y="150"/>
                  </a:lnTo>
                  <a:lnTo>
                    <a:pt x="117" y="149"/>
                  </a:lnTo>
                  <a:lnTo>
                    <a:pt x="117" y="146"/>
                  </a:lnTo>
                  <a:lnTo>
                    <a:pt x="118" y="137"/>
                  </a:lnTo>
                  <a:lnTo>
                    <a:pt x="120" y="134"/>
                  </a:lnTo>
                  <a:lnTo>
                    <a:pt x="122" y="131"/>
                  </a:lnTo>
                  <a:lnTo>
                    <a:pt x="125" y="124"/>
                  </a:lnTo>
                  <a:lnTo>
                    <a:pt x="129" y="119"/>
                  </a:lnTo>
                  <a:lnTo>
                    <a:pt x="131" y="114"/>
                  </a:lnTo>
                  <a:lnTo>
                    <a:pt x="135" y="110"/>
                  </a:lnTo>
                  <a:lnTo>
                    <a:pt x="137" y="108"/>
                  </a:lnTo>
                  <a:lnTo>
                    <a:pt x="144" y="100"/>
                  </a:lnTo>
                  <a:lnTo>
                    <a:pt x="147" y="99"/>
                  </a:lnTo>
                  <a:lnTo>
                    <a:pt x="148" y="98"/>
                  </a:lnTo>
                  <a:lnTo>
                    <a:pt x="149" y="95"/>
                  </a:lnTo>
                  <a:lnTo>
                    <a:pt x="153" y="91"/>
                  </a:lnTo>
                  <a:lnTo>
                    <a:pt x="167" y="82"/>
                  </a:lnTo>
                  <a:lnTo>
                    <a:pt x="171" y="78"/>
                  </a:lnTo>
                  <a:lnTo>
                    <a:pt x="173" y="77"/>
                  </a:lnTo>
                  <a:lnTo>
                    <a:pt x="180" y="70"/>
                  </a:lnTo>
                  <a:lnTo>
                    <a:pt x="182" y="70"/>
                  </a:lnTo>
                  <a:lnTo>
                    <a:pt x="182" y="69"/>
                  </a:lnTo>
                  <a:lnTo>
                    <a:pt x="188" y="61"/>
                  </a:lnTo>
                  <a:lnTo>
                    <a:pt x="190" y="55"/>
                  </a:lnTo>
                  <a:lnTo>
                    <a:pt x="192" y="53"/>
                  </a:lnTo>
                  <a:lnTo>
                    <a:pt x="198" y="42"/>
                  </a:lnTo>
                  <a:lnTo>
                    <a:pt x="200" y="41"/>
                  </a:lnTo>
                  <a:lnTo>
                    <a:pt x="202" y="39"/>
                  </a:lnTo>
                  <a:lnTo>
                    <a:pt x="202" y="37"/>
                  </a:lnTo>
                  <a:lnTo>
                    <a:pt x="204" y="35"/>
                  </a:lnTo>
                  <a:lnTo>
                    <a:pt x="206" y="35"/>
                  </a:lnTo>
                  <a:lnTo>
                    <a:pt x="208" y="33"/>
                  </a:lnTo>
                  <a:lnTo>
                    <a:pt x="214" y="28"/>
                  </a:lnTo>
                  <a:lnTo>
                    <a:pt x="214" y="27"/>
                  </a:lnTo>
                  <a:lnTo>
                    <a:pt x="216" y="24"/>
                  </a:lnTo>
                  <a:lnTo>
                    <a:pt x="221" y="21"/>
                  </a:lnTo>
                  <a:lnTo>
                    <a:pt x="224" y="19"/>
                  </a:lnTo>
                  <a:lnTo>
                    <a:pt x="226" y="18"/>
                  </a:lnTo>
                  <a:lnTo>
                    <a:pt x="230" y="17"/>
                  </a:lnTo>
                  <a:lnTo>
                    <a:pt x="231" y="15"/>
                  </a:lnTo>
                  <a:lnTo>
                    <a:pt x="233" y="13"/>
                  </a:lnTo>
                  <a:lnTo>
                    <a:pt x="238" y="10"/>
                  </a:lnTo>
                  <a:lnTo>
                    <a:pt x="241" y="9"/>
                  </a:lnTo>
                  <a:lnTo>
                    <a:pt x="242" y="7"/>
                  </a:lnTo>
                  <a:lnTo>
                    <a:pt x="244" y="6"/>
                  </a:lnTo>
                  <a:lnTo>
                    <a:pt x="247" y="6"/>
                  </a:lnTo>
                  <a:lnTo>
                    <a:pt x="247" y="5"/>
                  </a:lnTo>
                  <a:lnTo>
                    <a:pt x="253" y="4"/>
                  </a:lnTo>
                  <a:lnTo>
                    <a:pt x="255" y="4"/>
                  </a:lnTo>
                  <a:lnTo>
                    <a:pt x="257" y="4"/>
                  </a:lnTo>
                  <a:lnTo>
                    <a:pt x="260" y="4"/>
                  </a:lnTo>
                  <a:lnTo>
                    <a:pt x="268" y="7"/>
                  </a:lnTo>
                  <a:lnTo>
                    <a:pt x="271" y="10"/>
                  </a:lnTo>
                  <a:lnTo>
                    <a:pt x="272" y="10"/>
                  </a:lnTo>
                  <a:lnTo>
                    <a:pt x="274" y="11"/>
                  </a:lnTo>
                  <a:lnTo>
                    <a:pt x="277" y="10"/>
                  </a:lnTo>
                  <a:lnTo>
                    <a:pt x="279" y="9"/>
                  </a:lnTo>
                  <a:lnTo>
                    <a:pt x="281" y="7"/>
                  </a:lnTo>
                  <a:lnTo>
                    <a:pt x="284" y="6"/>
                  </a:lnTo>
                  <a:lnTo>
                    <a:pt x="286" y="5"/>
                  </a:lnTo>
                  <a:lnTo>
                    <a:pt x="287" y="5"/>
                  </a:lnTo>
                  <a:lnTo>
                    <a:pt x="290" y="4"/>
                  </a:lnTo>
                  <a:lnTo>
                    <a:pt x="296" y="4"/>
                  </a:lnTo>
                  <a:lnTo>
                    <a:pt x="297" y="3"/>
                  </a:lnTo>
                  <a:lnTo>
                    <a:pt x="304" y="3"/>
                  </a:lnTo>
                  <a:lnTo>
                    <a:pt x="307" y="1"/>
                  </a:lnTo>
                  <a:lnTo>
                    <a:pt x="308" y="1"/>
                  </a:lnTo>
                  <a:lnTo>
                    <a:pt x="31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39" name="Freeform 2417">
              <a:extLst>
                <a:ext uri="{FF2B5EF4-FFF2-40B4-BE49-F238E27FC236}">
                  <a16:creationId xmlns:a16="http://schemas.microsoft.com/office/drawing/2014/main" id="{45313E30-17B6-6C74-6AA0-C9A2E62CE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0101" y="1735138"/>
              <a:ext cx="7938" cy="9525"/>
            </a:xfrm>
            <a:custGeom>
              <a:avLst/>
              <a:gdLst>
                <a:gd name="T0" fmla="*/ 3 w 5"/>
                <a:gd name="T1" fmla="*/ 6 h 6"/>
                <a:gd name="T2" fmla="*/ 5 w 5"/>
                <a:gd name="T3" fmla="*/ 5 h 6"/>
                <a:gd name="T4" fmla="*/ 3 w 5"/>
                <a:gd name="T5" fmla="*/ 0 h 6"/>
                <a:gd name="T6" fmla="*/ 0 w 5"/>
                <a:gd name="T7" fmla="*/ 0 h 6"/>
                <a:gd name="T8" fmla="*/ 3 w 5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3" y="6"/>
                  </a:moveTo>
                  <a:lnTo>
                    <a:pt x="5" y="5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40" name="Freeform 2418">
              <a:extLst>
                <a:ext uri="{FF2B5EF4-FFF2-40B4-BE49-F238E27FC236}">
                  <a16:creationId xmlns:a16="http://schemas.microsoft.com/office/drawing/2014/main" id="{9E2379DE-C214-A88D-D5ED-FA11ECA6C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4" y="1793876"/>
              <a:ext cx="3175" cy="3175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1 h 2"/>
                <a:gd name="T4" fmla="*/ 2 w 2"/>
                <a:gd name="T5" fmla="*/ 1 h 2"/>
                <a:gd name="T6" fmla="*/ 1 w 2"/>
                <a:gd name="T7" fmla="*/ 1 h 2"/>
                <a:gd name="T8" fmla="*/ 0 w 2"/>
                <a:gd name="T9" fmla="*/ 0 h 2"/>
                <a:gd name="T10" fmla="*/ 0 w 2"/>
                <a:gd name="T11" fmla="*/ 1 h 2"/>
                <a:gd name="T12" fmla="*/ 1 w 2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41" name="Freeform 2419">
              <a:extLst>
                <a:ext uri="{FF2B5EF4-FFF2-40B4-BE49-F238E27FC236}">
                  <a16:creationId xmlns:a16="http://schemas.microsoft.com/office/drawing/2014/main" id="{0275C3B1-2386-944B-8827-A5F217D590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976" y="1836738"/>
              <a:ext cx="92075" cy="9525"/>
            </a:xfrm>
            <a:custGeom>
              <a:avLst/>
              <a:gdLst>
                <a:gd name="T0" fmla="*/ 0 w 58"/>
                <a:gd name="T1" fmla="*/ 6 h 6"/>
                <a:gd name="T2" fmla="*/ 3 w 58"/>
                <a:gd name="T3" fmla="*/ 4 h 6"/>
                <a:gd name="T4" fmla="*/ 58 w 58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6">
                  <a:moveTo>
                    <a:pt x="0" y="6"/>
                  </a:moveTo>
                  <a:lnTo>
                    <a:pt x="3" y="4"/>
                  </a:lnTo>
                  <a:lnTo>
                    <a:pt x="58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42" name="Freeform 2420">
              <a:extLst>
                <a:ext uri="{FF2B5EF4-FFF2-40B4-BE49-F238E27FC236}">
                  <a16:creationId xmlns:a16="http://schemas.microsoft.com/office/drawing/2014/main" id="{95828916-3522-B90D-9452-7E8778F04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276" y="1827213"/>
              <a:ext cx="36513" cy="33338"/>
            </a:xfrm>
            <a:custGeom>
              <a:avLst/>
              <a:gdLst>
                <a:gd name="T0" fmla="*/ 14 w 23"/>
                <a:gd name="T1" fmla="*/ 0 h 21"/>
                <a:gd name="T2" fmla="*/ 16 w 23"/>
                <a:gd name="T3" fmla="*/ 4 h 21"/>
                <a:gd name="T4" fmla="*/ 17 w 23"/>
                <a:gd name="T5" fmla="*/ 5 h 21"/>
                <a:gd name="T6" fmla="*/ 20 w 23"/>
                <a:gd name="T7" fmla="*/ 9 h 21"/>
                <a:gd name="T8" fmla="*/ 23 w 23"/>
                <a:gd name="T9" fmla="*/ 12 h 21"/>
                <a:gd name="T10" fmla="*/ 22 w 23"/>
                <a:gd name="T11" fmla="*/ 19 h 21"/>
                <a:gd name="T12" fmla="*/ 17 w 23"/>
                <a:gd name="T13" fmla="*/ 21 h 21"/>
                <a:gd name="T14" fmla="*/ 11 w 23"/>
                <a:gd name="T15" fmla="*/ 19 h 21"/>
                <a:gd name="T16" fmla="*/ 5 w 23"/>
                <a:gd name="T17" fmla="*/ 21 h 21"/>
                <a:gd name="T18" fmla="*/ 0 w 23"/>
                <a:gd name="T1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21">
                  <a:moveTo>
                    <a:pt x="14" y="0"/>
                  </a:moveTo>
                  <a:lnTo>
                    <a:pt x="16" y="4"/>
                  </a:lnTo>
                  <a:lnTo>
                    <a:pt x="17" y="5"/>
                  </a:lnTo>
                  <a:lnTo>
                    <a:pt x="20" y="9"/>
                  </a:lnTo>
                  <a:lnTo>
                    <a:pt x="23" y="12"/>
                  </a:lnTo>
                  <a:lnTo>
                    <a:pt x="22" y="19"/>
                  </a:lnTo>
                  <a:lnTo>
                    <a:pt x="17" y="21"/>
                  </a:lnTo>
                  <a:lnTo>
                    <a:pt x="11" y="19"/>
                  </a:lnTo>
                  <a:lnTo>
                    <a:pt x="5" y="21"/>
                  </a:lnTo>
                  <a:lnTo>
                    <a:pt x="0" y="2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43" name="Freeform 2421">
              <a:extLst>
                <a:ext uri="{FF2B5EF4-FFF2-40B4-BE49-F238E27FC236}">
                  <a16:creationId xmlns:a16="http://schemas.microsoft.com/office/drawing/2014/main" id="{A44E7F56-6759-3CB1-68CC-BF80FBC56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1564" y="1677988"/>
              <a:ext cx="14288" cy="42863"/>
            </a:xfrm>
            <a:custGeom>
              <a:avLst/>
              <a:gdLst>
                <a:gd name="T0" fmla="*/ 1 w 9"/>
                <a:gd name="T1" fmla="*/ 27 h 27"/>
                <a:gd name="T2" fmla="*/ 0 w 9"/>
                <a:gd name="T3" fmla="*/ 26 h 27"/>
                <a:gd name="T4" fmla="*/ 1 w 9"/>
                <a:gd name="T5" fmla="*/ 22 h 27"/>
                <a:gd name="T6" fmla="*/ 2 w 9"/>
                <a:gd name="T7" fmla="*/ 18 h 27"/>
                <a:gd name="T8" fmla="*/ 5 w 9"/>
                <a:gd name="T9" fmla="*/ 16 h 27"/>
                <a:gd name="T10" fmla="*/ 6 w 9"/>
                <a:gd name="T11" fmla="*/ 14 h 27"/>
                <a:gd name="T12" fmla="*/ 6 w 9"/>
                <a:gd name="T13" fmla="*/ 11 h 27"/>
                <a:gd name="T14" fmla="*/ 6 w 9"/>
                <a:gd name="T15" fmla="*/ 8 h 27"/>
                <a:gd name="T16" fmla="*/ 5 w 9"/>
                <a:gd name="T17" fmla="*/ 3 h 27"/>
                <a:gd name="T18" fmla="*/ 5 w 9"/>
                <a:gd name="T19" fmla="*/ 0 h 27"/>
                <a:gd name="T20" fmla="*/ 7 w 9"/>
                <a:gd name="T21" fmla="*/ 2 h 27"/>
                <a:gd name="T22" fmla="*/ 8 w 9"/>
                <a:gd name="T23" fmla="*/ 4 h 27"/>
                <a:gd name="T24" fmla="*/ 8 w 9"/>
                <a:gd name="T25" fmla="*/ 9 h 27"/>
                <a:gd name="T26" fmla="*/ 9 w 9"/>
                <a:gd name="T27" fmla="*/ 12 h 27"/>
                <a:gd name="T28" fmla="*/ 9 w 9"/>
                <a:gd name="T29" fmla="*/ 16 h 27"/>
                <a:gd name="T30" fmla="*/ 8 w 9"/>
                <a:gd name="T31" fmla="*/ 18 h 27"/>
                <a:gd name="T32" fmla="*/ 7 w 9"/>
                <a:gd name="T33" fmla="*/ 21 h 27"/>
                <a:gd name="T34" fmla="*/ 6 w 9"/>
                <a:gd name="T35" fmla="*/ 22 h 27"/>
                <a:gd name="T36" fmla="*/ 3 w 9"/>
                <a:gd name="T37" fmla="*/ 24 h 27"/>
                <a:gd name="T38" fmla="*/ 2 w 9"/>
                <a:gd name="T39" fmla="*/ 26 h 27"/>
                <a:gd name="T40" fmla="*/ 1 w 9"/>
                <a:gd name="T41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" h="27">
                  <a:moveTo>
                    <a:pt x="1" y="27"/>
                  </a:moveTo>
                  <a:lnTo>
                    <a:pt x="0" y="26"/>
                  </a:lnTo>
                  <a:lnTo>
                    <a:pt x="1" y="22"/>
                  </a:lnTo>
                  <a:lnTo>
                    <a:pt x="2" y="18"/>
                  </a:lnTo>
                  <a:lnTo>
                    <a:pt x="5" y="16"/>
                  </a:lnTo>
                  <a:lnTo>
                    <a:pt x="6" y="14"/>
                  </a:lnTo>
                  <a:lnTo>
                    <a:pt x="6" y="11"/>
                  </a:lnTo>
                  <a:lnTo>
                    <a:pt x="6" y="8"/>
                  </a:lnTo>
                  <a:lnTo>
                    <a:pt x="5" y="3"/>
                  </a:lnTo>
                  <a:lnTo>
                    <a:pt x="5" y="0"/>
                  </a:lnTo>
                  <a:lnTo>
                    <a:pt x="7" y="2"/>
                  </a:lnTo>
                  <a:lnTo>
                    <a:pt x="8" y="4"/>
                  </a:lnTo>
                  <a:lnTo>
                    <a:pt x="8" y="9"/>
                  </a:lnTo>
                  <a:lnTo>
                    <a:pt x="9" y="12"/>
                  </a:lnTo>
                  <a:lnTo>
                    <a:pt x="9" y="16"/>
                  </a:lnTo>
                  <a:lnTo>
                    <a:pt x="8" y="18"/>
                  </a:lnTo>
                  <a:lnTo>
                    <a:pt x="7" y="21"/>
                  </a:lnTo>
                  <a:lnTo>
                    <a:pt x="6" y="22"/>
                  </a:lnTo>
                  <a:lnTo>
                    <a:pt x="3" y="24"/>
                  </a:lnTo>
                  <a:lnTo>
                    <a:pt x="2" y="26"/>
                  </a:lnTo>
                  <a:lnTo>
                    <a:pt x="1" y="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44" name="Freeform 2422">
              <a:extLst>
                <a:ext uri="{FF2B5EF4-FFF2-40B4-BE49-F238E27FC236}">
                  <a16:creationId xmlns:a16="http://schemas.microsoft.com/office/drawing/2014/main" id="{0FD5D008-B999-1980-8C81-F4BC64935C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551" y="1836738"/>
              <a:ext cx="98425" cy="20638"/>
            </a:xfrm>
            <a:custGeom>
              <a:avLst/>
              <a:gdLst>
                <a:gd name="T0" fmla="*/ 61 w 62"/>
                <a:gd name="T1" fmla="*/ 0 h 13"/>
                <a:gd name="T2" fmla="*/ 62 w 62"/>
                <a:gd name="T3" fmla="*/ 5 h 13"/>
                <a:gd name="T4" fmla="*/ 61 w 62"/>
                <a:gd name="T5" fmla="*/ 6 h 13"/>
                <a:gd name="T6" fmla="*/ 57 w 62"/>
                <a:gd name="T7" fmla="*/ 7 h 13"/>
                <a:gd name="T8" fmla="*/ 23 w 62"/>
                <a:gd name="T9" fmla="*/ 12 h 13"/>
                <a:gd name="T10" fmla="*/ 17 w 62"/>
                <a:gd name="T11" fmla="*/ 10 h 13"/>
                <a:gd name="T12" fmla="*/ 8 w 62"/>
                <a:gd name="T13" fmla="*/ 12 h 13"/>
                <a:gd name="T14" fmla="*/ 1 w 62"/>
                <a:gd name="T15" fmla="*/ 13 h 13"/>
                <a:gd name="T16" fmla="*/ 0 w 62"/>
                <a:gd name="T17" fmla="*/ 12 h 13"/>
                <a:gd name="T18" fmla="*/ 0 w 62"/>
                <a:gd name="T19" fmla="*/ 11 h 13"/>
                <a:gd name="T20" fmla="*/ 1 w 62"/>
                <a:gd name="T21" fmla="*/ 5 h 13"/>
                <a:gd name="T22" fmla="*/ 17 w 62"/>
                <a:gd name="T23" fmla="*/ 5 h 13"/>
                <a:gd name="T24" fmla="*/ 24 w 62"/>
                <a:gd name="T25" fmla="*/ 4 h 13"/>
                <a:gd name="T26" fmla="*/ 32 w 62"/>
                <a:gd name="T27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2" h="13">
                  <a:moveTo>
                    <a:pt x="61" y="0"/>
                  </a:moveTo>
                  <a:lnTo>
                    <a:pt x="62" y="5"/>
                  </a:lnTo>
                  <a:lnTo>
                    <a:pt x="61" y="6"/>
                  </a:lnTo>
                  <a:lnTo>
                    <a:pt x="57" y="7"/>
                  </a:lnTo>
                  <a:lnTo>
                    <a:pt x="23" y="12"/>
                  </a:lnTo>
                  <a:lnTo>
                    <a:pt x="17" y="10"/>
                  </a:lnTo>
                  <a:lnTo>
                    <a:pt x="8" y="12"/>
                  </a:lnTo>
                  <a:lnTo>
                    <a:pt x="1" y="13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1" y="5"/>
                  </a:lnTo>
                  <a:lnTo>
                    <a:pt x="17" y="5"/>
                  </a:lnTo>
                  <a:lnTo>
                    <a:pt x="24" y="4"/>
                  </a:lnTo>
                  <a:lnTo>
                    <a:pt x="32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45" name="Line 2423">
              <a:extLst>
                <a:ext uri="{FF2B5EF4-FFF2-40B4-BE49-F238E27FC236}">
                  <a16:creationId xmlns:a16="http://schemas.microsoft.com/office/drawing/2014/main" id="{854193CC-1505-912C-0C30-71B04941AB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3476" y="1851026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46" name="Line 2424">
              <a:extLst>
                <a:ext uri="{FF2B5EF4-FFF2-40B4-BE49-F238E27FC236}">
                  <a16:creationId xmlns:a16="http://schemas.microsoft.com/office/drawing/2014/main" id="{A410253D-E25D-C6E6-5DA8-B6A4E3A077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076" y="1851026"/>
              <a:ext cx="1588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47" name="Freeform 2425">
              <a:extLst>
                <a:ext uri="{FF2B5EF4-FFF2-40B4-BE49-F238E27FC236}">
                  <a16:creationId xmlns:a16="http://schemas.microsoft.com/office/drawing/2014/main" id="{55A2AB2F-D606-0684-A437-A76E9401E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1564" y="1844676"/>
              <a:ext cx="88900" cy="11113"/>
            </a:xfrm>
            <a:custGeom>
              <a:avLst/>
              <a:gdLst>
                <a:gd name="T0" fmla="*/ 0 w 56"/>
                <a:gd name="T1" fmla="*/ 5 h 7"/>
                <a:gd name="T2" fmla="*/ 9 w 56"/>
                <a:gd name="T3" fmla="*/ 7 h 7"/>
                <a:gd name="T4" fmla="*/ 23 w 56"/>
                <a:gd name="T5" fmla="*/ 0 h 7"/>
                <a:gd name="T6" fmla="*/ 56 w 56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7">
                  <a:moveTo>
                    <a:pt x="0" y="5"/>
                  </a:moveTo>
                  <a:lnTo>
                    <a:pt x="9" y="7"/>
                  </a:lnTo>
                  <a:lnTo>
                    <a:pt x="23" y="0"/>
                  </a:lnTo>
                  <a:lnTo>
                    <a:pt x="56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48" name="Freeform 2426">
              <a:extLst>
                <a:ext uri="{FF2B5EF4-FFF2-40B4-BE49-F238E27FC236}">
                  <a16:creationId xmlns:a16="http://schemas.microsoft.com/office/drawing/2014/main" id="{D8236661-4211-B4CA-AF1C-15DFDFB3D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776" y="1781176"/>
              <a:ext cx="4763" cy="7938"/>
            </a:xfrm>
            <a:custGeom>
              <a:avLst/>
              <a:gdLst>
                <a:gd name="T0" fmla="*/ 3 w 3"/>
                <a:gd name="T1" fmla="*/ 5 h 5"/>
                <a:gd name="T2" fmla="*/ 3 w 3"/>
                <a:gd name="T3" fmla="*/ 4 h 5"/>
                <a:gd name="T4" fmla="*/ 3 w 3"/>
                <a:gd name="T5" fmla="*/ 4 h 5"/>
                <a:gd name="T6" fmla="*/ 3 w 3"/>
                <a:gd name="T7" fmla="*/ 3 h 5"/>
                <a:gd name="T8" fmla="*/ 1 w 3"/>
                <a:gd name="T9" fmla="*/ 2 h 5"/>
                <a:gd name="T10" fmla="*/ 1 w 3"/>
                <a:gd name="T11" fmla="*/ 0 h 5"/>
                <a:gd name="T12" fmla="*/ 0 w 3"/>
                <a:gd name="T13" fmla="*/ 0 h 5"/>
                <a:gd name="T14" fmla="*/ 1 w 3"/>
                <a:gd name="T15" fmla="*/ 0 h 5"/>
                <a:gd name="T16" fmla="*/ 1 w 3"/>
                <a:gd name="T17" fmla="*/ 2 h 5"/>
                <a:gd name="T18" fmla="*/ 1 w 3"/>
                <a:gd name="T19" fmla="*/ 3 h 5"/>
                <a:gd name="T20" fmla="*/ 0 w 3"/>
                <a:gd name="T21" fmla="*/ 3 h 5"/>
                <a:gd name="T22" fmla="*/ 1 w 3"/>
                <a:gd name="T23" fmla="*/ 4 h 5"/>
                <a:gd name="T24" fmla="*/ 3 w 3"/>
                <a:gd name="T25" fmla="*/ 4 h 5"/>
                <a:gd name="T26" fmla="*/ 3 w 3"/>
                <a:gd name="T27" fmla="*/ 4 h 5"/>
                <a:gd name="T28" fmla="*/ 3 w 3"/>
                <a:gd name="T2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" h="5">
                  <a:moveTo>
                    <a:pt x="3" y="5"/>
                  </a:moveTo>
                  <a:lnTo>
                    <a:pt x="3" y="4"/>
                  </a:lnTo>
                  <a:lnTo>
                    <a:pt x="3" y="4"/>
                  </a:lnTo>
                  <a:lnTo>
                    <a:pt x="3" y="3"/>
                  </a:lnTo>
                  <a:lnTo>
                    <a:pt x="1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49" name="Freeform 2427">
              <a:extLst>
                <a:ext uri="{FF2B5EF4-FFF2-40B4-BE49-F238E27FC236}">
                  <a16:creationId xmlns:a16="http://schemas.microsoft.com/office/drawing/2014/main" id="{A14CEA99-15CF-0689-2BE1-3974FE4480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3614" y="1890713"/>
              <a:ext cx="7938" cy="23813"/>
            </a:xfrm>
            <a:custGeom>
              <a:avLst/>
              <a:gdLst>
                <a:gd name="T0" fmla="*/ 0 w 5"/>
                <a:gd name="T1" fmla="*/ 15 h 15"/>
                <a:gd name="T2" fmla="*/ 0 w 5"/>
                <a:gd name="T3" fmla="*/ 0 h 15"/>
                <a:gd name="T4" fmla="*/ 4 w 5"/>
                <a:gd name="T5" fmla="*/ 0 h 15"/>
                <a:gd name="T6" fmla="*/ 5 w 5"/>
                <a:gd name="T7" fmla="*/ 5 h 15"/>
                <a:gd name="T8" fmla="*/ 5 w 5"/>
                <a:gd name="T9" fmla="*/ 12 h 15"/>
                <a:gd name="T10" fmla="*/ 2 w 5"/>
                <a:gd name="T11" fmla="*/ 14 h 15"/>
                <a:gd name="T12" fmla="*/ 0 w 5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5">
                  <a:moveTo>
                    <a:pt x="0" y="15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5" y="5"/>
                  </a:lnTo>
                  <a:lnTo>
                    <a:pt x="5" y="12"/>
                  </a:lnTo>
                  <a:lnTo>
                    <a:pt x="2" y="14"/>
                  </a:lnTo>
                  <a:lnTo>
                    <a:pt x="0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50" name="Line 2428">
              <a:extLst>
                <a:ext uri="{FF2B5EF4-FFF2-40B4-BE49-F238E27FC236}">
                  <a16:creationId xmlns:a16="http://schemas.microsoft.com/office/drawing/2014/main" id="{81DCAABE-2823-4CD9-BDF7-D131AC8013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8889" y="1892301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51" name="Freeform 2429">
              <a:extLst>
                <a:ext uri="{FF2B5EF4-FFF2-40B4-BE49-F238E27FC236}">
                  <a16:creationId xmlns:a16="http://schemas.microsoft.com/office/drawing/2014/main" id="{36831245-AC16-BA0B-2AAE-D3130B6726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864" y="1798638"/>
              <a:ext cx="31750" cy="61913"/>
            </a:xfrm>
            <a:custGeom>
              <a:avLst/>
              <a:gdLst>
                <a:gd name="T0" fmla="*/ 20 w 20"/>
                <a:gd name="T1" fmla="*/ 39 h 39"/>
                <a:gd name="T2" fmla="*/ 20 w 20"/>
                <a:gd name="T3" fmla="*/ 37 h 39"/>
                <a:gd name="T4" fmla="*/ 20 w 20"/>
                <a:gd name="T5" fmla="*/ 35 h 39"/>
                <a:gd name="T6" fmla="*/ 20 w 20"/>
                <a:gd name="T7" fmla="*/ 34 h 39"/>
                <a:gd name="T8" fmla="*/ 18 w 20"/>
                <a:gd name="T9" fmla="*/ 30 h 39"/>
                <a:gd name="T10" fmla="*/ 15 w 20"/>
                <a:gd name="T11" fmla="*/ 28 h 39"/>
                <a:gd name="T12" fmla="*/ 11 w 20"/>
                <a:gd name="T13" fmla="*/ 18 h 39"/>
                <a:gd name="T14" fmla="*/ 9 w 20"/>
                <a:gd name="T15" fmla="*/ 17 h 39"/>
                <a:gd name="T16" fmla="*/ 8 w 20"/>
                <a:gd name="T17" fmla="*/ 16 h 39"/>
                <a:gd name="T18" fmla="*/ 8 w 20"/>
                <a:gd name="T19" fmla="*/ 13 h 39"/>
                <a:gd name="T20" fmla="*/ 9 w 20"/>
                <a:gd name="T21" fmla="*/ 12 h 39"/>
                <a:gd name="T22" fmla="*/ 11 w 20"/>
                <a:gd name="T23" fmla="*/ 11 h 39"/>
                <a:gd name="T24" fmla="*/ 9 w 20"/>
                <a:gd name="T25" fmla="*/ 11 h 39"/>
                <a:gd name="T26" fmla="*/ 7 w 20"/>
                <a:gd name="T27" fmla="*/ 10 h 39"/>
                <a:gd name="T28" fmla="*/ 6 w 20"/>
                <a:gd name="T29" fmla="*/ 10 h 39"/>
                <a:gd name="T30" fmla="*/ 3 w 20"/>
                <a:gd name="T31" fmla="*/ 6 h 39"/>
                <a:gd name="T32" fmla="*/ 2 w 20"/>
                <a:gd name="T33" fmla="*/ 3 h 39"/>
                <a:gd name="T34" fmla="*/ 1 w 20"/>
                <a:gd name="T35" fmla="*/ 0 h 39"/>
                <a:gd name="T36" fmla="*/ 0 w 20"/>
                <a:gd name="T37" fmla="*/ 0 h 39"/>
                <a:gd name="T38" fmla="*/ 1 w 20"/>
                <a:gd name="T39" fmla="*/ 4 h 39"/>
                <a:gd name="T40" fmla="*/ 2 w 20"/>
                <a:gd name="T41" fmla="*/ 7 h 39"/>
                <a:gd name="T42" fmla="*/ 3 w 20"/>
                <a:gd name="T43" fmla="*/ 11 h 39"/>
                <a:gd name="T44" fmla="*/ 6 w 20"/>
                <a:gd name="T45" fmla="*/ 15 h 39"/>
                <a:gd name="T46" fmla="*/ 8 w 20"/>
                <a:gd name="T47" fmla="*/ 19 h 39"/>
                <a:gd name="T48" fmla="*/ 11 w 20"/>
                <a:gd name="T49" fmla="*/ 23 h 39"/>
                <a:gd name="T50" fmla="*/ 13 w 20"/>
                <a:gd name="T51" fmla="*/ 28 h 39"/>
                <a:gd name="T52" fmla="*/ 15 w 20"/>
                <a:gd name="T53" fmla="*/ 33 h 39"/>
                <a:gd name="T54" fmla="*/ 19 w 20"/>
                <a:gd name="T55" fmla="*/ 37 h 39"/>
                <a:gd name="T56" fmla="*/ 20 w 20"/>
                <a:gd name="T57" fmla="*/ 39 h 39"/>
                <a:gd name="T58" fmla="*/ 20 w 20"/>
                <a:gd name="T5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" h="39">
                  <a:moveTo>
                    <a:pt x="20" y="39"/>
                  </a:moveTo>
                  <a:lnTo>
                    <a:pt x="20" y="37"/>
                  </a:lnTo>
                  <a:lnTo>
                    <a:pt x="20" y="35"/>
                  </a:lnTo>
                  <a:lnTo>
                    <a:pt x="20" y="34"/>
                  </a:lnTo>
                  <a:lnTo>
                    <a:pt x="18" y="30"/>
                  </a:lnTo>
                  <a:lnTo>
                    <a:pt x="15" y="28"/>
                  </a:lnTo>
                  <a:lnTo>
                    <a:pt x="11" y="18"/>
                  </a:lnTo>
                  <a:lnTo>
                    <a:pt x="9" y="17"/>
                  </a:lnTo>
                  <a:lnTo>
                    <a:pt x="8" y="16"/>
                  </a:lnTo>
                  <a:lnTo>
                    <a:pt x="8" y="13"/>
                  </a:lnTo>
                  <a:lnTo>
                    <a:pt x="9" y="12"/>
                  </a:lnTo>
                  <a:lnTo>
                    <a:pt x="11" y="11"/>
                  </a:lnTo>
                  <a:lnTo>
                    <a:pt x="9" y="11"/>
                  </a:lnTo>
                  <a:lnTo>
                    <a:pt x="7" y="10"/>
                  </a:lnTo>
                  <a:lnTo>
                    <a:pt x="6" y="10"/>
                  </a:lnTo>
                  <a:lnTo>
                    <a:pt x="3" y="6"/>
                  </a:lnTo>
                  <a:lnTo>
                    <a:pt x="2" y="3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2" y="7"/>
                  </a:lnTo>
                  <a:lnTo>
                    <a:pt x="3" y="11"/>
                  </a:lnTo>
                  <a:lnTo>
                    <a:pt x="6" y="15"/>
                  </a:lnTo>
                  <a:lnTo>
                    <a:pt x="8" y="19"/>
                  </a:lnTo>
                  <a:lnTo>
                    <a:pt x="11" y="23"/>
                  </a:lnTo>
                  <a:lnTo>
                    <a:pt x="13" y="28"/>
                  </a:lnTo>
                  <a:lnTo>
                    <a:pt x="15" y="33"/>
                  </a:lnTo>
                  <a:lnTo>
                    <a:pt x="19" y="37"/>
                  </a:lnTo>
                  <a:lnTo>
                    <a:pt x="20" y="39"/>
                  </a:lnTo>
                  <a:lnTo>
                    <a:pt x="20" y="3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52" name="Freeform 2430">
              <a:extLst>
                <a:ext uri="{FF2B5EF4-FFF2-40B4-BE49-F238E27FC236}">
                  <a16:creationId xmlns:a16="http://schemas.microsoft.com/office/drawing/2014/main" id="{5621DCCD-57FD-3D38-9E66-F55632828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4751" y="1866901"/>
              <a:ext cx="85725" cy="38100"/>
            </a:xfrm>
            <a:custGeom>
              <a:avLst/>
              <a:gdLst>
                <a:gd name="T0" fmla="*/ 0 w 54"/>
                <a:gd name="T1" fmla="*/ 4 h 24"/>
                <a:gd name="T2" fmla="*/ 3 w 54"/>
                <a:gd name="T3" fmla="*/ 8 h 24"/>
                <a:gd name="T4" fmla="*/ 4 w 54"/>
                <a:gd name="T5" fmla="*/ 9 h 24"/>
                <a:gd name="T6" fmla="*/ 4 w 54"/>
                <a:gd name="T7" fmla="*/ 16 h 24"/>
                <a:gd name="T8" fmla="*/ 4 w 54"/>
                <a:gd name="T9" fmla="*/ 17 h 24"/>
                <a:gd name="T10" fmla="*/ 5 w 54"/>
                <a:gd name="T11" fmla="*/ 18 h 24"/>
                <a:gd name="T12" fmla="*/ 6 w 54"/>
                <a:gd name="T13" fmla="*/ 18 h 24"/>
                <a:gd name="T14" fmla="*/ 9 w 54"/>
                <a:gd name="T15" fmla="*/ 20 h 24"/>
                <a:gd name="T16" fmla="*/ 11 w 54"/>
                <a:gd name="T17" fmla="*/ 20 h 24"/>
                <a:gd name="T18" fmla="*/ 17 w 54"/>
                <a:gd name="T19" fmla="*/ 17 h 24"/>
                <a:gd name="T20" fmla="*/ 20 w 54"/>
                <a:gd name="T21" fmla="*/ 18 h 24"/>
                <a:gd name="T22" fmla="*/ 21 w 54"/>
                <a:gd name="T23" fmla="*/ 18 h 24"/>
                <a:gd name="T24" fmla="*/ 24 w 54"/>
                <a:gd name="T25" fmla="*/ 23 h 24"/>
                <a:gd name="T26" fmla="*/ 26 w 54"/>
                <a:gd name="T27" fmla="*/ 24 h 24"/>
                <a:gd name="T28" fmla="*/ 27 w 54"/>
                <a:gd name="T29" fmla="*/ 24 h 24"/>
                <a:gd name="T30" fmla="*/ 28 w 54"/>
                <a:gd name="T31" fmla="*/ 23 h 24"/>
                <a:gd name="T32" fmla="*/ 29 w 54"/>
                <a:gd name="T33" fmla="*/ 22 h 24"/>
                <a:gd name="T34" fmla="*/ 28 w 54"/>
                <a:gd name="T35" fmla="*/ 20 h 24"/>
                <a:gd name="T36" fmla="*/ 28 w 54"/>
                <a:gd name="T37" fmla="*/ 18 h 24"/>
                <a:gd name="T38" fmla="*/ 29 w 54"/>
                <a:gd name="T39" fmla="*/ 15 h 24"/>
                <a:gd name="T40" fmla="*/ 29 w 54"/>
                <a:gd name="T41" fmla="*/ 12 h 24"/>
                <a:gd name="T42" fmla="*/ 32 w 54"/>
                <a:gd name="T43" fmla="*/ 10 h 24"/>
                <a:gd name="T44" fmla="*/ 35 w 54"/>
                <a:gd name="T45" fmla="*/ 9 h 24"/>
                <a:gd name="T46" fmla="*/ 35 w 54"/>
                <a:gd name="T47" fmla="*/ 8 h 24"/>
                <a:gd name="T48" fmla="*/ 40 w 54"/>
                <a:gd name="T49" fmla="*/ 4 h 24"/>
                <a:gd name="T50" fmla="*/ 41 w 54"/>
                <a:gd name="T51" fmla="*/ 3 h 24"/>
                <a:gd name="T52" fmla="*/ 44 w 54"/>
                <a:gd name="T53" fmla="*/ 2 h 24"/>
                <a:gd name="T54" fmla="*/ 47 w 54"/>
                <a:gd name="T55" fmla="*/ 0 h 24"/>
                <a:gd name="T56" fmla="*/ 50 w 54"/>
                <a:gd name="T57" fmla="*/ 0 h 24"/>
                <a:gd name="T58" fmla="*/ 52 w 54"/>
                <a:gd name="T59" fmla="*/ 0 h 24"/>
                <a:gd name="T60" fmla="*/ 53 w 54"/>
                <a:gd name="T61" fmla="*/ 2 h 24"/>
                <a:gd name="T62" fmla="*/ 54 w 54"/>
                <a:gd name="T63" fmla="*/ 3 h 24"/>
                <a:gd name="T64" fmla="*/ 54 w 54"/>
                <a:gd name="T65" fmla="*/ 4 h 24"/>
                <a:gd name="T66" fmla="*/ 54 w 54"/>
                <a:gd name="T67" fmla="*/ 5 h 24"/>
                <a:gd name="T68" fmla="*/ 52 w 54"/>
                <a:gd name="T69" fmla="*/ 8 h 24"/>
                <a:gd name="T70" fmla="*/ 50 w 54"/>
                <a:gd name="T71" fmla="*/ 9 h 24"/>
                <a:gd name="T72" fmla="*/ 47 w 54"/>
                <a:gd name="T73" fmla="*/ 10 h 24"/>
                <a:gd name="T74" fmla="*/ 41 w 54"/>
                <a:gd name="T75" fmla="*/ 12 h 24"/>
                <a:gd name="T76" fmla="*/ 41 w 54"/>
                <a:gd name="T77" fmla="*/ 14 h 24"/>
                <a:gd name="T78" fmla="*/ 39 w 54"/>
                <a:gd name="T79" fmla="*/ 15 h 24"/>
                <a:gd name="T80" fmla="*/ 38 w 54"/>
                <a:gd name="T81" fmla="*/ 17 h 24"/>
                <a:gd name="T82" fmla="*/ 39 w 54"/>
                <a:gd name="T83" fmla="*/ 18 h 24"/>
                <a:gd name="T84" fmla="*/ 39 w 54"/>
                <a:gd name="T85" fmla="*/ 20 h 24"/>
                <a:gd name="T86" fmla="*/ 40 w 54"/>
                <a:gd name="T87" fmla="*/ 20 h 24"/>
                <a:gd name="T88" fmla="*/ 45 w 54"/>
                <a:gd name="T89" fmla="*/ 23 h 24"/>
                <a:gd name="T90" fmla="*/ 47 w 54"/>
                <a:gd name="T91" fmla="*/ 23 h 24"/>
                <a:gd name="T92" fmla="*/ 48 w 54"/>
                <a:gd name="T93" fmla="*/ 23 h 24"/>
                <a:gd name="T94" fmla="*/ 52 w 54"/>
                <a:gd name="T95" fmla="*/ 18 h 24"/>
                <a:gd name="T96" fmla="*/ 53 w 54"/>
                <a:gd name="T97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4" h="24">
                  <a:moveTo>
                    <a:pt x="0" y="4"/>
                  </a:moveTo>
                  <a:lnTo>
                    <a:pt x="3" y="8"/>
                  </a:lnTo>
                  <a:lnTo>
                    <a:pt x="4" y="9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5" y="18"/>
                  </a:lnTo>
                  <a:lnTo>
                    <a:pt x="6" y="18"/>
                  </a:lnTo>
                  <a:lnTo>
                    <a:pt x="9" y="20"/>
                  </a:lnTo>
                  <a:lnTo>
                    <a:pt x="11" y="20"/>
                  </a:lnTo>
                  <a:lnTo>
                    <a:pt x="17" y="17"/>
                  </a:lnTo>
                  <a:lnTo>
                    <a:pt x="20" y="18"/>
                  </a:lnTo>
                  <a:lnTo>
                    <a:pt x="21" y="18"/>
                  </a:lnTo>
                  <a:lnTo>
                    <a:pt x="24" y="23"/>
                  </a:lnTo>
                  <a:lnTo>
                    <a:pt x="26" y="24"/>
                  </a:lnTo>
                  <a:lnTo>
                    <a:pt x="27" y="24"/>
                  </a:lnTo>
                  <a:lnTo>
                    <a:pt x="28" y="23"/>
                  </a:lnTo>
                  <a:lnTo>
                    <a:pt x="29" y="22"/>
                  </a:lnTo>
                  <a:lnTo>
                    <a:pt x="28" y="20"/>
                  </a:lnTo>
                  <a:lnTo>
                    <a:pt x="28" y="18"/>
                  </a:lnTo>
                  <a:lnTo>
                    <a:pt x="29" y="15"/>
                  </a:lnTo>
                  <a:lnTo>
                    <a:pt x="29" y="12"/>
                  </a:lnTo>
                  <a:lnTo>
                    <a:pt x="32" y="10"/>
                  </a:lnTo>
                  <a:lnTo>
                    <a:pt x="35" y="9"/>
                  </a:lnTo>
                  <a:lnTo>
                    <a:pt x="35" y="8"/>
                  </a:lnTo>
                  <a:lnTo>
                    <a:pt x="40" y="4"/>
                  </a:lnTo>
                  <a:lnTo>
                    <a:pt x="41" y="3"/>
                  </a:lnTo>
                  <a:lnTo>
                    <a:pt x="44" y="2"/>
                  </a:lnTo>
                  <a:lnTo>
                    <a:pt x="47" y="0"/>
                  </a:lnTo>
                  <a:lnTo>
                    <a:pt x="50" y="0"/>
                  </a:lnTo>
                  <a:lnTo>
                    <a:pt x="52" y="0"/>
                  </a:lnTo>
                  <a:lnTo>
                    <a:pt x="53" y="2"/>
                  </a:lnTo>
                  <a:lnTo>
                    <a:pt x="54" y="3"/>
                  </a:lnTo>
                  <a:lnTo>
                    <a:pt x="54" y="4"/>
                  </a:lnTo>
                  <a:lnTo>
                    <a:pt x="54" y="5"/>
                  </a:lnTo>
                  <a:lnTo>
                    <a:pt x="52" y="8"/>
                  </a:lnTo>
                  <a:lnTo>
                    <a:pt x="50" y="9"/>
                  </a:lnTo>
                  <a:lnTo>
                    <a:pt x="47" y="10"/>
                  </a:lnTo>
                  <a:lnTo>
                    <a:pt x="41" y="12"/>
                  </a:lnTo>
                  <a:lnTo>
                    <a:pt x="41" y="14"/>
                  </a:lnTo>
                  <a:lnTo>
                    <a:pt x="39" y="15"/>
                  </a:lnTo>
                  <a:lnTo>
                    <a:pt x="38" y="17"/>
                  </a:lnTo>
                  <a:lnTo>
                    <a:pt x="39" y="18"/>
                  </a:lnTo>
                  <a:lnTo>
                    <a:pt x="39" y="20"/>
                  </a:lnTo>
                  <a:lnTo>
                    <a:pt x="40" y="20"/>
                  </a:lnTo>
                  <a:lnTo>
                    <a:pt x="45" y="23"/>
                  </a:lnTo>
                  <a:lnTo>
                    <a:pt x="47" y="23"/>
                  </a:lnTo>
                  <a:lnTo>
                    <a:pt x="48" y="23"/>
                  </a:lnTo>
                  <a:lnTo>
                    <a:pt x="52" y="18"/>
                  </a:lnTo>
                  <a:lnTo>
                    <a:pt x="53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53" name="Freeform 2431">
              <a:extLst>
                <a:ext uri="{FF2B5EF4-FFF2-40B4-BE49-F238E27FC236}">
                  <a16:creationId xmlns:a16="http://schemas.microsoft.com/office/drawing/2014/main" id="{7A9E6CD2-9445-07F7-FAC1-D17F52D0B5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601" y="1787526"/>
              <a:ext cx="20638" cy="30163"/>
            </a:xfrm>
            <a:custGeom>
              <a:avLst/>
              <a:gdLst>
                <a:gd name="T0" fmla="*/ 8 w 13"/>
                <a:gd name="T1" fmla="*/ 19 h 19"/>
                <a:gd name="T2" fmla="*/ 9 w 13"/>
                <a:gd name="T3" fmla="*/ 18 h 19"/>
                <a:gd name="T4" fmla="*/ 12 w 13"/>
                <a:gd name="T5" fmla="*/ 17 h 19"/>
                <a:gd name="T6" fmla="*/ 12 w 13"/>
                <a:gd name="T7" fmla="*/ 14 h 19"/>
                <a:gd name="T8" fmla="*/ 12 w 13"/>
                <a:gd name="T9" fmla="*/ 11 h 19"/>
                <a:gd name="T10" fmla="*/ 12 w 13"/>
                <a:gd name="T11" fmla="*/ 10 h 19"/>
                <a:gd name="T12" fmla="*/ 13 w 13"/>
                <a:gd name="T13" fmla="*/ 10 h 19"/>
                <a:gd name="T14" fmla="*/ 13 w 13"/>
                <a:gd name="T15" fmla="*/ 8 h 19"/>
                <a:gd name="T16" fmla="*/ 9 w 13"/>
                <a:gd name="T17" fmla="*/ 7 h 19"/>
                <a:gd name="T18" fmla="*/ 8 w 13"/>
                <a:gd name="T19" fmla="*/ 6 h 19"/>
                <a:gd name="T20" fmla="*/ 7 w 13"/>
                <a:gd name="T21" fmla="*/ 6 h 19"/>
                <a:gd name="T22" fmla="*/ 6 w 13"/>
                <a:gd name="T23" fmla="*/ 5 h 19"/>
                <a:gd name="T24" fmla="*/ 5 w 13"/>
                <a:gd name="T25" fmla="*/ 5 h 19"/>
                <a:gd name="T26" fmla="*/ 3 w 13"/>
                <a:gd name="T27" fmla="*/ 5 h 19"/>
                <a:gd name="T28" fmla="*/ 3 w 13"/>
                <a:gd name="T29" fmla="*/ 4 h 19"/>
                <a:gd name="T30" fmla="*/ 2 w 13"/>
                <a:gd name="T31" fmla="*/ 2 h 19"/>
                <a:gd name="T32" fmla="*/ 2 w 13"/>
                <a:gd name="T33" fmla="*/ 1 h 19"/>
                <a:gd name="T34" fmla="*/ 2 w 13"/>
                <a:gd name="T35" fmla="*/ 0 h 19"/>
                <a:gd name="T36" fmla="*/ 1 w 13"/>
                <a:gd name="T37" fmla="*/ 0 h 19"/>
                <a:gd name="T38" fmla="*/ 0 w 13"/>
                <a:gd name="T39" fmla="*/ 0 h 19"/>
                <a:gd name="T40" fmla="*/ 1 w 13"/>
                <a:gd name="T41" fmla="*/ 2 h 19"/>
                <a:gd name="T42" fmla="*/ 0 w 13"/>
                <a:gd name="T43" fmla="*/ 4 h 19"/>
                <a:gd name="T44" fmla="*/ 0 w 13"/>
                <a:gd name="T45" fmla="*/ 6 h 19"/>
                <a:gd name="T46" fmla="*/ 1 w 13"/>
                <a:gd name="T47" fmla="*/ 7 h 19"/>
                <a:gd name="T48" fmla="*/ 2 w 13"/>
                <a:gd name="T49" fmla="*/ 7 h 19"/>
                <a:gd name="T50" fmla="*/ 1 w 13"/>
                <a:gd name="T51" fmla="*/ 8 h 19"/>
                <a:gd name="T52" fmla="*/ 1 w 13"/>
                <a:gd name="T53" fmla="*/ 10 h 19"/>
                <a:gd name="T54" fmla="*/ 2 w 13"/>
                <a:gd name="T55" fmla="*/ 18 h 19"/>
                <a:gd name="T56" fmla="*/ 8 w 13"/>
                <a:gd name="T5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" h="19">
                  <a:moveTo>
                    <a:pt x="8" y="19"/>
                  </a:moveTo>
                  <a:lnTo>
                    <a:pt x="9" y="18"/>
                  </a:lnTo>
                  <a:lnTo>
                    <a:pt x="12" y="17"/>
                  </a:lnTo>
                  <a:lnTo>
                    <a:pt x="12" y="14"/>
                  </a:lnTo>
                  <a:lnTo>
                    <a:pt x="12" y="11"/>
                  </a:lnTo>
                  <a:lnTo>
                    <a:pt x="12" y="10"/>
                  </a:lnTo>
                  <a:lnTo>
                    <a:pt x="13" y="10"/>
                  </a:lnTo>
                  <a:lnTo>
                    <a:pt x="13" y="8"/>
                  </a:lnTo>
                  <a:lnTo>
                    <a:pt x="9" y="7"/>
                  </a:lnTo>
                  <a:lnTo>
                    <a:pt x="8" y="6"/>
                  </a:lnTo>
                  <a:lnTo>
                    <a:pt x="7" y="6"/>
                  </a:lnTo>
                  <a:lnTo>
                    <a:pt x="6" y="5"/>
                  </a:lnTo>
                  <a:lnTo>
                    <a:pt x="5" y="5"/>
                  </a:lnTo>
                  <a:lnTo>
                    <a:pt x="3" y="5"/>
                  </a:lnTo>
                  <a:lnTo>
                    <a:pt x="3" y="4"/>
                  </a:lnTo>
                  <a:lnTo>
                    <a:pt x="2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7"/>
                  </a:lnTo>
                  <a:lnTo>
                    <a:pt x="1" y="8"/>
                  </a:lnTo>
                  <a:lnTo>
                    <a:pt x="1" y="10"/>
                  </a:lnTo>
                  <a:lnTo>
                    <a:pt x="2" y="18"/>
                  </a:lnTo>
                  <a:lnTo>
                    <a:pt x="8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54" name="Freeform 2432">
              <a:extLst>
                <a:ext uri="{FF2B5EF4-FFF2-40B4-BE49-F238E27FC236}">
                  <a16:creationId xmlns:a16="http://schemas.microsoft.com/office/drawing/2014/main" id="{081EE052-173F-A443-5CC8-4895DBC2F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8976" y="1920876"/>
              <a:ext cx="14288" cy="6350"/>
            </a:xfrm>
            <a:custGeom>
              <a:avLst/>
              <a:gdLst>
                <a:gd name="T0" fmla="*/ 2 w 9"/>
                <a:gd name="T1" fmla="*/ 4 h 4"/>
                <a:gd name="T2" fmla="*/ 2 w 9"/>
                <a:gd name="T3" fmla="*/ 2 h 4"/>
                <a:gd name="T4" fmla="*/ 2 w 9"/>
                <a:gd name="T5" fmla="*/ 1 h 4"/>
                <a:gd name="T6" fmla="*/ 3 w 9"/>
                <a:gd name="T7" fmla="*/ 1 h 4"/>
                <a:gd name="T8" fmla="*/ 4 w 9"/>
                <a:gd name="T9" fmla="*/ 1 h 4"/>
                <a:gd name="T10" fmla="*/ 6 w 9"/>
                <a:gd name="T11" fmla="*/ 2 h 4"/>
                <a:gd name="T12" fmla="*/ 6 w 9"/>
                <a:gd name="T13" fmla="*/ 1 h 4"/>
                <a:gd name="T14" fmla="*/ 9 w 9"/>
                <a:gd name="T15" fmla="*/ 1 h 4"/>
                <a:gd name="T16" fmla="*/ 9 w 9"/>
                <a:gd name="T17" fmla="*/ 0 h 4"/>
                <a:gd name="T18" fmla="*/ 8 w 9"/>
                <a:gd name="T19" fmla="*/ 0 h 4"/>
                <a:gd name="T20" fmla="*/ 6 w 9"/>
                <a:gd name="T21" fmla="*/ 0 h 4"/>
                <a:gd name="T22" fmla="*/ 4 w 9"/>
                <a:gd name="T23" fmla="*/ 0 h 4"/>
                <a:gd name="T24" fmla="*/ 3 w 9"/>
                <a:gd name="T25" fmla="*/ 0 h 4"/>
                <a:gd name="T26" fmla="*/ 2 w 9"/>
                <a:gd name="T27" fmla="*/ 0 h 4"/>
                <a:gd name="T28" fmla="*/ 0 w 9"/>
                <a:gd name="T29" fmla="*/ 1 h 4"/>
                <a:gd name="T30" fmla="*/ 0 w 9"/>
                <a:gd name="T31" fmla="*/ 2 h 4"/>
                <a:gd name="T32" fmla="*/ 2 w 9"/>
                <a:gd name="T33" fmla="*/ 4 h 4"/>
                <a:gd name="T34" fmla="*/ 2 w 9"/>
                <a:gd name="T3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" h="4">
                  <a:moveTo>
                    <a:pt x="2" y="4"/>
                  </a:move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6" y="2"/>
                  </a:lnTo>
                  <a:lnTo>
                    <a:pt x="6" y="1"/>
                  </a:lnTo>
                  <a:lnTo>
                    <a:pt x="9" y="1"/>
                  </a:lnTo>
                  <a:lnTo>
                    <a:pt x="9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55" name="Freeform 2433">
              <a:extLst>
                <a:ext uri="{FF2B5EF4-FFF2-40B4-BE49-F238E27FC236}">
                  <a16:creationId xmlns:a16="http://schemas.microsoft.com/office/drawing/2014/main" id="{0507CD4C-A774-5A0A-8AC0-05DE8978A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926" y="1539876"/>
              <a:ext cx="246063" cy="336550"/>
            </a:xfrm>
            <a:custGeom>
              <a:avLst/>
              <a:gdLst>
                <a:gd name="T0" fmla="*/ 30 w 155"/>
                <a:gd name="T1" fmla="*/ 211 h 212"/>
                <a:gd name="T2" fmla="*/ 30 w 155"/>
                <a:gd name="T3" fmla="*/ 212 h 212"/>
                <a:gd name="T4" fmla="*/ 26 w 155"/>
                <a:gd name="T5" fmla="*/ 209 h 212"/>
                <a:gd name="T6" fmla="*/ 16 w 155"/>
                <a:gd name="T7" fmla="*/ 193 h 212"/>
                <a:gd name="T8" fmla="*/ 7 w 155"/>
                <a:gd name="T9" fmla="*/ 179 h 212"/>
                <a:gd name="T10" fmla="*/ 2 w 155"/>
                <a:gd name="T11" fmla="*/ 169 h 212"/>
                <a:gd name="T12" fmla="*/ 1 w 155"/>
                <a:gd name="T13" fmla="*/ 161 h 212"/>
                <a:gd name="T14" fmla="*/ 1 w 155"/>
                <a:gd name="T15" fmla="*/ 155 h 212"/>
                <a:gd name="T16" fmla="*/ 0 w 155"/>
                <a:gd name="T17" fmla="*/ 146 h 212"/>
                <a:gd name="T18" fmla="*/ 1 w 155"/>
                <a:gd name="T19" fmla="*/ 136 h 212"/>
                <a:gd name="T20" fmla="*/ 6 w 155"/>
                <a:gd name="T21" fmla="*/ 121 h 212"/>
                <a:gd name="T22" fmla="*/ 12 w 155"/>
                <a:gd name="T23" fmla="*/ 109 h 212"/>
                <a:gd name="T24" fmla="*/ 18 w 155"/>
                <a:gd name="T25" fmla="*/ 99 h 212"/>
                <a:gd name="T26" fmla="*/ 28 w 155"/>
                <a:gd name="T27" fmla="*/ 92 h 212"/>
                <a:gd name="T28" fmla="*/ 37 w 155"/>
                <a:gd name="T29" fmla="*/ 86 h 212"/>
                <a:gd name="T30" fmla="*/ 44 w 155"/>
                <a:gd name="T31" fmla="*/ 85 h 212"/>
                <a:gd name="T32" fmla="*/ 50 w 155"/>
                <a:gd name="T33" fmla="*/ 83 h 212"/>
                <a:gd name="T34" fmla="*/ 59 w 155"/>
                <a:gd name="T35" fmla="*/ 81 h 212"/>
                <a:gd name="T36" fmla="*/ 78 w 155"/>
                <a:gd name="T37" fmla="*/ 81 h 212"/>
                <a:gd name="T38" fmla="*/ 89 w 155"/>
                <a:gd name="T39" fmla="*/ 83 h 212"/>
                <a:gd name="T40" fmla="*/ 99 w 155"/>
                <a:gd name="T41" fmla="*/ 80 h 212"/>
                <a:gd name="T42" fmla="*/ 107 w 155"/>
                <a:gd name="T43" fmla="*/ 77 h 212"/>
                <a:gd name="T44" fmla="*/ 113 w 155"/>
                <a:gd name="T45" fmla="*/ 72 h 212"/>
                <a:gd name="T46" fmla="*/ 119 w 155"/>
                <a:gd name="T47" fmla="*/ 66 h 212"/>
                <a:gd name="T48" fmla="*/ 123 w 155"/>
                <a:gd name="T49" fmla="*/ 59 h 212"/>
                <a:gd name="T50" fmla="*/ 126 w 155"/>
                <a:gd name="T51" fmla="*/ 50 h 212"/>
                <a:gd name="T52" fmla="*/ 132 w 155"/>
                <a:gd name="T53" fmla="*/ 39 h 212"/>
                <a:gd name="T54" fmla="*/ 136 w 155"/>
                <a:gd name="T55" fmla="*/ 30 h 212"/>
                <a:gd name="T56" fmla="*/ 143 w 155"/>
                <a:gd name="T57" fmla="*/ 20 h 212"/>
                <a:gd name="T58" fmla="*/ 149 w 155"/>
                <a:gd name="T59" fmla="*/ 12 h 212"/>
                <a:gd name="T60" fmla="*/ 154 w 155"/>
                <a:gd name="T61" fmla="*/ 7 h 212"/>
                <a:gd name="T62" fmla="*/ 155 w 155"/>
                <a:gd name="T63" fmla="*/ 2 h 212"/>
                <a:gd name="T64" fmla="*/ 151 w 155"/>
                <a:gd name="T65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" h="212">
                  <a:moveTo>
                    <a:pt x="30" y="210"/>
                  </a:moveTo>
                  <a:lnTo>
                    <a:pt x="30" y="211"/>
                  </a:lnTo>
                  <a:lnTo>
                    <a:pt x="30" y="212"/>
                  </a:lnTo>
                  <a:lnTo>
                    <a:pt x="30" y="212"/>
                  </a:lnTo>
                  <a:lnTo>
                    <a:pt x="29" y="211"/>
                  </a:lnTo>
                  <a:lnTo>
                    <a:pt x="26" y="209"/>
                  </a:lnTo>
                  <a:lnTo>
                    <a:pt x="19" y="200"/>
                  </a:lnTo>
                  <a:lnTo>
                    <a:pt x="16" y="193"/>
                  </a:lnTo>
                  <a:lnTo>
                    <a:pt x="11" y="185"/>
                  </a:lnTo>
                  <a:lnTo>
                    <a:pt x="7" y="179"/>
                  </a:lnTo>
                  <a:lnTo>
                    <a:pt x="4" y="173"/>
                  </a:lnTo>
                  <a:lnTo>
                    <a:pt x="2" y="169"/>
                  </a:lnTo>
                  <a:lnTo>
                    <a:pt x="1" y="166"/>
                  </a:lnTo>
                  <a:lnTo>
                    <a:pt x="1" y="161"/>
                  </a:lnTo>
                  <a:lnTo>
                    <a:pt x="1" y="157"/>
                  </a:lnTo>
                  <a:lnTo>
                    <a:pt x="1" y="155"/>
                  </a:lnTo>
                  <a:lnTo>
                    <a:pt x="1" y="150"/>
                  </a:lnTo>
                  <a:lnTo>
                    <a:pt x="0" y="146"/>
                  </a:lnTo>
                  <a:lnTo>
                    <a:pt x="0" y="140"/>
                  </a:lnTo>
                  <a:lnTo>
                    <a:pt x="1" y="136"/>
                  </a:lnTo>
                  <a:lnTo>
                    <a:pt x="4" y="126"/>
                  </a:lnTo>
                  <a:lnTo>
                    <a:pt x="6" y="121"/>
                  </a:lnTo>
                  <a:lnTo>
                    <a:pt x="8" y="115"/>
                  </a:lnTo>
                  <a:lnTo>
                    <a:pt x="12" y="109"/>
                  </a:lnTo>
                  <a:lnTo>
                    <a:pt x="14" y="104"/>
                  </a:lnTo>
                  <a:lnTo>
                    <a:pt x="18" y="99"/>
                  </a:lnTo>
                  <a:lnTo>
                    <a:pt x="23" y="96"/>
                  </a:lnTo>
                  <a:lnTo>
                    <a:pt x="28" y="92"/>
                  </a:lnTo>
                  <a:lnTo>
                    <a:pt x="32" y="89"/>
                  </a:lnTo>
                  <a:lnTo>
                    <a:pt x="37" y="86"/>
                  </a:lnTo>
                  <a:lnTo>
                    <a:pt x="41" y="86"/>
                  </a:lnTo>
                  <a:lnTo>
                    <a:pt x="44" y="85"/>
                  </a:lnTo>
                  <a:lnTo>
                    <a:pt x="49" y="84"/>
                  </a:lnTo>
                  <a:lnTo>
                    <a:pt x="50" y="83"/>
                  </a:lnTo>
                  <a:lnTo>
                    <a:pt x="54" y="81"/>
                  </a:lnTo>
                  <a:lnTo>
                    <a:pt x="59" y="81"/>
                  </a:lnTo>
                  <a:lnTo>
                    <a:pt x="73" y="81"/>
                  </a:lnTo>
                  <a:lnTo>
                    <a:pt x="78" y="81"/>
                  </a:lnTo>
                  <a:lnTo>
                    <a:pt x="84" y="83"/>
                  </a:lnTo>
                  <a:lnTo>
                    <a:pt x="89" y="83"/>
                  </a:lnTo>
                  <a:lnTo>
                    <a:pt x="94" y="81"/>
                  </a:lnTo>
                  <a:lnTo>
                    <a:pt x="99" y="80"/>
                  </a:lnTo>
                  <a:lnTo>
                    <a:pt x="102" y="79"/>
                  </a:lnTo>
                  <a:lnTo>
                    <a:pt x="107" y="77"/>
                  </a:lnTo>
                  <a:lnTo>
                    <a:pt x="109" y="74"/>
                  </a:lnTo>
                  <a:lnTo>
                    <a:pt x="113" y="72"/>
                  </a:lnTo>
                  <a:lnTo>
                    <a:pt x="117" y="69"/>
                  </a:lnTo>
                  <a:lnTo>
                    <a:pt x="119" y="66"/>
                  </a:lnTo>
                  <a:lnTo>
                    <a:pt x="121" y="61"/>
                  </a:lnTo>
                  <a:lnTo>
                    <a:pt x="123" y="59"/>
                  </a:lnTo>
                  <a:lnTo>
                    <a:pt x="124" y="55"/>
                  </a:lnTo>
                  <a:lnTo>
                    <a:pt x="126" y="50"/>
                  </a:lnTo>
                  <a:lnTo>
                    <a:pt x="129" y="45"/>
                  </a:lnTo>
                  <a:lnTo>
                    <a:pt x="132" y="39"/>
                  </a:lnTo>
                  <a:lnTo>
                    <a:pt x="135" y="35"/>
                  </a:lnTo>
                  <a:lnTo>
                    <a:pt x="136" y="30"/>
                  </a:lnTo>
                  <a:lnTo>
                    <a:pt x="139" y="25"/>
                  </a:lnTo>
                  <a:lnTo>
                    <a:pt x="143" y="20"/>
                  </a:lnTo>
                  <a:lnTo>
                    <a:pt x="145" y="15"/>
                  </a:lnTo>
                  <a:lnTo>
                    <a:pt x="149" y="12"/>
                  </a:lnTo>
                  <a:lnTo>
                    <a:pt x="151" y="8"/>
                  </a:lnTo>
                  <a:lnTo>
                    <a:pt x="154" y="7"/>
                  </a:lnTo>
                  <a:lnTo>
                    <a:pt x="155" y="5"/>
                  </a:lnTo>
                  <a:lnTo>
                    <a:pt x="155" y="2"/>
                  </a:lnTo>
                  <a:lnTo>
                    <a:pt x="154" y="1"/>
                  </a:lnTo>
                  <a:lnTo>
                    <a:pt x="151" y="0"/>
                  </a:lnTo>
                  <a:lnTo>
                    <a:pt x="15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56" name="Freeform 2434">
              <a:extLst>
                <a:ext uri="{FF2B5EF4-FFF2-40B4-BE49-F238E27FC236}">
                  <a16:creationId xmlns:a16="http://schemas.microsoft.com/office/drawing/2014/main" id="{C770B007-7B98-DC0B-766A-B8CEA5A2BC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1439" y="1712913"/>
              <a:ext cx="42863" cy="76200"/>
            </a:xfrm>
            <a:custGeom>
              <a:avLst/>
              <a:gdLst>
                <a:gd name="T0" fmla="*/ 0 w 27"/>
                <a:gd name="T1" fmla="*/ 48 h 48"/>
                <a:gd name="T2" fmla="*/ 3 w 27"/>
                <a:gd name="T3" fmla="*/ 47 h 48"/>
                <a:gd name="T4" fmla="*/ 4 w 27"/>
                <a:gd name="T5" fmla="*/ 45 h 48"/>
                <a:gd name="T6" fmla="*/ 10 w 27"/>
                <a:gd name="T7" fmla="*/ 35 h 48"/>
                <a:gd name="T8" fmla="*/ 11 w 27"/>
                <a:gd name="T9" fmla="*/ 33 h 48"/>
                <a:gd name="T10" fmla="*/ 11 w 27"/>
                <a:gd name="T11" fmla="*/ 30 h 48"/>
                <a:gd name="T12" fmla="*/ 16 w 27"/>
                <a:gd name="T13" fmla="*/ 24 h 48"/>
                <a:gd name="T14" fmla="*/ 23 w 27"/>
                <a:gd name="T15" fmla="*/ 17 h 48"/>
                <a:gd name="T16" fmla="*/ 25 w 27"/>
                <a:gd name="T17" fmla="*/ 16 h 48"/>
                <a:gd name="T18" fmla="*/ 26 w 27"/>
                <a:gd name="T19" fmla="*/ 5 h 48"/>
                <a:gd name="T20" fmla="*/ 27 w 27"/>
                <a:gd name="T21" fmla="*/ 2 h 48"/>
                <a:gd name="T22" fmla="*/ 26 w 27"/>
                <a:gd name="T2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" h="48">
                  <a:moveTo>
                    <a:pt x="0" y="48"/>
                  </a:moveTo>
                  <a:lnTo>
                    <a:pt x="3" y="47"/>
                  </a:lnTo>
                  <a:lnTo>
                    <a:pt x="4" y="45"/>
                  </a:lnTo>
                  <a:lnTo>
                    <a:pt x="10" y="35"/>
                  </a:lnTo>
                  <a:lnTo>
                    <a:pt x="11" y="33"/>
                  </a:lnTo>
                  <a:lnTo>
                    <a:pt x="11" y="30"/>
                  </a:lnTo>
                  <a:lnTo>
                    <a:pt x="16" y="24"/>
                  </a:lnTo>
                  <a:lnTo>
                    <a:pt x="23" y="17"/>
                  </a:lnTo>
                  <a:lnTo>
                    <a:pt x="25" y="16"/>
                  </a:lnTo>
                  <a:lnTo>
                    <a:pt x="26" y="5"/>
                  </a:lnTo>
                  <a:lnTo>
                    <a:pt x="27" y="2"/>
                  </a:lnTo>
                  <a:lnTo>
                    <a:pt x="26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57" name="Freeform 2435">
              <a:extLst>
                <a:ext uri="{FF2B5EF4-FFF2-40B4-BE49-F238E27FC236}">
                  <a16:creationId xmlns:a16="http://schemas.microsoft.com/office/drawing/2014/main" id="{4920AB4B-070F-F2D9-BC2E-14D244273C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351" y="1846263"/>
              <a:ext cx="6350" cy="1588"/>
            </a:xfrm>
            <a:custGeom>
              <a:avLst/>
              <a:gdLst>
                <a:gd name="T0" fmla="*/ 3 w 4"/>
                <a:gd name="T1" fmla="*/ 1 h 1"/>
                <a:gd name="T2" fmla="*/ 4 w 4"/>
                <a:gd name="T3" fmla="*/ 1 h 1"/>
                <a:gd name="T4" fmla="*/ 3 w 4"/>
                <a:gd name="T5" fmla="*/ 0 h 1"/>
                <a:gd name="T6" fmla="*/ 2 w 4"/>
                <a:gd name="T7" fmla="*/ 0 h 1"/>
                <a:gd name="T8" fmla="*/ 1 w 4"/>
                <a:gd name="T9" fmla="*/ 0 h 1"/>
                <a:gd name="T10" fmla="*/ 0 w 4"/>
                <a:gd name="T11" fmla="*/ 0 h 1"/>
                <a:gd name="T12" fmla="*/ 1 w 4"/>
                <a:gd name="T13" fmla="*/ 1 h 1"/>
                <a:gd name="T14" fmla="*/ 2 w 4"/>
                <a:gd name="T15" fmla="*/ 1 h 1"/>
                <a:gd name="T16" fmla="*/ 3 w 4"/>
                <a:gd name="T1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1">
                  <a:moveTo>
                    <a:pt x="3" y="1"/>
                  </a:move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58" name="Freeform 2436">
              <a:extLst>
                <a:ext uri="{FF2B5EF4-FFF2-40B4-BE49-F238E27FC236}">
                  <a16:creationId xmlns:a16="http://schemas.microsoft.com/office/drawing/2014/main" id="{1F0585EC-3858-567B-6358-D666863D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9339" y="1927226"/>
              <a:ext cx="22225" cy="23813"/>
            </a:xfrm>
            <a:custGeom>
              <a:avLst/>
              <a:gdLst>
                <a:gd name="T0" fmla="*/ 4 w 14"/>
                <a:gd name="T1" fmla="*/ 15 h 15"/>
                <a:gd name="T2" fmla="*/ 1 w 14"/>
                <a:gd name="T3" fmla="*/ 13 h 15"/>
                <a:gd name="T4" fmla="*/ 0 w 14"/>
                <a:gd name="T5" fmla="*/ 12 h 15"/>
                <a:gd name="T6" fmla="*/ 0 w 14"/>
                <a:gd name="T7" fmla="*/ 7 h 15"/>
                <a:gd name="T8" fmla="*/ 1 w 14"/>
                <a:gd name="T9" fmla="*/ 2 h 15"/>
                <a:gd name="T10" fmla="*/ 4 w 14"/>
                <a:gd name="T11" fmla="*/ 0 h 15"/>
                <a:gd name="T12" fmla="*/ 8 w 14"/>
                <a:gd name="T13" fmla="*/ 0 h 15"/>
                <a:gd name="T14" fmla="*/ 12 w 14"/>
                <a:gd name="T15" fmla="*/ 0 h 15"/>
                <a:gd name="T16" fmla="*/ 14 w 14"/>
                <a:gd name="T17" fmla="*/ 1 h 15"/>
                <a:gd name="T18" fmla="*/ 14 w 14"/>
                <a:gd name="T19" fmla="*/ 3 h 15"/>
                <a:gd name="T20" fmla="*/ 13 w 14"/>
                <a:gd name="T21" fmla="*/ 8 h 15"/>
                <a:gd name="T22" fmla="*/ 12 w 14"/>
                <a:gd name="T23" fmla="*/ 10 h 15"/>
                <a:gd name="T24" fmla="*/ 8 w 14"/>
                <a:gd name="T25" fmla="*/ 14 h 15"/>
                <a:gd name="T26" fmla="*/ 4 w 14"/>
                <a:gd name="T2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" h="15">
                  <a:moveTo>
                    <a:pt x="4" y="15"/>
                  </a:moveTo>
                  <a:lnTo>
                    <a:pt x="1" y="13"/>
                  </a:lnTo>
                  <a:lnTo>
                    <a:pt x="0" y="12"/>
                  </a:lnTo>
                  <a:lnTo>
                    <a:pt x="0" y="7"/>
                  </a:lnTo>
                  <a:lnTo>
                    <a:pt x="1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1"/>
                  </a:lnTo>
                  <a:lnTo>
                    <a:pt x="14" y="3"/>
                  </a:lnTo>
                  <a:lnTo>
                    <a:pt x="13" y="8"/>
                  </a:lnTo>
                  <a:lnTo>
                    <a:pt x="12" y="10"/>
                  </a:lnTo>
                  <a:lnTo>
                    <a:pt x="8" y="14"/>
                  </a:lnTo>
                  <a:lnTo>
                    <a:pt x="4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59" name="Freeform 2437">
              <a:extLst>
                <a:ext uri="{FF2B5EF4-FFF2-40B4-BE49-F238E27FC236}">
                  <a16:creationId xmlns:a16="http://schemas.microsoft.com/office/drawing/2014/main" id="{41FD514E-2628-1F29-48A5-B6AB79DA4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0439" y="1847851"/>
              <a:ext cx="149225" cy="119063"/>
            </a:xfrm>
            <a:custGeom>
              <a:avLst/>
              <a:gdLst>
                <a:gd name="T0" fmla="*/ 94 w 94"/>
                <a:gd name="T1" fmla="*/ 3 h 75"/>
                <a:gd name="T2" fmla="*/ 94 w 94"/>
                <a:gd name="T3" fmla="*/ 4 h 75"/>
                <a:gd name="T4" fmla="*/ 82 w 94"/>
                <a:gd name="T5" fmla="*/ 11 h 75"/>
                <a:gd name="T6" fmla="*/ 68 w 94"/>
                <a:gd name="T7" fmla="*/ 11 h 75"/>
                <a:gd name="T8" fmla="*/ 60 w 94"/>
                <a:gd name="T9" fmla="*/ 5 h 75"/>
                <a:gd name="T10" fmla="*/ 54 w 94"/>
                <a:gd name="T11" fmla="*/ 6 h 75"/>
                <a:gd name="T12" fmla="*/ 42 w 94"/>
                <a:gd name="T13" fmla="*/ 11 h 75"/>
                <a:gd name="T14" fmla="*/ 25 w 94"/>
                <a:gd name="T15" fmla="*/ 16 h 75"/>
                <a:gd name="T16" fmla="*/ 18 w 94"/>
                <a:gd name="T17" fmla="*/ 18 h 75"/>
                <a:gd name="T18" fmla="*/ 20 w 94"/>
                <a:gd name="T19" fmla="*/ 21 h 75"/>
                <a:gd name="T20" fmla="*/ 22 w 94"/>
                <a:gd name="T21" fmla="*/ 28 h 75"/>
                <a:gd name="T22" fmla="*/ 21 w 94"/>
                <a:gd name="T23" fmla="*/ 33 h 75"/>
                <a:gd name="T24" fmla="*/ 22 w 94"/>
                <a:gd name="T25" fmla="*/ 36 h 75"/>
                <a:gd name="T26" fmla="*/ 24 w 94"/>
                <a:gd name="T27" fmla="*/ 42 h 75"/>
                <a:gd name="T28" fmla="*/ 21 w 94"/>
                <a:gd name="T29" fmla="*/ 48 h 75"/>
                <a:gd name="T30" fmla="*/ 16 w 94"/>
                <a:gd name="T31" fmla="*/ 53 h 75"/>
                <a:gd name="T32" fmla="*/ 18 w 94"/>
                <a:gd name="T33" fmla="*/ 60 h 75"/>
                <a:gd name="T34" fmla="*/ 19 w 94"/>
                <a:gd name="T35" fmla="*/ 66 h 75"/>
                <a:gd name="T36" fmla="*/ 21 w 94"/>
                <a:gd name="T37" fmla="*/ 73 h 75"/>
                <a:gd name="T38" fmla="*/ 22 w 94"/>
                <a:gd name="T39" fmla="*/ 75 h 75"/>
                <a:gd name="T40" fmla="*/ 18 w 94"/>
                <a:gd name="T41" fmla="*/ 75 h 75"/>
                <a:gd name="T42" fmla="*/ 13 w 94"/>
                <a:gd name="T43" fmla="*/ 70 h 75"/>
                <a:gd name="T44" fmla="*/ 12 w 94"/>
                <a:gd name="T45" fmla="*/ 57 h 75"/>
                <a:gd name="T46" fmla="*/ 12 w 94"/>
                <a:gd name="T47" fmla="*/ 52 h 75"/>
                <a:gd name="T48" fmla="*/ 16 w 94"/>
                <a:gd name="T49" fmla="*/ 42 h 75"/>
                <a:gd name="T50" fmla="*/ 18 w 94"/>
                <a:gd name="T51" fmla="*/ 35 h 75"/>
                <a:gd name="T52" fmla="*/ 15 w 94"/>
                <a:gd name="T53" fmla="*/ 24 h 75"/>
                <a:gd name="T54" fmla="*/ 10 w 94"/>
                <a:gd name="T55" fmla="*/ 17 h 75"/>
                <a:gd name="T56" fmla="*/ 1 w 94"/>
                <a:gd name="T57" fmla="*/ 16 h 75"/>
                <a:gd name="T58" fmla="*/ 0 w 94"/>
                <a:gd name="T59" fmla="*/ 14 h 75"/>
                <a:gd name="T60" fmla="*/ 1 w 94"/>
                <a:gd name="T61" fmla="*/ 11 h 75"/>
                <a:gd name="T62" fmla="*/ 7 w 94"/>
                <a:gd name="T63" fmla="*/ 14 h 75"/>
                <a:gd name="T64" fmla="*/ 7 w 94"/>
                <a:gd name="T65" fmla="*/ 15 h 75"/>
                <a:gd name="T66" fmla="*/ 9 w 94"/>
                <a:gd name="T67" fmla="*/ 16 h 75"/>
                <a:gd name="T68" fmla="*/ 10 w 94"/>
                <a:gd name="T69" fmla="*/ 14 h 75"/>
                <a:gd name="T70" fmla="*/ 19 w 94"/>
                <a:gd name="T71" fmla="*/ 12 h 75"/>
                <a:gd name="T72" fmla="*/ 28 w 94"/>
                <a:gd name="T73" fmla="*/ 11 h 75"/>
                <a:gd name="T74" fmla="*/ 56 w 94"/>
                <a:gd name="T75" fmla="*/ 3 h 75"/>
                <a:gd name="T76" fmla="*/ 69 w 94"/>
                <a:gd name="T77" fmla="*/ 3 h 75"/>
                <a:gd name="T78" fmla="*/ 75 w 94"/>
                <a:gd name="T79" fmla="*/ 5 h 75"/>
                <a:gd name="T80" fmla="*/ 80 w 94"/>
                <a:gd name="T81" fmla="*/ 6 h 75"/>
                <a:gd name="T82" fmla="*/ 85 w 94"/>
                <a:gd name="T83" fmla="*/ 4 h 75"/>
                <a:gd name="T84" fmla="*/ 93 w 94"/>
                <a:gd name="T85" fmla="*/ 0 h 75"/>
                <a:gd name="T86" fmla="*/ 93 w 94"/>
                <a:gd name="T87" fmla="*/ 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94" h="75">
                  <a:moveTo>
                    <a:pt x="94" y="3"/>
                  </a:moveTo>
                  <a:lnTo>
                    <a:pt x="94" y="4"/>
                  </a:lnTo>
                  <a:lnTo>
                    <a:pt x="82" y="11"/>
                  </a:lnTo>
                  <a:lnTo>
                    <a:pt x="68" y="11"/>
                  </a:lnTo>
                  <a:lnTo>
                    <a:pt x="60" y="5"/>
                  </a:lnTo>
                  <a:lnTo>
                    <a:pt x="54" y="6"/>
                  </a:lnTo>
                  <a:lnTo>
                    <a:pt x="42" y="11"/>
                  </a:lnTo>
                  <a:lnTo>
                    <a:pt x="25" y="16"/>
                  </a:lnTo>
                  <a:lnTo>
                    <a:pt x="18" y="18"/>
                  </a:lnTo>
                  <a:lnTo>
                    <a:pt x="20" y="21"/>
                  </a:lnTo>
                  <a:lnTo>
                    <a:pt x="22" y="28"/>
                  </a:lnTo>
                  <a:lnTo>
                    <a:pt x="21" y="33"/>
                  </a:lnTo>
                  <a:lnTo>
                    <a:pt x="22" y="36"/>
                  </a:lnTo>
                  <a:lnTo>
                    <a:pt x="24" y="42"/>
                  </a:lnTo>
                  <a:lnTo>
                    <a:pt x="21" y="48"/>
                  </a:lnTo>
                  <a:lnTo>
                    <a:pt x="16" y="53"/>
                  </a:lnTo>
                  <a:lnTo>
                    <a:pt x="18" y="60"/>
                  </a:lnTo>
                  <a:lnTo>
                    <a:pt x="19" y="66"/>
                  </a:lnTo>
                  <a:lnTo>
                    <a:pt x="21" y="73"/>
                  </a:lnTo>
                  <a:lnTo>
                    <a:pt x="22" y="75"/>
                  </a:lnTo>
                  <a:lnTo>
                    <a:pt x="18" y="75"/>
                  </a:lnTo>
                  <a:lnTo>
                    <a:pt x="13" y="70"/>
                  </a:lnTo>
                  <a:lnTo>
                    <a:pt x="12" y="57"/>
                  </a:lnTo>
                  <a:lnTo>
                    <a:pt x="12" y="52"/>
                  </a:lnTo>
                  <a:lnTo>
                    <a:pt x="16" y="42"/>
                  </a:lnTo>
                  <a:lnTo>
                    <a:pt x="18" y="35"/>
                  </a:lnTo>
                  <a:lnTo>
                    <a:pt x="15" y="24"/>
                  </a:lnTo>
                  <a:lnTo>
                    <a:pt x="10" y="17"/>
                  </a:lnTo>
                  <a:lnTo>
                    <a:pt x="1" y="16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7" y="14"/>
                  </a:lnTo>
                  <a:lnTo>
                    <a:pt x="7" y="15"/>
                  </a:lnTo>
                  <a:lnTo>
                    <a:pt x="9" y="16"/>
                  </a:lnTo>
                  <a:lnTo>
                    <a:pt x="10" y="14"/>
                  </a:lnTo>
                  <a:lnTo>
                    <a:pt x="19" y="12"/>
                  </a:lnTo>
                  <a:lnTo>
                    <a:pt x="28" y="11"/>
                  </a:lnTo>
                  <a:lnTo>
                    <a:pt x="56" y="3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80" y="6"/>
                  </a:lnTo>
                  <a:lnTo>
                    <a:pt x="85" y="4"/>
                  </a:lnTo>
                  <a:lnTo>
                    <a:pt x="93" y="0"/>
                  </a:lnTo>
                  <a:lnTo>
                    <a:pt x="93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60" name="Freeform 2438">
              <a:extLst>
                <a:ext uri="{FF2B5EF4-FFF2-40B4-BE49-F238E27FC236}">
                  <a16:creationId xmlns:a16="http://schemas.microsoft.com/office/drawing/2014/main" id="{2BED4F39-04AD-9DEF-CCCB-CC97FA0096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0576" y="1857376"/>
              <a:ext cx="1588" cy="3175"/>
            </a:xfrm>
            <a:custGeom>
              <a:avLst/>
              <a:gdLst>
                <a:gd name="T0" fmla="*/ 0 w 1"/>
                <a:gd name="T1" fmla="*/ 2 h 2"/>
                <a:gd name="T2" fmla="*/ 1 w 1"/>
                <a:gd name="T3" fmla="*/ 2 h 2"/>
                <a:gd name="T4" fmla="*/ 1 w 1"/>
                <a:gd name="T5" fmla="*/ 0 h 2"/>
                <a:gd name="T6" fmla="*/ 0 w 1"/>
                <a:gd name="T7" fmla="*/ 0 h 2"/>
                <a:gd name="T8" fmla="*/ 0 w 1"/>
                <a:gd name="T9" fmla="*/ 2 h 2"/>
                <a:gd name="T10" fmla="*/ 0 w 1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61" name="Freeform 2439">
              <a:extLst>
                <a:ext uri="{FF2B5EF4-FFF2-40B4-BE49-F238E27FC236}">
                  <a16:creationId xmlns:a16="http://schemas.microsoft.com/office/drawing/2014/main" id="{E13AF1C8-C64F-C1BD-8040-5671C29A75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2026" y="1879601"/>
              <a:ext cx="20638" cy="93663"/>
            </a:xfrm>
            <a:custGeom>
              <a:avLst/>
              <a:gdLst>
                <a:gd name="T0" fmla="*/ 5 w 13"/>
                <a:gd name="T1" fmla="*/ 59 h 59"/>
                <a:gd name="T2" fmla="*/ 12 w 13"/>
                <a:gd name="T3" fmla="*/ 57 h 59"/>
                <a:gd name="T4" fmla="*/ 12 w 13"/>
                <a:gd name="T5" fmla="*/ 54 h 59"/>
                <a:gd name="T6" fmla="*/ 8 w 13"/>
                <a:gd name="T7" fmla="*/ 45 h 59"/>
                <a:gd name="T8" fmla="*/ 7 w 13"/>
                <a:gd name="T9" fmla="*/ 36 h 59"/>
                <a:gd name="T10" fmla="*/ 8 w 13"/>
                <a:gd name="T11" fmla="*/ 30 h 59"/>
                <a:gd name="T12" fmla="*/ 12 w 13"/>
                <a:gd name="T13" fmla="*/ 22 h 59"/>
                <a:gd name="T14" fmla="*/ 13 w 13"/>
                <a:gd name="T15" fmla="*/ 14 h 59"/>
                <a:gd name="T16" fmla="*/ 12 w 13"/>
                <a:gd name="T17" fmla="*/ 6 h 59"/>
                <a:gd name="T18" fmla="*/ 9 w 13"/>
                <a:gd name="T19" fmla="*/ 1 h 59"/>
                <a:gd name="T20" fmla="*/ 5 w 13"/>
                <a:gd name="T21" fmla="*/ 0 h 59"/>
                <a:gd name="T22" fmla="*/ 1 w 13"/>
                <a:gd name="T23" fmla="*/ 1 h 59"/>
                <a:gd name="T24" fmla="*/ 1 w 13"/>
                <a:gd name="T25" fmla="*/ 3 h 59"/>
                <a:gd name="T26" fmla="*/ 0 w 13"/>
                <a:gd name="T27" fmla="*/ 4 h 59"/>
                <a:gd name="T28" fmla="*/ 5 w 13"/>
                <a:gd name="T29" fmla="*/ 4 h 59"/>
                <a:gd name="T30" fmla="*/ 7 w 13"/>
                <a:gd name="T31" fmla="*/ 8 h 59"/>
                <a:gd name="T32" fmla="*/ 7 w 13"/>
                <a:gd name="T33" fmla="*/ 9 h 59"/>
                <a:gd name="T34" fmla="*/ 7 w 13"/>
                <a:gd name="T35" fmla="*/ 19 h 59"/>
                <a:gd name="T36" fmla="*/ 6 w 13"/>
                <a:gd name="T37" fmla="*/ 22 h 59"/>
                <a:gd name="T38" fmla="*/ 2 w 13"/>
                <a:gd name="T39" fmla="*/ 24 h 59"/>
                <a:gd name="T40" fmla="*/ 5 w 13"/>
                <a:gd name="T41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" h="59">
                  <a:moveTo>
                    <a:pt x="5" y="59"/>
                  </a:moveTo>
                  <a:lnTo>
                    <a:pt x="12" y="57"/>
                  </a:lnTo>
                  <a:lnTo>
                    <a:pt x="12" y="54"/>
                  </a:lnTo>
                  <a:lnTo>
                    <a:pt x="8" y="45"/>
                  </a:lnTo>
                  <a:lnTo>
                    <a:pt x="7" y="36"/>
                  </a:lnTo>
                  <a:lnTo>
                    <a:pt x="8" y="30"/>
                  </a:lnTo>
                  <a:lnTo>
                    <a:pt x="12" y="22"/>
                  </a:lnTo>
                  <a:lnTo>
                    <a:pt x="13" y="14"/>
                  </a:lnTo>
                  <a:lnTo>
                    <a:pt x="12" y="6"/>
                  </a:lnTo>
                  <a:lnTo>
                    <a:pt x="9" y="1"/>
                  </a:lnTo>
                  <a:lnTo>
                    <a:pt x="5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9"/>
                  </a:lnTo>
                  <a:lnTo>
                    <a:pt x="7" y="19"/>
                  </a:lnTo>
                  <a:lnTo>
                    <a:pt x="6" y="22"/>
                  </a:lnTo>
                  <a:lnTo>
                    <a:pt x="2" y="24"/>
                  </a:lnTo>
                  <a:lnTo>
                    <a:pt x="5" y="5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62" name="Freeform 2440">
              <a:extLst>
                <a:ext uri="{FF2B5EF4-FFF2-40B4-BE49-F238E27FC236}">
                  <a16:creationId xmlns:a16="http://schemas.microsoft.com/office/drawing/2014/main" id="{130A81C2-9270-D7DA-2B7F-8A4ED10D0C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701" y="1847851"/>
              <a:ext cx="15875" cy="17463"/>
            </a:xfrm>
            <a:custGeom>
              <a:avLst/>
              <a:gdLst>
                <a:gd name="T0" fmla="*/ 6 w 10"/>
                <a:gd name="T1" fmla="*/ 11 h 11"/>
                <a:gd name="T2" fmla="*/ 8 w 10"/>
                <a:gd name="T3" fmla="*/ 10 h 11"/>
                <a:gd name="T4" fmla="*/ 8 w 10"/>
                <a:gd name="T5" fmla="*/ 9 h 11"/>
                <a:gd name="T6" fmla="*/ 8 w 10"/>
                <a:gd name="T7" fmla="*/ 8 h 11"/>
                <a:gd name="T8" fmla="*/ 9 w 10"/>
                <a:gd name="T9" fmla="*/ 8 h 11"/>
                <a:gd name="T10" fmla="*/ 10 w 10"/>
                <a:gd name="T11" fmla="*/ 6 h 11"/>
                <a:gd name="T12" fmla="*/ 8 w 10"/>
                <a:gd name="T13" fmla="*/ 5 h 11"/>
                <a:gd name="T14" fmla="*/ 6 w 10"/>
                <a:gd name="T15" fmla="*/ 4 h 11"/>
                <a:gd name="T16" fmla="*/ 5 w 10"/>
                <a:gd name="T17" fmla="*/ 3 h 11"/>
                <a:gd name="T18" fmla="*/ 5 w 10"/>
                <a:gd name="T19" fmla="*/ 2 h 11"/>
                <a:gd name="T20" fmla="*/ 4 w 10"/>
                <a:gd name="T21" fmla="*/ 0 h 11"/>
                <a:gd name="T22" fmla="*/ 3 w 10"/>
                <a:gd name="T23" fmla="*/ 0 h 11"/>
                <a:gd name="T24" fmla="*/ 2 w 10"/>
                <a:gd name="T25" fmla="*/ 0 h 11"/>
                <a:gd name="T26" fmla="*/ 2 w 10"/>
                <a:gd name="T27" fmla="*/ 3 h 11"/>
                <a:gd name="T28" fmla="*/ 2 w 10"/>
                <a:gd name="T29" fmla="*/ 4 h 11"/>
                <a:gd name="T30" fmla="*/ 0 w 10"/>
                <a:gd name="T31" fmla="*/ 5 h 11"/>
                <a:gd name="T32" fmla="*/ 0 w 10"/>
                <a:gd name="T33" fmla="*/ 6 h 11"/>
                <a:gd name="T34" fmla="*/ 0 w 10"/>
                <a:gd name="T35" fmla="*/ 8 h 11"/>
                <a:gd name="T36" fmla="*/ 2 w 10"/>
                <a:gd name="T37" fmla="*/ 8 h 11"/>
                <a:gd name="T38" fmla="*/ 2 w 10"/>
                <a:gd name="T39" fmla="*/ 9 h 11"/>
                <a:gd name="T40" fmla="*/ 3 w 10"/>
                <a:gd name="T41" fmla="*/ 10 h 11"/>
                <a:gd name="T42" fmla="*/ 4 w 10"/>
                <a:gd name="T43" fmla="*/ 9 h 11"/>
                <a:gd name="T44" fmla="*/ 5 w 10"/>
                <a:gd name="T45" fmla="*/ 8 h 11"/>
                <a:gd name="T46" fmla="*/ 6 w 10"/>
                <a:gd name="T47" fmla="*/ 9 h 11"/>
                <a:gd name="T48" fmla="*/ 6 w 10"/>
                <a:gd name="T49" fmla="*/ 10 h 11"/>
                <a:gd name="T50" fmla="*/ 6 w 10"/>
                <a:gd name="T5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" h="11">
                  <a:moveTo>
                    <a:pt x="6" y="11"/>
                  </a:moveTo>
                  <a:lnTo>
                    <a:pt x="8" y="10"/>
                  </a:lnTo>
                  <a:lnTo>
                    <a:pt x="8" y="9"/>
                  </a:lnTo>
                  <a:lnTo>
                    <a:pt x="8" y="8"/>
                  </a:lnTo>
                  <a:lnTo>
                    <a:pt x="9" y="8"/>
                  </a:lnTo>
                  <a:lnTo>
                    <a:pt x="10" y="6"/>
                  </a:lnTo>
                  <a:lnTo>
                    <a:pt x="8" y="5"/>
                  </a:lnTo>
                  <a:lnTo>
                    <a:pt x="6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3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9"/>
                  </a:lnTo>
                  <a:lnTo>
                    <a:pt x="3" y="10"/>
                  </a:lnTo>
                  <a:lnTo>
                    <a:pt x="4" y="9"/>
                  </a:lnTo>
                  <a:lnTo>
                    <a:pt x="5" y="8"/>
                  </a:lnTo>
                  <a:lnTo>
                    <a:pt x="6" y="9"/>
                  </a:lnTo>
                  <a:lnTo>
                    <a:pt x="6" y="10"/>
                  </a:lnTo>
                  <a:lnTo>
                    <a:pt x="6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63" name="Freeform 2441">
              <a:extLst>
                <a:ext uri="{FF2B5EF4-FFF2-40B4-BE49-F238E27FC236}">
                  <a16:creationId xmlns:a16="http://schemas.microsoft.com/office/drawing/2014/main" id="{9344136A-272F-CD32-4767-47A44CD76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4864" y="1912938"/>
              <a:ext cx="6350" cy="7938"/>
            </a:xfrm>
            <a:custGeom>
              <a:avLst/>
              <a:gdLst>
                <a:gd name="T0" fmla="*/ 2 w 4"/>
                <a:gd name="T1" fmla="*/ 5 h 5"/>
                <a:gd name="T2" fmla="*/ 3 w 4"/>
                <a:gd name="T3" fmla="*/ 4 h 5"/>
                <a:gd name="T4" fmla="*/ 3 w 4"/>
                <a:gd name="T5" fmla="*/ 1 h 5"/>
                <a:gd name="T6" fmla="*/ 4 w 4"/>
                <a:gd name="T7" fmla="*/ 1 h 5"/>
                <a:gd name="T8" fmla="*/ 3 w 4"/>
                <a:gd name="T9" fmla="*/ 0 h 5"/>
                <a:gd name="T10" fmla="*/ 2 w 4"/>
                <a:gd name="T11" fmla="*/ 0 h 5"/>
                <a:gd name="T12" fmla="*/ 1 w 4"/>
                <a:gd name="T13" fmla="*/ 1 h 5"/>
                <a:gd name="T14" fmla="*/ 0 w 4"/>
                <a:gd name="T15" fmla="*/ 1 h 5"/>
                <a:gd name="T16" fmla="*/ 0 w 4"/>
                <a:gd name="T17" fmla="*/ 3 h 5"/>
                <a:gd name="T18" fmla="*/ 0 w 4"/>
                <a:gd name="T19" fmla="*/ 4 h 5"/>
                <a:gd name="T20" fmla="*/ 1 w 4"/>
                <a:gd name="T21" fmla="*/ 5 h 5"/>
                <a:gd name="T22" fmla="*/ 2 w 4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" h="5">
                  <a:moveTo>
                    <a:pt x="2" y="5"/>
                  </a:moveTo>
                  <a:lnTo>
                    <a:pt x="3" y="4"/>
                  </a:lnTo>
                  <a:lnTo>
                    <a:pt x="3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64" name="Freeform 2442">
              <a:extLst>
                <a:ext uri="{FF2B5EF4-FFF2-40B4-BE49-F238E27FC236}">
                  <a16:creationId xmlns:a16="http://schemas.microsoft.com/office/drawing/2014/main" id="{8623FEEC-C729-DAE5-C8EB-CD4F0D82F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801" y="1982788"/>
              <a:ext cx="23813" cy="4763"/>
            </a:xfrm>
            <a:custGeom>
              <a:avLst/>
              <a:gdLst>
                <a:gd name="T0" fmla="*/ 11 w 15"/>
                <a:gd name="T1" fmla="*/ 3 h 3"/>
                <a:gd name="T2" fmla="*/ 12 w 15"/>
                <a:gd name="T3" fmla="*/ 2 h 3"/>
                <a:gd name="T4" fmla="*/ 13 w 15"/>
                <a:gd name="T5" fmla="*/ 2 h 3"/>
                <a:gd name="T6" fmla="*/ 14 w 15"/>
                <a:gd name="T7" fmla="*/ 2 h 3"/>
                <a:gd name="T8" fmla="*/ 15 w 15"/>
                <a:gd name="T9" fmla="*/ 2 h 3"/>
                <a:gd name="T10" fmla="*/ 11 w 15"/>
                <a:gd name="T11" fmla="*/ 0 h 3"/>
                <a:gd name="T12" fmla="*/ 9 w 15"/>
                <a:gd name="T13" fmla="*/ 0 h 3"/>
                <a:gd name="T14" fmla="*/ 6 w 15"/>
                <a:gd name="T15" fmla="*/ 1 h 3"/>
                <a:gd name="T16" fmla="*/ 2 w 15"/>
                <a:gd name="T17" fmla="*/ 0 h 3"/>
                <a:gd name="T18" fmla="*/ 1 w 15"/>
                <a:gd name="T19" fmla="*/ 0 h 3"/>
                <a:gd name="T20" fmla="*/ 0 w 15"/>
                <a:gd name="T21" fmla="*/ 0 h 3"/>
                <a:gd name="T22" fmla="*/ 0 w 15"/>
                <a:gd name="T23" fmla="*/ 1 h 3"/>
                <a:gd name="T24" fmla="*/ 2 w 15"/>
                <a:gd name="T25" fmla="*/ 2 h 3"/>
                <a:gd name="T26" fmla="*/ 6 w 15"/>
                <a:gd name="T27" fmla="*/ 2 h 3"/>
                <a:gd name="T28" fmla="*/ 9 w 15"/>
                <a:gd name="T29" fmla="*/ 2 h 3"/>
                <a:gd name="T30" fmla="*/ 11 w 15"/>
                <a:gd name="T31" fmla="*/ 2 h 3"/>
                <a:gd name="T32" fmla="*/ 11 w 15"/>
                <a:gd name="T3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3">
                  <a:moveTo>
                    <a:pt x="11" y="3"/>
                  </a:moveTo>
                  <a:lnTo>
                    <a:pt x="12" y="2"/>
                  </a:lnTo>
                  <a:lnTo>
                    <a:pt x="13" y="2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2" y="2"/>
                  </a:lnTo>
                  <a:lnTo>
                    <a:pt x="6" y="2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65" name="Freeform 2443">
              <a:extLst>
                <a:ext uri="{FF2B5EF4-FFF2-40B4-BE49-F238E27FC236}">
                  <a16:creationId xmlns:a16="http://schemas.microsoft.com/office/drawing/2014/main" id="{4BEF2D25-FAB9-A940-5D80-3C2DCA11BC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1189" y="1758951"/>
              <a:ext cx="100013" cy="127000"/>
            </a:xfrm>
            <a:custGeom>
              <a:avLst/>
              <a:gdLst>
                <a:gd name="T0" fmla="*/ 16 w 63"/>
                <a:gd name="T1" fmla="*/ 78 h 80"/>
                <a:gd name="T2" fmla="*/ 27 w 63"/>
                <a:gd name="T3" fmla="*/ 65 h 80"/>
                <a:gd name="T4" fmla="*/ 29 w 63"/>
                <a:gd name="T5" fmla="*/ 64 h 80"/>
                <a:gd name="T6" fmla="*/ 33 w 63"/>
                <a:gd name="T7" fmla="*/ 56 h 80"/>
                <a:gd name="T8" fmla="*/ 36 w 63"/>
                <a:gd name="T9" fmla="*/ 50 h 80"/>
                <a:gd name="T10" fmla="*/ 40 w 63"/>
                <a:gd name="T11" fmla="*/ 48 h 80"/>
                <a:gd name="T12" fmla="*/ 40 w 63"/>
                <a:gd name="T13" fmla="*/ 44 h 80"/>
                <a:gd name="T14" fmla="*/ 45 w 63"/>
                <a:gd name="T15" fmla="*/ 42 h 80"/>
                <a:gd name="T16" fmla="*/ 49 w 63"/>
                <a:gd name="T17" fmla="*/ 35 h 80"/>
                <a:gd name="T18" fmla="*/ 54 w 63"/>
                <a:gd name="T19" fmla="*/ 28 h 80"/>
                <a:gd name="T20" fmla="*/ 55 w 63"/>
                <a:gd name="T21" fmla="*/ 25 h 80"/>
                <a:gd name="T22" fmla="*/ 54 w 63"/>
                <a:gd name="T23" fmla="*/ 20 h 80"/>
                <a:gd name="T24" fmla="*/ 57 w 63"/>
                <a:gd name="T25" fmla="*/ 18 h 80"/>
                <a:gd name="T26" fmla="*/ 58 w 63"/>
                <a:gd name="T27" fmla="*/ 19 h 80"/>
                <a:gd name="T28" fmla="*/ 63 w 63"/>
                <a:gd name="T29" fmla="*/ 13 h 80"/>
                <a:gd name="T30" fmla="*/ 55 w 63"/>
                <a:gd name="T31" fmla="*/ 6 h 80"/>
                <a:gd name="T32" fmla="*/ 51 w 63"/>
                <a:gd name="T33" fmla="*/ 11 h 80"/>
                <a:gd name="T34" fmla="*/ 46 w 63"/>
                <a:gd name="T35" fmla="*/ 13 h 80"/>
                <a:gd name="T36" fmla="*/ 41 w 63"/>
                <a:gd name="T37" fmla="*/ 17 h 80"/>
                <a:gd name="T38" fmla="*/ 39 w 63"/>
                <a:gd name="T39" fmla="*/ 23 h 80"/>
                <a:gd name="T40" fmla="*/ 35 w 63"/>
                <a:gd name="T41" fmla="*/ 26 h 80"/>
                <a:gd name="T42" fmla="*/ 28 w 63"/>
                <a:gd name="T43" fmla="*/ 28 h 80"/>
                <a:gd name="T44" fmla="*/ 24 w 63"/>
                <a:gd name="T45" fmla="*/ 28 h 80"/>
                <a:gd name="T46" fmla="*/ 23 w 63"/>
                <a:gd name="T47" fmla="*/ 32 h 80"/>
                <a:gd name="T48" fmla="*/ 25 w 63"/>
                <a:gd name="T49" fmla="*/ 37 h 80"/>
                <a:gd name="T50" fmla="*/ 24 w 63"/>
                <a:gd name="T51" fmla="*/ 44 h 80"/>
                <a:gd name="T52" fmla="*/ 15 w 63"/>
                <a:gd name="T53" fmla="*/ 46 h 80"/>
                <a:gd name="T54" fmla="*/ 7 w 63"/>
                <a:gd name="T55" fmla="*/ 41 h 80"/>
                <a:gd name="T56" fmla="*/ 6 w 63"/>
                <a:gd name="T57" fmla="*/ 32 h 80"/>
                <a:gd name="T58" fmla="*/ 6 w 63"/>
                <a:gd name="T59" fmla="*/ 24 h 80"/>
                <a:gd name="T60" fmla="*/ 9 w 63"/>
                <a:gd name="T61" fmla="*/ 16 h 80"/>
                <a:gd name="T62" fmla="*/ 11 w 63"/>
                <a:gd name="T63" fmla="*/ 4 h 80"/>
                <a:gd name="T64" fmla="*/ 10 w 63"/>
                <a:gd name="T65" fmla="*/ 2 h 80"/>
                <a:gd name="T66" fmla="*/ 6 w 63"/>
                <a:gd name="T67" fmla="*/ 18 h 80"/>
                <a:gd name="T68" fmla="*/ 4 w 63"/>
                <a:gd name="T69" fmla="*/ 26 h 80"/>
                <a:gd name="T70" fmla="*/ 4 w 63"/>
                <a:gd name="T71" fmla="*/ 32 h 80"/>
                <a:gd name="T72" fmla="*/ 3 w 63"/>
                <a:gd name="T73" fmla="*/ 37 h 80"/>
                <a:gd name="T74" fmla="*/ 4 w 63"/>
                <a:gd name="T75" fmla="*/ 44 h 80"/>
                <a:gd name="T76" fmla="*/ 3 w 63"/>
                <a:gd name="T77" fmla="*/ 50 h 80"/>
                <a:gd name="T78" fmla="*/ 1 w 63"/>
                <a:gd name="T79" fmla="*/ 62 h 80"/>
                <a:gd name="T80" fmla="*/ 5 w 63"/>
                <a:gd name="T81" fmla="*/ 62 h 80"/>
                <a:gd name="T82" fmla="*/ 6 w 63"/>
                <a:gd name="T83" fmla="*/ 60 h 80"/>
                <a:gd name="T84" fmla="*/ 10 w 63"/>
                <a:gd name="T85" fmla="*/ 65 h 80"/>
                <a:gd name="T86" fmla="*/ 7 w 63"/>
                <a:gd name="T87" fmla="*/ 65 h 80"/>
                <a:gd name="T88" fmla="*/ 3 w 63"/>
                <a:gd name="T89" fmla="*/ 68 h 80"/>
                <a:gd name="T90" fmla="*/ 5 w 63"/>
                <a:gd name="T91" fmla="*/ 80 h 80"/>
                <a:gd name="T92" fmla="*/ 13 w 63"/>
                <a:gd name="T93" fmla="*/ 7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3" h="80">
                  <a:moveTo>
                    <a:pt x="15" y="80"/>
                  </a:moveTo>
                  <a:lnTo>
                    <a:pt x="15" y="79"/>
                  </a:lnTo>
                  <a:lnTo>
                    <a:pt x="16" y="78"/>
                  </a:lnTo>
                  <a:lnTo>
                    <a:pt x="23" y="70"/>
                  </a:lnTo>
                  <a:lnTo>
                    <a:pt x="25" y="66"/>
                  </a:lnTo>
                  <a:lnTo>
                    <a:pt x="27" y="65"/>
                  </a:lnTo>
                  <a:lnTo>
                    <a:pt x="28" y="65"/>
                  </a:lnTo>
                  <a:lnTo>
                    <a:pt x="29" y="65"/>
                  </a:lnTo>
                  <a:lnTo>
                    <a:pt x="29" y="64"/>
                  </a:lnTo>
                  <a:lnTo>
                    <a:pt x="30" y="62"/>
                  </a:lnTo>
                  <a:lnTo>
                    <a:pt x="31" y="59"/>
                  </a:lnTo>
                  <a:lnTo>
                    <a:pt x="33" y="56"/>
                  </a:lnTo>
                  <a:lnTo>
                    <a:pt x="34" y="54"/>
                  </a:lnTo>
                  <a:lnTo>
                    <a:pt x="35" y="52"/>
                  </a:lnTo>
                  <a:lnTo>
                    <a:pt x="36" y="50"/>
                  </a:lnTo>
                  <a:lnTo>
                    <a:pt x="37" y="49"/>
                  </a:lnTo>
                  <a:lnTo>
                    <a:pt x="40" y="49"/>
                  </a:lnTo>
                  <a:lnTo>
                    <a:pt x="40" y="48"/>
                  </a:lnTo>
                  <a:lnTo>
                    <a:pt x="40" y="47"/>
                  </a:lnTo>
                  <a:lnTo>
                    <a:pt x="39" y="47"/>
                  </a:lnTo>
                  <a:lnTo>
                    <a:pt x="40" y="44"/>
                  </a:lnTo>
                  <a:lnTo>
                    <a:pt x="41" y="43"/>
                  </a:lnTo>
                  <a:lnTo>
                    <a:pt x="43" y="43"/>
                  </a:lnTo>
                  <a:lnTo>
                    <a:pt x="45" y="42"/>
                  </a:lnTo>
                  <a:lnTo>
                    <a:pt x="48" y="38"/>
                  </a:lnTo>
                  <a:lnTo>
                    <a:pt x="53" y="31"/>
                  </a:lnTo>
                  <a:lnTo>
                    <a:pt x="49" y="35"/>
                  </a:lnTo>
                  <a:lnTo>
                    <a:pt x="48" y="36"/>
                  </a:lnTo>
                  <a:lnTo>
                    <a:pt x="51" y="31"/>
                  </a:lnTo>
                  <a:lnTo>
                    <a:pt x="54" y="28"/>
                  </a:lnTo>
                  <a:lnTo>
                    <a:pt x="57" y="25"/>
                  </a:lnTo>
                  <a:lnTo>
                    <a:pt x="57" y="24"/>
                  </a:lnTo>
                  <a:lnTo>
                    <a:pt x="55" y="25"/>
                  </a:lnTo>
                  <a:lnTo>
                    <a:pt x="55" y="24"/>
                  </a:lnTo>
                  <a:lnTo>
                    <a:pt x="54" y="22"/>
                  </a:lnTo>
                  <a:lnTo>
                    <a:pt x="54" y="20"/>
                  </a:lnTo>
                  <a:lnTo>
                    <a:pt x="55" y="20"/>
                  </a:lnTo>
                  <a:lnTo>
                    <a:pt x="57" y="19"/>
                  </a:lnTo>
                  <a:lnTo>
                    <a:pt x="57" y="18"/>
                  </a:lnTo>
                  <a:lnTo>
                    <a:pt x="58" y="16"/>
                  </a:lnTo>
                  <a:lnTo>
                    <a:pt x="59" y="17"/>
                  </a:lnTo>
                  <a:lnTo>
                    <a:pt x="58" y="19"/>
                  </a:lnTo>
                  <a:lnTo>
                    <a:pt x="59" y="20"/>
                  </a:lnTo>
                  <a:lnTo>
                    <a:pt x="60" y="18"/>
                  </a:lnTo>
                  <a:lnTo>
                    <a:pt x="63" y="13"/>
                  </a:lnTo>
                  <a:lnTo>
                    <a:pt x="58" y="11"/>
                  </a:lnTo>
                  <a:lnTo>
                    <a:pt x="58" y="7"/>
                  </a:lnTo>
                  <a:lnTo>
                    <a:pt x="55" y="6"/>
                  </a:lnTo>
                  <a:lnTo>
                    <a:pt x="54" y="7"/>
                  </a:lnTo>
                  <a:lnTo>
                    <a:pt x="52" y="10"/>
                  </a:lnTo>
                  <a:lnTo>
                    <a:pt x="51" y="11"/>
                  </a:lnTo>
                  <a:lnTo>
                    <a:pt x="49" y="12"/>
                  </a:lnTo>
                  <a:lnTo>
                    <a:pt x="47" y="13"/>
                  </a:lnTo>
                  <a:lnTo>
                    <a:pt x="46" y="13"/>
                  </a:lnTo>
                  <a:lnTo>
                    <a:pt x="45" y="16"/>
                  </a:lnTo>
                  <a:lnTo>
                    <a:pt x="43" y="16"/>
                  </a:lnTo>
                  <a:lnTo>
                    <a:pt x="41" y="17"/>
                  </a:lnTo>
                  <a:lnTo>
                    <a:pt x="41" y="18"/>
                  </a:lnTo>
                  <a:lnTo>
                    <a:pt x="40" y="18"/>
                  </a:lnTo>
                  <a:lnTo>
                    <a:pt x="39" y="23"/>
                  </a:lnTo>
                  <a:lnTo>
                    <a:pt x="37" y="24"/>
                  </a:lnTo>
                  <a:lnTo>
                    <a:pt x="36" y="25"/>
                  </a:lnTo>
                  <a:lnTo>
                    <a:pt x="35" y="26"/>
                  </a:lnTo>
                  <a:lnTo>
                    <a:pt x="33" y="26"/>
                  </a:lnTo>
                  <a:lnTo>
                    <a:pt x="29" y="26"/>
                  </a:lnTo>
                  <a:lnTo>
                    <a:pt x="28" y="28"/>
                  </a:lnTo>
                  <a:lnTo>
                    <a:pt x="27" y="28"/>
                  </a:lnTo>
                  <a:lnTo>
                    <a:pt x="27" y="26"/>
                  </a:lnTo>
                  <a:lnTo>
                    <a:pt x="24" y="28"/>
                  </a:lnTo>
                  <a:lnTo>
                    <a:pt x="22" y="30"/>
                  </a:lnTo>
                  <a:lnTo>
                    <a:pt x="22" y="31"/>
                  </a:lnTo>
                  <a:lnTo>
                    <a:pt x="23" y="32"/>
                  </a:lnTo>
                  <a:lnTo>
                    <a:pt x="24" y="34"/>
                  </a:lnTo>
                  <a:lnTo>
                    <a:pt x="24" y="35"/>
                  </a:lnTo>
                  <a:lnTo>
                    <a:pt x="25" y="37"/>
                  </a:lnTo>
                  <a:lnTo>
                    <a:pt x="25" y="41"/>
                  </a:lnTo>
                  <a:lnTo>
                    <a:pt x="24" y="42"/>
                  </a:lnTo>
                  <a:lnTo>
                    <a:pt x="24" y="44"/>
                  </a:lnTo>
                  <a:lnTo>
                    <a:pt x="22" y="46"/>
                  </a:lnTo>
                  <a:lnTo>
                    <a:pt x="19" y="46"/>
                  </a:lnTo>
                  <a:lnTo>
                    <a:pt x="15" y="46"/>
                  </a:lnTo>
                  <a:lnTo>
                    <a:pt x="13" y="46"/>
                  </a:lnTo>
                  <a:lnTo>
                    <a:pt x="7" y="42"/>
                  </a:lnTo>
                  <a:lnTo>
                    <a:pt x="7" y="41"/>
                  </a:lnTo>
                  <a:lnTo>
                    <a:pt x="6" y="40"/>
                  </a:lnTo>
                  <a:lnTo>
                    <a:pt x="6" y="36"/>
                  </a:lnTo>
                  <a:lnTo>
                    <a:pt x="6" y="32"/>
                  </a:lnTo>
                  <a:lnTo>
                    <a:pt x="6" y="29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7" y="20"/>
                  </a:lnTo>
                  <a:lnTo>
                    <a:pt x="9" y="19"/>
                  </a:lnTo>
                  <a:lnTo>
                    <a:pt x="9" y="16"/>
                  </a:lnTo>
                  <a:lnTo>
                    <a:pt x="9" y="12"/>
                  </a:lnTo>
                  <a:lnTo>
                    <a:pt x="10" y="7"/>
                  </a:lnTo>
                  <a:lnTo>
                    <a:pt x="11" y="4"/>
                  </a:lnTo>
                  <a:lnTo>
                    <a:pt x="12" y="0"/>
                  </a:lnTo>
                  <a:lnTo>
                    <a:pt x="11" y="1"/>
                  </a:lnTo>
                  <a:lnTo>
                    <a:pt x="10" y="2"/>
                  </a:lnTo>
                  <a:lnTo>
                    <a:pt x="7" y="7"/>
                  </a:lnTo>
                  <a:lnTo>
                    <a:pt x="6" y="16"/>
                  </a:lnTo>
                  <a:lnTo>
                    <a:pt x="6" y="18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4" y="26"/>
                  </a:lnTo>
                  <a:lnTo>
                    <a:pt x="4" y="29"/>
                  </a:lnTo>
                  <a:lnTo>
                    <a:pt x="4" y="30"/>
                  </a:lnTo>
                  <a:lnTo>
                    <a:pt x="4" y="32"/>
                  </a:lnTo>
                  <a:lnTo>
                    <a:pt x="5" y="34"/>
                  </a:lnTo>
                  <a:lnTo>
                    <a:pt x="4" y="36"/>
                  </a:lnTo>
                  <a:lnTo>
                    <a:pt x="3" y="37"/>
                  </a:lnTo>
                  <a:lnTo>
                    <a:pt x="4" y="40"/>
                  </a:lnTo>
                  <a:lnTo>
                    <a:pt x="4" y="42"/>
                  </a:lnTo>
                  <a:lnTo>
                    <a:pt x="4" y="44"/>
                  </a:lnTo>
                  <a:lnTo>
                    <a:pt x="4" y="47"/>
                  </a:lnTo>
                  <a:lnTo>
                    <a:pt x="3" y="48"/>
                  </a:lnTo>
                  <a:lnTo>
                    <a:pt x="3" y="50"/>
                  </a:lnTo>
                  <a:lnTo>
                    <a:pt x="3" y="53"/>
                  </a:lnTo>
                  <a:lnTo>
                    <a:pt x="1" y="60"/>
                  </a:lnTo>
                  <a:lnTo>
                    <a:pt x="1" y="62"/>
                  </a:lnTo>
                  <a:lnTo>
                    <a:pt x="3" y="64"/>
                  </a:lnTo>
                  <a:lnTo>
                    <a:pt x="4" y="64"/>
                  </a:lnTo>
                  <a:lnTo>
                    <a:pt x="5" y="62"/>
                  </a:lnTo>
                  <a:lnTo>
                    <a:pt x="5" y="61"/>
                  </a:lnTo>
                  <a:lnTo>
                    <a:pt x="5" y="60"/>
                  </a:lnTo>
                  <a:lnTo>
                    <a:pt x="6" y="60"/>
                  </a:lnTo>
                  <a:lnTo>
                    <a:pt x="9" y="61"/>
                  </a:lnTo>
                  <a:lnTo>
                    <a:pt x="10" y="64"/>
                  </a:lnTo>
                  <a:lnTo>
                    <a:pt x="10" y="65"/>
                  </a:lnTo>
                  <a:lnTo>
                    <a:pt x="7" y="65"/>
                  </a:lnTo>
                  <a:lnTo>
                    <a:pt x="6" y="65"/>
                  </a:lnTo>
                  <a:lnTo>
                    <a:pt x="7" y="65"/>
                  </a:lnTo>
                  <a:lnTo>
                    <a:pt x="7" y="66"/>
                  </a:lnTo>
                  <a:lnTo>
                    <a:pt x="5" y="66"/>
                  </a:lnTo>
                  <a:lnTo>
                    <a:pt x="3" y="68"/>
                  </a:lnTo>
                  <a:lnTo>
                    <a:pt x="0" y="74"/>
                  </a:lnTo>
                  <a:lnTo>
                    <a:pt x="4" y="78"/>
                  </a:lnTo>
                  <a:lnTo>
                    <a:pt x="5" y="80"/>
                  </a:lnTo>
                  <a:lnTo>
                    <a:pt x="6" y="80"/>
                  </a:lnTo>
                  <a:lnTo>
                    <a:pt x="11" y="77"/>
                  </a:lnTo>
                  <a:lnTo>
                    <a:pt x="13" y="79"/>
                  </a:lnTo>
                  <a:lnTo>
                    <a:pt x="15" y="8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66" name="Freeform 2444">
              <a:extLst>
                <a:ext uri="{FF2B5EF4-FFF2-40B4-BE49-F238E27FC236}">
                  <a16:creationId xmlns:a16="http://schemas.microsoft.com/office/drawing/2014/main" id="{170D2FC6-8ADD-5899-510D-45021FE4E9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064" y="1882776"/>
              <a:ext cx="4763" cy="3175"/>
            </a:xfrm>
            <a:custGeom>
              <a:avLst/>
              <a:gdLst>
                <a:gd name="T0" fmla="*/ 2 w 3"/>
                <a:gd name="T1" fmla="*/ 2 h 2"/>
                <a:gd name="T2" fmla="*/ 3 w 3"/>
                <a:gd name="T3" fmla="*/ 1 h 2"/>
                <a:gd name="T4" fmla="*/ 1 w 3"/>
                <a:gd name="T5" fmla="*/ 0 h 2"/>
                <a:gd name="T6" fmla="*/ 0 w 3"/>
                <a:gd name="T7" fmla="*/ 0 h 2"/>
                <a:gd name="T8" fmla="*/ 2 w 3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lnTo>
                    <a:pt x="3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67" name="Freeform 2445">
              <a:extLst>
                <a:ext uri="{FF2B5EF4-FFF2-40B4-BE49-F238E27FC236}">
                  <a16:creationId xmlns:a16="http://schemas.microsoft.com/office/drawing/2014/main" id="{213F9DED-1762-0373-D2CE-B742153CD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6926" y="1860551"/>
              <a:ext cx="9525" cy="11113"/>
            </a:xfrm>
            <a:custGeom>
              <a:avLst/>
              <a:gdLst>
                <a:gd name="T0" fmla="*/ 5 w 6"/>
                <a:gd name="T1" fmla="*/ 7 h 7"/>
                <a:gd name="T2" fmla="*/ 6 w 6"/>
                <a:gd name="T3" fmla="*/ 7 h 7"/>
                <a:gd name="T4" fmla="*/ 5 w 6"/>
                <a:gd name="T5" fmla="*/ 6 h 7"/>
                <a:gd name="T6" fmla="*/ 3 w 6"/>
                <a:gd name="T7" fmla="*/ 4 h 7"/>
                <a:gd name="T8" fmla="*/ 2 w 6"/>
                <a:gd name="T9" fmla="*/ 2 h 7"/>
                <a:gd name="T10" fmla="*/ 1 w 6"/>
                <a:gd name="T11" fmla="*/ 1 h 7"/>
                <a:gd name="T12" fmla="*/ 0 w 6"/>
                <a:gd name="T13" fmla="*/ 0 h 7"/>
                <a:gd name="T14" fmla="*/ 0 w 6"/>
                <a:gd name="T15" fmla="*/ 0 h 7"/>
                <a:gd name="T16" fmla="*/ 0 w 6"/>
                <a:gd name="T17" fmla="*/ 1 h 7"/>
                <a:gd name="T18" fmla="*/ 1 w 6"/>
                <a:gd name="T19" fmla="*/ 2 h 7"/>
                <a:gd name="T20" fmla="*/ 2 w 6"/>
                <a:gd name="T21" fmla="*/ 4 h 7"/>
                <a:gd name="T22" fmla="*/ 2 w 6"/>
                <a:gd name="T23" fmla="*/ 6 h 7"/>
                <a:gd name="T24" fmla="*/ 2 w 6"/>
                <a:gd name="T25" fmla="*/ 7 h 7"/>
                <a:gd name="T26" fmla="*/ 3 w 6"/>
                <a:gd name="T27" fmla="*/ 7 h 7"/>
                <a:gd name="T28" fmla="*/ 5 w 6"/>
                <a:gd name="T2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" h="7">
                  <a:moveTo>
                    <a:pt x="5" y="7"/>
                  </a:moveTo>
                  <a:lnTo>
                    <a:pt x="6" y="7"/>
                  </a:lnTo>
                  <a:lnTo>
                    <a:pt x="5" y="6"/>
                  </a:lnTo>
                  <a:lnTo>
                    <a:pt x="3" y="4"/>
                  </a:lnTo>
                  <a:lnTo>
                    <a:pt x="2" y="2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5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68" name="Freeform 2446">
              <a:extLst>
                <a:ext uri="{FF2B5EF4-FFF2-40B4-BE49-F238E27FC236}">
                  <a16:creationId xmlns:a16="http://schemas.microsoft.com/office/drawing/2014/main" id="{814E9913-764C-FD12-F59F-6B68E101E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2301" y="1884363"/>
              <a:ext cx="6350" cy="6350"/>
            </a:xfrm>
            <a:custGeom>
              <a:avLst/>
              <a:gdLst>
                <a:gd name="T0" fmla="*/ 2 w 4"/>
                <a:gd name="T1" fmla="*/ 4 h 4"/>
                <a:gd name="T2" fmla="*/ 3 w 4"/>
                <a:gd name="T3" fmla="*/ 4 h 4"/>
                <a:gd name="T4" fmla="*/ 4 w 4"/>
                <a:gd name="T5" fmla="*/ 3 h 4"/>
                <a:gd name="T6" fmla="*/ 4 w 4"/>
                <a:gd name="T7" fmla="*/ 1 h 4"/>
                <a:gd name="T8" fmla="*/ 3 w 4"/>
                <a:gd name="T9" fmla="*/ 0 h 4"/>
                <a:gd name="T10" fmla="*/ 0 w 4"/>
                <a:gd name="T11" fmla="*/ 1 h 4"/>
                <a:gd name="T12" fmla="*/ 2 w 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3" y="4"/>
                  </a:lnTo>
                  <a:lnTo>
                    <a:pt x="4" y="3"/>
                  </a:ln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2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69" name="Freeform 2447">
              <a:extLst>
                <a:ext uri="{FF2B5EF4-FFF2-40B4-BE49-F238E27FC236}">
                  <a16:creationId xmlns:a16="http://schemas.microsoft.com/office/drawing/2014/main" id="{BF2A2E77-8081-F883-9E9D-FF1421C9D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5176" y="1871663"/>
              <a:ext cx="6350" cy="7938"/>
            </a:xfrm>
            <a:custGeom>
              <a:avLst/>
              <a:gdLst>
                <a:gd name="T0" fmla="*/ 2 w 4"/>
                <a:gd name="T1" fmla="*/ 5 h 5"/>
                <a:gd name="T2" fmla="*/ 2 w 4"/>
                <a:gd name="T3" fmla="*/ 3 h 5"/>
                <a:gd name="T4" fmla="*/ 3 w 4"/>
                <a:gd name="T5" fmla="*/ 3 h 5"/>
                <a:gd name="T6" fmla="*/ 4 w 4"/>
                <a:gd name="T7" fmla="*/ 3 h 5"/>
                <a:gd name="T8" fmla="*/ 4 w 4"/>
                <a:gd name="T9" fmla="*/ 2 h 5"/>
                <a:gd name="T10" fmla="*/ 3 w 4"/>
                <a:gd name="T11" fmla="*/ 2 h 5"/>
                <a:gd name="T12" fmla="*/ 3 w 4"/>
                <a:gd name="T13" fmla="*/ 1 h 5"/>
                <a:gd name="T14" fmla="*/ 2 w 4"/>
                <a:gd name="T15" fmla="*/ 0 h 5"/>
                <a:gd name="T16" fmla="*/ 0 w 4"/>
                <a:gd name="T17" fmla="*/ 0 h 5"/>
                <a:gd name="T18" fmla="*/ 0 w 4"/>
                <a:gd name="T19" fmla="*/ 1 h 5"/>
                <a:gd name="T20" fmla="*/ 0 w 4"/>
                <a:gd name="T21" fmla="*/ 3 h 5"/>
                <a:gd name="T22" fmla="*/ 2 w 4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" h="5">
                  <a:moveTo>
                    <a:pt x="2" y="5"/>
                  </a:moveTo>
                  <a:lnTo>
                    <a:pt x="2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4" y="2"/>
                  </a:lnTo>
                  <a:lnTo>
                    <a:pt x="3" y="2"/>
                  </a:ln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2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70" name="Freeform 2448">
              <a:extLst>
                <a:ext uri="{FF2B5EF4-FFF2-40B4-BE49-F238E27FC236}">
                  <a16:creationId xmlns:a16="http://schemas.microsoft.com/office/drawing/2014/main" id="{80803D10-B310-ACF9-6503-5EA50799E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226" y="1968501"/>
              <a:ext cx="14288" cy="7938"/>
            </a:xfrm>
            <a:custGeom>
              <a:avLst/>
              <a:gdLst>
                <a:gd name="T0" fmla="*/ 2 w 9"/>
                <a:gd name="T1" fmla="*/ 5 h 5"/>
                <a:gd name="T2" fmla="*/ 0 w 9"/>
                <a:gd name="T3" fmla="*/ 4 h 5"/>
                <a:gd name="T4" fmla="*/ 1 w 9"/>
                <a:gd name="T5" fmla="*/ 3 h 5"/>
                <a:gd name="T6" fmla="*/ 3 w 9"/>
                <a:gd name="T7" fmla="*/ 0 h 5"/>
                <a:gd name="T8" fmla="*/ 6 w 9"/>
                <a:gd name="T9" fmla="*/ 0 h 5"/>
                <a:gd name="T10" fmla="*/ 8 w 9"/>
                <a:gd name="T11" fmla="*/ 0 h 5"/>
                <a:gd name="T12" fmla="*/ 9 w 9"/>
                <a:gd name="T13" fmla="*/ 3 h 5"/>
                <a:gd name="T14" fmla="*/ 8 w 9"/>
                <a:gd name="T15" fmla="*/ 4 h 5"/>
                <a:gd name="T16" fmla="*/ 5 w 9"/>
                <a:gd name="T17" fmla="*/ 5 h 5"/>
                <a:gd name="T18" fmla="*/ 2 w 9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5">
                  <a:moveTo>
                    <a:pt x="2" y="5"/>
                  </a:moveTo>
                  <a:lnTo>
                    <a:pt x="0" y="4"/>
                  </a:lnTo>
                  <a:lnTo>
                    <a:pt x="1" y="3"/>
                  </a:lnTo>
                  <a:lnTo>
                    <a:pt x="3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9" y="3"/>
                  </a:lnTo>
                  <a:lnTo>
                    <a:pt x="8" y="4"/>
                  </a:lnTo>
                  <a:lnTo>
                    <a:pt x="5" y="5"/>
                  </a:lnTo>
                  <a:lnTo>
                    <a:pt x="2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71" name="Freeform 2449">
              <a:extLst>
                <a:ext uri="{FF2B5EF4-FFF2-40B4-BE49-F238E27FC236}">
                  <a16:creationId xmlns:a16="http://schemas.microsoft.com/office/drawing/2014/main" id="{69554E1F-0036-227B-D245-205CE71D9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1814" y="1903413"/>
              <a:ext cx="3175" cy="1588"/>
            </a:xfrm>
            <a:custGeom>
              <a:avLst/>
              <a:gdLst>
                <a:gd name="T0" fmla="*/ 1 w 2"/>
                <a:gd name="T1" fmla="*/ 1 h 1"/>
                <a:gd name="T2" fmla="*/ 2 w 2"/>
                <a:gd name="T3" fmla="*/ 0 h 1"/>
                <a:gd name="T4" fmla="*/ 1 w 2"/>
                <a:gd name="T5" fmla="*/ 0 h 1"/>
                <a:gd name="T6" fmla="*/ 0 w 2"/>
                <a:gd name="T7" fmla="*/ 1 h 1"/>
                <a:gd name="T8" fmla="*/ 1 w 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1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72" name="Freeform 2450">
              <a:extLst>
                <a:ext uri="{FF2B5EF4-FFF2-40B4-BE49-F238E27FC236}">
                  <a16:creationId xmlns:a16="http://schemas.microsoft.com/office/drawing/2014/main" id="{261FBD4B-2A3D-2030-3B6F-3457F8336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6301" y="1866901"/>
              <a:ext cx="90488" cy="138113"/>
            </a:xfrm>
            <a:custGeom>
              <a:avLst/>
              <a:gdLst>
                <a:gd name="T0" fmla="*/ 49 w 57"/>
                <a:gd name="T1" fmla="*/ 0 h 87"/>
                <a:gd name="T2" fmla="*/ 51 w 57"/>
                <a:gd name="T3" fmla="*/ 12 h 87"/>
                <a:gd name="T4" fmla="*/ 57 w 57"/>
                <a:gd name="T5" fmla="*/ 77 h 87"/>
                <a:gd name="T6" fmla="*/ 55 w 57"/>
                <a:gd name="T7" fmla="*/ 80 h 87"/>
                <a:gd name="T8" fmla="*/ 55 w 57"/>
                <a:gd name="T9" fmla="*/ 75 h 87"/>
                <a:gd name="T10" fmla="*/ 53 w 57"/>
                <a:gd name="T11" fmla="*/ 56 h 87"/>
                <a:gd name="T12" fmla="*/ 47 w 57"/>
                <a:gd name="T13" fmla="*/ 6 h 87"/>
                <a:gd name="T14" fmla="*/ 44 w 57"/>
                <a:gd name="T15" fmla="*/ 6 h 87"/>
                <a:gd name="T16" fmla="*/ 49 w 57"/>
                <a:gd name="T17" fmla="*/ 48 h 87"/>
                <a:gd name="T18" fmla="*/ 42 w 57"/>
                <a:gd name="T19" fmla="*/ 53 h 87"/>
                <a:gd name="T20" fmla="*/ 33 w 57"/>
                <a:gd name="T21" fmla="*/ 57 h 87"/>
                <a:gd name="T22" fmla="*/ 31 w 57"/>
                <a:gd name="T23" fmla="*/ 64 h 87"/>
                <a:gd name="T24" fmla="*/ 31 w 57"/>
                <a:gd name="T25" fmla="*/ 68 h 87"/>
                <a:gd name="T26" fmla="*/ 39 w 57"/>
                <a:gd name="T27" fmla="*/ 79 h 87"/>
                <a:gd name="T28" fmla="*/ 13 w 57"/>
                <a:gd name="T29" fmla="*/ 81 h 87"/>
                <a:gd name="T30" fmla="*/ 8 w 57"/>
                <a:gd name="T31" fmla="*/ 44 h 87"/>
                <a:gd name="T32" fmla="*/ 6 w 57"/>
                <a:gd name="T33" fmla="*/ 44 h 87"/>
                <a:gd name="T34" fmla="*/ 12 w 57"/>
                <a:gd name="T35" fmla="*/ 83 h 87"/>
                <a:gd name="T36" fmla="*/ 39 w 57"/>
                <a:gd name="T37" fmla="*/ 82 h 87"/>
                <a:gd name="T38" fmla="*/ 37 w 57"/>
                <a:gd name="T39" fmla="*/ 85 h 87"/>
                <a:gd name="T40" fmla="*/ 3 w 57"/>
                <a:gd name="T41" fmla="*/ 86 h 87"/>
                <a:gd name="T42" fmla="*/ 2 w 57"/>
                <a:gd name="T43" fmla="*/ 81 h 87"/>
                <a:gd name="T44" fmla="*/ 6 w 57"/>
                <a:gd name="T45" fmla="*/ 77 h 87"/>
                <a:gd name="T46" fmla="*/ 3 w 57"/>
                <a:gd name="T47" fmla="*/ 76 h 87"/>
                <a:gd name="T48" fmla="*/ 2 w 57"/>
                <a:gd name="T49" fmla="*/ 77 h 87"/>
                <a:gd name="T50" fmla="*/ 1 w 57"/>
                <a:gd name="T51" fmla="*/ 67 h 87"/>
                <a:gd name="T52" fmla="*/ 0 w 57"/>
                <a:gd name="T53" fmla="*/ 69 h 87"/>
                <a:gd name="T54" fmla="*/ 0 w 57"/>
                <a:gd name="T55" fmla="*/ 79 h 87"/>
                <a:gd name="T56" fmla="*/ 1 w 57"/>
                <a:gd name="T57" fmla="*/ 86 h 87"/>
                <a:gd name="T58" fmla="*/ 3 w 57"/>
                <a:gd name="T59" fmla="*/ 87 h 87"/>
                <a:gd name="T60" fmla="*/ 36 w 57"/>
                <a:gd name="T61" fmla="*/ 86 h 87"/>
                <a:gd name="T62" fmla="*/ 42 w 57"/>
                <a:gd name="T63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7" h="87">
                  <a:moveTo>
                    <a:pt x="49" y="0"/>
                  </a:moveTo>
                  <a:lnTo>
                    <a:pt x="51" y="12"/>
                  </a:lnTo>
                  <a:lnTo>
                    <a:pt x="57" y="77"/>
                  </a:lnTo>
                  <a:lnTo>
                    <a:pt x="55" y="80"/>
                  </a:lnTo>
                  <a:lnTo>
                    <a:pt x="55" y="75"/>
                  </a:lnTo>
                  <a:lnTo>
                    <a:pt x="53" y="56"/>
                  </a:lnTo>
                  <a:lnTo>
                    <a:pt x="47" y="6"/>
                  </a:lnTo>
                  <a:lnTo>
                    <a:pt x="44" y="6"/>
                  </a:lnTo>
                  <a:lnTo>
                    <a:pt x="49" y="48"/>
                  </a:lnTo>
                  <a:lnTo>
                    <a:pt x="42" y="53"/>
                  </a:lnTo>
                  <a:lnTo>
                    <a:pt x="33" y="57"/>
                  </a:lnTo>
                  <a:lnTo>
                    <a:pt x="31" y="64"/>
                  </a:lnTo>
                  <a:lnTo>
                    <a:pt x="31" y="68"/>
                  </a:lnTo>
                  <a:lnTo>
                    <a:pt x="39" y="79"/>
                  </a:lnTo>
                  <a:lnTo>
                    <a:pt x="13" y="81"/>
                  </a:lnTo>
                  <a:lnTo>
                    <a:pt x="8" y="44"/>
                  </a:lnTo>
                  <a:lnTo>
                    <a:pt x="6" y="44"/>
                  </a:lnTo>
                  <a:lnTo>
                    <a:pt x="12" y="83"/>
                  </a:lnTo>
                  <a:lnTo>
                    <a:pt x="39" y="82"/>
                  </a:lnTo>
                  <a:lnTo>
                    <a:pt x="37" y="85"/>
                  </a:lnTo>
                  <a:lnTo>
                    <a:pt x="3" y="86"/>
                  </a:lnTo>
                  <a:lnTo>
                    <a:pt x="2" y="81"/>
                  </a:lnTo>
                  <a:lnTo>
                    <a:pt x="6" y="77"/>
                  </a:lnTo>
                  <a:lnTo>
                    <a:pt x="3" y="76"/>
                  </a:lnTo>
                  <a:lnTo>
                    <a:pt x="2" y="77"/>
                  </a:lnTo>
                  <a:lnTo>
                    <a:pt x="1" y="67"/>
                  </a:lnTo>
                  <a:lnTo>
                    <a:pt x="0" y="69"/>
                  </a:lnTo>
                  <a:lnTo>
                    <a:pt x="0" y="79"/>
                  </a:lnTo>
                  <a:lnTo>
                    <a:pt x="1" y="86"/>
                  </a:lnTo>
                  <a:lnTo>
                    <a:pt x="3" y="87"/>
                  </a:lnTo>
                  <a:lnTo>
                    <a:pt x="36" y="86"/>
                  </a:lnTo>
                  <a:lnTo>
                    <a:pt x="42" y="8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73" name="Freeform 2451">
              <a:extLst>
                <a:ext uri="{FF2B5EF4-FFF2-40B4-BE49-F238E27FC236}">
                  <a16:creationId xmlns:a16="http://schemas.microsoft.com/office/drawing/2014/main" id="{F6B5F9E5-FD6A-31A3-3FA2-4FD0C9BD66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9939" y="1879601"/>
              <a:ext cx="26988" cy="11113"/>
            </a:xfrm>
            <a:custGeom>
              <a:avLst/>
              <a:gdLst>
                <a:gd name="T0" fmla="*/ 17 w 17"/>
                <a:gd name="T1" fmla="*/ 7 h 7"/>
                <a:gd name="T2" fmla="*/ 14 w 17"/>
                <a:gd name="T3" fmla="*/ 6 h 7"/>
                <a:gd name="T4" fmla="*/ 12 w 17"/>
                <a:gd name="T5" fmla="*/ 4 h 7"/>
                <a:gd name="T6" fmla="*/ 11 w 17"/>
                <a:gd name="T7" fmla="*/ 3 h 7"/>
                <a:gd name="T8" fmla="*/ 7 w 17"/>
                <a:gd name="T9" fmla="*/ 3 h 7"/>
                <a:gd name="T10" fmla="*/ 6 w 17"/>
                <a:gd name="T11" fmla="*/ 2 h 7"/>
                <a:gd name="T12" fmla="*/ 5 w 17"/>
                <a:gd name="T13" fmla="*/ 1 h 7"/>
                <a:gd name="T14" fmla="*/ 2 w 17"/>
                <a:gd name="T15" fmla="*/ 0 h 7"/>
                <a:gd name="T16" fmla="*/ 1 w 17"/>
                <a:gd name="T17" fmla="*/ 0 h 7"/>
                <a:gd name="T18" fmla="*/ 0 w 17"/>
                <a:gd name="T19" fmla="*/ 0 h 7"/>
                <a:gd name="T20" fmla="*/ 0 w 17"/>
                <a:gd name="T21" fmla="*/ 1 h 7"/>
                <a:gd name="T22" fmla="*/ 1 w 17"/>
                <a:gd name="T23" fmla="*/ 1 h 7"/>
                <a:gd name="T24" fmla="*/ 2 w 17"/>
                <a:gd name="T25" fmla="*/ 2 h 7"/>
                <a:gd name="T26" fmla="*/ 2 w 17"/>
                <a:gd name="T27" fmla="*/ 3 h 7"/>
                <a:gd name="T28" fmla="*/ 3 w 17"/>
                <a:gd name="T29" fmla="*/ 4 h 7"/>
                <a:gd name="T30" fmla="*/ 3 w 17"/>
                <a:gd name="T31" fmla="*/ 6 h 7"/>
                <a:gd name="T32" fmla="*/ 5 w 17"/>
                <a:gd name="T33" fmla="*/ 6 h 7"/>
                <a:gd name="T34" fmla="*/ 7 w 17"/>
                <a:gd name="T35" fmla="*/ 6 h 7"/>
                <a:gd name="T36" fmla="*/ 8 w 17"/>
                <a:gd name="T37" fmla="*/ 4 h 7"/>
                <a:gd name="T38" fmla="*/ 9 w 17"/>
                <a:gd name="T39" fmla="*/ 4 h 7"/>
                <a:gd name="T40" fmla="*/ 12 w 17"/>
                <a:gd name="T41" fmla="*/ 6 h 7"/>
                <a:gd name="T42" fmla="*/ 14 w 17"/>
                <a:gd name="T43" fmla="*/ 7 h 7"/>
                <a:gd name="T44" fmla="*/ 17 w 17"/>
                <a:gd name="T4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" h="7">
                  <a:moveTo>
                    <a:pt x="17" y="7"/>
                  </a:moveTo>
                  <a:lnTo>
                    <a:pt x="14" y="6"/>
                  </a:lnTo>
                  <a:lnTo>
                    <a:pt x="12" y="4"/>
                  </a:lnTo>
                  <a:lnTo>
                    <a:pt x="11" y="3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3" y="4"/>
                  </a:lnTo>
                  <a:lnTo>
                    <a:pt x="3" y="6"/>
                  </a:lnTo>
                  <a:lnTo>
                    <a:pt x="5" y="6"/>
                  </a:lnTo>
                  <a:lnTo>
                    <a:pt x="7" y="6"/>
                  </a:lnTo>
                  <a:lnTo>
                    <a:pt x="8" y="4"/>
                  </a:lnTo>
                  <a:lnTo>
                    <a:pt x="9" y="4"/>
                  </a:lnTo>
                  <a:lnTo>
                    <a:pt x="12" y="6"/>
                  </a:lnTo>
                  <a:lnTo>
                    <a:pt x="14" y="7"/>
                  </a:lnTo>
                  <a:lnTo>
                    <a:pt x="17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74" name="Freeform 2452">
              <a:extLst>
                <a:ext uri="{FF2B5EF4-FFF2-40B4-BE49-F238E27FC236}">
                  <a16:creationId xmlns:a16="http://schemas.microsoft.com/office/drawing/2014/main" id="{49EBDB57-7F46-42C1-9AF1-AC67DDFCB5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1664" y="1908176"/>
              <a:ext cx="3175" cy="3175"/>
            </a:xfrm>
            <a:custGeom>
              <a:avLst/>
              <a:gdLst>
                <a:gd name="T0" fmla="*/ 1 w 2"/>
                <a:gd name="T1" fmla="*/ 2 h 2"/>
                <a:gd name="T2" fmla="*/ 2 w 2"/>
                <a:gd name="T3" fmla="*/ 1 h 2"/>
                <a:gd name="T4" fmla="*/ 1 w 2"/>
                <a:gd name="T5" fmla="*/ 0 h 2"/>
                <a:gd name="T6" fmla="*/ 0 w 2"/>
                <a:gd name="T7" fmla="*/ 1 h 2"/>
                <a:gd name="T8" fmla="*/ 1 w 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75" name="Freeform 2453">
              <a:extLst>
                <a:ext uri="{FF2B5EF4-FFF2-40B4-BE49-F238E27FC236}">
                  <a16:creationId xmlns:a16="http://schemas.microsoft.com/office/drawing/2014/main" id="{C8582BEF-328B-0BF0-99D6-B6D3433098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976" y="1657351"/>
              <a:ext cx="63500" cy="222250"/>
            </a:xfrm>
            <a:custGeom>
              <a:avLst/>
              <a:gdLst>
                <a:gd name="T0" fmla="*/ 7 w 40"/>
                <a:gd name="T1" fmla="*/ 138 h 140"/>
                <a:gd name="T2" fmla="*/ 9 w 40"/>
                <a:gd name="T3" fmla="*/ 136 h 140"/>
                <a:gd name="T4" fmla="*/ 7 w 40"/>
                <a:gd name="T5" fmla="*/ 134 h 140"/>
                <a:gd name="T6" fmla="*/ 9 w 40"/>
                <a:gd name="T7" fmla="*/ 131 h 140"/>
                <a:gd name="T8" fmla="*/ 10 w 40"/>
                <a:gd name="T9" fmla="*/ 130 h 140"/>
                <a:gd name="T10" fmla="*/ 9 w 40"/>
                <a:gd name="T11" fmla="*/ 123 h 140"/>
                <a:gd name="T12" fmla="*/ 6 w 40"/>
                <a:gd name="T13" fmla="*/ 118 h 140"/>
                <a:gd name="T14" fmla="*/ 6 w 40"/>
                <a:gd name="T15" fmla="*/ 116 h 140"/>
                <a:gd name="T16" fmla="*/ 5 w 40"/>
                <a:gd name="T17" fmla="*/ 108 h 140"/>
                <a:gd name="T18" fmla="*/ 5 w 40"/>
                <a:gd name="T19" fmla="*/ 106 h 140"/>
                <a:gd name="T20" fmla="*/ 7 w 40"/>
                <a:gd name="T21" fmla="*/ 102 h 140"/>
                <a:gd name="T22" fmla="*/ 6 w 40"/>
                <a:gd name="T23" fmla="*/ 96 h 140"/>
                <a:gd name="T24" fmla="*/ 4 w 40"/>
                <a:gd name="T25" fmla="*/ 89 h 140"/>
                <a:gd name="T26" fmla="*/ 1 w 40"/>
                <a:gd name="T27" fmla="*/ 84 h 140"/>
                <a:gd name="T28" fmla="*/ 1 w 40"/>
                <a:gd name="T29" fmla="*/ 82 h 140"/>
                <a:gd name="T30" fmla="*/ 0 w 40"/>
                <a:gd name="T31" fmla="*/ 74 h 140"/>
                <a:gd name="T32" fmla="*/ 3 w 40"/>
                <a:gd name="T33" fmla="*/ 68 h 140"/>
                <a:gd name="T34" fmla="*/ 5 w 40"/>
                <a:gd name="T35" fmla="*/ 60 h 140"/>
                <a:gd name="T36" fmla="*/ 11 w 40"/>
                <a:gd name="T37" fmla="*/ 55 h 140"/>
                <a:gd name="T38" fmla="*/ 15 w 40"/>
                <a:gd name="T39" fmla="*/ 53 h 140"/>
                <a:gd name="T40" fmla="*/ 22 w 40"/>
                <a:gd name="T41" fmla="*/ 49 h 140"/>
                <a:gd name="T42" fmla="*/ 24 w 40"/>
                <a:gd name="T43" fmla="*/ 45 h 140"/>
                <a:gd name="T44" fmla="*/ 28 w 40"/>
                <a:gd name="T45" fmla="*/ 39 h 140"/>
                <a:gd name="T46" fmla="*/ 29 w 40"/>
                <a:gd name="T47" fmla="*/ 27 h 140"/>
                <a:gd name="T48" fmla="*/ 32 w 40"/>
                <a:gd name="T49" fmla="*/ 19 h 140"/>
                <a:gd name="T50" fmla="*/ 32 w 40"/>
                <a:gd name="T51" fmla="*/ 11 h 140"/>
                <a:gd name="T52" fmla="*/ 40 w 40"/>
                <a:gd name="T53" fmla="*/ 1 h 140"/>
                <a:gd name="T54" fmla="*/ 36 w 40"/>
                <a:gd name="T55" fmla="*/ 13 h 140"/>
                <a:gd name="T56" fmla="*/ 34 w 40"/>
                <a:gd name="T57" fmla="*/ 22 h 140"/>
                <a:gd name="T58" fmla="*/ 32 w 40"/>
                <a:gd name="T59" fmla="*/ 29 h 140"/>
                <a:gd name="T60" fmla="*/ 30 w 40"/>
                <a:gd name="T61" fmla="*/ 34 h 140"/>
                <a:gd name="T62" fmla="*/ 29 w 40"/>
                <a:gd name="T63" fmla="*/ 40 h 140"/>
                <a:gd name="T64" fmla="*/ 23 w 40"/>
                <a:gd name="T65" fmla="*/ 51 h 140"/>
                <a:gd name="T66" fmla="*/ 22 w 40"/>
                <a:gd name="T67" fmla="*/ 53 h 140"/>
                <a:gd name="T68" fmla="*/ 15 w 40"/>
                <a:gd name="T69" fmla="*/ 54 h 140"/>
                <a:gd name="T70" fmla="*/ 9 w 40"/>
                <a:gd name="T71" fmla="*/ 59 h 140"/>
                <a:gd name="T72" fmla="*/ 4 w 40"/>
                <a:gd name="T73" fmla="*/ 65 h 140"/>
                <a:gd name="T74" fmla="*/ 3 w 40"/>
                <a:gd name="T75" fmla="*/ 70 h 140"/>
                <a:gd name="T76" fmla="*/ 3 w 40"/>
                <a:gd name="T77" fmla="*/ 76 h 140"/>
                <a:gd name="T78" fmla="*/ 6 w 40"/>
                <a:gd name="T79" fmla="*/ 84 h 140"/>
                <a:gd name="T80" fmla="*/ 9 w 40"/>
                <a:gd name="T81" fmla="*/ 93 h 140"/>
                <a:gd name="T82" fmla="*/ 10 w 40"/>
                <a:gd name="T83" fmla="*/ 105 h 140"/>
                <a:gd name="T84" fmla="*/ 12 w 40"/>
                <a:gd name="T85" fmla="*/ 117 h 140"/>
                <a:gd name="T86" fmla="*/ 12 w 40"/>
                <a:gd name="T87" fmla="*/ 125 h 140"/>
                <a:gd name="T88" fmla="*/ 13 w 40"/>
                <a:gd name="T89" fmla="*/ 132 h 140"/>
                <a:gd name="T90" fmla="*/ 12 w 40"/>
                <a:gd name="T91" fmla="*/ 136 h 140"/>
                <a:gd name="T92" fmla="*/ 9 w 40"/>
                <a:gd name="T93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0" h="140">
                  <a:moveTo>
                    <a:pt x="7" y="140"/>
                  </a:moveTo>
                  <a:lnTo>
                    <a:pt x="7" y="138"/>
                  </a:lnTo>
                  <a:lnTo>
                    <a:pt x="7" y="137"/>
                  </a:lnTo>
                  <a:lnTo>
                    <a:pt x="9" y="136"/>
                  </a:lnTo>
                  <a:lnTo>
                    <a:pt x="9" y="135"/>
                  </a:lnTo>
                  <a:lnTo>
                    <a:pt x="7" y="134"/>
                  </a:lnTo>
                  <a:lnTo>
                    <a:pt x="7" y="132"/>
                  </a:lnTo>
                  <a:lnTo>
                    <a:pt x="9" y="131"/>
                  </a:lnTo>
                  <a:lnTo>
                    <a:pt x="10" y="131"/>
                  </a:lnTo>
                  <a:lnTo>
                    <a:pt x="10" y="130"/>
                  </a:lnTo>
                  <a:lnTo>
                    <a:pt x="10" y="128"/>
                  </a:lnTo>
                  <a:lnTo>
                    <a:pt x="9" y="123"/>
                  </a:lnTo>
                  <a:lnTo>
                    <a:pt x="7" y="120"/>
                  </a:lnTo>
                  <a:lnTo>
                    <a:pt x="6" y="118"/>
                  </a:lnTo>
                  <a:lnTo>
                    <a:pt x="6" y="117"/>
                  </a:lnTo>
                  <a:lnTo>
                    <a:pt x="6" y="116"/>
                  </a:lnTo>
                  <a:lnTo>
                    <a:pt x="7" y="112"/>
                  </a:lnTo>
                  <a:lnTo>
                    <a:pt x="5" y="108"/>
                  </a:lnTo>
                  <a:lnTo>
                    <a:pt x="5" y="107"/>
                  </a:lnTo>
                  <a:lnTo>
                    <a:pt x="5" y="106"/>
                  </a:lnTo>
                  <a:lnTo>
                    <a:pt x="6" y="104"/>
                  </a:lnTo>
                  <a:lnTo>
                    <a:pt x="7" y="102"/>
                  </a:lnTo>
                  <a:lnTo>
                    <a:pt x="7" y="100"/>
                  </a:lnTo>
                  <a:lnTo>
                    <a:pt x="6" y="96"/>
                  </a:lnTo>
                  <a:lnTo>
                    <a:pt x="5" y="92"/>
                  </a:lnTo>
                  <a:lnTo>
                    <a:pt x="4" y="89"/>
                  </a:lnTo>
                  <a:lnTo>
                    <a:pt x="3" y="87"/>
                  </a:lnTo>
                  <a:lnTo>
                    <a:pt x="1" y="84"/>
                  </a:lnTo>
                  <a:lnTo>
                    <a:pt x="0" y="83"/>
                  </a:lnTo>
                  <a:lnTo>
                    <a:pt x="1" y="82"/>
                  </a:lnTo>
                  <a:lnTo>
                    <a:pt x="1" y="80"/>
                  </a:lnTo>
                  <a:lnTo>
                    <a:pt x="0" y="74"/>
                  </a:lnTo>
                  <a:lnTo>
                    <a:pt x="0" y="71"/>
                  </a:lnTo>
                  <a:lnTo>
                    <a:pt x="3" y="68"/>
                  </a:lnTo>
                  <a:lnTo>
                    <a:pt x="4" y="64"/>
                  </a:lnTo>
                  <a:lnTo>
                    <a:pt x="5" y="60"/>
                  </a:lnTo>
                  <a:lnTo>
                    <a:pt x="6" y="59"/>
                  </a:lnTo>
                  <a:lnTo>
                    <a:pt x="11" y="55"/>
                  </a:lnTo>
                  <a:lnTo>
                    <a:pt x="13" y="53"/>
                  </a:lnTo>
                  <a:lnTo>
                    <a:pt x="15" y="53"/>
                  </a:lnTo>
                  <a:lnTo>
                    <a:pt x="19" y="51"/>
                  </a:lnTo>
                  <a:lnTo>
                    <a:pt x="22" y="49"/>
                  </a:lnTo>
                  <a:lnTo>
                    <a:pt x="23" y="47"/>
                  </a:lnTo>
                  <a:lnTo>
                    <a:pt x="24" y="45"/>
                  </a:lnTo>
                  <a:lnTo>
                    <a:pt x="27" y="42"/>
                  </a:lnTo>
                  <a:lnTo>
                    <a:pt x="28" y="39"/>
                  </a:lnTo>
                  <a:lnTo>
                    <a:pt x="29" y="28"/>
                  </a:lnTo>
                  <a:lnTo>
                    <a:pt x="29" y="27"/>
                  </a:lnTo>
                  <a:lnTo>
                    <a:pt x="32" y="23"/>
                  </a:lnTo>
                  <a:lnTo>
                    <a:pt x="32" y="19"/>
                  </a:lnTo>
                  <a:lnTo>
                    <a:pt x="32" y="13"/>
                  </a:lnTo>
                  <a:lnTo>
                    <a:pt x="32" y="11"/>
                  </a:lnTo>
                  <a:lnTo>
                    <a:pt x="40" y="0"/>
                  </a:lnTo>
                  <a:lnTo>
                    <a:pt x="40" y="1"/>
                  </a:lnTo>
                  <a:lnTo>
                    <a:pt x="40" y="4"/>
                  </a:lnTo>
                  <a:lnTo>
                    <a:pt x="36" y="13"/>
                  </a:lnTo>
                  <a:lnTo>
                    <a:pt x="35" y="18"/>
                  </a:lnTo>
                  <a:lnTo>
                    <a:pt x="34" y="22"/>
                  </a:lnTo>
                  <a:lnTo>
                    <a:pt x="33" y="27"/>
                  </a:lnTo>
                  <a:lnTo>
                    <a:pt x="32" y="29"/>
                  </a:lnTo>
                  <a:lnTo>
                    <a:pt x="32" y="31"/>
                  </a:lnTo>
                  <a:lnTo>
                    <a:pt x="30" y="34"/>
                  </a:lnTo>
                  <a:lnTo>
                    <a:pt x="30" y="37"/>
                  </a:lnTo>
                  <a:lnTo>
                    <a:pt x="29" y="40"/>
                  </a:lnTo>
                  <a:lnTo>
                    <a:pt x="25" y="47"/>
                  </a:lnTo>
                  <a:lnTo>
                    <a:pt x="23" y="51"/>
                  </a:lnTo>
                  <a:lnTo>
                    <a:pt x="23" y="52"/>
                  </a:lnTo>
                  <a:lnTo>
                    <a:pt x="22" y="53"/>
                  </a:lnTo>
                  <a:lnTo>
                    <a:pt x="17" y="53"/>
                  </a:lnTo>
                  <a:lnTo>
                    <a:pt x="15" y="54"/>
                  </a:lnTo>
                  <a:lnTo>
                    <a:pt x="12" y="55"/>
                  </a:lnTo>
                  <a:lnTo>
                    <a:pt x="9" y="59"/>
                  </a:lnTo>
                  <a:lnTo>
                    <a:pt x="5" y="63"/>
                  </a:lnTo>
                  <a:lnTo>
                    <a:pt x="4" y="65"/>
                  </a:lnTo>
                  <a:lnTo>
                    <a:pt x="4" y="68"/>
                  </a:lnTo>
                  <a:lnTo>
                    <a:pt x="3" y="70"/>
                  </a:lnTo>
                  <a:lnTo>
                    <a:pt x="3" y="74"/>
                  </a:lnTo>
                  <a:lnTo>
                    <a:pt x="3" y="76"/>
                  </a:lnTo>
                  <a:lnTo>
                    <a:pt x="4" y="80"/>
                  </a:lnTo>
                  <a:lnTo>
                    <a:pt x="6" y="84"/>
                  </a:lnTo>
                  <a:lnTo>
                    <a:pt x="7" y="90"/>
                  </a:lnTo>
                  <a:lnTo>
                    <a:pt x="9" y="93"/>
                  </a:lnTo>
                  <a:lnTo>
                    <a:pt x="9" y="99"/>
                  </a:lnTo>
                  <a:lnTo>
                    <a:pt x="10" y="105"/>
                  </a:lnTo>
                  <a:lnTo>
                    <a:pt x="11" y="113"/>
                  </a:lnTo>
                  <a:lnTo>
                    <a:pt x="12" y="117"/>
                  </a:lnTo>
                  <a:lnTo>
                    <a:pt x="12" y="122"/>
                  </a:lnTo>
                  <a:lnTo>
                    <a:pt x="12" y="125"/>
                  </a:lnTo>
                  <a:lnTo>
                    <a:pt x="13" y="130"/>
                  </a:lnTo>
                  <a:lnTo>
                    <a:pt x="13" y="132"/>
                  </a:lnTo>
                  <a:lnTo>
                    <a:pt x="12" y="135"/>
                  </a:lnTo>
                  <a:lnTo>
                    <a:pt x="12" y="136"/>
                  </a:lnTo>
                  <a:lnTo>
                    <a:pt x="10" y="137"/>
                  </a:lnTo>
                  <a:lnTo>
                    <a:pt x="9" y="140"/>
                  </a:lnTo>
                  <a:lnTo>
                    <a:pt x="7" y="14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76" name="Freeform 2454">
              <a:extLst>
                <a:ext uri="{FF2B5EF4-FFF2-40B4-BE49-F238E27FC236}">
                  <a16:creationId xmlns:a16="http://schemas.microsoft.com/office/drawing/2014/main" id="{2C5E06AE-FAC3-FF02-D672-8CCB31983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0576" y="1890713"/>
              <a:ext cx="6350" cy="3175"/>
            </a:xfrm>
            <a:custGeom>
              <a:avLst/>
              <a:gdLst>
                <a:gd name="T0" fmla="*/ 0 w 4"/>
                <a:gd name="T1" fmla="*/ 2 h 2"/>
                <a:gd name="T2" fmla="*/ 1 w 4"/>
                <a:gd name="T3" fmla="*/ 2 h 2"/>
                <a:gd name="T4" fmla="*/ 2 w 4"/>
                <a:gd name="T5" fmla="*/ 2 h 2"/>
                <a:gd name="T6" fmla="*/ 2 w 4"/>
                <a:gd name="T7" fmla="*/ 1 h 2"/>
                <a:gd name="T8" fmla="*/ 4 w 4"/>
                <a:gd name="T9" fmla="*/ 1 h 2"/>
                <a:gd name="T10" fmla="*/ 1 w 4"/>
                <a:gd name="T11" fmla="*/ 0 h 2"/>
                <a:gd name="T12" fmla="*/ 0 w 4"/>
                <a:gd name="T13" fmla="*/ 0 h 2"/>
                <a:gd name="T14" fmla="*/ 0 w 4"/>
                <a:gd name="T15" fmla="*/ 1 h 2"/>
                <a:gd name="T16" fmla="*/ 0 w 4"/>
                <a:gd name="T17" fmla="*/ 2 h 2"/>
                <a:gd name="T18" fmla="*/ 0 w 4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1" y="2"/>
                  </a:lnTo>
                  <a:lnTo>
                    <a:pt x="2" y="2"/>
                  </a:lnTo>
                  <a:lnTo>
                    <a:pt x="2" y="1"/>
                  </a:lnTo>
                  <a:lnTo>
                    <a:pt x="4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77" name="Freeform 2455">
              <a:extLst>
                <a:ext uri="{FF2B5EF4-FFF2-40B4-BE49-F238E27FC236}">
                  <a16:creationId xmlns:a16="http://schemas.microsoft.com/office/drawing/2014/main" id="{DA1658AC-03E9-CF95-2FDD-0E5753616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2976" y="1997076"/>
              <a:ext cx="23813" cy="7938"/>
            </a:xfrm>
            <a:custGeom>
              <a:avLst/>
              <a:gdLst>
                <a:gd name="T0" fmla="*/ 0 w 15"/>
                <a:gd name="T1" fmla="*/ 3 h 5"/>
                <a:gd name="T2" fmla="*/ 7 w 15"/>
                <a:gd name="T3" fmla="*/ 0 h 5"/>
                <a:gd name="T4" fmla="*/ 13 w 15"/>
                <a:gd name="T5" fmla="*/ 0 h 5"/>
                <a:gd name="T6" fmla="*/ 14 w 15"/>
                <a:gd name="T7" fmla="*/ 1 h 5"/>
                <a:gd name="T8" fmla="*/ 15 w 15"/>
                <a:gd name="T9" fmla="*/ 3 h 5"/>
                <a:gd name="T10" fmla="*/ 14 w 15"/>
                <a:gd name="T11" fmla="*/ 5 h 5"/>
                <a:gd name="T12" fmla="*/ 13 w 15"/>
                <a:gd name="T13" fmla="*/ 5 h 5"/>
                <a:gd name="T14" fmla="*/ 9 w 15"/>
                <a:gd name="T15" fmla="*/ 4 h 5"/>
                <a:gd name="T16" fmla="*/ 5 w 15"/>
                <a:gd name="T17" fmla="*/ 4 h 5"/>
                <a:gd name="T18" fmla="*/ 3 w 15"/>
                <a:gd name="T19" fmla="*/ 4 h 5"/>
                <a:gd name="T20" fmla="*/ 1 w 15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5">
                  <a:moveTo>
                    <a:pt x="0" y="3"/>
                  </a:moveTo>
                  <a:lnTo>
                    <a:pt x="7" y="0"/>
                  </a:lnTo>
                  <a:lnTo>
                    <a:pt x="13" y="0"/>
                  </a:lnTo>
                  <a:lnTo>
                    <a:pt x="14" y="1"/>
                  </a:lnTo>
                  <a:lnTo>
                    <a:pt x="15" y="3"/>
                  </a:lnTo>
                  <a:lnTo>
                    <a:pt x="14" y="5"/>
                  </a:lnTo>
                  <a:lnTo>
                    <a:pt x="13" y="5"/>
                  </a:lnTo>
                  <a:lnTo>
                    <a:pt x="9" y="4"/>
                  </a:lnTo>
                  <a:lnTo>
                    <a:pt x="5" y="4"/>
                  </a:lnTo>
                  <a:lnTo>
                    <a:pt x="3" y="4"/>
                  </a:lnTo>
                  <a:lnTo>
                    <a:pt x="1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78" name="Line 2456">
              <a:extLst>
                <a:ext uri="{FF2B5EF4-FFF2-40B4-BE49-F238E27FC236}">
                  <a16:creationId xmlns:a16="http://schemas.microsoft.com/office/drawing/2014/main" id="{0350ABEE-655E-F966-F999-4A0DC78958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3876" y="2044701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79" name="Freeform 2457">
              <a:extLst>
                <a:ext uri="{FF2B5EF4-FFF2-40B4-BE49-F238E27FC236}">
                  <a16:creationId xmlns:a16="http://schemas.microsoft.com/office/drawing/2014/main" id="{812C56E0-F4F0-8F4D-79F1-C6D8EA49C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0739" y="2012951"/>
              <a:ext cx="4763" cy="4763"/>
            </a:xfrm>
            <a:custGeom>
              <a:avLst/>
              <a:gdLst>
                <a:gd name="T0" fmla="*/ 2 w 3"/>
                <a:gd name="T1" fmla="*/ 3 h 3"/>
                <a:gd name="T2" fmla="*/ 3 w 3"/>
                <a:gd name="T3" fmla="*/ 2 h 3"/>
                <a:gd name="T4" fmla="*/ 3 w 3"/>
                <a:gd name="T5" fmla="*/ 0 h 3"/>
                <a:gd name="T6" fmla="*/ 2 w 3"/>
                <a:gd name="T7" fmla="*/ 0 h 3"/>
                <a:gd name="T8" fmla="*/ 0 w 3"/>
                <a:gd name="T9" fmla="*/ 0 h 3"/>
                <a:gd name="T10" fmla="*/ 0 w 3"/>
                <a:gd name="T11" fmla="*/ 1 h 3"/>
                <a:gd name="T12" fmla="*/ 0 w 3"/>
                <a:gd name="T13" fmla="*/ 2 h 3"/>
                <a:gd name="T14" fmla="*/ 2 w 3"/>
                <a:gd name="T15" fmla="*/ 3 h 3"/>
                <a:gd name="T16" fmla="*/ 2 w 3"/>
                <a:gd name="T1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2" y="3"/>
                  </a:lnTo>
                  <a:lnTo>
                    <a:pt x="2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80" name="Freeform 2458">
              <a:extLst>
                <a:ext uri="{FF2B5EF4-FFF2-40B4-BE49-F238E27FC236}">
                  <a16:creationId xmlns:a16="http://schemas.microsoft.com/office/drawing/2014/main" id="{06E26801-ACCF-C2DD-E4E0-E8365B7191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9451" y="1787526"/>
              <a:ext cx="74613" cy="120650"/>
            </a:xfrm>
            <a:custGeom>
              <a:avLst/>
              <a:gdLst>
                <a:gd name="T0" fmla="*/ 6 w 47"/>
                <a:gd name="T1" fmla="*/ 72 h 76"/>
                <a:gd name="T2" fmla="*/ 8 w 47"/>
                <a:gd name="T3" fmla="*/ 71 h 76"/>
                <a:gd name="T4" fmla="*/ 34 w 47"/>
                <a:gd name="T5" fmla="*/ 28 h 76"/>
                <a:gd name="T6" fmla="*/ 44 w 47"/>
                <a:gd name="T7" fmla="*/ 6 h 76"/>
                <a:gd name="T8" fmla="*/ 44 w 47"/>
                <a:gd name="T9" fmla="*/ 11 h 76"/>
                <a:gd name="T10" fmla="*/ 45 w 47"/>
                <a:gd name="T11" fmla="*/ 12 h 76"/>
                <a:gd name="T12" fmla="*/ 45 w 47"/>
                <a:gd name="T13" fmla="*/ 4 h 76"/>
                <a:gd name="T14" fmla="*/ 42 w 47"/>
                <a:gd name="T15" fmla="*/ 1 h 76"/>
                <a:gd name="T16" fmla="*/ 40 w 47"/>
                <a:gd name="T17" fmla="*/ 1 h 76"/>
                <a:gd name="T18" fmla="*/ 42 w 47"/>
                <a:gd name="T19" fmla="*/ 5 h 76"/>
                <a:gd name="T20" fmla="*/ 40 w 47"/>
                <a:gd name="T21" fmla="*/ 4 h 76"/>
                <a:gd name="T22" fmla="*/ 38 w 47"/>
                <a:gd name="T23" fmla="*/ 6 h 76"/>
                <a:gd name="T24" fmla="*/ 41 w 47"/>
                <a:gd name="T25" fmla="*/ 8 h 76"/>
                <a:gd name="T26" fmla="*/ 38 w 47"/>
                <a:gd name="T27" fmla="*/ 11 h 76"/>
                <a:gd name="T28" fmla="*/ 35 w 47"/>
                <a:gd name="T29" fmla="*/ 10 h 76"/>
                <a:gd name="T30" fmla="*/ 30 w 47"/>
                <a:gd name="T31" fmla="*/ 19 h 76"/>
                <a:gd name="T32" fmla="*/ 27 w 47"/>
                <a:gd name="T33" fmla="*/ 22 h 76"/>
                <a:gd name="T34" fmla="*/ 28 w 47"/>
                <a:gd name="T35" fmla="*/ 24 h 76"/>
                <a:gd name="T36" fmla="*/ 32 w 47"/>
                <a:gd name="T37" fmla="*/ 28 h 76"/>
                <a:gd name="T38" fmla="*/ 26 w 47"/>
                <a:gd name="T39" fmla="*/ 24 h 76"/>
                <a:gd name="T40" fmla="*/ 24 w 47"/>
                <a:gd name="T41" fmla="*/ 28 h 76"/>
                <a:gd name="T42" fmla="*/ 23 w 47"/>
                <a:gd name="T43" fmla="*/ 29 h 76"/>
                <a:gd name="T44" fmla="*/ 22 w 47"/>
                <a:gd name="T45" fmla="*/ 29 h 76"/>
                <a:gd name="T46" fmla="*/ 22 w 47"/>
                <a:gd name="T47" fmla="*/ 30 h 76"/>
                <a:gd name="T48" fmla="*/ 21 w 47"/>
                <a:gd name="T49" fmla="*/ 30 h 76"/>
                <a:gd name="T50" fmla="*/ 21 w 47"/>
                <a:gd name="T51" fmla="*/ 31 h 76"/>
                <a:gd name="T52" fmla="*/ 20 w 47"/>
                <a:gd name="T53" fmla="*/ 31 h 76"/>
                <a:gd name="T54" fmla="*/ 21 w 47"/>
                <a:gd name="T55" fmla="*/ 32 h 76"/>
                <a:gd name="T56" fmla="*/ 18 w 47"/>
                <a:gd name="T57" fmla="*/ 32 h 76"/>
                <a:gd name="T58" fmla="*/ 21 w 47"/>
                <a:gd name="T59" fmla="*/ 34 h 76"/>
                <a:gd name="T60" fmla="*/ 18 w 47"/>
                <a:gd name="T61" fmla="*/ 34 h 76"/>
                <a:gd name="T62" fmla="*/ 22 w 47"/>
                <a:gd name="T63" fmla="*/ 37 h 76"/>
                <a:gd name="T64" fmla="*/ 23 w 47"/>
                <a:gd name="T65" fmla="*/ 38 h 76"/>
                <a:gd name="T66" fmla="*/ 20 w 47"/>
                <a:gd name="T67" fmla="*/ 37 h 76"/>
                <a:gd name="T68" fmla="*/ 17 w 47"/>
                <a:gd name="T69" fmla="*/ 40 h 76"/>
                <a:gd name="T70" fmla="*/ 14 w 47"/>
                <a:gd name="T71" fmla="*/ 40 h 76"/>
                <a:gd name="T72" fmla="*/ 16 w 47"/>
                <a:gd name="T73" fmla="*/ 44 h 76"/>
                <a:gd name="T74" fmla="*/ 14 w 47"/>
                <a:gd name="T75" fmla="*/ 47 h 76"/>
                <a:gd name="T76" fmla="*/ 17 w 47"/>
                <a:gd name="T77" fmla="*/ 52 h 76"/>
                <a:gd name="T78" fmla="*/ 11 w 47"/>
                <a:gd name="T79" fmla="*/ 47 h 76"/>
                <a:gd name="T80" fmla="*/ 10 w 47"/>
                <a:gd name="T81" fmla="*/ 49 h 76"/>
                <a:gd name="T82" fmla="*/ 9 w 47"/>
                <a:gd name="T83" fmla="*/ 53 h 76"/>
                <a:gd name="T84" fmla="*/ 5 w 47"/>
                <a:gd name="T85" fmla="*/ 58 h 76"/>
                <a:gd name="T86" fmla="*/ 3 w 47"/>
                <a:gd name="T87" fmla="*/ 61 h 76"/>
                <a:gd name="T88" fmla="*/ 0 w 47"/>
                <a:gd name="T89" fmla="*/ 66 h 76"/>
                <a:gd name="T90" fmla="*/ 0 w 47"/>
                <a:gd name="T91" fmla="*/ 7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7" h="76">
                  <a:moveTo>
                    <a:pt x="2" y="76"/>
                  </a:moveTo>
                  <a:lnTo>
                    <a:pt x="6" y="72"/>
                  </a:lnTo>
                  <a:lnTo>
                    <a:pt x="8" y="72"/>
                  </a:lnTo>
                  <a:lnTo>
                    <a:pt x="8" y="71"/>
                  </a:lnTo>
                  <a:lnTo>
                    <a:pt x="20" y="50"/>
                  </a:lnTo>
                  <a:lnTo>
                    <a:pt x="34" y="28"/>
                  </a:lnTo>
                  <a:lnTo>
                    <a:pt x="41" y="17"/>
                  </a:lnTo>
                  <a:lnTo>
                    <a:pt x="44" y="6"/>
                  </a:lnTo>
                  <a:lnTo>
                    <a:pt x="45" y="6"/>
                  </a:lnTo>
                  <a:lnTo>
                    <a:pt x="44" y="11"/>
                  </a:lnTo>
                  <a:lnTo>
                    <a:pt x="44" y="12"/>
                  </a:lnTo>
                  <a:lnTo>
                    <a:pt x="45" y="12"/>
                  </a:lnTo>
                  <a:lnTo>
                    <a:pt x="47" y="6"/>
                  </a:lnTo>
                  <a:lnTo>
                    <a:pt x="45" y="4"/>
                  </a:lnTo>
                  <a:lnTo>
                    <a:pt x="44" y="2"/>
                  </a:lnTo>
                  <a:lnTo>
                    <a:pt x="42" y="1"/>
                  </a:lnTo>
                  <a:lnTo>
                    <a:pt x="41" y="0"/>
                  </a:lnTo>
                  <a:lnTo>
                    <a:pt x="40" y="1"/>
                  </a:lnTo>
                  <a:lnTo>
                    <a:pt x="40" y="4"/>
                  </a:lnTo>
                  <a:lnTo>
                    <a:pt x="42" y="5"/>
                  </a:lnTo>
                  <a:lnTo>
                    <a:pt x="41" y="5"/>
                  </a:lnTo>
                  <a:lnTo>
                    <a:pt x="40" y="4"/>
                  </a:lnTo>
                  <a:lnTo>
                    <a:pt x="39" y="5"/>
                  </a:lnTo>
                  <a:lnTo>
                    <a:pt x="38" y="6"/>
                  </a:lnTo>
                  <a:lnTo>
                    <a:pt x="38" y="7"/>
                  </a:lnTo>
                  <a:lnTo>
                    <a:pt x="41" y="8"/>
                  </a:lnTo>
                  <a:lnTo>
                    <a:pt x="40" y="8"/>
                  </a:lnTo>
                  <a:lnTo>
                    <a:pt x="38" y="11"/>
                  </a:lnTo>
                  <a:lnTo>
                    <a:pt x="36" y="11"/>
                  </a:lnTo>
                  <a:lnTo>
                    <a:pt x="35" y="10"/>
                  </a:lnTo>
                  <a:lnTo>
                    <a:pt x="33" y="13"/>
                  </a:lnTo>
                  <a:lnTo>
                    <a:pt x="30" y="19"/>
                  </a:lnTo>
                  <a:lnTo>
                    <a:pt x="28" y="20"/>
                  </a:lnTo>
                  <a:lnTo>
                    <a:pt x="27" y="22"/>
                  </a:lnTo>
                  <a:lnTo>
                    <a:pt x="27" y="23"/>
                  </a:lnTo>
                  <a:lnTo>
                    <a:pt x="28" y="24"/>
                  </a:lnTo>
                  <a:lnTo>
                    <a:pt x="33" y="26"/>
                  </a:lnTo>
                  <a:lnTo>
                    <a:pt x="32" y="28"/>
                  </a:lnTo>
                  <a:lnTo>
                    <a:pt x="27" y="24"/>
                  </a:lnTo>
                  <a:lnTo>
                    <a:pt x="26" y="24"/>
                  </a:lnTo>
                  <a:lnTo>
                    <a:pt x="24" y="25"/>
                  </a:lnTo>
                  <a:lnTo>
                    <a:pt x="24" y="28"/>
                  </a:lnTo>
                  <a:lnTo>
                    <a:pt x="23" y="28"/>
                  </a:lnTo>
                  <a:lnTo>
                    <a:pt x="23" y="29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23" y="29"/>
                  </a:lnTo>
                  <a:lnTo>
                    <a:pt x="22" y="30"/>
                  </a:lnTo>
                  <a:lnTo>
                    <a:pt x="21" y="29"/>
                  </a:lnTo>
                  <a:lnTo>
                    <a:pt x="21" y="30"/>
                  </a:lnTo>
                  <a:lnTo>
                    <a:pt x="22" y="31"/>
                  </a:lnTo>
                  <a:lnTo>
                    <a:pt x="21" y="31"/>
                  </a:lnTo>
                  <a:lnTo>
                    <a:pt x="20" y="30"/>
                  </a:lnTo>
                  <a:lnTo>
                    <a:pt x="20" y="31"/>
                  </a:lnTo>
                  <a:lnTo>
                    <a:pt x="21" y="31"/>
                  </a:lnTo>
                  <a:lnTo>
                    <a:pt x="21" y="32"/>
                  </a:lnTo>
                  <a:lnTo>
                    <a:pt x="18" y="31"/>
                  </a:lnTo>
                  <a:lnTo>
                    <a:pt x="18" y="32"/>
                  </a:lnTo>
                  <a:lnTo>
                    <a:pt x="21" y="32"/>
                  </a:lnTo>
                  <a:lnTo>
                    <a:pt x="21" y="34"/>
                  </a:lnTo>
                  <a:lnTo>
                    <a:pt x="20" y="35"/>
                  </a:lnTo>
                  <a:lnTo>
                    <a:pt x="18" y="34"/>
                  </a:lnTo>
                  <a:lnTo>
                    <a:pt x="17" y="35"/>
                  </a:lnTo>
                  <a:lnTo>
                    <a:pt x="22" y="37"/>
                  </a:lnTo>
                  <a:lnTo>
                    <a:pt x="24" y="38"/>
                  </a:lnTo>
                  <a:lnTo>
                    <a:pt x="23" y="38"/>
                  </a:lnTo>
                  <a:lnTo>
                    <a:pt x="22" y="40"/>
                  </a:lnTo>
                  <a:lnTo>
                    <a:pt x="20" y="37"/>
                  </a:lnTo>
                  <a:lnTo>
                    <a:pt x="18" y="38"/>
                  </a:lnTo>
                  <a:lnTo>
                    <a:pt x="17" y="40"/>
                  </a:lnTo>
                  <a:lnTo>
                    <a:pt x="16" y="42"/>
                  </a:lnTo>
                  <a:lnTo>
                    <a:pt x="14" y="40"/>
                  </a:lnTo>
                  <a:lnTo>
                    <a:pt x="16" y="42"/>
                  </a:lnTo>
                  <a:lnTo>
                    <a:pt x="16" y="44"/>
                  </a:lnTo>
                  <a:lnTo>
                    <a:pt x="15" y="46"/>
                  </a:lnTo>
                  <a:lnTo>
                    <a:pt x="14" y="47"/>
                  </a:lnTo>
                  <a:lnTo>
                    <a:pt x="14" y="48"/>
                  </a:lnTo>
                  <a:lnTo>
                    <a:pt x="17" y="52"/>
                  </a:lnTo>
                  <a:lnTo>
                    <a:pt x="16" y="53"/>
                  </a:lnTo>
                  <a:lnTo>
                    <a:pt x="11" y="47"/>
                  </a:lnTo>
                  <a:lnTo>
                    <a:pt x="10" y="48"/>
                  </a:lnTo>
                  <a:lnTo>
                    <a:pt x="10" y="49"/>
                  </a:lnTo>
                  <a:lnTo>
                    <a:pt x="9" y="50"/>
                  </a:lnTo>
                  <a:lnTo>
                    <a:pt x="9" y="53"/>
                  </a:lnTo>
                  <a:lnTo>
                    <a:pt x="6" y="55"/>
                  </a:lnTo>
                  <a:lnTo>
                    <a:pt x="5" y="58"/>
                  </a:lnTo>
                  <a:lnTo>
                    <a:pt x="4" y="59"/>
                  </a:lnTo>
                  <a:lnTo>
                    <a:pt x="3" y="61"/>
                  </a:lnTo>
                  <a:lnTo>
                    <a:pt x="2" y="64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0" y="72"/>
                  </a:lnTo>
                  <a:lnTo>
                    <a:pt x="2" y="7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81" name="Freeform 2459">
              <a:extLst>
                <a:ext uri="{FF2B5EF4-FFF2-40B4-BE49-F238E27FC236}">
                  <a16:creationId xmlns:a16="http://schemas.microsoft.com/office/drawing/2014/main" id="{42AB380C-52DF-2B2A-63F9-A7AFCFF17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5226" y="1824038"/>
              <a:ext cx="26988" cy="36513"/>
            </a:xfrm>
            <a:custGeom>
              <a:avLst/>
              <a:gdLst>
                <a:gd name="T0" fmla="*/ 2 w 17"/>
                <a:gd name="T1" fmla="*/ 23 h 23"/>
                <a:gd name="T2" fmla="*/ 1 w 17"/>
                <a:gd name="T3" fmla="*/ 23 h 23"/>
                <a:gd name="T4" fmla="*/ 1 w 17"/>
                <a:gd name="T5" fmla="*/ 21 h 23"/>
                <a:gd name="T6" fmla="*/ 1 w 17"/>
                <a:gd name="T7" fmla="*/ 20 h 23"/>
                <a:gd name="T8" fmla="*/ 0 w 17"/>
                <a:gd name="T9" fmla="*/ 20 h 23"/>
                <a:gd name="T10" fmla="*/ 0 w 17"/>
                <a:gd name="T11" fmla="*/ 19 h 23"/>
                <a:gd name="T12" fmla="*/ 0 w 17"/>
                <a:gd name="T13" fmla="*/ 18 h 23"/>
                <a:gd name="T14" fmla="*/ 1 w 17"/>
                <a:gd name="T15" fmla="*/ 18 h 23"/>
                <a:gd name="T16" fmla="*/ 2 w 17"/>
                <a:gd name="T17" fmla="*/ 19 h 23"/>
                <a:gd name="T18" fmla="*/ 2 w 17"/>
                <a:gd name="T19" fmla="*/ 17 h 23"/>
                <a:gd name="T20" fmla="*/ 2 w 17"/>
                <a:gd name="T21" fmla="*/ 14 h 23"/>
                <a:gd name="T22" fmla="*/ 2 w 17"/>
                <a:gd name="T23" fmla="*/ 13 h 23"/>
                <a:gd name="T24" fmla="*/ 7 w 17"/>
                <a:gd name="T25" fmla="*/ 8 h 23"/>
                <a:gd name="T26" fmla="*/ 9 w 17"/>
                <a:gd name="T27" fmla="*/ 6 h 23"/>
                <a:gd name="T28" fmla="*/ 12 w 17"/>
                <a:gd name="T29" fmla="*/ 2 h 23"/>
                <a:gd name="T30" fmla="*/ 13 w 17"/>
                <a:gd name="T31" fmla="*/ 0 h 23"/>
                <a:gd name="T32" fmla="*/ 17 w 17"/>
                <a:gd name="T33" fmla="*/ 2 h 23"/>
                <a:gd name="T34" fmla="*/ 17 w 17"/>
                <a:gd name="T35" fmla="*/ 5 h 23"/>
                <a:gd name="T36" fmla="*/ 15 w 17"/>
                <a:gd name="T37" fmla="*/ 5 h 23"/>
                <a:gd name="T38" fmla="*/ 14 w 17"/>
                <a:gd name="T39" fmla="*/ 6 h 23"/>
                <a:gd name="T40" fmla="*/ 13 w 17"/>
                <a:gd name="T41" fmla="*/ 6 h 23"/>
                <a:gd name="T42" fmla="*/ 13 w 17"/>
                <a:gd name="T43" fmla="*/ 7 h 23"/>
                <a:gd name="T44" fmla="*/ 12 w 17"/>
                <a:gd name="T45" fmla="*/ 7 h 23"/>
                <a:gd name="T46" fmla="*/ 12 w 17"/>
                <a:gd name="T47" fmla="*/ 9 h 23"/>
                <a:gd name="T48" fmla="*/ 11 w 17"/>
                <a:gd name="T49" fmla="*/ 12 h 23"/>
                <a:gd name="T50" fmla="*/ 7 w 17"/>
                <a:gd name="T51" fmla="*/ 15 h 23"/>
                <a:gd name="T52" fmla="*/ 4 w 17"/>
                <a:gd name="T53" fmla="*/ 19 h 23"/>
                <a:gd name="T54" fmla="*/ 3 w 17"/>
                <a:gd name="T55" fmla="*/ 20 h 23"/>
                <a:gd name="T56" fmla="*/ 3 w 17"/>
                <a:gd name="T57" fmla="*/ 21 h 23"/>
                <a:gd name="T58" fmla="*/ 2 w 17"/>
                <a:gd name="T59" fmla="*/ 21 h 23"/>
                <a:gd name="T60" fmla="*/ 2 w 17"/>
                <a:gd name="T61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" h="23">
                  <a:moveTo>
                    <a:pt x="2" y="23"/>
                  </a:moveTo>
                  <a:lnTo>
                    <a:pt x="1" y="23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0" y="18"/>
                  </a:lnTo>
                  <a:lnTo>
                    <a:pt x="1" y="18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2" y="14"/>
                  </a:lnTo>
                  <a:lnTo>
                    <a:pt x="2" y="13"/>
                  </a:lnTo>
                  <a:lnTo>
                    <a:pt x="7" y="8"/>
                  </a:lnTo>
                  <a:lnTo>
                    <a:pt x="9" y="6"/>
                  </a:lnTo>
                  <a:lnTo>
                    <a:pt x="12" y="2"/>
                  </a:lnTo>
                  <a:lnTo>
                    <a:pt x="13" y="0"/>
                  </a:lnTo>
                  <a:lnTo>
                    <a:pt x="17" y="2"/>
                  </a:lnTo>
                  <a:lnTo>
                    <a:pt x="17" y="5"/>
                  </a:lnTo>
                  <a:lnTo>
                    <a:pt x="15" y="5"/>
                  </a:lnTo>
                  <a:lnTo>
                    <a:pt x="14" y="6"/>
                  </a:lnTo>
                  <a:lnTo>
                    <a:pt x="13" y="6"/>
                  </a:lnTo>
                  <a:lnTo>
                    <a:pt x="13" y="7"/>
                  </a:lnTo>
                  <a:lnTo>
                    <a:pt x="12" y="7"/>
                  </a:lnTo>
                  <a:lnTo>
                    <a:pt x="12" y="9"/>
                  </a:lnTo>
                  <a:lnTo>
                    <a:pt x="11" y="12"/>
                  </a:lnTo>
                  <a:lnTo>
                    <a:pt x="7" y="15"/>
                  </a:lnTo>
                  <a:lnTo>
                    <a:pt x="4" y="19"/>
                  </a:lnTo>
                  <a:lnTo>
                    <a:pt x="3" y="20"/>
                  </a:lnTo>
                  <a:lnTo>
                    <a:pt x="3" y="21"/>
                  </a:lnTo>
                  <a:lnTo>
                    <a:pt x="2" y="21"/>
                  </a:lnTo>
                  <a:lnTo>
                    <a:pt x="2" y="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82" name="Freeform 2460">
              <a:extLst>
                <a:ext uri="{FF2B5EF4-FFF2-40B4-BE49-F238E27FC236}">
                  <a16:creationId xmlns:a16="http://schemas.microsoft.com/office/drawing/2014/main" id="{301DD25C-2DB0-81E6-A292-66D94F4F1D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9914" y="1866901"/>
              <a:ext cx="55563" cy="52388"/>
            </a:xfrm>
            <a:custGeom>
              <a:avLst/>
              <a:gdLst>
                <a:gd name="T0" fmla="*/ 16 w 35"/>
                <a:gd name="T1" fmla="*/ 32 h 33"/>
                <a:gd name="T2" fmla="*/ 19 w 35"/>
                <a:gd name="T3" fmla="*/ 32 h 33"/>
                <a:gd name="T4" fmla="*/ 21 w 35"/>
                <a:gd name="T5" fmla="*/ 28 h 33"/>
                <a:gd name="T6" fmla="*/ 21 w 35"/>
                <a:gd name="T7" fmla="*/ 24 h 33"/>
                <a:gd name="T8" fmla="*/ 30 w 35"/>
                <a:gd name="T9" fmla="*/ 22 h 33"/>
                <a:gd name="T10" fmla="*/ 33 w 35"/>
                <a:gd name="T11" fmla="*/ 17 h 33"/>
                <a:gd name="T12" fmla="*/ 35 w 35"/>
                <a:gd name="T13" fmla="*/ 16 h 33"/>
                <a:gd name="T14" fmla="*/ 26 w 35"/>
                <a:gd name="T15" fmla="*/ 8 h 33"/>
                <a:gd name="T16" fmla="*/ 26 w 35"/>
                <a:gd name="T17" fmla="*/ 11 h 33"/>
                <a:gd name="T18" fmla="*/ 27 w 35"/>
                <a:gd name="T19" fmla="*/ 12 h 33"/>
                <a:gd name="T20" fmla="*/ 26 w 35"/>
                <a:gd name="T21" fmla="*/ 14 h 33"/>
                <a:gd name="T22" fmla="*/ 24 w 35"/>
                <a:gd name="T23" fmla="*/ 17 h 33"/>
                <a:gd name="T24" fmla="*/ 20 w 35"/>
                <a:gd name="T25" fmla="*/ 17 h 33"/>
                <a:gd name="T26" fmla="*/ 19 w 35"/>
                <a:gd name="T27" fmla="*/ 15 h 33"/>
                <a:gd name="T28" fmla="*/ 15 w 35"/>
                <a:gd name="T29" fmla="*/ 14 h 33"/>
                <a:gd name="T30" fmla="*/ 13 w 35"/>
                <a:gd name="T31" fmla="*/ 12 h 33"/>
                <a:gd name="T32" fmla="*/ 10 w 35"/>
                <a:gd name="T33" fmla="*/ 12 h 33"/>
                <a:gd name="T34" fmla="*/ 10 w 35"/>
                <a:gd name="T35" fmla="*/ 16 h 33"/>
                <a:gd name="T36" fmla="*/ 9 w 35"/>
                <a:gd name="T37" fmla="*/ 12 h 33"/>
                <a:gd name="T38" fmla="*/ 9 w 35"/>
                <a:gd name="T39" fmla="*/ 9 h 33"/>
                <a:gd name="T40" fmla="*/ 14 w 35"/>
                <a:gd name="T41" fmla="*/ 2 h 33"/>
                <a:gd name="T42" fmla="*/ 15 w 35"/>
                <a:gd name="T43" fmla="*/ 0 h 33"/>
                <a:gd name="T44" fmla="*/ 13 w 35"/>
                <a:gd name="T45" fmla="*/ 0 h 33"/>
                <a:gd name="T46" fmla="*/ 9 w 35"/>
                <a:gd name="T47" fmla="*/ 2 h 33"/>
                <a:gd name="T48" fmla="*/ 4 w 35"/>
                <a:gd name="T49" fmla="*/ 4 h 33"/>
                <a:gd name="T50" fmla="*/ 0 w 35"/>
                <a:gd name="T51" fmla="*/ 4 h 33"/>
                <a:gd name="T52" fmla="*/ 0 w 35"/>
                <a:gd name="T53" fmla="*/ 6 h 33"/>
                <a:gd name="T54" fmla="*/ 3 w 35"/>
                <a:gd name="T55" fmla="*/ 10 h 33"/>
                <a:gd name="T56" fmla="*/ 6 w 35"/>
                <a:gd name="T57" fmla="*/ 14 h 33"/>
                <a:gd name="T58" fmla="*/ 4 w 35"/>
                <a:gd name="T59" fmla="*/ 14 h 33"/>
                <a:gd name="T60" fmla="*/ 3 w 35"/>
                <a:gd name="T61" fmla="*/ 20 h 33"/>
                <a:gd name="T62" fmla="*/ 8 w 35"/>
                <a:gd name="T63" fmla="*/ 27 h 33"/>
                <a:gd name="T64" fmla="*/ 13 w 35"/>
                <a:gd name="T65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5" h="33">
                  <a:moveTo>
                    <a:pt x="15" y="33"/>
                  </a:moveTo>
                  <a:lnTo>
                    <a:pt x="16" y="32"/>
                  </a:lnTo>
                  <a:lnTo>
                    <a:pt x="18" y="32"/>
                  </a:lnTo>
                  <a:lnTo>
                    <a:pt x="19" y="32"/>
                  </a:lnTo>
                  <a:lnTo>
                    <a:pt x="20" y="29"/>
                  </a:lnTo>
                  <a:lnTo>
                    <a:pt x="21" y="28"/>
                  </a:lnTo>
                  <a:lnTo>
                    <a:pt x="19" y="27"/>
                  </a:lnTo>
                  <a:lnTo>
                    <a:pt x="21" y="24"/>
                  </a:lnTo>
                  <a:lnTo>
                    <a:pt x="24" y="27"/>
                  </a:lnTo>
                  <a:lnTo>
                    <a:pt x="30" y="22"/>
                  </a:lnTo>
                  <a:lnTo>
                    <a:pt x="32" y="20"/>
                  </a:lnTo>
                  <a:lnTo>
                    <a:pt x="33" y="17"/>
                  </a:lnTo>
                  <a:lnTo>
                    <a:pt x="35" y="17"/>
                  </a:lnTo>
                  <a:lnTo>
                    <a:pt x="35" y="16"/>
                  </a:lnTo>
                  <a:lnTo>
                    <a:pt x="31" y="14"/>
                  </a:lnTo>
                  <a:lnTo>
                    <a:pt x="26" y="8"/>
                  </a:lnTo>
                  <a:lnTo>
                    <a:pt x="26" y="9"/>
                  </a:lnTo>
                  <a:lnTo>
                    <a:pt x="26" y="11"/>
                  </a:lnTo>
                  <a:lnTo>
                    <a:pt x="26" y="12"/>
                  </a:lnTo>
                  <a:lnTo>
                    <a:pt x="27" y="12"/>
                  </a:lnTo>
                  <a:lnTo>
                    <a:pt x="27" y="14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4" y="17"/>
                  </a:lnTo>
                  <a:lnTo>
                    <a:pt x="22" y="17"/>
                  </a:lnTo>
                  <a:lnTo>
                    <a:pt x="20" y="17"/>
                  </a:lnTo>
                  <a:lnTo>
                    <a:pt x="20" y="16"/>
                  </a:lnTo>
                  <a:lnTo>
                    <a:pt x="19" y="15"/>
                  </a:lnTo>
                  <a:lnTo>
                    <a:pt x="16" y="14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3" y="12"/>
                  </a:lnTo>
                  <a:lnTo>
                    <a:pt x="12" y="11"/>
                  </a:lnTo>
                  <a:lnTo>
                    <a:pt x="10" y="12"/>
                  </a:lnTo>
                  <a:lnTo>
                    <a:pt x="10" y="15"/>
                  </a:lnTo>
                  <a:lnTo>
                    <a:pt x="10" y="16"/>
                  </a:lnTo>
                  <a:lnTo>
                    <a:pt x="9" y="15"/>
                  </a:lnTo>
                  <a:lnTo>
                    <a:pt x="9" y="12"/>
                  </a:lnTo>
                  <a:lnTo>
                    <a:pt x="9" y="10"/>
                  </a:lnTo>
                  <a:lnTo>
                    <a:pt x="9" y="9"/>
                  </a:lnTo>
                  <a:lnTo>
                    <a:pt x="13" y="4"/>
                  </a:lnTo>
                  <a:lnTo>
                    <a:pt x="14" y="2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9" y="2"/>
                  </a:lnTo>
                  <a:lnTo>
                    <a:pt x="7" y="3"/>
                  </a:lnTo>
                  <a:lnTo>
                    <a:pt x="4" y="4"/>
                  </a:lnTo>
                  <a:lnTo>
                    <a:pt x="2" y="5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8"/>
                  </a:lnTo>
                  <a:lnTo>
                    <a:pt x="3" y="10"/>
                  </a:lnTo>
                  <a:lnTo>
                    <a:pt x="4" y="12"/>
                  </a:lnTo>
                  <a:lnTo>
                    <a:pt x="6" y="14"/>
                  </a:lnTo>
                  <a:lnTo>
                    <a:pt x="6" y="12"/>
                  </a:lnTo>
                  <a:lnTo>
                    <a:pt x="4" y="14"/>
                  </a:lnTo>
                  <a:lnTo>
                    <a:pt x="2" y="18"/>
                  </a:lnTo>
                  <a:lnTo>
                    <a:pt x="3" y="20"/>
                  </a:lnTo>
                  <a:lnTo>
                    <a:pt x="3" y="22"/>
                  </a:lnTo>
                  <a:lnTo>
                    <a:pt x="8" y="27"/>
                  </a:lnTo>
                  <a:lnTo>
                    <a:pt x="10" y="30"/>
                  </a:lnTo>
                  <a:lnTo>
                    <a:pt x="13" y="32"/>
                  </a:lnTo>
                  <a:lnTo>
                    <a:pt x="15" y="3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83" name="Freeform 2461">
              <a:extLst>
                <a:ext uri="{FF2B5EF4-FFF2-40B4-BE49-F238E27FC236}">
                  <a16:creationId xmlns:a16="http://schemas.microsoft.com/office/drawing/2014/main" id="{03900461-F123-2F56-5A77-A66257AB2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1664" y="1955801"/>
              <a:ext cx="14288" cy="17463"/>
            </a:xfrm>
            <a:custGeom>
              <a:avLst/>
              <a:gdLst>
                <a:gd name="T0" fmla="*/ 4 w 9"/>
                <a:gd name="T1" fmla="*/ 11 h 11"/>
                <a:gd name="T2" fmla="*/ 4 w 9"/>
                <a:gd name="T3" fmla="*/ 11 h 11"/>
                <a:gd name="T4" fmla="*/ 4 w 9"/>
                <a:gd name="T5" fmla="*/ 8 h 11"/>
                <a:gd name="T6" fmla="*/ 5 w 9"/>
                <a:gd name="T7" fmla="*/ 7 h 11"/>
                <a:gd name="T8" fmla="*/ 5 w 9"/>
                <a:gd name="T9" fmla="*/ 6 h 11"/>
                <a:gd name="T10" fmla="*/ 5 w 9"/>
                <a:gd name="T11" fmla="*/ 5 h 11"/>
                <a:gd name="T12" fmla="*/ 6 w 9"/>
                <a:gd name="T13" fmla="*/ 5 h 11"/>
                <a:gd name="T14" fmla="*/ 6 w 9"/>
                <a:gd name="T15" fmla="*/ 3 h 11"/>
                <a:gd name="T16" fmla="*/ 6 w 9"/>
                <a:gd name="T17" fmla="*/ 2 h 11"/>
                <a:gd name="T18" fmla="*/ 6 w 9"/>
                <a:gd name="T19" fmla="*/ 1 h 11"/>
                <a:gd name="T20" fmla="*/ 7 w 9"/>
                <a:gd name="T21" fmla="*/ 1 h 11"/>
                <a:gd name="T22" fmla="*/ 9 w 9"/>
                <a:gd name="T23" fmla="*/ 1 h 11"/>
                <a:gd name="T24" fmla="*/ 9 w 9"/>
                <a:gd name="T25" fmla="*/ 0 h 11"/>
                <a:gd name="T26" fmla="*/ 7 w 9"/>
                <a:gd name="T27" fmla="*/ 0 h 11"/>
                <a:gd name="T28" fmla="*/ 6 w 9"/>
                <a:gd name="T29" fmla="*/ 0 h 11"/>
                <a:gd name="T30" fmla="*/ 0 w 9"/>
                <a:gd name="T31" fmla="*/ 5 h 11"/>
                <a:gd name="T32" fmla="*/ 2 w 9"/>
                <a:gd name="T33" fmla="*/ 11 h 11"/>
                <a:gd name="T34" fmla="*/ 4 w 9"/>
                <a:gd name="T3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" h="11">
                  <a:moveTo>
                    <a:pt x="4" y="11"/>
                  </a:moveTo>
                  <a:lnTo>
                    <a:pt x="4" y="11"/>
                  </a:lnTo>
                  <a:lnTo>
                    <a:pt x="4" y="8"/>
                  </a:lnTo>
                  <a:lnTo>
                    <a:pt x="5" y="7"/>
                  </a:lnTo>
                  <a:lnTo>
                    <a:pt x="5" y="6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7" y="1"/>
                  </a:lnTo>
                  <a:lnTo>
                    <a:pt x="9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0" y="5"/>
                  </a:lnTo>
                  <a:lnTo>
                    <a:pt x="2" y="11"/>
                  </a:lnTo>
                  <a:lnTo>
                    <a:pt x="4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84" name="Freeform 2462">
              <a:extLst>
                <a:ext uri="{FF2B5EF4-FFF2-40B4-BE49-F238E27FC236}">
                  <a16:creationId xmlns:a16="http://schemas.microsoft.com/office/drawing/2014/main" id="{645BF643-2979-866B-58AE-F7F8FD579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201" y="1955801"/>
              <a:ext cx="11113" cy="22225"/>
            </a:xfrm>
            <a:custGeom>
              <a:avLst/>
              <a:gdLst>
                <a:gd name="T0" fmla="*/ 1 w 7"/>
                <a:gd name="T1" fmla="*/ 14 h 14"/>
                <a:gd name="T2" fmla="*/ 3 w 7"/>
                <a:gd name="T3" fmla="*/ 13 h 14"/>
                <a:gd name="T4" fmla="*/ 5 w 7"/>
                <a:gd name="T5" fmla="*/ 12 h 14"/>
                <a:gd name="T6" fmla="*/ 5 w 7"/>
                <a:gd name="T7" fmla="*/ 11 h 14"/>
                <a:gd name="T8" fmla="*/ 6 w 7"/>
                <a:gd name="T9" fmla="*/ 7 h 14"/>
                <a:gd name="T10" fmla="*/ 6 w 7"/>
                <a:gd name="T11" fmla="*/ 3 h 14"/>
                <a:gd name="T12" fmla="*/ 7 w 7"/>
                <a:gd name="T13" fmla="*/ 0 h 14"/>
                <a:gd name="T14" fmla="*/ 6 w 7"/>
                <a:gd name="T15" fmla="*/ 0 h 14"/>
                <a:gd name="T16" fmla="*/ 6 w 7"/>
                <a:gd name="T17" fmla="*/ 1 h 14"/>
                <a:gd name="T18" fmla="*/ 5 w 7"/>
                <a:gd name="T19" fmla="*/ 3 h 14"/>
                <a:gd name="T20" fmla="*/ 5 w 7"/>
                <a:gd name="T21" fmla="*/ 6 h 14"/>
                <a:gd name="T22" fmla="*/ 4 w 7"/>
                <a:gd name="T23" fmla="*/ 9 h 14"/>
                <a:gd name="T24" fmla="*/ 4 w 7"/>
                <a:gd name="T25" fmla="*/ 11 h 14"/>
                <a:gd name="T26" fmla="*/ 3 w 7"/>
                <a:gd name="T27" fmla="*/ 11 h 14"/>
                <a:gd name="T28" fmla="*/ 1 w 7"/>
                <a:gd name="T29" fmla="*/ 14 h 14"/>
                <a:gd name="T30" fmla="*/ 0 w 7"/>
                <a:gd name="T31" fmla="*/ 14 h 14"/>
                <a:gd name="T32" fmla="*/ 1 w 7"/>
                <a:gd name="T3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14">
                  <a:moveTo>
                    <a:pt x="1" y="14"/>
                  </a:moveTo>
                  <a:lnTo>
                    <a:pt x="3" y="13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6" y="7"/>
                  </a:lnTo>
                  <a:lnTo>
                    <a:pt x="6" y="3"/>
                  </a:lnTo>
                  <a:lnTo>
                    <a:pt x="7" y="0"/>
                  </a:lnTo>
                  <a:lnTo>
                    <a:pt x="6" y="0"/>
                  </a:lnTo>
                  <a:lnTo>
                    <a:pt x="6" y="1"/>
                  </a:lnTo>
                  <a:lnTo>
                    <a:pt x="5" y="3"/>
                  </a:lnTo>
                  <a:lnTo>
                    <a:pt x="5" y="6"/>
                  </a:lnTo>
                  <a:lnTo>
                    <a:pt x="4" y="9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1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85" name="Freeform 2463">
              <a:extLst>
                <a:ext uri="{FF2B5EF4-FFF2-40B4-BE49-F238E27FC236}">
                  <a16:creationId xmlns:a16="http://schemas.microsoft.com/office/drawing/2014/main" id="{F926995B-2D01-2908-6C7F-F343F63C13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751" y="1843088"/>
              <a:ext cx="644525" cy="227013"/>
            </a:xfrm>
            <a:custGeom>
              <a:avLst/>
              <a:gdLst>
                <a:gd name="T0" fmla="*/ 31 w 406"/>
                <a:gd name="T1" fmla="*/ 134 h 143"/>
                <a:gd name="T2" fmla="*/ 51 w 406"/>
                <a:gd name="T3" fmla="*/ 143 h 143"/>
                <a:gd name="T4" fmla="*/ 64 w 406"/>
                <a:gd name="T5" fmla="*/ 127 h 143"/>
                <a:gd name="T6" fmla="*/ 74 w 406"/>
                <a:gd name="T7" fmla="*/ 126 h 143"/>
                <a:gd name="T8" fmla="*/ 76 w 406"/>
                <a:gd name="T9" fmla="*/ 128 h 143"/>
                <a:gd name="T10" fmla="*/ 70 w 406"/>
                <a:gd name="T11" fmla="*/ 114 h 143"/>
                <a:gd name="T12" fmla="*/ 66 w 406"/>
                <a:gd name="T13" fmla="*/ 106 h 143"/>
                <a:gd name="T14" fmla="*/ 63 w 406"/>
                <a:gd name="T15" fmla="*/ 97 h 143"/>
                <a:gd name="T16" fmla="*/ 58 w 406"/>
                <a:gd name="T17" fmla="*/ 88 h 143"/>
                <a:gd name="T18" fmla="*/ 47 w 406"/>
                <a:gd name="T19" fmla="*/ 82 h 143"/>
                <a:gd name="T20" fmla="*/ 40 w 406"/>
                <a:gd name="T21" fmla="*/ 63 h 143"/>
                <a:gd name="T22" fmla="*/ 45 w 406"/>
                <a:gd name="T23" fmla="*/ 45 h 143"/>
                <a:gd name="T24" fmla="*/ 68 w 406"/>
                <a:gd name="T25" fmla="*/ 44 h 143"/>
                <a:gd name="T26" fmla="*/ 90 w 406"/>
                <a:gd name="T27" fmla="*/ 36 h 143"/>
                <a:gd name="T28" fmla="*/ 106 w 406"/>
                <a:gd name="T29" fmla="*/ 39 h 143"/>
                <a:gd name="T30" fmla="*/ 100 w 406"/>
                <a:gd name="T31" fmla="*/ 61 h 143"/>
                <a:gd name="T32" fmla="*/ 108 w 406"/>
                <a:gd name="T33" fmla="*/ 71 h 143"/>
                <a:gd name="T34" fmla="*/ 130 w 406"/>
                <a:gd name="T35" fmla="*/ 78 h 143"/>
                <a:gd name="T36" fmla="*/ 166 w 406"/>
                <a:gd name="T37" fmla="*/ 56 h 143"/>
                <a:gd name="T38" fmla="*/ 184 w 406"/>
                <a:gd name="T39" fmla="*/ 53 h 143"/>
                <a:gd name="T40" fmla="*/ 189 w 406"/>
                <a:gd name="T41" fmla="*/ 61 h 143"/>
                <a:gd name="T42" fmla="*/ 185 w 406"/>
                <a:gd name="T43" fmla="*/ 74 h 143"/>
                <a:gd name="T44" fmla="*/ 196 w 406"/>
                <a:gd name="T45" fmla="*/ 74 h 143"/>
                <a:gd name="T46" fmla="*/ 218 w 406"/>
                <a:gd name="T47" fmla="*/ 67 h 143"/>
                <a:gd name="T48" fmla="*/ 225 w 406"/>
                <a:gd name="T49" fmla="*/ 65 h 143"/>
                <a:gd name="T50" fmla="*/ 221 w 406"/>
                <a:gd name="T51" fmla="*/ 47 h 143"/>
                <a:gd name="T52" fmla="*/ 226 w 406"/>
                <a:gd name="T53" fmla="*/ 27 h 143"/>
                <a:gd name="T54" fmla="*/ 239 w 406"/>
                <a:gd name="T55" fmla="*/ 19 h 143"/>
                <a:gd name="T56" fmla="*/ 275 w 406"/>
                <a:gd name="T57" fmla="*/ 24 h 143"/>
                <a:gd name="T58" fmla="*/ 283 w 406"/>
                <a:gd name="T59" fmla="*/ 41 h 143"/>
                <a:gd name="T60" fmla="*/ 295 w 406"/>
                <a:gd name="T61" fmla="*/ 55 h 143"/>
                <a:gd name="T62" fmla="*/ 310 w 406"/>
                <a:gd name="T63" fmla="*/ 35 h 143"/>
                <a:gd name="T64" fmla="*/ 313 w 406"/>
                <a:gd name="T65" fmla="*/ 12 h 143"/>
                <a:gd name="T66" fmla="*/ 325 w 406"/>
                <a:gd name="T67" fmla="*/ 0 h 143"/>
                <a:gd name="T68" fmla="*/ 349 w 406"/>
                <a:gd name="T69" fmla="*/ 6 h 143"/>
                <a:gd name="T70" fmla="*/ 370 w 406"/>
                <a:gd name="T71" fmla="*/ 11 h 143"/>
                <a:gd name="T72" fmla="*/ 376 w 406"/>
                <a:gd name="T73" fmla="*/ 23 h 143"/>
                <a:gd name="T74" fmla="*/ 387 w 406"/>
                <a:gd name="T75" fmla="*/ 30 h 143"/>
                <a:gd name="T76" fmla="*/ 397 w 406"/>
                <a:gd name="T77" fmla="*/ 26 h 143"/>
                <a:gd name="T78" fmla="*/ 397 w 406"/>
                <a:gd name="T79" fmla="*/ 20 h 143"/>
                <a:gd name="T80" fmla="*/ 376 w 406"/>
                <a:gd name="T81" fmla="*/ 21 h 143"/>
                <a:gd name="T82" fmla="*/ 384 w 406"/>
                <a:gd name="T83" fmla="*/ 17 h 143"/>
                <a:gd name="T84" fmla="*/ 398 w 406"/>
                <a:gd name="T85" fmla="*/ 17 h 143"/>
                <a:gd name="T86" fmla="*/ 403 w 406"/>
                <a:gd name="T87" fmla="*/ 1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6" h="143">
                  <a:moveTo>
                    <a:pt x="0" y="119"/>
                  </a:moveTo>
                  <a:lnTo>
                    <a:pt x="17" y="122"/>
                  </a:lnTo>
                  <a:lnTo>
                    <a:pt x="31" y="134"/>
                  </a:lnTo>
                  <a:lnTo>
                    <a:pt x="41" y="140"/>
                  </a:lnTo>
                  <a:lnTo>
                    <a:pt x="47" y="143"/>
                  </a:lnTo>
                  <a:lnTo>
                    <a:pt x="51" y="143"/>
                  </a:lnTo>
                  <a:lnTo>
                    <a:pt x="57" y="140"/>
                  </a:lnTo>
                  <a:lnTo>
                    <a:pt x="60" y="137"/>
                  </a:lnTo>
                  <a:lnTo>
                    <a:pt x="64" y="127"/>
                  </a:lnTo>
                  <a:lnTo>
                    <a:pt x="65" y="125"/>
                  </a:lnTo>
                  <a:lnTo>
                    <a:pt x="69" y="124"/>
                  </a:lnTo>
                  <a:lnTo>
                    <a:pt x="74" y="126"/>
                  </a:lnTo>
                  <a:lnTo>
                    <a:pt x="75" y="128"/>
                  </a:lnTo>
                  <a:lnTo>
                    <a:pt x="76" y="130"/>
                  </a:lnTo>
                  <a:lnTo>
                    <a:pt x="76" y="128"/>
                  </a:lnTo>
                  <a:lnTo>
                    <a:pt x="75" y="122"/>
                  </a:lnTo>
                  <a:lnTo>
                    <a:pt x="74" y="119"/>
                  </a:lnTo>
                  <a:lnTo>
                    <a:pt x="70" y="114"/>
                  </a:lnTo>
                  <a:lnTo>
                    <a:pt x="64" y="110"/>
                  </a:lnTo>
                  <a:lnTo>
                    <a:pt x="64" y="108"/>
                  </a:lnTo>
                  <a:lnTo>
                    <a:pt x="66" y="106"/>
                  </a:lnTo>
                  <a:lnTo>
                    <a:pt x="66" y="102"/>
                  </a:lnTo>
                  <a:lnTo>
                    <a:pt x="66" y="101"/>
                  </a:lnTo>
                  <a:lnTo>
                    <a:pt x="63" y="97"/>
                  </a:lnTo>
                  <a:lnTo>
                    <a:pt x="62" y="95"/>
                  </a:lnTo>
                  <a:lnTo>
                    <a:pt x="60" y="89"/>
                  </a:lnTo>
                  <a:lnTo>
                    <a:pt x="58" y="88"/>
                  </a:lnTo>
                  <a:lnTo>
                    <a:pt x="56" y="86"/>
                  </a:lnTo>
                  <a:lnTo>
                    <a:pt x="49" y="84"/>
                  </a:lnTo>
                  <a:lnTo>
                    <a:pt x="47" y="82"/>
                  </a:lnTo>
                  <a:lnTo>
                    <a:pt x="43" y="73"/>
                  </a:lnTo>
                  <a:lnTo>
                    <a:pt x="41" y="68"/>
                  </a:lnTo>
                  <a:lnTo>
                    <a:pt x="40" y="63"/>
                  </a:lnTo>
                  <a:lnTo>
                    <a:pt x="40" y="51"/>
                  </a:lnTo>
                  <a:lnTo>
                    <a:pt x="42" y="48"/>
                  </a:lnTo>
                  <a:lnTo>
                    <a:pt x="45" y="45"/>
                  </a:lnTo>
                  <a:lnTo>
                    <a:pt x="49" y="44"/>
                  </a:lnTo>
                  <a:lnTo>
                    <a:pt x="54" y="44"/>
                  </a:lnTo>
                  <a:lnTo>
                    <a:pt x="68" y="44"/>
                  </a:lnTo>
                  <a:lnTo>
                    <a:pt x="74" y="44"/>
                  </a:lnTo>
                  <a:lnTo>
                    <a:pt x="82" y="41"/>
                  </a:lnTo>
                  <a:lnTo>
                    <a:pt x="90" y="36"/>
                  </a:lnTo>
                  <a:lnTo>
                    <a:pt x="95" y="35"/>
                  </a:lnTo>
                  <a:lnTo>
                    <a:pt x="101" y="36"/>
                  </a:lnTo>
                  <a:lnTo>
                    <a:pt x="106" y="39"/>
                  </a:lnTo>
                  <a:lnTo>
                    <a:pt x="106" y="44"/>
                  </a:lnTo>
                  <a:lnTo>
                    <a:pt x="100" y="57"/>
                  </a:lnTo>
                  <a:lnTo>
                    <a:pt x="100" y="61"/>
                  </a:lnTo>
                  <a:lnTo>
                    <a:pt x="100" y="65"/>
                  </a:lnTo>
                  <a:lnTo>
                    <a:pt x="102" y="67"/>
                  </a:lnTo>
                  <a:lnTo>
                    <a:pt x="108" y="71"/>
                  </a:lnTo>
                  <a:lnTo>
                    <a:pt x="119" y="76"/>
                  </a:lnTo>
                  <a:lnTo>
                    <a:pt x="126" y="78"/>
                  </a:lnTo>
                  <a:lnTo>
                    <a:pt x="130" y="78"/>
                  </a:lnTo>
                  <a:lnTo>
                    <a:pt x="136" y="77"/>
                  </a:lnTo>
                  <a:lnTo>
                    <a:pt x="146" y="72"/>
                  </a:lnTo>
                  <a:lnTo>
                    <a:pt x="166" y="56"/>
                  </a:lnTo>
                  <a:lnTo>
                    <a:pt x="172" y="54"/>
                  </a:lnTo>
                  <a:lnTo>
                    <a:pt x="179" y="53"/>
                  </a:lnTo>
                  <a:lnTo>
                    <a:pt x="184" y="53"/>
                  </a:lnTo>
                  <a:lnTo>
                    <a:pt x="187" y="53"/>
                  </a:lnTo>
                  <a:lnTo>
                    <a:pt x="189" y="56"/>
                  </a:lnTo>
                  <a:lnTo>
                    <a:pt x="189" y="61"/>
                  </a:lnTo>
                  <a:lnTo>
                    <a:pt x="188" y="67"/>
                  </a:lnTo>
                  <a:lnTo>
                    <a:pt x="185" y="72"/>
                  </a:lnTo>
                  <a:lnTo>
                    <a:pt x="185" y="74"/>
                  </a:lnTo>
                  <a:lnTo>
                    <a:pt x="185" y="77"/>
                  </a:lnTo>
                  <a:lnTo>
                    <a:pt x="188" y="77"/>
                  </a:lnTo>
                  <a:lnTo>
                    <a:pt x="196" y="74"/>
                  </a:lnTo>
                  <a:lnTo>
                    <a:pt x="208" y="69"/>
                  </a:lnTo>
                  <a:lnTo>
                    <a:pt x="213" y="68"/>
                  </a:lnTo>
                  <a:lnTo>
                    <a:pt x="218" y="67"/>
                  </a:lnTo>
                  <a:lnTo>
                    <a:pt x="223" y="68"/>
                  </a:lnTo>
                  <a:lnTo>
                    <a:pt x="224" y="67"/>
                  </a:lnTo>
                  <a:lnTo>
                    <a:pt x="225" y="65"/>
                  </a:lnTo>
                  <a:lnTo>
                    <a:pt x="225" y="61"/>
                  </a:lnTo>
                  <a:lnTo>
                    <a:pt x="225" y="56"/>
                  </a:lnTo>
                  <a:lnTo>
                    <a:pt x="221" y="47"/>
                  </a:lnTo>
                  <a:lnTo>
                    <a:pt x="220" y="43"/>
                  </a:lnTo>
                  <a:lnTo>
                    <a:pt x="223" y="38"/>
                  </a:lnTo>
                  <a:lnTo>
                    <a:pt x="226" y="27"/>
                  </a:lnTo>
                  <a:lnTo>
                    <a:pt x="231" y="24"/>
                  </a:lnTo>
                  <a:lnTo>
                    <a:pt x="235" y="20"/>
                  </a:lnTo>
                  <a:lnTo>
                    <a:pt x="239" y="19"/>
                  </a:lnTo>
                  <a:lnTo>
                    <a:pt x="256" y="20"/>
                  </a:lnTo>
                  <a:lnTo>
                    <a:pt x="272" y="24"/>
                  </a:lnTo>
                  <a:lnTo>
                    <a:pt x="275" y="24"/>
                  </a:lnTo>
                  <a:lnTo>
                    <a:pt x="279" y="30"/>
                  </a:lnTo>
                  <a:lnTo>
                    <a:pt x="283" y="35"/>
                  </a:lnTo>
                  <a:lnTo>
                    <a:pt x="283" y="41"/>
                  </a:lnTo>
                  <a:lnTo>
                    <a:pt x="290" y="51"/>
                  </a:lnTo>
                  <a:lnTo>
                    <a:pt x="292" y="54"/>
                  </a:lnTo>
                  <a:lnTo>
                    <a:pt x="295" y="55"/>
                  </a:lnTo>
                  <a:lnTo>
                    <a:pt x="297" y="54"/>
                  </a:lnTo>
                  <a:lnTo>
                    <a:pt x="301" y="50"/>
                  </a:lnTo>
                  <a:lnTo>
                    <a:pt x="310" y="35"/>
                  </a:lnTo>
                  <a:lnTo>
                    <a:pt x="312" y="29"/>
                  </a:lnTo>
                  <a:lnTo>
                    <a:pt x="313" y="23"/>
                  </a:lnTo>
                  <a:lnTo>
                    <a:pt x="313" y="12"/>
                  </a:lnTo>
                  <a:lnTo>
                    <a:pt x="314" y="6"/>
                  </a:lnTo>
                  <a:lnTo>
                    <a:pt x="318" y="1"/>
                  </a:lnTo>
                  <a:lnTo>
                    <a:pt x="325" y="0"/>
                  </a:lnTo>
                  <a:lnTo>
                    <a:pt x="333" y="2"/>
                  </a:lnTo>
                  <a:lnTo>
                    <a:pt x="340" y="5"/>
                  </a:lnTo>
                  <a:lnTo>
                    <a:pt x="349" y="6"/>
                  </a:lnTo>
                  <a:lnTo>
                    <a:pt x="363" y="6"/>
                  </a:lnTo>
                  <a:lnTo>
                    <a:pt x="369" y="8"/>
                  </a:lnTo>
                  <a:lnTo>
                    <a:pt x="370" y="11"/>
                  </a:lnTo>
                  <a:lnTo>
                    <a:pt x="373" y="15"/>
                  </a:lnTo>
                  <a:lnTo>
                    <a:pt x="374" y="19"/>
                  </a:lnTo>
                  <a:lnTo>
                    <a:pt x="376" y="23"/>
                  </a:lnTo>
                  <a:lnTo>
                    <a:pt x="380" y="26"/>
                  </a:lnTo>
                  <a:lnTo>
                    <a:pt x="384" y="29"/>
                  </a:lnTo>
                  <a:lnTo>
                    <a:pt x="387" y="30"/>
                  </a:lnTo>
                  <a:lnTo>
                    <a:pt x="391" y="30"/>
                  </a:lnTo>
                  <a:lnTo>
                    <a:pt x="393" y="30"/>
                  </a:lnTo>
                  <a:lnTo>
                    <a:pt x="397" y="26"/>
                  </a:lnTo>
                  <a:lnTo>
                    <a:pt x="398" y="24"/>
                  </a:lnTo>
                  <a:lnTo>
                    <a:pt x="398" y="21"/>
                  </a:lnTo>
                  <a:lnTo>
                    <a:pt x="397" y="20"/>
                  </a:lnTo>
                  <a:lnTo>
                    <a:pt x="393" y="20"/>
                  </a:lnTo>
                  <a:lnTo>
                    <a:pt x="390" y="24"/>
                  </a:lnTo>
                  <a:lnTo>
                    <a:pt x="376" y="21"/>
                  </a:lnTo>
                  <a:lnTo>
                    <a:pt x="378" y="18"/>
                  </a:lnTo>
                  <a:lnTo>
                    <a:pt x="379" y="15"/>
                  </a:lnTo>
                  <a:lnTo>
                    <a:pt x="384" y="17"/>
                  </a:lnTo>
                  <a:lnTo>
                    <a:pt x="396" y="17"/>
                  </a:lnTo>
                  <a:lnTo>
                    <a:pt x="397" y="15"/>
                  </a:lnTo>
                  <a:lnTo>
                    <a:pt x="398" y="17"/>
                  </a:lnTo>
                  <a:lnTo>
                    <a:pt x="398" y="17"/>
                  </a:lnTo>
                  <a:lnTo>
                    <a:pt x="400" y="14"/>
                  </a:lnTo>
                  <a:lnTo>
                    <a:pt x="403" y="13"/>
                  </a:lnTo>
                  <a:lnTo>
                    <a:pt x="406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86" name="Freeform 2464">
              <a:extLst>
                <a:ext uri="{FF2B5EF4-FFF2-40B4-BE49-F238E27FC236}">
                  <a16:creationId xmlns:a16="http://schemas.microsoft.com/office/drawing/2014/main" id="{47FB98BD-AA6D-F0C4-405D-41F5F43003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8951" y="1930401"/>
              <a:ext cx="0" cy="1588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87" name="Freeform 2465">
              <a:extLst>
                <a:ext uri="{FF2B5EF4-FFF2-40B4-BE49-F238E27FC236}">
                  <a16:creationId xmlns:a16="http://schemas.microsoft.com/office/drawing/2014/main" id="{5DF5CE79-2F97-7D89-63B5-F7F63CE4DF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714" y="1930401"/>
              <a:ext cx="3175" cy="0"/>
            </a:xfrm>
            <a:custGeom>
              <a:avLst/>
              <a:gdLst>
                <a:gd name="T0" fmla="*/ 1 w 2"/>
                <a:gd name="T1" fmla="*/ 2 w 2"/>
                <a:gd name="T2" fmla="*/ 1 w 2"/>
                <a:gd name="T3" fmla="*/ 0 w 2"/>
                <a:gd name="T4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88" name="Line 2466">
              <a:extLst>
                <a:ext uri="{FF2B5EF4-FFF2-40B4-BE49-F238E27FC236}">
                  <a16:creationId xmlns:a16="http://schemas.microsoft.com/office/drawing/2014/main" id="{217123DE-1577-CEC0-120E-29A9F3D551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539" y="1931988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89" name="Freeform 2467">
              <a:extLst>
                <a:ext uri="{FF2B5EF4-FFF2-40B4-BE49-F238E27FC236}">
                  <a16:creationId xmlns:a16="http://schemas.microsoft.com/office/drawing/2014/main" id="{2DC93C4D-61B7-BDA7-D427-F4FC402E3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2289" y="1924051"/>
              <a:ext cx="6350" cy="4763"/>
            </a:xfrm>
            <a:custGeom>
              <a:avLst/>
              <a:gdLst>
                <a:gd name="T0" fmla="*/ 3 w 4"/>
                <a:gd name="T1" fmla="*/ 3 h 3"/>
                <a:gd name="T2" fmla="*/ 4 w 4"/>
                <a:gd name="T3" fmla="*/ 3 h 3"/>
                <a:gd name="T4" fmla="*/ 3 w 4"/>
                <a:gd name="T5" fmla="*/ 2 h 3"/>
                <a:gd name="T6" fmla="*/ 2 w 4"/>
                <a:gd name="T7" fmla="*/ 0 h 3"/>
                <a:gd name="T8" fmla="*/ 1 w 4"/>
                <a:gd name="T9" fmla="*/ 2 h 3"/>
                <a:gd name="T10" fmla="*/ 0 w 4"/>
                <a:gd name="T11" fmla="*/ 2 h 3"/>
                <a:gd name="T12" fmla="*/ 0 w 4"/>
                <a:gd name="T13" fmla="*/ 3 h 3"/>
                <a:gd name="T14" fmla="*/ 2 w 4"/>
                <a:gd name="T15" fmla="*/ 3 h 3"/>
                <a:gd name="T16" fmla="*/ 3 w 4"/>
                <a:gd name="T1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3">
                  <a:moveTo>
                    <a:pt x="3" y="3"/>
                  </a:moveTo>
                  <a:lnTo>
                    <a:pt x="4" y="3"/>
                  </a:lnTo>
                  <a:lnTo>
                    <a:pt x="3" y="2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90" name="Freeform 2468">
              <a:extLst>
                <a:ext uri="{FF2B5EF4-FFF2-40B4-BE49-F238E27FC236}">
                  <a16:creationId xmlns:a16="http://schemas.microsoft.com/office/drawing/2014/main" id="{4887AA55-3DD2-BFDF-595D-F6FD2DEA07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3564" y="1898651"/>
              <a:ext cx="26988" cy="28575"/>
            </a:xfrm>
            <a:custGeom>
              <a:avLst/>
              <a:gdLst>
                <a:gd name="T0" fmla="*/ 7 w 17"/>
                <a:gd name="T1" fmla="*/ 18 h 18"/>
                <a:gd name="T2" fmla="*/ 10 w 17"/>
                <a:gd name="T3" fmla="*/ 18 h 18"/>
                <a:gd name="T4" fmla="*/ 12 w 17"/>
                <a:gd name="T5" fmla="*/ 18 h 18"/>
                <a:gd name="T6" fmla="*/ 13 w 17"/>
                <a:gd name="T7" fmla="*/ 18 h 18"/>
                <a:gd name="T8" fmla="*/ 16 w 17"/>
                <a:gd name="T9" fmla="*/ 16 h 18"/>
                <a:gd name="T10" fmla="*/ 17 w 17"/>
                <a:gd name="T11" fmla="*/ 15 h 18"/>
                <a:gd name="T12" fmla="*/ 17 w 17"/>
                <a:gd name="T13" fmla="*/ 14 h 18"/>
                <a:gd name="T14" fmla="*/ 17 w 17"/>
                <a:gd name="T15" fmla="*/ 13 h 18"/>
                <a:gd name="T16" fmla="*/ 14 w 17"/>
                <a:gd name="T17" fmla="*/ 12 h 18"/>
                <a:gd name="T18" fmla="*/ 12 w 17"/>
                <a:gd name="T19" fmla="*/ 8 h 18"/>
                <a:gd name="T20" fmla="*/ 10 w 17"/>
                <a:gd name="T21" fmla="*/ 6 h 18"/>
                <a:gd name="T22" fmla="*/ 7 w 17"/>
                <a:gd name="T23" fmla="*/ 3 h 18"/>
                <a:gd name="T24" fmla="*/ 6 w 17"/>
                <a:gd name="T25" fmla="*/ 1 h 18"/>
                <a:gd name="T26" fmla="*/ 5 w 17"/>
                <a:gd name="T27" fmla="*/ 0 h 18"/>
                <a:gd name="T28" fmla="*/ 4 w 17"/>
                <a:gd name="T29" fmla="*/ 0 h 18"/>
                <a:gd name="T30" fmla="*/ 4 w 17"/>
                <a:gd name="T31" fmla="*/ 2 h 18"/>
                <a:gd name="T32" fmla="*/ 4 w 17"/>
                <a:gd name="T33" fmla="*/ 4 h 18"/>
                <a:gd name="T34" fmla="*/ 5 w 17"/>
                <a:gd name="T35" fmla="*/ 6 h 18"/>
                <a:gd name="T36" fmla="*/ 6 w 17"/>
                <a:gd name="T37" fmla="*/ 6 h 18"/>
                <a:gd name="T38" fmla="*/ 6 w 17"/>
                <a:gd name="T39" fmla="*/ 7 h 18"/>
                <a:gd name="T40" fmla="*/ 5 w 17"/>
                <a:gd name="T41" fmla="*/ 8 h 18"/>
                <a:gd name="T42" fmla="*/ 5 w 17"/>
                <a:gd name="T43" fmla="*/ 9 h 18"/>
                <a:gd name="T44" fmla="*/ 2 w 17"/>
                <a:gd name="T45" fmla="*/ 8 h 18"/>
                <a:gd name="T46" fmla="*/ 1 w 17"/>
                <a:gd name="T47" fmla="*/ 7 h 18"/>
                <a:gd name="T48" fmla="*/ 0 w 17"/>
                <a:gd name="T49" fmla="*/ 7 h 18"/>
                <a:gd name="T50" fmla="*/ 1 w 17"/>
                <a:gd name="T51" fmla="*/ 8 h 18"/>
                <a:gd name="T52" fmla="*/ 1 w 17"/>
                <a:gd name="T53" fmla="*/ 10 h 18"/>
                <a:gd name="T54" fmla="*/ 2 w 17"/>
                <a:gd name="T55" fmla="*/ 13 h 18"/>
                <a:gd name="T56" fmla="*/ 2 w 17"/>
                <a:gd name="T57" fmla="*/ 15 h 18"/>
                <a:gd name="T58" fmla="*/ 5 w 17"/>
                <a:gd name="T59" fmla="*/ 18 h 18"/>
                <a:gd name="T60" fmla="*/ 7 w 17"/>
                <a:gd name="T61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" h="18">
                  <a:moveTo>
                    <a:pt x="7" y="18"/>
                  </a:moveTo>
                  <a:lnTo>
                    <a:pt x="10" y="18"/>
                  </a:lnTo>
                  <a:lnTo>
                    <a:pt x="12" y="18"/>
                  </a:lnTo>
                  <a:lnTo>
                    <a:pt x="13" y="18"/>
                  </a:lnTo>
                  <a:lnTo>
                    <a:pt x="16" y="16"/>
                  </a:lnTo>
                  <a:lnTo>
                    <a:pt x="17" y="15"/>
                  </a:lnTo>
                  <a:lnTo>
                    <a:pt x="17" y="14"/>
                  </a:lnTo>
                  <a:lnTo>
                    <a:pt x="17" y="13"/>
                  </a:lnTo>
                  <a:lnTo>
                    <a:pt x="14" y="12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7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4"/>
                  </a:lnTo>
                  <a:lnTo>
                    <a:pt x="5" y="6"/>
                  </a:lnTo>
                  <a:lnTo>
                    <a:pt x="6" y="6"/>
                  </a:lnTo>
                  <a:lnTo>
                    <a:pt x="6" y="7"/>
                  </a:lnTo>
                  <a:lnTo>
                    <a:pt x="5" y="8"/>
                  </a:lnTo>
                  <a:lnTo>
                    <a:pt x="5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7"/>
                  </a:lnTo>
                  <a:lnTo>
                    <a:pt x="1" y="8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2" y="15"/>
                  </a:lnTo>
                  <a:lnTo>
                    <a:pt x="5" y="18"/>
                  </a:lnTo>
                  <a:lnTo>
                    <a:pt x="7" y="1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91" name="Freeform 2469">
              <a:extLst>
                <a:ext uri="{FF2B5EF4-FFF2-40B4-BE49-F238E27FC236}">
                  <a16:creationId xmlns:a16="http://schemas.microsoft.com/office/drawing/2014/main" id="{79CEF54A-AED6-1019-69BB-C90109AA2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889" y="1062038"/>
              <a:ext cx="373063" cy="904875"/>
            </a:xfrm>
            <a:custGeom>
              <a:avLst/>
              <a:gdLst>
                <a:gd name="T0" fmla="*/ 96 w 235"/>
                <a:gd name="T1" fmla="*/ 516 h 570"/>
                <a:gd name="T2" fmla="*/ 115 w 235"/>
                <a:gd name="T3" fmla="*/ 528 h 570"/>
                <a:gd name="T4" fmla="*/ 142 w 235"/>
                <a:gd name="T5" fmla="*/ 547 h 570"/>
                <a:gd name="T6" fmla="*/ 154 w 235"/>
                <a:gd name="T7" fmla="*/ 558 h 570"/>
                <a:gd name="T8" fmla="*/ 169 w 235"/>
                <a:gd name="T9" fmla="*/ 569 h 570"/>
                <a:gd name="T10" fmla="*/ 167 w 235"/>
                <a:gd name="T11" fmla="*/ 559 h 570"/>
                <a:gd name="T12" fmla="*/ 150 w 235"/>
                <a:gd name="T13" fmla="*/ 543 h 570"/>
                <a:gd name="T14" fmla="*/ 140 w 235"/>
                <a:gd name="T15" fmla="*/ 524 h 570"/>
                <a:gd name="T16" fmla="*/ 125 w 235"/>
                <a:gd name="T17" fmla="*/ 506 h 570"/>
                <a:gd name="T18" fmla="*/ 111 w 235"/>
                <a:gd name="T19" fmla="*/ 488 h 570"/>
                <a:gd name="T20" fmla="*/ 99 w 235"/>
                <a:gd name="T21" fmla="*/ 479 h 570"/>
                <a:gd name="T22" fmla="*/ 108 w 235"/>
                <a:gd name="T23" fmla="*/ 475 h 570"/>
                <a:gd name="T24" fmla="*/ 120 w 235"/>
                <a:gd name="T25" fmla="*/ 479 h 570"/>
                <a:gd name="T26" fmla="*/ 133 w 235"/>
                <a:gd name="T27" fmla="*/ 459 h 570"/>
                <a:gd name="T28" fmla="*/ 142 w 235"/>
                <a:gd name="T29" fmla="*/ 433 h 570"/>
                <a:gd name="T30" fmla="*/ 140 w 235"/>
                <a:gd name="T31" fmla="*/ 399 h 570"/>
                <a:gd name="T32" fmla="*/ 148 w 235"/>
                <a:gd name="T33" fmla="*/ 370 h 570"/>
                <a:gd name="T34" fmla="*/ 145 w 235"/>
                <a:gd name="T35" fmla="*/ 340 h 570"/>
                <a:gd name="T36" fmla="*/ 143 w 235"/>
                <a:gd name="T37" fmla="*/ 295 h 570"/>
                <a:gd name="T38" fmla="*/ 149 w 235"/>
                <a:gd name="T39" fmla="*/ 284 h 570"/>
                <a:gd name="T40" fmla="*/ 145 w 235"/>
                <a:gd name="T41" fmla="*/ 260 h 570"/>
                <a:gd name="T42" fmla="*/ 151 w 235"/>
                <a:gd name="T43" fmla="*/ 218 h 570"/>
                <a:gd name="T44" fmla="*/ 160 w 235"/>
                <a:gd name="T45" fmla="*/ 209 h 570"/>
                <a:gd name="T46" fmla="*/ 157 w 235"/>
                <a:gd name="T47" fmla="*/ 194 h 570"/>
                <a:gd name="T48" fmla="*/ 169 w 235"/>
                <a:gd name="T49" fmla="*/ 181 h 570"/>
                <a:gd name="T50" fmla="*/ 180 w 235"/>
                <a:gd name="T51" fmla="*/ 160 h 570"/>
                <a:gd name="T52" fmla="*/ 197 w 235"/>
                <a:gd name="T53" fmla="*/ 140 h 570"/>
                <a:gd name="T54" fmla="*/ 178 w 235"/>
                <a:gd name="T55" fmla="*/ 113 h 570"/>
                <a:gd name="T56" fmla="*/ 180 w 235"/>
                <a:gd name="T57" fmla="*/ 106 h 570"/>
                <a:gd name="T58" fmla="*/ 191 w 235"/>
                <a:gd name="T59" fmla="*/ 100 h 570"/>
                <a:gd name="T60" fmla="*/ 172 w 235"/>
                <a:gd name="T61" fmla="*/ 82 h 570"/>
                <a:gd name="T62" fmla="*/ 162 w 235"/>
                <a:gd name="T63" fmla="*/ 95 h 570"/>
                <a:gd name="T64" fmla="*/ 145 w 235"/>
                <a:gd name="T65" fmla="*/ 96 h 570"/>
                <a:gd name="T66" fmla="*/ 134 w 235"/>
                <a:gd name="T67" fmla="*/ 87 h 570"/>
                <a:gd name="T68" fmla="*/ 137 w 235"/>
                <a:gd name="T69" fmla="*/ 71 h 570"/>
                <a:gd name="T70" fmla="*/ 146 w 235"/>
                <a:gd name="T71" fmla="*/ 72 h 570"/>
                <a:gd name="T72" fmla="*/ 157 w 235"/>
                <a:gd name="T73" fmla="*/ 59 h 570"/>
                <a:gd name="T74" fmla="*/ 176 w 235"/>
                <a:gd name="T75" fmla="*/ 60 h 570"/>
                <a:gd name="T76" fmla="*/ 188 w 235"/>
                <a:gd name="T77" fmla="*/ 53 h 570"/>
                <a:gd name="T78" fmla="*/ 205 w 235"/>
                <a:gd name="T79" fmla="*/ 44 h 570"/>
                <a:gd name="T80" fmla="*/ 221 w 235"/>
                <a:gd name="T81" fmla="*/ 27 h 570"/>
                <a:gd name="T82" fmla="*/ 234 w 235"/>
                <a:gd name="T83" fmla="*/ 17 h 570"/>
                <a:gd name="T84" fmla="*/ 226 w 235"/>
                <a:gd name="T85" fmla="*/ 13 h 570"/>
                <a:gd name="T86" fmla="*/ 217 w 235"/>
                <a:gd name="T87" fmla="*/ 5 h 570"/>
                <a:gd name="T88" fmla="*/ 211 w 235"/>
                <a:gd name="T89" fmla="*/ 5 h 570"/>
                <a:gd name="T90" fmla="*/ 190 w 235"/>
                <a:gd name="T91" fmla="*/ 21 h 570"/>
                <a:gd name="T92" fmla="*/ 162 w 235"/>
                <a:gd name="T93" fmla="*/ 42 h 570"/>
                <a:gd name="T94" fmla="*/ 144 w 235"/>
                <a:gd name="T95" fmla="*/ 52 h 570"/>
                <a:gd name="T96" fmla="*/ 136 w 235"/>
                <a:gd name="T97" fmla="*/ 65 h 570"/>
                <a:gd name="T98" fmla="*/ 120 w 235"/>
                <a:gd name="T99" fmla="*/ 72 h 570"/>
                <a:gd name="T100" fmla="*/ 128 w 235"/>
                <a:gd name="T101" fmla="*/ 78 h 570"/>
                <a:gd name="T102" fmla="*/ 115 w 235"/>
                <a:gd name="T103" fmla="*/ 82 h 570"/>
                <a:gd name="T104" fmla="*/ 122 w 235"/>
                <a:gd name="T105" fmla="*/ 88 h 570"/>
                <a:gd name="T106" fmla="*/ 110 w 235"/>
                <a:gd name="T107" fmla="*/ 108 h 570"/>
                <a:gd name="T108" fmla="*/ 85 w 235"/>
                <a:gd name="T109" fmla="*/ 113 h 570"/>
                <a:gd name="T110" fmla="*/ 53 w 235"/>
                <a:gd name="T111" fmla="*/ 134 h 570"/>
                <a:gd name="T112" fmla="*/ 24 w 235"/>
                <a:gd name="T113" fmla="*/ 148 h 570"/>
                <a:gd name="T114" fmla="*/ 18 w 235"/>
                <a:gd name="T115" fmla="*/ 171 h 570"/>
                <a:gd name="T116" fmla="*/ 8 w 235"/>
                <a:gd name="T117" fmla="*/ 182 h 570"/>
                <a:gd name="T118" fmla="*/ 0 w 235"/>
                <a:gd name="T119" fmla="*/ 201 h 570"/>
                <a:gd name="T120" fmla="*/ 7 w 235"/>
                <a:gd name="T121" fmla="*/ 224 h 570"/>
                <a:gd name="T122" fmla="*/ 18 w 235"/>
                <a:gd name="T123" fmla="*/ 239 h 570"/>
                <a:gd name="T124" fmla="*/ 29 w 235"/>
                <a:gd name="T125" fmla="*/ 265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35" h="570">
                  <a:moveTo>
                    <a:pt x="80" y="523"/>
                  </a:moveTo>
                  <a:lnTo>
                    <a:pt x="86" y="516"/>
                  </a:lnTo>
                  <a:lnTo>
                    <a:pt x="89" y="515"/>
                  </a:lnTo>
                  <a:lnTo>
                    <a:pt x="91" y="513"/>
                  </a:lnTo>
                  <a:lnTo>
                    <a:pt x="93" y="515"/>
                  </a:lnTo>
                  <a:lnTo>
                    <a:pt x="95" y="516"/>
                  </a:lnTo>
                  <a:lnTo>
                    <a:pt x="96" y="516"/>
                  </a:lnTo>
                  <a:lnTo>
                    <a:pt x="97" y="516"/>
                  </a:lnTo>
                  <a:lnTo>
                    <a:pt x="99" y="518"/>
                  </a:lnTo>
                  <a:lnTo>
                    <a:pt x="104" y="522"/>
                  </a:lnTo>
                  <a:lnTo>
                    <a:pt x="105" y="523"/>
                  </a:lnTo>
                  <a:lnTo>
                    <a:pt x="107" y="524"/>
                  </a:lnTo>
                  <a:lnTo>
                    <a:pt x="111" y="527"/>
                  </a:lnTo>
                  <a:lnTo>
                    <a:pt x="115" y="528"/>
                  </a:lnTo>
                  <a:lnTo>
                    <a:pt x="125" y="530"/>
                  </a:lnTo>
                  <a:lnTo>
                    <a:pt x="128" y="534"/>
                  </a:lnTo>
                  <a:lnTo>
                    <a:pt x="130" y="536"/>
                  </a:lnTo>
                  <a:lnTo>
                    <a:pt x="131" y="536"/>
                  </a:lnTo>
                  <a:lnTo>
                    <a:pt x="134" y="541"/>
                  </a:lnTo>
                  <a:lnTo>
                    <a:pt x="139" y="546"/>
                  </a:lnTo>
                  <a:lnTo>
                    <a:pt x="142" y="547"/>
                  </a:lnTo>
                  <a:lnTo>
                    <a:pt x="144" y="548"/>
                  </a:lnTo>
                  <a:lnTo>
                    <a:pt x="145" y="551"/>
                  </a:lnTo>
                  <a:lnTo>
                    <a:pt x="145" y="553"/>
                  </a:lnTo>
                  <a:lnTo>
                    <a:pt x="146" y="554"/>
                  </a:lnTo>
                  <a:lnTo>
                    <a:pt x="148" y="555"/>
                  </a:lnTo>
                  <a:lnTo>
                    <a:pt x="152" y="558"/>
                  </a:lnTo>
                  <a:lnTo>
                    <a:pt x="154" y="558"/>
                  </a:lnTo>
                  <a:lnTo>
                    <a:pt x="155" y="559"/>
                  </a:lnTo>
                  <a:lnTo>
                    <a:pt x="155" y="561"/>
                  </a:lnTo>
                  <a:lnTo>
                    <a:pt x="157" y="564"/>
                  </a:lnTo>
                  <a:lnTo>
                    <a:pt x="158" y="566"/>
                  </a:lnTo>
                  <a:lnTo>
                    <a:pt x="161" y="566"/>
                  </a:lnTo>
                  <a:lnTo>
                    <a:pt x="166" y="568"/>
                  </a:lnTo>
                  <a:lnTo>
                    <a:pt x="169" y="569"/>
                  </a:lnTo>
                  <a:lnTo>
                    <a:pt x="172" y="570"/>
                  </a:lnTo>
                  <a:lnTo>
                    <a:pt x="173" y="569"/>
                  </a:lnTo>
                  <a:lnTo>
                    <a:pt x="174" y="568"/>
                  </a:lnTo>
                  <a:lnTo>
                    <a:pt x="173" y="564"/>
                  </a:lnTo>
                  <a:lnTo>
                    <a:pt x="172" y="563"/>
                  </a:lnTo>
                  <a:lnTo>
                    <a:pt x="169" y="561"/>
                  </a:lnTo>
                  <a:lnTo>
                    <a:pt x="167" y="559"/>
                  </a:lnTo>
                  <a:lnTo>
                    <a:pt x="163" y="557"/>
                  </a:lnTo>
                  <a:lnTo>
                    <a:pt x="162" y="554"/>
                  </a:lnTo>
                  <a:lnTo>
                    <a:pt x="161" y="554"/>
                  </a:lnTo>
                  <a:lnTo>
                    <a:pt x="157" y="547"/>
                  </a:lnTo>
                  <a:lnTo>
                    <a:pt x="155" y="545"/>
                  </a:lnTo>
                  <a:lnTo>
                    <a:pt x="154" y="545"/>
                  </a:lnTo>
                  <a:lnTo>
                    <a:pt x="150" y="543"/>
                  </a:lnTo>
                  <a:lnTo>
                    <a:pt x="148" y="543"/>
                  </a:lnTo>
                  <a:lnTo>
                    <a:pt x="144" y="542"/>
                  </a:lnTo>
                  <a:lnTo>
                    <a:pt x="140" y="540"/>
                  </a:lnTo>
                  <a:lnTo>
                    <a:pt x="139" y="537"/>
                  </a:lnTo>
                  <a:lnTo>
                    <a:pt x="140" y="529"/>
                  </a:lnTo>
                  <a:lnTo>
                    <a:pt x="140" y="527"/>
                  </a:lnTo>
                  <a:lnTo>
                    <a:pt x="140" y="524"/>
                  </a:lnTo>
                  <a:lnTo>
                    <a:pt x="139" y="523"/>
                  </a:lnTo>
                  <a:lnTo>
                    <a:pt x="138" y="522"/>
                  </a:lnTo>
                  <a:lnTo>
                    <a:pt x="134" y="518"/>
                  </a:lnTo>
                  <a:lnTo>
                    <a:pt x="132" y="516"/>
                  </a:lnTo>
                  <a:lnTo>
                    <a:pt x="131" y="515"/>
                  </a:lnTo>
                  <a:lnTo>
                    <a:pt x="128" y="511"/>
                  </a:lnTo>
                  <a:lnTo>
                    <a:pt x="125" y="506"/>
                  </a:lnTo>
                  <a:lnTo>
                    <a:pt x="124" y="505"/>
                  </a:lnTo>
                  <a:lnTo>
                    <a:pt x="120" y="501"/>
                  </a:lnTo>
                  <a:lnTo>
                    <a:pt x="119" y="501"/>
                  </a:lnTo>
                  <a:lnTo>
                    <a:pt x="119" y="500"/>
                  </a:lnTo>
                  <a:lnTo>
                    <a:pt x="118" y="498"/>
                  </a:lnTo>
                  <a:lnTo>
                    <a:pt x="113" y="493"/>
                  </a:lnTo>
                  <a:lnTo>
                    <a:pt x="111" y="488"/>
                  </a:lnTo>
                  <a:lnTo>
                    <a:pt x="110" y="486"/>
                  </a:lnTo>
                  <a:lnTo>
                    <a:pt x="108" y="485"/>
                  </a:lnTo>
                  <a:lnTo>
                    <a:pt x="107" y="483"/>
                  </a:lnTo>
                  <a:lnTo>
                    <a:pt x="104" y="483"/>
                  </a:lnTo>
                  <a:lnTo>
                    <a:pt x="102" y="482"/>
                  </a:lnTo>
                  <a:lnTo>
                    <a:pt x="101" y="481"/>
                  </a:lnTo>
                  <a:lnTo>
                    <a:pt x="99" y="479"/>
                  </a:lnTo>
                  <a:lnTo>
                    <a:pt x="101" y="476"/>
                  </a:lnTo>
                  <a:lnTo>
                    <a:pt x="101" y="475"/>
                  </a:lnTo>
                  <a:lnTo>
                    <a:pt x="102" y="474"/>
                  </a:lnTo>
                  <a:lnTo>
                    <a:pt x="103" y="474"/>
                  </a:lnTo>
                  <a:lnTo>
                    <a:pt x="105" y="473"/>
                  </a:lnTo>
                  <a:lnTo>
                    <a:pt x="107" y="474"/>
                  </a:lnTo>
                  <a:lnTo>
                    <a:pt x="108" y="475"/>
                  </a:lnTo>
                  <a:lnTo>
                    <a:pt x="109" y="477"/>
                  </a:lnTo>
                  <a:lnTo>
                    <a:pt x="110" y="480"/>
                  </a:lnTo>
                  <a:lnTo>
                    <a:pt x="111" y="481"/>
                  </a:lnTo>
                  <a:lnTo>
                    <a:pt x="114" y="481"/>
                  </a:lnTo>
                  <a:lnTo>
                    <a:pt x="115" y="481"/>
                  </a:lnTo>
                  <a:lnTo>
                    <a:pt x="118" y="480"/>
                  </a:lnTo>
                  <a:lnTo>
                    <a:pt x="120" y="479"/>
                  </a:lnTo>
                  <a:lnTo>
                    <a:pt x="122" y="477"/>
                  </a:lnTo>
                  <a:lnTo>
                    <a:pt x="124" y="475"/>
                  </a:lnTo>
                  <a:lnTo>
                    <a:pt x="128" y="468"/>
                  </a:lnTo>
                  <a:lnTo>
                    <a:pt x="130" y="465"/>
                  </a:lnTo>
                  <a:lnTo>
                    <a:pt x="130" y="464"/>
                  </a:lnTo>
                  <a:lnTo>
                    <a:pt x="132" y="461"/>
                  </a:lnTo>
                  <a:lnTo>
                    <a:pt x="133" y="459"/>
                  </a:lnTo>
                  <a:lnTo>
                    <a:pt x="136" y="457"/>
                  </a:lnTo>
                  <a:lnTo>
                    <a:pt x="139" y="451"/>
                  </a:lnTo>
                  <a:lnTo>
                    <a:pt x="140" y="449"/>
                  </a:lnTo>
                  <a:lnTo>
                    <a:pt x="142" y="443"/>
                  </a:lnTo>
                  <a:lnTo>
                    <a:pt x="143" y="439"/>
                  </a:lnTo>
                  <a:lnTo>
                    <a:pt x="143" y="437"/>
                  </a:lnTo>
                  <a:lnTo>
                    <a:pt x="142" y="433"/>
                  </a:lnTo>
                  <a:lnTo>
                    <a:pt x="139" y="429"/>
                  </a:lnTo>
                  <a:lnTo>
                    <a:pt x="139" y="427"/>
                  </a:lnTo>
                  <a:lnTo>
                    <a:pt x="138" y="424"/>
                  </a:lnTo>
                  <a:lnTo>
                    <a:pt x="140" y="414"/>
                  </a:lnTo>
                  <a:lnTo>
                    <a:pt x="140" y="410"/>
                  </a:lnTo>
                  <a:lnTo>
                    <a:pt x="142" y="405"/>
                  </a:lnTo>
                  <a:lnTo>
                    <a:pt x="140" y="399"/>
                  </a:lnTo>
                  <a:lnTo>
                    <a:pt x="139" y="393"/>
                  </a:lnTo>
                  <a:lnTo>
                    <a:pt x="140" y="390"/>
                  </a:lnTo>
                  <a:lnTo>
                    <a:pt x="142" y="387"/>
                  </a:lnTo>
                  <a:lnTo>
                    <a:pt x="145" y="379"/>
                  </a:lnTo>
                  <a:lnTo>
                    <a:pt x="146" y="376"/>
                  </a:lnTo>
                  <a:lnTo>
                    <a:pt x="148" y="373"/>
                  </a:lnTo>
                  <a:lnTo>
                    <a:pt x="148" y="370"/>
                  </a:lnTo>
                  <a:lnTo>
                    <a:pt x="150" y="366"/>
                  </a:lnTo>
                  <a:lnTo>
                    <a:pt x="150" y="363"/>
                  </a:lnTo>
                  <a:lnTo>
                    <a:pt x="150" y="361"/>
                  </a:lnTo>
                  <a:lnTo>
                    <a:pt x="149" y="355"/>
                  </a:lnTo>
                  <a:lnTo>
                    <a:pt x="146" y="345"/>
                  </a:lnTo>
                  <a:lnTo>
                    <a:pt x="145" y="342"/>
                  </a:lnTo>
                  <a:lnTo>
                    <a:pt x="145" y="340"/>
                  </a:lnTo>
                  <a:lnTo>
                    <a:pt x="145" y="330"/>
                  </a:lnTo>
                  <a:lnTo>
                    <a:pt x="145" y="325"/>
                  </a:lnTo>
                  <a:lnTo>
                    <a:pt x="145" y="316"/>
                  </a:lnTo>
                  <a:lnTo>
                    <a:pt x="144" y="310"/>
                  </a:lnTo>
                  <a:lnTo>
                    <a:pt x="143" y="304"/>
                  </a:lnTo>
                  <a:lnTo>
                    <a:pt x="143" y="297"/>
                  </a:lnTo>
                  <a:lnTo>
                    <a:pt x="143" y="295"/>
                  </a:lnTo>
                  <a:lnTo>
                    <a:pt x="143" y="292"/>
                  </a:lnTo>
                  <a:lnTo>
                    <a:pt x="143" y="291"/>
                  </a:lnTo>
                  <a:lnTo>
                    <a:pt x="144" y="290"/>
                  </a:lnTo>
                  <a:lnTo>
                    <a:pt x="145" y="287"/>
                  </a:lnTo>
                  <a:lnTo>
                    <a:pt x="148" y="286"/>
                  </a:lnTo>
                  <a:lnTo>
                    <a:pt x="149" y="285"/>
                  </a:lnTo>
                  <a:lnTo>
                    <a:pt x="149" y="284"/>
                  </a:lnTo>
                  <a:lnTo>
                    <a:pt x="149" y="284"/>
                  </a:lnTo>
                  <a:lnTo>
                    <a:pt x="149" y="281"/>
                  </a:lnTo>
                  <a:lnTo>
                    <a:pt x="149" y="280"/>
                  </a:lnTo>
                  <a:lnTo>
                    <a:pt x="146" y="278"/>
                  </a:lnTo>
                  <a:lnTo>
                    <a:pt x="145" y="275"/>
                  </a:lnTo>
                  <a:lnTo>
                    <a:pt x="145" y="267"/>
                  </a:lnTo>
                  <a:lnTo>
                    <a:pt x="145" y="260"/>
                  </a:lnTo>
                  <a:lnTo>
                    <a:pt x="144" y="250"/>
                  </a:lnTo>
                  <a:lnTo>
                    <a:pt x="145" y="245"/>
                  </a:lnTo>
                  <a:lnTo>
                    <a:pt x="145" y="243"/>
                  </a:lnTo>
                  <a:lnTo>
                    <a:pt x="148" y="236"/>
                  </a:lnTo>
                  <a:lnTo>
                    <a:pt x="150" y="229"/>
                  </a:lnTo>
                  <a:lnTo>
                    <a:pt x="151" y="226"/>
                  </a:lnTo>
                  <a:lnTo>
                    <a:pt x="151" y="218"/>
                  </a:lnTo>
                  <a:lnTo>
                    <a:pt x="152" y="217"/>
                  </a:lnTo>
                  <a:lnTo>
                    <a:pt x="152" y="215"/>
                  </a:lnTo>
                  <a:lnTo>
                    <a:pt x="154" y="215"/>
                  </a:lnTo>
                  <a:lnTo>
                    <a:pt x="156" y="214"/>
                  </a:lnTo>
                  <a:lnTo>
                    <a:pt x="158" y="213"/>
                  </a:lnTo>
                  <a:lnTo>
                    <a:pt x="160" y="211"/>
                  </a:lnTo>
                  <a:lnTo>
                    <a:pt x="160" y="209"/>
                  </a:lnTo>
                  <a:lnTo>
                    <a:pt x="160" y="207"/>
                  </a:lnTo>
                  <a:lnTo>
                    <a:pt x="158" y="203"/>
                  </a:lnTo>
                  <a:lnTo>
                    <a:pt x="156" y="201"/>
                  </a:lnTo>
                  <a:lnTo>
                    <a:pt x="156" y="200"/>
                  </a:lnTo>
                  <a:lnTo>
                    <a:pt x="155" y="197"/>
                  </a:lnTo>
                  <a:lnTo>
                    <a:pt x="156" y="196"/>
                  </a:lnTo>
                  <a:lnTo>
                    <a:pt x="157" y="194"/>
                  </a:lnTo>
                  <a:lnTo>
                    <a:pt x="160" y="191"/>
                  </a:lnTo>
                  <a:lnTo>
                    <a:pt x="162" y="190"/>
                  </a:lnTo>
                  <a:lnTo>
                    <a:pt x="164" y="189"/>
                  </a:lnTo>
                  <a:lnTo>
                    <a:pt x="166" y="188"/>
                  </a:lnTo>
                  <a:lnTo>
                    <a:pt x="167" y="185"/>
                  </a:lnTo>
                  <a:lnTo>
                    <a:pt x="167" y="184"/>
                  </a:lnTo>
                  <a:lnTo>
                    <a:pt x="169" y="181"/>
                  </a:lnTo>
                  <a:lnTo>
                    <a:pt x="175" y="176"/>
                  </a:lnTo>
                  <a:lnTo>
                    <a:pt x="176" y="173"/>
                  </a:lnTo>
                  <a:lnTo>
                    <a:pt x="179" y="168"/>
                  </a:lnTo>
                  <a:lnTo>
                    <a:pt x="178" y="165"/>
                  </a:lnTo>
                  <a:lnTo>
                    <a:pt x="178" y="162"/>
                  </a:lnTo>
                  <a:lnTo>
                    <a:pt x="179" y="161"/>
                  </a:lnTo>
                  <a:lnTo>
                    <a:pt x="180" y="160"/>
                  </a:lnTo>
                  <a:lnTo>
                    <a:pt x="182" y="158"/>
                  </a:lnTo>
                  <a:lnTo>
                    <a:pt x="188" y="154"/>
                  </a:lnTo>
                  <a:lnTo>
                    <a:pt x="191" y="152"/>
                  </a:lnTo>
                  <a:lnTo>
                    <a:pt x="191" y="150"/>
                  </a:lnTo>
                  <a:lnTo>
                    <a:pt x="194" y="144"/>
                  </a:lnTo>
                  <a:lnTo>
                    <a:pt x="197" y="142"/>
                  </a:lnTo>
                  <a:lnTo>
                    <a:pt x="197" y="140"/>
                  </a:lnTo>
                  <a:lnTo>
                    <a:pt x="196" y="138"/>
                  </a:lnTo>
                  <a:lnTo>
                    <a:pt x="192" y="132"/>
                  </a:lnTo>
                  <a:lnTo>
                    <a:pt x="190" y="130"/>
                  </a:lnTo>
                  <a:lnTo>
                    <a:pt x="187" y="128"/>
                  </a:lnTo>
                  <a:lnTo>
                    <a:pt x="184" y="118"/>
                  </a:lnTo>
                  <a:lnTo>
                    <a:pt x="180" y="114"/>
                  </a:lnTo>
                  <a:lnTo>
                    <a:pt x="178" y="113"/>
                  </a:lnTo>
                  <a:lnTo>
                    <a:pt x="175" y="111"/>
                  </a:lnTo>
                  <a:lnTo>
                    <a:pt x="174" y="107"/>
                  </a:lnTo>
                  <a:lnTo>
                    <a:pt x="174" y="106"/>
                  </a:lnTo>
                  <a:lnTo>
                    <a:pt x="175" y="106"/>
                  </a:lnTo>
                  <a:lnTo>
                    <a:pt x="176" y="105"/>
                  </a:lnTo>
                  <a:lnTo>
                    <a:pt x="178" y="105"/>
                  </a:lnTo>
                  <a:lnTo>
                    <a:pt x="180" y="106"/>
                  </a:lnTo>
                  <a:lnTo>
                    <a:pt x="184" y="110"/>
                  </a:lnTo>
                  <a:lnTo>
                    <a:pt x="186" y="110"/>
                  </a:lnTo>
                  <a:lnTo>
                    <a:pt x="187" y="110"/>
                  </a:lnTo>
                  <a:lnTo>
                    <a:pt x="188" y="108"/>
                  </a:lnTo>
                  <a:lnTo>
                    <a:pt x="190" y="108"/>
                  </a:lnTo>
                  <a:lnTo>
                    <a:pt x="191" y="105"/>
                  </a:lnTo>
                  <a:lnTo>
                    <a:pt x="191" y="100"/>
                  </a:lnTo>
                  <a:lnTo>
                    <a:pt x="191" y="98"/>
                  </a:lnTo>
                  <a:lnTo>
                    <a:pt x="191" y="95"/>
                  </a:lnTo>
                  <a:lnTo>
                    <a:pt x="190" y="93"/>
                  </a:lnTo>
                  <a:lnTo>
                    <a:pt x="187" y="89"/>
                  </a:lnTo>
                  <a:lnTo>
                    <a:pt x="181" y="83"/>
                  </a:lnTo>
                  <a:lnTo>
                    <a:pt x="178" y="82"/>
                  </a:lnTo>
                  <a:lnTo>
                    <a:pt x="172" y="82"/>
                  </a:lnTo>
                  <a:lnTo>
                    <a:pt x="169" y="82"/>
                  </a:lnTo>
                  <a:lnTo>
                    <a:pt x="166" y="87"/>
                  </a:lnTo>
                  <a:lnTo>
                    <a:pt x="164" y="88"/>
                  </a:lnTo>
                  <a:lnTo>
                    <a:pt x="164" y="89"/>
                  </a:lnTo>
                  <a:lnTo>
                    <a:pt x="164" y="92"/>
                  </a:lnTo>
                  <a:lnTo>
                    <a:pt x="163" y="94"/>
                  </a:lnTo>
                  <a:lnTo>
                    <a:pt x="162" y="95"/>
                  </a:lnTo>
                  <a:lnTo>
                    <a:pt x="161" y="96"/>
                  </a:lnTo>
                  <a:lnTo>
                    <a:pt x="160" y="96"/>
                  </a:lnTo>
                  <a:lnTo>
                    <a:pt x="155" y="94"/>
                  </a:lnTo>
                  <a:lnTo>
                    <a:pt x="152" y="94"/>
                  </a:lnTo>
                  <a:lnTo>
                    <a:pt x="151" y="94"/>
                  </a:lnTo>
                  <a:lnTo>
                    <a:pt x="148" y="96"/>
                  </a:lnTo>
                  <a:lnTo>
                    <a:pt x="145" y="96"/>
                  </a:lnTo>
                  <a:lnTo>
                    <a:pt x="143" y="95"/>
                  </a:lnTo>
                  <a:lnTo>
                    <a:pt x="140" y="92"/>
                  </a:lnTo>
                  <a:lnTo>
                    <a:pt x="138" y="90"/>
                  </a:lnTo>
                  <a:lnTo>
                    <a:pt x="136" y="90"/>
                  </a:lnTo>
                  <a:lnTo>
                    <a:pt x="134" y="89"/>
                  </a:lnTo>
                  <a:lnTo>
                    <a:pt x="134" y="88"/>
                  </a:lnTo>
                  <a:lnTo>
                    <a:pt x="134" y="87"/>
                  </a:lnTo>
                  <a:lnTo>
                    <a:pt x="138" y="86"/>
                  </a:lnTo>
                  <a:lnTo>
                    <a:pt x="139" y="83"/>
                  </a:lnTo>
                  <a:lnTo>
                    <a:pt x="140" y="82"/>
                  </a:lnTo>
                  <a:lnTo>
                    <a:pt x="140" y="80"/>
                  </a:lnTo>
                  <a:lnTo>
                    <a:pt x="139" y="77"/>
                  </a:lnTo>
                  <a:lnTo>
                    <a:pt x="137" y="74"/>
                  </a:lnTo>
                  <a:lnTo>
                    <a:pt x="137" y="71"/>
                  </a:lnTo>
                  <a:lnTo>
                    <a:pt x="137" y="69"/>
                  </a:lnTo>
                  <a:lnTo>
                    <a:pt x="138" y="69"/>
                  </a:lnTo>
                  <a:lnTo>
                    <a:pt x="139" y="68"/>
                  </a:lnTo>
                  <a:lnTo>
                    <a:pt x="140" y="68"/>
                  </a:lnTo>
                  <a:lnTo>
                    <a:pt x="142" y="69"/>
                  </a:lnTo>
                  <a:lnTo>
                    <a:pt x="145" y="72"/>
                  </a:lnTo>
                  <a:lnTo>
                    <a:pt x="146" y="72"/>
                  </a:lnTo>
                  <a:lnTo>
                    <a:pt x="150" y="72"/>
                  </a:lnTo>
                  <a:lnTo>
                    <a:pt x="151" y="72"/>
                  </a:lnTo>
                  <a:lnTo>
                    <a:pt x="155" y="70"/>
                  </a:lnTo>
                  <a:lnTo>
                    <a:pt x="157" y="68"/>
                  </a:lnTo>
                  <a:lnTo>
                    <a:pt x="158" y="65"/>
                  </a:lnTo>
                  <a:lnTo>
                    <a:pt x="158" y="62"/>
                  </a:lnTo>
                  <a:lnTo>
                    <a:pt x="157" y="59"/>
                  </a:lnTo>
                  <a:lnTo>
                    <a:pt x="157" y="57"/>
                  </a:lnTo>
                  <a:lnTo>
                    <a:pt x="160" y="54"/>
                  </a:lnTo>
                  <a:lnTo>
                    <a:pt x="164" y="53"/>
                  </a:lnTo>
                  <a:lnTo>
                    <a:pt x="167" y="53"/>
                  </a:lnTo>
                  <a:lnTo>
                    <a:pt x="169" y="54"/>
                  </a:lnTo>
                  <a:lnTo>
                    <a:pt x="172" y="58"/>
                  </a:lnTo>
                  <a:lnTo>
                    <a:pt x="176" y="60"/>
                  </a:lnTo>
                  <a:lnTo>
                    <a:pt x="179" y="60"/>
                  </a:lnTo>
                  <a:lnTo>
                    <a:pt x="181" y="62"/>
                  </a:lnTo>
                  <a:lnTo>
                    <a:pt x="184" y="60"/>
                  </a:lnTo>
                  <a:lnTo>
                    <a:pt x="186" y="58"/>
                  </a:lnTo>
                  <a:lnTo>
                    <a:pt x="187" y="56"/>
                  </a:lnTo>
                  <a:lnTo>
                    <a:pt x="188" y="53"/>
                  </a:lnTo>
                  <a:lnTo>
                    <a:pt x="188" y="53"/>
                  </a:lnTo>
                  <a:lnTo>
                    <a:pt x="191" y="51"/>
                  </a:lnTo>
                  <a:lnTo>
                    <a:pt x="193" y="50"/>
                  </a:lnTo>
                  <a:lnTo>
                    <a:pt x="196" y="48"/>
                  </a:lnTo>
                  <a:lnTo>
                    <a:pt x="197" y="47"/>
                  </a:lnTo>
                  <a:lnTo>
                    <a:pt x="198" y="47"/>
                  </a:lnTo>
                  <a:lnTo>
                    <a:pt x="203" y="45"/>
                  </a:lnTo>
                  <a:lnTo>
                    <a:pt x="205" y="44"/>
                  </a:lnTo>
                  <a:lnTo>
                    <a:pt x="206" y="44"/>
                  </a:lnTo>
                  <a:lnTo>
                    <a:pt x="211" y="41"/>
                  </a:lnTo>
                  <a:lnTo>
                    <a:pt x="212" y="40"/>
                  </a:lnTo>
                  <a:lnTo>
                    <a:pt x="215" y="37"/>
                  </a:lnTo>
                  <a:lnTo>
                    <a:pt x="220" y="33"/>
                  </a:lnTo>
                  <a:lnTo>
                    <a:pt x="221" y="29"/>
                  </a:lnTo>
                  <a:lnTo>
                    <a:pt x="221" y="27"/>
                  </a:lnTo>
                  <a:lnTo>
                    <a:pt x="222" y="25"/>
                  </a:lnTo>
                  <a:lnTo>
                    <a:pt x="223" y="23"/>
                  </a:lnTo>
                  <a:lnTo>
                    <a:pt x="227" y="22"/>
                  </a:lnTo>
                  <a:lnTo>
                    <a:pt x="228" y="21"/>
                  </a:lnTo>
                  <a:lnTo>
                    <a:pt x="230" y="21"/>
                  </a:lnTo>
                  <a:lnTo>
                    <a:pt x="232" y="19"/>
                  </a:lnTo>
                  <a:lnTo>
                    <a:pt x="234" y="17"/>
                  </a:lnTo>
                  <a:lnTo>
                    <a:pt x="235" y="16"/>
                  </a:lnTo>
                  <a:lnTo>
                    <a:pt x="233" y="11"/>
                  </a:lnTo>
                  <a:lnTo>
                    <a:pt x="232" y="10"/>
                  </a:lnTo>
                  <a:lnTo>
                    <a:pt x="230" y="10"/>
                  </a:lnTo>
                  <a:lnTo>
                    <a:pt x="228" y="11"/>
                  </a:lnTo>
                  <a:lnTo>
                    <a:pt x="226" y="12"/>
                  </a:lnTo>
                  <a:lnTo>
                    <a:pt x="226" y="13"/>
                  </a:lnTo>
                  <a:lnTo>
                    <a:pt x="223" y="17"/>
                  </a:lnTo>
                  <a:lnTo>
                    <a:pt x="222" y="18"/>
                  </a:lnTo>
                  <a:lnTo>
                    <a:pt x="220" y="18"/>
                  </a:lnTo>
                  <a:lnTo>
                    <a:pt x="218" y="17"/>
                  </a:lnTo>
                  <a:lnTo>
                    <a:pt x="217" y="15"/>
                  </a:lnTo>
                  <a:lnTo>
                    <a:pt x="217" y="7"/>
                  </a:lnTo>
                  <a:lnTo>
                    <a:pt x="217" y="5"/>
                  </a:lnTo>
                  <a:lnTo>
                    <a:pt x="216" y="3"/>
                  </a:lnTo>
                  <a:lnTo>
                    <a:pt x="216" y="1"/>
                  </a:lnTo>
                  <a:lnTo>
                    <a:pt x="215" y="0"/>
                  </a:lnTo>
                  <a:lnTo>
                    <a:pt x="214" y="0"/>
                  </a:lnTo>
                  <a:lnTo>
                    <a:pt x="212" y="0"/>
                  </a:lnTo>
                  <a:lnTo>
                    <a:pt x="212" y="3"/>
                  </a:lnTo>
                  <a:lnTo>
                    <a:pt x="211" y="5"/>
                  </a:lnTo>
                  <a:lnTo>
                    <a:pt x="210" y="7"/>
                  </a:lnTo>
                  <a:lnTo>
                    <a:pt x="209" y="9"/>
                  </a:lnTo>
                  <a:lnTo>
                    <a:pt x="206" y="11"/>
                  </a:lnTo>
                  <a:lnTo>
                    <a:pt x="199" y="13"/>
                  </a:lnTo>
                  <a:lnTo>
                    <a:pt x="198" y="15"/>
                  </a:lnTo>
                  <a:lnTo>
                    <a:pt x="192" y="18"/>
                  </a:lnTo>
                  <a:lnTo>
                    <a:pt x="190" y="21"/>
                  </a:lnTo>
                  <a:lnTo>
                    <a:pt x="184" y="25"/>
                  </a:lnTo>
                  <a:lnTo>
                    <a:pt x="182" y="27"/>
                  </a:lnTo>
                  <a:lnTo>
                    <a:pt x="179" y="29"/>
                  </a:lnTo>
                  <a:lnTo>
                    <a:pt x="175" y="31"/>
                  </a:lnTo>
                  <a:lnTo>
                    <a:pt x="170" y="35"/>
                  </a:lnTo>
                  <a:lnTo>
                    <a:pt x="164" y="40"/>
                  </a:lnTo>
                  <a:lnTo>
                    <a:pt x="162" y="42"/>
                  </a:lnTo>
                  <a:lnTo>
                    <a:pt x="160" y="46"/>
                  </a:lnTo>
                  <a:lnTo>
                    <a:pt x="158" y="46"/>
                  </a:lnTo>
                  <a:lnTo>
                    <a:pt x="157" y="48"/>
                  </a:lnTo>
                  <a:lnTo>
                    <a:pt x="156" y="50"/>
                  </a:lnTo>
                  <a:lnTo>
                    <a:pt x="151" y="51"/>
                  </a:lnTo>
                  <a:lnTo>
                    <a:pt x="149" y="51"/>
                  </a:lnTo>
                  <a:lnTo>
                    <a:pt x="144" y="52"/>
                  </a:lnTo>
                  <a:lnTo>
                    <a:pt x="142" y="53"/>
                  </a:lnTo>
                  <a:lnTo>
                    <a:pt x="139" y="54"/>
                  </a:lnTo>
                  <a:lnTo>
                    <a:pt x="138" y="57"/>
                  </a:lnTo>
                  <a:lnTo>
                    <a:pt x="137" y="58"/>
                  </a:lnTo>
                  <a:lnTo>
                    <a:pt x="136" y="62"/>
                  </a:lnTo>
                  <a:lnTo>
                    <a:pt x="136" y="63"/>
                  </a:lnTo>
                  <a:lnTo>
                    <a:pt x="136" y="65"/>
                  </a:lnTo>
                  <a:lnTo>
                    <a:pt x="134" y="66"/>
                  </a:lnTo>
                  <a:lnTo>
                    <a:pt x="133" y="69"/>
                  </a:lnTo>
                  <a:lnTo>
                    <a:pt x="128" y="71"/>
                  </a:lnTo>
                  <a:lnTo>
                    <a:pt x="125" y="72"/>
                  </a:lnTo>
                  <a:lnTo>
                    <a:pt x="122" y="71"/>
                  </a:lnTo>
                  <a:lnTo>
                    <a:pt x="121" y="72"/>
                  </a:lnTo>
                  <a:lnTo>
                    <a:pt x="120" y="72"/>
                  </a:lnTo>
                  <a:lnTo>
                    <a:pt x="120" y="75"/>
                  </a:lnTo>
                  <a:lnTo>
                    <a:pt x="120" y="76"/>
                  </a:lnTo>
                  <a:lnTo>
                    <a:pt x="121" y="77"/>
                  </a:lnTo>
                  <a:lnTo>
                    <a:pt x="124" y="78"/>
                  </a:lnTo>
                  <a:lnTo>
                    <a:pt x="126" y="77"/>
                  </a:lnTo>
                  <a:lnTo>
                    <a:pt x="127" y="78"/>
                  </a:lnTo>
                  <a:lnTo>
                    <a:pt x="128" y="78"/>
                  </a:lnTo>
                  <a:lnTo>
                    <a:pt x="128" y="80"/>
                  </a:lnTo>
                  <a:lnTo>
                    <a:pt x="127" y="81"/>
                  </a:lnTo>
                  <a:lnTo>
                    <a:pt x="127" y="82"/>
                  </a:lnTo>
                  <a:lnTo>
                    <a:pt x="126" y="82"/>
                  </a:lnTo>
                  <a:lnTo>
                    <a:pt x="124" y="82"/>
                  </a:lnTo>
                  <a:lnTo>
                    <a:pt x="119" y="82"/>
                  </a:lnTo>
                  <a:lnTo>
                    <a:pt x="115" y="82"/>
                  </a:lnTo>
                  <a:lnTo>
                    <a:pt x="113" y="82"/>
                  </a:lnTo>
                  <a:lnTo>
                    <a:pt x="111" y="82"/>
                  </a:lnTo>
                  <a:lnTo>
                    <a:pt x="111" y="82"/>
                  </a:lnTo>
                  <a:lnTo>
                    <a:pt x="113" y="83"/>
                  </a:lnTo>
                  <a:lnTo>
                    <a:pt x="115" y="84"/>
                  </a:lnTo>
                  <a:lnTo>
                    <a:pt x="120" y="87"/>
                  </a:lnTo>
                  <a:lnTo>
                    <a:pt x="122" y="88"/>
                  </a:lnTo>
                  <a:lnTo>
                    <a:pt x="125" y="90"/>
                  </a:lnTo>
                  <a:lnTo>
                    <a:pt x="126" y="93"/>
                  </a:lnTo>
                  <a:lnTo>
                    <a:pt x="127" y="95"/>
                  </a:lnTo>
                  <a:lnTo>
                    <a:pt x="126" y="98"/>
                  </a:lnTo>
                  <a:lnTo>
                    <a:pt x="121" y="104"/>
                  </a:lnTo>
                  <a:lnTo>
                    <a:pt x="116" y="107"/>
                  </a:lnTo>
                  <a:lnTo>
                    <a:pt x="110" y="108"/>
                  </a:lnTo>
                  <a:lnTo>
                    <a:pt x="108" y="108"/>
                  </a:lnTo>
                  <a:lnTo>
                    <a:pt x="105" y="107"/>
                  </a:lnTo>
                  <a:lnTo>
                    <a:pt x="103" y="106"/>
                  </a:lnTo>
                  <a:lnTo>
                    <a:pt x="99" y="105"/>
                  </a:lnTo>
                  <a:lnTo>
                    <a:pt x="96" y="105"/>
                  </a:lnTo>
                  <a:lnTo>
                    <a:pt x="92" y="107"/>
                  </a:lnTo>
                  <a:lnTo>
                    <a:pt x="85" y="113"/>
                  </a:lnTo>
                  <a:lnTo>
                    <a:pt x="81" y="117"/>
                  </a:lnTo>
                  <a:lnTo>
                    <a:pt x="79" y="118"/>
                  </a:lnTo>
                  <a:lnTo>
                    <a:pt x="75" y="122"/>
                  </a:lnTo>
                  <a:lnTo>
                    <a:pt x="72" y="124"/>
                  </a:lnTo>
                  <a:lnTo>
                    <a:pt x="69" y="125"/>
                  </a:lnTo>
                  <a:lnTo>
                    <a:pt x="54" y="134"/>
                  </a:lnTo>
                  <a:lnTo>
                    <a:pt x="53" y="134"/>
                  </a:lnTo>
                  <a:lnTo>
                    <a:pt x="45" y="135"/>
                  </a:lnTo>
                  <a:lnTo>
                    <a:pt x="43" y="136"/>
                  </a:lnTo>
                  <a:lnTo>
                    <a:pt x="38" y="138"/>
                  </a:lnTo>
                  <a:lnTo>
                    <a:pt x="38" y="140"/>
                  </a:lnTo>
                  <a:lnTo>
                    <a:pt x="32" y="141"/>
                  </a:lnTo>
                  <a:lnTo>
                    <a:pt x="25" y="147"/>
                  </a:lnTo>
                  <a:lnTo>
                    <a:pt x="24" y="148"/>
                  </a:lnTo>
                  <a:lnTo>
                    <a:pt x="21" y="150"/>
                  </a:lnTo>
                  <a:lnTo>
                    <a:pt x="19" y="153"/>
                  </a:lnTo>
                  <a:lnTo>
                    <a:pt x="18" y="155"/>
                  </a:lnTo>
                  <a:lnTo>
                    <a:pt x="18" y="158"/>
                  </a:lnTo>
                  <a:lnTo>
                    <a:pt x="17" y="162"/>
                  </a:lnTo>
                  <a:lnTo>
                    <a:pt x="17" y="165"/>
                  </a:lnTo>
                  <a:lnTo>
                    <a:pt x="18" y="171"/>
                  </a:lnTo>
                  <a:lnTo>
                    <a:pt x="18" y="175"/>
                  </a:lnTo>
                  <a:lnTo>
                    <a:pt x="18" y="177"/>
                  </a:lnTo>
                  <a:lnTo>
                    <a:pt x="17" y="181"/>
                  </a:lnTo>
                  <a:lnTo>
                    <a:pt x="12" y="182"/>
                  </a:lnTo>
                  <a:lnTo>
                    <a:pt x="9" y="182"/>
                  </a:lnTo>
                  <a:lnTo>
                    <a:pt x="9" y="182"/>
                  </a:lnTo>
                  <a:lnTo>
                    <a:pt x="8" y="182"/>
                  </a:lnTo>
                  <a:lnTo>
                    <a:pt x="6" y="182"/>
                  </a:lnTo>
                  <a:lnTo>
                    <a:pt x="5" y="182"/>
                  </a:lnTo>
                  <a:lnTo>
                    <a:pt x="3" y="184"/>
                  </a:lnTo>
                  <a:lnTo>
                    <a:pt x="3" y="189"/>
                  </a:lnTo>
                  <a:lnTo>
                    <a:pt x="2" y="191"/>
                  </a:lnTo>
                  <a:lnTo>
                    <a:pt x="2" y="196"/>
                  </a:lnTo>
                  <a:lnTo>
                    <a:pt x="0" y="201"/>
                  </a:lnTo>
                  <a:lnTo>
                    <a:pt x="0" y="209"/>
                  </a:lnTo>
                  <a:lnTo>
                    <a:pt x="0" y="214"/>
                  </a:lnTo>
                  <a:lnTo>
                    <a:pt x="1" y="218"/>
                  </a:lnTo>
                  <a:lnTo>
                    <a:pt x="2" y="219"/>
                  </a:lnTo>
                  <a:lnTo>
                    <a:pt x="5" y="221"/>
                  </a:lnTo>
                  <a:lnTo>
                    <a:pt x="7" y="223"/>
                  </a:lnTo>
                  <a:lnTo>
                    <a:pt x="7" y="224"/>
                  </a:lnTo>
                  <a:lnTo>
                    <a:pt x="8" y="225"/>
                  </a:lnTo>
                  <a:lnTo>
                    <a:pt x="11" y="229"/>
                  </a:lnTo>
                  <a:lnTo>
                    <a:pt x="12" y="230"/>
                  </a:lnTo>
                  <a:lnTo>
                    <a:pt x="14" y="232"/>
                  </a:lnTo>
                  <a:lnTo>
                    <a:pt x="14" y="233"/>
                  </a:lnTo>
                  <a:lnTo>
                    <a:pt x="15" y="236"/>
                  </a:lnTo>
                  <a:lnTo>
                    <a:pt x="18" y="239"/>
                  </a:lnTo>
                  <a:lnTo>
                    <a:pt x="18" y="243"/>
                  </a:lnTo>
                  <a:lnTo>
                    <a:pt x="18" y="245"/>
                  </a:lnTo>
                  <a:lnTo>
                    <a:pt x="19" y="249"/>
                  </a:lnTo>
                  <a:lnTo>
                    <a:pt x="20" y="251"/>
                  </a:lnTo>
                  <a:lnTo>
                    <a:pt x="25" y="257"/>
                  </a:lnTo>
                  <a:lnTo>
                    <a:pt x="29" y="262"/>
                  </a:lnTo>
                  <a:lnTo>
                    <a:pt x="29" y="26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92" name="Freeform 2470">
              <a:extLst>
                <a:ext uri="{FF2B5EF4-FFF2-40B4-BE49-F238E27FC236}">
                  <a16:creationId xmlns:a16="http://schemas.microsoft.com/office/drawing/2014/main" id="{89FEF61E-C8B6-46F2-79E0-3E4E6D11D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8951" y="1928813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93" name="Freeform 2471">
              <a:extLst>
                <a:ext uri="{FF2B5EF4-FFF2-40B4-BE49-F238E27FC236}">
                  <a16:creationId xmlns:a16="http://schemas.microsoft.com/office/drawing/2014/main" id="{D3B68091-27DC-BA54-10E7-8DC625D0FC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239" y="1963738"/>
              <a:ext cx="30163" cy="20638"/>
            </a:xfrm>
            <a:custGeom>
              <a:avLst/>
              <a:gdLst>
                <a:gd name="T0" fmla="*/ 13 w 19"/>
                <a:gd name="T1" fmla="*/ 13 h 13"/>
                <a:gd name="T2" fmla="*/ 14 w 19"/>
                <a:gd name="T3" fmla="*/ 10 h 13"/>
                <a:gd name="T4" fmla="*/ 16 w 19"/>
                <a:gd name="T5" fmla="*/ 8 h 13"/>
                <a:gd name="T6" fmla="*/ 16 w 19"/>
                <a:gd name="T7" fmla="*/ 6 h 13"/>
                <a:gd name="T8" fmla="*/ 19 w 19"/>
                <a:gd name="T9" fmla="*/ 6 h 13"/>
                <a:gd name="T10" fmla="*/ 18 w 19"/>
                <a:gd name="T11" fmla="*/ 4 h 13"/>
                <a:gd name="T12" fmla="*/ 18 w 19"/>
                <a:gd name="T13" fmla="*/ 3 h 13"/>
                <a:gd name="T14" fmla="*/ 16 w 19"/>
                <a:gd name="T15" fmla="*/ 3 h 13"/>
                <a:gd name="T16" fmla="*/ 16 w 19"/>
                <a:gd name="T17" fmla="*/ 4 h 13"/>
                <a:gd name="T18" fmla="*/ 15 w 19"/>
                <a:gd name="T19" fmla="*/ 6 h 13"/>
                <a:gd name="T20" fmla="*/ 14 w 19"/>
                <a:gd name="T21" fmla="*/ 6 h 13"/>
                <a:gd name="T22" fmla="*/ 15 w 19"/>
                <a:gd name="T23" fmla="*/ 4 h 13"/>
                <a:gd name="T24" fmla="*/ 16 w 19"/>
                <a:gd name="T25" fmla="*/ 3 h 13"/>
                <a:gd name="T26" fmla="*/ 16 w 19"/>
                <a:gd name="T27" fmla="*/ 0 h 13"/>
                <a:gd name="T28" fmla="*/ 15 w 19"/>
                <a:gd name="T29" fmla="*/ 0 h 13"/>
                <a:gd name="T30" fmla="*/ 15 w 19"/>
                <a:gd name="T31" fmla="*/ 1 h 13"/>
                <a:gd name="T32" fmla="*/ 14 w 19"/>
                <a:gd name="T33" fmla="*/ 2 h 13"/>
                <a:gd name="T34" fmla="*/ 12 w 19"/>
                <a:gd name="T35" fmla="*/ 3 h 13"/>
                <a:gd name="T36" fmla="*/ 12 w 19"/>
                <a:gd name="T37" fmla="*/ 6 h 13"/>
                <a:gd name="T38" fmla="*/ 10 w 19"/>
                <a:gd name="T39" fmla="*/ 6 h 13"/>
                <a:gd name="T40" fmla="*/ 9 w 19"/>
                <a:gd name="T41" fmla="*/ 6 h 13"/>
                <a:gd name="T42" fmla="*/ 8 w 19"/>
                <a:gd name="T43" fmla="*/ 4 h 13"/>
                <a:gd name="T44" fmla="*/ 7 w 19"/>
                <a:gd name="T45" fmla="*/ 6 h 13"/>
                <a:gd name="T46" fmla="*/ 4 w 19"/>
                <a:gd name="T47" fmla="*/ 6 h 13"/>
                <a:gd name="T48" fmla="*/ 4 w 19"/>
                <a:gd name="T49" fmla="*/ 7 h 13"/>
                <a:gd name="T50" fmla="*/ 0 w 19"/>
                <a:gd name="T51" fmla="*/ 8 h 13"/>
                <a:gd name="T52" fmla="*/ 1 w 19"/>
                <a:gd name="T53" fmla="*/ 8 h 13"/>
                <a:gd name="T54" fmla="*/ 3 w 19"/>
                <a:gd name="T55" fmla="*/ 8 h 13"/>
                <a:gd name="T56" fmla="*/ 6 w 19"/>
                <a:gd name="T57" fmla="*/ 8 h 13"/>
                <a:gd name="T58" fmla="*/ 7 w 19"/>
                <a:gd name="T59" fmla="*/ 9 h 13"/>
                <a:gd name="T60" fmla="*/ 9 w 19"/>
                <a:gd name="T61" fmla="*/ 12 h 13"/>
                <a:gd name="T62" fmla="*/ 10 w 19"/>
                <a:gd name="T63" fmla="*/ 12 h 13"/>
                <a:gd name="T64" fmla="*/ 13 w 19"/>
                <a:gd name="T6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" h="13">
                  <a:moveTo>
                    <a:pt x="13" y="13"/>
                  </a:moveTo>
                  <a:lnTo>
                    <a:pt x="14" y="10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19" y="6"/>
                  </a:lnTo>
                  <a:lnTo>
                    <a:pt x="18" y="4"/>
                  </a:lnTo>
                  <a:lnTo>
                    <a:pt x="18" y="3"/>
                  </a:lnTo>
                  <a:lnTo>
                    <a:pt x="16" y="3"/>
                  </a:lnTo>
                  <a:lnTo>
                    <a:pt x="16" y="4"/>
                  </a:lnTo>
                  <a:lnTo>
                    <a:pt x="15" y="6"/>
                  </a:lnTo>
                  <a:lnTo>
                    <a:pt x="14" y="6"/>
                  </a:lnTo>
                  <a:lnTo>
                    <a:pt x="15" y="4"/>
                  </a:lnTo>
                  <a:lnTo>
                    <a:pt x="16" y="3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1"/>
                  </a:lnTo>
                  <a:lnTo>
                    <a:pt x="14" y="2"/>
                  </a:lnTo>
                  <a:lnTo>
                    <a:pt x="12" y="3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9" y="6"/>
                  </a:lnTo>
                  <a:lnTo>
                    <a:pt x="8" y="4"/>
                  </a:lnTo>
                  <a:lnTo>
                    <a:pt x="7" y="6"/>
                  </a:lnTo>
                  <a:lnTo>
                    <a:pt x="4" y="6"/>
                  </a:lnTo>
                  <a:lnTo>
                    <a:pt x="4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3" y="8"/>
                  </a:lnTo>
                  <a:lnTo>
                    <a:pt x="6" y="8"/>
                  </a:lnTo>
                  <a:lnTo>
                    <a:pt x="7" y="9"/>
                  </a:lnTo>
                  <a:lnTo>
                    <a:pt x="9" y="12"/>
                  </a:lnTo>
                  <a:lnTo>
                    <a:pt x="10" y="12"/>
                  </a:lnTo>
                  <a:lnTo>
                    <a:pt x="13" y="1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94" name="Freeform 2472">
              <a:extLst>
                <a:ext uri="{FF2B5EF4-FFF2-40B4-BE49-F238E27FC236}">
                  <a16:creationId xmlns:a16="http://schemas.microsoft.com/office/drawing/2014/main" id="{A26D9751-DD4F-A374-C045-EDF11B446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6889" y="1905001"/>
              <a:ext cx="28575" cy="26988"/>
            </a:xfrm>
            <a:custGeom>
              <a:avLst/>
              <a:gdLst>
                <a:gd name="T0" fmla="*/ 4 w 18"/>
                <a:gd name="T1" fmla="*/ 17 h 17"/>
                <a:gd name="T2" fmla="*/ 6 w 18"/>
                <a:gd name="T3" fmla="*/ 16 h 17"/>
                <a:gd name="T4" fmla="*/ 8 w 18"/>
                <a:gd name="T5" fmla="*/ 16 h 17"/>
                <a:gd name="T6" fmla="*/ 10 w 18"/>
                <a:gd name="T7" fmla="*/ 15 h 17"/>
                <a:gd name="T8" fmla="*/ 11 w 18"/>
                <a:gd name="T9" fmla="*/ 15 h 17"/>
                <a:gd name="T10" fmla="*/ 12 w 18"/>
                <a:gd name="T11" fmla="*/ 15 h 17"/>
                <a:gd name="T12" fmla="*/ 14 w 18"/>
                <a:gd name="T13" fmla="*/ 15 h 17"/>
                <a:gd name="T14" fmla="*/ 16 w 18"/>
                <a:gd name="T15" fmla="*/ 15 h 17"/>
                <a:gd name="T16" fmla="*/ 16 w 18"/>
                <a:gd name="T17" fmla="*/ 14 h 17"/>
                <a:gd name="T18" fmla="*/ 17 w 18"/>
                <a:gd name="T19" fmla="*/ 14 h 17"/>
                <a:gd name="T20" fmla="*/ 17 w 18"/>
                <a:gd name="T21" fmla="*/ 12 h 17"/>
                <a:gd name="T22" fmla="*/ 18 w 18"/>
                <a:gd name="T23" fmla="*/ 12 h 17"/>
                <a:gd name="T24" fmla="*/ 18 w 18"/>
                <a:gd name="T25" fmla="*/ 11 h 17"/>
                <a:gd name="T26" fmla="*/ 17 w 18"/>
                <a:gd name="T27" fmla="*/ 9 h 17"/>
                <a:gd name="T28" fmla="*/ 14 w 18"/>
                <a:gd name="T29" fmla="*/ 8 h 17"/>
                <a:gd name="T30" fmla="*/ 13 w 18"/>
                <a:gd name="T31" fmla="*/ 6 h 17"/>
                <a:gd name="T32" fmla="*/ 13 w 18"/>
                <a:gd name="T33" fmla="*/ 5 h 17"/>
                <a:gd name="T34" fmla="*/ 12 w 18"/>
                <a:gd name="T35" fmla="*/ 3 h 17"/>
                <a:gd name="T36" fmla="*/ 11 w 18"/>
                <a:gd name="T37" fmla="*/ 3 h 17"/>
                <a:gd name="T38" fmla="*/ 10 w 18"/>
                <a:gd name="T39" fmla="*/ 2 h 17"/>
                <a:gd name="T40" fmla="*/ 7 w 18"/>
                <a:gd name="T41" fmla="*/ 2 h 17"/>
                <a:gd name="T42" fmla="*/ 6 w 18"/>
                <a:gd name="T43" fmla="*/ 0 h 17"/>
                <a:gd name="T44" fmla="*/ 5 w 18"/>
                <a:gd name="T45" fmla="*/ 0 h 17"/>
                <a:gd name="T46" fmla="*/ 5 w 18"/>
                <a:gd name="T47" fmla="*/ 2 h 17"/>
                <a:gd name="T48" fmla="*/ 7 w 18"/>
                <a:gd name="T49" fmla="*/ 4 h 17"/>
                <a:gd name="T50" fmla="*/ 10 w 18"/>
                <a:gd name="T51" fmla="*/ 4 h 17"/>
                <a:gd name="T52" fmla="*/ 11 w 18"/>
                <a:gd name="T53" fmla="*/ 6 h 17"/>
                <a:gd name="T54" fmla="*/ 11 w 18"/>
                <a:gd name="T55" fmla="*/ 8 h 17"/>
                <a:gd name="T56" fmla="*/ 14 w 18"/>
                <a:gd name="T57" fmla="*/ 9 h 17"/>
                <a:gd name="T58" fmla="*/ 14 w 18"/>
                <a:gd name="T59" fmla="*/ 10 h 17"/>
                <a:gd name="T60" fmla="*/ 14 w 18"/>
                <a:gd name="T61" fmla="*/ 11 h 17"/>
                <a:gd name="T62" fmla="*/ 14 w 18"/>
                <a:gd name="T63" fmla="*/ 12 h 17"/>
                <a:gd name="T64" fmla="*/ 14 w 18"/>
                <a:gd name="T65" fmla="*/ 14 h 17"/>
                <a:gd name="T66" fmla="*/ 14 w 18"/>
                <a:gd name="T67" fmla="*/ 14 h 17"/>
                <a:gd name="T68" fmla="*/ 12 w 18"/>
                <a:gd name="T69" fmla="*/ 14 h 17"/>
                <a:gd name="T70" fmla="*/ 10 w 18"/>
                <a:gd name="T71" fmla="*/ 14 h 17"/>
                <a:gd name="T72" fmla="*/ 8 w 18"/>
                <a:gd name="T73" fmla="*/ 14 h 17"/>
                <a:gd name="T74" fmla="*/ 7 w 18"/>
                <a:gd name="T75" fmla="*/ 12 h 17"/>
                <a:gd name="T76" fmla="*/ 6 w 18"/>
                <a:gd name="T77" fmla="*/ 12 h 17"/>
                <a:gd name="T78" fmla="*/ 6 w 18"/>
                <a:gd name="T79" fmla="*/ 14 h 17"/>
                <a:gd name="T80" fmla="*/ 5 w 18"/>
                <a:gd name="T81" fmla="*/ 14 h 17"/>
                <a:gd name="T82" fmla="*/ 2 w 18"/>
                <a:gd name="T83" fmla="*/ 15 h 17"/>
                <a:gd name="T84" fmla="*/ 1 w 18"/>
                <a:gd name="T85" fmla="*/ 15 h 17"/>
                <a:gd name="T86" fmla="*/ 0 w 18"/>
                <a:gd name="T87" fmla="*/ 16 h 17"/>
                <a:gd name="T88" fmla="*/ 2 w 18"/>
                <a:gd name="T89" fmla="*/ 17 h 17"/>
                <a:gd name="T90" fmla="*/ 4 w 18"/>
                <a:gd name="T9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" h="17">
                  <a:moveTo>
                    <a:pt x="4" y="17"/>
                  </a:moveTo>
                  <a:lnTo>
                    <a:pt x="6" y="16"/>
                  </a:lnTo>
                  <a:lnTo>
                    <a:pt x="8" y="16"/>
                  </a:lnTo>
                  <a:lnTo>
                    <a:pt x="10" y="15"/>
                  </a:lnTo>
                  <a:lnTo>
                    <a:pt x="11" y="15"/>
                  </a:lnTo>
                  <a:lnTo>
                    <a:pt x="12" y="15"/>
                  </a:lnTo>
                  <a:lnTo>
                    <a:pt x="14" y="15"/>
                  </a:lnTo>
                  <a:lnTo>
                    <a:pt x="16" y="15"/>
                  </a:lnTo>
                  <a:lnTo>
                    <a:pt x="16" y="14"/>
                  </a:lnTo>
                  <a:lnTo>
                    <a:pt x="17" y="14"/>
                  </a:lnTo>
                  <a:lnTo>
                    <a:pt x="17" y="12"/>
                  </a:lnTo>
                  <a:lnTo>
                    <a:pt x="18" y="12"/>
                  </a:lnTo>
                  <a:lnTo>
                    <a:pt x="18" y="11"/>
                  </a:lnTo>
                  <a:lnTo>
                    <a:pt x="17" y="9"/>
                  </a:lnTo>
                  <a:lnTo>
                    <a:pt x="14" y="8"/>
                  </a:lnTo>
                  <a:lnTo>
                    <a:pt x="13" y="6"/>
                  </a:lnTo>
                  <a:lnTo>
                    <a:pt x="13" y="5"/>
                  </a:lnTo>
                  <a:lnTo>
                    <a:pt x="12" y="3"/>
                  </a:lnTo>
                  <a:lnTo>
                    <a:pt x="11" y="3"/>
                  </a:lnTo>
                  <a:lnTo>
                    <a:pt x="10" y="2"/>
                  </a:lnTo>
                  <a:lnTo>
                    <a:pt x="7" y="2"/>
                  </a:lnTo>
                  <a:lnTo>
                    <a:pt x="6" y="0"/>
                  </a:lnTo>
                  <a:lnTo>
                    <a:pt x="5" y="0"/>
                  </a:lnTo>
                  <a:lnTo>
                    <a:pt x="5" y="2"/>
                  </a:lnTo>
                  <a:lnTo>
                    <a:pt x="7" y="4"/>
                  </a:lnTo>
                  <a:lnTo>
                    <a:pt x="10" y="4"/>
                  </a:lnTo>
                  <a:lnTo>
                    <a:pt x="11" y="6"/>
                  </a:lnTo>
                  <a:lnTo>
                    <a:pt x="11" y="8"/>
                  </a:lnTo>
                  <a:lnTo>
                    <a:pt x="14" y="9"/>
                  </a:lnTo>
                  <a:lnTo>
                    <a:pt x="14" y="10"/>
                  </a:lnTo>
                  <a:lnTo>
                    <a:pt x="14" y="11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2" y="14"/>
                  </a:lnTo>
                  <a:lnTo>
                    <a:pt x="10" y="14"/>
                  </a:lnTo>
                  <a:lnTo>
                    <a:pt x="8" y="14"/>
                  </a:lnTo>
                  <a:lnTo>
                    <a:pt x="7" y="12"/>
                  </a:lnTo>
                  <a:lnTo>
                    <a:pt x="6" y="12"/>
                  </a:lnTo>
                  <a:lnTo>
                    <a:pt x="6" y="14"/>
                  </a:lnTo>
                  <a:lnTo>
                    <a:pt x="5" y="14"/>
                  </a:lnTo>
                  <a:lnTo>
                    <a:pt x="2" y="15"/>
                  </a:lnTo>
                  <a:lnTo>
                    <a:pt x="1" y="15"/>
                  </a:lnTo>
                  <a:lnTo>
                    <a:pt x="0" y="16"/>
                  </a:lnTo>
                  <a:lnTo>
                    <a:pt x="2" y="17"/>
                  </a:lnTo>
                  <a:lnTo>
                    <a:pt x="4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95" name="Freeform 2473">
              <a:extLst>
                <a:ext uri="{FF2B5EF4-FFF2-40B4-BE49-F238E27FC236}">
                  <a16:creationId xmlns:a16="http://schemas.microsoft.com/office/drawing/2014/main" id="{B1251651-AF9B-9D4D-930D-A3B08E758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751" y="1893888"/>
              <a:ext cx="7938" cy="11113"/>
            </a:xfrm>
            <a:custGeom>
              <a:avLst/>
              <a:gdLst>
                <a:gd name="T0" fmla="*/ 4 w 5"/>
                <a:gd name="T1" fmla="*/ 7 h 7"/>
                <a:gd name="T2" fmla="*/ 5 w 5"/>
                <a:gd name="T3" fmla="*/ 6 h 7"/>
                <a:gd name="T4" fmla="*/ 5 w 5"/>
                <a:gd name="T5" fmla="*/ 4 h 7"/>
                <a:gd name="T6" fmla="*/ 4 w 5"/>
                <a:gd name="T7" fmla="*/ 4 h 7"/>
                <a:gd name="T8" fmla="*/ 3 w 5"/>
                <a:gd name="T9" fmla="*/ 4 h 7"/>
                <a:gd name="T10" fmla="*/ 2 w 5"/>
                <a:gd name="T11" fmla="*/ 1 h 7"/>
                <a:gd name="T12" fmla="*/ 2 w 5"/>
                <a:gd name="T13" fmla="*/ 0 h 7"/>
                <a:gd name="T14" fmla="*/ 2 w 5"/>
                <a:gd name="T15" fmla="*/ 0 h 7"/>
                <a:gd name="T16" fmla="*/ 0 w 5"/>
                <a:gd name="T17" fmla="*/ 0 h 7"/>
                <a:gd name="T18" fmla="*/ 0 w 5"/>
                <a:gd name="T19" fmla="*/ 1 h 7"/>
                <a:gd name="T20" fmla="*/ 0 w 5"/>
                <a:gd name="T21" fmla="*/ 3 h 7"/>
                <a:gd name="T22" fmla="*/ 2 w 5"/>
                <a:gd name="T23" fmla="*/ 5 h 7"/>
                <a:gd name="T24" fmla="*/ 3 w 5"/>
                <a:gd name="T25" fmla="*/ 7 h 7"/>
                <a:gd name="T26" fmla="*/ 4 w 5"/>
                <a:gd name="T2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7">
                  <a:moveTo>
                    <a:pt x="4" y="7"/>
                  </a:moveTo>
                  <a:lnTo>
                    <a:pt x="5" y="6"/>
                  </a:lnTo>
                  <a:lnTo>
                    <a:pt x="5" y="4"/>
                  </a:lnTo>
                  <a:lnTo>
                    <a:pt x="4" y="4"/>
                  </a:lnTo>
                  <a:lnTo>
                    <a:pt x="3" y="4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2" y="5"/>
                  </a:lnTo>
                  <a:lnTo>
                    <a:pt x="3" y="7"/>
                  </a:lnTo>
                  <a:lnTo>
                    <a:pt x="4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96" name="Freeform 2474">
              <a:extLst>
                <a:ext uri="{FF2B5EF4-FFF2-40B4-BE49-F238E27FC236}">
                  <a16:creationId xmlns:a16="http://schemas.microsoft.com/office/drawing/2014/main" id="{66A61EE7-4AB9-BCA3-BFE1-8B2E66142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2626" y="1797051"/>
              <a:ext cx="98425" cy="123825"/>
            </a:xfrm>
            <a:custGeom>
              <a:avLst/>
              <a:gdLst>
                <a:gd name="T0" fmla="*/ 4 w 62"/>
                <a:gd name="T1" fmla="*/ 78 h 78"/>
                <a:gd name="T2" fmla="*/ 7 w 62"/>
                <a:gd name="T3" fmla="*/ 77 h 78"/>
                <a:gd name="T4" fmla="*/ 10 w 62"/>
                <a:gd name="T5" fmla="*/ 77 h 78"/>
                <a:gd name="T6" fmla="*/ 9 w 62"/>
                <a:gd name="T7" fmla="*/ 74 h 78"/>
                <a:gd name="T8" fmla="*/ 6 w 62"/>
                <a:gd name="T9" fmla="*/ 76 h 78"/>
                <a:gd name="T10" fmla="*/ 6 w 62"/>
                <a:gd name="T11" fmla="*/ 74 h 78"/>
                <a:gd name="T12" fmla="*/ 8 w 62"/>
                <a:gd name="T13" fmla="*/ 73 h 78"/>
                <a:gd name="T14" fmla="*/ 8 w 62"/>
                <a:gd name="T15" fmla="*/ 71 h 78"/>
                <a:gd name="T16" fmla="*/ 10 w 62"/>
                <a:gd name="T17" fmla="*/ 70 h 78"/>
                <a:gd name="T18" fmla="*/ 13 w 62"/>
                <a:gd name="T19" fmla="*/ 66 h 78"/>
                <a:gd name="T20" fmla="*/ 14 w 62"/>
                <a:gd name="T21" fmla="*/ 62 h 78"/>
                <a:gd name="T22" fmla="*/ 15 w 62"/>
                <a:gd name="T23" fmla="*/ 60 h 78"/>
                <a:gd name="T24" fmla="*/ 19 w 62"/>
                <a:gd name="T25" fmla="*/ 55 h 78"/>
                <a:gd name="T26" fmla="*/ 22 w 62"/>
                <a:gd name="T27" fmla="*/ 53 h 78"/>
                <a:gd name="T28" fmla="*/ 26 w 62"/>
                <a:gd name="T29" fmla="*/ 53 h 78"/>
                <a:gd name="T30" fmla="*/ 30 w 62"/>
                <a:gd name="T31" fmla="*/ 49 h 78"/>
                <a:gd name="T32" fmla="*/ 36 w 62"/>
                <a:gd name="T33" fmla="*/ 46 h 78"/>
                <a:gd name="T34" fmla="*/ 42 w 62"/>
                <a:gd name="T35" fmla="*/ 46 h 78"/>
                <a:gd name="T36" fmla="*/ 46 w 62"/>
                <a:gd name="T37" fmla="*/ 47 h 78"/>
                <a:gd name="T38" fmla="*/ 49 w 62"/>
                <a:gd name="T39" fmla="*/ 49 h 78"/>
                <a:gd name="T40" fmla="*/ 51 w 62"/>
                <a:gd name="T41" fmla="*/ 49 h 78"/>
                <a:gd name="T42" fmla="*/ 50 w 62"/>
                <a:gd name="T43" fmla="*/ 47 h 78"/>
                <a:gd name="T44" fmla="*/ 48 w 62"/>
                <a:gd name="T45" fmla="*/ 44 h 78"/>
                <a:gd name="T46" fmla="*/ 43 w 62"/>
                <a:gd name="T47" fmla="*/ 41 h 78"/>
                <a:gd name="T48" fmla="*/ 42 w 62"/>
                <a:gd name="T49" fmla="*/ 40 h 78"/>
                <a:gd name="T50" fmla="*/ 40 w 62"/>
                <a:gd name="T51" fmla="*/ 42 h 78"/>
                <a:gd name="T52" fmla="*/ 39 w 62"/>
                <a:gd name="T53" fmla="*/ 41 h 78"/>
                <a:gd name="T54" fmla="*/ 38 w 62"/>
                <a:gd name="T55" fmla="*/ 38 h 78"/>
                <a:gd name="T56" fmla="*/ 38 w 62"/>
                <a:gd name="T57" fmla="*/ 36 h 78"/>
                <a:gd name="T58" fmla="*/ 39 w 62"/>
                <a:gd name="T59" fmla="*/ 34 h 78"/>
                <a:gd name="T60" fmla="*/ 42 w 62"/>
                <a:gd name="T61" fmla="*/ 31 h 78"/>
                <a:gd name="T62" fmla="*/ 42 w 62"/>
                <a:gd name="T63" fmla="*/ 29 h 78"/>
                <a:gd name="T64" fmla="*/ 42 w 62"/>
                <a:gd name="T65" fmla="*/ 25 h 78"/>
                <a:gd name="T66" fmla="*/ 45 w 62"/>
                <a:gd name="T67" fmla="*/ 19 h 78"/>
                <a:gd name="T68" fmla="*/ 49 w 62"/>
                <a:gd name="T69" fmla="*/ 17 h 78"/>
                <a:gd name="T70" fmla="*/ 51 w 62"/>
                <a:gd name="T71" fmla="*/ 18 h 78"/>
                <a:gd name="T72" fmla="*/ 55 w 62"/>
                <a:gd name="T73" fmla="*/ 23 h 78"/>
                <a:gd name="T74" fmla="*/ 56 w 62"/>
                <a:gd name="T75" fmla="*/ 28 h 78"/>
                <a:gd name="T76" fmla="*/ 55 w 62"/>
                <a:gd name="T77" fmla="*/ 29 h 78"/>
                <a:gd name="T78" fmla="*/ 52 w 62"/>
                <a:gd name="T79" fmla="*/ 29 h 78"/>
                <a:gd name="T80" fmla="*/ 55 w 62"/>
                <a:gd name="T81" fmla="*/ 30 h 78"/>
                <a:gd name="T82" fmla="*/ 61 w 62"/>
                <a:gd name="T83" fmla="*/ 30 h 78"/>
                <a:gd name="T84" fmla="*/ 62 w 62"/>
                <a:gd name="T85" fmla="*/ 28 h 78"/>
                <a:gd name="T86" fmla="*/ 60 w 62"/>
                <a:gd name="T87" fmla="*/ 23 h 78"/>
                <a:gd name="T88" fmla="*/ 57 w 62"/>
                <a:gd name="T89" fmla="*/ 16 h 78"/>
                <a:gd name="T90" fmla="*/ 56 w 62"/>
                <a:gd name="T91" fmla="*/ 11 h 78"/>
                <a:gd name="T92" fmla="*/ 51 w 62"/>
                <a:gd name="T93" fmla="*/ 4 h 78"/>
                <a:gd name="T94" fmla="*/ 46 w 62"/>
                <a:gd name="T95" fmla="*/ 0 h 78"/>
                <a:gd name="T96" fmla="*/ 43 w 62"/>
                <a:gd name="T97" fmla="*/ 7 h 78"/>
                <a:gd name="T98" fmla="*/ 40 w 62"/>
                <a:gd name="T99" fmla="*/ 7 h 78"/>
                <a:gd name="T100" fmla="*/ 42 w 62"/>
                <a:gd name="T101" fmla="*/ 11 h 78"/>
                <a:gd name="T102" fmla="*/ 40 w 62"/>
                <a:gd name="T103" fmla="*/ 13 h 78"/>
                <a:gd name="T104" fmla="*/ 39 w 62"/>
                <a:gd name="T105" fmla="*/ 13 h 78"/>
                <a:gd name="T106" fmla="*/ 27 w 62"/>
                <a:gd name="T107" fmla="*/ 30 h 78"/>
                <a:gd name="T108" fmla="*/ 6 w 62"/>
                <a:gd name="T109" fmla="*/ 66 h 78"/>
                <a:gd name="T110" fmla="*/ 0 w 62"/>
                <a:gd name="T111" fmla="*/ 70 h 78"/>
                <a:gd name="T112" fmla="*/ 3 w 62"/>
                <a:gd name="T113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2" h="78">
                  <a:moveTo>
                    <a:pt x="3" y="78"/>
                  </a:moveTo>
                  <a:lnTo>
                    <a:pt x="4" y="78"/>
                  </a:lnTo>
                  <a:lnTo>
                    <a:pt x="6" y="78"/>
                  </a:lnTo>
                  <a:lnTo>
                    <a:pt x="7" y="77"/>
                  </a:lnTo>
                  <a:lnTo>
                    <a:pt x="9" y="77"/>
                  </a:lnTo>
                  <a:lnTo>
                    <a:pt x="10" y="77"/>
                  </a:lnTo>
                  <a:lnTo>
                    <a:pt x="10" y="76"/>
                  </a:lnTo>
                  <a:lnTo>
                    <a:pt x="9" y="74"/>
                  </a:lnTo>
                  <a:lnTo>
                    <a:pt x="7" y="74"/>
                  </a:lnTo>
                  <a:lnTo>
                    <a:pt x="6" y="76"/>
                  </a:lnTo>
                  <a:lnTo>
                    <a:pt x="4" y="74"/>
                  </a:lnTo>
                  <a:lnTo>
                    <a:pt x="6" y="74"/>
                  </a:lnTo>
                  <a:lnTo>
                    <a:pt x="7" y="73"/>
                  </a:lnTo>
                  <a:lnTo>
                    <a:pt x="8" y="73"/>
                  </a:lnTo>
                  <a:lnTo>
                    <a:pt x="8" y="72"/>
                  </a:lnTo>
                  <a:lnTo>
                    <a:pt x="8" y="71"/>
                  </a:lnTo>
                  <a:lnTo>
                    <a:pt x="9" y="70"/>
                  </a:lnTo>
                  <a:lnTo>
                    <a:pt x="10" y="70"/>
                  </a:lnTo>
                  <a:lnTo>
                    <a:pt x="12" y="67"/>
                  </a:lnTo>
                  <a:lnTo>
                    <a:pt x="13" y="66"/>
                  </a:lnTo>
                  <a:lnTo>
                    <a:pt x="14" y="64"/>
                  </a:lnTo>
                  <a:lnTo>
                    <a:pt x="14" y="62"/>
                  </a:lnTo>
                  <a:lnTo>
                    <a:pt x="14" y="61"/>
                  </a:lnTo>
                  <a:lnTo>
                    <a:pt x="15" y="60"/>
                  </a:lnTo>
                  <a:lnTo>
                    <a:pt x="18" y="56"/>
                  </a:lnTo>
                  <a:lnTo>
                    <a:pt x="19" y="55"/>
                  </a:lnTo>
                  <a:lnTo>
                    <a:pt x="20" y="54"/>
                  </a:lnTo>
                  <a:lnTo>
                    <a:pt x="22" y="53"/>
                  </a:lnTo>
                  <a:lnTo>
                    <a:pt x="25" y="53"/>
                  </a:lnTo>
                  <a:lnTo>
                    <a:pt x="26" y="53"/>
                  </a:lnTo>
                  <a:lnTo>
                    <a:pt x="27" y="52"/>
                  </a:lnTo>
                  <a:lnTo>
                    <a:pt x="30" y="49"/>
                  </a:lnTo>
                  <a:lnTo>
                    <a:pt x="32" y="47"/>
                  </a:lnTo>
                  <a:lnTo>
                    <a:pt x="36" y="46"/>
                  </a:lnTo>
                  <a:lnTo>
                    <a:pt x="39" y="44"/>
                  </a:lnTo>
                  <a:lnTo>
                    <a:pt x="42" y="46"/>
                  </a:lnTo>
                  <a:lnTo>
                    <a:pt x="43" y="46"/>
                  </a:lnTo>
                  <a:lnTo>
                    <a:pt x="46" y="47"/>
                  </a:lnTo>
                  <a:lnTo>
                    <a:pt x="48" y="48"/>
                  </a:lnTo>
                  <a:lnTo>
                    <a:pt x="49" y="49"/>
                  </a:lnTo>
                  <a:lnTo>
                    <a:pt x="50" y="49"/>
                  </a:lnTo>
                  <a:lnTo>
                    <a:pt x="51" y="49"/>
                  </a:lnTo>
                  <a:lnTo>
                    <a:pt x="50" y="48"/>
                  </a:lnTo>
                  <a:lnTo>
                    <a:pt x="50" y="47"/>
                  </a:lnTo>
                  <a:lnTo>
                    <a:pt x="49" y="46"/>
                  </a:lnTo>
                  <a:lnTo>
                    <a:pt x="48" y="44"/>
                  </a:lnTo>
                  <a:lnTo>
                    <a:pt x="43" y="42"/>
                  </a:lnTo>
                  <a:lnTo>
                    <a:pt x="43" y="41"/>
                  </a:lnTo>
                  <a:lnTo>
                    <a:pt x="42" y="41"/>
                  </a:lnTo>
                  <a:lnTo>
                    <a:pt x="42" y="40"/>
                  </a:lnTo>
                  <a:lnTo>
                    <a:pt x="40" y="41"/>
                  </a:lnTo>
                  <a:lnTo>
                    <a:pt x="40" y="42"/>
                  </a:lnTo>
                  <a:lnTo>
                    <a:pt x="39" y="42"/>
                  </a:lnTo>
                  <a:lnTo>
                    <a:pt x="39" y="41"/>
                  </a:lnTo>
                  <a:lnTo>
                    <a:pt x="38" y="40"/>
                  </a:lnTo>
                  <a:lnTo>
                    <a:pt x="38" y="38"/>
                  </a:lnTo>
                  <a:lnTo>
                    <a:pt x="38" y="37"/>
                  </a:lnTo>
                  <a:lnTo>
                    <a:pt x="38" y="36"/>
                  </a:lnTo>
                  <a:lnTo>
                    <a:pt x="39" y="35"/>
                  </a:lnTo>
                  <a:lnTo>
                    <a:pt x="39" y="34"/>
                  </a:lnTo>
                  <a:lnTo>
                    <a:pt x="42" y="32"/>
                  </a:lnTo>
                  <a:lnTo>
                    <a:pt x="42" y="31"/>
                  </a:lnTo>
                  <a:lnTo>
                    <a:pt x="42" y="30"/>
                  </a:lnTo>
                  <a:lnTo>
                    <a:pt x="42" y="29"/>
                  </a:lnTo>
                  <a:lnTo>
                    <a:pt x="42" y="26"/>
                  </a:lnTo>
                  <a:lnTo>
                    <a:pt x="42" y="25"/>
                  </a:lnTo>
                  <a:lnTo>
                    <a:pt x="43" y="23"/>
                  </a:lnTo>
                  <a:lnTo>
                    <a:pt x="45" y="19"/>
                  </a:lnTo>
                  <a:lnTo>
                    <a:pt x="48" y="17"/>
                  </a:lnTo>
                  <a:lnTo>
                    <a:pt x="49" y="17"/>
                  </a:lnTo>
                  <a:lnTo>
                    <a:pt x="50" y="17"/>
                  </a:lnTo>
                  <a:lnTo>
                    <a:pt x="51" y="18"/>
                  </a:lnTo>
                  <a:lnTo>
                    <a:pt x="54" y="20"/>
                  </a:lnTo>
                  <a:lnTo>
                    <a:pt x="55" y="23"/>
                  </a:lnTo>
                  <a:lnTo>
                    <a:pt x="56" y="24"/>
                  </a:lnTo>
                  <a:lnTo>
                    <a:pt x="56" y="28"/>
                  </a:lnTo>
                  <a:lnTo>
                    <a:pt x="56" y="29"/>
                  </a:lnTo>
                  <a:lnTo>
                    <a:pt x="55" y="29"/>
                  </a:lnTo>
                  <a:lnTo>
                    <a:pt x="54" y="29"/>
                  </a:lnTo>
                  <a:lnTo>
                    <a:pt x="52" y="29"/>
                  </a:lnTo>
                  <a:lnTo>
                    <a:pt x="52" y="30"/>
                  </a:lnTo>
                  <a:lnTo>
                    <a:pt x="55" y="30"/>
                  </a:lnTo>
                  <a:lnTo>
                    <a:pt x="58" y="30"/>
                  </a:lnTo>
                  <a:lnTo>
                    <a:pt x="61" y="30"/>
                  </a:lnTo>
                  <a:lnTo>
                    <a:pt x="62" y="29"/>
                  </a:lnTo>
                  <a:lnTo>
                    <a:pt x="62" y="28"/>
                  </a:lnTo>
                  <a:lnTo>
                    <a:pt x="61" y="26"/>
                  </a:lnTo>
                  <a:lnTo>
                    <a:pt x="60" y="23"/>
                  </a:lnTo>
                  <a:lnTo>
                    <a:pt x="57" y="17"/>
                  </a:lnTo>
                  <a:lnTo>
                    <a:pt x="57" y="16"/>
                  </a:lnTo>
                  <a:lnTo>
                    <a:pt x="57" y="14"/>
                  </a:lnTo>
                  <a:lnTo>
                    <a:pt x="56" y="11"/>
                  </a:lnTo>
                  <a:lnTo>
                    <a:pt x="55" y="6"/>
                  </a:lnTo>
                  <a:lnTo>
                    <a:pt x="51" y="4"/>
                  </a:lnTo>
                  <a:lnTo>
                    <a:pt x="49" y="1"/>
                  </a:lnTo>
                  <a:lnTo>
                    <a:pt x="46" y="0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2" y="7"/>
                  </a:lnTo>
                  <a:lnTo>
                    <a:pt x="40" y="7"/>
                  </a:lnTo>
                  <a:lnTo>
                    <a:pt x="40" y="10"/>
                  </a:lnTo>
                  <a:lnTo>
                    <a:pt x="42" y="11"/>
                  </a:lnTo>
                  <a:lnTo>
                    <a:pt x="42" y="12"/>
                  </a:lnTo>
                  <a:lnTo>
                    <a:pt x="40" y="13"/>
                  </a:lnTo>
                  <a:lnTo>
                    <a:pt x="39" y="14"/>
                  </a:lnTo>
                  <a:lnTo>
                    <a:pt x="39" y="13"/>
                  </a:lnTo>
                  <a:lnTo>
                    <a:pt x="39" y="12"/>
                  </a:lnTo>
                  <a:lnTo>
                    <a:pt x="27" y="30"/>
                  </a:lnTo>
                  <a:lnTo>
                    <a:pt x="16" y="48"/>
                  </a:lnTo>
                  <a:lnTo>
                    <a:pt x="6" y="66"/>
                  </a:lnTo>
                  <a:lnTo>
                    <a:pt x="4" y="67"/>
                  </a:lnTo>
                  <a:lnTo>
                    <a:pt x="0" y="70"/>
                  </a:lnTo>
                  <a:lnTo>
                    <a:pt x="2" y="78"/>
                  </a:lnTo>
                  <a:lnTo>
                    <a:pt x="3" y="7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97" name="Freeform 2475">
              <a:extLst>
                <a:ext uri="{FF2B5EF4-FFF2-40B4-BE49-F238E27FC236}">
                  <a16:creationId xmlns:a16="http://schemas.microsoft.com/office/drawing/2014/main" id="{05CACAD5-4C80-2F63-DC89-5EAC92D8DA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7701" y="1917701"/>
              <a:ext cx="3175" cy="9525"/>
            </a:xfrm>
            <a:custGeom>
              <a:avLst/>
              <a:gdLst>
                <a:gd name="T0" fmla="*/ 1 w 2"/>
                <a:gd name="T1" fmla="*/ 6 h 6"/>
                <a:gd name="T2" fmla="*/ 2 w 2"/>
                <a:gd name="T3" fmla="*/ 6 h 6"/>
                <a:gd name="T4" fmla="*/ 2 w 2"/>
                <a:gd name="T5" fmla="*/ 4 h 6"/>
                <a:gd name="T6" fmla="*/ 2 w 2"/>
                <a:gd name="T7" fmla="*/ 3 h 6"/>
                <a:gd name="T8" fmla="*/ 2 w 2"/>
                <a:gd name="T9" fmla="*/ 1 h 6"/>
                <a:gd name="T10" fmla="*/ 2 w 2"/>
                <a:gd name="T11" fmla="*/ 0 h 6"/>
                <a:gd name="T12" fmla="*/ 1 w 2"/>
                <a:gd name="T13" fmla="*/ 0 h 6"/>
                <a:gd name="T14" fmla="*/ 0 w 2"/>
                <a:gd name="T15" fmla="*/ 1 h 6"/>
                <a:gd name="T16" fmla="*/ 0 w 2"/>
                <a:gd name="T17" fmla="*/ 2 h 6"/>
                <a:gd name="T18" fmla="*/ 0 w 2"/>
                <a:gd name="T19" fmla="*/ 4 h 6"/>
                <a:gd name="T20" fmla="*/ 0 w 2"/>
                <a:gd name="T21" fmla="*/ 6 h 6"/>
                <a:gd name="T22" fmla="*/ 1 w 2"/>
                <a:gd name="T2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" h="6">
                  <a:moveTo>
                    <a:pt x="1" y="6"/>
                  </a:moveTo>
                  <a:lnTo>
                    <a:pt x="2" y="6"/>
                  </a:lnTo>
                  <a:lnTo>
                    <a:pt x="2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98" name="Freeform 2476">
              <a:extLst>
                <a:ext uri="{FF2B5EF4-FFF2-40B4-BE49-F238E27FC236}">
                  <a16:creationId xmlns:a16="http://schemas.microsoft.com/office/drawing/2014/main" id="{780EBD88-7E47-2D2B-CD44-A58E8F74B2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6414" y="1939926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1 h 1"/>
                <a:gd name="T4" fmla="*/ 0 w 1"/>
                <a:gd name="T5" fmla="*/ 0 h 1"/>
                <a:gd name="T6" fmla="*/ 0 w 1"/>
                <a:gd name="T7" fmla="*/ 1 h 1"/>
                <a:gd name="T8" fmla="*/ 0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299" name="Freeform 2477">
              <a:extLst>
                <a:ext uri="{FF2B5EF4-FFF2-40B4-BE49-F238E27FC236}">
                  <a16:creationId xmlns:a16="http://schemas.microsoft.com/office/drawing/2014/main" id="{A691283F-70F6-B8CE-4A5A-FB4326B566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5201" y="2001838"/>
              <a:ext cx="7938" cy="22225"/>
            </a:xfrm>
            <a:custGeom>
              <a:avLst/>
              <a:gdLst>
                <a:gd name="T0" fmla="*/ 3 w 5"/>
                <a:gd name="T1" fmla="*/ 14 h 14"/>
                <a:gd name="T2" fmla="*/ 0 w 5"/>
                <a:gd name="T3" fmla="*/ 13 h 14"/>
                <a:gd name="T4" fmla="*/ 0 w 5"/>
                <a:gd name="T5" fmla="*/ 8 h 14"/>
                <a:gd name="T6" fmla="*/ 0 w 5"/>
                <a:gd name="T7" fmla="*/ 4 h 14"/>
                <a:gd name="T8" fmla="*/ 1 w 5"/>
                <a:gd name="T9" fmla="*/ 2 h 14"/>
                <a:gd name="T10" fmla="*/ 4 w 5"/>
                <a:gd name="T11" fmla="*/ 0 h 14"/>
                <a:gd name="T12" fmla="*/ 5 w 5"/>
                <a:gd name="T13" fmla="*/ 1 h 14"/>
                <a:gd name="T14" fmla="*/ 5 w 5"/>
                <a:gd name="T15" fmla="*/ 3 h 14"/>
                <a:gd name="T16" fmla="*/ 4 w 5"/>
                <a:gd name="T17" fmla="*/ 9 h 14"/>
                <a:gd name="T18" fmla="*/ 5 w 5"/>
                <a:gd name="T19" fmla="*/ 13 h 14"/>
                <a:gd name="T20" fmla="*/ 3 w 5"/>
                <a:gd name="T2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" h="14">
                  <a:moveTo>
                    <a:pt x="3" y="14"/>
                  </a:moveTo>
                  <a:lnTo>
                    <a:pt x="0" y="13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2"/>
                  </a:lnTo>
                  <a:lnTo>
                    <a:pt x="4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4" y="9"/>
                  </a:lnTo>
                  <a:lnTo>
                    <a:pt x="5" y="13"/>
                  </a:lnTo>
                  <a:lnTo>
                    <a:pt x="3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00" name="Freeform 2478">
              <a:extLst>
                <a:ext uri="{FF2B5EF4-FFF2-40B4-BE49-F238E27FC236}">
                  <a16:creationId xmlns:a16="http://schemas.microsoft.com/office/drawing/2014/main" id="{48927F23-1D0C-0E1F-0122-670C4D2AFE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4864" y="1903413"/>
              <a:ext cx="3175" cy="11113"/>
            </a:xfrm>
            <a:custGeom>
              <a:avLst/>
              <a:gdLst>
                <a:gd name="T0" fmla="*/ 0 w 2"/>
                <a:gd name="T1" fmla="*/ 7 h 7"/>
                <a:gd name="T2" fmla="*/ 1 w 2"/>
                <a:gd name="T3" fmla="*/ 6 h 7"/>
                <a:gd name="T4" fmla="*/ 2 w 2"/>
                <a:gd name="T5" fmla="*/ 6 h 7"/>
                <a:gd name="T6" fmla="*/ 1 w 2"/>
                <a:gd name="T7" fmla="*/ 5 h 7"/>
                <a:gd name="T8" fmla="*/ 1 w 2"/>
                <a:gd name="T9" fmla="*/ 3 h 7"/>
                <a:gd name="T10" fmla="*/ 1 w 2"/>
                <a:gd name="T11" fmla="*/ 0 h 7"/>
                <a:gd name="T12" fmla="*/ 0 w 2"/>
                <a:gd name="T13" fmla="*/ 0 h 7"/>
                <a:gd name="T14" fmla="*/ 0 w 2"/>
                <a:gd name="T15" fmla="*/ 3 h 7"/>
                <a:gd name="T16" fmla="*/ 0 w 2"/>
                <a:gd name="T17" fmla="*/ 6 h 7"/>
                <a:gd name="T18" fmla="*/ 0 w 2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7">
                  <a:moveTo>
                    <a:pt x="0" y="7"/>
                  </a:moveTo>
                  <a:lnTo>
                    <a:pt x="1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1" y="3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01" name="Freeform 2479">
              <a:extLst>
                <a:ext uri="{FF2B5EF4-FFF2-40B4-BE49-F238E27FC236}">
                  <a16:creationId xmlns:a16="http://schemas.microsoft.com/office/drawing/2014/main" id="{2032B6AE-93AB-F0D7-6337-016A6CAE6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0789" y="1881188"/>
              <a:ext cx="49213" cy="60325"/>
            </a:xfrm>
            <a:custGeom>
              <a:avLst/>
              <a:gdLst>
                <a:gd name="T0" fmla="*/ 31 w 31"/>
                <a:gd name="T1" fmla="*/ 0 h 38"/>
                <a:gd name="T2" fmla="*/ 28 w 31"/>
                <a:gd name="T3" fmla="*/ 7 h 38"/>
                <a:gd name="T4" fmla="*/ 26 w 31"/>
                <a:gd name="T5" fmla="*/ 11 h 38"/>
                <a:gd name="T6" fmla="*/ 19 w 31"/>
                <a:gd name="T7" fmla="*/ 23 h 38"/>
                <a:gd name="T8" fmla="*/ 14 w 31"/>
                <a:gd name="T9" fmla="*/ 27 h 38"/>
                <a:gd name="T10" fmla="*/ 13 w 31"/>
                <a:gd name="T11" fmla="*/ 29 h 38"/>
                <a:gd name="T12" fmla="*/ 4 w 31"/>
                <a:gd name="T13" fmla="*/ 32 h 38"/>
                <a:gd name="T14" fmla="*/ 3 w 31"/>
                <a:gd name="T15" fmla="*/ 33 h 38"/>
                <a:gd name="T16" fmla="*/ 1 w 31"/>
                <a:gd name="T17" fmla="*/ 35 h 38"/>
                <a:gd name="T18" fmla="*/ 0 w 31"/>
                <a:gd name="T19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8">
                  <a:moveTo>
                    <a:pt x="31" y="0"/>
                  </a:moveTo>
                  <a:lnTo>
                    <a:pt x="28" y="7"/>
                  </a:lnTo>
                  <a:lnTo>
                    <a:pt x="26" y="11"/>
                  </a:lnTo>
                  <a:lnTo>
                    <a:pt x="19" y="23"/>
                  </a:lnTo>
                  <a:lnTo>
                    <a:pt x="14" y="27"/>
                  </a:lnTo>
                  <a:lnTo>
                    <a:pt x="13" y="29"/>
                  </a:lnTo>
                  <a:lnTo>
                    <a:pt x="4" y="32"/>
                  </a:lnTo>
                  <a:lnTo>
                    <a:pt x="3" y="33"/>
                  </a:lnTo>
                  <a:lnTo>
                    <a:pt x="1" y="35"/>
                  </a:lnTo>
                  <a:lnTo>
                    <a:pt x="0" y="3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02" name="Freeform 2480">
              <a:extLst>
                <a:ext uri="{FF2B5EF4-FFF2-40B4-BE49-F238E27FC236}">
                  <a16:creationId xmlns:a16="http://schemas.microsoft.com/office/drawing/2014/main" id="{F125087A-3DB2-6AD4-F378-ACFFE5E97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7051" y="1898651"/>
              <a:ext cx="55563" cy="42863"/>
            </a:xfrm>
            <a:custGeom>
              <a:avLst/>
              <a:gdLst>
                <a:gd name="T0" fmla="*/ 17 w 35"/>
                <a:gd name="T1" fmla="*/ 26 h 27"/>
                <a:gd name="T2" fmla="*/ 18 w 35"/>
                <a:gd name="T3" fmla="*/ 22 h 27"/>
                <a:gd name="T4" fmla="*/ 18 w 35"/>
                <a:gd name="T5" fmla="*/ 26 h 27"/>
                <a:gd name="T6" fmla="*/ 21 w 35"/>
                <a:gd name="T7" fmla="*/ 26 h 27"/>
                <a:gd name="T8" fmla="*/ 22 w 35"/>
                <a:gd name="T9" fmla="*/ 25 h 27"/>
                <a:gd name="T10" fmla="*/ 23 w 35"/>
                <a:gd name="T11" fmla="*/ 24 h 27"/>
                <a:gd name="T12" fmla="*/ 25 w 35"/>
                <a:gd name="T13" fmla="*/ 22 h 27"/>
                <a:gd name="T14" fmla="*/ 25 w 35"/>
                <a:gd name="T15" fmla="*/ 24 h 27"/>
                <a:gd name="T16" fmla="*/ 27 w 35"/>
                <a:gd name="T17" fmla="*/ 24 h 27"/>
                <a:gd name="T18" fmla="*/ 35 w 35"/>
                <a:gd name="T19" fmla="*/ 18 h 27"/>
                <a:gd name="T20" fmla="*/ 33 w 35"/>
                <a:gd name="T21" fmla="*/ 18 h 27"/>
                <a:gd name="T22" fmla="*/ 30 w 35"/>
                <a:gd name="T23" fmla="*/ 18 h 27"/>
                <a:gd name="T24" fmla="*/ 25 w 35"/>
                <a:gd name="T25" fmla="*/ 16 h 27"/>
                <a:gd name="T26" fmla="*/ 24 w 35"/>
                <a:gd name="T27" fmla="*/ 12 h 27"/>
                <a:gd name="T28" fmla="*/ 23 w 35"/>
                <a:gd name="T29" fmla="*/ 6 h 27"/>
                <a:gd name="T30" fmla="*/ 22 w 35"/>
                <a:gd name="T31" fmla="*/ 8 h 27"/>
                <a:gd name="T32" fmla="*/ 21 w 35"/>
                <a:gd name="T33" fmla="*/ 10 h 27"/>
                <a:gd name="T34" fmla="*/ 17 w 35"/>
                <a:gd name="T35" fmla="*/ 14 h 27"/>
                <a:gd name="T36" fmla="*/ 15 w 35"/>
                <a:gd name="T37" fmla="*/ 14 h 27"/>
                <a:gd name="T38" fmla="*/ 13 w 35"/>
                <a:gd name="T39" fmla="*/ 10 h 27"/>
                <a:gd name="T40" fmla="*/ 12 w 35"/>
                <a:gd name="T41" fmla="*/ 12 h 27"/>
                <a:gd name="T42" fmla="*/ 11 w 35"/>
                <a:gd name="T43" fmla="*/ 9 h 27"/>
                <a:gd name="T44" fmla="*/ 9 w 35"/>
                <a:gd name="T45" fmla="*/ 10 h 27"/>
                <a:gd name="T46" fmla="*/ 6 w 35"/>
                <a:gd name="T47" fmla="*/ 9 h 27"/>
                <a:gd name="T48" fmla="*/ 5 w 35"/>
                <a:gd name="T49" fmla="*/ 7 h 27"/>
                <a:gd name="T50" fmla="*/ 1 w 35"/>
                <a:gd name="T51" fmla="*/ 8 h 27"/>
                <a:gd name="T52" fmla="*/ 1 w 35"/>
                <a:gd name="T53" fmla="*/ 6 h 27"/>
                <a:gd name="T54" fmla="*/ 4 w 35"/>
                <a:gd name="T55" fmla="*/ 0 h 27"/>
                <a:gd name="T56" fmla="*/ 1 w 35"/>
                <a:gd name="T57" fmla="*/ 2 h 27"/>
                <a:gd name="T58" fmla="*/ 0 w 35"/>
                <a:gd name="T59" fmla="*/ 7 h 27"/>
                <a:gd name="T60" fmla="*/ 3 w 35"/>
                <a:gd name="T61" fmla="*/ 12 h 27"/>
                <a:gd name="T62" fmla="*/ 4 w 35"/>
                <a:gd name="T63" fmla="*/ 9 h 27"/>
                <a:gd name="T64" fmla="*/ 5 w 35"/>
                <a:gd name="T65" fmla="*/ 12 h 27"/>
                <a:gd name="T66" fmla="*/ 5 w 35"/>
                <a:gd name="T67" fmla="*/ 15 h 27"/>
                <a:gd name="T68" fmla="*/ 9 w 35"/>
                <a:gd name="T69" fmla="*/ 19 h 27"/>
                <a:gd name="T70" fmla="*/ 9 w 35"/>
                <a:gd name="T71" fmla="*/ 22 h 27"/>
                <a:gd name="T72" fmla="*/ 13 w 35"/>
                <a:gd name="T73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" h="27">
                  <a:moveTo>
                    <a:pt x="16" y="27"/>
                  </a:moveTo>
                  <a:lnTo>
                    <a:pt x="17" y="26"/>
                  </a:lnTo>
                  <a:lnTo>
                    <a:pt x="17" y="22"/>
                  </a:lnTo>
                  <a:lnTo>
                    <a:pt x="18" y="22"/>
                  </a:lnTo>
                  <a:lnTo>
                    <a:pt x="18" y="25"/>
                  </a:lnTo>
                  <a:lnTo>
                    <a:pt x="18" y="26"/>
                  </a:lnTo>
                  <a:lnTo>
                    <a:pt x="19" y="26"/>
                  </a:lnTo>
                  <a:lnTo>
                    <a:pt x="21" y="26"/>
                  </a:lnTo>
                  <a:lnTo>
                    <a:pt x="22" y="26"/>
                  </a:lnTo>
                  <a:lnTo>
                    <a:pt x="22" y="25"/>
                  </a:lnTo>
                  <a:lnTo>
                    <a:pt x="23" y="25"/>
                  </a:lnTo>
                  <a:lnTo>
                    <a:pt x="23" y="24"/>
                  </a:lnTo>
                  <a:lnTo>
                    <a:pt x="24" y="24"/>
                  </a:lnTo>
                  <a:lnTo>
                    <a:pt x="25" y="22"/>
                  </a:lnTo>
                  <a:lnTo>
                    <a:pt x="27" y="22"/>
                  </a:lnTo>
                  <a:lnTo>
                    <a:pt x="25" y="24"/>
                  </a:lnTo>
                  <a:lnTo>
                    <a:pt x="25" y="25"/>
                  </a:lnTo>
                  <a:lnTo>
                    <a:pt x="27" y="24"/>
                  </a:lnTo>
                  <a:lnTo>
                    <a:pt x="29" y="21"/>
                  </a:lnTo>
                  <a:lnTo>
                    <a:pt x="35" y="18"/>
                  </a:lnTo>
                  <a:lnTo>
                    <a:pt x="34" y="18"/>
                  </a:lnTo>
                  <a:lnTo>
                    <a:pt x="33" y="18"/>
                  </a:lnTo>
                  <a:lnTo>
                    <a:pt x="31" y="18"/>
                  </a:lnTo>
                  <a:lnTo>
                    <a:pt x="30" y="18"/>
                  </a:lnTo>
                  <a:lnTo>
                    <a:pt x="28" y="18"/>
                  </a:lnTo>
                  <a:lnTo>
                    <a:pt x="25" y="16"/>
                  </a:lnTo>
                  <a:lnTo>
                    <a:pt x="24" y="13"/>
                  </a:lnTo>
                  <a:lnTo>
                    <a:pt x="24" y="12"/>
                  </a:lnTo>
                  <a:lnTo>
                    <a:pt x="23" y="10"/>
                  </a:lnTo>
                  <a:lnTo>
                    <a:pt x="23" y="6"/>
                  </a:lnTo>
                  <a:lnTo>
                    <a:pt x="22" y="6"/>
                  </a:lnTo>
                  <a:lnTo>
                    <a:pt x="22" y="8"/>
                  </a:lnTo>
                  <a:lnTo>
                    <a:pt x="21" y="8"/>
                  </a:lnTo>
                  <a:lnTo>
                    <a:pt x="21" y="10"/>
                  </a:lnTo>
                  <a:lnTo>
                    <a:pt x="19" y="12"/>
                  </a:lnTo>
                  <a:lnTo>
                    <a:pt x="17" y="14"/>
                  </a:lnTo>
                  <a:lnTo>
                    <a:pt x="16" y="14"/>
                  </a:lnTo>
                  <a:lnTo>
                    <a:pt x="15" y="14"/>
                  </a:lnTo>
                  <a:lnTo>
                    <a:pt x="15" y="13"/>
                  </a:lnTo>
                  <a:lnTo>
                    <a:pt x="13" y="10"/>
                  </a:lnTo>
                  <a:lnTo>
                    <a:pt x="12" y="9"/>
                  </a:lnTo>
                  <a:lnTo>
                    <a:pt x="12" y="12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0" y="9"/>
                  </a:lnTo>
                  <a:lnTo>
                    <a:pt x="9" y="10"/>
                  </a:lnTo>
                  <a:lnTo>
                    <a:pt x="9" y="9"/>
                  </a:lnTo>
                  <a:lnTo>
                    <a:pt x="6" y="9"/>
                  </a:lnTo>
                  <a:lnTo>
                    <a:pt x="6" y="7"/>
                  </a:lnTo>
                  <a:lnTo>
                    <a:pt x="5" y="7"/>
                  </a:lnTo>
                  <a:lnTo>
                    <a:pt x="4" y="7"/>
                  </a:lnTo>
                  <a:lnTo>
                    <a:pt x="1" y="8"/>
                  </a:lnTo>
                  <a:lnTo>
                    <a:pt x="1" y="7"/>
                  </a:lnTo>
                  <a:lnTo>
                    <a:pt x="1" y="6"/>
                  </a:lnTo>
                  <a:lnTo>
                    <a:pt x="3" y="3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12"/>
                  </a:lnTo>
                  <a:lnTo>
                    <a:pt x="4" y="12"/>
                  </a:lnTo>
                  <a:lnTo>
                    <a:pt x="4" y="9"/>
                  </a:lnTo>
                  <a:lnTo>
                    <a:pt x="5" y="9"/>
                  </a:lnTo>
                  <a:lnTo>
                    <a:pt x="5" y="12"/>
                  </a:lnTo>
                  <a:lnTo>
                    <a:pt x="5" y="14"/>
                  </a:lnTo>
                  <a:lnTo>
                    <a:pt x="5" y="15"/>
                  </a:lnTo>
                  <a:lnTo>
                    <a:pt x="7" y="18"/>
                  </a:lnTo>
                  <a:lnTo>
                    <a:pt x="9" y="19"/>
                  </a:lnTo>
                  <a:lnTo>
                    <a:pt x="9" y="21"/>
                  </a:lnTo>
                  <a:lnTo>
                    <a:pt x="9" y="22"/>
                  </a:lnTo>
                  <a:lnTo>
                    <a:pt x="12" y="25"/>
                  </a:lnTo>
                  <a:lnTo>
                    <a:pt x="13" y="26"/>
                  </a:lnTo>
                  <a:lnTo>
                    <a:pt x="16" y="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03" name="Freeform 2481">
              <a:extLst>
                <a:ext uri="{FF2B5EF4-FFF2-40B4-BE49-F238E27FC236}">
                  <a16:creationId xmlns:a16="http://schemas.microsoft.com/office/drawing/2014/main" id="{906848EA-10B1-C12F-3231-F8055724D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1114" y="1835151"/>
              <a:ext cx="22225" cy="34925"/>
            </a:xfrm>
            <a:custGeom>
              <a:avLst/>
              <a:gdLst>
                <a:gd name="T0" fmla="*/ 0 w 14"/>
                <a:gd name="T1" fmla="*/ 22 h 22"/>
                <a:gd name="T2" fmla="*/ 6 w 14"/>
                <a:gd name="T3" fmla="*/ 13 h 22"/>
                <a:gd name="T4" fmla="*/ 7 w 14"/>
                <a:gd name="T5" fmla="*/ 11 h 22"/>
                <a:gd name="T6" fmla="*/ 14 w 14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6" y="13"/>
                  </a:lnTo>
                  <a:lnTo>
                    <a:pt x="7" y="11"/>
                  </a:lnTo>
                  <a:lnTo>
                    <a:pt x="14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04" name="Line 2482">
              <a:extLst>
                <a:ext uri="{FF2B5EF4-FFF2-40B4-BE49-F238E27FC236}">
                  <a16:creationId xmlns:a16="http://schemas.microsoft.com/office/drawing/2014/main" id="{F31E796F-63FF-7A91-A693-6B0F736A97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1114" y="1870076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05" name="Freeform 2483">
              <a:extLst>
                <a:ext uri="{FF2B5EF4-FFF2-40B4-BE49-F238E27FC236}">
                  <a16:creationId xmlns:a16="http://schemas.microsoft.com/office/drawing/2014/main" id="{1BF512CA-634E-09A6-A95A-71FE0933F2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3576" y="1924051"/>
              <a:ext cx="9525" cy="6350"/>
            </a:xfrm>
            <a:custGeom>
              <a:avLst/>
              <a:gdLst>
                <a:gd name="T0" fmla="*/ 1 w 6"/>
                <a:gd name="T1" fmla="*/ 4 h 4"/>
                <a:gd name="T2" fmla="*/ 6 w 6"/>
                <a:gd name="T3" fmla="*/ 2 h 4"/>
                <a:gd name="T4" fmla="*/ 4 w 6"/>
                <a:gd name="T5" fmla="*/ 0 h 4"/>
                <a:gd name="T6" fmla="*/ 0 w 6"/>
                <a:gd name="T7" fmla="*/ 3 h 4"/>
                <a:gd name="T8" fmla="*/ 1 w 6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4">
                  <a:moveTo>
                    <a:pt x="1" y="4"/>
                  </a:moveTo>
                  <a:lnTo>
                    <a:pt x="6" y="2"/>
                  </a:lnTo>
                  <a:lnTo>
                    <a:pt x="4" y="0"/>
                  </a:lnTo>
                  <a:lnTo>
                    <a:pt x="0" y="3"/>
                  </a:lnTo>
                  <a:lnTo>
                    <a:pt x="1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06" name="Freeform 2484">
              <a:extLst>
                <a:ext uri="{FF2B5EF4-FFF2-40B4-BE49-F238E27FC236}">
                  <a16:creationId xmlns:a16="http://schemas.microsoft.com/office/drawing/2014/main" id="{628BF2C8-33A8-A719-F3F5-FBF759153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5626" y="1939926"/>
              <a:ext cx="4763" cy="3175"/>
            </a:xfrm>
            <a:custGeom>
              <a:avLst/>
              <a:gdLst>
                <a:gd name="T0" fmla="*/ 0 w 3"/>
                <a:gd name="T1" fmla="*/ 2 h 2"/>
                <a:gd name="T2" fmla="*/ 3 w 3"/>
                <a:gd name="T3" fmla="*/ 1 h 2"/>
                <a:gd name="T4" fmla="*/ 3 w 3"/>
                <a:gd name="T5" fmla="*/ 0 h 2"/>
                <a:gd name="T6" fmla="*/ 1 w 3"/>
                <a:gd name="T7" fmla="*/ 1 h 2"/>
                <a:gd name="T8" fmla="*/ 0 w 3"/>
                <a:gd name="T9" fmla="*/ 1 h 2"/>
                <a:gd name="T10" fmla="*/ 0 w 3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2">
                  <a:moveTo>
                    <a:pt x="0" y="2"/>
                  </a:moveTo>
                  <a:lnTo>
                    <a:pt x="3" y="1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07" name="Freeform 2485">
              <a:extLst>
                <a:ext uri="{FF2B5EF4-FFF2-40B4-BE49-F238E27FC236}">
                  <a16:creationId xmlns:a16="http://schemas.microsoft.com/office/drawing/2014/main" id="{7534B9EA-706A-4564-8EF8-AE40724EC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2626" y="1922463"/>
              <a:ext cx="9525" cy="7938"/>
            </a:xfrm>
            <a:custGeom>
              <a:avLst/>
              <a:gdLst>
                <a:gd name="T0" fmla="*/ 2 w 6"/>
                <a:gd name="T1" fmla="*/ 5 h 5"/>
                <a:gd name="T2" fmla="*/ 3 w 6"/>
                <a:gd name="T3" fmla="*/ 4 h 5"/>
                <a:gd name="T4" fmla="*/ 3 w 6"/>
                <a:gd name="T5" fmla="*/ 3 h 5"/>
                <a:gd name="T6" fmla="*/ 3 w 6"/>
                <a:gd name="T7" fmla="*/ 3 h 5"/>
                <a:gd name="T8" fmla="*/ 4 w 6"/>
                <a:gd name="T9" fmla="*/ 3 h 5"/>
                <a:gd name="T10" fmla="*/ 6 w 6"/>
                <a:gd name="T11" fmla="*/ 4 h 5"/>
                <a:gd name="T12" fmla="*/ 6 w 6"/>
                <a:gd name="T13" fmla="*/ 3 h 5"/>
                <a:gd name="T14" fmla="*/ 4 w 6"/>
                <a:gd name="T15" fmla="*/ 3 h 5"/>
                <a:gd name="T16" fmla="*/ 3 w 6"/>
                <a:gd name="T17" fmla="*/ 0 h 5"/>
                <a:gd name="T18" fmla="*/ 2 w 6"/>
                <a:gd name="T19" fmla="*/ 0 h 5"/>
                <a:gd name="T20" fmla="*/ 1 w 6"/>
                <a:gd name="T21" fmla="*/ 3 h 5"/>
                <a:gd name="T22" fmla="*/ 0 w 6"/>
                <a:gd name="T23" fmla="*/ 4 h 5"/>
                <a:gd name="T24" fmla="*/ 1 w 6"/>
                <a:gd name="T25" fmla="*/ 4 h 5"/>
                <a:gd name="T26" fmla="*/ 2 w 6"/>
                <a:gd name="T2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" h="5">
                  <a:moveTo>
                    <a:pt x="2" y="5"/>
                  </a:moveTo>
                  <a:lnTo>
                    <a:pt x="3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6" y="4"/>
                  </a:lnTo>
                  <a:lnTo>
                    <a:pt x="6" y="3"/>
                  </a:lnTo>
                  <a:lnTo>
                    <a:pt x="4" y="3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3"/>
                  </a:lnTo>
                  <a:lnTo>
                    <a:pt x="0" y="4"/>
                  </a:lnTo>
                  <a:lnTo>
                    <a:pt x="1" y="4"/>
                  </a:lnTo>
                  <a:lnTo>
                    <a:pt x="2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08" name="Freeform 2486">
              <a:extLst>
                <a:ext uri="{FF2B5EF4-FFF2-40B4-BE49-F238E27FC236}">
                  <a16:creationId xmlns:a16="http://schemas.microsoft.com/office/drawing/2014/main" id="{AE963FC4-4F04-1AB2-D0B3-0B688CE44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5639" y="1892301"/>
              <a:ext cx="28575" cy="39688"/>
            </a:xfrm>
            <a:custGeom>
              <a:avLst/>
              <a:gdLst>
                <a:gd name="T0" fmla="*/ 15 w 18"/>
                <a:gd name="T1" fmla="*/ 25 h 25"/>
                <a:gd name="T2" fmla="*/ 15 w 18"/>
                <a:gd name="T3" fmla="*/ 23 h 25"/>
                <a:gd name="T4" fmla="*/ 18 w 18"/>
                <a:gd name="T5" fmla="*/ 20 h 25"/>
                <a:gd name="T6" fmla="*/ 18 w 18"/>
                <a:gd name="T7" fmla="*/ 18 h 25"/>
                <a:gd name="T8" fmla="*/ 15 w 18"/>
                <a:gd name="T9" fmla="*/ 13 h 25"/>
                <a:gd name="T10" fmla="*/ 15 w 18"/>
                <a:gd name="T11" fmla="*/ 11 h 25"/>
                <a:gd name="T12" fmla="*/ 14 w 18"/>
                <a:gd name="T13" fmla="*/ 11 h 25"/>
                <a:gd name="T14" fmla="*/ 13 w 18"/>
                <a:gd name="T15" fmla="*/ 12 h 25"/>
                <a:gd name="T16" fmla="*/ 12 w 18"/>
                <a:gd name="T17" fmla="*/ 13 h 25"/>
                <a:gd name="T18" fmla="*/ 12 w 18"/>
                <a:gd name="T19" fmla="*/ 14 h 25"/>
                <a:gd name="T20" fmla="*/ 9 w 18"/>
                <a:gd name="T21" fmla="*/ 17 h 25"/>
                <a:gd name="T22" fmla="*/ 7 w 18"/>
                <a:gd name="T23" fmla="*/ 19 h 25"/>
                <a:gd name="T24" fmla="*/ 6 w 18"/>
                <a:gd name="T25" fmla="*/ 19 h 25"/>
                <a:gd name="T26" fmla="*/ 2 w 18"/>
                <a:gd name="T27" fmla="*/ 20 h 25"/>
                <a:gd name="T28" fmla="*/ 2 w 18"/>
                <a:gd name="T29" fmla="*/ 20 h 25"/>
                <a:gd name="T30" fmla="*/ 2 w 18"/>
                <a:gd name="T31" fmla="*/ 19 h 25"/>
                <a:gd name="T32" fmla="*/ 2 w 18"/>
                <a:gd name="T33" fmla="*/ 19 h 25"/>
                <a:gd name="T34" fmla="*/ 3 w 18"/>
                <a:gd name="T35" fmla="*/ 19 h 25"/>
                <a:gd name="T36" fmla="*/ 5 w 18"/>
                <a:gd name="T37" fmla="*/ 19 h 25"/>
                <a:gd name="T38" fmla="*/ 7 w 18"/>
                <a:gd name="T39" fmla="*/ 18 h 25"/>
                <a:gd name="T40" fmla="*/ 8 w 18"/>
                <a:gd name="T41" fmla="*/ 17 h 25"/>
                <a:gd name="T42" fmla="*/ 9 w 18"/>
                <a:gd name="T43" fmla="*/ 16 h 25"/>
                <a:gd name="T44" fmla="*/ 11 w 18"/>
                <a:gd name="T45" fmla="*/ 13 h 25"/>
                <a:gd name="T46" fmla="*/ 12 w 18"/>
                <a:gd name="T47" fmla="*/ 12 h 25"/>
                <a:gd name="T48" fmla="*/ 13 w 18"/>
                <a:gd name="T49" fmla="*/ 11 h 25"/>
                <a:gd name="T50" fmla="*/ 15 w 18"/>
                <a:gd name="T51" fmla="*/ 10 h 25"/>
                <a:gd name="T52" fmla="*/ 14 w 18"/>
                <a:gd name="T53" fmla="*/ 5 h 25"/>
                <a:gd name="T54" fmla="*/ 13 w 18"/>
                <a:gd name="T55" fmla="*/ 0 h 25"/>
                <a:gd name="T56" fmla="*/ 12 w 18"/>
                <a:gd name="T57" fmla="*/ 0 h 25"/>
                <a:gd name="T58" fmla="*/ 9 w 18"/>
                <a:gd name="T59" fmla="*/ 2 h 25"/>
                <a:gd name="T60" fmla="*/ 6 w 18"/>
                <a:gd name="T61" fmla="*/ 6 h 25"/>
                <a:gd name="T62" fmla="*/ 11 w 18"/>
                <a:gd name="T63" fmla="*/ 11 h 25"/>
                <a:gd name="T64" fmla="*/ 5 w 18"/>
                <a:gd name="T65" fmla="*/ 6 h 25"/>
                <a:gd name="T66" fmla="*/ 5 w 18"/>
                <a:gd name="T67" fmla="*/ 7 h 25"/>
                <a:gd name="T68" fmla="*/ 3 w 18"/>
                <a:gd name="T69" fmla="*/ 8 h 25"/>
                <a:gd name="T70" fmla="*/ 3 w 18"/>
                <a:gd name="T71" fmla="*/ 10 h 25"/>
                <a:gd name="T72" fmla="*/ 9 w 18"/>
                <a:gd name="T73" fmla="*/ 12 h 25"/>
                <a:gd name="T74" fmla="*/ 9 w 18"/>
                <a:gd name="T75" fmla="*/ 13 h 25"/>
                <a:gd name="T76" fmla="*/ 3 w 18"/>
                <a:gd name="T77" fmla="*/ 11 h 25"/>
                <a:gd name="T78" fmla="*/ 2 w 18"/>
                <a:gd name="T79" fmla="*/ 11 h 25"/>
                <a:gd name="T80" fmla="*/ 2 w 18"/>
                <a:gd name="T81" fmla="*/ 12 h 25"/>
                <a:gd name="T82" fmla="*/ 2 w 18"/>
                <a:gd name="T83" fmla="*/ 13 h 25"/>
                <a:gd name="T84" fmla="*/ 7 w 18"/>
                <a:gd name="T85" fmla="*/ 16 h 25"/>
                <a:gd name="T86" fmla="*/ 6 w 18"/>
                <a:gd name="T87" fmla="*/ 16 h 25"/>
                <a:gd name="T88" fmla="*/ 2 w 18"/>
                <a:gd name="T89" fmla="*/ 14 h 25"/>
                <a:gd name="T90" fmla="*/ 2 w 18"/>
                <a:gd name="T91" fmla="*/ 16 h 25"/>
                <a:gd name="T92" fmla="*/ 0 w 18"/>
                <a:gd name="T93" fmla="*/ 18 h 25"/>
                <a:gd name="T94" fmla="*/ 0 w 18"/>
                <a:gd name="T95" fmla="*/ 19 h 25"/>
                <a:gd name="T96" fmla="*/ 1 w 18"/>
                <a:gd name="T97" fmla="*/ 20 h 25"/>
                <a:gd name="T98" fmla="*/ 5 w 18"/>
                <a:gd name="T99" fmla="*/ 23 h 25"/>
                <a:gd name="T100" fmla="*/ 11 w 18"/>
                <a:gd name="T101" fmla="*/ 19 h 25"/>
                <a:gd name="T102" fmla="*/ 12 w 18"/>
                <a:gd name="T103" fmla="*/ 22 h 25"/>
                <a:gd name="T104" fmla="*/ 14 w 18"/>
                <a:gd name="T105" fmla="*/ 25 h 25"/>
                <a:gd name="T106" fmla="*/ 15 w 18"/>
                <a:gd name="T10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8" h="25">
                  <a:moveTo>
                    <a:pt x="15" y="25"/>
                  </a:moveTo>
                  <a:lnTo>
                    <a:pt x="15" y="23"/>
                  </a:lnTo>
                  <a:lnTo>
                    <a:pt x="18" y="20"/>
                  </a:lnTo>
                  <a:lnTo>
                    <a:pt x="18" y="18"/>
                  </a:lnTo>
                  <a:lnTo>
                    <a:pt x="15" y="13"/>
                  </a:lnTo>
                  <a:lnTo>
                    <a:pt x="15" y="11"/>
                  </a:lnTo>
                  <a:lnTo>
                    <a:pt x="14" y="11"/>
                  </a:lnTo>
                  <a:lnTo>
                    <a:pt x="13" y="12"/>
                  </a:lnTo>
                  <a:lnTo>
                    <a:pt x="12" y="13"/>
                  </a:lnTo>
                  <a:lnTo>
                    <a:pt x="12" y="14"/>
                  </a:lnTo>
                  <a:lnTo>
                    <a:pt x="9" y="17"/>
                  </a:lnTo>
                  <a:lnTo>
                    <a:pt x="7" y="19"/>
                  </a:lnTo>
                  <a:lnTo>
                    <a:pt x="6" y="19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3" y="19"/>
                  </a:lnTo>
                  <a:lnTo>
                    <a:pt x="5" y="19"/>
                  </a:lnTo>
                  <a:lnTo>
                    <a:pt x="7" y="18"/>
                  </a:lnTo>
                  <a:lnTo>
                    <a:pt x="8" y="17"/>
                  </a:lnTo>
                  <a:lnTo>
                    <a:pt x="9" y="16"/>
                  </a:lnTo>
                  <a:lnTo>
                    <a:pt x="11" y="13"/>
                  </a:lnTo>
                  <a:lnTo>
                    <a:pt x="12" y="12"/>
                  </a:lnTo>
                  <a:lnTo>
                    <a:pt x="13" y="11"/>
                  </a:lnTo>
                  <a:lnTo>
                    <a:pt x="15" y="10"/>
                  </a:lnTo>
                  <a:lnTo>
                    <a:pt x="14" y="5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9" y="2"/>
                  </a:lnTo>
                  <a:lnTo>
                    <a:pt x="6" y="6"/>
                  </a:lnTo>
                  <a:lnTo>
                    <a:pt x="11" y="11"/>
                  </a:lnTo>
                  <a:lnTo>
                    <a:pt x="5" y="6"/>
                  </a:lnTo>
                  <a:lnTo>
                    <a:pt x="5" y="7"/>
                  </a:lnTo>
                  <a:lnTo>
                    <a:pt x="3" y="8"/>
                  </a:lnTo>
                  <a:lnTo>
                    <a:pt x="3" y="10"/>
                  </a:lnTo>
                  <a:lnTo>
                    <a:pt x="9" y="12"/>
                  </a:lnTo>
                  <a:lnTo>
                    <a:pt x="9" y="13"/>
                  </a:lnTo>
                  <a:lnTo>
                    <a:pt x="3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2" y="13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1" y="20"/>
                  </a:lnTo>
                  <a:lnTo>
                    <a:pt x="5" y="23"/>
                  </a:lnTo>
                  <a:lnTo>
                    <a:pt x="11" y="19"/>
                  </a:lnTo>
                  <a:lnTo>
                    <a:pt x="12" y="22"/>
                  </a:lnTo>
                  <a:lnTo>
                    <a:pt x="14" y="25"/>
                  </a:lnTo>
                  <a:lnTo>
                    <a:pt x="15" y="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09" name="Freeform 2487">
              <a:extLst>
                <a:ext uri="{FF2B5EF4-FFF2-40B4-BE49-F238E27FC236}">
                  <a16:creationId xmlns:a16="http://schemas.microsoft.com/office/drawing/2014/main" id="{3AC9DC57-D149-AAE0-C472-9FB297E5D5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1414" y="1862138"/>
              <a:ext cx="20638" cy="26988"/>
            </a:xfrm>
            <a:custGeom>
              <a:avLst/>
              <a:gdLst>
                <a:gd name="T0" fmla="*/ 0 w 13"/>
                <a:gd name="T1" fmla="*/ 17 h 17"/>
                <a:gd name="T2" fmla="*/ 0 w 13"/>
                <a:gd name="T3" fmla="*/ 15 h 17"/>
                <a:gd name="T4" fmla="*/ 0 w 13"/>
                <a:gd name="T5" fmla="*/ 14 h 17"/>
                <a:gd name="T6" fmla="*/ 0 w 13"/>
                <a:gd name="T7" fmla="*/ 13 h 17"/>
                <a:gd name="T8" fmla="*/ 0 w 13"/>
                <a:gd name="T9" fmla="*/ 12 h 17"/>
                <a:gd name="T10" fmla="*/ 1 w 13"/>
                <a:gd name="T11" fmla="*/ 12 h 17"/>
                <a:gd name="T12" fmla="*/ 3 w 13"/>
                <a:gd name="T13" fmla="*/ 12 h 17"/>
                <a:gd name="T14" fmla="*/ 3 w 13"/>
                <a:gd name="T15" fmla="*/ 12 h 17"/>
                <a:gd name="T16" fmla="*/ 3 w 13"/>
                <a:gd name="T17" fmla="*/ 11 h 17"/>
                <a:gd name="T18" fmla="*/ 3 w 13"/>
                <a:gd name="T19" fmla="*/ 9 h 17"/>
                <a:gd name="T20" fmla="*/ 3 w 13"/>
                <a:gd name="T21" fmla="*/ 8 h 17"/>
                <a:gd name="T22" fmla="*/ 4 w 13"/>
                <a:gd name="T23" fmla="*/ 7 h 17"/>
                <a:gd name="T24" fmla="*/ 5 w 13"/>
                <a:gd name="T25" fmla="*/ 7 h 17"/>
                <a:gd name="T26" fmla="*/ 6 w 13"/>
                <a:gd name="T27" fmla="*/ 6 h 17"/>
                <a:gd name="T28" fmla="*/ 9 w 13"/>
                <a:gd name="T29" fmla="*/ 6 h 17"/>
                <a:gd name="T30" fmla="*/ 10 w 13"/>
                <a:gd name="T31" fmla="*/ 5 h 17"/>
                <a:gd name="T32" fmla="*/ 10 w 13"/>
                <a:gd name="T33" fmla="*/ 3 h 17"/>
                <a:gd name="T34" fmla="*/ 10 w 13"/>
                <a:gd name="T35" fmla="*/ 2 h 17"/>
                <a:gd name="T36" fmla="*/ 10 w 13"/>
                <a:gd name="T37" fmla="*/ 1 h 17"/>
                <a:gd name="T38" fmla="*/ 10 w 13"/>
                <a:gd name="T39" fmla="*/ 0 h 17"/>
                <a:gd name="T40" fmla="*/ 11 w 13"/>
                <a:gd name="T41" fmla="*/ 0 h 17"/>
                <a:gd name="T42" fmla="*/ 11 w 13"/>
                <a:gd name="T43" fmla="*/ 1 h 17"/>
                <a:gd name="T44" fmla="*/ 12 w 13"/>
                <a:gd name="T45" fmla="*/ 1 h 17"/>
                <a:gd name="T46" fmla="*/ 12 w 13"/>
                <a:gd name="T47" fmla="*/ 2 h 17"/>
                <a:gd name="T48" fmla="*/ 13 w 13"/>
                <a:gd name="T49" fmla="*/ 2 h 17"/>
                <a:gd name="T50" fmla="*/ 13 w 13"/>
                <a:gd name="T51" fmla="*/ 2 h 17"/>
                <a:gd name="T52" fmla="*/ 13 w 13"/>
                <a:gd name="T53" fmla="*/ 3 h 17"/>
                <a:gd name="T54" fmla="*/ 13 w 13"/>
                <a:gd name="T55" fmla="*/ 5 h 17"/>
                <a:gd name="T56" fmla="*/ 12 w 13"/>
                <a:gd name="T57" fmla="*/ 6 h 17"/>
                <a:gd name="T58" fmla="*/ 11 w 13"/>
                <a:gd name="T59" fmla="*/ 7 h 17"/>
                <a:gd name="T60" fmla="*/ 10 w 13"/>
                <a:gd name="T61" fmla="*/ 8 h 17"/>
                <a:gd name="T62" fmla="*/ 9 w 13"/>
                <a:gd name="T63" fmla="*/ 9 h 17"/>
                <a:gd name="T64" fmla="*/ 7 w 13"/>
                <a:gd name="T65" fmla="*/ 12 h 17"/>
                <a:gd name="T66" fmla="*/ 5 w 13"/>
                <a:gd name="T67" fmla="*/ 12 h 17"/>
                <a:gd name="T68" fmla="*/ 4 w 13"/>
                <a:gd name="T69" fmla="*/ 13 h 17"/>
                <a:gd name="T70" fmla="*/ 4 w 13"/>
                <a:gd name="T71" fmla="*/ 14 h 17"/>
                <a:gd name="T72" fmla="*/ 4 w 13"/>
                <a:gd name="T73" fmla="*/ 15 h 17"/>
                <a:gd name="T74" fmla="*/ 3 w 13"/>
                <a:gd name="T75" fmla="*/ 15 h 17"/>
                <a:gd name="T76" fmla="*/ 1 w 13"/>
                <a:gd name="T77" fmla="*/ 17 h 17"/>
                <a:gd name="T78" fmla="*/ 0 w 13"/>
                <a:gd name="T7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" h="17">
                  <a:moveTo>
                    <a:pt x="0" y="17"/>
                  </a:moveTo>
                  <a:lnTo>
                    <a:pt x="0" y="15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1" y="12"/>
                  </a:lnTo>
                  <a:lnTo>
                    <a:pt x="3" y="12"/>
                  </a:lnTo>
                  <a:lnTo>
                    <a:pt x="3" y="12"/>
                  </a:lnTo>
                  <a:lnTo>
                    <a:pt x="3" y="11"/>
                  </a:lnTo>
                  <a:lnTo>
                    <a:pt x="3" y="9"/>
                  </a:lnTo>
                  <a:lnTo>
                    <a:pt x="3" y="8"/>
                  </a:lnTo>
                  <a:lnTo>
                    <a:pt x="4" y="7"/>
                  </a:lnTo>
                  <a:lnTo>
                    <a:pt x="5" y="7"/>
                  </a:lnTo>
                  <a:lnTo>
                    <a:pt x="6" y="6"/>
                  </a:lnTo>
                  <a:lnTo>
                    <a:pt x="9" y="6"/>
                  </a:lnTo>
                  <a:lnTo>
                    <a:pt x="10" y="5"/>
                  </a:lnTo>
                  <a:lnTo>
                    <a:pt x="10" y="3"/>
                  </a:lnTo>
                  <a:lnTo>
                    <a:pt x="10" y="2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3" y="3"/>
                  </a:lnTo>
                  <a:lnTo>
                    <a:pt x="13" y="5"/>
                  </a:lnTo>
                  <a:lnTo>
                    <a:pt x="12" y="6"/>
                  </a:lnTo>
                  <a:lnTo>
                    <a:pt x="11" y="7"/>
                  </a:lnTo>
                  <a:lnTo>
                    <a:pt x="10" y="8"/>
                  </a:lnTo>
                  <a:lnTo>
                    <a:pt x="9" y="9"/>
                  </a:lnTo>
                  <a:lnTo>
                    <a:pt x="7" y="12"/>
                  </a:lnTo>
                  <a:lnTo>
                    <a:pt x="5" y="12"/>
                  </a:lnTo>
                  <a:lnTo>
                    <a:pt x="4" y="13"/>
                  </a:lnTo>
                  <a:lnTo>
                    <a:pt x="4" y="14"/>
                  </a:lnTo>
                  <a:lnTo>
                    <a:pt x="4" y="15"/>
                  </a:lnTo>
                  <a:lnTo>
                    <a:pt x="3" y="15"/>
                  </a:lnTo>
                  <a:lnTo>
                    <a:pt x="1" y="17"/>
                  </a:lnTo>
                  <a:lnTo>
                    <a:pt x="0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10" name="Freeform 2488">
              <a:extLst>
                <a:ext uri="{FF2B5EF4-FFF2-40B4-BE49-F238E27FC236}">
                  <a16:creationId xmlns:a16="http://schemas.microsoft.com/office/drawing/2014/main" id="{2D1AAC4B-6FA5-794E-6FEE-EE98D563E6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926" y="1728788"/>
              <a:ext cx="206375" cy="220663"/>
            </a:xfrm>
            <a:custGeom>
              <a:avLst/>
              <a:gdLst>
                <a:gd name="T0" fmla="*/ 0 w 130"/>
                <a:gd name="T1" fmla="*/ 131 h 139"/>
                <a:gd name="T2" fmla="*/ 5 w 130"/>
                <a:gd name="T3" fmla="*/ 137 h 139"/>
                <a:gd name="T4" fmla="*/ 6 w 130"/>
                <a:gd name="T5" fmla="*/ 139 h 139"/>
                <a:gd name="T6" fmla="*/ 8 w 130"/>
                <a:gd name="T7" fmla="*/ 139 h 139"/>
                <a:gd name="T8" fmla="*/ 11 w 130"/>
                <a:gd name="T9" fmla="*/ 139 h 139"/>
                <a:gd name="T10" fmla="*/ 14 w 130"/>
                <a:gd name="T11" fmla="*/ 138 h 139"/>
                <a:gd name="T12" fmla="*/ 17 w 130"/>
                <a:gd name="T13" fmla="*/ 137 h 139"/>
                <a:gd name="T14" fmla="*/ 18 w 130"/>
                <a:gd name="T15" fmla="*/ 137 h 139"/>
                <a:gd name="T16" fmla="*/ 21 w 130"/>
                <a:gd name="T17" fmla="*/ 135 h 139"/>
                <a:gd name="T18" fmla="*/ 25 w 130"/>
                <a:gd name="T19" fmla="*/ 133 h 139"/>
                <a:gd name="T20" fmla="*/ 29 w 130"/>
                <a:gd name="T21" fmla="*/ 131 h 139"/>
                <a:gd name="T22" fmla="*/ 31 w 130"/>
                <a:gd name="T23" fmla="*/ 127 h 139"/>
                <a:gd name="T24" fmla="*/ 32 w 130"/>
                <a:gd name="T25" fmla="*/ 125 h 139"/>
                <a:gd name="T26" fmla="*/ 35 w 130"/>
                <a:gd name="T27" fmla="*/ 125 h 139"/>
                <a:gd name="T28" fmla="*/ 37 w 130"/>
                <a:gd name="T29" fmla="*/ 122 h 139"/>
                <a:gd name="T30" fmla="*/ 41 w 130"/>
                <a:gd name="T31" fmla="*/ 121 h 139"/>
                <a:gd name="T32" fmla="*/ 42 w 130"/>
                <a:gd name="T33" fmla="*/ 119 h 139"/>
                <a:gd name="T34" fmla="*/ 43 w 130"/>
                <a:gd name="T35" fmla="*/ 117 h 139"/>
                <a:gd name="T36" fmla="*/ 44 w 130"/>
                <a:gd name="T37" fmla="*/ 117 h 139"/>
                <a:gd name="T38" fmla="*/ 47 w 130"/>
                <a:gd name="T39" fmla="*/ 116 h 139"/>
                <a:gd name="T40" fmla="*/ 50 w 130"/>
                <a:gd name="T41" fmla="*/ 111 h 139"/>
                <a:gd name="T42" fmla="*/ 55 w 130"/>
                <a:gd name="T43" fmla="*/ 108 h 139"/>
                <a:gd name="T44" fmla="*/ 60 w 130"/>
                <a:gd name="T45" fmla="*/ 103 h 139"/>
                <a:gd name="T46" fmla="*/ 65 w 130"/>
                <a:gd name="T47" fmla="*/ 101 h 139"/>
                <a:gd name="T48" fmla="*/ 68 w 130"/>
                <a:gd name="T49" fmla="*/ 97 h 139"/>
                <a:gd name="T50" fmla="*/ 73 w 130"/>
                <a:gd name="T51" fmla="*/ 90 h 139"/>
                <a:gd name="T52" fmla="*/ 76 w 130"/>
                <a:gd name="T53" fmla="*/ 85 h 139"/>
                <a:gd name="T54" fmla="*/ 80 w 130"/>
                <a:gd name="T55" fmla="*/ 80 h 139"/>
                <a:gd name="T56" fmla="*/ 84 w 130"/>
                <a:gd name="T57" fmla="*/ 75 h 139"/>
                <a:gd name="T58" fmla="*/ 85 w 130"/>
                <a:gd name="T59" fmla="*/ 72 h 139"/>
                <a:gd name="T60" fmla="*/ 88 w 130"/>
                <a:gd name="T61" fmla="*/ 69 h 139"/>
                <a:gd name="T62" fmla="*/ 89 w 130"/>
                <a:gd name="T63" fmla="*/ 67 h 139"/>
                <a:gd name="T64" fmla="*/ 89 w 130"/>
                <a:gd name="T65" fmla="*/ 66 h 139"/>
                <a:gd name="T66" fmla="*/ 91 w 130"/>
                <a:gd name="T67" fmla="*/ 65 h 139"/>
                <a:gd name="T68" fmla="*/ 92 w 130"/>
                <a:gd name="T69" fmla="*/ 63 h 139"/>
                <a:gd name="T70" fmla="*/ 95 w 130"/>
                <a:gd name="T71" fmla="*/ 63 h 139"/>
                <a:gd name="T72" fmla="*/ 97 w 130"/>
                <a:gd name="T73" fmla="*/ 60 h 139"/>
                <a:gd name="T74" fmla="*/ 100 w 130"/>
                <a:gd name="T75" fmla="*/ 56 h 139"/>
                <a:gd name="T76" fmla="*/ 100 w 130"/>
                <a:gd name="T77" fmla="*/ 55 h 139"/>
                <a:gd name="T78" fmla="*/ 100 w 130"/>
                <a:gd name="T79" fmla="*/ 54 h 139"/>
                <a:gd name="T80" fmla="*/ 101 w 130"/>
                <a:gd name="T81" fmla="*/ 51 h 139"/>
                <a:gd name="T82" fmla="*/ 102 w 130"/>
                <a:gd name="T83" fmla="*/ 51 h 139"/>
                <a:gd name="T84" fmla="*/ 103 w 130"/>
                <a:gd name="T85" fmla="*/ 50 h 139"/>
                <a:gd name="T86" fmla="*/ 106 w 130"/>
                <a:gd name="T87" fmla="*/ 48 h 139"/>
                <a:gd name="T88" fmla="*/ 106 w 130"/>
                <a:gd name="T89" fmla="*/ 44 h 139"/>
                <a:gd name="T90" fmla="*/ 110 w 130"/>
                <a:gd name="T91" fmla="*/ 36 h 139"/>
                <a:gd name="T92" fmla="*/ 121 w 130"/>
                <a:gd name="T93" fmla="*/ 17 h 139"/>
                <a:gd name="T94" fmla="*/ 125 w 130"/>
                <a:gd name="T95" fmla="*/ 12 h 139"/>
                <a:gd name="T96" fmla="*/ 127 w 130"/>
                <a:gd name="T97" fmla="*/ 9 h 139"/>
                <a:gd name="T98" fmla="*/ 130 w 130"/>
                <a:gd name="T99" fmla="*/ 8 h 139"/>
                <a:gd name="T100" fmla="*/ 130 w 130"/>
                <a:gd name="T101" fmla="*/ 6 h 139"/>
                <a:gd name="T102" fmla="*/ 127 w 130"/>
                <a:gd name="T103" fmla="*/ 3 h 139"/>
                <a:gd name="T104" fmla="*/ 125 w 130"/>
                <a:gd name="T105" fmla="*/ 1 h 139"/>
                <a:gd name="T106" fmla="*/ 125 w 130"/>
                <a:gd name="T10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0" h="139">
                  <a:moveTo>
                    <a:pt x="0" y="131"/>
                  </a:moveTo>
                  <a:lnTo>
                    <a:pt x="5" y="137"/>
                  </a:lnTo>
                  <a:lnTo>
                    <a:pt x="6" y="139"/>
                  </a:lnTo>
                  <a:lnTo>
                    <a:pt x="8" y="139"/>
                  </a:lnTo>
                  <a:lnTo>
                    <a:pt x="11" y="139"/>
                  </a:lnTo>
                  <a:lnTo>
                    <a:pt x="14" y="138"/>
                  </a:lnTo>
                  <a:lnTo>
                    <a:pt x="17" y="137"/>
                  </a:lnTo>
                  <a:lnTo>
                    <a:pt x="18" y="137"/>
                  </a:lnTo>
                  <a:lnTo>
                    <a:pt x="21" y="135"/>
                  </a:lnTo>
                  <a:lnTo>
                    <a:pt x="25" y="133"/>
                  </a:lnTo>
                  <a:lnTo>
                    <a:pt x="29" y="131"/>
                  </a:lnTo>
                  <a:lnTo>
                    <a:pt x="31" y="127"/>
                  </a:lnTo>
                  <a:lnTo>
                    <a:pt x="32" y="125"/>
                  </a:lnTo>
                  <a:lnTo>
                    <a:pt x="35" y="125"/>
                  </a:lnTo>
                  <a:lnTo>
                    <a:pt x="37" y="122"/>
                  </a:lnTo>
                  <a:lnTo>
                    <a:pt x="41" y="121"/>
                  </a:lnTo>
                  <a:lnTo>
                    <a:pt x="42" y="119"/>
                  </a:lnTo>
                  <a:lnTo>
                    <a:pt x="43" y="117"/>
                  </a:lnTo>
                  <a:lnTo>
                    <a:pt x="44" y="117"/>
                  </a:lnTo>
                  <a:lnTo>
                    <a:pt x="47" y="116"/>
                  </a:lnTo>
                  <a:lnTo>
                    <a:pt x="50" y="111"/>
                  </a:lnTo>
                  <a:lnTo>
                    <a:pt x="55" y="108"/>
                  </a:lnTo>
                  <a:lnTo>
                    <a:pt x="60" y="103"/>
                  </a:lnTo>
                  <a:lnTo>
                    <a:pt x="65" y="101"/>
                  </a:lnTo>
                  <a:lnTo>
                    <a:pt x="68" y="97"/>
                  </a:lnTo>
                  <a:lnTo>
                    <a:pt x="73" y="90"/>
                  </a:lnTo>
                  <a:lnTo>
                    <a:pt x="76" y="85"/>
                  </a:lnTo>
                  <a:lnTo>
                    <a:pt x="80" y="80"/>
                  </a:lnTo>
                  <a:lnTo>
                    <a:pt x="84" y="75"/>
                  </a:lnTo>
                  <a:lnTo>
                    <a:pt x="85" y="72"/>
                  </a:lnTo>
                  <a:lnTo>
                    <a:pt x="88" y="69"/>
                  </a:lnTo>
                  <a:lnTo>
                    <a:pt x="89" y="67"/>
                  </a:lnTo>
                  <a:lnTo>
                    <a:pt x="89" y="66"/>
                  </a:lnTo>
                  <a:lnTo>
                    <a:pt x="91" y="65"/>
                  </a:lnTo>
                  <a:lnTo>
                    <a:pt x="92" y="63"/>
                  </a:lnTo>
                  <a:lnTo>
                    <a:pt x="95" y="63"/>
                  </a:lnTo>
                  <a:lnTo>
                    <a:pt x="97" y="60"/>
                  </a:lnTo>
                  <a:lnTo>
                    <a:pt x="100" y="56"/>
                  </a:lnTo>
                  <a:lnTo>
                    <a:pt x="100" y="55"/>
                  </a:lnTo>
                  <a:lnTo>
                    <a:pt x="100" y="54"/>
                  </a:lnTo>
                  <a:lnTo>
                    <a:pt x="101" y="51"/>
                  </a:lnTo>
                  <a:lnTo>
                    <a:pt x="102" y="51"/>
                  </a:lnTo>
                  <a:lnTo>
                    <a:pt x="103" y="50"/>
                  </a:lnTo>
                  <a:lnTo>
                    <a:pt x="106" y="48"/>
                  </a:lnTo>
                  <a:lnTo>
                    <a:pt x="106" y="44"/>
                  </a:lnTo>
                  <a:lnTo>
                    <a:pt x="110" y="36"/>
                  </a:lnTo>
                  <a:lnTo>
                    <a:pt x="121" y="17"/>
                  </a:lnTo>
                  <a:lnTo>
                    <a:pt x="125" y="12"/>
                  </a:lnTo>
                  <a:lnTo>
                    <a:pt x="127" y="9"/>
                  </a:lnTo>
                  <a:lnTo>
                    <a:pt x="130" y="8"/>
                  </a:lnTo>
                  <a:lnTo>
                    <a:pt x="130" y="6"/>
                  </a:lnTo>
                  <a:lnTo>
                    <a:pt x="127" y="3"/>
                  </a:lnTo>
                  <a:lnTo>
                    <a:pt x="125" y="1"/>
                  </a:lnTo>
                  <a:lnTo>
                    <a:pt x="125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11" name="Freeform 2489">
              <a:extLst>
                <a:ext uri="{FF2B5EF4-FFF2-40B4-BE49-F238E27FC236}">
                  <a16:creationId xmlns:a16="http://schemas.microsoft.com/office/drawing/2014/main" id="{B626A903-69BB-A660-72F3-05631FA56D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164" y="1938338"/>
              <a:ext cx="17463" cy="14288"/>
            </a:xfrm>
            <a:custGeom>
              <a:avLst/>
              <a:gdLst>
                <a:gd name="T0" fmla="*/ 11 w 11"/>
                <a:gd name="T1" fmla="*/ 9 h 9"/>
                <a:gd name="T2" fmla="*/ 9 w 11"/>
                <a:gd name="T3" fmla="*/ 8 h 9"/>
                <a:gd name="T4" fmla="*/ 8 w 11"/>
                <a:gd name="T5" fmla="*/ 7 h 9"/>
                <a:gd name="T6" fmla="*/ 0 w 11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9">
                  <a:moveTo>
                    <a:pt x="11" y="9"/>
                  </a:moveTo>
                  <a:lnTo>
                    <a:pt x="9" y="8"/>
                  </a:lnTo>
                  <a:lnTo>
                    <a:pt x="8" y="7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12" name="Freeform 2490">
              <a:extLst>
                <a:ext uri="{FF2B5EF4-FFF2-40B4-BE49-F238E27FC236}">
                  <a16:creationId xmlns:a16="http://schemas.microsoft.com/office/drawing/2014/main" id="{B3E6A715-41B7-44DB-7BCB-64D856C5B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0001" y="1712913"/>
              <a:ext cx="112713" cy="168275"/>
            </a:xfrm>
            <a:custGeom>
              <a:avLst/>
              <a:gdLst>
                <a:gd name="T0" fmla="*/ 71 w 71"/>
                <a:gd name="T1" fmla="*/ 0 h 106"/>
                <a:gd name="T2" fmla="*/ 68 w 71"/>
                <a:gd name="T3" fmla="*/ 8 h 106"/>
                <a:gd name="T4" fmla="*/ 67 w 71"/>
                <a:gd name="T5" fmla="*/ 14 h 106"/>
                <a:gd name="T6" fmla="*/ 59 w 71"/>
                <a:gd name="T7" fmla="*/ 23 h 106"/>
                <a:gd name="T8" fmla="*/ 54 w 71"/>
                <a:gd name="T9" fmla="*/ 33 h 106"/>
                <a:gd name="T10" fmla="*/ 45 w 71"/>
                <a:gd name="T11" fmla="*/ 48 h 106"/>
                <a:gd name="T12" fmla="*/ 43 w 71"/>
                <a:gd name="T13" fmla="*/ 49 h 106"/>
                <a:gd name="T14" fmla="*/ 41 w 71"/>
                <a:gd name="T15" fmla="*/ 53 h 106"/>
                <a:gd name="T16" fmla="*/ 37 w 71"/>
                <a:gd name="T17" fmla="*/ 57 h 106"/>
                <a:gd name="T18" fmla="*/ 36 w 71"/>
                <a:gd name="T19" fmla="*/ 58 h 106"/>
                <a:gd name="T20" fmla="*/ 35 w 71"/>
                <a:gd name="T21" fmla="*/ 60 h 106"/>
                <a:gd name="T22" fmla="*/ 35 w 71"/>
                <a:gd name="T23" fmla="*/ 61 h 106"/>
                <a:gd name="T24" fmla="*/ 15 w 71"/>
                <a:gd name="T25" fmla="*/ 87 h 106"/>
                <a:gd name="T26" fmla="*/ 14 w 71"/>
                <a:gd name="T27" fmla="*/ 88 h 106"/>
                <a:gd name="T28" fmla="*/ 13 w 71"/>
                <a:gd name="T29" fmla="*/ 89 h 106"/>
                <a:gd name="T30" fmla="*/ 9 w 71"/>
                <a:gd name="T31" fmla="*/ 95 h 106"/>
                <a:gd name="T32" fmla="*/ 7 w 71"/>
                <a:gd name="T33" fmla="*/ 97 h 106"/>
                <a:gd name="T34" fmla="*/ 5 w 71"/>
                <a:gd name="T35" fmla="*/ 100 h 106"/>
                <a:gd name="T36" fmla="*/ 0 w 71"/>
                <a:gd name="T37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1" h="106">
                  <a:moveTo>
                    <a:pt x="71" y="0"/>
                  </a:moveTo>
                  <a:lnTo>
                    <a:pt x="68" y="8"/>
                  </a:lnTo>
                  <a:lnTo>
                    <a:pt x="67" y="14"/>
                  </a:lnTo>
                  <a:lnTo>
                    <a:pt x="59" y="23"/>
                  </a:lnTo>
                  <a:lnTo>
                    <a:pt x="54" y="33"/>
                  </a:lnTo>
                  <a:lnTo>
                    <a:pt x="45" y="48"/>
                  </a:lnTo>
                  <a:lnTo>
                    <a:pt x="43" y="49"/>
                  </a:lnTo>
                  <a:lnTo>
                    <a:pt x="41" y="53"/>
                  </a:lnTo>
                  <a:lnTo>
                    <a:pt x="37" y="57"/>
                  </a:lnTo>
                  <a:lnTo>
                    <a:pt x="36" y="58"/>
                  </a:lnTo>
                  <a:lnTo>
                    <a:pt x="35" y="60"/>
                  </a:lnTo>
                  <a:lnTo>
                    <a:pt x="35" y="61"/>
                  </a:lnTo>
                  <a:lnTo>
                    <a:pt x="15" y="87"/>
                  </a:lnTo>
                  <a:lnTo>
                    <a:pt x="14" y="88"/>
                  </a:lnTo>
                  <a:lnTo>
                    <a:pt x="13" y="89"/>
                  </a:lnTo>
                  <a:lnTo>
                    <a:pt x="9" y="95"/>
                  </a:lnTo>
                  <a:lnTo>
                    <a:pt x="7" y="97"/>
                  </a:lnTo>
                  <a:lnTo>
                    <a:pt x="5" y="100"/>
                  </a:lnTo>
                  <a:lnTo>
                    <a:pt x="0" y="10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13" name="Freeform 2491">
              <a:extLst>
                <a:ext uri="{FF2B5EF4-FFF2-40B4-BE49-F238E27FC236}">
                  <a16:creationId xmlns:a16="http://schemas.microsoft.com/office/drawing/2014/main" id="{B6C11CE4-2AF9-2058-9B45-99210B6B4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5239" y="1870076"/>
              <a:ext cx="15875" cy="20638"/>
            </a:xfrm>
            <a:custGeom>
              <a:avLst/>
              <a:gdLst>
                <a:gd name="T0" fmla="*/ 0 w 10"/>
                <a:gd name="T1" fmla="*/ 13 h 13"/>
                <a:gd name="T2" fmla="*/ 2 w 10"/>
                <a:gd name="T3" fmla="*/ 12 h 13"/>
                <a:gd name="T4" fmla="*/ 3 w 10"/>
                <a:gd name="T5" fmla="*/ 7 h 13"/>
                <a:gd name="T6" fmla="*/ 6 w 10"/>
                <a:gd name="T7" fmla="*/ 4 h 13"/>
                <a:gd name="T8" fmla="*/ 8 w 10"/>
                <a:gd name="T9" fmla="*/ 2 h 13"/>
                <a:gd name="T10" fmla="*/ 10 w 10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3">
                  <a:moveTo>
                    <a:pt x="0" y="13"/>
                  </a:moveTo>
                  <a:lnTo>
                    <a:pt x="2" y="12"/>
                  </a:lnTo>
                  <a:lnTo>
                    <a:pt x="3" y="7"/>
                  </a:lnTo>
                  <a:lnTo>
                    <a:pt x="6" y="4"/>
                  </a:lnTo>
                  <a:lnTo>
                    <a:pt x="8" y="2"/>
                  </a:lnTo>
                  <a:lnTo>
                    <a:pt x="1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14" name="Freeform 2492">
              <a:extLst>
                <a:ext uri="{FF2B5EF4-FFF2-40B4-BE49-F238E27FC236}">
                  <a16:creationId xmlns:a16="http://schemas.microsoft.com/office/drawing/2014/main" id="{8CDA9FC5-D426-D139-94A1-459C373146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5776" y="1931988"/>
              <a:ext cx="66675" cy="36513"/>
            </a:xfrm>
            <a:custGeom>
              <a:avLst/>
              <a:gdLst>
                <a:gd name="T0" fmla="*/ 32 w 42"/>
                <a:gd name="T1" fmla="*/ 22 h 23"/>
                <a:gd name="T2" fmla="*/ 36 w 42"/>
                <a:gd name="T3" fmla="*/ 16 h 23"/>
                <a:gd name="T4" fmla="*/ 32 w 42"/>
                <a:gd name="T5" fmla="*/ 13 h 23"/>
                <a:gd name="T6" fmla="*/ 35 w 42"/>
                <a:gd name="T7" fmla="*/ 12 h 23"/>
                <a:gd name="T8" fmla="*/ 37 w 42"/>
                <a:gd name="T9" fmla="*/ 16 h 23"/>
                <a:gd name="T10" fmla="*/ 42 w 42"/>
                <a:gd name="T11" fmla="*/ 16 h 23"/>
                <a:gd name="T12" fmla="*/ 42 w 42"/>
                <a:gd name="T13" fmla="*/ 12 h 23"/>
                <a:gd name="T14" fmla="*/ 38 w 42"/>
                <a:gd name="T15" fmla="*/ 12 h 23"/>
                <a:gd name="T16" fmla="*/ 31 w 42"/>
                <a:gd name="T17" fmla="*/ 4 h 23"/>
                <a:gd name="T18" fmla="*/ 26 w 42"/>
                <a:gd name="T19" fmla="*/ 0 h 23"/>
                <a:gd name="T20" fmla="*/ 21 w 42"/>
                <a:gd name="T21" fmla="*/ 1 h 23"/>
                <a:gd name="T22" fmla="*/ 19 w 42"/>
                <a:gd name="T23" fmla="*/ 4 h 23"/>
                <a:gd name="T24" fmla="*/ 17 w 42"/>
                <a:gd name="T25" fmla="*/ 5 h 23"/>
                <a:gd name="T26" fmla="*/ 18 w 42"/>
                <a:gd name="T27" fmla="*/ 7 h 23"/>
                <a:gd name="T28" fmla="*/ 14 w 42"/>
                <a:gd name="T29" fmla="*/ 7 h 23"/>
                <a:gd name="T30" fmla="*/ 3 w 42"/>
                <a:gd name="T31" fmla="*/ 9 h 23"/>
                <a:gd name="T32" fmla="*/ 2 w 42"/>
                <a:gd name="T33" fmla="*/ 7 h 23"/>
                <a:gd name="T34" fmla="*/ 1 w 42"/>
                <a:gd name="T35" fmla="*/ 7 h 23"/>
                <a:gd name="T36" fmla="*/ 0 w 42"/>
                <a:gd name="T37" fmla="*/ 10 h 23"/>
                <a:gd name="T38" fmla="*/ 2 w 42"/>
                <a:gd name="T39" fmla="*/ 11 h 23"/>
                <a:gd name="T40" fmla="*/ 6 w 42"/>
                <a:gd name="T41" fmla="*/ 13 h 23"/>
                <a:gd name="T42" fmla="*/ 13 w 42"/>
                <a:gd name="T43" fmla="*/ 11 h 23"/>
                <a:gd name="T44" fmla="*/ 15 w 42"/>
                <a:gd name="T45" fmla="*/ 11 h 23"/>
                <a:gd name="T46" fmla="*/ 18 w 42"/>
                <a:gd name="T47" fmla="*/ 15 h 23"/>
                <a:gd name="T48" fmla="*/ 19 w 42"/>
                <a:gd name="T49" fmla="*/ 13 h 23"/>
                <a:gd name="T50" fmla="*/ 21 w 42"/>
                <a:gd name="T51" fmla="*/ 12 h 23"/>
                <a:gd name="T52" fmla="*/ 24 w 42"/>
                <a:gd name="T53" fmla="*/ 11 h 23"/>
                <a:gd name="T54" fmla="*/ 24 w 42"/>
                <a:gd name="T55" fmla="*/ 15 h 23"/>
                <a:gd name="T56" fmla="*/ 29 w 42"/>
                <a:gd name="T57" fmla="*/ 13 h 23"/>
                <a:gd name="T58" fmla="*/ 30 w 42"/>
                <a:gd name="T59" fmla="*/ 17 h 23"/>
                <a:gd name="T60" fmla="*/ 32 w 42"/>
                <a:gd name="T61" fmla="*/ 17 h 23"/>
                <a:gd name="T62" fmla="*/ 29 w 42"/>
                <a:gd name="T63" fmla="*/ 21 h 23"/>
                <a:gd name="T64" fmla="*/ 31 w 42"/>
                <a:gd name="T6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" h="23">
                  <a:moveTo>
                    <a:pt x="31" y="23"/>
                  </a:moveTo>
                  <a:lnTo>
                    <a:pt x="32" y="22"/>
                  </a:lnTo>
                  <a:lnTo>
                    <a:pt x="35" y="17"/>
                  </a:lnTo>
                  <a:lnTo>
                    <a:pt x="36" y="16"/>
                  </a:lnTo>
                  <a:lnTo>
                    <a:pt x="32" y="15"/>
                  </a:lnTo>
                  <a:lnTo>
                    <a:pt x="32" y="13"/>
                  </a:lnTo>
                  <a:lnTo>
                    <a:pt x="35" y="11"/>
                  </a:lnTo>
                  <a:lnTo>
                    <a:pt x="35" y="12"/>
                  </a:lnTo>
                  <a:lnTo>
                    <a:pt x="33" y="13"/>
                  </a:lnTo>
                  <a:lnTo>
                    <a:pt x="37" y="16"/>
                  </a:lnTo>
                  <a:lnTo>
                    <a:pt x="41" y="17"/>
                  </a:lnTo>
                  <a:lnTo>
                    <a:pt x="42" y="16"/>
                  </a:lnTo>
                  <a:lnTo>
                    <a:pt x="42" y="13"/>
                  </a:lnTo>
                  <a:lnTo>
                    <a:pt x="42" y="12"/>
                  </a:lnTo>
                  <a:lnTo>
                    <a:pt x="39" y="11"/>
                  </a:lnTo>
                  <a:lnTo>
                    <a:pt x="38" y="12"/>
                  </a:lnTo>
                  <a:lnTo>
                    <a:pt x="35" y="9"/>
                  </a:lnTo>
                  <a:lnTo>
                    <a:pt x="31" y="4"/>
                  </a:lnTo>
                  <a:lnTo>
                    <a:pt x="29" y="1"/>
                  </a:lnTo>
                  <a:lnTo>
                    <a:pt x="26" y="0"/>
                  </a:lnTo>
                  <a:lnTo>
                    <a:pt x="23" y="1"/>
                  </a:lnTo>
                  <a:lnTo>
                    <a:pt x="21" y="1"/>
                  </a:lnTo>
                  <a:lnTo>
                    <a:pt x="20" y="3"/>
                  </a:lnTo>
                  <a:lnTo>
                    <a:pt x="19" y="4"/>
                  </a:lnTo>
                  <a:lnTo>
                    <a:pt x="18" y="4"/>
                  </a:lnTo>
                  <a:lnTo>
                    <a:pt x="17" y="5"/>
                  </a:lnTo>
                  <a:lnTo>
                    <a:pt x="17" y="6"/>
                  </a:lnTo>
                  <a:lnTo>
                    <a:pt x="18" y="7"/>
                  </a:lnTo>
                  <a:lnTo>
                    <a:pt x="17" y="7"/>
                  </a:lnTo>
                  <a:lnTo>
                    <a:pt x="14" y="7"/>
                  </a:lnTo>
                  <a:lnTo>
                    <a:pt x="8" y="10"/>
                  </a:lnTo>
                  <a:lnTo>
                    <a:pt x="3" y="9"/>
                  </a:lnTo>
                  <a:lnTo>
                    <a:pt x="2" y="9"/>
                  </a:lnTo>
                  <a:lnTo>
                    <a:pt x="2" y="7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1"/>
                  </a:lnTo>
                  <a:lnTo>
                    <a:pt x="5" y="12"/>
                  </a:lnTo>
                  <a:lnTo>
                    <a:pt x="6" y="13"/>
                  </a:lnTo>
                  <a:lnTo>
                    <a:pt x="9" y="12"/>
                  </a:lnTo>
                  <a:lnTo>
                    <a:pt x="13" y="11"/>
                  </a:lnTo>
                  <a:lnTo>
                    <a:pt x="14" y="11"/>
                  </a:lnTo>
                  <a:lnTo>
                    <a:pt x="15" y="11"/>
                  </a:lnTo>
                  <a:lnTo>
                    <a:pt x="18" y="16"/>
                  </a:lnTo>
                  <a:lnTo>
                    <a:pt x="18" y="15"/>
                  </a:lnTo>
                  <a:lnTo>
                    <a:pt x="18" y="13"/>
                  </a:lnTo>
                  <a:lnTo>
                    <a:pt x="19" y="13"/>
                  </a:lnTo>
                  <a:lnTo>
                    <a:pt x="20" y="13"/>
                  </a:lnTo>
                  <a:lnTo>
                    <a:pt x="21" y="12"/>
                  </a:lnTo>
                  <a:lnTo>
                    <a:pt x="23" y="11"/>
                  </a:lnTo>
                  <a:lnTo>
                    <a:pt x="24" y="11"/>
                  </a:lnTo>
                  <a:lnTo>
                    <a:pt x="24" y="13"/>
                  </a:lnTo>
                  <a:lnTo>
                    <a:pt x="24" y="15"/>
                  </a:lnTo>
                  <a:lnTo>
                    <a:pt x="27" y="13"/>
                  </a:lnTo>
                  <a:lnTo>
                    <a:pt x="29" y="13"/>
                  </a:lnTo>
                  <a:lnTo>
                    <a:pt x="30" y="15"/>
                  </a:lnTo>
                  <a:lnTo>
                    <a:pt x="30" y="17"/>
                  </a:lnTo>
                  <a:lnTo>
                    <a:pt x="31" y="17"/>
                  </a:lnTo>
                  <a:lnTo>
                    <a:pt x="32" y="17"/>
                  </a:lnTo>
                  <a:lnTo>
                    <a:pt x="31" y="20"/>
                  </a:lnTo>
                  <a:lnTo>
                    <a:pt x="29" y="21"/>
                  </a:lnTo>
                  <a:lnTo>
                    <a:pt x="30" y="23"/>
                  </a:lnTo>
                  <a:lnTo>
                    <a:pt x="31" y="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15" name="Freeform 2493">
              <a:extLst>
                <a:ext uri="{FF2B5EF4-FFF2-40B4-BE49-F238E27FC236}">
                  <a16:creationId xmlns:a16="http://schemas.microsoft.com/office/drawing/2014/main" id="{88C3B08C-85FA-E772-3105-EC7CA9E90C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639" y="1958976"/>
              <a:ext cx="19050" cy="25400"/>
            </a:xfrm>
            <a:custGeom>
              <a:avLst/>
              <a:gdLst>
                <a:gd name="T0" fmla="*/ 3 w 12"/>
                <a:gd name="T1" fmla="*/ 16 h 16"/>
                <a:gd name="T2" fmla="*/ 5 w 12"/>
                <a:gd name="T3" fmla="*/ 12 h 16"/>
                <a:gd name="T4" fmla="*/ 11 w 12"/>
                <a:gd name="T5" fmla="*/ 4 h 16"/>
                <a:gd name="T6" fmla="*/ 12 w 12"/>
                <a:gd name="T7" fmla="*/ 1 h 16"/>
                <a:gd name="T8" fmla="*/ 11 w 12"/>
                <a:gd name="T9" fmla="*/ 1 h 16"/>
                <a:gd name="T10" fmla="*/ 10 w 12"/>
                <a:gd name="T11" fmla="*/ 0 h 16"/>
                <a:gd name="T12" fmla="*/ 9 w 12"/>
                <a:gd name="T13" fmla="*/ 0 h 16"/>
                <a:gd name="T14" fmla="*/ 8 w 12"/>
                <a:gd name="T15" fmla="*/ 4 h 16"/>
                <a:gd name="T16" fmla="*/ 4 w 12"/>
                <a:gd name="T17" fmla="*/ 7 h 16"/>
                <a:gd name="T18" fmla="*/ 4 w 12"/>
                <a:gd name="T19" fmla="*/ 9 h 16"/>
                <a:gd name="T20" fmla="*/ 5 w 12"/>
                <a:gd name="T21" fmla="*/ 9 h 16"/>
                <a:gd name="T22" fmla="*/ 4 w 12"/>
                <a:gd name="T23" fmla="*/ 9 h 16"/>
                <a:gd name="T24" fmla="*/ 3 w 12"/>
                <a:gd name="T25" fmla="*/ 9 h 16"/>
                <a:gd name="T26" fmla="*/ 2 w 12"/>
                <a:gd name="T27" fmla="*/ 10 h 16"/>
                <a:gd name="T28" fmla="*/ 0 w 12"/>
                <a:gd name="T29" fmla="*/ 12 h 16"/>
                <a:gd name="T30" fmla="*/ 0 w 12"/>
                <a:gd name="T31" fmla="*/ 13 h 16"/>
                <a:gd name="T32" fmla="*/ 2 w 12"/>
                <a:gd name="T33" fmla="*/ 15 h 16"/>
                <a:gd name="T34" fmla="*/ 3 w 12"/>
                <a:gd name="T3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" h="16">
                  <a:moveTo>
                    <a:pt x="3" y="16"/>
                  </a:moveTo>
                  <a:lnTo>
                    <a:pt x="5" y="12"/>
                  </a:lnTo>
                  <a:lnTo>
                    <a:pt x="11" y="4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9" y="0"/>
                  </a:lnTo>
                  <a:lnTo>
                    <a:pt x="8" y="4"/>
                  </a:lnTo>
                  <a:lnTo>
                    <a:pt x="4" y="7"/>
                  </a:lnTo>
                  <a:lnTo>
                    <a:pt x="4" y="9"/>
                  </a:lnTo>
                  <a:lnTo>
                    <a:pt x="5" y="9"/>
                  </a:lnTo>
                  <a:lnTo>
                    <a:pt x="4" y="9"/>
                  </a:lnTo>
                  <a:lnTo>
                    <a:pt x="3" y="9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3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16" name="Freeform 2494">
              <a:extLst>
                <a:ext uri="{FF2B5EF4-FFF2-40B4-BE49-F238E27FC236}">
                  <a16:creationId xmlns:a16="http://schemas.microsoft.com/office/drawing/2014/main" id="{C49B6E62-CEA7-2310-C71F-F2F1D1A2E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7726" y="1952626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17" name="Freeform 2495">
              <a:extLst>
                <a:ext uri="{FF2B5EF4-FFF2-40B4-BE49-F238E27FC236}">
                  <a16:creationId xmlns:a16="http://schemas.microsoft.com/office/drawing/2014/main" id="{DF67ADCA-AF10-58D7-DFB7-B379AE0AA7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5376" y="1898651"/>
              <a:ext cx="36513" cy="30163"/>
            </a:xfrm>
            <a:custGeom>
              <a:avLst/>
              <a:gdLst>
                <a:gd name="T0" fmla="*/ 2 w 23"/>
                <a:gd name="T1" fmla="*/ 19 h 19"/>
                <a:gd name="T2" fmla="*/ 0 w 23"/>
                <a:gd name="T3" fmla="*/ 18 h 19"/>
                <a:gd name="T4" fmla="*/ 2 w 23"/>
                <a:gd name="T5" fmla="*/ 18 h 19"/>
                <a:gd name="T6" fmla="*/ 3 w 23"/>
                <a:gd name="T7" fmla="*/ 16 h 19"/>
                <a:gd name="T8" fmla="*/ 5 w 23"/>
                <a:gd name="T9" fmla="*/ 16 h 19"/>
                <a:gd name="T10" fmla="*/ 8 w 23"/>
                <a:gd name="T11" fmla="*/ 16 h 19"/>
                <a:gd name="T12" fmla="*/ 9 w 23"/>
                <a:gd name="T13" fmla="*/ 16 h 19"/>
                <a:gd name="T14" fmla="*/ 11 w 23"/>
                <a:gd name="T15" fmla="*/ 15 h 19"/>
                <a:gd name="T16" fmla="*/ 12 w 23"/>
                <a:gd name="T17" fmla="*/ 13 h 19"/>
                <a:gd name="T18" fmla="*/ 15 w 23"/>
                <a:gd name="T19" fmla="*/ 10 h 19"/>
                <a:gd name="T20" fmla="*/ 17 w 23"/>
                <a:gd name="T21" fmla="*/ 7 h 19"/>
                <a:gd name="T22" fmla="*/ 20 w 23"/>
                <a:gd name="T23" fmla="*/ 3 h 19"/>
                <a:gd name="T24" fmla="*/ 21 w 23"/>
                <a:gd name="T25" fmla="*/ 1 h 19"/>
                <a:gd name="T26" fmla="*/ 22 w 23"/>
                <a:gd name="T27" fmla="*/ 0 h 19"/>
                <a:gd name="T28" fmla="*/ 23 w 23"/>
                <a:gd name="T29" fmla="*/ 0 h 19"/>
                <a:gd name="T30" fmla="*/ 23 w 23"/>
                <a:gd name="T31" fmla="*/ 1 h 19"/>
                <a:gd name="T32" fmla="*/ 23 w 23"/>
                <a:gd name="T33" fmla="*/ 2 h 19"/>
                <a:gd name="T34" fmla="*/ 23 w 23"/>
                <a:gd name="T35" fmla="*/ 3 h 19"/>
                <a:gd name="T36" fmla="*/ 22 w 23"/>
                <a:gd name="T37" fmla="*/ 6 h 19"/>
                <a:gd name="T38" fmla="*/ 20 w 23"/>
                <a:gd name="T39" fmla="*/ 8 h 19"/>
                <a:gd name="T40" fmla="*/ 17 w 23"/>
                <a:gd name="T41" fmla="*/ 12 h 19"/>
                <a:gd name="T42" fmla="*/ 15 w 23"/>
                <a:gd name="T43" fmla="*/ 14 h 19"/>
                <a:gd name="T44" fmla="*/ 14 w 23"/>
                <a:gd name="T45" fmla="*/ 16 h 19"/>
                <a:gd name="T46" fmla="*/ 10 w 23"/>
                <a:gd name="T47" fmla="*/ 18 h 19"/>
                <a:gd name="T48" fmla="*/ 9 w 23"/>
                <a:gd name="T49" fmla="*/ 18 h 19"/>
                <a:gd name="T50" fmla="*/ 9 w 23"/>
                <a:gd name="T51" fmla="*/ 18 h 19"/>
                <a:gd name="T52" fmla="*/ 6 w 23"/>
                <a:gd name="T53" fmla="*/ 18 h 19"/>
                <a:gd name="T54" fmla="*/ 3 w 23"/>
                <a:gd name="T55" fmla="*/ 19 h 19"/>
                <a:gd name="T56" fmla="*/ 2 w 23"/>
                <a:gd name="T5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" h="19">
                  <a:moveTo>
                    <a:pt x="2" y="19"/>
                  </a:moveTo>
                  <a:lnTo>
                    <a:pt x="0" y="18"/>
                  </a:lnTo>
                  <a:lnTo>
                    <a:pt x="2" y="18"/>
                  </a:lnTo>
                  <a:lnTo>
                    <a:pt x="3" y="16"/>
                  </a:lnTo>
                  <a:lnTo>
                    <a:pt x="5" y="16"/>
                  </a:lnTo>
                  <a:lnTo>
                    <a:pt x="8" y="16"/>
                  </a:lnTo>
                  <a:lnTo>
                    <a:pt x="9" y="16"/>
                  </a:lnTo>
                  <a:lnTo>
                    <a:pt x="11" y="15"/>
                  </a:lnTo>
                  <a:lnTo>
                    <a:pt x="12" y="13"/>
                  </a:lnTo>
                  <a:lnTo>
                    <a:pt x="15" y="10"/>
                  </a:lnTo>
                  <a:lnTo>
                    <a:pt x="17" y="7"/>
                  </a:lnTo>
                  <a:lnTo>
                    <a:pt x="20" y="3"/>
                  </a:lnTo>
                  <a:lnTo>
                    <a:pt x="21" y="1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1"/>
                  </a:lnTo>
                  <a:lnTo>
                    <a:pt x="23" y="2"/>
                  </a:lnTo>
                  <a:lnTo>
                    <a:pt x="23" y="3"/>
                  </a:lnTo>
                  <a:lnTo>
                    <a:pt x="22" y="6"/>
                  </a:lnTo>
                  <a:lnTo>
                    <a:pt x="20" y="8"/>
                  </a:lnTo>
                  <a:lnTo>
                    <a:pt x="17" y="12"/>
                  </a:lnTo>
                  <a:lnTo>
                    <a:pt x="15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6" y="18"/>
                  </a:lnTo>
                  <a:lnTo>
                    <a:pt x="3" y="19"/>
                  </a:lnTo>
                  <a:lnTo>
                    <a:pt x="2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18" name="Freeform 2496">
              <a:extLst>
                <a:ext uri="{FF2B5EF4-FFF2-40B4-BE49-F238E27FC236}">
                  <a16:creationId xmlns:a16="http://schemas.microsoft.com/office/drawing/2014/main" id="{DE826184-E011-9A82-7E27-CE93C2AA4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7051" y="1979613"/>
              <a:ext cx="4763" cy="6350"/>
            </a:xfrm>
            <a:custGeom>
              <a:avLst/>
              <a:gdLst>
                <a:gd name="T0" fmla="*/ 3 w 3"/>
                <a:gd name="T1" fmla="*/ 4 h 4"/>
                <a:gd name="T2" fmla="*/ 3 w 3"/>
                <a:gd name="T3" fmla="*/ 3 h 4"/>
                <a:gd name="T4" fmla="*/ 3 w 3"/>
                <a:gd name="T5" fmla="*/ 2 h 4"/>
                <a:gd name="T6" fmla="*/ 1 w 3"/>
                <a:gd name="T7" fmla="*/ 2 h 4"/>
                <a:gd name="T8" fmla="*/ 0 w 3"/>
                <a:gd name="T9" fmla="*/ 0 h 4"/>
                <a:gd name="T10" fmla="*/ 0 w 3"/>
                <a:gd name="T11" fmla="*/ 2 h 4"/>
                <a:gd name="T12" fmla="*/ 0 w 3"/>
                <a:gd name="T13" fmla="*/ 3 h 4"/>
                <a:gd name="T14" fmla="*/ 0 w 3"/>
                <a:gd name="T15" fmla="*/ 4 h 4"/>
                <a:gd name="T16" fmla="*/ 3 w 3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3" y="3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3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19" name="Freeform 2497">
              <a:extLst>
                <a:ext uri="{FF2B5EF4-FFF2-40B4-BE49-F238E27FC236}">
                  <a16:creationId xmlns:a16="http://schemas.microsoft.com/office/drawing/2014/main" id="{74A04743-7F5E-894E-83BD-F14B8166F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9" y="1917701"/>
              <a:ext cx="53975" cy="65088"/>
            </a:xfrm>
            <a:custGeom>
              <a:avLst/>
              <a:gdLst>
                <a:gd name="T0" fmla="*/ 4 w 34"/>
                <a:gd name="T1" fmla="*/ 41 h 41"/>
                <a:gd name="T2" fmla="*/ 8 w 34"/>
                <a:gd name="T3" fmla="*/ 36 h 41"/>
                <a:gd name="T4" fmla="*/ 5 w 34"/>
                <a:gd name="T5" fmla="*/ 29 h 41"/>
                <a:gd name="T6" fmla="*/ 27 w 34"/>
                <a:gd name="T7" fmla="*/ 12 h 41"/>
                <a:gd name="T8" fmla="*/ 28 w 34"/>
                <a:gd name="T9" fmla="*/ 10 h 41"/>
                <a:gd name="T10" fmla="*/ 29 w 34"/>
                <a:gd name="T11" fmla="*/ 12 h 41"/>
                <a:gd name="T12" fmla="*/ 34 w 34"/>
                <a:gd name="T13" fmla="*/ 8 h 41"/>
                <a:gd name="T14" fmla="*/ 34 w 34"/>
                <a:gd name="T15" fmla="*/ 7 h 41"/>
                <a:gd name="T16" fmla="*/ 31 w 34"/>
                <a:gd name="T17" fmla="*/ 3 h 41"/>
                <a:gd name="T18" fmla="*/ 31 w 34"/>
                <a:gd name="T19" fmla="*/ 1 h 41"/>
                <a:gd name="T20" fmla="*/ 30 w 34"/>
                <a:gd name="T21" fmla="*/ 0 h 41"/>
                <a:gd name="T22" fmla="*/ 29 w 34"/>
                <a:gd name="T23" fmla="*/ 0 h 41"/>
                <a:gd name="T24" fmla="*/ 27 w 34"/>
                <a:gd name="T25" fmla="*/ 2 h 41"/>
                <a:gd name="T26" fmla="*/ 19 w 34"/>
                <a:gd name="T27" fmla="*/ 7 h 41"/>
                <a:gd name="T28" fmla="*/ 17 w 34"/>
                <a:gd name="T29" fmla="*/ 9 h 41"/>
                <a:gd name="T30" fmla="*/ 15 w 34"/>
                <a:gd name="T31" fmla="*/ 12 h 41"/>
                <a:gd name="T32" fmla="*/ 13 w 34"/>
                <a:gd name="T33" fmla="*/ 13 h 41"/>
                <a:gd name="T34" fmla="*/ 17 w 34"/>
                <a:gd name="T35" fmla="*/ 16 h 41"/>
                <a:gd name="T36" fmla="*/ 16 w 34"/>
                <a:gd name="T37" fmla="*/ 18 h 41"/>
                <a:gd name="T38" fmla="*/ 12 w 34"/>
                <a:gd name="T39" fmla="*/ 14 h 41"/>
                <a:gd name="T40" fmla="*/ 12 w 34"/>
                <a:gd name="T41" fmla="*/ 14 h 41"/>
                <a:gd name="T42" fmla="*/ 8 w 34"/>
                <a:gd name="T43" fmla="*/ 18 h 41"/>
                <a:gd name="T44" fmla="*/ 7 w 34"/>
                <a:gd name="T45" fmla="*/ 19 h 41"/>
                <a:gd name="T46" fmla="*/ 6 w 34"/>
                <a:gd name="T47" fmla="*/ 20 h 41"/>
                <a:gd name="T48" fmla="*/ 5 w 34"/>
                <a:gd name="T49" fmla="*/ 21 h 41"/>
                <a:gd name="T50" fmla="*/ 4 w 34"/>
                <a:gd name="T51" fmla="*/ 22 h 41"/>
                <a:gd name="T52" fmla="*/ 2 w 34"/>
                <a:gd name="T53" fmla="*/ 22 h 41"/>
                <a:gd name="T54" fmla="*/ 2 w 34"/>
                <a:gd name="T55" fmla="*/ 24 h 41"/>
                <a:gd name="T56" fmla="*/ 5 w 34"/>
                <a:gd name="T57" fmla="*/ 26 h 41"/>
                <a:gd name="T58" fmla="*/ 4 w 34"/>
                <a:gd name="T59" fmla="*/ 27 h 41"/>
                <a:gd name="T60" fmla="*/ 1 w 34"/>
                <a:gd name="T61" fmla="*/ 25 h 41"/>
                <a:gd name="T62" fmla="*/ 0 w 34"/>
                <a:gd name="T63" fmla="*/ 26 h 41"/>
                <a:gd name="T64" fmla="*/ 0 w 34"/>
                <a:gd name="T65" fmla="*/ 27 h 41"/>
                <a:gd name="T66" fmla="*/ 0 w 34"/>
                <a:gd name="T67" fmla="*/ 30 h 41"/>
                <a:gd name="T68" fmla="*/ 0 w 34"/>
                <a:gd name="T69" fmla="*/ 31 h 41"/>
                <a:gd name="T70" fmla="*/ 4 w 34"/>
                <a:gd name="T71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4" h="41">
                  <a:moveTo>
                    <a:pt x="4" y="41"/>
                  </a:moveTo>
                  <a:lnTo>
                    <a:pt x="8" y="36"/>
                  </a:lnTo>
                  <a:lnTo>
                    <a:pt x="5" y="29"/>
                  </a:lnTo>
                  <a:lnTo>
                    <a:pt x="27" y="12"/>
                  </a:lnTo>
                  <a:lnTo>
                    <a:pt x="28" y="10"/>
                  </a:lnTo>
                  <a:lnTo>
                    <a:pt x="29" y="12"/>
                  </a:lnTo>
                  <a:lnTo>
                    <a:pt x="34" y="8"/>
                  </a:lnTo>
                  <a:lnTo>
                    <a:pt x="34" y="7"/>
                  </a:lnTo>
                  <a:lnTo>
                    <a:pt x="31" y="3"/>
                  </a:lnTo>
                  <a:lnTo>
                    <a:pt x="31" y="1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7" y="2"/>
                  </a:lnTo>
                  <a:lnTo>
                    <a:pt x="19" y="7"/>
                  </a:lnTo>
                  <a:lnTo>
                    <a:pt x="17" y="9"/>
                  </a:lnTo>
                  <a:lnTo>
                    <a:pt x="15" y="12"/>
                  </a:lnTo>
                  <a:lnTo>
                    <a:pt x="13" y="13"/>
                  </a:lnTo>
                  <a:lnTo>
                    <a:pt x="17" y="16"/>
                  </a:lnTo>
                  <a:lnTo>
                    <a:pt x="16" y="18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8" y="18"/>
                  </a:lnTo>
                  <a:lnTo>
                    <a:pt x="7" y="19"/>
                  </a:lnTo>
                  <a:lnTo>
                    <a:pt x="6" y="20"/>
                  </a:lnTo>
                  <a:lnTo>
                    <a:pt x="5" y="21"/>
                  </a:lnTo>
                  <a:lnTo>
                    <a:pt x="4" y="22"/>
                  </a:lnTo>
                  <a:lnTo>
                    <a:pt x="2" y="22"/>
                  </a:lnTo>
                  <a:lnTo>
                    <a:pt x="2" y="24"/>
                  </a:lnTo>
                  <a:lnTo>
                    <a:pt x="5" y="26"/>
                  </a:lnTo>
                  <a:lnTo>
                    <a:pt x="4" y="27"/>
                  </a:lnTo>
                  <a:lnTo>
                    <a:pt x="1" y="25"/>
                  </a:lnTo>
                  <a:lnTo>
                    <a:pt x="0" y="26"/>
                  </a:lnTo>
                  <a:lnTo>
                    <a:pt x="0" y="27"/>
                  </a:lnTo>
                  <a:lnTo>
                    <a:pt x="0" y="30"/>
                  </a:lnTo>
                  <a:lnTo>
                    <a:pt x="0" y="31"/>
                  </a:lnTo>
                  <a:lnTo>
                    <a:pt x="4" y="4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20" name="Freeform 2498">
              <a:extLst>
                <a:ext uri="{FF2B5EF4-FFF2-40B4-BE49-F238E27FC236}">
                  <a16:creationId xmlns:a16="http://schemas.microsoft.com/office/drawing/2014/main" id="{A5B0FA87-755E-1CFB-34B6-1148A8B21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5151" y="1958976"/>
              <a:ext cx="20638" cy="25400"/>
            </a:xfrm>
            <a:custGeom>
              <a:avLst/>
              <a:gdLst>
                <a:gd name="T0" fmla="*/ 3 w 13"/>
                <a:gd name="T1" fmla="*/ 16 h 16"/>
                <a:gd name="T2" fmla="*/ 11 w 13"/>
                <a:gd name="T3" fmla="*/ 6 h 16"/>
                <a:gd name="T4" fmla="*/ 11 w 13"/>
                <a:gd name="T5" fmla="*/ 5 h 16"/>
                <a:gd name="T6" fmla="*/ 13 w 13"/>
                <a:gd name="T7" fmla="*/ 4 h 16"/>
                <a:gd name="T8" fmla="*/ 13 w 13"/>
                <a:gd name="T9" fmla="*/ 3 h 16"/>
                <a:gd name="T10" fmla="*/ 12 w 13"/>
                <a:gd name="T11" fmla="*/ 1 h 16"/>
                <a:gd name="T12" fmla="*/ 12 w 13"/>
                <a:gd name="T13" fmla="*/ 0 h 16"/>
                <a:gd name="T14" fmla="*/ 11 w 13"/>
                <a:gd name="T15" fmla="*/ 0 h 16"/>
                <a:gd name="T16" fmla="*/ 10 w 13"/>
                <a:gd name="T17" fmla="*/ 3 h 16"/>
                <a:gd name="T18" fmla="*/ 9 w 13"/>
                <a:gd name="T19" fmla="*/ 4 h 16"/>
                <a:gd name="T20" fmla="*/ 6 w 13"/>
                <a:gd name="T21" fmla="*/ 6 h 16"/>
                <a:gd name="T22" fmla="*/ 3 w 13"/>
                <a:gd name="T23" fmla="*/ 9 h 16"/>
                <a:gd name="T24" fmla="*/ 0 w 13"/>
                <a:gd name="T25" fmla="*/ 13 h 16"/>
                <a:gd name="T26" fmla="*/ 0 w 13"/>
                <a:gd name="T27" fmla="*/ 15 h 16"/>
                <a:gd name="T28" fmla="*/ 3 w 13"/>
                <a:gd name="T2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" h="16">
                  <a:moveTo>
                    <a:pt x="3" y="16"/>
                  </a:moveTo>
                  <a:lnTo>
                    <a:pt x="11" y="6"/>
                  </a:lnTo>
                  <a:lnTo>
                    <a:pt x="11" y="5"/>
                  </a:lnTo>
                  <a:lnTo>
                    <a:pt x="13" y="4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3"/>
                  </a:lnTo>
                  <a:lnTo>
                    <a:pt x="9" y="4"/>
                  </a:lnTo>
                  <a:lnTo>
                    <a:pt x="6" y="6"/>
                  </a:lnTo>
                  <a:lnTo>
                    <a:pt x="3" y="9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3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21" name="Freeform 2499">
              <a:extLst>
                <a:ext uri="{FF2B5EF4-FFF2-40B4-BE49-F238E27FC236}">
                  <a16:creationId xmlns:a16="http://schemas.microsoft.com/office/drawing/2014/main" id="{DF3BAD3B-2318-4B3B-3504-538BAB4569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9626" y="1914526"/>
              <a:ext cx="38100" cy="49213"/>
            </a:xfrm>
            <a:custGeom>
              <a:avLst/>
              <a:gdLst>
                <a:gd name="T0" fmla="*/ 16 w 24"/>
                <a:gd name="T1" fmla="*/ 31 h 31"/>
                <a:gd name="T2" fmla="*/ 16 w 24"/>
                <a:gd name="T3" fmla="*/ 29 h 31"/>
                <a:gd name="T4" fmla="*/ 17 w 24"/>
                <a:gd name="T5" fmla="*/ 28 h 31"/>
                <a:gd name="T6" fmla="*/ 18 w 24"/>
                <a:gd name="T7" fmla="*/ 27 h 31"/>
                <a:gd name="T8" fmla="*/ 18 w 24"/>
                <a:gd name="T9" fmla="*/ 26 h 31"/>
                <a:gd name="T10" fmla="*/ 19 w 24"/>
                <a:gd name="T11" fmla="*/ 26 h 31"/>
                <a:gd name="T12" fmla="*/ 21 w 24"/>
                <a:gd name="T13" fmla="*/ 26 h 31"/>
                <a:gd name="T14" fmla="*/ 22 w 24"/>
                <a:gd name="T15" fmla="*/ 26 h 31"/>
                <a:gd name="T16" fmla="*/ 22 w 24"/>
                <a:gd name="T17" fmla="*/ 24 h 31"/>
                <a:gd name="T18" fmla="*/ 23 w 24"/>
                <a:gd name="T19" fmla="*/ 23 h 31"/>
                <a:gd name="T20" fmla="*/ 24 w 24"/>
                <a:gd name="T21" fmla="*/ 23 h 31"/>
                <a:gd name="T22" fmla="*/ 24 w 24"/>
                <a:gd name="T23" fmla="*/ 22 h 31"/>
                <a:gd name="T24" fmla="*/ 23 w 24"/>
                <a:gd name="T25" fmla="*/ 22 h 31"/>
                <a:gd name="T26" fmla="*/ 21 w 24"/>
                <a:gd name="T27" fmla="*/ 22 h 31"/>
                <a:gd name="T28" fmla="*/ 19 w 24"/>
                <a:gd name="T29" fmla="*/ 22 h 31"/>
                <a:gd name="T30" fmla="*/ 17 w 24"/>
                <a:gd name="T31" fmla="*/ 21 h 31"/>
                <a:gd name="T32" fmla="*/ 15 w 24"/>
                <a:gd name="T33" fmla="*/ 20 h 31"/>
                <a:gd name="T34" fmla="*/ 13 w 24"/>
                <a:gd name="T35" fmla="*/ 18 h 31"/>
                <a:gd name="T36" fmla="*/ 12 w 24"/>
                <a:gd name="T37" fmla="*/ 18 h 31"/>
                <a:gd name="T38" fmla="*/ 11 w 24"/>
                <a:gd name="T39" fmla="*/ 17 h 31"/>
                <a:gd name="T40" fmla="*/ 10 w 24"/>
                <a:gd name="T41" fmla="*/ 16 h 31"/>
                <a:gd name="T42" fmla="*/ 7 w 24"/>
                <a:gd name="T43" fmla="*/ 14 h 31"/>
                <a:gd name="T44" fmla="*/ 7 w 24"/>
                <a:gd name="T45" fmla="*/ 12 h 31"/>
                <a:gd name="T46" fmla="*/ 9 w 24"/>
                <a:gd name="T47" fmla="*/ 10 h 31"/>
                <a:gd name="T48" fmla="*/ 10 w 24"/>
                <a:gd name="T49" fmla="*/ 8 h 31"/>
                <a:gd name="T50" fmla="*/ 10 w 24"/>
                <a:gd name="T51" fmla="*/ 8 h 31"/>
                <a:gd name="T52" fmla="*/ 10 w 24"/>
                <a:gd name="T53" fmla="*/ 5 h 31"/>
                <a:gd name="T54" fmla="*/ 9 w 24"/>
                <a:gd name="T55" fmla="*/ 3 h 31"/>
                <a:gd name="T56" fmla="*/ 7 w 24"/>
                <a:gd name="T57" fmla="*/ 2 h 31"/>
                <a:gd name="T58" fmla="*/ 5 w 24"/>
                <a:gd name="T59" fmla="*/ 0 h 31"/>
                <a:gd name="T60" fmla="*/ 4 w 24"/>
                <a:gd name="T61" fmla="*/ 0 h 31"/>
                <a:gd name="T62" fmla="*/ 3 w 24"/>
                <a:gd name="T63" fmla="*/ 0 h 31"/>
                <a:gd name="T64" fmla="*/ 1 w 24"/>
                <a:gd name="T65" fmla="*/ 0 h 31"/>
                <a:gd name="T66" fmla="*/ 0 w 24"/>
                <a:gd name="T67" fmla="*/ 3 h 31"/>
                <a:gd name="T68" fmla="*/ 1 w 24"/>
                <a:gd name="T69" fmla="*/ 4 h 31"/>
                <a:gd name="T70" fmla="*/ 3 w 24"/>
                <a:gd name="T71" fmla="*/ 3 h 31"/>
                <a:gd name="T72" fmla="*/ 5 w 24"/>
                <a:gd name="T73" fmla="*/ 3 h 31"/>
                <a:gd name="T74" fmla="*/ 6 w 24"/>
                <a:gd name="T75" fmla="*/ 3 h 31"/>
                <a:gd name="T76" fmla="*/ 7 w 24"/>
                <a:gd name="T77" fmla="*/ 5 h 31"/>
                <a:gd name="T78" fmla="*/ 7 w 24"/>
                <a:gd name="T79" fmla="*/ 6 h 31"/>
                <a:gd name="T80" fmla="*/ 7 w 24"/>
                <a:gd name="T81" fmla="*/ 8 h 31"/>
                <a:gd name="T82" fmla="*/ 6 w 24"/>
                <a:gd name="T83" fmla="*/ 9 h 31"/>
                <a:gd name="T84" fmla="*/ 6 w 24"/>
                <a:gd name="T85" fmla="*/ 10 h 31"/>
                <a:gd name="T86" fmla="*/ 5 w 24"/>
                <a:gd name="T87" fmla="*/ 11 h 31"/>
                <a:gd name="T88" fmla="*/ 5 w 24"/>
                <a:gd name="T89" fmla="*/ 12 h 31"/>
                <a:gd name="T90" fmla="*/ 4 w 24"/>
                <a:gd name="T91" fmla="*/ 14 h 31"/>
                <a:gd name="T92" fmla="*/ 4 w 24"/>
                <a:gd name="T93" fmla="*/ 15 h 31"/>
                <a:gd name="T94" fmla="*/ 5 w 24"/>
                <a:gd name="T95" fmla="*/ 16 h 31"/>
                <a:gd name="T96" fmla="*/ 5 w 24"/>
                <a:gd name="T97" fmla="*/ 18 h 31"/>
                <a:gd name="T98" fmla="*/ 6 w 24"/>
                <a:gd name="T99" fmla="*/ 18 h 31"/>
                <a:gd name="T100" fmla="*/ 9 w 24"/>
                <a:gd name="T101" fmla="*/ 20 h 31"/>
                <a:gd name="T102" fmla="*/ 10 w 24"/>
                <a:gd name="T103" fmla="*/ 22 h 31"/>
                <a:gd name="T104" fmla="*/ 12 w 24"/>
                <a:gd name="T105" fmla="*/ 23 h 31"/>
                <a:gd name="T106" fmla="*/ 13 w 24"/>
                <a:gd name="T107" fmla="*/ 24 h 31"/>
                <a:gd name="T108" fmla="*/ 15 w 24"/>
                <a:gd name="T109" fmla="*/ 26 h 31"/>
                <a:gd name="T110" fmla="*/ 16 w 24"/>
                <a:gd name="T111" fmla="*/ 28 h 31"/>
                <a:gd name="T112" fmla="*/ 16 w 24"/>
                <a:gd name="T113" fmla="*/ 29 h 31"/>
                <a:gd name="T114" fmla="*/ 16 w 24"/>
                <a:gd name="T11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4" h="31">
                  <a:moveTo>
                    <a:pt x="16" y="31"/>
                  </a:moveTo>
                  <a:lnTo>
                    <a:pt x="16" y="29"/>
                  </a:lnTo>
                  <a:lnTo>
                    <a:pt x="17" y="28"/>
                  </a:lnTo>
                  <a:lnTo>
                    <a:pt x="18" y="27"/>
                  </a:lnTo>
                  <a:lnTo>
                    <a:pt x="18" y="26"/>
                  </a:lnTo>
                  <a:lnTo>
                    <a:pt x="19" y="26"/>
                  </a:lnTo>
                  <a:lnTo>
                    <a:pt x="21" y="26"/>
                  </a:lnTo>
                  <a:lnTo>
                    <a:pt x="22" y="26"/>
                  </a:lnTo>
                  <a:lnTo>
                    <a:pt x="22" y="24"/>
                  </a:lnTo>
                  <a:lnTo>
                    <a:pt x="23" y="23"/>
                  </a:lnTo>
                  <a:lnTo>
                    <a:pt x="24" y="23"/>
                  </a:lnTo>
                  <a:lnTo>
                    <a:pt x="24" y="22"/>
                  </a:lnTo>
                  <a:lnTo>
                    <a:pt x="23" y="22"/>
                  </a:lnTo>
                  <a:lnTo>
                    <a:pt x="21" y="22"/>
                  </a:lnTo>
                  <a:lnTo>
                    <a:pt x="19" y="22"/>
                  </a:lnTo>
                  <a:lnTo>
                    <a:pt x="17" y="21"/>
                  </a:lnTo>
                  <a:lnTo>
                    <a:pt x="15" y="20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1" y="17"/>
                  </a:lnTo>
                  <a:lnTo>
                    <a:pt x="10" y="16"/>
                  </a:lnTo>
                  <a:lnTo>
                    <a:pt x="7" y="14"/>
                  </a:lnTo>
                  <a:lnTo>
                    <a:pt x="7" y="12"/>
                  </a:lnTo>
                  <a:lnTo>
                    <a:pt x="9" y="10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0" y="5"/>
                  </a:lnTo>
                  <a:lnTo>
                    <a:pt x="9" y="3"/>
                  </a:lnTo>
                  <a:lnTo>
                    <a:pt x="7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3"/>
                  </a:lnTo>
                  <a:lnTo>
                    <a:pt x="5" y="3"/>
                  </a:lnTo>
                  <a:lnTo>
                    <a:pt x="6" y="3"/>
                  </a:lnTo>
                  <a:lnTo>
                    <a:pt x="7" y="5"/>
                  </a:lnTo>
                  <a:lnTo>
                    <a:pt x="7" y="6"/>
                  </a:lnTo>
                  <a:lnTo>
                    <a:pt x="7" y="8"/>
                  </a:lnTo>
                  <a:lnTo>
                    <a:pt x="6" y="9"/>
                  </a:lnTo>
                  <a:lnTo>
                    <a:pt x="6" y="10"/>
                  </a:lnTo>
                  <a:lnTo>
                    <a:pt x="5" y="11"/>
                  </a:lnTo>
                  <a:lnTo>
                    <a:pt x="5" y="12"/>
                  </a:lnTo>
                  <a:lnTo>
                    <a:pt x="4" y="14"/>
                  </a:lnTo>
                  <a:lnTo>
                    <a:pt x="4" y="15"/>
                  </a:lnTo>
                  <a:lnTo>
                    <a:pt x="5" y="16"/>
                  </a:lnTo>
                  <a:lnTo>
                    <a:pt x="5" y="18"/>
                  </a:lnTo>
                  <a:lnTo>
                    <a:pt x="6" y="18"/>
                  </a:lnTo>
                  <a:lnTo>
                    <a:pt x="9" y="20"/>
                  </a:lnTo>
                  <a:lnTo>
                    <a:pt x="10" y="22"/>
                  </a:lnTo>
                  <a:lnTo>
                    <a:pt x="12" y="23"/>
                  </a:lnTo>
                  <a:lnTo>
                    <a:pt x="13" y="24"/>
                  </a:lnTo>
                  <a:lnTo>
                    <a:pt x="15" y="26"/>
                  </a:lnTo>
                  <a:lnTo>
                    <a:pt x="16" y="28"/>
                  </a:lnTo>
                  <a:lnTo>
                    <a:pt x="16" y="29"/>
                  </a:lnTo>
                  <a:lnTo>
                    <a:pt x="16" y="3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22" name="Freeform 2500">
              <a:extLst>
                <a:ext uri="{FF2B5EF4-FFF2-40B4-BE49-F238E27FC236}">
                  <a16:creationId xmlns:a16="http://schemas.microsoft.com/office/drawing/2014/main" id="{914C695F-9171-373A-F372-97E05BB39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3726" y="1984376"/>
              <a:ext cx="1588" cy="3175"/>
            </a:xfrm>
            <a:custGeom>
              <a:avLst/>
              <a:gdLst>
                <a:gd name="T0" fmla="*/ 0 w 1"/>
                <a:gd name="T1" fmla="*/ 2 h 2"/>
                <a:gd name="T2" fmla="*/ 1 w 1"/>
                <a:gd name="T3" fmla="*/ 1 h 2"/>
                <a:gd name="T4" fmla="*/ 0 w 1"/>
                <a:gd name="T5" fmla="*/ 1 h 2"/>
                <a:gd name="T6" fmla="*/ 0 w 1"/>
                <a:gd name="T7" fmla="*/ 0 h 2"/>
                <a:gd name="T8" fmla="*/ 0 w 1"/>
                <a:gd name="T9" fmla="*/ 1 h 2"/>
                <a:gd name="T10" fmla="*/ 0 w 1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23" name="Freeform 2501">
              <a:extLst>
                <a:ext uri="{FF2B5EF4-FFF2-40B4-BE49-F238E27FC236}">
                  <a16:creationId xmlns:a16="http://schemas.microsoft.com/office/drawing/2014/main" id="{61AF7DE2-CFD5-6558-71E2-9281CCA946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6789" y="2060576"/>
              <a:ext cx="14288" cy="9525"/>
            </a:xfrm>
            <a:custGeom>
              <a:avLst/>
              <a:gdLst>
                <a:gd name="T0" fmla="*/ 8 w 9"/>
                <a:gd name="T1" fmla="*/ 6 h 6"/>
                <a:gd name="T2" fmla="*/ 8 w 9"/>
                <a:gd name="T3" fmla="*/ 6 h 6"/>
                <a:gd name="T4" fmla="*/ 9 w 9"/>
                <a:gd name="T5" fmla="*/ 3 h 6"/>
                <a:gd name="T6" fmla="*/ 1 w 9"/>
                <a:gd name="T7" fmla="*/ 0 h 6"/>
                <a:gd name="T8" fmla="*/ 0 w 9"/>
                <a:gd name="T9" fmla="*/ 0 h 6"/>
                <a:gd name="T10" fmla="*/ 0 w 9"/>
                <a:gd name="T11" fmla="*/ 1 h 6"/>
                <a:gd name="T12" fmla="*/ 1 w 9"/>
                <a:gd name="T13" fmla="*/ 2 h 6"/>
                <a:gd name="T14" fmla="*/ 2 w 9"/>
                <a:gd name="T15" fmla="*/ 2 h 6"/>
                <a:gd name="T16" fmla="*/ 3 w 9"/>
                <a:gd name="T17" fmla="*/ 3 h 6"/>
                <a:gd name="T18" fmla="*/ 7 w 9"/>
                <a:gd name="T19" fmla="*/ 5 h 6"/>
                <a:gd name="T20" fmla="*/ 8 w 9"/>
                <a:gd name="T2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6">
                  <a:moveTo>
                    <a:pt x="8" y="6"/>
                  </a:moveTo>
                  <a:lnTo>
                    <a:pt x="8" y="6"/>
                  </a:lnTo>
                  <a:lnTo>
                    <a:pt x="9" y="3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3"/>
                  </a:lnTo>
                  <a:lnTo>
                    <a:pt x="7" y="5"/>
                  </a:lnTo>
                  <a:lnTo>
                    <a:pt x="8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24" name="Freeform 2502">
              <a:extLst>
                <a:ext uri="{FF2B5EF4-FFF2-40B4-BE49-F238E27FC236}">
                  <a16:creationId xmlns:a16="http://schemas.microsoft.com/office/drawing/2014/main" id="{1E35A7B0-6851-F9DB-29D3-A64DBA3C80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776" y="1474788"/>
              <a:ext cx="566738" cy="449263"/>
            </a:xfrm>
            <a:custGeom>
              <a:avLst/>
              <a:gdLst>
                <a:gd name="T0" fmla="*/ 210 w 357"/>
                <a:gd name="T1" fmla="*/ 164 h 283"/>
                <a:gd name="T2" fmla="*/ 228 w 357"/>
                <a:gd name="T3" fmla="*/ 120 h 283"/>
                <a:gd name="T4" fmla="*/ 238 w 357"/>
                <a:gd name="T5" fmla="*/ 104 h 283"/>
                <a:gd name="T6" fmla="*/ 269 w 357"/>
                <a:gd name="T7" fmla="*/ 96 h 283"/>
                <a:gd name="T8" fmla="*/ 283 w 357"/>
                <a:gd name="T9" fmla="*/ 96 h 283"/>
                <a:gd name="T10" fmla="*/ 311 w 357"/>
                <a:gd name="T11" fmla="*/ 64 h 283"/>
                <a:gd name="T12" fmla="*/ 340 w 357"/>
                <a:gd name="T13" fmla="*/ 33 h 283"/>
                <a:gd name="T14" fmla="*/ 349 w 357"/>
                <a:gd name="T15" fmla="*/ 15 h 283"/>
                <a:gd name="T16" fmla="*/ 336 w 357"/>
                <a:gd name="T17" fmla="*/ 17 h 283"/>
                <a:gd name="T18" fmla="*/ 305 w 357"/>
                <a:gd name="T19" fmla="*/ 14 h 283"/>
                <a:gd name="T20" fmla="*/ 269 w 357"/>
                <a:gd name="T21" fmla="*/ 13 h 283"/>
                <a:gd name="T22" fmla="*/ 279 w 357"/>
                <a:gd name="T23" fmla="*/ 5 h 283"/>
                <a:gd name="T24" fmla="*/ 221 w 357"/>
                <a:gd name="T25" fmla="*/ 24 h 283"/>
                <a:gd name="T26" fmla="*/ 191 w 357"/>
                <a:gd name="T27" fmla="*/ 55 h 283"/>
                <a:gd name="T28" fmla="*/ 188 w 357"/>
                <a:gd name="T29" fmla="*/ 65 h 283"/>
                <a:gd name="T30" fmla="*/ 182 w 357"/>
                <a:gd name="T31" fmla="*/ 76 h 283"/>
                <a:gd name="T32" fmla="*/ 173 w 357"/>
                <a:gd name="T33" fmla="*/ 95 h 283"/>
                <a:gd name="T34" fmla="*/ 186 w 357"/>
                <a:gd name="T35" fmla="*/ 92 h 283"/>
                <a:gd name="T36" fmla="*/ 178 w 357"/>
                <a:gd name="T37" fmla="*/ 107 h 283"/>
                <a:gd name="T38" fmla="*/ 163 w 357"/>
                <a:gd name="T39" fmla="*/ 110 h 283"/>
                <a:gd name="T40" fmla="*/ 155 w 357"/>
                <a:gd name="T41" fmla="*/ 119 h 283"/>
                <a:gd name="T42" fmla="*/ 152 w 357"/>
                <a:gd name="T43" fmla="*/ 124 h 283"/>
                <a:gd name="T44" fmla="*/ 150 w 357"/>
                <a:gd name="T45" fmla="*/ 124 h 283"/>
                <a:gd name="T46" fmla="*/ 141 w 357"/>
                <a:gd name="T47" fmla="*/ 131 h 283"/>
                <a:gd name="T48" fmla="*/ 133 w 357"/>
                <a:gd name="T49" fmla="*/ 134 h 283"/>
                <a:gd name="T50" fmla="*/ 127 w 357"/>
                <a:gd name="T51" fmla="*/ 137 h 283"/>
                <a:gd name="T52" fmla="*/ 122 w 357"/>
                <a:gd name="T53" fmla="*/ 139 h 283"/>
                <a:gd name="T54" fmla="*/ 108 w 357"/>
                <a:gd name="T55" fmla="*/ 148 h 283"/>
                <a:gd name="T56" fmla="*/ 87 w 357"/>
                <a:gd name="T57" fmla="*/ 152 h 283"/>
                <a:gd name="T58" fmla="*/ 74 w 357"/>
                <a:gd name="T59" fmla="*/ 154 h 283"/>
                <a:gd name="T60" fmla="*/ 66 w 357"/>
                <a:gd name="T61" fmla="*/ 156 h 283"/>
                <a:gd name="T62" fmla="*/ 59 w 357"/>
                <a:gd name="T63" fmla="*/ 160 h 283"/>
                <a:gd name="T64" fmla="*/ 53 w 357"/>
                <a:gd name="T65" fmla="*/ 161 h 283"/>
                <a:gd name="T66" fmla="*/ 43 w 357"/>
                <a:gd name="T67" fmla="*/ 163 h 283"/>
                <a:gd name="T68" fmla="*/ 37 w 357"/>
                <a:gd name="T69" fmla="*/ 166 h 283"/>
                <a:gd name="T70" fmla="*/ 36 w 357"/>
                <a:gd name="T71" fmla="*/ 168 h 283"/>
                <a:gd name="T72" fmla="*/ 33 w 357"/>
                <a:gd name="T73" fmla="*/ 167 h 283"/>
                <a:gd name="T74" fmla="*/ 27 w 357"/>
                <a:gd name="T75" fmla="*/ 177 h 283"/>
                <a:gd name="T76" fmla="*/ 16 w 357"/>
                <a:gd name="T77" fmla="*/ 174 h 283"/>
                <a:gd name="T78" fmla="*/ 1 w 357"/>
                <a:gd name="T79" fmla="*/ 184 h 283"/>
                <a:gd name="T80" fmla="*/ 3 w 357"/>
                <a:gd name="T81" fmla="*/ 191 h 283"/>
                <a:gd name="T82" fmla="*/ 4 w 357"/>
                <a:gd name="T83" fmla="*/ 192 h 283"/>
                <a:gd name="T84" fmla="*/ 6 w 357"/>
                <a:gd name="T85" fmla="*/ 197 h 283"/>
                <a:gd name="T86" fmla="*/ 22 w 357"/>
                <a:gd name="T87" fmla="*/ 213 h 283"/>
                <a:gd name="T88" fmla="*/ 31 w 357"/>
                <a:gd name="T89" fmla="*/ 239 h 283"/>
                <a:gd name="T90" fmla="*/ 37 w 357"/>
                <a:gd name="T91" fmla="*/ 240 h 283"/>
                <a:gd name="T92" fmla="*/ 36 w 357"/>
                <a:gd name="T93" fmla="*/ 235 h 283"/>
                <a:gd name="T94" fmla="*/ 34 w 357"/>
                <a:gd name="T95" fmla="*/ 235 h 283"/>
                <a:gd name="T96" fmla="*/ 30 w 357"/>
                <a:gd name="T97" fmla="*/ 222 h 283"/>
                <a:gd name="T98" fmla="*/ 37 w 357"/>
                <a:gd name="T99" fmla="*/ 202 h 283"/>
                <a:gd name="T100" fmla="*/ 48 w 357"/>
                <a:gd name="T101" fmla="*/ 196 h 283"/>
                <a:gd name="T102" fmla="*/ 65 w 357"/>
                <a:gd name="T103" fmla="*/ 202 h 283"/>
                <a:gd name="T104" fmla="*/ 71 w 357"/>
                <a:gd name="T105" fmla="*/ 211 h 283"/>
                <a:gd name="T106" fmla="*/ 80 w 357"/>
                <a:gd name="T107" fmla="*/ 221 h 283"/>
                <a:gd name="T108" fmla="*/ 91 w 357"/>
                <a:gd name="T109" fmla="*/ 225 h 283"/>
                <a:gd name="T110" fmla="*/ 96 w 357"/>
                <a:gd name="T111" fmla="*/ 229 h 283"/>
                <a:gd name="T112" fmla="*/ 101 w 357"/>
                <a:gd name="T113" fmla="*/ 237 h 283"/>
                <a:gd name="T114" fmla="*/ 109 w 357"/>
                <a:gd name="T115" fmla="*/ 231 h 283"/>
                <a:gd name="T116" fmla="*/ 111 w 357"/>
                <a:gd name="T117" fmla="*/ 240 h 283"/>
                <a:gd name="T118" fmla="*/ 107 w 357"/>
                <a:gd name="T119" fmla="*/ 249 h 283"/>
                <a:gd name="T120" fmla="*/ 103 w 357"/>
                <a:gd name="T121" fmla="*/ 251 h 283"/>
                <a:gd name="T122" fmla="*/ 109 w 357"/>
                <a:gd name="T123" fmla="*/ 256 h 283"/>
                <a:gd name="T124" fmla="*/ 122 w 357"/>
                <a:gd name="T125" fmla="*/ 262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57" h="283">
                  <a:moveTo>
                    <a:pt x="169" y="283"/>
                  </a:moveTo>
                  <a:lnTo>
                    <a:pt x="164" y="253"/>
                  </a:lnTo>
                  <a:lnTo>
                    <a:pt x="186" y="223"/>
                  </a:lnTo>
                  <a:lnTo>
                    <a:pt x="209" y="190"/>
                  </a:lnTo>
                  <a:lnTo>
                    <a:pt x="209" y="169"/>
                  </a:lnTo>
                  <a:lnTo>
                    <a:pt x="209" y="168"/>
                  </a:lnTo>
                  <a:lnTo>
                    <a:pt x="210" y="164"/>
                  </a:lnTo>
                  <a:lnTo>
                    <a:pt x="211" y="163"/>
                  </a:lnTo>
                  <a:lnTo>
                    <a:pt x="220" y="152"/>
                  </a:lnTo>
                  <a:lnTo>
                    <a:pt x="228" y="144"/>
                  </a:lnTo>
                  <a:lnTo>
                    <a:pt x="228" y="139"/>
                  </a:lnTo>
                  <a:lnTo>
                    <a:pt x="229" y="138"/>
                  </a:lnTo>
                  <a:lnTo>
                    <a:pt x="229" y="133"/>
                  </a:lnTo>
                  <a:lnTo>
                    <a:pt x="228" y="120"/>
                  </a:lnTo>
                  <a:lnTo>
                    <a:pt x="228" y="115"/>
                  </a:lnTo>
                  <a:lnTo>
                    <a:pt x="228" y="114"/>
                  </a:lnTo>
                  <a:lnTo>
                    <a:pt x="229" y="113"/>
                  </a:lnTo>
                  <a:lnTo>
                    <a:pt x="229" y="110"/>
                  </a:lnTo>
                  <a:lnTo>
                    <a:pt x="232" y="108"/>
                  </a:lnTo>
                  <a:lnTo>
                    <a:pt x="235" y="106"/>
                  </a:lnTo>
                  <a:lnTo>
                    <a:pt x="238" y="104"/>
                  </a:lnTo>
                  <a:lnTo>
                    <a:pt x="240" y="102"/>
                  </a:lnTo>
                  <a:lnTo>
                    <a:pt x="247" y="100"/>
                  </a:lnTo>
                  <a:lnTo>
                    <a:pt x="251" y="98"/>
                  </a:lnTo>
                  <a:lnTo>
                    <a:pt x="263" y="95"/>
                  </a:lnTo>
                  <a:lnTo>
                    <a:pt x="264" y="95"/>
                  </a:lnTo>
                  <a:lnTo>
                    <a:pt x="265" y="95"/>
                  </a:lnTo>
                  <a:lnTo>
                    <a:pt x="269" y="96"/>
                  </a:lnTo>
                  <a:lnTo>
                    <a:pt x="270" y="96"/>
                  </a:lnTo>
                  <a:lnTo>
                    <a:pt x="274" y="96"/>
                  </a:lnTo>
                  <a:lnTo>
                    <a:pt x="276" y="95"/>
                  </a:lnTo>
                  <a:lnTo>
                    <a:pt x="279" y="96"/>
                  </a:lnTo>
                  <a:lnTo>
                    <a:pt x="281" y="97"/>
                  </a:lnTo>
                  <a:lnTo>
                    <a:pt x="282" y="96"/>
                  </a:lnTo>
                  <a:lnTo>
                    <a:pt x="283" y="96"/>
                  </a:lnTo>
                  <a:lnTo>
                    <a:pt x="287" y="91"/>
                  </a:lnTo>
                  <a:lnTo>
                    <a:pt x="292" y="84"/>
                  </a:lnTo>
                  <a:lnTo>
                    <a:pt x="299" y="82"/>
                  </a:lnTo>
                  <a:lnTo>
                    <a:pt x="303" y="80"/>
                  </a:lnTo>
                  <a:lnTo>
                    <a:pt x="309" y="76"/>
                  </a:lnTo>
                  <a:lnTo>
                    <a:pt x="315" y="66"/>
                  </a:lnTo>
                  <a:lnTo>
                    <a:pt x="311" y="64"/>
                  </a:lnTo>
                  <a:lnTo>
                    <a:pt x="310" y="65"/>
                  </a:lnTo>
                  <a:lnTo>
                    <a:pt x="311" y="62"/>
                  </a:lnTo>
                  <a:lnTo>
                    <a:pt x="315" y="66"/>
                  </a:lnTo>
                  <a:lnTo>
                    <a:pt x="322" y="56"/>
                  </a:lnTo>
                  <a:lnTo>
                    <a:pt x="324" y="53"/>
                  </a:lnTo>
                  <a:lnTo>
                    <a:pt x="331" y="44"/>
                  </a:lnTo>
                  <a:lnTo>
                    <a:pt x="340" y="33"/>
                  </a:lnTo>
                  <a:lnTo>
                    <a:pt x="348" y="27"/>
                  </a:lnTo>
                  <a:lnTo>
                    <a:pt x="352" y="25"/>
                  </a:lnTo>
                  <a:lnTo>
                    <a:pt x="354" y="24"/>
                  </a:lnTo>
                  <a:lnTo>
                    <a:pt x="357" y="21"/>
                  </a:lnTo>
                  <a:lnTo>
                    <a:pt x="354" y="20"/>
                  </a:lnTo>
                  <a:lnTo>
                    <a:pt x="353" y="18"/>
                  </a:lnTo>
                  <a:lnTo>
                    <a:pt x="349" y="15"/>
                  </a:lnTo>
                  <a:lnTo>
                    <a:pt x="345" y="13"/>
                  </a:lnTo>
                  <a:lnTo>
                    <a:pt x="342" y="13"/>
                  </a:lnTo>
                  <a:lnTo>
                    <a:pt x="341" y="14"/>
                  </a:lnTo>
                  <a:lnTo>
                    <a:pt x="340" y="15"/>
                  </a:lnTo>
                  <a:lnTo>
                    <a:pt x="340" y="17"/>
                  </a:lnTo>
                  <a:lnTo>
                    <a:pt x="339" y="17"/>
                  </a:lnTo>
                  <a:lnTo>
                    <a:pt x="336" y="17"/>
                  </a:lnTo>
                  <a:lnTo>
                    <a:pt x="335" y="15"/>
                  </a:lnTo>
                  <a:lnTo>
                    <a:pt x="329" y="15"/>
                  </a:lnTo>
                  <a:lnTo>
                    <a:pt x="325" y="15"/>
                  </a:lnTo>
                  <a:lnTo>
                    <a:pt x="321" y="15"/>
                  </a:lnTo>
                  <a:lnTo>
                    <a:pt x="307" y="14"/>
                  </a:lnTo>
                  <a:lnTo>
                    <a:pt x="306" y="14"/>
                  </a:lnTo>
                  <a:lnTo>
                    <a:pt x="305" y="14"/>
                  </a:lnTo>
                  <a:lnTo>
                    <a:pt x="305" y="13"/>
                  </a:lnTo>
                  <a:lnTo>
                    <a:pt x="304" y="9"/>
                  </a:lnTo>
                  <a:lnTo>
                    <a:pt x="294" y="8"/>
                  </a:lnTo>
                  <a:lnTo>
                    <a:pt x="280" y="6"/>
                  </a:lnTo>
                  <a:lnTo>
                    <a:pt x="269" y="20"/>
                  </a:lnTo>
                  <a:lnTo>
                    <a:pt x="271" y="14"/>
                  </a:lnTo>
                  <a:lnTo>
                    <a:pt x="269" y="13"/>
                  </a:lnTo>
                  <a:lnTo>
                    <a:pt x="270" y="13"/>
                  </a:lnTo>
                  <a:lnTo>
                    <a:pt x="272" y="14"/>
                  </a:lnTo>
                  <a:lnTo>
                    <a:pt x="276" y="9"/>
                  </a:lnTo>
                  <a:lnTo>
                    <a:pt x="271" y="8"/>
                  </a:lnTo>
                  <a:lnTo>
                    <a:pt x="272" y="7"/>
                  </a:lnTo>
                  <a:lnTo>
                    <a:pt x="276" y="8"/>
                  </a:lnTo>
                  <a:lnTo>
                    <a:pt x="279" y="5"/>
                  </a:lnTo>
                  <a:lnTo>
                    <a:pt x="268" y="1"/>
                  </a:lnTo>
                  <a:lnTo>
                    <a:pt x="263" y="0"/>
                  </a:lnTo>
                  <a:lnTo>
                    <a:pt x="253" y="1"/>
                  </a:lnTo>
                  <a:lnTo>
                    <a:pt x="233" y="6"/>
                  </a:lnTo>
                  <a:lnTo>
                    <a:pt x="229" y="14"/>
                  </a:lnTo>
                  <a:lnTo>
                    <a:pt x="221" y="23"/>
                  </a:lnTo>
                  <a:lnTo>
                    <a:pt x="221" y="24"/>
                  </a:lnTo>
                  <a:lnTo>
                    <a:pt x="220" y="24"/>
                  </a:lnTo>
                  <a:lnTo>
                    <a:pt x="209" y="33"/>
                  </a:lnTo>
                  <a:lnTo>
                    <a:pt x="200" y="41"/>
                  </a:lnTo>
                  <a:lnTo>
                    <a:pt x="196" y="50"/>
                  </a:lnTo>
                  <a:lnTo>
                    <a:pt x="192" y="52"/>
                  </a:lnTo>
                  <a:lnTo>
                    <a:pt x="192" y="53"/>
                  </a:lnTo>
                  <a:lnTo>
                    <a:pt x="191" y="55"/>
                  </a:lnTo>
                  <a:lnTo>
                    <a:pt x="191" y="58"/>
                  </a:lnTo>
                  <a:lnTo>
                    <a:pt x="191" y="59"/>
                  </a:lnTo>
                  <a:lnTo>
                    <a:pt x="190" y="60"/>
                  </a:lnTo>
                  <a:lnTo>
                    <a:pt x="190" y="62"/>
                  </a:lnTo>
                  <a:lnTo>
                    <a:pt x="190" y="64"/>
                  </a:lnTo>
                  <a:lnTo>
                    <a:pt x="187" y="64"/>
                  </a:lnTo>
                  <a:lnTo>
                    <a:pt x="188" y="65"/>
                  </a:lnTo>
                  <a:lnTo>
                    <a:pt x="188" y="66"/>
                  </a:lnTo>
                  <a:lnTo>
                    <a:pt x="187" y="68"/>
                  </a:lnTo>
                  <a:lnTo>
                    <a:pt x="185" y="70"/>
                  </a:lnTo>
                  <a:lnTo>
                    <a:pt x="186" y="71"/>
                  </a:lnTo>
                  <a:lnTo>
                    <a:pt x="185" y="71"/>
                  </a:lnTo>
                  <a:lnTo>
                    <a:pt x="184" y="73"/>
                  </a:lnTo>
                  <a:lnTo>
                    <a:pt x="182" y="76"/>
                  </a:lnTo>
                  <a:lnTo>
                    <a:pt x="181" y="79"/>
                  </a:lnTo>
                  <a:lnTo>
                    <a:pt x="180" y="82"/>
                  </a:lnTo>
                  <a:lnTo>
                    <a:pt x="180" y="83"/>
                  </a:lnTo>
                  <a:lnTo>
                    <a:pt x="179" y="84"/>
                  </a:lnTo>
                  <a:lnTo>
                    <a:pt x="178" y="86"/>
                  </a:lnTo>
                  <a:lnTo>
                    <a:pt x="175" y="94"/>
                  </a:lnTo>
                  <a:lnTo>
                    <a:pt x="173" y="95"/>
                  </a:lnTo>
                  <a:lnTo>
                    <a:pt x="172" y="96"/>
                  </a:lnTo>
                  <a:lnTo>
                    <a:pt x="169" y="97"/>
                  </a:lnTo>
                  <a:lnTo>
                    <a:pt x="168" y="100"/>
                  </a:lnTo>
                  <a:lnTo>
                    <a:pt x="168" y="101"/>
                  </a:lnTo>
                  <a:lnTo>
                    <a:pt x="178" y="106"/>
                  </a:lnTo>
                  <a:lnTo>
                    <a:pt x="185" y="92"/>
                  </a:lnTo>
                  <a:lnTo>
                    <a:pt x="186" y="92"/>
                  </a:lnTo>
                  <a:lnTo>
                    <a:pt x="186" y="91"/>
                  </a:lnTo>
                  <a:lnTo>
                    <a:pt x="191" y="91"/>
                  </a:lnTo>
                  <a:lnTo>
                    <a:pt x="191" y="92"/>
                  </a:lnTo>
                  <a:lnTo>
                    <a:pt x="187" y="92"/>
                  </a:lnTo>
                  <a:lnTo>
                    <a:pt x="185" y="94"/>
                  </a:lnTo>
                  <a:lnTo>
                    <a:pt x="179" y="107"/>
                  </a:lnTo>
                  <a:lnTo>
                    <a:pt x="178" y="107"/>
                  </a:lnTo>
                  <a:lnTo>
                    <a:pt x="168" y="102"/>
                  </a:lnTo>
                  <a:lnTo>
                    <a:pt x="166" y="103"/>
                  </a:lnTo>
                  <a:lnTo>
                    <a:pt x="164" y="104"/>
                  </a:lnTo>
                  <a:lnTo>
                    <a:pt x="163" y="108"/>
                  </a:lnTo>
                  <a:lnTo>
                    <a:pt x="163" y="109"/>
                  </a:lnTo>
                  <a:lnTo>
                    <a:pt x="163" y="110"/>
                  </a:lnTo>
                  <a:lnTo>
                    <a:pt x="163" y="110"/>
                  </a:lnTo>
                  <a:lnTo>
                    <a:pt x="162" y="110"/>
                  </a:lnTo>
                  <a:lnTo>
                    <a:pt x="162" y="112"/>
                  </a:lnTo>
                  <a:lnTo>
                    <a:pt x="161" y="113"/>
                  </a:lnTo>
                  <a:lnTo>
                    <a:pt x="160" y="114"/>
                  </a:lnTo>
                  <a:lnTo>
                    <a:pt x="158" y="115"/>
                  </a:lnTo>
                  <a:lnTo>
                    <a:pt x="156" y="119"/>
                  </a:lnTo>
                  <a:lnTo>
                    <a:pt x="155" y="119"/>
                  </a:lnTo>
                  <a:lnTo>
                    <a:pt x="153" y="119"/>
                  </a:lnTo>
                  <a:lnTo>
                    <a:pt x="155" y="120"/>
                  </a:lnTo>
                  <a:lnTo>
                    <a:pt x="155" y="121"/>
                  </a:lnTo>
                  <a:lnTo>
                    <a:pt x="153" y="122"/>
                  </a:lnTo>
                  <a:lnTo>
                    <a:pt x="156" y="128"/>
                  </a:lnTo>
                  <a:lnTo>
                    <a:pt x="155" y="128"/>
                  </a:lnTo>
                  <a:lnTo>
                    <a:pt x="152" y="124"/>
                  </a:lnTo>
                  <a:lnTo>
                    <a:pt x="151" y="124"/>
                  </a:lnTo>
                  <a:lnTo>
                    <a:pt x="155" y="130"/>
                  </a:lnTo>
                  <a:lnTo>
                    <a:pt x="153" y="130"/>
                  </a:lnTo>
                  <a:lnTo>
                    <a:pt x="151" y="124"/>
                  </a:lnTo>
                  <a:lnTo>
                    <a:pt x="151" y="122"/>
                  </a:lnTo>
                  <a:lnTo>
                    <a:pt x="151" y="124"/>
                  </a:lnTo>
                  <a:lnTo>
                    <a:pt x="150" y="124"/>
                  </a:lnTo>
                  <a:lnTo>
                    <a:pt x="150" y="125"/>
                  </a:lnTo>
                  <a:lnTo>
                    <a:pt x="151" y="127"/>
                  </a:lnTo>
                  <a:lnTo>
                    <a:pt x="151" y="128"/>
                  </a:lnTo>
                  <a:lnTo>
                    <a:pt x="150" y="125"/>
                  </a:lnTo>
                  <a:lnTo>
                    <a:pt x="149" y="125"/>
                  </a:lnTo>
                  <a:lnTo>
                    <a:pt x="147" y="126"/>
                  </a:lnTo>
                  <a:lnTo>
                    <a:pt x="141" y="131"/>
                  </a:lnTo>
                  <a:lnTo>
                    <a:pt x="139" y="132"/>
                  </a:lnTo>
                  <a:lnTo>
                    <a:pt x="137" y="133"/>
                  </a:lnTo>
                  <a:lnTo>
                    <a:pt x="135" y="133"/>
                  </a:lnTo>
                  <a:lnTo>
                    <a:pt x="134" y="133"/>
                  </a:lnTo>
                  <a:lnTo>
                    <a:pt x="134" y="134"/>
                  </a:lnTo>
                  <a:lnTo>
                    <a:pt x="138" y="139"/>
                  </a:lnTo>
                  <a:lnTo>
                    <a:pt x="133" y="134"/>
                  </a:lnTo>
                  <a:lnTo>
                    <a:pt x="132" y="134"/>
                  </a:lnTo>
                  <a:lnTo>
                    <a:pt x="131" y="136"/>
                  </a:lnTo>
                  <a:lnTo>
                    <a:pt x="131" y="137"/>
                  </a:lnTo>
                  <a:lnTo>
                    <a:pt x="131" y="136"/>
                  </a:lnTo>
                  <a:lnTo>
                    <a:pt x="129" y="136"/>
                  </a:lnTo>
                  <a:lnTo>
                    <a:pt x="128" y="136"/>
                  </a:lnTo>
                  <a:lnTo>
                    <a:pt x="127" y="137"/>
                  </a:lnTo>
                  <a:lnTo>
                    <a:pt x="126" y="137"/>
                  </a:lnTo>
                  <a:lnTo>
                    <a:pt x="127" y="139"/>
                  </a:lnTo>
                  <a:lnTo>
                    <a:pt x="127" y="139"/>
                  </a:lnTo>
                  <a:lnTo>
                    <a:pt x="126" y="138"/>
                  </a:lnTo>
                  <a:lnTo>
                    <a:pt x="125" y="139"/>
                  </a:lnTo>
                  <a:lnTo>
                    <a:pt x="123" y="139"/>
                  </a:lnTo>
                  <a:lnTo>
                    <a:pt x="122" y="139"/>
                  </a:lnTo>
                  <a:lnTo>
                    <a:pt x="122" y="140"/>
                  </a:lnTo>
                  <a:lnTo>
                    <a:pt x="121" y="143"/>
                  </a:lnTo>
                  <a:lnTo>
                    <a:pt x="119" y="144"/>
                  </a:lnTo>
                  <a:lnTo>
                    <a:pt x="116" y="145"/>
                  </a:lnTo>
                  <a:lnTo>
                    <a:pt x="114" y="145"/>
                  </a:lnTo>
                  <a:lnTo>
                    <a:pt x="109" y="146"/>
                  </a:lnTo>
                  <a:lnTo>
                    <a:pt x="108" y="148"/>
                  </a:lnTo>
                  <a:lnTo>
                    <a:pt x="105" y="148"/>
                  </a:lnTo>
                  <a:lnTo>
                    <a:pt x="97" y="150"/>
                  </a:lnTo>
                  <a:lnTo>
                    <a:pt x="93" y="151"/>
                  </a:lnTo>
                  <a:lnTo>
                    <a:pt x="89" y="152"/>
                  </a:lnTo>
                  <a:lnTo>
                    <a:pt x="90" y="158"/>
                  </a:lnTo>
                  <a:lnTo>
                    <a:pt x="89" y="158"/>
                  </a:lnTo>
                  <a:lnTo>
                    <a:pt x="87" y="152"/>
                  </a:lnTo>
                  <a:lnTo>
                    <a:pt x="86" y="152"/>
                  </a:lnTo>
                  <a:lnTo>
                    <a:pt x="84" y="152"/>
                  </a:lnTo>
                  <a:lnTo>
                    <a:pt x="79" y="154"/>
                  </a:lnTo>
                  <a:lnTo>
                    <a:pt x="78" y="154"/>
                  </a:lnTo>
                  <a:lnTo>
                    <a:pt x="77" y="154"/>
                  </a:lnTo>
                  <a:lnTo>
                    <a:pt x="77" y="155"/>
                  </a:lnTo>
                  <a:lnTo>
                    <a:pt x="74" y="154"/>
                  </a:lnTo>
                  <a:lnTo>
                    <a:pt x="73" y="155"/>
                  </a:lnTo>
                  <a:lnTo>
                    <a:pt x="72" y="156"/>
                  </a:lnTo>
                  <a:lnTo>
                    <a:pt x="72" y="158"/>
                  </a:lnTo>
                  <a:lnTo>
                    <a:pt x="72" y="156"/>
                  </a:lnTo>
                  <a:lnTo>
                    <a:pt x="71" y="156"/>
                  </a:lnTo>
                  <a:lnTo>
                    <a:pt x="69" y="156"/>
                  </a:lnTo>
                  <a:lnTo>
                    <a:pt x="66" y="156"/>
                  </a:lnTo>
                  <a:lnTo>
                    <a:pt x="63" y="157"/>
                  </a:lnTo>
                  <a:lnTo>
                    <a:pt x="61" y="158"/>
                  </a:lnTo>
                  <a:lnTo>
                    <a:pt x="63" y="164"/>
                  </a:lnTo>
                  <a:lnTo>
                    <a:pt x="59" y="155"/>
                  </a:lnTo>
                  <a:lnTo>
                    <a:pt x="57" y="155"/>
                  </a:lnTo>
                  <a:lnTo>
                    <a:pt x="59" y="158"/>
                  </a:lnTo>
                  <a:lnTo>
                    <a:pt x="59" y="160"/>
                  </a:lnTo>
                  <a:lnTo>
                    <a:pt x="56" y="158"/>
                  </a:lnTo>
                  <a:lnTo>
                    <a:pt x="54" y="161"/>
                  </a:lnTo>
                  <a:lnTo>
                    <a:pt x="55" y="164"/>
                  </a:lnTo>
                  <a:lnTo>
                    <a:pt x="54" y="164"/>
                  </a:lnTo>
                  <a:lnTo>
                    <a:pt x="54" y="166"/>
                  </a:lnTo>
                  <a:lnTo>
                    <a:pt x="54" y="167"/>
                  </a:lnTo>
                  <a:lnTo>
                    <a:pt x="53" y="161"/>
                  </a:lnTo>
                  <a:lnTo>
                    <a:pt x="48" y="162"/>
                  </a:lnTo>
                  <a:lnTo>
                    <a:pt x="49" y="167"/>
                  </a:lnTo>
                  <a:lnTo>
                    <a:pt x="50" y="167"/>
                  </a:lnTo>
                  <a:lnTo>
                    <a:pt x="50" y="168"/>
                  </a:lnTo>
                  <a:lnTo>
                    <a:pt x="49" y="168"/>
                  </a:lnTo>
                  <a:lnTo>
                    <a:pt x="47" y="162"/>
                  </a:lnTo>
                  <a:lnTo>
                    <a:pt x="43" y="163"/>
                  </a:lnTo>
                  <a:lnTo>
                    <a:pt x="44" y="168"/>
                  </a:lnTo>
                  <a:lnTo>
                    <a:pt x="45" y="168"/>
                  </a:lnTo>
                  <a:lnTo>
                    <a:pt x="48" y="168"/>
                  </a:lnTo>
                  <a:lnTo>
                    <a:pt x="38" y="172"/>
                  </a:lnTo>
                  <a:lnTo>
                    <a:pt x="38" y="170"/>
                  </a:lnTo>
                  <a:lnTo>
                    <a:pt x="39" y="170"/>
                  </a:lnTo>
                  <a:lnTo>
                    <a:pt x="37" y="166"/>
                  </a:lnTo>
                  <a:lnTo>
                    <a:pt x="36" y="166"/>
                  </a:lnTo>
                  <a:lnTo>
                    <a:pt x="38" y="172"/>
                  </a:lnTo>
                  <a:lnTo>
                    <a:pt x="37" y="172"/>
                  </a:lnTo>
                  <a:lnTo>
                    <a:pt x="36" y="172"/>
                  </a:lnTo>
                  <a:lnTo>
                    <a:pt x="37" y="172"/>
                  </a:lnTo>
                  <a:lnTo>
                    <a:pt x="36" y="168"/>
                  </a:lnTo>
                  <a:lnTo>
                    <a:pt x="36" y="168"/>
                  </a:lnTo>
                  <a:lnTo>
                    <a:pt x="36" y="167"/>
                  </a:lnTo>
                  <a:lnTo>
                    <a:pt x="34" y="167"/>
                  </a:lnTo>
                  <a:lnTo>
                    <a:pt x="36" y="172"/>
                  </a:lnTo>
                  <a:lnTo>
                    <a:pt x="36" y="173"/>
                  </a:lnTo>
                  <a:lnTo>
                    <a:pt x="36" y="173"/>
                  </a:lnTo>
                  <a:lnTo>
                    <a:pt x="34" y="168"/>
                  </a:lnTo>
                  <a:lnTo>
                    <a:pt x="33" y="167"/>
                  </a:lnTo>
                  <a:lnTo>
                    <a:pt x="33" y="168"/>
                  </a:lnTo>
                  <a:lnTo>
                    <a:pt x="30" y="168"/>
                  </a:lnTo>
                  <a:lnTo>
                    <a:pt x="25" y="170"/>
                  </a:lnTo>
                  <a:lnTo>
                    <a:pt x="25" y="169"/>
                  </a:lnTo>
                  <a:lnTo>
                    <a:pt x="22" y="168"/>
                  </a:lnTo>
                  <a:lnTo>
                    <a:pt x="24" y="173"/>
                  </a:lnTo>
                  <a:lnTo>
                    <a:pt x="27" y="177"/>
                  </a:lnTo>
                  <a:lnTo>
                    <a:pt x="26" y="177"/>
                  </a:lnTo>
                  <a:lnTo>
                    <a:pt x="24" y="173"/>
                  </a:lnTo>
                  <a:lnTo>
                    <a:pt x="22" y="172"/>
                  </a:lnTo>
                  <a:lnTo>
                    <a:pt x="20" y="173"/>
                  </a:lnTo>
                  <a:lnTo>
                    <a:pt x="19" y="173"/>
                  </a:lnTo>
                  <a:lnTo>
                    <a:pt x="18" y="174"/>
                  </a:lnTo>
                  <a:lnTo>
                    <a:pt x="16" y="174"/>
                  </a:lnTo>
                  <a:lnTo>
                    <a:pt x="16" y="173"/>
                  </a:lnTo>
                  <a:lnTo>
                    <a:pt x="18" y="172"/>
                  </a:lnTo>
                  <a:lnTo>
                    <a:pt x="18" y="170"/>
                  </a:lnTo>
                  <a:lnTo>
                    <a:pt x="16" y="169"/>
                  </a:lnTo>
                  <a:lnTo>
                    <a:pt x="15" y="170"/>
                  </a:lnTo>
                  <a:lnTo>
                    <a:pt x="7" y="178"/>
                  </a:lnTo>
                  <a:lnTo>
                    <a:pt x="1" y="184"/>
                  </a:lnTo>
                  <a:lnTo>
                    <a:pt x="0" y="186"/>
                  </a:lnTo>
                  <a:lnTo>
                    <a:pt x="0" y="187"/>
                  </a:lnTo>
                  <a:lnTo>
                    <a:pt x="0" y="189"/>
                  </a:lnTo>
                  <a:lnTo>
                    <a:pt x="0" y="191"/>
                  </a:lnTo>
                  <a:lnTo>
                    <a:pt x="1" y="191"/>
                  </a:lnTo>
                  <a:lnTo>
                    <a:pt x="2" y="191"/>
                  </a:lnTo>
                  <a:lnTo>
                    <a:pt x="3" y="191"/>
                  </a:lnTo>
                  <a:lnTo>
                    <a:pt x="4" y="190"/>
                  </a:lnTo>
                  <a:lnTo>
                    <a:pt x="6" y="190"/>
                  </a:lnTo>
                  <a:lnTo>
                    <a:pt x="7" y="191"/>
                  </a:lnTo>
                  <a:lnTo>
                    <a:pt x="8" y="192"/>
                  </a:lnTo>
                  <a:lnTo>
                    <a:pt x="8" y="193"/>
                  </a:lnTo>
                  <a:lnTo>
                    <a:pt x="6" y="191"/>
                  </a:lnTo>
                  <a:lnTo>
                    <a:pt x="4" y="192"/>
                  </a:lnTo>
                  <a:lnTo>
                    <a:pt x="6" y="192"/>
                  </a:lnTo>
                  <a:lnTo>
                    <a:pt x="8" y="196"/>
                  </a:lnTo>
                  <a:lnTo>
                    <a:pt x="7" y="196"/>
                  </a:lnTo>
                  <a:lnTo>
                    <a:pt x="4" y="193"/>
                  </a:lnTo>
                  <a:lnTo>
                    <a:pt x="3" y="195"/>
                  </a:lnTo>
                  <a:lnTo>
                    <a:pt x="3" y="196"/>
                  </a:lnTo>
                  <a:lnTo>
                    <a:pt x="6" y="197"/>
                  </a:lnTo>
                  <a:lnTo>
                    <a:pt x="7" y="198"/>
                  </a:lnTo>
                  <a:lnTo>
                    <a:pt x="9" y="199"/>
                  </a:lnTo>
                  <a:lnTo>
                    <a:pt x="15" y="202"/>
                  </a:lnTo>
                  <a:lnTo>
                    <a:pt x="19" y="204"/>
                  </a:lnTo>
                  <a:lnTo>
                    <a:pt x="20" y="208"/>
                  </a:lnTo>
                  <a:lnTo>
                    <a:pt x="21" y="209"/>
                  </a:lnTo>
                  <a:lnTo>
                    <a:pt x="22" y="213"/>
                  </a:lnTo>
                  <a:lnTo>
                    <a:pt x="25" y="225"/>
                  </a:lnTo>
                  <a:lnTo>
                    <a:pt x="27" y="229"/>
                  </a:lnTo>
                  <a:lnTo>
                    <a:pt x="27" y="231"/>
                  </a:lnTo>
                  <a:lnTo>
                    <a:pt x="27" y="234"/>
                  </a:lnTo>
                  <a:lnTo>
                    <a:pt x="28" y="235"/>
                  </a:lnTo>
                  <a:lnTo>
                    <a:pt x="30" y="238"/>
                  </a:lnTo>
                  <a:lnTo>
                    <a:pt x="31" y="239"/>
                  </a:lnTo>
                  <a:lnTo>
                    <a:pt x="34" y="240"/>
                  </a:lnTo>
                  <a:lnTo>
                    <a:pt x="36" y="240"/>
                  </a:lnTo>
                  <a:lnTo>
                    <a:pt x="37" y="241"/>
                  </a:lnTo>
                  <a:lnTo>
                    <a:pt x="39" y="244"/>
                  </a:lnTo>
                  <a:lnTo>
                    <a:pt x="39" y="241"/>
                  </a:lnTo>
                  <a:lnTo>
                    <a:pt x="38" y="240"/>
                  </a:lnTo>
                  <a:lnTo>
                    <a:pt x="37" y="240"/>
                  </a:lnTo>
                  <a:lnTo>
                    <a:pt x="37" y="238"/>
                  </a:lnTo>
                  <a:lnTo>
                    <a:pt x="38" y="237"/>
                  </a:lnTo>
                  <a:lnTo>
                    <a:pt x="41" y="235"/>
                  </a:lnTo>
                  <a:lnTo>
                    <a:pt x="42" y="235"/>
                  </a:lnTo>
                  <a:lnTo>
                    <a:pt x="41" y="235"/>
                  </a:lnTo>
                  <a:lnTo>
                    <a:pt x="37" y="234"/>
                  </a:lnTo>
                  <a:lnTo>
                    <a:pt x="36" y="235"/>
                  </a:lnTo>
                  <a:lnTo>
                    <a:pt x="34" y="238"/>
                  </a:lnTo>
                  <a:lnTo>
                    <a:pt x="33" y="238"/>
                  </a:lnTo>
                  <a:lnTo>
                    <a:pt x="32" y="238"/>
                  </a:lnTo>
                  <a:lnTo>
                    <a:pt x="32" y="237"/>
                  </a:lnTo>
                  <a:lnTo>
                    <a:pt x="33" y="237"/>
                  </a:lnTo>
                  <a:lnTo>
                    <a:pt x="34" y="237"/>
                  </a:lnTo>
                  <a:lnTo>
                    <a:pt x="34" y="235"/>
                  </a:lnTo>
                  <a:lnTo>
                    <a:pt x="34" y="233"/>
                  </a:lnTo>
                  <a:lnTo>
                    <a:pt x="33" y="233"/>
                  </a:lnTo>
                  <a:lnTo>
                    <a:pt x="32" y="231"/>
                  </a:lnTo>
                  <a:lnTo>
                    <a:pt x="31" y="229"/>
                  </a:lnTo>
                  <a:lnTo>
                    <a:pt x="30" y="227"/>
                  </a:lnTo>
                  <a:lnTo>
                    <a:pt x="30" y="225"/>
                  </a:lnTo>
                  <a:lnTo>
                    <a:pt x="30" y="222"/>
                  </a:lnTo>
                  <a:lnTo>
                    <a:pt x="31" y="220"/>
                  </a:lnTo>
                  <a:lnTo>
                    <a:pt x="32" y="216"/>
                  </a:lnTo>
                  <a:lnTo>
                    <a:pt x="33" y="216"/>
                  </a:lnTo>
                  <a:lnTo>
                    <a:pt x="34" y="215"/>
                  </a:lnTo>
                  <a:lnTo>
                    <a:pt x="34" y="211"/>
                  </a:lnTo>
                  <a:lnTo>
                    <a:pt x="37" y="204"/>
                  </a:lnTo>
                  <a:lnTo>
                    <a:pt x="37" y="202"/>
                  </a:lnTo>
                  <a:lnTo>
                    <a:pt x="37" y="201"/>
                  </a:lnTo>
                  <a:lnTo>
                    <a:pt x="37" y="198"/>
                  </a:lnTo>
                  <a:lnTo>
                    <a:pt x="37" y="197"/>
                  </a:lnTo>
                  <a:lnTo>
                    <a:pt x="38" y="197"/>
                  </a:lnTo>
                  <a:lnTo>
                    <a:pt x="39" y="196"/>
                  </a:lnTo>
                  <a:lnTo>
                    <a:pt x="42" y="195"/>
                  </a:lnTo>
                  <a:lnTo>
                    <a:pt x="48" y="196"/>
                  </a:lnTo>
                  <a:lnTo>
                    <a:pt x="55" y="195"/>
                  </a:lnTo>
                  <a:lnTo>
                    <a:pt x="56" y="195"/>
                  </a:lnTo>
                  <a:lnTo>
                    <a:pt x="59" y="196"/>
                  </a:lnTo>
                  <a:lnTo>
                    <a:pt x="61" y="197"/>
                  </a:lnTo>
                  <a:lnTo>
                    <a:pt x="63" y="198"/>
                  </a:lnTo>
                  <a:lnTo>
                    <a:pt x="65" y="201"/>
                  </a:lnTo>
                  <a:lnTo>
                    <a:pt x="65" y="202"/>
                  </a:lnTo>
                  <a:lnTo>
                    <a:pt x="66" y="203"/>
                  </a:lnTo>
                  <a:lnTo>
                    <a:pt x="66" y="205"/>
                  </a:lnTo>
                  <a:lnTo>
                    <a:pt x="67" y="207"/>
                  </a:lnTo>
                  <a:lnTo>
                    <a:pt x="68" y="207"/>
                  </a:lnTo>
                  <a:lnTo>
                    <a:pt x="69" y="209"/>
                  </a:lnTo>
                  <a:lnTo>
                    <a:pt x="71" y="210"/>
                  </a:lnTo>
                  <a:lnTo>
                    <a:pt x="71" y="211"/>
                  </a:lnTo>
                  <a:lnTo>
                    <a:pt x="71" y="213"/>
                  </a:lnTo>
                  <a:lnTo>
                    <a:pt x="72" y="213"/>
                  </a:lnTo>
                  <a:lnTo>
                    <a:pt x="72" y="214"/>
                  </a:lnTo>
                  <a:lnTo>
                    <a:pt x="73" y="214"/>
                  </a:lnTo>
                  <a:lnTo>
                    <a:pt x="75" y="219"/>
                  </a:lnTo>
                  <a:lnTo>
                    <a:pt x="77" y="221"/>
                  </a:lnTo>
                  <a:lnTo>
                    <a:pt x="80" y="221"/>
                  </a:lnTo>
                  <a:lnTo>
                    <a:pt x="81" y="223"/>
                  </a:lnTo>
                  <a:lnTo>
                    <a:pt x="83" y="223"/>
                  </a:lnTo>
                  <a:lnTo>
                    <a:pt x="85" y="223"/>
                  </a:lnTo>
                  <a:lnTo>
                    <a:pt x="86" y="223"/>
                  </a:lnTo>
                  <a:lnTo>
                    <a:pt x="87" y="225"/>
                  </a:lnTo>
                  <a:lnTo>
                    <a:pt x="90" y="225"/>
                  </a:lnTo>
                  <a:lnTo>
                    <a:pt x="91" y="225"/>
                  </a:lnTo>
                  <a:lnTo>
                    <a:pt x="92" y="225"/>
                  </a:lnTo>
                  <a:lnTo>
                    <a:pt x="93" y="226"/>
                  </a:lnTo>
                  <a:lnTo>
                    <a:pt x="93" y="226"/>
                  </a:lnTo>
                  <a:lnTo>
                    <a:pt x="93" y="228"/>
                  </a:lnTo>
                  <a:lnTo>
                    <a:pt x="95" y="229"/>
                  </a:lnTo>
                  <a:lnTo>
                    <a:pt x="95" y="231"/>
                  </a:lnTo>
                  <a:lnTo>
                    <a:pt x="96" y="229"/>
                  </a:lnTo>
                  <a:lnTo>
                    <a:pt x="96" y="228"/>
                  </a:lnTo>
                  <a:lnTo>
                    <a:pt x="97" y="229"/>
                  </a:lnTo>
                  <a:lnTo>
                    <a:pt x="98" y="229"/>
                  </a:lnTo>
                  <a:lnTo>
                    <a:pt x="102" y="231"/>
                  </a:lnTo>
                  <a:lnTo>
                    <a:pt x="103" y="231"/>
                  </a:lnTo>
                  <a:lnTo>
                    <a:pt x="101" y="233"/>
                  </a:lnTo>
                  <a:lnTo>
                    <a:pt x="101" y="237"/>
                  </a:lnTo>
                  <a:lnTo>
                    <a:pt x="102" y="235"/>
                  </a:lnTo>
                  <a:lnTo>
                    <a:pt x="103" y="233"/>
                  </a:lnTo>
                  <a:lnTo>
                    <a:pt x="104" y="231"/>
                  </a:lnTo>
                  <a:lnTo>
                    <a:pt x="105" y="231"/>
                  </a:lnTo>
                  <a:lnTo>
                    <a:pt x="107" y="229"/>
                  </a:lnTo>
                  <a:lnTo>
                    <a:pt x="108" y="231"/>
                  </a:lnTo>
                  <a:lnTo>
                    <a:pt x="109" y="231"/>
                  </a:lnTo>
                  <a:lnTo>
                    <a:pt x="110" y="231"/>
                  </a:lnTo>
                  <a:lnTo>
                    <a:pt x="111" y="232"/>
                  </a:lnTo>
                  <a:lnTo>
                    <a:pt x="111" y="233"/>
                  </a:lnTo>
                  <a:lnTo>
                    <a:pt x="111" y="237"/>
                  </a:lnTo>
                  <a:lnTo>
                    <a:pt x="110" y="240"/>
                  </a:lnTo>
                  <a:lnTo>
                    <a:pt x="110" y="241"/>
                  </a:lnTo>
                  <a:lnTo>
                    <a:pt x="111" y="240"/>
                  </a:lnTo>
                  <a:lnTo>
                    <a:pt x="113" y="239"/>
                  </a:lnTo>
                  <a:lnTo>
                    <a:pt x="113" y="240"/>
                  </a:lnTo>
                  <a:lnTo>
                    <a:pt x="113" y="241"/>
                  </a:lnTo>
                  <a:lnTo>
                    <a:pt x="113" y="244"/>
                  </a:lnTo>
                  <a:lnTo>
                    <a:pt x="108" y="247"/>
                  </a:lnTo>
                  <a:lnTo>
                    <a:pt x="108" y="249"/>
                  </a:lnTo>
                  <a:lnTo>
                    <a:pt x="107" y="249"/>
                  </a:lnTo>
                  <a:lnTo>
                    <a:pt x="107" y="247"/>
                  </a:lnTo>
                  <a:lnTo>
                    <a:pt x="107" y="244"/>
                  </a:lnTo>
                  <a:lnTo>
                    <a:pt x="105" y="243"/>
                  </a:lnTo>
                  <a:lnTo>
                    <a:pt x="105" y="244"/>
                  </a:lnTo>
                  <a:lnTo>
                    <a:pt x="104" y="245"/>
                  </a:lnTo>
                  <a:lnTo>
                    <a:pt x="103" y="249"/>
                  </a:lnTo>
                  <a:lnTo>
                    <a:pt x="103" y="251"/>
                  </a:lnTo>
                  <a:lnTo>
                    <a:pt x="103" y="252"/>
                  </a:lnTo>
                  <a:lnTo>
                    <a:pt x="103" y="253"/>
                  </a:lnTo>
                  <a:lnTo>
                    <a:pt x="102" y="255"/>
                  </a:lnTo>
                  <a:lnTo>
                    <a:pt x="102" y="256"/>
                  </a:lnTo>
                  <a:lnTo>
                    <a:pt x="103" y="256"/>
                  </a:lnTo>
                  <a:lnTo>
                    <a:pt x="108" y="256"/>
                  </a:lnTo>
                  <a:lnTo>
                    <a:pt x="109" y="256"/>
                  </a:lnTo>
                  <a:lnTo>
                    <a:pt x="110" y="256"/>
                  </a:lnTo>
                  <a:lnTo>
                    <a:pt x="111" y="256"/>
                  </a:lnTo>
                  <a:lnTo>
                    <a:pt x="113" y="256"/>
                  </a:lnTo>
                  <a:lnTo>
                    <a:pt x="114" y="256"/>
                  </a:lnTo>
                  <a:lnTo>
                    <a:pt x="121" y="259"/>
                  </a:lnTo>
                  <a:lnTo>
                    <a:pt x="122" y="261"/>
                  </a:lnTo>
                  <a:lnTo>
                    <a:pt x="122" y="262"/>
                  </a:lnTo>
                  <a:lnTo>
                    <a:pt x="122" y="263"/>
                  </a:lnTo>
                  <a:lnTo>
                    <a:pt x="122" y="265"/>
                  </a:lnTo>
                  <a:lnTo>
                    <a:pt x="122" y="268"/>
                  </a:lnTo>
                  <a:lnTo>
                    <a:pt x="122" y="26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25" name="Freeform 2503">
              <a:extLst>
                <a:ext uri="{FF2B5EF4-FFF2-40B4-BE49-F238E27FC236}">
                  <a16:creationId xmlns:a16="http://schemas.microsoft.com/office/drawing/2014/main" id="{D560DD4E-148C-A4F0-9FC8-7124E246A3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2776" y="1930401"/>
              <a:ext cx="44450" cy="55563"/>
            </a:xfrm>
            <a:custGeom>
              <a:avLst/>
              <a:gdLst>
                <a:gd name="T0" fmla="*/ 15 w 28"/>
                <a:gd name="T1" fmla="*/ 35 h 35"/>
                <a:gd name="T2" fmla="*/ 17 w 28"/>
                <a:gd name="T3" fmla="*/ 31 h 35"/>
                <a:gd name="T4" fmla="*/ 20 w 28"/>
                <a:gd name="T5" fmla="*/ 29 h 35"/>
                <a:gd name="T6" fmla="*/ 22 w 28"/>
                <a:gd name="T7" fmla="*/ 27 h 35"/>
                <a:gd name="T8" fmla="*/ 23 w 28"/>
                <a:gd name="T9" fmla="*/ 27 h 35"/>
                <a:gd name="T10" fmla="*/ 24 w 28"/>
                <a:gd name="T11" fmla="*/ 27 h 35"/>
                <a:gd name="T12" fmla="*/ 24 w 28"/>
                <a:gd name="T13" fmla="*/ 25 h 35"/>
                <a:gd name="T14" fmla="*/ 27 w 28"/>
                <a:gd name="T15" fmla="*/ 22 h 35"/>
                <a:gd name="T16" fmla="*/ 27 w 28"/>
                <a:gd name="T17" fmla="*/ 17 h 35"/>
                <a:gd name="T18" fmla="*/ 28 w 28"/>
                <a:gd name="T19" fmla="*/ 13 h 35"/>
                <a:gd name="T20" fmla="*/ 28 w 28"/>
                <a:gd name="T21" fmla="*/ 11 h 35"/>
                <a:gd name="T22" fmla="*/ 27 w 28"/>
                <a:gd name="T23" fmla="*/ 7 h 35"/>
                <a:gd name="T24" fmla="*/ 24 w 28"/>
                <a:gd name="T25" fmla="*/ 5 h 35"/>
                <a:gd name="T26" fmla="*/ 23 w 28"/>
                <a:gd name="T27" fmla="*/ 2 h 35"/>
                <a:gd name="T28" fmla="*/ 21 w 28"/>
                <a:gd name="T29" fmla="*/ 0 h 35"/>
                <a:gd name="T30" fmla="*/ 17 w 28"/>
                <a:gd name="T31" fmla="*/ 4 h 35"/>
                <a:gd name="T32" fmla="*/ 16 w 28"/>
                <a:gd name="T33" fmla="*/ 5 h 35"/>
                <a:gd name="T34" fmla="*/ 15 w 28"/>
                <a:gd name="T35" fmla="*/ 4 h 35"/>
                <a:gd name="T36" fmla="*/ 14 w 28"/>
                <a:gd name="T37" fmla="*/ 5 h 35"/>
                <a:gd name="T38" fmla="*/ 10 w 28"/>
                <a:gd name="T39" fmla="*/ 7 h 35"/>
                <a:gd name="T40" fmla="*/ 8 w 28"/>
                <a:gd name="T41" fmla="*/ 10 h 35"/>
                <a:gd name="T42" fmla="*/ 0 w 28"/>
                <a:gd name="T43" fmla="*/ 14 h 35"/>
                <a:gd name="T44" fmla="*/ 2 w 28"/>
                <a:gd name="T45" fmla="*/ 16 h 35"/>
                <a:gd name="T46" fmla="*/ 4 w 28"/>
                <a:gd name="T47" fmla="*/ 14 h 35"/>
                <a:gd name="T48" fmla="*/ 6 w 28"/>
                <a:gd name="T49" fmla="*/ 14 h 35"/>
                <a:gd name="T50" fmla="*/ 9 w 28"/>
                <a:gd name="T51" fmla="*/ 14 h 35"/>
                <a:gd name="T52" fmla="*/ 11 w 28"/>
                <a:gd name="T53" fmla="*/ 16 h 35"/>
                <a:gd name="T54" fmla="*/ 14 w 28"/>
                <a:gd name="T55" fmla="*/ 18 h 35"/>
                <a:gd name="T56" fmla="*/ 15 w 28"/>
                <a:gd name="T57" fmla="*/ 19 h 35"/>
                <a:gd name="T58" fmla="*/ 17 w 28"/>
                <a:gd name="T59" fmla="*/ 22 h 35"/>
                <a:gd name="T60" fmla="*/ 17 w 28"/>
                <a:gd name="T61" fmla="*/ 23 h 35"/>
                <a:gd name="T62" fmla="*/ 18 w 28"/>
                <a:gd name="T63" fmla="*/ 25 h 35"/>
                <a:gd name="T64" fmla="*/ 17 w 28"/>
                <a:gd name="T65" fmla="*/ 27 h 35"/>
                <a:gd name="T66" fmla="*/ 16 w 28"/>
                <a:gd name="T67" fmla="*/ 29 h 35"/>
                <a:gd name="T68" fmla="*/ 15 w 28"/>
                <a:gd name="T69" fmla="*/ 31 h 35"/>
                <a:gd name="T70" fmla="*/ 15 w 28"/>
                <a:gd name="T71" fmla="*/ 33 h 35"/>
                <a:gd name="T72" fmla="*/ 14 w 28"/>
                <a:gd name="T73" fmla="*/ 34 h 35"/>
                <a:gd name="T74" fmla="*/ 14 w 28"/>
                <a:gd name="T75" fmla="*/ 35 h 35"/>
                <a:gd name="T76" fmla="*/ 15 w 28"/>
                <a:gd name="T7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8" h="35">
                  <a:moveTo>
                    <a:pt x="15" y="35"/>
                  </a:moveTo>
                  <a:lnTo>
                    <a:pt x="17" y="31"/>
                  </a:lnTo>
                  <a:lnTo>
                    <a:pt x="20" y="29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4" y="27"/>
                  </a:lnTo>
                  <a:lnTo>
                    <a:pt x="24" y="25"/>
                  </a:lnTo>
                  <a:lnTo>
                    <a:pt x="27" y="22"/>
                  </a:lnTo>
                  <a:lnTo>
                    <a:pt x="27" y="17"/>
                  </a:lnTo>
                  <a:lnTo>
                    <a:pt x="28" y="13"/>
                  </a:lnTo>
                  <a:lnTo>
                    <a:pt x="28" y="11"/>
                  </a:lnTo>
                  <a:lnTo>
                    <a:pt x="27" y="7"/>
                  </a:lnTo>
                  <a:lnTo>
                    <a:pt x="24" y="5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17" y="4"/>
                  </a:lnTo>
                  <a:lnTo>
                    <a:pt x="16" y="5"/>
                  </a:lnTo>
                  <a:lnTo>
                    <a:pt x="15" y="4"/>
                  </a:lnTo>
                  <a:lnTo>
                    <a:pt x="14" y="5"/>
                  </a:lnTo>
                  <a:lnTo>
                    <a:pt x="10" y="7"/>
                  </a:lnTo>
                  <a:lnTo>
                    <a:pt x="8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14"/>
                  </a:lnTo>
                  <a:lnTo>
                    <a:pt x="6" y="14"/>
                  </a:lnTo>
                  <a:lnTo>
                    <a:pt x="9" y="14"/>
                  </a:lnTo>
                  <a:lnTo>
                    <a:pt x="11" y="16"/>
                  </a:lnTo>
                  <a:lnTo>
                    <a:pt x="14" y="18"/>
                  </a:lnTo>
                  <a:lnTo>
                    <a:pt x="15" y="19"/>
                  </a:lnTo>
                  <a:lnTo>
                    <a:pt x="17" y="22"/>
                  </a:lnTo>
                  <a:lnTo>
                    <a:pt x="17" y="23"/>
                  </a:lnTo>
                  <a:lnTo>
                    <a:pt x="18" y="25"/>
                  </a:lnTo>
                  <a:lnTo>
                    <a:pt x="17" y="27"/>
                  </a:lnTo>
                  <a:lnTo>
                    <a:pt x="16" y="29"/>
                  </a:lnTo>
                  <a:lnTo>
                    <a:pt x="15" y="31"/>
                  </a:lnTo>
                  <a:lnTo>
                    <a:pt x="15" y="33"/>
                  </a:lnTo>
                  <a:lnTo>
                    <a:pt x="14" y="34"/>
                  </a:lnTo>
                  <a:lnTo>
                    <a:pt x="14" y="35"/>
                  </a:lnTo>
                  <a:lnTo>
                    <a:pt x="15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26" name="Freeform 2504">
              <a:extLst>
                <a:ext uri="{FF2B5EF4-FFF2-40B4-BE49-F238E27FC236}">
                  <a16:creationId xmlns:a16="http://schemas.microsoft.com/office/drawing/2014/main" id="{C989B467-2E83-1063-CCCA-C3FDFD3A9D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2489" y="1739901"/>
              <a:ext cx="104775" cy="219075"/>
            </a:xfrm>
            <a:custGeom>
              <a:avLst/>
              <a:gdLst>
                <a:gd name="T0" fmla="*/ 51 w 66"/>
                <a:gd name="T1" fmla="*/ 102 h 138"/>
                <a:gd name="T2" fmla="*/ 51 w 66"/>
                <a:gd name="T3" fmla="*/ 102 h 138"/>
                <a:gd name="T4" fmla="*/ 51 w 66"/>
                <a:gd name="T5" fmla="*/ 103 h 138"/>
                <a:gd name="T6" fmla="*/ 51 w 66"/>
                <a:gd name="T7" fmla="*/ 103 h 138"/>
                <a:gd name="T8" fmla="*/ 51 w 66"/>
                <a:gd name="T9" fmla="*/ 104 h 138"/>
                <a:gd name="T10" fmla="*/ 52 w 66"/>
                <a:gd name="T11" fmla="*/ 106 h 138"/>
                <a:gd name="T12" fmla="*/ 54 w 66"/>
                <a:gd name="T13" fmla="*/ 110 h 138"/>
                <a:gd name="T14" fmla="*/ 55 w 66"/>
                <a:gd name="T15" fmla="*/ 120 h 138"/>
                <a:gd name="T16" fmla="*/ 55 w 66"/>
                <a:gd name="T17" fmla="*/ 121 h 138"/>
                <a:gd name="T18" fmla="*/ 58 w 66"/>
                <a:gd name="T19" fmla="*/ 125 h 138"/>
                <a:gd name="T20" fmla="*/ 58 w 66"/>
                <a:gd name="T21" fmla="*/ 126 h 138"/>
                <a:gd name="T22" fmla="*/ 57 w 66"/>
                <a:gd name="T23" fmla="*/ 126 h 138"/>
                <a:gd name="T24" fmla="*/ 56 w 66"/>
                <a:gd name="T25" fmla="*/ 125 h 138"/>
                <a:gd name="T26" fmla="*/ 56 w 66"/>
                <a:gd name="T27" fmla="*/ 126 h 138"/>
                <a:gd name="T28" fmla="*/ 56 w 66"/>
                <a:gd name="T29" fmla="*/ 130 h 138"/>
                <a:gd name="T30" fmla="*/ 57 w 66"/>
                <a:gd name="T31" fmla="*/ 130 h 138"/>
                <a:gd name="T32" fmla="*/ 58 w 66"/>
                <a:gd name="T33" fmla="*/ 128 h 138"/>
                <a:gd name="T34" fmla="*/ 60 w 66"/>
                <a:gd name="T35" fmla="*/ 127 h 138"/>
                <a:gd name="T36" fmla="*/ 61 w 66"/>
                <a:gd name="T37" fmla="*/ 126 h 138"/>
                <a:gd name="T38" fmla="*/ 62 w 66"/>
                <a:gd name="T39" fmla="*/ 128 h 138"/>
                <a:gd name="T40" fmla="*/ 63 w 66"/>
                <a:gd name="T41" fmla="*/ 128 h 138"/>
                <a:gd name="T42" fmla="*/ 63 w 66"/>
                <a:gd name="T43" fmla="*/ 130 h 138"/>
                <a:gd name="T44" fmla="*/ 62 w 66"/>
                <a:gd name="T45" fmla="*/ 132 h 138"/>
                <a:gd name="T46" fmla="*/ 63 w 66"/>
                <a:gd name="T47" fmla="*/ 133 h 138"/>
                <a:gd name="T48" fmla="*/ 63 w 66"/>
                <a:gd name="T49" fmla="*/ 134 h 138"/>
                <a:gd name="T50" fmla="*/ 63 w 66"/>
                <a:gd name="T51" fmla="*/ 137 h 138"/>
                <a:gd name="T52" fmla="*/ 64 w 66"/>
                <a:gd name="T53" fmla="*/ 138 h 138"/>
                <a:gd name="T54" fmla="*/ 64 w 66"/>
                <a:gd name="T55" fmla="*/ 136 h 138"/>
                <a:gd name="T56" fmla="*/ 64 w 66"/>
                <a:gd name="T57" fmla="*/ 132 h 138"/>
                <a:gd name="T58" fmla="*/ 66 w 66"/>
                <a:gd name="T59" fmla="*/ 132 h 138"/>
                <a:gd name="T60" fmla="*/ 50 w 66"/>
                <a:gd name="T61" fmla="*/ 71 h 138"/>
                <a:gd name="T62" fmla="*/ 48 w 66"/>
                <a:gd name="T63" fmla="*/ 66 h 138"/>
                <a:gd name="T64" fmla="*/ 48 w 66"/>
                <a:gd name="T65" fmla="*/ 65 h 138"/>
                <a:gd name="T66" fmla="*/ 45 w 66"/>
                <a:gd name="T67" fmla="*/ 62 h 138"/>
                <a:gd name="T68" fmla="*/ 44 w 66"/>
                <a:gd name="T69" fmla="*/ 60 h 138"/>
                <a:gd name="T70" fmla="*/ 40 w 66"/>
                <a:gd name="T71" fmla="*/ 58 h 138"/>
                <a:gd name="T72" fmla="*/ 39 w 66"/>
                <a:gd name="T73" fmla="*/ 55 h 138"/>
                <a:gd name="T74" fmla="*/ 36 w 66"/>
                <a:gd name="T75" fmla="*/ 54 h 138"/>
                <a:gd name="T76" fmla="*/ 33 w 66"/>
                <a:gd name="T77" fmla="*/ 53 h 138"/>
                <a:gd name="T78" fmla="*/ 9 w 66"/>
                <a:gd name="T79" fmla="*/ 49 h 138"/>
                <a:gd name="T80" fmla="*/ 8 w 66"/>
                <a:gd name="T81" fmla="*/ 49 h 138"/>
                <a:gd name="T82" fmla="*/ 0 w 66"/>
                <a:gd name="T83" fmla="*/ 0 h 138"/>
                <a:gd name="T84" fmla="*/ 1 w 66"/>
                <a:gd name="T85" fmla="*/ 0 h 138"/>
                <a:gd name="T86" fmla="*/ 2 w 66"/>
                <a:gd name="T87" fmla="*/ 3 h 138"/>
                <a:gd name="T88" fmla="*/ 3 w 66"/>
                <a:gd name="T89" fmla="*/ 5 h 138"/>
                <a:gd name="T90" fmla="*/ 3 w 66"/>
                <a:gd name="T91" fmla="*/ 5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" h="138">
                  <a:moveTo>
                    <a:pt x="51" y="102"/>
                  </a:moveTo>
                  <a:lnTo>
                    <a:pt x="51" y="102"/>
                  </a:lnTo>
                  <a:lnTo>
                    <a:pt x="51" y="103"/>
                  </a:lnTo>
                  <a:lnTo>
                    <a:pt x="51" y="103"/>
                  </a:lnTo>
                  <a:lnTo>
                    <a:pt x="51" y="104"/>
                  </a:lnTo>
                  <a:lnTo>
                    <a:pt x="52" y="106"/>
                  </a:lnTo>
                  <a:lnTo>
                    <a:pt x="54" y="110"/>
                  </a:lnTo>
                  <a:lnTo>
                    <a:pt x="55" y="120"/>
                  </a:lnTo>
                  <a:lnTo>
                    <a:pt x="55" y="121"/>
                  </a:lnTo>
                  <a:lnTo>
                    <a:pt x="58" y="125"/>
                  </a:lnTo>
                  <a:lnTo>
                    <a:pt x="58" y="126"/>
                  </a:lnTo>
                  <a:lnTo>
                    <a:pt x="57" y="126"/>
                  </a:lnTo>
                  <a:lnTo>
                    <a:pt x="56" y="125"/>
                  </a:lnTo>
                  <a:lnTo>
                    <a:pt x="56" y="126"/>
                  </a:lnTo>
                  <a:lnTo>
                    <a:pt x="56" y="130"/>
                  </a:lnTo>
                  <a:lnTo>
                    <a:pt x="57" y="130"/>
                  </a:lnTo>
                  <a:lnTo>
                    <a:pt x="58" y="128"/>
                  </a:lnTo>
                  <a:lnTo>
                    <a:pt x="60" y="127"/>
                  </a:lnTo>
                  <a:lnTo>
                    <a:pt x="61" y="126"/>
                  </a:lnTo>
                  <a:lnTo>
                    <a:pt x="62" y="128"/>
                  </a:lnTo>
                  <a:lnTo>
                    <a:pt x="63" y="128"/>
                  </a:lnTo>
                  <a:lnTo>
                    <a:pt x="63" y="130"/>
                  </a:lnTo>
                  <a:lnTo>
                    <a:pt x="62" y="132"/>
                  </a:lnTo>
                  <a:lnTo>
                    <a:pt x="63" y="133"/>
                  </a:lnTo>
                  <a:lnTo>
                    <a:pt x="63" y="134"/>
                  </a:lnTo>
                  <a:lnTo>
                    <a:pt x="63" y="137"/>
                  </a:lnTo>
                  <a:lnTo>
                    <a:pt x="64" y="138"/>
                  </a:lnTo>
                  <a:lnTo>
                    <a:pt x="64" y="136"/>
                  </a:lnTo>
                  <a:lnTo>
                    <a:pt x="64" y="132"/>
                  </a:lnTo>
                  <a:lnTo>
                    <a:pt x="66" y="132"/>
                  </a:lnTo>
                  <a:lnTo>
                    <a:pt x="50" y="71"/>
                  </a:lnTo>
                  <a:lnTo>
                    <a:pt x="48" y="66"/>
                  </a:lnTo>
                  <a:lnTo>
                    <a:pt x="48" y="65"/>
                  </a:lnTo>
                  <a:lnTo>
                    <a:pt x="45" y="62"/>
                  </a:lnTo>
                  <a:lnTo>
                    <a:pt x="44" y="60"/>
                  </a:lnTo>
                  <a:lnTo>
                    <a:pt x="40" y="58"/>
                  </a:lnTo>
                  <a:lnTo>
                    <a:pt x="39" y="55"/>
                  </a:lnTo>
                  <a:lnTo>
                    <a:pt x="36" y="54"/>
                  </a:lnTo>
                  <a:lnTo>
                    <a:pt x="33" y="53"/>
                  </a:lnTo>
                  <a:lnTo>
                    <a:pt x="9" y="49"/>
                  </a:lnTo>
                  <a:lnTo>
                    <a:pt x="8" y="49"/>
                  </a:lnTo>
                  <a:lnTo>
                    <a:pt x="0" y="0"/>
                  </a:lnTo>
                  <a:lnTo>
                    <a:pt x="1" y="0"/>
                  </a:lnTo>
                  <a:lnTo>
                    <a:pt x="2" y="3"/>
                  </a:lnTo>
                  <a:lnTo>
                    <a:pt x="3" y="5"/>
                  </a:lnTo>
                  <a:lnTo>
                    <a:pt x="3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27" name="Freeform 2505">
              <a:extLst>
                <a:ext uri="{FF2B5EF4-FFF2-40B4-BE49-F238E27FC236}">
                  <a16:creationId xmlns:a16="http://schemas.microsoft.com/office/drawing/2014/main" id="{50E023F8-9764-EB5F-4CC1-F4C4A69362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6751" y="1927226"/>
              <a:ext cx="38100" cy="55563"/>
            </a:xfrm>
            <a:custGeom>
              <a:avLst/>
              <a:gdLst>
                <a:gd name="T0" fmla="*/ 24 w 24"/>
                <a:gd name="T1" fmla="*/ 35 h 35"/>
                <a:gd name="T2" fmla="*/ 24 w 24"/>
                <a:gd name="T3" fmla="*/ 33 h 35"/>
                <a:gd name="T4" fmla="*/ 22 w 24"/>
                <a:gd name="T5" fmla="*/ 33 h 35"/>
                <a:gd name="T6" fmla="*/ 20 w 24"/>
                <a:gd name="T7" fmla="*/ 31 h 35"/>
                <a:gd name="T8" fmla="*/ 19 w 24"/>
                <a:gd name="T9" fmla="*/ 31 h 35"/>
                <a:gd name="T10" fmla="*/ 18 w 24"/>
                <a:gd name="T11" fmla="*/ 32 h 35"/>
                <a:gd name="T12" fmla="*/ 17 w 24"/>
                <a:gd name="T13" fmla="*/ 31 h 35"/>
                <a:gd name="T14" fmla="*/ 17 w 24"/>
                <a:gd name="T15" fmla="*/ 30 h 35"/>
                <a:gd name="T16" fmla="*/ 17 w 24"/>
                <a:gd name="T17" fmla="*/ 29 h 35"/>
                <a:gd name="T18" fmla="*/ 14 w 24"/>
                <a:gd name="T19" fmla="*/ 27 h 35"/>
                <a:gd name="T20" fmla="*/ 14 w 24"/>
                <a:gd name="T21" fmla="*/ 25 h 35"/>
                <a:gd name="T22" fmla="*/ 16 w 24"/>
                <a:gd name="T23" fmla="*/ 23 h 35"/>
                <a:gd name="T24" fmla="*/ 17 w 24"/>
                <a:gd name="T25" fmla="*/ 21 h 35"/>
                <a:gd name="T26" fmla="*/ 19 w 24"/>
                <a:gd name="T27" fmla="*/ 20 h 35"/>
                <a:gd name="T28" fmla="*/ 22 w 24"/>
                <a:gd name="T29" fmla="*/ 19 h 35"/>
                <a:gd name="T30" fmla="*/ 22 w 24"/>
                <a:gd name="T31" fmla="*/ 18 h 35"/>
                <a:gd name="T32" fmla="*/ 23 w 24"/>
                <a:gd name="T33" fmla="*/ 16 h 35"/>
                <a:gd name="T34" fmla="*/ 23 w 24"/>
                <a:gd name="T35" fmla="*/ 14 h 35"/>
                <a:gd name="T36" fmla="*/ 22 w 24"/>
                <a:gd name="T37" fmla="*/ 15 h 35"/>
                <a:gd name="T38" fmla="*/ 22 w 24"/>
                <a:gd name="T39" fmla="*/ 16 h 35"/>
                <a:gd name="T40" fmla="*/ 20 w 24"/>
                <a:gd name="T41" fmla="*/ 18 h 35"/>
                <a:gd name="T42" fmla="*/ 19 w 24"/>
                <a:gd name="T43" fmla="*/ 19 h 35"/>
                <a:gd name="T44" fmla="*/ 18 w 24"/>
                <a:gd name="T45" fmla="*/ 18 h 35"/>
                <a:gd name="T46" fmla="*/ 17 w 24"/>
                <a:gd name="T47" fmla="*/ 19 h 35"/>
                <a:gd name="T48" fmla="*/ 14 w 24"/>
                <a:gd name="T49" fmla="*/ 20 h 35"/>
                <a:gd name="T50" fmla="*/ 12 w 24"/>
                <a:gd name="T51" fmla="*/ 19 h 35"/>
                <a:gd name="T52" fmla="*/ 11 w 24"/>
                <a:gd name="T53" fmla="*/ 18 h 35"/>
                <a:gd name="T54" fmla="*/ 10 w 24"/>
                <a:gd name="T55" fmla="*/ 15 h 35"/>
                <a:gd name="T56" fmla="*/ 10 w 24"/>
                <a:gd name="T57" fmla="*/ 12 h 35"/>
                <a:gd name="T58" fmla="*/ 10 w 24"/>
                <a:gd name="T59" fmla="*/ 9 h 35"/>
                <a:gd name="T60" fmla="*/ 8 w 24"/>
                <a:gd name="T61" fmla="*/ 9 h 35"/>
                <a:gd name="T62" fmla="*/ 8 w 24"/>
                <a:gd name="T63" fmla="*/ 7 h 35"/>
                <a:gd name="T64" fmla="*/ 11 w 24"/>
                <a:gd name="T65" fmla="*/ 6 h 35"/>
                <a:gd name="T66" fmla="*/ 11 w 24"/>
                <a:gd name="T67" fmla="*/ 3 h 35"/>
                <a:gd name="T68" fmla="*/ 11 w 24"/>
                <a:gd name="T69" fmla="*/ 2 h 35"/>
                <a:gd name="T70" fmla="*/ 10 w 24"/>
                <a:gd name="T71" fmla="*/ 2 h 35"/>
                <a:gd name="T72" fmla="*/ 8 w 24"/>
                <a:gd name="T73" fmla="*/ 3 h 35"/>
                <a:gd name="T74" fmla="*/ 8 w 24"/>
                <a:gd name="T75" fmla="*/ 4 h 35"/>
                <a:gd name="T76" fmla="*/ 7 w 24"/>
                <a:gd name="T77" fmla="*/ 4 h 35"/>
                <a:gd name="T78" fmla="*/ 7 w 24"/>
                <a:gd name="T79" fmla="*/ 3 h 35"/>
                <a:gd name="T80" fmla="*/ 5 w 24"/>
                <a:gd name="T81" fmla="*/ 0 h 35"/>
                <a:gd name="T82" fmla="*/ 0 w 24"/>
                <a:gd name="T83" fmla="*/ 3 h 35"/>
                <a:gd name="T84" fmla="*/ 2 w 24"/>
                <a:gd name="T85" fmla="*/ 7 h 35"/>
                <a:gd name="T86" fmla="*/ 5 w 24"/>
                <a:gd name="T87" fmla="*/ 10 h 35"/>
                <a:gd name="T88" fmla="*/ 6 w 24"/>
                <a:gd name="T89" fmla="*/ 13 h 35"/>
                <a:gd name="T90" fmla="*/ 8 w 24"/>
                <a:gd name="T91" fmla="*/ 18 h 35"/>
                <a:gd name="T92" fmla="*/ 11 w 24"/>
                <a:gd name="T93" fmla="*/ 23 h 35"/>
                <a:gd name="T94" fmla="*/ 12 w 24"/>
                <a:gd name="T95" fmla="*/ 26 h 35"/>
                <a:gd name="T96" fmla="*/ 13 w 24"/>
                <a:gd name="T97" fmla="*/ 29 h 35"/>
                <a:gd name="T98" fmla="*/ 14 w 24"/>
                <a:gd name="T99" fmla="*/ 30 h 35"/>
                <a:gd name="T100" fmla="*/ 16 w 24"/>
                <a:gd name="T101" fmla="*/ 31 h 35"/>
                <a:gd name="T102" fmla="*/ 16 w 24"/>
                <a:gd name="T103" fmla="*/ 32 h 35"/>
                <a:gd name="T104" fmla="*/ 17 w 24"/>
                <a:gd name="T105" fmla="*/ 33 h 35"/>
                <a:gd name="T106" fmla="*/ 17 w 24"/>
                <a:gd name="T107" fmla="*/ 35 h 35"/>
                <a:gd name="T108" fmla="*/ 19 w 24"/>
                <a:gd name="T109" fmla="*/ 35 h 35"/>
                <a:gd name="T110" fmla="*/ 20 w 24"/>
                <a:gd name="T111" fmla="*/ 35 h 35"/>
                <a:gd name="T112" fmla="*/ 23 w 24"/>
                <a:gd name="T113" fmla="*/ 35 h 35"/>
                <a:gd name="T114" fmla="*/ 24 w 24"/>
                <a:gd name="T1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4" h="35">
                  <a:moveTo>
                    <a:pt x="24" y="35"/>
                  </a:moveTo>
                  <a:lnTo>
                    <a:pt x="24" y="33"/>
                  </a:lnTo>
                  <a:lnTo>
                    <a:pt x="22" y="33"/>
                  </a:lnTo>
                  <a:lnTo>
                    <a:pt x="20" y="31"/>
                  </a:lnTo>
                  <a:lnTo>
                    <a:pt x="19" y="31"/>
                  </a:lnTo>
                  <a:lnTo>
                    <a:pt x="18" y="32"/>
                  </a:lnTo>
                  <a:lnTo>
                    <a:pt x="17" y="31"/>
                  </a:lnTo>
                  <a:lnTo>
                    <a:pt x="17" y="30"/>
                  </a:lnTo>
                  <a:lnTo>
                    <a:pt x="17" y="29"/>
                  </a:lnTo>
                  <a:lnTo>
                    <a:pt x="14" y="27"/>
                  </a:lnTo>
                  <a:lnTo>
                    <a:pt x="14" y="25"/>
                  </a:lnTo>
                  <a:lnTo>
                    <a:pt x="16" y="23"/>
                  </a:lnTo>
                  <a:lnTo>
                    <a:pt x="17" y="21"/>
                  </a:lnTo>
                  <a:lnTo>
                    <a:pt x="19" y="20"/>
                  </a:lnTo>
                  <a:lnTo>
                    <a:pt x="22" y="19"/>
                  </a:lnTo>
                  <a:lnTo>
                    <a:pt x="22" y="18"/>
                  </a:lnTo>
                  <a:lnTo>
                    <a:pt x="23" y="16"/>
                  </a:lnTo>
                  <a:lnTo>
                    <a:pt x="23" y="14"/>
                  </a:lnTo>
                  <a:lnTo>
                    <a:pt x="22" y="15"/>
                  </a:lnTo>
                  <a:lnTo>
                    <a:pt x="22" y="16"/>
                  </a:lnTo>
                  <a:lnTo>
                    <a:pt x="20" y="18"/>
                  </a:lnTo>
                  <a:lnTo>
                    <a:pt x="19" y="19"/>
                  </a:lnTo>
                  <a:lnTo>
                    <a:pt x="18" y="18"/>
                  </a:lnTo>
                  <a:lnTo>
                    <a:pt x="17" y="19"/>
                  </a:lnTo>
                  <a:lnTo>
                    <a:pt x="14" y="20"/>
                  </a:lnTo>
                  <a:lnTo>
                    <a:pt x="12" y="19"/>
                  </a:lnTo>
                  <a:lnTo>
                    <a:pt x="11" y="18"/>
                  </a:lnTo>
                  <a:lnTo>
                    <a:pt x="10" y="15"/>
                  </a:lnTo>
                  <a:lnTo>
                    <a:pt x="10" y="12"/>
                  </a:lnTo>
                  <a:lnTo>
                    <a:pt x="10" y="9"/>
                  </a:lnTo>
                  <a:lnTo>
                    <a:pt x="8" y="9"/>
                  </a:lnTo>
                  <a:lnTo>
                    <a:pt x="8" y="7"/>
                  </a:lnTo>
                  <a:lnTo>
                    <a:pt x="11" y="6"/>
                  </a:lnTo>
                  <a:lnTo>
                    <a:pt x="11" y="3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7" y="4"/>
                  </a:lnTo>
                  <a:lnTo>
                    <a:pt x="7" y="3"/>
                  </a:lnTo>
                  <a:lnTo>
                    <a:pt x="5" y="0"/>
                  </a:lnTo>
                  <a:lnTo>
                    <a:pt x="0" y="3"/>
                  </a:lnTo>
                  <a:lnTo>
                    <a:pt x="2" y="7"/>
                  </a:lnTo>
                  <a:lnTo>
                    <a:pt x="5" y="10"/>
                  </a:lnTo>
                  <a:lnTo>
                    <a:pt x="6" y="13"/>
                  </a:lnTo>
                  <a:lnTo>
                    <a:pt x="8" y="18"/>
                  </a:lnTo>
                  <a:lnTo>
                    <a:pt x="11" y="23"/>
                  </a:lnTo>
                  <a:lnTo>
                    <a:pt x="12" y="26"/>
                  </a:lnTo>
                  <a:lnTo>
                    <a:pt x="13" y="29"/>
                  </a:lnTo>
                  <a:lnTo>
                    <a:pt x="14" y="30"/>
                  </a:lnTo>
                  <a:lnTo>
                    <a:pt x="16" y="31"/>
                  </a:lnTo>
                  <a:lnTo>
                    <a:pt x="16" y="32"/>
                  </a:lnTo>
                  <a:lnTo>
                    <a:pt x="17" y="33"/>
                  </a:lnTo>
                  <a:lnTo>
                    <a:pt x="17" y="35"/>
                  </a:lnTo>
                  <a:lnTo>
                    <a:pt x="19" y="35"/>
                  </a:lnTo>
                  <a:lnTo>
                    <a:pt x="20" y="35"/>
                  </a:lnTo>
                  <a:lnTo>
                    <a:pt x="23" y="35"/>
                  </a:lnTo>
                  <a:lnTo>
                    <a:pt x="24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28" name="Freeform 2506">
              <a:extLst>
                <a:ext uri="{FF2B5EF4-FFF2-40B4-BE49-F238E27FC236}">
                  <a16:creationId xmlns:a16="http://schemas.microsoft.com/office/drawing/2014/main" id="{C10B9868-EB1F-A677-4529-5E5E3B5C09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1" y="1973263"/>
              <a:ext cx="28575" cy="19050"/>
            </a:xfrm>
            <a:custGeom>
              <a:avLst/>
              <a:gdLst>
                <a:gd name="T0" fmla="*/ 18 w 18"/>
                <a:gd name="T1" fmla="*/ 10 h 12"/>
                <a:gd name="T2" fmla="*/ 18 w 18"/>
                <a:gd name="T3" fmla="*/ 9 h 12"/>
                <a:gd name="T4" fmla="*/ 16 w 18"/>
                <a:gd name="T5" fmla="*/ 7 h 12"/>
                <a:gd name="T6" fmla="*/ 14 w 18"/>
                <a:gd name="T7" fmla="*/ 3 h 12"/>
                <a:gd name="T8" fmla="*/ 13 w 18"/>
                <a:gd name="T9" fmla="*/ 1 h 12"/>
                <a:gd name="T10" fmla="*/ 12 w 18"/>
                <a:gd name="T11" fmla="*/ 0 h 12"/>
                <a:gd name="T12" fmla="*/ 12 w 18"/>
                <a:gd name="T13" fmla="*/ 0 h 12"/>
                <a:gd name="T14" fmla="*/ 10 w 18"/>
                <a:gd name="T15" fmla="*/ 0 h 12"/>
                <a:gd name="T16" fmla="*/ 9 w 18"/>
                <a:gd name="T17" fmla="*/ 0 h 12"/>
                <a:gd name="T18" fmla="*/ 4 w 18"/>
                <a:gd name="T19" fmla="*/ 3 h 12"/>
                <a:gd name="T20" fmla="*/ 3 w 18"/>
                <a:gd name="T21" fmla="*/ 6 h 12"/>
                <a:gd name="T22" fmla="*/ 1 w 18"/>
                <a:gd name="T23" fmla="*/ 8 h 12"/>
                <a:gd name="T24" fmla="*/ 1 w 18"/>
                <a:gd name="T25" fmla="*/ 9 h 12"/>
                <a:gd name="T26" fmla="*/ 0 w 18"/>
                <a:gd name="T27" fmla="*/ 10 h 12"/>
                <a:gd name="T28" fmla="*/ 0 w 18"/>
                <a:gd name="T29" fmla="*/ 12 h 12"/>
                <a:gd name="T30" fmla="*/ 1 w 18"/>
                <a:gd name="T31" fmla="*/ 12 h 12"/>
                <a:gd name="T32" fmla="*/ 2 w 18"/>
                <a:gd name="T33" fmla="*/ 10 h 12"/>
                <a:gd name="T34" fmla="*/ 4 w 18"/>
                <a:gd name="T35" fmla="*/ 8 h 12"/>
                <a:gd name="T36" fmla="*/ 7 w 18"/>
                <a:gd name="T37" fmla="*/ 4 h 12"/>
                <a:gd name="T38" fmla="*/ 9 w 18"/>
                <a:gd name="T39" fmla="*/ 3 h 12"/>
                <a:gd name="T40" fmla="*/ 10 w 18"/>
                <a:gd name="T41" fmla="*/ 2 h 12"/>
                <a:gd name="T42" fmla="*/ 12 w 18"/>
                <a:gd name="T43" fmla="*/ 2 h 12"/>
                <a:gd name="T44" fmla="*/ 13 w 18"/>
                <a:gd name="T45" fmla="*/ 3 h 12"/>
                <a:gd name="T46" fmla="*/ 15 w 18"/>
                <a:gd name="T47" fmla="*/ 7 h 12"/>
                <a:gd name="T48" fmla="*/ 16 w 18"/>
                <a:gd name="T49" fmla="*/ 9 h 12"/>
                <a:gd name="T50" fmla="*/ 16 w 18"/>
                <a:gd name="T51" fmla="*/ 10 h 12"/>
                <a:gd name="T52" fmla="*/ 18 w 18"/>
                <a:gd name="T53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" h="12">
                  <a:moveTo>
                    <a:pt x="18" y="10"/>
                  </a:moveTo>
                  <a:lnTo>
                    <a:pt x="18" y="9"/>
                  </a:lnTo>
                  <a:lnTo>
                    <a:pt x="16" y="7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4" y="3"/>
                  </a:lnTo>
                  <a:lnTo>
                    <a:pt x="3" y="6"/>
                  </a:lnTo>
                  <a:lnTo>
                    <a:pt x="1" y="8"/>
                  </a:lnTo>
                  <a:lnTo>
                    <a:pt x="1" y="9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1" y="12"/>
                  </a:lnTo>
                  <a:lnTo>
                    <a:pt x="2" y="10"/>
                  </a:lnTo>
                  <a:lnTo>
                    <a:pt x="4" y="8"/>
                  </a:lnTo>
                  <a:lnTo>
                    <a:pt x="7" y="4"/>
                  </a:lnTo>
                  <a:lnTo>
                    <a:pt x="9" y="3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3" y="3"/>
                  </a:lnTo>
                  <a:lnTo>
                    <a:pt x="15" y="7"/>
                  </a:lnTo>
                  <a:lnTo>
                    <a:pt x="16" y="9"/>
                  </a:lnTo>
                  <a:lnTo>
                    <a:pt x="16" y="10"/>
                  </a:lnTo>
                  <a:lnTo>
                    <a:pt x="18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29" name="Freeform 2507">
              <a:extLst>
                <a:ext uri="{FF2B5EF4-FFF2-40B4-BE49-F238E27FC236}">
                  <a16:creationId xmlns:a16="http://schemas.microsoft.com/office/drawing/2014/main" id="{CB9D39B9-F72A-4C53-CF22-505FC85699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8851" y="1960563"/>
              <a:ext cx="4763" cy="4763"/>
            </a:xfrm>
            <a:custGeom>
              <a:avLst/>
              <a:gdLst>
                <a:gd name="T0" fmla="*/ 1 w 3"/>
                <a:gd name="T1" fmla="*/ 3 h 3"/>
                <a:gd name="T2" fmla="*/ 2 w 3"/>
                <a:gd name="T3" fmla="*/ 2 h 3"/>
                <a:gd name="T4" fmla="*/ 3 w 3"/>
                <a:gd name="T5" fmla="*/ 2 h 3"/>
                <a:gd name="T6" fmla="*/ 3 w 3"/>
                <a:gd name="T7" fmla="*/ 0 h 3"/>
                <a:gd name="T8" fmla="*/ 2 w 3"/>
                <a:gd name="T9" fmla="*/ 0 h 3"/>
                <a:gd name="T10" fmla="*/ 1 w 3"/>
                <a:gd name="T11" fmla="*/ 2 h 3"/>
                <a:gd name="T12" fmla="*/ 0 w 3"/>
                <a:gd name="T13" fmla="*/ 2 h 3"/>
                <a:gd name="T14" fmla="*/ 1 w 3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lnTo>
                    <a:pt x="2" y="2"/>
                  </a:lnTo>
                  <a:lnTo>
                    <a:pt x="3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30" name="Freeform 2508">
              <a:extLst>
                <a:ext uri="{FF2B5EF4-FFF2-40B4-BE49-F238E27FC236}">
                  <a16:creationId xmlns:a16="http://schemas.microsoft.com/office/drawing/2014/main" id="{60895E73-2F7B-8EC7-6DA7-AC137AAE2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4" y="1976438"/>
              <a:ext cx="28575" cy="31750"/>
            </a:xfrm>
            <a:custGeom>
              <a:avLst/>
              <a:gdLst>
                <a:gd name="T0" fmla="*/ 12 w 18"/>
                <a:gd name="T1" fmla="*/ 20 h 20"/>
                <a:gd name="T2" fmla="*/ 12 w 18"/>
                <a:gd name="T3" fmla="*/ 19 h 20"/>
                <a:gd name="T4" fmla="*/ 14 w 18"/>
                <a:gd name="T5" fmla="*/ 19 h 20"/>
                <a:gd name="T6" fmla="*/ 15 w 18"/>
                <a:gd name="T7" fmla="*/ 17 h 20"/>
                <a:gd name="T8" fmla="*/ 17 w 18"/>
                <a:gd name="T9" fmla="*/ 12 h 20"/>
                <a:gd name="T10" fmla="*/ 18 w 18"/>
                <a:gd name="T11" fmla="*/ 10 h 20"/>
                <a:gd name="T12" fmla="*/ 18 w 18"/>
                <a:gd name="T13" fmla="*/ 8 h 20"/>
                <a:gd name="T14" fmla="*/ 17 w 18"/>
                <a:gd name="T15" fmla="*/ 7 h 20"/>
                <a:gd name="T16" fmla="*/ 16 w 18"/>
                <a:gd name="T17" fmla="*/ 6 h 20"/>
                <a:gd name="T18" fmla="*/ 8 w 18"/>
                <a:gd name="T19" fmla="*/ 10 h 20"/>
                <a:gd name="T20" fmla="*/ 6 w 18"/>
                <a:gd name="T21" fmla="*/ 10 h 20"/>
                <a:gd name="T22" fmla="*/ 6 w 18"/>
                <a:gd name="T23" fmla="*/ 8 h 20"/>
                <a:gd name="T24" fmla="*/ 15 w 18"/>
                <a:gd name="T25" fmla="*/ 6 h 20"/>
                <a:gd name="T26" fmla="*/ 14 w 18"/>
                <a:gd name="T27" fmla="*/ 5 h 20"/>
                <a:gd name="T28" fmla="*/ 12 w 18"/>
                <a:gd name="T29" fmla="*/ 5 h 20"/>
                <a:gd name="T30" fmla="*/ 11 w 18"/>
                <a:gd name="T31" fmla="*/ 4 h 20"/>
                <a:gd name="T32" fmla="*/ 8 w 18"/>
                <a:gd name="T33" fmla="*/ 1 h 20"/>
                <a:gd name="T34" fmla="*/ 5 w 18"/>
                <a:gd name="T35" fmla="*/ 0 h 20"/>
                <a:gd name="T36" fmla="*/ 2 w 18"/>
                <a:gd name="T37" fmla="*/ 0 h 20"/>
                <a:gd name="T38" fmla="*/ 0 w 18"/>
                <a:gd name="T39" fmla="*/ 1 h 20"/>
                <a:gd name="T40" fmla="*/ 2 w 18"/>
                <a:gd name="T41" fmla="*/ 1 h 20"/>
                <a:gd name="T42" fmla="*/ 2 w 18"/>
                <a:gd name="T43" fmla="*/ 2 h 20"/>
                <a:gd name="T44" fmla="*/ 3 w 18"/>
                <a:gd name="T45" fmla="*/ 4 h 20"/>
                <a:gd name="T46" fmla="*/ 4 w 18"/>
                <a:gd name="T47" fmla="*/ 5 h 20"/>
                <a:gd name="T48" fmla="*/ 3 w 18"/>
                <a:gd name="T49" fmla="*/ 6 h 20"/>
                <a:gd name="T50" fmla="*/ 3 w 18"/>
                <a:gd name="T51" fmla="*/ 7 h 20"/>
                <a:gd name="T52" fmla="*/ 2 w 18"/>
                <a:gd name="T53" fmla="*/ 10 h 20"/>
                <a:gd name="T54" fmla="*/ 2 w 18"/>
                <a:gd name="T55" fmla="*/ 12 h 20"/>
                <a:gd name="T56" fmla="*/ 3 w 18"/>
                <a:gd name="T57" fmla="*/ 13 h 20"/>
                <a:gd name="T58" fmla="*/ 4 w 18"/>
                <a:gd name="T59" fmla="*/ 13 h 20"/>
                <a:gd name="T60" fmla="*/ 5 w 18"/>
                <a:gd name="T61" fmla="*/ 12 h 20"/>
                <a:gd name="T62" fmla="*/ 5 w 18"/>
                <a:gd name="T63" fmla="*/ 13 h 20"/>
                <a:gd name="T64" fmla="*/ 4 w 18"/>
                <a:gd name="T65" fmla="*/ 14 h 20"/>
                <a:gd name="T66" fmla="*/ 5 w 18"/>
                <a:gd name="T67" fmla="*/ 14 h 20"/>
                <a:gd name="T68" fmla="*/ 6 w 18"/>
                <a:gd name="T69" fmla="*/ 17 h 20"/>
                <a:gd name="T70" fmla="*/ 8 w 18"/>
                <a:gd name="T71" fmla="*/ 16 h 20"/>
                <a:gd name="T72" fmla="*/ 8 w 18"/>
                <a:gd name="T73" fmla="*/ 17 h 20"/>
                <a:gd name="T74" fmla="*/ 11 w 18"/>
                <a:gd name="T75" fmla="*/ 20 h 20"/>
                <a:gd name="T76" fmla="*/ 12 w 18"/>
                <a:gd name="T77" fmla="*/ 20 h 20"/>
                <a:gd name="T78" fmla="*/ 12 w 18"/>
                <a:gd name="T7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" h="20">
                  <a:moveTo>
                    <a:pt x="12" y="20"/>
                  </a:moveTo>
                  <a:lnTo>
                    <a:pt x="12" y="19"/>
                  </a:lnTo>
                  <a:lnTo>
                    <a:pt x="14" y="19"/>
                  </a:lnTo>
                  <a:lnTo>
                    <a:pt x="15" y="17"/>
                  </a:lnTo>
                  <a:lnTo>
                    <a:pt x="17" y="12"/>
                  </a:lnTo>
                  <a:lnTo>
                    <a:pt x="18" y="10"/>
                  </a:lnTo>
                  <a:lnTo>
                    <a:pt x="18" y="8"/>
                  </a:lnTo>
                  <a:lnTo>
                    <a:pt x="17" y="7"/>
                  </a:lnTo>
                  <a:lnTo>
                    <a:pt x="16" y="6"/>
                  </a:lnTo>
                  <a:lnTo>
                    <a:pt x="8" y="10"/>
                  </a:lnTo>
                  <a:lnTo>
                    <a:pt x="6" y="10"/>
                  </a:lnTo>
                  <a:lnTo>
                    <a:pt x="6" y="8"/>
                  </a:lnTo>
                  <a:lnTo>
                    <a:pt x="15" y="6"/>
                  </a:lnTo>
                  <a:lnTo>
                    <a:pt x="14" y="5"/>
                  </a:lnTo>
                  <a:lnTo>
                    <a:pt x="12" y="5"/>
                  </a:lnTo>
                  <a:lnTo>
                    <a:pt x="11" y="4"/>
                  </a:lnTo>
                  <a:lnTo>
                    <a:pt x="8" y="1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3" y="4"/>
                  </a:lnTo>
                  <a:lnTo>
                    <a:pt x="4" y="5"/>
                  </a:lnTo>
                  <a:lnTo>
                    <a:pt x="3" y="6"/>
                  </a:lnTo>
                  <a:lnTo>
                    <a:pt x="3" y="7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5" y="12"/>
                  </a:lnTo>
                  <a:lnTo>
                    <a:pt x="5" y="13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7"/>
                  </a:lnTo>
                  <a:lnTo>
                    <a:pt x="11" y="20"/>
                  </a:lnTo>
                  <a:lnTo>
                    <a:pt x="12" y="20"/>
                  </a:lnTo>
                  <a:lnTo>
                    <a:pt x="12" y="2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31" name="Freeform 2509">
              <a:extLst>
                <a:ext uri="{FF2B5EF4-FFF2-40B4-BE49-F238E27FC236}">
                  <a16:creationId xmlns:a16="http://schemas.microsoft.com/office/drawing/2014/main" id="{4A036DA3-9F1B-47F9-6EB0-98ECA1CCD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6214" y="2033588"/>
              <a:ext cx="11113" cy="9525"/>
            </a:xfrm>
            <a:custGeom>
              <a:avLst/>
              <a:gdLst>
                <a:gd name="T0" fmla="*/ 4 w 7"/>
                <a:gd name="T1" fmla="*/ 6 h 6"/>
                <a:gd name="T2" fmla="*/ 1 w 7"/>
                <a:gd name="T3" fmla="*/ 5 h 6"/>
                <a:gd name="T4" fmla="*/ 1 w 7"/>
                <a:gd name="T5" fmla="*/ 4 h 6"/>
                <a:gd name="T6" fmla="*/ 0 w 7"/>
                <a:gd name="T7" fmla="*/ 2 h 6"/>
                <a:gd name="T8" fmla="*/ 1 w 7"/>
                <a:gd name="T9" fmla="*/ 0 h 6"/>
                <a:gd name="T10" fmla="*/ 4 w 7"/>
                <a:gd name="T11" fmla="*/ 0 h 6"/>
                <a:gd name="T12" fmla="*/ 7 w 7"/>
                <a:gd name="T13" fmla="*/ 1 h 6"/>
                <a:gd name="T14" fmla="*/ 6 w 7"/>
                <a:gd name="T15" fmla="*/ 5 h 6"/>
                <a:gd name="T16" fmla="*/ 5 w 7"/>
                <a:gd name="T17" fmla="*/ 6 h 6"/>
                <a:gd name="T18" fmla="*/ 4 w 7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6">
                  <a:moveTo>
                    <a:pt x="4" y="6"/>
                  </a:moveTo>
                  <a:lnTo>
                    <a:pt x="1" y="5"/>
                  </a:lnTo>
                  <a:lnTo>
                    <a:pt x="1" y="4"/>
                  </a:lnTo>
                  <a:lnTo>
                    <a:pt x="0" y="2"/>
                  </a:lnTo>
                  <a:lnTo>
                    <a:pt x="1" y="0"/>
                  </a:lnTo>
                  <a:lnTo>
                    <a:pt x="4" y="0"/>
                  </a:lnTo>
                  <a:lnTo>
                    <a:pt x="7" y="1"/>
                  </a:lnTo>
                  <a:lnTo>
                    <a:pt x="6" y="5"/>
                  </a:lnTo>
                  <a:lnTo>
                    <a:pt x="5" y="6"/>
                  </a:lnTo>
                  <a:lnTo>
                    <a:pt x="4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32" name="Freeform 2510">
              <a:extLst>
                <a:ext uri="{FF2B5EF4-FFF2-40B4-BE49-F238E27FC236}">
                  <a16:creationId xmlns:a16="http://schemas.microsoft.com/office/drawing/2014/main" id="{6C589F91-7417-2141-7FD0-5C99A2C48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2376" y="1927226"/>
              <a:ext cx="19050" cy="12700"/>
            </a:xfrm>
            <a:custGeom>
              <a:avLst/>
              <a:gdLst>
                <a:gd name="T0" fmla="*/ 0 w 12"/>
                <a:gd name="T1" fmla="*/ 8 h 8"/>
                <a:gd name="T2" fmla="*/ 0 w 12"/>
                <a:gd name="T3" fmla="*/ 6 h 8"/>
                <a:gd name="T4" fmla="*/ 2 w 12"/>
                <a:gd name="T5" fmla="*/ 4 h 8"/>
                <a:gd name="T6" fmla="*/ 11 w 12"/>
                <a:gd name="T7" fmla="*/ 0 h 8"/>
                <a:gd name="T8" fmla="*/ 12 w 1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8">
                  <a:moveTo>
                    <a:pt x="0" y="8"/>
                  </a:moveTo>
                  <a:lnTo>
                    <a:pt x="0" y="6"/>
                  </a:lnTo>
                  <a:lnTo>
                    <a:pt x="2" y="4"/>
                  </a:lnTo>
                  <a:lnTo>
                    <a:pt x="11" y="0"/>
                  </a:lnTo>
                  <a:lnTo>
                    <a:pt x="12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33" name="Freeform 2511">
              <a:extLst>
                <a:ext uri="{FF2B5EF4-FFF2-40B4-BE49-F238E27FC236}">
                  <a16:creationId xmlns:a16="http://schemas.microsoft.com/office/drawing/2014/main" id="{BF4EAF66-5705-D315-854A-A70E28AEE9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289" y="1927226"/>
              <a:ext cx="36513" cy="71438"/>
            </a:xfrm>
            <a:custGeom>
              <a:avLst/>
              <a:gdLst>
                <a:gd name="T0" fmla="*/ 13 w 23"/>
                <a:gd name="T1" fmla="*/ 45 h 45"/>
                <a:gd name="T2" fmla="*/ 15 w 23"/>
                <a:gd name="T3" fmla="*/ 44 h 45"/>
                <a:gd name="T4" fmla="*/ 16 w 23"/>
                <a:gd name="T5" fmla="*/ 42 h 45"/>
                <a:gd name="T6" fmla="*/ 18 w 23"/>
                <a:gd name="T7" fmla="*/ 41 h 45"/>
                <a:gd name="T8" fmla="*/ 19 w 23"/>
                <a:gd name="T9" fmla="*/ 41 h 45"/>
                <a:gd name="T10" fmla="*/ 22 w 23"/>
                <a:gd name="T11" fmla="*/ 38 h 45"/>
                <a:gd name="T12" fmla="*/ 23 w 23"/>
                <a:gd name="T13" fmla="*/ 37 h 45"/>
                <a:gd name="T14" fmla="*/ 23 w 23"/>
                <a:gd name="T15" fmla="*/ 36 h 45"/>
                <a:gd name="T16" fmla="*/ 23 w 23"/>
                <a:gd name="T17" fmla="*/ 33 h 45"/>
                <a:gd name="T18" fmla="*/ 23 w 23"/>
                <a:gd name="T19" fmla="*/ 30 h 45"/>
                <a:gd name="T20" fmla="*/ 22 w 23"/>
                <a:gd name="T21" fmla="*/ 29 h 45"/>
                <a:gd name="T22" fmla="*/ 18 w 23"/>
                <a:gd name="T23" fmla="*/ 21 h 45"/>
                <a:gd name="T24" fmla="*/ 16 w 23"/>
                <a:gd name="T25" fmla="*/ 18 h 45"/>
                <a:gd name="T26" fmla="*/ 15 w 23"/>
                <a:gd name="T27" fmla="*/ 16 h 45"/>
                <a:gd name="T28" fmla="*/ 15 w 23"/>
                <a:gd name="T29" fmla="*/ 15 h 45"/>
                <a:gd name="T30" fmla="*/ 15 w 23"/>
                <a:gd name="T31" fmla="*/ 13 h 45"/>
                <a:gd name="T32" fmla="*/ 12 w 23"/>
                <a:gd name="T33" fmla="*/ 10 h 45"/>
                <a:gd name="T34" fmla="*/ 10 w 23"/>
                <a:gd name="T35" fmla="*/ 8 h 45"/>
                <a:gd name="T36" fmla="*/ 9 w 23"/>
                <a:gd name="T37" fmla="*/ 7 h 45"/>
                <a:gd name="T38" fmla="*/ 7 w 23"/>
                <a:gd name="T39" fmla="*/ 6 h 45"/>
                <a:gd name="T40" fmla="*/ 9 w 23"/>
                <a:gd name="T41" fmla="*/ 6 h 45"/>
                <a:gd name="T42" fmla="*/ 10 w 23"/>
                <a:gd name="T43" fmla="*/ 6 h 45"/>
                <a:gd name="T44" fmla="*/ 11 w 23"/>
                <a:gd name="T45" fmla="*/ 7 h 45"/>
                <a:gd name="T46" fmla="*/ 11 w 23"/>
                <a:gd name="T47" fmla="*/ 8 h 45"/>
                <a:gd name="T48" fmla="*/ 11 w 23"/>
                <a:gd name="T49" fmla="*/ 4 h 45"/>
                <a:gd name="T50" fmla="*/ 7 w 23"/>
                <a:gd name="T51" fmla="*/ 2 h 45"/>
                <a:gd name="T52" fmla="*/ 5 w 23"/>
                <a:gd name="T53" fmla="*/ 0 h 45"/>
                <a:gd name="T54" fmla="*/ 4 w 23"/>
                <a:gd name="T55" fmla="*/ 0 h 45"/>
                <a:gd name="T56" fmla="*/ 3 w 23"/>
                <a:gd name="T57" fmla="*/ 0 h 45"/>
                <a:gd name="T58" fmla="*/ 1 w 23"/>
                <a:gd name="T59" fmla="*/ 0 h 45"/>
                <a:gd name="T60" fmla="*/ 0 w 23"/>
                <a:gd name="T61" fmla="*/ 0 h 45"/>
                <a:gd name="T62" fmla="*/ 0 w 23"/>
                <a:gd name="T63" fmla="*/ 0 h 45"/>
                <a:gd name="T64" fmla="*/ 1 w 23"/>
                <a:gd name="T65" fmla="*/ 3 h 45"/>
                <a:gd name="T66" fmla="*/ 4 w 23"/>
                <a:gd name="T67" fmla="*/ 6 h 45"/>
                <a:gd name="T68" fmla="*/ 5 w 23"/>
                <a:gd name="T69" fmla="*/ 9 h 45"/>
                <a:gd name="T70" fmla="*/ 6 w 23"/>
                <a:gd name="T71" fmla="*/ 12 h 45"/>
                <a:gd name="T72" fmla="*/ 6 w 23"/>
                <a:gd name="T73" fmla="*/ 15 h 45"/>
                <a:gd name="T74" fmla="*/ 5 w 23"/>
                <a:gd name="T75" fmla="*/ 21 h 45"/>
                <a:gd name="T76" fmla="*/ 4 w 23"/>
                <a:gd name="T77" fmla="*/ 26 h 45"/>
                <a:gd name="T78" fmla="*/ 4 w 23"/>
                <a:gd name="T79" fmla="*/ 27 h 45"/>
                <a:gd name="T80" fmla="*/ 4 w 23"/>
                <a:gd name="T81" fmla="*/ 29 h 45"/>
                <a:gd name="T82" fmla="*/ 5 w 23"/>
                <a:gd name="T83" fmla="*/ 31 h 45"/>
                <a:gd name="T84" fmla="*/ 6 w 23"/>
                <a:gd name="T85" fmla="*/ 32 h 45"/>
                <a:gd name="T86" fmla="*/ 6 w 23"/>
                <a:gd name="T87" fmla="*/ 32 h 45"/>
                <a:gd name="T88" fmla="*/ 9 w 23"/>
                <a:gd name="T89" fmla="*/ 32 h 45"/>
                <a:gd name="T90" fmla="*/ 11 w 23"/>
                <a:gd name="T91" fmla="*/ 32 h 45"/>
                <a:gd name="T92" fmla="*/ 12 w 23"/>
                <a:gd name="T93" fmla="*/ 30 h 45"/>
                <a:gd name="T94" fmla="*/ 15 w 23"/>
                <a:gd name="T95" fmla="*/ 29 h 45"/>
                <a:gd name="T96" fmla="*/ 15 w 23"/>
                <a:gd name="T97" fmla="*/ 27 h 45"/>
                <a:gd name="T98" fmla="*/ 16 w 23"/>
                <a:gd name="T99" fmla="*/ 27 h 45"/>
                <a:gd name="T100" fmla="*/ 17 w 23"/>
                <a:gd name="T101" fmla="*/ 27 h 45"/>
                <a:gd name="T102" fmla="*/ 16 w 23"/>
                <a:gd name="T103" fmla="*/ 29 h 45"/>
                <a:gd name="T104" fmla="*/ 17 w 23"/>
                <a:gd name="T105" fmla="*/ 29 h 45"/>
                <a:gd name="T106" fmla="*/ 18 w 23"/>
                <a:gd name="T107" fmla="*/ 30 h 45"/>
                <a:gd name="T108" fmla="*/ 19 w 23"/>
                <a:gd name="T109" fmla="*/ 31 h 45"/>
                <a:gd name="T110" fmla="*/ 19 w 23"/>
                <a:gd name="T111" fmla="*/ 32 h 45"/>
                <a:gd name="T112" fmla="*/ 16 w 23"/>
                <a:gd name="T113" fmla="*/ 38 h 45"/>
                <a:gd name="T114" fmla="*/ 15 w 23"/>
                <a:gd name="T115" fmla="*/ 39 h 45"/>
                <a:gd name="T116" fmla="*/ 13 w 23"/>
                <a:gd name="T117" fmla="*/ 43 h 45"/>
                <a:gd name="T118" fmla="*/ 13 w 23"/>
                <a:gd name="T119" fmla="*/ 44 h 45"/>
                <a:gd name="T120" fmla="*/ 13 w 23"/>
                <a:gd name="T121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" h="45">
                  <a:moveTo>
                    <a:pt x="13" y="45"/>
                  </a:moveTo>
                  <a:lnTo>
                    <a:pt x="15" y="44"/>
                  </a:lnTo>
                  <a:lnTo>
                    <a:pt x="16" y="42"/>
                  </a:lnTo>
                  <a:lnTo>
                    <a:pt x="18" y="41"/>
                  </a:lnTo>
                  <a:lnTo>
                    <a:pt x="19" y="41"/>
                  </a:lnTo>
                  <a:lnTo>
                    <a:pt x="22" y="38"/>
                  </a:lnTo>
                  <a:lnTo>
                    <a:pt x="23" y="37"/>
                  </a:lnTo>
                  <a:lnTo>
                    <a:pt x="23" y="36"/>
                  </a:lnTo>
                  <a:lnTo>
                    <a:pt x="23" y="33"/>
                  </a:lnTo>
                  <a:lnTo>
                    <a:pt x="23" y="30"/>
                  </a:lnTo>
                  <a:lnTo>
                    <a:pt x="22" y="29"/>
                  </a:lnTo>
                  <a:lnTo>
                    <a:pt x="18" y="21"/>
                  </a:lnTo>
                  <a:lnTo>
                    <a:pt x="16" y="18"/>
                  </a:lnTo>
                  <a:lnTo>
                    <a:pt x="15" y="16"/>
                  </a:lnTo>
                  <a:lnTo>
                    <a:pt x="15" y="15"/>
                  </a:lnTo>
                  <a:lnTo>
                    <a:pt x="15" y="13"/>
                  </a:lnTo>
                  <a:lnTo>
                    <a:pt x="12" y="10"/>
                  </a:lnTo>
                  <a:lnTo>
                    <a:pt x="10" y="8"/>
                  </a:lnTo>
                  <a:lnTo>
                    <a:pt x="9" y="7"/>
                  </a:lnTo>
                  <a:lnTo>
                    <a:pt x="7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1" y="7"/>
                  </a:lnTo>
                  <a:lnTo>
                    <a:pt x="11" y="8"/>
                  </a:lnTo>
                  <a:lnTo>
                    <a:pt x="11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3"/>
                  </a:lnTo>
                  <a:lnTo>
                    <a:pt x="4" y="6"/>
                  </a:lnTo>
                  <a:lnTo>
                    <a:pt x="5" y="9"/>
                  </a:lnTo>
                  <a:lnTo>
                    <a:pt x="6" y="12"/>
                  </a:lnTo>
                  <a:lnTo>
                    <a:pt x="6" y="15"/>
                  </a:lnTo>
                  <a:lnTo>
                    <a:pt x="5" y="21"/>
                  </a:lnTo>
                  <a:lnTo>
                    <a:pt x="4" y="26"/>
                  </a:lnTo>
                  <a:lnTo>
                    <a:pt x="4" y="27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9" y="32"/>
                  </a:lnTo>
                  <a:lnTo>
                    <a:pt x="11" y="32"/>
                  </a:lnTo>
                  <a:lnTo>
                    <a:pt x="12" y="30"/>
                  </a:lnTo>
                  <a:lnTo>
                    <a:pt x="15" y="29"/>
                  </a:lnTo>
                  <a:lnTo>
                    <a:pt x="15" y="27"/>
                  </a:lnTo>
                  <a:lnTo>
                    <a:pt x="16" y="27"/>
                  </a:lnTo>
                  <a:lnTo>
                    <a:pt x="17" y="27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8" y="30"/>
                  </a:lnTo>
                  <a:lnTo>
                    <a:pt x="19" y="31"/>
                  </a:lnTo>
                  <a:lnTo>
                    <a:pt x="19" y="32"/>
                  </a:lnTo>
                  <a:lnTo>
                    <a:pt x="16" y="38"/>
                  </a:lnTo>
                  <a:lnTo>
                    <a:pt x="15" y="39"/>
                  </a:lnTo>
                  <a:lnTo>
                    <a:pt x="13" y="43"/>
                  </a:lnTo>
                  <a:lnTo>
                    <a:pt x="13" y="44"/>
                  </a:lnTo>
                  <a:lnTo>
                    <a:pt x="13" y="4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34" name="Freeform 2512">
              <a:extLst>
                <a:ext uri="{FF2B5EF4-FFF2-40B4-BE49-F238E27FC236}">
                  <a16:creationId xmlns:a16="http://schemas.microsoft.com/office/drawing/2014/main" id="{E0B82250-174A-A81C-C382-07A4293D4A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7689" y="1982788"/>
              <a:ext cx="19050" cy="30163"/>
            </a:xfrm>
            <a:custGeom>
              <a:avLst/>
              <a:gdLst>
                <a:gd name="T0" fmla="*/ 4 w 12"/>
                <a:gd name="T1" fmla="*/ 19 h 19"/>
                <a:gd name="T2" fmla="*/ 12 w 12"/>
                <a:gd name="T3" fmla="*/ 3 h 19"/>
                <a:gd name="T4" fmla="*/ 10 w 12"/>
                <a:gd name="T5" fmla="*/ 0 h 19"/>
                <a:gd name="T6" fmla="*/ 9 w 12"/>
                <a:gd name="T7" fmla="*/ 1 h 19"/>
                <a:gd name="T8" fmla="*/ 6 w 12"/>
                <a:gd name="T9" fmla="*/ 4 h 19"/>
                <a:gd name="T10" fmla="*/ 5 w 12"/>
                <a:gd name="T11" fmla="*/ 7 h 19"/>
                <a:gd name="T12" fmla="*/ 3 w 12"/>
                <a:gd name="T13" fmla="*/ 10 h 19"/>
                <a:gd name="T14" fmla="*/ 2 w 12"/>
                <a:gd name="T15" fmla="*/ 13 h 19"/>
                <a:gd name="T16" fmla="*/ 0 w 12"/>
                <a:gd name="T17" fmla="*/ 16 h 19"/>
                <a:gd name="T18" fmla="*/ 4 w 12"/>
                <a:gd name="T19" fmla="*/ 19 h 19"/>
                <a:gd name="T20" fmla="*/ 4 w 12"/>
                <a:gd name="T2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" h="19">
                  <a:moveTo>
                    <a:pt x="4" y="19"/>
                  </a:moveTo>
                  <a:lnTo>
                    <a:pt x="12" y="3"/>
                  </a:lnTo>
                  <a:lnTo>
                    <a:pt x="10" y="0"/>
                  </a:lnTo>
                  <a:lnTo>
                    <a:pt x="9" y="1"/>
                  </a:lnTo>
                  <a:lnTo>
                    <a:pt x="6" y="4"/>
                  </a:lnTo>
                  <a:lnTo>
                    <a:pt x="5" y="7"/>
                  </a:lnTo>
                  <a:lnTo>
                    <a:pt x="3" y="10"/>
                  </a:lnTo>
                  <a:lnTo>
                    <a:pt x="2" y="13"/>
                  </a:lnTo>
                  <a:lnTo>
                    <a:pt x="0" y="16"/>
                  </a:lnTo>
                  <a:lnTo>
                    <a:pt x="4" y="19"/>
                  </a:lnTo>
                  <a:lnTo>
                    <a:pt x="4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35" name="Freeform 2513">
              <a:extLst>
                <a:ext uri="{FF2B5EF4-FFF2-40B4-BE49-F238E27FC236}">
                  <a16:creationId xmlns:a16="http://schemas.microsoft.com/office/drawing/2014/main" id="{DEFCCC5D-A487-CFE6-60FE-4F95B86FC9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9" y="2014538"/>
              <a:ext cx="7938" cy="3175"/>
            </a:xfrm>
            <a:custGeom>
              <a:avLst/>
              <a:gdLst>
                <a:gd name="T0" fmla="*/ 4 w 5"/>
                <a:gd name="T1" fmla="*/ 2 h 2"/>
                <a:gd name="T2" fmla="*/ 5 w 5"/>
                <a:gd name="T3" fmla="*/ 2 h 2"/>
                <a:gd name="T4" fmla="*/ 2 w 5"/>
                <a:gd name="T5" fmla="*/ 0 h 2"/>
                <a:gd name="T6" fmla="*/ 2 w 5"/>
                <a:gd name="T7" fmla="*/ 1 h 2"/>
                <a:gd name="T8" fmla="*/ 0 w 5"/>
                <a:gd name="T9" fmla="*/ 1 h 2"/>
                <a:gd name="T10" fmla="*/ 0 w 5"/>
                <a:gd name="T11" fmla="*/ 2 h 2"/>
                <a:gd name="T12" fmla="*/ 2 w 5"/>
                <a:gd name="T13" fmla="*/ 2 h 2"/>
                <a:gd name="T14" fmla="*/ 4 w 5"/>
                <a:gd name="T1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2">
                  <a:moveTo>
                    <a:pt x="4" y="2"/>
                  </a:moveTo>
                  <a:lnTo>
                    <a:pt x="5" y="2"/>
                  </a:ln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2" y="2"/>
                  </a:lnTo>
                  <a:lnTo>
                    <a:pt x="4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36" name="Freeform 2514">
              <a:extLst>
                <a:ext uri="{FF2B5EF4-FFF2-40B4-BE49-F238E27FC236}">
                  <a16:creationId xmlns:a16="http://schemas.microsoft.com/office/drawing/2014/main" id="{34A75A42-E07A-A205-9BD2-28E008509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2764" y="2017713"/>
              <a:ext cx="3175" cy="3175"/>
            </a:xfrm>
            <a:custGeom>
              <a:avLst/>
              <a:gdLst>
                <a:gd name="T0" fmla="*/ 1 w 2"/>
                <a:gd name="T1" fmla="*/ 2 h 2"/>
                <a:gd name="T2" fmla="*/ 2 w 2"/>
                <a:gd name="T3" fmla="*/ 2 h 2"/>
                <a:gd name="T4" fmla="*/ 1 w 2"/>
                <a:gd name="T5" fmla="*/ 0 h 2"/>
                <a:gd name="T6" fmla="*/ 0 w 2"/>
                <a:gd name="T7" fmla="*/ 0 h 2"/>
                <a:gd name="T8" fmla="*/ 0 w 2"/>
                <a:gd name="T9" fmla="*/ 2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2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37" name="Line 2515">
              <a:extLst>
                <a:ext uri="{FF2B5EF4-FFF2-40B4-BE49-F238E27FC236}">
                  <a16:creationId xmlns:a16="http://schemas.microsoft.com/office/drawing/2014/main" id="{166A0C24-F85E-EC23-5216-F84D26EA67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24439" y="1939926"/>
              <a:ext cx="6350" cy="11113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38" name="Line 2516">
              <a:extLst>
                <a:ext uri="{FF2B5EF4-FFF2-40B4-BE49-F238E27FC236}">
                  <a16:creationId xmlns:a16="http://schemas.microsoft.com/office/drawing/2014/main" id="{C80ACEB1-97E7-D5F7-1091-6AC8E95CB3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8301" y="2039938"/>
              <a:ext cx="31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39" name="Freeform 2517">
              <a:extLst>
                <a:ext uri="{FF2B5EF4-FFF2-40B4-BE49-F238E27FC236}">
                  <a16:creationId xmlns:a16="http://schemas.microsoft.com/office/drawing/2014/main" id="{1CB98D95-157C-D8D7-88B4-489AB2659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2339" y="1976438"/>
              <a:ext cx="9525" cy="9525"/>
            </a:xfrm>
            <a:custGeom>
              <a:avLst/>
              <a:gdLst>
                <a:gd name="T0" fmla="*/ 0 w 6"/>
                <a:gd name="T1" fmla="*/ 6 h 6"/>
                <a:gd name="T2" fmla="*/ 1 w 6"/>
                <a:gd name="T3" fmla="*/ 6 h 6"/>
                <a:gd name="T4" fmla="*/ 4 w 6"/>
                <a:gd name="T5" fmla="*/ 5 h 6"/>
                <a:gd name="T6" fmla="*/ 4 w 6"/>
                <a:gd name="T7" fmla="*/ 2 h 6"/>
                <a:gd name="T8" fmla="*/ 5 w 6"/>
                <a:gd name="T9" fmla="*/ 1 h 6"/>
                <a:gd name="T10" fmla="*/ 6 w 6"/>
                <a:gd name="T11" fmla="*/ 0 h 6"/>
                <a:gd name="T12" fmla="*/ 5 w 6"/>
                <a:gd name="T13" fmla="*/ 0 h 6"/>
                <a:gd name="T14" fmla="*/ 4 w 6"/>
                <a:gd name="T15" fmla="*/ 1 h 6"/>
                <a:gd name="T16" fmla="*/ 4 w 6"/>
                <a:gd name="T17" fmla="*/ 2 h 6"/>
                <a:gd name="T18" fmla="*/ 2 w 6"/>
                <a:gd name="T19" fmla="*/ 4 h 6"/>
                <a:gd name="T20" fmla="*/ 1 w 6"/>
                <a:gd name="T21" fmla="*/ 4 h 6"/>
                <a:gd name="T22" fmla="*/ 1 w 6"/>
                <a:gd name="T23" fmla="*/ 5 h 6"/>
                <a:gd name="T24" fmla="*/ 0 w 6"/>
                <a:gd name="T2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lnTo>
                    <a:pt x="1" y="6"/>
                  </a:lnTo>
                  <a:lnTo>
                    <a:pt x="4" y="5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4" y="2"/>
                  </a:lnTo>
                  <a:lnTo>
                    <a:pt x="2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0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40" name="Freeform 2518">
              <a:extLst>
                <a:ext uri="{FF2B5EF4-FFF2-40B4-BE49-F238E27FC236}">
                  <a16:creationId xmlns:a16="http://schemas.microsoft.com/office/drawing/2014/main" id="{00ADCA81-6E93-3BC9-4529-87ABB50A78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076" y="1966913"/>
              <a:ext cx="9525" cy="39688"/>
            </a:xfrm>
            <a:custGeom>
              <a:avLst/>
              <a:gdLst>
                <a:gd name="T0" fmla="*/ 3 w 6"/>
                <a:gd name="T1" fmla="*/ 25 h 25"/>
                <a:gd name="T2" fmla="*/ 2 w 6"/>
                <a:gd name="T3" fmla="*/ 24 h 25"/>
                <a:gd name="T4" fmla="*/ 2 w 6"/>
                <a:gd name="T5" fmla="*/ 22 h 25"/>
                <a:gd name="T6" fmla="*/ 3 w 6"/>
                <a:gd name="T7" fmla="*/ 18 h 25"/>
                <a:gd name="T8" fmla="*/ 4 w 6"/>
                <a:gd name="T9" fmla="*/ 14 h 25"/>
                <a:gd name="T10" fmla="*/ 5 w 6"/>
                <a:gd name="T11" fmla="*/ 11 h 25"/>
                <a:gd name="T12" fmla="*/ 6 w 6"/>
                <a:gd name="T13" fmla="*/ 8 h 25"/>
                <a:gd name="T14" fmla="*/ 6 w 6"/>
                <a:gd name="T15" fmla="*/ 4 h 25"/>
                <a:gd name="T16" fmla="*/ 6 w 6"/>
                <a:gd name="T17" fmla="*/ 1 h 25"/>
                <a:gd name="T18" fmla="*/ 6 w 6"/>
                <a:gd name="T19" fmla="*/ 0 h 25"/>
                <a:gd name="T20" fmla="*/ 5 w 6"/>
                <a:gd name="T21" fmla="*/ 1 h 25"/>
                <a:gd name="T22" fmla="*/ 4 w 6"/>
                <a:gd name="T23" fmla="*/ 8 h 25"/>
                <a:gd name="T24" fmla="*/ 3 w 6"/>
                <a:gd name="T25" fmla="*/ 12 h 25"/>
                <a:gd name="T26" fmla="*/ 2 w 6"/>
                <a:gd name="T27" fmla="*/ 14 h 25"/>
                <a:gd name="T28" fmla="*/ 0 w 6"/>
                <a:gd name="T29" fmla="*/ 18 h 25"/>
                <a:gd name="T30" fmla="*/ 0 w 6"/>
                <a:gd name="T31" fmla="*/ 22 h 25"/>
                <a:gd name="T32" fmla="*/ 0 w 6"/>
                <a:gd name="T33" fmla="*/ 24 h 25"/>
                <a:gd name="T34" fmla="*/ 2 w 6"/>
                <a:gd name="T35" fmla="*/ 25 h 25"/>
                <a:gd name="T36" fmla="*/ 3 w 6"/>
                <a:gd name="T37" fmla="*/ 25 h 25"/>
                <a:gd name="T38" fmla="*/ 3 w 6"/>
                <a:gd name="T3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" h="25">
                  <a:moveTo>
                    <a:pt x="3" y="25"/>
                  </a:moveTo>
                  <a:lnTo>
                    <a:pt x="2" y="24"/>
                  </a:lnTo>
                  <a:lnTo>
                    <a:pt x="2" y="22"/>
                  </a:lnTo>
                  <a:lnTo>
                    <a:pt x="3" y="18"/>
                  </a:lnTo>
                  <a:lnTo>
                    <a:pt x="4" y="14"/>
                  </a:lnTo>
                  <a:lnTo>
                    <a:pt x="5" y="11"/>
                  </a:lnTo>
                  <a:lnTo>
                    <a:pt x="6" y="8"/>
                  </a:lnTo>
                  <a:lnTo>
                    <a:pt x="6" y="4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1"/>
                  </a:lnTo>
                  <a:lnTo>
                    <a:pt x="4" y="8"/>
                  </a:lnTo>
                  <a:lnTo>
                    <a:pt x="3" y="12"/>
                  </a:lnTo>
                  <a:lnTo>
                    <a:pt x="2" y="14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2" y="25"/>
                  </a:lnTo>
                  <a:lnTo>
                    <a:pt x="3" y="25"/>
                  </a:lnTo>
                  <a:lnTo>
                    <a:pt x="3" y="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41" name="Freeform 2519">
              <a:extLst>
                <a:ext uri="{FF2B5EF4-FFF2-40B4-BE49-F238E27FC236}">
                  <a16:creationId xmlns:a16="http://schemas.microsoft.com/office/drawing/2014/main" id="{BDD25C2A-77E9-DB7C-9E09-B87C342F0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6339" y="1931988"/>
              <a:ext cx="7938" cy="33338"/>
            </a:xfrm>
            <a:custGeom>
              <a:avLst/>
              <a:gdLst>
                <a:gd name="T0" fmla="*/ 1 w 5"/>
                <a:gd name="T1" fmla="*/ 21 h 21"/>
                <a:gd name="T2" fmla="*/ 2 w 5"/>
                <a:gd name="T3" fmla="*/ 21 h 21"/>
                <a:gd name="T4" fmla="*/ 2 w 5"/>
                <a:gd name="T5" fmla="*/ 20 h 21"/>
                <a:gd name="T6" fmla="*/ 2 w 5"/>
                <a:gd name="T7" fmla="*/ 17 h 21"/>
                <a:gd name="T8" fmla="*/ 4 w 5"/>
                <a:gd name="T9" fmla="*/ 4 h 21"/>
                <a:gd name="T10" fmla="*/ 5 w 5"/>
                <a:gd name="T11" fmla="*/ 0 h 21"/>
                <a:gd name="T12" fmla="*/ 2 w 5"/>
                <a:gd name="T13" fmla="*/ 0 h 21"/>
                <a:gd name="T14" fmla="*/ 1 w 5"/>
                <a:gd name="T15" fmla="*/ 5 h 21"/>
                <a:gd name="T16" fmla="*/ 1 w 5"/>
                <a:gd name="T17" fmla="*/ 11 h 21"/>
                <a:gd name="T18" fmla="*/ 0 w 5"/>
                <a:gd name="T19" fmla="*/ 20 h 21"/>
                <a:gd name="T20" fmla="*/ 1 w 5"/>
                <a:gd name="T21" fmla="*/ 21 h 21"/>
                <a:gd name="T22" fmla="*/ 1 w 5"/>
                <a:gd name="T2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" h="21">
                  <a:moveTo>
                    <a:pt x="1" y="21"/>
                  </a:moveTo>
                  <a:lnTo>
                    <a:pt x="2" y="21"/>
                  </a:lnTo>
                  <a:lnTo>
                    <a:pt x="2" y="20"/>
                  </a:lnTo>
                  <a:lnTo>
                    <a:pt x="2" y="17"/>
                  </a:lnTo>
                  <a:lnTo>
                    <a:pt x="4" y="4"/>
                  </a:lnTo>
                  <a:lnTo>
                    <a:pt x="5" y="0"/>
                  </a:lnTo>
                  <a:lnTo>
                    <a:pt x="2" y="0"/>
                  </a:lnTo>
                  <a:lnTo>
                    <a:pt x="1" y="5"/>
                  </a:lnTo>
                  <a:lnTo>
                    <a:pt x="1" y="11"/>
                  </a:lnTo>
                  <a:lnTo>
                    <a:pt x="0" y="20"/>
                  </a:lnTo>
                  <a:lnTo>
                    <a:pt x="1" y="21"/>
                  </a:lnTo>
                  <a:lnTo>
                    <a:pt x="1" y="2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42" name="Freeform 2520">
              <a:extLst>
                <a:ext uri="{FF2B5EF4-FFF2-40B4-BE49-F238E27FC236}">
                  <a16:creationId xmlns:a16="http://schemas.microsoft.com/office/drawing/2014/main" id="{C5FD0778-A634-CFCF-2E90-A5CE369C2E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9964" y="1968501"/>
              <a:ext cx="77788" cy="141288"/>
            </a:xfrm>
            <a:custGeom>
              <a:avLst/>
              <a:gdLst>
                <a:gd name="T0" fmla="*/ 40 w 49"/>
                <a:gd name="T1" fmla="*/ 87 h 89"/>
                <a:gd name="T2" fmla="*/ 46 w 49"/>
                <a:gd name="T3" fmla="*/ 75 h 89"/>
                <a:gd name="T4" fmla="*/ 33 w 49"/>
                <a:gd name="T5" fmla="*/ 59 h 89"/>
                <a:gd name="T6" fmla="*/ 28 w 49"/>
                <a:gd name="T7" fmla="*/ 43 h 89"/>
                <a:gd name="T8" fmla="*/ 25 w 49"/>
                <a:gd name="T9" fmla="*/ 39 h 89"/>
                <a:gd name="T10" fmla="*/ 19 w 49"/>
                <a:gd name="T11" fmla="*/ 45 h 89"/>
                <a:gd name="T12" fmla="*/ 21 w 49"/>
                <a:gd name="T13" fmla="*/ 53 h 89"/>
                <a:gd name="T14" fmla="*/ 26 w 49"/>
                <a:gd name="T15" fmla="*/ 52 h 89"/>
                <a:gd name="T16" fmla="*/ 31 w 49"/>
                <a:gd name="T17" fmla="*/ 61 h 89"/>
                <a:gd name="T18" fmla="*/ 40 w 49"/>
                <a:gd name="T19" fmla="*/ 72 h 89"/>
                <a:gd name="T20" fmla="*/ 39 w 49"/>
                <a:gd name="T21" fmla="*/ 81 h 89"/>
                <a:gd name="T22" fmla="*/ 33 w 49"/>
                <a:gd name="T23" fmla="*/ 78 h 89"/>
                <a:gd name="T24" fmla="*/ 12 w 49"/>
                <a:gd name="T25" fmla="*/ 59 h 89"/>
                <a:gd name="T26" fmla="*/ 6 w 49"/>
                <a:gd name="T27" fmla="*/ 52 h 89"/>
                <a:gd name="T28" fmla="*/ 2 w 49"/>
                <a:gd name="T29" fmla="*/ 43 h 89"/>
                <a:gd name="T30" fmla="*/ 7 w 49"/>
                <a:gd name="T31" fmla="*/ 37 h 89"/>
                <a:gd name="T32" fmla="*/ 16 w 49"/>
                <a:gd name="T33" fmla="*/ 34 h 89"/>
                <a:gd name="T34" fmla="*/ 21 w 49"/>
                <a:gd name="T35" fmla="*/ 27 h 89"/>
                <a:gd name="T36" fmla="*/ 20 w 49"/>
                <a:gd name="T37" fmla="*/ 17 h 89"/>
                <a:gd name="T38" fmla="*/ 13 w 49"/>
                <a:gd name="T39" fmla="*/ 13 h 89"/>
                <a:gd name="T40" fmla="*/ 1 w 49"/>
                <a:gd name="T41" fmla="*/ 13 h 89"/>
                <a:gd name="T42" fmla="*/ 9 w 49"/>
                <a:gd name="T43" fmla="*/ 3 h 89"/>
                <a:gd name="T44" fmla="*/ 21 w 49"/>
                <a:gd name="T45" fmla="*/ 5 h 89"/>
                <a:gd name="T46" fmla="*/ 27 w 49"/>
                <a:gd name="T47" fmla="*/ 18 h 89"/>
                <a:gd name="T48" fmla="*/ 30 w 49"/>
                <a:gd name="T49" fmla="*/ 23 h 89"/>
                <a:gd name="T50" fmla="*/ 21 w 49"/>
                <a:gd name="T51" fmla="*/ 33 h 89"/>
                <a:gd name="T52" fmla="*/ 9 w 49"/>
                <a:gd name="T53" fmla="*/ 41 h 89"/>
                <a:gd name="T54" fmla="*/ 8 w 49"/>
                <a:gd name="T55" fmla="*/ 49 h 89"/>
                <a:gd name="T56" fmla="*/ 18 w 49"/>
                <a:gd name="T57" fmla="*/ 60 h 89"/>
                <a:gd name="T58" fmla="*/ 21 w 49"/>
                <a:gd name="T59" fmla="*/ 60 h 89"/>
                <a:gd name="T60" fmla="*/ 13 w 49"/>
                <a:gd name="T61" fmla="*/ 47 h 89"/>
                <a:gd name="T62" fmla="*/ 22 w 49"/>
                <a:gd name="T63" fmla="*/ 35 h 89"/>
                <a:gd name="T64" fmla="*/ 26 w 49"/>
                <a:gd name="T65" fmla="*/ 33 h 89"/>
                <a:gd name="T66" fmla="*/ 36 w 49"/>
                <a:gd name="T67" fmla="*/ 59 h 89"/>
                <a:gd name="T68" fmla="*/ 46 w 49"/>
                <a:gd name="T69" fmla="*/ 70 h 89"/>
                <a:gd name="T70" fmla="*/ 49 w 49"/>
                <a:gd name="T71" fmla="*/ 77 h 89"/>
                <a:gd name="T72" fmla="*/ 43 w 49"/>
                <a:gd name="T73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" h="89">
                  <a:moveTo>
                    <a:pt x="43" y="89"/>
                  </a:moveTo>
                  <a:lnTo>
                    <a:pt x="40" y="87"/>
                  </a:lnTo>
                  <a:lnTo>
                    <a:pt x="45" y="79"/>
                  </a:lnTo>
                  <a:lnTo>
                    <a:pt x="46" y="75"/>
                  </a:lnTo>
                  <a:lnTo>
                    <a:pt x="45" y="71"/>
                  </a:lnTo>
                  <a:lnTo>
                    <a:pt x="33" y="59"/>
                  </a:lnTo>
                  <a:lnTo>
                    <a:pt x="30" y="49"/>
                  </a:lnTo>
                  <a:lnTo>
                    <a:pt x="28" y="43"/>
                  </a:lnTo>
                  <a:lnTo>
                    <a:pt x="26" y="40"/>
                  </a:lnTo>
                  <a:lnTo>
                    <a:pt x="25" y="39"/>
                  </a:lnTo>
                  <a:lnTo>
                    <a:pt x="22" y="40"/>
                  </a:lnTo>
                  <a:lnTo>
                    <a:pt x="19" y="45"/>
                  </a:lnTo>
                  <a:lnTo>
                    <a:pt x="18" y="48"/>
                  </a:lnTo>
                  <a:lnTo>
                    <a:pt x="21" y="53"/>
                  </a:lnTo>
                  <a:lnTo>
                    <a:pt x="25" y="54"/>
                  </a:lnTo>
                  <a:lnTo>
                    <a:pt x="26" y="52"/>
                  </a:lnTo>
                  <a:lnTo>
                    <a:pt x="27" y="55"/>
                  </a:lnTo>
                  <a:lnTo>
                    <a:pt x="31" y="61"/>
                  </a:lnTo>
                  <a:lnTo>
                    <a:pt x="36" y="67"/>
                  </a:lnTo>
                  <a:lnTo>
                    <a:pt x="40" y="72"/>
                  </a:lnTo>
                  <a:lnTo>
                    <a:pt x="40" y="77"/>
                  </a:lnTo>
                  <a:lnTo>
                    <a:pt x="39" y="81"/>
                  </a:lnTo>
                  <a:lnTo>
                    <a:pt x="37" y="83"/>
                  </a:lnTo>
                  <a:lnTo>
                    <a:pt x="33" y="78"/>
                  </a:lnTo>
                  <a:lnTo>
                    <a:pt x="24" y="71"/>
                  </a:lnTo>
                  <a:lnTo>
                    <a:pt x="12" y="59"/>
                  </a:lnTo>
                  <a:lnTo>
                    <a:pt x="9" y="54"/>
                  </a:lnTo>
                  <a:lnTo>
                    <a:pt x="6" y="52"/>
                  </a:lnTo>
                  <a:lnTo>
                    <a:pt x="3" y="48"/>
                  </a:lnTo>
                  <a:lnTo>
                    <a:pt x="2" y="43"/>
                  </a:lnTo>
                  <a:lnTo>
                    <a:pt x="3" y="40"/>
                  </a:lnTo>
                  <a:lnTo>
                    <a:pt x="7" y="37"/>
                  </a:lnTo>
                  <a:lnTo>
                    <a:pt x="10" y="36"/>
                  </a:lnTo>
                  <a:lnTo>
                    <a:pt x="16" y="34"/>
                  </a:lnTo>
                  <a:lnTo>
                    <a:pt x="20" y="31"/>
                  </a:lnTo>
                  <a:lnTo>
                    <a:pt x="21" y="27"/>
                  </a:lnTo>
                  <a:lnTo>
                    <a:pt x="22" y="21"/>
                  </a:lnTo>
                  <a:lnTo>
                    <a:pt x="20" y="17"/>
                  </a:lnTo>
                  <a:lnTo>
                    <a:pt x="16" y="13"/>
                  </a:lnTo>
                  <a:lnTo>
                    <a:pt x="13" y="13"/>
                  </a:lnTo>
                  <a:lnTo>
                    <a:pt x="6" y="13"/>
                  </a:lnTo>
                  <a:lnTo>
                    <a:pt x="1" y="13"/>
                  </a:lnTo>
                  <a:lnTo>
                    <a:pt x="0" y="5"/>
                  </a:lnTo>
                  <a:lnTo>
                    <a:pt x="9" y="3"/>
                  </a:lnTo>
                  <a:lnTo>
                    <a:pt x="19" y="0"/>
                  </a:lnTo>
                  <a:lnTo>
                    <a:pt x="21" y="5"/>
                  </a:lnTo>
                  <a:lnTo>
                    <a:pt x="25" y="10"/>
                  </a:lnTo>
                  <a:lnTo>
                    <a:pt x="27" y="18"/>
                  </a:lnTo>
                  <a:lnTo>
                    <a:pt x="28" y="22"/>
                  </a:lnTo>
                  <a:lnTo>
                    <a:pt x="30" y="23"/>
                  </a:lnTo>
                  <a:lnTo>
                    <a:pt x="25" y="28"/>
                  </a:lnTo>
                  <a:lnTo>
                    <a:pt x="21" y="33"/>
                  </a:lnTo>
                  <a:lnTo>
                    <a:pt x="14" y="39"/>
                  </a:lnTo>
                  <a:lnTo>
                    <a:pt x="9" y="41"/>
                  </a:lnTo>
                  <a:lnTo>
                    <a:pt x="6" y="45"/>
                  </a:lnTo>
                  <a:lnTo>
                    <a:pt x="8" y="49"/>
                  </a:lnTo>
                  <a:lnTo>
                    <a:pt x="13" y="54"/>
                  </a:lnTo>
                  <a:lnTo>
                    <a:pt x="18" y="60"/>
                  </a:lnTo>
                  <a:lnTo>
                    <a:pt x="20" y="61"/>
                  </a:lnTo>
                  <a:lnTo>
                    <a:pt x="21" y="60"/>
                  </a:lnTo>
                  <a:lnTo>
                    <a:pt x="16" y="53"/>
                  </a:lnTo>
                  <a:lnTo>
                    <a:pt x="13" y="47"/>
                  </a:lnTo>
                  <a:lnTo>
                    <a:pt x="12" y="45"/>
                  </a:lnTo>
                  <a:lnTo>
                    <a:pt x="22" y="35"/>
                  </a:lnTo>
                  <a:lnTo>
                    <a:pt x="25" y="34"/>
                  </a:lnTo>
                  <a:lnTo>
                    <a:pt x="26" y="33"/>
                  </a:lnTo>
                  <a:lnTo>
                    <a:pt x="28" y="39"/>
                  </a:lnTo>
                  <a:lnTo>
                    <a:pt x="36" y="59"/>
                  </a:lnTo>
                  <a:lnTo>
                    <a:pt x="42" y="65"/>
                  </a:lnTo>
                  <a:lnTo>
                    <a:pt x="46" y="70"/>
                  </a:lnTo>
                  <a:lnTo>
                    <a:pt x="49" y="73"/>
                  </a:lnTo>
                  <a:lnTo>
                    <a:pt x="49" y="77"/>
                  </a:lnTo>
                  <a:lnTo>
                    <a:pt x="46" y="83"/>
                  </a:lnTo>
                  <a:lnTo>
                    <a:pt x="43" y="8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43" name="Freeform 2521">
              <a:extLst>
                <a:ext uri="{FF2B5EF4-FFF2-40B4-BE49-F238E27FC236}">
                  <a16:creationId xmlns:a16="http://schemas.microsoft.com/office/drawing/2014/main" id="{C9C0E4DF-2D71-B13E-774F-A9DA35439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2151" y="1985963"/>
              <a:ext cx="12700" cy="30163"/>
            </a:xfrm>
            <a:custGeom>
              <a:avLst/>
              <a:gdLst>
                <a:gd name="T0" fmla="*/ 2 w 8"/>
                <a:gd name="T1" fmla="*/ 19 h 19"/>
                <a:gd name="T2" fmla="*/ 3 w 8"/>
                <a:gd name="T3" fmla="*/ 19 h 19"/>
                <a:gd name="T4" fmla="*/ 3 w 8"/>
                <a:gd name="T5" fmla="*/ 18 h 19"/>
                <a:gd name="T6" fmla="*/ 6 w 8"/>
                <a:gd name="T7" fmla="*/ 14 h 19"/>
                <a:gd name="T8" fmla="*/ 7 w 8"/>
                <a:gd name="T9" fmla="*/ 12 h 19"/>
                <a:gd name="T10" fmla="*/ 8 w 8"/>
                <a:gd name="T11" fmla="*/ 10 h 19"/>
                <a:gd name="T12" fmla="*/ 8 w 8"/>
                <a:gd name="T13" fmla="*/ 7 h 19"/>
                <a:gd name="T14" fmla="*/ 8 w 8"/>
                <a:gd name="T15" fmla="*/ 6 h 19"/>
                <a:gd name="T16" fmla="*/ 7 w 8"/>
                <a:gd name="T17" fmla="*/ 4 h 19"/>
                <a:gd name="T18" fmla="*/ 4 w 8"/>
                <a:gd name="T19" fmla="*/ 2 h 19"/>
                <a:gd name="T20" fmla="*/ 2 w 8"/>
                <a:gd name="T21" fmla="*/ 1 h 19"/>
                <a:gd name="T22" fmla="*/ 2 w 8"/>
                <a:gd name="T23" fmla="*/ 0 h 19"/>
                <a:gd name="T24" fmla="*/ 1 w 8"/>
                <a:gd name="T25" fmla="*/ 1 h 19"/>
                <a:gd name="T26" fmla="*/ 0 w 8"/>
                <a:gd name="T27" fmla="*/ 1 h 19"/>
                <a:gd name="T28" fmla="*/ 0 w 8"/>
                <a:gd name="T29" fmla="*/ 2 h 19"/>
                <a:gd name="T30" fmla="*/ 1 w 8"/>
                <a:gd name="T31" fmla="*/ 4 h 19"/>
                <a:gd name="T32" fmla="*/ 2 w 8"/>
                <a:gd name="T33" fmla="*/ 5 h 19"/>
                <a:gd name="T34" fmla="*/ 4 w 8"/>
                <a:gd name="T35" fmla="*/ 5 h 19"/>
                <a:gd name="T36" fmla="*/ 6 w 8"/>
                <a:gd name="T37" fmla="*/ 5 h 19"/>
                <a:gd name="T38" fmla="*/ 7 w 8"/>
                <a:gd name="T39" fmla="*/ 5 h 19"/>
                <a:gd name="T40" fmla="*/ 7 w 8"/>
                <a:gd name="T41" fmla="*/ 6 h 19"/>
                <a:gd name="T42" fmla="*/ 8 w 8"/>
                <a:gd name="T43" fmla="*/ 7 h 19"/>
                <a:gd name="T44" fmla="*/ 7 w 8"/>
                <a:gd name="T45" fmla="*/ 8 h 19"/>
                <a:gd name="T46" fmla="*/ 6 w 8"/>
                <a:gd name="T47" fmla="*/ 11 h 19"/>
                <a:gd name="T48" fmla="*/ 4 w 8"/>
                <a:gd name="T49" fmla="*/ 13 h 19"/>
                <a:gd name="T50" fmla="*/ 3 w 8"/>
                <a:gd name="T51" fmla="*/ 17 h 19"/>
                <a:gd name="T52" fmla="*/ 2 w 8"/>
                <a:gd name="T53" fmla="*/ 19 h 19"/>
                <a:gd name="T54" fmla="*/ 2 w 8"/>
                <a:gd name="T5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" h="19">
                  <a:moveTo>
                    <a:pt x="2" y="19"/>
                  </a:moveTo>
                  <a:lnTo>
                    <a:pt x="3" y="19"/>
                  </a:lnTo>
                  <a:lnTo>
                    <a:pt x="3" y="18"/>
                  </a:lnTo>
                  <a:lnTo>
                    <a:pt x="6" y="14"/>
                  </a:lnTo>
                  <a:lnTo>
                    <a:pt x="7" y="12"/>
                  </a:lnTo>
                  <a:lnTo>
                    <a:pt x="8" y="10"/>
                  </a:lnTo>
                  <a:lnTo>
                    <a:pt x="8" y="7"/>
                  </a:lnTo>
                  <a:lnTo>
                    <a:pt x="8" y="6"/>
                  </a:lnTo>
                  <a:lnTo>
                    <a:pt x="7" y="4"/>
                  </a:lnTo>
                  <a:lnTo>
                    <a:pt x="4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4"/>
                  </a:lnTo>
                  <a:lnTo>
                    <a:pt x="2" y="5"/>
                  </a:lnTo>
                  <a:lnTo>
                    <a:pt x="4" y="5"/>
                  </a:lnTo>
                  <a:lnTo>
                    <a:pt x="6" y="5"/>
                  </a:lnTo>
                  <a:lnTo>
                    <a:pt x="7" y="5"/>
                  </a:lnTo>
                  <a:lnTo>
                    <a:pt x="7" y="6"/>
                  </a:lnTo>
                  <a:lnTo>
                    <a:pt x="8" y="7"/>
                  </a:lnTo>
                  <a:lnTo>
                    <a:pt x="7" y="8"/>
                  </a:lnTo>
                  <a:lnTo>
                    <a:pt x="6" y="11"/>
                  </a:lnTo>
                  <a:lnTo>
                    <a:pt x="4" y="13"/>
                  </a:lnTo>
                  <a:lnTo>
                    <a:pt x="3" y="17"/>
                  </a:lnTo>
                  <a:lnTo>
                    <a:pt x="2" y="19"/>
                  </a:lnTo>
                  <a:lnTo>
                    <a:pt x="2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44" name="Freeform 2522">
              <a:extLst>
                <a:ext uri="{FF2B5EF4-FFF2-40B4-BE49-F238E27FC236}">
                  <a16:creationId xmlns:a16="http://schemas.microsoft.com/office/drawing/2014/main" id="{94230F62-3C43-C123-0281-511F0EDCDA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2439" y="1982788"/>
              <a:ext cx="52388" cy="58738"/>
            </a:xfrm>
            <a:custGeom>
              <a:avLst/>
              <a:gdLst>
                <a:gd name="T0" fmla="*/ 3 w 33"/>
                <a:gd name="T1" fmla="*/ 37 h 37"/>
                <a:gd name="T2" fmla="*/ 8 w 33"/>
                <a:gd name="T3" fmla="*/ 34 h 37"/>
                <a:gd name="T4" fmla="*/ 9 w 33"/>
                <a:gd name="T5" fmla="*/ 34 h 37"/>
                <a:gd name="T6" fmla="*/ 8 w 33"/>
                <a:gd name="T7" fmla="*/ 32 h 37"/>
                <a:gd name="T8" fmla="*/ 5 w 33"/>
                <a:gd name="T9" fmla="*/ 34 h 37"/>
                <a:gd name="T10" fmla="*/ 3 w 33"/>
                <a:gd name="T11" fmla="*/ 33 h 37"/>
                <a:gd name="T12" fmla="*/ 3 w 33"/>
                <a:gd name="T13" fmla="*/ 32 h 37"/>
                <a:gd name="T14" fmla="*/ 4 w 33"/>
                <a:gd name="T15" fmla="*/ 28 h 37"/>
                <a:gd name="T16" fmla="*/ 5 w 33"/>
                <a:gd name="T17" fmla="*/ 26 h 37"/>
                <a:gd name="T18" fmla="*/ 6 w 33"/>
                <a:gd name="T19" fmla="*/ 26 h 37"/>
                <a:gd name="T20" fmla="*/ 9 w 33"/>
                <a:gd name="T21" fmla="*/ 26 h 37"/>
                <a:gd name="T22" fmla="*/ 11 w 33"/>
                <a:gd name="T23" fmla="*/ 28 h 37"/>
                <a:gd name="T24" fmla="*/ 12 w 33"/>
                <a:gd name="T25" fmla="*/ 31 h 37"/>
                <a:gd name="T26" fmla="*/ 14 w 33"/>
                <a:gd name="T27" fmla="*/ 31 h 37"/>
                <a:gd name="T28" fmla="*/ 14 w 33"/>
                <a:gd name="T29" fmla="*/ 28 h 37"/>
                <a:gd name="T30" fmla="*/ 12 w 33"/>
                <a:gd name="T31" fmla="*/ 26 h 37"/>
                <a:gd name="T32" fmla="*/ 14 w 33"/>
                <a:gd name="T33" fmla="*/ 22 h 37"/>
                <a:gd name="T34" fmla="*/ 14 w 33"/>
                <a:gd name="T35" fmla="*/ 22 h 37"/>
                <a:gd name="T36" fmla="*/ 14 w 33"/>
                <a:gd name="T37" fmla="*/ 22 h 37"/>
                <a:gd name="T38" fmla="*/ 17 w 33"/>
                <a:gd name="T39" fmla="*/ 21 h 37"/>
                <a:gd name="T40" fmla="*/ 20 w 33"/>
                <a:gd name="T41" fmla="*/ 21 h 37"/>
                <a:gd name="T42" fmla="*/ 21 w 33"/>
                <a:gd name="T43" fmla="*/ 19 h 37"/>
                <a:gd name="T44" fmla="*/ 22 w 33"/>
                <a:gd name="T45" fmla="*/ 20 h 37"/>
                <a:gd name="T46" fmla="*/ 22 w 33"/>
                <a:gd name="T47" fmla="*/ 21 h 37"/>
                <a:gd name="T48" fmla="*/ 23 w 33"/>
                <a:gd name="T49" fmla="*/ 21 h 37"/>
                <a:gd name="T50" fmla="*/ 24 w 33"/>
                <a:gd name="T51" fmla="*/ 21 h 37"/>
                <a:gd name="T52" fmla="*/ 23 w 33"/>
                <a:gd name="T53" fmla="*/ 20 h 37"/>
                <a:gd name="T54" fmla="*/ 22 w 33"/>
                <a:gd name="T55" fmla="*/ 20 h 37"/>
                <a:gd name="T56" fmla="*/ 23 w 33"/>
                <a:gd name="T57" fmla="*/ 19 h 37"/>
                <a:gd name="T58" fmla="*/ 28 w 33"/>
                <a:gd name="T59" fmla="*/ 15 h 37"/>
                <a:gd name="T60" fmla="*/ 33 w 33"/>
                <a:gd name="T61" fmla="*/ 12 h 37"/>
                <a:gd name="T62" fmla="*/ 32 w 33"/>
                <a:gd name="T63" fmla="*/ 9 h 37"/>
                <a:gd name="T64" fmla="*/ 32 w 33"/>
                <a:gd name="T65" fmla="*/ 8 h 37"/>
                <a:gd name="T66" fmla="*/ 32 w 33"/>
                <a:gd name="T67" fmla="*/ 4 h 37"/>
                <a:gd name="T68" fmla="*/ 32 w 33"/>
                <a:gd name="T69" fmla="*/ 2 h 37"/>
                <a:gd name="T70" fmla="*/ 30 w 33"/>
                <a:gd name="T71" fmla="*/ 0 h 37"/>
                <a:gd name="T72" fmla="*/ 29 w 33"/>
                <a:gd name="T73" fmla="*/ 2 h 37"/>
                <a:gd name="T74" fmla="*/ 29 w 33"/>
                <a:gd name="T75" fmla="*/ 4 h 37"/>
                <a:gd name="T76" fmla="*/ 28 w 33"/>
                <a:gd name="T77" fmla="*/ 7 h 37"/>
                <a:gd name="T78" fmla="*/ 26 w 33"/>
                <a:gd name="T79" fmla="*/ 7 h 37"/>
                <a:gd name="T80" fmla="*/ 24 w 33"/>
                <a:gd name="T81" fmla="*/ 6 h 37"/>
                <a:gd name="T82" fmla="*/ 22 w 33"/>
                <a:gd name="T83" fmla="*/ 8 h 37"/>
                <a:gd name="T84" fmla="*/ 21 w 33"/>
                <a:gd name="T85" fmla="*/ 8 h 37"/>
                <a:gd name="T86" fmla="*/ 20 w 33"/>
                <a:gd name="T87" fmla="*/ 10 h 37"/>
                <a:gd name="T88" fmla="*/ 16 w 33"/>
                <a:gd name="T89" fmla="*/ 13 h 37"/>
                <a:gd name="T90" fmla="*/ 14 w 33"/>
                <a:gd name="T91" fmla="*/ 14 h 37"/>
                <a:gd name="T92" fmla="*/ 10 w 33"/>
                <a:gd name="T93" fmla="*/ 18 h 37"/>
                <a:gd name="T94" fmla="*/ 9 w 33"/>
                <a:gd name="T95" fmla="*/ 20 h 37"/>
                <a:gd name="T96" fmla="*/ 5 w 33"/>
                <a:gd name="T97" fmla="*/ 22 h 37"/>
                <a:gd name="T98" fmla="*/ 5 w 33"/>
                <a:gd name="T99" fmla="*/ 24 h 37"/>
                <a:gd name="T100" fmla="*/ 2 w 33"/>
                <a:gd name="T101" fmla="*/ 30 h 37"/>
                <a:gd name="T102" fmla="*/ 0 w 33"/>
                <a:gd name="T103" fmla="*/ 32 h 37"/>
                <a:gd name="T104" fmla="*/ 0 w 33"/>
                <a:gd name="T105" fmla="*/ 33 h 37"/>
                <a:gd name="T106" fmla="*/ 2 w 33"/>
                <a:gd name="T107" fmla="*/ 36 h 37"/>
                <a:gd name="T108" fmla="*/ 3 w 33"/>
                <a:gd name="T10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" h="37">
                  <a:moveTo>
                    <a:pt x="3" y="37"/>
                  </a:moveTo>
                  <a:lnTo>
                    <a:pt x="8" y="34"/>
                  </a:lnTo>
                  <a:lnTo>
                    <a:pt x="9" y="34"/>
                  </a:lnTo>
                  <a:lnTo>
                    <a:pt x="8" y="32"/>
                  </a:lnTo>
                  <a:lnTo>
                    <a:pt x="5" y="34"/>
                  </a:lnTo>
                  <a:lnTo>
                    <a:pt x="3" y="33"/>
                  </a:lnTo>
                  <a:lnTo>
                    <a:pt x="3" y="32"/>
                  </a:lnTo>
                  <a:lnTo>
                    <a:pt x="4" y="28"/>
                  </a:lnTo>
                  <a:lnTo>
                    <a:pt x="5" y="26"/>
                  </a:lnTo>
                  <a:lnTo>
                    <a:pt x="6" y="26"/>
                  </a:lnTo>
                  <a:lnTo>
                    <a:pt x="9" y="26"/>
                  </a:lnTo>
                  <a:lnTo>
                    <a:pt x="11" y="28"/>
                  </a:lnTo>
                  <a:lnTo>
                    <a:pt x="12" y="31"/>
                  </a:lnTo>
                  <a:lnTo>
                    <a:pt x="14" y="31"/>
                  </a:lnTo>
                  <a:lnTo>
                    <a:pt x="14" y="28"/>
                  </a:lnTo>
                  <a:lnTo>
                    <a:pt x="12" y="26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7" y="21"/>
                  </a:lnTo>
                  <a:lnTo>
                    <a:pt x="20" y="21"/>
                  </a:lnTo>
                  <a:lnTo>
                    <a:pt x="21" y="19"/>
                  </a:lnTo>
                  <a:lnTo>
                    <a:pt x="22" y="20"/>
                  </a:lnTo>
                  <a:lnTo>
                    <a:pt x="22" y="21"/>
                  </a:lnTo>
                  <a:lnTo>
                    <a:pt x="23" y="21"/>
                  </a:lnTo>
                  <a:lnTo>
                    <a:pt x="24" y="21"/>
                  </a:lnTo>
                  <a:lnTo>
                    <a:pt x="23" y="20"/>
                  </a:lnTo>
                  <a:lnTo>
                    <a:pt x="22" y="20"/>
                  </a:lnTo>
                  <a:lnTo>
                    <a:pt x="23" y="19"/>
                  </a:lnTo>
                  <a:lnTo>
                    <a:pt x="28" y="15"/>
                  </a:lnTo>
                  <a:lnTo>
                    <a:pt x="33" y="12"/>
                  </a:lnTo>
                  <a:lnTo>
                    <a:pt x="32" y="9"/>
                  </a:lnTo>
                  <a:lnTo>
                    <a:pt x="32" y="8"/>
                  </a:lnTo>
                  <a:lnTo>
                    <a:pt x="32" y="4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29" y="2"/>
                  </a:lnTo>
                  <a:lnTo>
                    <a:pt x="29" y="4"/>
                  </a:lnTo>
                  <a:lnTo>
                    <a:pt x="28" y="7"/>
                  </a:lnTo>
                  <a:lnTo>
                    <a:pt x="26" y="7"/>
                  </a:lnTo>
                  <a:lnTo>
                    <a:pt x="24" y="6"/>
                  </a:lnTo>
                  <a:lnTo>
                    <a:pt x="22" y="8"/>
                  </a:lnTo>
                  <a:lnTo>
                    <a:pt x="21" y="8"/>
                  </a:lnTo>
                  <a:lnTo>
                    <a:pt x="20" y="10"/>
                  </a:lnTo>
                  <a:lnTo>
                    <a:pt x="16" y="13"/>
                  </a:lnTo>
                  <a:lnTo>
                    <a:pt x="14" y="14"/>
                  </a:lnTo>
                  <a:lnTo>
                    <a:pt x="10" y="18"/>
                  </a:lnTo>
                  <a:lnTo>
                    <a:pt x="9" y="20"/>
                  </a:lnTo>
                  <a:lnTo>
                    <a:pt x="5" y="22"/>
                  </a:lnTo>
                  <a:lnTo>
                    <a:pt x="5" y="24"/>
                  </a:lnTo>
                  <a:lnTo>
                    <a:pt x="2" y="30"/>
                  </a:lnTo>
                  <a:lnTo>
                    <a:pt x="0" y="32"/>
                  </a:lnTo>
                  <a:lnTo>
                    <a:pt x="0" y="33"/>
                  </a:lnTo>
                  <a:lnTo>
                    <a:pt x="2" y="36"/>
                  </a:lnTo>
                  <a:lnTo>
                    <a:pt x="3" y="3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45" name="Freeform 2523">
              <a:extLst>
                <a:ext uri="{FF2B5EF4-FFF2-40B4-BE49-F238E27FC236}">
                  <a16:creationId xmlns:a16="http://schemas.microsoft.com/office/drawing/2014/main" id="{1138AE7E-6006-7B5D-E58A-B95AAC06C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2451" y="1966913"/>
              <a:ext cx="46038" cy="66675"/>
            </a:xfrm>
            <a:custGeom>
              <a:avLst/>
              <a:gdLst>
                <a:gd name="T0" fmla="*/ 5 w 29"/>
                <a:gd name="T1" fmla="*/ 42 h 42"/>
                <a:gd name="T2" fmla="*/ 5 w 29"/>
                <a:gd name="T3" fmla="*/ 41 h 42"/>
                <a:gd name="T4" fmla="*/ 5 w 29"/>
                <a:gd name="T5" fmla="*/ 38 h 42"/>
                <a:gd name="T6" fmla="*/ 3 w 29"/>
                <a:gd name="T7" fmla="*/ 35 h 42"/>
                <a:gd name="T8" fmla="*/ 3 w 29"/>
                <a:gd name="T9" fmla="*/ 34 h 42"/>
                <a:gd name="T10" fmla="*/ 5 w 29"/>
                <a:gd name="T11" fmla="*/ 32 h 42"/>
                <a:gd name="T12" fmla="*/ 6 w 29"/>
                <a:gd name="T13" fmla="*/ 29 h 42"/>
                <a:gd name="T14" fmla="*/ 8 w 29"/>
                <a:gd name="T15" fmla="*/ 26 h 42"/>
                <a:gd name="T16" fmla="*/ 9 w 29"/>
                <a:gd name="T17" fmla="*/ 26 h 42"/>
                <a:gd name="T18" fmla="*/ 11 w 29"/>
                <a:gd name="T19" fmla="*/ 25 h 42"/>
                <a:gd name="T20" fmla="*/ 11 w 29"/>
                <a:gd name="T21" fmla="*/ 24 h 42"/>
                <a:gd name="T22" fmla="*/ 12 w 29"/>
                <a:gd name="T23" fmla="*/ 24 h 42"/>
                <a:gd name="T24" fmla="*/ 14 w 29"/>
                <a:gd name="T25" fmla="*/ 23 h 42"/>
                <a:gd name="T26" fmla="*/ 17 w 29"/>
                <a:gd name="T27" fmla="*/ 23 h 42"/>
                <a:gd name="T28" fmla="*/ 18 w 29"/>
                <a:gd name="T29" fmla="*/ 22 h 42"/>
                <a:gd name="T30" fmla="*/ 20 w 29"/>
                <a:gd name="T31" fmla="*/ 20 h 42"/>
                <a:gd name="T32" fmla="*/ 21 w 29"/>
                <a:gd name="T33" fmla="*/ 22 h 42"/>
                <a:gd name="T34" fmla="*/ 23 w 29"/>
                <a:gd name="T35" fmla="*/ 23 h 42"/>
                <a:gd name="T36" fmla="*/ 21 w 29"/>
                <a:gd name="T37" fmla="*/ 24 h 42"/>
                <a:gd name="T38" fmla="*/ 21 w 29"/>
                <a:gd name="T39" fmla="*/ 25 h 42"/>
                <a:gd name="T40" fmla="*/ 23 w 29"/>
                <a:gd name="T41" fmla="*/ 25 h 42"/>
                <a:gd name="T42" fmla="*/ 24 w 29"/>
                <a:gd name="T43" fmla="*/ 23 h 42"/>
                <a:gd name="T44" fmla="*/ 24 w 29"/>
                <a:gd name="T45" fmla="*/ 20 h 42"/>
                <a:gd name="T46" fmla="*/ 25 w 29"/>
                <a:gd name="T47" fmla="*/ 19 h 42"/>
                <a:gd name="T48" fmla="*/ 27 w 29"/>
                <a:gd name="T49" fmla="*/ 19 h 42"/>
                <a:gd name="T50" fmla="*/ 29 w 29"/>
                <a:gd name="T51" fmla="*/ 18 h 42"/>
                <a:gd name="T52" fmla="*/ 29 w 29"/>
                <a:gd name="T53" fmla="*/ 17 h 42"/>
                <a:gd name="T54" fmla="*/ 27 w 29"/>
                <a:gd name="T55" fmla="*/ 14 h 42"/>
                <a:gd name="T56" fmla="*/ 26 w 29"/>
                <a:gd name="T57" fmla="*/ 13 h 42"/>
                <a:gd name="T58" fmla="*/ 24 w 29"/>
                <a:gd name="T59" fmla="*/ 11 h 42"/>
                <a:gd name="T60" fmla="*/ 25 w 29"/>
                <a:gd name="T61" fmla="*/ 11 h 42"/>
                <a:gd name="T62" fmla="*/ 26 w 29"/>
                <a:gd name="T63" fmla="*/ 8 h 42"/>
                <a:gd name="T64" fmla="*/ 25 w 29"/>
                <a:gd name="T65" fmla="*/ 6 h 42"/>
                <a:gd name="T66" fmla="*/ 25 w 29"/>
                <a:gd name="T67" fmla="*/ 5 h 42"/>
                <a:gd name="T68" fmla="*/ 23 w 29"/>
                <a:gd name="T69" fmla="*/ 2 h 42"/>
                <a:gd name="T70" fmla="*/ 23 w 29"/>
                <a:gd name="T71" fmla="*/ 0 h 42"/>
                <a:gd name="T72" fmla="*/ 21 w 29"/>
                <a:gd name="T73" fmla="*/ 0 h 42"/>
                <a:gd name="T74" fmla="*/ 13 w 29"/>
                <a:gd name="T75" fmla="*/ 11 h 42"/>
                <a:gd name="T76" fmla="*/ 11 w 29"/>
                <a:gd name="T77" fmla="*/ 14 h 42"/>
                <a:gd name="T78" fmla="*/ 2 w 29"/>
                <a:gd name="T79" fmla="*/ 29 h 42"/>
                <a:gd name="T80" fmla="*/ 1 w 29"/>
                <a:gd name="T81" fmla="*/ 30 h 42"/>
                <a:gd name="T82" fmla="*/ 1 w 29"/>
                <a:gd name="T83" fmla="*/ 31 h 42"/>
                <a:gd name="T84" fmla="*/ 1 w 29"/>
                <a:gd name="T85" fmla="*/ 32 h 42"/>
                <a:gd name="T86" fmla="*/ 0 w 29"/>
                <a:gd name="T87" fmla="*/ 34 h 42"/>
                <a:gd name="T88" fmla="*/ 0 w 29"/>
                <a:gd name="T89" fmla="*/ 35 h 42"/>
                <a:gd name="T90" fmla="*/ 1 w 29"/>
                <a:gd name="T91" fmla="*/ 36 h 42"/>
                <a:gd name="T92" fmla="*/ 2 w 29"/>
                <a:gd name="T93" fmla="*/ 37 h 42"/>
                <a:gd name="T94" fmla="*/ 3 w 29"/>
                <a:gd name="T95" fmla="*/ 40 h 42"/>
                <a:gd name="T96" fmla="*/ 5 w 29"/>
                <a:gd name="T97" fmla="*/ 42 h 42"/>
                <a:gd name="T98" fmla="*/ 5 w 29"/>
                <a:gd name="T9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9" h="42">
                  <a:moveTo>
                    <a:pt x="5" y="42"/>
                  </a:moveTo>
                  <a:lnTo>
                    <a:pt x="5" y="41"/>
                  </a:lnTo>
                  <a:lnTo>
                    <a:pt x="5" y="38"/>
                  </a:lnTo>
                  <a:lnTo>
                    <a:pt x="3" y="35"/>
                  </a:lnTo>
                  <a:lnTo>
                    <a:pt x="3" y="34"/>
                  </a:lnTo>
                  <a:lnTo>
                    <a:pt x="5" y="32"/>
                  </a:lnTo>
                  <a:lnTo>
                    <a:pt x="6" y="29"/>
                  </a:lnTo>
                  <a:lnTo>
                    <a:pt x="8" y="26"/>
                  </a:lnTo>
                  <a:lnTo>
                    <a:pt x="9" y="26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2" y="24"/>
                  </a:lnTo>
                  <a:lnTo>
                    <a:pt x="14" y="23"/>
                  </a:lnTo>
                  <a:lnTo>
                    <a:pt x="17" y="23"/>
                  </a:lnTo>
                  <a:lnTo>
                    <a:pt x="18" y="22"/>
                  </a:lnTo>
                  <a:lnTo>
                    <a:pt x="20" y="20"/>
                  </a:lnTo>
                  <a:lnTo>
                    <a:pt x="21" y="22"/>
                  </a:lnTo>
                  <a:lnTo>
                    <a:pt x="23" y="23"/>
                  </a:lnTo>
                  <a:lnTo>
                    <a:pt x="21" y="24"/>
                  </a:lnTo>
                  <a:lnTo>
                    <a:pt x="21" y="25"/>
                  </a:lnTo>
                  <a:lnTo>
                    <a:pt x="23" y="25"/>
                  </a:lnTo>
                  <a:lnTo>
                    <a:pt x="24" y="23"/>
                  </a:lnTo>
                  <a:lnTo>
                    <a:pt x="24" y="20"/>
                  </a:lnTo>
                  <a:lnTo>
                    <a:pt x="25" y="19"/>
                  </a:lnTo>
                  <a:lnTo>
                    <a:pt x="27" y="19"/>
                  </a:lnTo>
                  <a:lnTo>
                    <a:pt x="29" y="18"/>
                  </a:lnTo>
                  <a:lnTo>
                    <a:pt x="29" y="17"/>
                  </a:lnTo>
                  <a:lnTo>
                    <a:pt x="27" y="14"/>
                  </a:lnTo>
                  <a:lnTo>
                    <a:pt x="26" y="13"/>
                  </a:lnTo>
                  <a:lnTo>
                    <a:pt x="24" y="11"/>
                  </a:lnTo>
                  <a:lnTo>
                    <a:pt x="25" y="11"/>
                  </a:lnTo>
                  <a:lnTo>
                    <a:pt x="26" y="8"/>
                  </a:lnTo>
                  <a:lnTo>
                    <a:pt x="25" y="6"/>
                  </a:lnTo>
                  <a:lnTo>
                    <a:pt x="25" y="5"/>
                  </a:lnTo>
                  <a:lnTo>
                    <a:pt x="23" y="2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3" y="11"/>
                  </a:lnTo>
                  <a:lnTo>
                    <a:pt x="11" y="14"/>
                  </a:lnTo>
                  <a:lnTo>
                    <a:pt x="2" y="29"/>
                  </a:lnTo>
                  <a:lnTo>
                    <a:pt x="1" y="30"/>
                  </a:lnTo>
                  <a:lnTo>
                    <a:pt x="1" y="31"/>
                  </a:lnTo>
                  <a:lnTo>
                    <a:pt x="1" y="32"/>
                  </a:lnTo>
                  <a:lnTo>
                    <a:pt x="0" y="34"/>
                  </a:lnTo>
                  <a:lnTo>
                    <a:pt x="0" y="35"/>
                  </a:lnTo>
                  <a:lnTo>
                    <a:pt x="1" y="36"/>
                  </a:lnTo>
                  <a:lnTo>
                    <a:pt x="2" y="37"/>
                  </a:lnTo>
                  <a:lnTo>
                    <a:pt x="3" y="40"/>
                  </a:lnTo>
                  <a:lnTo>
                    <a:pt x="5" y="42"/>
                  </a:lnTo>
                  <a:lnTo>
                    <a:pt x="5" y="4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46" name="Freeform 2524">
              <a:extLst>
                <a:ext uri="{FF2B5EF4-FFF2-40B4-BE49-F238E27FC236}">
                  <a16:creationId xmlns:a16="http://schemas.microsoft.com/office/drawing/2014/main" id="{703F00C8-FF9A-4B6A-2A0C-2F12AB0668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589" y="2093913"/>
              <a:ext cx="6350" cy="14288"/>
            </a:xfrm>
            <a:custGeom>
              <a:avLst/>
              <a:gdLst>
                <a:gd name="T0" fmla="*/ 3 w 4"/>
                <a:gd name="T1" fmla="*/ 9 h 9"/>
                <a:gd name="T2" fmla="*/ 3 w 4"/>
                <a:gd name="T3" fmla="*/ 8 h 9"/>
                <a:gd name="T4" fmla="*/ 3 w 4"/>
                <a:gd name="T5" fmla="*/ 6 h 9"/>
                <a:gd name="T6" fmla="*/ 2 w 4"/>
                <a:gd name="T7" fmla="*/ 5 h 9"/>
                <a:gd name="T8" fmla="*/ 2 w 4"/>
                <a:gd name="T9" fmla="*/ 4 h 9"/>
                <a:gd name="T10" fmla="*/ 2 w 4"/>
                <a:gd name="T11" fmla="*/ 3 h 9"/>
                <a:gd name="T12" fmla="*/ 3 w 4"/>
                <a:gd name="T13" fmla="*/ 2 h 9"/>
                <a:gd name="T14" fmla="*/ 4 w 4"/>
                <a:gd name="T15" fmla="*/ 0 h 9"/>
                <a:gd name="T16" fmla="*/ 3 w 4"/>
                <a:gd name="T17" fmla="*/ 2 h 9"/>
                <a:gd name="T18" fmla="*/ 0 w 4"/>
                <a:gd name="T19" fmla="*/ 3 h 9"/>
                <a:gd name="T20" fmla="*/ 0 w 4"/>
                <a:gd name="T21" fmla="*/ 5 h 9"/>
                <a:gd name="T22" fmla="*/ 0 w 4"/>
                <a:gd name="T23" fmla="*/ 6 h 9"/>
                <a:gd name="T24" fmla="*/ 2 w 4"/>
                <a:gd name="T25" fmla="*/ 8 h 9"/>
                <a:gd name="T26" fmla="*/ 2 w 4"/>
                <a:gd name="T27" fmla="*/ 9 h 9"/>
                <a:gd name="T28" fmla="*/ 3 w 4"/>
                <a:gd name="T2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" h="9">
                  <a:moveTo>
                    <a:pt x="3" y="9"/>
                  </a:moveTo>
                  <a:lnTo>
                    <a:pt x="3" y="8"/>
                  </a:lnTo>
                  <a:lnTo>
                    <a:pt x="3" y="6"/>
                  </a:lnTo>
                  <a:lnTo>
                    <a:pt x="2" y="5"/>
                  </a:lnTo>
                  <a:lnTo>
                    <a:pt x="2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3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9"/>
                  </a:lnTo>
                  <a:lnTo>
                    <a:pt x="3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47" name="Freeform 2525">
              <a:extLst>
                <a:ext uri="{FF2B5EF4-FFF2-40B4-BE49-F238E27FC236}">
                  <a16:creationId xmlns:a16="http://schemas.microsoft.com/office/drawing/2014/main" id="{99A7CE11-E20C-E952-6EBE-437171E42A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2564" y="2116138"/>
              <a:ext cx="42863" cy="25400"/>
            </a:xfrm>
            <a:custGeom>
              <a:avLst/>
              <a:gdLst>
                <a:gd name="T0" fmla="*/ 4 w 27"/>
                <a:gd name="T1" fmla="*/ 16 h 16"/>
                <a:gd name="T2" fmla="*/ 1 w 27"/>
                <a:gd name="T3" fmla="*/ 14 h 16"/>
                <a:gd name="T4" fmla="*/ 0 w 27"/>
                <a:gd name="T5" fmla="*/ 12 h 16"/>
                <a:gd name="T6" fmla="*/ 1 w 27"/>
                <a:gd name="T7" fmla="*/ 10 h 16"/>
                <a:gd name="T8" fmla="*/ 2 w 27"/>
                <a:gd name="T9" fmla="*/ 9 h 16"/>
                <a:gd name="T10" fmla="*/ 3 w 27"/>
                <a:gd name="T11" fmla="*/ 7 h 16"/>
                <a:gd name="T12" fmla="*/ 10 w 27"/>
                <a:gd name="T13" fmla="*/ 3 h 16"/>
                <a:gd name="T14" fmla="*/ 14 w 27"/>
                <a:gd name="T15" fmla="*/ 2 h 16"/>
                <a:gd name="T16" fmla="*/ 16 w 27"/>
                <a:gd name="T17" fmla="*/ 1 h 16"/>
                <a:gd name="T18" fmla="*/ 20 w 27"/>
                <a:gd name="T19" fmla="*/ 1 h 16"/>
                <a:gd name="T20" fmla="*/ 25 w 27"/>
                <a:gd name="T21" fmla="*/ 0 h 16"/>
                <a:gd name="T22" fmla="*/ 27 w 27"/>
                <a:gd name="T23" fmla="*/ 1 h 16"/>
                <a:gd name="T24" fmla="*/ 26 w 27"/>
                <a:gd name="T25" fmla="*/ 4 h 16"/>
                <a:gd name="T26" fmla="*/ 24 w 27"/>
                <a:gd name="T27" fmla="*/ 7 h 16"/>
                <a:gd name="T28" fmla="*/ 19 w 27"/>
                <a:gd name="T29" fmla="*/ 8 h 16"/>
                <a:gd name="T30" fmla="*/ 13 w 27"/>
                <a:gd name="T31" fmla="*/ 9 h 16"/>
                <a:gd name="T32" fmla="*/ 10 w 27"/>
                <a:gd name="T33" fmla="*/ 12 h 16"/>
                <a:gd name="T34" fmla="*/ 6 w 27"/>
                <a:gd name="T35" fmla="*/ 15 h 16"/>
                <a:gd name="T36" fmla="*/ 4 w 27"/>
                <a:gd name="T3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" h="16">
                  <a:moveTo>
                    <a:pt x="4" y="16"/>
                  </a:moveTo>
                  <a:lnTo>
                    <a:pt x="1" y="14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9"/>
                  </a:lnTo>
                  <a:lnTo>
                    <a:pt x="3" y="7"/>
                  </a:lnTo>
                  <a:lnTo>
                    <a:pt x="10" y="3"/>
                  </a:lnTo>
                  <a:lnTo>
                    <a:pt x="14" y="2"/>
                  </a:lnTo>
                  <a:lnTo>
                    <a:pt x="16" y="1"/>
                  </a:lnTo>
                  <a:lnTo>
                    <a:pt x="20" y="1"/>
                  </a:lnTo>
                  <a:lnTo>
                    <a:pt x="25" y="0"/>
                  </a:lnTo>
                  <a:lnTo>
                    <a:pt x="27" y="1"/>
                  </a:lnTo>
                  <a:lnTo>
                    <a:pt x="26" y="4"/>
                  </a:lnTo>
                  <a:lnTo>
                    <a:pt x="24" y="7"/>
                  </a:lnTo>
                  <a:lnTo>
                    <a:pt x="19" y="8"/>
                  </a:lnTo>
                  <a:lnTo>
                    <a:pt x="13" y="9"/>
                  </a:lnTo>
                  <a:lnTo>
                    <a:pt x="10" y="12"/>
                  </a:lnTo>
                  <a:lnTo>
                    <a:pt x="6" y="15"/>
                  </a:lnTo>
                  <a:lnTo>
                    <a:pt x="4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48" name="Freeform 2526">
              <a:extLst>
                <a:ext uri="{FF2B5EF4-FFF2-40B4-BE49-F238E27FC236}">
                  <a16:creationId xmlns:a16="http://schemas.microsoft.com/office/drawing/2014/main" id="{385F4DB7-08A7-F7F4-15C9-31AF82BD15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8951" y="2001838"/>
              <a:ext cx="30163" cy="39688"/>
            </a:xfrm>
            <a:custGeom>
              <a:avLst/>
              <a:gdLst>
                <a:gd name="T0" fmla="*/ 9 w 19"/>
                <a:gd name="T1" fmla="*/ 25 h 25"/>
                <a:gd name="T2" fmla="*/ 10 w 19"/>
                <a:gd name="T3" fmla="*/ 24 h 25"/>
                <a:gd name="T4" fmla="*/ 11 w 19"/>
                <a:gd name="T5" fmla="*/ 22 h 25"/>
                <a:gd name="T6" fmla="*/ 11 w 19"/>
                <a:gd name="T7" fmla="*/ 21 h 25"/>
                <a:gd name="T8" fmla="*/ 13 w 19"/>
                <a:gd name="T9" fmla="*/ 19 h 25"/>
                <a:gd name="T10" fmla="*/ 13 w 19"/>
                <a:gd name="T11" fmla="*/ 18 h 25"/>
                <a:gd name="T12" fmla="*/ 15 w 19"/>
                <a:gd name="T13" fmla="*/ 15 h 25"/>
                <a:gd name="T14" fmla="*/ 15 w 19"/>
                <a:gd name="T15" fmla="*/ 14 h 25"/>
                <a:gd name="T16" fmla="*/ 16 w 19"/>
                <a:gd name="T17" fmla="*/ 14 h 25"/>
                <a:gd name="T18" fmla="*/ 16 w 19"/>
                <a:gd name="T19" fmla="*/ 13 h 25"/>
                <a:gd name="T20" fmla="*/ 15 w 19"/>
                <a:gd name="T21" fmla="*/ 13 h 25"/>
                <a:gd name="T22" fmla="*/ 13 w 19"/>
                <a:gd name="T23" fmla="*/ 12 h 25"/>
                <a:gd name="T24" fmla="*/ 13 w 19"/>
                <a:gd name="T25" fmla="*/ 10 h 25"/>
                <a:gd name="T26" fmla="*/ 12 w 19"/>
                <a:gd name="T27" fmla="*/ 10 h 25"/>
                <a:gd name="T28" fmla="*/ 12 w 19"/>
                <a:gd name="T29" fmla="*/ 9 h 25"/>
                <a:gd name="T30" fmla="*/ 13 w 19"/>
                <a:gd name="T31" fmla="*/ 8 h 25"/>
                <a:gd name="T32" fmla="*/ 15 w 19"/>
                <a:gd name="T33" fmla="*/ 8 h 25"/>
                <a:gd name="T34" fmla="*/ 16 w 19"/>
                <a:gd name="T35" fmla="*/ 8 h 25"/>
                <a:gd name="T36" fmla="*/ 18 w 19"/>
                <a:gd name="T37" fmla="*/ 9 h 25"/>
                <a:gd name="T38" fmla="*/ 19 w 19"/>
                <a:gd name="T39" fmla="*/ 8 h 25"/>
                <a:gd name="T40" fmla="*/ 19 w 19"/>
                <a:gd name="T41" fmla="*/ 7 h 25"/>
                <a:gd name="T42" fmla="*/ 17 w 19"/>
                <a:gd name="T43" fmla="*/ 4 h 25"/>
                <a:gd name="T44" fmla="*/ 15 w 19"/>
                <a:gd name="T45" fmla="*/ 7 h 25"/>
                <a:gd name="T46" fmla="*/ 15 w 19"/>
                <a:gd name="T47" fmla="*/ 6 h 25"/>
                <a:gd name="T48" fmla="*/ 15 w 19"/>
                <a:gd name="T49" fmla="*/ 4 h 25"/>
                <a:gd name="T50" fmla="*/ 15 w 19"/>
                <a:gd name="T51" fmla="*/ 3 h 25"/>
                <a:gd name="T52" fmla="*/ 11 w 19"/>
                <a:gd name="T53" fmla="*/ 0 h 25"/>
                <a:gd name="T54" fmla="*/ 4 w 19"/>
                <a:gd name="T55" fmla="*/ 6 h 25"/>
                <a:gd name="T56" fmla="*/ 4 w 19"/>
                <a:gd name="T57" fmla="*/ 7 h 25"/>
                <a:gd name="T58" fmla="*/ 4 w 19"/>
                <a:gd name="T59" fmla="*/ 8 h 25"/>
                <a:gd name="T60" fmla="*/ 4 w 19"/>
                <a:gd name="T61" fmla="*/ 9 h 25"/>
                <a:gd name="T62" fmla="*/ 4 w 19"/>
                <a:gd name="T63" fmla="*/ 10 h 25"/>
                <a:gd name="T64" fmla="*/ 6 w 19"/>
                <a:gd name="T65" fmla="*/ 10 h 25"/>
                <a:gd name="T66" fmla="*/ 7 w 19"/>
                <a:gd name="T67" fmla="*/ 10 h 25"/>
                <a:gd name="T68" fmla="*/ 9 w 19"/>
                <a:gd name="T69" fmla="*/ 12 h 25"/>
                <a:gd name="T70" fmla="*/ 9 w 19"/>
                <a:gd name="T71" fmla="*/ 14 h 25"/>
                <a:gd name="T72" fmla="*/ 9 w 19"/>
                <a:gd name="T73" fmla="*/ 18 h 25"/>
                <a:gd name="T74" fmla="*/ 7 w 19"/>
                <a:gd name="T75" fmla="*/ 19 h 25"/>
                <a:gd name="T76" fmla="*/ 1 w 19"/>
                <a:gd name="T77" fmla="*/ 21 h 25"/>
                <a:gd name="T78" fmla="*/ 0 w 19"/>
                <a:gd name="T79" fmla="*/ 21 h 25"/>
                <a:gd name="T80" fmla="*/ 5 w 19"/>
                <a:gd name="T81" fmla="*/ 24 h 25"/>
                <a:gd name="T82" fmla="*/ 7 w 19"/>
                <a:gd name="T83" fmla="*/ 24 h 25"/>
                <a:gd name="T84" fmla="*/ 9 w 19"/>
                <a:gd name="T8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" h="25">
                  <a:moveTo>
                    <a:pt x="9" y="25"/>
                  </a:moveTo>
                  <a:lnTo>
                    <a:pt x="10" y="24"/>
                  </a:lnTo>
                  <a:lnTo>
                    <a:pt x="11" y="22"/>
                  </a:lnTo>
                  <a:lnTo>
                    <a:pt x="11" y="21"/>
                  </a:lnTo>
                  <a:lnTo>
                    <a:pt x="13" y="19"/>
                  </a:lnTo>
                  <a:lnTo>
                    <a:pt x="13" y="18"/>
                  </a:lnTo>
                  <a:lnTo>
                    <a:pt x="15" y="15"/>
                  </a:lnTo>
                  <a:lnTo>
                    <a:pt x="15" y="14"/>
                  </a:lnTo>
                  <a:lnTo>
                    <a:pt x="16" y="14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3" y="12"/>
                  </a:lnTo>
                  <a:lnTo>
                    <a:pt x="13" y="10"/>
                  </a:lnTo>
                  <a:lnTo>
                    <a:pt x="12" y="10"/>
                  </a:lnTo>
                  <a:lnTo>
                    <a:pt x="12" y="9"/>
                  </a:lnTo>
                  <a:lnTo>
                    <a:pt x="13" y="8"/>
                  </a:lnTo>
                  <a:lnTo>
                    <a:pt x="15" y="8"/>
                  </a:lnTo>
                  <a:lnTo>
                    <a:pt x="16" y="8"/>
                  </a:lnTo>
                  <a:lnTo>
                    <a:pt x="18" y="9"/>
                  </a:lnTo>
                  <a:lnTo>
                    <a:pt x="19" y="8"/>
                  </a:lnTo>
                  <a:lnTo>
                    <a:pt x="19" y="7"/>
                  </a:lnTo>
                  <a:lnTo>
                    <a:pt x="17" y="4"/>
                  </a:lnTo>
                  <a:lnTo>
                    <a:pt x="15" y="7"/>
                  </a:lnTo>
                  <a:lnTo>
                    <a:pt x="15" y="6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11" y="0"/>
                  </a:lnTo>
                  <a:lnTo>
                    <a:pt x="4" y="6"/>
                  </a:lnTo>
                  <a:lnTo>
                    <a:pt x="4" y="7"/>
                  </a:lnTo>
                  <a:lnTo>
                    <a:pt x="4" y="8"/>
                  </a:lnTo>
                  <a:lnTo>
                    <a:pt x="4" y="9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7" y="10"/>
                  </a:lnTo>
                  <a:lnTo>
                    <a:pt x="9" y="12"/>
                  </a:lnTo>
                  <a:lnTo>
                    <a:pt x="9" y="14"/>
                  </a:lnTo>
                  <a:lnTo>
                    <a:pt x="9" y="18"/>
                  </a:lnTo>
                  <a:lnTo>
                    <a:pt x="7" y="19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5" y="24"/>
                  </a:lnTo>
                  <a:lnTo>
                    <a:pt x="7" y="24"/>
                  </a:lnTo>
                  <a:lnTo>
                    <a:pt x="9" y="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49" name="Freeform 2527">
              <a:extLst>
                <a:ext uri="{FF2B5EF4-FFF2-40B4-BE49-F238E27FC236}">
                  <a16:creationId xmlns:a16="http://schemas.microsoft.com/office/drawing/2014/main" id="{5330555E-B727-645D-041B-C58F6D405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3964" y="1890713"/>
              <a:ext cx="41275" cy="77788"/>
            </a:xfrm>
            <a:custGeom>
              <a:avLst/>
              <a:gdLst>
                <a:gd name="T0" fmla="*/ 11 w 26"/>
                <a:gd name="T1" fmla="*/ 23 h 49"/>
                <a:gd name="T2" fmla="*/ 12 w 26"/>
                <a:gd name="T3" fmla="*/ 23 h 49"/>
                <a:gd name="T4" fmla="*/ 12 w 26"/>
                <a:gd name="T5" fmla="*/ 25 h 49"/>
                <a:gd name="T6" fmla="*/ 12 w 26"/>
                <a:gd name="T7" fmla="*/ 27 h 49"/>
                <a:gd name="T8" fmla="*/ 11 w 26"/>
                <a:gd name="T9" fmla="*/ 29 h 49"/>
                <a:gd name="T10" fmla="*/ 10 w 26"/>
                <a:gd name="T11" fmla="*/ 32 h 49"/>
                <a:gd name="T12" fmla="*/ 5 w 26"/>
                <a:gd name="T13" fmla="*/ 33 h 49"/>
                <a:gd name="T14" fmla="*/ 4 w 26"/>
                <a:gd name="T15" fmla="*/ 35 h 49"/>
                <a:gd name="T16" fmla="*/ 2 w 26"/>
                <a:gd name="T17" fmla="*/ 38 h 49"/>
                <a:gd name="T18" fmla="*/ 4 w 26"/>
                <a:gd name="T19" fmla="*/ 42 h 49"/>
                <a:gd name="T20" fmla="*/ 2 w 26"/>
                <a:gd name="T21" fmla="*/ 44 h 49"/>
                <a:gd name="T22" fmla="*/ 0 w 26"/>
                <a:gd name="T23" fmla="*/ 47 h 49"/>
                <a:gd name="T24" fmla="*/ 1 w 26"/>
                <a:gd name="T25" fmla="*/ 48 h 49"/>
                <a:gd name="T26" fmla="*/ 4 w 26"/>
                <a:gd name="T27" fmla="*/ 48 h 49"/>
                <a:gd name="T28" fmla="*/ 5 w 26"/>
                <a:gd name="T29" fmla="*/ 48 h 49"/>
                <a:gd name="T30" fmla="*/ 6 w 26"/>
                <a:gd name="T31" fmla="*/ 49 h 49"/>
                <a:gd name="T32" fmla="*/ 10 w 26"/>
                <a:gd name="T33" fmla="*/ 47 h 49"/>
                <a:gd name="T34" fmla="*/ 12 w 26"/>
                <a:gd name="T35" fmla="*/ 36 h 49"/>
                <a:gd name="T36" fmla="*/ 17 w 26"/>
                <a:gd name="T37" fmla="*/ 25 h 49"/>
                <a:gd name="T38" fmla="*/ 18 w 26"/>
                <a:gd name="T39" fmla="*/ 23 h 49"/>
                <a:gd name="T40" fmla="*/ 26 w 26"/>
                <a:gd name="T4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" h="49">
                  <a:moveTo>
                    <a:pt x="11" y="23"/>
                  </a:moveTo>
                  <a:lnTo>
                    <a:pt x="12" y="23"/>
                  </a:lnTo>
                  <a:lnTo>
                    <a:pt x="12" y="25"/>
                  </a:lnTo>
                  <a:lnTo>
                    <a:pt x="12" y="27"/>
                  </a:lnTo>
                  <a:lnTo>
                    <a:pt x="11" y="29"/>
                  </a:lnTo>
                  <a:lnTo>
                    <a:pt x="10" y="32"/>
                  </a:lnTo>
                  <a:lnTo>
                    <a:pt x="5" y="33"/>
                  </a:lnTo>
                  <a:lnTo>
                    <a:pt x="4" y="35"/>
                  </a:lnTo>
                  <a:lnTo>
                    <a:pt x="2" y="38"/>
                  </a:lnTo>
                  <a:lnTo>
                    <a:pt x="4" y="42"/>
                  </a:lnTo>
                  <a:lnTo>
                    <a:pt x="2" y="44"/>
                  </a:lnTo>
                  <a:lnTo>
                    <a:pt x="0" y="47"/>
                  </a:lnTo>
                  <a:lnTo>
                    <a:pt x="1" y="48"/>
                  </a:lnTo>
                  <a:lnTo>
                    <a:pt x="4" y="48"/>
                  </a:lnTo>
                  <a:lnTo>
                    <a:pt x="5" y="48"/>
                  </a:lnTo>
                  <a:lnTo>
                    <a:pt x="6" y="49"/>
                  </a:lnTo>
                  <a:lnTo>
                    <a:pt x="10" y="47"/>
                  </a:lnTo>
                  <a:lnTo>
                    <a:pt x="12" y="36"/>
                  </a:lnTo>
                  <a:lnTo>
                    <a:pt x="17" y="25"/>
                  </a:lnTo>
                  <a:lnTo>
                    <a:pt x="18" y="23"/>
                  </a:lnTo>
                  <a:lnTo>
                    <a:pt x="26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50" name="Freeform 2528">
              <a:extLst>
                <a:ext uri="{FF2B5EF4-FFF2-40B4-BE49-F238E27FC236}">
                  <a16:creationId xmlns:a16="http://schemas.microsoft.com/office/drawing/2014/main" id="{1E4C86CA-3E2A-06AD-6AC1-1F7553E5ED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414" y="2008188"/>
              <a:ext cx="42863" cy="107950"/>
            </a:xfrm>
            <a:custGeom>
              <a:avLst/>
              <a:gdLst>
                <a:gd name="T0" fmla="*/ 21 w 27"/>
                <a:gd name="T1" fmla="*/ 68 h 68"/>
                <a:gd name="T2" fmla="*/ 22 w 27"/>
                <a:gd name="T3" fmla="*/ 66 h 68"/>
                <a:gd name="T4" fmla="*/ 22 w 27"/>
                <a:gd name="T5" fmla="*/ 65 h 68"/>
                <a:gd name="T6" fmla="*/ 26 w 27"/>
                <a:gd name="T7" fmla="*/ 59 h 68"/>
                <a:gd name="T8" fmla="*/ 27 w 27"/>
                <a:gd name="T9" fmla="*/ 51 h 68"/>
                <a:gd name="T10" fmla="*/ 27 w 27"/>
                <a:gd name="T11" fmla="*/ 46 h 68"/>
                <a:gd name="T12" fmla="*/ 21 w 27"/>
                <a:gd name="T13" fmla="*/ 35 h 68"/>
                <a:gd name="T14" fmla="*/ 16 w 27"/>
                <a:gd name="T15" fmla="*/ 35 h 68"/>
                <a:gd name="T16" fmla="*/ 16 w 27"/>
                <a:gd name="T17" fmla="*/ 30 h 68"/>
                <a:gd name="T18" fmla="*/ 14 w 27"/>
                <a:gd name="T19" fmla="*/ 29 h 68"/>
                <a:gd name="T20" fmla="*/ 11 w 27"/>
                <a:gd name="T21" fmla="*/ 28 h 68"/>
                <a:gd name="T22" fmla="*/ 11 w 27"/>
                <a:gd name="T23" fmla="*/ 23 h 68"/>
                <a:gd name="T24" fmla="*/ 9 w 27"/>
                <a:gd name="T25" fmla="*/ 20 h 68"/>
                <a:gd name="T26" fmla="*/ 9 w 27"/>
                <a:gd name="T27" fmla="*/ 16 h 68"/>
                <a:gd name="T28" fmla="*/ 8 w 27"/>
                <a:gd name="T29" fmla="*/ 12 h 68"/>
                <a:gd name="T30" fmla="*/ 5 w 27"/>
                <a:gd name="T31" fmla="*/ 2 h 68"/>
                <a:gd name="T32" fmla="*/ 3 w 27"/>
                <a:gd name="T33" fmla="*/ 0 h 68"/>
                <a:gd name="T34" fmla="*/ 0 w 27"/>
                <a:gd name="T35" fmla="*/ 4 h 68"/>
                <a:gd name="T36" fmla="*/ 3 w 27"/>
                <a:gd name="T37" fmla="*/ 12 h 68"/>
                <a:gd name="T38" fmla="*/ 9 w 27"/>
                <a:gd name="T39" fmla="*/ 32 h 68"/>
                <a:gd name="T40" fmla="*/ 14 w 27"/>
                <a:gd name="T41" fmla="*/ 36 h 68"/>
                <a:gd name="T42" fmla="*/ 21 w 27"/>
                <a:gd name="T43" fmla="*/ 44 h 68"/>
                <a:gd name="T44" fmla="*/ 23 w 27"/>
                <a:gd name="T45" fmla="*/ 48 h 68"/>
                <a:gd name="T46" fmla="*/ 22 w 27"/>
                <a:gd name="T47" fmla="*/ 54 h 68"/>
                <a:gd name="T48" fmla="*/ 18 w 27"/>
                <a:gd name="T49" fmla="*/ 60 h 68"/>
                <a:gd name="T50" fmla="*/ 16 w 27"/>
                <a:gd name="T51" fmla="*/ 64 h 68"/>
                <a:gd name="T52" fmla="*/ 17 w 27"/>
                <a:gd name="T53" fmla="*/ 65 h 68"/>
                <a:gd name="T54" fmla="*/ 21 w 27"/>
                <a:gd name="T5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7" h="68">
                  <a:moveTo>
                    <a:pt x="21" y="68"/>
                  </a:moveTo>
                  <a:lnTo>
                    <a:pt x="22" y="66"/>
                  </a:lnTo>
                  <a:lnTo>
                    <a:pt x="22" y="65"/>
                  </a:lnTo>
                  <a:lnTo>
                    <a:pt x="26" y="59"/>
                  </a:lnTo>
                  <a:lnTo>
                    <a:pt x="27" y="51"/>
                  </a:lnTo>
                  <a:lnTo>
                    <a:pt x="27" y="46"/>
                  </a:lnTo>
                  <a:lnTo>
                    <a:pt x="21" y="35"/>
                  </a:lnTo>
                  <a:lnTo>
                    <a:pt x="16" y="35"/>
                  </a:lnTo>
                  <a:lnTo>
                    <a:pt x="16" y="30"/>
                  </a:lnTo>
                  <a:lnTo>
                    <a:pt x="14" y="29"/>
                  </a:lnTo>
                  <a:lnTo>
                    <a:pt x="11" y="28"/>
                  </a:lnTo>
                  <a:lnTo>
                    <a:pt x="11" y="23"/>
                  </a:lnTo>
                  <a:lnTo>
                    <a:pt x="9" y="20"/>
                  </a:lnTo>
                  <a:lnTo>
                    <a:pt x="9" y="16"/>
                  </a:lnTo>
                  <a:lnTo>
                    <a:pt x="8" y="12"/>
                  </a:lnTo>
                  <a:lnTo>
                    <a:pt x="5" y="2"/>
                  </a:lnTo>
                  <a:lnTo>
                    <a:pt x="3" y="0"/>
                  </a:lnTo>
                  <a:lnTo>
                    <a:pt x="0" y="4"/>
                  </a:lnTo>
                  <a:lnTo>
                    <a:pt x="3" y="12"/>
                  </a:lnTo>
                  <a:lnTo>
                    <a:pt x="9" y="32"/>
                  </a:lnTo>
                  <a:lnTo>
                    <a:pt x="14" y="36"/>
                  </a:lnTo>
                  <a:lnTo>
                    <a:pt x="21" y="44"/>
                  </a:lnTo>
                  <a:lnTo>
                    <a:pt x="23" y="48"/>
                  </a:lnTo>
                  <a:lnTo>
                    <a:pt x="22" y="54"/>
                  </a:lnTo>
                  <a:lnTo>
                    <a:pt x="18" y="60"/>
                  </a:lnTo>
                  <a:lnTo>
                    <a:pt x="16" y="64"/>
                  </a:lnTo>
                  <a:lnTo>
                    <a:pt x="17" y="65"/>
                  </a:lnTo>
                  <a:lnTo>
                    <a:pt x="21" y="6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51" name="Freeform 2529">
              <a:extLst>
                <a:ext uri="{FF2B5EF4-FFF2-40B4-BE49-F238E27FC236}">
                  <a16:creationId xmlns:a16="http://schemas.microsoft.com/office/drawing/2014/main" id="{FA85290E-1F74-EF87-7074-191F4F93F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0739" y="2005013"/>
              <a:ext cx="4763" cy="6350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4 h 4"/>
                <a:gd name="T4" fmla="*/ 3 w 3"/>
                <a:gd name="T5" fmla="*/ 2 h 4"/>
                <a:gd name="T6" fmla="*/ 2 w 3"/>
                <a:gd name="T7" fmla="*/ 1 h 4"/>
                <a:gd name="T8" fmla="*/ 2 w 3"/>
                <a:gd name="T9" fmla="*/ 0 h 4"/>
                <a:gd name="T10" fmla="*/ 0 w 3"/>
                <a:gd name="T11" fmla="*/ 0 h 4"/>
                <a:gd name="T12" fmla="*/ 0 w 3"/>
                <a:gd name="T13" fmla="*/ 1 h 4"/>
                <a:gd name="T14" fmla="*/ 0 w 3"/>
                <a:gd name="T15" fmla="*/ 2 h 4"/>
                <a:gd name="T16" fmla="*/ 0 w 3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4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52" name="Line 2530">
              <a:extLst>
                <a:ext uri="{FF2B5EF4-FFF2-40B4-BE49-F238E27FC236}">
                  <a16:creationId xmlns:a16="http://schemas.microsoft.com/office/drawing/2014/main" id="{72FD3246-A99F-C391-9239-3210ABBF47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3876" y="2043113"/>
              <a:ext cx="1588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353" name="Freeform 2531">
              <a:extLst>
                <a:ext uri="{FF2B5EF4-FFF2-40B4-BE49-F238E27FC236}">
                  <a16:creationId xmlns:a16="http://schemas.microsoft.com/office/drawing/2014/main" id="{61BBDCAC-24DE-53DD-2AA0-4D0612C91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3876" y="1684338"/>
              <a:ext cx="430213" cy="360363"/>
            </a:xfrm>
            <a:custGeom>
              <a:avLst/>
              <a:gdLst>
                <a:gd name="T0" fmla="*/ 268 w 271"/>
                <a:gd name="T1" fmla="*/ 1 h 227"/>
                <a:gd name="T2" fmla="*/ 261 w 271"/>
                <a:gd name="T3" fmla="*/ 5 h 227"/>
                <a:gd name="T4" fmla="*/ 252 w 271"/>
                <a:gd name="T5" fmla="*/ 10 h 227"/>
                <a:gd name="T6" fmla="*/ 237 w 271"/>
                <a:gd name="T7" fmla="*/ 14 h 227"/>
                <a:gd name="T8" fmla="*/ 221 w 271"/>
                <a:gd name="T9" fmla="*/ 17 h 227"/>
                <a:gd name="T10" fmla="*/ 201 w 271"/>
                <a:gd name="T11" fmla="*/ 22 h 227"/>
                <a:gd name="T12" fmla="*/ 193 w 271"/>
                <a:gd name="T13" fmla="*/ 23 h 227"/>
                <a:gd name="T14" fmla="*/ 190 w 271"/>
                <a:gd name="T15" fmla="*/ 24 h 227"/>
                <a:gd name="T16" fmla="*/ 180 w 271"/>
                <a:gd name="T17" fmla="*/ 28 h 227"/>
                <a:gd name="T18" fmla="*/ 168 w 271"/>
                <a:gd name="T19" fmla="*/ 30 h 227"/>
                <a:gd name="T20" fmla="*/ 157 w 271"/>
                <a:gd name="T21" fmla="*/ 34 h 227"/>
                <a:gd name="T22" fmla="*/ 148 w 271"/>
                <a:gd name="T23" fmla="*/ 38 h 227"/>
                <a:gd name="T24" fmla="*/ 138 w 271"/>
                <a:gd name="T25" fmla="*/ 48 h 227"/>
                <a:gd name="T26" fmla="*/ 132 w 271"/>
                <a:gd name="T27" fmla="*/ 58 h 227"/>
                <a:gd name="T28" fmla="*/ 128 w 271"/>
                <a:gd name="T29" fmla="*/ 67 h 227"/>
                <a:gd name="T30" fmla="*/ 127 w 271"/>
                <a:gd name="T31" fmla="*/ 71 h 227"/>
                <a:gd name="T32" fmla="*/ 127 w 271"/>
                <a:gd name="T33" fmla="*/ 76 h 227"/>
                <a:gd name="T34" fmla="*/ 125 w 271"/>
                <a:gd name="T35" fmla="*/ 84 h 227"/>
                <a:gd name="T36" fmla="*/ 118 w 271"/>
                <a:gd name="T37" fmla="*/ 94 h 227"/>
                <a:gd name="T38" fmla="*/ 110 w 271"/>
                <a:gd name="T39" fmla="*/ 105 h 227"/>
                <a:gd name="T40" fmla="*/ 104 w 271"/>
                <a:gd name="T41" fmla="*/ 115 h 227"/>
                <a:gd name="T42" fmla="*/ 97 w 271"/>
                <a:gd name="T43" fmla="*/ 125 h 227"/>
                <a:gd name="T44" fmla="*/ 86 w 271"/>
                <a:gd name="T45" fmla="*/ 135 h 227"/>
                <a:gd name="T46" fmla="*/ 80 w 271"/>
                <a:gd name="T47" fmla="*/ 139 h 227"/>
                <a:gd name="T48" fmla="*/ 70 w 271"/>
                <a:gd name="T49" fmla="*/ 147 h 227"/>
                <a:gd name="T50" fmla="*/ 56 w 271"/>
                <a:gd name="T51" fmla="*/ 157 h 227"/>
                <a:gd name="T52" fmla="*/ 43 w 271"/>
                <a:gd name="T53" fmla="*/ 168 h 227"/>
                <a:gd name="T54" fmla="*/ 36 w 271"/>
                <a:gd name="T55" fmla="*/ 173 h 227"/>
                <a:gd name="T56" fmla="*/ 32 w 271"/>
                <a:gd name="T57" fmla="*/ 177 h 227"/>
                <a:gd name="T58" fmla="*/ 26 w 271"/>
                <a:gd name="T59" fmla="*/ 183 h 227"/>
                <a:gd name="T60" fmla="*/ 19 w 271"/>
                <a:gd name="T61" fmla="*/ 194 h 227"/>
                <a:gd name="T62" fmla="*/ 13 w 271"/>
                <a:gd name="T63" fmla="*/ 204 h 227"/>
                <a:gd name="T64" fmla="*/ 6 w 271"/>
                <a:gd name="T65" fmla="*/ 215 h 227"/>
                <a:gd name="T66" fmla="*/ 1 w 271"/>
                <a:gd name="T67" fmla="*/ 224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71" h="227">
                  <a:moveTo>
                    <a:pt x="271" y="0"/>
                  </a:moveTo>
                  <a:lnTo>
                    <a:pt x="268" y="1"/>
                  </a:lnTo>
                  <a:lnTo>
                    <a:pt x="263" y="2"/>
                  </a:lnTo>
                  <a:lnTo>
                    <a:pt x="261" y="5"/>
                  </a:lnTo>
                  <a:lnTo>
                    <a:pt x="257" y="7"/>
                  </a:lnTo>
                  <a:lnTo>
                    <a:pt x="252" y="10"/>
                  </a:lnTo>
                  <a:lnTo>
                    <a:pt x="245" y="12"/>
                  </a:lnTo>
                  <a:lnTo>
                    <a:pt x="237" y="14"/>
                  </a:lnTo>
                  <a:lnTo>
                    <a:pt x="229" y="16"/>
                  </a:lnTo>
                  <a:lnTo>
                    <a:pt x="221" y="17"/>
                  </a:lnTo>
                  <a:lnTo>
                    <a:pt x="204" y="20"/>
                  </a:lnTo>
                  <a:lnTo>
                    <a:pt x="201" y="22"/>
                  </a:lnTo>
                  <a:lnTo>
                    <a:pt x="197" y="22"/>
                  </a:lnTo>
                  <a:lnTo>
                    <a:pt x="193" y="23"/>
                  </a:lnTo>
                  <a:lnTo>
                    <a:pt x="192" y="23"/>
                  </a:lnTo>
                  <a:lnTo>
                    <a:pt x="190" y="24"/>
                  </a:lnTo>
                  <a:lnTo>
                    <a:pt x="186" y="25"/>
                  </a:lnTo>
                  <a:lnTo>
                    <a:pt x="180" y="28"/>
                  </a:lnTo>
                  <a:lnTo>
                    <a:pt x="173" y="29"/>
                  </a:lnTo>
                  <a:lnTo>
                    <a:pt x="168" y="30"/>
                  </a:lnTo>
                  <a:lnTo>
                    <a:pt x="163" y="31"/>
                  </a:lnTo>
                  <a:lnTo>
                    <a:pt x="157" y="34"/>
                  </a:lnTo>
                  <a:lnTo>
                    <a:pt x="152" y="36"/>
                  </a:lnTo>
                  <a:lnTo>
                    <a:pt x="148" y="38"/>
                  </a:lnTo>
                  <a:lnTo>
                    <a:pt x="143" y="43"/>
                  </a:lnTo>
                  <a:lnTo>
                    <a:pt x="138" y="48"/>
                  </a:lnTo>
                  <a:lnTo>
                    <a:pt x="134" y="54"/>
                  </a:lnTo>
                  <a:lnTo>
                    <a:pt x="132" y="58"/>
                  </a:lnTo>
                  <a:lnTo>
                    <a:pt x="130" y="63"/>
                  </a:lnTo>
                  <a:lnTo>
                    <a:pt x="128" y="67"/>
                  </a:lnTo>
                  <a:lnTo>
                    <a:pt x="127" y="69"/>
                  </a:lnTo>
                  <a:lnTo>
                    <a:pt x="127" y="71"/>
                  </a:lnTo>
                  <a:lnTo>
                    <a:pt x="127" y="73"/>
                  </a:lnTo>
                  <a:lnTo>
                    <a:pt x="127" y="76"/>
                  </a:lnTo>
                  <a:lnTo>
                    <a:pt x="126" y="79"/>
                  </a:lnTo>
                  <a:lnTo>
                    <a:pt x="125" y="84"/>
                  </a:lnTo>
                  <a:lnTo>
                    <a:pt x="120" y="89"/>
                  </a:lnTo>
                  <a:lnTo>
                    <a:pt x="118" y="94"/>
                  </a:lnTo>
                  <a:lnTo>
                    <a:pt x="114" y="97"/>
                  </a:lnTo>
                  <a:lnTo>
                    <a:pt x="110" y="105"/>
                  </a:lnTo>
                  <a:lnTo>
                    <a:pt x="107" y="111"/>
                  </a:lnTo>
                  <a:lnTo>
                    <a:pt x="104" y="115"/>
                  </a:lnTo>
                  <a:lnTo>
                    <a:pt x="102" y="120"/>
                  </a:lnTo>
                  <a:lnTo>
                    <a:pt x="97" y="125"/>
                  </a:lnTo>
                  <a:lnTo>
                    <a:pt x="92" y="130"/>
                  </a:lnTo>
                  <a:lnTo>
                    <a:pt x="86" y="135"/>
                  </a:lnTo>
                  <a:lnTo>
                    <a:pt x="84" y="137"/>
                  </a:lnTo>
                  <a:lnTo>
                    <a:pt x="80" y="139"/>
                  </a:lnTo>
                  <a:lnTo>
                    <a:pt x="76" y="142"/>
                  </a:lnTo>
                  <a:lnTo>
                    <a:pt x="70" y="147"/>
                  </a:lnTo>
                  <a:lnTo>
                    <a:pt x="62" y="153"/>
                  </a:lnTo>
                  <a:lnTo>
                    <a:pt x="56" y="157"/>
                  </a:lnTo>
                  <a:lnTo>
                    <a:pt x="49" y="163"/>
                  </a:lnTo>
                  <a:lnTo>
                    <a:pt x="43" y="168"/>
                  </a:lnTo>
                  <a:lnTo>
                    <a:pt x="38" y="171"/>
                  </a:lnTo>
                  <a:lnTo>
                    <a:pt x="36" y="173"/>
                  </a:lnTo>
                  <a:lnTo>
                    <a:pt x="35" y="174"/>
                  </a:lnTo>
                  <a:lnTo>
                    <a:pt x="32" y="177"/>
                  </a:lnTo>
                  <a:lnTo>
                    <a:pt x="29" y="180"/>
                  </a:lnTo>
                  <a:lnTo>
                    <a:pt x="26" y="183"/>
                  </a:lnTo>
                  <a:lnTo>
                    <a:pt x="23" y="188"/>
                  </a:lnTo>
                  <a:lnTo>
                    <a:pt x="19" y="194"/>
                  </a:lnTo>
                  <a:lnTo>
                    <a:pt x="15" y="198"/>
                  </a:lnTo>
                  <a:lnTo>
                    <a:pt x="13" y="204"/>
                  </a:lnTo>
                  <a:lnTo>
                    <a:pt x="9" y="210"/>
                  </a:lnTo>
                  <a:lnTo>
                    <a:pt x="6" y="215"/>
                  </a:lnTo>
                  <a:lnTo>
                    <a:pt x="3" y="220"/>
                  </a:lnTo>
                  <a:lnTo>
                    <a:pt x="1" y="224"/>
                  </a:lnTo>
                  <a:lnTo>
                    <a:pt x="0" y="2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54" name="Freeform 2533">
              <a:extLst>
                <a:ext uri="{FF2B5EF4-FFF2-40B4-BE49-F238E27FC236}">
                  <a16:creationId xmlns:a16="http://schemas.microsoft.com/office/drawing/2014/main" id="{DCF7697F-3CFD-7A9F-E5A2-2B71A8E11F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8688" y="2005013"/>
              <a:ext cx="6350" cy="6350"/>
            </a:xfrm>
            <a:custGeom>
              <a:avLst/>
              <a:gdLst>
                <a:gd name="T0" fmla="*/ 1 w 4"/>
                <a:gd name="T1" fmla="*/ 4 h 4"/>
                <a:gd name="T2" fmla="*/ 2 w 4"/>
                <a:gd name="T3" fmla="*/ 4 h 4"/>
                <a:gd name="T4" fmla="*/ 3 w 4"/>
                <a:gd name="T5" fmla="*/ 4 h 4"/>
                <a:gd name="T6" fmla="*/ 3 w 4"/>
                <a:gd name="T7" fmla="*/ 2 h 4"/>
                <a:gd name="T8" fmla="*/ 3 w 4"/>
                <a:gd name="T9" fmla="*/ 4 h 4"/>
                <a:gd name="T10" fmla="*/ 4 w 4"/>
                <a:gd name="T11" fmla="*/ 2 h 4"/>
                <a:gd name="T12" fmla="*/ 4 w 4"/>
                <a:gd name="T13" fmla="*/ 1 h 4"/>
                <a:gd name="T14" fmla="*/ 3 w 4"/>
                <a:gd name="T15" fmla="*/ 0 h 4"/>
                <a:gd name="T16" fmla="*/ 3 w 4"/>
                <a:gd name="T17" fmla="*/ 0 h 4"/>
                <a:gd name="T18" fmla="*/ 2 w 4"/>
                <a:gd name="T19" fmla="*/ 0 h 4"/>
                <a:gd name="T20" fmla="*/ 2 w 4"/>
                <a:gd name="T21" fmla="*/ 1 h 4"/>
                <a:gd name="T22" fmla="*/ 1 w 4"/>
                <a:gd name="T23" fmla="*/ 1 h 4"/>
                <a:gd name="T24" fmla="*/ 1 w 4"/>
                <a:gd name="T25" fmla="*/ 2 h 4"/>
                <a:gd name="T26" fmla="*/ 0 w 4"/>
                <a:gd name="T27" fmla="*/ 2 h 4"/>
                <a:gd name="T28" fmla="*/ 0 w 4"/>
                <a:gd name="T29" fmla="*/ 4 h 4"/>
                <a:gd name="T30" fmla="*/ 1 w 4"/>
                <a:gd name="T3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lnTo>
                    <a:pt x="2" y="4"/>
                  </a:lnTo>
                  <a:lnTo>
                    <a:pt x="3" y="4"/>
                  </a:lnTo>
                  <a:lnTo>
                    <a:pt x="3" y="2"/>
                  </a:lnTo>
                  <a:lnTo>
                    <a:pt x="3" y="4"/>
                  </a:lnTo>
                  <a:lnTo>
                    <a:pt x="4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55" name="Freeform 2534">
              <a:extLst>
                <a:ext uri="{FF2B5EF4-FFF2-40B4-BE49-F238E27FC236}">
                  <a16:creationId xmlns:a16="http://schemas.microsoft.com/office/drawing/2014/main" id="{16192C53-8BFD-CF0C-C8E7-BC35AB300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1388" y="2005013"/>
              <a:ext cx="109538" cy="122238"/>
            </a:xfrm>
            <a:custGeom>
              <a:avLst/>
              <a:gdLst>
                <a:gd name="T0" fmla="*/ 2 w 69"/>
                <a:gd name="T1" fmla="*/ 0 h 77"/>
                <a:gd name="T2" fmla="*/ 0 w 69"/>
                <a:gd name="T3" fmla="*/ 2 h 77"/>
                <a:gd name="T4" fmla="*/ 3 w 69"/>
                <a:gd name="T5" fmla="*/ 8 h 77"/>
                <a:gd name="T6" fmla="*/ 6 w 69"/>
                <a:gd name="T7" fmla="*/ 12 h 77"/>
                <a:gd name="T8" fmla="*/ 10 w 69"/>
                <a:gd name="T9" fmla="*/ 13 h 77"/>
                <a:gd name="T10" fmla="*/ 14 w 69"/>
                <a:gd name="T11" fmla="*/ 13 h 77"/>
                <a:gd name="T12" fmla="*/ 18 w 69"/>
                <a:gd name="T13" fmla="*/ 14 h 77"/>
                <a:gd name="T14" fmla="*/ 18 w 69"/>
                <a:gd name="T15" fmla="*/ 19 h 77"/>
                <a:gd name="T16" fmla="*/ 18 w 69"/>
                <a:gd name="T17" fmla="*/ 22 h 77"/>
                <a:gd name="T18" fmla="*/ 19 w 69"/>
                <a:gd name="T19" fmla="*/ 25 h 77"/>
                <a:gd name="T20" fmla="*/ 16 w 69"/>
                <a:gd name="T21" fmla="*/ 29 h 77"/>
                <a:gd name="T22" fmla="*/ 16 w 69"/>
                <a:gd name="T23" fmla="*/ 34 h 77"/>
                <a:gd name="T24" fmla="*/ 18 w 69"/>
                <a:gd name="T25" fmla="*/ 36 h 77"/>
                <a:gd name="T26" fmla="*/ 21 w 69"/>
                <a:gd name="T27" fmla="*/ 37 h 77"/>
                <a:gd name="T28" fmla="*/ 25 w 69"/>
                <a:gd name="T29" fmla="*/ 37 h 77"/>
                <a:gd name="T30" fmla="*/ 30 w 69"/>
                <a:gd name="T31" fmla="*/ 40 h 77"/>
                <a:gd name="T32" fmla="*/ 36 w 69"/>
                <a:gd name="T33" fmla="*/ 46 h 77"/>
                <a:gd name="T34" fmla="*/ 48 w 69"/>
                <a:gd name="T35" fmla="*/ 55 h 77"/>
                <a:gd name="T36" fmla="*/ 61 w 69"/>
                <a:gd name="T37" fmla="*/ 68 h 77"/>
                <a:gd name="T38" fmla="*/ 68 w 69"/>
                <a:gd name="T39" fmla="*/ 74 h 77"/>
                <a:gd name="T40" fmla="*/ 69 w 69"/>
                <a:gd name="T41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9" h="77">
                  <a:moveTo>
                    <a:pt x="2" y="0"/>
                  </a:moveTo>
                  <a:lnTo>
                    <a:pt x="0" y="2"/>
                  </a:lnTo>
                  <a:lnTo>
                    <a:pt x="3" y="8"/>
                  </a:lnTo>
                  <a:lnTo>
                    <a:pt x="6" y="12"/>
                  </a:lnTo>
                  <a:lnTo>
                    <a:pt x="10" y="13"/>
                  </a:lnTo>
                  <a:lnTo>
                    <a:pt x="14" y="13"/>
                  </a:lnTo>
                  <a:lnTo>
                    <a:pt x="18" y="14"/>
                  </a:lnTo>
                  <a:lnTo>
                    <a:pt x="18" y="19"/>
                  </a:lnTo>
                  <a:lnTo>
                    <a:pt x="18" y="22"/>
                  </a:lnTo>
                  <a:lnTo>
                    <a:pt x="19" y="25"/>
                  </a:lnTo>
                  <a:lnTo>
                    <a:pt x="16" y="29"/>
                  </a:lnTo>
                  <a:lnTo>
                    <a:pt x="16" y="34"/>
                  </a:lnTo>
                  <a:lnTo>
                    <a:pt x="18" y="36"/>
                  </a:lnTo>
                  <a:lnTo>
                    <a:pt x="21" y="37"/>
                  </a:lnTo>
                  <a:lnTo>
                    <a:pt x="25" y="37"/>
                  </a:lnTo>
                  <a:lnTo>
                    <a:pt x="30" y="40"/>
                  </a:lnTo>
                  <a:lnTo>
                    <a:pt x="36" y="46"/>
                  </a:lnTo>
                  <a:lnTo>
                    <a:pt x="48" y="55"/>
                  </a:lnTo>
                  <a:lnTo>
                    <a:pt x="61" y="68"/>
                  </a:lnTo>
                  <a:lnTo>
                    <a:pt x="68" y="74"/>
                  </a:lnTo>
                  <a:lnTo>
                    <a:pt x="69" y="7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56" name="Freeform 2535">
              <a:extLst>
                <a:ext uri="{FF2B5EF4-FFF2-40B4-BE49-F238E27FC236}">
                  <a16:creationId xmlns:a16="http://schemas.microsoft.com/office/drawing/2014/main" id="{8C7007D2-4961-F300-BCE4-FB1121B9E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676" y="1987550"/>
              <a:ext cx="68263" cy="36513"/>
            </a:xfrm>
            <a:custGeom>
              <a:avLst/>
              <a:gdLst>
                <a:gd name="T0" fmla="*/ 41 w 43"/>
                <a:gd name="T1" fmla="*/ 22 h 23"/>
                <a:gd name="T2" fmla="*/ 42 w 43"/>
                <a:gd name="T3" fmla="*/ 18 h 23"/>
                <a:gd name="T4" fmla="*/ 43 w 43"/>
                <a:gd name="T5" fmla="*/ 7 h 23"/>
                <a:gd name="T6" fmla="*/ 42 w 43"/>
                <a:gd name="T7" fmla="*/ 5 h 23"/>
                <a:gd name="T8" fmla="*/ 42 w 43"/>
                <a:gd name="T9" fmla="*/ 7 h 23"/>
                <a:gd name="T10" fmla="*/ 42 w 43"/>
                <a:gd name="T11" fmla="*/ 10 h 23"/>
                <a:gd name="T12" fmla="*/ 40 w 43"/>
                <a:gd name="T13" fmla="*/ 12 h 23"/>
                <a:gd name="T14" fmla="*/ 37 w 43"/>
                <a:gd name="T15" fmla="*/ 12 h 23"/>
                <a:gd name="T16" fmla="*/ 36 w 43"/>
                <a:gd name="T17" fmla="*/ 12 h 23"/>
                <a:gd name="T18" fmla="*/ 34 w 43"/>
                <a:gd name="T19" fmla="*/ 10 h 23"/>
                <a:gd name="T20" fmla="*/ 33 w 43"/>
                <a:gd name="T21" fmla="*/ 11 h 23"/>
                <a:gd name="T22" fmla="*/ 30 w 43"/>
                <a:gd name="T23" fmla="*/ 11 h 23"/>
                <a:gd name="T24" fmla="*/ 29 w 43"/>
                <a:gd name="T25" fmla="*/ 15 h 23"/>
                <a:gd name="T26" fmla="*/ 27 w 43"/>
                <a:gd name="T27" fmla="*/ 13 h 23"/>
                <a:gd name="T28" fmla="*/ 25 w 43"/>
                <a:gd name="T29" fmla="*/ 10 h 23"/>
                <a:gd name="T30" fmla="*/ 24 w 43"/>
                <a:gd name="T31" fmla="*/ 7 h 23"/>
                <a:gd name="T32" fmla="*/ 24 w 43"/>
                <a:gd name="T33" fmla="*/ 3 h 23"/>
                <a:gd name="T34" fmla="*/ 21 w 43"/>
                <a:gd name="T35" fmla="*/ 0 h 23"/>
                <a:gd name="T36" fmla="*/ 19 w 43"/>
                <a:gd name="T37" fmla="*/ 1 h 23"/>
                <a:gd name="T38" fmla="*/ 22 w 43"/>
                <a:gd name="T39" fmla="*/ 4 h 23"/>
                <a:gd name="T40" fmla="*/ 21 w 43"/>
                <a:gd name="T41" fmla="*/ 6 h 23"/>
                <a:gd name="T42" fmla="*/ 18 w 43"/>
                <a:gd name="T43" fmla="*/ 5 h 23"/>
                <a:gd name="T44" fmla="*/ 17 w 43"/>
                <a:gd name="T45" fmla="*/ 4 h 23"/>
                <a:gd name="T46" fmla="*/ 17 w 43"/>
                <a:gd name="T47" fmla="*/ 9 h 23"/>
                <a:gd name="T48" fmla="*/ 15 w 43"/>
                <a:gd name="T49" fmla="*/ 11 h 23"/>
                <a:gd name="T50" fmla="*/ 16 w 43"/>
                <a:gd name="T51" fmla="*/ 15 h 23"/>
                <a:gd name="T52" fmla="*/ 16 w 43"/>
                <a:gd name="T53" fmla="*/ 17 h 23"/>
                <a:gd name="T54" fmla="*/ 13 w 43"/>
                <a:gd name="T55" fmla="*/ 16 h 23"/>
                <a:gd name="T56" fmla="*/ 11 w 43"/>
                <a:gd name="T57" fmla="*/ 15 h 23"/>
                <a:gd name="T58" fmla="*/ 10 w 43"/>
                <a:gd name="T59" fmla="*/ 13 h 23"/>
                <a:gd name="T60" fmla="*/ 9 w 43"/>
                <a:gd name="T61" fmla="*/ 11 h 23"/>
                <a:gd name="T62" fmla="*/ 6 w 43"/>
                <a:gd name="T63" fmla="*/ 9 h 23"/>
                <a:gd name="T64" fmla="*/ 5 w 43"/>
                <a:gd name="T65" fmla="*/ 11 h 23"/>
                <a:gd name="T66" fmla="*/ 6 w 43"/>
                <a:gd name="T67" fmla="*/ 12 h 23"/>
                <a:gd name="T68" fmla="*/ 3 w 43"/>
                <a:gd name="T69" fmla="*/ 12 h 23"/>
                <a:gd name="T70" fmla="*/ 4 w 43"/>
                <a:gd name="T71" fmla="*/ 16 h 23"/>
                <a:gd name="T72" fmla="*/ 9 w 43"/>
                <a:gd name="T73" fmla="*/ 19 h 23"/>
                <a:gd name="T74" fmla="*/ 9 w 43"/>
                <a:gd name="T75" fmla="*/ 19 h 23"/>
                <a:gd name="T76" fmla="*/ 10 w 43"/>
                <a:gd name="T77" fmla="*/ 16 h 23"/>
                <a:gd name="T78" fmla="*/ 9 w 43"/>
                <a:gd name="T79" fmla="*/ 19 h 23"/>
                <a:gd name="T80" fmla="*/ 9 w 43"/>
                <a:gd name="T81" fmla="*/ 19 h 23"/>
                <a:gd name="T82" fmla="*/ 4 w 43"/>
                <a:gd name="T83" fmla="*/ 21 h 23"/>
                <a:gd name="T84" fmla="*/ 0 w 43"/>
                <a:gd name="T85" fmla="*/ 23 h 23"/>
                <a:gd name="T86" fmla="*/ 5 w 43"/>
                <a:gd name="T87" fmla="*/ 21 h 23"/>
                <a:gd name="T88" fmla="*/ 11 w 43"/>
                <a:gd name="T89" fmla="*/ 21 h 23"/>
                <a:gd name="T90" fmla="*/ 16 w 43"/>
                <a:gd name="T91" fmla="*/ 22 h 23"/>
                <a:gd name="T92" fmla="*/ 19 w 43"/>
                <a:gd name="T93" fmla="*/ 22 h 23"/>
                <a:gd name="T94" fmla="*/ 23 w 43"/>
                <a:gd name="T95" fmla="*/ 22 h 23"/>
                <a:gd name="T96" fmla="*/ 25 w 43"/>
                <a:gd name="T97" fmla="*/ 22 h 23"/>
                <a:gd name="T98" fmla="*/ 27 w 43"/>
                <a:gd name="T99" fmla="*/ 19 h 23"/>
                <a:gd name="T100" fmla="*/ 24 w 43"/>
                <a:gd name="T101" fmla="*/ 16 h 23"/>
                <a:gd name="T102" fmla="*/ 22 w 43"/>
                <a:gd name="T103" fmla="*/ 11 h 23"/>
                <a:gd name="T104" fmla="*/ 25 w 43"/>
                <a:gd name="T105" fmla="*/ 13 h 23"/>
                <a:gd name="T106" fmla="*/ 28 w 43"/>
                <a:gd name="T107" fmla="*/ 19 h 23"/>
                <a:gd name="T108" fmla="*/ 28 w 43"/>
                <a:gd name="T109" fmla="*/ 22 h 23"/>
                <a:gd name="T110" fmla="*/ 31 w 43"/>
                <a:gd name="T111" fmla="*/ 23 h 23"/>
                <a:gd name="T112" fmla="*/ 34 w 43"/>
                <a:gd name="T113" fmla="*/ 21 h 23"/>
                <a:gd name="T114" fmla="*/ 36 w 43"/>
                <a:gd name="T115" fmla="*/ 23 h 23"/>
                <a:gd name="T116" fmla="*/ 31 w 43"/>
                <a:gd name="T117" fmla="*/ 19 h 23"/>
                <a:gd name="T118" fmla="*/ 33 w 43"/>
                <a:gd name="T119" fmla="*/ 18 h 23"/>
                <a:gd name="T120" fmla="*/ 40 w 43"/>
                <a:gd name="T121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3" h="23">
                  <a:moveTo>
                    <a:pt x="40" y="22"/>
                  </a:moveTo>
                  <a:lnTo>
                    <a:pt x="41" y="22"/>
                  </a:lnTo>
                  <a:lnTo>
                    <a:pt x="42" y="22"/>
                  </a:lnTo>
                  <a:lnTo>
                    <a:pt x="42" y="18"/>
                  </a:lnTo>
                  <a:lnTo>
                    <a:pt x="42" y="13"/>
                  </a:lnTo>
                  <a:lnTo>
                    <a:pt x="43" y="7"/>
                  </a:lnTo>
                  <a:lnTo>
                    <a:pt x="43" y="6"/>
                  </a:lnTo>
                  <a:lnTo>
                    <a:pt x="42" y="5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2" y="9"/>
                  </a:lnTo>
                  <a:lnTo>
                    <a:pt x="42" y="10"/>
                  </a:lnTo>
                  <a:lnTo>
                    <a:pt x="41" y="11"/>
                  </a:lnTo>
                  <a:lnTo>
                    <a:pt x="40" y="12"/>
                  </a:lnTo>
                  <a:lnTo>
                    <a:pt x="39" y="12"/>
                  </a:lnTo>
                  <a:lnTo>
                    <a:pt x="37" y="12"/>
                  </a:lnTo>
                  <a:lnTo>
                    <a:pt x="37" y="12"/>
                  </a:lnTo>
                  <a:lnTo>
                    <a:pt x="36" y="12"/>
                  </a:lnTo>
                  <a:lnTo>
                    <a:pt x="35" y="12"/>
                  </a:lnTo>
                  <a:lnTo>
                    <a:pt x="34" y="10"/>
                  </a:lnTo>
                  <a:lnTo>
                    <a:pt x="34" y="11"/>
                  </a:lnTo>
                  <a:lnTo>
                    <a:pt x="33" y="11"/>
                  </a:lnTo>
                  <a:lnTo>
                    <a:pt x="31" y="11"/>
                  </a:lnTo>
                  <a:lnTo>
                    <a:pt x="30" y="11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15"/>
                  </a:lnTo>
                  <a:lnTo>
                    <a:pt x="27" y="13"/>
                  </a:lnTo>
                  <a:lnTo>
                    <a:pt x="25" y="11"/>
                  </a:lnTo>
                  <a:lnTo>
                    <a:pt x="25" y="10"/>
                  </a:lnTo>
                  <a:lnTo>
                    <a:pt x="24" y="9"/>
                  </a:lnTo>
                  <a:lnTo>
                    <a:pt x="24" y="7"/>
                  </a:lnTo>
                  <a:lnTo>
                    <a:pt x="25" y="4"/>
                  </a:lnTo>
                  <a:lnTo>
                    <a:pt x="24" y="3"/>
                  </a:lnTo>
                  <a:lnTo>
                    <a:pt x="22" y="1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2" y="5"/>
                  </a:lnTo>
                  <a:lnTo>
                    <a:pt x="21" y="6"/>
                  </a:lnTo>
                  <a:lnTo>
                    <a:pt x="19" y="6"/>
                  </a:lnTo>
                  <a:lnTo>
                    <a:pt x="18" y="5"/>
                  </a:lnTo>
                  <a:lnTo>
                    <a:pt x="18" y="4"/>
                  </a:lnTo>
                  <a:lnTo>
                    <a:pt x="17" y="4"/>
                  </a:lnTo>
                  <a:lnTo>
                    <a:pt x="17" y="6"/>
                  </a:lnTo>
                  <a:lnTo>
                    <a:pt x="17" y="9"/>
                  </a:lnTo>
                  <a:lnTo>
                    <a:pt x="16" y="10"/>
                  </a:lnTo>
                  <a:lnTo>
                    <a:pt x="15" y="11"/>
                  </a:lnTo>
                  <a:lnTo>
                    <a:pt x="16" y="12"/>
                  </a:lnTo>
                  <a:lnTo>
                    <a:pt x="16" y="15"/>
                  </a:lnTo>
                  <a:lnTo>
                    <a:pt x="17" y="16"/>
                  </a:lnTo>
                  <a:lnTo>
                    <a:pt x="16" y="17"/>
                  </a:lnTo>
                  <a:lnTo>
                    <a:pt x="15" y="16"/>
                  </a:lnTo>
                  <a:lnTo>
                    <a:pt x="13" y="16"/>
                  </a:lnTo>
                  <a:lnTo>
                    <a:pt x="12" y="16"/>
                  </a:lnTo>
                  <a:lnTo>
                    <a:pt x="11" y="15"/>
                  </a:lnTo>
                  <a:lnTo>
                    <a:pt x="11" y="13"/>
                  </a:lnTo>
                  <a:lnTo>
                    <a:pt x="10" y="13"/>
                  </a:lnTo>
                  <a:lnTo>
                    <a:pt x="9" y="12"/>
                  </a:lnTo>
                  <a:lnTo>
                    <a:pt x="9" y="11"/>
                  </a:lnTo>
                  <a:lnTo>
                    <a:pt x="7" y="10"/>
                  </a:lnTo>
                  <a:lnTo>
                    <a:pt x="6" y="9"/>
                  </a:lnTo>
                  <a:lnTo>
                    <a:pt x="5" y="10"/>
                  </a:lnTo>
                  <a:lnTo>
                    <a:pt x="5" y="11"/>
                  </a:lnTo>
                  <a:lnTo>
                    <a:pt x="6" y="11"/>
                  </a:lnTo>
                  <a:lnTo>
                    <a:pt x="6" y="12"/>
                  </a:lnTo>
                  <a:lnTo>
                    <a:pt x="4" y="12"/>
                  </a:lnTo>
                  <a:lnTo>
                    <a:pt x="3" y="12"/>
                  </a:lnTo>
                  <a:lnTo>
                    <a:pt x="3" y="15"/>
                  </a:lnTo>
                  <a:lnTo>
                    <a:pt x="4" y="16"/>
                  </a:lnTo>
                  <a:lnTo>
                    <a:pt x="9" y="18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9" y="17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10" y="19"/>
                  </a:lnTo>
                  <a:lnTo>
                    <a:pt x="9" y="19"/>
                  </a:lnTo>
                  <a:lnTo>
                    <a:pt x="6" y="19"/>
                  </a:lnTo>
                  <a:lnTo>
                    <a:pt x="4" y="21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3" y="22"/>
                  </a:lnTo>
                  <a:lnTo>
                    <a:pt x="5" y="21"/>
                  </a:lnTo>
                  <a:lnTo>
                    <a:pt x="9" y="21"/>
                  </a:lnTo>
                  <a:lnTo>
                    <a:pt x="11" y="21"/>
                  </a:lnTo>
                  <a:lnTo>
                    <a:pt x="15" y="21"/>
                  </a:lnTo>
                  <a:lnTo>
                    <a:pt x="16" y="22"/>
                  </a:lnTo>
                  <a:lnTo>
                    <a:pt x="18" y="21"/>
                  </a:lnTo>
                  <a:lnTo>
                    <a:pt x="19" y="22"/>
                  </a:lnTo>
                  <a:lnTo>
                    <a:pt x="21" y="21"/>
                  </a:lnTo>
                  <a:lnTo>
                    <a:pt x="23" y="22"/>
                  </a:lnTo>
                  <a:lnTo>
                    <a:pt x="24" y="22"/>
                  </a:lnTo>
                  <a:lnTo>
                    <a:pt x="25" y="22"/>
                  </a:lnTo>
                  <a:lnTo>
                    <a:pt x="27" y="21"/>
                  </a:lnTo>
                  <a:lnTo>
                    <a:pt x="27" y="19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3" y="12"/>
                  </a:lnTo>
                  <a:lnTo>
                    <a:pt x="22" y="11"/>
                  </a:lnTo>
                  <a:lnTo>
                    <a:pt x="23" y="11"/>
                  </a:lnTo>
                  <a:lnTo>
                    <a:pt x="25" y="13"/>
                  </a:lnTo>
                  <a:lnTo>
                    <a:pt x="27" y="17"/>
                  </a:lnTo>
                  <a:lnTo>
                    <a:pt x="28" y="19"/>
                  </a:lnTo>
                  <a:lnTo>
                    <a:pt x="28" y="21"/>
                  </a:lnTo>
                  <a:lnTo>
                    <a:pt x="28" y="22"/>
                  </a:lnTo>
                  <a:lnTo>
                    <a:pt x="30" y="22"/>
                  </a:lnTo>
                  <a:lnTo>
                    <a:pt x="31" y="23"/>
                  </a:lnTo>
                  <a:lnTo>
                    <a:pt x="33" y="22"/>
                  </a:lnTo>
                  <a:lnTo>
                    <a:pt x="34" y="21"/>
                  </a:lnTo>
                  <a:lnTo>
                    <a:pt x="35" y="22"/>
                  </a:lnTo>
                  <a:lnTo>
                    <a:pt x="36" y="23"/>
                  </a:lnTo>
                  <a:lnTo>
                    <a:pt x="36" y="22"/>
                  </a:lnTo>
                  <a:lnTo>
                    <a:pt x="31" y="19"/>
                  </a:lnTo>
                  <a:lnTo>
                    <a:pt x="31" y="18"/>
                  </a:lnTo>
                  <a:lnTo>
                    <a:pt x="33" y="18"/>
                  </a:lnTo>
                  <a:lnTo>
                    <a:pt x="37" y="23"/>
                  </a:lnTo>
                  <a:lnTo>
                    <a:pt x="40" y="2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57" name="Freeform 2536">
              <a:extLst>
                <a:ext uri="{FF2B5EF4-FFF2-40B4-BE49-F238E27FC236}">
                  <a16:creationId xmlns:a16="http://schemas.microsoft.com/office/drawing/2014/main" id="{37065A07-49AF-524E-709C-BB3748949C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0926" y="2119313"/>
              <a:ext cx="26988" cy="17463"/>
            </a:xfrm>
            <a:custGeom>
              <a:avLst/>
              <a:gdLst>
                <a:gd name="T0" fmla="*/ 0 w 17"/>
                <a:gd name="T1" fmla="*/ 5 h 11"/>
                <a:gd name="T2" fmla="*/ 3 w 17"/>
                <a:gd name="T3" fmla="*/ 5 h 11"/>
                <a:gd name="T4" fmla="*/ 6 w 17"/>
                <a:gd name="T5" fmla="*/ 8 h 11"/>
                <a:gd name="T6" fmla="*/ 10 w 17"/>
                <a:gd name="T7" fmla="*/ 10 h 11"/>
                <a:gd name="T8" fmla="*/ 13 w 17"/>
                <a:gd name="T9" fmla="*/ 11 h 11"/>
                <a:gd name="T10" fmla="*/ 16 w 17"/>
                <a:gd name="T11" fmla="*/ 11 h 11"/>
                <a:gd name="T12" fmla="*/ 17 w 17"/>
                <a:gd name="T13" fmla="*/ 10 h 11"/>
                <a:gd name="T14" fmla="*/ 17 w 17"/>
                <a:gd name="T15" fmla="*/ 8 h 11"/>
                <a:gd name="T16" fmla="*/ 16 w 17"/>
                <a:gd name="T17" fmla="*/ 7 h 11"/>
                <a:gd name="T18" fmla="*/ 13 w 17"/>
                <a:gd name="T19" fmla="*/ 7 h 11"/>
                <a:gd name="T20" fmla="*/ 12 w 17"/>
                <a:gd name="T21" fmla="*/ 6 h 11"/>
                <a:gd name="T22" fmla="*/ 11 w 17"/>
                <a:gd name="T23" fmla="*/ 5 h 11"/>
                <a:gd name="T24" fmla="*/ 10 w 17"/>
                <a:gd name="T25" fmla="*/ 4 h 11"/>
                <a:gd name="T26" fmla="*/ 7 w 17"/>
                <a:gd name="T27" fmla="*/ 2 h 11"/>
                <a:gd name="T28" fmla="*/ 5 w 17"/>
                <a:gd name="T29" fmla="*/ 1 h 11"/>
                <a:gd name="T30" fmla="*/ 3 w 17"/>
                <a:gd name="T31" fmla="*/ 1 h 11"/>
                <a:gd name="T32" fmla="*/ 1 w 17"/>
                <a:gd name="T33" fmla="*/ 1 h 11"/>
                <a:gd name="T34" fmla="*/ 0 w 17"/>
                <a:gd name="T35" fmla="*/ 0 h 11"/>
                <a:gd name="T36" fmla="*/ 0 w 17"/>
                <a:gd name="T3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" h="11">
                  <a:moveTo>
                    <a:pt x="0" y="5"/>
                  </a:moveTo>
                  <a:lnTo>
                    <a:pt x="3" y="5"/>
                  </a:lnTo>
                  <a:lnTo>
                    <a:pt x="6" y="8"/>
                  </a:lnTo>
                  <a:lnTo>
                    <a:pt x="10" y="10"/>
                  </a:lnTo>
                  <a:lnTo>
                    <a:pt x="13" y="11"/>
                  </a:lnTo>
                  <a:lnTo>
                    <a:pt x="16" y="11"/>
                  </a:lnTo>
                  <a:lnTo>
                    <a:pt x="17" y="10"/>
                  </a:lnTo>
                  <a:lnTo>
                    <a:pt x="17" y="8"/>
                  </a:lnTo>
                  <a:lnTo>
                    <a:pt x="16" y="7"/>
                  </a:lnTo>
                  <a:lnTo>
                    <a:pt x="13" y="7"/>
                  </a:lnTo>
                  <a:lnTo>
                    <a:pt x="12" y="6"/>
                  </a:lnTo>
                  <a:lnTo>
                    <a:pt x="11" y="5"/>
                  </a:lnTo>
                  <a:lnTo>
                    <a:pt x="10" y="4"/>
                  </a:lnTo>
                  <a:lnTo>
                    <a:pt x="7" y="2"/>
                  </a:lnTo>
                  <a:lnTo>
                    <a:pt x="5" y="1"/>
                  </a:lnTo>
                  <a:lnTo>
                    <a:pt x="3" y="1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58" name="Freeform 2537">
              <a:extLst>
                <a:ext uri="{FF2B5EF4-FFF2-40B4-BE49-F238E27FC236}">
                  <a16:creationId xmlns:a16="http://schemas.microsoft.com/office/drawing/2014/main" id="{CBE00D20-5DE9-1CDE-5546-DC14E89FAC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8438" y="2084388"/>
              <a:ext cx="23813" cy="12700"/>
            </a:xfrm>
            <a:custGeom>
              <a:avLst/>
              <a:gdLst>
                <a:gd name="T0" fmla="*/ 14 w 15"/>
                <a:gd name="T1" fmla="*/ 6 h 8"/>
                <a:gd name="T2" fmla="*/ 11 w 15"/>
                <a:gd name="T3" fmla="*/ 6 h 8"/>
                <a:gd name="T4" fmla="*/ 9 w 15"/>
                <a:gd name="T5" fmla="*/ 6 h 8"/>
                <a:gd name="T6" fmla="*/ 4 w 15"/>
                <a:gd name="T7" fmla="*/ 8 h 8"/>
                <a:gd name="T8" fmla="*/ 0 w 15"/>
                <a:gd name="T9" fmla="*/ 8 h 8"/>
                <a:gd name="T10" fmla="*/ 0 w 15"/>
                <a:gd name="T11" fmla="*/ 5 h 8"/>
                <a:gd name="T12" fmla="*/ 0 w 15"/>
                <a:gd name="T13" fmla="*/ 4 h 8"/>
                <a:gd name="T14" fmla="*/ 3 w 15"/>
                <a:gd name="T15" fmla="*/ 2 h 8"/>
                <a:gd name="T16" fmla="*/ 6 w 15"/>
                <a:gd name="T17" fmla="*/ 0 h 8"/>
                <a:gd name="T18" fmla="*/ 10 w 15"/>
                <a:gd name="T19" fmla="*/ 0 h 8"/>
                <a:gd name="T20" fmla="*/ 12 w 15"/>
                <a:gd name="T21" fmla="*/ 2 h 8"/>
                <a:gd name="T22" fmla="*/ 15 w 15"/>
                <a:gd name="T23" fmla="*/ 3 h 8"/>
                <a:gd name="T24" fmla="*/ 15 w 15"/>
                <a:gd name="T25" fmla="*/ 5 h 8"/>
                <a:gd name="T26" fmla="*/ 14 w 15"/>
                <a:gd name="T27" fmla="*/ 6 h 8"/>
                <a:gd name="T28" fmla="*/ 14 w 15"/>
                <a:gd name="T2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8">
                  <a:moveTo>
                    <a:pt x="14" y="6"/>
                  </a:moveTo>
                  <a:lnTo>
                    <a:pt x="11" y="6"/>
                  </a:lnTo>
                  <a:lnTo>
                    <a:pt x="9" y="6"/>
                  </a:lnTo>
                  <a:lnTo>
                    <a:pt x="4" y="8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4"/>
                  </a:lnTo>
                  <a:lnTo>
                    <a:pt x="3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5" y="3"/>
                  </a:lnTo>
                  <a:lnTo>
                    <a:pt x="15" y="5"/>
                  </a:lnTo>
                  <a:lnTo>
                    <a:pt x="14" y="6"/>
                  </a:lnTo>
                  <a:lnTo>
                    <a:pt x="14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59" name="Freeform 2538">
              <a:extLst>
                <a:ext uri="{FF2B5EF4-FFF2-40B4-BE49-F238E27FC236}">
                  <a16:creationId xmlns:a16="http://schemas.microsoft.com/office/drawing/2014/main" id="{DE1B7160-0161-1B25-2166-79A0D5E7DA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4063" y="2078038"/>
              <a:ext cx="6350" cy="6350"/>
            </a:xfrm>
            <a:custGeom>
              <a:avLst/>
              <a:gdLst>
                <a:gd name="T0" fmla="*/ 1 w 4"/>
                <a:gd name="T1" fmla="*/ 4 h 4"/>
                <a:gd name="T2" fmla="*/ 4 w 4"/>
                <a:gd name="T3" fmla="*/ 2 h 4"/>
                <a:gd name="T4" fmla="*/ 3 w 4"/>
                <a:gd name="T5" fmla="*/ 0 h 4"/>
                <a:gd name="T6" fmla="*/ 1 w 4"/>
                <a:gd name="T7" fmla="*/ 1 h 4"/>
                <a:gd name="T8" fmla="*/ 0 w 4"/>
                <a:gd name="T9" fmla="*/ 2 h 4"/>
                <a:gd name="T10" fmla="*/ 1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lnTo>
                    <a:pt x="4" y="2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1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60" name="Line 2539">
              <a:extLst>
                <a:ext uri="{FF2B5EF4-FFF2-40B4-BE49-F238E27FC236}">
                  <a16:creationId xmlns:a16="http://schemas.microsoft.com/office/drawing/2014/main" id="{677FF7E3-65A7-0907-CBE5-2F28F4D70A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8338" y="2219325"/>
              <a:ext cx="3175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61" name="Freeform 2540">
              <a:extLst>
                <a:ext uri="{FF2B5EF4-FFF2-40B4-BE49-F238E27FC236}">
                  <a16:creationId xmlns:a16="http://schemas.microsoft.com/office/drawing/2014/main" id="{272A22EE-AB35-AE8F-14CE-431016FAC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3138" y="2033588"/>
              <a:ext cx="17463" cy="30163"/>
            </a:xfrm>
            <a:custGeom>
              <a:avLst/>
              <a:gdLst>
                <a:gd name="T0" fmla="*/ 3 w 11"/>
                <a:gd name="T1" fmla="*/ 19 h 19"/>
                <a:gd name="T2" fmla="*/ 11 w 11"/>
                <a:gd name="T3" fmla="*/ 1 h 19"/>
                <a:gd name="T4" fmla="*/ 10 w 11"/>
                <a:gd name="T5" fmla="*/ 0 h 19"/>
                <a:gd name="T6" fmla="*/ 8 w 11"/>
                <a:gd name="T7" fmla="*/ 0 h 19"/>
                <a:gd name="T8" fmla="*/ 4 w 11"/>
                <a:gd name="T9" fmla="*/ 10 h 19"/>
                <a:gd name="T10" fmla="*/ 0 w 11"/>
                <a:gd name="T11" fmla="*/ 18 h 19"/>
                <a:gd name="T12" fmla="*/ 3 w 11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9">
                  <a:moveTo>
                    <a:pt x="3" y="19"/>
                  </a:moveTo>
                  <a:lnTo>
                    <a:pt x="11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3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62" name="Freeform 2541">
              <a:extLst>
                <a:ext uri="{FF2B5EF4-FFF2-40B4-BE49-F238E27FC236}">
                  <a16:creationId xmlns:a16="http://schemas.microsoft.com/office/drawing/2014/main" id="{B5571007-178F-98F7-F35A-C5CC58F63A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2351" y="1846263"/>
              <a:ext cx="123825" cy="288925"/>
            </a:xfrm>
            <a:custGeom>
              <a:avLst/>
              <a:gdLst>
                <a:gd name="T0" fmla="*/ 60 w 78"/>
                <a:gd name="T1" fmla="*/ 1 h 182"/>
                <a:gd name="T2" fmla="*/ 69 w 78"/>
                <a:gd name="T3" fmla="*/ 5 h 182"/>
                <a:gd name="T4" fmla="*/ 74 w 78"/>
                <a:gd name="T5" fmla="*/ 10 h 182"/>
                <a:gd name="T6" fmla="*/ 77 w 78"/>
                <a:gd name="T7" fmla="*/ 15 h 182"/>
                <a:gd name="T8" fmla="*/ 77 w 78"/>
                <a:gd name="T9" fmla="*/ 18 h 182"/>
                <a:gd name="T10" fmla="*/ 76 w 78"/>
                <a:gd name="T11" fmla="*/ 21 h 182"/>
                <a:gd name="T12" fmla="*/ 72 w 78"/>
                <a:gd name="T13" fmla="*/ 23 h 182"/>
                <a:gd name="T14" fmla="*/ 69 w 78"/>
                <a:gd name="T15" fmla="*/ 28 h 182"/>
                <a:gd name="T16" fmla="*/ 57 w 78"/>
                <a:gd name="T17" fmla="*/ 33 h 182"/>
                <a:gd name="T18" fmla="*/ 49 w 78"/>
                <a:gd name="T19" fmla="*/ 34 h 182"/>
                <a:gd name="T20" fmla="*/ 41 w 78"/>
                <a:gd name="T21" fmla="*/ 35 h 182"/>
                <a:gd name="T22" fmla="*/ 33 w 78"/>
                <a:gd name="T23" fmla="*/ 35 h 182"/>
                <a:gd name="T24" fmla="*/ 23 w 78"/>
                <a:gd name="T25" fmla="*/ 34 h 182"/>
                <a:gd name="T26" fmla="*/ 19 w 78"/>
                <a:gd name="T27" fmla="*/ 31 h 182"/>
                <a:gd name="T28" fmla="*/ 15 w 78"/>
                <a:gd name="T29" fmla="*/ 31 h 182"/>
                <a:gd name="T30" fmla="*/ 9 w 78"/>
                <a:gd name="T31" fmla="*/ 37 h 182"/>
                <a:gd name="T32" fmla="*/ 5 w 78"/>
                <a:gd name="T33" fmla="*/ 52 h 182"/>
                <a:gd name="T34" fmla="*/ 4 w 78"/>
                <a:gd name="T35" fmla="*/ 61 h 182"/>
                <a:gd name="T36" fmla="*/ 0 w 78"/>
                <a:gd name="T37" fmla="*/ 72 h 182"/>
                <a:gd name="T38" fmla="*/ 0 w 78"/>
                <a:gd name="T39" fmla="*/ 80 h 182"/>
                <a:gd name="T40" fmla="*/ 4 w 78"/>
                <a:gd name="T41" fmla="*/ 86 h 182"/>
                <a:gd name="T42" fmla="*/ 9 w 78"/>
                <a:gd name="T43" fmla="*/ 95 h 182"/>
                <a:gd name="T44" fmla="*/ 12 w 78"/>
                <a:gd name="T45" fmla="*/ 102 h 182"/>
                <a:gd name="T46" fmla="*/ 13 w 78"/>
                <a:gd name="T47" fmla="*/ 108 h 182"/>
                <a:gd name="T48" fmla="*/ 17 w 78"/>
                <a:gd name="T49" fmla="*/ 114 h 182"/>
                <a:gd name="T50" fmla="*/ 21 w 78"/>
                <a:gd name="T51" fmla="*/ 118 h 182"/>
                <a:gd name="T52" fmla="*/ 24 w 78"/>
                <a:gd name="T53" fmla="*/ 123 h 182"/>
                <a:gd name="T54" fmla="*/ 24 w 78"/>
                <a:gd name="T55" fmla="*/ 131 h 182"/>
                <a:gd name="T56" fmla="*/ 24 w 78"/>
                <a:gd name="T57" fmla="*/ 135 h 182"/>
                <a:gd name="T58" fmla="*/ 22 w 78"/>
                <a:gd name="T59" fmla="*/ 138 h 182"/>
                <a:gd name="T60" fmla="*/ 24 w 78"/>
                <a:gd name="T61" fmla="*/ 142 h 182"/>
                <a:gd name="T62" fmla="*/ 27 w 78"/>
                <a:gd name="T63" fmla="*/ 144 h 182"/>
                <a:gd name="T64" fmla="*/ 35 w 78"/>
                <a:gd name="T65" fmla="*/ 142 h 182"/>
                <a:gd name="T66" fmla="*/ 40 w 78"/>
                <a:gd name="T67" fmla="*/ 141 h 182"/>
                <a:gd name="T68" fmla="*/ 45 w 78"/>
                <a:gd name="T69" fmla="*/ 144 h 182"/>
                <a:gd name="T70" fmla="*/ 46 w 78"/>
                <a:gd name="T71" fmla="*/ 147 h 182"/>
                <a:gd name="T72" fmla="*/ 47 w 78"/>
                <a:gd name="T73" fmla="*/ 152 h 182"/>
                <a:gd name="T74" fmla="*/ 46 w 78"/>
                <a:gd name="T75" fmla="*/ 153 h 182"/>
                <a:gd name="T76" fmla="*/ 42 w 78"/>
                <a:gd name="T77" fmla="*/ 158 h 182"/>
                <a:gd name="T78" fmla="*/ 42 w 78"/>
                <a:gd name="T79" fmla="*/ 162 h 182"/>
                <a:gd name="T80" fmla="*/ 46 w 78"/>
                <a:gd name="T81" fmla="*/ 166 h 182"/>
                <a:gd name="T82" fmla="*/ 49 w 78"/>
                <a:gd name="T83" fmla="*/ 168 h 182"/>
                <a:gd name="T84" fmla="*/ 49 w 78"/>
                <a:gd name="T85" fmla="*/ 171 h 182"/>
                <a:gd name="T86" fmla="*/ 51 w 78"/>
                <a:gd name="T87" fmla="*/ 182 h 182"/>
                <a:gd name="T88" fmla="*/ 48 w 78"/>
                <a:gd name="T89" fmla="*/ 182 h 182"/>
                <a:gd name="T90" fmla="*/ 45 w 78"/>
                <a:gd name="T91" fmla="*/ 179 h 182"/>
                <a:gd name="T92" fmla="*/ 41 w 78"/>
                <a:gd name="T93" fmla="*/ 177 h 182"/>
                <a:gd name="T94" fmla="*/ 33 w 78"/>
                <a:gd name="T95" fmla="*/ 172 h 182"/>
                <a:gd name="T96" fmla="*/ 24 w 78"/>
                <a:gd name="T97" fmla="*/ 168 h 182"/>
                <a:gd name="T98" fmla="*/ 21 w 78"/>
                <a:gd name="T99" fmla="*/ 16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8" h="182">
                  <a:moveTo>
                    <a:pt x="57" y="0"/>
                  </a:moveTo>
                  <a:lnTo>
                    <a:pt x="60" y="1"/>
                  </a:lnTo>
                  <a:lnTo>
                    <a:pt x="65" y="4"/>
                  </a:lnTo>
                  <a:lnTo>
                    <a:pt x="69" y="5"/>
                  </a:lnTo>
                  <a:lnTo>
                    <a:pt x="71" y="6"/>
                  </a:lnTo>
                  <a:lnTo>
                    <a:pt x="74" y="10"/>
                  </a:lnTo>
                  <a:lnTo>
                    <a:pt x="76" y="12"/>
                  </a:lnTo>
                  <a:lnTo>
                    <a:pt x="77" y="15"/>
                  </a:lnTo>
                  <a:lnTo>
                    <a:pt x="78" y="17"/>
                  </a:lnTo>
                  <a:lnTo>
                    <a:pt x="77" y="18"/>
                  </a:lnTo>
                  <a:lnTo>
                    <a:pt x="77" y="19"/>
                  </a:lnTo>
                  <a:lnTo>
                    <a:pt x="76" y="21"/>
                  </a:lnTo>
                  <a:lnTo>
                    <a:pt x="74" y="22"/>
                  </a:lnTo>
                  <a:lnTo>
                    <a:pt x="72" y="23"/>
                  </a:lnTo>
                  <a:lnTo>
                    <a:pt x="70" y="27"/>
                  </a:lnTo>
                  <a:lnTo>
                    <a:pt x="69" y="28"/>
                  </a:lnTo>
                  <a:lnTo>
                    <a:pt x="68" y="29"/>
                  </a:lnTo>
                  <a:lnTo>
                    <a:pt x="57" y="33"/>
                  </a:lnTo>
                  <a:lnTo>
                    <a:pt x="54" y="34"/>
                  </a:lnTo>
                  <a:lnTo>
                    <a:pt x="49" y="34"/>
                  </a:lnTo>
                  <a:lnTo>
                    <a:pt x="49" y="34"/>
                  </a:lnTo>
                  <a:lnTo>
                    <a:pt x="41" y="35"/>
                  </a:lnTo>
                  <a:lnTo>
                    <a:pt x="37" y="35"/>
                  </a:lnTo>
                  <a:lnTo>
                    <a:pt x="33" y="35"/>
                  </a:lnTo>
                  <a:lnTo>
                    <a:pt x="27" y="35"/>
                  </a:lnTo>
                  <a:lnTo>
                    <a:pt x="23" y="34"/>
                  </a:lnTo>
                  <a:lnTo>
                    <a:pt x="21" y="33"/>
                  </a:lnTo>
                  <a:lnTo>
                    <a:pt x="19" y="31"/>
                  </a:lnTo>
                  <a:lnTo>
                    <a:pt x="17" y="31"/>
                  </a:lnTo>
                  <a:lnTo>
                    <a:pt x="15" y="31"/>
                  </a:lnTo>
                  <a:lnTo>
                    <a:pt x="13" y="33"/>
                  </a:lnTo>
                  <a:lnTo>
                    <a:pt x="9" y="37"/>
                  </a:lnTo>
                  <a:lnTo>
                    <a:pt x="7" y="41"/>
                  </a:lnTo>
                  <a:lnTo>
                    <a:pt x="5" y="52"/>
                  </a:lnTo>
                  <a:lnTo>
                    <a:pt x="4" y="58"/>
                  </a:lnTo>
                  <a:lnTo>
                    <a:pt x="4" y="61"/>
                  </a:lnTo>
                  <a:lnTo>
                    <a:pt x="1" y="70"/>
                  </a:lnTo>
                  <a:lnTo>
                    <a:pt x="0" y="72"/>
                  </a:lnTo>
                  <a:lnTo>
                    <a:pt x="0" y="76"/>
                  </a:lnTo>
                  <a:lnTo>
                    <a:pt x="0" y="80"/>
                  </a:lnTo>
                  <a:lnTo>
                    <a:pt x="1" y="81"/>
                  </a:lnTo>
                  <a:lnTo>
                    <a:pt x="4" y="86"/>
                  </a:lnTo>
                  <a:lnTo>
                    <a:pt x="6" y="90"/>
                  </a:lnTo>
                  <a:lnTo>
                    <a:pt x="9" y="95"/>
                  </a:lnTo>
                  <a:lnTo>
                    <a:pt x="11" y="101"/>
                  </a:lnTo>
                  <a:lnTo>
                    <a:pt x="12" y="102"/>
                  </a:lnTo>
                  <a:lnTo>
                    <a:pt x="12" y="105"/>
                  </a:lnTo>
                  <a:lnTo>
                    <a:pt x="13" y="108"/>
                  </a:lnTo>
                  <a:lnTo>
                    <a:pt x="16" y="112"/>
                  </a:lnTo>
                  <a:lnTo>
                    <a:pt x="17" y="114"/>
                  </a:lnTo>
                  <a:lnTo>
                    <a:pt x="18" y="117"/>
                  </a:lnTo>
                  <a:lnTo>
                    <a:pt x="21" y="118"/>
                  </a:lnTo>
                  <a:lnTo>
                    <a:pt x="22" y="120"/>
                  </a:lnTo>
                  <a:lnTo>
                    <a:pt x="24" y="123"/>
                  </a:lnTo>
                  <a:lnTo>
                    <a:pt x="24" y="124"/>
                  </a:lnTo>
                  <a:lnTo>
                    <a:pt x="24" y="131"/>
                  </a:lnTo>
                  <a:lnTo>
                    <a:pt x="24" y="134"/>
                  </a:lnTo>
                  <a:lnTo>
                    <a:pt x="24" y="135"/>
                  </a:lnTo>
                  <a:lnTo>
                    <a:pt x="23" y="137"/>
                  </a:lnTo>
                  <a:lnTo>
                    <a:pt x="22" y="138"/>
                  </a:lnTo>
                  <a:lnTo>
                    <a:pt x="23" y="141"/>
                  </a:lnTo>
                  <a:lnTo>
                    <a:pt x="24" y="142"/>
                  </a:lnTo>
                  <a:lnTo>
                    <a:pt x="25" y="143"/>
                  </a:lnTo>
                  <a:lnTo>
                    <a:pt x="27" y="144"/>
                  </a:lnTo>
                  <a:lnTo>
                    <a:pt x="29" y="143"/>
                  </a:lnTo>
                  <a:lnTo>
                    <a:pt x="35" y="142"/>
                  </a:lnTo>
                  <a:lnTo>
                    <a:pt x="37" y="141"/>
                  </a:lnTo>
                  <a:lnTo>
                    <a:pt x="40" y="141"/>
                  </a:lnTo>
                  <a:lnTo>
                    <a:pt x="43" y="142"/>
                  </a:lnTo>
                  <a:lnTo>
                    <a:pt x="45" y="144"/>
                  </a:lnTo>
                  <a:lnTo>
                    <a:pt x="46" y="146"/>
                  </a:lnTo>
                  <a:lnTo>
                    <a:pt x="46" y="147"/>
                  </a:lnTo>
                  <a:lnTo>
                    <a:pt x="47" y="149"/>
                  </a:lnTo>
                  <a:lnTo>
                    <a:pt x="47" y="152"/>
                  </a:lnTo>
                  <a:lnTo>
                    <a:pt x="47" y="153"/>
                  </a:lnTo>
                  <a:lnTo>
                    <a:pt x="46" y="153"/>
                  </a:lnTo>
                  <a:lnTo>
                    <a:pt x="43" y="155"/>
                  </a:lnTo>
                  <a:lnTo>
                    <a:pt x="42" y="158"/>
                  </a:lnTo>
                  <a:lnTo>
                    <a:pt x="42" y="161"/>
                  </a:lnTo>
                  <a:lnTo>
                    <a:pt x="42" y="162"/>
                  </a:lnTo>
                  <a:lnTo>
                    <a:pt x="45" y="165"/>
                  </a:lnTo>
                  <a:lnTo>
                    <a:pt x="46" y="166"/>
                  </a:lnTo>
                  <a:lnTo>
                    <a:pt x="47" y="166"/>
                  </a:lnTo>
                  <a:lnTo>
                    <a:pt x="49" y="168"/>
                  </a:lnTo>
                  <a:lnTo>
                    <a:pt x="49" y="170"/>
                  </a:lnTo>
                  <a:lnTo>
                    <a:pt x="49" y="171"/>
                  </a:lnTo>
                  <a:lnTo>
                    <a:pt x="49" y="177"/>
                  </a:lnTo>
                  <a:lnTo>
                    <a:pt x="51" y="182"/>
                  </a:lnTo>
                  <a:lnTo>
                    <a:pt x="49" y="182"/>
                  </a:lnTo>
                  <a:lnTo>
                    <a:pt x="48" y="182"/>
                  </a:lnTo>
                  <a:lnTo>
                    <a:pt x="46" y="180"/>
                  </a:lnTo>
                  <a:lnTo>
                    <a:pt x="45" y="179"/>
                  </a:lnTo>
                  <a:lnTo>
                    <a:pt x="43" y="178"/>
                  </a:lnTo>
                  <a:lnTo>
                    <a:pt x="41" y="177"/>
                  </a:lnTo>
                  <a:lnTo>
                    <a:pt x="39" y="176"/>
                  </a:lnTo>
                  <a:lnTo>
                    <a:pt x="33" y="172"/>
                  </a:lnTo>
                  <a:lnTo>
                    <a:pt x="31" y="172"/>
                  </a:lnTo>
                  <a:lnTo>
                    <a:pt x="24" y="168"/>
                  </a:lnTo>
                  <a:lnTo>
                    <a:pt x="22" y="167"/>
                  </a:lnTo>
                  <a:lnTo>
                    <a:pt x="21" y="167"/>
                  </a:lnTo>
                  <a:lnTo>
                    <a:pt x="21" y="16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63" name="Freeform 2542">
              <a:extLst>
                <a:ext uri="{FF2B5EF4-FFF2-40B4-BE49-F238E27FC236}">
                  <a16:creationId xmlns:a16="http://schemas.microsoft.com/office/drawing/2014/main" id="{B9645082-A656-E133-0B0F-6DBBCE28B2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113" y="2051050"/>
              <a:ext cx="12700" cy="14288"/>
            </a:xfrm>
            <a:custGeom>
              <a:avLst/>
              <a:gdLst>
                <a:gd name="T0" fmla="*/ 6 w 8"/>
                <a:gd name="T1" fmla="*/ 9 h 9"/>
                <a:gd name="T2" fmla="*/ 8 w 8"/>
                <a:gd name="T3" fmla="*/ 9 h 9"/>
                <a:gd name="T4" fmla="*/ 8 w 8"/>
                <a:gd name="T5" fmla="*/ 8 h 9"/>
                <a:gd name="T6" fmla="*/ 8 w 8"/>
                <a:gd name="T7" fmla="*/ 7 h 9"/>
                <a:gd name="T8" fmla="*/ 8 w 8"/>
                <a:gd name="T9" fmla="*/ 3 h 9"/>
                <a:gd name="T10" fmla="*/ 4 w 8"/>
                <a:gd name="T11" fmla="*/ 0 h 9"/>
                <a:gd name="T12" fmla="*/ 3 w 8"/>
                <a:gd name="T13" fmla="*/ 1 h 9"/>
                <a:gd name="T14" fmla="*/ 0 w 8"/>
                <a:gd name="T15" fmla="*/ 2 h 9"/>
                <a:gd name="T16" fmla="*/ 0 w 8"/>
                <a:gd name="T17" fmla="*/ 3 h 9"/>
                <a:gd name="T18" fmla="*/ 2 w 8"/>
                <a:gd name="T19" fmla="*/ 3 h 9"/>
                <a:gd name="T20" fmla="*/ 3 w 8"/>
                <a:gd name="T21" fmla="*/ 3 h 9"/>
                <a:gd name="T22" fmla="*/ 4 w 8"/>
                <a:gd name="T23" fmla="*/ 5 h 9"/>
                <a:gd name="T24" fmla="*/ 5 w 8"/>
                <a:gd name="T25" fmla="*/ 5 h 9"/>
                <a:gd name="T26" fmla="*/ 6 w 8"/>
                <a:gd name="T27" fmla="*/ 7 h 9"/>
                <a:gd name="T28" fmla="*/ 6 w 8"/>
                <a:gd name="T29" fmla="*/ 9 h 9"/>
                <a:gd name="T30" fmla="*/ 6 w 8"/>
                <a:gd name="T3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" h="9">
                  <a:moveTo>
                    <a:pt x="6" y="9"/>
                  </a:moveTo>
                  <a:lnTo>
                    <a:pt x="8" y="9"/>
                  </a:lnTo>
                  <a:lnTo>
                    <a:pt x="8" y="8"/>
                  </a:lnTo>
                  <a:lnTo>
                    <a:pt x="8" y="7"/>
                  </a:lnTo>
                  <a:lnTo>
                    <a:pt x="8" y="3"/>
                  </a:lnTo>
                  <a:lnTo>
                    <a:pt x="4" y="0"/>
                  </a:lnTo>
                  <a:lnTo>
                    <a:pt x="3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7"/>
                  </a:lnTo>
                  <a:lnTo>
                    <a:pt x="6" y="9"/>
                  </a:lnTo>
                  <a:lnTo>
                    <a:pt x="6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64" name="Freeform 2543">
              <a:extLst>
                <a:ext uri="{FF2B5EF4-FFF2-40B4-BE49-F238E27FC236}">
                  <a16:creationId xmlns:a16="http://schemas.microsoft.com/office/drawing/2014/main" id="{693E3178-A495-544B-E67E-CC4B0296F1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063" y="2032000"/>
              <a:ext cx="3175" cy="1588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1 h 1"/>
                <a:gd name="T4" fmla="*/ 2 w 2"/>
                <a:gd name="T5" fmla="*/ 0 h 1"/>
                <a:gd name="T6" fmla="*/ 1 w 2"/>
                <a:gd name="T7" fmla="*/ 0 h 1"/>
                <a:gd name="T8" fmla="*/ 0 w 2"/>
                <a:gd name="T9" fmla="*/ 0 h 1"/>
                <a:gd name="T10" fmla="*/ 0 w 2"/>
                <a:gd name="T11" fmla="*/ 1 h 1"/>
                <a:gd name="T12" fmla="*/ 0 w 2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65" name="Freeform 2544">
              <a:extLst>
                <a:ext uri="{FF2B5EF4-FFF2-40B4-BE49-F238E27FC236}">
                  <a16:creationId xmlns:a16="http://schemas.microsoft.com/office/drawing/2014/main" id="{21677682-55C7-9947-56C6-EECB795DA4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5838" y="2006600"/>
              <a:ext cx="11113" cy="15875"/>
            </a:xfrm>
            <a:custGeom>
              <a:avLst/>
              <a:gdLst>
                <a:gd name="T0" fmla="*/ 6 w 7"/>
                <a:gd name="T1" fmla="*/ 10 h 10"/>
                <a:gd name="T2" fmla="*/ 6 w 7"/>
                <a:gd name="T3" fmla="*/ 9 h 10"/>
                <a:gd name="T4" fmla="*/ 6 w 7"/>
                <a:gd name="T5" fmla="*/ 7 h 10"/>
                <a:gd name="T6" fmla="*/ 7 w 7"/>
                <a:gd name="T7" fmla="*/ 7 h 10"/>
                <a:gd name="T8" fmla="*/ 7 w 7"/>
                <a:gd name="T9" fmla="*/ 7 h 10"/>
                <a:gd name="T10" fmla="*/ 6 w 7"/>
                <a:gd name="T11" fmla="*/ 6 h 10"/>
                <a:gd name="T12" fmla="*/ 6 w 7"/>
                <a:gd name="T13" fmla="*/ 4 h 10"/>
                <a:gd name="T14" fmla="*/ 5 w 7"/>
                <a:gd name="T15" fmla="*/ 3 h 10"/>
                <a:gd name="T16" fmla="*/ 3 w 7"/>
                <a:gd name="T17" fmla="*/ 1 h 10"/>
                <a:gd name="T18" fmla="*/ 2 w 7"/>
                <a:gd name="T19" fmla="*/ 1 h 10"/>
                <a:gd name="T20" fmla="*/ 2 w 7"/>
                <a:gd name="T21" fmla="*/ 0 h 10"/>
                <a:gd name="T22" fmla="*/ 1 w 7"/>
                <a:gd name="T23" fmla="*/ 1 h 10"/>
                <a:gd name="T24" fmla="*/ 0 w 7"/>
                <a:gd name="T25" fmla="*/ 3 h 10"/>
                <a:gd name="T26" fmla="*/ 1 w 7"/>
                <a:gd name="T27" fmla="*/ 4 h 10"/>
                <a:gd name="T28" fmla="*/ 2 w 7"/>
                <a:gd name="T29" fmla="*/ 4 h 10"/>
                <a:gd name="T30" fmla="*/ 2 w 7"/>
                <a:gd name="T31" fmla="*/ 5 h 10"/>
                <a:gd name="T32" fmla="*/ 2 w 7"/>
                <a:gd name="T33" fmla="*/ 7 h 10"/>
                <a:gd name="T34" fmla="*/ 3 w 7"/>
                <a:gd name="T35" fmla="*/ 9 h 10"/>
                <a:gd name="T36" fmla="*/ 5 w 7"/>
                <a:gd name="T37" fmla="*/ 9 h 10"/>
                <a:gd name="T38" fmla="*/ 5 w 7"/>
                <a:gd name="T39" fmla="*/ 10 h 10"/>
                <a:gd name="T40" fmla="*/ 6 w 7"/>
                <a:gd name="T4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" h="10">
                  <a:moveTo>
                    <a:pt x="6" y="10"/>
                  </a:moveTo>
                  <a:lnTo>
                    <a:pt x="6" y="9"/>
                  </a:lnTo>
                  <a:lnTo>
                    <a:pt x="6" y="7"/>
                  </a:lnTo>
                  <a:lnTo>
                    <a:pt x="7" y="7"/>
                  </a:lnTo>
                  <a:lnTo>
                    <a:pt x="7" y="7"/>
                  </a:lnTo>
                  <a:lnTo>
                    <a:pt x="6" y="6"/>
                  </a:lnTo>
                  <a:lnTo>
                    <a:pt x="6" y="4"/>
                  </a:lnTo>
                  <a:lnTo>
                    <a:pt x="5" y="3"/>
                  </a:lnTo>
                  <a:lnTo>
                    <a:pt x="3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2" y="5"/>
                  </a:lnTo>
                  <a:lnTo>
                    <a:pt x="2" y="7"/>
                  </a:lnTo>
                  <a:lnTo>
                    <a:pt x="3" y="9"/>
                  </a:lnTo>
                  <a:lnTo>
                    <a:pt x="5" y="9"/>
                  </a:lnTo>
                  <a:lnTo>
                    <a:pt x="5" y="10"/>
                  </a:lnTo>
                  <a:lnTo>
                    <a:pt x="6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66" name="Freeform 2545">
              <a:extLst>
                <a:ext uri="{FF2B5EF4-FFF2-40B4-BE49-F238E27FC236}">
                  <a16:creationId xmlns:a16="http://schemas.microsoft.com/office/drawing/2014/main" id="{0A0C1165-17B1-D36D-CFED-DFAD480E2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876" y="2027238"/>
              <a:ext cx="4763" cy="4763"/>
            </a:xfrm>
            <a:custGeom>
              <a:avLst/>
              <a:gdLst>
                <a:gd name="T0" fmla="*/ 3 w 3"/>
                <a:gd name="T1" fmla="*/ 3 h 3"/>
                <a:gd name="T2" fmla="*/ 1 w 3"/>
                <a:gd name="T3" fmla="*/ 2 h 3"/>
                <a:gd name="T4" fmla="*/ 1 w 3"/>
                <a:gd name="T5" fmla="*/ 0 h 3"/>
                <a:gd name="T6" fmla="*/ 0 w 3"/>
                <a:gd name="T7" fmla="*/ 0 h 3"/>
                <a:gd name="T8" fmla="*/ 0 w 3"/>
                <a:gd name="T9" fmla="*/ 2 h 3"/>
                <a:gd name="T10" fmla="*/ 0 w 3"/>
                <a:gd name="T11" fmla="*/ 3 h 3"/>
                <a:gd name="T12" fmla="*/ 1 w 3"/>
                <a:gd name="T13" fmla="*/ 3 h 3"/>
                <a:gd name="T14" fmla="*/ 3 w 3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1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67" name="Freeform 2546">
              <a:extLst>
                <a:ext uri="{FF2B5EF4-FFF2-40B4-BE49-F238E27FC236}">
                  <a16:creationId xmlns:a16="http://schemas.microsoft.com/office/drawing/2014/main" id="{6C54503E-51B2-8247-79B1-78B011CBD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2163" y="2039938"/>
              <a:ext cx="4763" cy="4763"/>
            </a:xfrm>
            <a:custGeom>
              <a:avLst/>
              <a:gdLst>
                <a:gd name="T0" fmla="*/ 3 w 3"/>
                <a:gd name="T1" fmla="*/ 3 h 3"/>
                <a:gd name="T2" fmla="*/ 3 w 3"/>
                <a:gd name="T3" fmla="*/ 2 h 3"/>
                <a:gd name="T4" fmla="*/ 3 w 3"/>
                <a:gd name="T5" fmla="*/ 1 h 3"/>
                <a:gd name="T6" fmla="*/ 1 w 3"/>
                <a:gd name="T7" fmla="*/ 1 h 3"/>
                <a:gd name="T8" fmla="*/ 1 w 3"/>
                <a:gd name="T9" fmla="*/ 0 h 3"/>
                <a:gd name="T10" fmla="*/ 0 w 3"/>
                <a:gd name="T11" fmla="*/ 0 h 3"/>
                <a:gd name="T12" fmla="*/ 1 w 3"/>
                <a:gd name="T13" fmla="*/ 2 h 3"/>
                <a:gd name="T14" fmla="*/ 3 w 3"/>
                <a:gd name="T15" fmla="*/ 3 h 3"/>
                <a:gd name="T16" fmla="*/ 3 w 3"/>
                <a:gd name="T1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2"/>
                  </a:lnTo>
                  <a:lnTo>
                    <a:pt x="3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2"/>
                  </a:lnTo>
                  <a:lnTo>
                    <a:pt x="3" y="3"/>
                  </a:lnTo>
                  <a:lnTo>
                    <a:pt x="3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68" name="Freeform 2547">
              <a:extLst>
                <a:ext uri="{FF2B5EF4-FFF2-40B4-BE49-F238E27FC236}">
                  <a16:creationId xmlns:a16="http://schemas.microsoft.com/office/drawing/2014/main" id="{F5E95FBB-1BCC-6190-B8DA-C74B8513EA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5501" y="2032000"/>
              <a:ext cx="4763" cy="9525"/>
            </a:xfrm>
            <a:custGeom>
              <a:avLst/>
              <a:gdLst>
                <a:gd name="T0" fmla="*/ 1 w 3"/>
                <a:gd name="T1" fmla="*/ 6 h 6"/>
                <a:gd name="T2" fmla="*/ 2 w 3"/>
                <a:gd name="T3" fmla="*/ 6 h 6"/>
                <a:gd name="T4" fmla="*/ 3 w 3"/>
                <a:gd name="T5" fmla="*/ 5 h 6"/>
                <a:gd name="T6" fmla="*/ 3 w 3"/>
                <a:gd name="T7" fmla="*/ 3 h 6"/>
                <a:gd name="T8" fmla="*/ 2 w 3"/>
                <a:gd name="T9" fmla="*/ 2 h 6"/>
                <a:gd name="T10" fmla="*/ 2 w 3"/>
                <a:gd name="T11" fmla="*/ 1 h 6"/>
                <a:gd name="T12" fmla="*/ 2 w 3"/>
                <a:gd name="T13" fmla="*/ 0 h 6"/>
                <a:gd name="T14" fmla="*/ 1 w 3"/>
                <a:gd name="T15" fmla="*/ 0 h 6"/>
                <a:gd name="T16" fmla="*/ 0 w 3"/>
                <a:gd name="T17" fmla="*/ 0 h 6"/>
                <a:gd name="T18" fmla="*/ 0 w 3"/>
                <a:gd name="T19" fmla="*/ 1 h 6"/>
                <a:gd name="T20" fmla="*/ 1 w 3"/>
                <a:gd name="T21" fmla="*/ 5 h 6"/>
                <a:gd name="T22" fmla="*/ 1 w 3"/>
                <a:gd name="T23" fmla="*/ 6 h 6"/>
                <a:gd name="T24" fmla="*/ 1 w 3"/>
                <a:gd name="T2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" h="6">
                  <a:moveTo>
                    <a:pt x="1" y="6"/>
                  </a:moveTo>
                  <a:lnTo>
                    <a:pt x="2" y="6"/>
                  </a:lnTo>
                  <a:lnTo>
                    <a:pt x="3" y="5"/>
                  </a:lnTo>
                  <a:lnTo>
                    <a:pt x="3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5"/>
                  </a:lnTo>
                  <a:lnTo>
                    <a:pt x="1" y="6"/>
                  </a:lnTo>
                  <a:lnTo>
                    <a:pt x="1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69" name="Freeform 2548">
              <a:extLst>
                <a:ext uri="{FF2B5EF4-FFF2-40B4-BE49-F238E27FC236}">
                  <a16:creationId xmlns:a16="http://schemas.microsoft.com/office/drawing/2014/main" id="{3E864422-CEB7-1ED3-B3EE-4B5003755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0651" y="1362075"/>
              <a:ext cx="269875" cy="719138"/>
            </a:xfrm>
            <a:custGeom>
              <a:avLst/>
              <a:gdLst>
                <a:gd name="T0" fmla="*/ 101 w 170"/>
                <a:gd name="T1" fmla="*/ 7 h 453"/>
                <a:gd name="T2" fmla="*/ 111 w 170"/>
                <a:gd name="T3" fmla="*/ 8 h 453"/>
                <a:gd name="T4" fmla="*/ 122 w 170"/>
                <a:gd name="T5" fmla="*/ 6 h 453"/>
                <a:gd name="T6" fmla="*/ 150 w 170"/>
                <a:gd name="T7" fmla="*/ 6 h 453"/>
                <a:gd name="T8" fmla="*/ 156 w 170"/>
                <a:gd name="T9" fmla="*/ 10 h 453"/>
                <a:gd name="T10" fmla="*/ 165 w 170"/>
                <a:gd name="T11" fmla="*/ 8 h 453"/>
                <a:gd name="T12" fmla="*/ 170 w 170"/>
                <a:gd name="T13" fmla="*/ 13 h 453"/>
                <a:gd name="T14" fmla="*/ 165 w 170"/>
                <a:gd name="T15" fmla="*/ 19 h 453"/>
                <a:gd name="T16" fmla="*/ 155 w 170"/>
                <a:gd name="T17" fmla="*/ 19 h 453"/>
                <a:gd name="T18" fmla="*/ 141 w 170"/>
                <a:gd name="T19" fmla="*/ 17 h 453"/>
                <a:gd name="T20" fmla="*/ 136 w 170"/>
                <a:gd name="T21" fmla="*/ 26 h 453"/>
                <a:gd name="T22" fmla="*/ 128 w 170"/>
                <a:gd name="T23" fmla="*/ 23 h 453"/>
                <a:gd name="T24" fmla="*/ 118 w 170"/>
                <a:gd name="T25" fmla="*/ 23 h 453"/>
                <a:gd name="T26" fmla="*/ 106 w 170"/>
                <a:gd name="T27" fmla="*/ 31 h 453"/>
                <a:gd name="T28" fmla="*/ 94 w 170"/>
                <a:gd name="T29" fmla="*/ 26 h 453"/>
                <a:gd name="T30" fmla="*/ 88 w 170"/>
                <a:gd name="T31" fmla="*/ 25 h 453"/>
                <a:gd name="T32" fmla="*/ 89 w 170"/>
                <a:gd name="T33" fmla="*/ 29 h 453"/>
                <a:gd name="T34" fmla="*/ 94 w 170"/>
                <a:gd name="T35" fmla="*/ 32 h 453"/>
                <a:gd name="T36" fmla="*/ 90 w 170"/>
                <a:gd name="T37" fmla="*/ 37 h 453"/>
                <a:gd name="T38" fmla="*/ 78 w 170"/>
                <a:gd name="T39" fmla="*/ 32 h 453"/>
                <a:gd name="T40" fmla="*/ 69 w 170"/>
                <a:gd name="T41" fmla="*/ 41 h 453"/>
                <a:gd name="T42" fmla="*/ 52 w 170"/>
                <a:gd name="T43" fmla="*/ 72 h 453"/>
                <a:gd name="T44" fmla="*/ 42 w 170"/>
                <a:gd name="T45" fmla="*/ 95 h 453"/>
                <a:gd name="T46" fmla="*/ 35 w 170"/>
                <a:gd name="T47" fmla="*/ 102 h 453"/>
                <a:gd name="T48" fmla="*/ 33 w 170"/>
                <a:gd name="T49" fmla="*/ 112 h 453"/>
                <a:gd name="T50" fmla="*/ 41 w 170"/>
                <a:gd name="T51" fmla="*/ 120 h 453"/>
                <a:gd name="T52" fmla="*/ 40 w 170"/>
                <a:gd name="T53" fmla="*/ 131 h 453"/>
                <a:gd name="T54" fmla="*/ 49 w 170"/>
                <a:gd name="T55" fmla="*/ 149 h 453"/>
                <a:gd name="T56" fmla="*/ 43 w 170"/>
                <a:gd name="T57" fmla="*/ 159 h 453"/>
                <a:gd name="T58" fmla="*/ 30 w 170"/>
                <a:gd name="T59" fmla="*/ 166 h 453"/>
                <a:gd name="T60" fmla="*/ 24 w 170"/>
                <a:gd name="T61" fmla="*/ 181 h 453"/>
                <a:gd name="T62" fmla="*/ 21 w 170"/>
                <a:gd name="T63" fmla="*/ 210 h 453"/>
                <a:gd name="T64" fmla="*/ 22 w 170"/>
                <a:gd name="T65" fmla="*/ 238 h 453"/>
                <a:gd name="T66" fmla="*/ 17 w 170"/>
                <a:gd name="T67" fmla="*/ 257 h 453"/>
                <a:gd name="T68" fmla="*/ 15 w 170"/>
                <a:gd name="T69" fmla="*/ 268 h 453"/>
                <a:gd name="T70" fmla="*/ 19 w 170"/>
                <a:gd name="T71" fmla="*/ 282 h 453"/>
                <a:gd name="T72" fmla="*/ 18 w 170"/>
                <a:gd name="T73" fmla="*/ 297 h 453"/>
                <a:gd name="T74" fmla="*/ 13 w 170"/>
                <a:gd name="T75" fmla="*/ 305 h 453"/>
                <a:gd name="T76" fmla="*/ 13 w 170"/>
                <a:gd name="T77" fmla="*/ 315 h 453"/>
                <a:gd name="T78" fmla="*/ 22 w 170"/>
                <a:gd name="T79" fmla="*/ 330 h 453"/>
                <a:gd name="T80" fmla="*/ 28 w 170"/>
                <a:gd name="T81" fmla="*/ 339 h 453"/>
                <a:gd name="T82" fmla="*/ 18 w 170"/>
                <a:gd name="T83" fmla="*/ 344 h 453"/>
                <a:gd name="T84" fmla="*/ 9 w 170"/>
                <a:gd name="T85" fmla="*/ 350 h 453"/>
                <a:gd name="T86" fmla="*/ 0 w 170"/>
                <a:gd name="T87" fmla="*/ 348 h 453"/>
                <a:gd name="T88" fmla="*/ 3 w 170"/>
                <a:gd name="T89" fmla="*/ 357 h 453"/>
                <a:gd name="T90" fmla="*/ 16 w 170"/>
                <a:gd name="T91" fmla="*/ 379 h 453"/>
                <a:gd name="T92" fmla="*/ 19 w 170"/>
                <a:gd name="T93" fmla="*/ 392 h 453"/>
                <a:gd name="T94" fmla="*/ 27 w 170"/>
                <a:gd name="T95" fmla="*/ 415 h 453"/>
                <a:gd name="T96" fmla="*/ 31 w 170"/>
                <a:gd name="T97" fmla="*/ 418 h 453"/>
                <a:gd name="T98" fmla="*/ 43 w 170"/>
                <a:gd name="T99" fmla="*/ 413 h 453"/>
                <a:gd name="T100" fmla="*/ 60 w 170"/>
                <a:gd name="T101" fmla="*/ 407 h 453"/>
                <a:gd name="T102" fmla="*/ 74 w 170"/>
                <a:gd name="T103" fmla="*/ 413 h 453"/>
                <a:gd name="T104" fmla="*/ 86 w 170"/>
                <a:gd name="T105" fmla="*/ 417 h 453"/>
                <a:gd name="T106" fmla="*/ 87 w 170"/>
                <a:gd name="T107" fmla="*/ 431 h 453"/>
                <a:gd name="T108" fmla="*/ 81 w 170"/>
                <a:gd name="T109" fmla="*/ 439 h 453"/>
                <a:gd name="T110" fmla="*/ 75 w 170"/>
                <a:gd name="T111" fmla="*/ 440 h 453"/>
                <a:gd name="T112" fmla="*/ 75 w 170"/>
                <a:gd name="T113" fmla="*/ 445 h 453"/>
                <a:gd name="T114" fmla="*/ 88 w 170"/>
                <a:gd name="T115" fmla="*/ 448 h 453"/>
                <a:gd name="T116" fmla="*/ 93 w 170"/>
                <a:gd name="T117" fmla="*/ 452 h 453"/>
                <a:gd name="T118" fmla="*/ 105 w 170"/>
                <a:gd name="T119" fmla="*/ 447 h 453"/>
                <a:gd name="T120" fmla="*/ 122 w 170"/>
                <a:gd name="T121" fmla="*/ 442 h 453"/>
                <a:gd name="T122" fmla="*/ 138 w 170"/>
                <a:gd name="T123" fmla="*/ 435 h 453"/>
                <a:gd name="T124" fmla="*/ 158 w 170"/>
                <a:gd name="T125" fmla="*/ 427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0" h="453">
                  <a:moveTo>
                    <a:pt x="99" y="0"/>
                  </a:moveTo>
                  <a:lnTo>
                    <a:pt x="99" y="2"/>
                  </a:lnTo>
                  <a:lnTo>
                    <a:pt x="99" y="5"/>
                  </a:lnTo>
                  <a:lnTo>
                    <a:pt x="101" y="7"/>
                  </a:lnTo>
                  <a:lnTo>
                    <a:pt x="104" y="8"/>
                  </a:lnTo>
                  <a:lnTo>
                    <a:pt x="106" y="8"/>
                  </a:lnTo>
                  <a:lnTo>
                    <a:pt x="108" y="8"/>
                  </a:lnTo>
                  <a:lnTo>
                    <a:pt x="111" y="8"/>
                  </a:lnTo>
                  <a:lnTo>
                    <a:pt x="116" y="7"/>
                  </a:lnTo>
                  <a:lnTo>
                    <a:pt x="118" y="7"/>
                  </a:lnTo>
                  <a:lnTo>
                    <a:pt x="119" y="6"/>
                  </a:lnTo>
                  <a:lnTo>
                    <a:pt x="122" y="6"/>
                  </a:lnTo>
                  <a:lnTo>
                    <a:pt x="135" y="7"/>
                  </a:lnTo>
                  <a:lnTo>
                    <a:pt x="144" y="6"/>
                  </a:lnTo>
                  <a:lnTo>
                    <a:pt x="147" y="6"/>
                  </a:lnTo>
                  <a:lnTo>
                    <a:pt x="150" y="6"/>
                  </a:lnTo>
                  <a:lnTo>
                    <a:pt x="153" y="6"/>
                  </a:lnTo>
                  <a:lnTo>
                    <a:pt x="154" y="7"/>
                  </a:lnTo>
                  <a:lnTo>
                    <a:pt x="154" y="8"/>
                  </a:lnTo>
                  <a:lnTo>
                    <a:pt x="156" y="10"/>
                  </a:lnTo>
                  <a:lnTo>
                    <a:pt x="159" y="11"/>
                  </a:lnTo>
                  <a:lnTo>
                    <a:pt x="160" y="11"/>
                  </a:lnTo>
                  <a:lnTo>
                    <a:pt x="162" y="10"/>
                  </a:lnTo>
                  <a:lnTo>
                    <a:pt x="165" y="8"/>
                  </a:lnTo>
                  <a:lnTo>
                    <a:pt x="166" y="8"/>
                  </a:lnTo>
                  <a:lnTo>
                    <a:pt x="168" y="11"/>
                  </a:lnTo>
                  <a:lnTo>
                    <a:pt x="170" y="11"/>
                  </a:lnTo>
                  <a:lnTo>
                    <a:pt x="170" y="13"/>
                  </a:lnTo>
                  <a:lnTo>
                    <a:pt x="168" y="14"/>
                  </a:lnTo>
                  <a:lnTo>
                    <a:pt x="166" y="17"/>
                  </a:lnTo>
                  <a:lnTo>
                    <a:pt x="165" y="18"/>
                  </a:lnTo>
                  <a:lnTo>
                    <a:pt x="165" y="19"/>
                  </a:lnTo>
                  <a:lnTo>
                    <a:pt x="162" y="20"/>
                  </a:lnTo>
                  <a:lnTo>
                    <a:pt x="160" y="20"/>
                  </a:lnTo>
                  <a:lnTo>
                    <a:pt x="158" y="20"/>
                  </a:lnTo>
                  <a:lnTo>
                    <a:pt x="155" y="19"/>
                  </a:lnTo>
                  <a:lnTo>
                    <a:pt x="149" y="17"/>
                  </a:lnTo>
                  <a:lnTo>
                    <a:pt x="144" y="17"/>
                  </a:lnTo>
                  <a:lnTo>
                    <a:pt x="142" y="17"/>
                  </a:lnTo>
                  <a:lnTo>
                    <a:pt x="141" y="17"/>
                  </a:lnTo>
                  <a:lnTo>
                    <a:pt x="140" y="18"/>
                  </a:lnTo>
                  <a:lnTo>
                    <a:pt x="136" y="22"/>
                  </a:lnTo>
                  <a:lnTo>
                    <a:pt x="136" y="25"/>
                  </a:lnTo>
                  <a:lnTo>
                    <a:pt x="136" y="26"/>
                  </a:lnTo>
                  <a:lnTo>
                    <a:pt x="135" y="26"/>
                  </a:lnTo>
                  <a:lnTo>
                    <a:pt x="134" y="25"/>
                  </a:lnTo>
                  <a:lnTo>
                    <a:pt x="131" y="24"/>
                  </a:lnTo>
                  <a:lnTo>
                    <a:pt x="128" y="23"/>
                  </a:lnTo>
                  <a:lnTo>
                    <a:pt x="125" y="23"/>
                  </a:lnTo>
                  <a:lnTo>
                    <a:pt x="123" y="23"/>
                  </a:lnTo>
                  <a:lnTo>
                    <a:pt x="120" y="23"/>
                  </a:lnTo>
                  <a:lnTo>
                    <a:pt x="118" y="23"/>
                  </a:lnTo>
                  <a:lnTo>
                    <a:pt x="112" y="28"/>
                  </a:lnTo>
                  <a:lnTo>
                    <a:pt x="110" y="28"/>
                  </a:lnTo>
                  <a:lnTo>
                    <a:pt x="107" y="30"/>
                  </a:lnTo>
                  <a:lnTo>
                    <a:pt x="106" y="31"/>
                  </a:lnTo>
                  <a:lnTo>
                    <a:pt x="100" y="31"/>
                  </a:lnTo>
                  <a:lnTo>
                    <a:pt x="98" y="30"/>
                  </a:lnTo>
                  <a:lnTo>
                    <a:pt x="95" y="29"/>
                  </a:lnTo>
                  <a:lnTo>
                    <a:pt x="94" y="26"/>
                  </a:lnTo>
                  <a:lnTo>
                    <a:pt x="93" y="25"/>
                  </a:lnTo>
                  <a:lnTo>
                    <a:pt x="92" y="25"/>
                  </a:lnTo>
                  <a:lnTo>
                    <a:pt x="89" y="25"/>
                  </a:lnTo>
                  <a:lnTo>
                    <a:pt x="88" y="25"/>
                  </a:lnTo>
                  <a:lnTo>
                    <a:pt x="87" y="26"/>
                  </a:lnTo>
                  <a:lnTo>
                    <a:pt x="87" y="28"/>
                  </a:lnTo>
                  <a:lnTo>
                    <a:pt x="88" y="29"/>
                  </a:lnTo>
                  <a:lnTo>
                    <a:pt x="89" y="29"/>
                  </a:lnTo>
                  <a:lnTo>
                    <a:pt x="92" y="29"/>
                  </a:lnTo>
                  <a:lnTo>
                    <a:pt x="93" y="30"/>
                  </a:lnTo>
                  <a:lnTo>
                    <a:pt x="94" y="31"/>
                  </a:lnTo>
                  <a:lnTo>
                    <a:pt x="94" y="32"/>
                  </a:lnTo>
                  <a:lnTo>
                    <a:pt x="94" y="35"/>
                  </a:lnTo>
                  <a:lnTo>
                    <a:pt x="94" y="36"/>
                  </a:lnTo>
                  <a:lnTo>
                    <a:pt x="93" y="37"/>
                  </a:lnTo>
                  <a:lnTo>
                    <a:pt x="90" y="37"/>
                  </a:lnTo>
                  <a:lnTo>
                    <a:pt x="88" y="37"/>
                  </a:lnTo>
                  <a:lnTo>
                    <a:pt x="86" y="37"/>
                  </a:lnTo>
                  <a:lnTo>
                    <a:pt x="83" y="36"/>
                  </a:lnTo>
                  <a:lnTo>
                    <a:pt x="78" y="32"/>
                  </a:lnTo>
                  <a:lnTo>
                    <a:pt x="77" y="32"/>
                  </a:lnTo>
                  <a:lnTo>
                    <a:pt x="76" y="34"/>
                  </a:lnTo>
                  <a:lnTo>
                    <a:pt x="74" y="35"/>
                  </a:lnTo>
                  <a:lnTo>
                    <a:pt x="69" y="41"/>
                  </a:lnTo>
                  <a:lnTo>
                    <a:pt x="58" y="58"/>
                  </a:lnTo>
                  <a:lnTo>
                    <a:pt x="53" y="66"/>
                  </a:lnTo>
                  <a:lnTo>
                    <a:pt x="52" y="70"/>
                  </a:lnTo>
                  <a:lnTo>
                    <a:pt x="52" y="72"/>
                  </a:lnTo>
                  <a:lnTo>
                    <a:pt x="51" y="77"/>
                  </a:lnTo>
                  <a:lnTo>
                    <a:pt x="48" y="84"/>
                  </a:lnTo>
                  <a:lnTo>
                    <a:pt x="43" y="91"/>
                  </a:lnTo>
                  <a:lnTo>
                    <a:pt x="42" y="95"/>
                  </a:lnTo>
                  <a:lnTo>
                    <a:pt x="40" y="96"/>
                  </a:lnTo>
                  <a:lnTo>
                    <a:pt x="37" y="98"/>
                  </a:lnTo>
                  <a:lnTo>
                    <a:pt x="37" y="100"/>
                  </a:lnTo>
                  <a:lnTo>
                    <a:pt x="35" y="102"/>
                  </a:lnTo>
                  <a:lnTo>
                    <a:pt x="34" y="104"/>
                  </a:lnTo>
                  <a:lnTo>
                    <a:pt x="33" y="107"/>
                  </a:lnTo>
                  <a:lnTo>
                    <a:pt x="33" y="109"/>
                  </a:lnTo>
                  <a:lnTo>
                    <a:pt x="33" y="112"/>
                  </a:lnTo>
                  <a:lnTo>
                    <a:pt x="35" y="114"/>
                  </a:lnTo>
                  <a:lnTo>
                    <a:pt x="37" y="115"/>
                  </a:lnTo>
                  <a:lnTo>
                    <a:pt x="40" y="118"/>
                  </a:lnTo>
                  <a:lnTo>
                    <a:pt x="41" y="120"/>
                  </a:lnTo>
                  <a:lnTo>
                    <a:pt x="41" y="121"/>
                  </a:lnTo>
                  <a:lnTo>
                    <a:pt x="41" y="123"/>
                  </a:lnTo>
                  <a:lnTo>
                    <a:pt x="41" y="124"/>
                  </a:lnTo>
                  <a:lnTo>
                    <a:pt x="40" y="131"/>
                  </a:lnTo>
                  <a:lnTo>
                    <a:pt x="40" y="133"/>
                  </a:lnTo>
                  <a:lnTo>
                    <a:pt x="41" y="137"/>
                  </a:lnTo>
                  <a:lnTo>
                    <a:pt x="48" y="147"/>
                  </a:lnTo>
                  <a:lnTo>
                    <a:pt x="49" y="149"/>
                  </a:lnTo>
                  <a:lnTo>
                    <a:pt x="49" y="151"/>
                  </a:lnTo>
                  <a:lnTo>
                    <a:pt x="49" y="154"/>
                  </a:lnTo>
                  <a:lnTo>
                    <a:pt x="46" y="157"/>
                  </a:lnTo>
                  <a:lnTo>
                    <a:pt x="43" y="159"/>
                  </a:lnTo>
                  <a:lnTo>
                    <a:pt x="41" y="160"/>
                  </a:lnTo>
                  <a:lnTo>
                    <a:pt x="34" y="163"/>
                  </a:lnTo>
                  <a:lnTo>
                    <a:pt x="31" y="165"/>
                  </a:lnTo>
                  <a:lnTo>
                    <a:pt x="30" y="166"/>
                  </a:lnTo>
                  <a:lnTo>
                    <a:pt x="29" y="167"/>
                  </a:lnTo>
                  <a:lnTo>
                    <a:pt x="28" y="171"/>
                  </a:lnTo>
                  <a:lnTo>
                    <a:pt x="27" y="174"/>
                  </a:lnTo>
                  <a:lnTo>
                    <a:pt x="24" y="181"/>
                  </a:lnTo>
                  <a:lnTo>
                    <a:pt x="23" y="187"/>
                  </a:lnTo>
                  <a:lnTo>
                    <a:pt x="23" y="190"/>
                  </a:lnTo>
                  <a:lnTo>
                    <a:pt x="23" y="197"/>
                  </a:lnTo>
                  <a:lnTo>
                    <a:pt x="21" y="210"/>
                  </a:lnTo>
                  <a:lnTo>
                    <a:pt x="21" y="225"/>
                  </a:lnTo>
                  <a:lnTo>
                    <a:pt x="21" y="229"/>
                  </a:lnTo>
                  <a:lnTo>
                    <a:pt x="21" y="232"/>
                  </a:lnTo>
                  <a:lnTo>
                    <a:pt x="22" y="238"/>
                  </a:lnTo>
                  <a:lnTo>
                    <a:pt x="22" y="240"/>
                  </a:lnTo>
                  <a:lnTo>
                    <a:pt x="21" y="246"/>
                  </a:lnTo>
                  <a:lnTo>
                    <a:pt x="19" y="250"/>
                  </a:lnTo>
                  <a:lnTo>
                    <a:pt x="17" y="257"/>
                  </a:lnTo>
                  <a:lnTo>
                    <a:pt x="16" y="258"/>
                  </a:lnTo>
                  <a:lnTo>
                    <a:pt x="15" y="262"/>
                  </a:lnTo>
                  <a:lnTo>
                    <a:pt x="15" y="264"/>
                  </a:lnTo>
                  <a:lnTo>
                    <a:pt x="15" y="268"/>
                  </a:lnTo>
                  <a:lnTo>
                    <a:pt x="17" y="272"/>
                  </a:lnTo>
                  <a:lnTo>
                    <a:pt x="18" y="276"/>
                  </a:lnTo>
                  <a:lnTo>
                    <a:pt x="18" y="279"/>
                  </a:lnTo>
                  <a:lnTo>
                    <a:pt x="19" y="282"/>
                  </a:lnTo>
                  <a:lnTo>
                    <a:pt x="21" y="287"/>
                  </a:lnTo>
                  <a:lnTo>
                    <a:pt x="21" y="292"/>
                  </a:lnTo>
                  <a:lnTo>
                    <a:pt x="19" y="294"/>
                  </a:lnTo>
                  <a:lnTo>
                    <a:pt x="18" y="297"/>
                  </a:lnTo>
                  <a:lnTo>
                    <a:pt x="17" y="297"/>
                  </a:lnTo>
                  <a:lnTo>
                    <a:pt x="16" y="299"/>
                  </a:lnTo>
                  <a:lnTo>
                    <a:pt x="15" y="303"/>
                  </a:lnTo>
                  <a:lnTo>
                    <a:pt x="13" y="305"/>
                  </a:lnTo>
                  <a:lnTo>
                    <a:pt x="12" y="310"/>
                  </a:lnTo>
                  <a:lnTo>
                    <a:pt x="13" y="311"/>
                  </a:lnTo>
                  <a:lnTo>
                    <a:pt x="12" y="312"/>
                  </a:lnTo>
                  <a:lnTo>
                    <a:pt x="13" y="315"/>
                  </a:lnTo>
                  <a:lnTo>
                    <a:pt x="13" y="317"/>
                  </a:lnTo>
                  <a:lnTo>
                    <a:pt x="17" y="326"/>
                  </a:lnTo>
                  <a:lnTo>
                    <a:pt x="19" y="328"/>
                  </a:lnTo>
                  <a:lnTo>
                    <a:pt x="22" y="330"/>
                  </a:lnTo>
                  <a:lnTo>
                    <a:pt x="25" y="333"/>
                  </a:lnTo>
                  <a:lnTo>
                    <a:pt x="27" y="335"/>
                  </a:lnTo>
                  <a:lnTo>
                    <a:pt x="28" y="338"/>
                  </a:lnTo>
                  <a:lnTo>
                    <a:pt x="28" y="339"/>
                  </a:lnTo>
                  <a:lnTo>
                    <a:pt x="28" y="340"/>
                  </a:lnTo>
                  <a:lnTo>
                    <a:pt x="27" y="341"/>
                  </a:lnTo>
                  <a:lnTo>
                    <a:pt x="24" y="341"/>
                  </a:lnTo>
                  <a:lnTo>
                    <a:pt x="18" y="344"/>
                  </a:lnTo>
                  <a:lnTo>
                    <a:pt x="16" y="345"/>
                  </a:lnTo>
                  <a:lnTo>
                    <a:pt x="12" y="347"/>
                  </a:lnTo>
                  <a:lnTo>
                    <a:pt x="10" y="350"/>
                  </a:lnTo>
                  <a:lnTo>
                    <a:pt x="9" y="350"/>
                  </a:lnTo>
                  <a:lnTo>
                    <a:pt x="6" y="350"/>
                  </a:lnTo>
                  <a:lnTo>
                    <a:pt x="4" y="348"/>
                  </a:lnTo>
                  <a:lnTo>
                    <a:pt x="1" y="347"/>
                  </a:lnTo>
                  <a:lnTo>
                    <a:pt x="0" y="348"/>
                  </a:lnTo>
                  <a:lnTo>
                    <a:pt x="0" y="350"/>
                  </a:lnTo>
                  <a:lnTo>
                    <a:pt x="0" y="353"/>
                  </a:lnTo>
                  <a:lnTo>
                    <a:pt x="1" y="356"/>
                  </a:lnTo>
                  <a:lnTo>
                    <a:pt x="3" y="357"/>
                  </a:lnTo>
                  <a:lnTo>
                    <a:pt x="5" y="358"/>
                  </a:lnTo>
                  <a:lnTo>
                    <a:pt x="7" y="360"/>
                  </a:lnTo>
                  <a:lnTo>
                    <a:pt x="12" y="368"/>
                  </a:lnTo>
                  <a:lnTo>
                    <a:pt x="16" y="379"/>
                  </a:lnTo>
                  <a:lnTo>
                    <a:pt x="17" y="383"/>
                  </a:lnTo>
                  <a:lnTo>
                    <a:pt x="17" y="385"/>
                  </a:lnTo>
                  <a:lnTo>
                    <a:pt x="18" y="389"/>
                  </a:lnTo>
                  <a:lnTo>
                    <a:pt x="19" y="392"/>
                  </a:lnTo>
                  <a:lnTo>
                    <a:pt x="21" y="394"/>
                  </a:lnTo>
                  <a:lnTo>
                    <a:pt x="21" y="398"/>
                  </a:lnTo>
                  <a:lnTo>
                    <a:pt x="22" y="404"/>
                  </a:lnTo>
                  <a:lnTo>
                    <a:pt x="27" y="415"/>
                  </a:lnTo>
                  <a:lnTo>
                    <a:pt x="27" y="417"/>
                  </a:lnTo>
                  <a:lnTo>
                    <a:pt x="28" y="418"/>
                  </a:lnTo>
                  <a:lnTo>
                    <a:pt x="29" y="418"/>
                  </a:lnTo>
                  <a:lnTo>
                    <a:pt x="31" y="418"/>
                  </a:lnTo>
                  <a:lnTo>
                    <a:pt x="34" y="416"/>
                  </a:lnTo>
                  <a:lnTo>
                    <a:pt x="37" y="413"/>
                  </a:lnTo>
                  <a:lnTo>
                    <a:pt x="40" y="413"/>
                  </a:lnTo>
                  <a:lnTo>
                    <a:pt x="43" y="413"/>
                  </a:lnTo>
                  <a:lnTo>
                    <a:pt x="49" y="412"/>
                  </a:lnTo>
                  <a:lnTo>
                    <a:pt x="53" y="410"/>
                  </a:lnTo>
                  <a:lnTo>
                    <a:pt x="58" y="409"/>
                  </a:lnTo>
                  <a:lnTo>
                    <a:pt x="60" y="407"/>
                  </a:lnTo>
                  <a:lnTo>
                    <a:pt x="63" y="407"/>
                  </a:lnTo>
                  <a:lnTo>
                    <a:pt x="66" y="410"/>
                  </a:lnTo>
                  <a:lnTo>
                    <a:pt x="69" y="412"/>
                  </a:lnTo>
                  <a:lnTo>
                    <a:pt x="74" y="413"/>
                  </a:lnTo>
                  <a:lnTo>
                    <a:pt x="76" y="415"/>
                  </a:lnTo>
                  <a:lnTo>
                    <a:pt x="80" y="416"/>
                  </a:lnTo>
                  <a:lnTo>
                    <a:pt x="83" y="416"/>
                  </a:lnTo>
                  <a:lnTo>
                    <a:pt x="86" y="417"/>
                  </a:lnTo>
                  <a:lnTo>
                    <a:pt x="87" y="418"/>
                  </a:lnTo>
                  <a:lnTo>
                    <a:pt x="88" y="421"/>
                  </a:lnTo>
                  <a:lnTo>
                    <a:pt x="88" y="425"/>
                  </a:lnTo>
                  <a:lnTo>
                    <a:pt x="87" y="431"/>
                  </a:lnTo>
                  <a:lnTo>
                    <a:pt x="86" y="434"/>
                  </a:lnTo>
                  <a:lnTo>
                    <a:pt x="84" y="435"/>
                  </a:lnTo>
                  <a:lnTo>
                    <a:pt x="83" y="437"/>
                  </a:lnTo>
                  <a:lnTo>
                    <a:pt x="81" y="439"/>
                  </a:lnTo>
                  <a:lnTo>
                    <a:pt x="80" y="440"/>
                  </a:lnTo>
                  <a:lnTo>
                    <a:pt x="77" y="440"/>
                  </a:lnTo>
                  <a:lnTo>
                    <a:pt x="76" y="440"/>
                  </a:lnTo>
                  <a:lnTo>
                    <a:pt x="75" y="440"/>
                  </a:lnTo>
                  <a:lnTo>
                    <a:pt x="74" y="440"/>
                  </a:lnTo>
                  <a:lnTo>
                    <a:pt x="74" y="441"/>
                  </a:lnTo>
                  <a:lnTo>
                    <a:pt x="74" y="442"/>
                  </a:lnTo>
                  <a:lnTo>
                    <a:pt x="75" y="445"/>
                  </a:lnTo>
                  <a:lnTo>
                    <a:pt x="76" y="445"/>
                  </a:lnTo>
                  <a:lnTo>
                    <a:pt x="78" y="446"/>
                  </a:lnTo>
                  <a:lnTo>
                    <a:pt x="86" y="447"/>
                  </a:lnTo>
                  <a:lnTo>
                    <a:pt x="88" y="448"/>
                  </a:lnTo>
                  <a:lnTo>
                    <a:pt x="89" y="449"/>
                  </a:lnTo>
                  <a:lnTo>
                    <a:pt x="89" y="452"/>
                  </a:lnTo>
                  <a:lnTo>
                    <a:pt x="90" y="453"/>
                  </a:lnTo>
                  <a:lnTo>
                    <a:pt x="93" y="452"/>
                  </a:lnTo>
                  <a:lnTo>
                    <a:pt x="95" y="449"/>
                  </a:lnTo>
                  <a:lnTo>
                    <a:pt x="98" y="448"/>
                  </a:lnTo>
                  <a:lnTo>
                    <a:pt x="100" y="447"/>
                  </a:lnTo>
                  <a:lnTo>
                    <a:pt x="105" y="447"/>
                  </a:lnTo>
                  <a:lnTo>
                    <a:pt x="113" y="445"/>
                  </a:lnTo>
                  <a:lnTo>
                    <a:pt x="119" y="443"/>
                  </a:lnTo>
                  <a:lnTo>
                    <a:pt x="120" y="442"/>
                  </a:lnTo>
                  <a:lnTo>
                    <a:pt x="122" y="442"/>
                  </a:lnTo>
                  <a:lnTo>
                    <a:pt x="123" y="442"/>
                  </a:lnTo>
                  <a:lnTo>
                    <a:pt x="130" y="442"/>
                  </a:lnTo>
                  <a:lnTo>
                    <a:pt x="132" y="441"/>
                  </a:lnTo>
                  <a:lnTo>
                    <a:pt x="138" y="435"/>
                  </a:lnTo>
                  <a:lnTo>
                    <a:pt x="147" y="431"/>
                  </a:lnTo>
                  <a:lnTo>
                    <a:pt x="149" y="431"/>
                  </a:lnTo>
                  <a:lnTo>
                    <a:pt x="155" y="429"/>
                  </a:lnTo>
                  <a:lnTo>
                    <a:pt x="158" y="4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70" name="Freeform 2549">
              <a:extLst>
                <a:ext uri="{FF2B5EF4-FFF2-40B4-BE49-F238E27FC236}">
                  <a16:creationId xmlns:a16="http://schemas.microsoft.com/office/drawing/2014/main" id="{B5E93F3B-9D7E-336D-23D4-97AEDFACA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4863" y="2001838"/>
              <a:ext cx="15875" cy="22225"/>
            </a:xfrm>
            <a:custGeom>
              <a:avLst/>
              <a:gdLst>
                <a:gd name="T0" fmla="*/ 10 w 10"/>
                <a:gd name="T1" fmla="*/ 14 h 14"/>
                <a:gd name="T2" fmla="*/ 10 w 10"/>
                <a:gd name="T3" fmla="*/ 13 h 14"/>
                <a:gd name="T4" fmla="*/ 10 w 10"/>
                <a:gd name="T5" fmla="*/ 10 h 14"/>
                <a:gd name="T6" fmla="*/ 9 w 10"/>
                <a:gd name="T7" fmla="*/ 7 h 14"/>
                <a:gd name="T8" fmla="*/ 8 w 10"/>
                <a:gd name="T9" fmla="*/ 3 h 14"/>
                <a:gd name="T10" fmla="*/ 8 w 10"/>
                <a:gd name="T11" fmla="*/ 1 h 14"/>
                <a:gd name="T12" fmla="*/ 6 w 10"/>
                <a:gd name="T13" fmla="*/ 0 h 14"/>
                <a:gd name="T14" fmla="*/ 6 w 10"/>
                <a:gd name="T15" fmla="*/ 1 h 14"/>
                <a:gd name="T16" fmla="*/ 7 w 10"/>
                <a:gd name="T17" fmla="*/ 3 h 14"/>
                <a:gd name="T18" fmla="*/ 7 w 10"/>
                <a:gd name="T19" fmla="*/ 4 h 14"/>
                <a:gd name="T20" fmla="*/ 8 w 10"/>
                <a:gd name="T21" fmla="*/ 6 h 14"/>
                <a:gd name="T22" fmla="*/ 8 w 10"/>
                <a:gd name="T23" fmla="*/ 8 h 14"/>
                <a:gd name="T24" fmla="*/ 7 w 10"/>
                <a:gd name="T25" fmla="*/ 8 h 14"/>
                <a:gd name="T26" fmla="*/ 7 w 10"/>
                <a:gd name="T27" fmla="*/ 7 h 14"/>
                <a:gd name="T28" fmla="*/ 7 w 10"/>
                <a:gd name="T29" fmla="*/ 6 h 14"/>
                <a:gd name="T30" fmla="*/ 6 w 10"/>
                <a:gd name="T31" fmla="*/ 4 h 14"/>
                <a:gd name="T32" fmla="*/ 4 w 10"/>
                <a:gd name="T33" fmla="*/ 3 h 14"/>
                <a:gd name="T34" fmla="*/ 3 w 10"/>
                <a:gd name="T35" fmla="*/ 4 h 14"/>
                <a:gd name="T36" fmla="*/ 4 w 10"/>
                <a:gd name="T37" fmla="*/ 6 h 14"/>
                <a:gd name="T38" fmla="*/ 6 w 10"/>
                <a:gd name="T39" fmla="*/ 7 h 14"/>
                <a:gd name="T40" fmla="*/ 6 w 10"/>
                <a:gd name="T41" fmla="*/ 9 h 14"/>
                <a:gd name="T42" fmla="*/ 4 w 10"/>
                <a:gd name="T43" fmla="*/ 9 h 14"/>
                <a:gd name="T44" fmla="*/ 3 w 10"/>
                <a:gd name="T45" fmla="*/ 10 h 14"/>
                <a:gd name="T46" fmla="*/ 2 w 10"/>
                <a:gd name="T47" fmla="*/ 10 h 14"/>
                <a:gd name="T48" fmla="*/ 0 w 10"/>
                <a:gd name="T49" fmla="*/ 12 h 14"/>
                <a:gd name="T50" fmla="*/ 1 w 10"/>
                <a:gd name="T51" fmla="*/ 13 h 14"/>
                <a:gd name="T52" fmla="*/ 2 w 10"/>
                <a:gd name="T53" fmla="*/ 13 h 14"/>
                <a:gd name="T54" fmla="*/ 3 w 10"/>
                <a:gd name="T55" fmla="*/ 14 h 14"/>
                <a:gd name="T56" fmla="*/ 4 w 10"/>
                <a:gd name="T57" fmla="*/ 14 h 14"/>
                <a:gd name="T58" fmla="*/ 6 w 10"/>
                <a:gd name="T59" fmla="*/ 14 h 14"/>
                <a:gd name="T60" fmla="*/ 7 w 10"/>
                <a:gd name="T61" fmla="*/ 14 h 14"/>
                <a:gd name="T62" fmla="*/ 9 w 10"/>
                <a:gd name="T63" fmla="*/ 14 h 14"/>
                <a:gd name="T64" fmla="*/ 10 w 10"/>
                <a:gd name="T6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" h="14">
                  <a:moveTo>
                    <a:pt x="10" y="14"/>
                  </a:moveTo>
                  <a:lnTo>
                    <a:pt x="10" y="13"/>
                  </a:lnTo>
                  <a:lnTo>
                    <a:pt x="10" y="10"/>
                  </a:lnTo>
                  <a:lnTo>
                    <a:pt x="9" y="7"/>
                  </a:lnTo>
                  <a:lnTo>
                    <a:pt x="8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1"/>
                  </a:lnTo>
                  <a:lnTo>
                    <a:pt x="7" y="3"/>
                  </a:lnTo>
                  <a:lnTo>
                    <a:pt x="7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7" y="8"/>
                  </a:lnTo>
                  <a:lnTo>
                    <a:pt x="7" y="7"/>
                  </a:lnTo>
                  <a:lnTo>
                    <a:pt x="7" y="6"/>
                  </a:lnTo>
                  <a:lnTo>
                    <a:pt x="6" y="4"/>
                  </a:lnTo>
                  <a:lnTo>
                    <a:pt x="4" y="3"/>
                  </a:lnTo>
                  <a:lnTo>
                    <a:pt x="3" y="4"/>
                  </a:lnTo>
                  <a:lnTo>
                    <a:pt x="4" y="6"/>
                  </a:lnTo>
                  <a:lnTo>
                    <a:pt x="6" y="7"/>
                  </a:lnTo>
                  <a:lnTo>
                    <a:pt x="6" y="9"/>
                  </a:lnTo>
                  <a:lnTo>
                    <a:pt x="4" y="9"/>
                  </a:lnTo>
                  <a:lnTo>
                    <a:pt x="3" y="10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1" y="13"/>
                  </a:lnTo>
                  <a:lnTo>
                    <a:pt x="2" y="13"/>
                  </a:lnTo>
                  <a:lnTo>
                    <a:pt x="3" y="14"/>
                  </a:lnTo>
                  <a:lnTo>
                    <a:pt x="4" y="14"/>
                  </a:lnTo>
                  <a:lnTo>
                    <a:pt x="6" y="14"/>
                  </a:lnTo>
                  <a:lnTo>
                    <a:pt x="7" y="14"/>
                  </a:lnTo>
                  <a:lnTo>
                    <a:pt x="9" y="14"/>
                  </a:lnTo>
                  <a:lnTo>
                    <a:pt x="10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71" name="Freeform 2550">
              <a:extLst>
                <a:ext uri="{FF2B5EF4-FFF2-40B4-BE49-F238E27FC236}">
                  <a16:creationId xmlns:a16="http://schemas.microsoft.com/office/drawing/2014/main" id="{526BD3E7-4B37-6C3F-DE81-15707E6054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9326" y="2003425"/>
              <a:ext cx="17463" cy="9525"/>
            </a:xfrm>
            <a:custGeom>
              <a:avLst/>
              <a:gdLst>
                <a:gd name="T0" fmla="*/ 6 w 11"/>
                <a:gd name="T1" fmla="*/ 6 h 6"/>
                <a:gd name="T2" fmla="*/ 7 w 11"/>
                <a:gd name="T3" fmla="*/ 5 h 6"/>
                <a:gd name="T4" fmla="*/ 8 w 11"/>
                <a:gd name="T5" fmla="*/ 3 h 6"/>
                <a:gd name="T6" fmla="*/ 11 w 11"/>
                <a:gd name="T7" fmla="*/ 2 h 6"/>
                <a:gd name="T8" fmla="*/ 11 w 11"/>
                <a:gd name="T9" fmla="*/ 1 h 6"/>
                <a:gd name="T10" fmla="*/ 9 w 11"/>
                <a:gd name="T11" fmla="*/ 0 h 6"/>
                <a:gd name="T12" fmla="*/ 7 w 11"/>
                <a:gd name="T13" fmla="*/ 0 h 6"/>
                <a:gd name="T14" fmla="*/ 5 w 11"/>
                <a:gd name="T15" fmla="*/ 1 h 6"/>
                <a:gd name="T16" fmla="*/ 1 w 11"/>
                <a:gd name="T17" fmla="*/ 1 h 6"/>
                <a:gd name="T18" fmla="*/ 0 w 11"/>
                <a:gd name="T19" fmla="*/ 2 h 6"/>
                <a:gd name="T20" fmla="*/ 1 w 11"/>
                <a:gd name="T21" fmla="*/ 3 h 6"/>
                <a:gd name="T22" fmla="*/ 2 w 11"/>
                <a:gd name="T23" fmla="*/ 3 h 6"/>
                <a:gd name="T24" fmla="*/ 5 w 11"/>
                <a:gd name="T25" fmla="*/ 3 h 6"/>
                <a:gd name="T26" fmla="*/ 6 w 11"/>
                <a:gd name="T27" fmla="*/ 5 h 6"/>
                <a:gd name="T28" fmla="*/ 6 w 11"/>
                <a:gd name="T2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6">
                  <a:moveTo>
                    <a:pt x="6" y="6"/>
                  </a:moveTo>
                  <a:lnTo>
                    <a:pt x="7" y="5"/>
                  </a:lnTo>
                  <a:lnTo>
                    <a:pt x="8" y="3"/>
                  </a:lnTo>
                  <a:lnTo>
                    <a:pt x="11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1" y="3"/>
                  </a:lnTo>
                  <a:lnTo>
                    <a:pt x="2" y="3"/>
                  </a:lnTo>
                  <a:lnTo>
                    <a:pt x="5" y="3"/>
                  </a:lnTo>
                  <a:lnTo>
                    <a:pt x="6" y="5"/>
                  </a:lnTo>
                  <a:lnTo>
                    <a:pt x="6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72" name="Freeform 2551">
              <a:extLst>
                <a:ext uri="{FF2B5EF4-FFF2-40B4-BE49-F238E27FC236}">
                  <a16:creationId xmlns:a16="http://schemas.microsoft.com/office/drawing/2014/main" id="{E26DEF74-3CB5-5BCA-C5C9-751C4BC7EC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5501" y="2017713"/>
              <a:ext cx="1588" cy="6350"/>
            </a:xfrm>
            <a:custGeom>
              <a:avLst/>
              <a:gdLst>
                <a:gd name="T0" fmla="*/ 0 w 1"/>
                <a:gd name="T1" fmla="*/ 4 h 4"/>
                <a:gd name="T2" fmla="*/ 1 w 1"/>
                <a:gd name="T3" fmla="*/ 4 h 4"/>
                <a:gd name="T4" fmla="*/ 0 w 1"/>
                <a:gd name="T5" fmla="*/ 3 h 4"/>
                <a:gd name="T6" fmla="*/ 0 w 1"/>
                <a:gd name="T7" fmla="*/ 0 h 4"/>
                <a:gd name="T8" fmla="*/ 0 w 1"/>
                <a:gd name="T9" fmla="*/ 3 h 4"/>
                <a:gd name="T10" fmla="*/ 0 w 1"/>
                <a:gd name="T11" fmla="*/ 4 h 4"/>
                <a:gd name="T12" fmla="*/ 0 w 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4">
                  <a:moveTo>
                    <a:pt x="0" y="4"/>
                  </a:moveTo>
                  <a:lnTo>
                    <a:pt x="1" y="4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73" name="Rectangle 2552">
              <a:extLst>
                <a:ext uri="{FF2B5EF4-FFF2-40B4-BE49-F238E27FC236}">
                  <a16:creationId xmlns:a16="http://schemas.microsoft.com/office/drawing/2014/main" id="{762D1782-B10D-0A43-CDE2-F3D82E130D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2501" y="2011363"/>
              <a:ext cx="4763" cy="158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74" name="Freeform 2553">
              <a:extLst>
                <a:ext uri="{FF2B5EF4-FFF2-40B4-BE49-F238E27FC236}">
                  <a16:creationId xmlns:a16="http://schemas.microsoft.com/office/drawing/2014/main" id="{38435741-6A9D-E022-887E-AEBA080A5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5463" y="2033588"/>
              <a:ext cx="15875" cy="22225"/>
            </a:xfrm>
            <a:custGeom>
              <a:avLst/>
              <a:gdLst>
                <a:gd name="T0" fmla="*/ 4 w 10"/>
                <a:gd name="T1" fmla="*/ 14 h 14"/>
                <a:gd name="T2" fmla="*/ 5 w 10"/>
                <a:gd name="T3" fmla="*/ 12 h 14"/>
                <a:gd name="T4" fmla="*/ 6 w 10"/>
                <a:gd name="T5" fmla="*/ 11 h 14"/>
                <a:gd name="T6" fmla="*/ 7 w 10"/>
                <a:gd name="T7" fmla="*/ 11 h 14"/>
                <a:gd name="T8" fmla="*/ 8 w 10"/>
                <a:gd name="T9" fmla="*/ 12 h 14"/>
                <a:gd name="T10" fmla="*/ 10 w 10"/>
                <a:gd name="T11" fmla="*/ 12 h 14"/>
                <a:gd name="T12" fmla="*/ 8 w 10"/>
                <a:gd name="T13" fmla="*/ 8 h 14"/>
                <a:gd name="T14" fmla="*/ 7 w 10"/>
                <a:gd name="T15" fmla="*/ 6 h 14"/>
                <a:gd name="T16" fmla="*/ 6 w 10"/>
                <a:gd name="T17" fmla="*/ 5 h 14"/>
                <a:gd name="T18" fmla="*/ 7 w 10"/>
                <a:gd name="T19" fmla="*/ 4 h 14"/>
                <a:gd name="T20" fmla="*/ 7 w 10"/>
                <a:gd name="T21" fmla="*/ 2 h 14"/>
                <a:gd name="T22" fmla="*/ 5 w 10"/>
                <a:gd name="T23" fmla="*/ 0 h 14"/>
                <a:gd name="T24" fmla="*/ 4 w 10"/>
                <a:gd name="T25" fmla="*/ 4 h 14"/>
                <a:gd name="T26" fmla="*/ 1 w 10"/>
                <a:gd name="T27" fmla="*/ 6 h 14"/>
                <a:gd name="T28" fmla="*/ 0 w 10"/>
                <a:gd name="T29" fmla="*/ 10 h 14"/>
                <a:gd name="T30" fmla="*/ 4 w 10"/>
                <a:gd name="T3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" h="14">
                  <a:moveTo>
                    <a:pt x="4" y="14"/>
                  </a:moveTo>
                  <a:lnTo>
                    <a:pt x="5" y="12"/>
                  </a:lnTo>
                  <a:lnTo>
                    <a:pt x="6" y="11"/>
                  </a:lnTo>
                  <a:lnTo>
                    <a:pt x="7" y="11"/>
                  </a:lnTo>
                  <a:lnTo>
                    <a:pt x="8" y="12"/>
                  </a:lnTo>
                  <a:lnTo>
                    <a:pt x="10" y="12"/>
                  </a:lnTo>
                  <a:lnTo>
                    <a:pt x="8" y="8"/>
                  </a:lnTo>
                  <a:lnTo>
                    <a:pt x="7" y="6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5" y="0"/>
                  </a:lnTo>
                  <a:lnTo>
                    <a:pt x="4" y="4"/>
                  </a:lnTo>
                  <a:lnTo>
                    <a:pt x="1" y="6"/>
                  </a:lnTo>
                  <a:lnTo>
                    <a:pt x="0" y="10"/>
                  </a:lnTo>
                  <a:lnTo>
                    <a:pt x="4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75" name="Freeform 2554">
              <a:extLst>
                <a:ext uri="{FF2B5EF4-FFF2-40B4-BE49-F238E27FC236}">
                  <a16:creationId xmlns:a16="http://schemas.microsoft.com/office/drawing/2014/main" id="{128199BF-B8E8-6CAD-08ED-2CC13C8C01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938" y="1985963"/>
              <a:ext cx="25400" cy="31750"/>
            </a:xfrm>
            <a:custGeom>
              <a:avLst/>
              <a:gdLst>
                <a:gd name="T0" fmla="*/ 4 w 16"/>
                <a:gd name="T1" fmla="*/ 20 h 20"/>
                <a:gd name="T2" fmla="*/ 6 w 16"/>
                <a:gd name="T3" fmla="*/ 20 h 20"/>
                <a:gd name="T4" fmla="*/ 8 w 16"/>
                <a:gd name="T5" fmla="*/ 19 h 20"/>
                <a:gd name="T6" fmla="*/ 9 w 16"/>
                <a:gd name="T7" fmla="*/ 18 h 20"/>
                <a:gd name="T8" fmla="*/ 10 w 16"/>
                <a:gd name="T9" fmla="*/ 17 h 20"/>
                <a:gd name="T10" fmla="*/ 9 w 16"/>
                <a:gd name="T11" fmla="*/ 16 h 20"/>
                <a:gd name="T12" fmla="*/ 9 w 16"/>
                <a:gd name="T13" fmla="*/ 14 h 20"/>
                <a:gd name="T14" fmla="*/ 10 w 16"/>
                <a:gd name="T15" fmla="*/ 13 h 20"/>
                <a:gd name="T16" fmla="*/ 9 w 16"/>
                <a:gd name="T17" fmla="*/ 12 h 20"/>
                <a:gd name="T18" fmla="*/ 8 w 16"/>
                <a:gd name="T19" fmla="*/ 11 h 20"/>
                <a:gd name="T20" fmla="*/ 9 w 16"/>
                <a:gd name="T21" fmla="*/ 10 h 20"/>
                <a:gd name="T22" fmla="*/ 9 w 16"/>
                <a:gd name="T23" fmla="*/ 8 h 20"/>
                <a:gd name="T24" fmla="*/ 10 w 16"/>
                <a:gd name="T25" fmla="*/ 7 h 20"/>
                <a:gd name="T26" fmla="*/ 11 w 16"/>
                <a:gd name="T27" fmla="*/ 6 h 20"/>
                <a:gd name="T28" fmla="*/ 14 w 16"/>
                <a:gd name="T29" fmla="*/ 5 h 20"/>
                <a:gd name="T30" fmla="*/ 14 w 16"/>
                <a:gd name="T31" fmla="*/ 4 h 20"/>
                <a:gd name="T32" fmla="*/ 15 w 16"/>
                <a:gd name="T33" fmla="*/ 4 h 20"/>
                <a:gd name="T34" fmla="*/ 15 w 16"/>
                <a:gd name="T35" fmla="*/ 2 h 20"/>
                <a:gd name="T36" fmla="*/ 16 w 16"/>
                <a:gd name="T37" fmla="*/ 1 h 20"/>
                <a:gd name="T38" fmla="*/ 15 w 16"/>
                <a:gd name="T39" fmla="*/ 0 h 20"/>
                <a:gd name="T40" fmla="*/ 14 w 16"/>
                <a:gd name="T41" fmla="*/ 0 h 20"/>
                <a:gd name="T42" fmla="*/ 12 w 16"/>
                <a:gd name="T43" fmla="*/ 0 h 20"/>
                <a:gd name="T44" fmla="*/ 11 w 16"/>
                <a:gd name="T45" fmla="*/ 0 h 20"/>
                <a:gd name="T46" fmla="*/ 11 w 16"/>
                <a:gd name="T47" fmla="*/ 1 h 20"/>
                <a:gd name="T48" fmla="*/ 11 w 16"/>
                <a:gd name="T49" fmla="*/ 5 h 20"/>
                <a:gd name="T50" fmla="*/ 10 w 16"/>
                <a:gd name="T51" fmla="*/ 5 h 20"/>
                <a:gd name="T52" fmla="*/ 9 w 16"/>
                <a:gd name="T53" fmla="*/ 6 h 20"/>
                <a:gd name="T54" fmla="*/ 8 w 16"/>
                <a:gd name="T55" fmla="*/ 6 h 20"/>
                <a:gd name="T56" fmla="*/ 5 w 16"/>
                <a:gd name="T57" fmla="*/ 7 h 20"/>
                <a:gd name="T58" fmla="*/ 4 w 16"/>
                <a:gd name="T59" fmla="*/ 7 h 20"/>
                <a:gd name="T60" fmla="*/ 3 w 16"/>
                <a:gd name="T61" fmla="*/ 8 h 20"/>
                <a:gd name="T62" fmla="*/ 2 w 16"/>
                <a:gd name="T63" fmla="*/ 10 h 20"/>
                <a:gd name="T64" fmla="*/ 0 w 16"/>
                <a:gd name="T65" fmla="*/ 13 h 20"/>
                <a:gd name="T66" fmla="*/ 0 w 16"/>
                <a:gd name="T67" fmla="*/ 17 h 20"/>
                <a:gd name="T68" fmla="*/ 0 w 16"/>
                <a:gd name="T69" fmla="*/ 20 h 20"/>
                <a:gd name="T70" fmla="*/ 4 w 16"/>
                <a:gd name="T71" fmla="*/ 18 h 20"/>
                <a:gd name="T72" fmla="*/ 5 w 16"/>
                <a:gd name="T73" fmla="*/ 16 h 20"/>
                <a:gd name="T74" fmla="*/ 6 w 16"/>
                <a:gd name="T75" fmla="*/ 14 h 20"/>
                <a:gd name="T76" fmla="*/ 6 w 16"/>
                <a:gd name="T77" fmla="*/ 17 h 20"/>
                <a:gd name="T78" fmla="*/ 5 w 16"/>
                <a:gd name="T79" fmla="*/ 18 h 20"/>
                <a:gd name="T80" fmla="*/ 4 w 16"/>
                <a:gd name="T81" fmla="*/ 20 h 20"/>
                <a:gd name="T82" fmla="*/ 4 w 16"/>
                <a:gd name="T83" fmla="*/ 20 h 20"/>
                <a:gd name="T84" fmla="*/ 4 w 16"/>
                <a:gd name="T8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" h="20">
                  <a:moveTo>
                    <a:pt x="4" y="20"/>
                  </a:moveTo>
                  <a:lnTo>
                    <a:pt x="6" y="20"/>
                  </a:lnTo>
                  <a:lnTo>
                    <a:pt x="8" y="19"/>
                  </a:lnTo>
                  <a:lnTo>
                    <a:pt x="9" y="18"/>
                  </a:lnTo>
                  <a:lnTo>
                    <a:pt x="10" y="17"/>
                  </a:lnTo>
                  <a:lnTo>
                    <a:pt x="9" y="16"/>
                  </a:lnTo>
                  <a:lnTo>
                    <a:pt x="9" y="14"/>
                  </a:lnTo>
                  <a:lnTo>
                    <a:pt x="10" y="13"/>
                  </a:lnTo>
                  <a:lnTo>
                    <a:pt x="9" y="12"/>
                  </a:lnTo>
                  <a:lnTo>
                    <a:pt x="8" y="11"/>
                  </a:lnTo>
                  <a:lnTo>
                    <a:pt x="9" y="10"/>
                  </a:lnTo>
                  <a:lnTo>
                    <a:pt x="9" y="8"/>
                  </a:lnTo>
                  <a:lnTo>
                    <a:pt x="10" y="7"/>
                  </a:lnTo>
                  <a:lnTo>
                    <a:pt x="11" y="6"/>
                  </a:lnTo>
                  <a:lnTo>
                    <a:pt x="14" y="5"/>
                  </a:lnTo>
                  <a:lnTo>
                    <a:pt x="14" y="4"/>
                  </a:lnTo>
                  <a:lnTo>
                    <a:pt x="15" y="4"/>
                  </a:lnTo>
                  <a:lnTo>
                    <a:pt x="15" y="2"/>
                  </a:lnTo>
                  <a:lnTo>
                    <a:pt x="16" y="1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1" y="1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9" y="6"/>
                  </a:lnTo>
                  <a:lnTo>
                    <a:pt x="8" y="6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8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4" y="18"/>
                  </a:lnTo>
                  <a:lnTo>
                    <a:pt x="5" y="16"/>
                  </a:lnTo>
                  <a:lnTo>
                    <a:pt x="6" y="14"/>
                  </a:lnTo>
                  <a:lnTo>
                    <a:pt x="6" y="17"/>
                  </a:lnTo>
                  <a:lnTo>
                    <a:pt x="5" y="1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4" y="2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76" name="Freeform 2555">
              <a:extLst>
                <a:ext uri="{FF2B5EF4-FFF2-40B4-BE49-F238E27FC236}">
                  <a16:creationId xmlns:a16="http://schemas.microsoft.com/office/drawing/2014/main" id="{E6098430-AFCA-72CB-2673-F9346D01C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4751" y="1966913"/>
              <a:ext cx="4763" cy="25400"/>
            </a:xfrm>
            <a:custGeom>
              <a:avLst/>
              <a:gdLst>
                <a:gd name="T0" fmla="*/ 1 w 3"/>
                <a:gd name="T1" fmla="*/ 16 h 16"/>
                <a:gd name="T2" fmla="*/ 2 w 3"/>
                <a:gd name="T3" fmla="*/ 11 h 16"/>
                <a:gd name="T4" fmla="*/ 3 w 3"/>
                <a:gd name="T5" fmla="*/ 8 h 16"/>
                <a:gd name="T6" fmla="*/ 2 w 3"/>
                <a:gd name="T7" fmla="*/ 7 h 16"/>
                <a:gd name="T8" fmla="*/ 3 w 3"/>
                <a:gd name="T9" fmla="*/ 6 h 16"/>
                <a:gd name="T10" fmla="*/ 3 w 3"/>
                <a:gd name="T11" fmla="*/ 5 h 16"/>
                <a:gd name="T12" fmla="*/ 3 w 3"/>
                <a:gd name="T13" fmla="*/ 4 h 16"/>
                <a:gd name="T14" fmla="*/ 3 w 3"/>
                <a:gd name="T15" fmla="*/ 2 h 16"/>
                <a:gd name="T16" fmla="*/ 3 w 3"/>
                <a:gd name="T17" fmla="*/ 1 h 16"/>
                <a:gd name="T18" fmla="*/ 2 w 3"/>
                <a:gd name="T19" fmla="*/ 0 h 16"/>
                <a:gd name="T20" fmla="*/ 1 w 3"/>
                <a:gd name="T21" fmla="*/ 0 h 16"/>
                <a:gd name="T22" fmla="*/ 1 w 3"/>
                <a:gd name="T23" fmla="*/ 2 h 16"/>
                <a:gd name="T24" fmla="*/ 1 w 3"/>
                <a:gd name="T25" fmla="*/ 4 h 16"/>
                <a:gd name="T26" fmla="*/ 0 w 3"/>
                <a:gd name="T27" fmla="*/ 13 h 16"/>
                <a:gd name="T28" fmla="*/ 0 w 3"/>
                <a:gd name="T29" fmla="*/ 16 h 16"/>
                <a:gd name="T30" fmla="*/ 1 w 3"/>
                <a:gd name="T3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" h="16">
                  <a:moveTo>
                    <a:pt x="1" y="16"/>
                  </a:moveTo>
                  <a:lnTo>
                    <a:pt x="2" y="11"/>
                  </a:lnTo>
                  <a:lnTo>
                    <a:pt x="3" y="8"/>
                  </a:lnTo>
                  <a:lnTo>
                    <a:pt x="2" y="7"/>
                  </a:lnTo>
                  <a:lnTo>
                    <a:pt x="3" y="6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2"/>
                  </a:lnTo>
                  <a:lnTo>
                    <a:pt x="3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1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77" name="Freeform 2556">
              <a:extLst>
                <a:ext uri="{FF2B5EF4-FFF2-40B4-BE49-F238E27FC236}">
                  <a16:creationId xmlns:a16="http://schemas.microsoft.com/office/drawing/2014/main" id="{E333BBA9-C695-E8DF-0E72-F0DBA3A31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4988" y="2012950"/>
              <a:ext cx="22225" cy="42863"/>
            </a:xfrm>
            <a:custGeom>
              <a:avLst/>
              <a:gdLst>
                <a:gd name="T0" fmla="*/ 5 w 14"/>
                <a:gd name="T1" fmla="*/ 27 h 27"/>
                <a:gd name="T2" fmla="*/ 5 w 14"/>
                <a:gd name="T3" fmla="*/ 26 h 27"/>
                <a:gd name="T4" fmla="*/ 5 w 14"/>
                <a:gd name="T5" fmla="*/ 25 h 27"/>
                <a:gd name="T6" fmla="*/ 5 w 14"/>
                <a:gd name="T7" fmla="*/ 21 h 27"/>
                <a:gd name="T8" fmla="*/ 5 w 14"/>
                <a:gd name="T9" fmla="*/ 18 h 27"/>
                <a:gd name="T10" fmla="*/ 6 w 14"/>
                <a:gd name="T11" fmla="*/ 15 h 27"/>
                <a:gd name="T12" fmla="*/ 7 w 14"/>
                <a:gd name="T13" fmla="*/ 14 h 27"/>
                <a:gd name="T14" fmla="*/ 11 w 14"/>
                <a:gd name="T15" fmla="*/ 14 h 27"/>
                <a:gd name="T16" fmla="*/ 13 w 14"/>
                <a:gd name="T17" fmla="*/ 15 h 27"/>
                <a:gd name="T18" fmla="*/ 14 w 14"/>
                <a:gd name="T19" fmla="*/ 14 h 27"/>
                <a:gd name="T20" fmla="*/ 13 w 14"/>
                <a:gd name="T21" fmla="*/ 14 h 27"/>
                <a:gd name="T22" fmla="*/ 12 w 14"/>
                <a:gd name="T23" fmla="*/ 12 h 27"/>
                <a:gd name="T24" fmla="*/ 11 w 14"/>
                <a:gd name="T25" fmla="*/ 9 h 27"/>
                <a:gd name="T26" fmla="*/ 10 w 14"/>
                <a:gd name="T27" fmla="*/ 3 h 27"/>
                <a:gd name="T28" fmla="*/ 10 w 14"/>
                <a:gd name="T29" fmla="*/ 2 h 27"/>
                <a:gd name="T30" fmla="*/ 7 w 14"/>
                <a:gd name="T31" fmla="*/ 1 h 27"/>
                <a:gd name="T32" fmla="*/ 6 w 14"/>
                <a:gd name="T33" fmla="*/ 0 h 27"/>
                <a:gd name="T34" fmla="*/ 5 w 14"/>
                <a:gd name="T35" fmla="*/ 1 h 27"/>
                <a:gd name="T36" fmla="*/ 6 w 14"/>
                <a:gd name="T37" fmla="*/ 2 h 27"/>
                <a:gd name="T38" fmla="*/ 6 w 14"/>
                <a:gd name="T39" fmla="*/ 3 h 27"/>
                <a:gd name="T40" fmla="*/ 5 w 14"/>
                <a:gd name="T41" fmla="*/ 5 h 27"/>
                <a:gd name="T42" fmla="*/ 4 w 14"/>
                <a:gd name="T43" fmla="*/ 7 h 27"/>
                <a:gd name="T44" fmla="*/ 1 w 14"/>
                <a:gd name="T45" fmla="*/ 9 h 27"/>
                <a:gd name="T46" fmla="*/ 0 w 14"/>
                <a:gd name="T47" fmla="*/ 11 h 27"/>
                <a:gd name="T48" fmla="*/ 0 w 14"/>
                <a:gd name="T49" fmla="*/ 12 h 27"/>
                <a:gd name="T50" fmla="*/ 1 w 14"/>
                <a:gd name="T51" fmla="*/ 13 h 27"/>
                <a:gd name="T52" fmla="*/ 2 w 14"/>
                <a:gd name="T53" fmla="*/ 14 h 27"/>
                <a:gd name="T54" fmla="*/ 2 w 14"/>
                <a:gd name="T55" fmla="*/ 15 h 27"/>
                <a:gd name="T56" fmla="*/ 2 w 14"/>
                <a:gd name="T57" fmla="*/ 17 h 27"/>
                <a:gd name="T58" fmla="*/ 2 w 14"/>
                <a:gd name="T59" fmla="*/ 18 h 27"/>
                <a:gd name="T60" fmla="*/ 4 w 14"/>
                <a:gd name="T61" fmla="*/ 21 h 27"/>
                <a:gd name="T62" fmla="*/ 4 w 14"/>
                <a:gd name="T63" fmla="*/ 24 h 27"/>
                <a:gd name="T64" fmla="*/ 4 w 14"/>
                <a:gd name="T65" fmla="*/ 26 h 27"/>
                <a:gd name="T66" fmla="*/ 5 w 14"/>
                <a:gd name="T6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" h="27">
                  <a:moveTo>
                    <a:pt x="5" y="27"/>
                  </a:moveTo>
                  <a:lnTo>
                    <a:pt x="5" y="26"/>
                  </a:lnTo>
                  <a:lnTo>
                    <a:pt x="5" y="25"/>
                  </a:lnTo>
                  <a:lnTo>
                    <a:pt x="5" y="21"/>
                  </a:lnTo>
                  <a:lnTo>
                    <a:pt x="5" y="18"/>
                  </a:lnTo>
                  <a:lnTo>
                    <a:pt x="6" y="15"/>
                  </a:lnTo>
                  <a:lnTo>
                    <a:pt x="7" y="14"/>
                  </a:lnTo>
                  <a:lnTo>
                    <a:pt x="11" y="14"/>
                  </a:lnTo>
                  <a:lnTo>
                    <a:pt x="13" y="15"/>
                  </a:lnTo>
                  <a:lnTo>
                    <a:pt x="14" y="14"/>
                  </a:lnTo>
                  <a:lnTo>
                    <a:pt x="13" y="14"/>
                  </a:lnTo>
                  <a:lnTo>
                    <a:pt x="12" y="12"/>
                  </a:lnTo>
                  <a:lnTo>
                    <a:pt x="11" y="9"/>
                  </a:lnTo>
                  <a:lnTo>
                    <a:pt x="10" y="3"/>
                  </a:lnTo>
                  <a:lnTo>
                    <a:pt x="10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5"/>
                  </a:lnTo>
                  <a:lnTo>
                    <a:pt x="4" y="7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1" y="13"/>
                  </a:lnTo>
                  <a:lnTo>
                    <a:pt x="2" y="14"/>
                  </a:lnTo>
                  <a:lnTo>
                    <a:pt x="2" y="15"/>
                  </a:lnTo>
                  <a:lnTo>
                    <a:pt x="2" y="17"/>
                  </a:lnTo>
                  <a:lnTo>
                    <a:pt x="2" y="18"/>
                  </a:lnTo>
                  <a:lnTo>
                    <a:pt x="4" y="21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5" y="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78" name="Line 2557">
              <a:extLst>
                <a:ext uri="{FF2B5EF4-FFF2-40B4-BE49-F238E27FC236}">
                  <a16:creationId xmlns:a16="http://schemas.microsoft.com/office/drawing/2014/main" id="{FA567CC9-255C-8184-D398-5651093F7D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0926" y="2127250"/>
              <a:ext cx="4763" cy="4763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79" name="Freeform 2558">
              <a:extLst>
                <a:ext uri="{FF2B5EF4-FFF2-40B4-BE49-F238E27FC236}">
                  <a16:creationId xmlns:a16="http://schemas.microsoft.com/office/drawing/2014/main" id="{19715842-AD2C-75A1-BEEB-6F8AC3D0A9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2813" y="2022475"/>
              <a:ext cx="9525" cy="11113"/>
            </a:xfrm>
            <a:custGeom>
              <a:avLst/>
              <a:gdLst>
                <a:gd name="T0" fmla="*/ 5 w 6"/>
                <a:gd name="T1" fmla="*/ 7 h 7"/>
                <a:gd name="T2" fmla="*/ 5 w 6"/>
                <a:gd name="T3" fmla="*/ 6 h 7"/>
                <a:gd name="T4" fmla="*/ 5 w 6"/>
                <a:gd name="T5" fmla="*/ 5 h 7"/>
                <a:gd name="T6" fmla="*/ 5 w 6"/>
                <a:gd name="T7" fmla="*/ 3 h 7"/>
                <a:gd name="T8" fmla="*/ 4 w 6"/>
                <a:gd name="T9" fmla="*/ 2 h 7"/>
                <a:gd name="T10" fmla="*/ 5 w 6"/>
                <a:gd name="T11" fmla="*/ 2 h 7"/>
                <a:gd name="T12" fmla="*/ 6 w 6"/>
                <a:gd name="T13" fmla="*/ 1 h 7"/>
                <a:gd name="T14" fmla="*/ 6 w 6"/>
                <a:gd name="T15" fmla="*/ 0 h 7"/>
                <a:gd name="T16" fmla="*/ 5 w 6"/>
                <a:gd name="T17" fmla="*/ 0 h 7"/>
                <a:gd name="T18" fmla="*/ 4 w 6"/>
                <a:gd name="T19" fmla="*/ 1 h 7"/>
                <a:gd name="T20" fmla="*/ 2 w 6"/>
                <a:gd name="T21" fmla="*/ 2 h 7"/>
                <a:gd name="T22" fmla="*/ 1 w 6"/>
                <a:gd name="T23" fmla="*/ 2 h 7"/>
                <a:gd name="T24" fmla="*/ 0 w 6"/>
                <a:gd name="T25" fmla="*/ 2 h 7"/>
                <a:gd name="T26" fmla="*/ 0 w 6"/>
                <a:gd name="T27" fmla="*/ 3 h 7"/>
                <a:gd name="T28" fmla="*/ 0 w 6"/>
                <a:gd name="T29" fmla="*/ 5 h 7"/>
                <a:gd name="T30" fmla="*/ 4 w 6"/>
                <a:gd name="T31" fmla="*/ 7 h 7"/>
                <a:gd name="T32" fmla="*/ 5 w 6"/>
                <a:gd name="T3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" h="7">
                  <a:moveTo>
                    <a:pt x="5" y="7"/>
                  </a:moveTo>
                  <a:lnTo>
                    <a:pt x="5" y="6"/>
                  </a:lnTo>
                  <a:lnTo>
                    <a:pt x="5" y="5"/>
                  </a:lnTo>
                  <a:lnTo>
                    <a:pt x="5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5"/>
                  </a:lnTo>
                  <a:lnTo>
                    <a:pt x="4" y="7"/>
                  </a:lnTo>
                  <a:lnTo>
                    <a:pt x="5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80" name="Freeform 2559">
              <a:extLst>
                <a:ext uri="{FF2B5EF4-FFF2-40B4-BE49-F238E27FC236}">
                  <a16:creationId xmlns:a16="http://schemas.microsoft.com/office/drawing/2014/main" id="{434D5B32-7EC3-2F6E-21A0-C48EBCBC88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3913" y="2035175"/>
              <a:ext cx="3175" cy="7938"/>
            </a:xfrm>
            <a:custGeom>
              <a:avLst/>
              <a:gdLst>
                <a:gd name="T0" fmla="*/ 1 w 2"/>
                <a:gd name="T1" fmla="*/ 5 h 5"/>
                <a:gd name="T2" fmla="*/ 2 w 2"/>
                <a:gd name="T3" fmla="*/ 5 h 5"/>
                <a:gd name="T4" fmla="*/ 2 w 2"/>
                <a:gd name="T5" fmla="*/ 4 h 5"/>
                <a:gd name="T6" fmla="*/ 1 w 2"/>
                <a:gd name="T7" fmla="*/ 3 h 5"/>
                <a:gd name="T8" fmla="*/ 1 w 2"/>
                <a:gd name="T9" fmla="*/ 1 h 5"/>
                <a:gd name="T10" fmla="*/ 0 w 2"/>
                <a:gd name="T11" fmla="*/ 0 h 5"/>
                <a:gd name="T12" fmla="*/ 0 w 2"/>
                <a:gd name="T13" fmla="*/ 1 h 5"/>
                <a:gd name="T14" fmla="*/ 0 w 2"/>
                <a:gd name="T15" fmla="*/ 3 h 5"/>
                <a:gd name="T16" fmla="*/ 0 w 2"/>
                <a:gd name="T17" fmla="*/ 4 h 5"/>
                <a:gd name="T18" fmla="*/ 0 w 2"/>
                <a:gd name="T19" fmla="*/ 5 h 5"/>
                <a:gd name="T20" fmla="*/ 1 w 2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" h="5">
                  <a:moveTo>
                    <a:pt x="1" y="5"/>
                  </a:moveTo>
                  <a:lnTo>
                    <a:pt x="2" y="5"/>
                  </a:lnTo>
                  <a:lnTo>
                    <a:pt x="2" y="4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81" name="Freeform 2560">
              <a:extLst>
                <a:ext uri="{FF2B5EF4-FFF2-40B4-BE49-F238E27FC236}">
                  <a16:creationId xmlns:a16="http://schemas.microsoft.com/office/drawing/2014/main" id="{BA3EFB5A-6E69-496F-52A7-A28522F915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5851" y="2135188"/>
              <a:ext cx="14288" cy="9525"/>
            </a:xfrm>
            <a:custGeom>
              <a:avLst/>
              <a:gdLst>
                <a:gd name="T0" fmla="*/ 8 w 9"/>
                <a:gd name="T1" fmla="*/ 6 h 6"/>
                <a:gd name="T2" fmla="*/ 6 w 9"/>
                <a:gd name="T3" fmla="*/ 6 h 6"/>
                <a:gd name="T4" fmla="*/ 3 w 9"/>
                <a:gd name="T5" fmla="*/ 3 h 6"/>
                <a:gd name="T6" fmla="*/ 2 w 9"/>
                <a:gd name="T7" fmla="*/ 3 h 6"/>
                <a:gd name="T8" fmla="*/ 0 w 9"/>
                <a:gd name="T9" fmla="*/ 2 h 6"/>
                <a:gd name="T10" fmla="*/ 0 w 9"/>
                <a:gd name="T11" fmla="*/ 1 h 6"/>
                <a:gd name="T12" fmla="*/ 5 w 9"/>
                <a:gd name="T13" fmla="*/ 0 h 6"/>
                <a:gd name="T14" fmla="*/ 6 w 9"/>
                <a:gd name="T15" fmla="*/ 0 h 6"/>
                <a:gd name="T16" fmla="*/ 8 w 9"/>
                <a:gd name="T17" fmla="*/ 1 h 6"/>
                <a:gd name="T18" fmla="*/ 9 w 9"/>
                <a:gd name="T19" fmla="*/ 2 h 6"/>
                <a:gd name="T20" fmla="*/ 9 w 9"/>
                <a:gd name="T21" fmla="*/ 3 h 6"/>
                <a:gd name="T22" fmla="*/ 9 w 9"/>
                <a:gd name="T23" fmla="*/ 6 h 6"/>
                <a:gd name="T24" fmla="*/ 8 w 9"/>
                <a:gd name="T2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6">
                  <a:moveTo>
                    <a:pt x="8" y="6"/>
                  </a:moveTo>
                  <a:lnTo>
                    <a:pt x="6" y="6"/>
                  </a:lnTo>
                  <a:lnTo>
                    <a:pt x="3" y="3"/>
                  </a:lnTo>
                  <a:lnTo>
                    <a:pt x="2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9" y="3"/>
                  </a:lnTo>
                  <a:lnTo>
                    <a:pt x="9" y="6"/>
                  </a:lnTo>
                  <a:lnTo>
                    <a:pt x="8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82" name="Freeform 2561">
              <a:extLst>
                <a:ext uri="{FF2B5EF4-FFF2-40B4-BE49-F238E27FC236}">
                  <a16:creationId xmlns:a16="http://schemas.microsoft.com/office/drawing/2014/main" id="{BBB2AB7A-7180-AC6A-E2E9-2087FAA11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5176" y="2051050"/>
              <a:ext cx="3175" cy="1588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0 h 1"/>
                <a:gd name="T4" fmla="*/ 0 w 2"/>
                <a:gd name="T5" fmla="*/ 0 h 1"/>
                <a:gd name="T6" fmla="*/ 0 w 2"/>
                <a:gd name="T7" fmla="*/ 1 h 1"/>
                <a:gd name="T8" fmla="*/ 0 w 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83" name="Freeform 2562">
              <a:extLst>
                <a:ext uri="{FF2B5EF4-FFF2-40B4-BE49-F238E27FC236}">
                  <a16:creationId xmlns:a16="http://schemas.microsoft.com/office/drawing/2014/main" id="{A7D83A1F-3C9F-7314-F20B-4DAF30978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6926" y="2043113"/>
              <a:ext cx="3175" cy="6350"/>
            </a:xfrm>
            <a:custGeom>
              <a:avLst/>
              <a:gdLst>
                <a:gd name="T0" fmla="*/ 1 w 2"/>
                <a:gd name="T1" fmla="*/ 4 h 4"/>
                <a:gd name="T2" fmla="*/ 2 w 2"/>
                <a:gd name="T3" fmla="*/ 4 h 4"/>
                <a:gd name="T4" fmla="*/ 2 w 2"/>
                <a:gd name="T5" fmla="*/ 2 h 4"/>
                <a:gd name="T6" fmla="*/ 2 w 2"/>
                <a:gd name="T7" fmla="*/ 1 h 4"/>
                <a:gd name="T8" fmla="*/ 1 w 2"/>
                <a:gd name="T9" fmla="*/ 0 h 4"/>
                <a:gd name="T10" fmla="*/ 0 w 2"/>
                <a:gd name="T11" fmla="*/ 1 h 4"/>
                <a:gd name="T12" fmla="*/ 0 w 2"/>
                <a:gd name="T13" fmla="*/ 2 h 4"/>
                <a:gd name="T14" fmla="*/ 0 w 2"/>
                <a:gd name="T15" fmla="*/ 4 h 4"/>
                <a:gd name="T16" fmla="*/ 1 w 2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" h="4">
                  <a:moveTo>
                    <a:pt x="1" y="4"/>
                  </a:moveTo>
                  <a:lnTo>
                    <a:pt x="2" y="4"/>
                  </a:lnTo>
                  <a:lnTo>
                    <a:pt x="2" y="2"/>
                  </a:ln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84" name="Freeform 2563">
              <a:extLst>
                <a:ext uri="{FF2B5EF4-FFF2-40B4-BE49-F238E27FC236}">
                  <a16:creationId xmlns:a16="http://schemas.microsoft.com/office/drawing/2014/main" id="{A0F4B17E-1234-CA30-8EA8-AFAF472A5D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4551" y="2027238"/>
              <a:ext cx="4763" cy="17463"/>
            </a:xfrm>
            <a:custGeom>
              <a:avLst/>
              <a:gdLst>
                <a:gd name="T0" fmla="*/ 2 w 3"/>
                <a:gd name="T1" fmla="*/ 11 h 11"/>
                <a:gd name="T2" fmla="*/ 3 w 3"/>
                <a:gd name="T3" fmla="*/ 11 h 11"/>
                <a:gd name="T4" fmla="*/ 3 w 3"/>
                <a:gd name="T5" fmla="*/ 10 h 11"/>
                <a:gd name="T6" fmla="*/ 3 w 3"/>
                <a:gd name="T7" fmla="*/ 8 h 11"/>
                <a:gd name="T8" fmla="*/ 3 w 3"/>
                <a:gd name="T9" fmla="*/ 4 h 11"/>
                <a:gd name="T10" fmla="*/ 2 w 3"/>
                <a:gd name="T11" fmla="*/ 2 h 11"/>
                <a:gd name="T12" fmla="*/ 2 w 3"/>
                <a:gd name="T13" fmla="*/ 0 h 11"/>
                <a:gd name="T14" fmla="*/ 0 w 3"/>
                <a:gd name="T15" fmla="*/ 0 h 11"/>
                <a:gd name="T16" fmla="*/ 1 w 3"/>
                <a:gd name="T17" fmla="*/ 2 h 11"/>
                <a:gd name="T18" fmla="*/ 1 w 3"/>
                <a:gd name="T19" fmla="*/ 4 h 11"/>
                <a:gd name="T20" fmla="*/ 1 w 3"/>
                <a:gd name="T21" fmla="*/ 6 h 11"/>
                <a:gd name="T22" fmla="*/ 2 w 3"/>
                <a:gd name="T23" fmla="*/ 9 h 11"/>
                <a:gd name="T24" fmla="*/ 2 w 3"/>
                <a:gd name="T25" fmla="*/ 10 h 11"/>
                <a:gd name="T26" fmla="*/ 2 w 3"/>
                <a:gd name="T2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1">
                  <a:moveTo>
                    <a:pt x="2" y="11"/>
                  </a:moveTo>
                  <a:lnTo>
                    <a:pt x="3" y="11"/>
                  </a:lnTo>
                  <a:lnTo>
                    <a:pt x="3" y="10"/>
                  </a:lnTo>
                  <a:lnTo>
                    <a:pt x="3" y="8"/>
                  </a:lnTo>
                  <a:lnTo>
                    <a:pt x="3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9"/>
                  </a:lnTo>
                  <a:lnTo>
                    <a:pt x="2" y="10"/>
                  </a:lnTo>
                  <a:lnTo>
                    <a:pt x="2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85" name="Freeform 2564">
              <a:extLst>
                <a:ext uri="{FF2B5EF4-FFF2-40B4-BE49-F238E27FC236}">
                  <a16:creationId xmlns:a16="http://schemas.microsoft.com/office/drawing/2014/main" id="{3F337E16-875B-DFEC-D27B-CF1827AAB5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0263" y="2030413"/>
              <a:ext cx="14288" cy="19050"/>
            </a:xfrm>
            <a:custGeom>
              <a:avLst/>
              <a:gdLst>
                <a:gd name="T0" fmla="*/ 8 w 9"/>
                <a:gd name="T1" fmla="*/ 12 h 12"/>
                <a:gd name="T2" fmla="*/ 9 w 9"/>
                <a:gd name="T3" fmla="*/ 10 h 12"/>
                <a:gd name="T4" fmla="*/ 6 w 9"/>
                <a:gd name="T5" fmla="*/ 0 h 12"/>
                <a:gd name="T6" fmla="*/ 2 w 9"/>
                <a:gd name="T7" fmla="*/ 1 h 12"/>
                <a:gd name="T8" fmla="*/ 0 w 9"/>
                <a:gd name="T9" fmla="*/ 1 h 12"/>
                <a:gd name="T10" fmla="*/ 0 w 9"/>
                <a:gd name="T11" fmla="*/ 2 h 12"/>
                <a:gd name="T12" fmla="*/ 0 w 9"/>
                <a:gd name="T13" fmla="*/ 3 h 12"/>
                <a:gd name="T14" fmla="*/ 2 w 9"/>
                <a:gd name="T15" fmla="*/ 6 h 12"/>
                <a:gd name="T16" fmla="*/ 4 w 9"/>
                <a:gd name="T17" fmla="*/ 8 h 12"/>
                <a:gd name="T18" fmla="*/ 8 w 9"/>
                <a:gd name="T1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2">
                  <a:moveTo>
                    <a:pt x="8" y="12"/>
                  </a:moveTo>
                  <a:lnTo>
                    <a:pt x="9" y="10"/>
                  </a:lnTo>
                  <a:lnTo>
                    <a:pt x="6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6"/>
                  </a:lnTo>
                  <a:lnTo>
                    <a:pt x="4" y="8"/>
                  </a:lnTo>
                  <a:lnTo>
                    <a:pt x="8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86" name="Freeform 2565">
              <a:extLst>
                <a:ext uri="{FF2B5EF4-FFF2-40B4-BE49-F238E27FC236}">
                  <a16:creationId xmlns:a16="http://schemas.microsoft.com/office/drawing/2014/main" id="{1464359F-949E-CE24-E391-CABD1F9E42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4226" y="2043113"/>
              <a:ext cx="12700" cy="11113"/>
            </a:xfrm>
            <a:custGeom>
              <a:avLst/>
              <a:gdLst>
                <a:gd name="T0" fmla="*/ 4 w 8"/>
                <a:gd name="T1" fmla="*/ 7 h 7"/>
                <a:gd name="T2" fmla="*/ 5 w 8"/>
                <a:gd name="T3" fmla="*/ 6 h 7"/>
                <a:gd name="T4" fmla="*/ 4 w 8"/>
                <a:gd name="T5" fmla="*/ 6 h 7"/>
                <a:gd name="T6" fmla="*/ 4 w 8"/>
                <a:gd name="T7" fmla="*/ 5 h 7"/>
                <a:gd name="T8" fmla="*/ 5 w 8"/>
                <a:gd name="T9" fmla="*/ 5 h 7"/>
                <a:gd name="T10" fmla="*/ 6 w 8"/>
                <a:gd name="T11" fmla="*/ 4 h 7"/>
                <a:gd name="T12" fmla="*/ 8 w 8"/>
                <a:gd name="T13" fmla="*/ 6 h 7"/>
                <a:gd name="T14" fmla="*/ 8 w 8"/>
                <a:gd name="T15" fmla="*/ 6 h 7"/>
                <a:gd name="T16" fmla="*/ 8 w 8"/>
                <a:gd name="T17" fmla="*/ 5 h 7"/>
                <a:gd name="T18" fmla="*/ 6 w 8"/>
                <a:gd name="T19" fmla="*/ 2 h 7"/>
                <a:gd name="T20" fmla="*/ 5 w 8"/>
                <a:gd name="T21" fmla="*/ 0 h 7"/>
                <a:gd name="T22" fmla="*/ 0 w 8"/>
                <a:gd name="T23" fmla="*/ 1 h 7"/>
                <a:gd name="T24" fmla="*/ 4 w 8"/>
                <a:gd name="T2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7">
                  <a:moveTo>
                    <a:pt x="4" y="7"/>
                  </a:moveTo>
                  <a:lnTo>
                    <a:pt x="5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8" y="6"/>
                  </a:lnTo>
                  <a:lnTo>
                    <a:pt x="8" y="6"/>
                  </a:lnTo>
                  <a:lnTo>
                    <a:pt x="8" y="5"/>
                  </a:lnTo>
                  <a:lnTo>
                    <a:pt x="6" y="2"/>
                  </a:lnTo>
                  <a:lnTo>
                    <a:pt x="5" y="0"/>
                  </a:lnTo>
                  <a:lnTo>
                    <a:pt x="0" y="1"/>
                  </a:lnTo>
                  <a:lnTo>
                    <a:pt x="4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87" name="Freeform 2566">
              <a:extLst>
                <a:ext uri="{FF2B5EF4-FFF2-40B4-BE49-F238E27FC236}">
                  <a16:creationId xmlns:a16="http://schemas.microsoft.com/office/drawing/2014/main" id="{61F441A4-36AE-7FCD-DB2B-CF887D743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163" y="2033588"/>
              <a:ext cx="3175" cy="7938"/>
            </a:xfrm>
            <a:custGeom>
              <a:avLst/>
              <a:gdLst>
                <a:gd name="T0" fmla="*/ 1 w 2"/>
                <a:gd name="T1" fmla="*/ 5 h 5"/>
                <a:gd name="T2" fmla="*/ 1 w 2"/>
                <a:gd name="T3" fmla="*/ 4 h 5"/>
                <a:gd name="T4" fmla="*/ 2 w 2"/>
                <a:gd name="T5" fmla="*/ 4 h 5"/>
                <a:gd name="T6" fmla="*/ 2 w 2"/>
                <a:gd name="T7" fmla="*/ 2 h 5"/>
                <a:gd name="T8" fmla="*/ 1 w 2"/>
                <a:gd name="T9" fmla="*/ 0 h 5"/>
                <a:gd name="T10" fmla="*/ 0 w 2"/>
                <a:gd name="T11" fmla="*/ 0 h 5"/>
                <a:gd name="T12" fmla="*/ 0 w 2"/>
                <a:gd name="T13" fmla="*/ 2 h 5"/>
                <a:gd name="T14" fmla="*/ 0 w 2"/>
                <a:gd name="T15" fmla="*/ 4 h 5"/>
                <a:gd name="T16" fmla="*/ 1 w 2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" h="5">
                  <a:moveTo>
                    <a:pt x="1" y="5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2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88" name="Freeform 2567">
              <a:extLst>
                <a:ext uri="{FF2B5EF4-FFF2-40B4-BE49-F238E27FC236}">
                  <a16:creationId xmlns:a16="http://schemas.microsoft.com/office/drawing/2014/main" id="{57A5DCCC-2D6F-32C1-158B-2629BF3B0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5351" y="2027238"/>
              <a:ext cx="7938" cy="15875"/>
            </a:xfrm>
            <a:custGeom>
              <a:avLst/>
              <a:gdLst>
                <a:gd name="T0" fmla="*/ 4 w 5"/>
                <a:gd name="T1" fmla="*/ 10 h 10"/>
                <a:gd name="T2" fmla="*/ 5 w 5"/>
                <a:gd name="T3" fmla="*/ 9 h 10"/>
                <a:gd name="T4" fmla="*/ 5 w 5"/>
                <a:gd name="T5" fmla="*/ 4 h 10"/>
                <a:gd name="T6" fmla="*/ 5 w 5"/>
                <a:gd name="T7" fmla="*/ 3 h 10"/>
                <a:gd name="T8" fmla="*/ 5 w 5"/>
                <a:gd name="T9" fmla="*/ 2 h 10"/>
                <a:gd name="T10" fmla="*/ 4 w 5"/>
                <a:gd name="T11" fmla="*/ 0 h 10"/>
                <a:gd name="T12" fmla="*/ 4 w 5"/>
                <a:gd name="T13" fmla="*/ 2 h 10"/>
                <a:gd name="T14" fmla="*/ 3 w 5"/>
                <a:gd name="T15" fmla="*/ 2 h 10"/>
                <a:gd name="T16" fmla="*/ 1 w 5"/>
                <a:gd name="T17" fmla="*/ 2 h 10"/>
                <a:gd name="T18" fmla="*/ 0 w 5"/>
                <a:gd name="T19" fmla="*/ 2 h 10"/>
                <a:gd name="T20" fmla="*/ 0 w 5"/>
                <a:gd name="T21" fmla="*/ 9 h 10"/>
                <a:gd name="T22" fmla="*/ 1 w 5"/>
                <a:gd name="T23" fmla="*/ 9 h 10"/>
                <a:gd name="T24" fmla="*/ 3 w 5"/>
                <a:gd name="T25" fmla="*/ 10 h 10"/>
                <a:gd name="T26" fmla="*/ 4 w 5"/>
                <a:gd name="T2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0">
                  <a:moveTo>
                    <a:pt x="4" y="10"/>
                  </a:moveTo>
                  <a:lnTo>
                    <a:pt x="5" y="9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0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9"/>
                  </a:lnTo>
                  <a:lnTo>
                    <a:pt x="1" y="9"/>
                  </a:lnTo>
                  <a:lnTo>
                    <a:pt x="3" y="10"/>
                  </a:lnTo>
                  <a:lnTo>
                    <a:pt x="4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89" name="Freeform 2568">
              <a:extLst>
                <a:ext uri="{FF2B5EF4-FFF2-40B4-BE49-F238E27FC236}">
                  <a16:creationId xmlns:a16="http://schemas.microsoft.com/office/drawing/2014/main" id="{78C84C92-A84E-8114-E53C-7D2357132B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7088" y="2041525"/>
              <a:ext cx="9525" cy="9525"/>
            </a:xfrm>
            <a:custGeom>
              <a:avLst/>
              <a:gdLst>
                <a:gd name="T0" fmla="*/ 2 w 6"/>
                <a:gd name="T1" fmla="*/ 6 h 6"/>
                <a:gd name="T2" fmla="*/ 5 w 6"/>
                <a:gd name="T3" fmla="*/ 5 h 6"/>
                <a:gd name="T4" fmla="*/ 5 w 6"/>
                <a:gd name="T5" fmla="*/ 3 h 6"/>
                <a:gd name="T6" fmla="*/ 6 w 6"/>
                <a:gd name="T7" fmla="*/ 3 h 6"/>
                <a:gd name="T8" fmla="*/ 6 w 6"/>
                <a:gd name="T9" fmla="*/ 2 h 6"/>
                <a:gd name="T10" fmla="*/ 5 w 6"/>
                <a:gd name="T11" fmla="*/ 1 h 6"/>
                <a:gd name="T12" fmla="*/ 2 w 6"/>
                <a:gd name="T13" fmla="*/ 0 h 6"/>
                <a:gd name="T14" fmla="*/ 0 w 6"/>
                <a:gd name="T15" fmla="*/ 2 h 6"/>
                <a:gd name="T16" fmla="*/ 1 w 6"/>
                <a:gd name="T17" fmla="*/ 5 h 6"/>
                <a:gd name="T18" fmla="*/ 2 w 6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2" y="6"/>
                  </a:moveTo>
                  <a:lnTo>
                    <a:pt x="5" y="5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2" y="0"/>
                  </a:lnTo>
                  <a:lnTo>
                    <a:pt x="0" y="2"/>
                  </a:lnTo>
                  <a:lnTo>
                    <a:pt x="1" y="5"/>
                  </a:lnTo>
                  <a:lnTo>
                    <a:pt x="2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90" name="Freeform 2569">
              <a:extLst>
                <a:ext uri="{FF2B5EF4-FFF2-40B4-BE49-F238E27FC236}">
                  <a16:creationId xmlns:a16="http://schemas.microsoft.com/office/drawing/2014/main" id="{547DEFA7-60DF-30E7-7684-1E67B08790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4226" y="2052638"/>
              <a:ext cx="4763" cy="3175"/>
            </a:xfrm>
            <a:custGeom>
              <a:avLst/>
              <a:gdLst>
                <a:gd name="T0" fmla="*/ 2 w 3"/>
                <a:gd name="T1" fmla="*/ 2 h 2"/>
                <a:gd name="T2" fmla="*/ 3 w 3"/>
                <a:gd name="T3" fmla="*/ 1 h 2"/>
                <a:gd name="T4" fmla="*/ 2 w 3"/>
                <a:gd name="T5" fmla="*/ 0 h 2"/>
                <a:gd name="T6" fmla="*/ 0 w 3"/>
                <a:gd name="T7" fmla="*/ 1 h 2"/>
                <a:gd name="T8" fmla="*/ 2 w 3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0" y="1"/>
                  </a:lnTo>
                  <a:lnTo>
                    <a:pt x="2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91" name="Freeform 2570">
              <a:extLst>
                <a:ext uri="{FF2B5EF4-FFF2-40B4-BE49-F238E27FC236}">
                  <a16:creationId xmlns:a16="http://schemas.microsoft.com/office/drawing/2014/main" id="{08F36A17-A227-86F7-1987-38C4D3F554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0738" y="2044700"/>
              <a:ext cx="6350" cy="7938"/>
            </a:xfrm>
            <a:custGeom>
              <a:avLst/>
              <a:gdLst>
                <a:gd name="T0" fmla="*/ 4 w 4"/>
                <a:gd name="T1" fmla="*/ 5 h 5"/>
                <a:gd name="T2" fmla="*/ 4 w 4"/>
                <a:gd name="T3" fmla="*/ 1 h 5"/>
                <a:gd name="T4" fmla="*/ 4 w 4"/>
                <a:gd name="T5" fmla="*/ 0 h 5"/>
                <a:gd name="T6" fmla="*/ 3 w 4"/>
                <a:gd name="T7" fmla="*/ 0 h 5"/>
                <a:gd name="T8" fmla="*/ 2 w 4"/>
                <a:gd name="T9" fmla="*/ 0 h 5"/>
                <a:gd name="T10" fmla="*/ 0 w 4"/>
                <a:gd name="T11" fmla="*/ 0 h 5"/>
                <a:gd name="T12" fmla="*/ 2 w 4"/>
                <a:gd name="T13" fmla="*/ 0 h 5"/>
                <a:gd name="T14" fmla="*/ 4 w 4"/>
                <a:gd name="T15" fmla="*/ 5 h 5"/>
                <a:gd name="T16" fmla="*/ 4 w 4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5">
                  <a:moveTo>
                    <a:pt x="4" y="5"/>
                  </a:move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5"/>
                  </a:lnTo>
                  <a:lnTo>
                    <a:pt x="4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92" name="Freeform 2571">
              <a:extLst>
                <a:ext uri="{FF2B5EF4-FFF2-40B4-BE49-F238E27FC236}">
                  <a16:creationId xmlns:a16="http://schemas.microsoft.com/office/drawing/2014/main" id="{D87A2D48-57A5-0E00-526D-1C25DA53F6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7413" y="2043113"/>
              <a:ext cx="4763" cy="3175"/>
            </a:xfrm>
            <a:custGeom>
              <a:avLst/>
              <a:gdLst>
                <a:gd name="T0" fmla="*/ 2 w 3"/>
                <a:gd name="T1" fmla="*/ 2 h 2"/>
                <a:gd name="T2" fmla="*/ 2 w 3"/>
                <a:gd name="T3" fmla="*/ 1 h 2"/>
                <a:gd name="T4" fmla="*/ 3 w 3"/>
                <a:gd name="T5" fmla="*/ 1 h 2"/>
                <a:gd name="T6" fmla="*/ 2 w 3"/>
                <a:gd name="T7" fmla="*/ 1 h 2"/>
                <a:gd name="T8" fmla="*/ 0 w 3"/>
                <a:gd name="T9" fmla="*/ 0 h 2"/>
                <a:gd name="T10" fmla="*/ 0 w 3"/>
                <a:gd name="T11" fmla="*/ 0 h 2"/>
                <a:gd name="T12" fmla="*/ 0 w 3"/>
                <a:gd name="T13" fmla="*/ 1 h 2"/>
                <a:gd name="T14" fmla="*/ 0 w 3"/>
                <a:gd name="T15" fmla="*/ 1 h 2"/>
                <a:gd name="T16" fmla="*/ 2 w 3"/>
                <a:gd name="T1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lnTo>
                    <a:pt x="2" y="1"/>
                  </a:lnTo>
                  <a:lnTo>
                    <a:pt x="3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2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93" name="Freeform 2572">
              <a:extLst>
                <a:ext uri="{FF2B5EF4-FFF2-40B4-BE49-F238E27FC236}">
                  <a16:creationId xmlns:a16="http://schemas.microsoft.com/office/drawing/2014/main" id="{F0EBC65E-919B-A148-CCF2-BC39CF9FD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5663" y="2044700"/>
              <a:ext cx="3175" cy="6350"/>
            </a:xfrm>
            <a:custGeom>
              <a:avLst/>
              <a:gdLst>
                <a:gd name="T0" fmla="*/ 2 w 2"/>
                <a:gd name="T1" fmla="*/ 4 h 4"/>
                <a:gd name="T2" fmla="*/ 1 w 2"/>
                <a:gd name="T3" fmla="*/ 0 h 4"/>
                <a:gd name="T4" fmla="*/ 0 w 2"/>
                <a:gd name="T5" fmla="*/ 0 h 4"/>
                <a:gd name="T6" fmla="*/ 0 w 2"/>
                <a:gd name="T7" fmla="*/ 4 h 4"/>
                <a:gd name="T8" fmla="*/ 2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2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94" name="Freeform 2573">
              <a:extLst>
                <a:ext uri="{FF2B5EF4-FFF2-40B4-BE49-F238E27FC236}">
                  <a16:creationId xmlns:a16="http://schemas.microsoft.com/office/drawing/2014/main" id="{CC79A0F8-12AA-55E8-0887-B845FAC3FF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1051" y="2054225"/>
              <a:ext cx="6350" cy="4763"/>
            </a:xfrm>
            <a:custGeom>
              <a:avLst/>
              <a:gdLst>
                <a:gd name="T0" fmla="*/ 1 w 4"/>
                <a:gd name="T1" fmla="*/ 3 h 3"/>
                <a:gd name="T2" fmla="*/ 4 w 4"/>
                <a:gd name="T3" fmla="*/ 1 h 3"/>
                <a:gd name="T4" fmla="*/ 2 w 4"/>
                <a:gd name="T5" fmla="*/ 0 h 3"/>
                <a:gd name="T6" fmla="*/ 0 w 4"/>
                <a:gd name="T7" fmla="*/ 1 h 3"/>
                <a:gd name="T8" fmla="*/ 1 w 4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lnTo>
                    <a:pt x="4" y="1"/>
                  </a:lnTo>
                  <a:lnTo>
                    <a:pt x="2" y="0"/>
                  </a:lnTo>
                  <a:lnTo>
                    <a:pt x="0" y="1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95" name="Freeform 2574">
              <a:extLst>
                <a:ext uri="{FF2B5EF4-FFF2-40B4-BE49-F238E27FC236}">
                  <a16:creationId xmlns:a16="http://schemas.microsoft.com/office/drawing/2014/main" id="{155B6433-4123-55C5-DE20-84033ABB61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3763" y="2014538"/>
              <a:ext cx="36513" cy="30163"/>
            </a:xfrm>
            <a:custGeom>
              <a:avLst/>
              <a:gdLst>
                <a:gd name="T0" fmla="*/ 16 w 23"/>
                <a:gd name="T1" fmla="*/ 19 h 19"/>
                <a:gd name="T2" fmla="*/ 16 w 23"/>
                <a:gd name="T3" fmla="*/ 18 h 19"/>
                <a:gd name="T4" fmla="*/ 14 w 23"/>
                <a:gd name="T5" fmla="*/ 14 h 19"/>
                <a:gd name="T6" fmla="*/ 14 w 23"/>
                <a:gd name="T7" fmla="*/ 13 h 19"/>
                <a:gd name="T8" fmla="*/ 13 w 23"/>
                <a:gd name="T9" fmla="*/ 13 h 19"/>
                <a:gd name="T10" fmla="*/ 13 w 23"/>
                <a:gd name="T11" fmla="*/ 11 h 19"/>
                <a:gd name="T12" fmla="*/ 12 w 23"/>
                <a:gd name="T13" fmla="*/ 10 h 19"/>
                <a:gd name="T14" fmla="*/ 11 w 23"/>
                <a:gd name="T15" fmla="*/ 10 h 19"/>
                <a:gd name="T16" fmla="*/ 10 w 23"/>
                <a:gd name="T17" fmla="*/ 6 h 19"/>
                <a:gd name="T18" fmla="*/ 17 w 23"/>
                <a:gd name="T19" fmla="*/ 4 h 19"/>
                <a:gd name="T20" fmla="*/ 18 w 23"/>
                <a:gd name="T21" fmla="*/ 4 h 19"/>
                <a:gd name="T22" fmla="*/ 18 w 23"/>
                <a:gd name="T23" fmla="*/ 10 h 19"/>
                <a:gd name="T24" fmla="*/ 18 w 23"/>
                <a:gd name="T25" fmla="*/ 17 h 19"/>
                <a:gd name="T26" fmla="*/ 18 w 23"/>
                <a:gd name="T27" fmla="*/ 18 h 19"/>
                <a:gd name="T28" fmla="*/ 19 w 23"/>
                <a:gd name="T29" fmla="*/ 19 h 19"/>
                <a:gd name="T30" fmla="*/ 19 w 23"/>
                <a:gd name="T31" fmla="*/ 17 h 19"/>
                <a:gd name="T32" fmla="*/ 20 w 23"/>
                <a:gd name="T33" fmla="*/ 17 h 19"/>
                <a:gd name="T34" fmla="*/ 20 w 23"/>
                <a:gd name="T35" fmla="*/ 18 h 19"/>
                <a:gd name="T36" fmla="*/ 22 w 23"/>
                <a:gd name="T37" fmla="*/ 18 h 19"/>
                <a:gd name="T38" fmla="*/ 23 w 23"/>
                <a:gd name="T39" fmla="*/ 2 h 19"/>
                <a:gd name="T40" fmla="*/ 23 w 23"/>
                <a:gd name="T41" fmla="*/ 0 h 19"/>
                <a:gd name="T42" fmla="*/ 22 w 23"/>
                <a:gd name="T43" fmla="*/ 0 h 19"/>
                <a:gd name="T44" fmla="*/ 5 w 23"/>
                <a:gd name="T45" fmla="*/ 5 h 19"/>
                <a:gd name="T46" fmla="*/ 5 w 23"/>
                <a:gd name="T47" fmla="*/ 4 h 19"/>
                <a:gd name="T48" fmla="*/ 4 w 23"/>
                <a:gd name="T49" fmla="*/ 4 h 19"/>
                <a:gd name="T50" fmla="*/ 1 w 23"/>
                <a:gd name="T51" fmla="*/ 6 h 19"/>
                <a:gd name="T52" fmla="*/ 0 w 23"/>
                <a:gd name="T53" fmla="*/ 6 h 19"/>
                <a:gd name="T54" fmla="*/ 1 w 23"/>
                <a:gd name="T55" fmla="*/ 8 h 19"/>
                <a:gd name="T56" fmla="*/ 2 w 23"/>
                <a:gd name="T57" fmla="*/ 8 h 19"/>
                <a:gd name="T58" fmla="*/ 4 w 23"/>
                <a:gd name="T59" fmla="*/ 8 h 19"/>
                <a:gd name="T60" fmla="*/ 8 w 23"/>
                <a:gd name="T61" fmla="*/ 7 h 19"/>
                <a:gd name="T62" fmla="*/ 10 w 23"/>
                <a:gd name="T63" fmla="*/ 10 h 19"/>
                <a:gd name="T64" fmla="*/ 10 w 23"/>
                <a:gd name="T65" fmla="*/ 11 h 19"/>
                <a:gd name="T66" fmla="*/ 7 w 23"/>
                <a:gd name="T67" fmla="*/ 12 h 19"/>
                <a:gd name="T68" fmla="*/ 6 w 23"/>
                <a:gd name="T69" fmla="*/ 14 h 19"/>
                <a:gd name="T70" fmla="*/ 6 w 23"/>
                <a:gd name="T71" fmla="*/ 17 h 19"/>
                <a:gd name="T72" fmla="*/ 7 w 23"/>
                <a:gd name="T73" fmla="*/ 18 h 19"/>
                <a:gd name="T74" fmla="*/ 10 w 23"/>
                <a:gd name="T75" fmla="*/ 18 h 19"/>
                <a:gd name="T76" fmla="*/ 11 w 23"/>
                <a:gd name="T77" fmla="*/ 18 h 19"/>
                <a:gd name="T78" fmla="*/ 13 w 23"/>
                <a:gd name="T79" fmla="*/ 19 h 19"/>
                <a:gd name="T80" fmla="*/ 14 w 23"/>
                <a:gd name="T81" fmla="*/ 19 h 19"/>
                <a:gd name="T82" fmla="*/ 16 w 23"/>
                <a:gd name="T8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" h="19">
                  <a:moveTo>
                    <a:pt x="16" y="19"/>
                  </a:moveTo>
                  <a:lnTo>
                    <a:pt x="16" y="18"/>
                  </a:lnTo>
                  <a:lnTo>
                    <a:pt x="14" y="14"/>
                  </a:lnTo>
                  <a:lnTo>
                    <a:pt x="14" y="13"/>
                  </a:lnTo>
                  <a:lnTo>
                    <a:pt x="13" y="13"/>
                  </a:lnTo>
                  <a:lnTo>
                    <a:pt x="13" y="11"/>
                  </a:lnTo>
                  <a:lnTo>
                    <a:pt x="12" y="10"/>
                  </a:lnTo>
                  <a:lnTo>
                    <a:pt x="11" y="10"/>
                  </a:lnTo>
                  <a:lnTo>
                    <a:pt x="10" y="6"/>
                  </a:lnTo>
                  <a:lnTo>
                    <a:pt x="17" y="4"/>
                  </a:lnTo>
                  <a:lnTo>
                    <a:pt x="18" y="4"/>
                  </a:lnTo>
                  <a:lnTo>
                    <a:pt x="18" y="10"/>
                  </a:lnTo>
                  <a:lnTo>
                    <a:pt x="18" y="17"/>
                  </a:lnTo>
                  <a:lnTo>
                    <a:pt x="18" y="18"/>
                  </a:lnTo>
                  <a:lnTo>
                    <a:pt x="19" y="19"/>
                  </a:lnTo>
                  <a:lnTo>
                    <a:pt x="19" y="17"/>
                  </a:lnTo>
                  <a:lnTo>
                    <a:pt x="20" y="17"/>
                  </a:lnTo>
                  <a:lnTo>
                    <a:pt x="20" y="18"/>
                  </a:lnTo>
                  <a:lnTo>
                    <a:pt x="22" y="18"/>
                  </a:lnTo>
                  <a:lnTo>
                    <a:pt x="23" y="2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5" y="5"/>
                  </a:lnTo>
                  <a:lnTo>
                    <a:pt x="5" y="4"/>
                  </a:lnTo>
                  <a:lnTo>
                    <a:pt x="4" y="4"/>
                  </a:lnTo>
                  <a:lnTo>
                    <a:pt x="1" y="6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8" y="7"/>
                  </a:lnTo>
                  <a:lnTo>
                    <a:pt x="10" y="10"/>
                  </a:lnTo>
                  <a:lnTo>
                    <a:pt x="10" y="11"/>
                  </a:lnTo>
                  <a:lnTo>
                    <a:pt x="7" y="12"/>
                  </a:lnTo>
                  <a:lnTo>
                    <a:pt x="6" y="14"/>
                  </a:lnTo>
                  <a:lnTo>
                    <a:pt x="6" y="17"/>
                  </a:lnTo>
                  <a:lnTo>
                    <a:pt x="7" y="18"/>
                  </a:lnTo>
                  <a:lnTo>
                    <a:pt x="10" y="18"/>
                  </a:lnTo>
                  <a:lnTo>
                    <a:pt x="11" y="18"/>
                  </a:lnTo>
                  <a:lnTo>
                    <a:pt x="13" y="19"/>
                  </a:lnTo>
                  <a:lnTo>
                    <a:pt x="14" y="19"/>
                  </a:lnTo>
                  <a:lnTo>
                    <a:pt x="16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96" name="Freeform 2575">
              <a:extLst>
                <a:ext uri="{FF2B5EF4-FFF2-40B4-BE49-F238E27FC236}">
                  <a16:creationId xmlns:a16="http://schemas.microsoft.com/office/drawing/2014/main" id="{05DD5691-6884-14DB-B415-07FEB7E61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0263" y="2052638"/>
              <a:ext cx="4763" cy="1588"/>
            </a:xfrm>
            <a:custGeom>
              <a:avLst/>
              <a:gdLst>
                <a:gd name="T0" fmla="*/ 2 w 3"/>
                <a:gd name="T1" fmla="*/ 1 h 1"/>
                <a:gd name="T2" fmla="*/ 3 w 3"/>
                <a:gd name="T3" fmla="*/ 1 h 1"/>
                <a:gd name="T4" fmla="*/ 2 w 3"/>
                <a:gd name="T5" fmla="*/ 0 h 1"/>
                <a:gd name="T6" fmla="*/ 0 w 3"/>
                <a:gd name="T7" fmla="*/ 0 h 1"/>
                <a:gd name="T8" fmla="*/ 2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2" y="1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97" name="Freeform 2576">
              <a:extLst>
                <a:ext uri="{FF2B5EF4-FFF2-40B4-BE49-F238E27FC236}">
                  <a16:creationId xmlns:a16="http://schemas.microsoft.com/office/drawing/2014/main" id="{4578526A-3A2E-2475-78D6-A5A81AF4C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063" y="2044700"/>
              <a:ext cx="22225" cy="4763"/>
            </a:xfrm>
            <a:custGeom>
              <a:avLst/>
              <a:gdLst>
                <a:gd name="T0" fmla="*/ 6 w 14"/>
                <a:gd name="T1" fmla="*/ 1 h 3"/>
                <a:gd name="T2" fmla="*/ 4 w 14"/>
                <a:gd name="T3" fmla="*/ 1 h 3"/>
                <a:gd name="T4" fmla="*/ 0 w 14"/>
                <a:gd name="T5" fmla="*/ 0 h 3"/>
                <a:gd name="T6" fmla="*/ 0 w 14"/>
                <a:gd name="T7" fmla="*/ 1 h 3"/>
                <a:gd name="T8" fmla="*/ 2 w 14"/>
                <a:gd name="T9" fmla="*/ 3 h 3"/>
                <a:gd name="T10" fmla="*/ 4 w 14"/>
                <a:gd name="T11" fmla="*/ 3 h 3"/>
                <a:gd name="T12" fmla="*/ 9 w 14"/>
                <a:gd name="T13" fmla="*/ 3 h 3"/>
                <a:gd name="T14" fmla="*/ 10 w 14"/>
                <a:gd name="T15" fmla="*/ 1 h 3"/>
                <a:gd name="T16" fmla="*/ 12 w 14"/>
                <a:gd name="T17" fmla="*/ 1 h 3"/>
                <a:gd name="T18" fmla="*/ 13 w 14"/>
                <a:gd name="T19" fmla="*/ 1 h 3"/>
                <a:gd name="T20" fmla="*/ 14 w 14"/>
                <a:gd name="T21" fmla="*/ 1 h 3"/>
                <a:gd name="T22" fmla="*/ 14 w 14"/>
                <a:gd name="T23" fmla="*/ 0 h 3"/>
                <a:gd name="T24" fmla="*/ 13 w 14"/>
                <a:gd name="T25" fmla="*/ 0 h 3"/>
                <a:gd name="T26" fmla="*/ 12 w 14"/>
                <a:gd name="T27" fmla="*/ 0 h 3"/>
                <a:gd name="T28" fmla="*/ 10 w 14"/>
                <a:gd name="T29" fmla="*/ 0 h 3"/>
                <a:gd name="T30" fmla="*/ 8 w 14"/>
                <a:gd name="T31" fmla="*/ 0 h 3"/>
                <a:gd name="T32" fmla="*/ 6 w 14"/>
                <a:gd name="T33" fmla="*/ 0 h 3"/>
                <a:gd name="T34" fmla="*/ 6 w 14"/>
                <a:gd name="T3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" h="3">
                  <a:moveTo>
                    <a:pt x="6" y="1"/>
                  </a:moveTo>
                  <a:lnTo>
                    <a:pt x="4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2" y="3"/>
                  </a:lnTo>
                  <a:lnTo>
                    <a:pt x="4" y="3"/>
                  </a:lnTo>
                  <a:lnTo>
                    <a:pt x="9" y="3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98" name="Freeform 2577">
              <a:extLst>
                <a:ext uri="{FF2B5EF4-FFF2-40B4-BE49-F238E27FC236}">
                  <a16:creationId xmlns:a16="http://schemas.microsoft.com/office/drawing/2014/main" id="{8C851FC1-A6A1-47AA-9327-A94E371559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2963" y="2027238"/>
              <a:ext cx="6350" cy="25400"/>
            </a:xfrm>
            <a:custGeom>
              <a:avLst/>
              <a:gdLst>
                <a:gd name="T0" fmla="*/ 3 w 4"/>
                <a:gd name="T1" fmla="*/ 16 h 16"/>
                <a:gd name="T2" fmla="*/ 4 w 4"/>
                <a:gd name="T3" fmla="*/ 16 h 16"/>
                <a:gd name="T4" fmla="*/ 4 w 4"/>
                <a:gd name="T5" fmla="*/ 12 h 16"/>
                <a:gd name="T6" fmla="*/ 3 w 4"/>
                <a:gd name="T7" fmla="*/ 11 h 16"/>
                <a:gd name="T8" fmla="*/ 2 w 4"/>
                <a:gd name="T9" fmla="*/ 10 h 16"/>
                <a:gd name="T10" fmla="*/ 2 w 4"/>
                <a:gd name="T11" fmla="*/ 8 h 16"/>
                <a:gd name="T12" fmla="*/ 1 w 4"/>
                <a:gd name="T13" fmla="*/ 4 h 16"/>
                <a:gd name="T14" fmla="*/ 1 w 4"/>
                <a:gd name="T15" fmla="*/ 0 h 16"/>
                <a:gd name="T16" fmla="*/ 0 w 4"/>
                <a:gd name="T17" fmla="*/ 0 h 16"/>
                <a:gd name="T18" fmla="*/ 0 w 4"/>
                <a:gd name="T19" fmla="*/ 0 h 16"/>
                <a:gd name="T20" fmla="*/ 0 w 4"/>
                <a:gd name="T21" fmla="*/ 3 h 16"/>
                <a:gd name="T22" fmla="*/ 3 w 4"/>
                <a:gd name="T2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" h="16">
                  <a:moveTo>
                    <a:pt x="3" y="16"/>
                  </a:moveTo>
                  <a:lnTo>
                    <a:pt x="4" y="16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2" y="8"/>
                  </a:lnTo>
                  <a:lnTo>
                    <a:pt x="1" y="4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3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99" name="Freeform 2578">
              <a:extLst>
                <a:ext uri="{FF2B5EF4-FFF2-40B4-BE49-F238E27FC236}">
                  <a16:creationId xmlns:a16="http://schemas.microsoft.com/office/drawing/2014/main" id="{54D18A3F-01C9-ABA2-75CF-0A28483A7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2963" y="2049463"/>
              <a:ext cx="1588" cy="4763"/>
            </a:xfrm>
            <a:custGeom>
              <a:avLst/>
              <a:gdLst>
                <a:gd name="T0" fmla="*/ 0 w 1"/>
                <a:gd name="T1" fmla="*/ 3 h 3"/>
                <a:gd name="T2" fmla="*/ 1 w 1"/>
                <a:gd name="T3" fmla="*/ 3 h 3"/>
                <a:gd name="T4" fmla="*/ 1 w 1"/>
                <a:gd name="T5" fmla="*/ 1 h 3"/>
                <a:gd name="T6" fmla="*/ 1 w 1"/>
                <a:gd name="T7" fmla="*/ 0 h 3"/>
                <a:gd name="T8" fmla="*/ 0 w 1"/>
                <a:gd name="T9" fmla="*/ 0 h 3"/>
                <a:gd name="T10" fmla="*/ 0 w 1"/>
                <a:gd name="T11" fmla="*/ 0 h 3"/>
                <a:gd name="T12" fmla="*/ 0 w 1"/>
                <a:gd name="T13" fmla="*/ 1 h 3"/>
                <a:gd name="T14" fmla="*/ 0 w 1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lnTo>
                    <a:pt x="1" y="3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00" name="Freeform 2579">
              <a:extLst>
                <a:ext uri="{FF2B5EF4-FFF2-40B4-BE49-F238E27FC236}">
                  <a16:creationId xmlns:a16="http://schemas.microsoft.com/office/drawing/2014/main" id="{52D1DCA0-91F5-3776-092E-1C5784BCA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676" y="2054225"/>
              <a:ext cx="6350" cy="4763"/>
            </a:xfrm>
            <a:custGeom>
              <a:avLst/>
              <a:gdLst>
                <a:gd name="T0" fmla="*/ 1 w 4"/>
                <a:gd name="T1" fmla="*/ 3 h 3"/>
                <a:gd name="T2" fmla="*/ 4 w 4"/>
                <a:gd name="T3" fmla="*/ 3 h 3"/>
                <a:gd name="T4" fmla="*/ 4 w 4"/>
                <a:gd name="T5" fmla="*/ 1 h 3"/>
                <a:gd name="T6" fmla="*/ 4 w 4"/>
                <a:gd name="T7" fmla="*/ 0 h 3"/>
                <a:gd name="T8" fmla="*/ 3 w 4"/>
                <a:gd name="T9" fmla="*/ 1 h 3"/>
                <a:gd name="T10" fmla="*/ 0 w 4"/>
                <a:gd name="T11" fmla="*/ 0 h 3"/>
                <a:gd name="T12" fmla="*/ 1 w 4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lnTo>
                    <a:pt x="4" y="3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1"/>
                  </a:lnTo>
                  <a:lnTo>
                    <a:pt x="0" y="0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01" name="Freeform 2580">
              <a:extLst>
                <a:ext uri="{FF2B5EF4-FFF2-40B4-BE49-F238E27FC236}">
                  <a16:creationId xmlns:a16="http://schemas.microsoft.com/office/drawing/2014/main" id="{1810E8E2-1E97-8DD5-AA83-0D9739AF6A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5026" y="2046288"/>
              <a:ext cx="7938" cy="9525"/>
            </a:xfrm>
            <a:custGeom>
              <a:avLst/>
              <a:gdLst>
                <a:gd name="T0" fmla="*/ 2 w 5"/>
                <a:gd name="T1" fmla="*/ 6 h 6"/>
                <a:gd name="T2" fmla="*/ 5 w 5"/>
                <a:gd name="T3" fmla="*/ 6 h 6"/>
                <a:gd name="T4" fmla="*/ 5 w 5"/>
                <a:gd name="T5" fmla="*/ 5 h 6"/>
                <a:gd name="T6" fmla="*/ 5 w 5"/>
                <a:gd name="T7" fmla="*/ 3 h 6"/>
                <a:gd name="T8" fmla="*/ 3 w 5"/>
                <a:gd name="T9" fmla="*/ 2 h 6"/>
                <a:gd name="T10" fmla="*/ 2 w 5"/>
                <a:gd name="T11" fmla="*/ 0 h 6"/>
                <a:gd name="T12" fmla="*/ 2 w 5"/>
                <a:gd name="T13" fmla="*/ 3 h 6"/>
                <a:gd name="T14" fmla="*/ 2 w 5"/>
                <a:gd name="T15" fmla="*/ 4 h 6"/>
                <a:gd name="T16" fmla="*/ 1 w 5"/>
                <a:gd name="T17" fmla="*/ 3 h 6"/>
                <a:gd name="T18" fmla="*/ 0 w 5"/>
                <a:gd name="T19" fmla="*/ 3 h 6"/>
                <a:gd name="T20" fmla="*/ 0 w 5"/>
                <a:gd name="T21" fmla="*/ 4 h 6"/>
                <a:gd name="T22" fmla="*/ 1 w 5"/>
                <a:gd name="T23" fmla="*/ 6 h 6"/>
                <a:gd name="T24" fmla="*/ 2 w 5"/>
                <a:gd name="T2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" h="6">
                  <a:moveTo>
                    <a:pt x="2" y="6"/>
                  </a:moveTo>
                  <a:lnTo>
                    <a:pt x="5" y="6"/>
                  </a:lnTo>
                  <a:lnTo>
                    <a:pt x="5" y="5"/>
                  </a:lnTo>
                  <a:lnTo>
                    <a:pt x="5" y="3"/>
                  </a:lnTo>
                  <a:lnTo>
                    <a:pt x="3" y="2"/>
                  </a:lnTo>
                  <a:lnTo>
                    <a:pt x="2" y="0"/>
                  </a:lnTo>
                  <a:lnTo>
                    <a:pt x="2" y="3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02" name="Freeform 2581">
              <a:extLst>
                <a:ext uri="{FF2B5EF4-FFF2-40B4-BE49-F238E27FC236}">
                  <a16:creationId xmlns:a16="http://schemas.microsoft.com/office/drawing/2014/main" id="{1EBA03E3-B0C8-2833-63F6-486245671B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0288" y="2171700"/>
              <a:ext cx="9525" cy="14288"/>
            </a:xfrm>
            <a:custGeom>
              <a:avLst/>
              <a:gdLst>
                <a:gd name="T0" fmla="*/ 1 w 6"/>
                <a:gd name="T1" fmla="*/ 9 h 9"/>
                <a:gd name="T2" fmla="*/ 0 w 6"/>
                <a:gd name="T3" fmla="*/ 7 h 9"/>
                <a:gd name="T4" fmla="*/ 0 w 6"/>
                <a:gd name="T5" fmla="*/ 6 h 9"/>
                <a:gd name="T6" fmla="*/ 0 w 6"/>
                <a:gd name="T7" fmla="*/ 3 h 9"/>
                <a:gd name="T8" fmla="*/ 1 w 6"/>
                <a:gd name="T9" fmla="*/ 1 h 9"/>
                <a:gd name="T10" fmla="*/ 2 w 6"/>
                <a:gd name="T11" fmla="*/ 0 h 9"/>
                <a:gd name="T12" fmla="*/ 5 w 6"/>
                <a:gd name="T13" fmla="*/ 1 h 9"/>
                <a:gd name="T14" fmla="*/ 6 w 6"/>
                <a:gd name="T15" fmla="*/ 3 h 9"/>
                <a:gd name="T16" fmla="*/ 4 w 6"/>
                <a:gd name="T17" fmla="*/ 7 h 9"/>
                <a:gd name="T18" fmla="*/ 1 w 6"/>
                <a:gd name="T1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9">
                  <a:moveTo>
                    <a:pt x="1" y="9"/>
                  </a:moveTo>
                  <a:lnTo>
                    <a:pt x="0" y="7"/>
                  </a:lnTo>
                  <a:lnTo>
                    <a:pt x="0" y="6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0"/>
                  </a:lnTo>
                  <a:lnTo>
                    <a:pt x="5" y="1"/>
                  </a:lnTo>
                  <a:lnTo>
                    <a:pt x="6" y="3"/>
                  </a:lnTo>
                  <a:lnTo>
                    <a:pt x="4" y="7"/>
                  </a:lnTo>
                  <a:lnTo>
                    <a:pt x="1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03" name="Freeform 2582">
              <a:extLst>
                <a:ext uri="{FF2B5EF4-FFF2-40B4-BE49-F238E27FC236}">
                  <a16:creationId xmlns:a16="http://schemas.microsoft.com/office/drawing/2014/main" id="{160E984E-D398-CD92-A10A-338DED6648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9013" y="2051050"/>
              <a:ext cx="11113" cy="12700"/>
            </a:xfrm>
            <a:custGeom>
              <a:avLst/>
              <a:gdLst>
                <a:gd name="T0" fmla="*/ 5 w 7"/>
                <a:gd name="T1" fmla="*/ 8 h 8"/>
                <a:gd name="T2" fmla="*/ 7 w 7"/>
                <a:gd name="T3" fmla="*/ 6 h 8"/>
                <a:gd name="T4" fmla="*/ 4 w 7"/>
                <a:gd name="T5" fmla="*/ 0 h 8"/>
                <a:gd name="T6" fmla="*/ 0 w 7"/>
                <a:gd name="T7" fmla="*/ 8 h 8"/>
                <a:gd name="T8" fmla="*/ 1 w 7"/>
                <a:gd name="T9" fmla="*/ 8 h 8"/>
                <a:gd name="T10" fmla="*/ 4 w 7"/>
                <a:gd name="T11" fmla="*/ 8 h 8"/>
                <a:gd name="T12" fmla="*/ 5 w 7"/>
                <a:gd name="T13" fmla="*/ 8 h 8"/>
                <a:gd name="T14" fmla="*/ 5 w 7"/>
                <a:gd name="T1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8">
                  <a:moveTo>
                    <a:pt x="5" y="8"/>
                  </a:moveTo>
                  <a:lnTo>
                    <a:pt x="7" y="6"/>
                  </a:lnTo>
                  <a:lnTo>
                    <a:pt x="4" y="0"/>
                  </a:lnTo>
                  <a:lnTo>
                    <a:pt x="0" y="8"/>
                  </a:lnTo>
                  <a:lnTo>
                    <a:pt x="1" y="8"/>
                  </a:lnTo>
                  <a:lnTo>
                    <a:pt x="4" y="8"/>
                  </a:lnTo>
                  <a:lnTo>
                    <a:pt x="5" y="8"/>
                  </a:lnTo>
                  <a:lnTo>
                    <a:pt x="5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04" name="Freeform 2583">
              <a:extLst>
                <a:ext uri="{FF2B5EF4-FFF2-40B4-BE49-F238E27FC236}">
                  <a16:creationId xmlns:a16="http://schemas.microsoft.com/office/drawing/2014/main" id="{7908DF34-B59C-8E49-B8F4-2AFAF11A5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9488" y="2035175"/>
              <a:ext cx="15875" cy="28575"/>
            </a:xfrm>
            <a:custGeom>
              <a:avLst/>
              <a:gdLst>
                <a:gd name="T0" fmla="*/ 1 w 10"/>
                <a:gd name="T1" fmla="*/ 18 h 18"/>
                <a:gd name="T2" fmla="*/ 10 w 10"/>
                <a:gd name="T3" fmla="*/ 3 h 18"/>
                <a:gd name="T4" fmla="*/ 10 w 10"/>
                <a:gd name="T5" fmla="*/ 1 h 18"/>
                <a:gd name="T6" fmla="*/ 9 w 10"/>
                <a:gd name="T7" fmla="*/ 1 h 18"/>
                <a:gd name="T8" fmla="*/ 7 w 10"/>
                <a:gd name="T9" fmla="*/ 0 h 18"/>
                <a:gd name="T10" fmla="*/ 0 w 10"/>
                <a:gd name="T11" fmla="*/ 18 h 18"/>
                <a:gd name="T12" fmla="*/ 1 w 10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8">
                  <a:moveTo>
                    <a:pt x="1" y="18"/>
                  </a:moveTo>
                  <a:lnTo>
                    <a:pt x="10" y="3"/>
                  </a:lnTo>
                  <a:lnTo>
                    <a:pt x="10" y="1"/>
                  </a:lnTo>
                  <a:lnTo>
                    <a:pt x="9" y="1"/>
                  </a:lnTo>
                  <a:lnTo>
                    <a:pt x="7" y="0"/>
                  </a:lnTo>
                  <a:lnTo>
                    <a:pt x="0" y="18"/>
                  </a:lnTo>
                  <a:lnTo>
                    <a:pt x="1" y="1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05" name="Freeform 2584">
              <a:extLst>
                <a:ext uri="{FF2B5EF4-FFF2-40B4-BE49-F238E27FC236}">
                  <a16:creationId xmlns:a16="http://schemas.microsoft.com/office/drawing/2014/main" id="{F9C06B43-7F71-B45C-75F5-BDD5FCDB36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5013" y="2084388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4 w 4"/>
                <a:gd name="T3" fmla="*/ 6 h 8"/>
                <a:gd name="T4" fmla="*/ 4 w 4"/>
                <a:gd name="T5" fmla="*/ 4 h 8"/>
                <a:gd name="T6" fmla="*/ 3 w 4"/>
                <a:gd name="T7" fmla="*/ 0 h 8"/>
                <a:gd name="T8" fmla="*/ 1 w 4"/>
                <a:gd name="T9" fmla="*/ 0 h 8"/>
                <a:gd name="T10" fmla="*/ 0 w 4"/>
                <a:gd name="T11" fmla="*/ 0 h 8"/>
                <a:gd name="T12" fmla="*/ 1 w 4"/>
                <a:gd name="T13" fmla="*/ 4 h 8"/>
                <a:gd name="T14" fmla="*/ 1 w 4"/>
                <a:gd name="T15" fmla="*/ 5 h 8"/>
                <a:gd name="T16" fmla="*/ 3 w 4"/>
                <a:gd name="T17" fmla="*/ 8 h 8"/>
                <a:gd name="T18" fmla="*/ 4 w 4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4" y="6"/>
                  </a:lnTo>
                  <a:lnTo>
                    <a:pt x="4" y="4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1" y="5"/>
                  </a:lnTo>
                  <a:lnTo>
                    <a:pt x="3" y="8"/>
                  </a:lnTo>
                  <a:lnTo>
                    <a:pt x="4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06" name="Freeform 2585">
              <a:extLst>
                <a:ext uri="{FF2B5EF4-FFF2-40B4-BE49-F238E27FC236}">
                  <a16:creationId xmlns:a16="http://schemas.microsoft.com/office/drawing/2014/main" id="{859D1015-1D4B-0419-7BCC-0D7A927B2B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0563" y="2101850"/>
              <a:ext cx="374650" cy="95250"/>
            </a:xfrm>
            <a:custGeom>
              <a:avLst/>
              <a:gdLst>
                <a:gd name="T0" fmla="*/ 1 w 236"/>
                <a:gd name="T1" fmla="*/ 59 h 60"/>
                <a:gd name="T2" fmla="*/ 1 w 236"/>
                <a:gd name="T3" fmla="*/ 57 h 60"/>
                <a:gd name="T4" fmla="*/ 4 w 236"/>
                <a:gd name="T5" fmla="*/ 54 h 60"/>
                <a:gd name="T6" fmla="*/ 7 w 236"/>
                <a:gd name="T7" fmla="*/ 50 h 60"/>
                <a:gd name="T8" fmla="*/ 13 w 236"/>
                <a:gd name="T9" fmla="*/ 46 h 60"/>
                <a:gd name="T10" fmla="*/ 20 w 236"/>
                <a:gd name="T11" fmla="*/ 41 h 60"/>
                <a:gd name="T12" fmla="*/ 35 w 236"/>
                <a:gd name="T13" fmla="*/ 34 h 60"/>
                <a:gd name="T14" fmla="*/ 43 w 236"/>
                <a:gd name="T15" fmla="*/ 31 h 60"/>
                <a:gd name="T16" fmla="*/ 47 w 236"/>
                <a:gd name="T17" fmla="*/ 30 h 60"/>
                <a:gd name="T18" fmla="*/ 49 w 236"/>
                <a:gd name="T19" fmla="*/ 30 h 60"/>
                <a:gd name="T20" fmla="*/ 66 w 236"/>
                <a:gd name="T21" fmla="*/ 27 h 60"/>
                <a:gd name="T22" fmla="*/ 71 w 236"/>
                <a:gd name="T23" fmla="*/ 27 h 60"/>
                <a:gd name="T24" fmla="*/ 77 w 236"/>
                <a:gd name="T25" fmla="*/ 28 h 60"/>
                <a:gd name="T26" fmla="*/ 82 w 236"/>
                <a:gd name="T27" fmla="*/ 28 h 60"/>
                <a:gd name="T28" fmla="*/ 88 w 236"/>
                <a:gd name="T29" fmla="*/ 27 h 60"/>
                <a:gd name="T30" fmla="*/ 99 w 236"/>
                <a:gd name="T31" fmla="*/ 27 h 60"/>
                <a:gd name="T32" fmla="*/ 106 w 236"/>
                <a:gd name="T33" fmla="*/ 27 h 60"/>
                <a:gd name="T34" fmla="*/ 118 w 236"/>
                <a:gd name="T35" fmla="*/ 27 h 60"/>
                <a:gd name="T36" fmla="*/ 125 w 236"/>
                <a:gd name="T37" fmla="*/ 24 h 60"/>
                <a:gd name="T38" fmla="*/ 129 w 236"/>
                <a:gd name="T39" fmla="*/ 22 h 60"/>
                <a:gd name="T40" fmla="*/ 130 w 236"/>
                <a:gd name="T41" fmla="*/ 18 h 60"/>
                <a:gd name="T42" fmla="*/ 127 w 236"/>
                <a:gd name="T43" fmla="*/ 16 h 60"/>
                <a:gd name="T44" fmla="*/ 120 w 236"/>
                <a:gd name="T45" fmla="*/ 13 h 60"/>
                <a:gd name="T46" fmla="*/ 120 w 236"/>
                <a:gd name="T47" fmla="*/ 11 h 60"/>
                <a:gd name="T48" fmla="*/ 121 w 236"/>
                <a:gd name="T49" fmla="*/ 9 h 60"/>
                <a:gd name="T50" fmla="*/ 129 w 236"/>
                <a:gd name="T51" fmla="*/ 5 h 60"/>
                <a:gd name="T52" fmla="*/ 138 w 236"/>
                <a:gd name="T53" fmla="*/ 5 h 60"/>
                <a:gd name="T54" fmla="*/ 151 w 236"/>
                <a:gd name="T55" fmla="*/ 3 h 60"/>
                <a:gd name="T56" fmla="*/ 158 w 236"/>
                <a:gd name="T57" fmla="*/ 1 h 60"/>
                <a:gd name="T58" fmla="*/ 162 w 236"/>
                <a:gd name="T59" fmla="*/ 0 h 60"/>
                <a:gd name="T60" fmla="*/ 171 w 236"/>
                <a:gd name="T61" fmla="*/ 3 h 60"/>
                <a:gd name="T62" fmla="*/ 178 w 236"/>
                <a:gd name="T63" fmla="*/ 4 h 60"/>
                <a:gd name="T64" fmla="*/ 188 w 236"/>
                <a:gd name="T65" fmla="*/ 5 h 60"/>
                <a:gd name="T66" fmla="*/ 194 w 236"/>
                <a:gd name="T67" fmla="*/ 6 h 60"/>
                <a:gd name="T68" fmla="*/ 198 w 236"/>
                <a:gd name="T69" fmla="*/ 11 h 60"/>
                <a:gd name="T70" fmla="*/ 202 w 236"/>
                <a:gd name="T71" fmla="*/ 18 h 60"/>
                <a:gd name="T72" fmla="*/ 208 w 236"/>
                <a:gd name="T73" fmla="*/ 28 h 60"/>
                <a:gd name="T74" fmla="*/ 207 w 236"/>
                <a:gd name="T75" fmla="*/ 29 h 60"/>
                <a:gd name="T76" fmla="*/ 203 w 236"/>
                <a:gd name="T77" fmla="*/ 31 h 60"/>
                <a:gd name="T78" fmla="*/ 204 w 236"/>
                <a:gd name="T79" fmla="*/ 34 h 60"/>
                <a:gd name="T80" fmla="*/ 208 w 236"/>
                <a:gd name="T81" fmla="*/ 34 h 60"/>
                <a:gd name="T82" fmla="*/ 222 w 236"/>
                <a:gd name="T83" fmla="*/ 37 h 60"/>
                <a:gd name="T84" fmla="*/ 230 w 236"/>
                <a:gd name="T85" fmla="*/ 37 h 60"/>
                <a:gd name="T86" fmla="*/ 233 w 236"/>
                <a:gd name="T87" fmla="*/ 34 h 60"/>
                <a:gd name="T88" fmla="*/ 236 w 236"/>
                <a:gd name="T89" fmla="*/ 30 h 60"/>
                <a:gd name="T90" fmla="*/ 234 w 236"/>
                <a:gd name="T91" fmla="*/ 27 h 60"/>
                <a:gd name="T92" fmla="*/ 232 w 236"/>
                <a:gd name="T93" fmla="*/ 22 h 60"/>
                <a:gd name="T94" fmla="*/ 230 w 236"/>
                <a:gd name="T95" fmla="*/ 1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36" h="60">
                  <a:moveTo>
                    <a:pt x="0" y="60"/>
                  </a:moveTo>
                  <a:lnTo>
                    <a:pt x="1" y="59"/>
                  </a:lnTo>
                  <a:lnTo>
                    <a:pt x="1" y="58"/>
                  </a:lnTo>
                  <a:lnTo>
                    <a:pt x="1" y="57"/>
                  </a:lnTo>
                  <a:lnTo>
                    <a:pt x="2" y="56"/>
                  </a:lnTo>
                  <a:lnTo>
                    <a:pt x="4" y="54"/>
                  </a:lnTo>
                  <a:lnTo>
                    <a:pt x="6" y="52"/>
                  </a:lnTo>
                  <a:lnTo>
                    <a:pt x="7" y="50"/>
                  </a:lnTo>
                  <a:lnTo>
                    <a:pt x="12" y="47"/>
                  </a:lnTo>
                  <a:lnTo>
                    <a:pt x="13" y="46"/>
                  </a:lnTo>
                  <a:lnTo>
                    <a:pt x="18" y="44"/>
                  </a:lnTo>
                  <a:lnTo>
                    <a:pt x="20" y="41"/>
                  </a:lnTo>
                  <a:lnTo>
                    <a:pt x="32" y="35"/>
                  </a:lnTo>
                  <a:lnTo>
                    <a:pt x="35" y="34"/>
                  </a:lnTo>
                  <a:lnTo>
                    <a:pt x="42" y="33"/>
                  </a:lnTo>
                  <a:lnTo>
                    <a:pt x="43" y="31"/>
                  </a:lnTo>
                  <a:lnTo>
                    <a:pt x="45" y="31"/>
                  </a:lnTo>
                  <a:lnTo>
                    <a:pt x="47" y="30"/>
                  </a:lnTo>
                  <a:lnTo>
                    <a:pt x="48" y="30"/>
                  </a:lnTo>
                  <a:lnTo>
                    <a:pt x="49" y="30"/>
                  </a:lnTo>
                  <a:lnTo>
                    <a:pt x="58" y="28"/>
                  </a:lnTo>
                  <a:lnTo>
                    <a:pt x="66" y="27"/>
                  </a:lnTo>
                  <a:lnTo>
                    <a:pt x="69" y="27"/>
                  </a:lnTo>
                  <a:lnTo>
                    <a:pt x="71" y="27"/>
                  </a:lnTo>
                  <a:lnTo>
                    <a:pt x="75" y="27"/>
                  </a:lnTo>
                  <a:lnTo>
                    <a:pt x="77" y="28"/>
                  </a:lnTo>
                  <a:lnTo>
                    <a:pt x="81" y="28"/>
                  </a:lnTo>
                  <a:lnTo>
                    <a:pt x="82" y="28"/>
                  </a:lnTo>
                  <a:lnTo>
                    <a:pt x="84" y="28"/>
                  </a:lnTo>
                  <a:lnTo>
                    <a:pt x="88" y="27"/>
                  </a:lnTo>
                  <a:lnTo>
                    <a:pt x="96" y="27"/>
                  </a:lnTo>
                  <a:lnTo>
                    <a:pt x="99" y="27"/>
                  </a:lnTo>
                  <a:lnTo>
                    <a:pt x="103" y="27"/>
                  </a:lnTo>
                  <a:lnTo>
                    <a:pt x="106" y="27"/>
                  </a:lnTo>
                  <a:lnTo>
                    <a:pt x="107" y="25"/>
                  </a:lnTo>
                  <a:lnTo>
                    <a:pt x="118" y="27"/>
                  </a:lnTo>
                  <a:lnTo>
                    <a:pt x="121" y="27"/>
                  </a:lnTo>
                  <a:lnTo>
                    <a:pt x="125" y="24"/>
                  </a:lnTo>
                  <a:lnTo>
                    <a:pt x="127" y="23"/>
                  </a:lnTo>
                  <a:lnTo>
                    <a:pt x="129" y="22"/>
                  </a:lnTo>
                  <a:lnTo>
                    <a:pt x="130" y="19"/>
                  </a:lnTo>
                  <a:lnTo>
                    <a:pt x="130" y="18"/>
                  </a:lnTo>
                  <a:lnTo>
                    <a:pt x="129" y="17"/>
                  </a:lnTo>
                  <a:lnTo>
                    <a:pt x="127" y="16"/>
                  </a:lnTo>
                  <a:lnTo>
                    <a:pt x="123" y="16"/>
                  </a:lnTo>
                  <a:lnTo>
                    <a:pt x="120" y="13"/>
                  </a:lnTo>
                  <a:lnTo>
                    <a:pt x="120" y="12"/>
                  </a:lnTo>
                  <a:lnTo>
                    <a:pt x="120" y="11"/>
                  </a:lnTo>
                  <a:lnTo>
                    <a:pt x="121" y="10"/>
                  </a:lnTo>
                  <a:lnTo>
                    <a:pt x="121" y="9"/>
                  </a:lnTo>
                  <a:lnTo>
                    <a:pt x="124" y="7"/>
                  </a:lnTo>
                  <a:lnTo>
                    <a:pt x="129" y="5"/>
                  </a:lnTo>
                  <a:lnTo>
                    <a:pt x="137" y="5"/>
                  </a:lnTo>
                  <a:lnTo>
                    <a:pt x="138" y="5"/>
                  </a:lnTo>
                  <a:lnTo>
                    <a:pt x="143" y="4"/>
                  </a:lnTo>
                  <a:lnTo>
                    <a:pt x="151" y="3"/>
                  </a:lnTo>
                  <a:lnTo>
                    <a:pt x="154" y="3"/>
                  </a:lnTo>
                  <a:lnTo>
                    <a:pt x="158" y="1"/>
                  </a:lnTo>
                  <a:lnTo>
                    <a:pt x="160" y="0"/>
                  </a:lnTo>
                  <a:lnTo>
                    <a:pt x="162" y="0"/>
                  </a:lnTo>
                  <a:lnTo>
                    <a:pt x="168" y="1"/>
                  </a:lnTo>
                  <a:lnTo>
                    <a:pt x="171" y="3"/>
                  </a:lnTo>
                  <a:lnTo>
                    <a:pt x="176" y="4"/>
                  </a:lnTo>
                  <a:lnTo>
                    <a:pt x="178" y="4"/>
                  </a:lnTo>
                  <a:lnTo>
                    <a:pt x="182" y="4"/>
                  </a:lnTo>
                  <a:lnTo>
                    <a:pt x="188" y="5"/>
                  </a:lnTo>
                  <a:lnTo>
                    <a:pt x="191" y="5"/>
                  </a:lnTo>
                  <a:lnTo>
                    <a:pt x="194" y="6"/>
                  </a:lnTo>
                  <a:lnTo>
                    <a:pt x="197" y="10"/>
                  </a:lnTo>
                  <a:lnTo>
                    <a:pt x="198" y="11"/>
                  </a:lnTo>
                  <a:lnTo>
                    <a:pt x="201" y="17"/>
                  </a:lnTo>
                  <a:lnTo>
                    <a:pt x="202" y="18"/>
                  </a:lnTo>
                  <a:lnTo>
                    <a:pt x="202" y="19"/>
                  </a:lnTo>
                  <a:lnTo>
                    <a:pt x="208" y="28"/>
                  </a:lnTo>
                  <a:lnTo>
                    <a:pt x="208" y="29"/>
                  </a:lnTo>
                  <a:lnTo>
                    <a:pt x="207" y="29"/>
                  </a:lnTo>
                  <a:lnTo>
                    <a:pt x="204" y="30"/>
                  </a:lnTo>
                  <a:lnTo>
                    <a:pt x="203" y="31"/>
                  </a:lnTo>
                  <a:lnTo>
                    <a:pt x="203" y="33"/>
                  </a:lnTo>
                  <a:lnTo>
                    <a:pt x="204" y="34"/>
                  </a:lnTo>
                  <a:lnTo>
                    <a:pt x="206" y="34"/>
                  </a:lnTo>
                  <a:lnTo>
                    <a:pt x="208" y="34"/>
                  </a:lnTo>
                  <a:lnTo>
                    <a:pt x="219" y="37"/>
                  </a:lnTo>
                  <a:lnTo>
                    <a:pt x="222" y="37"/>
                  </a:lnTo>
                  <a:lnTo>
                    <a:pt x="227" y="39"/>
                  </a:lnTo>
                  <a:lnTo>
                    <a:pt x="230" y="37"/>
                  </a:lnTo>
                  <a:lnTo>
                    <a:pt x="232" y="35"/>
                  </a:lnTo>
                  <a:lnTo>
                    <a:pt x="233" y="34"/>
                  </a:lnTo>
                  <a:lnTo>
                    <a:pt x="234" y="31"/>
                  </a:lnTo>
                  <a:lnTo>
                    <a:pt x="236" y="30"/>
                  </a:lnTo>
                  <a:lnTo>
                    <a:pt x="236" y="29"/>
                  </a:lnTo>
                  <a:lnTo>
                    <a:pt x="234" y="27"/>
                  </a:lnTo>
                  <a:lnTo>
                    <a:pt x="232" y="23"/>
                  </a:lnTo>
                  <a:lnTo>
                    <a:pt x="232" y="22"/>
                  </a:lnTo>
                  <a:lnTo>
                    <a:pt x="230" y="19"/>
                  </a:lnTo>
                  <a:lnTo>
                    <a:pt x="230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07" name="Freeform 2586">
              <a:extLst>
                <a:ext uri="{FF2B5EF4-FFF2-40B4-BE49-F238E27FC236}">
                  <a16:creationId xmlns:a16="http://schemas.microsoft.com/office/drawing/2014/main" id="{53BF5CF5-0A50-6959-329E-658466962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076" y="2054225"/>
              <a:ext cx="22225" cy="14288"/>
            </a:xfrm>
            <a:custGeom>
              <a:avLst/>
              <a:gdLst>
                <a:gd name="T0" fmla="*/ 12 w 14"/>
                <a:gd name="T1" fmla="*/ 9 h 9"/>
                <a:gd name="T2" fmla="*/ 12 w 14"/>
                <a:gd name="T3" fmla="*/ 7 h 9"/>
                <a:gd name="T4" fmla="*/ 14 w 14"/>
                <a:gd name="T5" fmla="*/ 7 h 9"/>
                <a:gd name="T6" fmla="*/ 14 w 14"/>
                <a:gd name="T7" fmla="*/ 6 h 9"/>
                <a:gd name="T8" fmla="*/ 14 w 14"/>
                <a:gd name="T9" fmla="*/ 6 h 9"/>
                <a:gd name="T10" fmla="*/ 11 w 14"/>
                <a:gd name="T11" fmla="*/ 5 h 9"/>
                <a:gd name="T12" fmla="*/ 9 w 14"/>
                <a:gd name="T13" fmla="*/ 3 h 9"/>
                <a:gd name="T14" fmla="*/ 6 w 14"/>
                <a:gd name="T15" fmla="*/ 1 h 9"/>
                <a:gd name="T16" fmla="*/ 2 w 14"/>
                <a:gd name="T17" fmla="*/ 0 h 9"/>
                <a:gd name="T18" fmla="*/ 0 w 14"/>
                <a:gd name="T19" fmla="*/ 1 h 9"/>
                <a:gd name="T20" fmla="*/ 2 w 14"/>
                <a:gd name="T21" fmla="*/ 3 h 9"/>
                <a:gd name="T22" fmla="*/ 3 w 14"/>
                <a:gd name="T23" fmla="*/ 3 h 9"/>
                <a:gd name="T24" fmla="*/ 5 w 14"/>
                <a:gd name="T25" fmla="*/ 4 h 9"/>
                <a:gd name="T26" fmla="*/ 8 w 14"/>
                <a:gd name="T27" fmla="*/ 5 h 9"/>
                <a:gd name="T28" fmla="*/ 10 w 14"/>
                <a:gd name="T29" fmla="*/ 6 h 9"/>
                <a:gd name="T30" fmla="*/ 12 w 14"/>
                <a:gd name="T3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" h="9">
                  <a:moveTo>
                    <a:pt x="12" y="9"/>
                  </a:moveTo>
                  <a:lnTo>
                    <a:pt x="12" y="7"/>
                  </a:lnTo>
                  <a:lnTo>
                    <a:pt x="14" y="7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1" y="5"/>
                  </a:lnTo>
                  <a:lnTo>
                    <a:pt x="9" y="3"/>
                  </a:lnTo>
                  <a:lnTo>
                    <a:pt x="6" y="1"/>
                  </a:lnTo>
                  <a:lnTo>
                    <a:pt x="2" y="0"/>
                  </a:lnTo>
                  <a:lnTo>
                    <a:pt x="0" y="1"/>
                  </a:lnTo>
                  <a:lnTo>
                    <a:pt x="2" y="3"/>
                  </a:lnTo>
                  <a:lnTo>
                    <a:pt x="3" y="3"/>
                  </a:lnTo>
                  <a:lnTo>
                    <a:pt x="5" y="4"/>
                  </a:lnTo>
                  <a:lnTo>
                    <a:pt x="8" y="5"/>
                  </a:lnTo>
                  <a:lnTo>
                    <a:pt x="10" y="6"/>
                  </a:lnTo>
                  <a:lnTo>
                    <a:pt x="12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08" name="Freeform 2587">
              <a:extLst>
                <a:ext uri="{FF2B5EF4-FFF2-40B4-BE49-F238E27FC236}">
                  <a16:creationId xmlns:a16="http://schemas.microsoft.com/office/drawing/2014/main" id="{AD648AA2-4166-4828-5766-BDB48F013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426" y="2144713"/>
              <a:ext cx="19050" cy="12700"/>
            </a:xfrm>
            <a:custGeom>
              <a:avLst/>
              <a:gdLst>
                <a:gd name="T0" fmla="*/ 8 w 12"/>
                <a:gd name="T1" fmla="*/ 8 h 8"/>
                <a:gd name="T2" fmla="*/ 6 w 12"/>
                <a:gd name="T3" fmla="*/ 7 h 8"/>
                <a:gd name="T4" fmla="*/ 5 w 12"/>
                <a:gd name="T5" fmla="*/ 6 h 8"/>
                <a:gd name="T6" fmla="*/ 2 w 12"/>
                <a:gd name="T7" fmla="*/ 4 h 8"/>
                <a:gd name="T8" fmla="*/ 1 w 12"/>
                <a:gd name="T9" fmla="*/ 4 h 8"/>
                <a:gd name="T10" fmla="*/ 0 w 12"/>
                <a:gd name="T11" fmla="*/ 3 h 8"/>
                <a:gd name="T12" fmla="*/ 0 w 12"/>
                <a:gd name="T13" fmla="*/ 1 h 8"/>
                <a:gd name="T14" fmla="*/ 0 w 12"/>
                <a:gd name="T15" fmla="*/ 0 h 8"/>
                <a:gd name="T16" fmla="*/ 3 w 12"/>
                <a:gd name="T17" fmla="*/ 0 h 8"/>
                <a:gd name="T18" fmla="*/ 7 w 12"/>
                <a:gd name="T19" fmla="*/ 1 h 8"/>
                <a:gd name="T20" fmla="*/ 8 w 12"/>
                <a:gd name="T21" fmla="*/ 3 h 8"/>
                <a:gd name="T22" fmla="*/ 11 w 12"/>
                <a:gd name="T23" fmla="*/ 4 h 8"/>
                <a:gd name="T24" fmla="*/ 12 w 12"/>
                <a:gd name="T25" fmla="*/ 7 h 8"/>
                <a:gd name="T26" fmla="*/ 11 w 12"/>
                <a:gd name="T27" fmla="*/ 7 h 8"/>
                <a:gd name="T28" fmla="*/ 8 w 12"/>
                <a:gd name="T2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8">
                  <a:moveTo>
                    <a:pt x="8" y="8"/>
                  </a:moveTo>
                  <a:lnTo>
                    <a:pt x="6" y="7"/>
                  </a:lnTo>
                  <a:lnTo>
                    <a:pt x="5" y="6"/>
                  </a:lnTo>
                  <a:lnTo>
                    <a:pt x="2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8" y="3"/>
                  </a:lnTo>
                  <a:lnTo>
                    <a:pt x="11" y="4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8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09" name="Freeform 2588">
              <a:extLst>
                <a:ext uri="{FF2B5EF4-FFF2-40B4-BE49-F238E27FC236}">
                  <a16:creationId xmlns:a16="http://schemas.microsoft.com/office/drawing/2014/main" id="{D30FFA5C-42AB-CC1D-3825-78BEDC71B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1388" y="2017713"/>
              <a:ext cx="19050" cy="33338"/>
            </a:xfrm>
            <a:custGeom>
              <a:avLst/>
              <a:gdLst>
                <a:gd name="T0" fmla="*/ 5 w 12"/>
                <a:gd name="T1" fmla="*/ 21 h 21"/>
                <a:gd name="T2" fmla="*/ 12 w 12"/>
                <a:gd name="T3" fmla="*/ 2 h 21"/>
                <a:gd name="T4" fmla="*/ 8 w 12"/>
                <a:gd name="T5" fmla="*/ 0 h 21"/>
                <a:gd name="T6" fmla="*/ 4 w 12"/>
                <a:gd name="T7" fmla="*/ 0 h 21"/>
                <a:gd name="T8" fmla="*/ 0 w 12"/>
                <a:gd name="T9" fmla="*/ 21 h 21"/>
                <a:gd name="T10" fmla="*/ 1 w 12"/>
                <a:gd name="T11" fmla="*/ 21 h 21"/>
                <a:gd name="T12" fmla="*/ 2 w 12"/>
                <a:gd name="T13" fmla="*/ 20 h 21"/>
                <a:gd name="T14" fmla="*/ 2 w 12"/>
                <a:gd name="T15" fmla="*/ 18 h 21"/>
                <a:gd name="T16" fmla="*/ 4 w 12"/>
                <a:gd name="T17" fmla="*/ 17 h 21"/>
                <a:gd name="T18" fmla="*/ 4 w 12"/>
                <a:gd name="T19" fmla="*/ 18 h 21"/>
                <a:gd name="T20" fmla="*/ 4 w 12"/>
                <a:gd name="T21" fmla="*/ 20 h 21"/>
                <a:gd name="T22" fmla="*/ 5 w 12"/>
                <a:gd name="T2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21">
                  <a:moveTo>
                    <a:pt x="5" y="21"/>
                  </a:moveTo>
                  <a:lnTo>
                    <a:pt x="12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4" y="17"/>
                  </a:lnTo>
                  <a:lnTo>
                    <a:pt x="4" y="18"/>
                  </a:lnTo>
                  <a:lnTo>
                    <a:pt x="4" y="20"/>
                  </a:lnTo>
                  <a:lnTo>
                    <a:pt x="5" y="2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10" name="Freeform 2589">
              <a:extLst>
                <a:ext uri="{FF2B5EF4-FFF2-40B4-BE49-F238E27FC236}">
                  <a16:creationId xmlns:a16="http://schemas.microsoft.com/office/drawing/2014/main" id="{25583323-80D1-5B64-B542-64C591BFA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0276" y="2046288"/>
              <a:ext cx="9525" cy="7938"/>
            </a:xfrm>
            <a:custGeom>
              <a:avLst/>
              <a:gdLst>
                <a:gd name="T0" fmla="*/ 6 w 6"/>
                <a:gd name="T1" fmla="*/ 4 h 5"/>
                <a:gd name="T2" fmla="*/ 6 w 6"/>
                <a:gd name="T3" fmla="*/ 2 h 5"/>
                <a:gd name="T4" fmla="*/ 1 w 6"/>
                <a:gd name="T5" fmla="*/ 0 h 5"/>
                <a:gd name="T6" fmla="*/ 0 w 6"/>
                <a:gd name="T7" fmla="*/ 0 h 5"/>
                <a:gd name="T8" fmla="*/ 1 w 6"/>
                <a:gd name="T9" fmla="*/ 2 h 5"/>
                <a:gd name="T10" fmla="*/ 2 w 6"/>
                <a:gd name="T11" fmla="*/ 3 h 5"/>
                <a:gd name="T12" fmla="*/ 2 w 6"/>
                <a:gd name="T13" fmla="*/ 3 h 5"/>
                <a:gd name="T14" fmla="*/ 2 w 6"/>
                <a:gd name="T15" fmla="*/ 4 h 5"/>
                <a:gd name="T16" fmla="*/ 2 w 6"/>
                <a:gd name="T17" fmla="*/ 5 h 5"/>
                <a:gd name="T18" fmla="*/ 3 w 6"/>
                <a:gd name="T19" fmla="*/ 4 h 5"/>
                <a:gd name="T20" fmla="*/ 6 w 6"/>
                <a:gd name="T21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5">
                  <a:moveTo>
                    <a:pt x="6" y="4"/>
                  </a:moveTo>
                  <a:lnTo>
                    <a:pt x="6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3"/>
                  </a:lnTo>
                  <a:lnTo>
                    <a:pt x="2" y="4"/>
                  </a:lnTo>
                  <a:lnTo>
                    <a:pt x="2" y="5"/>
                  </a:lnTo>
                  <a:lnTo>
                    <a:pt x="3" y="4"/>
                  </a:lnTo>
                  <a:lnTo>
                    <a:pt x="6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11" name="Freeform 2590">
              <a:extLst>
                <a:ext uri="{FF2B5EF4-FFF2-40B4-BE49-F238E27FC236}">
                  <a16:creationId xmlns:a16="http://schemas.microsoft.com/office/drawing/2014/main" id="{F9414B53-7D42-D27F-B200-5E36CC2BC3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3588" y="2052638"/>
              <a:ext cx="14288" cy="15875"/>
            </a:xfrm>
            <a:custGeom>
              <a:avLst/>
              <a:gdLst>
                <a:gd name="T0" fmla="*/ 7 w 9"/>
                <a:gd name="T1" fmla="*/ 10 h 10"/>
                <a:gd name="T2" fmla="*/ 9 w 9"/>
                <a:gd name="T3" fmla="*/ 10 h 10"/>
                <a:gd name="T4" fmla="*/ 9 w 9"/>
                <a:gd name="T5" fmla="*/ 8 h 10"/>
                <a:gd name="T6" fmla="*/ 9 w 9"/>
                <a:gd name="T7" fmla="*/ 7 h 10"/>
                <a:gd name="T8" fmla="*/ 4 w 9"/>
                <a:gd name="T9" fmla="*/ 1 h 10"/>
                <a:gd name="T10" fmla="*/ 3 w 9"/>
                <a:gd name="T11" fmla="*/ 1 h 10"/>
                <a:gd name="T12" fmla="*/ 1 w 9"/>
                <a:gd name="T13" fmla="*/ 1 h 10"/>
                <a:gd name="T14" fmla="*/ 1 w 9"/>
                <a:gd name="T15" fmla="*/ 0 h 10"/>
                <a:gd name="T16" fmla="*/ 0 w 9"/>
                <a:gd name="T17" fmla="*/ 1 h 10"/>
                <a:gd name="T18" fmla="*/ 0 w 9"/>
                <a:gd name="T19" fmla="*/ 2 h 10"/>
                <a:gd name="T20" fmla="*/ 6 w 9"/>
                <a:gd name="T21" fmla="*/ 10 h 10"/>
                <a:gd name="T22" fmla="*/ 7 w 9"/>
                <a:gd name="T2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10">
                  <a:moveTo>
                    <a:pt x="7" y="10"/>
                  </a:moveTo>
                  <a:lnTo>
                    <a:pt x="9" y="10"/>
                  </a:lnTo>
                  <a:lnTo>
                    <a:pt x="9" y="8"/>
                  </a:lnTo>
                  <a:lnTo>
                    <a:pt x="9" y="7"/>
                  </a:lnTo>
                  <a:lnTo>
                    <a:pt x="4" y="1"/>
                  </a:lnTo>
                  <a:lnTo>
                    <a:pt x="3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6" y="10"/>
                  </a:lnTo>
                  <a:lnTo>
                    <a:pt x="7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12" name="Freeform 2591">
              <a:extLst>
                <a:ext uri="{FF2B5EF4-FFF2-40B4-BE49-F238E27FC236}">
                  <a16:creationId xmlns:a16="http://schemas.microsoft.com/office/drawing/2014/main" id="{92840F1A-D34E-42AA-3CA9-E67749247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8476" y="2062163"/>
              <a:ext cx="30163" cy="36513"/>
            </a:xfrm>
            <a:custGeom>
              <a:avLst/>
              <a:gdLst>
                <a:gd name="T0" fmla="*/ 5 w 19"/>
                <a:gd name="T1" fmla="*/ 23 h 23"/>
                <a:gd name="T2" fmla="*/ 6 w 19"/>
                <a:gd name="T3" fmla="*/ 22 h 23"/>
                <a:gd name="T4" fmla="*/ 7 w 19"/>
                <a:gd name="T5" fmla="*/ 20 h 23"/>
                <a:gd name="T6" fmla="*/ 10 w 19"/>
                <a:gd name="T7" fmla="*/ 19 h 23"/>
                <a:gd name="T8" fmla="*/ 12 w 19"/>
                <a:gd name="T9" fmla="*/ 18 h 23"/>
                <a:gd name="T10" fmla="*/ 13 w 19"/>
                <a:gd name="T11" fmla="*/ 14 h 23"/>
                <a:gd name="T12" fmla="*/ 16 w 19"/>
                <a:gd name="T13" fmla="*/ 11 h 23"/>
                <a:gd name="T14" fmla="*/ 18 w 19"/>
                <a:gd name="T15" fmla="*/ 7 h 23"/>
                <a:gd name="T16" fmla="*/ 19 w 19"/>
                <a:gd name="T17" fmla="*/ 6 h 23"/>
                <a:gd name="T18" fmla="*/ 19 w 19"/>
                <a:gd name="T19" fmla="*/ 5 h 23"/>
                <a:gd name="T20" fmla="*/ 18 w 19"/>
                <a:gd name="T21" fmla="*/ 5 h 23"/>
                <a:gd name="T22" fmla="*/ 18 w 19"/>
                <a:gd name="T23" fmla="*/ 6 h 23"/>
                <a:gd name="T24" fmla="*/ 17 w 19"/>
                <a:gd name="T25" fmla="*/ 7 h 23"/>
                <a:gd name="T26" fmla="*/ 17 w 19"/>
                <a:gd name="T27" fmla="*/ 6 h 23"/>
                <a:gd name="T28" fmla="*/ 17 w 19"/>
                <a:gd name="T29" fmla="*/ 4 h 23"/>
                <a:gd name="T30" fmla="*/ 18 w 19"/>
                <a:gd name="T31" fmla="*/ 2 h 23"/>
                <a:gd name="T32" fmla="*/ 17 w 19"/>
                <a:gd name="T33" fmla="*/ 1 h 23"/>
                <a:gd name="T34" fmla="*/ 17 w 19"/>
                <a:gd name="T35" fmla="*/ 1 h 23"/>
                <a:gd name="T36" fmla="*/ 15 w 19"/>
                <a:gd name="T37" fmla="*/ 0 h 23"/>
                <a:gd name="T38" fmla="*/ 13 w 19"/>
                <a:gd name="T39" fmla="*/ 0 h 23"/>
                <a:gd name="T40" fmla="*/ 13 w 19"/>
                <a:gd name="T41" fmla="*/ 0 h 23"/>
                <a:gd name="T42" fmla="*/ 12 w 19"/>
                <a:gd name="T43" fmla="*/ 0 h 23"/>
                <a:gd name="T44" fmla="*/ 10 w 19"/>
                <a:gd name="T45" fmla="*/ 2 h 23"/>
                <a:gd name="T46" fmla="*/ 6 w 19"/>
                <a:gd name="T47" fmla="*/ 7 h 23"/>
                <a:gd name="T48" fmla="*/ 6 w 19"/>
                <a:gd name="T49" fmla="*/ 10 h 23"/>
                <a:gd name="T50" fmla="*/ 4 w 19"/>
                <a:gd name="T51" fmla="*/ 13 h 23"/>
                <a:gd name="T52" fmla="*/ 0 w 19"/>
                <a:gd name="T53" fmla="*/ 19 h 23"/>
                <a:gd name="T54" fmla="*/ 0 w 19"/>
                <a:gd name="T55" fmla="*/ 20 h 23"/>
                <a:gd name="T56" fmla="*/ 1 w 19"/>
                <a:gd name="T57" fmla="*/ 22 h 23"/>
                <a:gd name="T58" fmla="*/ 6 w 19"/>
                <a:gd name="T59" fmla="*/ 16 h 23"/>
                <a:gd name="T60" fmla="*/ 5 w 19"/>
                <a:gd name="T61" fmla="*/ 16 h 23"/>
                <a:gd name="T62" fmla="*/ 10 w 19"/>
                <a:gd name="T63" fmla="*/ 7 h 23"/>
                <a:gd name="T64" fmla="*/ 13 w 19"/>
                <a:gd name="T65" fmla="*/ 10 h 23"/>
                <a:gd name="T66" fmla="*/ 9 w 19"/>
                <a:gd name="T67" fmla="*/ 18 h 23"/>
                <a:gd name="T68" fmla="*/ 7 w 19"/>
                <a:gd name="T69" fmla="*/ 17 h 23"/>
                <a:gd name="T70" fmla="*/ 4 w 19"/>
                <a:gd name="T71" fmla="*/ 22 h 23"/>
                <a:gd name="T72" fmla="*/ 4 w 19"/>
                <a:gd name="T73" fmla="*/ 23 h 23"/>
                <a:gd name="T74" fmla="*/ 5 w 19"/>
                <a:gd name="T7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" h="23">
                  <a:moveTo>
                    <a:pt x="5" y="23"/>
                  </a:moveTo>
                  <a:lnTo>
                    <a:pt x="6" y="22"/>
                  </a:lnTo>
                  <a:lnTo>
                    <a:pt x="7" y="20"/>
                  </a:lnTo>
                  <a:lnTo>
                    <a:pt x="10" y="19"/>
                  </a:lnTo>
                  <a:lnTo>
                    <a:pt x="12" y="18"/>
                  </a:lnTo>
                  <a:lnTo>
                    <a:pt x="13" y="14"/>
                  </a:lnTo>
                  <a:lnTo>
                    <a:pt x="16" y="11"/>
                  </a:lnTo>
                  <a:lnTo>
                    <a:pt x="18" y="7"/>
                  </a:lnTo>
                  <a:lnTo>
                    <a:pt x="19" y="6"/>
                  </a:lnTo>
                  <a:lnTo>
                    <a:pt x="19" y="5"/>
                  </a:lnTo>
                  <a:lnTo>
                    <a:pt x="18" y="5"/>
                  </a:lnTo>
                  <a:lnTo>
                    <a:pt x="18" y="6"/>
                  </a:lnTo>
                  <a:lnTo>
                    <a:pt x="17" y="7"/>
                  </a:lnTo>
                  <a:lnTo>
                    <a:pt x="17" y="6"/>
                  </a:lnTo>
                  <a:lnTo>
                    <a:pt x="17" y="4"/>
                  </a:lnTo>
                  <a:lnTo>
                    <a:pt x="18" y="2"/>
                  </a:lnTo>
                  <a:lnTo>
                    <a:pt x="17" y="1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6" y="7"/>
                  </a:lnTo>
                  <a:lnTo>
                    <a:pt x="6" y="10"/>
                  </a:lnTo>
                  <a:lnTo>
                    <a:pt x="4" y="13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1" y="22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10" y="7"/>
                  </a:lnTo>
                  <a:lnTo>
                    <a:pt x="13" y="10"/>
                  </a:lnTo>
                  <a:lnTo>
                    <a:pt x="9" y="18"/>
                  </a:lnTo>
                  <a:lnTo>
                    <a:pt x="7" y="17"/>
                  </a:lnTo>
                  <a:lnTo>
                    <a:pt x="4" y="22"/>
                  </a:lnTo>
                  <a:lnTo>
                    <a:pt x="4" y="23"/>
                  </a:lnTo>
                  <a:lnTo>
                    <a:pt x="5" y="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13" name="Freeform 2592">
              <a:extLst>
                <a:ext uri="{FF2B5EF4-FFF2-40B4-BE49-F238E27FC236}">
                  <a16:creationId xmlns:a16="http://schemas.microsoft.com/office/drawing/2014/main" id="{D160D770-427F-C16C-248E-B78343C9A9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1213" y="2063750"/>
              <a:ext cx="6350" cy="1588"/>
            </a:xfrm>
            <a:custGeom>
              <a:avLst/>
              <a:gdLst>
                <a:gd name="T0" fmla="*/ 0 w 4"/>
                <a:gd name="T1" fmla="*/ 1 h 1"/>
                <a:gd name="T2" fmla="*/ 4 w 4"/>
                <a:gd name="T3" fmla="*/ 0 h 1"/>
                <a:gd name="T4" fmla="*/ 3 w 4"/>
                <a:gd name="T5" fmla="*/ 0 h 1"/>
                <a:gd name="T6" fmla="*/ 0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14" name="Freeform 2593">
              <a:extLst>
                <a:ext uri="{FF2B5EF4-FFF2-40B4-BE49-F238E27FC236}">
                  <a16:creationId xmlns:a16="http://schemas.microsoft.com/office/drawing/2014/main" id="{E42558D8-6132-FA5F-9932-6CD8A4F19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051" y="1993900"/>
              <a:ext cx="14288" cy="39688"/>
            </a:xfrm>
            <a:custGeom>
              <a:avLst/>
              <a:gdLst>
                <a:gd name="T0" fmla="*/ 3 w 9"/>
                <a:gd name="T1" fmla="*/ 25 h 25"/>
                <a:gd name="T2" fmla="*/ 4 w 9"/>
                <a:gd name="T3" fmla="*/ 20 h 25"/>
                <a:gd name="T4" fmla="*/ 5 w 9"/>
                <a:gd name="T5" fmla="*/ 17 h 25"/>
                <a:gd name="T6" fmla="*/ 6 w 9"/>
                <a:gd name="T7" fmla="*/ 15 h 25"/>
                <a:gd name="T8" fmla="*/ 5 w 9"/>
                <a:gd name="T9" fmla="*/ 15 h 25"/>
                <a:gd name="T10" fmla="*/ 5 w 9"/>
                <a:gd name="T11" fmla="*/ 12 h 25"/>
                <a:gd name="T12" fmla="*/ 8 w 9"/>
                <a:gd name="T13" fmla="*/ 12 h 25"/>
                <a:gd name="T14" fmla="*/ 8 w 9"/>
                <a:gd name="T15" fmla="*/ 9 h 25"/>
                <a:gd name="T16" fmla="*/ 8 w 9"/>
                <a:gd name="T17" fmla="*/ 6 h 25"/>
                <a:gd name="T18" fmla="*/ 9 w 9"/>
                <a:gd name="T19" fmla="*/ 0 h 25"/>
                <a:gd name="T20" fmla="*/ 6 w 9"/>
                <a:gd name="T21" fmla="*/ 0 h 25"/>
                <a:gd name="T22" fmla="*/ 6 w 9"/>
                <a:gd name="T23" fmla="*/ 3 h 25"/>
                <a:gd name="T24" fmla="*/ 5 w 9"/>
                <a:gd name="T25" fmla="*/ 8 h 25"/>
                <a:gd name="T26" fmla="*/ 5 w 9"/>
                <a:gd name="T27" fmla="*/ 11 h 25"/>
                <a:gd name="T28" fmla="*/ 4 w 9"/>
                <a:gd name="T29" fmla="*/ 14 h 25"/>
                <a:gd name="T30" fmla="*/ 3 w 9"/>
                <a:gd name="T31" fmla="*/ 15 h 25"/>
                <a:gd name="T32" fmla="*/ 2 w 9"/>
                <a:gd name="T33" fmla="*/ 19 h 25"/>
                <a:gd name="T34" fmla="*/ 0 w 9"/>
                <a:gd name="T35" fmla="*/ 23 h 25"/>
                <a:gd name="T36" fmla="*/ 0 w 9"/>
                <a:gd name="T37" fmla="*/ 24 h 25"/>
                <a:gd name="T38" fmla="*/ 2 w 9"/>
                <a:gd name="T39" fmla="*/ 25 h 25"/>
                <a:gd name="T40" fmla="*/ 3 w 9"/>
                <a:gd name="T4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" h="25">
                  <a:moveTo>
                    <a:pt x="3" y="25"/>
                  </a:moveTo>
                  <a:lnTo>
                    <a:pt x="4" y="20"/>
                  </a:lnTo>
                  <a:lnTo>
                    <a:pt x="5" y="17"/>
                  </a:lnTo>
                  <a:lnTo>
                    <a:pt x="6" y="15"/>
                  </a:lnTo>
                  <a:lnTo>
                    <a:pt x="5" y="15"/>
                  </a:lnTo>
                  <a:lnTo>
                    <a:pt x="5" y="12"/>
                  </a:lnTo>
                  <a:lnTo>
                    <a:pt x="8" y="12"/>
                  </a:lnTo>
                  <a:lnTo>
                    <a:pt x="8" y="9"/>
                  </a:lnTo>
                  <a:lnTo>
                    <a:pt x="8" y="6"/>
                  </a:lnTo>
                  <a:lnTo>
                    <a:pt x="9" y="0"/>
                  </a:lnTo>
                  <a:lnTo>
                    <a:pt x="6" y="0"/>
                  </a:lnTo>
                  <a:lnTo>
                    <a:pt x="6" y="3"/>
                  </a:lnTo>
                  <a:lnTo>
                    <a:pt x="5" y="8"/>
                  </a:lnTo>
                  <a:lnTo>
                    <a:pt x="5" y="11"/>
                  </a:lnTo>
                  <a:lnTo>
                    <a:pt x="4" y="14"/>
                  </a:lnTo>
                  <a:lnTo>
                    <a:pt x="3" y="15"/>
                  </a:lnTo>
                  <a:lnTo>
                    <a:pt x="2" y="19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2" y="25"/>
                  </a:lnTo>
                  <a:lnTo>
                    <a:pt x="3" y="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15" name="Freeform 2594">
              <a:extLst>
                <a:ext uri="{FF2B5EF4-FFF2-40B4-BE49-F238E27FC236}">
                  <a16:creationId xmlns:a16="http://schemas.microsoft.com/office/drawing/2014/main" id="{1EE4B938-0423-4431-61D0-8FB2CC9C2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888" y="2052638"/>
              <a:ext cx="22225" cy="22225"/>
            </a:xfrm>
            <a:custGeom>
              <a:avLst/>
              <a:gdLst>
                <a:gd name="T0" fmla="*/ 13 w 14"/>
                <a:gd name="T1" fmla="*/ 14 h 14"/>
                <a:gd name="T2" fmla="*/ 14 w 14"/>
                <a:gd name="T3" fmla="*/ 14 h 14"/>
                <a:gd name="T4" fmla="*/ 12 w 14"/>
                <a:gd name="T5" fmla="*/ 12 h 14"/>
                <a:gd name="T6" fmla="*/ 11 w 14"/>
                <a:gd name="T7" fmla="*/ 11 h 14"/>
                <a:gd name="T8" fmla="*/ 5 w 14"/>
                <a:gd name="T9" fmla="*/ 5 h 14"/>
                <a:gd name="T10" fmla="*/ 1 w 14"/>
                <a:gd name="T11" fmla="*/ 1 h 14"/>
                <a:gd name="T12" fmla="*/ 1 w 14"/>
                <a:gd name="T13" fmla="*/ 0 h 14"/>
                <a:gd name="T14" fmla="*/ 0 w 14"/>
                <a:gd name="T15" fmla="*/ 0 h 14"/>
                <a:gd name="T16" fmla="*/ 1 w 14"/>
                <a:gd name="T17" fmla="*/ 2 h 14"/>
                <a:gd name="T18" fmla="*/ 3 w 14"/>
                <a:gd name="T19" fmla="*/ 5 h 14"/>
                <a:gd name="T20" fmla="*/ 5 w 14"/>
                <a:gd name="T21" fmla="*/ 6 h 14"/>
                <a:gd name="T22" fmla="*/ 5 w 14"/>
                <a:gd name="T23" fmla="*/ 7 h 14"/>
                <a:gd name="T24" fmla="*/ 3 w 14"/>
                <a:gd name="T25" fmla="*/ 7 h 14"/>
                <a:gd name="T26" fmla="*/ 3 w 14"/>
                <a:gd name="T27" fmla="*/ 7 h 14"/>
                <a:gd name="T28" fmla="*/ 5 w 14"/>
                <a:gd name="T29" fmla="*/ 8 h 14"/>
                <a:gd name="T30" fmla="*/ 7 w 14"/>
                <a:gd name="T31" fmla="*/ 11 h 14"/>
                <a:gd name="T32" fmla="*/ 7 w 14"/>
                <a:gd name="T33" fmla="*/ 12 h 14"/>
                <a:gd name="T34" fmla="*/ 5 w 14"/>
                <a:gd name="T35" fmla="*/ 12 h 14"/>
                <a:gd name="T36" fmla="*/ 3 w 14"/>
                <a:gd name="T37" fmla="*/ 11 h 14"/>
                <a:gd name="T38" fmla="*/ 2 w 14"/>
                <a:gd name="T39" fmla="*/ 12 h 14"/>
                <a:gd name="T40" fmla="*/ 6 w 14"/>
                <a:gd name="T41" fmla="*/ 14 h 14"/>
                <a:gd name="T42" fmla="*/ 6 w 14"/>
                <a:gd name="T43" fmla="*/ 13 h 14"/>
                <a:gd name="T44" fmla="*/ 8 w 14"/>
                <a:gd name="T45" fmla="*/ 14 h 14"/>
                <a:gd name="T46" fmla="*/ 9 w 14"/>
                <a:gd name="T47" fmla="*/ 14 h 14"/>
                <a:gd name="T48" fmla="*/ 13 w 14"/>
                <a:gd name="T4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" h="14">
                  <a:moveTo>
                    <a:pt x="13" y="14"/>
                  </a:moveTo>
                  <a:lnTo>
                    <a:pt x="14" y="14"/>
                  </a:lnTo>
                  <a:lnTo>
                    <a:pt x="12" y="12"/>
                  </a:lnTo>
                  <a:lnTo>
                    <a:pt x="11" y="11"/>
                  </a:lnTo>
                  <a:lnTo>
                    <a:pt x="5" y="5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2"/>
                  </a:lnTo>
                  <a:lnTo>
                    <a:pt x="3" y="5"/>
                  </a:lnTo>
                  <a:lnTo>
                    <a:pt x="5" y="6"/>
                  </a:lnTo>
                  <a:lnTo>
                    <a:pt x="5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5" y="8"/>
                  </a:lnTo>
                  <a:lnTo>
                    <a:pt x="7" y="11"/>
                  </a:lnTo>
                  <a:lnTo>
                    <a:pt x="7" y="12"/>
                  </a:lnTo>
                  <a:lnTo>
                    <a:pt x="5" y="12"/>
                  </a:lnTo>
                  <a:lnTo>
                    <a:pt x="3" y="11"/>
                  </a:lnTo>
                  <a:lnTo>
                    <a:pt x="2" y="12"/>
                  </a:lnTo>
                  <a:lnTo>
                    <a:pt x="6" y="14"/>
                  </a:lnTo>
                  <a:lnTo>
                    <a:pt x="6" y="13"/>
                  </a:lnTo>
                  <a:lnTo>
                    <a:pt x="8" y="14"/>
                  </a:lnTo>
                  <a:lnTo>
                    <a:pt x="9" y="14"/>
                  </a:lnTo>
                  <a:lnTo>
                    <a:pt x="13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16" name="Freeform 2595">
              <a:extLst>
                <a:ext uri="{FF2B5EF4-FFF2-40B4-BE49-F238E27FC236}">
                  <a16:creationId xmlns:a16="http://schemas.microsoft.com/office/drawing/2014/main" id="{51CB530C-DC40-8297-9402-79A9A3C3D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4688" y="2201863"/>
              <a:ext cx="15875" cy="11113"/>
            </a:xfrm>
            <a:custGeom>
              <a:avLst/>
              <a:gdLst>
                <a:gd name="T0" fmla="*/ 0 w 10"/>
                <a:gd name="T1" fmla="*/ 7 h 7"/>
                <a:gd name="T2" fmla="*/ 4 w 10"/>
                <a:gd name="T3" fmla="*/ 5 h 7"/>
                <a:gd name="T4" fmla="*/ 8 w 10"/>
                <a:gd name="T5" fmla="*/ 5 h 7"/>
                <a:gd name="T6" fmla="*/ 9 w 10"/>
                <a:gd name="T7" fmla="*/ 3 h 7"/>
                <a:gd name="T8" fmla="*/ 9 w 10"/>
                <a:gd name="T9" fmla="*/ 2 h 7"/>
                <a:gd name="T10" fmla="*/ 10 w 10"/>
                <a:gd name="T11" fmla="*/ 1 h 7"/>
                <a:gd name="T12" fmla="*/ 10 w 10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7">
                  <a:moveTo>
                    <a:pt x="0" y="7"/>
                  </a:moveTo>
                  <a:lnTo>
                    <a:pt x="4" y="5"/>
                  </a:lnTo>
                  <a:lnTo>
                    <a:pt x="8" y="5"/>
                  </a:lnTo>
                  <a:lnTo>
                    <a:pt x="9" y="3"/>
                  </a:lnTo>
                  <a:lnTo>
                    <a:pt x="9" y="2"/>
                  </a:lnTo>
                  <a:lnTo>
                    <a:pt x="10" y="1"/>
                  </a:lnTo>
                  <a:lnTo>
                    <a:pt x="1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17" name="Freeform 2596">
              <a:extLst>
                <a:ext uri="{FF2B5EF4-FFF2-40B4-BE49-F238E27FC236}">
                  <a16:creationId xmlns:a16="http://schemas.microsoft.com/office/drawing/2014/main" id="{C512044C-086C-D6D0-3BE0-21D9FEAE3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8851" y="2049463"/>
              <a:ext cx="4763" cy="11113"/>
            </a:xfrm>
            <a:custGeom>
              <a:avLst/>
              <a:gdLst>
                <a:gd name="T0" fmla="*/ 1 w 3"/>
                <a:gd name="T1" fmla="*/ 7 h 7"/>
                <a:gd name="T2" fmla="*/ 1 w 3"/>
                <a:gd name="T3" fmla="*/ 6 h 7"/>
                <a:gd name="T4" fmla="*/ 3 w 3"/>
                <a:gd name="T5" fmla="*/ 1 h 7"/>
                <a:gd name="T6" fmla="*/ 2 w 3"/>
                <a:gd name="T7" fmla="*/ 0 h 7"/>
                <a:gd name="T8" fmla="*/ 1 w 3"/>
                <a:gd name="T9" fmla="*/ 3 h 7"/>
                <a:gd name="T10" fmla="*/ 0 w 3"/>
                <a:gd name="T11" fmla="*/ 6 h 7"/>
                <a:gd name="T12" fmla="*/ 0 w 3"/>
                <a:gd name="T13" fmla="*/ 7 h 7"/>
                <a:gd name="T14" fmla="*/ 1 w 3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7">
                  <a:moveTo>
                    <a:pt x="1" y="7"/>
                  </a:moveTo>
                  <a:lnTo>
                    <a:pt x="1" y="6"/>
                  </a:lnTo>
                  <a:lnTo>
                    <a:pt x="3" y="1"/>
                  </a:lnTo>
                  <a:lnTo>
                    <a:pt x="2" y="0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18" name="Freeform 2597">
              <a:extLst>
                <a:ext uri="{FF2B5EF4-FFF2-40B4-BE49-F238E27FC236}">
                  <a16:creationId xmlns:a16="http://schemas.microsoft.com/office/drawing/2014/main" id="{DE0F493F-E8F0-A827-F153-B6A3C66F48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001" y="2054225"/>
              <a:ext cx="22225" cy="33338"/>
            </a:xfrm>
            <a:custGeom>
              <a:avLst/>
              <a:gdLst>
                <a:gd name="T0" fmla="*/ 8 w 14"/>
                <a:gd name="T1" fmla="*/ 21 h 21"/>
                <a:gd name="T2" fmla="*/ 10 w 14"/>
                <a:gd name="T3" fmla="*/ 18 h 21"/>
                <a:gd name="T4" fmla="*/ 8 w 14"/>
                <a:gd name="T5" fmla="*/ 16 h 21"/>
                <a:gd name="T6" fmla="*/ 10 w 14"/>
                <a:gd name="T7" fmla="*/ 16 h 21"/>
                <a:gd name="T8" fmla="*/ 12 w 14"/>
                <a:gd name="T9" fmla="*/ 19 h 21"/>
                <a:gd name="T10" fmla="*/ 13 w 14"/>
                <a:gd name="T11" fmla="*/ 19 h 21"/>
                <a:gd name="T12" fmla="*/ 14 w 14"/>
                <a:gd name="T13" fmla="*/ 18 h 21"/>
                <a:gd name="T14" fmla="*/ 14 w 14"/>
                <a:gd name="T15" fmla="*/ 17 h 21"/>
                <a:gd name="T16" fmla="*/ 12 w 14"/>
                <a:gd name="T17" fmla="*/ 12 h 21"/>
                <a:gd name="T18" fmla="*/ 13 w 14"/>
                <a:gd name="T19" fmla="*/ 11 h 21"/>
                <a:gd name="T20" fmla="*/ 12 w 14"/>
                <a:gd name="T21" fmla="*/ 10 h 21"/>
                <a:gd name="T22" fmla="*/ 11 w 14"/>
                <a:gd name="T23" fmla="*/ 11 h 21"/>
                <a:gd name="T24" fmla="*/ 11 w 14"/>
                <a:gd name="T25" fmla="*/ 9 h 21"/>
                <a:gd name="T26" fmla="*/ 8 w 14"/>
                <a:gd name="T27" fmla="*/ 10 h 21"/>
                <a:gd name="T28" fmla="*/ 0 w 14"/>
                <a:gd name="T29" fmla="*/ 0 h 21"/>
                <a:gd name="T30" fmla="*/ 0 w 14"/>
                <a:gd name="T31" fmla="*/ 1 h 21"/>
                <a:gd name="T32" fmla="*/ 0 w 14"/>
                <a:gd name="T33" fmla="*/ 4 h 21"/>
                <a:gd name="T34" fmla="*/ 0 w 14"/>
                <a:gd name="T35" fmla="*/ 5 h 21"/>
                <a:gd name="T36" fmla="*/ 7 w 14"/>
                <a:gd name="T37" fmla="*/ 13 h 21"/>
                <a:gd name="T38" fmla="*/ 6 w 14"/>
                <a:gd name="T39" fmla="*/ 15 h 21"/>
                <a:gd name="T40" fmla="*/ 0 w 14"/>
                <a:gd name="T41" fmla="*/ 13 h 21"/>
                <a:gd name="T42" fmla="*/ 0 w 14"/>
                <a:gd name="T43" fmla="*/ 15 h 21"/>
                <a:gd name="T44" fmla="*/ 1 w 14"/>
                <a:gd name="T45" fmla="*/ 17 h 21"/>
                <a:gd name="T46" fmla="*/ 4 w 14"/>
                <a:gd name="T47" fmla="*/ 19 h 21"/>
                <a:gd name="T48" fmla="*/ 6 w 14"/>
                <a:gd name="T49" fmla="*/ 19 h 21"/>
                <a:gd name="T50" fmla="*/ 8 w 14"/>
                <a:gd name="T5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" h="21">
                  <a:moveTo>
                    <a:pt x="8" y="21"/>
                  </a:moveTo>
                  <a:lnTo>
                    <a:pt x="10" y="18"/>
                  </a:lnTo>
                  <a:lnTo>
                    <a:pt x="8" y="16"/>
                  </a:lnTo>
                  <a:lnTo>
                    <a:pt x="10" y="16"/>
                  </a:lnTo>
                  <a:lnTo>
                    <a:pt x="12" y="19"/>
                  </a:lnTo>
                  <a:lnTo>
                    <a:pt x="13" y="19"/>
                  </a:lnTo>
                  <a:lnTo>
                    <a:pt x="14" y="18"/>
                  </a:lnTo>
                  <a:lnTo>
                    <a:pt x="14" y="17"/>
                  </a:lnTo>
                  <a:lnTo>
                    <a:pt x="12" y="12"/>
                  </a:lnTo>
                  <a:lnTo>
                    <a:pt x="13" y="11"/>
                  </a:lnTo>
                  <a:lnTo>
                    <a:pt x="12" y="10"/>
                  </a:lnTo>
                  <a:lnTo>
                    <a:pt x="11" y="11"/>
                  </a:lnTo>
                  <a:lnTo>
                    <a:pt x="11" y="9"/>
                  </a:lnTo>
                  <a:lnTo>
                    <a:pt x="8" y="1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7" y="13"/>
                  </a:lnTo>
                  <a:lnTo>
                    <a:pt x="6" y="15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1" y="17"/>
                  </a:lnTo>
                  <a:lnTo>
                    <a:pt x="4" y="19"/>
                  </a:lnTo>
                  <a:lnTo>
                    <a:pt x="6" y="19"/>
                  </a:lnTo>
                  <a:lnTo>
                    <a:pt x="8" y="2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19" name="Freeform 2598">
              <a:extLst>
                <a:ext uri="{FF2B5EF4-FFF2-40B4-BE49-F238E27FC236}">
                  <a16:creationId xmlns:a16="http://schemas.microsoft.com/office/drawing/2014/main" id="{A9AC2DA9-B781-BD0E-BED7-C976FC96DE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4813" y="2036763"/>
              <a:ext cx="98425" cy="85725"/>
            </a:xfrm>
            <a:custGeom>
              <a:avLst/>
              <a:gdLst>
                <a:gd name="T0" fmla="*/ 3 w 62"/>
                <a:gd name="T1" fmla="*/ 54 h 54"/>
                <a:gd name="T2" fmla="*/ 6 w 62"/>
                <a:gd name="T3" fmla="*/ 52 h 54"/>
                <a:gd name="T4" fmla="*/ 12 w 62"/>
                <a:gd name="T5" fmla="*/ 48 h 54"/>
                <a:gd name="T6" fmla="*/ 16 w 62"/>
                <a:gd name="T7" fmla="*/ 46 h 54"/>
                <a:gd name="T8" fmla="*/ 22 w 62"/>
                <a:gd name="T9" fmla="*/ 46 h 54"/>
                <a:gd name="T10" fmla="*/ 28 w 62"/>
                <a:gd name="T11" fmla="*/ 45 h 54"/>
                <a:gd name="T12" fmla="*/ 38 w 62"/>
                <a:gd name="T13" fmla="*/ 36 h 54"/>
                <a:gd name="T14" fmla="*/ 44 w 62"/>
                <a:gd name="T15" fmla="*/ 30 h 54"/>
                <a:gd name="T16" fmla="*/ 50 w 62"/>
                <a:gd name="T17" fmla="*/ 23 h 54"/>
                <a:gd name="T18" fmla="*/ 56 w 62"/>
                <a:gd name="T19" fmla="*/ 16 h 54"/>
                <a:gd name="T20" fmla="*/ 60 w 62"/>
                <a:gd name="T21" fmla="*/ 10 h 54"/>
                <a:gd name="T22" fmla="*/ 62 w 62"/>
                <a:gd name="T23" fmla="*/ 4 h 54"/>
                <a:gd name="T24" fmla="*/ 59 w 62"/>
                <a:gd name="T25" fmla="*/ 3 h 54"/>
                <a:gd name="T26" fmla="*/ 52 w 62"/>
                <a:gd name="T27" fmla="*/ 0 h 54"/>
                <a:gd name="T28" fmla="*/ 52 w 62"/>
                <a:gd name="T29" fmla="*/ 3 h 54"/>
                <a:gd name="T30" fmla="*/ 54 w 62"/>
                <a:gd name="T31" fmla="*/ 5 h 54"/>
                <a:gd name="T32" fmla="*/ 54 w 62"/>
                <a:gd name="T33" fmla="*/ 9 h 54"/>
                <a:gd name="T34" fmla="*/ 51 w 62"/>
                <a:gd name="T35" fmla="*/ 12 h 54"/>
                <a:gd name="T36" fmla="*/ 46 w 62"/>
                <a:gd name="T37" fmla="*/ 12 h 54"/>
                <a:gd name="T38" fmla="*/ 46 w 62"/>
                <a:gd name="T39" fmla="*/ 9 h 54"/>
                <a:gd name="T40" fmla="*/ 44 w 62"/>
                <a:gd name="T41" fmla="*/ 4 h 54"/>
                <a:gd name="T42" fmla="*/ 40 w 62"/>
                <a:gd name="T43" fmla="*/ 2 h 54"/>
                <a:gd name="T44" fmla="*/ 41 w 62"/>
                <a:gd name="T45" fmla="*/ 5 h 54"/>
                <a:gd name="T46" fmla="*/ 44 w 62"/>
                <a:gd name="T47" fmla="*/ 10 h 54"/>
                <a:gd name="T48" fmla="*/ 40 w 62"/>
                <a:gd name="T49" fmla="*/ 11 h 54"/>
                <a:gd name="T50" fmla="*/ 38 w 62"/>
                <a:gd name="T51" fmla="*/ 12 h 54"/>
                <a:gd name="T52" fmla="*/ 34 w 62"/>
                <a:gd name="T53" fmla="*/ 17 h 54"/>
                <a:gd name="T54" fmla="*/ 35 w 62"/>
                <a:gd name="T55" fmla="*/ 18 h 54"/>
                <a:gd name="T56" fmla="*/ 38 w 62"/>
                <a:gd name="T57" fmla="*/ 23 h 54"/>
                <a:gd name="T58" fmla="*/ 33 w 62"/>
                <a:gd name="T59" fmla="*/ 33 h 54"/>
                <a:gd name="T60" fmla="*/ 29 w 62"/>
                <a:gd name="T61" fmla="*/ 34 h 54"/>
                <a:gd name="T62" fmla="*/ 30 w 62"/>
                <a:gd name="T63" fmla="*/ 38 h 54"/>
                <a:gd name="T64" fmla="*/ 27 w 62"/>
                <a:gd name="T65" fmla="*/ 38 h 54"/>
                <a:gd name="T66" fmla="*/ 24 w 62"/>
                <a:gd name="T67" fmla="*/ 39 h 54"/>
                <a:gd name="T68" fmla="*/ 26 w 62"/>
                <a:gd name="T69" fmla="*/ 41 h 54"/>
                <a:gd name="T70" fmla="*/ 21 w 62"/>
                <a:gd name="T71" fmla="*/ 41 h 54"/>
                <a:gd name="T72" fmla="*/ 9 w 62"/>
                <a:gd name="T73" fmla="*/ 47 h 54"/>
                <a:gd name="T74" fmla="*/ 1 w 62"/>
                <a:gd name="T75" fmla="*/ 42 h 54"/>
                <a:gd name="T76" fmla="*/ 1 w 62"/>
                <a:gd name="T77" fmla="*/ 45 h 54"/>
                <a:gd name="T78" fmla="*/ 4 w 62"/>
                <a:gd name="T79" fmla="*/ 50 h 54"/>
                <a:gd name="T80" fmla="*/ 0 w 62"/>
                <a:gd name="T81" fmla="*/ 52 h 54"/>
                <a:gd name="T82" fmla="*/ 1 w 62"/>
                <a:gd name="T83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2" h="54">
                  <a:moveTo>
                    <a:pt x="1" y="54"/>
                  </a:moveTo>
                  <a:lnTo>
                    <a:pt x="3" y="54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10" y="52"/>
                  </a:lnTo>
                  <a:lnTo>
                    <a:pt x="12" y="48"/>
                  </a:lnTo>
                  <a:lnTo>
                    <a:pt x="15" y="47"/>
                  </a:lnTo>
                  <a:lnTo>
                    <a:pt x="16" y="46"/>
                  </a:lnTo>
                  <a:lnTo>
                    <a:pt x="18" y="46"/>
                  </a:lnTo>
                  <a:lnTo>
                    <a:pt x="22" y="46"/>
                  </a:lnTo>
                  <a:lnTo>
                    <a:pt x="24" y="46"/>
                  </a:lnTo>
                  <a:lnTo>
                    <a:pt x="28" y="45"/>
                  </a:lnTo>
                  <a:lnTo>
                    <a:pt x="33" y="41"/>
                  </a:lnTo>
                  <a:lnTo>
                    <a:pt x="38" y="36"/>
                  </a:lnTo>
                  <a:lnTo>
                    <a:pt x="42" y="33"/>
                  </a:lnTo>
                  <a:lnTo>
                    <a:pt x="44" y="30"/>
                  </a:lnTo>
                  <a:lnTo>
                    <a:pt x="46" y="27"/>
                  </a:lnTo>
                  <a:lnTo>
                    <a:pt x="50" y="23"/>
                  </a:lnTo>
                  <a:lnTo>
                    <a:pt x="53" y="20"/>
                  </a:lnTo>
                  <a:lnTo>
                    <a:pt x="56" y="16"/>
                  </a:lnTo>
                  <a:lnTo>
                    <a:pt x="57" y="15"/>
                  </a:lnTo>
                  <a:lnTo>
                    <a:pt x="60" y="10"/>
                  </a:lnTo>
                  <a:lnTo>
                    <a:pt x="62" y="5"/>
                  </a:lnTo>
                  <a:lnTo>
                    <a:pt x="62" y="4"/>
                  </a:lnTo>
                  <a:lnTo>
                    <a:pt x="60" y="3"/>
                  </a:lnTo>
                  <a:lnTo>
                    <a:pt x="59" y="3"/>
                  </a:lnTo>
                  <a:lnTo>
                    <a:pt x="58" y="3"/>
                  </a:lnTo>
                  <a:lnTo>
                    <a:pt x="52" y="0"/>
                  </a:lnTo>
                  <a:lnTo>
                    <a:pt x="52" y="2"/>
                  </a:lnTo>
                  <a:lnTo>
                    <a:pt x="52" y="3"/>
                  </a:lnTo>
                  <a:lnTo>
                    <a:pt x="53" y="4"/>
                  </a:lnTo>
                  <a:lnTo>
                    <a:pt x="54" y="5"/>
                  </a:lnTo>
                  <a:lnTo>
                    <a:pt x="54" y="8"/>
                  </a:lnTo>
                  <a:lnTo>
                    <a:pt x="54" y="9"/>
                  </a:lnTo>
                  <a:lnTo>
                    <a:pt x="53" y="11"/>
                  </a:lnTo>
                  <a:lnTo>
                    <a:pt x="51" y="12"/>
                  </a:lnTo>
                  <a:lnTo>
                    <a:pt x="47" y="14"/>
                  </a:lnTo>
                  <a:lnTo>
                    <a:pt x="46" y="12"/>
                  </a:lnTo>
                  <a:lnTo>
                    <a:pt x="46" y="10"/>
                  </a:lnTo>
                  <a:lnTo>
                    <a:pt x="46" y="9"/>
                  </a:lnTo>
                  <a:lnTo>
                    <a:pt x="46" y="6"/>
                  </a:lnTo>
                  <a:lnTo>
                    <a:pt x="44" y="4"/>
                  </a:lnTo>
                  <a:lnTo>
                    <a:pt x="42" y="2"/>
                  </a:lnTo>
                  <a:lnTo>
                    <a:pt x="40" y="2"/>
                  </a:lnTo>
                  <a:lnTo>
                    <a:pt x="40" y="3"/>
                  </a:lnTo>
                  <a:lnTo>
                    <a:pt x="41" y="5"/>
                  </a:lnTo>
                  <a:lnTo>
                    <a:pt x="42" y="9"/>
                  </a:lnTo>
                  <a:lnTo>
                    <a:pt x="44" y="10"/>
                  </a:lnTo>
                  <a:lnTo>
                    <a:pt x="42" y="12"/>
                  </a:lnTo>
                  <a:lnTo>
                    <a:pt x="40" y="11"/>
                  </a:lnTo>
                  <a:lnTo>
                    <a:pt x="38" y="11"/>
                  </a:lnTo>
                  <a:lnTo>
                    <a:pt x="38" y="12"/>
                  </a:lnTo>
                  <a:lnTo>
                    <a:pt x="36" y="15"/>
                  </a:lnTo>
                  <a:lnTo>
                    <a:pt x="34" y="17"/>
                  </a:lnTo>
                  <a:lnTo>
                    <a:pt x="34" y="17"/>
                  </a:lnTo>
                  <a:lnTo>
                    <a:pt x="35" y="18"/>
                  </a:lnTo>
                  <a:lnTo>
                    <a:pt x="36" y="20"/>
                  </a:lnTo>
                  <a:lnTo>
                    <a:pt x="38" y="23"/>
                  </a:lnTo>
                  <a:lnTo>
                    <a:pt x="36" y="27"/>
                  </a:lnTo>
                  <a:lnTo>
                    <a:pt x="33" y="33"/>
                  </a:lnTo>
                  <a:lnTo>
                    <a:pt x="30" y="33"/>
                  </a:lnTo>
                  <a:lnTo>
                    <a:pt x="29" y="34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29" y="39"/>
                  </a:lnTo>
                  <a:lnTo>
                    <a:pt x="27" y="38"/>
                  </a:lnTo>
                  <a:lnTo>
                    <a:pt x="24" y="38"/>
                  </a:lnTo>
                  <a:lnTo>
                    <a:pt x="24" y="39"/>
                  </a:lnTo>
                  <a:lnTo>
                    <a:pt x="26" y="39"/>
                  </a:lnTo>
                  <a:lnTo>
                    <a:pt x="26" y="41"/>
                  </a:lnTo>
                  <a:lnTo>
                    <a:pt x="24" y="41"/>
                  </a:lnTo>
                  <a:lnTo>
                    <a:pt x="21" y="41"/>
                  </a:lnTo>
                  <a:lnTo>
                    <a:pt x="18" y="41"/>
                  </a:lnTo>
                  <a:lnTo>
                    <a:pt x="9" y="47"/>
                  </a:lnTo>
                  <a:lnTo>
                    <a:pt x="6" y="47"/>
                  </a:lnTo>
                  <a:lnTo>
                    <a:pt x="1" y="42"/>
                  </a:lnTo>
                  <a:lnTo>
                    <a:pt x="1" y="44"/>
                  </a:lnTo>
                  <a:lnTo>
                    <a:pt x="1" y="45"/>
                  </a:lnTo>
                  <a:lnTo>
                    <a:pt x="4" y="47"/>
                  </a:lnTo>
                  <a:lnTo>
                    <a:pt x="4" y="50"/>
                  </a:lnTo>
                  <a:lnTo>
                    <a:pt x="1" y="50"/>
                  </a:lnTo>
                  <a:lnTo>
                    <a:pt x="0" y="52"/>
                  </a:lnTo>
                  <a:lnTo>
                    <a:pt x="1" y="54"/>
                  </a:lnTo>
                  <a:lnTo>
                    <a:pt x="1" y="5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20" name="Freeform 2599">
              <a:extLst>
                <a:ext uri="{FF2B5EF4-FFF2-40B4-BE49-F238E27FC236}">
                  <a16:creationId xmlns:a16="http://schemas.microsoft.com/office/drawing/2014/main" id="{E94BE7BA-B2B1-EC37-CBA8-660F61252C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776" y="2078038"/>
              <a:ext cx="15875" cy="14288"/>
            </a:xfrm>
            <a:custGeom>
              <a:avLst/>
              <a:gdLst>
                <a:gd name="T0" fmla="*/ 2 w 10"/>
                <a:gd name="T1" fmla="*/ 9 h 9"/>
                <a:gd name="T2" fmla="*/ 3 w 10"/>
                <a:gd name="T3" fmla="*/ 8 h 9"/>
                <a:gd name="T4" fmla="*/ 4 w 10"/>
                <a:gd name="T5" fmla="*/ 7 h 9"/>
                <a:gd name="T6" fmla="*/ 6 w 10"/>
                <a:gd name="T7" fmla="*/ 6 h 9"/>
                <a:gd name="T8" fmla="*/ 7 w 10"/>
                <a:gd name="T9" fmla="*/ 6 h 9"/>
                <a:gd name="T10" fmla="*/ 9 w 10"/>
                <a:gd name="T11" fmla="*/ 6 h 9"/>
                <a:gd name="T12" fmla="*/ 10 w 10"/>
                <a:gd name="T13" fmla="*/ 6 h 9"/>
                <a:gd name="T14" fmla="*/ 9 w 10"/>
                <a:gd name="T15" fmla="*/ 4 h 9"/>
                <a:gd name="T16" fmla="*/ 7 w 10"/>
                <a:gd name="T17" fmla="*/ 3 h 9"/>
                <a:gd name="T18" fmla="*/ 6 w 10"/>
                <a:gd name="T19" fmla="*/ 1 h 9"/>
                <a:gd name="T20" fmla="*/ 4 w 10"/>
                <a:gd name="T21" fmla="*/ 0 h 9"/>
                <a:gd name="T22" fmla="*/ 2 w 10"/>
                <a:gd name="T23" fmla="*/ 3 h 9"/>
                <a:gd name="T24" fmla="*/ 1 w 10"/>
                <a:gd name="T25" fmla="*/ 3 h 9"/>
                <a:gd name="T26" fmla="*/ 0 w 10"/>
                <a:gd name="T27" fmla="*/ 3 h 9"/>
                <a:gd name="T28" fmla="*/ 2 w 10"/>
                <a:gd name="T29" fmla="*/ 9 h 9"/>
                <a:gd name="T30" fmla="*/ 2 w 10"/>
                <a:gd name="T3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" h="9">
                  <a:moveTo>
                    <a:pt x="2" y="9"/>
                  </a:moveTo>
                  <a:lnTo>
                    <a:pt x="3" y="8"/>
                  </a:lnTo>
                  <a:lnTo>
                    <a:pt x="4" y="7"/>
                  </a:lnTo>
                  <a:lnTo>
                    <a:pt x="6" y="6"/>
                  </a:lnTo>
                  <a:lnTo>
                    <a:pt x="7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9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2" y="9"/>
                  </a:lnTo>
                  <a:lnTo>
                    <a:pt x="2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21" name="Freeform 2600">
              <a:extLst>
                <a:ext uri="{FF2B5EF4-FFF2-40B4-BE49-F238E27FC236}">
                  <a16:creationId xmlns:a16="http://schemas.microsoft.com/office/drawing/2014/main" id="{75DC2951-1E91-6295-7EA6-123162160A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7251" y="1747838"/>
              <a:ext cx="179388" cy="306388"/>
            </a:xfrm>
            <a:custGeom>
              <a:avLst/>
              <a:gdLst>
                <a:gd name="T0" fmla="*/ 3 w 113"/>
                <a:gd name="T1" fmla="*/ 6 h 193"/>
                <a:gd name="T2" fmla="*/ 3 w 113"/>
                <a:gd name="T3" fmla="*/ 11 h 193"/>
                <a:gd name="T4" fmla="*/ 6 w 113"/>
                <a:gd name="T5" fmla="*/ 18 h 193"/>
                <a:gd name="T6" fmla="*/ 9 w 113"/>
                <a:gd name="T7" fmla="*/ 19 h 193"/>
                <a:gd name="T8" fmla="*/ 9 w 113"/>
                <a:gd name="T9" fmla="*/ 21 h 193"/>
                <a:gd name="T10" fmla="*/ 11 w 113"/>
                <a:gd name="T11" fmla="*/ 25 h 193"/>
                <a:gd name="T12" fmla="*/ 11 w 113"/>
                <a:gd name="T13" fmla="*/ 29 h 193"/>
                <a:gd name="T14" fmla="*/ 15 w 113"/>
                <a:gd name="T15" fmla="*/ 32 h 193"/>
                <a:gd name="T16" fmla="*/ 19 w 113"/>
                <a:gd name="T17" fmla="*/ 32 h 193"/>
                <a:gd name="T18" fmla="*/ 21 w 113"/>
                <a:gd name="T19" fmla="*/ 27 h 193"/>
                <a:gd name="T20" fmla="*/ 23 w 113"/>
                <a:gd name="T21" fmla="*/ 30 h 193"/>
                <a:gd name="T22" fmla="*/ 23 w 113"/>
                <a:gd name="T23" fmla="*/ 31 h 193"/>
                <a:gd name="T24" fmla="*/ 23 w 113"/>
                <a:gd name="T25" fmla="*/ 33 h 193"/>
                <a:gd name="T26" fmla="*/ 21 w 113"/>
                <a:gd name="T27" fmla="*/ 35 h 193"/>
                <a:gd name="T28" fmla="*/ 25 w 113"/>
                <a:gd name="T29" fmla="*/ 36 h 193"/>
                <a:gd name="T30" fmla="*/ 29 w 113"/>
                <a:gd name="T31" fmla="*/ 36 h 193"/>
                <a:gd name="T32" fmla="*/ 31 w 113"/>
                <a:gd name="T33" fmla="*/ 41 h 193"/>
                <a:gd name="T34" fmla="*/ 30 w 113"/>
                <a:gd name="T35" fmla="*/ 44 h 193"/>
                <a:gd name="T36" fmla="*/ 36 w 113"/>
                <a:gd name="T37" fmla="*/ 50 h 193"/>
                <a:gd name="T38" fmla="*/ 43 w 113"/>
                <a:gd name="T39" fmla="*/ 56 h 193"/>
                <a:gd name="T40" fmla="*/ 47 w 113"/>
                <a:gd name="T41" fmla="*/ 66 h 193"/>
                <a:gd name="T42" fmla="*/ 60 w 113"/>
                <a:gd name="T43" fmla="*/ 104 h 193"/>
                <a:gd name="T44" fmla="*/ 59 w 113"/>
                <a:gd name="T45" fmla="*/ 109 h 193"/>
                <a:gd name="T46" fmla="*/ 63 w 113"/>
                <a:gd name="T47" fmla="*/ 125 h 193"/>
                <a:gd name="T48" fmla="*/ 67 w 113"/>
                <a:gd name="T49" fmla="*/ 122 h 193"/>
                <a:gd name="T50" fmla="*/ 71 w 113"/>
                <a:gd name="T51" fmla="*/ 120 h 193"/>
                <a:gd name="T52" fmla="*/ 77 w 113"/>
                <a:gd name="T53" fmla="*/ 113 h 193"/>
                <a:gd name="T54" fmla="*/ 84 w 113"/>
                <a:gd name="T55" fmla="*/ 111 h 193"/>
                <a:gd name="T56" fmla="*/ 89 w 113"/>
                <a:gd name="T57" fmla="*/ 110 h 193"/>
                <a:gd name="T58" fmla="*/ 86 w 113"/>
                <a:gd name="T59" fmla="*/ 115 h 193"/>
                <a:gd name="T60" fmla="*/ 82 w 113"/>
                <a:gd name="T61" fmla="*/ 121 h 193"/>
                <a:gd name="T62" fmla="*/ 78 w 113"/>
                <a:gd name="T63" fmla="*/ 125 h 193"/>
                <a:gd name="T64" fmla="*/ 75 w 113"/>
                <a:gd name="T65" fmla="*/ 127 h 193"/>
                <a:gd name="T66" fmla="*/ 71 w 113"/>
                <a:gd name="T67" fmla="*/ 129 h 193"/>
                <a:gd name="T68" fmla="*/ 69 w 113"/>
                <a:gd name="T69" fmla="*/ 137 h 193"/>
                <a:gd name="T70" fmla="*/ 65 w 113"/>
                <a:gd name="T71" fmla="*/ 142 h 193"/>
                <a:gd name="T72" fmla="*/ 66 w 113"/>
                <a:gd name="T73" fmla="*/ 142 h 193"/>
                <a:gd name="T74" fmla="*/ 70 w 113"/>
                <a:gd name="T75" fmla="*/ 138 h 193"/>
                <a:gd name="T76" fmla="*/ 72 w 113"/>
                <a:gd name="T77" fmla="*/ 131 h 193"/>
                <a:gd name="T78" fmla="*/ 75 w 113"/>
                <a:gd name="T79" fmla="*/ 134 h 193"/>
                <a:gd name="T80" fmla="*/ 77 w 113"/>
                <a:gd name="T81" fmla="*/ 136 h 193"/>
                <a:gd name="T82" fmla="*/ 77 w 113"/>
                <a:gd name="T83" fmla="*/ 139 h 193"/>
                <a:gd name="T84" fmla="*/ 81 w 113"/>
                <a:gd name="T85" fmla="*/ 146 h 193"/>
                <a:gd name="T86" fmla="*/ 84 w 113"/>
                <a:gd name="T87" fmla="*/ 149 h 193"/>
                <a:gd name="T88" fmla="*/ 88 w 113"/>
                <a:gd name="T89" fmla="*/ 152 h 193"/>
                <a:gd name="T90" fmla="*/ 92 w 113"/>
                <a:gd name="T91" fmla="*/ 151 h 193"/>
                <a:gd name="T92" fmla="*/ 94 w 113"/>
                <a:gd name="T93" fmla="*/ 152 h 193"/>
                <a:gd name="T94" fmla="*/ 96 w 113"/>
                <a:gd name="T95" fmla="*/ 157 h 193"/>
                <a:gd name="T96" fmla="*/ 96 w 113"/>
                <a:gd name="T97" fmla="*/ 166 h 193"/>
                <a:gd name="T98" fmla="*/ 96 w 113"/>
                <a:gd name="T99" fmla="*/ 172 h 193"/>
                <a:gd name="T100" fmla="*/ 93 w 113"/>
                <a:gd name="T101" fmla="*/ 176 h 193"/>
                <a:gd name="T102" fmla="*/ 89 w 113"/>
                <a:gd name="T103" fmla="*/ 176 h 193"/>
                <a:gd name="T104" fmla="*/ 89 w 113"/>
                <a:gd name="T105" fmla="*/ 179 h 193"/>
                <a:gd name="T106" fmla="*/ 92 w 113"/>
                <a:gd name="T107" fmla="*/ 182 h 193"/>
                <a:gd name="T108" fmla="*/ 98 w 113"/>
                <a:gd name="T109" fmla="*/ 193 h 193"/>
                <a:gd name="T110" fmla="*/ 100 w 113"/>
                <a:gd name="T111" fmla="*/ 190 h 193"/>
                <a:gd name="T112" fmla="*/ 107 w 113"/>
                <a:gd name="T113" fmla="*/ 176 h 193"/>
                <a:gd name="T114" fmla="*/ 113 w 113"/>
                <a:gd name="T115" fmla="*/ 163 h 193"/>
                <a:gd name="T116" fmla="*/ 107 w 113"/>
                <a:gd name="T117" fmla="*/ 150 h 193"/>
                <a:gd name="T118" fmla="*/ 95 w 113"/>
                <a:gd name="T119" fmla="*/ 111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3" h="193">
                  <a:moveTo>
                    <a:pt x="0" y="0"/>
                  </a:moveTo>
                  <a:lnTo>
                    <a:pt x="1" y="2"/>
                  </a:lnTo>
                  <a:lnTo>
                    <a:pt x="3" y="6"/>
                  </a:lnTo>
                  <a:lnTo>
                    <a:pt x="3" y="8"/>
                  </a:lnTo>
                  <a:lnTo>
                    <a:pt x="3" y="9"/>
                  </a:lnTo>
                  <a:lnTo>
                    <a:pt x="3" y="11"/>
                  </a:lnTo>
                  <a:lnTo>
                    <a:pt x="3" y="13"/>
                  </a:lnTo>
                  <a:lnTo>
                    <a:pt x="5" y="17"/>
                  </a:lnTo>
                  <a:lnTo>
                    <a:pt x="6" y="18"/>
                  </a:lnTo>
                  <a:lnTo>
                    <a:pt x="7" y="18"/>
                  </a:lnTo>
                  <a:lnTo>
                    <a:pt x="9" y="18"/>
                  </a:lnTo>
                  <a:lnTo>
                    <a:pt x="9" y="19"/>
                  </a:lnTo>
                  <a:lnTo>
                    <a:pt x="9" y="20"/>
                  </a:lnTo>
                  <a:lnTo>
                    <a:pt x="10" y="23"/>
                  </a:lnTo>
                  <a:lnTo>
                    <a:pt x="9" y="21"/>
                  </a:lnTo>
                  <a:lnTo>
                    <a:pt x="10" y="24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10" y="26"/>
                  </a:lnTo>
                  <a:lnTo>
                    <a:pt x="11" y="27"/>
                  </a:lnTo>
                  <a:lnTo>
                    <a:pt x="11" y="29"/>
                  </a:lnTo>
                  <a:lnTo>
                    <a:pt x="12" y="30"/>
                  </a:lnTo>
                  <a:lnTo>
                    <a:pt x="13" y="31"/>
                  </a:lnTo>
                  <a:lnTo>
                    <a:pt x="15" y="32"/>
                  </a:lnTo>
                  <a:lnTo>
                    <a:pt x="16" y="32"/>
                  </a:lnTo>
                  <a:lnTo>
                    <a:pt x="18" y="33"/>
                  </a:lnTo>
                  <a:lnTo>
                    <a:pt x="19" y="32"/>
                  </a:lnTo>
                  <a:lnTo>
                    <a:pt x="19" y="31"/>
                  </a:lnTo>
                  <a:lnTo>
                    <a:pt x="19" y="29"/>
                  </a:lnTo>
                  <a:lnTo>
                    <a:pt x="21" y="27"/>
                  </a:lnTo>
                  <a:lnTo>
                    <a:pt x="21" y="29"/>
                  </a:lnTo>
                  <a:lnTo>
                    <a:pt x="22" y="30"/>
                  </a:lnTo>
                  <a:lnTo>
                    <a:pt x="23" y="30"/>
                  </a:lnTo>
                  <a:lnTo>
                    <a:pt x="23" y="29"/>
                  </a:lnTo>
                  <a:lnTo>
                    <a:pt x="24" y="29"/>
                  </a:lnTo>
                  <a:lnTo>
                    <a:pt x="23" y="31"/>
                  </a:lnTo>
                  <a:lnTo>
                    <a:pt x="24" y="32"/>
                  </a:lnTo>
                  <a:lnTo>
                    <a:pt x="23" y="32"/>
                  </a:lnTo>
                  <a:lnTo>
                    <a:pt x="23" y="33"/>
                  </a:lnTo>
                  <a:lnTo>
                    <a:pt x="23" y="35"/>
                  </a:lnTo>
                  <a:lnTo>
                    <a:pt x="22" y="33"/>
                  </a:lnTo>
                  <a:lnTo>
                    <a:pt x="21" y="35"/>
                  </a:lnTo>
                  <a:lnTo>
                    <a:pt x="22" y="35"/>
                  </a:lnTo>
                  <a:lnTo>
                    <a:pt x="24" y="35"/>
                  </a:lnTo>
                  <a:lnTo>
                    <a:pt x="25" y="36"/>
                  </a:lnTo>
                  <a:lnTo>
                    <a:pt x="27" y="37"/>
                  </a:lnTo>
                  <a:lnTo>
                    <a:pt x="28" y="37"/>
                  </a:lnTo>
                  <a:lnTo>
                    <a:pt x="29" y="36"/>
                  </a:lnTo>
                  <a:lnTo>
                    <a:pt x="29" y="37"/>
                  </a:lnTo>
                  <a:lnTo>
                    <a:pt x="30" y="38"/>
                  </a:lnTo>
                  <a:lnTo>
                    <a:pt x="31" y="41"/>
                  </a:lnTo>
                  <a:lnTo>
                    <a:pt x="30" y="42"/>
                  </a:lnTo>
                  <a:lnTo>
                    <a:pt x="30" y="43"/>
                  </a:lnTo>
                  <a:lnTo>
                    <a:pt x="30" y="44"/>
                  </a:lnTo>
                  <a:lnTo>
                    <a:pt x="30" y="45"/>
                  </a:lnTo>
                  <a:lnTo>
                    <a:pt x="33" y="48"/>
                  </a:lnTo>
                  <a:lnTo>
                    <a:pt x="36" y="50"/>
                  </a:lnTo>
                  <a:lnTo>
                    <a:pt x="39" y="51"/>
                  </a:lnTo>
                  <a:lnTo>
                    <a:pt x="42" y="55"/>
                  </a:lnTo>
                  <a:lnTo>
                    <a:pt x="43" y="56"/>
                  </a:lnTo>
                  <a:lnTo>
                    <a:pt x="45" y="59"/>
                  </a:lnTo>
                  <a:lnTo>
                    <a:pt x="46" y="61"/>
                  </a:lnTo>
                  <a:lnTo>
                    <a:pt x="47" y="66"/>
                  </a:lnTo>
                  <a:lnTo>
                    <a:pt x="57" y="104"/>
                  </a:lnTo>
                  <a:lnTo>
                    <a:pt x="59" y="103"/>
                  </a:lnTo>
                  <a:lnTo>
                    <a:pt x="60" y="104"/>
                  </a:lnTo>
                  <a:lnTo>
                    <a:pt x="60" y="107"/>
                  </a:lnTo>
                  <a:lnTo>
                    <a:pt x="60" y="108"/>
                  </a:lnTo>
                  <a:lnTo>
                    <a:pt x="59" y="109"/>
                  </a:lnTo>
                  <a:lnTo>
                    <a:pt x="58" y="109"/>
                  </a:lnTo>
                  <a:lnTo>
                    <a:pt x="60" y="119"/>
                  </a:lnTo>
                  <a:lnTo>
                    <a:pt x="63" y="125"/>
                  </a:lnTo>
                  <a:lnTo>
                    <a:pt x="65" y="123"/>
                  </a:lnTo>
                  <a:lnTo>
                    <a:pt x="66" y="122"/>
                  </a:lnTo>
                  <a:lnTo>
                    <a:pt x="67" y="122"/>
                  </a:lnTo>
                  <a:lnTo>
                    <a:pt x="69" y="122"/>
                  </a:lnTo>
                  <a:lnTo>
                    <a:pt x="69" y="121"/>
                  </a:lnTo>
                  <a:lnTo>
                    <a:pt x="71" y="120"/>
                  </a:lnTo>
                  <a:lnTo>
                    <a:pt x="73" y="116"/>
                  </a:lnTo>
                  <a:lnTo>
                    <a:pt x="75" y="115"/>
                  </a:lnTo>
                  <a:lnTo>
                    <a:pt x="77" y="113"/>
                  </a:lnTo>
                  <a:lnTo>
                    <a:pt x="78" y="111"/>
                  </a:lnTo>
                  <a:lnTo>
                    <a:pt x="81" y="110"/>
                  </a:lnTo>
                  <a:lnTo>
                    <a:pt x="84" y="111"/>
                  </a:lnTo>
                  <a:lnTo>
                    <a:pt x="86" y="111"/>
                  </a:lnTo>
                  <a:lnTo>
                    <a:pt x="88" y="110"/>
                  </a:lnTo>
                  <a:lnTo>
                    <a:pt x="89" y="110"/>
                  </a:lnTo>
                  <a:lnTo>
                    <a:pt x="86" y="113"/>
                  </a:lnTo>
                  <a:lnTo>
                    <a:pt x="86" y="114"/>
                  </a:lnTo>
                  <a:lnTo>
                    <a:pt x="86" y="115"/>
                  </a:lnTo>
                  <a:lnTo>
                    <a:pt x="84" y="117"/>
                  </a:lnTo>
                  <a:lnTo>
                    <a:pt x="83" y="120"/>
                  </a:lnTo>
                  <a:lnTo>
                    <a:pt x="82" y="121"/>
                  </a:lnTo>
                  <a:lnTo>
                    <a:pt x="81" y="122"/>
                  </a:lnTo>
                  <a:lnTo>
                    <a:pt x="79" y="123"/>
                  </a:lnTo>
                  <a:lnTo>
                    <a:pt x="78" y="125"/>
                  </a:lnTo>
                  <a:lnTo>
                    <a:pt x="77" y="126"/>
                  </a:lnTo>
                  <a:lnTo>
                    <a:pt x="76" y="127"/>
                  </a:lnTo>
                  <a:lnTo>
                    <a:pt x="75" y="127"/>
                  </a:lnTo>
                  <a:lnTo>
                    <a:pt x="73" y="127"/>
                  </a:lnTo>
                  <a:lnTo>
                    <a:pt x="73" y="128"/>
                  </a:lnTo>
                  <a:lnTo>
                    <a:pt x="71" y="129"/>
                  </a:lnTo>
                  <a:lnTo>
                    <a:pt x="71" y="131"/>
                  </a:lnTo>
                  <a:lnTo>
                    <a:pt x="70" y="132"/>
                  </a:lnTo>
                  <a:lnTo>
                    <a:pt x="69" y="137"/>
                  </a:lnTo>
                  <a:lnTo>
                    <a:pt x="69" y="138"/>
                  </a:lnTo>
                  <a:lnTo>
                    <a:pt x="66" y="140"/>
                  </a:lnTo>
                  <a:lnTo>
                    <a:pt x="65" y="142"/>
                  </a:lnTo>
                  <a:lnTo>
                    <a:pt x="65" y="142"/>
                  </a:lnTo>
                  <a:lnTo>
                    <a:pt x="65" y="143"/>
                  </a:lnTo>
                  <a:lnTo>
                    <a:pt x="66" y="142"/>
                  </a:lnTo>
                  <a:lnTo>
                    <a:pt x="67" y="142"/>
                  </a:lnTo>
                  <a:lnTo>
                    <a:pt x="69" y="140"/>
                  </a:lnTo>
                  <a:lnTo>
                    <a:pt x="70" y="138"/>
                  </a:lnTo>
                  <a:lnTo>
                    <a:pt x="71" y="137"/>
                  </a:lnTo>
                  <a:lnTo>
                    <a:pt x="71" y="133"/>
                  </a:lnTo>
                  <a:lnTo>
                    <a:pt x="72" y="131"/>
                  </a:lnTo>
                  <a:lnTo>
                    <a:pt x="73" y="132"/>
                  </a:lnTo>
                  <a:lnTo>
                    <a:pt x="75" y="132"/>
                  </a:lnTo>
                  <a:lnTo>
                    <a:pt x="75" y="134"/>
                  </a:lnTo>
                  <a:lnTo>
                    <a:pt x="76" y="134"/>
                  </a:lnTo>
                  <a:lnTo>
                    <a:pt x="77" y="134"/>
                  </a:lnTo>
                  <a:lnTo>
                    <a:pt x="77" y="136"/>
                  </a:lnTo>
                  <a:lnTo>
                    <a:pt x="77" y="137"/>
                  </a:lnTo>
                  <a:lnTo>
                    <a:pt x="77" y="138"/>
                  </a:lnTo>
                  <a:lnTo>
                    <a:pt x="77" y="139"/>
                  </a:lnTo>
                  <a:lnTo>
                    <a:pt x="77" y="142"/>
                  </a:lnTo>
                  <a:lnTo>
                    <a:pt x="78" y="144"/>
                  </a:lnTo>
                  <a:lnTo>
                    <a:pt x="81" y="146"/>
                  </a:lnTo>
                  <a:lnTo>
                    <a:pt x="82" y="148"/>
                  </a:lnTo>
                  <a:lnTo>
                    <a:pt x="83" y="149"/>
                  </a:lnTo>
                  <a:lnTo>
                    <a:pt x="84" y="149"/>
                  </a:lnTo>
                  <a:lnTo>
                    <a:pt x="86" y="149"/>
                  </a:lnTo>
                  <a:lnTo>
                    <a:pt x="88" y="151"/>
                  </a:lnTo>
                  <a:lnTo>
                    <a:pt x="88" y="152"/>
                  </a:lnTo>
                  <a:lnTo>
                    <a:pt x="89" y="154"/>
                  </a:lnTo>
                  <a:lnTo>
                    <a:pt x="90" y="152"/>
                  </a:lnTo>
                  <a:lnTo>
                    <a:pt x="92" y="151"/>
                  </a:lnTo>
                  <a:lnTo>
                    <a:pt x="93" y="151"/>
                  </a:lnTo>
                  <a:lnTo>
                    <a:pt x="94" y="151"/>
                  </a:lnTo>
                  <a:lnTo>
                    <a:pt x="94" y="152"/>
                  </a:lnTo>
                  <a:lnTo>
                    <a:pt x="94" y="154"/>
                  </a:lnTo>
                  <a:lnTo>
                    <a:pt x="95" y="155"/>
                  </a:lnTo>
                  <a:lnTo>
                    <a:pt x="96" y="157"/>
                  </a:lnTo>
                  <a:lnTo>
                    <a:pt x="96" y="162"/>
                  </a:lnTo>
                  <a:lnTo>
                    <a:pt x="96" y="163"/>
                  </a:lnTo>
                  <a:lnTo>
                    <a:pt x="96" y="166"/>
                  </a:lnTo>
                  <a:lnTo>
                    <a:pt x="96" y="167"/>
                  </a:lnTo>
                  <a:lnTo>
                    <a:pt x="96" y="170"/>
                  </a:lnTo>
                  <a:lnTo>
                    <a:pt x="96" y="172"/>
                  </a:lnTo>
                  <a:lnTo>
                    <a:pt x="94" y="173"/>
                  </a:lnTo>
                  <a:lnTo>
                    <a:pt x="93" y="175"/>
                  </a:lnTo>
                  <a:lnTo>
                    <a:pt x="93" y="176"/>
                  </a:lnTo>
                  <a:lnTo>
                    <a:pt x="92" y="176"/>
                  </a:lnTo>
                  <a:lnTo>
                    <a:pt x="90" y="176"/>
                  </a:lnTo>
                  <a:lnTo>
                    <a:pt x="89" y="176"/>
                  </a:lnTo>
                  <a:lnTo>
                    <a:pt x="88" y="176"/>
                  </a:lnTo>
                  <a:lnTo>
                    <a:pt x="88" y="178"/>
                  </a:lnTo>
                  <a:lnTo>
                    <a:pt x="89" y="179"/>
                  </a:lnTo>
                  <a:lnTo>
                    <a:pt x="90" y="179"/>
                  </a:lnTo>
                  <a:lnTo>
                    <a:pt x="90" y="180"/>
                  </a:lnTo>
                  <a:lnTo>
                    <a:pt x="92" y="182"/>
                  </a:lnTo>
                  <a:lnTo>
                    <a:pt x="95" y="188"/>
                  </a:lnTo>
                  <a:lnTo>
                    <a:pt x="96" y="192"/>
                  </a:lnTo>
                  <a:lnTo>
                    <a:pt x="98" y="193"/>
                  </a:lnTo>
                  <a:lnTo>
                    <a:pt x="99" y="193"/>
                  </a:lnTo>
                  <a:lnTo>
                    <a:pt x="100" y="192"/>
                  </a:lnTo>
                  <a:lnTo>
                    <a:pt x="100" y="190"/>
                  </a:lnTo>
                  <a:lnTo>
                    <a:pt x="101" y="188"/>
                  </a:lnTo>
                  <a:lnTo>
                    <a:pt x="105" y="182"/>
                  </a:lnTo>
                  <a:lnTo>
                    <a:pt x="107" y="176"/>
                  </a:lnTo>
                  <a:lnTo>
                    <a:pt x="113" y="168"/>
                  </a:lnTo>
                  <a:lnTo>
                    <a:pt x="113" y="167"/>
                  </a:lnTo>
                  <a:lnTo>
                    <a:pt x="113" y="163"/>
                  </a:lnTo>
                  <a:lnTo>
                    <a:pt x="112" y="156"/>
                  </a:lnTo>
                  <a:lnTo>
                    <a:pt x="110" y="154"/>
                  </a:lnTo>
                  <a:lnTo>
                    <a:pt x="107" y="150"/>
                  </a:lnTo>
                  <a:lnTo>
                    <a:pt x="107" y="148"/>
                  </a:lnTo>
                  <a:lnTo>
                    <a:pt x="96" y="115"/>
                  </a:lnTo>
                  <a:lnTo>
                    <a:pt x="95" y="1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22" name="Freeform 2601">
              <a:extLst>
                <a:ext uri="{FF2B5EF4-FFF2-40B4-BE49-F238E27FC236}">
                  <a16:creationId xmlns:a16="http://schemas.microsoft.com/office/drawing/2014/main" id="{6075081A-3525-8E89-A110-01298A1AF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2026" y="2025650"/>
              <a:ext cx="17463" cy="36513"/>
            </a:xfrm>
            <a:custGeom>
              <a:avLst/>
              <a:gdLst>
                <a:gd name="T0" fmla="*/ 1 w 11"/>
                <a:gd name="T1" fmla="*/ 23 h 23"/>
                <a:gd name="T2" fmla="*/ 3 w 11"/>
                <a:gd name="T3" fmla="*/ 22 h 23"/>
                <a:gd name="T4" fmla="*/ 4 w 11"/>
                <a:gd name="T5" fmla="*/ 18 h 23"/>
                <a:gd name="T6" fmla="*/ 5 w 11"/>
                <a:gd name="T7" fmla="*/ 18 h 23"/>
                <a:gd name="T8" fmla="*/ 5 w 11"/>
                <a:gd name="T9" fmla="*/ 17 h 23"/>
                <a:gd name="T10" fmla="*/ 5 w 11"/>
                <a:gd name="T11" fmla="*/ 16 h 23"/>
                <a:gd name="T12" fmla="*/ 6 w 11"/>
                <a:gd name="T13" fmla="*/ 16 h 23"/>
                <a:gd name="T14" fmla="*/ 6 w 11"/>
                <a:gd name="T15" fmla="*/ 15 h 23"/>
                <a:gd name="T16" fmla="*/ 6 w 11"/>
                <a:gd name="T17" fmla="*/ 13 h 23"/>
                <a:gd name="T18" fmla="*/ 7 w 11"/>
                <a:gd name="T19" fmla="*/ 12 h 23"/>
                <a:gd name="T20" fmla="*/ 6 w 11"/>
                <a:gd name="T21" fmla="*/ 11 h 23"/>
                <a:gd name="T22" fmla="*/ 11 w 11"/>
                <a:gd name="T23" fmla="*/ 0 h 23"/>
                <a:gd name="T24" fmla="*/ 11 w 11"/>
                <a:gd name="T25" fmla="*/ 0 h 23"/>
                <a:gd name="T26" fmla="*/ 9 w 11"/>
                <a:gd name="T27" fmla="*/ 1 h 23"/>
                <a:gd name="T28" fmla="*/ 3 w 11"/>
                <a:gd name="T29" fmla="*/ 13 h 23"/>
                <a:gd name="T30" fmla="*/ 0 w 11"/>
                <a:gd name="T31" fmla="*/ 21 h 23"/>
                <a:gd name="T32" fmla="*/ 0 w 11"/>
                <a:gd name="T33" fmla="*/ 22 h 23"/>
                <a:gd name="T34" fmla="*/ 0 w 11"/>
                <a:gd name="T35" fmla="*/ 23 h 23"/>
                <a:gd name="T36" fmla="*/ 1 w 11"/>
                <a:gd name="T3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" h="23">
                  <a:moveTo>
                    <a:pt x="1" y="23"/>
                  </a:moveTo>
                  <a:lnTo>
                    <a:pt x="3" y="22"/>
                  </a:lnTo>
                  <a:lnTo>
                    <a:pt x="4" y="18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5" y="16"/>
                  </a:lnTo>
                  <a:lnTo>
                    <a:pt x="6" y="16"/>
                  </a:lnTo>
                  <a:lnTo>
                    <a:pt x="6" y="15"/>
                  </a:lnTo>
                  <a:lnTo>
                    <a:pt x="6" y="13"/>
                  </a:lnTo>
                  <a:lnTo>
                    <a:pt x="7" y="12"/>
                  </a:lnTo>
                  <a:lnTo>
                    <a:pt x="6" y="11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9" y="1"/>
                  </a:lnTo>
                  <a:lnTo>
                    <a:pt x="3" y="13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1" y="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23" name="Freeform 2602">
              <a:extLst>
                <a:ext uri="{FF2B5EF4-FFF2-40B4-BE49-F238E27FC236}">
                  <a16:creationId xmlns:a16="http://schemas.microsoft.com/office/drawing/2014/main" id="{33A7305A-307E-709F-DDDC-45B3ADE1BA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2638" y="2022475"/>
              <a:ext cx="111125" cy="55563"/>
            </a:xfrm>
            <a:custGeom>
              <a:avLst/>
              <a:gdLst>
                <a:gd name="T0" fmla="*/ 12 w 70"/>
                <a:gd name="T1" fmla="*/ 27 h 35"/>
                <a:gd name="T2" fmla="*/ 15 w 70"/>
                <a:gd name="T3" fmla="*/ 27 h 35"/>
                <a:gd name="T4" fmla="*/ 14 w 70"/>
                <a:gd name="T5" fmla="*/ 26 h 35"/>
                <a:gd name="T6" fmla="*/ 16 w 70"/>
                <a:gd name="T7" fmla="*/ 26 h 35"/>
                <a:gd name="T8" fmla="*/ 20 w 70"/>
                <a:gd name="T9" fmla="*/ 20 h 35"/>
                <a:gd name="T10" fmla="*/ 12 w 70"/>
                <a:gd name="T11" fmla="*/ 20 h 35"/>
                <a:gd name="T12" fmla="*/ 11 w 70"/>
                <a:gd name="T13" fmla="*/ 24 h 35"/>
                <a:gd name="T14" fmla="*/ 11 w 70"/>
                <a:gd name="T15" fmla="*/ 19 h 35"/>
                <a:gd name="T16" fmla="*/ 18 w 70"/>
                <a:gd name="T17" fmla="*/ 17 h 35"/>
                <a:gd name="T18" fmla="*/ 22 w 70"/>
                <a:gd name="T19" fmla="*/ 25 h 35"/>
                <a:gd name="T20" fmla="*/ 23 w 70"/>
                <a:gd name="T21" fmla="*/ 23 h 35"/>
                <a:gd name="T22" fmla="*/ 26 w 70"/>
                <a:gd name="T23" fmla="*/ 19 h 35"/>
                <a:gd name="T24" fmla="*/ 20 w 70"/>
                <a:gd name="T25" fmla="*/ 17 h 35"/>
                <a:gd name="T26" fmla="*/ 21 w 70"/>
                <a:gd name="T27" fmla="*/ 17 h 35"/>
                <a:gd name="T28" fmla="*/ 24 w 70"/>
                <a:gd name="T29" fmla="*/ 18 h 35"/>
                <a:gd name="T30" fmla="*/ 23 w 70"/>
                <a:gd name="T31" fmla="*/ 13 h 35"/>
                <a:gd name="T32" fmla="*/ 26 w 70"/>
                <a:gd name="T33" fmla="*/ 6 h 35"/>
                <a:gd name="T34" fmla="*/ 36 w 70"/>
                <a:gd name="T35" fmla="*/ 2 h 35"/>
                <a:gd name="T36" fmla="*/ 44 w 70"/>
                <a:gd name="T37" fmla="*/ 13 h 35"/>
                <a:gd name="T38" fmla="*/ 44 w 70"/>
                <a:gd name="T39" fmla="*/ 7 h 35"/>
                <a:gd name="T40" fmla="*/ 46 w 70"/>
                <a:gd name="T41" fmla="*/ 12 h 35"/>
                <a:gd name="T42" fmla="*/ 47 w 70"/>
                <a:gd name="T43" fmla="*/ 6 h 35"/>
                <a:gd name="T44" fmla="*/ 48 w 70"/>
                <a:gd name="T45" fmla="*/ 3 h 35"/>
                <a:gd name="T46" fmla="*/ 47 w 70"/>
                <a:gd name="T47" fmla="*/ 9 h 35"/>
                <a:gd name="T48" fmla="*/ 52 w 70"/>
                <a:gd name="T49" fmla="*/ 18 h 35"/>
                <a:gd name="T50" fmla="*/ 54 w 70"/>
                <a:gd name="T51" fmla="*/ 14 h 35"/>
                <a:gd name="T52" fmla="*/ 51 w 70"/>
                <a:gd name="T53" fmla="*/ 12 h 35"/>
                <a:gd name="T54" fmla="*/ 51 w 70"/>
                <a:gd name="T55" fmla="*/ 5 h 35"/>
                <a:gd name="T56" fmla="*/ 56 w 70"/>
                <a:gd name="T57" fmla="*/ 12 h 35"/>
                <a:gd name="T58" fmla="*/ 57 w 70"/>
                <a:gd name="T59" fmla="*/ 8 h 35"/>
                <a:gd name="T60" fmla="*/ 59 w 70"/>
                <a:gd name="T61" fmla="*/ 7 h 35"/>
                <a:gd name="T62" fmla="*/ 63 w 70"/>
                <a:gd name="T63" fmla="*/ 13 h 35"/>
                <a:gd name="T64" fmla="*/ 65 w 70"/>
                <a:gd name="T65" fmla="*/ 8 h 35"/>
                <a:gd name="T66" fmla="*/ 66 w 70"/>
                <a:gd name="T67" fmla="*/ 5 h 35"/>
                <a:gd name="T68" fmla="*/ 66 w 70"/>
                <a:gd name="T69" fmla="*/ 8 h 35"/>
                <a:gd name="T70" fmla="*/ 70 w 70"/>
                <a:gd name="T71" fmla="*/ 11 h 35"/>
                <a:gd name="T72" fmla="*/ 69 w 70"/>
                <a:gd name="T73" fmla="*/ 2 h 35"/>
                <a:gd name="T74" fmla="*/ 58 w 70"/>
                <a:gd name="T75" fmla="*/ 2 h 35"/>
                <a:gd name="T76" fmla="*/ 41 w 70"/>
                <a:gd name="T77" fmla="*/ 0 h 35"/>
                <a:gd name="T78" fmla="*/ 30 w 70"/>
                <a:gd name="T79" fmla="*/ 1 h 35"/>
                <a:gd name="T80" fmla="*/ 21 w 70"/>
                <a:gd name="T81" fmla="*/ 1 h 35"/>
                <a:gd name="T82" fmla="*/ 21 w 70"/>
                <a:gd name="T83" fmla="*/ 6 h 35"/>
                <a:gd name="T84" fmla="*/ 14 w 70"/>
                <a:gd name="T85" fmla="*/ 11 h 35"/>
                <a:gd name="T86" fmla="*/ 11 w 70"/>
                <a:gd name="T87" fmla="*/ 13 h 35"/>
                <a:gd name="T88" fmla="*/ 10 w 70"/>
                <a:gd name="T89" fmla="*/ 18 h 35"/>
                <a:gd name="T90" fmla="*/ 5 w 70"/>
                <a:gd name="T91" fmla="*/ 20 h 35"/>
                <a:gd name="T92" fmla="*/ 3 w 70"/>
                <a:gd name="T93" fmla="*/ 26 h 35"/>
                <a:gd name="T94" fmla="*/ 1 w 70"/>
                <a:gd name="T95" fmla="*/ 31 h 35"/>
                <a:gd name="T96" fmla="*/ 6 w 70"/>
                <a:gd name="T97" fmla="*/ 3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0" h="35">
                  <a:moveTo>
                    <a:pt x="9" y="35"/>
                  </a:moveTo>
                  <a:lnTo>
                    <a:pt x="14" y="31"/>
                  </a:lnTo>
                  <a:lnTo>
                    <a:pt x="11" y="29"/>
                  </a:lnTo>
                  <a:lnTo>
                    <a:pt x="12" y="27"/>
                  </a:lnTo>
                  <a:lnTo>
                    <a:pt x="14" y="31"/>
                  </a:lnTo>
                  <a:lnTo>
                    <a:pt x="16" y="30"/>
                  </a:lnTo>
                  <a:lnTo>
                    <a:pt x="15" y="29"/>
                  </a:lnTo>
                  <a:lnTo>
                    <a:pt x="15" y="27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6" y="26"/>
                  </a:lnTo>
                  <a:lnTo>
                    <a:pt x="14" y="26"/>
                  </a:lnTo>
                  <a:lnTo>
                    <a:pt x="14" y="25"/>
                  </a:lnTo>
                  <a:lnTo>
                    <a:pt x="14" y="24"/>
                  </a:lnTo>
                  <a:lnTo>
                    <a:pt x="15" y="24"/>
                  </a:lnTo>
                  <a:lnTo>
                    <a:pt x="16" y="26"/>
                  </a:lnTo>
                  <a:lnTo>
                    <a:pt x="17" y="26"/>
                  </a:lnTo>
                  <a:lnTo>
                    <a:pt x="20" y="26"/>
                  </a:lnTo>
                  <a:lnTo>
                    <a:pt x="21" y="25"/>
                  </a:lnTo>
                  <a:lnTo>
                    <a:pt x="20" y="20"/>
                  </a:lnTo>
                  <a:lnTo>
                    <a:pt x="17" y="17"/>
                  </a:lnTo>
                  <a:lnTo>
                    <a:pt x="17" y="15"/>
                  </a:lnTo>
                  <a:lnTo>
                    <a:pt x="16" y="17"/>
                  </a:lnTo>
                  <a:lnTo>
                    <a:pt x="12" y="20"/>
                  </a:lnTo>
                  <a:lnTo>
                    <a:pt x="14" y="21"/>
                  </a:lnTo>
                  <a:lnTo>
                    <a:pt x="14" y="23"/>
                  </a:lnTo>
                  <a:lnTo>
                    <a:pt x="12" y="23"/>
                  </a:lnTo>
                  <a:lnTo>
                    <a:pt x="11" y="24"/>
                  </a:lnTo>
                  <a:lnTo>
                    <a:pt x="10" y="24"/>
                  </a:lnTo>
                  <a:lnTo>
                    <a:pt x="9" y="24"/>
                  </a:lnTo>
                  <a:lnTo>
                    <a:pt x="9" y="23"/>
                  </a:lnTo>
                  <a:lnTo>
                    <a:pt x="11" y="19"/>
                  </a:lnTo>
                  <a:lnTo>
                    <a:pt x="16" y="13"/>
                  </a:lnTo>
                  <a:lnTo>
                    <a:pt x="17" y="13"/>
                  </a:lnTo>
                  <a:lnTo>
                    <a:pt x="18" y="13"/>
                  </a:lnTo>
                  <a:lnTo>
                    <a:pt x="18" y="17"/>
                  </a:lnTo>
                  <a:lnTo>
                    <a:pt x="20" y="19"/>
                  </a:lnTo>
                  <a:lnTo>
                    <a:pt x="21" y="23"/>
                  </a:lnTo>
                  <a:lnTo>
                    <a:pt x="22" y="24"/>
                  </a:lnTo>
                  <a:lnTo>
                    <a:pt x="22" y="25"/>
                  </a:lnTo>
                  <a:lnTo>
                    <a:pt x="23" y="26"/>
                  </a:lnTo>
                  <a:lnTo>
                    <a:pt x="28" y="24"/>
                  </a:lnTo>
                  <a:lnTo>
                    <a:pt x="27" y="21"/>
                  </a:lnTo>
                  <a:lnTo>
                    <a:pt x="23" y="23"/>
                  </a:lnTo>
                  <a:lnTo>
                    <a:pt x="23" y="21"/>
                  </a:lnTo>
                  <a:lnTo>
                    <a:pt x="23" y="20"/>
                  </a:lnTo>
                  <a:lnTo>
                    <a:pt x="26" y="20"/>
                  </a:lnTo>
                  <a:lnTo>
                    <a:pt x="26" y="19"/>
                  </a:lnTo>
                  <a:lnTo>
                    <a:pt x="24" y="19"/>
                  </a:lnTo>
                  <a:lnTo>
                    <a:pt x="21" y="20"/>
                  </a:lnTo>
                  <a:lnTo>
                    <a:pt x="21" y="19"/>
                  </a:lnTo>
                  <a:lnTo>
                    <a:pt x="20" y="17"/>
                  </a:lnTo>
                  <a:lnTo>
                    <a:pt x="20" y="18"/>
                  </a:lnTo>
                  <a:lnTo>
                    <a:pt x="20" y="17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22" y="17"/>
                  </a:lnTo>
                  <a:lnTo>
                    <a:pt x="22" y="18"/>
                  </a:lnTo>
                  <a:lnTo>
                    <a:pt x="23" y="18"/>
                  </a:lnTo>
                  <a:lnTo>
                    <a:pt x="24" y="18"/>
                  </a:lnTo>
                  <a:lnTo>
                    <a:pt x="24" y="17"/>
                  </a:lnTo>
                  <a:lnTo>
                    <a:pt x="23" y="15"/>
                  </a:lnTo>
                  <a:lnTo>
                    <a:pt x="23" y="14"/>
                  </a:lnTo>
                  <a:lnTo>
                    <a:pt x="23" y="13"/>
                  </a:lnTo>
                  <a:lnTo>
                    <a:pt x="23" y="11"/>
                  </a:lnTo>
                  <a:lnTo>
                    <a:pt x="24" y="8"/>
                  </a:lnTo>
                  <a:lnTo>
                    <a:pt x="24" y="7"/>
                  </a:lnTo>
                  <a:lnTo>
                    <a:pt x="26" y="6"/>
                  </a:lnTo>
                  <a:lnTo>
                    <a:pt x="27" y="6"/>
                  </a:lnTo>
                  <a:lnTo>
                    <a:pt x="29" y="5"/>
                  </a:lnTo>
                  <a:lnTo>
                    <a:pt x="32" y="5"/>
                  </a:lnTo>
                  <a:lnTo>
                    <a:pt x="36" y="2"/>
                  </a:lnTo>
                  <a:lnTo>
                    <a:pt x="38" y="2"/>
                  </a:lnTo>
                  <a:lnTo>
                    <a:pt x="44" y="3"/>
                  </a:lnTo>
                  <a:lnTo>
                    <a:pt x="42" y="5"/>
                  </a:lnTo>
                  <a:lnTo>
                    <a:pt x="44" y="13"/>
                  </a:lnTo>
                  <a:lnTo>
                    <a:pt x="45" y="14"/>
                  </a:lnTo>
                  <a:lnTo>
                    <a:pt x="45" y="13"/>
                  </a:lnTo>
                  <a:lnTo>
                    <a:pt x="44" y="8"/>
                  </a:lnTo>
                  <a:lnTo>
                    <a:pt x="44" y="7"/>
                  </a:lnTo>
                  <a:lnTo>
                    <a:pt x="45" y="7"/>
                  </a:lnTo>
                  <a:lnTo>
                    <a:pt x="45" y="8"/>
                  </a:lnTo>
                  <a:lnTo>
                    <a:pt x="46" y="11"/>
                  </a:lnTo>
                  <a:lnTo>
                    <a:pt x="46" y="12"/>
                  </a:lnTo>
                  <a:lnTo>
                    <a:pt x="46" y="13"/>
                  </a:lnTo>
                  <a:lnTo>
                    <a:pt x="47" y="12"/>
                  </a:lnTo>
                  <a:lnTo>
                    <a:pt x="47" y="9"/>
                  </a:lnTo>
                  <a:lnTo>
                    <a:pt x="47" y="6"/>
                  </a:lnTo>
                  <a:lnTo>
                    <a:pt x="46" y="6"/>
                  </a:lnTo>
                  <a:lnTo>
                    <a:pt x="45" y="3"/>
                  </a:lnTo>
                  <a:lnTo>
                    <a:pt x="47" y="3"/>
                  </a:lnTo>
                  <a:lnTo>
                    <a:pt x="48" y="3"/>
                  </a:lnTo>
                  <a:lnTo>
                    <a:pt x="48" y="5"/>
                  </a:lnTo>
                  <a:lnTo>
                    <a:pt x="47" y="6"/>
                  </a:lnTo>
                  <a:lnTo>
                    <a:pt x="47" y="7"/>
                  </a:lnTo>
                  <a:lnTo>
                    <a:pt x="47" y="9"/>
                  </a:lnTo>
                  <a:lnTo>
                    <a:pt x="48" y="15"/>
                  </a:lnTo>
                  <a:lnTo>
                    <a:pt x="50" y="17"/>
                  </a:lnTo>
                  <a:lnTo>
                    <a:pt x="51" y="18"/>
                  </a:lnTo>
                  <a:lnTo>
                    <a:pt x="52" y="18"/>
                  </a:lnTo>
                  <a:lnTo>
                    <a:pt x="53" y="17"/>
                  </a:lnTo>
                  <a:lnTo>
                    <a:pt x="54" y="17"/>
                  </a:lnTo>
                  <a:lnTo>
                    <a:pt x="54" y="15"/>
                  </a:lnTo>
                  <a:lnTo>
                    <a:pt x="54" y="14"/>
                  </a:lnTo>
                  <a:lnTo>
                    <a:pt x="54" y="13"/>
                  </a:lnTo>
                  <a:lnTo>
                    <a:pt x="53" y="13"/>
                  </a:lnTo>
                  <a:lnTo>
                    <a:pt x="52" y="13"/>
                  </a:lnTo>
                  <a:lnTo>
                    <a:pt x="51" y="12"/>
                  </a:lnTo>
                  <a:lnTo>
                    <a:pt x="50" y="6"/>
                  </a:lnTo>
                  <a:lnTo>
                    <a:pt x="50" y="3"/>
                  </a:lnTo>
                  <a:lnTo>
                    <a:pt x="52" y="3"/>
                  </a:lnTo>
                  <a:lnTo>
                    <a:pt x="51" y="5"/>
                  </a:lnTo>
                  <a:lnTo>
                    <a:pt x="51" y="7"/>
                  </a:lnTo>
                  <a:lnTo>
                    <a:pt x="51" y="8"/>
                  </a:lnTo>
                  <a:lnTo>
                    <a:pt x="52" y="11"/>
                  </a:lnTo>
                  <a:lnTo>
                    <a:pt x="56" y="12"/>
                  </a:lnTo>
                  <a:lnTo>
                    <a:pt x="58" y="13"/>
                  </a:lnTo>
                  <a:lnTo>
                    <a:pt x="59" y="12"/>
                  </a:lnTo>
                  <a:lnTo>
                    <a:pt x="58" y="11"/>
                  </a:lnTo>
                  <a:lnTo>
                    <a:pt x="57" y="8"/>
                  </a:lnTo>
                  <a:lnTo>
                    <a:pt x="56" y="6"/>
                  </a:lnTo>
                  <a:lnTo>
                    <a:pt x="56" y="3"/>
                  </a:lnTo>
                  <a:lnTo>
                    <a:pt x="59" y="5"/>
                  </a:lnTo>
                  <a:lnTo>
                    <a:pt x="59" y="7"/>
                  </a:lnTo>
                  <a:lnTo>
                    <a:pt x="58" y="7"/>
                  </a:lnTo>
                  <a:lnTo>
                    <a:pt x="58" y="9"/>
                  </a:lnTo>
                  <a:lnTo>
                    <a:pt x="59" y="11"/>
                  </a:lnTo>
                  <a:lnTo>
                    <a:pt x="63" y="13"/>
                  </a:lnTo>
                  <a:lnTo>
                    <a:pt x="65" y="13"/>
                  </a:lnTo>
                  <a:lnTo>
                    <a:pt x="66" y="13"/>
                  </a:lnTo>
                  <a:lnTo>
                    <a:pt x="66" y="12"/>
                  </a:lnTo>
                  <a:lnTo>
                    <a:pt x="65" y="8"/>
                  </a:lnTo>
                  <a:lnTo>
                    <a:pt x="62" y="8"/>
                  </a:lnTo>
                  <a:lnTo>
                    <a:pt x="60" y="5"/>
                  </a:lnTo>
                  <a:lnTo>
                    <a:pt x="65" y="5"/>
                  </a:lnTo>
                  <a:lnTo>
                    <a:pt x="66" y="5"/>
                  </a:lnTo>
                  <a:lnTo>
                    <a:pt x="66" y="6"/>
                  </a:lnTo>
                  <a:lnTo>
                    <a:pt x="66" y="6"/>
                  </a:lnTo>
                  <a:lnTo>
                    <a:pt x="65" y="7"/>
                  </a:lnTo>
                  <a:lnTo>
                    <a:pt x="66" y="8"/>
                  </a:lnTo>
                  <a:lnTo>
                    <a:pt x="66" y="11"/>
                  </a:lnTo>
                  <a:lnTo>
                    <a:pt x="69" y="12"/>
                  </a:lnTo>
                  <a:lnTo>
                    <a:pt x="70" y="12"/>
                  </a:lnTo>
                  <a:lnTo>
                    <a:pt x="70" y="11"/>
                  </a:lnTo>
                  <a:lnTo>
                    <a:pt x="70" y="9"/>
                  </a:lnTo>
                  <a:lnTo>
                    <a:pt x="70" y="8"/>
                  </a:lnTo>
                  <a:lnTo>
                    <a:pt x="70" y="6"/>
                  </a:lnTo>
                  <a:lnTo>
                    <a:pt x="69" y="2"/>
                  </a:lnTo>
                  <a:lnTo>
                    <a:pt x="68" y="2"/>
                  </a:lnTo>
                  <a:lnTo>
                    <a:pt x="66" y="2"/>
                  </a:lnTo>
                  <a:lnTo>
                    <a:pt x="65" y="3"/>
                  </a:lnTo>
                  <a:lnTo>
                    <a:pt x="58" y="2"/>
                  </a:lnTo>
                  <a:lnTo>
                    <a:pt x="54" y="1"/>
                  </a:lnTo>
                  <a:lnTo>
                    <a:pt x="52" y="1"/>
                  </a:lnTo>
                  <a:lnTo>
                    <a:pt x="47" y="1"/>
                  </a:lnTo>
                  <a:lnTo>
                    <a:pt x="41" y="0"/>
                  </a:lnTo>
                  <a:lnTo>
                    <a:pt x="38" y="0"/>
                  </a:lnTo>
                  <a:lnTo>
                    <a:pt x="35" y="0"/>
                  </a:lnTo>
                  <a:lnTo>
                    <a:pt x="33" y="1"/>
                  </a:lnTo>
                  <a:lnTo>
                    <a:pt x="30" y="1"/>
                  </a:lnTo>
                  <a:lnTo>
                    <a:pt x="26" y="3"/>
                  </a:lnTo>
                  <a:lnTo>
                    <a:pt x="24" y="2"/>
                  </a:lnTo>
                  <a:lnTo>
                    <a:pt x="23" y="1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2" y="5"/>
                  </a:lnTo>
                  <a:lnTo>
                    <a:pt x="22" y="6"/>
                  </a:lnTo>
                  <a:lnTo>
                    <a:pt x="21" y="6"/>
                  </a:lnTo>
                  <a:lnTo>
                    <a:pt x="17" y="9"/>
                  </a:lnTo>
                  <a:lnTo>
                    <a:pt x="16" y="11"/>
                  </a:lnTo>
                  <a:lnTo>
                    <a:pt x="15" y="11"/>
                  </a:lnTo>
                  <a:lnTo>
                    <a:pt x="14" y="11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10" y="13"/>
                  </a:lnTo>
                  <a:lnTo>
                    <a:pt x="11" y="13"/>
                  </a:lnTo>
                  <a:lnTo>
                    <a:pt x="12" y="13"/>
                  </a:lnTo>
                  <a:lnTo>
                    <a:pt x="14" y="13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20"/>
                  </a:lnTo>
                  <a:lnTo>
                    <a:pt x="7" y="23"/>
                  </a:lnTo>
                  <a:lnTo>
                    <a:pt x="6" y="23"/>
                  </a:lnTo>
                  <a:lnTo>
                    <a:pt x="5" y="20"/>
                  </a:lnTo>
                  <a:lnTo>
                    <a:pt x="3" y="21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3" y="26"/>
                  </a:lnTo>
                  <a:lnTo>
                    <a:pt x="1" y="27"/>
                  </a:lnTo>
                  <a:lnTo>
                    <a:pt x="0" y="29"/>
                  </a:lnTo>
                  <a:lnTo>
                    <a:pt x="0" y="30"/>
                  </a:lnTo>
                  <a:lnTo>
                    <a:pt x="1" y="31"/>
                  </a:lnTo>
                  <a:lnTo>
                    <a:pt x="4" y="29"/>
                  </a:lnTo>
                  <a:lnTo>
                    <a:pt x="5" y="29"/>
                  </a:lnTo>
                  <a:lnTo>
                    <a:pt x="6" y="31"/>
                  </a:lnTo>
                  <a:lnTo>
                    <a:pt x="6" y="33"/>
                  </a:lnTo>
                  <a:lnTo>
                    <a:pt x="7" y="35"/>
                  </a:lnTo>
                  <a:lnTo>
                    <a:pt x="9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24" name="Freeform 2603">
              <a:extLst>
                <a:ext uri="{FF2B5EF4-FFF2-40B4-BE49-F238E27FC236}">
                  <a16:creationId xmlns:a16="http://schemas.microsoft.com/office/drawing/2014/main" id="{F13F7C25-C4A4-B993-92F5-B4F848CE7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376" y="2030413"/>
              <a:ext cx="17463" cy="30163"/>
            </a:xfrm>
            <a:custGeom>
              <a:avLst/>
              <a:gdLst>
                <a:gd name="T0" fmla="*/ 3 w 11"/>
                <a:gd name="T1" fmla="*/ 19 h 19"/>
                <a:gd name="T2" fmla="*/ 9 w 11"/>
                <a:gd name="T3" fmla="*/ 2 h 19"/>
                <a:gd name="T4" fmla="*/ 11 w 11"/>
                <a:gd name="T5" fmla="*/ 2 h 19"/>
                <a:gd name="T6" fmla="*/ 9 w 11"/>
                <a:gd name="T7" fmla="*/ 1 h 19"/>
                <a:gd name="T8" fmla="*/ 7 w 11"/>
                <a:gd name="T9" fmla="*/ 0 h 19"/>
                <a:gd name="T10" fmla="*/ 7 w 11"/>
                <a:gd name="T11" fmla="*/ 2 h 19"/>
                <a:gd name="T12" fmla="*/ 6 w 11"/>
                <a:gd name="T13" fmla="*/ 8 h 19"/>
                <a:gd name="T14" fmla="*/ 0 w 11"/>
                <a:gd name="T15" fmla="*/ 18 h 19"/>
                <a:gd name="T16" fmla="*/ 3 w 11"/>
                <a:gd name="T1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9">
                  <a:moveTo>
                    <a:pt x="3" y="19"/>
                  </a:moveTo>
                  <a:lnTo>
                    <a:pt x="9" y="2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2"/>
                  </a:lnTo>
                  <a:lnTo>
                    <a:pt x="6" y="8"/>
                  </a:lnTo>
                  <a:lnTo>
                    <a:pt x="0" y="18"/>
                  </a:lnTo>
                  <a:lnTo>
                    <a:pt x="3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25" name="Freeform 2604">
              <a:extLst>
                <a:ext uri="{FF2B5EF4-FFF2-40B4-BE49-F238E27FC236}">
                  <a16:creationId xmlns:a16="http://schemas.microsoft.com/office/drawing/2014/main" id="{FBA58580-F5BF-586A-51A2-E25E9E017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701" y="2084388"/>
              <a:ext cx="6350" cy="6350"/>
            </a:xfrm>
            <a:custGeom>
              <a:avLst/>
              <a:gdLst>
                <a:gd name="T0" fmla="*/ 2 w 4"/>
                <a:gd name="T1" fmla="*/ 4 h 4"/>
                <a:gd name="T2" fmla="*/ 4 w 4"/>
                <a:gd name="T3" fmla="*/ 2 h 4"/>
                <a:gd name="T4" fmla="*/ 3 w 4"/>
                <a:gd name="T5" fmla="*/ 0 h 4"/>
                <a:gd name="T6" fmla="*/ 0 w 4"/>
                <a:gd name="T7" fmla="*/ 2 h 4"/>
                <a:gd name="T8" fmla="*/ 0 w 4"/>
                <a:gd name="T9" fmla="*/ 3 h 4"/>
                <a:gd name="T10" fmla="*/ 2 w 4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4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26" name="Freeform 2605">
              <a:extLst>
                <a:ext uri="{FF2B5EF4-FFF2-40B4-BE49-F238E27FC236}">
                  <a16:creationId xmlns:a16="http://schemas.microsoft.com/office/drawing/2014/main" id="{6D635CCD-DE8F-01DB-608F-0D5591CE0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9488" y="2044700"/>
              <a:ext cx="17463" cy="26988"/>
            </a:xfrm>
            <a:custGeom>
              <a:avLst/>
              <a:gdLst>
                <a:gd name="T0" fmla="*/ 5 w 11"/>
                <a:gd name="T1" fmla="*/ 17 h 17"/>
                <a:gd name="T2" fmla="*/ 6 w 11"/>
                <a:gd name="T3" fmla="*/ 16 h 17"/>
                <a:gd name="T4" fmla="*/ 7 w 11"/>
                <a:gd name="T5" fmla="*/ 16 h 17"/>
                <a:gd name="T6" fmla="*/ 11 w 11"/>
                <a:gd name="T7" fmla="*/ 12 h 17"/>
                <a:gd name="T8" fmla="*/ 10 w 11"/>
                <a:gd name="T9" fmla="*/ 12 h 17"/>
                <a:gd name="T10" fmla="*/ 6 w 11"/>
                <a:gd name="T11" fmla="*/ 12 h 17"/>
                <a:gd name="T12" fmla="*/ 5 w 11"/>
                <a:gd name="T13" fmla="*/ 12 h 17"/>
                <a:gd name="T14" fmla="*/ 10 w 11"/>
                <a:gd name="T15" fmla="*/ 0 h 17"/>
                <a:gd name="T16" fmla="*/ 9 w 11"/>
                <a:gd name="T17" fmla="*/ 0 h 17"/>
                <a:gd name="T18" fmla="*/ 0 w 11"/>
                <a:gd name="T19" fmla="*/ 16 h 17"/>
                <a:gd name="T20" fmla="*/ 0 w 11"/>
                <a:gd name="T21" fmla="*/ 17 h 17"/>
                <a:gd name="T22" fmla="*/ 1 w 11"/>
                <a:gd name="T23" fmla="*/ 17 h 17"/>
                <a:gd name="T24" fmla="*/ 2 w 11"/>
                <a:gd name="T25" fmla="*/ 16 h 17"/>
                <a:gd name="T26" fmla="*/ 2 w 11"/>
                <a:gd name="T27" fmla="*/ 15 h 17"/>
                <a:gd name="T28" fmla="*/ 4 w 11"/>
                <a:gd name="T29" fmla="*/ 16 h 17"/>
                <a:gd name="T30" fmla="*/ 5 w 11"/>
                <a:gd name="T3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" h="17">
                  <a:moveTo>
                    <a:pt x="5" y="17"/>
                  </a:moveTo>
                  <a:lnTo>
                    <a:pt x="6" y="16"/>
                  </a:lnTo>
                  <a:lnTo>
                    <a:pt x="7" y="16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10" y="0"/>
                  </a:lnTo>
                  <a:lnTo>
                    <a:pt x="9" y="0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1" y="17"/>
                  </a:lnTo>
                  <a:lnTo>
                    <a:pt x="2" y="16"/>
                  </a:lnTo>
                  <a:lnTo>
                    <a:pt x="2" y="15"/>
                  </a:lnTo>
                  <a:lnTo>
                    <a:pt x="4" y="16"/>
                  </a:lnTo>
                  <a:lnTo>
                    <a:pt x="5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27" name="Freeform 2606">
              <a:extLst>
                <a:ext uri="{FF2B5EF4-FFF2-40B4-BE49-F238E27FC236}">
                  <a16:creationId xmlns:a16="http://schemas.microsoft.com/office/drawing/2014/main" id="{06708D76-CADD-C7B5-38F6-3F54991F42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7651" y="1993900"/>
              <a:ext cx="179388" cy="150813"/>
            </a:xfrm>
            <a:custGeom>
              <a:avLst/>
              <a:gdLst>
                <a:gd name="T0" fmla="*/ 78 w 113"/>
                <a:gd name="T1" fmla="*/ 27 h 95"/>
                <a:gd name="T2" fmla="*/ 85 w 113"/>
                <a:gd name="T3" fmla="*/ 19 h 95"/>
                <a:gd name="T4" fmla="*/ 85 w 113"/>
                <a:gd name="T5" fmla="*/ 17 h 95"/>
                <a:gd name="T6" fmla="*/ 91 w 113"/>
                <a:gd name="T7" fmla="*/ 7 h 95"/>
                <a:gd name="T8" fmla="*/ 98 w 113"/>
                <a:gd name="T9" fmla="*/ 1 h 95"/>
                <a:gd name="T10" fmla="*/ 106 w 113"/>
                <a:gd name="T11" fmla="*/ 0 h 95"/>
                <a:gd name="T12" fmla="*/ 111 w 113"/>
                <a:gd name="T13" fmla="*/ 2 h 95"/>
                <a:gd name="T14" fmla="*/ 113 w 113"/>
                <a:gd name="T15" fmla="*/ 5 h 95"/>
                <a:gd name="T16" fmla="*/ 111 w 113"/>
                <a:gd name="T17" fmla="*/ 9 h 95"/>
                <a:gd name="T18" fmla="*/ 105 w 113"/>
                <a:gd name="T19" fmla="*/ 18 h 95"/>
                <a:gd name="T20" fmla="*/ 98 w 113"/>
                <a:gd name="T21" fmla="*/ 32 h 95"/>
                <a:gd name="T22" fmla="*/ 94 w 113"/>
                <a:gd name="T23" fmla="*/ 39 h 95"/>
                <a:gd name="T24" fmla="*/ 86 w 113"/>
                <a:gd name="T25" fmla="*/ 45 h 95"/>
                <a:gd name="T26" fmla="*/ 79 w 113"/>
                <a:gd name="T27" fmla="*/ 50 h 95"/>
                <a:gd name="T28" fmla="*/ 61 w 113"/>
                <a:gd name="T29" fmla="*/ 55 h 95"/>
                <a:gd name="T30" fmla="*/ 56 w 113"/>
                <a:gd name="T31" fmla="*/ 56 h 95"/>
                <a:gd name="T32" fmla="*/ 46 w 113"/>
                <a:gd name="T33" fmla="*/ 59 h 95"/>
                <a:gd name="T34" fmla="*/ 42 w 113"/>
                <a:gd name="T35" fmla="*/ 61 h 95"/>
                <a:gd name="T36" fmla="*/ 31 w 113"/>
                <a:gd name="T37" fmla="*/ 62 h 95"/>
                <a:gd name="T38" fmla="*/ 20 w 113"/>
                <a:gd name="T39" fmla="*/ 65 h 95"/>
                <a:gd name="T40" fmla="*/ 12 w 113"/>
                <a:gd name="T41" fmla="*/ 65 h 95"/>
                <a:gd name="T42" fmla="*/ 4 w 113"/>
                <a:gd name="T43" fmla="*/ 66 h 95"/>
                <a:gd name="T44" fmla="*/ 1 w 113"/>
                <a:gd name="T45" fmla="*/ 68 h 95"/>
                <a:gd name="T46" fmla="*/ 0 w 113"/>
                <a:gd name="T47" fmla="*/ 73 h 95"/>
                <a:gd name="T48" fmla="*/ 1 w 113"/>
                <a:gd name="T49" fmla="*/ 75 h 95"/>
                <a:gd name="T50" fmla="*/ 3 w 113"/>
                <a:gd name="T51" fmla="*/ 77 h 95"/>
                <a:gd name="T52" fmla="*/ 9 w 113"/>
                <a:gd name="T53" fmla="*/ 74 h 95"/>
                <a:gd name="T54" fmla="*/ 13 w 113"/>
                <a:gd name="T55" fmla="*/ 75 h 95"/>
                <a:gd name="T56" fmla="*/ 15 w 113"/>
                <a:gd name="T57" fmla="*/ 79 h 95"/>
                <a:gd name="T58" fmla="*/ 16 w 113"/>
                <a:gd name="T59" fmla="*/ 83 h 95"/>
                <a:gd name="T60" fmla="*/ 20 w 113"/>
                <a:gd name="T61" fmla="*/ 85 h 95"/>
                <a:gd name="T62" fmla="*/ 25 w 113"/>
                <a:gd name="T63" fmla="*/ 91 h 95"/>
                <a:gd name="T64" fmla="*/ 25 w 113"/>
                <a:gd name="T65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3" h="95">
                  <a:moveTo>
                    <a:pt x="78" y="29"/>
                  </a:moveTo>
                  <a:lnTo>
                    <a:pt x="78" y="27"/>
                  </a:lnTo>
                  <a:lnTo>
                    <a:pt x="84" y="21"/>
                  </a:lnTo>
                  <a:lnTo>
                    <a:pt x="85" y="19"/>
                  </a:lnTo>
                  <a:lnTo>
                    <a:pt x="85" y="18"/>
                  </a:lnTo>
                  <a:lnTo>
                    <a:pt x="85" y="17"/>
                  </a:lnTo>
                  <a:lnTo>
                    <a:pt x="88" y="11"/>
                  </a:lnTo>
                  <a:lnTo>
                    <a:pt x="91" y="7"/>
                  </a:lnTo>
                  <a:lnTo>
                    <a:pt x="93" y="5"/>
                  </a:lnTo>
                  <a:lnTo>
                    <a:pt x="98" y="1"/>
                  </a:lnTo>
                  <a:lnTo>
                    <a:pt x="104" y="0"/>
                  </a:lnTo>
                  <a:lnTo>
                    <a:pt x="106" y="0"/>
                  </a:lnTo>
                  <a:lnTo>
                    <a:pt x="109" y="1"/>
                  </a:lnTo>
                  <a:lnTo>
                    <a:pt x="111" y="2"/>
                  </a:lnTo>
                  <a:lnTo>
                    <a:pt x="111" y="3"/>
                  </a:lnTo>
                  <a:lnTo>
                    <a:pt x="113" y="5"/>
                  </a:lnTo>
                  <a:lnTo>
                    <a:pt x="113" y="7"/>
                  </a:lnTo>
                  <a:lnTo>
                    <a:pt x="111" y="9"/>
                  </a:lnTo>
                  <a:lnTo>
                    <a:pt x="110" y="13"/>
                  </a:lnTo>
                  <a:lnTo>
                    <a:pt x="105" y="18"/>
                  </a:lnTo>
                  <a:lnTo>
                    <a:pt x="102" y="24"/>
                  </a:lnTo>
                  <a:lnTo>
                    <a:pt x="98" y="32"/>
                  </a:lnTo>
                  <a:lnTo>
                    <a:pt x="97" y="35"/>
                  </a:lnTo>
                  <a:lnTo>
                    <a:pt x="94" y="39"/>
                  </a:lnTo>
                  <a:lnTo>
                    <a:pt x="91" y="42"/>
                  </a:lnTo>
                  <a:lnTo>
                    <a:pt x="86" y="45"/>
                  </a:lnTo>
                  <a:lnTo>
                    <a:pt x="84" y="48"/>
                  </a:lnTo>
                  <a:lnTo>
                    <a:pt x="79" y="50"/>
                  </a:lnTo>
                  <a:lnTo>
                    <a:pt x="67" y="53"/>
                  </a:lnTo>
                  <a:lnTo>
                    <a:pt x="61" y="55"/>
                  </a:lnTo>
                  <a:lnTo>
                    <a:pt x="58" y="56"/>
                  </a:lnTo>
                  <a:lnTo>
                    <a:pt x="56" y="56"/>
                  </a:lnTo>
                  <a:lnTo>
                    <a:pt x="49" y="57"/>
                  </a:lnTo>
                  <a:lnTo>
                    <a:pt x="46" y="59"/>
                  </a:lnTo>
                  <a:lnTo>
                    <a:pt x="44" y="60"/>
                  </a:lnTo>
                  <a:lnTo>
                    <a:pt x="42" y="61"/>
                  </a:lnTo>
                  <a:lnTo>
                    <a:pt x="39" y="61"/>
                  </a:lnTo>
                  <a:lnTo>
                    <a:pt x="31" y="62"/>
                  </a:lnTo>
                  <a:lnTo>
                    <a:pt x="25" y="63"/>
                  </a:lnTo>
                  <a:lnTo>
                    <a:pt x="20" y="65"/>
                  </a:lnTo>
                  <a:lnTo>
                    <a:pt x="16" y="65"/>
                  </a:lnTo>
                  <a:lnTo>
                    <a:pt x="12" y="65"/>
                  </a:lnTo>
                  <a:lnTo>
                    <a:pt x="8" y="65"/>
                  </a:lnTo>
                  <a:lnTo>
                    <a:pt x="4" y="66"/>
                  </a:lnTo>
                  <a:lnTo>
                    <a:pt x="3" y="66"/>
                  </a:lnTo>
                  <a:lnTo>
                    <a:pt x="1" y="68"/>
                  </a:lnTo>
                  <a:lnTo>
                    <a:pt x="0" y="71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1" y="75"/>
                  </a:lnTo>
                  <a:lnTo>
                    <a:pt x="2" y="77"/>
                  </a:lnTo>
                  <a:lnTo>
                    <a:pt x="3" y="77"/>
                  </a:lnTo>
                  <a:lnTo>
                    <a:pt x="7" y="75"/>
                  </a:lnTo>
                  <a:lnTo>
                    <a:pt x="9" y="74"/>
                  </a:lnTo>
                  <a:lnTo>
                    <a:pt x="10" y="74"/>
                  </a:lnTo>
                  <a:lnTo>
                    <a:pt x="13" y="75"/>
                  </a:lnTo>
                  <a:lnTo>
                    <a:pt x="14" y="77"/>
                  </a:lnTo>
                  <a:lnTo>
                    <a:pt x="15" y="79"/>
                  </a:lnTo>
                  <a:lnTo>
                    <a:pt x="15" y="81"/>
                  </a:lnTo>
                  <a:lnTo>
                    <a:pt x="16" y="83"/>
                  </a:lnTo>
                  <a:lnTo>
                    <a:pt x="19" y="84"/>
                  </a:lnTo>
                  <a:lnTo>
                    <a:pt x="20" y="85"/>
                  </a:lnTo>
                  <a:lnTo>
                    <a:pt x="24" y="90"/>
                  </a:lnTo>
                  <a:lnTo>
                    <a:pt x="25" y="91"/>
                  </a:lnTo>
                  <a:lnTo>
                    <a:pt x="25" y="93"/>
                  </a:lnTo>
                  <a:lnTo>
                    <a:pt x="25" y="9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28" name="Freeform 2607">
              <a:extLst>
                <a:ext uri="{FF2B5EF4-FFF2-40B4-BE49-F238E27FC236}">
                  <a16:creationId xmlns:a16="http://schemas.microsoft.com/office/drawing/2014/main" id="{196E72FA-F423-E9D8-F754-327982A436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126" y="2082800"/>
              <a:ext cx="28575" cy="14288"/>
            </a:xfrm>
            <a:custGeom>
              <a:avLst/>
              <a:gdLst>
                <a:gd name="T0" fmla="*/ 10 w 18"/>
                <a:gd name="T1" fmla="*/ 9 h 9"/>
                <a:gd name="T2" fmla="*/ 11 w 18"/>
                <a:gd name="T3" fmla="*/ 7 h 9"/>
                <a:gd name="T4" fmla="*/ 12 w 18"/>
                <a:gd name="T5" fmla="*/ 7 h 9"/>
                <a:gd name="T6" fmla="*/ 15 w 18"/>
                <a:gd name="T7" fmla="*/ 5 h 9"/>
                <a:gd name="T8" fmla="*/ 17 w 18"/>
                <a:gd name="T9" fmla="*/ 6 h 9"/>
                <a:gd name="T10" fmla="*/ 18 w 18"/>
                <a:gd name="T11" fmla="*/ 5 h 9"/>
                <a:gd name="T12" fmla="*/ 16 w 18"/>
                <a:gd name="T13" fmla="*/ 3 h 9"/>
                <a:gd name="T14" fmla="*/ 15 w 18"/>
                <a:gd name="T15" fmla="*/ 3 h 9"/>
                <a:gd name="T16" fmla="*/ 14 w 18"/>
                <a:gd name="T17" fmla="*/ 1 h 9"/>
                <a:gd name="T18" fmla="*/ 12 w 18"/>
                <a:gd name="T19" fmla="*/ 1 h 9"/>
                <a:gd name="T20" fmla="*/ 10 w 18"/>
                <a:gd name="T21" fmla="*/ 0 h 9"/>
                <a:gd name="T22" fmla="*/ 9 w 18"/>
                <a:gd name="T23" fmla="*/ 1 h 9"/>
                <a:gd name="T24" fmla="*/ 10 w 18"/>
                <a:gd name="T25" fmla="*/ 4 h 9"/>
                <a:gd name="T26" fmla="*/ 9 w 18"/>
                <a:gd name="T27" fmla="*/ 1 h 9"/>
                <a:gd name="T28" fmla="*/ 8 w 18"/>
                <a:gd name="T29" fmla="*/ 1 h 9"/>
                <a:gd name="T30" fmla="*/ 8 w 18"/>
                <a:gd name="T31" fmla="*/ 3 h 9"/>
                <a:gd name="T32" fmla="*/ 8 w 18"/>
                <a:gd name="T33" fmla="*/ 4 h 9"/>
                <a:gd name="T34" fmla="*/ 8 w 18"/>
                <a:gd name="T35" fmla="*/ 5 h 9"/>
                <a:gd name="T36" fmla="*/ 8 w 18"/>
                <a:gd name="T37" fmla="*/ 6 h 9"/>
                <a:gd name="T38" fmla="*/ 6 w 18"/>
                <a:gd name="T39" fmla="*/ 5 h 9"/>
                <a:gd name="T40" fmla="*/ 5 w 18"/>
                <a:gd name="T41" fmla="*/ 4 h 9"/>
                <a:gd name="T42" fmla="*/ 3 w 18"/>
                <a:gd name="T43" fmla="*/ 4 h 9"/>
                <a:gd name="T44" fmla="*/ 2 w 18"/>
                <a:gd name="T45" fmla="*/ 4 h 9"/>
                <a:gd name="T46" fmla="*/ 0 w 18"/>
                <a:gd name="T47" fmla="*/ 5 h 9"/>
                <a:gd name="T48" fmla="*/ 0 w 18"/>
                <a:gd name="T49" fmla="*/ 6 h 9"/>
                <a:gd name="T50" fmla="*/ 2 w 18"/>
                <a:gd name="T51" fmla="*/ 6 h 9"/>
                <a:gd name="T52" fmla="*/ 2 w 18"/>
                <a:gd name="T53" fmla="*/ 7 h 9"/>
                <a:gd name="T54" fmla="*/ 3 w 18"/>
                <a:gd name="T55" fmla="*/ 9 h 9"/>
                <a:gd name="T56" fmla="*/ 3 w 18"/>
                <a:gd name="T57" fmla="*/ 9 h 9"/>
                <a:gd name="T58" fmla="*/ 5 w 18"/>
                <a:gd name="T59" fmla="*/ 9 h 9"/>
                <a:gd name="T60" fmla="*/ 8 w 18"/>
                <a:gd name="T61" fmla="*/ 9 h 9"/>
                <a:gd name="T62" fmla="*/ 9 w 18"/>
                <a:gd name="T63" fmla="*/ 9 h 9"/>
                <a:gd name="T64" fmla="*/ 10 w 18"/>
                <a:gd name="T6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" h="9">
                  <a:moveTo>
                    <a:pt x="10" y="9"/>
                  </a:moveTo>
                  <a:lnTo>
                    <a:pt x="11" y="7"/>
                  </a:lnTo>
                  <a:lnTo>
                    <a:pt x="12" y="7"/>
                  </a:lnTo>
                  <a:lnTo>
                    <a:pt x="15" y="5"/>
                  </a:lnTo>
                  <a:lnTo>
                    <a:pt x="17" y="6"/>
                  </a:lnTo>
                  <a:lnTo>
                    <a:pt x="18" y="5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4" y="1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9" y="1"/>
                  </a:lnTo>
                  <a:lnTo>
                    <a:pt x="10" y="4"/>
                  </a:lnTo>
                  <a:lnTo>
                    <a:pt x="9" y="1"/>
                  </a:lnTo>
                  <a:lnTo>
                    <a:pt x="8" y="1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6"/>
                  </a:lnTo>
                  <a:lnTo>
                    <a:pt x="6" y="5"/>
                  </a:lnTo>
                  <a:lnTo>
                    <a:pt x="5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7"/>
                  </a:lnTo>
                  <a:lnTo>
                    <a:pt x="3" y="9"/>
                  </a:lnTo>
                  <a:lnTo>
                    <a:pt x="3" y="9"/>
                  </a:lnTo>
                  <a:lnTo>
                    <a:pt x="5" y="9"/>
                  </a:lnTo>
                  <a:lnTo>
                    <a:pt x="8" y="9"/>
                  </a:lnTo>
                  <a:lnTo>
                    <a:pt x="9" y="9"/>
                  </a:lnTo>
                  <a:lnTo>
                    <a:pt x="10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29" name="Freeform 2608">
              <a:extLst>
                <a:ext uri="{FF2B5EF4-FFF2-40B4-BE49-F238E27FC236}">
                  <a16:creationId xmlns:a16="http://schemas.microsoft.com/office/drawing/2014/main" id="{DA814A7D-A006-2BB9-16D6-70C6D5DDA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3926" y="2190750"/>
              <a:ext cx="14288" cy="15875"/>
            </a:xfrm>
            <a:custGeom>
              <a:avLst/>
              <a:gdLst>
                <a:gd name="T0" fmla="*/ 2 w 9"/>
                <a:gd name="T1" fmla="*/ 10 h 10"/>
                <a:gd name="T2" fmla="*/ 0 w 9"/>
                <a:gd name="T3" fmla="*/ 10 h 10"/>
                <a:gd name="T4" fmla="*/ 0 w 9"/>
                <a:gd name="T5" fmla="*/ 9 h 10"/>
                <a:gd name="T6" fmla="*/ 0 w 9"/>
                <a:gd name="T7" fmla="*/ 7 h 10"/>
                <a:gd name="T8" fmla="*/ 1 w 9"/>
                <a:gd name="T9" fmla="*/ 4 h 10"/>
                <a:gd name="T10" fmla="*/ 2 w 9"/>
                <a:gd name="T11" fmla="*/ 1 h 10"/>
                <a:gd name="T12" fmla="*/ 4 w 9"/>
                <a:gd name="T13" fmla="*/ 0 h 10"/>
                <a:gd name="T14" fmla="*/ 6 w 9"/>
                <a:gd name="T15" fmla="*/ 0 h 10"/>
                <a:gd name="T16" fmla="*/ 7 w 9"/>
                <a:gd name="T17" fmla="*/ 0 h 10"/>
                <a:gd name="T18" fmla="*/ 8 w 9"/>
                <a:gd name="T19" fmla="*/ 1 h 10"/>
                <a:gd name="T20" fmla="*/ 9 w 9"/>
                <a:gd name="T21" fmla="*/ 3 h 10"/>
                <a:gd name="T22" fmla="*/ 8 w 9"/>
                <a:gd name="T23" fmla="*/ 4 h 10"/>
                <a:gd name="T24" fmla="*/ 8 w 9"/>
                <a:gd name="T25" fmla="*/ 7 h 10"/>
                <a:gd name="T26" fmla="*/ 7 w 9"/>
                <a:gd name="T27" fmla="*/ 7 h 10"/>
                <a:gd name="T28" fmla="*/ 4 w 9"/>
                <a:gd name="T29" fmla="*/ 10 h 10"/>
                <a:gd name="T30" fmla="*/ 2 w 9"/>
                <a:gd name="T3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" h="10">
                  <a:moveTo>
                    <a:pt x="2" y="10"/>
                  </a:moveTo>
                  <a:lnTo>
                    <a:pt x="0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1" y="4"/>
                  </a:lnTo>
                  <a:lnTo>
                    <a:pt x="2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9" y="3"/>
                  </a:lnTo>
                  <a:lnTo>
                    <a:pt x="8" y="4"/>
                  </a:lnTo>
                  <a:lnTo>
                    <a:pt x="8" y="7"/>
                  </a:lnTo>
                  <a:lnTo>
                    <a:pt x="7" y="7"/>
                  </a:lnTo>
                  <a:lnTo>
                    <a:pt x="4" y="10"/>
                  </a:lnTo>
                  <a:lnTo>
                    <a:pt x="2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30" name="Freeform 2609">
              <a:extLst>
                <a:ext uri="{FF2B5EF4-FFF2-40B4-BE49-F238E27FC236}">
                  <a16:creationId xmlns:a16="http://schemas.microsoft.com/office/drawing/2014/main" id="{2986A6FA-E8EC-74EC-8347-F4EB16304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5176" y="2092325"/>
              <a:ext cx="6350" cy="4763"/>
            </a:xfrm>
            <a:custGeom>
              <a:avLst/>
              <a:gdLst>
                <a:gd name="T0" fmla="*/ 3 w 4"/>
                <a:gd name="T1" fmla="*/ 3 h 3"/>
                <a:gd name="T2" fmla="*/ 4 w 4"/>
                <a:gd name="T3" fmla="*/ 3 h 3"/>
                <a:gd name="T4" fmla="*/ 4 w 4"/>
                <a:gd name="T5" fmla="*/ 1 h 3"/>
                <a:gd name="T6" fmla="*/ 4 w 4"/>
                <a:gd name="T7" fmla="*/ 0 h 3"/>
                <a:gd name="T8" fmla="*/ 3 w 4"/>
                <a:gd name="T9" fmla="*/ 0 h 3"/>
                <a:gd name="T10" fmla="*/ 2 w 4"/>
                <a:gd name="T11" fmla="*/ 1 h 3"/>
                <a:gd name="T12" fmla="*/ 0 w 4"/>
                <a:gd name="T13" fmla="*/ 1 h 3"/>
                <a:gd name="T14" fmla="*/ 0 w 4"/>
                <a:gd name="T15" fmla="*/ 3 h 3"/>
                <a:gd name="T16" fmla="*/ 2 w 4"/>
                <a:gd name="T17" fmla="*/ 3 h 3"/>
                <a:gd name="T18" fmla="*/ 3 w 4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3">
                  <a:moveTo>
                    <a:pt x="3" y="3"/>
                  </a:moveTo>
                  <a:lnTo>
                    <a:pt x="4" y="3"/>
                  </a:ln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31" name="Freeform 2610">
              <a:extLst>
                <a:ext uri="{FF2B5EF4-FFF2-40B4-BE49-F238E27FC236}">
                  <a16:creationId xmlns:a16="http://schemas.microsoft.com/office/drawing/2014/main" id="{4C7A932E-3F0F-CB3D-FA67-3737D7F873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388" y="2071688"/>
              <a:ext cx="106363" cy="25400"/>
            </a:xfrm>
            <a:custGeom>
              <a:avLst/>
              <a:gdLst>
                <a:gd name="T0" fmla="*/ 0 w 67"/>
                <a:gd name="T1" fmla="*/ 16 h 16"/>
                <a:gd name="T2" fmla="*/ 6 w 67"/>
                <a:gd name="T3" fmla="*/ 11 h 16"/>
                <a:gd name="T4" fmla="*/ 18 w 67"/>
                <a:gd name="T5" fmla="*/ 7 h 16"/>
                <a:gd name="T6" fmla="*/ 28 w 67"/>
                <a:gd name="T7" fmla="*/ 4 h 16"/>
                <a:gd name="T8" fmla="*/ 43 w 67"/>
                <a:gd name="T9" fmla="*/ 1 h 16"/>
                <a:gd name="T10" fmla="*/ 57 w 67"/>
                <a:gd name="T11" fmla="*/ 1 h 16"/>
                <a:gd name="T12" fmla="*/ 62 w 67"/>
                <a:gd name="T13" fmla="*/ 0 h 16"/>
                <a:gd name="T14" fmla="*/ 67 w 67"/>
                <a:gd name="T1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16">
                  <a:moveTo>
                    <a:pt x="0" y="16"/>
                  </a:moveTo>
                  <a:lnTo>
                    <a:pt x="6" y="11"/>
                  </a:lnTo>
                  <a:lnTo>
                    <a:pt x="18" y="7"/>
                  </a:lnTo>
                  <a:lnTo>
                    <a:pt x="28" y="4"/>
                  </a:lnTo>
                  <a:lnTo>
                    <a:pt x="43" y="1"/>
                  </a:lnTo>
                  <a:lnTo>
                    <a:pt x="57" y="1"/>
                  </a:lnTo>
                  <a:lnTo>
                    <a:pt x="62" y="0"/>
                  </a:lnTo>
                  <a:lnTo>
                    <a:pt x="67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32" name="Freeform 2611">
              <a:extLst>
                <a:ext uri="{FF2B5EF4-FFF2-40B4-BE49-F238E27FC236}">
                  <a16:creationId xmlns:a16="http://schemas.microsoft.com/office/drawing/2014/main" id="{8B1C1B39-8EC8-3F8A-6BF1-86C574F73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9013" y="2062163"/>
              <a:ext cx="15875" cy="17463"/>
            </a:xfrm>
            <a:custGeom>
              <a:avLst/>
              <a:gdLst>
                <a:gd name="T0" fmla="*/ 3 w 10"/>
                <a:gd name="T1" fmla="*/ 11 h 11"/>
                <a:gd name="T2" fmla="*/ 10 w 10"/>
                <a:gd name="T3" fmla="*/ 1 h 11"/>
                <a:gd name="T4" fmla="*/ 9 w 10"/>
                <a:gd name="T5" fmla="*/ 0 h 11"/>
                <a:gd name="T6" fmla="*/ 5 w 10"/>
                <a:gd name="T7" fmla="*/ 2 h 11"/>
                <a:gd name="T8" fmla="*/ 0 w 10"/>
                <a:gd name="T9" fmla="*/ 10 h 11"/>
                <a:gd name="T10" fmla="*/ 1 w 10"/>
                <a:gd name="T11" fmla="*/ 10 h 11"/>
                <a:gd name="T12" fmla="*/ 3 w 10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1">
                  <a:moveTo>
                    <a:pt x="3" y="11"/>
                  </a:moveTo>
                  <a:lnTo>
                    <a:pt x="10" y="1"/>
                  </a:lnTo>
                  <a:lnTo>
                    <a:pt x="9" y="0"/>
                  </a:lnTo>
                  <a:lnTo>
                    <a:pt x="5" y="2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3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33" name="Freeform 2612">
              <a:extLst>
                <a:ext uri="{FF2B5EF4-FFF2-40B4-BE49-F238E27FC236}">
                  <a16:creationId xmlns:a16="http://schemas.microsoft.com/office/drawing/2014/main" id="{EB020CB2-C2DE-DC27-283C-F279ADBE6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4538" y="2092325"/>
              <a:ext cx="6350" cy="11113"/>
            </a:xfrm>
            <a:custGeom>
              <a:avLst/>
              <a:gdLst>
                <a:gd name="T0" fmla="*/ 4 w 4"/>
                <a:gd name="T1" fmla="*/ 7 h 7"/>
                <a:gd name="T2" fmla="*/ 4 w 4"/>
                <a:gd name="T3" fmla="*/ 6 h 7"/>
                <a:gd name="T4" fmla="*/ 4 w 4"/>
                <a:gd name="T5" fmla="*/ 5 h 7"/>
                <a:gd name="T6" fmla="*/ 4 w 4"/>
                <a:gd name="T7" fmla="*/ 4 h 7"/>
                <a:gd name="T8" fmla="*/ 3 w 4"/>
                <a:gd name="T9" fmla="*/ 3 h 7"/>
                <a:gd name="T10" fmla="*/ 1 w 4"/>
                <a:gd name="T11" fmla="*/ 1 h 7"/>
                <a:gd name="T12" fmla="*/ 0 w 4"/>
                <a:gd name="T13" fmla="*/ 0 h 7"/>
                <a:gd name="T14" fmla="*/ 0 w 4"/>
                <a:gd name="T15" fmla="*/ 1 h 7"/>
                <a:gd name="T16" fmla="*/ 1 w 4"/>
                <a:gd name="T17" fmla="*/ 4 h 7"/>
                <a:gd name="T18" fmla="*/ 3 w 4"/>
                <a:gd name="T19" fmla="*/ 6 h 7"/>
                <a:gd name="T20" fmla="*/ 4 w 4"/>
                <a:gd name="T21" fmla="*/ 7 h 7"/>
                <a:gd name="T22" fmla="*/ 4 w 4"/>
                <a:gd name="T2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" h="7">
                  <a:moveTo>
                    <a:pt x="4" y="7"/>
                  </a:moveTo>
                  <a:lnTo>
                    <a:pt x="4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3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4"/>
                  </a:lnTo>
                  <a:lnTo>
                    <a:pt x="3" y="6"/>
                  </a:lnTo>
                  <a:lnTo>
                    <a:pt x="4" y="7"/>
                  </a:lnTo>
                  <a:lnTo>
                    <a:pt x="4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34" name="Freeform 2613">
              <a:extLst>
                <a:ext uri="{FF2B5EF4-FFF2-40B4-BE49-F238E27FC236}">
                  <a16:creationId xmlns:a16="http://schemas.microsoft.com/office/drawing/2014/main" id="{3E975912-8136-4777-C03F-06A4D61C4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8763" y="2135188"/>
              <a:ext cx="26988" cy="15875"/>
            </a:xfrm>
            <a:custGeom>
              <a:avLst/>
              <a:gdLst>
                <a:gd name="T0" fmla="*/ 17 w 17"/>
                <a:gd name="T1" fmla="*/ 6 h 10"/>
                <a:gd name="T2" fmla="*/ 14 w 17"/>
                <a:gd name="T3" fmla="*/ 3 h 10"/>
                <a:gd name="T4" fmla="*/ 8 w 17"/>
                <a:gd name="T5" fmla="*/ 2 h 10"/>
                <a:gd name="T6" fmla="*/ 5 w 17"/>
                <a:gd name="T7" fmla="*/ 0 h 10"/>
                <a:gd name="T8" fmla="*/ 2 w 17"/>
                <a:gd name="T9" fmla="*/ 0 h 10"/>
                <a:gd name="T10" fmla="*/ 1 w 17"/>
                <a:gd name="T11" fmla="*/ 1 h 10"/>
                <a:gd name="T12" fmla="*/ 0 w 17"/>
                <a:gd name="T13" fmla="*/ 3 h 10"/>
                <a:gd name="T14" fmla="*/ 3 w 17"/>
                <a:gd name="T15" fmla="*/ 7 h 10"/>
                <a:gd name="T16" fmla="*/ 6 w 17"/>
                <a:gd name="T17" fmla="*/ 9 h 10"/>
                <a:gd name="T18" fmla="*/ 8 w 17"/>
                <a:gd name="T19" fmla="*/ 10 h 10"/>
                <a:gd name="T20" fmla="*/ 8 w 17"/>
                <a:gd name="T2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10">
                  <a:moveTo>
                    <a:pt x="17" y="6"/>
                  </a:moveTo>
                  <a:lnTo>
                    <a:pt x="14" y="3"/>
                  </a:lnTo>
                  <a:lnTo>
                    <a:pt x="8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3" y="7"/>
                  </a:lnTo>
                  <a:lnTo>
                    <a:pt x="6" y="9"/>
                  </a:lnTo>
                  <a:lnTo>
                    <a:pt x="8" y="10"/>
                  </a:lnTo>
                  <a:lnTo>
                    <a:pt x="8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35" name="Freeform 2614">
              <a:extLst>
                <a:ext uri="{FF2B5EF4-FFF2-40B4-BE49-F238E27FC236}">
                  <a16:creationId xmlns:a16="http://schemas.microsoft.com/office/drawing/2014/main" id="{B66025A1-331A-BBD1-D8B1-915CB0FBA2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288" y="2225675"/>
              <a:ext cx="14288" cy="17463"/>
            </a:xfrm>
            <a:custGeom>
              <a:avLst/>
              <a:gdLst>
                <a:gd name="T0" fmla="*/ 0 w 9"/>
                <a:gd name="T1" fmla="*/ 11 h 11"/>
                <a:gd name="T2" fmla="*/ 3 w 9"/>
                <a:gd name="T3" fmla="*/ 10 h 11"/>
                <a:gd name="T4" fmla="*/ 4 w 9"/>
                <a:gd name="T5" fmla="*/ 8 h 11"/>
                <a:gd name="T6" fmla="*/ 6 w 9"/>
                <a:gd name="T7" fmla="*/ 6 h 11"/>
                <a:gd name="T8" fmla="*/ 7 w 9"/>
                <a:gd name="T9" fmla="*/ 4 h 11"/>
                <a:gd name="T10" fmla="*/ 8 w 9"/>
                <a:gd name="T11" fmla="*/ 3 h 11"/>
                <a:gd name="T12" fmla="*/ 9 w 9"/>
                <a:gd name="T13" fmla="*/ 2 h 11"/>
                <a:gd name="T14" fmla="*/ 9 w 9"/>
                <a:gd name="T1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lnTo>
                    <a:pt x="3" y="10"/>
                  </a:lnTo>
                  <a:lnTo>
                    <a:pt x="4" y="8"/>
                  </a:lnTo>
                  <a:lnTo>
                    <a:pt x="6" y="6"/>
                  </a:lnTo>
                  <a:lnTo>
                    <a:pt x="7" y="4"/>
                  </a:lnTo>
                  <a:lnTo>
                    <a:pt x="8" y="3"/>
                  </a:lnTo>
                  <a:lnTo>
                    <a:pt x="9" y="2"/>
                  </a:lnTo>
                  <a:lnTo>
                    <a:pt x="9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36" name="Line 2615">
              <a:extLst>
                <a:ext uri="{FF2B5EF4-FFF2-40B4-BE49-F238E27FC236}">
                  <a16:creationId xmlns:a16="http://schemas.microsoft.com/office/drawing/2014/main" id="{42DA137D-F823-9DDE-F31A-E0DD0D17D2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9288" y="2243138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37" name="Freeform 2616">
              <a:extLst>
                <a:ext uri="{FF2B5EF4-FFF2-40B4-BE49-F238E27FC236}">
                  <a16:creationId xmlns:a16="http://schemas.microsoft.com/office/drawing/2014/main" id="{21C13C86-7055-14FE-D1F3-D61B1FAD1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0301" y="2081213"/>
              <a:ext cx="3175" cy="3175"/>
            </a:xfrm>
            <a:custGeom>
              <a:avLst/>
              <a:gdLst>
                <a:gd name="T0" fmla="*/ 1 w 2"/>
                <a:gd name="T1" fmla="*/ 2 h 2"/>
                <a:gd name="T2" fmla="*/ 2 w 2"/>
                <a:gd name="T3" fmla="*/ 1 h 2"/>
                <a:gd name="T4" fmla="*/ 2 w 2"/>
                <a:gd name="T5" fmla="*/ 0 h 2"/>
                <a:gd name="T6" fmla="*/ 1 w 2"/>
                <a:gd name="T7" fmla="*/ 0 h 2"/>
                <a:gd name="T8" fmla="*/ 0 w 2"/>
                <a:gd name="T9" fmla="*/ 1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38" name="Freeform 2617">
              <a:extLst>
                <a:ext uri="{FF2B5EF4-FFF2-40B4-BE49-F238E27FC236}">
                  <a16:creationId xmlns:a16="http://schemas.microsoft.com/office/drawing/2014/main" id="{560288A6-77D4-C289-C705-556820C6A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7063" y="2032000"/>
              <a:ext cx="430213" cy="211138"/>
            </a:xfrm>
            <a:custGeom>
              <a:avLst/>
              <a:gdLst>
                <a:gd name="T0" fmla="*/ 271 w 271"/>
                <a:gd name="T1" fmla="*/ 71 h 133"/>
                <a:gd name="T2" fmla="*/ 262 w 271"/>
                <a:gd name="T3" fmla="*/ 77 h 133"/>
                <a:gd name="T4" fmla="*/ 237 w 271"/>
                <a:gd name="T5" fmla="*/ 48 h 133"/>
                <a:gd name="T6" fmla="*/ 208 w 271"/>
                <a:gd name="T7" fmla="*/ 39 h 133"/>
                <a:gd name="T8" fmla="*/ 163 w 271"/>
                <a:gd name="T9" fmla="*/ 45 h 133"/>
                <a:gd name="T10" fmla="*/ 146 w 271"/>
                <a:gd name="T11" fmla="*/ 44 h 133"/>
                <a:gd name="T12" fmla="*/ 137 w 271"/>
                <a:gd name="T13" fmla="*/ 51 h 133"/>
                <a:gd name="T14" fmla="*/ 134 w 271"/>
                <a:gd name="T15" fmla="*/ 55 h 133"/>
                <a:gd name="T16" fmla="*/ 139 w 271"/>
                <a:gd name="T17" fmla="*/ 39 h 133"/>
                <a:gd name="T18" fmla="*/ 136 w 271"/>
                <a:gd name="T19" fmla="*/ 44 h 133"/>
                <a:gd name="T20" fmla="*/ 134 w 271"/>
                <a:gd name="T21" fmla="*/ 44 h 133"/>
                <a:gd name="T22" fmla="*/ 134 w 271"/>
                <a:gd name="T23" fmla="*/ 36 h 133"/>
                <a:gd name="T24" fmla="*/ 130 w 271"/>
                <a:gd name="T25" fmla="*/ 30 h 133"/>
                <a:gd name="T26" fmla="*/ 122 w 271"/>
                <a:gd name="T27" fmla="*/ 9 h 133"/>
                <a:gd name="T28" fmla="*/ 125 w 271"/>
                <a:gd name="T29" fmla="*/ 43 h 133"/>
                <a:gd name="T30" fmla="*/ 122 w 271"/>
                <a:gd name="T31" fmla="*/ 13 h 133"/>
                <a:gd name="T32" fmla="*/ 117 w 271"/>
                <a:gd name="T33" fmla="*/ 17 h 133"/>
                <a:gd name="T34" fmla="*/ 122 w 271"/>
                <a:gd name="T35" fmla="*/ 45 h 133"/>
                <a:gd name="T36" fmla="*/ 113 w 271"/>
                <a:gd name="T37" fmla="*/ 21 h 133"/>
                <a:gd name="T38" fmla="*/ 118 w 271"/>
                <a:gd name="T39" fmla="*/ 47 h 133"/>
                <a:gd name="T40" fmla="*/ 113 w 271"/>
                <a:gd name="T41" fmla="*/ 24 h 133"/>
                <a:gd name="T42" fmla="*/ 109 w 271"/>
                <a:gd name="T43" fmla="*/ 27 h 133"/>
                <a:gd name="T44" fmla="*/ 111 w 271"/>
                <a:gd name="T45" fmla="*/ 47 h 133"/>
                <a:gd name="T46" fmla="*/ 105 w 271"/>
                <a:gd name="T47" fmla="*/ 30 h 133"/>
                <a:gd name="T48" fmla="*/ 104 w 271"/>
                <a:gd name="T49" fmla="*/ 55 h 133"/>
                <a:gd name="T50" fmla="*/ 104 w 271"/>
                <a:gd name="T51" fmla="*/ 39 h 133"/>
                <a:gd name="T52" fmla="*/ 100 w 271"/>
                <a:gd name="T53" fmla="*/ 33 h 133"/>
                <a:gd name="T54" fmla="*/ 101 w 271"/>
                <a:gd name="T55" fmla="*/ 43 h 133"/>
                <a:gd name="T56" fmla="*/ 91 w 271"/>
                <a:gd name="T57" fmla="*/ 36 h 133"/>
                <a:gd name="T58" fmla="*/ 53 w 271"/>
                <a:gd name="T59" fmla="*/ 25 h 133"/>
                <a:gd name="T60" fmla="*/ 76 w 271"/>
                <a:gd name="T61" fmla="*/ 32 h 133"/>
                <a:gd name="T62" fmla="*/ 98 w 271"/>
                <a:gd name="T63" fmla="*/ 44 h 133"/>
                <a:gd name="T64" fmla="*/ 101 w 271"/>
                <a:gd name="T65" fmla="*/ 55 h 133"/>
                <a:gd name="T66" fmla="*/ 98 w 271"/>
                <a:gd name="T67" fmla="*/ 55 h 133"/>
                <a:gd name="T68" fmla="*/ 94 w 271"/>
                <a:gd name="T69" fmla="*/ 60 h 133"/>
                <a:gd name="T70" fmla="*/ 72 w 271"/>
                <a:gd name="T71" fmla="*/ 66 h 133"/>
                <a:gd name="T72" fmla="*/ 65 w 271"/>
                <a:gd name="T73" fmla="*/ 68 h 133"/>
                <a:gd name="T74" fmla="*/ 54 w 271"/>
                <a:gd name="T75" fmla="*/ 75 h 133"/>
                <a:gd name="T76" fmla="*/ 46 w 271"/>
                <a:gd name="T77" fmla="*/ 81 h 133"/>
                <a:gd name="T78" fmla="*/ 39 w 271"/>
                <a:gd name="T79" fmla="*/ 85 h 133"/>
                <a:gd name="T80" fmla="*/ 33 w 271"/>
                <a:gd name="T81" fmla="*/ 91 h 133"/>
                <a:gd name="T82" fmla="*/ 39 w 271"/>
                <a:gd name="T83" fmla="*/ 103 h 133"/>
                <a:gd name="T84" fmla="*/ 27 w 271"/>
                <a:gd name="T85" fmla="*/ 98 h 133"/>
                <a:gd name="T86" fmla="*/ 21 w 271"/>
                <a:gd name="T87" fmla="*/ 107 h 133"/>
                <a:gd name="T88" fmla="*/ 39 w 271"/>
                <a:gd name="T89" fmla="*/ 122 h 133"/>
                <a:gd name="T90" fmla="*/ 36 w 271"/>
                <a:gd name="T91" fmla="*/ 120 h 133"/>
                <a:gd name="T92" fmla="*/ 15 w 271"/>
                <a:gd name="T93" fmla="*/ 113 h 133"/>
                <a:gd name="T94" fmla="*/ 12 w 271"/>
                <a:gd name="T95" fmla="*/ 114 h 133"/>
                <a:gd name="T96" fmla="*/ 5 w 271"/>
                <a:gd name="T97" fmla="*/ 120 h 133"/>
                <a:gd name="T98" fmla="*/ 4 w 271"/>
                <a:gd name="T99" fmla="*/ 122 h 133"/>
                <a:gd name="T100" fmla="*/ 10 w 271"/>
                <a:gd name="T101" fmla="*/ 130 h 133"/>
                <a:gd name="T102" fmla="*/ 0 w 271"/>
                <a:gd name="T103" fmla="*/ 12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71" h="133">
                  <a:moveTo>
                    <a:pt x="270" y="63"/>
                  </a:moveTo>
                  <a:lnTo>
                    <a:pt x="270" y="65"/>
                  </a:lnTo>
                  <a:lnTo>
                    <a:pt x="271" y="71"/>
                  </a:lnTo>
                  <a:lnTo>
                    <a:pt x="270" y="74"/>
                  </a:lnTo>
                  <a:lnTo>
                    <a:pt x="266" y="77"/>
                  </a:lnTo>
                  <a:lnTo>
                    <a:pt x="262" y="77"/>
                  </a:lnTo>
                  <a:lnTo>
                    <a:pt x="259" y="73"/>
                  </a:lnTo>
                  <a:lnTo>
                    <a:pt x="246" y="56"/>
                  </a:lnTo>
                  <a:lnTo>
                    <a:pt x="237" y="48"/>
                  </a:lnTo>
                  <a:lnTo>
                    <a:pt x="230" y="44"/>
                  </a:lnTo>
                  <a:lnTo>
                    <a:pt x="218" y="41"/>
                  </a:lnTo>
                  <a:lnTo>
                    <a:pt x="208" y="39"/>
                  </a:lnTo>
                  <a:lnTo>
                    <a:pt x="194" y="39"/>
                  </a:lnTo>
                  <a:lnTo>
                    <a:pt x="183" y="42"/>
                  </a:lnTo>
                  <a:lnTo>
                    <a:pt x="163" y="45"/>
                  </a:lnTo>
                  <a:lnTo>
                    <a:pt x="159" y="43"/>
                  </a:lnTo>
                  <a:lnTo>
                    <a:pt x="149" y="42"/>
                  </a:lnTo>
                  <a:lnTo>
                    <a:pt x="146" y="44"/>
                  </a:lnTo>
                  <a:lnTo>
                    <a:pt x="141" y="49"/>
                  </a:lnTo>
                  <a:lnTo>
                    <a:pt x="139" y="49"/>
                  </a:lnTo>
                  <a:lnTo>
                    <a:pt x="137" y="51"/>
                  </a:lnTo>
                  <a:lnTo>
                    <a:pt x="135" y="51"/>
                  </a:lnTo>
                  <a:lnTo>
                    <a:pt x="136" y="55"/>
                  </a:lnTo>
                  <a:lnTo>
                    <a:pt x="134" y="55"/>
                  </a:lnTo>
                  <a:lnTo>
                    <a:pt x="134" y="47"/>
                  </a:lnTo>
                  <a:lnTo>
                    <a:pt x="139" y="47"/>
                  </a:lnTo>
                  <a:lnTo>
                    <a:pt x="139" y="39"/>
                  </a:lnTo>
                  <a:lnTo>
                    <a:pt x="137" y="39"/>
                  </a:lnTo>
                  <a:lnTo>
                    <a:pt x="137" y="44"/>
                  </a:lnTo>
                  <a:lnTo>
                    <a:pt x="136" y="44"/>
                  </a:lnTo>
                  <a:lnTo>
                    <a:pt x="135" y="41"/>
                  </a:lnTo>
                  <a:lnTo>
                    <a:pt x="134" y="41"/>
                  </a:lnTo>
                  <a:lnTo>
                    <a:pt x="134" y="44"/>
                  </a:lnTo>
                  <a:lnTo>
                    <a:pt x="133" y="44"/>
                  </a:lnTo>
                  <a:lnTo>
                    <a:pt x="131" y="36"/>
                  </a:lnTo>
                  <a:lnTo>
                    <a:pt x="134" y="36"/>
                  </a:lnTo>
                  <a:lnTo>
                    <a:pt x="130" y="0"/>
                  </a:lnTo>
                  <a:lnTo>
                    <a:pt x="128" y="0"/>
                  </a:lnTo>
                  <a:lnTo>
                    <a:pt x="130" y="30"/>
                  </a:lnTo>
                  <a:lnTo>
                    <a:pt x="129" y="30"/>
                  </a:lnTo>
                  <a:lnTo>
                    <a:pt x="125" y="6"/>
                  </a:lnTo>
                  <a:lnTo>
                    <a:pt x="122" y="9"/>
                  </a:lnTo>
                  <a:lnTo>
                    <a:pt x="124" y="9"/>
                  </a:lnTo>
                  <a:lnTo>
                    <a:pt x="128" y="43"/>
                  </a:lnTo>
                  <a:lnTo>
                    <a:pt x="125" y="43"/>
                  </a:lnTo>
                  <a:lnTo>
                    <a:pt x="122" y="17"/>
                  </a:lnTo>
                  <a:lnTo>
                    <a:pt x="121" y="14"/>
                  </a:lnTo>
                  <a:lnTo>
                    <a:pt x="122" y="13"/>
                  </a:lnTo>
                  <a:lnTo>
                    <a:pt x="121" y="12"/>
                  </a:lnTo>
                  <a:lnTo>
                    <a:pt x="117" y="15"/>
                  </a:lnTo>
                  <a:lnTo>
                    <a:pt x="117" y="17"/>
                  </a:lnTo>
                  <a:lnTo>
                    <a:pt x="119" y="17"/>
                  </a:lnTo>
                  <a:lnTo>
                    <a:pt x="124" y="44"/>
                  </a:lnTo>
                  <a:lnTo>
                    <a:pt x="122" y="45"/>
                  </a:lnTo>
                  <a:lnTo>
                    <a:pt x="117" y="20"/>
                  </a:lnTo>
                  <a:lnTo>
                    <a:pt x="116" y="18"/>
                  </a:lnTo>
                  <a:lnTo>
                    <a:pt x="113" y="21"/>
                  </a:lnTo>
                  <a:lnTo>
                    <a:pt x="115" y="23"/>
                  </a:lnTo>
                  <a:lnTo>
                    <a:pt x="116" y="21"/>
                  </a:lnTo>
                  <a:lnTo>
                    <a:pt x="118" y="47"/>
                  </a:lnTo>
                  <a:lnTo>
                    <a:pt x="116" y="47"/>
                  </a:lnTo>
                  <a:lnTo>
                    <a:pt x="112" y="25"/>
                  </a:lnTo>
                  <a:lnTo>
                    <a:pt x="113" y="24"/>
                  </a:lnTo>
                  <a:lnTo>
                    <a:pt x="112" y="21"/>
                  </a:lnTo>
                  <a:lnTo>
                    <a:pt x="109" y="25"/>
                  </a:lnTo>
                  <a:lnTo>
                    <a:pt x="109" y="27"/>
                  </a:lnTo>
                  <a:lnTo>
                    <a:pt x="111" y="26"/>
                  </a:lnTo>
                  <a:lnTo>
                    <a:pt x="113" y="47"/>
                  </a:lnTo>
                  <a:lnTo>
                    <a:pt x="111" y="47"/>
                  </a:lnTo>
                  <a:lnTo>
                    <a:pt x="109" y="29"/>
                  </a:lnTo>
                  <a:lnTo>
                    <a:pt x="107" y="26"/>
                  </a:lnTo>
                  <a:lnTo>
                    <a:pt x="105" y="30"/>
                  </a:lnTo>
                  <a:lnTo>
                    <a:pt x="106" y="31"/>
                  </a:lnTo>
                  <a:lnTo>
                    <a:pt x="109" y="55"/>
                  </a:lnTo>
                  <a:lnTo>
                    <a:pt x="104" y="55"/>
                  </a:lnTo>
                  <a:lnTo>
                    <a:pt x="103" y="47"/>
                  </a:lnTo>
                  <a:lnTo>
                    <a:pt x="104" y="42"/>
                  </a:lnTo>
                  <a:lnTo>
                    <a:pt x="104" y="39"/>
                  </a:lnTo>
                  <a:lnTo>
                    <a:pt x="103" y="37"/>
                  </a:lnTo>
                  <a:lnTo>
                    <a:pt x="103" y="35"/>
                  </a:lnTo>
                  <a:lnTo>
                    <a:pt x="100" y="33"/>
                  </a:lnTo>
                  <a:lnTo>
                    <a:pt x="100" y="37"/>
                  </a:lnTo>
                  <a:lnTo>
                    <a:pt x="103" y="39"/>
                  </a:lnTo>
                  <a:lnTo>
                    <a:pt x="101" y="43"/>
                  </a:lnTo>
                  <a:lnTo>
                    <a:pt x="100" y="44"/>
                  </a:lnTo>
                  <a:lnTo>
                    <a:pt x="97" y="39"/>
                  </a:lnTo>
                  <a:lnTo>
                    <a:pt x="91" y="36"/>
                  </a:lnTo>
                  <a:lnTo>
                    <a:pt x="77" y="31"/>
                  </a:lnTo>
                  <a:lnTo>
                    <a:pt x="70" y="31"/>
                  </a:lnTo>
                  <a:lnTo>
                    <a:pt x="53" y="25"/>
                  </a:lnTo>
                  <a:lnTo>
                    <a:pt x="59" y="29"/>
                  </a:lnTo>
                  <a:lnTo>
                    <a:pt x="66" y="32"/>
                  </a:lnTo>
                  <a:lnTo>
                    <a:pt x="76" y="32"/>
                  </a:lnTo>
                  <a:lnTo>
                    <a:pt x="85" y="35"/>
                  </a:lnTo>
                  <a:lnTo>
                    <a:pt x="91" y="38"/>
                  </a:lnTo>
                  <a:lnTo>
                    <a:pt x="98" y="44"/>
                  </a:lnTo>
                  <a:lnTo>
                    <a:pt x="100" y="48"/>
                  </a:lnTo>
                  <a:lnTo>
                    <a:pt x="101" y="53"/>
                  </a:lnTo>
                  <a:lnTo>
                    <a:pt x="101" y="55"/>
                  </a:lnTo>
                  <a:lnTo>
                    <a:pt x="99" y="57"/>
                  </a:lnTo>
                  <a:lnTo>
                    <a:pt x="98" y="56"/>
                  </a:lnTo>
                  <a:lnTo>
                    <a:pt x="98" y="55"/>
                  </a:lnTo>
                  <a:lnTo>
                    <a:pt x="97" y="56"/>
                  </a:lnTo>
                  <a:lnTo>
                    <a:pt x="97" y="57"/>
                  </a:lnTo>
                  <a:lnTo>
                    <a:pt x="94" y="60"/>
                  </a:lnTo>
                  <a:lnTo>
                    <a:pt x="89" y="61"/>
                  </a:lnTo>
                  <a:lnTo>
                    <a:pt x="79" y="63"/>
                  </a:lnTo>
                  <a:lnTo>
                    <a:pt x="72" y="66"/>
                  </a:lnTo>
                  <a:lnTo>
                    <a:pt x="68" y="68"/>
                  </a:lnTo>
                  <a:lnTo>
                    <a:pt x="68" y="69"/>
                  </a:lnTo>
                  <a:lnTo>
                    <a:pt x="65" y="68"/>
                  </a:lnTo>
                  <a:lnTo>
                    <a:pt x="57" y="73"/>
                  </a:lnTo>
                  <a:lnTo>
                    <a:pt x="57" y="75"/>
                  </a:lnTo>
                  <a:lnTo>
                    <a:pt x="54" y="75"/>
                  </a:lnTo>
                  <a:lnTo>
                    <a:pt x="52" y="74"/>
                  </a:lnTo>
                  <a:lnTo>
                    <a:pt x="46" y="79"/>
                  </a:lnTo>
                  <a:lnTo>
                    <a:pt x="46" y="81"/>
                  </a:lnTo>
                  <a:lnTo>
                    <a:pt x="42" y="81"/>
                  </a:lnTo>
                  <a:lnTo>
                    <a:pt x="41" y="83"/>
                  </a:lnTo>
                  <a:lnTo>
                    <a:pt x="39" y="85"/>
                  </a:lnTo>
                  <a:lnTo>
                    <a:pt x="35" y="90"/>
                  </a:lnTo>
                  <a:lnTo>
                    <a:pt x="34" y="91"/>
                  </a:lnTo>
                  <a:lnTo>
                    <a:pt x="33" y="91"/>
                  </a:lnTo>
                  <a:lnTo>
                    <a:pt x="30" y="94"/>
                  </a:lnTo>
                  <a:lnTo>
                    <a:pt x="30" y="96"/>
                  </a:lnTo>
                  <a:lnTo>
                    <a:pt x="39" y="103"/>
                  </a:lnTo>
                  <a:lnTo>
                    <a:pt x="39" y="104"/>
                  </a:lnTo>
                  <a:lnTo>
                    <a:pt x="29" y="98"/>
                  </a:lnTo>
                  <a:lnTo>
                    <a:pt x="27" y="98"/>
                  </a:lnTo>
                  <a:lnTo>
                    <a:pt x="26" y="101"/>
                  </a:lnTo>
                  <a:lnTo>
                    <a:pt x="27" y="102"/>
                  </a:lnTo>
                  <a:lnTo>
                    <a:pt x="21" y="107"/>
                  </a:lnTo>
                  <a:lnTo>
                    <a:pt x="21" y="108"/>
                  </a:lnTo>
                  <a:lnTo>
                    <a:pt x="38" y="120"/>
                  </a:lnTo>
                  <a:lnTo>
                    <a:pt x="39" y="122"/>
                  </a:lnTo>
                  <a:lnTo>
                    <a:pt x="38" y="122"/>
                  </a:lnTo>
                  <a:lnTo>
                    <a:pt x="36" y="121"/>
                  </a:lnTo>
                  <a:lnTo>
                    <a:pt x="36" y="120"/>
                  </a:lnTo>
                  <a:lnTo>
                    <a:pt x="20" y="110"/>
                  </a:lnTo>
                  <a:lnTo>
                    <a:pt x="15" y="110"/>
                  </a:lnTo>
                  <a:lnTo>
                    <a:pt x="15" y="113"/>
                  </a:lnTo>
                  <a:lnTo>
                    <a:pt x="36" y="126"/>
                  </a:lnTo>
                  <a:lnTo>
                    <a:pt x="34" y="128"/>
                  </a:lnTo>
                  <a:lnTo>
                    <a:pt x="12" y="114"/>
                  </a:lnTo>
                  <a:lnTo>
                    <a:pt x="10" y="115"/>
                  </a:lnTo>
                  <a:lnTo>
                    <a:pt x="8" y="120"/>
                  </a:lnTo>
                  <a:lnTo>
                    <a:pt x="5" y="120"/>
                  </a:lnTo>
                  <a:lnTo>
                    <a:pt x="4" y="119"/>
                  </a:lnTo>
                  <a:lnTo>
                    <a:pt x="2" y="121"/>
                  </a:lnTo>
                  <a:lnTo>
                    <a:pt x="4" y="122"/>
                  </a:lnTo>
                  <a:lnTo>
                    <a:pt x="10" y="127"/>
                  </a:lnTo>
                  <a:lnTo>
                    <a:pt x="10" y="130"/>
                  </a:lnTo>
                  <a:lnTo>
                    <a:pt x="10" y="130"/>
                  </a:lnTo>
                  <a:lnTo>
                    <a:pt x="10" y="128"/>
                  </a:lnTo>
                  <a:lnTo>
                    <a:pt x="0" y="122"/>
                  </a:lnTo>
                  <a:lnTo>
                    <a:pt x="0" y="124"/>
                  </a:lnTo>
                  <a:lnTo>
                    <a:pt x="14" y="13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39" name="Line 2618">
              <a:extLst>
                <a:ext uri="{FF2B5EF4-FFF2-40B4-BE49-F238E27FC236}">
                  <a16:creationId xmlns:a16="http://schemas.microsoft.com/office/drawing/2014/main" id="{B7E9577D-AEA2-08FF-1F21-5759ACCC86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9288" y="2243138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40" name="Freeform 2619">
              <a:extLst>
                <a:ext uri="{FF2B5EF4-FFF2-40B4-BE49-F238E27FC236}">
                  <a16:creationId xmlns:a16="http://schemas.microsoft.com/office/drawing/2014/main" id="{60FE0B68-D952-C264-8A56-592ED255A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5751" y="1952625"/>
              <a:ext cx="271463" cy="196850"/>
            </a:xfrm>
            <a:custGeom>
              <a:avLst/>
              <a:gdLst>
                <a:gd name="T0" fmla="*/ 0 w 171"/>
                <a:gd name="T1" fmla="*/ 121 h 124"/>
                <a:gd name="T2" fmla="*/ 7 w 171"/>
                <a:gd name="T3" fmla="*/ 124 h 124"/>
                <a:gd name="T4" fmla="*/ 14 w 171"/>
                <a:gd name="T5" fmla="*/ 124 h 124"/>
                <a:gd name="T6" fmla="*/ 21 w 171"/>
                <a:gd name="T7" fmla="*/ 124 h 124"/>
                <a:gd name="T8" fmla="*/ 33 w 171"/>
                <a:gd name="T9" fmla="*/ 123 h 124"/>
                <a:gd name="T10" fmla="*/ 58 w 171"/>
                <a:gd name="T11" fmla="*/ 119 h 124"/>
                <a:gd name="T12" fmla="*/ 73 w 171"/>
                <a:gd name="T13" fmla="*/ 116 h 124"/>
                <a:gd name="T14" fmla="*/ 84 w 171"/>
                <a:gd name="T15" fmla="*/ 113 h 124"/>
                <a:gd name="T16" fmla="*/ 89 w 171"/>
                <a:gd name="T17" fmla="*/ 111 h 124"/>
                <a:gd name="T18" fmla="*/ 97 w 171"/>
                <a:gd name="T19" fmla="*/ 106 h 124"/>
                <a:gd name="T20" fmla="*/ 108 w 171"/>
                <a:gd name="T21" fmla="*/ 99 h 124"/>
                <a:gd name="T22" fmla="*/ 117 w 171"/>
                <a:gd name="T23" fmla="*/ 91 h 124"/>
                <a:gd name="T24" fmla="*/ 123 w 171"/>
                <a:gd name="T25" fmla="*/ 83 h 124"/>
                <a:gd name="T26" fmla="*/ 134 w 171"/>
                <a:gd name="T27" fmla="*/ 73 h 124"/>
                <a:gd name="T28" fmla="*/ 140 w 171"/>
                <a:gd name="T29" fmla="*/ 63 h 124"/>
                <a:gd name="T30" fmla="*/ 143 w 171"/>
                <a:gd name="T31" fmla="*/ 57 h 124"/>
                <a:gd name="T32" fmla="*/ 149 w 171"/>
                <a:gd name="T33" fmla="*/ 43 h 124"/>
                <a:gd name="T34" fmla="*/ 153 w 171"/>
                <a:gd name="T35" fmla="*/ 35 h 124"/>
                <a:gd name="T36" fmla="*/ 159 w 171"/>
                <a:gd name="T37" fmla="*/ 25 h 124"/>
                <a:gd name="T38" fmla="*/ 162 w 171"/>
                <a:gd name="T39" fmla="*/ 21 h 124"/>
                <a:gd name="T40" fmla="*/ 165 w 171"/>
                <a:gd name="T41" fmla="*/ 15 h 124"/>
                <a:gd name="T42" fmla="*/ 168 w 171"/>
                <a:gd name="T43" fmla="*/ 9 h 124"/>
                <a:gd name="T44" fmla="*/ 170 w 171"/>
                <a:gd name="T45" fmla="*/ 5 h 124"/>
                <a:gd name="T46" fmla="*/ 171 w 171"/>
                <a:gd name="T47" fmla="*/ 4 h 124"/>
                <a:gd name="T48" fmla="*/ 171 w 171"/>
                <a:gd name="T49" fmla="*/ 2 h 124"/>
                <a:gd name="T50" fmla="*/ 170 w 171"/>
                <a:gd name="T51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71" h="124">
                  <a:moveTo>
                    <a:pt x="0" y="121"/>
                  </a:moveTo>
                  <a:lnTo>
                    <a:pt x="7" y="124"/>
                  </a:lnTo>
                  <a:lnTo>
                    <a:pt x="14" y="124"/>
                  </a:lnTo>
                  <a:lnTo>
                    <a:pt x="21" y="124"/>
                  </a:lnTo>
                  <a:lnTo>
                    <a:pt x="33" y="123"/>
                  </a:lnTo>
                  <a:lnTo>
                    <a:pt x="58" y="119"/>
                  </a:lnTo>
                  <a:lnTo>
                    <a:pt x="73" y="116"/>
                  </a:lnTo>
                  <a:lnTo>
                    <a:pt x="84" y="113"/>
                  </a:lnTo>
                  <a:lnTo>
                    <a:pt x="89" y="111"/>
                  </a:lnTo>
                  <a:lnTo>
                    <a:pt x="97" y="106"/>
                  </a:lnTo>
                  <a:lnTo>
                    <a:pt x="108" y="99"/>
                  </a:lnTo>
                  <a:lnTo>
                    <a:pt x="117" y="91"/>
                  </a:lnTo>
                  <a:lnTo>
                    <a:pt x="123" y="83"/>
                  </a:lnTo>
                  <a:lnTo>
                    <a:pt x="134" y="73"/>
                  </a:lnTo>
                  <a:lnTo>
                    <a:pt x="140" y="63"/>
                  </a:lnTo>
                  <a:lnTo>
                    <a:pt x="143" y="57"/>
                  </a:lnTo>
                  <a:lnTo>
                    <a:pt x="149" y="43"/>
                  </a:lnTo>
                  <a:lnTo>
                    <a:pt x="153" y="35"/>
                  </a:lnTo>
                  <a:lnTo>
                    <a:pt x="159" y="25"/>
                  </a:lnTo>
                  <a:lnTo>
                    <a:pt x="162" y="21"/>
                  </a:lnTo>
                  <a:lnTo>
                    <a:pt x="165" y="15"/>
                  </a:lnTo>
                  <a:lnTo>
                    <a:pt x="168" y="9"/>
                  </a:lnTo>
                  <a:lnTo>
                    <a:pt x="170" y="5"/>
                  </a:lnTo>
                  <a:lnTo>
                    <a:pt x="171" y="4"/>
                  </a:lnTo>
                  <a:lnTo>
                    <a:pt x="171" y="2"/>
                  </a:lnTo>
                  <a:lnTo>
                    <a:pt x="17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41" name="Freeform 2620">
              <a:extLst>
                <a:ext uri="{FF2B5EF4-FFF2-40B4-BE49-F238E27FC236}">
                  <a16:creationId xmlns:a16="http://schemas.microsoft.com/office/drawing/2014/main" id="{9CC50151-1A85-9AAC-4D94-9C9A2FC0BB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1363" y="2097088"/>
              <a:ext cx="7938" cy="12700"/>
            </a:xfrm>
            <a:custGeom>
              <a:avLst/>
              <a:gdLst>
                <a:gd name="T0" fmla="*/ 3 w 5"/>
                <a:gd name="T1" fmla="*/ 8 h 8"/>
                <a:gd name="T2" fmla="*/ 5 w 5"/>
                <a:gd name="T3" fmla="*/ 7 h 8"/>
                <a:gd name="T4" fmla="*/ 5 w 5"/>
                <a:gd name="T5" fmla="*/ 6 h 8"/>
                <a:gd name="T6" fmla="*/ 5 w 5"/>
                <a:gd name="T7" fmla="*/ 4 h 8"/>
                <a:gd name="T8" fmla="*/ 3 w 5"/>
                <a:gd name="T9" fmla="*/ 3 h 8"/>
                <a:gd name="T10" fmla="*/ 1 w 5"/>
                <a:gd name="T11" fmla="*/ 0 h 8"/>
                <a:gd name="T12" fmla="*/ 0 w 5"/>
                <a:gd name="T13" fmla="*/ 0 h 8"/>
                <a:gd name="T14" fmla="*/ 0 w 5"/>
                <a:gd name="T15" fmla="*/ 1 h 8"/>
                <a:gd name="T16" fmla="*/ 0 w 5"/>
                <a:gd name="T17" fmla="*/ 3 h 8"/>
                <a:gd name="T18" fmla="*/ 1 w 5"/>
                <a:gd name="T19" fmla="*/ 6 h 8"/>
                <a:gd name="T20" fmla="*/ 2 w 5"/>
                <a:gd name="T21" fmla="*/ 7 h 8"/>
                <a:gd name="T22" fmla="*/ 2 w 5"/>
                <a:gd name="T23" fmla="*/ 8 h 8"/>
                <a:gd name="T24" fmla="*/ 3 w 5"/>
                <a:gd name="T2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" h="8">
                  <a:moveTo>
                    <a:pt x="3" y="8"/>
                  </a:moveTo>
                  <a:lnTo>
                    <a:pt x="5" y="7"/>
                  </a:lnTo>
                  <a:lnTo>
                    <a:pt x="5" y="6"/>
                  </a:lnTo>
                  <a:lnTo>
                    <a:pt x="5" y="4"/>
                  </a:lnTo>
                  <a:lnTo>
                    <a:pt x="3" y="3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1" y="6"/>
                  </a:lnTo>
                  <a:lnTo>
                    <a:pt x="2" y="7"/>
                  </a:lnTo>
                  <a:lnTo>
                    <a:pt x="2" y="8"/>
                  </a:lnTo>
                  <a:lnTo>
                    <a:pt x="3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42" name="Freeform 2621">
              <a:extLst>
                <a:ext uri="{FF2B5EF4-FFF2-40B4-BE49-F238E27FC236}">
                  <a16:creationId xmlns:a16="http://schemas.microsoft.com/office/drawing/2014/main" id="{6107D9EA-DD56-8EB2-B7AA-7C090680F8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013" y="1851025"/>
              <a:ext cx="600075" cy="396875"/>
            </a:xfrm>
            <a:custGeom>
              <a:avLst/>
              <a:gdLst>
                <a:gd name="T0" fmla="*/ 170 w 378"/>
                <a:gd name="T1" fmla="*/ 238 h 250"/>
                <a:gd name="T2" fmla="*/ 183 w 378"/>
                <a:gd name="T3" fmla="*/ 250 h 250"/>
                <a:gd name="T4" fmla="*/ 163 w 378"/>
                <a:gd name="T5" fmla="*/ 240 h 250"/>
                <a:gd name="T6" fmla="*/ 37 w 378"/>
                <a:gd name="T7" fmla="*/ 162 h 250"/>
                <a:gd name="T8" fmla="*/ 15 w 378"/>
                <a:gd name="T9" fmla="*/ 138 h 250"/>
                <a:gd name="T10" fmla="*/ 25 w 378"/>
                <a:gd name="T11" fmla="*/ 122 h 250"/>
                <a:gd name="T12" fmla="*/ 29 w 378"/>
                <a:gd name="T13" fmla="*/ 126 h 250"/>
                <a:gd name="T14" fmla="*/ 35 w 378"/>
                <a:gd name="T15" fmla="*/ 128 h 250"/>
                <a:gd name="T16" fmla="*/ 33 w 378"/>
                <a:gd name="T17" fmla="*/ 113 h 250"/>
                <a:gd name="T18" fmla="*/ 25 w 378"/>
                <a:gd name="T19" fmla="*/ 104 h 250"/>
                <a:gd name="T20" fmla="*/ 26 w 378"/>
                <a:gd name="T21" fmla="*/ 93 h 250"/>
                <a:gd name="T22" fmla="*/ 20 w 378"/>
                <a:gd name="T23" fmla="*/ 84 h 250"/>
                <a:gd name="T24" fmla="*/ 8 w 378"/>
                <a:gd name="T25" fmla="*/ 78 h 250"/>
                <a:gd name="T26" fmla="*/ 5 w 378"/>
                <a:gd name="T27" fmla="*/ 71 h 250"/>
                <a:gd name="T28" fmla="*/ 0 w 378"/>
                <a:gd name="T29" fmla="*/ 48 h 250"/>
                <a:gd name="T30" fmla="*/ 25 w 378"/>
                <a:gd name="T31" fmla="*/ 43 h 250"/>
                <a:gd name="T32" fmla="*/ 49 w 378"/>
                <a:gd name="T33" fmla="*/ 34 h 250"/>
                <a:gd name="T34" fmla="*/ 59 w 378"/>
                <a:gd name="T35" fmla="*/ 37 h 250"/>
                <a:gd name="T36" fmla="*/ 53 w 378"/>
                <a:gd name="T37" fmla="*/ 57 h 250"/>
                <a:gd name="T38" fmla="*/ 57 w 378"/>
                <a:gd name="T39" fmla="*/ 66 h 250"/>
                <a:gd name="T40" fmla="*/ 85 w 378"/>
                <a:gd name="T41" fmla="*/ 77 h 250"/>
                <a:gd name="T42" fmla="*/ 106 w 378"/>
                <a:gd name="T43" fmla="*/ 69 h 250"/>
                <a:gd name="T44" fmla="*/ 135 w 378"/>
                <a:gd name="T45" fmla="*/ 51 h 250"/>
                <a:gd name="T46" fmla="*/ 141 w 378"/>
                <a:gd name="T47" fmla="*/ 56 h 250"/>
                <a:gd name="T48" fmla="*/ 138 w 378"/>
                <a:gd name="T49" fmla="*/ 66 h 250"/>
                <a:gd name="T50" fmla="*/ 141 w 378"/>
                <a:gd name="T51" fmla="*/ 74 h 250"/>
                <a:gd name="T52" fmla="*/ 159 w 378"/>
                <a:gd name="T53" fmla="*/ 71 h 250"/>
                <a:gd name="T54" fmla="*/ 183 w 378"/>
                <a:gd name="T55" fmla="*/ 66 h 250"/>
                <a:gd name="T56" fmla="*/ 183 w 378"/>
                <a:gd name="T57" fmla="*/ 49 h 250"/>
                <a:gd name="T58" fmla="*/ 182 w 378"/>
                <a:gd name="T59" fmla="*/ 36 h 250"/>
                <a:gd name="T60" fmla="*/ 194 w 378"/>
                <a:gd name="T61" fmla="*/ 19 h 250"/>
                <a:gd name="T62" fmla="*/ 226 w 378"/>
                <a:gd name="T63" fmla="*/ 21 h 250"/>
                <a:gd name="T64" fmla="*/ 240 w 378"/>
                <a:gd name="T65" fmla="*/ 46 h 250"/>
                <a:gd name="T66" fmla="*/ 253 w 378"/>
                <a:gd name="T67" fmla="*/ 54 h 250"/>
                <a:gd name="T68" fmla="*/ 269 w 378"/>
                <a:gd name="T69" fmla="*/ 34 h 250"/>
                <a:gd name="T70" fmla="*/ 276 w 378"/>
                <a:gd name="T71" fmla="*/ 6 h 250"/>
                <a:gd name="T72" fmla="*/ 282 w 378"/>
                <a:gd name="T73" fmla="*/ 0 h 250"/>
                <a:gd name="T74" fmla="*/ 320 w 378"/>
                <a:gd name="T75" fmla="*/ 6 h 250"/>
                <a:gd name="T76" fmla="*/ 326 w 378"/>
                <a:gd name="T77" fmla="*/ 16 h 250"/>
                <a:gd name="T78" fmla="*/ 344 w 378"/>
                <a:gd name="T79" fmla="*/ 31 h 250"/>
                <a:gd name="T80" fmla="*/ 356 w 378"/>
                <a:gd name="T81" fmla="*/ 24 h 250"/>
                <a:gd name="T82" fmla="*/ 360 w 378"/>
                <a:gd name="T83" fmla="*/ 13 h 250"/>
                <a:gd name="T84" fmla="*/ 377 w 378"/>
                <a:gd name="T85" fmla="*/ 9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78" h="250">
                  <a:moveTo>
                    <a:pt x="186" y="247"/>
                  </a:moveTo>
                  <a:lnTo>
                    <a:pt x="184" y="248"/>
                  </a:lnTo>
                  <a:lnTo>
                    <a:pt x="170" y="238"/>
                  </a:lnTo>
                  <a:lnTo>
                    <a:pt x="169" y="239"/>
                  </a:lnTo>
                  <a:lnTo>
                    <a:pt x="184" y="250"/>
                  </a:lnTo>
                  <a:lnTo>
                    <a:pt x="183" y="250"/>
                  </a:lnTo>
                  <a:lnTo>
                    <a:pt x="171" y="244"/>
                  </a:lnTo>
                  <a:lnTo>
                    <a:pt x="170" y="245"/>
                  </a:lnTo>
                  <a:lnTo>
                    <a:pt x="163" y="240"/>
                  </a:lnTo>
                  <a:lnTo>
                    <a:pt x="135" y="224"/>
                  </a:lnTo>
                  <a:lnTo>
                    <a:pt x="88" y="198"/>
                  </a:lnTo>
                  <a:lnTo>
                    <a:pt x="37" y="162"/>
                  </a:lnTo>
                  <a:lnTo>
                    <a:pt x="10" y="143"/>
                  </a:lnTo>
                  <a:lnTo>
                    <a:pt x="10" y="140"/>
                  </a:lnTo>
                  <a:lnTo>
                    <a:pt x="15" y="138"/>
                  </a:lnTo>
                  <a:lnTo>
                    <a:pt x="17" y="134"/>
                  </a:lnTo>
                  <a:lnTo>
                    <a:pt x="23" y="122"/>
                  </a:lnTo>
                  <a:lnTo>
                    <a:pt x="25" y="122"/>
                  </a:lnTo>
                  <a:lnTo>
                    <a:pt x="27" y="122"/>
                  </a:lnTo>
                  <a:lnTo>
                    <a:pt x="28" y="123"/>
                  </a:lnTo>
                  <a:lnTo>
                    <a:pt x="29" y="126"/>
                  </a:lnTo>
                  <a:lnTo>
                    <a:pt x="31" y="128"/>
                  </a:lnTo>
                  <a:lnTo>
                    <a:pt x="33" y="128"/>
                  </a:lnTo>
                  <a:lnTo>
                    <a:pt x="35" y="128"/>
                  </a:lnTo>
                  <a:lnTo>
                    <a:pt x="37" y="125"/>
                  </a:lnTo>
                  <a:lnTo>
                    <a:pt x="35" y="119"/>
                  </a:lnTo>
                  <a:lnTo>
                    <a:pt x="33" y="113"/>
                  </a:lnTo>
                  <a:lnTo>
                    <a:pt x="32" y="109"/>
                  </a:lnTo>
                  <a:lnTo>
                    <a:pt x="26" y="105"/>
                  </a:lnTo>
                  <a:lnTo>
                    <a:pt x="25" y="104"/>
                  </a:lnTo>
                  <a:lnTo>
                    <a:pt x="26" y="99"/>
                  </a:lnTo>
                  <a:lnTo>
                    <a:pt x="27" y="96"/>
                  </a:lnTo>
                  <a:lnTo>
                    <a:pt x="26" y="93"/>
                  </a:lnTo>
                  <a:lnTo>
                    <a:pt x="23" y="92"/>
                  </a:lnTo>
                  <a:lnTo>
                    <a:pt x="21" y="90"/>
                  </a:lnTo>
                  <a:lnTo>
                    <a:pt x="20" y="84"/>
                  </a:lnTo>
                  <a:lnTo>
                    <a:pt x="19" y="81"/>
                  </a:lnTo>
                  <a:lnTo>
                    <a:pt x="16" y="79"/>
                  </a:lnTo>
                  <a:lnTo>
                    <a:pt x="8" y="78"/>
                  </a:lnTo>
                  <a:lnTo>
                    <a:pt x="6" y="77"/>
                  </a:lnTo>
                  <a:lnTo>
                    <a:pt x="5" y="75"/>
                  </a:lnTo>
                  <a:lnTo>
                    <a:pt x="5" y="71"/>
                  </a:lnTo>
                  <a:lnTo>
                    <a:pt x="3" y="66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3" y="43"/>
                  </a:lnTo>
                  <a:lnTo>
                    <a:pt x="6" y="42"/>
                  </a:lnTo>
                  <a:lnTo>
                    <a:pt x="25" y="43"/>
                  </a:lnTo>
                  <a:lnTo>
                    <a:pt x="34" y="42"/>
                  </a:lnTo>
                  <a:lnTo>
                    <a:pt x="39" y="39"/>
                  </a:lnTo>
                  <a:lnTo>
                    <a:pt x="49" y="34"/>
                  </a:lnTo>
                  <a:lnTo>
                    <a:pt x="53" y="33"/>
                  </a:lnTo>
                  <a:lnTo>
                    <a:pt x="58" y="34"/>
                  </a:lnTo>
                  <a:lnTo>
                    <a:pt x="59" y="37"/>
                  </a:lnTo>
                  <a:lnTo>
                    <a:pt x="61" y="40"/>
                  </a:lnTo>
                  <a:lnTo>
                    <a:pt x="55" y="51"/>
                  </a:lnTo>
                  <a:lnTo>
                    <a:pt x="53" y="57"/>
                  </a:lnTo>
                  <a:lnTo>
                    <a:pt x="53" y="60"/>
                  </a:lnTo>
                  <a:lnTo>
                    <a:pt x="55" y="62"/>
                  </a:lnTo>
                  <a:lnTo>
                    <a:pt x="57" y="66"/>
                  </a:lnTo>
                  <a:lnTo>
                    <a:pt x="62" y="68"/>
                  </a:lnTo>
                  <a:lnTo>
                    <a:pt x="77" y="74"/>
                  </a:lnTo>
                  <a:lnTo>
                    <a:pt x="85" y="77"/>
                  </a:lnTo>
                  <a:lnTo>
                    <a:pt x="91" y="75"/>
                  </a:lnTo>
                  <a:lnTo>
                    <a:pt x="95" y="74"/>
                  </a:lnTo>
                  <a:lnTo>
                    <a:pt x="106" y="69"/>
                  </a:lnTo>
                  <a:lnTo>
                    <a:pt x="127" y="54"/>
                  </a:lnTo>
                  <a:lnTo>
                    <a:pt x="130" y="52"/>
                  </a:lnTo>
                  <a:lnTo>
                    <a:pt x="135" y="51"/>
                  </a:lnTo>
                  <a:lnTo>
                    <a:pt x="140" y="51"/>
                  </a:lnTo>
                  <a:lnTo>
                    <a:pt x="141" y="52"/>
                  </a:lnTo>
                  <a:lnTo>
                    <a:pt x="141" y="56"/>
                  </a:lnTo>
                  <a:lnTo>
                    <a:pt x="140" y="61"/>
                  </a:lnTo>
                  <a:lnTo>
                    <a:pt x="139" y="64"/>
                  </a:lnTo>
                  <a:lnTo>
                    <a:pt x="138" y="66"/>
                  </a:lnTo>
                  <a:lnTo>
                    <a:pt x="138" y="69"/>
                  </a:lnTo>
                  <a:lnTo>
                    <a:pt x="139" y="72"/>
                  </a:lnTo>
                  <a:lnTo>
                    <a:pt x="141" y="74"/>
                  </a:lnTo>
                  <a:lnTo>
                    <a:pt x="145" y="75"/>
                  </a:lnTo>
                  <a:lnTo>
                    <a:pt x="150" y="74"/>
                  </a:lnTo>
                  <a:lnTo>
                    <a:pt x="159" y="71"/>
                  </a:lnTo>
                  <a:lnTo>
                    <a:pt x="168" y="67"/>
                  </a:lnTo>
                  <a:lnTo>
                    <a:pt x="178" y="68"/>
                  </a:lnTo>
                  <a:lnTo>
                    <a:pt x="183" y="66"/>
                  </a:lnTo>
                  <a:lnTo>
                    <a:pt x="186" y="62"/>
                  </a:lnTo>
                  <a:lnTo>
                    <a:pt x="186" y="58"/>
                  </a:lnTo>
                  <a:lnTo>
                    <a:pt x="183" y="49"/>
                  </a:lnTo>
                  <a:lnTo>
                    <a:pt x="182" y="43"/>
                  </a:lnTo>
                  <a:lnTo>
                    <a:pt x="182" y="39"/>
                  </a:lnTo>
                  <a:lnTo>
                    <a:pt x="182" y="36"/>
                  </a:lnTo>
                  <a:lnTo>
                    <a:pt x="183" y="31"/>
                  </a:lnTo>
                  <a:lnTo>
                    <a:pt x="192" y="20"/>
                  </a:lnTo>
                  <a:lnTo>
                    <a:pt x="194" y="19"/>
                  </a:lnTo>
                  <a:lnTo>
                    <a:pt x="199" y="18"/>
                  </a:lnTo>
                  <a:lnTo>
                    <a:pt x="212" y="19"/>
                  </a:lnTo>
                  <a:lnTo>
                    <a:pt x="226" y="21"/>
                  </a:lnTo>
                  <a:lnTo>
                    <a:pt x="231" y="24"/>
                  </a:lnTo>
                  <a:lnTo>
                    <a:pt x="236" y="34"/>
                  </a:lnTo>
                  <a:lnTo>
                    <a:pt x="240" y="46"/>
                  </a:lnTo>
                  <a:lnTo>
                    <a:pt x="243" y="51"/>
                  </a:lnTo>
                  <a:lnTo>
                    <a:pt x="249" y="55"/>
                  </a:lnTo>
                  <a:lnTo>
                    <a:pt x="253" y="54"/>
                  </a:lnTo>
                  <a:lnTo>
                    <a:pt x="259" y="50"/>
                  </a:lnTo>
                  <a:lnTo>
                    <a:pt x="263" y="46"/>
                  </a:lnTo>
                  <a:lnTo>
                    <a:pt x="269" y="34"/>
                  </a:lnTo>
                  <a:lnTo>
                    <a:pt x="272" y="26"/>
                  </a:lnTo>
                  <a:lnTo>
                    <a:pt x="273" y="19"/>
                  </a:lnTo>
                  <a:lnTo>
                    <a:pt x="276" y="6"/>
                  </a:lnTo>
                  <a:lnTo>
                    <a:pt x="278" y="1"/>
                  </a:lnTo>
                  <a:lnTo>
                    <a:pt x="279" y="0"/>
                  </a:lnTo>
                  <a:lnTo>
                    <a:pt x="282" y="0"/>
                  </a:lnTo>
                  <a:lnTo>
                    <a:pt x="300" y="6"/>
                  </a:lnTo>
                  <a:lnTo>
                    <a:pt x="317" y="4"/>
                  </a:lnTo>
                  <a:lnTo>
                    <a:pt x="320" y="6"/>
                  </a:lnTo>
                  <a:lnTo>
                    <a:pt x="323" y="8"/>
                  </a:lnTo>
                  <a:lnTo>
                    <a:pt x="325" y="10"/>
                  </a:lnTo>
                  <a:lnTo>
                    <a:pt x="326" y="16"/>
                  </a:lnTo>
                  <a:lnTo>
                    <a:pt x="329" y="19"/>
                  </a:lnTo>
                  <a:lnTo>
                    <a:pt x="339" y="28"/>
                  </a:lnTo>
                  <a:lnTo>
                    <a:pt x="344" y="31"/>
                  </a:lnTo>
                  <a:lnTo>
                    <a:pt x="349" y="31"/>
                  </a:lnTo>
                  <a:lnTo>
                    <a:pt x="355" y="27"/>
                  </a:lnTo>
                  <a:lnTo>
                    <a:pt x="356" y="24"/>
                  </a:lnTo>
                  <a:lnTo>
                    <a:pt x="357" y="20"/>
                  </a:lnTo>
                  <a:lnTo>
                    <a:pt x="357" y="15"/>
                  </a:lnTo>
                  <a:lnTo>
                    <a:pt x="360" y="13"/>
                  </a:lnTo>
                  <a:lnTo>
                    <a:pt x="361" y="10"/>
                  </a:lnTo>
                  <a:lnTo>
                    <a:pt x="371" y="9"/>
                  </a:lnTo>
                  <a:lnTo>
                    <a:pt x="377" y="9"/>
                  </a:lnTo>
                  <a:lnTo>
                    <a:pt x="378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43" name="Freeform 2622">
              <a:extLst>
                <a:ext uri="{FF2B5EF4-FFF2-40B4-BE49-F238E27FC236}">
                  <a16:creationId xmlns:a16="http://schemas.microsoft.com/office/drawing/2014/main" id="{4508DE4D-4EE0-691A-4F6A-248920CB5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188" y="2093913"/>
              <a:ext cx="25400" cy="44450"/>
            </a:xfrm>
            <a:custGeom>
              <a:avLst/>
              <a:gdLst>
                <a:gd name="T0" fmla="*/ 3 w 16"/>
                <a:gd name="T1" fmla="*/ 28 h 28"/>
                <a:gd name="T2" fmla="*/ 4 w 16"/>
                <a:gd name="T3" fmla="*/ 28 h 28"/>
                <a:gd name="T4" fmla="*/ 4 w 16"/>
                <a:gd name="T5" fmla="*/ 27 h 28"/>
                <a:gd name="T6" fmla="*/ 4 w 16"/>
                <a:gd name="T7" fmla="*/ 26 h 28"/>
                <a:gd name="T8" fmla="*/ 3 w 16"/>
                <a:gd name="T9" fmla="*/ 26 h 28"/>
                <a:gd name="T10" fmla="*/ 3 w 16"/>
                <a:gd name="T11" fmla="*/ 24 h 28"/>
                <a:gd name="T12" fmla="*/ 3 w 16"/>
                <a:gd name="T13" fmla="*/ 22 h 28"/>
                <a:gd name="T14" fmla="*/ 4 w 16"/>
                <a:gd name="T15" fmla="*/ 23 h 28"/>
                <a:gd name="T16" fmla="*/ 6 w 16"/>
                <a:gd name="T17" fmla="*/ 23 h 28"/>
                <a:gd name="T18" fmla="*/ 7 w 16"/>
                <a:gd name="T19" fmla="*/ 22 h 28"/>
                <a:gd name="T20" fmla="*/ 7 w 16"/>
                <a:gd name="T21" fmla="*/ 21 h 28"/>
                <a:gd name="T22" fmla="*/ 7 w 16"/>
                <a:gd name="T23" fmla="*/ 20 h 28"/>
                <a:gd name="T24" fmla="*/ 7 w 16"/>
                <a:gd name="T25" fmla="*/ 18 h 28"/>
                <a:gd name="T26" fmla="*/ 8 w 16"/>
                <a:gd name="T27" fmla="*/ 17 h 28"/>
                <a:gd name="T28" fmla="*/ 9 w 16"/>
                <a:gd name="T29" fmla="*/ 16 h 28"/>
                <a:gd name="T30" fmla="*/ 8 w 16"/>
                <a:gd name="T31" fmla="*/ 16 h 28"/>
                <a:gd name="T32" fmla="*/ 8 w 16"/>
                <a:gd name="T33" fmla="*/ 15 h 28"/>
                <a:gd name="T34" fmla="*/ 7 w 16"/>
                <a:gd name="T35" fmla="*/ 14 h 28"/>
                <a:gd name="T36" fmla="*/ 7 w 16"/>
                <a:gd name="T37" fmla="*/ 12 h 28"/>
                <a:gd name="T38" fmla="*/ 6 w 16"/>
                <a:gd name="T39" fmla="*/ 12 h 28"/>
                <a:gd name="T40" fmla="*/ 4 w 16"/>
                <a:gd name="T41" fmla="*/ 11 h 28"/>
                <a:gd name="T42" fmla="*/ 6 w 16"/>
                <a:gd name="T43" fmla="*/ 11 h 28"/>
                <a:gd name="T44" fmla="*/ 7 w 16"/>
                <a:gd name="T45" fmla="*/ 11 h 28"/>
                <a:gd name="T46" fmla="*/ 8 w 16"/>
                <a:gd name="T47" fmla="*/ 11 h 28"/>
                <a:gd name="T48" fmla="*/ 8 w 16"/>
                <a:gd name="T49" fmla="*/ 10 h 28"/>
                <a:gd name="T50" fmla="*/ 7 w 16"/>
                <a:gd name="T51" fmla="*/ 10 h 28"/>
                <a:gd name="T52" fmla="*/ 7 w 16"/>
                <a:gd name="T53" fmla="*/ 10 h 28"/>
                <a:gd name="T54" fmla="*/ 8 w 16"/>
                <a:gd name="T55" fmla="*/ 10 h 28"/>
                <a:gd name="T56" fmla="*/ 10 w 16"/>
                <a:gd name="T57" fmla="*/ 8 h 28"/>
                <a:gd name="T58" fmla="*/ 10 w 16"/>
                <a:gd name="T59" fmla="*/ 6 h 28"/>
                <a:gd name="T60" fmla="*/ 9 w 16"/>
                <a:gd name="T61" fmla="*/ 6 h 28"/>
                <a:gd name="T62" fmla="*/ 8 w 16"/>
                <a:gd name="T63" fmla="*/ 5 h 28"/>
                <a:gd name="T64" fmla="*/ 8 w 16"/>
                <a:gd name="T65" fmla="*/ 4 h 28"/>
                <a:gd name="T66" fmla="*/ 12 w 16"/>
                <a:gd name="T67" fmla="*/ 5 h 28"/>
                <a:gd name="T68" fmla="*/ 13 w 16"/>
                <a:gd name="T69" fmla="*/ 8 h 28"/>
                <a:gd name="T70" fmla="*/ 14 w 16"/>
                <a:gd name="T71" fmla="*/ 9 h 28"/>
                <a:gd name="T72" fmla="*/ 16 w 16"/>
                <a:gd name="T73" fmla="*/ 10 h 28"/>
                <a:gd name="T74" fmla="*/ 16 w 16"/>
                <a:gd name="T75" fmla="*/ 9 h 28"/>
                <a:gd name="T76" fmla="*/ 16 w 16"/>
                <a:gd name="T77" fmla="*/ 8 h 28"/>
                <a:gd name="T78" fmla="*/ 15 w 16"/>
                <a:gd name="T79" fmla="*/ 8 h 28"/>
                <a:gd name="T80" fmla="*/ 6 w 16"/>
                <a:gd name="T81" fmla="*/ 0 h 28"/>
                <a:gd name="T82" fmla="*/ 4 w 16"/>
                <a:gd name="T83" fmla="*/ 4 h 28"/>
                <a:gd name="T84" fmla="*/ 2 w 16"/>
                <a:gd name="T85" fmla="*/ 8 h 28"/>
                <a:gd name="T86" fmla="*/ 1 w 16"/>
                <a:gd name="T87" fmla="*/ 9 h 28"/>
                <a:gd name="T88" fmla="*/ 2 w 16"/>
                <a:gd name="T89" fmla="*/ 11 h 28"/>
                <a:gd name="T90" fmla="*/ 2 w 16"/>
                <a:gd name="T91" fmla="*/ 14 h 28"/>
                <a:gd name="T92" fmla="*/ 4 w 16"/>
                <a:gd name="T93" fmla="*/ 14 h 28"/>
                <a:gd name="T94" fmla="*/ 6 w 16"/>
                <a:gd name="T95" fmla="*/ 15 h 28"/>
                <a:gd name="T96" fmla="*/ 4 w 16"/>
                <a:gd name="T97" fmla="*/ 15 h 28"/>
                <a:gd name="T98" fmla="*/ 3 w 16"/>
                <a:gd name="T99" fmla="*/ 15 h 28"/>
                <a:gd name="T100" fmla="*/ 2 w 16"/>
                <a:gd name="T101" fmla="*/ 17 h 28"/>
                <a:gd name="T102" fmla="*/ 1 w 16"/>
                <a:gd name="T103" fmla="*/ 18 h 28"/>
                <a:gd name="T104" fmla="*/ 0 w 16"/>
                <a:gd name="T105" fmla="*/ 20 h 28"/>
                <a:gd name="T106" fmla="*/ 1 w 16"/>
                <a:gd name="T107" fmla="*/ 21 h 28"/>
                <a:gd name="T108" fmla="*/ 0 w 16"/>
                <a:gd name="T109" fmla="*/ 26 h 28"/>
                <a:gd name="T110" fmla="*/ 1 w 16"/>
                <a:gd name="T111" fmla="*/ 27 h 28"/>
                <a:gd name="T112" fmla="*/ 3 w 16"/>
                <a:gd name="T11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" h="28">
                  <a:moveTo>
                    <a:pt x="3" y="28"/>
                  </a:moveTo>
                  <a:lnTo>
                    <a:pt x="4" y="28"/>
                  </a:lnTo>
                  <a:lnTo>
                    <a:pt x="4" y="27"/>
                  </a:lnTo>
                  <a:lnTo>
                    <a:pt x="4" y="26"/>
                  </a:lnTo>
                  <a:lnTo>
                    <a:pt x="3" y="26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4" y="23"/>
                  </a:lnTo>
                  <a:lnTo>
                    <a:pt x="6" y="23"/>
                  </a:lnTo>
                  <a:lnTo>
                    <a:pt x="7" y="22"/>
                  </a:lnTo>
                  <a:lnTo>
                    <a:pt x="7" y="21"/>
                  </a:lnTo>
                  <a:lnTo>
                    <a:pt x="7" y="20"/>
                  </a:lnTo>
                  <a:lnTo>
                    <a:pt x="7" y="18"/>
                  </a:lnTo>
                  <a:lnTo>
                    <a:pt x="8" y="17"/>
                  </a:lnTo>
                  <a:lnTo>
                    <a:pt x="9" y="16"/>
                  </a:lnTo>
                  <a:lnTo>
                    <a:pt x="8" y="16"/>
                  </a:lnTo>
                  <a:lnTo>
                    <a:pt x="8" y="15"/>
                  </a:lnTo>
                  <a:lnTo>
                    <a:pt x="7" y="14"/>
                  </a:lnTo>
                  <a:lnTo>
                    <a:pt x="7" y="12"/>
                  </a:lnTo>
                  <a:lnTo>
                    <a:pt x="6" y="12"/>
                  </a:lnTo>
                  <a:lnTo>
                    <a:pt x="4" y="11"/>
                  </a:lnTo>
                  <a:lnTo>
                    <a:pt x="6" y="11"/>
                  </a:lnTo>
                  <a:lnTo>
                    <a:pt x="7" y="11"/>
                  </a:lnTo>
                  <a:lnTo>
                    <a:pt x="8" y="11"/>
                  </a:lnTo>
                  <a:lnTo>
                    <a:pt x="8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0" y="6"/>
                  </a:lnTo>
                  <a:lnTo>
                    <a:pt x="9" y="6"/>
                  </a:lnTo>
                  <a:lnTo>
                    <a:pt x="8" y="5"/>
                  </a:lnTo>
                  <a:lnTo>
                    <a:pt x="8" y="4"/>
                  </a:lnTo>
                  <a:lnTo>
                    <a:pt x="12" y="5"/>
                  </a:lnTo>
                  <a:lnTo>
                    <a:pt x="13" y="8"/>
                  </a:lnTo>
                  <a:lnTo>
                    <a:pt x="14" y="9"/>
                  </a:lnTo>
                  <a:lnTo>
                    <a:pt x="16" y="10"/>
                  </a:lnTo>
                  <a:lnTo>
                    <a:pt x="16" y="9"/>
                  </a:lnTo>
                  <a:lnTo>
                    <a:pt x="16" y="8"/>
                  </a:lnTo>
                  <a:lnTo>
                    <a:pt x="15" y="8"/>
                  </a:lnTo>
                  <a:lnTo>
                    <a:pt x="6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1" y="9"/>
                  </a:lnTo>
                  <a:lnTo>
                    <a:pt x="2" y="11"/>
                  </a:lnTo>
                  <a:lnTo>
                    <a:pt x="2" y="14"/>
                  </a:lnTo>
                  <a:lnTo>
                    <a:pt x="4" y="14"/>
                  </a:lnTo>
                  <a:lnTo>
                    <a:pt x="6" y="15"/>
                  </a:lnTo>
                  <a:lnTo>
                    <a:pt x="4" y="15"/>
                  </a:lnTo>
                  <a:lnTo>
                    <a:pt x="3" y="15"/>
                  </a:lnTo>
                  <a:lnTo>
                    <a:pt x="2" y="17"/>
                  </a:lnTo>
                  <a:lnTo>
                    <a:pt x="1" y="18"/>
                  </a:lnTo>
                  <a:lnTo>
                    <a:pt x="0" y="20"/>
                  </a:lnTo>
                  <a:lnTo>
                    <a:pt x="1" y="21"/>
                  </a:lnTo>
                  <a:lnTo>
                    <a:pt x="0" y="26"/>
                  </a:lnTo>
                  <a:lnTo>
                    <a:pt x="1" y="27"/>
                  </a:lnTo>
                  <a:lnTo>
                    <a:pt x="3" y="2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44" name="Freeform 2623">
              <a:extLst>
                <a:ext uri="{FF2B5EF4-FFF2-40B4-BE49-F238E27FC236}">
                  <a16:creationId xmlns:a16="http://schemas.microsoft.com/office/drawing/2014/main" id="{F13D7D4F-FB2D-B182-21E4-34CB754CA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2026" y="2089150"/>
              <a:ext cx="6350" cy="3175"/>
            </a:xfrm>
            <a:custGeom>
              <a:avLst/>
              <a:gdLst>
                <a:gd name="T0" fmla="*/ 0 w 4"/>
                <a:gd name="T1" fmla="*/ 0 h 2"/>
                <a:gd name="T2" fmla="*/ 1 w 4"/>
                <a:gd name="T3" fmla="*/ 1 h 2"/>
                <a:gd name="T4" fmla="*/ 4 w 4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1" y="1"/>
                  </a:lnTo>
                  <a:lnTo>
                    <a:pt x="4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45" name="Freeform 2624">
              <a:extLst>
                <a:ext uri="{FF2B5EF4-FFF2-40B4-BE49-F238E27FC236}">
                  <a16:creationId xmlns:a16="http://schemas.microsoft.com/office/drawing/2014/main" id="{D866ECDA-5B0A-294E-1EDA-90A2CD38B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7926" y="1951038"/>
              <a:ext cx="36513" cy="127000"/>
            </a:xfrm>
            <a:custGeom>
              <a:avLst/>
              <a:gdLst>
                <a:gd name="T0" fmla="*/ 23 w 23"/>
                <a:gd name="T1" fmla="*/ 0 h 80"/>
                <a:gd name="T2" fmla="*/ 21 w 23"/>
                <a:gd name="T3" fmla="*/ 12 h 80"/>
                <a:gd name="T4" fmla="*/ 21 w 23"/>
                <a:gd name="T5" fmla="*/ 20 h 80"/>
                <a:gd name="T6" fmla="*/ 19 w 23"/>
                <a:gd name="T7" fmla="*/ 35 h 80"/>
                <a:gd name="T8" fmla="*/ 16 w 23"/>
                <a:gd name="T9" fmla="*/ 51 h 80"/>
                <a:gd name="T10" fmla="*/ 13 w 23"/>
                <a:gd name="T11" fmla="*/ 63 h 80"/>
                <a:gd name="T12" fmla="*/ 10 w 23"/>
                <a:gd name="T13" fmla="*/ 74 h 80"/>
                <a:gd name="T14" fmla="*/ 5 w 23"/>
                <a:gd name="T15" fmla="*/ 78 h 80"/>
                <a:gd name="T16" fmla="*/ 0 w 23"/>
                <a:gd name="T17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80">
                  <a:moveTo>
                    <a:pt x="23" y="0"/>
                  </a:moveTo>
                  <a:lnTo>
                    <a:pt x="21" y="12"/>
                  </a:lnTo>
                  <a:lnTo>
                    <a:pt x="21" y="20"/>
                  </a:lnTo>
                  <a:lnTo>
                    <a:pt x="19" y="35"/>
                  </a:lnTo>
                  <a:lnTo>
                    <a:pt x="16" y="51"/>
                  </a:lnTo>
                  <a:lnTo>
                    <a:pt x="13" y="63"/>
                  </a:lnTo>
                  <a:lnTo>
                    <a:pt x="10" y="74"/>
                  </a:lnTo>
                  <a:lnTo>
                    <a:pt x="5" y="78"/>
                  </a:lnTo>
                  <a:lnTo>
                    <a:pt x="0" y="8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46" name="Freeform 2625">
              <a:extLst>
                <a:ext uri="{FF2B5EF4-FFF2-40B4-BE49-F238E27FC236}">
                  <a16:creationId xmlns:a16="http://schemas.microsoft.com/office/drawing/2014/main" id="{94626AD5-C766-B4FC-748A-2213B9E4CB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6651" y="2036763"/>
              <a:ext cx="25400" cy="44450"/>
            </a:xfrm>
            <a:custGeom>
              <a:avLst/>
              <a:gdLst>
                <a:gd name="T0" fmla="*/ 0 w 16"/>
                <a:gd name="T1" fmla="*/ 28 h 28"/>
                <a:gd name="T2" fmla="*/ 1 w 16"/>
                <a:gd name="T3" fmla="*/ 28 h 28"/>
                <a:gd name="T4" fmla="*/ 2 w 16"/>
                <a:gd name="T5" fmla="*/ 27 h 28"/>
                <a:gd name="T6" fmla="*/ 3 w 16"/>
                <a:gd name="T7" fmla="*/ 27 h 28"/>
                <a:gd name="T8" fmla="*/ 4 w 16"/>
                <a:gd name="T9" fmla="*/ 27 h 28"/>
                <a:gd name="T10" fmla="*/ 6 w 16"/>
                <a:gd name="T11" fmla="*/ 26 h 28"/>
                <a:gd name="T12" fmla="*/ 6 w 16"/>
                <a:gd name="T13" fmla="*/ 24 h 28"/>
                <a:gd name="T14" fmla="*/ 6 w 16"/>
                <a:gd name="T15" fmla="*/ 22 h 28"/>
                <a:gd name="T16" fmla="*/ 7 w 16"/>
                <a:gd name="T17" fmla="*/ 22 h 28"/>
                <a:gd name="T18" fmla="*/ 8 w 16"/>
                <a:gd name="T19" fmla="*/ 22 h 28"/>
                <a:gd name="T20" fmla="*/ 8 w 16"/>
                <a:gd name="T21" fmla="*/ 21 h 28"/>
                <a:gd name="T22" fmla="*/ 9 w 16"/>
                <a:gd name="T23" fmla="*/ 18 h 28"/>
                <a:gd name="T24" fmla="*/ 12 w 16"/>
                <a:gd name="T25" fmla="*/ 17 h 28"/>
                <a:gd name="T26" fmla="*/ 12 w 16"/>
                <a:gd name="T27" fmla="*/ 14 h 28"/>
                <a:gd name="T28" fmla="*/ 16 w 16"/>
                <a:gd name="T29" fmla="*/ 3 h 28"/>
                <a:gd name="T30" fmla="*/ 16 w 16"/>
                <a:gd name="T31" fmla="*/ 2 h 28"/>
                <a:gd name="T32" fmla="*/ 15 w 16"/>
                <a:gd name="T33" fmla="*/ 0 h 28"/>
                <a:gd name="T34" fmla="*/ 9 w 16"/>
                <a:gd name="T35" fmla="*/ 10 h 28"/>
                <a:gd name="T36" fmla="*/ 9 w 16"/>
                <a:gd name="T37" fmla="*/ 11 h 28"/>
                <a:gd name="T38" fmla="*/ 8 w 16"/>
                <a:gd name="T39" fmla="*/ 14 h 28"/>
                <a:gd name="T40" fmla="*/ 7 w 16"/>
                <a:gd name="T41" fmla="*/ 17 h 28"/>
                <a:gd name="T42" fmla="*/ 6 w 16"/>
                <a:gd name="T43" fmla="*/ 18 h 28"/>
                <a:gd name="T44" fmla="*/ 2 w 16"/>
                <a:gd name="T45" fmla="*/ 23 h 28"/>
                <a:gd name="T46" fmla="*/ 0 w 16"/>
                <a:gd name="T47" fmla="*/ 27 h 28"/>
                <a:gd name="T48" fmla="*/ 0 w 16"/>
                <a:gd name="T49" fmla="*/ 28 h 28"/>
                <a:gd name="T50" fmla="*/ 0 w 16"/>
                <a:gd name="T5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" h="28">
                  <a:moveTo>
                    <a:pt x="0" y="28"/>
                  </a:moveTo>
                  <a:lnTo>
                    <a:pt x="1" y="28"/>
                  </a:lnTo>
                  <a:lnTo>
                    <a:pt x="2" y="27"/>
                  </a:lnTo>
                  <a:lnTo>
                    <a:pt x="3" y="27"/>
                  </a:lnTo>
                  <a:lnTo>
                    <a:pt x="4" y="27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6" y="22"/>
                  </a:lnTo>
                  <a:lnTo>
                    <a:pt x="7" y="22"/>
                  </a:lnTo>
                  <a:lnTo>
                    <a:pt x="8" y="22"/>
                  </a:lnTo>
                  <a:lnTo>
                    <a:pt x="8" y="21"/>
                  </a:lnTo>
                  <a:lnTo>
                    <a:pt x="9" y="18"/>
                  </a:lnTo>
                  <a:lnTo>
                    <a:pt x="12" y="17"/>
                  </a:lnTo>
                  <a:lnTo>
                    <a:pt x="12" y="14"/>
                  </a:lnTo>
                  <a:lnTo>
                    <a:pt x="16" y="3"/>
                  </a:lnTo>
                  <a:lnTo>
                    <a:pt x="16" y="2"/>
                  </a:lnTo>
                  <a:lnTo>
                    <a:pt x="15" y="0"/>
                  </a:lnTo>
                  <a:lnTo>
                    <a:pt x="9" y="10"/>
                  </a:lnTo>
                  <a:lnTo>
                    <a:pt x="9" y="11"/>
                  </a:lnTo>
                  <a:lnTo>
                    <a:pt x="8" y="14"/>
                  </a:lnTo>
                  <a:lnTo>
                    <a:pt x="7" y="17"/>
                  </a:lnTo>
                  <a:lnTo>
                    <a:pt x="6" y="18"/>
                  </a:lnTo>
                  <a:lnTo>
                    <a:pt x="2" y="23"/>
                  </a:lnTo>
                  <a:lnTo>
                    <a:pt x="0" y="27"/>
                  </a:lnTo>
                  <a:lnTo>
                    <a:pt x="0" y="28"/>
                  </a:lnTo>
                  <a:lnTo>
                    <a:pt x="0" y="2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47" name="Line 2626">
              <a:extLst>
                <a:ext uri="{FF2B5EF4-FFF2-40B4-BE49-F238E27FC236}">
                  <a16:creationId xmlns:a16="http://schemas.microsoft.com/office/drawing/2014/main" id="{E0F98B64-C423-4796-5364-16F5F2DE34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78376" y="2092325"/>
              <a:ext cx="4763" cy="793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48" name="Freeform 2627">
              <a:extLst>
                <a:ext uri="{FF2B5EF4-FFF2-40B4-BE49-F238E27FC236}">
                  <a16:creationId xmlns:a16="http://schemas.microsoft.com/office/drawing/2014/main" id="{075A25F7-27EF-64C5-A00E-0477863C7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1463" y="2062163"/>
              <a:ext cx="242888" cy="103188"/>
            </a:xfrm>
            <a:custGeom>
              <a:avLst/>
              <a:gdLst>
                <a:gd name="T0" fmla="*/ 0 w 153"/>
                <a:gd name="T1" fmla="*/ 56 h 65"/>
                <a:gd name="T2" fmla="*/ 7 w 153"/>
                <a:gd name="T3" fmla="*/ 60 h 65"/>
                <a:gd name="T4" fmla="*/ 10 w 153"/>
                <a:gd name="T5" fmla="*/ 61 h 65"/>
                <a:gd name="T6" fmla="*/ 16 w 153"/>
                <a:gd name="T7" fmla="*/ 65 h 65"/>
                <a:gd name="T8" fmla="*/ 18 w 153"/>
                <a:gd name="T9" fmla="*/ 65 h 65"/>
                <a:gd name="T10" fmla="*/ 21 w 153"/>
                <a:gd name="T11" fmla="*/ 65 h 65"/>
                <a:gd name="T12" fmla="*/ 25 w 153"/>
                <a:gd name="T13" fmla="*/ 65 h 65"/>
                <a:gd name="T14" fmla="*/ 28 w 153"/>
                <a:gd name="T15" fmla="*/ 65 h 65"/>
                <a:gd name="T16" fmla="*/ 35 w 153"/>
                <a:gd name="T17" fmla="*/ 62 h 65"/>
                <a:gd name="T18" fmla="*/ 53 w 153"/>
                <a:gd name="T19" fmla="*/ 62 h 65"/>
                <a:gd name="T20" fmla="*/ 58 w 153"/>
                <a:gd name="T21" fmla="*/ 61 h 65"/>
                <a:gd name="T22" fmla="*/ 63 w 153"/>
                <a:gd name="T23" fmla="*/ 61 h 65"/>
                <a:gd name="T24" fmla="*/ 66 w 153"/>
                <a:gd name="T25" fmla="*/ 61 h 65"/>
                <a:gd name="T26" fmla="*/ 67 w 153"/>
                <a:gd name="T27" fmla="*/ 61 h 65"/>
                <a:gd name="T28" fmla="*/ 70 w 153"/>
                <a:gd name="T29" fmla="*/ 61 h 65"/>
                <a:gd name="T30" fmla="*/ 77 w 153"/>
                <a:gd name="T31" fmla="*/ 59 h 65"/>
                <a:gd name="T32" fmla="*/ 82 w 153"/>
                <a:gd name="T33" fmla="*/ 59 h 65"/>
                <a:gd name="T34" fmla="*/ 88 w 153"/>
                <a:gd name="T35" fmla="*/ 56 h 65"/>
                <a:gd name="T36" fmla="*/ 99 w 153"/>
                <a:gd name="T37" fmla="*/ 53 h 65"/>
                <a:gd name="T38" fmla="*/ 104 w 153"/>
                <a:gd name="T39" fmla="*/ 50 h 65"/>
                <a:gd name="T40" fmla="*/ 112 w 153"/>
                <a:gd name="T41" fmla="*/ 46 h 65"/>
                <a:gd name="T42" fmla="*/ 117 w 153"/>
                <a:gd name="T43" fmla="*/ 43 h 65"/>
                <a:gd name="T44" fmla="*/ 117 w 153"/>
                <a:gd name="T45" fmla="*/ 42 h 65"/>
                <a:gd name="T46" fmla="*/ 119 w 153"/>
                <a:gd name="T47" fmla="*/ 41 h 65"/>
                <a:gd name="T48" fmla="*/ 122 w 153"/>
                <a:gd name="T49" fmla="*/ 37 h 65"/>
                <a:gd name="T50" fmla="*/ 123 w 153"/>
                <a:gd name="T51" fmla="*/ 36 h 65"/>
                <a:gd name="T52" fmla="*/ 124 w 153"/>
                <a:gd name="T53" fmla="*/ 34 h 65"/>
                <a:gd name="T54" fmla="*/ 128 w 153"/>
                <a:gd name="T55" fmla="*/ 31 h 65"/>
                <a:gd name="T56" fmla="*/ 128 w 153"/>
                <a:gd name="T57" fmla="*/ 30 h 65"/>
                <a:gd name="T58" fmla="*/ 129 w 153"/>
                <a:gd name="T59" fmla="*/ 29 h 65"/>
                <a:gd name="T60" fmla="*/ 131 w 153"/>
                <a:gd name="T61" fmla="*/ 28 h 65"/>
                <a:gd name="T62" fmla="*/ 134 w 153"/>
                <a:gd name="T63" fmla="*/ 24 h 65"/>
                <a:gd name="T64" fmla="*/ 141 w 153"/>
                <a:gd name="T65" fmla="*/ 18 h 65"/>
                <a:gd name="T66" fmla="*/ 143 w 153"/>
                <a:gd name="T67" fmla="*/ 17 h 65"/>
                <a:gd name="T68" fmla="*/ 147 w 153"/>
                <a:gd name="T69" fmla="*/ 12 h 65"/>
                <a:gd name="T70" fmla="*/ 148 w 153"/>
                <a:gd name="T71" fmla="*/ 10 h 65"/>
                <a:gd name="T72" fmla="*/ 148 w 153"/>
                <a:gd name="T73" fmla="*/ 8 h 65"/>
                <a:gd name="T74" fmla="*/ 150 w 153"/>
                <a:gd name="T75" fmla="*/ 6 h 65"/>
                <a:gd name="T76" fmla="*/ 150 w 153"/>
                <a:gd name="T77" fmla="*/ 4 h 65"/>
                <a:gd name="T78" fmla="*/ 153 w 153"/>
                <a:gd name="T7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3" h="65">
                  <a:moveTo>
                    <a:pt x="0" y="56"/>
                  </a:moveTo>
                  <a:lnTo>
                    <a:pt x="7" y="60"/>
                  </a:lnTo>
                  <a:lnTo>
                    <a:pt x="10" y="61"/>
                  </a:lnTo>
                  <a:lnTo>
                    <a:pt x="16" y="65"/>
                  </a:lnTo>
                  <a:lnTo>
                    <a:pt x="18" y="65"/>
                  </a:lnTo>
                  <a:lnTo>
                    <a:pt x="21" y="65"/>
                  </a:lnTo>
                  <a:lnTo>
                    <a:pt x="25" y="65"/>
                  </a:lnTo>
                  <a:lnTo>
                    <a:pt x="28" y="65"/>
                  </a:lnTo>
                  <a:lnTo>
                    <a:pt x="35" y="62"/>
                  </a:lnTo>
                  <a:lnTo>
                    <a:pt x="53" y="62"/>
                  </a:lnTo>
                  <a:lnTo>
                    <a:pt x="58" y="61"/>
                  </a:lnTo>
                  <a:lnTo>
                    <a:pt x="63" y="61"/>
                  </a:lnTo>
                  <a:lnTo>
                    <a:pt x="66" y="61"/>
                  </a:lnTo>
                  <a:lnTo>
                    <a:pt x="67" y="61"/>
                  </a:lnTo>
                  <a:lnTo>
                    <a:pt x="70" y="61"/>
                  </a:lnTo>
                  <a:lnTo>
                    <a:pt x="77" y="59"/>
                  </a:lnTo>
                  <a:lnTo>
                    <a:pt x="82" y="59"/>
                  </a:lnTo>
                  <a:lnTo>
                    <a:pt x="88" y="56"/>
                  </a:lnTo>
                  <a:lnTo>
                    <a:pt x="99" y="53"/>
                  </a:lnTo>
                  <a:lnTo>
                    <a:pt x="104" y="50"/>
                  </a:lnTo>
                  <a:lnTo>
                    <a:pt x="112" y="46"/>
                  </a:lnTo>
                  <a:lnTo>
                    <a:pt x="117" y="43"/>
                  </a:lnTo>
                  <a:lnTo>
                    <a:pt x="117" y="42"/>
                  </a:lnTo>
                  <a:lnTo>
                    <a:pt x="119" y="41"/>
                  </a:lnTo>
                  <a:lnTo>
                    <a:pt x="122" y="37"/>
                  </a:lnTo>
                  <a:lnTo>
                    <a:pt x="123" y="36"/>
                  </a:lnTo>
                  <a:lnTo>
                    <a:pt x="124" y="34"/>
                  </a:lnTo>
                  <a:lnTo>
                    <a:pt x="128" y="31"/>
                  </a:lnTo>
                  <a:lnTo>
                    <a:pt x="128" y="30"/>
                  </a:lnTo>
                  <a:lnTo>
                    <a:pt x="129" y="29"/>
                  </a:lnTo>
                  <a:lnTo>
                    <a:pt x="131" y="28"/>
                  </a:lnTo>
                  <a:lnTo>
                    <a:pt x="134" y="24"/>
                  </a:lnTo>
                  <a:lnTo>
                    <a:pt x="141" y="18"/>
                  </a:lnTo>
                  <a:lnTo>
                    <a:pt x="143" y="17"/>
                  </a:lnTo>
                  <a:lnTo>
                    <a:pt x="147" y="12"/>
                  </a:lnTo>
                  <a:lnTo>
                    <a:pt x="148" y="10"/>
                  </a:lnTo>
                  <a:lnTo>
                    <a:pt x="148" y="8"/>
                  </a:lnTo>
                  <a:lnTo>
                    <a:pt x="150" y="6"/>
                  </a:lnTo>
                  <a:lnTo>
                    <a:pt x="150" y="4"/>
                  </a:lnTo>
                  <a:lnTo>
                    <a:pt x="153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49" name="Freeform 2628">
              <a:extLst>
                <a:ext uri="{FF2B5EF4-FFF2-40B4-BE49-F238E27FC236}">
                  <a16:creationId xmlns:a16="http://schemas.microsoft.com/office/drawing/2014/main" id="{88E816B1-D773-DF7C-D9AF-8FC04B8EAB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6601" y="2117725"/>
              <a:ext cx="9525" cy="4763"/>
            </a:xfrm>
            <a:custGeom>
              <a:avLst/>
              <a:gdLst>
                <a:gd name="T0" fmla="*/ 3 w 6"/>
                <a:gd name="T1" fmla="*/ 3 h 3"/>
                <a:gd name="T2" fmla="*/ 4 w 6"/>
                <a:gd name="T3" fmla="*/ 1 h 3"/>
                <a:gd name="T4" fmla="*/ 5 w 6"/>
                <a:gd name="T5" fmla="*/ 1 h 3"/>
                <a:gd name="T6" fmla="*/ 6 w 6"/>
                <a:gd name="T7" fmla="*/ 0 h 3"/>
                <a:gd name="T8" fmla="*/ 5 w 6"/>
                <a:gd name="T9" fmla="*/ 0 h 3"/>
                <a:gd name="T10" fmla="*/ 4 w 6"/>
                <a:gd name="T11" fmla="*/ 1 h 3"/>
                <a:gd name="T12" fmla="*/ 3 w 6"/>
                <a:gd name="T13" fmla="*/ 2 h 3"/>
                <a:gd name="T14" fmla="*/ 2 w 6"/>
                <a:gd name="T15" fmla="*/ 2 h 3"/>
                <a:gd name="T16" fmla="*/ 0 w 6"/>
                <a:gd name="T17" fmla="*/ 3 h 3"/>
                <a:gd name="T18" fmla="*/ 2 w 6"/>
                <a:gd name="T19" fmla="*/ 3 h 3"/>
                <a:gd name="T20" fmla="*/ 3 w 6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3">
                  <a:moveTo>
                    <a:pt x="3" y="3"/>
                  </a:moveTo>
                  <a:lnTo>
                    <a:pt x="4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2" y="2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50" name="Line 2629">
              <a:extLst>
                <a:ext uri="{FF2B5EF4-FFF2-40B4-BE49-F238E27FC236}">
                  <a16:creationId xmlns:a16="http://schemas.microsoft.com/office/drawing/2014/main" id="{542DB6C0-9B09-DAD6-9166-63B54A6666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3138" y="2100263"/>
              <a:ext cx="3175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51" name="Freeform 2630">
              <a:extLst>
                <a:ext uri="{FF2B5EF4-FFF2-40B4-BE49-F238E27FC236}">
                  <a16:creationId xmlns:a16="http://schemas.microsoft.com/office/drawing/2014/main" id="{747CF036-9389-43D1-DC11-A0D8040271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1838" y="2098675"/>
              <a:ext cx="33338" cy="28575"/>
            </a:xfrm>
            <a:custGeom>
              <a:avLst/>
              <a:gdLst>
                <a:gd name="T0" fmla="*/ 12 w 21"/>
                <a:gd name="T1" fmla="*/ 3 h 18"/>
                <a:gd name="T2" fmla="*/ 12 w 21"/>
                <a:gd name="T3" fmla="*/ 6 h 18"/>
                <a:gd name="T4" fmla="*/ 9 w 21"/>
                <a:gd name="T5" fmla="*/ 7 h 18"/>
                <a:gd name="T6" fmla="*/ 7 w 21"/>
                <a:gd name="T7" fmla="*/ 8 h 18"/>
                <a:gd name="T8" fmla="*/ 5 w 21"/>
                <a:gd name="T9" fmla="*/ 9 h 18"/>
                <a:gd name="T10" fmla="*/ 3 w 21"/>
                <a:gd name="T11" fmla="*/ 9 h 18"/>
                <a:gd name="T12" fmla="*/ 6 w 21"/>
                <a:gd name="T13" fmla="*/ 7 h 18"/>
                <a:gd name="T14" fmla="*/ 7 w 21"/>
                <a:gd name="T15" fmla="*/ 7 h 18"/>
                <a:gd name="T16" fmla="*/ 6 w 21"/>
                <a:gd name="T17" fmla="*/ 6 h 18"/>
                <a:gd name="T18" fmla="*/ 6 w 21"/>
                <a:gd name="T19" fmla="*/ 3 h 18"/>
                <a:gd name="T20" fmla="*/ 5 w 21"/>
                <a:gd name="T21" fmla="*/ 5 h 18"/>
                <a:gd name="T22" fmla="*/ 5 w 21"/>
                <a:gd name="T23" fmla="*/ 6 h 18"/>
                <a:gd name="T24" fmla="*/ 3 w 21"/>
                <a:gd name="T25" fmla="*/ 5 h 18"/>
                <a:gd name="T26" fmla="*/ 2 w 21"/>
                <a:gd name="T27" fmla="*/ 6 h 18"/>
                <a:gd name="T28" fmla="*/ 1 w 21"/>
                <a:gd name="T29" fmla="*/ 7 h 18"/>
                <a:gd name="T30" fmla="*/ 0 w 21"/>
                <a:gd name="T31" fmla="*/ 7 h 18"/>
                <a:gd name="T32" fmla="*/ 0 w 21"/>
                <a:gd name="T33" fmla="*/ 8 h 18"/>
                <a:gd name="T34" fmla="*/ 0 w 21"/>
                <a:gd name="T35" fmla="*/ 12 h 18"/>
                <a:gd name="T36" fmla="*/ 1 w 21"/>
                <a:gd name="T37" fmla="*/ 12 h 18"/>
                <a:gd name="T38" fmla="*/ 3 w 21"/>
                <a:gd name="T39" fmla="*/ 11 h 18"/>
                <a:gd name="T40" fmla="*/ 3 w 21"/>
                <a:gd name="T41" fmla="*/ 12 h 18"/>
                <a:gd name="T42" fmla="*/ 0 w 21"/>
                <a:gd name="T43" fmla="*/ 14 h 18"/>
                <a:gd name="T44" fmla="*/ 1 w 21"/>
                <a:gd name="T45" fmla="*/ 17 h 18"/>
                <a:gd name="T46" fmla="*/ 3 w 21"/>
                <a:gd name="T47" fmla="*/ 14 h 18"/>
                <a:gd name="T48" fmla="*/ 6 w 21"/>
                <a:gd name="T49" fmla="*/ 12 h 18"/>
                <a:gd name="T50" fmla="*/ 13 w 21"/>
                <a:gd name="T51" fmla="*/ 6 h 18"/>
                <a:gd name="T52" fmla="*/ 15 w 21"/>
                <a:gd name="T53" fmla="*/ 3 h 18"/>
                <a:gd name="T54" fmla="*/ 14 w 21"/>
                <a:gd name="T55" fmla="*/ 7 h 18"/>
                <a:gd name="T56" fmla="*/ 12 w 21"/>
                <a:gd name="T57" fmla="*/ 9 h 18"/>
                <a:gd name="T58" fmla="*/ 9 w 21"/>
                <a:gd name="T59" fmla="*/ 13 h 18"/>
                <a:gd name="T60" fmla="*/ 8 w 21"/>
                <a:gd name="T61" fmla="*/ 17 h 18"/>
                <a:gd name="T62" fmla="*/ 8 w 21"/>
                <a:gd name="T63" fmla="*/ 18 h 18"/>
                <a:gd name="T64" fmla="*/ 11 w 21"/>
                <a:gd name="T65" fmla="*/ 18 h 18"/>
                <a:gd name="T66" fmla="*/ 21 w 21"/>
                <a:gd name="T67" fmla="*/ 2 h 18"/>
                <a:gd name="T68" fmla="*/ 20 w 21"/>
                <a:gd name="T69" fmla="*/ 1 h 18"/>
                <a:gd name="T70" fmla="*/ 19 w 21"/>
                <a:gd name="T71" fmla="*/ 1 h 18"/>
                <a:gd name="T72" fmla="*/ 15 w 21"/>
                <a:gd name="T73" fmla="*/ 0 h 18"/>
                <a:gd name="T74" fmla="*/ 14 w 21"/>
                <a:gd name="T75" fmla="*/ 0 h 18"/>
                <a:gd name="T76" fmla="*/ 13 w 21"/>
                <a:gd name="T77" fmla="*/ 1 h 18"/>
                <a:gd name="T78" fmla="*/ 12 w 21"/>
                <a:gd name="T79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" h="18">
                  <a:moveTo>
                    <a:pt x="12" y="3"/>
                  </a:moveTo>
                  <a:lnTo>
                    <a:pt x="12" y="6"/>
                  </a:lnTo>
                  <a:lnTo>
                    <a:pt x="9" y="7"/>
                  </a:lnTo>
                  <a:lnTo>
                    <a:pt x="7" y="8"/>
                  </a:lnTo>
                  <a:lnTo>
                    <a:pt x="5" y="9"/>
                  </a:lnTo>
                  <a:lnTo>
                    <a:pt x="3" y="9"/>
                  </a:lnTo>
                  <a:lnTo>
                    <a:pt x="6" y="7"/>
                  </a:lnTo>
                  <a:lnTo>
                    <a:pt x="7" y="7"/>
                  </a:lnTo>
                  <a:lnTo>
                    <a:pt x="6" y="6"/>
                  </a:lnTo>
                  <a:lnTo>
                    <a:pt x="6" y="3"/>
                  </a:lnTo>
                  <a:lnTo>
                    <a:pt x="5" y="5"/>
                  </a:lnTo>
                  <a:lnTo>
                    <a:pt x="5" y="6"/>
                  </a:lnTo>
                  <a:lnTo>
                    <a:pt x="3" y="5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12"/>
                  </a:lnTo>
                  <a:lnTo>
                    <a:pt x="1" y="12"/>
                  </a:lnTo>
                  <a:lnTo>
                    <a:pt x="3" y="11"/>
                  </a:lnTo>
                  <a:lnTo>
                    <a:pt x="3" y="12"/>
                  </a:lnTo>
                  <a:lnTo>
                    <a:pt x="0" y="14"/>
                  </a:lnTo>
                  <a:lnTo>
                    <a:pt x="1" y="17"/>
                  </a:lnTo>
                  <a:lnTo>
                    <a:pt x="3" y="14"/>
                  </a:lnTo>
                  <a:lnTo>
                    <a:pt x="6" y="12"/>
                  </a:lnTo>
                  <a:lnTo>
                    <a:pt x="13" y="6"/>
                  </a:lnTo>
                  <a:lnTo>
                    <a:pt x="15" y="3"/>
                  </a:lnTo>
                  <a:lnTo>
                    <a:pt x="14" y="7"/>
                  </a:lnTo>
                  <a:lnTo>
                    <a:pt x="12" y="9"/>
                  </a:lnTo>
                  <a:lnTo>
                    <a:pt x="9" y="13"/>
                  </a:lnTo>
                  <a:lnTo>
                    <a:pt x="8" y="17"/>
                  </a:lnTo>
                  <a:lnTo>
                    <a:pt x="8" y="18"/>
                  </a:lnTo>
                  <a:lnTo>
                    <a:pt x="11" y="18"/>
                  </a:lnTo>
                  <a:lnTo>
                    <a:pt x="21" y="2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1"/>
                  </a:lnTo>
                  <a:lnTo>
                    <a:pt x="12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52" name="Freeform 2631">
              <a:extLst>
                <a:ext uri="{FF2B5EF4-FFF2-40B4-BE49-F238E27FC236}">
                  <a16:creationId xmlns:a16="http://schemas.microsoft.com/office/drawing/2014/main" id="{215B0B2C-628E-7C8F-2992-CA1728252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213" y="2036763"/>
              <a:ext cx="22225" cy="46038"/>
            </a:xfrm>
            <a:custGeom>
              <a:avLst/>
              <a:gdLst>
                <a:gd name="T0" fmla="*/ 2 w 14"/>
                <a:gd name="T1" fmla="*/ 29 h 29"/>
                <a:gd name="T2" fmla="*/ 3 w 14"/>
                <a:gd name="T3" fmla="*/ 28 h 29"/>
                <a:gd name="T4" fmla="*/ 4 w 14"/>
                <a:gd name="T5" fmla="*/ 22 h 29"/>
                <a:gd name="T6" fmla="*/ 9 w 14"/>
                <a:gd name="T7" fmla="*/ 15 h 29"/>
                <a:gd name="T8" fmla="*/ 10 w 14"/>
                <a:gd name="T9" fmla="*/ 9 h 29"/>
                <a:gd name="T10" fmla="*/ 13 w 14"/>
                <a:gd name="T11" fmla="*/ 5 h 29"/>
                <a:gd name="T12" fmla="*/ 14 w 14"/>
                <a:gd name="T13" fmla="*/ 4 h 29"/>
                <a:gd name="T14" fmla="*/ 13 w 14"/>
                <a:gd name="T15" fmla="*/ 3 h 29"/>
                <a:gd name="T16" fmla="*/ 10 w 14"/>
                <a:gd name="T17" fmla="*/ 2 h 29"/>
                <a:gd name="T18" fmla="*/ 10 w 14"/>
                <a:gd name="T19" fmla="*/ 0 h 29"/>
                <a:gd name="T20" fmla="*/ 10 w 14"/>
                <a:gd name="T21" fmla="*/ 0 h 29"/>
                <a:gd name="T22" fmla="*/ 10 w 14"/>
                <a:gd name="T23" fmla="*/ 3 h 29"/>
                <a:gd name="T24" fmla="*/ 8 w 14"/>
                <a:gd name="T25" fmla="*/ 5 h 29"/>
                <a:gd name="T26" fmla="*/ 6 w 14"/>
                <a:gd name="T27" fmla="*/ 10 h 29"/>
                <a:gd name="T28" fmla="*/ 3 w 14"/>
                <a:gd name="T29" fmla="*/ 14 h 29"/>
                <a:gd name="T30" fmla="*/ 2 w 14"/>
                <a:gd name="T31" fmla="*/ 22 h 29"/>
                <a:gd name="T32" fmla="*/ 1 w 14"/>
                <a:gd name="T33" fmla="*/ 26 h 29"/>
                <a:gd name="T34" fmla="*/ 0 w 14"/>
                <a:gd name="T35" fmla="*/ 28 h 29"/>
                <a:gd name="T36" fmla="*/ 2 w 14"/>
                <a:gd name="T3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9">
                  <a:moveTo>
                    <a:pt x="2" y="29"/>
                  </a:moveTo>
                  <a:lnTo>
                    <a:pt x="3" y="28"/>
                  </a:lnTo>
                  <a:lnTo>
                    <a:pt x="4" y="22"/>
                  </a:lnTo>
                  <a:lnTo>
                    <a:pt x="9" y="15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3"/>
                  </a:lnTo>
                  <a:lnTo>
                    <a:pt x="8" y="5"/>
                  </a:lnTo>
                  <a:lnTo>
                    <a:pt x="6" y="10"/>
                  </a:lnTo>
                  <a:lnTo>
                    <a:pt x="3" y="14"/>
                  </a:lnTo>
                  <a:lnTo>
                    <a:pt x="2" y="22"/>
                  </a:lnTo>
                  <a:lnTo>
                    <a:pt x="1" y="26"/>
                  </a:lnTo>
                  <a:lnTo>
                    <a:pt x="0" y="28"/>
                  </a:lnTo>
                  <a:lnTo>
                    <a:pt x="2" y="2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53" name="Freeform 2632">
              <a:extLst>
                <a:ext uri="{FF2B5EF4-FFF2-40B4-BE49-F238E27FC236}">
                  <a16:creationId xmlns:a16="http://schemas.microsoft.com/office/drawing/2014/main" id="{C85268ED-26C6-F51F-E587-B1E8288414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1251" y="2087563"/>
              <a:ext cx="6350" cy="4763"/>
            </a:xfrm>
            <a:custGeom>
              <a:avLst/>
              <a:gdLst>
                <a:gd name="T0" fmla="*/ 0 w 4"/>
                <a:gd name="T1" fmla="*/ 3 h 3"/>
                <a:gd name="T2" fmla="*/ 4 w 4"/>
                <a:gd name="T3" fmla="*/ 1 h 3"/>
                <a:gd name="T4" fmla="*/ 4 w 4"/>
                <a:gd name="T5" fmla="*/ 0 h 3"/>
                <a:gd name="T6" fmla="*/ 4 w 4"/>
                <a:gd name="T7" fmla="*/ 0 h 3"/>
                <a:gd name="T8" fmla="*/ 1 w 4"/>
                <a:gd name="T9" fmla="*/ 0 h 3"/>
                <a:gd name="T10" fmla="*/ 1 w 4"/>
                <a:gd name="T11" fmla="*/ 1 h 3"/>
                <a:gd name="T12" fmla="*/ 0 w 4"/>
                <a:gd name="T13" fmla="*/ 1 h 3"/>
                <a:gd name="T14" fmla="*/ 0 w 4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lnTo>
                    <a:pt x="4" y="1"/>
                  </a:lnTo>
                  <a:lnTo>
                    <a:pt x="4" y="0"/>
                  </a:lnTo>
                  <a:lnTo>
                    <a:pt x="4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54" name="Line 2633">
              <a:extLst>
                <a:ext uri="{FF2B5EF4-FFF2-40B4-BE49-F238E27FC236}">
                  <a16:creationId xmlns:a16="http://schemas.microsoft.com/office/drawing/2014/main" id="{79FD52CC-212D-B974-0834-A59621FD33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5176" y="2259013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55" name="Freeform 2634">
              <a:extLst>
                <a:ext uri="{FF2B5EF4-FFF2-40B4-BE49-F238E27FC236}">
                  <a16:creationId xmlns:a16="http://schemas.microsoft.com/office/drawing/2014/main" id="{C3B9A13D-B69B-2A05-FBA0-82E1366B94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6326" y="2098675"/>
              <a:ext cx="4763" cy="1588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2 w 3"/>
                <a:gd name="T5" fmla="*/ 0 h 1"/>
                <a:gd name="T6" fmla="*/ 0 w 3"/>
                <a:gd name="T7" fmla="*/ 0 h 1"/>
                <a:gd name="T8" fmla="*/ 0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56" name="Freeform 2635">
              <a:extLst>
                <a:ext uri="{FF2B5EF4-FFF2-40B4-BE49-F238E27FC236}">
                  <a16:creationId xmlns:a16="http://schemas.microsoft.com/office/drawing/2014/main" id="{B90B7A08-E9B1-05BF-9916-2A2C6BDD09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1563" y="2098675"/>
              <a:ext cx="3175" cy="3175"/>
            </a:xfrm>
            <a:custGeom>
              <a:avLst/>
              <a:gdLst>
                <a:gd name="T0" fmla="*/ 0 w 2"/>
                <a:gd name="T1" fmla="*/ 2 h 2"/>
                <a:gd name="T2" fmla="*/ 2 w 2"/>
                <a:gd name="T3" fmla="*/ 1 h 2"/>
                <a:gd name="T4" fmla="*/ 2 w 2"/>
                <a:gd name="T5" fmla="*/ 0 h 2"/>
                <a:gd name="T6" fmla="*/ 0 w 2"/>
                <a:gd name="T7" fmla="*/ 1 h 2"/>
                <a:gd name="T8" fmla="*/ 0 w 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1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57" name="Freeform 2636">
              <a:extLst>
                <a:ext uri="{FF2B5EF4-FFF2-40B4-BE49-F238E27FC236}">
                  <a16:creationId xmlns:a16="http://schemas.microsoft.com/office/drawing/2014/main" id="{A2DC2941-C43A-3932-9BEE-ECAC0D4CB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3426" y="2127250"/>
              <a:ext cx="12700" cy="7938"/>
            </a:xfrm>
            <a:custGeom>
              <a:avLst/>
              <a:gdLst>
                <a:gd name="T0" fmla="*/ 7 w 8"/>
                <a:gd name="T1" fmla="*/ 5 h 5"/>
                <a:gd name="T2" fmla="*/ 8 w 8"/>
                <a:gd name="T3" fmla="*/ 1 h 5"/>
                <a:gd name="T4" fmla="*/ 6 w 8"/>
                <a:gd name="T5" fmla="*/ 0 h 5"/>
                <a:gd name="T6" fmla="*/ 4 w 8"/>
                <a:gd name="T7" fmla="*/ 0 h 5"/>
                <a:gd name="T8" fmla="*/ 1 w 8"/>
                <a:gd name="T9" fmla="*/ 0 h 5"/>
                <a:gd name="T10" fmla="*/ 0 w 8"/>
                <a:gd name="T11" fmla="*/ 1 h 5"/>
                <a:gd name="T12" fmla="*/ 0 w 8"/>
                <a:gd name="T13" fmla="*/ 2 h 5"/>
                <a:gd name="T14" fmla="*/ 2 w 8"/>
                <a:gd name="T15" fmla="*/ 3 h 5"/>
                <a:gd name="T16" fmla="*/ 7 w 8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5">
                  <a:moveTo>
                    <a:pt x="7" y="5"/>
                  </a:moveTo>
                  <a:lnTo>
                    <a:pt x="8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2" y="3"/>
                  </a:lnTo>
                  <a:lnTo>
                    <a:pt x="7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58" name="Freeform 2637">
              <a:extLst>
                <a:ext uri="{FF2B5EF4-FFF2-40B4-BE49-F238E27FC236}">
                  <a16:creationId xmlns:a16="http://schemas.microsoft.com/office/drawing/2014/main" id="{8CC1F7BE-DE0C-1984-2A30-860097706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0651" y="2320925"/>
              <a:ext cx="23813" cy="14288"/>
            </a:xfrm>
            <a:custGeom>
              <a:avLst/>
              <a:gdLst>
                <a:gd name="T0" fmla="*/ 11 w 15"/>
                <a:gd name="T1" fmla="*/ 9 h 9"/>
                <a:gd name="T2" fmla="*/ 9 w 15"/>
                <a:gd name="T3" fmla="*/ 9 h 9"/>
                <a:gd name="T4" fmla="*/ 6 w 15"/>
                <a:gd name="T5" fmla="*/ 9 h 9"/>
                <a:gd name="T6" fmla="*/ 1 w 15"/>
                <a:gd name="T7" fmla="*/ 8 h 9"/>
                <a:gd name="T8" fmla="*/ 0 w 15"/>
                <a:gd name="T9" fmla="*/ 5 h 9"/>
                <a:gd name="T10" fmla="*/ 0 w 15"/>
                <a:gd name="T11" fmla="*/ 2 h 9"/>
                <a:gd name="T12" fmla="*/ 4 w 15"/>
                <a:gd name="T13" fmla="*/ 0 h 9"/>
                <a:gd name="T14" fmla="*/ 9 w 15"/>
                <a:gd name="T15" fmla="*/ 0 h 9"/>
                <a:gd name="T16" fmla="*/ 11 w 15"/>
                <a:gd name="T17" fmla="*/ 3 h 9"/>
                <a:gd name="T18" fmla="*/ 13 w 15"/>
                <a:gd name="T19" fmla="*/ 5 h 9"/>
                <a:gd name="T20" fmla="*/ 15 w 15"/>
                <a:gd name="T21" fmla="*/ 8 h 9"/>
                <a:gd name="T22" fmla="*/ 12 w 15"/>
                <a:gd name="T23" fmla="*/ 9 h 9"/>
                <a:gd name="T24" fmla="*/ 11 w 15"/>
                <a:gd name="T2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9">
                  <a:moveTo>
                    <a:pt x="11" y="9"/>
                  </a:moveTo>
                  <a:lnTo>
                    <a:pt x="9" y="9"/>
                  </a:lnTo>
                  <a:lnTo>
                    <a:pt x="6" y="9"/>
                  </a:lnTo>
                  <a:lnTo>
                    <a:pt x="1" y="8"/>
                  </a:lnTo>
                  <a:lnTo>
                    <a:pt x="0" y="5"/>
                  </a:lnTo>
                  <a:lnTo>
                    <a:pt x="0" y="2"/>
                  </a:lnTo>
                  <a:lnTo>
                    <a:pt x="4" y="0"/>
                  </a:lnTo>
                  <a:lnTo>
                    <a:pt x="9" y="0"/>
                  </a:lnTo>
                  <a:lnTo>
                    <a:pt x="11" y="3"/>
                  </a:lnTo>
                  <a:lnTo>
                    <a:pt x="13" y="5"/>
                  </a:lnTo>
                  <a:lnTo>
                    <a:pt x="15" y="8"/>
                  </a:lnTo>
                  <a:lnTo>
                    <a:pt x="12" y="9"/>
                  </a:lnTo>
                  <a:lnTo>
                    <a:pt x="11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59" name="Freeform 2638">
              <a:extLst>
                <a:ext uri="{FF2B5EF4-FFF2-40B4-BE49-F238E27FC236}">
                  <a16:creationId xmlns:a16="http://schemas.microsoft.com/office/drawing/2014/main" id="{64E2B351-65EF-21AE-0183-702682719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8688" y="2005013"/>
              <a:ext cx="125413" cy="98425"/>
            </a:xfrm>
            <a:custGeom>
              <a:avLst/>
              <a:gdLst>
                <a:gd name="T0" fmla="*/ 69 w 79"/>
                <a:gd name="T1" fmla="*/ 52 h 62"/>
                <a:gd name="T2" fmla="*/ 60 w 79"/>
                <a:gd name="T3" fmla="*/ 46 h 62"/>
                <a:gd name="T4" fmla="*/ 53 w 79"/>
                <a:gd name="T5" fmla="*/ 34 h 62"/>
                <a:gd name="T6" fmla="*/ 44 w 79"/>
                <a:gd name="T7" fmla="*/ 18 h 62"/>
                <a:gd name="T8" fmla="*/ 32 w 79"/>
                <a:gd name="T9" fmla="*/ 10 h 62"/>
                <a:gd name="T10" fmla="*/ 9 w 79"/>
                <a:gd name="T11" fmla="*/ 5 h 62"/>
                <a:gd name="T12" fmla="*/ 13 w 79"/>
                <a:gd name="T13" fmla="*/ 1 h 62"/>
                <a:gd name="T14" fmla="*/ 6 w 79"/>
                <a:gd name="T15" fmla="*/ 4 h 62"/>
                <a:gd name="T16" fmla="*/ 2 w 79"/>
                <a:gd name="T17" fmla="*/ 8 h 62"/>
                <a:gd name="T18" fmla="*/ 8 w 79"/>
                <a:gd name="T19" fmla="*/ 24 h 62"/>
                <a:gd name="T20" fmla="*/ 10 w 79"/>
                <a:gd name="T21" fmla="*/ 11 h 62"/>
                <a:gd name="T22" fmla="*/ 8 w 79"/>
                <a:gd name="T23" fmla="*/ 8 h 62"/>
                <a:gd name="T24" fmla="*/ 15 w 79"/>
                <a:gd name="T25" fmla="*/ 7 h 62"/>
                <a:gd name="T26" fmla="*/ 26 w 79"/>
                <a:gd name="T27" fmla="*/ 11 h 62"/>
                <a:gd name="T28" fmla="*/ 22 w 79"/>
                <a:gd name="T29" fmla="*/ 10 h 62"/>
                <a:gd name="T30" fmla="*/ 18 w 79"/>
                <a:gd name="T31" fmla="*/ 25 h 62"/>
                <a:gd name="T32" fmla="*/ 15 w 79"/>
                <a:gd name="T33" fmla="*/ 25 h 62"/>
                <a:gd name="T34" fmla="*/ 18 w 79"/>
                <a:gd name="T35" fmla="*/ 28 h 62"/>
                <a:gd name="T36" fmla="*/ 18 w 79"/>
                <a:gd name="T37" fmla="*/ 34 h 62"/>
                <a:gd name="T38" fmla="*/ 20 w 79"/>
                <a:gd name="T39" fmla="*/ 28 h 62"/>
                <a:gd name="T40" fmla="*/ 21 w 79"/>
                <a:gd name="T41" fmla="*/ 23 h 62"/>
                <a:gd name="T42" fmla="*/ 22 w 79"/>
                <a:gd name="T43" fmla="*/ 24 h 62"/>
                <a:gd name="T44" fmla="*/ 28 w 79"/>
                <a:gd name="T45" fmla="*/ 16 h 62"/>
                <a:gd name="T46" fmla="*/ 28 w 79"/>
                <a:gd name="T47" fmla="*/ 12 h 62"/>
                <a:gd name="T48" fmla="*/ 34 w 79"/>
                <a:gd name="T49" fmla="*/ 13 h 62"/>
                <a:gd name="T50" fmla="*/ 38 w 79"/>
                <a:gd name="T51" fmla="*/ 17 h 62"/>
                <a:gd name="T52" fmla="*/ 43 w 79"/>
                <a:gd name="T53" fmla="*/ 22 h 62"/>
                <a:gd name="T54" fmla="*/ 43 w 79"/>
                <a:gd name="T55" fmla="*/ 28 h 62"/>
                <a:gd name="T56" fmla="*/ 50 w 79"/>
                <a:gd name="T57" fmla="*/ 35 h 62"/>
                <a:gd name="T58" fmla="*/ 49 w 79"/>
                <a:gd name="T59" fmla="*/ 36 h 62"/>
                <a:gd name="T60" fmla="*/ 53 w 79"/>
                <a:gd name="T61" fmla="*/ 43 h 62"/>
                <a:gd name="T62" fmla="*/ 51 w 79"/>
                <a:gd name="T63" fmla="*/ 43 h 62"/>
                <a:gd name="T64" fmla="*/ 50 w 79"/>
                <a:gd name="T65" fmla="*/ 37 h 62"/>
                <a:gd name="T66" fmla="*/ 47 w 79"/>
                <a:gd name="T67" fmla="*/ 38 h 62"/>
                <a:gd name="T68" fmla="*/ 47 w 79"/>
                <a:gd name="T69" fmla="*/ 40 h 62"/>
                <a:gd name="T70" fmla="*/ 45 w 79"/>
                <a:gd name="T71" fmla="*/ 49 h 62"/>
                <a:gd name="T72" fmla="*/ 49 w 79"/>
                <a:gd name="T73" fmla="*/ 50 h 62"/>
                <a:gd name="T74" fmla="*/ 53 w 79"/>
                <a:gd name="T75" fmla="*/ 52 h 62"/>
                <a:gd name="T76" fmla="*/ 51 w 79"/>
                <a:gd name="T77" fmla="*/ 54 h 62"/>
                <a:gd name="T78" fmla="*/ 51 w 79"/>
                <a:gd name="T79" fmla="*/ 58 h 62"/>
                <a:gd name="T80" fmla="*/ 57 w 79"/>
                <a:gd name="T81" fmla="*/ 52 h 62"/>
                <a:gd name="T82" fmla="*/ 59 w 79"/>
                <a:gd name="T83" fmla="*/ 59 h 62"/>
                <a:gd name="T84" fmla="*/ 62 w 79"/>
                <a:gd name="T85" fmla="*/ 56 h 62"/>
                <a:gd name="T86" fmla="*/ 63 w 79"/>
                <a:gd name="T87" fmla="*/ 62 h 62"/>
                <a:gd name="T88" fmla="*/ 67 w 79"/>
                <a:gd name="T89" fmla="*/ 55 h 62"/>
                <a:gd name="T90" fmla="*/ 69 w 79"/>
                <a:gd name="T91" fmla="*/ 55 h 62"/>
                <a:gd name="T92" fmla="*/ 72 w 79"/>
                <a:gd name="T93" fmla="*/ 62 h 62"/>
                <a:gd name="T94" fmla="*/ 73 w 79"/>
                <a:gd name="T95" fmla="*/ 58 h 62"/>
                <a:gd name="T96" fmla="*/ 72 w 79"/>
                <a:gd name="T97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9" h="62">
                  <a:moveTo>
                    <a:pt x="79" y="52"/>
                  </a:moveTo>
                  <a:lnTo>
                    <a:pt x="72" y="53"/>
                  </a:lnTo>
                  <a:lnTo>
                    <a:pt x="69" y="52"/>
                  </a:lnTo>
                  <a:lnTo>
                    <a:pt x="66" y="50"/>
                  </a:lnTo>
                  <a:lnTo>
                    <a:pt x="65" y="50"/>
                  </a:lnTo>
                  <a:lnTo>
                    <a:pt x="60" y="46"/>
                  </a:lnTo>
                  <a:lnTo>
                    <a:pt x="59" y="44"/>
                  </a:lnTo>
                  <a:lnTo>
                    <a:pt x="55" y="37"/>
                  </a:lnTo>
                  <a:lnTo>
                    <a:pt x="53" y="34"/>
                  </a:lnTo>
                  <a:lnTo>
                    <a:pt x="51" y="29"/>
                  </a:lnTo>
                  <a:lnTo>
                    <a:pt x="48" y="23"/>
                  </a:lnTo>
                  <a:lnTo>
                    <a:pt x="44" y="18"/>
                  </a:lnTo>
                  <a:lnTo>
                    <a:pt x="42" y="14"/>
                  </a:lnTo>
                  <a:lnTo>
                    <a:pt x="34" y="12"/>
                  </a:lnTo>
                  <a:lnTo>
                    <a:pt x="32" y="10"/>
                  </a:lnTo>
                  <a:lnTo>
                    <a:pt x="26" y="8"/>
                  </a:lnTo>
                  <a:lnTo>
                    <a:pt x="14" y="5"/>
                  </a:lnTo>
                  <a:lnTo>
                    <a:pt x="9" y="5"/>
                  </a:lnTo>
                  <a:lnTo>
                    <a:pt x="9" y="4"/>
                  </a:lnTo>
                  <a:lnTo>
                    <a:pt x="12" y="4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4"/>
                  </a:lnTo>
                  <a:lnTo>
                    <a:pt x="3" y="5"/>
                  </a:lnTo>
                  <a:lnTo>
                    <a:pt x="1" y="6"/>
                  </a:lnTo>
                  <a:lnTo>
                    <a:pt x="2" y="8"/>
                  </a:lnTo>
                  <a:lnTo>
                    <a:pt x="0" y="25"/>
                  </a:lnTo>
                  <a:lnTo>
                    <a:pt x="7" y="26"/>
                  </a:lnTo>
                  <a:lnTo>
                    <a:pt x="8" y="24"/>
                  </a:lnTo>
                  <a:lnTo>
                    <a:pt x="6" y="23"/>
                  </a:lnTo>
                  <a:lnTo>
                    <a:pt x="8" y="11"/>
                  </a:lnTo>
                  <a:lnTo>
                    <a:pt x="10" y="11"/>
                  </a:lnTo>
                  <a:lnTo>
                    <a:pt x="12" y="8"/>
                  </a:lnTo>
                  <a:lnTo>
                    <a:pt x="9" y="8"/>
                  </a:lnTo>
                  <a:lnTo>
                    <a:pt x="8" y="8"/>
                  </a:lnTo>
                  <a:lnTo>
                    <a:pt x="8" y="7"/>
                  </a:lnTo>
                  <a:lnTo>
                    <a:pt x="9" y="7"/>
                  </a:lnTo>
                  <a:lnTo>
                    <a:pt x="15" y="7"/>
                  </a:lnTo>
                  <a:lnTo>
                    <a:pt x="26" y="10"/>
                  </a:lnTo>
                  <a:lnTo>
                    <a:pt x="27" y="11"/>
                  </a:lnTo>
                  <a:lnTo>
                    <a:pt x="26" y="11"/>
                  </a:lnTo>
                  <a:lnTo>
                    <a:pt x="25" y="11"/>
                  </a:lnTo>
                  <a:lnTo>
                    <a:pt x="24" y="11"/>
                  </a:lnTo>
                  <a:lnTo>
                    <a:pt x="22" y="10"/>
                  </a:lnTo>
                  <a:lnTo>
                    <a:pt x="21" y="10"/>
                  </a:lnTo>
                  <a:lnTo>
                    <a:pt x="15" y="25"/>
                  </a:lnTo>
                  <a:lnTo>
                    <a:pt x="18" y="25"/>
                  </a:lnTo>
                  <a:lnTo>
                    <a:pt x="21" y="19"/>
                  </a:lnTo>
                  <a:lnTo>
                    <a:pt x="19" y="26"/>
                  </a:lnTo>
                  <a:lnTo>
                    <a:pt x="15" y="25"/>
                  </a:lnTo>
                  <a:lnTo>
                    <a:pt x="13" y="31"/>
                  </a:lnTo>
                  <a:lnTo>
                    <a:pt x="15" y="32"/>
                  </a:lnTo>
                  <a:lnTo>
                    <a:pt x="18" y="28"/>
                  </a:lnTo>
                  <a:lnTo>
                    <a:pt x="19" y="28"/>
                  </a:lnTo>
                  <a:lnTo>
                    <a:pt x="16" y="32"/>
                  </a:lnTo>
                  <a:lnTo>
                    <a:pt x="18" y="34"/>
                  </a:lnTo>
                  <a:lnTo>
                    <a:pt x="20" y="28"/>
                  </a:lnTo>
                  <a:lnTo>
                    <a:pt x="20" y="26"/>
                  </a:lnTo>
                  <a:lnTo>
                    <a:pt x="20" y="28"/>
                  </a:lnTo>
                  <a:lnTo>
                    <a:pt x="21" y="26"/>
                  </a:lnTo>
                  <a:lnTo>
                    <a:pt x="21" y="25"/>
                  </a:lnTo>
                  <a:lnTo>
                    <a:pt x="21" y="23"/>
                  </a:lnTo>
                  <a:lnTo>
                    <a:pt x="22" y="22"/>
                  </a:lnTo>
                  <a:lnTo>
                    <a:pt x="22" y="23"/>
                  </a:lnTo>
                  <a:lnTo>
                    <a:pt x="22" y="24"/>
                  </a:lnTo>
                  <a:lnTo>
                    <a:pt x="22" y="25"/>
                  </a:lnTo>
                  <a:lnTo>
                    <a:pt x="22" y="28"/>
                  </a:lnTo>
                  <a:lnTo>
                    <a:pt x="28" y="16"/>
                  </a:lnTo>
                  <a:lnTo>
                    <a:pt x="28" y="14"/>
                  </a:lnTo>
                  <a:lnTo>
                    <a:pt x="26" y="13"/>
                  </a:lnTo>
                  <a:lnTo>
                    <a:pt x="28" y="12"/>
                  </a:lnTo>
                  <a:lnTo>
                    <a:pt x="30" y="11"/>
                  </a:lnTo>
                  <a:lnTo>
                    <a:pt x="32" y="12"/>
                  </a:lnTo>
                  <a:lnTo>
                    <a:pt x="34" y="13"/>
                  </a:lnTo>
                  <a:lnTo>
                    <a:pt x="36" y="14"/>
                  </a:lnTo>
                  <a:lnTo>
                    <a:pt x="37" y="16"/>
                  </a:lnTo>
                  <a:lnTo>
                    <a:pt x="38" y="17"/>
                  </a:lnTo>
                  <a:lnTo>
                    <a:pt x="41" y="18"/>
                  </a:lnTo>
                  <a:lnTo>
                    <a:pt x="43" y="20"/>
                  </a:lnTo>
                  <a:lnTo>
                    <a:pt x="43" y="22"/>
                  </a:lnTo>
                  <a:lnTo>
                    <a:pt x="43" y="25"/>
                  </a:lnTo>
                  <a:lnTo>
                    <a:pt x="44" y="25"/>
                  </a:lnTo>
                  <a:lnTo>
                    <a:pt x="43" y="28"/>
                  </a:lnTo>
                  <a:lnTo>
                    <a:pt x="47" y="35"/>
                  </a:lnTo>
                  <a:lnTo>
                    <a:pt x="49" y="35"/>
                  </a:lnTo>
                  <a:lnTo>
                    <a:pt x="50" y="35"/>
                  </a:lnTo>
                  <a:lnTo>
                    <a:pt x="51" y="35"/>
                  </a:lnTo>
                  <a:lnTo>
                    <a:pt x="50" y="35"/>
                  </a:lnTo>
                  <a:lnTo>
                    <a:pt x="49" y="36"/>
                  </a:lnTo>
                  <a:lnTo>
                    <a:pt x="51" y="36"/>
                  </a:lnTo>
                  <a:lnTo>
                    <a:pt x="54" y="38"/>
                  </a:lnTo>
                  <a:lnTo>
                    <a:pt x="53" y="43"/>
                  </a:lnTo>
                  <a:lnTo>
                    <a:pt x="61" y="50"/>
                  </a:lnTo>
                  <a:lnTo>
                    <a:pt x="51" y="44"/>
                  </a:lnTo>
                  <a:lnTo>
                    <a:pt x="51" y="43"/>
                  </a:lnTo>
                  <a:lnTo>
                    <a:pt x="53" y="38"/>
                  </a:lnTo>
                  <a:lnTo>
                    <a:pt x="51" y="37"/>
                  </a:lnTo>
                  <a:lnTo>
                    <a:pt x="50" y="37"/>
                  </a:lnTo>
                  <a:lnTo>
                    <a:pt x="49" y="37"/>
                  </a:lnTo>
                  <a:lnTo>
                    <a:pt x="48" y="37"/>
                  </a:lnTo>
                  <a:lnTo>
                    <a:pt x="47" y="38"/>
                  </a:lnTo>
                  <a:lnTo>
                    <a:pt x="49" y="40"/>
                  </a:lnTo>
                  <a:lnTo>
                    <a:pt x="49" y="41"/>
                  </a:lnTo>
                  <a:lnTo>
                    <a:pt x="47" y="40"/>
                  </a:lnTo>
                  <a:lnTo>
                    <a:pt x="43" y="44"/>
                  </a:lnTo>
                  <a:lnTo>
                    <a:pt x="43" y="47"/>
                  </a:lnTo>
                  <a:lnTo>
                    <a:pt x="45" y="49"/>
                  </a:lnTo>
                  <a:lnTo>
                    <a:pt x="47" y="50"/>
                  </a:lnTo>
                  <a:lnTo>
                    <a:pt x="48" y="50"/>
                  </a:lnTo>
                  <a:lnTo>
                    <a:pt x="49" y="50"/>
                  </a:lnTo>
                  <a:lnTo>
                    <a:pt x="49" y="52"/>
                  </a:lnTo>
                  <a:lnTo>
                    <a:pt x="50" y="53"/>
                  </a:lnTo>
                  <a:lnTo>
                    <a:pt x="53" y="52"/>
                  </a:lnTo>
                  <a:lnTo>
                    <a:pt x="54" y="52"/>
                  </a:lnTo>
                  <a:lnTo>
                    <a:pt x="53" y="53"/>
                  </a:lnTo>
                  <a:lnTo>
                    <a:pt x="51" y="54"/>
                  </a:lnTo>
                  <a:lnTo>
                    <a:pt x="51" y="55"/>
                  </a:lnTo>
                  <a:lnTo>
                    <a:pt x="51" y="56"/>
                  </a:lnTo>
                  <a:lnTo>
                    <a:pt x="51" y="58"/>
                  </a:lnTo>
                  <a:lnTo>
                    <a:pt x="53" y="56"/>
                  </a:lnTo>
                  <a:lnTo>
                    <a:pt x="56" y="52"/>
                  </a:lnTo>
                  <a:lnTo>
                    <a:pt x="57" y="52"/>
                  </a:lnTo>
                  <a:lnTo>
                    <a:pt x="55" y="55"/>
                  </a:lnTo>
                  <a:lnTo>
                    <a:pt x="57" y="58"/>
                  </a:lnTo>
                  <a:lnTo>
                    <a:pt x="59" y="59"/>
                  </a:lnTo>
                  <a:lnTo>
                    <a:pt x="61" y="60"/>
                  </a:lnTo>
                  <a:lnTo>
                    <a:pt x="61" y="56"/>
                  </a:lnTo>
                  <a:lnTo>
                    <a:pt x="62" y="56"/>
                  </a:lnTo>
                  <a:lnTo>
                    <a:pt x="61" y="61"/>
                  </a:lnTo>
                  <a:lnTo>
                    <a:pt x="62" y="62"/>
                  </a:lnTo>
                  <a:lnTo>
                    <a:pt x="63" y="62"/>
                  </a:lnTo>
                  <a:lnTo>
                    <a:pt x="65" y="62"/>
                  </a:lnTo>
                  <a:lnTo>
                    <a:pt x="66" y="55"/>
                  </a:lnTo>
                  <a:lnTo>
                    <a:pt x="67" y="55"/>
                  </a:lnTo>
                  <a:lnTo>
                    <a:pt x="66" y="62"/>
                  </a:lnTo>
                  <a:lnTo>
                    <a:pt x="69" y="62"/>
                  </a:lnTo>
                  <a:lnTo>
                    <a:pt x="69" y="55"/>
                  </a:lnTo>
                  <a:lnTo>
                    <a:pt x="71" y="55"/>
                  </a:lnTo>
                  <a:lnTo>
                    <a:pt x="71" y="62"/>
                  </a:lnTo>
                  <a:lnTo>
                    <a:pt x="72" y="62"/>
                  </a:lnTo>
                  <a:lnTo>
                    <a:pt x="72" y="55"/>
                  </a:lnTo>
                  <a:lnTo>
                    <a:pt x="73" y="55"/>
                  </a:lnTo>
                  <a:lnTo>
                    <a:pt x="73" y="58"/>
                  </a:lnTo>
                  <a:lnTo>
                    <a:pt x="72" y="59"/>
                  </a:lnTo>
                  <a:lnTo>
                    <a:pt x="72" y="61"/>
                  </a:lnTo>
                  <a:lnTo>
                    <a:pt x="72" y="62"/>
                  </a:lnTo>
                  <a:lnTo>
                    <a:pt x="75" y="6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60" name="Freeform 2639">
              <a:extLst>
                <a:ext uri="{FF2B5EF4-FFF2-40B4-BE49-F238E27FC236}">
                  <a16:creationId xmlns:a16="http://schemas.microsoft.com/office/drawing/2014/main" id="{5FB8B853-D6D9-2B6F-68C6-216ACF822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076" y="2130425"/>
              <a:ext cx="7938" cy="6350"/>
            </a:xfrm>
            <a:custGeom>
              <a:avLst/>
              <a:gdLst>
                <a:gd name="T0" fmla="*/ 4 w 5"/>
                <a:gd name="T1" fmla="*/ 4 h 4"/>
                <a:gd name="T2" fmla="*/ 5 w 5"/>
                <a:gd name="T3" fmla="*/ 1 h 4"/>
                <a:gd name="T4" fmla="*/ 4 w 5"/>
                <a:gd name="T5" fmla="*/ 1 h 4"/>
                <a:gd name="T6" fmla="*/ 3 w 5"/>
                <a:gd name="T7" fmla="*/ 1 h 4"/>
                <a:gd name="T8" fmla="*/ 3 w 5"/>
                <a:gd name="T9" fmla="*/ 0 h 4"/>
                <a:gd name="T10" fmla="*/ 2 w 5"/>
                <a:gd name="T11" fmla="*/ 0 h 4"/>
                <a:gd name="T12" fmla="*/ 0 w 5"/>
                <a:gd name="T13" fmla="*/ 0 h 4"/>
                <a:gd name="T14" fmla="*/ 0 w 5"/>
                <a:gd name="T15" fmla="*/ 1 h 4"/>
                <a:gd name="T16" fmla="*/ 2 w 5"/>
                <a:gd name="T17" fmla="*/ 3 h 4"/>
                <a:gd name="T18" fmla="*/ 4 w 5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4">
                  <a:moveTo>
                    <a:pt x="4" y="4"/>
                  </a:moveTo>
                  <a:lnTo>
                    <a:pt x="5" y="1"/>
                  </a:lnTo>
                  <a:lnTo>
                    <a:pt x="4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2" y="3"/>
                  </a:lnTo>
                  <a:lnTo>
                    <a:pt x="4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61" name="Freeform 2640">
              <a:extLst>
                <a:ext uri="{FF2B5EF4-FFF2-40B4-BE49-F238E27FC236}">
                  <a16:creationId xmlns:a16="http://schemas.microsoft.com/office/drawing/2014/main" id="{A6B79B13-AA8E-856D-97BD-E7623E4B2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0926" y="2100263"/>
              <a:ext cx="11113" cy="6350"/>
            </a:xfrm>
            <a:custGeom>
              <a:avLst/>
              <a:gdLst>
                <a:gd name="T0" fmla="*/ 0 w 7"/>
                <a:gd name="T1" fmla="*/ 4 h 4"/>
                <a:gd name="T2" fmla="*/ 7 w 7"/>
                <a:gd name="T3" fmla="*/ 2 h 4"/>
                <a:gd name="T4" fmla="*/ 7 w 7"/>
                <a:gd name="T5" fmla="*/ 0 h 4"/>
                <a:gd name="T6" fmla="*/ 0 w 7"/>
                <a:gd name="T7" fmla="*/ 1 h 4"/>
                <a:gd name="T8" fmla="*/ 0 w 7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lnTo>
                    <a:pt x="7" y="2"/>
                  </a:lnTo>
                  <a:lnTo>
                    <a:pt x="7" y="0"/>
                  </a:lnTo>
                  <a:lnTo>
                    <a:pt x="0" y="1"/>
                  </a:lnTo>
                  <a:lnTo>
                    <a:pt x="0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62" name="Freeform 2641">
              <a:extLst>
                <a:ext uri="{FF2B5EF4-FFF2-40B4-BE49-F238E27FC236}">
                  <a16:creationId xmlns:a16="http://schemas.microsoft.com/office/drawing/2014/main" id="{5AF9256F-7CB4-8660-6AD3-E6693AF6B7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1" y="2232025"/>
              <a:ext cx="15875" cy="15875"/>
            </a:xfrm>
            <a:custGeom>
              <a:avLst/>
              <a:gdLst>
                <a:gd name="T0" fmla="*/ 4 w 10"/>
                <a:gd name="T1" fmla="*/ 10 h 10"/>
                <a:gd name="T2" fmla="*/ 1 w 10"/>
                <a:gd name="T3" fmla="*/ 10 h 10"/>
                <a:gd name="T4" fmla="*/ 0 w 10"/>
                <a:gd name="T5" fmla="*/ 8 h 10"/>
                <a:gd name="T6" fmla="*/ 1 w 10"/>
                <a:gd name="T7" fmla="*/ 6 h 10"/>
                <a:gd name="T8" fmla="*/ 4 w 10"/>
                <a:gd name="T9" fmla="*/ 4 h 10"/>
                <a:gd name="T10" fmla="*/ 5 w 10"/>
                <a:gd name="T11" fmla="*/ 1 h 10"/>
                <a:gd name="T12" fmla="*/ 6 w 10"/>
                <a:gd name="T13" fmla="*/ 0 h 10"/>
                <a:gd name="T14" fmla="*/ 7 w 10"/>
                <a:gd name="T15" fmla="*/ 0 h 10"/>
                <a:gd name="T16" fmla="*/ 10 w 10"/>
                <a:gd name="T17" fmla="*/ 1 h 10"/>
                <a:gd name="T18" fmla="*/ 10 w 10"/>
                <a:gd name="T19" fmla="*/ 4 h 10"/>
                <a:gd name="T20" fmla="*/ 10 w 10"/>
                <a:gd name="T21" fmla="*/ 5 h 10"/>
                <a:gd name="T22" fmla="*/ 10 w 10"/>
                <a:gd name="T23" fmla="*/ 7 h 10"/>
                <a:gd name="T24" fmla="*/ 9 w 10"/>
                <a:gd name="T25" fmla="*/ 8 h 10"/>
                <a:gd name="T26" fmla="*/ 6 w 10"/>
                <a:gd name="T27" fmla="*/ 10 h 10"/>
                <a:gd name="T28" fmla="*/ 4 w 10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" h="10">
                  <a:moveTo>
                    <a:pt x="4" y="10"/>
                  </a:moveTo>
                  <a:lnTo>
                    <a:pt x="1" y="10"/>
                  </a:lnTo>
                  <a:lnTo>
                    <a:pt x="0" y="8"/>
                  </a:lnTo>
                  <a:lnTo>
                    <a:pt x="1" y="6"/>
                  </a:lnTo>
                  <a:lnTo>
                    <a:pt x="4" y="4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0" y="4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9" y="8"/>
                  </a:lnTo>
                  <a:lnTo>
                    <a:pt x="6" y="10"/>
                  </a:lnTo>
                  <a:lnTo>
                    <a:pt x="4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63" name="Line 2642">
              <a:extLst>
                <a:ext uri="{FF2B5EF4-FFF2-40B4-BE49-F238E27FC236}">
                  <a16:creationId xmlns:a16="http://schemas.microsoft.com/office/drawing/2014/main" id="{EB7F3970-76EE-ADFC-C996-32B4A49B5D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07163" y="1941513"/>
              <a:ext cx="0" cy="4763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64" name="Freeform 2643">
              <a:extLst>
                <a:ext uri="{FF2B5EF4-FFF2-40B4-BE49-F238E27FC236}">
                  <a16:creationId xmlns:a16="http://schemas.microsoft.com/office/drawing/2014/main" id="{EC0AA4FC-FFBE-F6AA-36C0-49E7AA899C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4476" y="2184400"/>
              <a:ext cx="38100" cy="9525"/>
            </a:xfrm>
            <a:custGeom>
              <a:avLst/>
              <a:gdLst>
                <a:gd name="T0" fmla="*/ 10 w 24"/>
                <a:gd name="T1" fmla="*/ 5 h 6"/>
                <a:gd name="T2" fmla="*/ 11 w 24"/>
                <a:gd name="T3" fmla="*/ 5 h 6"/>
                <a:gd name="T4" fmla="*/ 12 w 24"/>
                <a:gd name="T5" fmla="*/ 4 h 6"/>
                <a:gd name="T6" fmla="*/ 14 w 24"/>
                <a:gd name="T7" fmla="*/ 2 h 6"/>
                <a:gd name="T8" fmla="*/ 16 w 24"/>
                <a:gd name="T9" fmla="*/ 1 h 6"/>
                <a:gd name="T10" fmla="*/ 20 w 24"/>
                <a:gd name="T11" fmla="*/ 2 h 6"/>
                <a:gd name="T12" fmla="*/ 22 w 24"/>
                <a:gd name="T13" fmla="*/ 4 h 6"/>
                <a:gd name="T14" fmla="*/ 23 w 24"/>
                <a:gd name="T15" fmla="*/ 4 h 6"/>
                <a:gd name="T16" fmla="*/ 24 w 24"/>
                <a:gd name="T17" fmla="*/ 2 h 6"/>
                <a:gd name="T18" fmla="*/ 23 w 24"/>
                <a:gd name="T19" fmla="*/ 2 h 6"/>
                <a:gd name="T20" fmla="*/ 22 w 24"/>
                <a:gd name="T21" fmla="*/ 1 h 6"/>
                <a:gd name="T22" fmla="*/ 20 w 24"/>
                <a:gd name="T23" fmla="*/ 1 h 6"/>
                <a:gd name="T24" fmla="*/ 17 w 24"/>
                <a:gd name="T25" fmla="*/ 0 h 6"/>
                <a:gd name="T26" fmla="*/ 14 w 24"/>
                <a:gd name="T27" fmla="*/ 1 h 6"/>
                <a:gd name="T28" fmla="*/ 11 w 24"/>
                <a:gd name="T29" fmla="*/ 2 h 6"/>
                <a:gd name="T30" fmla="*/ 9 w 24"/>
                <a:gd name="T31" fmla="*/ 4 h 6"/>
                <a:gd name="T32" fmla="*/ 6 w 24"/>
                <a:gd name="T33" fmla="*/ 4 h 6"/>
                <a:gd name="T34" fmla="*/ 3 w 24"/>
                <a:gd name="T35" fmla="*/ 4 h 6"/>
                <a:gd name="T36" fmla="*/ 0 w 24"/>
                <a:gd name="T37" fmla="*/ 5 h 6"/>
                <a:gd name="T38" fmla="*/ 0 w 24"/>
                <a:gd name="T39" fmla="*/ 5 h 6"/>
                <a:gd name="T40" fmla="*/ 0 w 24"/>
                <a:gd name="T41" fmla="*/ 6 h 6"/>
                <a:gd name="T42" fmla="*/ 3 w 24"/>
                <a:gd name="T43" fmla="*/ 6 h 6"/>
                <a:gd name="T44" fmla="*/ 6 w 24"/>
                <a:gd name="T45" fmla="*/ 6 h 6"/>
                <a:gd name="T46" fmla="*/ 10 w 24"/>
                <a:gd name="T4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" h="6">
                  <a:moveTo>
                    <a:pt x="10" y="5"/>
                  </a:moveTo>
                  <a:lnTo>
                    <a:pt x="11" y="5"/>
                  </a:lnTo>
                  <a:lnTo>
                    <a:pt x="12" y="4"/>
                  </a:lnTo>
                  <a:lnTo>
                    <a:pt x="14" y="2"/>
                  </a:lnTo>
                  <a:lnTo>
                    <a:pt x="16" y="1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3" y="4"/>
                  </a:lnTo>
                  <a:lnTo>
                    <a:pt x="24" y="2"/>
                  </a:lnTo>
                  <a:lnTo>
                    <a:pt x="23" y="2"/>
                  </a:lnTo>
                  <a:lnTo>
                    <a:pt x="22" y="1"/>
                  </a:lnTo>
                  <a:lnTo>
                    <a:pt x="20" y="1"/>
                  </a:lnTo>
                  <a:lnTo>
                    <a:pt x="17" y="0"/>
                  </a:lnTo>
                  <a:lnTo>
                    <a:pt x="14" y="1"/>
                  </a:lnTo>
                  <a:lnTo>
                    <a:pt x="11" y="2"/>
                  </a:lnTo>
                  <a:lnTo>
                    <a:pt x="9" y="4"/>
                  </a:lnTo>
                  <a:lnTo>
                    <a:pt x="6" y="4"/>
                  </a:lnTo>
                  <a:lnTo>
                    <a:pt x="3" y="4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6"/>
                  </a:lnTo>
                  <a:lnTo>
                    <a:pt x="3" y="6"/>
                  </a:lnTo>
                  <a:lnTo>
                    <a:pt x="6" y="6"/>
                  </a:lnTo>
                  <a:lnTo>
                    <a:pt x="10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65" name="Freeform 2644">
              <a:extLst>
                <a:ext uri="{FF2B5EF4-FFF2-40B4-BE49-F238E27FC236}">
                  <a16:creationId xmlns:a16="http://schemas.microsoft.com/office/drawing/2014/main" id="{14C59063-7B7A-A9EB-E6F9-8164EE4780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0251" y="2135188"/>
              <a:ext cx="11113" cy="11113"/>
            </a:xfrm>
            <a:custGeom>
              <a:avLst/>
              <a:gdLst>
                <a:gd name="T0" fmla="*/ 1 w 7"/>
                <a:gd name="T1" fmla="*/ 7 h 7"/>
                <a:gd name="T2" fmla="*/ 7 w 7"/>
                <a:gd name="T3" fmla="*/ 1 h 7"/>
                <a:gd name="T4" fmla="*/ 7 w 7"/>
                <a:gd name="T5" fmla="*/ 0 h 7"/>
                <a:gd name="T6" fmla="*/ 6 w 7"/>
                <a:gd name="T7" fmla="*/ 0 h 7"/>
                <a:gd name="T8" fmla="*/ 4 w 7"/>
                <a:gd name="T9" fmla="*/ 0 h 7"/>
                <a:gd name="T10" fmla="*/ 0 w 7"/>
                <a:gd name="T11" fmla="*/ 7 h 7"/>
                <a:gd name="T12" fmla="*/ 1 w 7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7">
                  <a:moveTo>
                    <a:pt x="1" y="7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7"/>
                  </a:lnTo>
                  <a:lnTo>
                    <a:pt x="1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66" name="Freeform 2645">
              <a:extLst>
                <a:ext uri="{FF2B5EF4-FFF2-40B4-BE49-F238E27FC236}">
                  <a16:creationId xmlns:a16="http://schemas.microsoft.com/office/drawing/2014/main" id="{578986F4-00FF-3C54-9519-F04A6E0467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8651" y="2201863"/>
              <a:ext cx="22225" cy="39688"/>
            </a:xfrm>
            <a:custGeom>
              <a:avLst/>
              <a:gdLst>
                <a:gd name="T0" fmla="*/ 5 w 14"/>
                <a:gd name="T1" fmla="*/ 25 h 25"/>
                <a:gd name="T2" fmla="*/ 6 w 14"/>
                <a:gd name="T3" fmla="*/ 25 h 25"/>
                <a:gd name="T4" fmla="*/ 6 w 14"/>
                <a:gd name="T5" fmla="*/ 24 h 25"/>
                <a:gd name="T6" fmla="*/ 7 w 14"/>
                <a:gd name="T7" fmla="*/ 21 h 25"/>
                <a:gd name="T8" fmla="*/ 8 w 14"/>
                <a:gd name="T9" fmla="*/ 18 h 25"/>
                <a:gd name="T10" fmla="*/ 10 w 14"/>
                <a:gd name="T11" fmla="*/ 15 h 25"/>
                <a:gd name="T12" fmla="*/ 10 w 14"/>
                <a:gd name="T13" fmla="*/ 13 h 25"/>
                <a:gd name="T14" fmla="*/ 10 w 14"/>
                <a:gd name="T15" fmla="*/ 12 h 25"/>
                <a:gd name="T16" fmla="*/ 12 w 14"/>
                <a:gd name="T17" fmla="*/ 9 h 25"/>
                <a:gd name="T18" fmla="*/ 13 w 14"/>
                <a:gd name="T19" fmla="*/ 7 h 25"/>
                <a:gd name="T20" fmla="*/ 14 w 14"/>
                <a:gd name="T21" fmla="*/ 6 h 25"/>
                <a:gd name="T22" fmla="*/ 14 w 14"/>
                <a:gd name="T23" fmla="*/ 5 h 25"/>
                <a:gd name="T24" fmla="*/ 12 w 14"/>
                <a:gd name="T25" fmla="*/ 3 h 25"/>
                <a:gd name="T26" fmla="*/ 11 w 14"/>
                <a:gd name="T27" fmla="*/ 3 h 25"/>
                <a:gd name="T28" fmla="*/ 10 w 14"/>
                <a:gd name="T29" fmla="*/ 2 h 25"/>
                <a:gd name="T30" fmla="*/ 8 w 14"/>
                <a:gd name="T31" fmla="*/ 2 h 25"/>
                <a:gd name="T32" fmla="*/ 7 w 14"/>
                <a:gd name="T33" fmla="*/ 1 h 25"/>
                <a:gd name="T34" fmla="*/ 6 w 14"/>
                <a:gd name="T35" fmla="*/ 0 h 25"/>
                <a:gd name="T36" fmla="*/ 5 w 14"/>
                <a:gd name="T37" fmla="*/ 2 h 25"/>
                <a:gd name="T38" fmla="*/ 6 w 14"/>
                <a:gd name="T39" fmla="*/ 5 h 25"/>
                <a:gd name="T40" fmla="*/ 6 w 14"/>
                <a:gd name="T41" fmla="*/ 6 h 25"/>
                <a:gd name="T42" fmla="*/ 5 w 14"/>
                <a:gd name="T43" fmla="*/ 8 h 25"/>
                <a:gd name="T44" fmla="*/ 2 w 14"/>
                <a:gd name="T45" fmla="*/ 14 h 25"/>
                <a:gd name="T46" fmla="*/ 0 w 14"/>
                <a:gd name="T47" fmla="*/ 18 h 25"/>
                <a:gd name="T48" fmla="*/ 0 w 14"/>
                <a:gd name="T49" fmla="*/ 20 h 25"/>
                <a:gd name="T50" fmla="*/ 0 w 14"/>
                <a:gd name="T51" fmla="*/ 21 h 25"/>
                <a:gd name="T52" fmla="*/ 0 w 14"/>
                <a:gd name="T53" fmla="*/ 23 h 25"/>
                <a:gd name="T54" fmla="*/ 4 w 14"/>
                <a:gd name="T55" fmla="*/ 25 h 25"/>
                <a:gd name="T56" fmla="*/ 5 w 14"/>
                <a:gd name="T57" fmla="*/ 25 h 25"/>
                <a:gd name="T58" fmla="*/ 5 w 14"/>
                <a:gd name="T5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" h="25">
                  <a:moveTo>
                    <a:pt x="5" y="25"/>
                  </a:moveTo>
                  <a:lnTo>
                    <a:pt x="6" y="25"/>
                  </a:lnTo>
                  <a:lnTo>
                    <a:pt x="6" y="24"/>
                  </a:lnTo>
                  <a:lnTo>
                    <a:pt x="7" y="21"/>
                  </a:lnTo>
                  <a:lnTo>
                    <a:pt x="8" y="18"/>
                  </a:lnTo>
                  <a:lnTo>
                    <a:pt x="10" y="15"/>
                  </a:lnTo>
                  <a:lnTo>
                    <a:pt x="10" y="13"/>
                  </a:lnTo>
                  <a:lnTo>
                    <a:pt x="10" y="12"/>
                  </a:lnTo>
                  <a:lnTo>
                    <a:pt x="12" y="9"/>
                  </a:lnTo>
                  <a:lnTo>
                    <a:pt x="13" y="7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12" y="3"/>
                  </a:lnTo>
                  <a:lnTo>
                    <a:pt x="11" y="3"/>
                  </a:lnTo>
                  <a:lnTo>
                    <a:pt x="10" y="2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5" y="2"/>
                  </a:lnTo>
                  <a:lnTo>
                    <a:pt x="6" y="5"/>
                  </a:lnTo>
                  <a:lnTo>
                    <a:pt x="6" y="6"/>
                  </a:lnTo>
                  <a:lnTo>
                    <a:pt x="5" y="8"/>
                  </a:lnTo>
                  <a:lnTo>
                    <a:pt x="2" y="14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4" y="25"/>
                  </a:lnTo>
                  <a:lnTo>
                    <a:pt x="5" y="25"/>
                  </a:lnTo>
                  <a:lnTo>
                    <a:pt x="5" y="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67" name="Freeform 2646">
              <a:extLst>
                <a:ext uri="{FF2B5EF4-FFF2-40B4-BE49-F238E27FC236}">
                  <a16:creationId xmlns:a16="http://schemas.microsoft.com/office/drawing/2014/main" id="{1D57D6E2-0FED-1431-D6AA-B25B237D0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8976" y="2151063"/>
              <a:ext cx="225425" cy="106363"/>
            </a:xfrm>
            <a:custGeom>
              <a:avLst/>
              <a:gdLst>
                <a:gd name="T0" fmla="*/ 0 w 142"/>
                <a:gd name="T1" fmla="*/ 46 h 67"/>
                <a:gd name="T2" fmla="*/ 0 w 142"/>
                <a:gd name="T3" fmla="*/ 45 h 67"/>
                <a:gd name="T4" fmla="*/ 7 w 142"/>
                <a:gd name="T5" fmla="*/ 39 h 67"/>
                <a:gd name="T6" fmla="*/ 8 w 142"/>
                <a:gd name="T7" fmla="*/ 37 h 67"/>
                <a:gd name="T8" fmla="*/ 12 w 142"/>
                <a:gd name="T9" fmla="*/ 34 h 67"/>
                <a:gd name="T10" fmla="*/ 13 w 142"/>
                <a:gd name="T11" fmla="*/ 32 h 67"/>
                <a:gd name="T12" fmla="*/ 15 w 142"/>
                <a:gd name="T13" fmla="*/ 31 h 67"/>
                <a:gd name="T14" fmla="*/ 20 w 142"/>
                <a:gd name="T15" fmla="*/ 23 h 67"/>
                <a:gd name="T16" fmla="*/ 23 w 142"/>
                <a:gd name="T17" fmla="*/ 20 h 67"/>
                <a:gd name="T18" fmla="*/ 25 w 142"/>
                <a:gd name="T19" fmla="*/ 17 h 67"/>
                <a:gd name="T20" fmla="*/ 29 w 142"/>
                <a:gd name="T21" fmla="*/ 15 h 67"/>
                <a:gd name="T22" fmla="*/ 35 w 142"/>
                <a:gd name="T23" fmla="*/ 10 h 67"/>
                <a:gd name="T24" fmla="*/ 37 w 142"/>
                <a:gd name="T25" fmla="*/ 8 h 67"/>
                <a:gd name="T26" fmla="*/ 43 w 142"/>
                <a:gd name="T27" fmla="*/ 5 h 67"/>
                <a:gd name="T28" fmla="*/ 47 w 142"/>
                <a:gd name="T29" fmla="*/ 4 h 67"/>
                <a:gd name="T30" fmla="*/ 49 w 142"/>
                <a:gd name="T31" fmla="*/ 3 h 67"/>
                <a:gd name="T32" fmla="*/ 50 w 142"/>
                <a:gd name="T33" fmla="*/ 3 h 67"/>
                <a:gd name="T34" fmla="*/ 55 w 142"/>
                <a:gd name="T35" fmla="*/ 3 h 67"/>
                <a:gd name="T36" fmla="*/ 59 w 142"/>
                <a:gd name="T37" fmla="*/ 2 h 67"/>
                <a:gd name="T38" fmla="*/ 62 w 142"/>
                <a:gd name="T39" fmla="*/ 2 h 67"/>
                <a:gd name="T40" fmla="*/ 71 w 142"/>
                <a:gd name="T41" fmla="*/ 0 h 67"/>
                <a:gd name="T42" fmla="*/ 73 w 142"/>
                <a:gd name="T43" fmla="*/ 0 h 67"/>
                <a:gd name="T44" fmla="*/ 80 w 142"/>
                <a:gd name="T45" fmla="*/ 0 h 67"/>
                <a:gd name="T46" fmla="*/ 83 w 142"/>
                <a:gd name="T47" fmla="*/ 0 h 67"/>
                <a:gd name="T48" fmla="*/ 86 w 142"/>
                <a:gd name="T49" fmla="*/ 0 h 67"/>
                <a:gd name="T50" fmla="*/ 91 w 142"/>
                <a:gd name="T51" fmla="*/ 0 h 67"/>
                <a:gd name="T52" fmla="*/ 96 w 142"/>
                <a:gd name="T53" fmla="*/ 2 h 67"/>
                <a:gd name="T54" fmla="*/ 108 w 142"/>
                <a:gd name="T55" fmla="*/ 3 h 67"/>
                <a:gd name="T56" fmla="*/ 110 w 142"/>
                <a:gd name="T57" fmla="*/ 4 h 67"/>
                <a:gd name="T58" fmla="*/ 113 w 142"/>
                <a:gd name="T59" fmla="*/ 6 h 67"/>
                <a:gd name="T60" fmla="*/ 115 w 142"/>
                <a:gd name="T61" fmla="*/ 8 h 67"/>
                <a:gd name="T62" fmla="*/ 116 w 142"/>
                <a:gd name="T63" fmla="*/ 11 h 67"/>
                <a:gd name="T64" fmla="*/ 116 w 142"/>
                <a:gd name="T65" fmla="*/ 14 h 67"/>
                <a:gd name="T66" fmla="*/ 120 w 142"/>
                <a:gd name="T67" fmla="*/ 23 h 67"/>
                <a:gd name="T68" fmla="*/ 121 w 142"/>
                <a:gd name="T69" fmla="*/ 25 h 67"/>
                <a:gd name="T70" fmla="*/ 124 w 142"/>
                <a:gd name="T71" fmla="*/ 32 h 67"/>
                <a:gd name="T72" fmla="*/ 125 w 142"/>
                <a:gd name="T73" fmla="*/ 34 h 67"/>
                <a:gd name="T74" fmla="*/ 126 w 142"/>
                <a:gd name="T75" fmla="*/ 39 h 67"/>
                <a:gd name="T76" fmla="*/ 127 w 142"/>
                <a:gd name="T77" fmla="*/ 43 h 67"/>
                <a:gd name="T78" fmla="*/ 128 w 142"/>
                <a:gd name="T79" fmla="*/ 47 h 67"/>
                <a:gd name="T80" fmla="*/ 130 w 142"/>
                <a:gd name="T81" fmla="*/ 53 h 67"/>
                <a:gd name="T82" fmla="*/ 133 w 142"/>
                <a:gd name="T83" fmla="*/ 57 h 67"/>
                <a:gd name="T84" fmla="*/ 134 w 142"/>
                <a:gd name="T85" fmla="*/ 59 h 67"/>
                <a:gd name="T86" fmla="*/ 138 w 142"/>
                <a:gd name="T87" fmla="*/ 63 h 67"/>
                <a:gd name="T88" fmla="*/ 142 w 142"/>
                <a:gd name="T89" fmla="*/ 67 h 67"/>
                <a:gd name="T90" fmla="*/ 142 w 142"/>
                <a:gd name="T91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2" h="67">
                  <a:moveTo>
                    <a:pt x="0" y="46"/>
                  </a:moveTo>
                  <a:lnTo>
                    <a:pt x="0" y="45"/>
                  </a:lnTo>
                  <a:lnTo>
                    <a:pt x="7" y="39"/>
                  </a:lnTo>
                  <a:lnTo>
                    <a:pt x="8" y="37"/>
                  </a:lnTo>
                  <a:lnTo>
                    <a:pt x="12" y="34"/>
                  </a:lnTo>
                  <a:lnTo>
                    <a:pt x="13" y="32"/>
                  </a:lnTo>
                  <a:lnTo>
                    <a:pt x="15" y="31"/>
                  </a:lnTo>
                  <a:lnTo>
                    <a:pt x="20" y="23"/>
                  </a:lnTo>
                  <a:lnTo>
                    <a:pt x="23" y="20"/>
                  </a:lnTo>
                  <a:lnTo>
                    <a:pt x="25" y="17"/>
                  </a:lnTo>
                  <a:lnTo>
                    <a:pt x="29" y="15"/>
                  </a:lnTo>
                  <a:lnTo>
                    <a:pt x="35" y="10"/>
                  </a:lnTo>
                  <a:lnTo>
                    <a:pt x="37" y="8"/>
                  </a:lnTo>
                  <a:lnTo>
                    <a:pt x="43" y="5"/>
                  </a:lnTo>
                  <a:lnTo>
                    <a:pt x="47" y="4"/>
                  </a:lnTo>
                  <a:lnTo>
                    <a:pt x="49" y="3"/>
                  </a:lnTo>
                  <a:lnTo>
                    <a:pt x="50" y="3"/>
                  </a:lnTo>
                  <a:lnTo>
                    <a:pt x="55" y="3"/>
                  </a:lnTo>
                  <a:lnTo>
                    <a:pt x="59" y="2"/>
                  </a:lnTo>
                  <a:lnTo>
                    <a:pt x="62" y="2"/>
                  </a:lnTo>
                  <a:lnTo>
                    <a:pt x="71" y="0"/>
                  </a:lnTo>
                  <a:lnTo>
                    <a:pt x="73" y="0"/>
                  </a:lnTo>
                  <a:lnTo>
                    <a:pt x="80" y="0"/>
                  </a:lnTo>
                  <a:lnTo>
                    <a:pt x="83" y="0"/>
                  </a:lnTo>
                  <a:lnTo>
                    <a:pt x="86" y="0"/>
                  </a:lnTo>
                  <a:lnTo>
                    <a:pt x="91" y="0"/>
                  </a:lnTo>
                  <a:lnTo>
                    <a:pt x="96" y="2"/>
                  </a:lnTo>
                  <a:lnTo>
                    <a:pt x="108" y="3"/>
                  </a:lnTo>
                  <a:lnTo>
                    <a:pt x="110" y="4"/>
                  </a:lnTo>
                  <a:lnTo>
                    <a:pt x="113" y="6"/>
                  </a:lnTo>
                  <a:lnTo>
                    <a:pt x="115" y="8"/>
                  </a:lnTo>
                  <a:lnTo>
                    <a:pt x="116" y="11"/>
                  </a:lnTo>
                  <a:lnTo>
                    <a:pt x="116" y="14"/>
                  </a:lnTo>
                  <a:lnTo>
                    <a:pt x="120" y="23"/>
                  </a:lnTo>
                  <a:lnTo>
                    <a:pt x="121" y="25"/>
                  </a:lnTo>
                  <a:lnTo>
                    <a:pt x="124" y="32"/>
                  </a:lnTo>
                  <a:lnTo>
                    <a:pt x="125" y="34"/>
                  </a:lnTo>
                  <a:lnTo>
                    <a:pt x="126" y="39"/>
                  </a:lnTo>
                  <a:lnTo>
                    <a:pt x="127" y="43"/>
                  </a:lnTo>
                  <a:lnTo>
                    <a:pt x="128" y="47"/>
                  </a:lnTo>
                  <a:lnTo>
                    <a:pt x="130" y="53"/>
                  </a:lnTo>
                  <a:lnTo>
                    <a:pt x="133" y="57"/>
                  </a:lnTo>
                  <a:lnTo>
                    <a:pt x="134" y="59"/>
                  </a:lnTo>
                  <a:lnTo>
                    <a:pt x="138" y="63"/>
                  </a:lnTo>
                  <a:lnTo>
                    <a:pt x="142" y="67"/>
                  </a:lnTo>
                  <a:lnTo>
                    <a:pt x="142" y="6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68" name="Line 2647">
              <a:extLst>
                <a:ext uri="{FF2B5EF4-FFF2-40B4-BE49-F238E27FC236}">
                  <a16:creationId xmlns:a16="http://schemas.microsoft.com/office/drawing/2014/main" id="{8DA394E3-47DA-4A3F-CA6B-F598326FF3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4401" y="2257425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69" name="Freeform 2648">
              <a:extLst>
                <a:ext uri="{FF2B5EF4-FFF2-40B4-BE49-F238E27FC236}">
                  <a16:creationId xmlns:a16="http://schemas.microsoft.com/office/drawing/2014/main" id="{1818B40C-CB93-4439-2DDC-420E4CFD1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8876" y="2078038"/>
              <a:ext cx="25400" cy="28575"/>
            </a:xfrm>
            <a:custGeom>
              <a:avLst/>
              <a:gdLst>
                <a:gd name="T0" fmla="*/ 16 w 16"/>
                <a:gd name="T1" fmla="*/ 2 h 18"/>
                <a:gd name="T2" fmla="*/ 15 w 16"/>
                <a:gd name="T3" fmla="*/ 0 h 18"/>
                <a:gd name="T4" fmla="*/ 13 w 16"/>
                <a:gd name="T5" fmla="*/ 0 h 18"/>
                <a:gd name="T6" fmla="*/ 11 w 16"/>
                <a:gd name="T7" fmla="*/ 1 h 18"/>
                <a:gd name="T8" fmla="*/ 2 w 16"/>
                <a:gd name="T9" fmla="*/ 12 h 18"/>
                <a:gd name="T10" fmla="*/ 1 w 16"/>
                <a:gd name="T11" fmla="*/ 13 h 18"/>
                <a:gd name="T12" fmla="*/ 2 w 16"/>
                <a:gd name="T13" fmla="*/ 15 h 18"/>
                <a:gd name="T14" fmla="*/ 0 w 16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8">
                  <a:moveTo>
                    <a:pt x="16" y="2"/>
                  </a:moveTo>
                  <a:lnTo>
                    <a:pt x="15" y="0"/>
                  </a:lnTo>
                  <a:lnTo>
                    <a:pt x="13" y="0"/>
                  </a:lnTo>
                  <a:lnTo>
                    <a:pt x="11" y="1"/>
                  </a:lnTo>
                  <a:lnTo>
                    <a:pt x="2" y="12"/>
                  </a:lnTo>
                  <a:lnTo>
                    <a:pt x="1" y="13"/>
                  </a:lnTo>
                  <a:lnTo>
                    <a:pt x="2" y="15"/>
                  </a:lnTo>
                  <a:lnTo>
                    <a:pt x="0" y="1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70" name="Freeform 2649">
              <a:extLst>
                <a:ext uri="{FF2B5EF4-FFF2-40B4-BE49-F238E27FC236}">
                  <a16:creationId xmlns:a16="http://schemas.microsoft.com/office/drawing/2014/main" id="{DF943396-4780-3103-4F17-46F676895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3738" y="2157413"/>
              <a:ext cx="4763" cy="6350"/>
            </a:xfrm>
            <a:custGeom>
              <a:avLst/>
              <a:gdLst>
                <a:gd name="T0" fmla="*/ 3 w 3"/>
                <a:gd name="T1" fmla="*/ 4 h 4"/>
                <a:gd name="T2" fmla="*/ 3 w 3"/>
                <a:gd name="T3" fmla="*/ 2 h 4"/>
                <a:gd name="T4" fmla="*/ 3 w 3"/>
                <a:gd name="T5" fmla="*/ 1 h 4"/>
                <a:gd name="T6" fmla="*/ 3 w 3"/>
                <a:gd name="T7" fmla="*/ 0 h 4"/>
                <a:gd name="T8" fmla="*/ 2 w 3"/>
                <a:gd name="T9" fmla="*/ 0 h 4"/>
                <a:gd name="T10" fmla="*/ 1 w 3"/>
                <a:gd name="T11" fmla="*/ 0 h 4"/>
                <a:gd name="T12" fmla="*/ 0 w 3"/>
                <a:gd name="T13" fmla="*/ 0 h 4"/>
                <a:gd name="T14" fmla="*/ 0 w 3"/>
                <a:gd name="T15" fmla="*/ 1 h 4"/>
                <a:gd name="T16" fmla="*/ 1 w 3"/>
                <a:gd name="T17" fmla="*/ 2 h 4"/>
                <a:gd name="T18" fmla="*/ 2 w 3"/>
                <a:gd name="T19" fmla="*/ 4 h 4"/>
                <a:gd name="T20" fmla="*/ 3 w 3"/>
                <a:gd name="T2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3" y="2"/>
                  </a:lnTo>
                  <a:lnTo>
                    <a:pt x="3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4"/>
                  </a:lnTo>
                  <a:lnTo>
                    <a:pt x="3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71" name="Freeform 2650">
              <a:extLst>
                <a:ext uri="{FF2B5EF4-FFF2-40B4-BE49-F238E27FC236}">
                  <a16:creationId xmlns:a16="http://schemas.microsoft.com/office/drawing/2014/main" id="{F348E097-CC5C-095F-3B44-9773E69F1F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4376" y="2157413"/>
              <a:ext cx="3175" cy="3175"/>
            </a:xfrm>
            <a:custGeom>
              <a:avLst/>
              <a:gdLst>
                <a:gd name="T0" fmla="*/ 1 w 2"/>
                <a:gd name="T1" fmla="*/ 2 h 2"/>
                <a:gd name="T2" fmla="*/ 2 w 2"/>
                <a:gd name="T3" fmla="*/ 1 h 2"/>
                <a:gd name="T4" fmla="*/ 1 w 2"/>
                <a:gd name="T5" fmla="*/ 0 h 2"/>
                <a:gd name="T6" fmla="*/ 0 w 2"/>
                <a:gd name="T7" fmla="*/ 1 h 2"/>
                <a:gd name="T8" fmla="*/ 1 w 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72" name="Freeform 2651">
              <a:extLst>
                <a:ext uri="{FF2B5EF4-FFF2-40B4-BE49-F238E27FC236}">
                  <a16:creationId xmlns:a16="http://schemas.microsoft.com/office/drawing/2014/main" id="{393E65A5-B2D2-3AD8-E602-618476294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8013" y="2279650"/>
              <a:ext cx="9525" cy="12700"/>
            </a:xfrm>
            <a:custGeom>
              <a:avLst/>
              <a:gdLst>
                <a:gd name="T0" fmla="*/ 2 w 6"/>
                <a:gd name="T1" fmla="*/ 8 h 8"/>
                <a:gd name="T2" fmla="*/ 5 w 6"/>
                <a:gd name="T3" fmla="*/ 5 h 8"/>
                <a:gd name="T4" fmla="*/ 6 w 6"/>
                <a:gd name="T5" fmla="*/ 4 h 8"/>
                <a:gd name="T6" fmla="*/ 6 w 6"/>
                <a:gd name="T7" fmla="*/ 1 h 8"/>
                <a:gd name="T8" fmla="*/ 5 w 6"/>
                <a:gd name="T9" fmla="*/ 1 h 8"/>
                <a:gd name="T10" fmla="*/ 3 w 6"/>
                <a:gd name="T11" fmla="*/ 0 h 8"/>
                <a:gd name="T12" fmla="*/ 2 w 6"/>
                <a:gd name="T13" fmla="*/ 1 h 8"/>
                <a:gd name="T14" fmla="*/ 3 w 6"/>
                <a:gd name="T15" fmla="*/ 1 h 8"/>
                <a:gd name="T16" fmla="*/ 0 w 6"/>
                <a:gd name="T17" fmla="*/ 7 h 8"/>
                <a:gd name="T18" fmla="*/ 2 w 6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8">
                  <a:moveTo>
                    <a:pt x="2" y="8"/>
                  </a:moveTo>
                  <a:lnTo>
                    <a:pt x="5" y="5"/>
                  </a:lnTo>
                  <a:lnTo>
                    <a:pt x="6" y="4"/>
                  </a:lnTo>
                  <a:lnTo>
                    <a:pt x="6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3" y="1"/>
                  </a:lnTo>
                  <a:lnTo>
                    <a:pt x="0" y="7"/>
                  </a:lnTo>
                  <a:lnTo>
                    <a:pt x="2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73" name="Freeform 2652">
              <a:extLst>
                <a:ext uri="{FF2B5EF4-FFF2-40B4-BE49-F238E27FC236}">
                  <a16:creationId xmlns:a16="http://schemas.microsoft.com/office/drawing/2014/main" id="{9D2729A2-9BCA-5498-5AB0-F54161A591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1188" y="2239963"/>
              <a:ext cx="33338" cy="55563"/>
            </a:xfrm>
            <a:custGeom>
              <a:avLst/>
              <a:gdLst>
                <a:gd name="T0" fmla="*/ 0 w 21"/>
                <a:gd name="T1" fmla="*/ 35 h 35"/>
                <a:gd name="T2" fmla="*/ 7 w 21"/>
                <a:gd name="T3" fmla="*/ 31 h 35"/>
                <a:gd name="T4" fmla="*/ 12 w 21"/>
                <a:gd name="T5" fmla="*/ 25 h 35"/>
                <a:gd name="T6" fmla="*/ 13 w 21"/>
                <a:gd name="T7" fmla="*/ 25 h 35"/>
                <a:gd name="T8" fmla="*/ 15 w 21"/>
                <a:gd name="T9" fmla="*/ 23 h 35"/>
                <a:gd name="T10" fmla="*/ 13 w 21"/>
                <a:gd name="T11" fmla="*/ 23 h 35"/>
                <a:gd name="T12" fmla="*/ 15 w 21"/>
                <a:gd name="T13" fmla="*/ 20 h 35"/>
                <a:gd name="T14" fmla="*/ 12 w 21"/>
                <a:gd name="T15" fmla="*/ 19 h 35"/>
                <a:gd name="T16" fmla="*/ 16 w 21"/>
                <a:gd name="T17" fmla="*/ 13 h 35"/>
                <a:gd name="T18" fmla="*/ 21 w 21"/>
                <a:gd name="T19" fmla="*/ 3 h 35"/>
                <a:gd name="T20" fmla="*/ 19 w 21"/>
                <a:gd name="T21" fmla="*/ 3 h 35"/>
                <a:gd name="T22" fmla="*/ 16 w 21"/>
                <a:gd name="T23" fmla="*/ 8 h 35"/>
                <a:gd name="T24" fmla="*/ 15 w 21"/>
                <a:gd name="T25" fmla="*/ 8 h 35"/>
                <a:gd name="T26" fmla="*/ 18 w 21"/>
                <a:gd name="T27" fmla="*/ 5 h 35"/>
                <a:gd name="T28" fmla="*/ 18 w 21"/>
                <a:gd name="T29" fmla="*/ 3 h 35"/>
                <a:gd name="T30" fmla="*/ 18 w 21"/>
                <a:gd name="T31" fmla="*/ 2 h 35"/>
                <a:gd name="T32" fmla="*/ 13 w 21"/>
                <a:gd name="T33" fmla="*/ 1 h 35"/>
                <a:gd name="T34" fmla="*/ 11 w 21"/>
                <a:gd name="T35" fmla="*/ 0 h 35"/>
                <a:gd name="T36" fmla="*/ 10 w 21"/>
                <a:gd name="T37" fmla="*/ 0 h 35"/>
                <a:gd name="T38" fmla="*/ 10 w 21"/>
                <a:gd name="T39" fmla="*/ 1 h 35"/>
                <a:gd name="T40" fmla="*/ 9 w 21"/>
                <a:gd name="T41" fmla="*/ 2 h 35"/>
                <a:gd name="T42" fmla="*/ 9 w 21"/>
                <a:gd name="T43" fmla="*/ 3 h 35"/>
                <a:gd name="T44" fmla="*/ 9 w 21"/>
                <a:gd name="T45" fmla="*/ 6 h 35"/>
                <a:gd name="T46" fmla="*/ 1 w 21"/>
                <a:gd name="T47" fmla="*/ 20 h 35"/>
                <a:gd name="T48" fmla="*/ 1 w 21"/>
                <a:gd name="T49" fmla="*/ 21 h 35"/>
                <a:gd name="T50" fmla="*/ 3 w 21"/>
                <a:gd name="T51" fmla="*/ 23 h 35"/>
                <a:gd name="T52" fmla="*/ 1 w 21"/>
                <a:gd name="T53" fmla="*/ 23 h 35"/>
                <a:gd name="T54" fmla="*/ 0 w 21"/>
                <a:gd name="T55" fmla="*/ 23 h 35"/>
                <a:gd name="T56" fmla="*/ 4 w 21"/>
                <a:gd name="T57" fmla="*/ 25 h 35"/>
                <a:gd name="T58" fmla="*/ 5 w 21"/>
                <a:gd name="T59" fmla="*/ 24 h 35"/>
                <a:gd name="T60" fmla="*/ 6 w 21"/>
                <a:gd name="T61" fmla="*/ 25 h 35"/>
                <a:gd name="T62" fmla="*/ 7 w 21"/>
                <a:gd name="T63" fmla="*/ 23 h 35"/>
                <a:gd name="T64" fmla="*/ 10 w 21"/>
                <a:gd name="T65" fmla="*/ 25 h 35"/>
                <a:gd name="T66" fmla="*/ 1 w 21"/>
                <a:gd name="T67" fmla="*/ 33 h 35"/>
                <a:gd name="T68" fmla="*/ 0 w 21"/>
                <a:gd name="T69" fmla="*/ 33 h 35"/>
                <a:gd name="T70" fmla="*/ 0 w 21"/>
                <a:gd name="T71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1" h="35">
                  <a:moveTo>
                    <a:pt x="0" y="35"/>
                  </a:moveTo>
                  <a:lnTo>
                    <a:pt x="7" y="31"/>
                  </a:lnTo>
                  <a:lnTo>
                    <a:pt x="12" y="25"/>
                  </a:lnTo>
                  <a:lnTo>
                    <a:pt x="13" y="25"/>
                  </a:lnTo>
                  <a:lnTo>
                    <a:pt x="15" y="23"/>
                  </a:lnTo>
                  <a:lnTo>
                    <a:pt x="13" y="23"/>
                  </a:lnTo>
                  <a:lnTo>
                    <a:pt x="15" y="20"/>
                  </a:lnTo>
                  <a:lnTo>
                    <a:pt x="12" y="19"/>
                  </a:lnTo>
                  <a:lnTo>
                    <a:pt x="16" y="13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6" y="8"/>
                  </a:lnTo>
                  <a:lnTo>
                    <a:pt x="15" y="8"/>
                  </a:lnTo>
                  <a:lnTo>
                    <a:pt x="18" y="5"/>
                  </a:lnTo>
                  <a:lnTo>
                    <a:pt x="18" y="3"/>
                  </a:lnTo>
                  <a:lnTo>
                    <a:pt x="18" y="2"/>
                  </a:lnTo>
                  <a:lnTo>
                    <a:pt x="13" y="1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9" y="2"/>
                  </a:lnTo>
                  <a:lnTo>
                    <a:pt x="9" y="3"/>
                  </a:lnTo>
                  <a:lnTo>
                    <a:pt x="9" y="6"/>
                  </a:lnTo>
                  <a:lnTo>
                    <a:pt x="1" y="20"/>
                  </a:lnTo>
                  <a:lnTo>
                    <a:pt x="1" y="21"/>
                  </a:lnTo>
                  <a:lnTo>
                    <a:pt x="3" y="23"/>
                  </a:lnTo>
                  <a:lnTo>
                    <a:pt x="1" y="23"/>
                  </a:lnTo>
                  <a:lnTo>
                    <a:pt x="0" y="23"/>
                  </a:lnTo>
                  <a:lnTo>
                    <a:pt x="4" y="25"/>
                  </a:lnTo>
                  <a:lnTo>
                    <a:pt x="5" y="24"/>
                  </a:lnTo>
                  <a:lnTo>
                    <a:pt x="6" y="25"/>
                  </a:lnTo>
                  <a:lnTo>
                    <a:pt x="7" y="23"/>
                  </a:lnTo>
                  <a:lnTo>
                    <a:pt x="10" y="25"/>
                  </a:lnTo>
                  <a:lnTo>
                    <a:pt x="1" y="33"/>
                  </a:lnTo>
                  <a:lnTo>
                    <a:pt x="0" y="33"/>
                  </a:lnTo>
                  <a:lnTo>
                    <a:pt x="0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74" name="Freeform 2653">
              <a:extLst>
                <a:ext uri="{FF2B5EF4-FFF2-40B4-BE49-F238E27FC236}">
                  <a16:creationId xmlns:a16="http://schemas.microsoft.com/office/drawing/2014/main" id="{C646ABBF-AA89-F002-0DD9-C76692CAB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4126" y="2193925"/>
              <a:ext cx="34925" cy="39688"/>
            </a:xfrm>
            <a:custGeom>
              <a:avLst/>
              <a:gdLst>
                <a:gd name="T0" fmla="*/ 22 w 22"/>
                <a:gd name="T1" fmla="*/ 25 h 25"/>
                <a:gd name="T2" fmla="*/ 22 w 22"/>
                <a:gd name="T3" fmla="*/ 24 h 25"/>
                <a:gd name="T4" fmla="*/ 21 w 22"/>
                <a:gd name="T5" fmla="*/ 20 h 25"/>
                <a:gd name="T6" fmla="*/ 12 w 22"/>
                <a:gd name="T7" fmla="*/ 11 h 25"/>
                <a:gd name="T8" fmla="*/ 9 w 22"/>
                <a:gd name="T9" fmla="*/ 6 h 25"/>
                <a:gd name="T10" fmla="*/ 1 w 22"/>
                <a:gd name="T11" fmla="*/ 0 h 25"/>
                <a:gd name="T12" fmla="*/ 0 w 22"/>
                <a:gd name="T13" fmla="*/ 1 h 25"/>
                <a:gd name="T14" fmla="*/ 1 w 22"/>
                <a:gd name="T15" fmla="*/ 4 h 25"/>
                <a:gd name="T16" fmla="*/ 15 w 22"/>
                <a:gd name="T17" fmla="*/ 16 h 25"/>
                <a:gd name="T18" fmla="*/ 18 w 22"/>
                <a:gd name="T19" fmla="*/ 22 h 25"/>
                <a:gd name="T20" fmla="*/ 22 w 22"/>
                <a:gd name="T2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5">
                  <a:moveTo>
                    <a:pt x="22" y="25"/>
                  </a:moveTo>
                  <a:lnTo>
                    <a:pt x="22" y="24"/>
                  </a:lnTo>
                  <a:lnTo>
                    <a:pt x="21" y="20"/>
                  </a:lnTo>
                  <a:lnTo>
                    <a:pt x="12" y="11"/>
                  </a:lnTo>
                  <a:lnTo>
                    <a:pt x="9" y="6"/>
                  </a:lnTo>
                  <a:lnTo>
                    <a:pt x="1" y="0"/>
                  </a:lnTo>
                  <a:lnTo>
                    <a:pt x="0" y="1"/>
                  </a:lnTo>
                  <a:lnTo>
                    <a:pt x="1" y="4"/>
                  </a:lnTo>
                  <a:lnTo>
                    <a:pt x="15" y="16"/>
                  </a:lnTo>
                  <a:lnTo>
                    <a:pt x="18" y="22"/>
                  </a:lnTo>
                  <a:lnTo>
                    <a:pt x="22" y="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75" name="Freeform 2654">
              <a:extLst>
                <a:ext uri="{FF2B5EF4-FFF2-40B4-BE49-F238E27FC236}">
                  <a16:creationId xmlns:a16="http://schemas.microsoft.com/office/drawing/2014/main" id="{10CF90FA-1A82-3D47-0323-E4040A4C47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0513" y="2330450"/>
              <a:ext cx="9525" cy="7938"/>
            </a:xfrm>
            <a:custGeom>
              <a:avLst/>
              <a:gdLst>
                <a:gd name="T0" fmla="*/ 3 w 6"/>
                <a:gd name="T1" fmla="*/ 5 h 5"/>
                <a:gd name="T2" fmla="*/ 0 w 6"/>
                <a:gd name="T3" fmla="*/ 5 h 5"/>
                <a:gd name="T4" fmla="*/ 0 w 6"/>
                <a:gd name="T5" fmla="*/ 4 h 5"/>
                <a:gd name="T6" fmla="*/ 1 w 6"/>
                <a:gd name="T7" fmla="*/ 3 h 5"/>
                <a:gd name="T8" fmla="*/ 3 w 6"/>
                <a:gd name="T9" fmla="*/ 0 h 5"/>
                <a:gd name="T10" fmla="*/ 5 w 6"/>
                <a:gd name="T11" fmla="*/ 0 h 5"/>
                <a:gd name="T12" fmla="*/ 6 w 6"/>
                <a:gd name="T13" fmla="*/ 3 h 5"/>
                <a:gd name="T14" fmla="*/ 6 w 6"/>
                <a:gd name="T15" fmla="*/ 4 h 5"/>
                <a:gd name="T16" fmla="*/ 4 w 6"/>
                <a:gd name="T17" fmla="*/ 5 h 5"/>
                <a:gd name="T18" fmla="*/ 3 w 6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3"/>
                  </a:lnTo>
                  <a:lnTo>
                    <a:pt x="6" y="4"/>
                  </a:lnTo>
                  <a:lnTo>
                    <a:pt x="4" y="5"/>
                  </a:lnTo>
                  <a:lnTo>
                    <a:pt x="3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76" name="Freeform 2655">
              <a:extLst>
                <a:ext uri="{FF2B5EF4-FFF2-40B4-BE49-F238E27FC236}">
                  <a16:creationId xmlns:a16="http://schemas.microsoft.com/office/drawing/2014/main" id="{99AB951E-9057-A313-2679-4760B775B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3301" y="1498600"/>
              <a:ext cx="434975" cy="604838"/>
            </a:xfrm>
            <a:custGeom>
              <a:avLst/>
              <a:gdLst>
                <a:gd name="T0" fmla="*/ 36 w 274"/>
                <a:gd name="T1" fmla="*/ 374 h 381"/>
                <a:gd name="T2" fmla="*/ 43 w 274"/>
                <a:gd name="T3" fmla="*/ 378 h 381"/>
                <a:gd name="T4" fmla="*/ 45 w 274"/>
                <a:gd name="T5" fmla="*/ 377 h 381"/>
                <a:gd name="T6" fmla="*/ 49 w 274"/>
                <a:gd name="T7" fmla="*/ 377 h 381"/>
                <a:gd name="T8" fmla="*/ 55 w 274"/>
                <a:gd name="T9" fmla="*/ 374 h 381"/>
                <a:gd name="T10" fmla="*/ 63 w 274"/>
                <a:gd name="T11" fmla="*/ 374 h 381"/>
                <a:gd name="T12" fmla="*/ 72 w 274"/>
                <a:gd name="T13" fmla="*/ 369 h 381"/>
                <a:gd name="T14" fmla="*/ 82 w 274"/>
                <a:gd name="T15" fmla="*/ 366 h 381"/>
                <a:gd name="T16" fmla="*/ 82 w 274"/>
                <a:gd name="T17" fmla="*/ 357 h 381"/>
                <a:gd name="T18" fmla="*/ 91 w 274"/>
                <a:gd name="T19" fmla="*/ 356 h 381"/>
                <a:gd name="T20" fmla="*/ 94 w 274"/>
                <a:gd name="T21" fmla="*/ 338 h 381"/>
                <a:gd name="T22" fmla="*/ 97 w 274"/>
                <a:gd name="T23" fmla="*/ 333 h 381"/>
                <a:gd name="T24" fmla="*/ 105 w 274"/>
                <a:gd name="T25" fmla="*/ 315 h 381"/>
                <a:gd name="T26" fmla="*/ 104 w 274"/>
                <a:gd name="T27" fmla="*/ 312 h 381"/>
                <a:gd name="T28" fmla="*/ 104 w 274"/>
                <a:gd name="T29" fmla="*/ 295 h 381"/>
                <a:gd name="T30" fmla="*/ 109 w 274"/>
                <a:gd name="T31" fmla="*/ 279 h 381"/>
                <a:gd name="T32" fmla="*/ 116 w 274"/>
                <a:gd name="T33" fmla="*/ 265 h 381"/>
                <a:gd name="T34" fmla="*/ 125 w 274"/>
                <a:gd name="T35" fmla="*/ 243 h 381"/>
                <a:gd name="T36" fmla="*/ 139 w 274"/>
                <a:gd name="T37" fmla="*/ 225 h 381"/>
                <a:gd name="T38" fmla="*/ 149 w 274"/>
                <a:gd name="T39" fmla="*/ 211 h 381"/>
                <a:gd name="T40" fmla="*/ 167 w 274"/>
                <a:gd name="T41" fmla="*/ 192 h 381"/>
                <a:gd name="T42" fmla="*/ 188 w 274"/>
                <a:gd name="T43" fmla="*/ 174 h 381"/>
                <a:gd name="T44" fmla="*/ 193 w 274"/>
                <a:gd name="T45" fmla="*/ 166 h 381"/>
                <a:gd name="T46" fmla="*/ 217 w 274"/>
                <a:gd name="T47" fmla="*/ 128 h 381"/>
                <a:gd name="T48" fmla="*/ 229 w 274"/>
                <a:gd name="T49" fmla="*/ 95 h 381"/>
                <a:gd name="T50" fmla="*/ 238 w 274"/>
                <a:gd name="T51" fmla="*/ 82 h 381"/>
                <a:gd name="T52" fmla="*/ 262 w 274"/>
                <a:gd name="T53" fmla="*/ 52 h 381"/>
                <a:gd name="T54" fmla="*/ 274 w 274"/>
                <a:gd name="T55" fmla="*/ 35 h 381"/>
                <a:gd name="T56" fmla="*/ 265 w 274"/>
                <a:gd name="T57" fmla="*/ 24 h 381"/>
                <a:gd name="T58" fmla="*/ 251 w 274"/>
                <a:gd name="T59" fmla="*/ 18 h 381"/>
                <a:gd name="T60" fmla="*/ 236 w 274"/>
                <a:gd name="T61" fmla="*/ 21 h 381"/>
                <a:gd name="T62" fmla="*/ 228 w 274"/>
                <a:gd name="T63" fmla="*/ 17 h 381"/>
                <a:gd name="T64" fmla="*/ 216 w 274"/>
                <a:gd name="T65" fmla="*/ 4 h 381"/>
                <a:gd name="T66" fmla="*/ 211 w 274"/>
                <a:gd name="T67" fmla="*/ 16 h 381"/>
                <a:gd name="T68" fmla="*/ 171 w 274"/>
                <a:gd name="T69" fmla="*/ 24 h 381"/>
                <a:gd name="T70" fmla="*/ 140 w 274"/>
                <a:gd name="T71" fmla="*/ 65 h 381"/>
                <a:gd name="T72" fmla="*/ 145 w 274"/>
                <a:gd name="T73" fmla="*/ 94 h 381"/>
                <a:gd name="T74" fmla="*/ 146 w 274"/>
                <a:gd name="T75" fmla="*/ 65 h 381"/>
                <a:gd name="T76" fmla="*/ 151 w 274"/>
                <a:gd name="T77" fmla="*/ 123 h 381"/>
                <a:gd name="T78" fmla="*/ 140 w 274"/>
                <a:gd name="T79" fmla="*/ 89 h 381"/>
                <a:gd name="T80" fmla="*/ 117 w 274"/>
                <a:gd name="T81" fmla="*/ 81 h 381"/>
                <a:gd name="T82" fmla="*/ 113 w 274"/>
                <a:gd name="T83" fmla="*/ 81 h 381"/>
                <a:gd name="T84" fmla="*/ 86 w 274"/>
                <a:gd name="T85" fmla="*/ 83 h 381"/>
                <a:gd name="T86" fmla="*/ 64 w 274"/>
                <a:gd name="T87" fmla="*/ 118 h 381"/>
                <a:gd name="T88" fmla="*/ 44 w 274"/>
                <a:gd name="T89" fmla="*/ 153 h 381"/>
                <a:gd name="T90" fmla="*/ 14 w 274"/>
                <a:gd name="T91" fmla="*/ 299 h 381"/>
                <a:gd name="T92" fmla="*/ 22 w 274"/>
                <a:gd name="T93" fmla="*/ 325 h 381"/>
                <a:gd name="T94" fmla="*/ 7 w 274"/>
                <a:gd name="T95" fmla="*/ 351 h 381"/>
                <a:gd name="T96" fmla="*/ 21 w 274"/>
                <a:gd name="T97" fmla="*/ 369 h 381"/>
                <a:gd name="T98" fmla="*/ 63 w 274"/>
                <a:gd name="T99" fmla="*/ 365 h 381"/>
                <a:gd name="T100" fmla="*/ 88 w 274"/>
                <a:gd name="T101" fmla="*/ 343 h 381"/>
                <a:gd name="T102" fmla="*/ 100 w 274"/>
                <a:gd name="T103" fmla="*/ 302 h 381"/>
                <a:gd name="T104" fmla="*/ 109 w 274"/>
                <a:gd name="T105" fmla="*/ 260 h 381"/>
                <a:gd name="T106" fmla="*/ 132 w 274"/>
                <a:gd name="T107" fmla="*/ 218 h 381"/>
                <a:gd name="T108" fmla="*/ 115 w 274"/>
                <a:gd name="T109" fmla="*/ 201 h 381"/>
                <a:gd name="T110" fmla="*/ 133 w 274"/>
                <a:gd name="T111" fmla="*/ 219 h 381"/>
                <a:gd name="T112" fmla="*/ 116 w 274"/>
                <a:gd name="T113" fmla="*/ 243 h 381"/>
                <a:gd name="T114" fmla="*/ 104 w 274"/>
                <a:gd name="T115" fmla="*/ 279 h 381"/>
                <a:gd name="T116" fmla="*/ 98 w 274"/>
                <a:gd name="T117" fmla="*/ 325 h 381"/>
                <a:gd name="T118" fmla="*/ 84 w 274"/>
                <a:gd name="T119" fmla="*/ 354 h 381"/>
                <a:gd name="T120" fmla="*/ 55 w 274"/>
                <a:gd name="T121" fmla="*/ 368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4" h="381">
                  <a:moveTo>
                    <a:pt x="28" y="381"/>
                  </a:moveTo>
                  <a:lnTo>
                    <a:pt x="28" y="379"/>
                  </a:lnTo>
                  <a:lnTo>
                    <a:pt x="33" y="379"/>
                  </a:lnTo>
                  <a:lnTo>
                    <a:pt x="33" y="374"/>
                  </a:lnTo>
                  <a:lnTo>
                    <a:pt x="34" y="379"/>
                  </a:lnTo>
                  <a:lnTo>
                    <a:pt x="37" y="378"/>
                  </a:lnTo>
                  <a:lnTo>
                    <a:pt x="36" y="374"/>
                  </a:lnTo>
                  <a:lnTo>
                    <a:pt x="37" y="374"/>
                  </a:lnTo>
                  <a:lnTo>
                    <a:pt x="38" y="374"/>
                  </a:lnTo>
                  <a:lnTo>
                    <a:pt x="37" y="377"/>
                  </a:lnTo>
                  <a:lnTo>
                    <a:pt x="38" y="378"/>
                  </a:lnTo>
                  <a:lnTo>
                    <a:pt x="39" y="378"/>
                  </a:lnTo>
                  <a:lnTo>
                    <a:pt x="42" y="378"/>
                  </a:lnTo>
                  <a:lnTo>
                    <a:pt x="43" y="378"/>
                  </a:lnTo>
                  <a:lnTo>
                    <a:pt x="43" y="373"/>
                  </a:lnTo>
                  <a:lnTo>
                    <a:pt x="43" y="373"/>
                  </a:lnTo>
                  <a:lnTo>
                    <a:pt x="43" y="375"/>
                  </a:lnTo>
                  <a:lnTo>
                    <a:pt x="43" y="377"/>
                  </a:lnTo>
                  <a:lnTo>
                    <a:pt x="44" y="378"/>
                  </a:lnTo>
                  <a:lnTo>
                    <a:pt x="44" y="377"/>
                  </a:lnTo>
                  <a:lnTo>
                    <a:pt x="45" y="377"/>
                  </a:lnTo>
                  <a:lnTo>
                    <a:pt x="45" y="375"/>
                  </a:lnTo>
                  <a:lnTo>
                    <a:pt x="44" y="373"/>
                  </a:lnTo>
                  <a:lnTo>
                    <a:pt x="45" y="373"/>
                  </a:lnTo>
                  <a:lnTo>
                    <a:pt x="45" y="374"/>
                  </a:lnTo>
                  <a:lnTo>
                    <a:pt x="46" y="377"/>
                  </a:lnTo>
                  <a:lnTo>
                    <a:pt x="48" y="377"/>
                  </a:lnTo>
                  <a:lnTo>
                    <a:pt x="49" y="377"/>
                  </a:lnTo>
                  <a:lnTo>
                    <a:pt x="50" y="375"/>
                  </a:lnTo>
                  <a:lnTo>
                    <a:pt x="51" y="377"/>
                  </a:lnTo>
                  <a:lnTo>
                    <a:pt x="52" y="375"/>
                  </a:lnTo>
                  <a:lnTo>
                    <a:pt x="52" y="373"/>
                  </a:lnTo>
                  <a:lnTo>
                    <a:pt x="52" y="372"/>
                  </a:lnTo>
                  <a:lnTo>
                    <a:pt x="54" y="373"/>
                  </a:lnTo>
                  <a:lnTo>
                    <a:pt x="55" y="374"/>
                  </a:lnTo>
                  <a:lnTo>
                    <a:pt x="57" y="374"/>
                  </a:lnTo>
                  <a:lnTo>
                    <a:pt x="60" y="374"/>
                  </a:lnTo>
                  <a:lnTo>
                    <a:pt x="61" y="374"/>
                  </a:lnTo>
                  <a:lnTo>
                    <a:pt x="62" y="373"/>
                  </a:lnTo>
                  <a:lnTo>
                    <a:pt x="61" y="369"/>
                  </a:lnTo>
                  <a:lnTo>
                    <a:pt x="62" y="369"/>
                  </a:lnTo>
                  <a:lnTo>
                    <a:pt x="63" y="374"/>
                  </a:lnTo>
                  <a:lnTo>
                    <a:pt x="66" y="374"/>
                  </a:lnTo>
                  <a:lnTo>
                    <a:pt x="66" y="371"/>
                  </a:lnTo>
                  <a:lnTo>
                    <a:pt x="66" y="369"/>
                  </a:lnTo>
                  <a:lnTo>
                    <a:pt x="67" y="371"/>
                  </a:lnTo>
                  <a:lnTo>
                    <a:pt x="68" y="371"/>
                  </a:lnTo>
                  <a:lnTo>
                    <a:pt x="69" y="371"/>
                  </a:lnTo>
                  <a:lnTo>
                    <a:pt x="72" y="369"/>
                  </a:lnTo>
                  <a:lnTo>
                    <a:pt x="70" y="367"/>
                  </a:lnTo>
                  <a:lnTo>
                    <a:pt x="70" y="366"/>
                  </a:lnTo>
                  <a:lnTo>
                    <a:pt x="72" y="366"/>
                  </a:lnTo>
                  <a:lnTo>
                    <a:pt x="72" y="371"/>
                  </a:lnTo>
                  <a:lnTo>
                    <a:pt x="75" y="369"/>
                  </a:lnTo>
                  <a:lnTo>
                    <a:pt x="79" y="367"/>
                  </a:lnTo>
                  <a:lnTo>
                    <a:pt x="82" y="366"/>
                  </a:lnTo>
                  <a:lnTo>
                    <a:pt x="82" y="365"/>
                  </a:lnTo>
                  <a:lnTo>
                    <a:pt x="82" y="363"/>
                  </a:lnTo>
                  <a:lnTo>
                    <a:pt x="84" y="362"/>
                  </a:lnTo>
                  <a:lnTo>
                    <a:pt x="84" y="361"/>
                  </a:lnTo>
                  <a:lnTo>
                    <a:pt x="82" y="360"/>
                  </a:lnTo>
                  <a:lnTo>
                    <a:pt x="82" y="359"/>
                  </a:lnTo>
                  <a:lnTo>
                    <a:pt x="82" y="357"/>
                  </a:lnTo>
                  <a:lnTo>
                    <a:pt x="85" y="359"/>
                  </a:lnTo>
                  <a:lnTo>
                    <a:pt x="86" y="361"/>
                  </a:lnTo>
                  <a:lnTo>
                    <a:pt x="87" y="360"/>
                  </a:lnTo>
                  <a:lnTo>
                    <a:pt x="87" y="359"/>
                  </a:lnTo>
                  <a:lnTo>
                    <a:pt x="85" y="356"/>
                  </a:lnTo>
                  <a:lnTo>
                    <a:pt x="88" y="359"/>
                  </a:lnTo>
                  <a:lnTo>
                    <a:pt x="91" y="356"/>
                  </a:lnTo>
                  <a:lnTo>
                    <a:pt x="92" y="351"/>
                  </a:lnTo>
                  <a:lnTo>
                    <a:pt x="94" y="344"/>
                  </a:lnTo>
                  <a:lnTo>
                    <a:pt x="92" y="343"/>
                  </a:lnTo>
                  <a:lnTo>
                    <a:pt x="93" y="342"/>
                  </a:lnTo>
                  <a:lnTo>
                    <a:pt x="96" y="343"/>
                  </a:lnTo>
                  <a:lnTo>
                    <a:pt x="97" y="339"/>
                  </a:lnTo>
                  <a:lnTo>
                    <a:pt x="94" y="338"/>
                  </a:lnTo>
                  <a:lnTo>
                    <a:pt x="96" y="338"/>
                  </a:lnTo>
                  <a:lnTo>
                    <a:pt x="98" y="339"/>
                  </a:lnTo>
                  <a:lnTo>
                    <a:pt x="98" y="338"/>
                  </a:lnTo>
                  <a:lnTo>
                    <a:pt x="96" y="337"/>
                  </a:lnTo>
                  <a:lnTo>
                    <a:pt x="99" y="338"/>
                  </a:lnTo>
                  <a:lnTo>
                    <a:pt x="99" y="336"/>
                  </a:lnTo>
                  <a:lnTo>
                    <a:pt x="97" y="333"/>
                  </a:lnTo>
                  <a:lnTo>
                    <a:pt x="98" y="332"/>
                  </a:lnTo>
                  <a:lnTo>
                    <a:pt x="100" y="335"/>
                  </a:lnTo>
                  <a:lnTo>
                    <a:pt x="100" y="332"/>
                  </a:lnTo>
                  <a:lnTo>
                    <a:pt x="99" y="331"/>
                  </a:lnTo>
                  <a:lnTo>
                    <a:pt x="99" y="330"/>
                  </a:lnTo>
                  <a:lnTo>
                    <a:pt x="100" y="331"/>
                  </a:lnTo>
                  <a:lnTo>
                    <a:pt x="105" y="315"/>
                  </a:lnTo>
                  <a:lnTo>
                    <a:pt x="102" y="314"/>
                  </a:lnTo>
                  <a:lnTo>
                    <a:pt x="105" y="314"/>
                  </a:lnTo>
                  <a:lnTo>
                    <a:pt x="102" y="313"/>
                  </a:lnTo>
                  <a:lnTo>
                    <a:pt x="102" y="312"/>
                  </a:lnTo>
                  <a:lnTo>
                    <a:pt x="105" y="313"/>
                  </a:lnTo>
                  <a:lnTo>
                    <a:pt x="105" y="312"/>
                  </a:lnTo>
                  <a:lnTo>
                    <a:pt x="104" y="312"/>
                  </a:lnTo>
                  <a:lnTo>
                    <a:pt x="105" y="308"/>
                  </a:lnTo>
                  <a:lnTo>
                    <a:pt x="106" y="308"/>
                  </a:lnTo>
                  <a:lnTo>
                    <a:pt x="108" y="297"/>
                  </a:lnTo>
                  <a:lnTo>
                    <a:pt x="108" y="296"/>
                  </a:lnTo>
                  <a:lnTo>
                    <a:pt x="108" y="295"/>
                  </a:lnTo>
                  <a:lnTo>
                    <a:pt x="105" y="295"/>
                  </a:lnTo>
                  <a:lnTo>
                    <a:pt x="104" y="295"/>
                  </a:lnTo>
                  <a:lnTo>
                    <a:pt x="104" y="294"/>
                  </a:lnTo>
                  <a:lnTo>
                    <a:pt x="104" y="293"/>
                  </a:lnTo>
                  <a:lnTo>
                    <a:pt x="105" y="293"/>
                  </a:lnTo>
                  <a:lnTo>
                    <a:pt x="108" y="293"/>
                  </a:lnTo>
                  <a:lnTo>
                    <a:pt x="109" y="293"/>
                  </a:lnTo>
                  <a:lnTo>
                    <a:pt x="109" y="284"/>
                  </a:lnTo>
                  <a:lnTo>
                    <a:pt x="109" y="279"/>
                  </a:lnTo>
                  <a:lnTo>
                    <a:pt x="110" y="273"/>
                  </a:lnTo>
                  <a:lnTo>
                    <a:pt x="108" y="273"/>
                  </a:lnTo>
                  <a:lnTo>
                    <a:pt x="108" y="271"/>
                  </a:lnTo>
                  <a:lnTo>
                    <a:pt x="115" y="272"/>
                  </a:lnTo>
                  <a:lnTo>
                    <a:pt x="115" y="270"/>
                  </a:lnTo>
                  <a:lnTo>
                    <a:pt x="116" y="268"/>
                  </a:lnTo>
                  <a:lnTo>
                    <a:pt x="116" y="265"/>
                  </a:lnTo>
                  <a:lnTo>
                    <a:pt x="117" y="261"/>
                  </a:lnTo>
                  <a:lnTo>
                    <a:pt x="119" y="260"/>
                  </a:lnTo>
                  <a:lnTo>
                    <a:pt x="119" y="259"/>
                  </a:lnTo>
                  <a:lnTo>
                    <a:pt x="119" y="258"/>
                  </a:lnTo>
                  <a:lnTo>
                    <a:pt x="121" y="252"/>
                  </a:lnTo>
                  <a:lnTo>
                    <a:pt x="123" y="247"/>
                  </a:lnTo>
                  <a:lnTo>
                    <a:pt x="125" y="243"/>
                  </a:lnTo>
                  <a:lnTo>
                    <a:pt x="128" y="242"/>
                  </a:lnTo>
                  <a:lnTo>
                    <a:pt x="129" y="241"/>
                  </a:lnTo>
                  <a:lnTo>
                    <a:pt x="129" y="240"/>
                  </a:lnTo>
                  <a:lnTo>
                    <a:pt x="129" y="235"/>
                  </a:lnTo>
                  <a:lnTo>
                    <a:pt x="133" y="230"/>
                  </a:lnTo>
                  <a:lnTo>
                    <a:pt x="135" y="226"/>
                  </a:lnTo>
                  <a:lnTo>
                    <a:pt x="139" y="225"/>
                  </a:lnTo>
                  <a:lnTo>
                    <a:pt x="140" y="223"/>
                  </a:lnTo>
                  <a:lnTo>
                    <a:pt x="141" y="220"/>
                  </a:lnTo>
                  <a:lnTo>
                    <a:pt x="143" y="219"/>
                  </a:lnTo>
                  <a:lnTo>
                    <a:pt x="146" y="217"/>
                  </a:lnTo>
                  <a:lnTo>
                    <a:pt x="149" y="213"/>
                  </a:lnTo>
                  <a:lnTo>
                    <a:pt x="150" y="212"/>
                  </a:lnTo>
                  <a:lnTo>
                    <a:pt x="149" y="211"/>
                  </a:lnTo>
                  <a:lnTo>
                    <a:pt x="149" y="211"/>
                  </a:lnTo>
                  <a:lnTo>
                    <a:pt x="150" y="208"/>
                  </a:lnTo>
                  <a:lnTo>
                    <a:pt x="152" y="207"/>
                  </a:lnTo>
                  <a:lnTo>
                    <a:pt x="155" y="205"/>
                  </a:lnTo>
                  <a:lnTo>
                    <a:pt x="156" y="205"/>
                  </a:lnTo>
                  <a:lnTo>
                    <a:pt x="157" y="204"/>
                  </a:lnTo>
                  <a:lnTo>
                    <a:pt x="167" y="192"/>
                  </a:lnTo>
                  <a:lnTo>
                    <a:pt x="174" y="186"/>
                  </a:lnTo>
                  <a:lnTo>
                    <a:pt x="177" y="182"/>
                  </a:lnTo>
                  <a:lnTo>
                    <a:pt x="180" y="182"/>
                  </a:lnTo>
                  <a:lnTo>
                    <a:pt x="182" y="180"/>
                  </a:lnTo>
                  <a:lnTo>
                    <a:pt x="185" y="177"/>
                  </a:lnTo>
                  <a:lnTo>
                    <a:pt x="186" y="175"/>
                  </a:lnTo>
                  <a:lnTo>
                    <a:pt x="188" y="174"/>
                  </a:lnTo>
                  <a:lnTo>
                    <a:pt x="189" y="171"/>
                  </a:lnTo>
                  <a:lnTo>
                    <a:pt x="191" y="170"/>
                  </a:lnTo>
                  <a:lnTo>
                    <a:pt x="192" y="171"/>
                  </a:lnTo>
                  <a:lnTo>
                    <a:pt x="192" y="170"/>
                  </a:lnTo>
                  <a:lnTo>
                    <a:pt x="193" y="169"/>
                  </a:lnTo>
                  <a:lnTo>
                    <a:pt x="193" y="168"/>
                  </a:lnTo>
                  <a:lnTo>
                    <a:pt x="193" y="166"/>
                  </a:lnTo>
                  <a:lnTo>
                    <a:pt x="197" y="163"/>
                  </a:lnTo>
                  <a:lnTo>
                    <a:pt x="201" y="155"/>
                  </a:lnTo>
                  <a:lnTo>
                    <a:pt x="209" y="146"/>
                  </a:lnTo>
                  <a:lnTo>
                    <a:pt x="212" y="142"/>
                  </a:lnTo>
                  <a:lnTo>
                    <a:pt x="213" y="140"/>
                  </a:lnTo>
                  <a:lnTo>
                    <a:pt x="216" y="134"/>
                  </a:lnTo>
                  <a:lnTo>
                    <a:pt x="217" y="128"/>
                  </a:lnTo>
                  <a:lnTo>
                    <a:pt x="219" y="123"/>
                  </a:lnTo>
                  <a:lnTo>
                    <a:pt x="222" y="118"/>
                  </a:lnTo>
                  <a:lnTo>
                    <a:pt x="227" y="107"/>
                  </a:lnTo>
                  <a:lnTo>
                    <a:pt x="228" y="100"/>
                  </a:lnTo>
                  <a:lnTo>
                    <a:pt x="228" y="98"/>
                  </a:lnTo>
                  <a:lnTo>
                    <a:pt x="228" y="97"/>
                  </a:lnTo>
                  <a:lnTo>
                    <a:pt x="229" y="95"/>
                  </a:lnTo>
                  <a:lnTo>
                    <a:pt x="229" y="94"/>
                  </a:lnTo>
                  <a:lnTo>
                    <a:pt x="230" y="92"/>
                  </a:lnTo>
                  <a:lnTo>
                    <a:pt x="233" y="91"/>
                  </a:lnTo>
                  <a:lnTo>
                    <a:pt x="234" y="88"/>
                  </a:lnTo>
                  <a:lnTo>
                    <a:pt x="235" y="87"/>
                  </a:lnTo>
                  <a:lnTo>
                    <a:pt x="236" y="85"/>
                  </a:lnTo>
                  <a:lnTo>
                    <a:pt x="238" y="82"/>
                  </a:lnTo>
                  <a:lnTo>
                    <a:pt x="240" y="77"/>
                  </a:lnTo>
                  <a:lnTo>
                    <a:pt x="246" y="69"/>
                  </a:lnTo>
                  <a:lnTo>
                    <a:pt x="247" y="65"/>
                  </a:lnTo>
                  <a:lnTo>
                    <a:pt x="250" y="63"/>
                  </a:lnTo>
                  <a:lnTo>
                    <a:pt x="253" y="61"/>
                  </a:lnTo>
                  <a:lnTo>
                    <a:pt x="256" y="57"/>
                  </a:lnTo>
                  <a:lnTo>
                    <a:pt x="262" y="52"/>
                  </a:lnTo>
                  <a:lnTo>
                    <a:pt x="263" y="50"/>
                  </a:lnTo>
                  <a:lnTo>
                    <a:pt x="268" y="43"/>
                  </a:lnTo>
                  <a:lnTo>
                    <a:pt x="269" y="40"/>
                  </a:lnTo>
                  <a:lnTo>
                    <a:pt x="272" y="39"/>
                  </a:lnTo>
                  <a:lnTo>
                    <a:pt x="274" y="38"/>
                  </a:lnTo>
                  <a:lnTo>
                    <a:pt x="274" y="38"/>
                  </a:lnTo>
                  <a:lnTo>
                    <a:pt x="274" y="35"/>
                  </a:lnTo>
                  <a:lnTo>
                    <a:pt x="272" y="34"/>
                  </a:lnTo>
                  <a:lnTo>
                    <a:pt x="265" y="39"/>
                  </a:lnTo>
                  <a:lnTo>
                    <a:pt x="264" y="38"/>
                  </a:lnTo>
                  <a:lnTo>
                    <a:pt x="271" y="33"/>
                  </a:lnTo>
                  <a:lnTo>
                    <a:pt x="270" y="32"/>
                  </a:lnTo>
                  <a:lnTo>
                    <a:pt x="269" y="29"/>
                  </a:lnTo>
                  <a:lnTo>
                    <a:pt x="265" y="24"/>
                  </a:lnTo>
                  <a:lnTo>
                    <a:pt x="263" y="21"/>
                  </a:lnTo>
                  <a:lnTo>
                    <a:pt x="262" y="15"/>
                  </a:lnTo>
                  <a:lnTo>
                    <a:pt x="260" y="15"/>
                  </a:lnTo>
                  <a:lnTo>
                    <a:pt x="259" y="15"/>
                  </a:lnTo>
                  <a:lnTo>
                    <a:pt x="257" y="16"/>
                  </a:lnTo>
                  <a:lnTo>
                    <a:pt x="257" y="17"/>
                  </a:lnTo>
                  <a:lnTo>
                    <a:pt x="251" y="18"/>
                  </a:lnTo>
                  <a:lnTo>
                    <a:pt x="250" y="20"/>
                  </a:lnTo>
                  <a:lnTo>
                    <a:pt x="248" y="18"/>
                  </a:lnTo>
                  <a:lnTo>
                    <a:pt x="246" y="20"/>
                  </a:lnTo>
                  <a:lnTo>
                    <a:pt x="242" y="21"/>
                  </a:lnTo>
                  <a:lnTo>
                    <a:pt x="241" y="21"/>
                  </a:lnTo>
                  <a:lnTo>
                    <a:pt x="239" y="21"/>
                  </a:lnTo>
                  <a:lnTo>
                    <a:pt x="236" y="21"/>
                  </a:lnTo>
                  <a:lnTo>
                    <a:pt x="234" y="20"/>
                  </a:lnTo>
                  <a:lnTo>
                    <a:pt x="233" y="20"/>
                  </a:lnTo>
                  <a:lnTo>
                    <a:pt x="232" y="20"/>
                  </a:lnTo>
                  <a:lnTo>
                    <a:pt x="232" y="21"/>
                  </a:lnTo>
                  <a:lnTo>
                    <a:pt x="230" y="18"/>
                  </a:lnTo>
                  <a:lnTo>
                    <a:pt x="229" y="17"/>
                  </a:lnTo>
                  <a:lnTo>
                    <a:pt x="228" y="17"/>
                  </a:lnTo>
                  <a:lnTo>
                    <a:pt x="227" y="18"/>
                  </a:lnTo>
                  <a:lnTo>
                    <a:pt x="224" y="17"/>
                  </a:lnTo>
                  <a:lnTo>
                    <a:pt x="217" y="11"/>
                  </a:lnTo>
                  <a:lnTo>
                    <a:pt x="217" y="10"/>
                  </a:lnTo>
                  <a:lnTo>
                    <a:pt x="217" y="8"/>
                  </a:lnTo>
                  <a:lnTo>
                    <a:pt x="216" y="5"/>
                  </a:lnTo>
                  <a:lnTo>
                    <a:pt x="216" y="4"/>
                  </a:lnTo>
                  <a:lnTo>
                    <a:pt x="215" y="2"/>
                  </a:lnTo>
                  <a:lnTo>
                    <a:pt x="215" y="0"/>
                  </a:lnTo>
                  <a:lnTo>
                    <a:pt x="206" y="2"/>
                  </a:lnTo>
                  <a:lnTo>
                    <a:pt x="210" y="11"/>
                  </a:lnTo>
                  <a:lnTo>
                    <a:pt x="211" y="14"/>
                  </a:lnTo>
                  <a:lnTo>
                    <a:pt x="211" y="15"/>
                  </a:lnTo>
                  <a:lnTo>
                    <a:pt x="211" y="16"/>
                  </a:lnTo>
                  <a:lnTo>
                    <a:pt x="210" y="16"/>
                  </a:lnTo>
                  <a:lnTo>
                    <a:pt x="206" y="17"/>
                  </a:lnTo>
                  <a:lnTo>
                    <a:pt x="194" y="21"/>
                  </a:lnTo>
                  <a:lnTo>
                    <a:pt x="182" y="12"/>
                  </a:lnTo>
                  <a:lnTo>
                    <a:pt x="180" y="15"/>
                  </a:lnTo>
                  <a:lnTo>
                    <a:pt x="174" y="20"/>
                  </a:lnTo>
                  <a:lnTo>
                    <a:pt x="171" y="24"/>
                  </a:lnTo>
                  <a:lnTo>
                    <a:pt x="163" y="33"/>
                  </a:lnTo>
                  <a:lnTo>
                    <a:pt x="158" y="40"/>
                  </a:lnTo>
                  <a:lnTo>
                    <a:pt x="150" y="52"/>
                  </a:lnTo>
                  <a:lnTo>
                    <a:pt x="147" y="55"/>
                  </a:lnTo>
                  <a:lnTo>
                    <a:pt x="141" y="62"/>
                  </a:lnTo>
                  <a:lnTo>
                    <a:pt x="140" y="63"/>
                  </a:lnTo>
                  <a:lnTo>
                    <a:pt x="140" y="65"/>
                  </a:lnTo>
                  <a:lnTo>
                    <a:pt x="140" y="67"/>
                  </a:lnTo>
                  <a:lnTo>
                    <a:pt x="140" y="73"/>
                  </a:lnTo>
                  <a:lnTo>
                    <a:pt x="140" y="81"/>
                  </a:lnTo>
                  <a:lnTo>
                    <a:pt x="144" y="95"/>
                  </a:lnTo>
                  <a:lnTo>
                    <a:pt x="144" y="95"/>
                  </a:lnTo>
                  <a:lnTo>
                    <a:pt x="145" y="95"/>
                  </a:lnTo>
                  <a:lnTo>
                    <a:pt x="145" y="94"/>
                  </a:lnTo>
                  <a:lnTo>
                    <a:pt x="145" y="88"/>
                  </a:lnTo>
                  <a:lnTo>
                    <a:pt x="144" y="83"/>
                  </a:lnTo>
                  <a:lnTo>
                    <a:pt x="144" y="76"/>
                  </a:lnTo>
                  <a:lnTo>
                    <a:pt x="144" y="70"/>
                  </a:lnTo>
                  <a:lnTo>
                    <a:pt x="144" y="67"/>
                  </a:lnTo>
                  <a:lnTo>
                    <a:pt x="146" y="64"/>
                  </a:lnTo>
                  <a:lnTo>
                    <a:pt x="146" y="65"/>
                  </a:lnTo>
                  <a:lnTo>
                    <a:pt x="145" y="68"/>
                  </a:lnTo>
                  <a:lnTo>
                    <a:pt x="145" y="74"/>
                  </a:lnTo>
                  <a:lnTo>
                    <a:pt x="145" y="79"/>
                  </a:lnTo>
                  <a:lnTo>
                    <a:pt x="147" y="95"/>
                  </a:lnTo>
                  <a:lnTo>
                    <a:pt x="147" y="97"/>
                  </a:lnTo>
                  <a:lnTo>
                    <a:pt x="149" y="105"/>
                  </a:lnTo>
                  <a:lnTo>
                    <a:pt x="151" y="123"/>
                  </a:lnTo>
                  <a:lnTo>
                    <a:pt x="146" y="118"/>
                  </a:lnTo>
                  <a:lnTo>
                    <a:pt x="145" y="117"/>
                  </a:lnTo>
                  <a:lnTo>
                    <a:pt x="145" y="115"/>
                  </a:lnTo>
                  <a:lnTo>
                    <a:pt x="144" y="101"/>
                  </a:lnTo>
                  <a:lnTo>
                    <a:pt x="144" y="98"/>
                  </a:lnTo>
                  <a:lnTo>
                    <a:pt x="141" y="93"/>
                  </a:lnTo>
                  <a:lnTo>
                    <a:pt x="140" y="89"/>
                  </a:lnTo>
                  <a:lnTo>
                    <a:pt x="139" y="85"/>
                  </a:lnTo>
                  <a:lnTo>
                    <a:pt x="138" y="76"/>
                  </a:lnTo>
                  <a:lnTo>
                    <a:pt x="137" y="73"/>
                  </a:lnTo>
                  <a:lnTo>
                    <a:pt x="138" y="65"/>
                  </a:lnTo>
                  <a:lnTo>
                    <a:pt x="133" y="68"/>
                  </a:lnTo>
                  <a:lnTo>
                    <a:pt x="126" y="70"/>
                  </a:lnTo>
                  <a:lnTo>
                    <a:pt x="117" y="81"/>
                  </a:lnTo>
                  <a:lnTo>
                    <a:pt x="119" y="82"/>
                  </a:lnTo>
                  <a:lnTo>
                    <a:pt x="119" y="83"/>
                  </a:lnTo>
                  <a:lnTo>
                    <a:pt x="116" y="83"/>
                  </a:lnTo>
                  <a:lnTo>
                    <a:pt x="115" y="83"/>
                  </a:lnTo>
                  <a:lnTo>
                    <a:pt x="115" y="82"/>
                  </a:lnTo>
                  <a:lnTo>
                    <a:pt x="114" y="82"/>
                  </a:lnTo>
                  <a:lnTo>
                    <a:pt x="113" y="81"/>
                  </a:lnTo>
                  <a:lnTo>
                    <a:pt x="110" y="81"/>
                  </a:lnTo>
                  <a:lnTo>
                    <a:pt x="105" y="81"/>
                  </a:lnTo>
                  <a:lnTo>
                    <a:pt x="102" y="81"/>
                  </a:lnTo>
                  <a:lnTo>
                    <a:pt x="99" y="80"/>
                  </a:lnTo>
                  <a:lnTo>
                    <a:pt x="97" y="80"/>
                  </a:lnTo>
                  <a:lnTo>
                    <a:pt x="96" y="81"/>
                  </a:lnTo>
                  <a:lnTo>
                    <a:pt x="86" y="83"/>
                  </a:lnTo>
                  <a:lnTo>
                    <a:pt x="74" y="88"/>
                  </a:lnTo>
                  <a:lnTo>
                    <a:pt x="70" y="91"/>
                  </a:lnTo>
                  <a:lnTo>
                    <a:pt x="67" y="93"/>
                  </a:lnTo>
                  <a:lnTo>
                    <a:pt x="64" y="97"/>
                  </a:lnTo>
                  <a:lnTo>
                    <a:pt x="63" y="99"/>
                  </a:lnTo>
                  <a:lnTo>
                    <a:pt x="62" y="101"/>
                  </a:lnTo>
                  <a:lnTo>
                    <a:pt x="64" y="118"/>
                  </a:lnTo>
                  <a:lnTo>
                    <a:pt x="63" y="124"/>
                  </a:lnTo>
                  <a:lnTo>
                    <a:pt x="62" y="128"/>
                  </a:lnTo>
                  <a:lnTo>
                    <a:pt x="57" y="134"/>
                  </a:lnTo>
                  <a:lnTo>
                    <a:pt x="55" y="139"/>
                  </a:lnTo>
                  <a:lnTo>
                    <a:pt x="50" y="143"/>
                  </a:lnTo>
                  <a:lnTo>
                    <a:pt x="45" y="149"/>
                  </a:lnTo>
                  <a:lnTo>
                    <a:pt x="44" y="153"/>
                  </a:lnTo>
                  <a:lnTo>
                    <a:pt x="44" y="175"/>
                  </a:lnTo>
                  <a:lnTo>
                    <a:pt x="26" y="200"/>
                  </a:lnTo>
                  <a:lnTo>
                    <a:pt x="20" y="210"/>
                  </a:lnTo>
                  <a:lnTo>
                    <a:pt x="0" y="238"/>
                  </a:lnTo>
                  <a:lnTo>
                    <a:pt x="4" y="268"/>
                  </a:lnTo>
                  <a:lnTo>
                    <a:pt x="13" y="293"/>
                  </a:lnTo>
                  <a:lnTo>
                    <a:pt x="14" y="299"/>
                  </a:lnTo>
                  <a:lnTo>
                    <a:pt x="16" y="306"/>
                  </a:lnTo>
                  <a:lnTo>
                    <a:pt x="19" y="311"/>
                  </a:lnTo>
                  <a:lnTo>
                    <a:pt x="20" y="312"/>
                  </a:lnTo>
                  <a:lnTo>
                    <a:pt x="21" y="319"/>
                  </a:lnTo>
                  <a:lnTo>
                    <a:pt x="22" y="321"/>
                  </a:lnTo>
                  <a:lnTo>
                    <a:pt x="22" y="324"/>
                  </a:lnTo>
                  <a:lnTo>
                    <a:pt x="22" y="325"/>
                  </a:lnTo>
                  <a:lnTo>
                    <a:pt x="19" y="329"/>
                  </a:lnTo>
                  <a:lnTo>
                    <a:pt x="15" y="335"/>
                  </a:lnTo>
                  <a:lnTo>
                    <a:pt x="12" y="342"/>
                  </a:lnTo>
                  <a:lnTo>
                    <a:pt x="10" y="345"/>
                  </a:lnTo>
                  <a:lnTo>
                    <a:pt x="9" y="349"/>
                  </a:lnTo>
                  <a:lnTo>
                    <a:pt x="8" y="350"/>
                  </a:lnTo>
                  <a:lnTo>
                    <a:pt x="7" y="351"/>
                  </a:lnTo>
                  <a:lnTo>
                    <a:pt x="7" y="353"/>
                  </a:lnTo>
                  <a:lnTo>
                    <a:pt x="9" y="357"/>
                  </a:lnTo>
                  <a:lnTo>
                    <a:pt x="10" y="360"/>
                  </a:lnTo>
                  <a:lnTo>
                    <a:pt x="12" y="361"/>
                  </a:lnTo>
                  <a:lnTo>
                    <a:pt x="14" y="365"/>
                  </a:lnTo>
                  <a:lnTo>
                    <a:pt x="19" y="369"/>
                  </a:lnTo>
                  <a:lnTo>
                    <a:pt x="21" y="369"/>
                  </a:lnTo>
                  <a:lnTo>
                    <a:pt x="24" y="371"/>
                  </a:lnTo>
                  <a:lnTo>
                    <a:pt x="31" y="371"/>
                  </a:lnTo>
                  <a:lnTo>
                    <a:pt x="32" y="371"/>
                  </a:lnTo>
                  <a:lnTo>
                    <a:pt x="38" y="369"/>
                  </a:lnTo>
                  <a:lnTo>
                    <a:pt x="52" y="367"/>
                  </a:lnTo>
                  <a:lnTo>
                    <a:pt x="60" y="366"/>
                  </a:lnTo>
                  <a:lnTo>
                    <a:pt x="63" y="365"/>
                  </a:lnTo>
                  <a:lnTo>
                    <a:pt x="68" y="362"/>
                  </a:lnTo>
                  <a:lnTo>
                    <a:pt x="72" y="361"/>
                  </a:lnTo>
                  <a:lnTo>
                    <a:pt x="74" y="360"/>
                  </a:lnTo>
                  <a:lnTo>
                    <a:pt x="78" y="356"/>
                  </a:lnTo>
                  <a:lnTo>
                    <a:pt x="84" y="353"/>
                  </a:lnTo>
                  <a:lnTo>
                    <a:pt x="86" y="348"/>
                  </a:lnTo>
                  <a:lnTo>
                    <a:pt x="88" y="343"/>
                  </a:lnTo>
                  <a:lnTo>
                    <a:pt x="91" y="338"/>
                  </a:lnTo>
                  <a:lnTo>
                    <a:pt x="96" y="329"/>
                  </a:lnTo>
                  <a:lnTo>
                    <a:pt x="98" y="323"/>
                  </a:lnTo>
                  <a:lnTo>
                    <a:pt x="98" y="319"/>
                  </a:lnTo>
                  <a:lnTo>
                    <a:pt x="100" y="307"/>
                  </a:lnTo>
                  <a:lnTo>
                    <a:pt x="100" y="305"/>
                  </a:lnTo>
                  <a:lnTo>
                    <a:pt x="100" y="302"/>
                  </a:lnTo>
                  <a:lnTo>
                    <a:pt x="100" y="299"/>
                  </a:lnTo>
                  <a:lnTo>
                    <a:pt x="100" y="293"/>
                  </a:lnTo>
                  <a:lnTo>
                    <a:pt x="102" y="286"/>
                  </a:lnTo>
                  <a:lnTo>
                    <a:pt x="103" y="282"/>
                  </a:lnTo>
                  <a:lnTo>
                    <a:pt x="103" y="278"/>
                  </a:lnTo>
                  <a:lnTo>
                    <a:pt x="105" y="271"/>
                  </a:lnTo>
                  <a:lnTo>
                    <a:pt x="109" y="260"/>
                  </a:lnTo>
                  <a:lnTo>
                    <a:pt x="115" y="243"/>
                  </a:lnTo>
                  <a:lnTo>
                    <a:pt x="119" y="238"/>
                  </a:lnTo>
                  <a:lnTo>
                    <a:pt x="120" y="236"/>
                  </a:lnTo>
                  <a:lnTo>
                    <a:pt x="121" y="234"/>
                  </a:lnTo>
                  <a:lnTo>
                    <a:pt x="123" y="231"/>
                  </a:lnTo>
                  <a:lnTo>
                    <a:pt x="132" y="219"/>
                  </a:lnTo>
                  <a:lnTo>
                    <a:pt x="132" y="218"/>
                  </a:lnTo>
                  <a:lnTo>
                    <a:pt x="132" y="216"/>
                  </a:lnTo>
                  <a:lnTo>
                    <a:pt x="120" y="207"/>
                  </a:lnTo>
                  <a:lnTo>
                    <a:pt x="115" y="204"/>
                  </a:lnTo>
                  <a:lnTo>
                    <a:pt x="116" y="204"/>
                  </a:lnTo>
                  <a:lnTo>
                    <a:pt x="115" y="202"/>
                  </a:lnTo>
                  <a:lnTo>
                    <a:pt x="114" y="201"/>
                  </a:lnTo>
                  <a:lnTo>
                    <a:pt x="115" y="201"/>
                  </a:lnTo>
                  <a:lnTo>
                    <a:pt x="116" y="202"/>
                  </a:lnTo>
                  <a:lnTo>
                    <a:pt x="123" y="208"/>
                  </a:lnTo>
                  <a:lnTo>
                    <a:pt x="128" y="211"/>
                  </a:lnTo>
                  <a:lnTo>
                    <a:pt x="131" y="214"/>
                  </a:lnTo>
                  <a:lnTo>
                    <a:pt x="132" y="216"/>
                  </a:lnTo>
                  <a:lnTo>
                    <a:pt x="133" y="217"/>
                  </a:lnTo>
                  <a:lnTo>
                    <a:pt x="133" y="219"/>
                  </a:lnTo>
                  <a:lnTo>
                    <a:pt x="133" y="220"/>
                  </a:lnTo>
                  <a:lnTo>
                    <a:pt x="132" y="222"/>
                  </a:lnTo>
                  <a:lnTo>
                    <a:pt x="131" y="223"/>
                  </a:lnTo>
                  <a:lnTo>
                    <a:pt x="129" y="225"/>
                  </a:lnTo>
                  <a:lnTo>
                    <a:pt x="122" y="235"/>
                  </a:lnTo>
                  <a:lnTo>
                    <a:pt x="117" y="241"/>
                  </a:lnTo>
                  <a:lnTo>
                    <a:pt x="116" y="243"/>
                  </a:lnTo>
                  <a:lnTo>
                    <a:pt x="115" y="247"/>
                  </a:lnTo>
                  <a:lnTo>
                    <a:pt x="111" y="256"/>
                  </a:lnTo>
                  <a:lnTo>
                    <a:pt x="110" y="260"/>
                  </a:lnTo>
                  <a:lnTo>
                    <a:pt x="106" y="268"/>
                  </a:lnTo>
                  <a:lnTo>
                    <a:pt x="105" y="271"/>
                  </a:lnTo>
                  <a:lnTo>
                    <a:pt x="105" y="273"/>
                  </a:lnTo>
                  <a:lnTo>
                    <a:pt x="104" y="279"/>
                  </a:lnTo>
                  <a:lnTo>
                    <a:pt x="103" y="288"/>
                  </a:lnTo>
                  <a:lnTo>
                    <a:pt x="103" y="294"/>
                  </a:lnTo>
                  <a:lnTo>
                    <a:pt x="102" y="299"/>
                  </a:lnTo>
                  <a:lnTo>
                    <a:pt x="102" y="301"/>
                  </a:lnTo>
                  <a:lnTo>
                    <a:pt x="100" y="307"/>
                  </a:lnTo>
                  <a:lnTo>
                    <a:pt x="100" y="315"/>
                  </a:lnTo>
                  <a:lnTo>
                    <a:pt x="98" y="325"/>
                  </a:lnTo>
                  <a:lnTo>
                    <a:pt x="97" y="329"/>
                  </a:lnTo>
                  <a:lnTo>
                    <a:pt x="94" y="336"/>
                  </a:lnTo>
                  <a:lnTo>
                    <a:pt x="91" y="343"/>
                  </a:lnTo>
                  <a:lnTo>
                    <a:pt x="90" y="345"/>
                  </a:lnTo>
                  <a:lnTo>
                    <a:pt x="87" y="349"/>
                  </a:lnTo>
                  <a:lnTo>
                    <a:pt x="85" y="353"/>
                  </a:lnTo>
                  <a:lnTo>
                    <a:pt x="84" y="354"/>
                  </a:lnTo>
                  <a:lnTo>
                    <a:pt x="81" y="356"/>
                  </a:lnTo>
                  <a:lnTo>
                    <a:pt x="76" y="359"/>
                  </a:lnTo>
                  <a:lnTo>
                    <a:pt x="73" y="361"/>
                  </a:lnTo>
                  <a:lnTo>
                    <a:pt x="68" y="365"/>
                  </a:lnTo>
                  <a:lnTo>
                    <a:pt x="64" y="366"/>
                  </a:lnTo>
                  <a:lnTo>
                    <a:pt x="62" y="366"/>
                  </a:lnTo>
                  <a:lnTo>
                    <a:pt x="55" y="368"/>
                  </a:lnTo>
                  <a:lnTo>
                    <a:pt x="50" y="368"/>
                  </a:lnTo>
                  <a:lnTo>
                    <a:pt x="40" y="369"/>
                  </a:lnTo>
                  <a:lnTo>
                    <a:pt x="32" y="37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77" name="Freeform 2656">
              <a:extLst>
                <a:ext uri="{FF2B5EF4-FFF2-40B4-BE49-F238E27FC236}">
                  <a16:creationId xmlns:a16="http://schemas.microsoft.com/office/drawing/2014/main" id="{7370E257-3C55-E7F5-670D-AC40F0BB1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6113" y="2212975"/>
              <a:ext cx="14288" cy="15875"/>
            </a:xfrm>
            <a:custGeom>
              <a:avLst/>
              <a:gdLst>
                <a:gd name="T0" fmla="*/ 5 w 9"/>
                <a:gd name="T1" fmla="*/ 10 h 10"/>
                <a:gd name="T2" fmla="*/ 6 w 9"/>
                <a:gd name="T3" fmla="*/ 8 h 10"/>
                <a:gd name="T4" fmla="*/ 8 w 9"/>
                <a:gd name="T5" fmla="*/ 4 h 10"/>
                <a:gd name="T6" fmla="*/ 8 w 9"/>
                <a:gd name="T7" fmla="*/ 2 h 10"/>
                <a:gd name="T8" fmla="*/ 9 w 9"/>
                <a:gd name="T9" fmla="*/ 0 h 10"/>
                <a:gd name="T10" fmla="*/ 8 w 9"/>
                <a:gd name="T11" fmla="*/ 0 h 10"/>
                <a:gd name="T12" fmla="*/ 8 w 9"/>
                <a:gd name="T13" fmla="*/ 0 h 10"/>
                <a:gd name="T14" fmla="*/ 8 w 9"/>
                <a:gd name="T15" fmla="*/ 2 h 10"/>
                <a:gd name="T16" fmla="*/ 7 w 9"/>
                <a:gd name="T17" fmla="*/ 2 h 10"/>
                <a:gd name="T18" fmla="*/ 5 w 9"/>
                <a:gd name="T19" fmla="*/ 1 h 10"/>
                <a:gd name="T20" fmla="*/ 3 w 9"/>
                <a:gd name="T21" fmla="*/ 1 h 10"/>
                <a:gd name="T22" fmla="*/ 2 w 9"/>
                <a:gd name="T23" fmla="*/ 1 h 10"/>
                <a:gd name="T24" fmla="*/ 0 w 9"/>
                <a:gd name="T25" fmla="*/ 6 h 10"/>
                <a:gd name="T26" fmla="*/ 0 w 9"/>
                <a:gd name="T27" fmla="*/ 7 h 10"/>
                <a:gd name="T28" fmla="*/ 0 w 9"/>
                <a:gd name="T29" fmla="*/ 8 h 10"/>
                <a:gd name="T30" fmla="*/ 1 w 9"/>
                <a:gd name="T31" fmla="*/ 8 h 10"/>
                <a:gd name="T32" fmla="*/ 2 w 9"/>
                <a:gd name="T33" fmla="*/ 8 h 10"/>
                <a:gd name="T34" fmla="*/ 3 w 9"/>
                <a:gd name="T35" fmla="*/ 8 h 10"/>
                <a:gd name="T36" fmla="*/ 5 w 9"/>
                <a:gd name="T3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" h="10">
                  <a:moveTo>
                    <a:pt x="5" y="10"/>
                  </a:moveTo>
                  <a:lnTo>
                    <a:pt x="6" y="8"/>
                  </a:lnTo>
                  <a:lnTo>
                    <a:pt x="8" y="4"/>
                  </a:lnTo>
                  <a:lnTo>
                    <a:pt x="8" y="2"/>
                  </a:lnTo>
                  <a:lnTo>
                    <a:pt x="9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7" y="2"/>
                  </a:lnTo>
                  <a:lnTo>
                    <a:pt x="5" y="1"/>
                  </a:lnTo>
                  <a:lnTo>
                    <a:pt x="3" y="1"/>
                  </a:lnTo>
                  <a:lnTo>
                    <a:pt x="2" y="1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2" y="8"/>
                  </a:lnTo>
                  <a:lnTo>
                    <a:pt x="3" y="8"/>
                  </a:lnTo>
                  <a:lnTo>
                    <a:pt x="5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78" name="Freeform 2657">
              <a:extLst>
                <a:ext uri="{FF2B5EF4-FFF2-40B4-BE49-F238E27FC236}">
                  <a16:creationId xmlns:a16="http://schemas.microsoft.com/office/drawing/2014/main" id="{1F5D739B-5A46-C6FE-ACC1-1BE3FCF193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8976" y="2120900"/>
              <a:ext cx="44450" cy="42863"/>
            </a:xfrm>
            <a:custGeom>
              <a:avLst/>
              <a:gdLst>
                <a:gd name="T0" fmla="*/ 10 w 28"/>
                <a:gd name="T1" fmla="*/ 25 h 27"/>
                <a:gd name="T2" fmla="*/ 10 w 28"/>
                <a:gd name="T3" fmla="*/ 24 h 27"/>
                <a:gd name="T4" fmla="*/ 9 w 28"/>
                <a:gd name="T5" fmla="*/ 23 h 27"/>
                <a:gd name="T6" fmla="*/ 10 w 28"/>
                <a:gd name="T7" fmla="*/ 24 h 27"/>
                <a:gd name="T8" fmla="*/ 11 w 28"/>
                <a:gd name="T9" fmla="*/ 23 h 27"/>
                <a:gd name="T10" fmla="*/ 8 w 28"/>
                <a:gd name="T11" fmla="*/ 21 h 27"/>
                <a:gd name="T12" fmla="*/ 9 w 28"/>
                <a:gd name="T13" fmla="*/ 18 h 27"/>
                <a:gd name="T14" fmla="*/ 10 w 28"/>
                <a:gd name="T15" fmla="*/ 21 h 27"/>
                <a:gd name="T16" fmla="*/ 14 w 28"/>
                <a:gd name="T17" fmla="*/ 23 h 27"/>
                <a:gd name="T18" fmla="*/ 16 w 28"/>
                <a:gd name="T19" fmla="*/ 22 h 27"/>
                <a:gd name="T20" fmla="*/ 14 w 28"/>
                <a:gd name="T21" fmla="*/ 22 h 27"/>
                <a:gd name="T22" fmla="*/ 15 w 28"/>
                <a:gd name="T23" fmla="*/ 19 h 27"/>
                <a:gd name="T24" fmla="*/ 12 w 28"/>
                <a:gd name="T25" fmla="*/ 18 h 27"/>
                <a:gd name="T26" fmla="*/ 10 w 28"/>
                <a:gd name="T27" fmla="*/ 17 h 27"/>
                <a:gd name="T28" fmla="*/ 12 w 28"/>
                <a:gd name="T29" fmla="*/ 15 h 27"/>
                <a:gd name="T30" fmla="*/ 15 w 28"/>
                <a:gd name="T31" fmla="*/ 17 h 27"/>
                <a:gd name="T32" fmla="*/ 16 w 28"/>
                <a:gd name="T33" fmla="*/ 19 h 27"/>
                <a:gd name="T34" fmla="*/ 18 w 28"/>
                <a:gd name="T35" fmla="*/ 23 h 27"/>
                <a:gd name="T36" fmla="*/ 20 w 28"/>
                <a:gd name="T37" fmla="*/ 22 h 27"/>
                <a:gd name="T38" fmla="*/ 18 w 28"/>
                <a:gd name="T39" fmla="*/ 19 h 27"/>
                <a:gd name="T40" fmla="*/ 16 w 28"/>
                <a:gd name="T41" fmla="*/ 18 h 27"/>
                <a:gd name="T42" fmla="*/ 16 w 28"/>
                <a:gd name="T43" fmla="*/ 17 h 27"/>
                <a:gd name="T44" fmla="*/ 16 w 28"/>
                <a:gd name="T45" fmla="*/ 16 h 27"/>
                <a:gd name="T46" fmla="*/ 15 w 28"/>
                <a:gd name="T47" fmla="*/ 13 h 27"/>
                <a:gd name="T48" fmla="*/ 18 w 28"/>
                <a:gd name="T49" fmla="*/ 10 h 27"/>
                <a:gd name="T50" fmla="*/ 21 w 28"/>
                <a:gd name="T51" fmla="*/ 13 h 27"/>
                <a:gd name="T52" fmla="*/ 18 w 28"/>
                <a:gd name="T53" fmla="*/ 12 h 27"/>
                <a:gd name="T54" fmla="*/ 20 w 28"/>
                <a:gd name="T55" fmla="*/ 18 h 27"/>
                <a:gd name="T56" fmla="*/ 22 w 28"/>
                <a:gd name="T57" fmla="*/ 18 h 27"/>
                <a:gd name="T58" fmla="*/ 23 w 28"/>
                <a:gd name="T59" fmla="*/ 16 h 27"/>
                <a:gd name="T60" fmla="*/ 22 w 28"/>
                <a:gd name="T61" fmla="*/ 6 h 27"/>
                <a:gd name="T62" fmla="*/ 26 w 28"/>
                <a:gd name="T63" fmla="*/ 5 h 27"/>
                <a:gd name="T64" fmla="*/ 26 w 28"/>
                <a:gd name="T65" fmla="*/ 1 h 27"/>
                <a:gd name="T66" fmla="*/ 18 w 28"/>
                <a:gd name="T67" fmla="*/ 0 h 27"/>
                <a:gd name="T68" fmla="*/ 18 w 28"/>
                <a:gd name="T69" fmla="*/ 3 h 27"/>
                <a:gd name="T70" fmla="*/ 20 w 28"/>
                <a:gd name="T71" fmla="*/ 4 h 27"/>
                <a:gd name="T72" fmla="*/ 22 w 28"/>
                <a:gd name="T73" fmla="*/ 4 h 27"/>
                <a:gd name="T74" fmla="*/ 17 w 28"/>
                <a:gd name="T75" fmla="*/ 7 h 27"/>
                <a:gd name="T76" fmla="*/ 0 w 28"/>
                <a:gd name="T77" fmla="*/ 22 h 27"/>
                <a:gd name="T78" fmla="*/ 6 w 28"/>
                <a:gd name="T79" fmla="*/ 21 h 27"/>
                <a:gd name="T80" fmla="*/ 8 w 28"/>
                <a:gd name="T81" fmla="*/ 22 h 27"/>
                <a:gd name="T82" fmla="*/ 8 w 28"/>
                <a:gd name="T8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" h="27">
                  <a:moveTo>
                    <a:pt x="9" y="27"/>
                  </a:moveTo>
                  <a:lnTo>
                    <a:pt x="10" y="25"/>
                  </a:lnTo>
                  <a:lnTo>
                    <a:pt x="10" y="25"/>
                  </a:lnTo>
                  <a:lnTo>
                    <a:pt x="10" y="24"/>
                  </a:lnTo>
                  <a:lnTo>
                    <a:pt x="10" y="23"/>
                  </a:lnTo>
                  <a:lnTo>
                    <a:pt x="9" y="23"/>
                  </a:lnTo>
                  <a:lnTo>
                    <a:pt x="10" y="23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1" y="23"/>
                  </a:lnTo>
                  <a:lnTo>
                    <a:pt x="10" y="22"/>
                  </a:lnTo>
                  <a:lnTo>
                    <a:pt x="8" y="21"/>
                  </a:lnTo>
                  <a:lnTo>
                    <a:pt x="8" y="19"/>
                  </a:lnTo>
                  <a:lnTo>
                    <a:pt x="9" y="18"/>
                  </a:lnTo>
                  <a:lnTo>
                    <a:pt x="10" y="19"/>
                  </a:lnTo>
                  <a:lnTo>
                    <a:pt x="10" y="21"/>
                  </a:lnTo>
                  <a:lnTo>
                    <a:pt x="11" y="22"/>
                  </a:lnTo>
                  <a:lnTo>
                    <a:pt x="14" y="23"/>
                  </a:lnTo>
                  <a:lnTo>
                    <a:pt x="16" y="23"/>
                  </a:lnTo>
                  <a:lnTo>
                    <a:pt x="16" y="22"/>
                  </a:lnTo>
                  <a:lnTo>
                    <a:pt x="15" y="21"/>
                  </a:lnTo>
                  <a:lnTo>
                    <a:pt x="14" y="22"/>
                  </a:lnTo>
                  <a:lnTo>
                    <a:pt x="14" y="21"/>
                  </a:lnTo>
                  <a:lnTo>
                    <a:pt x="15" y="19"/>
                  </a:lnTo>
                  <a:lnTo>
                    <a:pt x="14" y="18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10" y="17"/>
                  </a:lnTo>
                  <a:lnTo>
                    <a:pt x="11" y="15"/>
                  </a:lnTo>
                  <a:lnTo>
                    <a:pt x="12" y="15"/>
                  </a:lnTo>
                  <a:lnTo>
                    <a:pt x="14" y="16"/>
                  </a:lnTo>
                  <a:lnTo>
                    <a:pt x="15" y="17"/>
                  </a:lnTo>
                  <a:lnTo>
                    <a:pt x="15" y="19"/>
                  </a:lnTo>
                  <a:lnTo>
                    <a:pt x="16" y="19"/>
                  </a:lnTo>
                  <a:lnTo>
                    <a:pt x="17" y="22"/>
                  </a:lnTo>
                  <a:lnTo>
                    <a:pt x="18" y="23"/>
                  </a:lnTo>
                  <a:lnTo>
                    <a:pt x="20" y="23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6" y="18"/>
                  </a:lnTo>
                  <a:lnTo>
                    <a:pt x="17" y="18"/>
                  </a:lnTo>
                  <a:lnTo>
                    <a:pt x="16" y="17"/>
                  </a:lnTo>
                  <a:lnTo>
                    <a:pt x="17" y="17"/>
                  </a:lnTo>
                  <a:lnTo>
                    <a:pt x="16" y="16"/>
                  </a:lnTo>
                  <a:lnTo>
                    <a:pt x="14" y="13"/>
                  </a:lnTo>
                  <a:lnTo>
                    <a:pt x="15" y="13"/>
                  </a:lnTo>
                  <a:lnTo>
                    <a:pt x="16" y="12"/>
                  </a:lnTo>
                  <a:lnTo>
                    <a:pt x="18" y="10"/>
                  </a:lnTo>
                  <a:lnTo>
                    <a:pt x="21" y="12"/>
                  </a:lnTo>
                  <a:lnTo>
                    <a:pt x="21" y="13"/>
                  </a:lnTo>
                  <a:lnTo>
                    <a:pt x="20" y="13"/>
                  </a:lnTo>
                  <a:lnTo>
                    <a:pt x="18" y="12"/>
                  </a:lnTo>
                  <a:lnTo>
                    <a:pt x="16" y="13"/>
                  </a:lnTo>
                  <a:lnTo>
                    <a:pt x="20" y="18"/>
                  </a:lnTo>
                  <a:lnTo>
                    <a:pt x="21" y="18"/>
                  </a:lnTo>
                  <a:lnTo>
                    <a:pt x="22" y="18"/>
                  </a:lnTo>
                  <a:lnTo>
                    <a:pt x="22" y="16"/>
                  </a:lnTo>
                  <a:lnTo>
                    <a:pt x="23" y="16"/>
                  </a:lnTo>
                  <a:lnTo>
                    <a:pt x="27" y="11"/>
                  </a:lnTo>
                  <a:lnTo>
                    <a:pt x="22" y="6"/>
                  </a:lnTo>
                  <a:lnTo>
                    <a:pt x="24" y="5"/>
                  </a:lnTo>
                  <a:lnTo>
                    <a:pt x="26" y="5"/>
                  </a:lnTo>
                  <a:lnTo>
                    <a:pt x="28" y="4"/>
                  </a:lnTo>
                  <a:lnTo>
                    <a:pt x="26" y="1"/>
                  </a:lnTo>
                  <a:lnTo>
                    <a:pt x="24" y="1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20" y="4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17" y="7"/>
                  </a:lnTo>
                  <a:lnTo>
                    <a:pt x="14" y="10"/>
                  </a:lnTo>
                  <a:lnTo>
                    <a:pt x="0" y="22"/>
                  </a:lnTo>
                  <a:lnTo>
                    <a:pt x="2" y="23"/>
                  </a:lnTo>
                  <a:lnTo>
                    <a:pt x="6" y="21"/>
                  </a:lnTo>
                  <a:lnTo>
                    <a:pt x="6" y="22"/>
                  </a:lnTo>
                  <a:lnTo>
                    <a:pt x="8" y="22"/>
                  </a:lnTo>
                  <a:lnTo>
                    <a:pt x="6" y="25"/>
                  </a:lnTo>
                  <a:lnTo>
                    <a:pt x="8" y="27"/>
                  </a:lnTo>
                  <a:lnTo>
                    <a:pt x="9" y="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79" name="Freeform 2658">
              <a:extLst>
                <a:ext uri="{FF2B5EF4-FFF2-40B4-BE49-F238E27FC236}">
                  <a16:creationId xmlns:a16="http://schemas.microsoft.com/office/drawing/2014/main" id="{11B99385-ECFD-EBC7-1AB1-0CD6FC7011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3576" y="2163763"/>
              <a:ext cx="3175" cy="3175"/>
            </a:xfrm>
            <a:custGeom>
              <a:avLst/>
              <a:gdLst>
                <a:gd name="T0" fmla="*/ 2 w 2"/>
                <a:gd name="T1" fmla="*/ 2 h 2"/>
                <a:gd name="T2" fmla="*/ 2 w 2"/>
                <a:gd name="T3" fmla="*/ 1 h 2"/>
                <a:gd name="T4" fmla="*/ 1 w 2"/>
                <a:gd name="T5" fmla="*/ 0 h 2"/>
                <a:gd name="T6" fmla="*/ 0 w 2"/>
                <a:gd name="T7" fmla="*/ 0 h 2"/>
                <a:gd name="T8" fmla="*/ 0 w 2"/>
                <a:gd name="T9" fmla="*/ 1 h 2"/>
                <a:gd name="T10" fmla="*/ 1 w 2"/>
                <a:gd name="T11" fmla="*/ 2 h 2"/>
                <a:gd name="T12" fmla="*/ 2 w 2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80" name="Freeform 2659">
              <a:extLst>
                <a:ext uri="{FF2B5EF4-FFF2-40B4-BE49-F238E27FC236}">
                  <a16:creationId xmlns:a16="http://schemas.microsoft.com/office/drawing/2014/main" id="{0D8E49B0-A4EA-FDCF-3F6A-80CE81C6A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5326" y="2163763"/>
              <a:ext cx="3175" cy="3175"/>
            </a:xfrm>
            <a:custGeom>
              <a:avLst/>
              <a:gdLst>
                <a:gd name="T0" fmla="*/ 2 w 2"/>
                <a:gd name="T1" fmla="*/ 2 h 2"/>
                <a:gd name="T2" fmla="*/ 2 w 2"/>
                <a:gd name="T3" fmla="*/ 1 h 2"/>
                <a:gd name="T4" fmla="*/ 1 w 2"/>
                <a:gd name="T5" fmla="*/ 0 h 2"/>
                <a:gd name="T6" fmla="*/ 0 w 2"/>
                <a:gd name="T7" fmla="*/ 0 h 2"/>
                <a:gd name="T8" fmla="*/ 0 w 2"/>
                <a:gd name="T9" fmla="*/ 1 h 2"/>
                <a:gd name="T10" fmla="*/ 1 w 2"/>
                <a:gd name="T11" fmla="*/ 1 h 2"/>
                <a:gd name="T12" fmla="*/ 2 w 2"/>
                <a:gd name="T13" fmla="*/ 1 h 2"/>
                <a:gd name="T14" fmla="*/ 2 w 2"/>
                <a:gd name="T1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81" name="Freeform 2660">
              <a:extLst>
                <a:ext uri="{FF2B5EF4-FFF2-40B4-BE49-F238E27FC236}">
                  <a16:creationId xmlns:a16="http://schemas.microsoft.com/office/drawing/2014/main" id="{D1BAC82A-832C-B393-16EB-2668B6644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6913" y="2166938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82" name="Freeform 2661">
              <a:extLst>
                <a:ext uri="{FF2B5EF4-FFF2-40B4-BE49-F238E27FC236}">
                  <a16:creationId xmlns:a16="http://schemas.microsoft.com/office/drawing/2014/main" id="{43D2C6CC-0321-58C4-416E-DD75A0ACE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9038" y="2233613"/>
              <a:ext cx="12700" cy="14288"/>
            </a:xfrm>
            <a:custGeom>
              <a:avLst/>
              <a:gdLst>
                <a:gd name="T0" fmla="*/ 3 w 8"/>
                <a:gd name="T1" fmla="*/ 9 h 9"/>
                <a:gd name="T2" fmla="*/ 2 w 8"/>
                <a:gd name="T3" fmla="*/ 9 h 9"/>
                <a:gd name="T4" fmla="*/ 1 w 8"/>
                <a:gd name="T5" fmla="*/ 7 h 9"/>
                <a:gd name="T6" fmla="*/ 0 w 8"/>
                <a:gd name="T7" fmla="*/ 6 h 9"/>
                <a:gd name="T8" fmla="*/ 0 w 8"/>
                <a:gd name="T9" fmla="*/ 4 h 9"/>
                <a:gd name="T10" fmla="*/ 1 w 8"/>
                <a:gd name="T11" fmla="*/ 1 h 9"/>
                <a:gd name="T12" fmla="*/ 2 w 8"/>
                <a:gd name="T13" fmla="*/ 1 h 9"/>
                <a:gd name="T14" fmla="*/ 5 w 8"/>
                <a:gd name="T15" fmla="*/ 0 h 9"/>
                <a:gd name="T16" fmla="*/ 7 w 8"/>
                <a:gd name="T17" fmla="*/ 1 h 9"/>
                <a:gd name="T18" fmla="*/ 8 w 8"/>
                <a:gd name="T19" fmla="*/ 4 h 9"/>
                <a:gd name="T20" fmla="*/ 8 w 8"/>
                <a:gd name="T21" fmla="*/ 5 h 9"/>
                <a:gd name="T22" fmla="*/ 8 w 8"/>
                <a:gd name="T23" fmla="*/ 6 h 9"/>
                <a:gd name="T24" fmla="*/ 7 w 8"/>
                <a:gd name="T25" fmla="*/ 9 h 9"/>
                <a:gd name="T26" fmla="*/ 3 w 8"/>
                <a:gd name="T2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9">
                  <a:moveTo>
                    <a:pt x="3" y="9"/>
                  </a:moveTo>
                  <a:lnTo>
                    <a:pt x="2" y="9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1"/>
                  </a:lnTo>
                  <a:lnTo>
                    <a:pt x="2" y="1"/>
                  </a:lnTo>
                  <a:lnTo>
                    <a:pt x="5" y="0"/>
                  </a:lnTo>
                  <a:lnTo>
                    <a:pt x="7" y="1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6"/>
                  </a:lnTo>
                  <a:lnTo>
                    <a:pt x="7" y="9"/>
                  </a:lnTo>
                  <a:lnTo>
                    <a:pt x="3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83" name="Freeform 2662">
              <a:extLst>
                <a:ext uri="{FF2B5EF4-FFF2-40B4-BE49-F238E27FC236}">
                  <a16:creationId xmlns:a16="http://schemas.microsoft.com/office/drawing/2014/main" id="{72B38D52-72D3-904D-18B4-9015387A1B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3263" y="2160588"/>
              <a:ext cx="7938" cy="7938"/>
            </a:xfrm>
            <a:custGeom>
              <a:avLst/>
              <a:gdLst>
                <a:gd name="T0" fmla="*/ 1 w 5"/>
                <a:gd name="T1" fmla="*/ 5 h 5"/>
                <a:gd name="T2" fmla="*/ 5 w 5"/>
                <a:gd name="T3" fmla="*/ 3 h 5"/>
                <a:gd name="T4" fmla="*/ 5 w 5"/>
                <a:gd name="T5" fmla="*/ 2 h 5"/>
                <a:gd name="T6" fmla="*/ 5 w 5"/>
                <a:gd name="T7" fmla="*/ 0 h 5"/>
                <a:gd name="T8" fmla="*/ 3 w 5"/>
                <a:gd name="T9" fmla="*/ 0 h 5"/>
                <a:gd name="T10" fmla="*/ 2 w 5"/>
                <a:gd name="T11" fmla="*/ 0 h 5"/>
                <a:gd name="T12" fmla="*/ 1 w 5"/>
                <a:gd name="T13" fmla="*/ 0 h 5"/>
                <a:gd name="T14" fmla="*/ 1 w 5"/>
                <a:gd name="T15" fmla="*/ 2 h 5"/>
                <a:gd name="T16" fmla="*/ 0 w 5"/>
                <a:gd name="T17" fmla="*/ 3 h 5"/>
                <a:gd name="T18" fmla="*/ 1 w 5"/>
                <a:gd name="T19" fmla="*/ 5 h 5"/>
                <a:gd name="T20" fmla="*/ 1 w 5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" h="5">
                  <a:moveTo>
                    <a:pt x="1" y="5"/>
                  </a:moveTo>
                  <a:lnTo>
                    <a:pt x="5" y="3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84" name="Freeform 2663">
              <a:extLst>
                <a:ext uri="{FF2B5EF4-FFF2-40B4-BE49-F238E27FC236}">
                  <a16:creationId xmlns:a16="http://schemas.microsoft.com/office/drawing/2014/main" id="{2BD84635-508B-E776-C8D7-DCD419C847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3463" y="2141538"/>
              <a:ext cx="101600" cy="115888"/>
            </a:xfrm>
            <a:custGeom>
              <a:avLst/>
              <a:gdLst>
                <a:gd name="T0" fmla="*/ 59 w 64"/>
                <a:gd name="T1" fmla="*/ 73 h 73"/>
                <a:gd name="T2" fmla="*/ 57 w 64"/>
                <a:gd name="T3" fmla="*/ 73 h 73"/>
                <a:gd name="T4" fmla="*/ 53 w 64"/>
                <a:gd name="T5" fmla="*/ 71 h 73"/>
                <a:gd name="T6" fmla="*/ 42 w 64"/>
                <a:gd name="T7" fmla="*/ 67 h 73"/>
                <a:gd name="T8" fmla="*/ 29 w 64"/>
                <a:gd name="T9" fmla="*/ 58 h 73"/>
                <a:gd name="T10" fmla="*/ 23 w 64"/>
                <a:gd name="T11" fmla="*/ 53 h 73"/>
                <a:gd name="T12" fmla="*/ 21 w 64"/>
                <a:gd name="T13" fmla="*/ 50 h 73"/>
                <a:gd name="T14" fmla="*/ 17 w 64"/>
                <a:gd name="T15" fmla="*/ 49 h 73"/>
                <a:gd name="T16" fmla="*/ 14 w 64"/>
                <a:gd name="T17" fmla="*/ 47 h 73"/>
                <a:gd name="T18" fmla="*/ 8 w 64"/>
                <a:gd name="T19" fmla="*/ 45 h 73"/>
                <a:gd name="T20" fmla="*/ 4 w 64"/>
                <a:gd name="T21" fmla="*/ 40 h 73"/>
                <a:gd name="T22" fmla="*/ 2 w 64"/>
                <a:gd name="T23" fmla="*/ 38 h 73"/>
                <a:gd name="T24" fmla="*/ 0 w 64"/>
                <a:gd name="T25" fmla="*/ 38 h 73"/>
                <a:gd name="T26" fmla="*/ 0 w 64"/>
                <a:gd name="T27" fmla="*/ 34 h 73"/>
                <a:gd name="T28" fmla="*/ 3 w 64"/>
                <a:gd name="T29" fmla="*/ 33 h 73"/>
                <a:gd name="T30" fmla="*/ 6 w 64"/>
                <a:gd name="T31" fmla="*/ 33 h 73"/>
                <a:gd name="T32" fmla="*/ 9 w 64"/>
                <a:gd name="T33" fmla="*/ 34 h 73"/>
                <a:gd name="T34" fmla="*/ 14 w 64"/>
                <a:gd name="T35" fmla="*/ 33 h 73"/>
                <a:gd name="T36" fmla="*/ 17 w 64"/>
                <a:gd name="T37" fmla="*/ 32 h 73"/>
                <a:gd name="T38" fmla="*/ 20 w 64"/>
                <a:gd name="T39" fmla="*/ 29 h 73"/>
                <a:gd name="T40" fmla="*/ 22 w 64"/>
                <a:gd name="T41" fmla="*/ 22 h 73"/>
                <a:gd name="T42" fmla="*/ 26 w 64"/>
                <a:gd name="T43" fmla="*/ 19 h 73"/>
                <a:gd name="T44" fmla="*/ 30 w 64"/>
                <a:gd name="T45" fmla="*/ 12 h 73"/>
                <a:gd name="T46" fmla="*/ 33 w 64"/>
                <a:gd name="T47" fmla="*/ 8 h 73"/>
                <a:gd name="T48" fmla="*/ 32 w 64"/>
                <a:gd name="T49" fmla="*/ 4 h 73"/>
                <a:gd name="T50" fmla="*/ 29 w 64"/>
                <a:gd name="T51" fmla="*/ 2 h 73"/>
                <a:gd name="T52" fmla="*/ 30 w 64"/>
                <a:gd name="T53" fmla="*/ 0 h 73"/>
                <a:gd name="T54" fmla="*/ 32 w 64"/>
                <a:gd name="T55" fmla="*/ 0 h 73"/>
                <a:gd name="T56" fmla="*/ 35 w 64"/>
                <a:gd name="T57" fmla="*/ 0 h 73"/>
                <a:gd name="T58" fmla="*/ 39 w 64"/>
                <a:gd name="T59" fmla="*/ 4 h 73"/>
                <a:gd name="T60" fmla="*/ 42 w 64"/>
                <a:gd name="T61" fmla="*/ 5 h 73"/>
                <a:gd name="T62" fmla="*/ 46 w 64"/>
                <a:gd name="T63" fmla="*/ 6 h 73"/>
                <a:gd name="T64" fmla="*/ 48 w 64"/>
                <a:gd name="T65" fmla="*/ 6 h 73"/>
                <a:gd name="T66" fmla="*/ 52 w 64"/>
                <a:gd name="T67" fmla="*/ 8 h 73"/>
                <a:gd name="T68" fmla="*/ 57 w 64"/>
                <a:gd name="T69" fmla="*/ 9 h 73"/>
                <a:gd name="T70" fmla="*/ 59 w 64"/>
                <a:gd name="T71" fmla="*/ 12 h 73"/>
                <a:gd name="T72" fmla="*/ 61 w 64"/>
                <a:gd name="T73" fmla="*/ 16 h 73"/>
                <a:gd name="T74" fmla="*/ 61 w 64"/>
                <a:gd name="T75" fmla="*/ 19 h 73"/>
                <a:gd name="T76" fmla="*/ 59 w 64"/>
                <a:gd name="T77" fmla="*/ 21 h 73"/>
                <a:gd name="T78" fmla="*/ 61 w 64"/>
                <a:gd name="T79" fmla="*/ 25 h 73"/>
                <a:gd name="T80" fmla="*/ 64 w 64"/>
                <a:gd name="T81" fmla="*/ 31 h 73"/>
                <a:gd name="T82" fmla="*/ 62 w 64"/>
                <a:gd name="T83" fmla="*/ 40 h 73"/>
                <a:gd name="T84" fmla="*/ 63 w 64"/>
                <a:gd name="T85" fmla="*/ 52 h 73"/>
                <a:gd name="T86" fmla="*/ 64 w 64"/>
                <a:gd name="T87" fmla="*/ 57 h 73"/>
                <a:gd name="T88" fmla="*/ 63 w 64"/>
                <a:gd name="T89" fmla="*/ 59 h 73"/>
                <a:gd name="T90" fmla="*/ 63 w 64"/>
                <a:gd name="T91" fmla="*/ 62 h 73"/>
                <a:gd name="T92" fmla="*/ 63 w 64"/>
                <a:gd name="T93" fmla="*/ 63 h 73"/>
                <a:gd name="T94" fmla="*/ 63 w 64"/>
                <a:gd name="T95" fmla="*/ 67 h 73"/>
                <a:gd name="T96" fmla="*/ 63 w 64"/>
                <a:gd name="T97" fmla="*/ 68 h 73"/>
                <a:gd name="T98" fmla="*/ 63 w 64"/>
                <a:gd name="T99" fmla="*/ 70 h 73"/>
                <a:gd name="T100" fmla="*/ 62 w 64"/>
                <a:gd name="T101" fmla="*/ 71 h 73"/>
                <a:gd name="T102" fmla="*/ 59 w 64"/>
                <a:gd name="T103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4" h="73">
                  <a:moveTo>
                    <a:pt x="59" y="73"/>
                  </a:moveTo>
                  <a:lnTo>
                    <a:pt x="57" y="73"/>
                  </a:lnTo>
                  <a:lnTo>
                    <a:pt x="53" y="71"/>
                  </a:lnTo>
                  <a:lnTo>
                    <a:pt x="42" y="67"/>
                  </a:lnTo>
                  <a:lnTo>
                    <a:pt x="29" y="58"/>
                  </a:lnTo>
                  <a:lnTo>
                    <a:pt x="23" y="53"/>
                  </a:lnTo>
                  <a:lnTo>
                    <a:pt x="21" y="50"/>
                  </a:lnTo>
                  <a:lnTo>
                    <a:pt x="17" y="49"/>
                  </a:lnTo>
                  <a:lnTo>
                    <a:pt x="14" y="47"/>
                  </a:lnTo>
                  <a:lnTo>
                    <a:pt x="8" y="45"/>
                  </a:lnTo>
                  <a:lnTo>
                    <a:pt x="4" y="40"/>
                  </a:lnTo>
                  <a:lnTo>
                    <a:pt x="2" y="38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3" y="33"/>
                  </a:lnTo>
                  <a:lnTo>
                    <a:pt x="6" y="33"/>
                  </a:lnTo>
                  <a:lnTo>
                    <a:pt x="9" y="34"/>
                  </a:lnTo>
                  <a:lnTo>
                    <a:pt x="14" y="33"/>
                  </a:lnTo>
                  <a:lnTo>
                    <a:pt x="17" y="32"/>
                  </a:lnTo>
                  <a:lnTo>
                    <a:pt x="20" y="29"/>
                  </a:lnTo>
                  <a:lnTo>
                    <a:pt x="22" y="22"/>
                  </a:lnTo>
                  <a:lnTo>
                    <a:pt x="26" y="19"/>
                  </a:lnTo>
                  <a:lnTo>
                    <a:pt x="30" y="12"/>
                  </a:lnTo>
                  <a:lnTo>
                    <a:pt x="33" y="8"/>
                  </a:lnTo>
                  <a:lnTo>
                    <a:pt x="32" y="4"/>
                  </a:lnTo>
                  <a:lnTo>
                    <a:pt x="29" y="2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5" y="0"/>
                  </a:lnTo>
                  <a:lnTo>
                    <a:pt x="39" y="4"/>
                  </a:lnTo>
                  <a:lnTo>
                    <a:pt x="42" y="5"/>
                  </a:lnTo>
                  <a:lnTo>
                    <a:pt x="46" y="6"/>
                  </a:lnTo>
                  <a:lnTo>
                    <a:pt x="48" y="6"/>
                  </a:lnTo>
                  <a:lnTo>
                    <a:pt x="52" y="8"/>
                  </a:lnTo>
                  <a:lnTo>
                    <a:pt x="57" y="9"/>
                  </a:lnTo>
                  <a:lnTo>
                    <a:pt x="59" y="12"/>
                  </a:lnTo>
                  <a:lnTo>
                    <a:pt x="61" y="16"/>
                  </a:lnTo>
                  <a:lnTo>
                    <a:pt x="61" y="19"/>
                  </a:lnTo>
                  <a:lnTo>
                    <a:pt x="59" y="21"/>
                  </a:lnTo>
                  <a:lnTo>
                    <a:pt x="61" y="25"/>
                  </a:lnTo>
                  <a:lnTo>
                    <a:pt x="64" y="31"/>
                  </a:lnTo>
                  <a:lnTo>
                    <a:pt x="62" y="40"/>
                  </a:lnTo>
                  <a:lnTo>
                    <a:pt x="63" y="52"/>
                  </a:lnTo>
                  <a:lnTo>
                    <a:pt x="64" y="57"/>
                  </a:lnTo>
                  <a:lnTo>
                    <a:pt x="63" y="59"/>
                  </a:lnTo>
                  <a:lnTo>
                    <a:pt x="63" y="62"/>
                  </a:lnTo>
                  <a:lnTo>
                    <a:pt x="63" y="63"/>
                  </a:lnTo>
                  <a:lnTo>
                    <a:pt x="63" y="67"/>
                  </a:lnTo>
                  <a:lnTo>
                    <a:pt x="63" y="68"/>
                  </a:lnTo>
                  <a:lnTo>
                    <a:pt x="63" y="70"/>
                  </a:lnTo>
                  <a:lnTo>
                    <a:pt x="62" y="71"/>
                  </a:lnTo>
                  <a:lnTo>
                    <a:pt x="59" y="7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85" name="Freeform 2664">
              <a:extLst>
                <a:ext uri="{FF2B5EF4-FFF2-40B4-BE49-F238E27FC236}">
                  <a16:creationId xmlns:a16="http://schemas.microsoft.com/office/drawing/2014/main" id="{D7FF6DD2-0983-5633-2E99-93C3BFCBC0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6913" y="2166938"/>
              <a:ext cx="7938" cy="7938"/>
            </a:xfrm>
            <a:custGeom>
              <a:avLst/>
              <a:gdLst>
                <a:gd name="T0" fmla="*/ 1 w 5"/>
                <a:gd name="T1" fmla="*/ 5 h 5"/>
                <a:gd name="T2" fmla="*/ 5 w 5"/>
                <a:gd name="T3" fmla="*/ 3 h 5"/>
                <a:gd name="T4" fmla="*/ 5 w 5"/>
                <a:gd name="T5" fmla="*/ 0 h 5"/>
                <a:gd name="T6" fmla="*/ 4 w 5"/>
                <a:gd name="T7" fmla="*/ 0 h 5"/>
                <a:gd name="T8" fmla="*/ 3 w 5"/>
                <a:gd name="T9" fmla="*/ 1 h 5"/>
                <a:gd name="T10" fmla="*/ 1 w 5"/>
                <a:gd name="T11" fmla="*/ 3 h 5"/>
                <a:gd name="T12" fmla="*/ 0 w 5"/>
                <a:gd name="T13" fmla="*/ 3 h 5"/>
                <a:gd name="T14" fmla="*/ 1 w 5"/>
                <a:gd name="T15" fmla="*/ 5 h 5"/>
                <a:gd name="T16" fmla="*/ 1 w 5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5">
                  <a:moveTo>
                    <a:pt x="1" y="5"/>
                  </a:moveTo>
                  <a:lnTo>
                    <a:pt x="5" y="3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86" name="Freeform 2665">
              <a:extLst>
                <a:ext uri="{FF2B5EF4-FFF2-40B4-BE49-F238E27FC236}">
                  <a16:creationId xmlns:a16="http://schemas.microsoft.com/office/drawing/2014/main" id="{3ABE5B53-5141-3D13-FB04-B6BA0125A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6276" y="2173288"/>
              <a:ext cx="3175" cy="4763"/>
            </a:xfrm>
            <a:custGeom>
              <a:avLst/>
              <a:gdLst>
                <a:gd name="T0" fmla="*/ 1 w 2"/>
                <a:gd name="T1" fmla="*/ 3 h 3"/>
                <a:gd name="T2" fmla="*/ 2 w 2"/>
                <a:gd name="T3" fmla="*/ 2 h 3"/>
                <a:gd name="T4" fmla="*/ 2 w 2"/>
                <a:gd name="T5" fmla="*/ 1 h 3"/>
                <a:gd name="T6" fmla="*/ 2 w 2"/>
                <a:gd name="T7" fmla="*/ 0 h 3"/>
                <a:gd name="T8" fmla="*/ 1 w 2"/>
                <a:gd name="T9" fmla="*/ 0 h 3"/>
                <a:gd name="T10" fmla="*/ 0 w 2"/>
                <a:gd name="T11" fmla="*/ 1 h 3"/>
                <a:gd name="T12" fmla="*/ 0 w 2"/>
                <a:gd name="T13" fmla="*/ 2 h 3"/>
                <a:gd name="T14" fmla="*/ 0 w 2"/>
                <a:gd name="T15" fmla="*/ 3 h 3"/>
                <a:gd name="T16" fmla="*/ 1 w 2"/>
                <a:gd name="T17" fmla="*/ 3 h 3"/>
                <a:gd name="T18" fmla="*/ 1 w 2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lnTo>
                    <a:pt x="2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87" name="Freeform 2666">
              <a:extLst>
                <a:ext uri="{FF2B5EF4-FFF2-40B4-BE49-F238E27FC236}">
                  <a16:creationId xmlns:a16="http://schemas.microsoft.com/office/drawing/2014/main" id="{20EA1C12-31B0-5D98-4E81-91298667B6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6276" y="2181225"/>
              <a:ext cx="6350" cy="3175"/>
            </a:xfrm>
            <a:custGeom>
              <a:avLst/>
              <a:gdLst>
                <a:gd name="T0" fmla="*/ 2 w 4"/>
                <a:gd name="T1" fmla="*/ 2 h 2"/>
                <a:gd name="T2" fmla="*/ 4 w 4"/>
                <a:gd name="T3" fmla="*/ 2 h 2"/>
                <a:gd name="T4" fmla="*/ 4 w 4"/>
                <a:gd name="T5" fmla="*/ 1 h 2"/>
                <a:gd name="T6" fmla="*/ 2 w 4"/>
                <a:gd name="T7" fmla="*/ 0 h 2"/>
                <a:gd name="T8" fmla="*/ 1 w 4"/>
                <a:gd name="T9" fmla="*/ 0 h 2"/>
                <a:gd name="T10" fmla="*/ 0 w 4"/>
                <a:gd name="T11" fmla="*/ 0 h 2"/>
                <a:gd name="T12" fmla="*/ 0 w 4"/>
                <a:gd name="T13" fmla="*/ 1 h 2"/>
                <a:gd name="T14" fmla="*/ 1 w 4"/>
                <a:gd name="T15" fmla="*/ 2 h 2"/>
                <a:gd name="T16" fmla="*/ 2 w 4"/>
                <a:gd name="T17" fmla="*/ 2 h 2"/>
                <a:gd name="T18" fmla="*/ 2 w 4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2">
                  <a:moveTo>
                    <a:pt x="2" y="2"/>
                  </a:moveTo>
                  <a:lnTo>
                    <a:pt x="4" y="2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2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88" name="Freeform 2667">
              <a:extLst>
                <a:ext uri="{FF2B5EF4-FFF2-40B4-BE49-F238E27FC236}">
                  <a16:creationId xmlns:a16="http://schemas.microsoft.com/office/drawing/2014/main" id="{3D66FE2E-0112-9373-4464-19CE735241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8976" y="2168525"/>
              <a:ext cx="9525" cy="14288"/>
            </a:xfrm>
            <a:custGeom>
              <a:avLst/>
              <a:gdLst>
                <a:gd name="T0" fmla="*/ 2 w 6"/>
                <a:gd name="T1" fmla="*/ 9 h 9"/>
                <a:gd name="T2" fmla="*/ 6 w 6"/>
                <a:gd name="T3" fmla="*/ 5 h 9"/>
                <a:gd name="T4" fmla="*/ 5 w 6"/>
                <a:gd name="T5" fmla="*/ 4 h 9"/>
                <a:gd name="T6" fmla="*/ 4 w 6"/>
                <a:gd name="T7" fmla="*/ 4 h 9"/>
                <a:gd name="T8" fmla="*/ 5 w 6"/>
                <a:gd name="T9" fmla="*/ 3 h 9"/>
                <a:gd name="T10" fmla="*/ 4 w 6"/>
                <a:gd name="T11" fmla="*/ 2 h 9"/>
                <a:gd name="T12" fmla="*/ 3 w 6"/>
                <a:gd name="T13" fmla="*/ 0 h 9"/>
                <a:gd name="T14" fmla="*/ 2 w 6"/>
                <a:gd name="T15" fmla="*/ 0 h 9"/>
                <a:gd name="T16" fmla="*/ 4 w 6"/>
                <a:gd name="T17" fmla="*/ 4 h 9"/>
                <a:gd name="T18" fmla="*/ 3 w 6"/>
                <a:gd name="T19" fmla="*/ 5 h 9"/>
                <a:gd name="T20" fmla="*/ 2 w 6"/>
                <a:gd name="T21" fmla="*/ 5 h 9"/>
                <a:gd name="T22" fmla="*/ 0 w 6"/>
                <a:gd name="T23" fmla="*/ 5 h 9"/>
                <a:gd name="T24" fmla="*/ 0 w 6"/>
                <a:gd name="T25" fmla="*/ 6 h 9"/>
                <a:gd name="T26" fmla="*/ 2 w 6"/>
                <a:gd name="T2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" h="9">
                  <a:moveTo>
                    <a:pt x="2" y="9"/>
                  </a:moveTo>
                  <a:lnTo>
                    <a:pt x="6" y="5"/>
                  </a:lnTo>
                  <a:lnTo>
                    <a:pt x="5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4" y="4"/>
                  </a:lnTo>
                  <a:lnTo>
                    <a:pt x="3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89" name="Freeform 2668">
              <a:extLst>
                <a:ext uri="{FF2B5EF4-FFF2-40B4-BE49-F238E27FC236}">
                  <a16:creationId xmlns:a16="http://schemas.microsoft.com/office/drawing/2014/main" id="{C6C241B3-1ACB-3F1F-E267-1C950C2986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6276" y="2184400"/>
              <a:ext cx="6350" cy="6350"/>
            </a:xfrm>
            <a:custGeom>
              <a:avLst/>
              <a:gdLst>
                <a:gd name="T0" fmla="*/ 2 w 4"/>
                <a:gd name="T1" fmla="*/ 4 h 4"/>
                <a:gd name="T2" fmla="*/ 4 w 4"/>
                <a:gd name="T3" fmla="*/ 4 h 4"/>
                <a:gd name="T4" fmla="*/ 4 w 4"/>
                <a:gd name="T5" fmla="*/ 2 h 4"/>
                <a:gd name="T6" fmla="*/ 2 w 4"/>
                <a:gd name="T7" fmla="*/ 1 h 4"/>
                <a:gd name="T8" fmla="*/ 0 w 4"/>
                <a:gd name="T9" fmla="*/ 0 h 4"/>
                <a:gd name="T10" fmla="*/ 0 w 4"/>
                <a:gd name="T11" fmla="*/ 1 h 4"/>
                <a:gd name="T12" fmla="*/ 0 w 4"/>
                <a:gd name="T13" fmla="*/ 2 h 4"/>
                <a:gd name="T14" fmla="*/ 0 w 4"/>
                <a:gd name="T15" fmla="*/ 4 h 4"/>
                <a:gd name="T16" fmla="*/ 2 w 4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4" y="4"/>
                  </a:lnTo>
                  <a:lnTo>
                    <a:pt x="4" y="2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90" name="Freeform 2669">
              <a:extLst>
                <a:ext uri="{FF2B5EF4-FFF2-40B4-BE49-F238E27FC236}">
                  <a16:creationId xmlns:a16="http://schemas.microsoft.com/office/drawing/2014/main" id="{77C2CEA3-0513-C8C1-242F-B3F341252B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8701" y="2106613"/>
              <a:ext cx="130175" cy="84138"/>
            </a:xfrm>
            <a:custGeom>
              <a:avLst/>
              <a:gdLst>
                <a:gd name="T0" fmla="*/ 82 w 82"/>
                <a:gd name="T1" fmla="*/ 0 h 53"/>
                <a:gd name="T2" fmla="*/ 80 w 82"/>
                <a:gd name="T3" fmla="*/ 2 h 53"/>
                <a:gd name="T4" fmla="*/ 76 w 82"/>
                <a:gd name="T5" fmla="*/ 3 h 53"/>
                <a:gd name="T6" fmla="*/ 72 w 82"/>
                <a:gd name="T7" fmla="*/ 4 h 53"/>
                <a:gd name="T8" fmla="*/ 69 w 82"/>
                <a:gd name="T9" fmla="*/ 6 h 53"/>
                <a:gd name="T10" fmla="*/ 60 w 82"/>
                <a:gd name="T11" fmla="*/ 9 h 53"/>
                <a:gd name="T12" fmla="*/ 10 w 82"/>
                <a:gd name="T13" fmla="*/ 44 h 53"/>
                <a:gd name="T14" fmla="*/ 4 w 82"/>
                <a:gd name="T15" fmla="*/ 48 h 53"/>
                <a:gd name="T16" fmla="*/ 0 w 82"/>
                <a:gd name="T17" fmla="*/ 51 h 53"/>
                <a:gd name="T18" fmla="*/ 0 w 82"/>
                <a:gd name="T1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53">
                  <a:moveTo>
                    <a:pt x="82" y="0"/>
                  </a:moveTo>
                  <a:lnTo>
                    <a:pt x="80" y="2"/>
                  </a:lnTo>
                  <a:lnTo>
                    <a:pt x="76" y="3"/>
                  </a:lnTo>
                  <a:lnTo>
                    <a:pt x="72" y="4"/>
                  </a:lnTo>
                  <a:lnTo>
                    <a:pt x="69" y="6"/>
                  </a:lnTo>
                  <a:lnTo>
                    <a:pt x="60" y="9"/>
                  </a:lnTo>
                  <a:lnTo>
                    <a:pt x="10" y="44"/>
                  </a:lnTo>
                  <a:lnTo>
                    <a:pt x="4" y="48"/>
                  </a:lnTo>
                  <a:lnTo>
                    <a:pt x="0" y="51"/>
                  </a:lnTo>
                  <a:lnTo>
                    <a:pt x="0" y="5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91" name="Freeform 2670">
              <a:extLst>
                <a:ext uri="{FF2B5EF4-FFF2-40B4-BE49-F238E27FC236}">
                  <a16:creationId xmlns:a16="http://schemas.microsoft.com/office/drawing/2014/main" id="{3E61AC59-285F-54F9-CBC4-BCEA000B96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5526" y="2190750"/>
              <a:ext cx="3175" cy="3175"/>
            </a:xfrm>
            <a:custGeom>
              <a:avLst/>
              <a:gdLst>
                <a:gd name="T0" fmla="*/ 2 w 2"/>
                <a:gd name="T1" fmla="*/ 0 h 2"/>
                <a:gd name="T2" fmla="*/ 2 w 2"/>
                <a:gd name="T3" fmla="*/ 1 h 2"/>
                <a:gd name="T4" fmla="*/ 1 w 2"/>
                <a:gd name="T5" fmla="*/ 2 h 2"/>
                <a:gd name="T6" fmla="*/ 0 w 2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1"/>
                  </a:lnTo>
                  <a:lnTo>
                    <a:pt x="1" y="2"/>
                  </a:lnTo>
                  <a:lnTo>
                    <a:pt x="0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92" name="Freeform 2671">
              <a:extLst>
                <a:ext uri="{FF2B5EF4-FFF2-40B4-BE49-F238E27FC236}">
                  <a16:creationId xmlns:a16="http://schemas.microsoft.com/office/drawing/2014/main" id="{9A052F97-3388-23A1-D009-1AFF84010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2826" y="2193925"/>
              <a:ext cx="12700" cy="7938"/>
            </a:xfrm>
            <a:custGeom>
              <a:avLst/>
              <a:gdLst>
                <a:gd name="T0" fmla="*/ 8 w 8"/>
                <a:gd name="T1" fmla="*/ 0 h 5"/>
                <a:gd name="T2" fmla="*/ 4 w 8"/>
                <a:gd name="T3" fmla="*/ 0 h 5"/>
                <a:gd name="T4" fmla="*/ 0 w 8"/>
                <a:gd name="T5" fmla="*/ 5 h 5"/>
                <a:gd name="T6" fmla="*/ 0 w 8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5">
                  <a:moveTo>
                    <a:pt x="8" y="0"/>
                  </a:moveTo>
                  <a:lnTo>
                    <a:pt x="4" y="0"/>
                  </a:lnTo>
                  <a:lnTo>
                    <a:pt x="0" y="5"/>
                  </a:lnTo>
                  <a:lnTo>
                    <a:pt x="0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93" name="Freeform 2672">
              <a:extLst>
                <a:ext uri="{FF2B5EF4-FFF2-40B4-BE49-F238E27FC236}">
                  <a16:creationId xmlns:a16="http://schemas.microsoft.com/office/drawing/2014/main" id="{1B0EF77A-965E-7E0E-730D-AAA24DAB8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9763" y="2225675"/>
              <a:ext cx="14288" cy="19050"/>
            </a:xfrm>
            <a:custGeom>
              <a:avLst/>
              <a:gdLst>
                <a:gd name="T0" fmla="*/ 3 w 9"/>
                <a:gd name="T1" fmla="*/ 12 h 12"/>
                <a:gd name="T2" fmla="*/ 7 w 9"/>
                <a:gd name="T3" fmla="*/ 2 h 12"/>
                <a:gd name="T4" fmla="*/ 9 w 9"/>
                <a:gd name="T5" fmla="*/ 2 h 12"/>
                <a:gd name="T6" fmla="*/ 6 w 9"/>
                <a:gd name="T7" fmla="*/ 0 h 12"/>
                <a:gd name="T8" fmla="*/ 4 w 9"/>
                <a:gd name="T9" fmla="*/ 3 h 12"/>
                <a:gd name="T10" fmla="*/ 0 w 9"/>
                <a:gd name="T11" fmla="*/ 10 h 12"/>
                <a:gd name="T12" fmla="*/ 1 w 9"/>
                <a:gd name="T13" fmla="*/ 10 h 12"/>
                <a:gd name="T14" fmla="*/ 1 w 9"/>
                <a:gd name="T15" fmla="*/ 11 h 12"/>
                <a:gd name="T16" fmla="*/ 3 w 9"/>
                <a:gd name="T1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12">
                  <a:moveTo>
                    <a:pt x="3" y="12"/>
                  </a:moveTo>
                  <a:lnTo>
                    <a:pt x="7" y="2"/>
                  </a:lnTo>
                  <a:lnTo>
                    <a:pt x="9" y="2"/>
                  </a:lnTo>
                  <a:lnTo>
                    <a:pt x="6" y="0"/>
                  </a:lnTo>
                  <a:lnTo>
                    <a:pt x="4" y="3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3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94" name="Freeform 2673">
              <a:extLst>
                <a:ext uri="{FF2B5EF4-FFF2-40B4-BE49-F238E27FC236}">
                  <a16:creationId xmlns:a16="http://schemas.microsoft.com/office/drawing/2014/main" id="{8C084FB8-382D-9861-365D-A92AE70D01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0126" y="2201863"/>
              <a:ext cx="14288" cy="4763"/>
            </a:xfrm>
            <a:custGeom>
              <a:avLst/>
              <a:gdLst>
                <a:gd name="T0" fmla="*/ 8 w 9"/>
                <a:gd name="T1" fmla="*/ 0 h 3"/>
                <a:gd name="T2" fmla="*/ 9 w 9"/>
                <a:gd name="T3" fmla="*/ 1 h 3"/>
                <a:gd name="T4" fmla="*/ 6 w 9"/>
                <a:gd name="T5" fmla="*/ 1 h 3"/>
                <a:gd name="T6" fmla="*/ 4 w 9"/>
                <a:gd name="T7" fmla="*/ 3 h 3"/>
                <a:gd name="T8" fmla="*/ 0 w 9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">
                  <a:moveTo>
                    <a:pt x="8" y="0"/>
                  </a:moveTo>
                  <a:lnTo>
                    <a:pt x="9" y="1"/>
                  </a:lnTo>
                  <a:lnTo>
                    <a:pt x="6" y="1"/>
                  </a:lnTo>
                  <a:lnTo>
                    <a:pt x="4" y="3"/>
                  </a:lnTo>
                  <a:lnTo>
                    <a:pt x="0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95" name="Freeform 2674">
              <a:extLst>
                <a:ext uri="{FF2B5EF4-FFF2-40B4-BE49-F238E27FC236}">
                  <a16:creationId xmlns:a16="http://schemas.microsoft.com/office/drawing/2014/main" id="{834E0441-FCE8-276F-2D2E-2B9577952F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526" y="2232025"/>
              <a:ext cx="44450" cy="46038"/>
            </a:xfrm>
            <a:custGeom>
              <a:avLst/>
              <a:gdLst>
                <a:gd name="T0" fmla="*/ 9 w 28"/>
                <a:gd name="T1" fmla="*/ 28 h 29"/>
                <a:gd name="T2" fmla="*/ 4 w 28"/>
                <a:gd name="T3" fmla="*/ 29 h 29"/>
                <a:gd name="T4" fmla="*/ 1 w 28"/>
                <a:gd name="T5" fmla="*/ 26 h 29"/>
                <a:gd name="T6" fmla="*/ 0 w 28"/>
                <a:gd name="T7" fmla="*/ 24 h 29"/>
                <a:gd name="T8" fmla="*/ 1 w 28"/>
                <a:gd name="T9" fmla="*/ 22 h 29"/>
                <a:gd name="T10" fmla="*/ 5 w 28"/>
                <a:gd name="T11" fmla="*/ 19 h 29"/>
                <a:gd name="T12" fmla="*/ 9 w 28"/>
                <a:gd name="T13" fmla="*/ 18 h 29"/>
                <a:gd name="T14" fmla="*/ 11 w 28"/>
                <a:gd name="T15" fmla="*/ 16 h 29"/>
                <a:gd name="T16" fmla="*/ 11 w 28"/>
                <a:gd name="T17" fmla="*/ 12 h 29"/>
                <a:gd name="T18" fmla="*/ 11 w 28"/>
                <a:gd name="T19" fmla="*/ 10 h 29"/>
                <a:gd name="T20" fmla="*/ 13 w 28"/>
                <a:gd name="T21" fmla="*/ 8 h 29"/>
                <a:gd name="T22" fmla="*/ 17 w 28"/>
                <a:gd name="T23" fmla="*/ 4 h 29"/>
                <a:gd name="T24" fmla="*/ 21 w 28"/>
                <a:gd name="T25" fmla="*/ 1 h 29"/>
                <a:gd name="T26" fmla="*/ 25 w 28"/>
                <a:gd name="T27" fmla="*/ 0 h 29"/>
                <a:gd name="T28" fmla="*/ 27 w 28"/>
                <a:gd name="T29" fmla="*/ 0 h 29"/>
                <a:gd name="T30" fmla="*/ 28 w 28"/>
                <a:gd name="T31" fmla="*/ 4 h 29"/>
                <a:gd name="T32" fmla="*/ 28 w 28"/>
                <a:gd name="T33" fmla="*/ 7 h 29"/>
                <a:gd name="T34" fmla="*/ 25 w 28"/>
                <a:gd name="T35" fmla="*/ 10 h 29"/>
                <a:gd name="T36" fmla="*/ 22 w 28"/>
                <a:gd name="T37" fmla="*/ 12 h 29"/>
                <a:gd name="T38" fmla="*/ 18 w 28"/>
                <a:gd name="T39" fmla="*/ 14 h 29"/>
                <a:gd name="T40" fmla="*/ 17 w 28"/>
                <a:gd name="T41" fmla="*/ 16 h 29"/>
                <a:gd name="T42" fmla="*/ 17 w 28"/>
                <a:gd name="T43" fmla="*/ 18 h 29"/>
                <a:gd name="T44" fmla="*/ 17 w 28"/>
                <a:gd name="T45" fmla="*/ 22 h 29"/>
                <a:gd name="T46" fmla="*/ 17 w 28"/>
                <a:gd name="T47" fmla="*/ 24 h 29"/>
                <a:gd name="T48" fmla="*/ 16 w 28"/>
                <a:gd name="T49" fmla="*/ 25 h 29"/>
                <a:gd name="T50" fmla="*/ 11 w 28"/>
                <a:gd name="T51" fmla="*/ 28 h 29"/>
                <a:gd name="T52" fmla="*/ 9 w 28"/>
                <a:gd name="T53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" h="29">
                  <a:moveTo>
                    <a:pt x="9" y="28"/>
                  </a:moveTo>
                  <a:lnTo>
                    <a:pt x="4" y="29"/>
                  </a:lnTo>
                  <a:lnTo>
                    <a:pt x="1" y="26"/>
                  </a:lnTo>
                  <a:lnTo>
                    <a:pt x="0" y="24"/>
                  </a:lnTo>
                  <a:lnTo>
                    <a:pt x="1" y="22"/>
                  </a:lnTo>
                  <a:lnTo>
                    <a:pt x="5" y="19"/>
                  </a:lnTo>
                  <a:lnTo>
                    <a:pt x="9" y="18"/>
                  </a:lnTo>
                  <a:lnTo>
                    <a:pt x="11" y="16"/>
                  </a:lnTo>
                  <a:lnTo>
                    <a:pt x="11" y="12"/>
                  </a:lnTo>
                  <a:lnTo>
                    <a:pt x="11" y="10"/>
                  </a:lnTo>
                  <a:lnTo>
                    <a:pt x="13" y="8"/>
                  </a:lnTo>
                  <a:lnTo>
                    <a:pt x="17" y="4"/>
                  </a:lnTo>
                  <a:lnTo>
                    <a:pt x="21" y="1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8" y="4"/>
                  </a:lnTo>
                  <a:lnTo>
                    <a:pt x="28" y="7"/>
                  </a:lnTo>
                  <a:lnTo>
                    <a:pt x="25" y="10"/>
                  </a:lnTo>
                  <a:lnTo>
                    <a:pt x="22" y="12"/>
                  </a:lnTo>
                  <a:lnTo>
                    <a:pt x="18" y="14"/>
                  </a:lnTo>
                  <a:lnTo>
                    <a:pt x="17" y="16"/>
                  </a:lnTo>
                  <a:lnTo>
                    <a:pt x="17" y="18"/>
                  </a:lnTo>
                  <a:lnTo>
                    <a:pt x="17" y="22"/>
                  </a:lnTo>
                  <a:lnTo>
                    <a:pt x="17" y="24"/>
                  </a:lnTo>
                  <a:lnTo>
                    <a:pt x="16" y="25"/>
                  </a:lnTo>
                  <a:lnTo>
                    <a:pt x="11" y="28"/>
                  </a:lnTo>
                  <a:lnTo>
                    <a:pt x="9" y="2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96" name="Freeform 2675">
              <a:extLst>
                <a:ext uri="{FF2B5EF4-FFF2-40B4-BE49-F238E27FC236}">
                  <a16:creationId xmlns:a16="http://schemas.microsoft.com/office/drawing/2014/main" id="{CD634B8B-B067-E8AA-513D-1226BA432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976" y="2228850"/>
              <a:ext cx="34925" cy="19050"/>
            </a:xfrm>
            <a:custGeom>
              <a:avLst/>
              <a:gdLst>
                <a:gd name="T0" fmla="*/ 18 w 22"/>
                <a:gd name="T1" fmla="*/ 0 h 12"/>
                <a:gd name="T2" fmla="*/ 18 w 22"/>
                <a:gd name="T3" fmla="*/ 1 h 12"/>
                <a:gd name="T4" fmla="*/ 19 w 22"/>
                <a:gd name="T5" fmla="*/ 2 h 12"/>
                <a:gd name="T6" fmla="*/ 22 w 22"/>
                <a:gd name="T7" fmla="*/ 2 h 12"/>
                <a:gd name="T8" fmla="*/ 22 w 22"/>
                <a:gd name="T9" fmla="*/ 3 h 12"/>
                <a:gd name="T10" fmla="*/ 16 w 22"/>
                <a:gd name="T11" fmla="*/ 6 h 12"/>
                <a:gd name="T12" fmla="*/ 12 w 22"/>
                <a:gd name="T13" fmla="*/ 4 h 12"/>
                <a:gd name="T14" fmla="*/ 9 w 22"/>
                <a:gd name="T15" fmla="*/ 8 h 12"/>
                <a:gd name="T16" fmla="*/ 6 w 22"/>
                <a:gd name="T17" fmla="*/ 8 h 12"/>
                <a:gd name="T18" fmla="*/ 3 w 22"/>
                <a:gd name="T19" fmla="*/ 10 h 12"/>
                <a:gd name="T20" fmla="*/ 0 w 22"/>
                <a:gd name="T2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12">
                  <a:moveTo>
                    <a:pt x="18" y="0"/>
                  </a:moveTo>
                  <a:lnTo>
                    <a:pt x="18" y="1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2" y="3"/>
                  </a:lnTo>
                  <a:lnTo>
                    <a:pt x="16" y="6"/>
                  </a:lnTo>
                  <a:lnTo>
                    <a:pt x="12" y="4"/>
                  </a:lnTo>
                  <a:lnTo>
                    <a:pt x="9" y="8"/>
                  </a:lnTo>
                  <a:lnTo>
                    <a:pt x="6" y="8"/>
                  </a:lnTo>
                  <a:lnTo>
                    <a:pt x="3" y="10"/>
                  </a:lnTo>
                  <a:lnTo>
                    <a:pt x="0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97" name="Freeform 2676">
              <a:extLst>
                <a:ext uri="{FF2B5EF4-FFF2-40B4-BE49-F238E27FC236}">
                  <a16:creationId xmlns:a16="http://schemas.microsoft.com/office/drawing/2014/main" id="{120943D4-4F86-666A-14DE-94C942A5D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213" y="2078038"/>
              <a:ext cx="239713" cy="169863"/>
            </a:xfrm>
            <a:custGeom>
              <a:avLst/>
              <a:gdLst>
                <a:gd name="T0" fmla="*/ 151 w 151"/>
                <a:gd name="T1" fmla="*/ 0 h 107"/>
                <a:gd name="T2" fmla="*/ 150 w 151"/>
                <a:gd name="T3" fmla="*/ 0 h 107"/>
                <a:gd name="T4" fmla="*/ 146 w 151"/>
                <a:gd name="T5" fmla="*/ 3 h 107"/>
                <a:gd name="T6" fmla="*/ 144 w 151"/>
                <a:gd name="T7" fmla="*/ 7 h 107"/>
                <a:gd name="T8" fmla="*/ 141 w 151"/>
                <a:gd name="T9" fmla="*/ 10 h 107"/>
                <a:gd name="T10" fmla="*/ 140 w 151"/>
                <a:gd name="T11" fmla="*/ 13 h 107"/>
                <a:gd name="T12" fmla="*/ 138 w 151"/>
                <a:gd name="T13" fmla="*/ 15 h 107"/>
                <a:gd name="T14" fmla="*/ 129 w 151"/>
                <a:gd name="T15" fmla="*/ 20 h 107"/>
                <a:gd name="T16" fmla="*/ 114 w 151"/>
                <a:gd name="T17" fmla="*/ 28 h 107"/>
                <a:gd name="T18" fmla="*/ 61 w 151"/>
                <a:gd name="T19" fmla="*/ 65 h 107"/>
                <a:gd name="T20" fmla="*/ 0 w 151"/>
                <a:gd name="T21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" h="107">
                  <a:moveTo>
                    <a:pt x="151" y="0"/>
                  </a:moveTo>
                  <a:lnTo>
                    <a:pt x="150" y="0"/>
                  </a:lnTo>
                  <a:lnTo>
                    <a:pt x="146" y="3"/>
                  </a:lnTo>
                  <a:lnTo>
                    <a:pt x="144" y="7"/>
                  </a:lnTo>
                  <a:lnTo>
                    <a:pt x="141" y="10"/>
                  </a:lnTo>
                  <a:lnTo>
                    <a:pt x="140" y="13"/>
                  </a:lnTo>
                  <a:lnTo>
                    <a:pt x="138" y="15"/>
                  </a:lnTo>
                  <a:lnTo>
                    <a:pt x="129" y="20"/>
                  </a:lnTo>
                  <a:lnTo>
                    <a:pt x="114" y="28"/>
                  </a:lnTo>
                  <a:lnTo>
                    <a:pt x="61" y="65"/>
                  </a:lnTo>
                  <a:lnTo>
                    <a:pt x="0" y="10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98" name="Freeform 2677">
              <a:extLst>
                <a:ext uri="{FF2B5EF4-FFF2-40B4-BE49-F238E27FC236}">
                  <a16:creationId xmlns:a16="http://schemas.microsoft.com/office/drawing/2014/main" id="{50C71348-C7D7-B751-20D2-D7EAE39F7B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213" y="2247900"/>
              <a:ext cx="4763" cy="3175"/>
            </a:xfrm>
            <a:custGeom>
              <a:avLst/>
              <a:gdLst>
                <a:gd name="T0" fmla="*/ 3 w 3"/>
                <a:gd name="T1" fmla="*/ 0 h 2"/>
                <a:gd name="T2" fmla="*/ 0 w 3"/>
                <a:gd name="T3" fmla="*/ 0 h 2"/>
                <a:gd name="T4" fmla="*/ 0 w 3"/>
                <a:gd name="T5" fmla="*/ 1 h 2"/>
                <a:gd name="T6" fmla="*/ 0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099" name="Freeform 2678">
              <a:extLst>
                <a:ext uri="{FF2B5EF4-FFF2-40B4-BE49-F238E27FC236}">
                  <a16:creationId xmlns:a16="http://schemas.microsoft.com/office/drawing/2014/main" id="{9E039829-EA3C-EEBD-98BB-852F4FE170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4001" y="2287588"/>
              <a:ext cx="17463" cy="33338"/>
            </a:xfrm>
            <a:custGeom>
              <a:avLst/>
              <a:gdLst>
                <a:gd name="T0" fmla="*/ 4 w 11"/>
                <a:gd name="T1" fmla="*/ 21 h 21"/>
                <a:gd name="T2" fmla="*/ 2 w 11"/>
                <a:gd name="T3" fmla="*/ 20 h 21"/>
                <a:gd name="T4" fmla="*/ 0 w 11"/>
                <a:gd name="T5" fmla="*/ 19 h 21"/>
                <a:gd name="T6" fmla="*/ 0 w 11"/>
                <a:gd name="T7" fmla="*/ 17 h 21"/>
                <a:gd name="T8" fmla="*/ 0 w 11"/>
                <a:gd name="T9" fmla="*/ 13 h 21"/>
                <a:gd name="T10" fmla="*/ 2 w 11"/>
                <a:gd name="T11" fmla="*/ 9 h 21"/>
                <a:gd name="T12" fmla="*/ 2 w 11"/>
                <a:gd name="T13" fmla="*/ 7 h 21"/>
                <a:gd name="T14" fmla="*/ 3 w 11"/>
                <a:gd name="T15" fmla="*/ 3 h 21"/>
                <a:gd name="T16" fmla="*/ 8 w 11"/>
                <a:gd name="T17" fmla="*/ 0 h 21"/>
                <a:gd name="T18" fmla="*/ 10 w 11"/>
                <a:gd name="T19" fmla="*/ 0 h 21"/>
                <a:gd name="T20" fmla="*/ 11 w 11"/>
                <a:gd name="T21" fmla="*/ 1 h 21"/>
                <a:gd name="T22" fmla="*/ 10 w 11"/>
                <a:gd name="T23" fmla="*/ 3 h 21"/>
                <a:gd name="T24" fmla="*/ 8 w 11"/>
                <a:gd name="T25" fmla="*/ 7 h 21"/>
                <a:gd name="T26" fmla="*/ 6 w 11"/>
                <a:gd name="T27" fmla="*/ 12 h 21"/>
                <a:gd name="T28" fmla="*/ 5 w 11"/>
                <a:gd name="T29" fmla="*/ 15 h 21"/>
                <a:gd name="T30" fmla="*/ 4 w 11"/>
                <a:gd name="T31" fmla="*/ 19 h 21"/>
                <a:gd name="T32" fmla="*/ 4 w 11"/>
                <a:gd name="T3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21">
                  <a:moveTo>
                    <a:pt x="4" y="21"/>
                  </a:moveTo>
                  <a:lnTo>
                    <a:pt x="2" y="20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2" y="9"/>
                  </a:lnTo>
                  <a:lnTo>
                    <a:pt x="2" y="7"/>
                  </a:lnTo>
                  <a:lnTo>
                    <a:pt x="3" y="3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0" y="3"/>
                  </a:lnTo>
                  <a:lnTo>
                    <a:pt x="8" y="7"/>
                  </a:lnTo>
                  <a:lnTo>
                    <a:pt x="6" y="12"/>
                  </a:lnTo>
                  <a:lnTo>
                    <a:pt x="5" y="15"/>
                  </a:lnTo>
                  <a:lnTo>
                    <a:pt x="4" y="19"/>
                  </a:lnTo>
                  <a:lnTo>
                    <a:pt x="4" y="2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00" name="Freeform 2679">
              <a:extLst>
                <a:ext uri="{FF2B5EF4-FFF2-40B4-BE49-F238E27FC236}">
                  <a16:creationId xmlns:a16="http://schemas.microsoft.com/office/drawing/2014/main" id="{D0366F4A-4535-7D2F-2DA1-6AF627351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2363" y="1846263"/>
              <a:ext cx="166688" cy="430213"/>
            </a:xfrm>
            <a:custGeom>
              <a:avLst/>
              <a:gdLst>
                <a:gd name="T0" fmla="*/ 13 w 105"/>
                <a:gd name="T1" fmla="*/ 5 h 271"/>
                <a:gd name="T2" fmla="*/ 19 w 105"/>
                <a:gd name="T3" fmla="*/ 13 h 271"/>
                <a:gd name="T4" fmla="*/ 18 w 105"/>
                <a:gd name="T5" fmla="*/ 33 h 271"/>
                <a:gd name="T6" fmla="*/ 26 w 105"/>
                <a:gd name="T7" fmla="*/ 54 h 271"/>
                <a:gd name="T8" fmla="*/ 32 w 105"/>
                <a:gd name="T9" fmla="*/ 61 h 271"/>
                <a:gd name="T10" fmla="*/ 44 w 105"/>
                <a:gd name="T11" fmla="*/ 63 h 271"/>
                <a:gd name="T12" fmla="*/ 63 w 105"/>
                <a:gd name="T13" fmla="*/ 67 h 271"/>
                <a:gd name="T14" fmla="*/ 73 w 105"/>
                <a:gd name="T15" fmla="*/ 54 h 271"/>
                <a:gd name="T16" fmla="*/ 80 w 105"/>
                <a:gd name="T17" fmla="*/ 52 h 271"/>
                <a:gd name="T18" fmla="*/ 79 w 105"/>
                <a:gd name="T19" fmla="*/ 60 h 271"/>
                <a:gd name="T20" fmla="*/ 69 w 105"/>
                <a:gd name="T21" fmla="*/ 74 h 271"/>
                <a:gd name="T22" fmla="*/ 69 w 105"/>
                <a:gd name="T23" fmla="*/ 82 h 271"/>
                <a:gd name="T24" fmla="*/ 74 w 105"/>
                <a:gd name="T25" fmla="*/ 89 h 271"/>
                <a:gd name="T26" fmla="*/ 78 w 105"/>
                <a:gd name="T27" fmla="*/ 82 h 271"/>
                <a:gd name="T28" fmla="*/ 85 w 105"/>
                <a:gd name="T29" fmla="*/ 78 h 271"/>
                <a:gd name="T30" fmla="*/ 91 w 105"/>
                <a:gd name="T31" fmla="*/ 72 h 271"/>
                <a:gd name="T32" fmla="*/ 92 w 105"/>
                <a:gd name="T33" fmla="*/ 55 h 271"/>
                <a:gd name="T34" fmla="*/ 90 w 105"/>
                <a:gd name="T35" fmla="*/ 47 h 271"/>
                <a:gd name="T36" fmla="*/ 96 w 105"/>
                <a:gd name="T37" fmla="*/ 43 h 271"/>
                <a:gd name="T38" fmla="*/ 105 w 105"/>
                <a:gd name="T39" fmla="*/ 51 h 271"/>
                <a:gd name="T40" fmla="*/ 102 w 105"/>
                <a:gd name="T41" fmla="*/ 60 h 271"/>
                <a:gd name="T42" fmla="*/ 101 w 105"/>
                <a:gd name="T43" fmla="*/ 74 h 271"/>
                <a:gd name="T44" fmla="*/ 102 w 105"/>
                <a:gd name="T45" fmla="*/ 87 h 271"/>
                <a:gd name="T46" fmla="*/ 97 w 105"/>
                <a:gd name="T47" fmla="*/ 100 h 271"/>
                <a:gd name="T48" fmla="*/ 97 w 105"/>
                <a:gd name="T49" fmla="*/ 105 h 271"/>
                <a:gd name="T50" fmla="*/ 96 w 105"/>
                <a:gd name="T51" fmla="*/ 119 h 271"/>
                <a:gd name="T52" fmla="*/ 97 w 105"/>
                <a:gd name="T53" fmla="*/ 137 h 271"/>
                <a:gd name="T54" fmla="*/ 91 w 105"/>
                <a:gd name="T55" fmla="*/ 158 h 271"/>
                <a:gd name="T56" fmla="*/ 92 w 105"/>
                <a:gd name="T57" fmla="*/ 178 h 271"/>
                <a:gd name="T58" fmla="*/ 90 w 105"/>
                <a:gd name="T59" fmla="*/ 202 h 271"/>
                <a:gd name="T60" fmla="*/ 79 w 105"/>
                <a:gd name="T61" fmla="*/ 232 h 271"/>
                <a:gd name="T62" fmla="*/ 72 w 105"/>
                <a:gd name="T63" fmla="*/ 231 h 271"/>
                <a:gd name="T64" fmla="*/ 71 w 105"/>
                <a:gd name="T65" fmla="*/ 218 h 271"/>
                <a:gd name="T66" fmla="*/ 77 w 105"/>
                <a:gd name="T67" fmla="*/ 206 h 271"/>
                <a:gd name="T68" fmla="*/ 73 w 105"/>
                <a:gd name="T69" fmla="*/ 198 h 271"/>
                <a:gd name="T70" fmla="*/ 63 w 105"/>
                <a:gd name="T71" fmla="*/ 198 h 271"/>
                <a:gd name="T72" fmla="*/ 53 w 105"/>
                <a:gd name="T73" fmla="*/ 196 h 271"/>
                <a:gd name="T74" fmla="*/ 54 w 105"/>
                <a:gd name="T75" fmla="*/ 192 h 271"/>
                <a:gd name="T76" fmla="*/ 68 w 105"/>
                <a:gd name="T77" fmla="*/ 189 h 271"/>
                <a:gd name="T78" fmla="*/ 78 w 105"/>
                <a:gd name="T79" fmla="*/ 167 h 271"/>
                <a:gd name="T80" fmla="*/ 75 w 105"/>
                <a:gd name="T81" fmla="*/ 156 h 271"/>
                <a:gd name="T82" fmla="*/ 74 w 105"/>
                <a:gd name="T83" fmla="*/ 144 h 271"/>
                <a:gd name="T84" fmla="*/ 67 w 105"/>
                <a:gd name="T85" fmla="*/ 142 h 271"/>
                <a:gd name="T86" fmla="*/ 67 w 105"/>
                <a:gd name="T87" fmla="*/ 152 h 271"/>
                <a:gd name="T88" fmla="*/ 61 w 105"/>
                <a:gd name="T89" fmla="*/ 162 h 271"/>
                <a:gd name="T90" fmla="*/ 51 w 105"/>
                <a:gd name="T91" fmla="*/ 164 h 271"/>
                <a:gd name="T92" fmla="*/ 49 w 105"/>
                <a:gd name="T93" fmla="*/ 153 h 271"/>
                <a:gd name="T94" fmla="*/ 43 w 105"/>
                <a:gd name="T95" fmla="*/ 150 h 271"/>
                <a:gd name="T96" fmla="*/ 36 w 105"/>
                <a:gd name="T97" fmla="*/ 166 h 271"/>
                <a:gd name="T98" fmla="*/ 31 w 105"/>
                <a:gd name="T99" fmla="*/ 179 h 271"/>
                <a:gd name="T100" fmla="*/ 23 w 105"/>
                <a:gd name="T101" fmla="*/ 188 h 271"/>
                <a:gd name="T102" fmla="*/ 17 w 105"/>
                <a:gd name="T103" fmla="*/ 200 h 271"/>
                <a:gd name="T104" fmla="*/ 19 w 105"/>
                <a:gd name="T105" fmla="*/ 212 h 271"/>
                <a:gd name="T106" fmla="*/ 17 w 105"/>
                <a:gd name="T107" fmla="*/ 231 h 271"/>
                <a:gd name="T108" fmla="*/ 15 w 105"/>
                <a:gd name="T109" fmla="*/ 239 h 271"/>
                <a:gd name="T110" fmla="*/ 15 w 105"/>
                <a:gd name="T111" fmla="*/ 249 h 271"/>
                <a:gd name="T112" fmla="*/ 11 w 105"/>
                <a:gd name="T113" fmla="*/ 261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5" h="271">
                  <a:moveTo>
                    <a:pt x="0" y="0"/>
                  </a:moveTo>
                  <a:lnTo>
                    <a:pt x="6" y="1"/>
                  </a:lnTo>
                  <a:lnTo>
                    <a:pt x="9" y="4"/>
                  </a:lnTo>
                  <a:lnTo>
                    <a:pt x="13" y="5"/>
                  </a:lnTo>
                  <a:lnTo>
                    <a:pt x="13" y="6"/>
                  </a:lnTo>
                  <a:lnTo>
                    <a:pt x="15" y="11"/>
                  </a:lnTo>
                  <a:lnTo>
                    <a:pt x="17" y="11"/>
                  </a:lnTo>
                  <a:lnTo>
                    <a:pt x="19" y="13"/>
                  </a:lnTo>
                  <a:lnTo>
                    <a:pt x="20" y="16"/>
                  </a:lnTo>
                  <a:lnTo>
                    <a:pt x="17" y="22"/>
                  </a:lnTo>
                  <a:lnTo>
                    <a:pt x="17" y="28"/>
                  </a:lnTo>
                  <a:lnTo>
                    <a:pt x="18" y="33"/>
                  </a:lnTo>
                  <a:lnTo>
                    <a:pt x="19" y="35"/>
                  </a:lnTo>
                  <a:lnTo>
                    <a:pt x="25" y="46"/>
                  </a:lnTo>
                  <a:lnTo>
                    <a:pt x="25" y="49"/>
                  </a:lnTo>
                  <a:lnTo>
                    <a:pt x="26" y="54"/>
                  </a:lnTo>
                  <a:lnTo>
                    <a:pt x="27" y="57"/>
                  </a:lnTo>
                  <a:lnTo>
                    <a:pt x="29" y="59"/>
                  </a:lnTo>
                  <a:lnTo>
                    <a:pt x="31" y="60"/>
                  </a:lnTo>
                  <a:lnTo>
                    <a:pt x="32" y="61"/>
                  </a:lnTo>
                  <a:lnTo>
                    <a:pt x="35" y="63"/>
                  </a:lnTo>
                  <a:lnTo>
                    <a:pt x="38" y="63"/>
                  </a:lnTo>
                  <a:lnTo>
                    <a:pt x="43" y="63"/>
                  </a:lnTo>
                  <a:lnTo>
                    <a:pt x="44" y="63"/>
                  </a:lnTo>
                  <a:lnTo>
                    <a:pt x="51" y="64"/>
                  </a:lnTo>
                  <a:lnTo>
                    <a:pt x="56" y="66"/>
                  </a:lnTo>
                  <a:lnTo>
                    <a:pt x="59" y="67"/>
                  </a:lnTo>
                  <a:lnTo>
                    <a:pt x="63" y="67"/>
                  </a:lnTo>
                  <a:lnTo>
                    <a:pt x="67" y="65"/>
                  </a:lnTo>
                  <a:lnTo>
                    <a:pt x="68" y="64"/>
                  </a:lnTo>
                  <a:lnTo>
                    <a:pt x="71" y="57"/>
                  </a:lnTo>
                  <a:lnTo>
                    <a:pt x="73" y="54"/>
                  </a:lnTo>
                  <a:lnTo>
                    <a:pt x="74" y="53"/>
                  </a:lnTo>
                  <a:lnTo>
                    <a:pt x="77" y="52"/>
                  </a:lnTo>
                  <a:lnTo>
                    <a:pt x="79" y="51"/>
                  </a:lnTo>
                  <a:lnTo>
                    <a:pt x="80" y="52"/>
                  </a:lnTo>
                  <a:lnTo>
                    <a:pt x="81" y="52"/>
                  </a:lnTo>
                  <a:lnTo>
                    <a:pt x="81" y="54"/>
                  </a:lnTo>
                  <a:lnTo>
                    <a:pt x="81" y="57"/>
                  </a:lnTo>
                  <a:lnTo>
                    <a:pt x="79" y="60"/>
                  </a:lnTo>
                  <a:lnTo>
                    <a:pt x="78" y="61"/>
                  </a:lnTo>
                  <a:lnTo>
                    <a:pt x="73" y="67"/>
                  </a:lnTo>
                  <a:lnTo>
                    <a:pt x="71" y="70"/>
                  </a:lnTo>
                  <a:lnTo>
                    <a:pt x="69" y="74"/>
                  </a:lnTo>
                  <a:lnTo>
                    <a:pt x="68" y="76"/>
                  </a:lnTo>
                  <a:lnTo>
                    <a:pt x="68" y="80"/>
                  </a:lnTo>
                  <a:lnTo>
                    <a:pt x="68" y="81"/>
                  </a:lnTo>
                  <a:lnTo>
                    <a:pt x="69" y="82"/>
                  </a:lnTo>
                  <a:lnTo>
                    <a:pt x="71" y="87"/>
                  </a:lnTo>
                  <a:lnTo>
                    <a:pt x="72" y="88"/>
                  </a:lnTo>
                  <a:lnTo>
                    <a:pt x="74" y="89"/>
                  </a:lnTo>
                  <a:lnTo>
                    <a:pt x="74" y="89"/>
                  </a:lnTo>
                  <a:lnTo>
                    <a:pt x="75" y="89"/>
                  </a:lnTo>
                  <a:lnTo>
                    <a:pt x="75" y="88"/>
                  </a:lnTo>
                  <a:lnTo>
                    <a:pt x="77" y="87"/>
                  </a:lnTo>
                  <a:lnTo>
                    <a:pt x="78" y="82"/>
                  </a:lnTo>
                  <a:lnTo>
                    <a:pt x="78" y="81"/>
                  </a:lnTo>
                  <a:lnTo>
                    <a:pt x="79" y="80"/>
                  </a:lnTo>
                  <a:lnTo>
                    <a:pt x="80" y="80"/>
                  </a:lnTo>
                  <a:lnTo>
                    <a:pt x="85" y="78"/>
                  </a:lnTo>
                  <a:lnTo>
                    <a:pt x="87" y="77"/>
                  </a:lnTo>
                  <a:lnTo>
                    <a:pt x="90" y="76"/>
                  </a:lnTo>
                  <a:lnTo>
                    <a:pt x="90" y="75"/>
                  </a:lnTo>
                  <a:lnTo>
                    <a:pt x="91" y="72"/>
                  </a:lnTo>
                  <a:lnTo>
                    <a:pt x="92" y="67"/>
                  </a:lnTo>
                  <a:lnTo>
                    <a:pt x="91" y="63"/>
                  </a:lnTo>
                  <a:lnTo>
                    <a:pt x="91" y="59"/>
                  </a:lnTo>
                  <a:lnTo>
                    <a:pt x="92" y="55"/>
                  </a:lnTo>
                  <a:lnTo>
                    <a:pt x="92" y="54"/>
                  </a:lnTo>
                  <a:lnTo>
                    <a:pt x="92" y="52"/>
                  </a:lnTo>
                  <a:lnTo>
                    <a:pt x="92" y="51"/>
                  </a:lnTo>
                  <a:lnTo>
                    <a:pt x="90" y="47"/>
                  </a:lnTo>
                  <a:lnTo>
                    <a:pt x="90" y="45"/>
                  </a:lnTo>
                  <a:lnTo>
                    <a:pt x="92" y="43"/>
                  </a:lnTo>
                  <a:lnTo>
                    <a:pt x="95" y="43"/>
                  </a:lnTo>
                  <a:lnTo>
                    <a:pt x="96" y="43"/>
                  </a:lnTo>
                  <a:lnTo>
                    <a:pt x="102" y="46"/>
                  </a:lnTo>
                  <a:lnTo>
                    <a:pt x="103" y="47"/>
                  </a:lnTo>
                  <a:lnTo>
                    <a:pt x="105" y="49"/>
                  </a:lnTo>
                  <a:lnTo>
                    <a:pt x="105" y="51"/>
                  </a:lnTo>
                  <a:lnTo>
                    <a:pt x="105" y="52"/>
                  </a:lnTo>
                  <a:lnTo>
                    <a:pt x="104" y="54"/>
                  </a:lnTo>
                  <a:lnTo>
                    <a:pt x="103" y="57"/>
                  </a:lnTo>
                  <a:lnTo>
                    <a:pt x="102" y="60"/>
                  </a:lnTo>
                  <a:lnTo>
                    <a:pt x="101" y="63"/>
                  </a:lnTo>
                  <a:lnTo>
                    <a:pt x="99" y="69"/>
                  </a:lnTo>
                  <a:lnTo>
                    <a:pt x="101" y="70"/>
                  </a:lnTo>
                  <a:lnTo>
                    <a:pt x="101" y="74"/>
                  </a:lnTo>
                  <a:lnTo>
                    <a:pt x="101" y="76"/>
                  </a:lnTo>
                  <a:lnTo>
                    <a:pt x="102" y="80"/>
                  </a:lnTo>
                  <a:lnTo>
                    <a:pt x="102" y="82"/>
                  </a:lnTo>
                  <a:lnTo>
                    <a:pt x="102" y="87"/>
                  </a:lnTo>
                  <a:lnTo>
                    <a:pt x="99" y="92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97" y="100"/>
                  </a:lnTo>
                  <a:lnTo>
                    <a:pt x="97" y="101"/>
                  </a:lnTo>
                  <a:lnTo>
                    <a:pt x="97" y="102"/>
                  </a:lnTo>
                  <a:lnTo>
                    <a:pt x="97" y="104"/>
                  </a:lnTo>
                  <a:lnTo>
                    <a:pt x="97" y="105"/>
                  </a:lnTo>
                  <a:lnTo>
                    <a:pt x="97" y="107"/>
                  </a:lnTo>
                  <a:lnTo>
                    <a:pt x="97" y="110"/>
                  </a:lnTo>
                  <a:lnTo>
                    <a:pt x="97" y="111"/>
                  </a:lnTo>
                  <a:lnTo>
                    <a:pt x="96" y="119"/>
                  </a:lnTo>
                  <a:lnTo>
                    <a:pt x="97" y="128"/>
                  </a:lnTo>
                  <a:lnTo>
                    <a:pt x="97" y="129"/>
                  </a:lnTo>
                  <a:lnTo>
                    <a:pt x="97" y="132"/>
                  </a:lnTo>
                  <a:lnTo>
                    <a:pt x="97" y="137"/>
                  </a:lnTo>
                  <a:lnTo>
                    <a:pt x="97" y="138"/>
                  </a:lnTo>
                  <a:lnTo>
                    <a:pt x="93" y="146"/>
                  </a:lnTo>
                  <a:lnTo>
                    <a:pt x="92" y="152"/>
                  </a:lnTo>
                  <a:lnTo>
                    <a:pt x="91" y="158"/>
                  </a:lnTo>
                  <a:lnTo>
                    <a:pt x="91" y="162"/>
                  </a:lnTo>
                  <a:lnTo>
                    <a:pt x="92" y="173"/>
                  </a:lnTo>
                  <a:lnTo>
                    <a:pt x="91" y="176"/>
                  </a:lnTo>
                  <a:lnTo>
                    <a:pt x="92" y="178"/>
                  </a:lnTo>
                  <a:lnTo>
                    <a:pt x="91" y="183"/>
                  </a:lnTo>
                  <a:lnTo>
                    <a:pt x="92" y="186"/>
                  </a:lnTo>
                  <a:lnTo>
                    <a:pt x="91" y="195"/>
                  </a:lnTo>
                  <a:lnTo>
                    <a:pt x="90" y="202"/>
                  </a:lnTo>
                  <a:lnTo>
                    <a:pt x="86" y="218"/>
                  </a:lnTo>
                  <a:lnTo>
                    <a:pt x="81" y="226"/>
                  </a:lnTo>
                  <a:lnTo>
                    <a:pt x="80" y="231"/>
                  </a:lnTo>
                  <a:lnTo>
                    <a:pt x="79" y="232"/>
                  </a:lnTo>
                  <a:lnTo>
                    <a:pt x="77" y="235"/>
                  </a:lnTo>
                  <a:lnTo>
                    <a:pt x="75" y="235"/>
                  </a:lnTo>
                  <a:lnTo>
                    <a:pt x="74" y="233"/>
                  </a:lnTo>
                  <a:lnTo>
                    <a:pt x="72" y="231"/>
                  </a:lnTo>
                  <a:lnTo>
                    <a:pt x="71" y="229"/>
                  </a:lnTo>
                  <a:lnTo>
                    <a:pt x="71" y="226"/>
                  </a:lnTo>
                  <a:lnTo>
                    <a:pt x="71" y="221"/>
                  </a:lnTo>
                  <a:lnTo>
                    <a:pt x="71" y="218"/>
                  </a:lnTo>
                  <a:lnTo>
                    <a:pt x="74" y="213"/>
                  </a:lnTo>
                  <a:lnTo>
                    <a:pt x="74" y="212"/>
                  </a:lnTo>
                  <a:lnTo>
                    <a:pt x="75" y="209"/>
                  </a:lnTo>
                  <a:lnTo>
                    <a:pt x="77" y="206"/>
                  </a:lnTo>
                  <a:lnTo>
                    <a:pt x="77" y="203"/>
                  </a:lnTo>
                  <a:lnTo>
                    <a:pt x="75" y="202"/>
                  </a:lnTo>
                  <a:lnTo>
                    <a:pt x="74" y="200"/>
                  </a:lnTo>
                  <a:lnTo>
                    <a:pt x="73" y="198"/>
                  </a:lnTo>
                  <a:lnTo>
                    <a:pt x="71" y="197"/>
                  </a:lnTo>
                  <a:lnTo>
                    <a:pt x="68" y="197"/>
                  </a:lnTo>
                  <a:lnTo>
                    <a:pt x="65" y="197"/>
                  </a:lnTo>
                  <a:lnTo>
                    <a:pt x="63" y="198"/>
                  </a:lnTo>
                  <a:lnTo>
                    <a:pt x="57" y="198"/>
                  </a:lnTo>
                  <a:lnTo>
                    <a:pt x="55" y="198"/>
                  </a:lnTo>
                  <a:lnTo>
                    <a:pt x="54" y="197"/>
                  </a:lnTo>
                  <a:lnTo>
                    <a:pt x="53" y="196"/>
                  </a:lnTo>
                  <a:lnTo>
                    <a:pt x="51" y="195"/>
                  </a:lnTo>
                  <a:lnTo>
                    <a:pt x="51" y="195"/>
                  </a:lnTo>
                  <a:lnTo>
                    <a:pt x="53" y="194"/>
                  </a:lnTo>
                  <a:lnTo>
                    <a:pt x="54" y="192"/>
                  </a:lnTo>
                  <a:lnTo>
                    <a:pt x="55" y="191"/>
                  </a:lnTo>
                  <a:lnTo>
                    <a:pt x="57" y="190"/>
                  </a:lnTo>
                  <a:lnTo>
                    <a:pt x="66" y="189"/>
                  </a:lnTo>
                  <a:lnTo>
                    <a:pt x="68" y="189"/>
                  </a:lnTo>
                  <a:lnTo>
                    <a:pt x="72" y="188"/>
                  </a:lnTo>
                  <a:lnTo>
                    <a:pt x="74" y="185"/>
                  </a:lnTo>
                  <a:lnTo>
                    <a:pt x="74" y="182"/>
                  </a:lnTo>
                  <a:lnTo>
                    <a:pt x="78" y="167"/>
                  </a:lnTo>
                  <a:lnTo>
                    <a:pt x="78" y="166"/>
                  </a:lnTo>
                  <a:lnTo>
                    <a:pt x="77" y="164"/>
                  </a:lnTo>
                  <a:lnTo>
                    <a:pt x="77" y="160"/>
                  </a:lnTo>
                  <a:lnTo>
                    <a:pt x="75" y="156"/>
                  </a:lnTo>
                  <a:lnTo>
                    <a:pt x="75" y="153"/>
                  </a:lnTo>
                  <a:lnTo>
                    <a:pt x="75" y="150"/>
                  </a:lnTo>
                  <a:lnTo>
                    <a:pt x="75" y="148"/>
                  </a:lnTo>
                  <a:lnTo>
                    <a:pt x="74" y="144"/>
                  </a:lnTo>
                  <a:lnTo>
                    <a:pt x="72" y="142"/>
                  </a:lnTo>
                  <a:lnTo>
                    <a:pt x="71" y="141"/>
                  </a:lnTo>
                  <a:lnTo>
                    <a:pt x="69" y="141"/>
                  </a:lnTo>
                  <a:lnTo>
                    <a:pt x="67" y="142"/>
                  </a:lnTo>
                  <a:lnTo>
                    <a:pt x="66" y="143"/>
                  </a:lnTo>
                  <a:lnTo>
                    <a:pt x="66" y="144"/>
                  </a:lnTo>
                  <a:lnTo>
                    <a:pt x="66" y="147"/>
                  </a:lnTo>
                  <a:lnTo>
                    <a:pt x="67" y="152"/>
                  </a:lnTo>
                  <a:lnTo>
                    <a:pt x="67" y="154"/>
                  </a:lnTo>
                  <a:lnTo>
                    <a:pt x="66" y="159"/>
                  </a:lnTo>
                  <a:lnTo>
                    <a:pt x="65" y="160"/>
                  </a:lnTo>
                  <a:lnTo>
                    <a:pt x="61" y="162"/>
                  </a:lnTo>
                  <a:lnTo>
                    <a:pt x="59" y="164"/>
                  </a:lnTo>
                  <a:lnTo>
                    <a:pt x="56" y="164"/>
                  </a:lnTo>
                  <a:lnTo>
                    <a:pt x="54" y="164"/>
                  </a:lnTo>
                  <a:lnTo>
                    <a:pt x="51" y="164"/>
                  </a:lnTo>
                  <a:lnTo>
                    <a:pt x="51" y="162"/>
                  </a:lnTo>
                  <a:lnTo>
                    <a:pt x="49" y="160"/>
                  </a:lnTo>
                  <a:lnTo>
                    <a:pt x="49" y="158"/>
                  </a:lnTo>
                  <a:lnTo>
                    <a:pt x="49" y="153"/>
                  </a:lnTo>
                  <a:lnTo>
                    <a:pt x="49" y="150"/>
                  </a:lnTo>
                  <a:lnTo>
                    <a:pt x="47" y="149"/>
                  </a:lnTo>
                  <a:lnTo>
                    <a:pt x="44" y="149"/>
                  </a:lnTo>
                  <a:lnTo>
                    <a:pt x="43" y="150"/>
                  </a:lnTo>
                  <a:lnTo>
                    <a:pt x="41" y="152"/>
                  </a:lnTo>
                  <a:lnTo>
                    <a:pt x="39" y="153"/>
                  </a:lnTo>
                  <a:lnTo>
                    <a:pt x="38" y="156"/>
                  </a:lnTo>
                  <a:lnTo>
                    <a:pt x="36" y="166"/>
                  </a:lnTo>
                  <a:lnTo>
                    <a:pt x="33" y="172"/>
                  </a:lnTo>
                  <a:lnTo>
                    <a:pt x="32" y="174"/>
                  </a:lnTo>
                  <a:lnTo>
                    <a:pt x="32" y="176"/>
                  </a:lnTo>
                  <a:lnTo>
                    <a:pt x="31" y="179"/>
                  </a:lnTo>
                  <a:lnTo>
                    <a:pt x="30" y="182"/>
                  </a:lnTo>
                  <a:lnTo>
                    <a:pt x="29" y="183"/>
                  </a:lnTo>
                  <a:lnTo>
                    <a:pt x="26" y="184"/>
                  </a:lnTo>
                  <a:lnTo>
                    <a:pt x="23" y="188"/>
                  </a:lnTo>
                  <a:lnTo>
                    <a:pt x="20" y="190"/>
                  </a:lnTo>
                  <a:lnTo>
                    <a:pt x="19" y="192"/>
                  </a:lnTo>
                  <a:lnTo>
                    <a:pt x="17" y="197"/>
                  </a:lnTo>
                  <a:lnTo>
                    <a:pt x="17" y="200"/>
                  </a:lnTo>
                  <a:lnTo>
                    <a:pt x="17" y="203"/>
                  </a:lnTo>
                  <a:lnTo>
                    <a:pt x="17" y="206"/>
                  </a:lnTo>
                  <a:lnTo>
                    <a:pt x="18" y="207"/>
                  </a:lnTo>
                  <a:lnTo>
                    <a:pt x="19" y="212"/>
                  </a:lnTo>
                  <a:lnTo>
                    <a:pt x="19" y="214"/>
                  </a:lnTo>
                  <a:lnTo>
                    <a:pt x="18" y="218"/>
                  </a:lnTo>
                  <a:lnTo>
                    <a:pt x="17" y="224"/>
                  </a:lnTo>
                  <a:lnTo>
                    <a:pt x="17" y="231"/>
                  </a:lnTo>
                  <a:lnTo>
                    <a:pt x="17" y="232"/>
                  </a:lnTo>
                  <a:lnTo>
                    <a:pt x="15" y="233"/>
                  </a:lnTo>
                  <a:lnTo>
                    <a:pt x="15" y="237"/>
                  </a:lnTo>
                  <a:lnTo>
                    <a:pt x="15" y="239"/>
                  </a:lnTo>
                  <a:lnTo>
                    <a:pt x="17" y="243"/>
                  </a:lnTo>
                  <a:lnTo>
                    <a:pt x="17" y="245"/>
                  </a:lnTo>
                  <a:lnTo>
                    <a:pt x="17" y="248"/>
                  </a:lnTo>
                  <a:lnTo>
                    <a:pt x="15" y="249"/>
                  </a:lnTo>
                  <a:lnTo>
                    <a:pt x="15" y="250"/>
                  </a:lnTo>
                  <a:lnTo>
                    <a:pt x="15" y="253"/>
                  </a:lnTo>
                  <a:lnTo>
                    <a:pt x="12" y="259"/>
                  </a:lnTo>
                  <a:lnTo>
                    <a:pt x="11" y="261"/>
                  </a:lnTo>
                  <a:lnTo>
                    <a:pt x="11" y="262"/>
                  </a:lnTo>
                  <a:lnTo>
                    <a:pt x="11" y="265"/>
                  </a:lnTo>
                  <a:lnTo>
                    <a:pt x="14" y="27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01" name="Freeform 2680">
              <a:extLst>
                <a:ext uri="{FF2B5EF4-FFF2-40B4-BE49-F238E27FC236}">
                  <a16:creationId xmlns:a16="http://schemas.microsoft.com/office/drawing/2014/main" id="{F726A499-1084-F671-0740-FDA9D0ECF7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8338" y="2193925"/>
              <a:ext cx="6350" cy="3175"/>
            </a:xfrm>
            <a:custGeom>
              <a:avLst/>
              <a:gdLst>
                <a:gd name="T0" fmla="*/ 1 w 4"/>
                <a:gd name="T1" fmla="*/ 2 h 2"/>
                <a:gd name="T2" fmla="*/ 4 w 4"/>
                <a:gd name="T3" fmla="*/ 1 h 2"/>
                <a:gd name="T4" fmla="*/ 4 w 4"/>
                <a:gd name="T5" fmla="*/ 0 h 2"/>
                <a:gd name="T6" fmla="*/ 3 w 4"/>
                <a:gd name="T7" fmla="*/ 0 h 2"/>
                <a:gd name="T8" fmla="*/ 1 w 4"/>
                <a:gd name="T9" fmla="*/ 1 h 2"/>
                <a:gd name="T10" fmla="*/ 0 w 4"/>
                <a:gd name="T11" fmla="*/ 1 h 2"/>
                <a:gd name="T12" fmla="*/ 0 w 4"/>
                <a:gd name="T13" fmla="*/ 2 h 2"/>
                <a:gd name="T14" fmla="*/ 1 w 4"/>
                <a:gd name="T1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2">
                  <a:moveTo>
                    <a:pt x="1" y="2"/>
                  </a:moveTo>
                  <a:lnTo>
                    <a:pt x="4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02" name="Line 2681">
              <a:extLst>
                <a:ext uri="{FF2B5EF4-FFF2-40B4-BE49-F238E27FC236}">
                  <a16:creationId xmlns:a16="http://schemas.microsoft.com/office/drawing/2014/main" id="{A56F5209-ABA5-1000-AC2A-BD957880C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4588" y="2276475"/>
              <a:ext cx="0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03" name="Freeform 2682">
              <a:extLst>
                <a:ext uri="{FF2B5EF4-FFF2-40B4-BE49-F238E27FC236}">
                  <a16:creationId xmlns:a16="http://schemas.microsoft.com/office/drawing/2014/main" id="{E4E26416-7BC4-B52E-0C70-CC1078108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5163" y="2201863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  <a:gd name="T4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04" name="Freeform 2683">
              <a:extLst>
                <a:ext uri="{FF2B5EF4-FFF2-40B4-BE49-F238E27FC236}">
                  <a16:creationId xmlns:a16="http://schemas.microsoft.com/office/drawing/2014/main" id="{FF38604D-64DA-AE74-9B3D-845AD6670B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4526" y="2155825"/>
              <a:ext cx="49213" cy="50800"/>
            </a:xfrm>
            <a:custGeom>
              <a:avLst/>
              <a:gdLst>
                <a:gd name="T0" fmla="*/ 4 w 31"/>
                <a:gd name="T1" fmla="*/ 32 h 32"/>
                <a:gd name="T2" fmla="*/ 6 w 31"/>
                <a:gd name="T3" fmla="*/ 30 h 32"/>
                <a:gd name="T4" fmla="*/ 7 w 31"/>
                <a:gd name="T5" fmla="*/ 30 h 32"/>
                <a:gd name="T6" fmla="*/ 8 w 31"/>
                <a:gd name="T7" fmla="*/ 29 h 32"/>
                <a:gd name="T8" fmla="*/ 10 w 31"/>
                <a:gd name="T9" fmla="*/ 30 h 32"/>
                <a:gd name="T10" fmla="*/ 10 w 31"/>
                <a:gd name="T11" fmla="*/ 29 h 32"/>
                <a:gd name="T12" fmla="*/ 12 w 31"/>
                <a:gd name="T13" fmla="*/ 29 h 32"/>
                <a:gd name="T14" fmla="*/ 14 w 31"/>
                <a:gd name="T15" fmla="*/ 26 h 32"/>
                <a:gd name="T16" fmla="*/ 16 w 31"/>
                <a:gd name="T17" fmla="*/ 24 h 32"/>
                <a:gd name="T18" fmla="*/ 19 w 31"/>
                <a:gd name="T19" fmla="*/ 22 h 32"/>
                <a:gd name="T20" fmla="*/ 19 w 31"/>
                <a:gd name="T21" fmla="*/ 20 h 32"/>
                <a:gd name="T22" fmla="*/ 20 w 31"/>
                <a:gd name="T23" fmla="*/ 18 h 32"/>
                <a:gd name="T24" fmla="*/ 19 w 31"/>
                <a:gd name="T25" fmla="*/ 18 h 32"/>
                <a:gd name="T26" fmla="*/ 19 w 31"/>
                <a:gd name="T27" fmla="*/ 12 h 32"/>
                <a:gd name="T28" fmla="*/ 20 w 31"/>
                <a:gd name="T29" fmla="*/ 10 h 32"/>
                <a:gd name="T30" fmla="*/ 21 w 31"/>
                <a:gd name="T31" fmla="*/ 8 h 32"/>
                <a:gd name="T32" fmla="*/ 22 w 31"/>
                <a:gd name="T33" fmla="*/ 7 h 32"/>
                <a:gd name="T34" fmla="*/ 24 w 31"/>
                <a:gd name="T35" fmla="*/ 10 h 32"/>
                <a:gd name="T36" fmla="*/ 24 w 31"/>
                <a:gd name="T37" fmla="*/ 11 h 32"/>
                <a:gd name="T38" fmla="*/ 24 w 31"/>
                <a:gd name="T39" fmla="*/ 12 h 32"/>
                <a:gd name="T40" fmla="*/ 22 w 31"/>
                <a:gd name="T41" fmla="*/ 13 h 32"/>
                <a:gd name="T42" fmla="*/ 22 w 31"/>
                <a:gd name="T43" fmla="*/ 14 h 32"/>
                <a:gd name="T44" fmla="*/ 24 w 31"/>
                <a:gd name="T45" fmla="*/ 14 h 32"/>
                <a:gd name="T46" fmla="*/ 26 w 31"/>
                <a:gd name="T47" fmla="*/ 14 h 32"/>
                <a:gd name="T48" fmla="*/ 26 w 31"/>
                <a:gd name="T49" fmla="*/ 16 h 32"/>
                <a:gd name="T50" fmla="*/ 24 w 31"/>
                <a:gd name="T51" fmla="*/ 17 h 32"/>
                <a:gd name="T52" fmla="*/ 26 w 31"/>
                <a:gd name="T53" fmla="*/ 19 h 32"/>
                <a:gd name="T54" fmla="*/ 28 w 31"/>
                <a:gd name="T55" fmla="*/ 18 h 32"/>
                <a:gd name="T56" fmla="*/ 27 w 31"/>
                <a:gd name="T57" fmla="*/ 14 h 32"/>
                <a:gd name="T58" fmla="*/ 27 w 31"/>
                <a:gd name="T59" fmla="*/ 13 h 32"/>
                <a:gd name="T60" fmla="*/ 28 w 31"/>
                <a:gd name="T61" fmla="*/ 13 h 32"/>
                <a:gd name="T62" fmla="*/ 30 w 31"/>
                <a:gd name="T63" fmla="*/ 13 h 32"/>
                <a:gd name="T64" fmla="*/ 31 w 31"/>
                <a:gd name="T65" fmla="*/ 12 h 32"/>
                <a:gd name="T66" fmla="*/ 30 w 31"/>
                <a:gd name="T67" fmla="*/ 11 h 32"/>
                <a:gd name="T68" fmla="*/ 30 w 31"/>
                <a:gd name="T69" fmla="*/ 10 h 32"/>
                <a:gd name="T70" fmla="*/ 28 w 31"/>
                <a:gd name="T71" fmla="*/ 8 h 32"/>
                <a:gd name="T72" fmla="*/ 30 w 31"/>
                <a:gd name="T73" fmla="*/ 5 h 32"/>
                <a:gd name="T74" fmla="*/ 30 w 31"/>
                <a:gd name="T75" fmla="*/ 3 h 32"/>
                <a:gd name="T76" fmla="*/ 30 w 31"/>
                <a:gd name="T77" fmla="*/ 2 h 32"/>
                <a:gd name="T78" fmla="*/ 28 w 31"/>
                <a:gd name="T79" fmla="*/ 2 h 32"/>
                <a:gd name="T80" fmla="*/ 27 w 31"/>
                <a:gd name="T81" fmla="*/ 2 h 32"/>
                <a:gd name="T82" fmla="*/ 28 w 31"/>
                <a:gd name="T83" fmla="*/ 1 h 32"/>
                <a:gd name="T84" fmla="*/ 27 w 31"/>
                <a:gd name="T85" fmla="*/ 0 h 32"/>
                <a:gd name="T86" fmla="*/ 20 w 31"/>
                <a:gd name="T87" fmla="*/ 6 h 32"/>
                <a:gd name="T88" fmla="*/ 16 w 31"/>
                <a:gd name="T89" fmla="*/ 6 h 32"/>
                <a:gd name="T90" fmla="*/ 15 w 31"/>
                <a:gd name="T91" fmla="*/ 7 h 32"/>
                <a:gd name="T92" fmla="*/ 15 w 31"/>
                <a:gd name="T93" fmla="*/ 8 h 32"/>
                <a:gd name="T94" fmla="*/ 15 w 31"/>
                <a:gd name="T95" fmla="*/ 11 h 32"/>
                <a:gd name="T96" fmla="*/ 15 w 31"/>
                <a:gd name="T97" fmla="*/ 13 h 32"/>
                <a:gd name="T98" fmla="*/ 15 w 31"/>
                <a:gd name="T99" fmla="*/ 14 h 32"/>
                <a:gd name="T100" fmla="*/ 15 w 31"/>
                <a:gd name="T101" fmla="*/ 16 h 32"/>
                <a:gd name="T102" fmla="*/ 9 w 31"/>
                <a:gd name="T103" fmla="*/ 23 h 32"/>
                <a:gd name="T104" fmla="*/ 7 w 31"/>
                <a:gd name="T105" fmla="*/ 23 h 32"/>
                <a:gd name="T106" fmla="*/ 6 w 31"/>
                <a:gd name="T107" fmla="*/ 23 h 32"/>
                <a:gd name="T108" fmla="*/ 4 w 31"/>
                <a:gd name="T109" fmla="*/ 24 h 32"/>
                <a:gd name="T110" fmla="*/ 0 w 31"/>
                <a:gd name="T111" fmla="*/ 29 h 32"/>
                <a:gd name="T112" fmla="*/ 0 w 31"/>
                <a:gd name="T113" fmla="*/ 29 h 32"/>
                <a:gd name="T114" fmla="*/ 0 w 31"/>
                <a:gd name="T115" fmla="*/ 30 h 32"/>
                <a:gd name="T116" fmla="*/ 0 w 31"/>
                <a:gd name="T117" fmla="*/ 31 h 32"/>
                <a:gd name="T118" fmla="*/ 4 w 31"/>
                <a:gd name="T1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1" h="32">
                  <a:moveTo>
                    <a:pt x="4" y="32"/>
                  </a:moveTo>
                  <a:lnTo>
                    <a:pt x="6" y="30"/>
                  </a:lnTo>
                  <a:lnTo>
                    <a:pt x="7" y="30"/>
                  </a:lnTo>
                  <a:lnTo>
                    <a:pt x="8" y="29"/>
                  </a:lnTo>
                  <a:lnTo>
                    <a:pt x="10" y="30"/>
                  </a:lnTo>
                  <a:lnTo>
                    <a:pt x="10" y="29"/>
                  </a:lnTo>
                  <a:lnTo>
                    <a:pt x="12" y="29"/>
                  </a:lnTo>
                  <a:lnTo>
                    <a:pt x="14" y="26"/>
                  </a:lnTo>
                  <a:lnTo>
                    <a:pt x="16" y="24"/>
                  </a:lnTo>
                  <a:lnTo>
                    <a:pt x="19" y="22"/>
                  </a:lnTo>
                  <a:lnTo>
                    <a:pt x="19" y="20"/>
                  </a:lnTo>
                  <a:lnTo>
                    <a:pt x="20" y="18"/>
                  </a:lnTo>
                  <a:lnTo>
                    <a:pt x="19" y="18"/>
                  </a:lnTo>
                  <a:lnTo>
                    <a:pt x="19" y="12"/>
                  </a:lnTo>
                  <a:lnTo>
                    <a:pt x="20" y="10"/>
                  </a:lnTo>
                  <a:lnTo>
                    <a:pt x="21" y="8"/>
                  </a:lnTo>
                  <a:lnTo>
                    <a:pt x="22" y="7"/>
                  </a:lnTo>
                  <a:lnTo>
                    <a:pt x="24" y="10"/>
                  </a:lnTo>
                  <a:lnTo>
                    <a:pt x="24" y="11"/>
                  </a:lnTo>
                  <a:lnTo>
                    <a:pt x="24" y="12"/>
                  </a:lnTo>
                  <a:lnTo>
                    <a:pt x="22" y="13"/>
                  </a:lnTo>
                  <a:lnTo>
                    <a:pt x="22" y="14"/>
                  </a:lnTo>
                  <a:lnTo>
                    <a:pt x="24" y="14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4" y="17"/>
                  </a:lnTo>
                  <a:lnTo>
                    <a:pt x="26" y="19"/>
                  </a:lnTo>
                  <a:lnTo>
                    <a:pt x="28" y="18"/>
                  </a:lnTo>
                  <a:lnTo>
                    <a:pt x="27" y="14"/>
                  </a:lnTo>
                  <a:lnTo>
                    <a:pt x="27" y="13"/>
                  </a:lnTo>
                  <a:lnTo>
                    <a:pt x="28" y="13"/>
                  </a:lnTo>
                  <a:lnTo>
                    <a:pt x="30" y="13"/>
                  </a:lnTo>
                  <a:lnTo>
                    <a:pt x="31" y="12"/>
                  </a:lnTo>
                  <a:lnTo>
                    <a:pt x="30" y="11"/>
                  </a:lnTo>
                  <a:lnTo>
                    <a:pt x="30" y="10"/>
                  </a:lnTo>
                  <a:lnTo>
                    <a:pt x="28" y="8"/>
                  </a:lnTo>
                  <a:lnTo>
                    <a:pt x="30" y="5"/>
                  </a:lnTo>
                  <a:lnTo>
                    <a:pt x="30" y="3"/>
                  </a:lnTo>
                  <a:lnTo>
                    <a:pt x="30" y="2"/>
                  </a:lnTo>
                  <a:lnTo>
                    <a:pt x="28" y="2"/>
                  </a:lnTo>
                  <a:lnTo>
                    <a:pt x="27" y="2"/>
                  </a:lnTo>
                  <a:lnTo>
                    <a:pt x="28" y="1"/>
                  </a:lnTo>
                  <a:lnTo>
                    <a:pt x="27" y="0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5" y="7"/>
                  </a:lnTo>
                  <a:lnTo>
                    <a:pt x="15" y="8"/>
                  </a:lnTo>
                  <a:lnTo>
                    <a:pt x="15" y="11"/>
                  </a:lnTo>
                  <a:lnTo>
                    <a:pt x="15" y="13"/>
                  </a:lnTo>
                  <a:lnTo>
                    <a:pt x="15" y="14"/>
                  </a:lnTo>
                  <a:lnTo>
                    <a:pt x="15" y="16"/>
                  </a:lnTo>
                  <a:lnTo>
                    <a:pt x="9" y="23"/>
                  </a:lnTo>
                  <a:lnTo>
                    <a:pt x="7" y="23"/>
                  </a:lnTo>
                  <a:lnTo>
                    <a:pt x="6" y="23"/>
                  </a:lnTo>
                  <a:lnTo>
                    <a:pt x="4" y="24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30"/>
                  </a:lnTo>
                  <a:lnTo>
                    <a:pt x="0" y="31"/>
                  </a:lnTo>
                  <a:lnTo>
                    <a:pt x="4" y="3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05" name="Freeform 2684">
              <a:extLst>
                <a:ext uri="{FF2B5EF4-FFF2-40B4-BE49-F238E27FC236}">
                  <a16:creationId xmlns:a16="http://schemas.microsoft.com/office/drawing/2014/main" id="{726E95A3-1996-4357-B817-6E37BBD67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4401" y="2201863"/>
              <a:ext cx="230188" cy="87313"/>
            </a:xfrm>
            <a:custGeom>
              <a:avLst/>
              <a:gdLst>
                <a:gd name="T0" fmla="*/ 145 w 145"/>
                <a:gd name="T1" fmla="*/ 49 h 55"/>
                <a:gd name="T2" fmla="*/ 144 w 145"/>
                <a:gd name="T3" fmla="*/ 51 h 55"/>
                <a:gd name="T4" fmla="*/ 142 w 145"/>
                <a:gd name="T5" fmla="*/ 54 h 55"/>
                <a:gd name="T6" fmla="*/ 137 w 145"/>
                <a:gd name="T7" fmla="*/ 55 h 55"/>
                <a:gd name="T8" fmla="*/ 133 w 145"/>
                <a:gd name="T9" fmla="*/ 54 h 55"/>
                <a:gd name="T10" fmla="*/ 127 w 145"/>
                <a:gd name="T11" fmla="*/ 45 h 55"/>
                <a:gd name="T12" fmla="*/ 123 w 145"/>
                <a:gd name="T13" fmla="*/ 41 h 55"/>
                <a:gd name="T14" fmla="*/ 117 w 145"/>
                <a:gd name="T15" fmla="*/ 36 h 55"/>
                <a:gd name="T16" fmla="*/ 115 w 145"/>
                <a:gd name="T17" fmla="*/ 31 h 55"/>
                <a:gd name="T18" fmla="*/ 107 w 145"/>
                <a:gd name="T19" fmla="*/ 24 h 55"/>
                <a:gd name="T20" fmla="*/ 99 w 145"/>
                <a:gd name="T21" fmla="*/ 21 h 55"/>
                <a:gd name="T22" fmla="*/ 91 w 145"/>
                <a:gd name="T23" fmla="*/ 23 h 55"/>
                <a:gd name="T24" fmla="*/ 84 w 145"/>
                <a:gd name="T25" fmla="*/ 30 h 55"/>
                <a:gd name="T26" fmla="*/ 83 w 145"/>
                <a:gd name="T27" fmla="*/ 36 h 55"/>
                <a:gd name="T28" fmla="*/ 83 w 145"/>
                <a:gd name="T29" fmla="*/ 41 h 55"/>
                <a:gd name="T30" fmla="*/ 79 w 145"/>
                <a:gd name="T31" fmla="*/ 47 h 55"/>
                <a:gd name="T32" fmla="*/ 71 w 145"/>
                <a:gd name="T33" fmla="*/ 54 h 55"/>
                <a:gd name="T34" fmla="*/ 67 w 145"/>
                <a:gd name="T35" fmla="*/ 55 h 55"/>
                <a:gd name="T36" fmla="*/ 65 w 145"/>
                <a:gd name="T37" fmla="*/ 53 h 55"/>
                <a:gd name="T38" fmla="*/ 65 w 145"/>
                <a:gd name="T39" fmla="*/ 48 h 55"/>
                <a:gd name="T40" fmla="*/ 71 w 145"/>
                <a:gd name="T41" fmla="*/ 32 h 55"/>
                <a:gd name="T42" fmla="*/ 80 w 145"/>
                <a:gd name="T43" fmla="*/ 21 h 55"/>
                <a:gd name="T44" fmla="*/ 83 w 145"/>
                <a:gd name="T45" fmla="*/ 18 h 55"/>
                <a:gd name="T46" fmla="*/ 83 w 145"/>
                <a:gd name="T47" fmla="*/ 12 h 55"/>
                <a:gd name="T48" fmla="*/ 80 w 145"/>
                <a:gd name="T49" fmla="*/ 8 h 55"/>
                <a:gd name="T50" fmla="*/ 77 w 145"/>
                <a:gd name="T51" fmla="*/ 9 h 55"/>
                <a:gd name="T52" fmla="*/ 69 w 145"/>
                <a:gd name="T53" fmla="*/ 13 h 55"/>
                <a:gd name="T54" fmla="*/ 67 w 145"/>
                <a:gd name="T55" fmla="*/ 12 h 55"/>
                <a:gd name="T56" fmla="*/ 65 w 145"/>
                <a:gd name="T57" fmla="*/ 11 h 55"/>
                <a:gd name="T58" fmla="*/ 66 w 145"/>
                <a:gd name="T59" fmla="*/ 5 h 55"/>
                <a:gd name="T60" fmla="*/ 66 w 145"/>
                <a:gd name="T61" fmla="*/ 1 h 55"/>
                <a:gd name="T62" fmla="*/ 62 w 145"/>
                <a:gd name="T63" fmla="*/ 0 h 55"/>
                <a:gd name="T64" fmla="*/ 60 w 145"/>
                <a:gd name="T65" fmla="*/ 0 h 55"/>
                <a:gd name="T66" fmla="*/ 57 w 145"/>
                <a:gd name="T67" fmla="*/ 2 h 55"/>
                <a:gd name="T68" fmla="*/ 55 w 145"/>
                <a:gd name="T69" fmla="*/ 12 h 55"/>
                <a:gd name="T70" fmla="*/ 56 w 145"/>
                <a:gd name="T71" fmla="*/ 18 h 55"/>
                <a:gd name="T72" fmla="*/ 57 w 145"/>
                <a:gd name="T73" fmla="*/ 26 h 55"/>
                <a:gd name="T74" fmla="*/ 57 w 145"/>
                <a:gd name="T75" fmla="*/ 29 h 55"/>
                <a:gd name="T76" fmla="*/ 54 w 145"/>
                <a:gd name="T77" fmla="*/ 36 h 55"/>
                <a:gd name="T78" fmla="*/ 49 w 145"/>
                <a:gd name="T79" fmla="*/ 41 h 55"/>
                <a:gd name="T80" fmla="*/ 42 w 145"/>
                <a:gd name="T81" fmla="*/ 42 h 55"/>
                <a:gd name="T82" fmla="*/ 36 w 145"/>
                <a:gd name="T83" fmla="*/ 41 h 55"/>
                <a:gd name="T84" fmla="*/ 26 w 145"/>
                <a:gd name="T85" fmla="*/ 42 h 55"/>
                <a:gd name="T86" fmla="*/ 4 w 145"/>
                <a:gd name="T87" fmla="*/ 3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5" h="55">
                  <a:moveTo>
                    <a:pt x="145" y="47"/>
                  </a:moveTo>
                  <a:lnTo>
                    <a:pt x="145" y="49"/>
                  </a:lnTo>
                  <a:lnTo>
                    <a:pt x="145" y="50"/>
                  </a:lnTo>
                  <a:lnTo>
                    <a:pt x="144" y="51"/>
                  </a:lnTo>
                  <a:lnTo>
                    <a:pt x="144" y="53"/>
                  </a:lnTo>
                  <a:lnTo>
                    <a:pt x="142" y="54"/>
                  </a:lnTo>
                  <a:lnTo>
                    <a:pt x="138" y="55"/>
                  </a:lnTo>
                  <a:lnTo>
                    <a:pt x="137" y="55"/>
                  </a:lnTo>
                  <a:lnTo>
                    <a:pt x="136" y="55"/>
                  </a:lnTo>
                  <a:lnTo>
                    <a:pt x="133" y="54"/>
                  </a:lnTo>
                  <a:lnTo>
                    <a:pt x="129" y="50"/>
                  </a:lnTo>
                  <a:lnTo>
                    <a:pt x="127" y="45"/>
                  </a:lnTo>
                  <a:lnTo>
                    <a:pt x="123" y="42"/>
                  </a:lnTo>
                  <a:lnTo>
                    <a:pt x="123" y="41"/>
                  </a:lnTo>
                  <a:lnTo>
                    <a:pt x="121" y="38"/>
                  </a:lnTo>
                  <a:lnTo>
                    <a:pt x="117" y="36"/>
                  </a:lnTo>
                  <a:lnTo>
                    <a:pt x="116" y="33"/>
                  </a:lnTo>
                  <a:lnTo>
                    <a:pt x="115" y="31"/>
                  </a:lnTo>
                  <a:lnTo>
                    <a:pt x="110" y="27"/>
                  </a:lnTo>
                  <a:lnTo>
                    <a:pt x="107" y="24"/>
                  </a:lnTo>
                  <a:lnTo>
                    <a:pt x="101" y="21"/>
                  </a:lnTo>
                  <a:lnTo>
                    <a:pt x="99" y="21"/>
                  </a:lnTo>
                  <a:lnTo>
                    <a:pt x="97" y="21"/>
                  </a:lnTo>
                  <a:lnTo>
                    <a:pt x="91" y="23"/>
                  </a:lnTo>
                  <a:lnTo>
                    <a:pt x="86" y="29"/>
                  </a:lnTo>
                  <a:lnTo>
                    <a:pt x="84" y="30"/>
                  </a:lnTo>
                  <a:lnTo>
                    <a:pt x="83" y="32"/>
                  </a:lnTo>
                  <a:lnTo>
                    <a:pt x="83" y="36"/>
                  </a:lnTo>
                  <a:lnTo>
                    <a:pt x="83" y="38"/>
                  </a:lnTo>
                  <a:lnTo>
                    <a:pt x="83" y="41"/>
                  </a:lnTo>
                  <a:lnTo>
                    <a:pt x="81" y="44"/>
                  </a:lnTo>
                  <a:lnTo>
                    <a:pt x="79" y="47"/>
                  </a:lnTo>
                  <a:lnTo>
                    <a:pt x="75" y="50"/>
                  </a:lnTo>
                  <a:lnTo>
                    <a:pt x="71" y="54"/>
                  </a:lnTo>
                  <a:lnTo>
                    <a:pt x="68" y="55"/>
                  </a:lnTo>
                  <a:lnTo>
                    <a:pt x="67" y="55"/>
                  </a:lnTo>
                  <a:lnTo>
                    <a:pt x="66" y="54"/>
                  </a:lnTo>
                  <a:lnTo>
                    <a:pt x="65" y="53"/>
                  </a:lnTo>
                  <a:lnTo>
                    <a:pt x="65" y="50"/>
                  </a:lnTo>
                  <a:lnTo>
                    <a:pt x="65" y="48"/>
                  </a:lnTo>
                  <a:lnTo>
                    <a:pt x="65" y="43"/>
                  </a:lnTo>
                  <a:lnTo>
                    <a:pt x="71" y="32"/>
                  </a:lnTo>
                  <a:lnTo>
                    <a:pt x="77" y="25"/>
                  </a:lnTo>
                  <a:lnTo>
                    <a:pt x="80" y="21"/>
                  </a:lnTo>
                  <a:lnTo>
                    <a:pt x="81" y="19"/>
                  </a:lnTo>
                  <a:lnTo>
                    <a:pt x="83" y="18"/>
                  </a:lnTo>
                  <a:lnTo>
                    <a:pt x="83" y="15"/>
                  </a:lnTo>
                  <a:lnTo>
                    <a:pt x="83" y="12"/>
                  </a:lnTo>
                  <a:lnTo>
                    <a:pt x="83" y="11"/>
                  </a:lnTo>
                  <a:lnTo>
                    <a:pt x="80" y="8"/>
                  </a:lnTo>
                  <a:lnTo>
                    <a:pt x="78" y="8"/>
                  </a:lnTo>
                  <a:lnTo>
                    <a:pt x="77" y="9"/>
                  </a:lnTo>
                  <a:lnTo>
                    <a:pt x="72" y="12"/>
                  </a:lnTo>
                  <a:lnTo>
                    <a:pt x="69" y="13"/>
                  </a:lnTo>
                  <a:lnTo>
                    <a:pt x="68" y="13"/>
                  </a:lnTo>
                  <a:lnTo>
                    <a:pt x="67" y="12"/>
                  </a:lnTo>
                  <a:lnTo>
                    <a:pt x="66" y="11"/>
                  </a:lnTo>
                  <a:lnTo>
                    <a:pt x="65" y="11"/>
                  </a:lnTo>
                  <a:lnTo>
                    <a:pt x="65" y="8"/>
                  </a:lnTo>
                  <a:lnTo>
                    <a:pt x="66" y="5"/>
                  </a:lnTo>
                  <a:lnTo>
                    <a:pt x="66" y="2"/>
                  </a:lnTo>
                  <a:lnTo>
                    <a:pt x="66" y="1"/>
                  </a:lnTo>
                  <a:lnTo>
                    <a:pt x="65" y="0"/>
                  </a:lnTo>
                  <a:lnTo>
                    <a:pt x="62" y="0"/>
                  </a:lnTo>
                  <a:lnTo>
                    <a:pt x="61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57" y="2"/>
                  </a:lnTo>
                  <a:lnTo>
                    <a:pt x="55" y="8"/>
                  </a:lnTo>
                  <a:lnTo>
                    <a:pt x="55" y="12"/>
                  </a:lnTo>
                  <a:lnTo>
                    <a:pt x="55" y="14"/>
                  </a:lnTo>
                  <a:lnTo>
                    <a:pt x="56" y="18"/>
                  </a:lnTo>
                  <a:lnTo>
                    <a:pt x="56" y="20"/>
                  </a:lnTo>
                  <a:lnTo>
                    <a:pt x="57" y="26"/>
                  </a:lnTo>
                  <a:lnTo>
                    <a:pt x="57" y="27"/>
                  </a:lnTo>
                  <a:lnTo>
                    <a:pt x="57" y="29"/>
                  </a:lnTo>
                  <a:lnTo>
                    <a:pt x="57" y="31"/>
                  </a:lnTo>
                  <a:lnTo>
                    <a:pt x="54" y="36"/>
                  </a:lnTo>
                  <a:lnTo>
                    <a:pt x="51" y="38"/>
                  </a:lnTo>
                  <a:lnTo>
                    <a:pt x="49" y="41"/>
                  </a:lnTo>
                  <a:lnTo>
                    <a:pt x="47" y="41"/>
                  </a:lnTo>
                  <a:lnTo>
                    <a:pt x="42" y="42"/>
                  </a:lnTo>
                  <a:lnTo>
                    <a:pt x="39" y="41"/>
                  </a:lnTo>
                  <a:lnTo>
                    <a:pt x="36" y="41"/>
                  </a:lnTo>
                  <a:lnTo>
                    <a:pt x="33" y="41"/>
                  </a:lnTo>
                  <a:lnTo>
                    <a:pt x="26" y="42"/>
                  </a:lnTo>
                  <a:lnTo>
                    <a:pt x="18" y="41"/>
                  </a:lnTo>
                  <a:lnTo>
                    <a:pt x="4" y="37"/>
                  </a:lnTo>
                  <a:lnTo>
                    <a:pt x="0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06" name="Freeform 2685">
              <a:extLst>
                <a:ext uri="{FF2B5EF4-FFF2-40B4-BE49-F238E27FC236}">
                  <a16:creationId xmlns:a16="http://schemas.microsoft.com/office/drawing/2014/main" id="{D4EB346B-CB53-19C9-78D3-6E59AD9139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4051" y="2203450"/>
              <a:ext cx="4763" cy="6350"/>
            </a:xfrm>
            <a:custGeom>
              <a:avLst/>
              <a:gdLst>
                <a:gd name="T0" fmla="*/ 3 w 3"/>
                <a:gd name="T1" fmla="*/ 4 h 4"/>
                <a:gd name="T2" fmla="*/ 3 w 3"/>
                <a:gd name="T3" fmla="*/ 2 h 4"/>
                <a:gd name="T4" fmla="*/ 3 w 3"/>
                <a:gd name="T5" fmla="*/ 1 h 4"/>
                <a:gd name="T6" fmla="*/ 3 w 3"/>
                <a:gd name="T7" fmla="*/ 0 h 4"/>
                <a:gd name="T8" fmla="*/ 2 w 3"/>
                <a:gd name="T9" fmla="*/ 0 h 4"/>
                <a:gd name="T10" fmla="*/ 1 w 3"/>
                <a:gd name="T11" fmla="*/ 0 h 4"/>
                <a:gd name="T12" fmla="*/ 0 w 3"/>
                <a:gd name="T13" fmla="*/ 1 h 4"/>
                <a:gd name="T14" fmla="*/ 1 w 3"/>
                <a:gd name="T15" fmla="*/ 2 h 4"/>
                <a:gd name="T16" fmla="*/ 2 w 3"/>
                <a:gd name="T17" fmla="*/ 2 h 4"/>
                <a:gd name="T18" fmla="*/ 2 w 3"/>
                <a:gd name="T19" fmla="*/ 4 h 4"/>
                <a:gd name="T20" fmla="*/ 3 w 3"/>
                <a:gd name="T2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3" y="2"/>
                  </a:lnTo>
                  <a:lnTo>
                    <a:pt x="3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3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07" name="Freeform 2686">
              <a:extLst>
                <a:ext uri="{FF2B5EF4-FFF2-40B4-BE49-F238E27FC236}">
                  <a16:creationId xmlns:a16="http://schemas.microsoft.com/office/drawing/2014/main" id="{3176853F-C3FD-68FD-C022-4B551479E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8813" y="2201863"/>
              <a:ext cx="6350" cy="9525"/>
            </a:xfrm>
            <a:custGeom>
              <a:avLst/>
              <a:gdLst>
                <a:gd name="T0" fmla="*/ 0 w 4"/>
                <a:gd name="T1" fmla="*/ 6 h 6"/>
                <a:gd name="T2" fmla="*/ 4 w 4"/>
                <a:gd name="T3" fmla="*/ 1 h 6"/>
                <a:gd name="T4" fmla="*/ 3 w 4"/>
                <a:gd name="T5" fmla="*/ 0 h 6"/>
                <a:gd name="T6" fmla="*/ 0 w 4"/>
                <a:gd name="T7" fmla="*/ 5 h 6"/>
                <a:gd name="T8" fmla="*/ 0 w 4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6">
                  <a:moveTo>
                    <a:pt x="0" y="6"/>
                  </a:moveTo>
                  <a:lnTo>
                    <a:pt x="4" y="1"/>
                  </a:lnTo>
                  <a:lnTo>
                    <a:pt x="3" y="0"/>
                  </a:lnTo>
                  <a:lnTo>
                    <a:pt x="0" y="5"/>
                  </a:lnTo>
                  <a:lnTo>
                    <a:pt x="0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08" name="Freeform 2687">
              <a:extLst>
                <a:ext uri="{FF2B5EF4-FFF2-40B4-BE49-F238E27FC236}">
                  <a16:creationId xmlns:a16="http://schemas.microsoft.com/office/drawing/2014/main" id="{86942090-CD84-D18E-D62E-1F95D542A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3576" y="2206625"/>
              <a:ext cx="1588" cy="4763"/>
            </a:xfrm>
            <a:custGeom>
              <a:avLst/>
              <a:gdLst>
                <a:gd name="T0" fmla="*/ 1 w 1"/>
                <a:gd name="T1" fmla="*/ 3 h 3"/>
                <a:gd name="T2" fmla="*/ 1 w 1"/>
                <a:gd name="T3" fmla="*/ 2 h 3"/>
                <a:gd name="T4" fmla="*/ 1 w 1"/>
                <a:gd name="T5" fmla="*/ 0 h 3"/>
                <a:gd name="T6" fmla="*/ 0 w 1"/>
                <a:gd name="T7" fmla="*/ 3 h 3"/>
                <a:gd name="T8" fmla="*/ 1 w 1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3">
                  <a:moveTo>
                    <a:pt x="1" y="3"/>
                  </a:moveTo>
                  <a:lnTo>
                    <a:pt x="1" y="2"/>
                  </a:lnTo>
                  <a:lnTo>
                    <a:pt x="1" y="0"/>
                  </a:lnTo>
                  <a:lnTo>
                    <a:pt x="0" y="3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09" name="Freeform 2688">
              <a:extLst>
                <a:ext uri="{FF2B5EF4-FFF2-40B4-BE49-F238E27FC236}">
                  <a16:creationId xmlns:a16="http://schemas.microsoft.com/office/drawing/2014/main" id="{DBC10010-15E8-A74A-641B-4D9A47A15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0876" y="2211388"/>
              <a:ext cx="6350" cy="3175"/>
            </a:xfrm>
            <a:custGeom>
              <a:avLst/>
              <a:gdLst>
                <a:gd name="T0" fmla="*/ 3 w 4"/>
                <a:gd name="T1" fmla="*/ 2 h 2"/>
                <a:gd name="T2" fmla="*/ 4 w 4"/>
                <a:gd name="T3" fmla="*/ 1 h 2"/>
                <a:gd name="T4" fmla="*/ 4 w 4"/>
                <a:gd name="T5" fmla="*/ 0 h 2"/>
                <a:gd name="T6" fmla="*/ 2 w 4"/>
                <a:gd name="T7" fmla="*/ 0 h 2"/>
                <a:gd name="T8" fmla="*/ 0 w 4"/>
                <a:gd name="T9" fmla="*/ 1 h 2"/>
                <a:gd name="T10" fmla="*/ 3 w 4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lnTo>
                    <a:pt x="4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3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10" name="Freeform 2689">
              <a:extLst>
                <a:ext uri="{FF2B5EF4-FFF2-40B4-BE49-F238E27FC236}">
                  <a16:creationId xmlns:a16="http://schemas.microsoft.com/office/drawing/2014/main" id="{E31927F4-A5B9-26E4-0225-172DDEE3A1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1551" y="2206625"/>
              <a:ext cx="28575" cy="22225"/>
            </a:xfrm>
            <a:custGeom>
              <a:avLst/>
              <a:gdLst>
                <a:gd name="T0" fmla="*/ 18 w 18"/>
                <a:gd name="T1" fmla="*/ 0 h 14"/>
                <a:gd name="T2" fmla="*/ 16 w 18"/>
                <a:gd name="T3" fmla="*/ 2 h 14"/>
                <a:gd name="T4" fmla="*/ 1 w 18"/>
                <a:gd name="T5" fmla="*/ 12 h 14"/>
                <a:gd name="T6" fmla="*/ 0 w 18"/>
                <a:gd name="T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4">
                  <a:moveTo>
                    <a:pt x="18" y="0"/>
                  </a:moveTo>
                  <a:lnTo>
                    <a:pt x="16" y="2"/>
                  </a:lnTo>
                  <a:lnTo>
                    <a:pt x="1" y="12"/>
                  </a:lnTo>
                  <a:lnTo>
                    <a:pt x="0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11" name="Freeform 2690">
              <a:extLst>
                <a:ext uri="{FF2B5EF4-FFF2-40B4-BE49-F238E27FC236}">
                  <a16:creationId xmlns:a16="http://schemas.microsoft.com/office/drawing/2014/main" id="{6499FCF7-6FCC-96B2-5DAE-32D59974BE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3051" y="2289175"/>
              <a:ext cx="65088" cy="50800"/>
            </a:xfrm>
            <a:custGeom>
              <a:avLst/>
              <a:gdLst>
                <a:gd name="T0" fmla="*/ 8 w 41"/>
                <a:gd name="T1" fmla="*/ 32 h 32"/>
                <a:gd name="T2" fmla="*/ 5 w 41"/>
                <a:gd name="T3" fmla="*/ 32 h 32"/>
                <a:gd name="T4" fmla="*/ 4 w 41"/>
                <a:gd name="T5" fmla="*/ 30 h 32"/>
                <a:gd name="T6" fmla="*/ 5 w 41"/>
                <a:gd name="T7" fmla="*/ 25 h 32"/>
                <a:gd name="T8" fmla="*/ 4 w 41"/>
                <a:gd name="T9" fmla="*/ 22 h 32"/>
                <a:gd name="T10" fmla="*/ 4 w 41"/>
                <a:gd name="T11" fmla="*/ 18 h 32"/>
                <a:gd name="T12" fmla="*/ 2 w 41"/>
                <a:gd name="T13" fmla="*/ 14 h 32"/>
                <a:gd name="T14" fmla="*/ 0 w 41"/>
                <a:gd name="T15" fmla="*/ 11 h 32"/>
                <a:gd name="T16" fmla="*/ 3 w 41"/>
                <a:gd name="T17" fmla="*/ 6 h 32"/>
                <a:gd name="T18" fmla="*/ 5 w 41"/>
                <a:gd name="T19" fmla="*/ 2 h 32"/>
                <a:gd name="T20" fmla="*/ 9 w 41"/>
                <a:gd name="T21" fmla="*/ 2 h 32"/>
                <a:gd name="T22" fmla="*/ 15 w 41"/>
                <a:gd name="T23" fmla="*/ 0 h 32"/>
                <a:gd name="T24" fmla="*/ 21 w 41"/>
                <a:gd name="T25" fmla="*/ 0 h 32"/>
                <a:gd name="T26" fmla="*/ 27 w 41"/>
                <a:gd name="T27" fmla="*/ 1 h 32"/>
                <a:gd name="T28" fmla="*/ 30 w 41"/>
                <a:gd name="T29" fmla="*/ 1 h 32"/>
                <a:gd name="T30" fmla="*/ 34 w 41"/>
                <a:gd name="T31" fmla="*/ 1 h 32"/>
                <a:gd name="T32" fmla="*/ 39 w 41"/>
                <a:gd name="T33" fmla="*/ 1 h 32"/>
                <a:gd name="T34" fmla="*/ 40 w 41"/>
                <a:gd name="T35" fmla="*/ 1 h 32"/>
                <a:gd name="T36" fmla="*/ 41 w 41"/>
                <a:gd name="T37" fmla="*/ 2 h 32"/>
                <a:gd name="T38" fmla="*/ 40 w 41"/>
                <a:gd name="T39" fmla="*/ 5 h 32"/>
                <a:gd name="T40" fmla="*/ 38 w 41"/>
                <a:gd name="T41" fmla="*/ 6 h 32"/>
                <a:gd name="T42" fmla="*/ 33 w 41"/>
                <a:gd name="T43" fmla="*/ 7 h 32"/>
                <a:gd name="T44" fmla="*/ 29 w 41"/>
                <a:gd name="T45" fmla="*/ 7 h 32"/>
                <a:gd name="T46" fmla="*/ 27 w 41"/>
                <a:gd name="T47" fmla="*/ 7 h 32"/>
                <a:gd name="T48" fmla="*/ 22 w 41"/>
                <a:gd name="T49" fmla="*/ 8 h 32"/>
                <a:gd name="T50" fmla="*/ 20 w 41"/>
                <a:gd name="T51" fmla="*/ 11 h 32"/>
                <a:gd name="T52" fmla="*/ 17 w 41"/>
                <a:gd name="T53" fmla="*/ 16 h 32"/>
                <a:gd name="T54" fmla="*/ 17 w 41"/>
                <a:gd name="T55" fmla="*/ 18 h 32"/>
                <a:gd name="T56" fmla="*/ 16 w 41"/>
                <a:gd name="T57" fmla="*/ 22 h 32"/>
                <a:gd name="T58" fmla="*/ 15 w 41"/>
                <a:gd name="T59" fmla="*/ 24 h 32"/>
                <a:gd name="T60" fmla="*/ 12 w 41"/>
                <a:gd name="T61" fmla="*/ 26 h 32"/>
                <a:gd name="T62" fmla="*/ 11 w 41"/>
                <a:gd name="T63" fmla="*/ 29 h 32"/>
                <a:gd name="T64" fmla="*/ 10 w 41"/>
                <a:gd name="T65" fmla="*/ 31 h 32"/>
                <a:gd name="T66" fmla="*/ 8 w 41"/>
                <a:gd name="T67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" h="32">
                  <a:moveTo>
                    <a:pt x="8" y="32"/>
                  </a:moveTo>
                  <a:lnTo>
                    <a:pt x="5" y="32"/>
                  </a:lnTo>
                  <a:lnTo>
                    <a:pt x="4" y="30"/>
                  </a:lnTo>
                  <a:lnTo>
                    <a:pt x="5" y="25"/>
                  </a:lnTo>
                  <a:lnTo>
                    <a:pt x="4" y="22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1"/>
                  </a:lnTo>
                  <a:lnTo>
                    <a:pt x="3" y="6"/>
                  </a:lnTo>
                  <a:lnTo>
                    <a:pt x="5" y="2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0" y="1"/>
                  </a:lnTo>
                  <a:lnTo>
                    <a:pt x="34" y="1"/>
                  </a:lnTo>
                  <a:lnTo>
                    <a:pt x="39" y="1"/>
                  </a:lnTo>
                  <a:lnTo>
                    <a:pt x="40" y="1"/>
                  </a:lnTo>
                  <a:lnTo>
                    <a:pt x="41" y="2"/>
                  </a:lnTo>
                  <a:lnTo>
                    <a:pt x="40" y="5"/>
                  </a:lnTo>
                  <a:lnTo>
                    <a:pt x="38" y="6"/>
                  </a:lnTo>
                  <a:lnTo>
                    <a:pt x="33" y="7"/>
                  </a:lnTo>
                  <a:lnTo>
                    <a:pt x="29" y="7"/>
                  </a:lnTo>
                  <a:lnTo>
                    <a:pt x="27" y="7"/>
                  </a:lnTo>
                  <a:lnTo>
                    <a:pt x="22" y="8"/>
                  </a:lnTo>
                  <a:lnTo>
                    <a:pt x="20" y="11"/>
                  </a:lnTo>
                  <a:lnTo>
                    <a:pt x="17" y="16"/>
                  </a:lnTo>
                  <a:lnTo>
                    <a:pt x="17" y="18"/>
                  </a:lnTo>
                  <a:lnTo>
                    <a:pt x="16" y="22"/>
                  </a:lnTo>
                  <a:lnTo>
                    <a:pt x="15" y="24"/>
                  </a:lnTo>
                  <a:lnTo>
                    <a:pt x="12" y="26"/>
                  </a:lnTo>
                  <a:lnTo>
                    <a:pt x="11" y="29"/>
                  </a:lnTo>
                  <a:lnTo>
                    <a:pt x="10" y="31"/>
                  </a:lnTo>
                  <a:lnTo>
                    <a:pt x="8" y="3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12" name="Freeform 2691">
              <a:extLst>
                <a:ext uri="{FF2B5EF4-FFF2-40B4-BE49-F238E27FC236}">
                  <a16:creationId xmlns:a16="http://schemas.microsoft.com/office/drawing/2014/main" id="{62ADDA72-D2E4-0C3F-3DFA-2DD5FEEA2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626" y="2151063"/>
              <a:ext cx="314325" cy="182563"/>
            </a:xfrm>
            <a:custGeom>
              <a:avLst/>
              <a:gdLst>
                <a:gd name="T0" fmla="*/ 54 w 198"/>
                <a:gd name="T1" fmla="*/ 2 h 115"/>
                <a:gd name="T2" fmla="*/ 43 w 198"/>
                <a:gd name="T3" fmla="*/ 0 h 115"/>
                <a:gd name="T4" fmla="*/ 36 w 198"/>
                <a:gd name="T5" fmla="*/ 5 h 115"/>
                <a:gd name="T6" fmla="*/ 30 w 198"/>
                <a:gd name="T7" fmla="*/ 8 h 115"/>
                <a:gd name="T8" fmla="*/ 24 w 198"/>
                <a:gd name="T9" fmla="*/ 8 h 115"/>
                <a:gd name="T10" fmla="*/ 19 w 198"/>
                <a:gd name="T11" fmla="*/ 15 h 115"/>
                <a:gd name="T12" fmla="*/ 15 w 198"/>
                <a:gd name="T13" fmla="*/ 16 h 115"/>
                <a:gd name="T14" fmla="*/ 11 w 198"/>
                <a:gd name="T15" fmla="*/ 9 h 115"/>
                <a:gd name="T16" fmla="*/ 6 w 198"/>
                <a:gd name="T17" fmla="*/ 6 h 115"/>
                <a:gd name="T18" fmla="*/ 1 w 198"/>
                <a:gd name="T19" fmla="*/ 9 h 115"/>
                <a:gd name="T20" fmla="*/ 0 w 198"/>
                <a:gd name="T21" fmla="*/ 17 h 115"/>
                <a:gd name="T22" fmla="*/ 3 w 198"/>
                <a:gd name="T23" fmla="*/ 27 h 115"/>
                <a:gd name="T24" fmla="*/ 3 w 198"/>
                <a:gd name="T25" fmla="*/ 32 h 115"/>
                <a:gd name="T26" fmla="*/ 15 w 198"/>
                <a:gd name="T27" fmla="*/ 35 h 115"/>
                <a:gd name="T28" fmla="*/ 15 w 198"/>
                <a:gd name="T29" fmla="*/ 28 h 115"/>
                <a:gd name="T30" fmla="*/ 19 w 198"/>
                <a:gd name="T31" fmla="*/ 23 h 115"/>
                <a:gd name="T32" fmla="*/ 26 w 198"/>
                <a:gd name="T33" fmla="*/ 21 h 115"/>
                <a:gd name="T34" fmla="*/ 30 w 198"/>
                <a:gd name="T35" fmla="*/ 26 h 115"/>
                <a:gd name="T36" fmla="*/ 26 w 198"/>
                <a:gd name="T37" fmla="*/ 44 h 115"/>
                <a:gd name="T38" fmla="*/ 23 w 198"/>
                <a:gd name="T39" fmla="*/ 56 h 115"/>
                <a:gd name="T40" fmla="*/ 36 w 198"/>
                <a:gd name="T41" fmla="*/ 67 h 115"/>
                <a:gd name="T42" fmla="*/ 48 w 198"/>
                <a:gd name="T43" fmla="*/ 68 h 115"/>
                <a:gd name="T44" fmla="*/ 58 w 198"/>
                <a:gd name="T45" fmla="*/ 75 h 115"/>
                <a:gd name="T46" fmla="*/ 64 w 198"/>
                <a:gd name="T47" fmla="*/ 77 h 115"/>
                <a:gd name="T48" fmla="*/ 71 w 198"/>
                <a:gd name="T49" fmla="*/ 77 h 115"/>
                <a:gd name="T50" fmla="*/ 78 w 198"/>
                <a:gd name="T51" fmla="*/ 71 h 115"/>
                <a:gd name="T52" fmla="*/ 90 w 198"/>
                <a:gd name="T53" fmla="*/ 59 h 115"/>
                <a:gd name="T54" fmla="*/ 96 w 198"/>
                <a:gd name="T55" fmla="*/ 55 h 115"/>
                <a:gd name="T56" fmla="*/ 102 w 198"/>
                <a:gd name="T57" fmla="*/ 55 h 115"/>
                <a:gd name="T58" fmla="*/ 104 w 198"/>
                <a:gd name="T59" fmla="*/ 58 h 115"/>
                <a:gd name="T60" fmla="*/ 100 w 198"/>
                <a:gd name="T61" fmla="*/ 70 h 115"/>
                <a:gd name="T62" fmla="*/ 94 w 198"/>
                <a:gd name="T63" fmla="*/ 77 h 115"/>
                <a:gd name="T64" fmla="*/ 95 w 198"/>
                <a:gd name="T65" fmla="*/ 81 h 115"/>
                <a:gd name="T66" fmla="*/ 102 w 198"/>
                <a:gd name="T67" fmla="*/ 85 h 115"/>
                <a:gd name="T68" fmla="*/ 107 w 198"/>
                <a:gd name="T69" fmla="*/ 85 h 115"/>
                <a:gd name="T70" fmla="*/ 120 w 198"/>
                <a:gd name="T71" fmla="*/ 83 h 115"/>
                <a:gd name="T72" fmla="*/ 134 w 198"/>
                <a:gd name="T73" fmla="*/ 83 h 115"/>
                <a:gd name="T74" fmla="*/ 154 w 198"/>
                <a:gd name="T75" fmla="*/ 82 h 115"/>
                <a:gd name="T76" fmla="*/ 162 w 198"/>
                <a:gd name="T77" fmla="*/ 80 h 115"/>
                <a:gd name="T78" fmla="*/ 174 w 198"/>
                <a:gd name="T79" fmla="*/ 81 h 115"/>
                <a:gd name="T80" fmla="*/ 179 w 198"/>
                <a:gd name="T81" fmla="*/ 86 h 115"/>
                <a:gd name="T82" fmla="*/ 181 w 198"/>
                <a:gd name="T83" fmla="*/ 82 h 115"/>
                <a:gd name="T84" fmla="*/ 185 w 198"/>
                <a:gd name="T85" fmla="*/ 79 h 115"/>
                <a:gd name="T86" fmla="*/ 193 w 198"/>
                <a:gd name="T87" fmla="*/ 80 h 115"/>
                <a:gd name="T88" fmla="*/ 198 w 198"/>
                <a:gd name="T89" fmla="*/ 82 h 115"/>
                <a:gd name="T90" fmla="*/ 196 w 198"/>
                <a:gd name="T91" fmla="*/ 86 h 115"/>
                <a:gd name="T92" fmla="*/ 183 w 198"/>
                <a:gd name="T93" fmla="*/ 93 h 115"/>
                <a:gd name="T94" fmla="*/ 173 w 198"/>
                <a:gd name="T95" fmla="*/ 98 h 115"/>
                <a:gd name="T96" fmla="*/ 166 w 198"/>
                <a:gd name="T97" fmla="*/ 100 h 115"/>
                <a:gd name="T98" fmla="*/ 156 w 198"/>
                <a:gd name="T99" fmla="*/ 107 h 115"/>
                <a:gd name="T100" fmla="*/ 155 w 198"/>
                <a:gd name="T101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8" h="115">
                  <a:moveTo>
                    <a:pt x="61" y="2"/>
                  </a:moveTo>
                  <a:lnTo>
                    <a:pt x="59" y="2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43" y="0"/>
                  </a:lnTo>
                  <a:lnTo>
                    <a:pt x="41" y="3"/>
                  </a:lnTo>
                  <a:lnTo>
                    <a:pt x="38" y="3"/>
                  </a:lnTo>
                  <a:lnTo>
                    <a:pt x="36" y="5"/>
                  </a:lnTo>
                  <a:lnTo>
                    <a:pt x="33" y="6"/>
                  </a:lnTo>
                  <a:lnTo>
                    <a:pt x="32" y="8"/>
                  </a:lnTo>
                  <a:lnTo>
                    <a:pt x="30" y="8"/>
                  </a:lnTo>
                  <a:lnTo>
                    <a:pt x="27" y="8"/>
                  </a:lnTo>
                  <a:lnTo>
                    <a:pt x="25" y="8"/>
                  </a:lnTo>
                  <a:lnTo>
                    <a:pt x="24" y="8"/>
                  </a:lnTo>
                  <a:lnTo>
                    <a:pt x="21" y="10"/>
                  </a:lnTo>
                  <a:lnTo>
                    <a:pt x="21" y="13"/>
                  </a:lnTo>
                  <a:lnTo>
                    <a:pt x="19" y="15"/>
                  </a:lnTo>
                  <a:lnTo>
                    <a:pt x="17" y="16"/>
                  </a:lnTo>
                  <a:lnTo>
                    <a:pt x="15" y="17"/>
                  </a:lnTo>
                  <a:lnTo>
                    <a:pt x="15" y="16"/>
                  </a:lnTo>
                  <a:lnTo>
                    <a:pt x="14" y="15"/>
                  </a:lnTo>
                  <a:lnTo>
                    <a:pt x="12" y="10"/>
                  </a:lnTo>
                  <a:lnTo>
                    <a:pt x="11" y="9"/>
                  </a:lnTo>
                  <a:lnTo>
                    <a:pt x="9" y="8"/>
                  </a:lnTo>
                  <a:lnTo>
                    <a:pt x="8" y="6"/>
                  </a:lnTo>
                  <a:lnTo>
                    <a:pt x="6" y="6"/>
                  </a:lnTo>
                  <a:lnTo>
                    <a:pt x="3" y="6"/>
                  </a:lnTo>
                  <a:lnTo>
                    <a:pt x="2" y="8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3" y="25"/>
                  </a:lnTo>
                  <a:lnTo>
                    <a:pt x="3" y="27"/>
                  </a:lnTo>
                  <a:lnTo>
                    <a:pt x="3" y="29"/>
                  </a:lnTo>
                  <a:lnTo>
                    <a:pt x="3" y="31"/>
                  </a:lnTo>
                  <a:lnTo>
                    <a:pt x="3" y="32"/>
                  </a:lnTo>
                  <a:lnTo>
                    <a:pt x="7" y="37"/>
                  </a:lnTo>
                  <a:lnTo>
                    <a:pt x="11" y="37"/>
                  </a:lnTo>
                  <a:lnTo>
                    <a:pt x="15" y="35"/>
                  </a:lnTo>
                  <a:lnTo>
                    <a:pt x="15" y="34"/>
                  </a:lnTo>
                  <a:lnTo>
                    <a:pt x="15" y="32"/>
                  </a:lnTo>
                  <a:lnTo>
                    <a:pt x="15" y="28"/>
                  </a:lnTo>
                  <a:lnTo>
                    <a:pt x="15" y="27"/>
                  </a:lnTo>
                  <a:lnTo>
                    <a:pt x="17" y="25"/>
                  </a:lnTo>
                  <a:lnTo>
                    <a:pt x="19" y="23"/>
                  </a:lnTo>
                  <a:lnTo>
                    <a:pt x="23" y="21"/>
                  </a:lnTo>
                  <a:lnTo>
                    <a:pt x="25" y="21"/>
                  </a:lnTo>
                  <a:lnTo>
                    <a:pt x="26" y="21"/>
                  </a:lnTo>
                  <a:lnTo>
                    <a:pt x="29" y="23"/>
                  </a:lnTo>
                  <a:lnTo>
                    <a:pt x="30" y="23"/>
                  </a:lnTo>
                  <a:lnTo>
                    <a:pt x="30" y="26"/>
                  </a:lnTo>
                  <a:lnTo>
                    <a:pt x="30" y="28"/>
                  </a:lnTo>
                  <a:lnTo>
                    <a:pt x="29" y="33"/>
                  </a:lnTo>
                  <a:lnTo>
                    <a:pt x="26" y="44"/>
                  </a:lnTo>
                  <a:lnTo>
                    <a:pt x="24" y="47"/>
                  </a:lnTo>
                  <a:lnTo>
                    <a:pt x="23" y="51"/>
                  </a:lnTo>
                  <a:lnTo>
                    <a:pt x="23" y="56"/>
                  </a:lnTo>
                  <a:lnTo>
                    <a:pt x="27" y="63"/>
                  </a:lnTo>
                  <a:lnTo>
                    <a:pt x="32" y="67"/>
                  </a:lnTo>
                  <a:lnTo>
                    <a:pt x="36" y="67"/>
                  </a:lnTo>
                  <a:lnTo>
                    <a:pt x="43" y="67"/>
                  </a:lnTo>
                  <a:lnTo>
                    <a:pt x="47" y="68"/>
                  </a:lnTo>
                  <a:lnTo>
                    <a:pt x="48" y="68"/>
                  </a:lnTo>
                  <a:lnTo>
                    <a:pt x="52" y="70"/>
                  </a:lnTo>
                  <a:lnTo>
                    <a:pt x="55" y="73"/>
                  </a:lnTo>
                  <a:lnTo>
                    <a:pt x="58" y="75"/>
                  </a:lnTo>
                  <a:lnTo>
                    <a:pt x="60" y="76"/>
                  </a:lnTo>
                  <a:lnTo>
                    <a:pt x="61" y="76"/>
                  </a:lnTo>
                  <a:lnTo>
                    <a:pt x="64" y="77"/>
                  </a:lnTo>
                  <a:lnTo>
                    <a:pt x="65" y="77"/>
                  </a:lnTo>
                  <a:lnTo>
                    <a:pt x="68" y="79"/>
                  </a:lnTo>
                  <a:lnTo>
                    <a:pt x="71" y="77"/>
                  </a:lnTo>
                  <a:lnTo>
                    <a:pt x="74" y="76"/>
                  </a:lnTo>
                  <a:lnTo>
                    <a:pt x="77" y="75"/>
                  </a:lnTo>
                  <a:lnTo>
                    <a:pt x="78" y="71"/>
                  </a:lnTo>
                  <a:lnTo>
                    <a:pt x="79" y="70"/>
                  </a:lnTo>
                  <a:lnTo>
                    <a:pt x="83" y="65"/>
                  </a:lnTo>
                  <a:lnTo>
                    <a:pt x="90" y="59"/>
                  </a:lnTo>
                  <a:lnTo>
                    <a:pt x="91" y="58"/>
                  </a:lnTo>
                  <a:lnTo>
                    <a:pt x="95" y="56"/>
                  </a:lnTo>
                  <a:lnTo>
                    <a:pt x="96" y="55"/>
                  </a:lnTo>
                  <a:lnTo>
                    <a:pt x="98" y="53"/>
                  </a:lnTo>
                  <a:lnTo>
                    <a:pt x="101" y="53"/>
                  </a:lnTo>
                  <a:lnTo>
                    <a:pt x="102" y="55"/>
                  </a:lnTo>
                  <a:lnTo>
                    <a:pt x="103" y="56"/>
                  </a:lnTo>
                  <a:lnTo>
                    <a:pt x="104" y="57"/>
                  </a:lnTo>
                  <a:lnTo>
                    <a:pt x="104" y="58"/>
                  </a:lnTo>
                  <a:lnTo>
                    <a:pt x="103" y="62"/>
                  </a:lnTo>
                  <a:lnTo>
                    <a:pt x="100" y="69"/>
                  </a:lnTo>
                  <a:lnTo>
                    <a:pt x="100" y="70"/>
                  </a:lnTo>
                  <a:lnTo>
                    <a:pt x="97" y="71"/>
                  </a:lnTo>
                  <a:lnTo>
                    <a:pt x="95" y="74"/>
                  </a:lnTo>
                  <a:lnTo>
                    <a:pt x="94" y="77"/>
                  </a:lnTo>
                  <a:lnTo>
                    <a:pt x="94" y="79"/>
                  </a:lnTo>
                  <a:lnTo>
                    <a:pt x="95" y="80"/>
                  </a:lnTo>
                  <a:lnTo>
                    <a:pt x="95" y="81"/>
                  </a:lnTo>
                  <a:lnTo>
                    <a:pt x="97" y="83"/>
                  </a:lnTo>
                  <a:lnTo>
                    <a:pt x="100" y="85"/>
                  </a:lnTo>
                  <a:lnTo>
                    <a:pt x="102" y="85"/>
                  </a:lnTo>
                  <a:lnTo>
                    <a:pt x="103" y="85"/>
                  </a:lnTo>
                  <a:lnTo>
                    <a:pt x="106" y="85"/>
                  </a:lnTo>
                  <a:lnTo>
                    <a:pt x="107" y="85"/>
                  </a:lnTo>
                  <a:lnTo>
                    <a:pt x="116" y="83"/>
                  </a:lnTo>
                  <a:lnTo>
                    <a:pt x="119" y="83"/>
                  </a:lnTo>
                  <a:lnTo>
                    <a:pt x="120" y="83"/>
                  </a:lnTo>
                  <a:lnTo>
                    <a:pt x="125" y="85"/>
                  </a:lnTo>
                  <a:lnTo>
                    <a:pt x="126" y="83"/>
                  </a:lnTo>
                  <a:lnTo>
                    <a:pt x="134" y="83"/>
                  </a:lnTo>
                  <a:lnTo>
                    <a:pt x="136" y="83"/>
                  </a:lnTo>
                  <a:lnTo>
                    <a:pt x="137" y="83"/>
                  </a:lnTo>
                  <a:lnTo>
                    <a:pt x="154" y="82"/>
                  </a:lnTo>
                  <a:lnTo>
                    <a:pt x="156" y="81"/>
                  </a:lnTo>
                  <a:lnTo>
                    <a:pt x="160" y="80"/>
                  </a:lnTo>
                  <a:lnTo>
                    <a:pt x="162" y="80"/>
                  </a:lnTo>
                  <a:lnTo>
                    <a:pt x="167" y="80"/>
                  </a:lnTo>
                  <a:lnTo>
                    <a:pt x="173" y="81"/>
                  </a:lnTo>
                  <a:lnTo>
                    <a:pt x="174" y="81"/>
                  </a:lnTo>
                  <a:lnTo>
                    <a:pt x="175" y="85"/>
                  </a:lnTo>
                  <a:lnTo>
                    <a:pt x="177" y="86"/>
                  </a:lnTo>
                  <a:lnTo>
                    <a:pt x="179" y="86"/>
                  </a:lnTo>
                  <a:lnTo>
                    <a:pt x="180" y="85"/>
                  </a:lnTo>
                  <a:lnTo>
                    <a:pt x="181" y="83"/>
                  </a:lnTo>
                  <a:lnTo>
                    <a:pt x="181" y="82"/>
                  </a:lnTo>
                  <a:lnTo>
                    <a:pt x="183" y="80"/>
                  </a:lnTo>
                  <a:lnTo>
                    <a:pt x="184" y="80"/>
                  </a:lnTo>
                  <a:lnTo>
                    <a:pt x="185" y="79"/>
                  </a:lnTo>
                  <a:lnTo>
                    <a:pt x="189" y="81"/>
                  </a:lnTo>
                  <a:lnTo>
                    <a:pt x="190" y="81"/>
                  </a:lnTo>
                  <a:lnTo>
                    <a:pt x="193" y="80"/>
                  </a:lnTo>
                  <a:lnTo>
                    <a:pt x="196" y="79"/>
                  </a:lnTo>
                  <a:lnTo>
                    <a:pt x="198" y="81"/>
                  </a:lnTo>
                  <a:lnTo>
                    <a:pt x="198" y="82"/>
                  </a:lnTo>
                  <a:lnTo>
                    <a:pt x="198" y="83"/>
                  </a:lnTo>
                  <a:lnTo>
                    <a:pt x="198" y="85"/>
                  </a:lnTo>
                  <a:lnTo>
                    <a:pt x="196" y="86"/>
                  </a:lnTo>
                  <a:lnTo>
                    <a:pt x="192" y="88"/>
                  </a:lnTo>
                  <a:lnTo>
                    <a:pt x="189" y="89"/>
                  </a:lnTo>
                  <a:lnTo>
                    <a:pt x="183" y="93"/>
                  </a:lnTo>
                  <a:lnTo>
                    <a:pt x="179" y="94"/>
                  </a:lnTo>
                  <a:lnTo>
                    <a:pt x="177" y="95"/>
                  </a:lnTo>
                  <a:lnTo>
                    <a:pt x="173" y="98"/>
                  </a:lnTo>
                  <a:lnTo>
                    <a:pt x="172" y="99"/>
                  </a:lnTo>
                  <a:lnTo>
                    <a:pt x="168" y="99"/>
                  </a:lnTo>
                  <a:lnTo>
                    <a:pt x="166" y="100"/>
                  </a:lnTo>
                  <a:lnTo>
                    <a:pt x="163" y="101"/>
                  </a:lnTo>
                  <a:lnTo>
                    <a:pt x="157" y="105"/>
                  </a:lnTo>
                  <a:lnTo>
                    <a:pt x="156" y="107"/>
                  </a:lnTo>
                  <a:lnTo>
                    <a:pt x="155" y="109"/>
                  </a:lnTo>
                  <a:lnTo>
                    <a:pt x="154" y="111"/>
                  </a:lnTo>
                  <a:lnTo>
                    <a:pt x="155" y="1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13" name="Freeform 2692">
              <a:extLst>
                <a:ext uri="{FF2B5EF4-FFF2-40B4-BE49-F238E27FC236}">
                  <a16:creationId xmlns:a16="http://schemas.microsoft.com/office/drawing/2014/main" id="{46DD14D0-D353-1011-4101-44453A2B82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7688" y="2287588"/>
              <a:ext cx="60325" cy="31750"/>
            </a:xfrm>
            <a:custGeom>
              <a:avLst/>
              <a:gdLst>
                <a:gd name="T0" fmla="*/ 6 w 38"/>
                <a:gd name="T1" fmla="*/ 20 h 20"/>
                <a:gd name="T2" fmla="*/ 12 w 38"/>
                <a:gd name="T3" fmla="*/ 19 h 20"/>
                <a:gd name="T4" fmla="*/ 21 w 38"/>
                <a:gd name="T5" fmla="*/ 17 h 20"/>
                <a:gd name="T6" fmla="*/ 28 w 38"/>
                <a:gd name="T7" fmla="*/ 15 h 20"/>
                <a:gd name="T8" fmla="*/ 32 w 38"/>
                <a:gd name="T9" fmla="*/ 13 h 20"/>
                <a:gd name="T10" fmla="*/ 35 w 38"/>
                <a:gd name="T11" fmla="*/ 11 h 20"/>
                <a:gd name="T12" fmla="*/ 36 w 38"/>
                <a:gd name="T13" fmla="*/ 8 h 20"/>
                <a:gd name="T14" fmla="*/ 38 w 38"/>
                <a:gd name="T15" fmla="*/ 5 h 20"/>
                <a:gd name="T16" fmla="*/ 38 w 38"/>
                <a:gd name="T17" fmla="*/ 3 h 20"/>
                <a:gd name="T18" fmla="*/ 38 w 38"/>
                <a:gd name="T19" fmla="*/ 3 h 20"/>
                <a:gd name="T20" fmla="*/ 36 w 38"/>
                <a:gd name="T21" fmla="*/ 2 h 20"/>
                <a:gd name="T22" fmla="*/ 35 w 38"/>
                <a:gd name="T23" fmla="*/ 1 h 20"/>
                <a:gd name="T24" fmla="*/ 34 w 38"/>
                <a:gd name="T25" fmla="*/ 0 h 20"/>
                <a:gd name="T26" fmla="*/ 32 w 38"/>
                <a:gd name="T27" fmla="*/ 1 h 20"/>
                <a:gd name="T28" fmla="*/ 29 w 38"/>
                <a:gd name="T29" fmla="*/ 2 h 20"/>
                <a:gd name="T30" fmla="*/ 28 w 38"/>
                <a:gd name="T31" fmla="*/ 2 h 20"/>
                <a:gd name="T32" fmla="*/ 27 w 38"/>
                <a:gd name="T33" fmla="*/ 1 h 20"/>
                <a:gd name="T34" fmla="*/ 26 w 38"/>
                <a:gd name="T35" fmla="*/ 1 h 20"/>
                <a:gd name="T36" fmla="*/ 23 w 38"/>
                <a:gd name="T37" fmla="*/ 1 h 20"/>
                <a:gd name="T38" fmla="*/ 20 w 38"/>
                <a:gd name="T39" fmla="*/ 3 h 20"/>
                <a:gd name="T40" fmla="*/ 17 w 38"/>
                <a:gd name="T41" fmla="*/ 5 h 20"/>
                <a:gd name="T42" fmla="*/ 16 w 38"/>
                <a:gd name="T43" fmla="*/ 6 h 20"/>
                <a:gd name="T44" fmla="*/ 16 w 38"/>
                <a:gd name="T45" fmla="*/ 8 h 20"/>
                <a:gd name="T46" fmla="*/ 18 w 38"/>
                <a:gd name="T47" fmla="*/ 9 h 20"/>
                <a:gd name="T48" fmla="*/ 20 w 38"/>
                <a:gd name="T49" fmla="*/ 11 h 20"/>
                <a:gd name="T50" fmla="*/ 21 w 38"/>
                <a:gd name="T51" fmla="*/ 11 h 20"/>
                <a:gd name="T52" fmla="*/ 20 w 38"/>
                <a:gd name="T53" fmla="*/ 12 h 20"/>
                <a:gd name="T54" fmla="*/ 16 w 38"/>
                <a:gd name="T55" fmla="*/ 14 h 20"/>
                <a:gd name="T56" fmla="*/ 12 w 38"/>
                <a:gd name="T57" fmla="*/ 15 h 20"/>
                <a:gd name="T58" fmla="*/ 10 w 38"/>
                <a:gd name="T59" fmla="*/ 17 h 20"/>
                <a:gd name="T60" fmla="*/ 6 w 38"/>
                <a:gd name="T61" fmla="*/ 18 h 20"/>
                <a:gd name="T62" fmla="*/ 3 w 38"/>
                <a:gd name="T63" fmla="*/ 18 h 20"/>
                <a:gd name="T64" fmla="*/ 2 w 38"/>
                <a:gd name="T65" fmla="*/ 18 h 20"/>
                <a:gd name="T66" fmla="*/ 0 w 38"/>
                <a:gd name="T67" fmla="*/ 19 h 20"/>
                <a:gd name="T68" fmla="*/ 2 w 38"/>
                <a:gd name="T69" fmla="*/ 20 h 20"/>
                <a:gd name="T70" fmla="*/ 6 w 38"/>
                <a:gd name="T7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8" h="20">
                  <a:moveTo>
                    <a:pt x="6" y="20"/>
                  </a:moveTo>
                  <a:lnTo>
                    <a:pt x="12" y="19"/>
                  </a:lnTo>
                  <a:lnTo>
                    <a:pt x="21" y="17"/>
                  </a:lnTo>
                  <a:lnTo>
                    <a:pt x="28" y="15"/>
                  </a:lnTo>
                  <a:lnTo>
                    <a:pt x="32" y="13"/>
                  </a:lnTo>
                  <a:lnTo>
                    <a:pt x="35" y="11"/>
                  </a:lnTo>
                  <a:lnTo>
                    <a:pt x="36" y="8"/>
                  </a:lnTo>
                  <a:lnTo>
                    <a:pt x="38" y="5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36" y="2"/>
                  </a:lnTo>
                  <a:lnTo>
                    <a:pt x="35" y="1"/>
                  </a:lnTo>
                  <a:lnTo>
                    <a:pt x="34" y="0"/>
                  </a:lnTo>
                  <a:lnTo>
                    <a:pt x="32" y="1"/>
                  </a:lnTo>
                  <a:lnTo>
                    <a:pt x="29" y="2"/>
                  </a:lnTo>
                  <a:lnTo>
                    <a:pt x="28" y="2"/>
                  </a:lnTo>
                  <a:lnTo>
                    <a:pt x="27" y="1"/>
                  </a:lnTo>
                  <a:lnTo>
                    <a:pt x="26" y="1"/>
                  </a:lnTo>
                  <a:lnTo>
                    <a:pt x="23" y="1"/>
                  </a:lnTo>
                  <a:lnTo>
                    <a:pt x="20" y="3"/>
                  </a:lnTo>
                  <a:lnTo>
                    <a:pt x="17" y="5"/>
                  </a:lnTo>
                  <a:lnTo>
                    <a:pt x="16" y="6"/>
                  </a:lnTo>
                  <a:lnTo>
                    <a:pt x="16" y="8"/>
                  </a:lnTo>
                  <a:lnTo>
                    <a:pt x="18" y="9"/>
                  </a:lnTo>
                  <a:lnTo>
                    <a:pt x="20" y="11"/>
                  </a:lnTo>
                  <a:lnTo>
                    <a:pt x="21" y="11"/>
                  </a:lnTo>
                  <a:lnTo>
                    <a:pt x="20" y="12"/>
                  </a:lnTo>
                  <a:lnTo>
                    <a:pt x="16" y="14"/>
                  </a:lnTo>
                  <a:lnTo>
                    <a:pt x="12" y="15"/>
                  </a:lnTo>
                  <a:lnTo>
                    <a:pt x="10" y="17"/>
                  </a:lnTo>
                  <a:lnTo>
                    <a:pt x="6" y="18"/>
                  </a:lnTo>
                  <a:lnTo>
                    <a:pt x="3" y="18"/>
                  </a:lnTo>
                  <a:lnTo>
                    <a:pt x="2" y="18"/>
                  </a:lnTo>
                  <a:lnTo>
                    <a:pt x="0" y="19"/>
                  </a:lnTo>
                  <a:lnTo>
                    <a:pt x="2" y="20"/>
                  </a:lnTo>
                  <a:lnTo>
                    <a:pt x="6" y="2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14" name="Freeform 2693">
              <a:extLst>
                <a:ext uri="{FF2B5EF4-FFF2-40B4-BE49-F238E27FC236}">
                  <a16:creationId xmlns:a16="http://schemas.microsoft.com/office/drawing/2014/main" id="{16963E3A-505D-F6C4-CF32-2FFB394D1E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738" y="2479675"/>
              <a:ext cx="19050" cy="14288"/>
            </a:xfrm>
            <a:custGeom>
              <a:avLst/>
              <a:gdLst>
                <a:gd name="T0" fmla="*/ 10 w 12"/>
                <a:gd name="T1" fmla="*/ 9 h 9"/>
                <a:gd name="T2" fmla="*/ 11 w 12"/>
                <a:gd name="T3" fmla="*/ 9 h 9"/>
                <a:gd name="T4" fmla="*/ 12 w 12"/>
                <a:gd name="T5" fmla="*/ 6 h 9"/>
                <a:gd name="T6" fmla="*/ 10 w 12"/>
                <a:gd name="T7" fmla="*/ 3 h 9"/>
                <a:gd name="T8" fmla="*/ 7 w 12"/>
                <a:gd name="T9" fmla="*/ 0 h 9"/>
                <a:gd name="T10" fmla="*/ 6 w 12"/>
                <a:gd name="T11" fmla="*/ 0 h 9"/>
                <a:gd name="T12" fmla="*/ 0 w 12"/>
                <a:gd name="T13" fmla="*/ 1 h 9"/>
                <a:gd name="T14" fmla="*/ 8 w 12"/>
                <a:gd name="T15" fmla="*/ 9 h 9"/>
                <a:gd name="T16" fmla="*/ 10 w 12"/>
                <a:gd name="T1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9">
                  <a:moveTo>
                    <a:pt x="10" y="9"/>
                  </a:moveTo>
                  <a:lnTo>
                    <a:pt x="11" y="9"/>
                  </a:lnTo>
                  <a:lnTo>
                    <a:pt x="12" y="6"/>
                  </a:lnTo>
                  <a:lnTo>
                    <a:pt x="10" y="3"/>
                  </a:lnTo>
                  <a:lnTo>
                    <a:pt x="7" y="0"/>
                  </a:lnTo>
                  <a:lnTo>
                    <a:pt x="6" y="0"/>
                  </a:lnTo>
                  <a:lnTo>
                    <a:pt x="0" y="1"/>
                  </a:lnTo>
                  <a:lnTo>
                    <a:pt x="8" y="9"/>
                  </a:lnTo>
                  <a:lnTo>
                    <a:pt x="10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15" name="Line 2694">
              <a:extLst>
                <a:ext uri="{FF2B5EF4-FFF2-40B4-BE49-F238E27FC236}">
                  <a16:creationId xmlns:a16="http://schemas.microsoft.com/office/drawing/2014/main" id="{9C17FF37-8D8F-34BA-9F3D-57684F9F9B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3876" y="2487613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16" name="Line 2695">
              <a:extLst>
                <a:ext uri="{FF2B5EF4-FFF2-40B4-BE49-F238E27FC236}">
                  <a16:creationId xmlns:a16="http://schemas.microsoft.com/office/drawing/2014/main" id="{3DAFEAFE-70AA-A5A7-BB2E-F8F30F2064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3876" y="2487613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17" name="Line 2696">
              <a:extLst>
                <a:ext uri="{FF2B5EF4-FFF2-40B4-BE49-F238E27FC236}">
                  <a16:creationId xmlns:a16="http://schemas.microsoft.com/office/drawing/2014/main" id="{453A8C4A-EB5A-450A-7E4A-3FDB539C84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3876" y="2487613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18" name="Freeform 2697">
              <a:extLst>
                <a:ext uri="{FF2B5EF4-FFF2-40B4-BE49-F238E27FC236}">
                  <a16:creationId xmlns:a16="http://schemas.microsoft.com/office/drawing/2014/main" id="{8FAD7777-A932-8F15-3840-C72FDF76C8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2601" y="2679700"/>
              <a:ext cx="6350" cy="15875"/>
            </a:xfrm>
            <a:custGeom>
              <a:avLst/>
              <a:gdLst>
                <a:gd name="T0" fmla="*/ 4 w 4"/>
                <a:gd name="T1" fmla="*/ 10 h 10"/>
                <a:gd name="T2" fmla="*/ 2 w 4"/>
                <a:gd name="T3" fmla="*/ 10 h 10"/>
                <a:gd name="T4" fmla="*/ 1 w 4"/>
                <a:gd name="T5" fmla="*/ 9 h 10"/>
                <a:gd name="T6" fmla="*/ 0 w 4"/>
                <a:gd name="T7" fmla="*/ 5 h 10"/>
                <a:gd name="T8" fmla="*/ 0 w 4"/>
                <a:gd name="T9" fmla="*/ 3 h 10"/>
                <a:gd name="T10" fmla="*/ 0 w 4"/>
                <a:gd name="T11" fmla="*/ 0 h 10"/>
                <a:gd name="T12" fmla="*/ 1 w 4"/>
                <a:gd name="T13" fmla="*/ 0 h 10"/>
                <a:gd name="T14" fmla="*/ 2 w 4"/>
                <a:gd name="T15" fmla="*/ 4 h 10"/>
                <a:gd name="T16" fmla="*/ 2 w 4"/>
                <a:gd name="T17" fmla="*/ 6 h 10"/>
                <a:gd name="T18" fmla="*/ 4 w 4"/>
                <a:gd name="T19" fmla="*/ 8 h 10"/>
                <a:gd name="T20" fmla="*/ 4 w 4"/>
                <a:gd name="T2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" h="10">
                  <a:moveTo>
                    <a:pt x="4" y="10"/>
                  </a:moveTo>
                  <a:lnTo>
                    <a:pt x="2" y="10"/>
                  </a:lnTo>
                  <a:lnTo>
                    <a:pt x="1" y="9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2" y="4"/>
                  </a:lnTo>
                  <a:lnTo>
                    <a:pt x="2" y="6"/>
                  </a:lnTo>
                  <a:lnTo>
                    <a:pt x="4" y="8"/>
                  </a:lnTo>
                  <a:lnTo>
                    <a:pt x="4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19" name="Freeform 2698">
              <a:extLst>
                <a:ext uri="{FF2B5EF4-FFF2-40B4-BE49-F238E27FC236}">
                  <a16:creationId xmlns:a16="http://schemas.microsoft.com/office/drawing/2014/main" id="{82E92728-FDF1-855C-83C2-FFFF149AE6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4813" y="1524000"/>
              <a:ext cx="1081088" cy="819150"/>
            </a:xfrm>
            <a:custGeom>
              <a:avLst/>
              <a:gdLst>
                <a:gd name="T0" fmla="*/ 6 w 681"/>
                <a:gd name="T1" fmla="*/ 513 h 516"/>
                <a:gd name="T2" fmla="*/ 26 w 681"/>
                <a:gd name="T3" fmla="*/ 501 h 516"/>
                <a:gd name="T4" fmla="*/ 48 w 681"/>
                <a:gd name="T5" fmla="*/ 496 h 516"/>
                <a:gd name="T6" fmla="*/ 65 w 681"/>
                <a:gd name="T7" fmla="*/ 499 h 516"/>
                <a:gd name="T8" fmla="*/ 81 w 681"/>
                <a:gd name="T9" fmla="*/ 505 h 516"/>
                <a:gd name="T10" fmla="*/ 101 w 681"/>
                <a:gd name="T11" fmla="*/ 506 h 516"/>
                <a:gd name="T12" fmla="*/ 114 w 681"/>
                <a:gd name="T13" fmla="*/ 501 h 516"/>
                <a:gd name="T14" fmla="*/ 124 w 681"/>
                <a:gd name="T15" fmla="*/ 496 h 516"/>
                <a:gd name="T16" fmla="*/ 137 w 681"/>
                <a:gd name="T17" fmla="*/ 486 h 516"/>
                <a:gd name="T18" fmla="*/ 146 w 681"/>
                <a:gd name="T19" fmla="*/ 482 h 516"/>
                <a:gd name="T20" fmla="*/ 151 w 681"/>
                <a:gd name="T21" fmla="*/ 480 h 516"/>
                <a:gd name="T22" fmla="*/ 152 w 681"/>
                <a:gd name="T23" fmla="*/ 468 h 516"/>
                <a:gd name="T24" fmla="*/ 155 w 681"/>
                <a:gd name="T25" fmla="*/ 453 h 516"/>
                <a:gd name="T26" fmla="*/ 161 w 681"/>
                <a:gd name="T27" fmla="*/ 444 h 516"/>
                <a:gd name="T28" fmla="*/ 167 w 681"/>
                <a:gd name="T29" fmla="*/ 436 h 516"/>
                <a:gd name="T30" fmla="*/ 170 w 681"/>
                <a:gd name="T31" fmla="*/ 430 h 516"/>
                <a:gd name="T32" fmla="*/ 176 w 681"/>
                <a:gd name="T33" fmla="*/ 427 h 516"/>
                <a:gd name="T34" fmla="*/ 183 w 681"/>
                <a:gd name="T35" fmla="*/ 421 h 516"/>
                <a:gd name="T36" fmla="*/ 208 w 681"/>
                <a:gd name="T37" fmla="*/ 398 h 516"/>
                <a:gd name="T38" fmla="*/ 221 w 681"/>
                <a:gd name="T39" fmla="*/ 381 h 516"/>
                <a:gd name="T40" fmla="*/ 233 w 681"/>
                <a:gd name="T41" fmla="*/ 368 h 516"/>
                <a:gd name="T42" fmla="*/ 248 w 681"/>
                <a:gd name="T43" fmla="*/ 356 h 516"/>
                <a:gd name="T44" fmla="*/ 270 w 681"/>
                <a:gd name="T45" fmla="*/ 345 h 516"/>
                <a:gd name="T46" fmla="*/ 302 w 681"/>
                <a:gd name="T47" fmla="*/ 340 h 516"/>
                <a:gd name="T48" fmla="*/ 321 w 681"/>
                <a:gd name="T49" fmla="*/ 338 h 516"/>
                <a:gd name="T50" fmla="*/ 334 w 681"/>
                <a:gd name="T51" fmla="*/ 338 h 516"/>
                <a:gd name="T52" fmla="*/ 345 w 681"/>
                <a:gd name="T53" fmla="*/ 340 h 516"/>
                <a:gd name="T54" fmla="*/ 367 w 681"/>
                <a:gd name="T55" fmla="*/ 355 h 516"/>
                <a:gd name="T56" fmla="*/ 380 w 681"/>
                <a:gd name="T57" fmla="*/ 363 h 516"/>
                <a:gd name="T58" fmla="*/ 401 w 681"/>
                <a:gd name="T59" fmla="*/ 369 h 516"/>
                <a:gd name="T60" fmla="*/ 414 w 681"/>
                <a:gd name="T61" fmla="*/ 371 h 516"/>
                <a:gd name="T62" fmla="*/ 439 w 681"/>
                <a:gd name="T63" fmla="*/ 367 h 516"/>
                <a:gd name="T64" fmla="*/ 452 w 681"/>
                <a:gd name="T65" fmla="*/ 364 h 516"/>
                <a:gd name="T66" fmla="*/ 459 w 681"/>
                <a:gd name="T67" fmla="*/ 361 h 516"/>
                <a:gd name="T68" fmla="*/ 464 w 681"/>
                <a:gd name="T69" fmla="*/ 357 h 516"/>
                <a:gd name="T70" fmla="*/ 469 w 681"/>
                <a:gd name="T71" fmla="*/ 359 h 516"/>
                <a:gd name="T72" fmla="*/ 475 w 681"/>
                <a:gd name="T73" fmla="*/ 358 h 516"/>
                <a:gd name="T74" fmla="*/ 477 w 681"/>
                <a:gd name="T75" fmla="*/ 352 h 516"/>
                <a:gd name="T76" fmla="*/ 476 w 681"/>
                <a:gd name="T77" fmla="*/ 349 h 516"/>
                <a:gd name="T78" fmla="*/ 480 w 681"/>
                <a:gd name="T79" fmla="*/ 340 h 516"/>
                <a:gd name="T80" fmla="*/ 485 w 681"/>
                <a:gd name="T81" fmla="*/ 327 h 516"/>
                <a:gd name="T82" fmla="*/ 482 w 681"/>
                <a:gd name="T83" fmla="*/ 326 h 516"/>
                <a:gd name="T84" fmla="*/ 486 w 681"/>
                <a:gd name="T85" fmla="*/ 320 h 516"/>
                <a:gd name="T86" fmla="*/ 490 w 681"/>
                <a:gd name="T87" fmla="*/ 301 h 516"/>
                <a:gd name="T88" fmla="*/ 492 w 681"/>
                <a:gd name="T89" fmla="*/ 298 h 516"/>
                <a:gd name="T90" fmla="*/ 496 w 681"/>
                <a:gd name="T91" fmla="*/ 277 h 516"/>
                <a:gd name="T92" fmla="*/ 505 w 681"/>
                <a:gd name="T93" fmla="*/ 243 h 516"/>
                <a:gd name="T94" fmla="*/ 515 w 681"/>
                <a:gd name="T95" fmla="*/ 224 h 516"/>
                <a:gd name="T96" fmla="*/ 534 w 681"/>
                <a:gd name="T97" fmla="*/ 200 h 516"/>
                <a:gd name="T98" fmla="*/ 558 w 681"/>
                <a:gd name="T99" fmla="*/ 173 h 516"/>
                <a:gd name="T100" fmla="*/ 574 w 681"/>
                <a:gd name="T101" fmla="*/ 158 h 516"/>
                <a:gd name="T102" fmla="*/ 594 w 681"/>
                <a:gd name="T103" fmla="*/ 129 h 516"/>
                <a:gd name="T104" fmla="*/ 604 w 681"/>
                <a:gd name="T105" fmla="*/ 106 h 516"/>
                <a:gd name="T106" fmla="*/ 613 w 681"/>
                <a:gd name="T107" fmla="*/ 82 h 516"/>
                <a:gd name="T108" fmla="*/ 623 w 681"/>
                <a:gd name="T109" fmla="*/ 64 h 516"/>
                <a:gd name="T110" fmla="*/ 642 w 681"/>
                <a:gd name="T111" fmla="*/ 40 h 516"/>
                <a:gd name="T112" fmla="*/ 658 w 681"/>
                <a:gd name="T113" fmla="*/ 22 h 516"/>
                <a:gd name="T114" fmla="*/ 681 w 681"/>
                <a:gd name="T115" fmla="*/ 1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81" h="516">
                  <a:moveTo>
                    <a:pt x="0" y="516"/>
                  </a:moveTo>
                  <a:lnTo>
                    <a:pt x="6" y="513"/>
                  </a:lnTo>
                  <a:lnTo>
                    <a:pt x="16" y="506"/>
                  </a:lnTo>
                  <a:lnTo>
                    <a:pt x="26" y="501"/>
                  </a:lnTo>
                  <a:lnTo>
                    <a:pt x="39" y="498"/>
                  </a:lnTo>
                  <a:lnTo>
                    <a:pt x="48" y="496"/>
                  </a:lnTo>
                  <a:lnTo>
                    <a:pt x="58" y="496"/>
                  </a:lnTo>
                  <a:lnTo>
                    <a:pt x="65" y="499"/>
                  </a:lnTo>
                  <a:lnTo>
                    <a:pt x="72" y="502"/>
                  </a:lnTo>
                  <a:lnTo>
                    <a:pt x="81" y="505"/>
                  </a:lnTo>
                  <a:lnTo>
                    <a:pt x="95" y="506"/>
                  </a:lnTo>
                  <a:lnTo>
                    <a:pt x="101" y="506"/>
                  </a:lnTo>
                  <a:lnTo>
                    <a:pt x="107" y="504"/>
                  </a:lnTo>
                  <a:lnTo>
                    <a:pt x="114" y="501"/>
                  </a:lnTo>
                  <a:lnTo>
                    <a:pt x="119" y="500"/>
                  </a:lnTo>
                  <a:lnTo>
                    <a:pt x="124" y="496"/>
                  </a:lnTo>
                  <a:lnTo>
                    <a:pt x="130" y="490"/>
                  </a:lnTo>
                  <a:lnTo>
                    <a:pt x="137" y="486"/>
                  </a:lnTo>
                  <a:lnTo>
                    <a:pt x="143" y="483"/>
                  </a:lnTo>
                  <a:lnTo>
                    <a:pt x="146" y="482"/>
                  </a:lnTo>
                  <a:lnTo>
                    <a:pt x="148" y="481"/>
                  </a:lnTo>
                  <a:lnTo>
                    <a:pt x="151" y="480"/>
                  </a:lnTo>
                  <a:lnTo>
                    <a:pt x="151" y="474"/>
                  </a:lnTo>
                  <a:lnTo>
                    <a:pt x="152" y="468"/>
                  </a:lnTo>
                  <a:lnTo>
                    <a:pt x="154" y="459"/>
                  </a:lnTo>
                  <a:lnTo>
                    <a:pt x="155" y="453"/>
                  </a:lnTo>
                  <a:lnTo>
                    <a:pt x="160" y="447"/>
                  </a:lnTo>
                  <a:lnTo>
                    <a:pt x="161" y="444"/>
                  </a:lnTo>
                  <a:lnTo>
                    <a:pt x="165" y="440"/>
                  </a:lnTo>
                  <a:lnTo>
                    <a:pt x="167" y="436"/>
                  </a:lnTo>
                  <a:lnTo>
                    <a:pt x="169" y="434"/>
                  </a:lnTo>
                  <a:lnTo>
                    <a:pt x="170" y="430"/>
                  </a:lnTo>
                  <a:lnTo>
                    <a:pt x="172" y="428"/>
                  </a:lnTo>
                  <a:lnTo>
                    <a:pt x="176" y="427"/>
                  </a:lnTo>
                  <a:lnTo>
                    <a:pt x="177" y="426"/>
                  </a:lnTo>
                  <a:lnTo>
                    <a:pt x="183" y="421"/>
                  </a:lnTo>
                  <a:lnTo>
                    <a:pt x="196" y="409"/>
                  </a:lnTo>
                  <a:lnTo>
                    <a:pt x="208" y="398"/>
                  </a:lnTo>
                  <a:lnTo>
                    <a:pt x="215" y="391"/>
                  </a:lnTo>
                  <a:lnTo>
                    <a:pt x="221" y="381"/>
                  </a:lnTo>
                  <a:lnTo>
                    <a:pt x="227" y="374"/>
                  </a:lnTo>
                  <a:lnTo>
                    <a:pt x="233" y="368"/>
                  </a:lnTo>
                  <a:lnTo>
                    <a:pt x="239" y="363"/>
                  </a:lnTo>
                  <a:lnTo>
                    <a:pt x="248" y="356"/>
                  </a:lnTo>
                  <a:lnTo>
                    <a:pt x="259" y="351"/>
                  </a:lnTo>
                  <a:lnTo>
                    <a:pt x="270" y="345"/>
                  </a:lnTo>
                  <a:lnTo>
                    <a:pt x="278" y="341"/>
                  </a:lnTo>
                  <a:lnTo>
                    <a:pt x="302" y="340"/>
                  </a:lnTo>
                  <a:lnTo>
                    <a:pt x="310" y="340"/>
                  </a:lnTo>
                  <a:lnTo>
                    <a:pt x="321" y="338"/>
                  </a:lnTo>
                  <a:lnTo>
                    <a:pt x="327" y="337"/>
                  </a:lnTo>
                  <a:lnTo>
                    <a:pt x="334" y="338"/>
                  </a:lnTo>
                  <a:lnTo>
                    <a:pt x="340" y="339"/>
                  </a:lnTo>
                  <a:lnTo>
                    <a:pt x="345" y="340"/>
                  </a:lnTo>
                  <a:lnTo>
                    <a:pt x="357" y="346"/>
                  </a:lnTo>
                  <a:lnTo>
                    <a:pt x="367" y="355"/>
                  </a:lnTo>
                  <a:lnTo>
                    <a:pt x="377" y="361"/>
                  </a:lnTo>
                  <a:lnTo>
                    <a:pt x="380" y="363"/>
                  </a:lnTo>
                  <a:lnTo>
                    <a:pt x="393" y="368"/>
                  </a:lnTo>
                  <a:lnTo>
                    <a:pt x="401" y="369"/>
                  </a:lnTo>
                  <a:lnTo>
                    <a:pt x="405" y="371"/>
                  </a:lnTo>
                  <a:lnTo>
                    <a:pt x="414" y="371"/>
                  </a:lnTo>
                  <a:lnTo>
                    <a:pt x="422" y="369"/>
                  </a:lnTo>
                  <a:lnTo>
                    <a:pt x="439" y="367"/>
                  </a:lnTo>
                  <a:lnTo>
                    <a:pt x="449" y="364"/>
                  </a:lnTo>
                  <a:lnTo>
                    <a:pt x="452" y="364"/>
                  </a:lnTo>
                  <a:lnTo>
                    <a:pt x="456" y="362"/>
                  </a:lnTo>
                  <a:lnTo>
                    <a:pt x="459" y="361"/>
                  </a:lnTo>
                  <a:lnTo>
                    <a:pt x="463" y="357"/>
                  </a:lnTo>
                  <a:lnTo>
                    <a:pt x="464" y="357"/>
                  </a:lnTo>
                  <a:lnTo>
                    <a:pt x="467" y="358"/>
                  </a:lnTo>
                  <a:lnTo>
                    <a:pt x="469" y="359"/>
                  </a:lnTo>
                  <a:lnTo>
                    <a:pt x="473" y="358"/>
                  </a:lnTo>
                  <a:lnTo>
                    <a:pt x="475" y="358"/>
                  </a:lnTo>
                  <a:lnTo>
                    <a:pt x="476" y="355"/>
                  </a:lnTo>
                  <a:lnTo>
                    <a:pt x="477" y="352"/>
                  </a:lnTo>
                  <a:lnTo>
                    <a:pt x="475" y="351"/>
                  </a:lnTo>
                  <a:lnTo>
                    <a:pt x="476" y="349"/>
                  </a:lnTo>
                  <a:lnTo>
                    <a:pt x="477" y="345"/>
                  </a:lnTo>
                  <a:lnTo>
                    <a:pt x="480" y="340"/>
                  </a:lnTo>
                  <a:lnTo>
                    <a:pt x="483" y="333"/>
                  </a:lnTo>
                  <a:lnTo>
                    <a:pt x="485" y="327"/>
                  </a:lnTo>
                  <a:lnTo>
                    <a:pt x="483" y="326"/>
                  </a:lnTo>
                  <a:lnTo>
                    <a:pt x="482" y="326"/>
                  </a:lnTo>
                  <a:lnTo>
                    <a:pt x="483" y="323"/>
                  </a:lnTo>
                  <a:lnTo>
                    <a:pt x="486" y="320"/>
                  </a:lnTo>
                  <a:lnTo>
                    <a:pt x="488" y="311"/>
                  </a:lnTo>
                  <a:lnTo>
                    <a:pt x="490" y="301"/>
                  </a:lnTo>
                  <a:lnTo>
                    <a:pt x="491" y="299"/>
                  </a:lnTo>
                  <a:lnTo>
                    <a:pt x="492" y="298"/>
                  </a:lnTo>
                  <a:lnTo>
                    <a:pt x="494" y="295"/>
                  </a:lnTo>
                  <a:lnTo>
                    <a:pt x="496" y="277"/>
                  </a:lnTo>
                  <a:lnTo>
                    <a:pt x="499" y="258"/>
                  </a:lnTo>
                  <a:lnTo>
                    <a:pt x="505" y="243"/>
                  </a:lnTo>
                  <a:lnTo>
                    <a:pt x="509" y="231"/>
                  </a:lnTo>
                  <a:lnTo>
                    <a:pt x="515" y="224"/>
                  </a:lnTo>
                  <a:lnTo>
                    <a:pt x="523" y="214"/>
                  </a:lnTo>
                  <a:lnTo>
                    <a:pt x="534" y="200"/>
                  </a:lnTo>
                  <a:lnTo>
                    <a:pt x="541" y="191"/>
                  </a:lnTo>
                  <a:lnTo>
                    <a:pt x="558" y="173"/>
                  </a:lnTo>
                  <a:lnTo>
                    <a:pt x="568" y="164"/>
                  </a:lnTo>
                  <a:lnTo>
                    <a:pt x="574" y="158"/>
                  </a:lnTo>
                  <a:lnTo>
                    <a:pt x="584" y="141"/>
                  </a:lnTo>
                  <a:lnTo>
                    <a:pt x="594" y="129"/>
                  </a:lnTo>
                  <a:lnTo>
                    <a:pt x="598" y="120"/>
                  </a:lnTo>
                  <a:lnTo>
                    <a:pt x="604" y="106"/>
                  </a:lnTo>
                  <a:lnTo>
                    <a:pt x="610" y="91"/>
                  </a:lnTo>
                  <a:lnTo>
                    <a:pt x="613" y="82"/>
                  </a:lnTo>
                  <a:lnTo>
                    <a:pt x="618" y="75"/>
                  </a:lnTo>
                  <a:lnTo>
                    <a:pt x="623" y="64"/>
                  </a:lnTo>
                  <a:lnTo>
                    <a:pt x="634" y="51"/>
                  </a:lnTo>
                  <a:lnTo>
                    <a:pt x="642" y="40"/>
                  </a:lnTo>
                  <a:lnTo>
                    <a:pt x="652" y="28"/>
                  </a:lnTo>
                  <a:lnTo>
                    <a:pt x="658" y="22"/>
                  </a:lnTo>
                  <a:lnTo>
                    <a:pt x="671" y="10"/>
                  </a:lnTo>
                  <a:lnTo>
                    <a:pt x="681" y="1"/>
                  </a:lnTo>
                  <a:lnTo>
                    <a:pt x="68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20" name="Freeform 2699">
              <a:extLst>
                <a:ext uri="{FF2B5EF4-FFF2-40B4-BE49-F238E27FC236}">
                  <a16:creationId xmlns:a16="http://schemas.microsoft.com/office/drawing/2014/main" id="{FCF0B0B2-F28B-0B5F-216D-ADBD5211A0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3851" y="2328863"/>
              <a:ext cx="20638" cy="26988"/>
            </a:xfrm>
            <a:custGeom>
              <a:avLst/>
              <a:gdLst>
                <a:gd name="T0" fmla="*/ 7 w 13"/>
                <a:gd name="T1" fmla="*/ 17 h 17"/>
                <a:gd name="T2" fmla="*/ 2 w 13"/>
                <a:gd name="T3" fmla="*/ 12 h 17"/>
                <a:gd name="T4" fmla="*/ 0 w 13"/>
                <a:gd name="T5" fmla="*/ 7 h 17"/>
                <a:gd name="T6" fmla="*/ 1 w 13"/>
                <a:gd name="T7" fmla="*/ 4 h 17"/>
                <a:gd name="T8" fmla="*/ 3 w 13"/>
                <a:gd name="T9" fmla="*/ 1 h 17"/>
                <a:gd name="T10" fmla="*/ 6 w 13"/>
                <a:gd name="T11" fmla="*/ 0 h 17"/>
                <a:gd name="T12" fmla="*/ 8 w 13"/>
                <a:gd name="T13" fmla="*/ 0 h 17"/>
                <a:gd name="T14" fmla="*/ 9 w 13"/>
                <a:gd name="T15" fmla="*/ 1 h 17"/>
                <a:gd name="T16" fmla="*/ 9 w 13"/>
                <a:gd name="T17" fmla="*/ 6 h 17"/>
                <a:gd name="T18" fmla="*/ 10 w 13"/>
                <a:gd name="T19" fmla="*/ 7 h 17"/>
                <a:gd name="T20" fmla="*/ 13 w 13"/>
                <a:gd name="T21" fmla="*/ 11 h 17"/>
                <a:gd name="T22" fmla="*/ 10 w 13"/>
                <a:gd name="T23" fmla="*/ 15 h 17"/>
                <a:gd name="T24" fmla="*/ 9 w 13"/>
                <a:gd name="T25" fmla="*/ 16 h 17"/>
                <a:gd name="T26" fmla="*/ 7 w 13"/>
                <a:gd name="T2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" h="17">
                  <a:moveTo>
                    <a:pt x="7" y="17"/>
                  </a:moveTo>
                  <a:lnTo>
                    <a:pt x="2" y="12"/>
                  </a:lnTo>
                  <a:lnTo>
                    <a:pt x="0" y="7"/>
                  </a:lnTo>
                  <a:lnTo>
                    <a:pt x="1" y="4"/>
                  </a:lnTo>
                  <a:lnTo>
                    <a:pt x="3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9" y="1"/>
                  </a:lnTo>
                  <a:lnTo>
                    <a:pt x="9" y="6"/>
                  </a:lnTo>
                  <a:lnTo>
                    <a:pt x="10" y="7"/>
                  </a:lnTo>
                  <a:lnTo>
                    <a:pt x="13" y="11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7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21" name="Freeform 2700">
              <a:extLst>
                <a:ext uri="{FF2B5EF4-FFF2-40B4-BE49-F238E27FC236}">
                  <a16:creationId xmlns:a16="http://schemas.microsoft.com/office/drawing/2014/main" id="{1EB2B53F-15A5-FE9C-A0E9-07CB88E4D7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063" y="2097088"/>
              <a:ext cx="188913" cy="233363"/>
            </a:xfrm>
            <a:custGeom>
              <a:avLst/>
              <a:gdLst>
                <a:gd name="T0" fmla="*/ 0 w 119"/>
                <a:gd name="T1" fmla="*/ 145 h 147"/>
                <a:gd name="T2" fmla="*/ 1 w 119"/>
                <a:gd name="T3" fmla="*/ 147 h 147"/>
                <a:gd name="T4" fmla="*/ 5 w 119"/>
                <a:gd name="T5" fmla="*/ 144 h 147"/>
                <a:gd name="T6" fmla="*/ 11 w 119"/>
                <a:gd name="T7" fmla="*/ 133 h 147"/>
                <a:gd name="T8" fmla="*/ 15 w 119"/>
                <a:gd name="T9" fmla="*/ 125 h 147"/>
                <a:gd name="T10" fmla="*/ 19 w 119"/>
                <a:gd name="T11" fmla="*/ 117 h 147"/>
                <a:gd name="T12" fmla="*/ 25 w 119"/>
                <a:gd name="T13" fmla="*/ 107 h 147"/>
                <a:gd name="T14" fmla="*/ 38 w 119"/>
                <a:gd name="T15" fmla="*/ 87 h 147"/>
                <a:gd name="T16" fmla="*/ 51 w 119"/>
                <a:gd name="T17" fmla="*/ 68 h 147"/>
                <a:gd name="T18" fmla="*/ 69 w 119"/>
                <a:gd name="T19" fmla="*/ 50 h 147"/>
                <a:gd name="T20" fmla="*/ 77 w 119"/>
                <a:gd name="T21" fmla="*/ 40 h 147"/>
                <a:gd name="T22" fmla="*/ 80 w 119"/>
                <a:gd name="T23" fmla="*/ 37 h 147"/>
                <a:gd name="T24" fmla="*/ 87 w 119"/>
                <a:gd name="T25" fmla="*/ 27 h 147"/>
                <a:gd name="T26" fmla="*/ 96 w 119"/>
                <a:gd name="T27" fmla="*/ 19 h 147"/>
                <a:gd name="T28" fmla="*/ 107 w 119"/>
                <a:gd name="T29" fmla="*/ 8 h 147"/>
                <a:gd name="T30" fmla="*/ 114 w 119"/>
                <a:gd name="T31" fmla="*/ 3 h 147"/>
                <a:gd name="T32" fmla="*/ 119 w 119"/>
                <a:gd name="T33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9" h="147">
                  <a:moveTo>
                    <a:pt x="0" y="145"/>
                  </a:moveTo>
                  <a:lnTo>
                    <a:pt x="1" y="147"/>
                  </a:lnTo>
                  <a:lnTo>
                    <a:pt x="5" y="144"/>
                  </a:lnTo>
                  <a:lnTo>
                    <a:pt x="11" y="133"/>
                  </a:lnTo>
                  <a:lnTo>
                    <a:pt x="15" y="125"/>
                  </a:lnTo>
                  <a:lnTo>
                    <a:pt x="19" y="117"/>
                  </a:lnTo>
                  <a:lnTo>
                    <a:pt x="25" y="107"/>
                  </a:lnTo>
                  <a:lnTo>
                    <a:pt x="38" y="87"/>
                  </a:lnTo>
                  <a:lnTo>
                    <a:pt x="51" y="68"/>
                  </a:lnTo>
                  <a:lnTo>
                    <a:pt x="69" y="50"/>
                  </a:lnTo>
                  <a:lnTo>
                    <a:pt x="77" y="40"/>
                  </a:lnTo>
                  <a:lnTo>
                    <a:pt x="80" y="37"/>
                  </a:lnTo>
                  <a:lnTo>
                    <a:pt x="87" y="27"/>
                  </a:lnTo>
                  <a:lnTo>
                    <a:pt x="96" y="19"/>
                  </a:lnTo>
                  <a:lnTo>
                    <a:pt x="107" y="8"/>
                  </a:lnTo>
                  <a:lnTo>
                    <a:pt x="114" y="3"/>
                  </a:lnTo>
                  <a:lnTo>
                    <a:pt x="119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22" name="Freeform 2701">
              <a:extLst>
                <a:ext uri="{FF2B5EF4-FFF2-40B4-BE49-F238E27FC236}">
                  <a16:creationId xmlns:a16="http://schemas.microsoft.com/office/drawing/2014/main" id="{1FF87CD2-D6D1-9DD9-A296-88F295442C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526" y="2251075"/>
              <a:ext cx="38100" cy="41275"/>
            </a:xfrm>
            <a:custGeom>
              <a:avLst/>
              <a:gdLst>
                <a:gd name="T0" fmla="*/ 23 w 24"/>
                <a:gd name="T1" fmla="*/ 26 h 26"/>
                <a:gd name="T2" fmla="*/ 24 w 24"/>
                <a:gd name="T3" fmla="*/ 26 h 26"/>
                <a:gd name="T4" fmla="*/ 24 w 24"/>
                <a:gd name="T5" fmla="*/ 26 h 26"/>
                <a:gd name="T6" fmla="*/ 23 w 24"/>
                <a:gd name="T7" fmla="*/ 24 h 26"/>
                <a:gd name="T8" fmla="*/ 20 w 24"/>
                <a:gd name="T9" fmla="*/ 20 h 26"/>
                <a:gd name="T10" fmla="*/ 13 w 24"/>
                <a:gd name="T11" fmla="*/ 11 h 26"/>
                <a:gd name="T12" fmla="*/ 11 w 24"/>
                <a:gd name="T13" fmla="*/ 7 h 26"/>
                <a:gd name="T14" fmla="*/ 8 w 24"/>
                <a:gd name="T15" fmla="*/ 5 h 26"/>
                <a:gd name="T16" fmla="*/ 2 w 24"/>
                <a:gd name="T17" fmla="*/ 0 h 26"/>
                <a:gd name="T18" fmla="*/ 1 w 24"/>
                <a:gd name="T19" fmla="*/ 0 h 26"/>
                <a:gd name="T20" fmla="*/ 0 w 24"/>
                <a:gd name="T21" fmla="*/ 2 h 26"/>
                <a:gd name="T22" fmla="*/ 2 w 24"/>
                <a:gd name="T23" fmla="*/ 7 h 26"/>
                <a:gd name="T24" fmla="*/ 2 w 24"/>
                <a:gd name="T25" fmla="*/ 10 h 26"/>
                <a:gd name="T26" fmla="*/ 5 w 24"/>
                <a:gd name="T27" fmla="*/ 12 h 26"/>
                <a:gd name="T28" fmla="*/ 8 w 24"/>
                <a:gd name="T29" fmla="*/ 14 h 26"/>
                <a:gd name="T30" fmla="*/ 9 w 24"/>
                <a:gd name="T31" fmla="*/ 16 h 26"/>
                <a:gd name="T32" fmla="*/ 12 w 24"/>
                <a:gd name="T33" fmla="*/ 16 h 26"/>
                <a:gd name="T34" fmla="*/ 13 w 24"/>
                <a:gd name="T35" fmla="*/ 16 h 26"/>
                <a:gd name="T36" fmla="*/ 14 w 24"/>
                <a:gd name="T37" fmla="*/ 20 h 26"/>
                <a:gd name="T38" fmla="*/ 15 w 24"/>
                <a:gd name="T39" fmla="*/ 22 h 26"/>
                <a:gd name="T40" fmla="*/ 15 w 24"/>
                <a:gd name="T41" fmla="*/ 23 h 26"/>
                <a:gd name="T42" fmla="*/ 15 w 24"/>
                <a:gd name="T43" fmla="*/ 24 h 26"/>
                <a:gd name="T44" fmla="*/ 19 w 24"/>
                <a:gd name="T45" fmla="*/ 25 h 26"/>
                <a:gd name="T46" fmla="*/ 19 w 24"/>
                <a:gd name="T47" fmla="*/ 26 h 26"/>
                <a:gd name="T48" fmla="*/ 23 w 24"/>
                <a:gd name="T4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" h="26">
                  <a:moveTo>
                    <a:pt x="23" y="26"/>
                  </a:moveTo>
                  <a:lnTo>
                    <a:pt x="24" y="26"/>
                  </a:lnTo>
                  <a:lnTo>
                    <a:pt x="24" y="26"/>
                  </a:lnTo>
                  <a:lnTo>
                    <a:pt x="23" y="24"/>
                  </a:lnTo>
                  <a:lnTo>
                    <a:pt x="20" y="20"/>
                  </a:lnTo>
                  <a:lnTo>
                    <a:pt x="13" y="11"/>
                  </a:lnTo>
                  <a:lnTo>
                    <a:pt x="11" y="7"/>
                  </a:lnTo>
                  <a:lnTo>
                    <a:pt x="8" y="5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2" y="7"/>
                  </a:lnTo>
                  <a:lnTo>
                    <a:pt x="2" y="10"/>
                  </a:lnTo>
                  <a:lnTo>
                    <a:pt x="5" y="12"/>
                  </a:lnTo>
                  <a:lnTo>
                    <a:pt x="8" y="14"/>
                  </a:lnTo>
                  <a:lnTo>
                    <a:pt x="9" y="16"/>
                  </a:lnTo>
                  <a:lnTo>
                    <a:pt x="12" y="16"/>
                  </a:lnTo>
                  <a:lnTo>
                    <a:pt x="13" y="16"/>
                  </a:lnTo>
                  <a:lnTo>
                    <a:pt x="14" y="20"/>
                  </a:lnTo>
                  <a:lnTo>
                    <a:pt x="15" y="22"/>
                  </a:lnTo>
                  <a:lnTo>
                    <a:pt x="15" y="23"/>
                  </a:lnTo>
                  <a:lnTo>
                    <a:pt x="15" y="24"/>
                  </a:lnTo>
                  <a:lnTo>
                    <a:pt x="19" y="25"/>
                  </a:lnTo>
                  <a:lnTo>
                    <a:pt x="19" y="26"/>
                  </a:lnTo>
                  <a:lnTo>
                    <a:pt x="23" y="2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23" name="Freeform 2702">
              <a:extLst>
                <a:ext uri="{FF2B5EF4-FFF2-40B4-BE49-F238E27FC236}">
                  <a16:creationId xmlns:a16="http://schemas.microsoft.com/office/drawing/2014/main" id="{FB3CEE2F-5D28-0E77-B5B2-16FE44F44F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8451" y="2362200"/>
              <a:ext cx="73025" cy="46038"/>
            </a:xfrm>
            <a:custGeom>
              <a:avLst/>
              <a:gdLst>
                <a:gd name="T0" fmla="*/ 24 w 46"/>
                <a:gd name="T1" fmla="*/ 29 h 29"/>
                <a:gd name="T2" fmla="*/ 23 w 46"/>
                <a:gd name="T3" fmla="*/ 29 h 29"/>
                <a:gd name="T4" fmla="*/ 20 w 46"/>
                <a:gd name="T5" fmla="*/ 27 h 29"/>
                <a:gd name="T6" fmla="*/ 17 w 46"/>
                <a:gd name="T7" fmla="*/ 24 h 29"/>
                <a:gd name="T8" fmla="*/ 13 w 46"/>
                <a:gd name="T9" fmla="*/ 23 h 29"/>
                <a:gd name="T10" fmla="*/ 10 w 46"/>
                <a:gd name="T11" fmla="*/ 21 h 29"/>
                <a:gd name="T12" fmla="*/ 6 w 46"/>
                <a:gd name="T13" fmla="*/ 19 h 29"/>
                <a:gd name="T14" fmla="*/ 2 w 46"/>
                <a:gd name="T15" fmla="*/ 15 h 29"/>
                <a:gd name="T16" fmla="*/ 0 w 46"/>
                <a:gd name="T17" fmla="*/ 12 h 29"/>
                <a:gd name="T18" fmla="*/ 0 w 46"/>
                <a:gd name="T19" fmla="*/ 8 h 29"/>
                <a:gd name="T20" fmla="*/ 1 w 46"/>
                <a:gd name="T21" fmla="*/ 6 h 29"/>
                <a:gd name="T22" fmla="*/ 4 w 46"/>
                <a:gd name="T23" fmla="*/ 3 h 29"/>
                <a:gd name="T24" fmla="*/ 11 w 46"/>
                <a:gd name="T25" fmla="*/ 2 h 29"/>
                <a:gd name="T26" fmla="*/ 14 w 46"/>
                <a:gd name="T27" fmla="*/ 1 h 29"/>
                <a:gd name="T28" fmla="*/ 19 w 46"/>
                <a:gd name="T29" fmla="*/ 0 h 29"/>
                <a:gd name="T30" fmla="*/ 23 w 46"/>
                <a:gd name="T31" fmla="*/ 0 h 29"/>
                <a:gd name="T32" fmla="*/ 25 w 46"/>
                <a:gd name="T33" fmla="*/ 4 h 29"/>
                <a:gd name="T34" fmla="*/ 26 w 46"/>
                <a:gd name="T35" fmla="*/ 6 h 29"/>
                <a:gd name="T36" fmla="*/ 30 w 46"/>
                <a:gd name="T37" fmla="*/ 8 h 29"/>
                <a:gd name="T38" fmla="*/ 34 w 46"/>
                <a:gd name="T39" fmla="*/ 8 h 29"/>
                <a:gd name="T40" fmla="*/ 36 w 46"/>
                <a:gd name="T41" fmla="*/ 8 h 29"/>
                <a:gd name="T42" fmla="*/ 38 w 46"/>
                <a:gd name="T43" fmla="*/ 6 h 29"/>
                <a:gd name="T44" fmla="*/ 40 w 46"/>
                <a:gd name="T45" fmla="*/ 4 h 29"/>
                <a:gd name="T46" fmla="*/ 42 w 46"/>
                <a:gd name="T47" fmla="*/ 4 h 29"/>
                <a:gd name="T48" fmla="*/ 44 w 46"/>
                <a:gd name="T49" fmla="*/ 4 h 29"/>
                <a:gd name="T50" fmla="*/ 46 w 46"/>
                <a:gd name="T51" fmla="*/ 6 h 29"/>
                <a:gd name="T52" fmla="*/ 44 w 46"/>
                <a:gd name="T53" fmla="*/ 8 h 29"/>
                <a:gd name="T54" fmla="*/ 43 w 46"/>
                <a:gd name="T55" fmla="*/ 9 h 29"/>
                <a:gd name="T56" fmla="*/ 42 w 46"/>
                <a:gd name="T57" fmla="*/ 11 h 29"/>
                <a:gd name="T58" fmla="*/ 40 w 46"/>
                <a:gd name="T59" fmla="*/ 13 h 29"/>
                <a:gd name="T60" fmla="*/ 40 w 46"/>
                <a:gd name="T61" fmla="*/ 14 h 29"/>
                <a:gd name="T62" fmla="*/ 38 w 46"/>
                <a:gd name="T63" fmla="*/ 14 h 29"/>
                <a:gd name="T64" fmla="*/ 36 w 46"/>
                <a:gd name="T65" fmla="*/ 15 h 29"/>
                <a:gd name="T66" fmla="*/ 32 w 46"/>
                <a:gd name="T67" fmla="*/ 17 h 29"/>
                <a:gd name="T68" fmla="*/ 30 w 46"/>
                <a:gd name="T69" fmla="*/ 18 h 29"/>
                <a:gd name="T70" fmla="*/ 28 w 46"/>
                <a:gd name="T71" fmla="*/ 20 h 29"/>
                <a:gd name="T72" fmla="*/ 26 w 46"/>
                <a:gd name="T73" fmla="*/ 24 h 29"/>
                <a:gd name="T74" fmla="*/ 26 w 46"/>
                <a:gd name="T75" fmla="*/ 26 h 29"/>
                <a:gd name="T76" fmla="*/ 24 w 46"/>
                <a:gd name="T77" fmla="*/ 27 h 29"/>
                <a:gd name="T78" fmla="*/ 24 w 46"/>
                <a:gd name="T7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6" h="29">
                  <a:moveTo>
                    <a:pt x="24" y="29"/>
                  </a:moveTo>
                  <a:lnTo>
                    <a:pt x="23" y="29"/>
                  </a:lnTo>
                  <a:lnTo>
                    <a:pt x="20" y="27"/>
                  </a:lnTo>
                  <a:lnTo>
                    <a:pt x="17" y="24"/>
                  </a:lnTo>
                  <a:lnTo>
                    <a:pt x="13" y="23"/>
                  </a:lnTo>
                  <a:lnTo>
                    <a:pt x="10" y="21"/>
                  </a:lnTo>
                  <a:lnTo>
                    <a:pt x="6" y="19"/>
                  </a:lnTo>
                  <a:lnTo>
                    <a:pt x="2" y="15"/>
                  </a:lnTo>
                  <a:lnTo>
                    <a:pt x="0" y="12"/>
                  </a:lnTo>
                  <a:lnTo>
                    <a:pt x="0" y="8"/>
                  </a:lnTo>
                  <a:lnTo>
                    <a:pt x="1" y="6"/>
                  </a:lnTo>
                  <a:lnTo>
                    <a:pt x="4" y="3"/>
                  </a:lnTo>
                  <a:lnTo>
                    <a:pt x="11" y="2"/>
                  </a:lnTo>
                  <a:lnTo>
                    <a:pt x="14" y="1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30" y="8"/>
                  </a:lnTo>
                  <a:lnTo>
                    <a:pt x="34" y="8"/>
                  </a:lnTo>
                  <a:lnTo>
                    <a:pt x="36" y="8"/>
                  </a:lnTo>
                  <a:lnTo>
                    <a:pt x="38" y="6"/>
                  </a:lnTo>
                  <a:lnTo>
                    <a:pt x="40" y="4"/>
                  </a:lnTo>
                  <a:lnTo>
                    <a:pt x="42" y="4"/>
                  </a:lnTo>
                  <a:lnTo>
                    <a:pt x="44" y="4"/>
                  </a:lnTo>
                  <a:lnTo>
                    <a:pt x="46" y="6"/>
                  </a:lnTo>
                  <a:lnTo>
                    <a:pt x="44" y="8"/>
                  </a:lnTo>
                  <a:lnTo>
                    <a:pt x="43" y="9"/>
                  </a:lnTo>
                  <a:lnTo>
                    <a:pt x="42" y="11"/>
                  </a:lnTo>
                  <a:lnTo>
                    <a:pt x="40" y="13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6" y="15"/>
                  </a:lnTo>
                  <a:lnTo>
                    <a:pt x="32" y="17"/>
                  </a:lnTo>
                  <a:lnTo>
                    <a:pt x="30" y="18"/>
                  </a:lnTo>
                  <a:lnTo>
                    <a:pt x="28" y="20"/>
                  </a:lnTo>
                  <a:lnTo>
                    <a:pt x="26" y="24"/>
                  </a:lnTo>
                  <a:lnTo>
                    <a:pt x="26" y="26"/>
                  </a:lnTo>
                  <a:lnTo>
                    <a:pt x="24" y="27"/>
                  </a:lnTo>
                  <a:lnTo>
                    <a:pt x="24" y="2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24" name="Freeform 2703">
              <a:extLst>
                <a:ext uri="{FF2B5EF4-FFF2-40B4-BE49-F238E27FC236}">
                  <a16:creationId xmlns:a16="http://schemas.microsoft.com/office/drawing/2014/main" id="{1D62BFE7-56FA-2F36-6D4A-451D6E25F7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0576" y="2451100"/>
              <a:ext cx="34925" cy="36513"/>
            </a:xfrm>
            <a:custGeom>
              <a:avLst/>
              <a:gdLst>
                <a:gd name="T0" fmla="*/ 18 w 22"/>
                <a:gd name="T1" fmla="*/ 23 h 23"/>
                <a:gd name="T2" fmla="*/ 15 w 22"/>
                <a:gd name="T3" fmla="*/ 21 h 23"/>
                <a:gd name="T4" fmla="*/ 13 w 22"/>
                <a:gd name="T5" fmla="*/ 16 h 23"/>
                <a:gd name="T6" fmla="*/ 12 w 22"/>
                <a:gd name="T7" fmla="*/ 15 h 23"/>
                <a:gd name="T8" fmla="*/ 9 w 22"/>
                <a:gd name="T9" fmla="*/ 13 h 23"/>
                <a:gd name="T10" fmla="*/ 6 w 22"/>
                <a:gd name="T11" fmla="*/ 12 h 23"/>
                <a:gd name="T12" fmla="*/ 2 w 22"/>
                <a:gd name="T13" fmla="*/ 10 h 23"/>
                <a:gd name="T14" fmla="*/ 1 w 22"/>
                <a:gd name="T15" fmla="*/ 9 h 23"/>
                <a:gd name="T16" fmla="*/ 0 w 22"/>
                <a:gd name="T17" fmla="*/ 7 h 23"/>
                <a:gd name="T18" fmla="*/ 0 w 22"/>
                <a:gd name="T19" fmla="*/ 5 h 23"/>
                <a:gd name="T20" fmla="*/ 1 w 22"/>
                <a:gd name="T21" fmla="*/ 3 h 23"/>
                <a:gd name="T22" fmla="*/ 1 w 22"/>
                <a:gd name="T23" fmla="*/ 0 h 23"/>
                <a:gd name="T24" fmla="*/ 3 w 22"/>
                <a:gd name="T25" fmla="*/ 0 h 23"/>
                <a:gd name="T26" fmla="*/ 6 w 22"/>
                <a:gd name="T27" fmla="*/ 0 h 23"/>
                <a:gd name="T28" fmla="*/ 10 w 22"/>
                <a:gd name="T29" fmla="*/ 1 h 23"/>
                <a:gd name="T30" fmla="*/ 16 w 22"/>
                <a:gd name="T31" fmla="*/ 6 h 23"/>
                <a:gd name="T32" fmla="*/ 20 w 22"/>
                <a:gd name="T33" fmla="*/ 11 h 23"/>
                <a:gd name="T34" fmla="*/ 21 w 22"/>
                <a:gd name="T35" fmla="*/ 13 h 23"/>
                <a:gd name="T36" fmla="*/ 22 w 22"/>
                <a:gd name="T37" fmla="*/ 16 h 23"/>
                <a:gd name="T38" fmla="*/ 21 w 22"/>
                <a:gd name="T39" fmla="*/ 19 h 23"/>
                <a:gd name="T40" fmla="*/ 21 w 22"/>
                <a:gd name="T41" fmla="*/ 21 h 23"/>
                <a:gd name="T42" fmla="*/ 18 w 22"/>
                <a:gd name="T4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" h="23">
                  <a:moveTo>
                    <a:pt x="18" y="23"/>
                  </a:moveTo>
                  <a:lnTo>
                    <a:pt x="15" y="21"/>
                  </a:lnTo>
                  <a:lnTo>
                    <a:pt x="13" y="16"/>
                  </a:lnTo>
                  <a:lnTo>
                    <a:pt x="12" y="15"/>
                  </a:lnTo>
                  <a:lnTo>
                    <a:pt x="9" y="13"/>
                  </a:lnTo>
                  <a:lnTo>
                    <a:pt x="6" y="12"/>
                  </a:lnTo>
                  <a:lnTo>
                    <a:pt x="2" y="10"/>
                  </a:lnTo>
                  <a:lnTo>
                    <a:pt x="1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3"/>
                  </a:lnTo>
                  <a:lnTo>
                    <a:pt x="1" y="0"/>
                  </a:lnTo>
                  <a:lnTo>
                    <a:pt x="3" y="0"/>
                  </a:lnTo>
                  <a:lnTo>
                    <a:pt x="6" y="0"/>
                  </a:lnTo>
                  <a:lnTo>
                    <a:pt x="10" y="1"/>
                  </a:lnTo>
                  <a:lnTo>
                    <a:pt x="16" y="6"/>
                  </a:lnTo>
                  <a:lnTo>
                    <a:pt x="20" y="11"/>
                  </a:lnTo>
                  <a:lnTo>
                    <a:pt x="21" y="13"/>
                  </a:lnTo>
                  <a:lnTo>
                    <a:pt x="22" y="16"/>
                  </a:lnTo>
                  <a:lnTo>
                    <a:pt x="21" y="19"/>
                  </a:lnTo>
                  <a:lnTo>
                    <a:pt x="21" y="21"/>
                  </a:lnTo>
                  <a:lnTo>
                    <a:pt x="18" y="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25" name="Freeform 2704">
              <a:extLst>
                <a:ext uri="{FF2B5EF4-FFF2-40B4-BE49-F238E27FC236}">
                  <a16:creationId xmlns:a16="http://schemas.microsoft.com/office/drawing/2014/main" id="{FD6F1DA2-423F-7C09-61DD-03E7A9620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3876" y="2071688"/>
              <a:ext cx="522288" cy="415925"/>
            </a:xfrm>
            <a:custGeom>
              <a:avLst/>
              <a:gdLst>
                <a:gd name="T0" fmla="*/ 29 w 329"/>
                <a:gd name="T1" fmla="*/ 236 h 262"/>
                <a:gd name="T2" fmla="*/ 59 w 329"/>
                <a:gd name="T3" fmla="*/ 221 h 262"/>
                <a:gd name="T4" fmla="*/ 74 w 329"/>
                <a:gd name="T5" fmla="*/ 208 h 262"/>
                <a:gd name="T6" fmla="*/ 90 w 329"/>
                <a:gd name="T7" fmla="*/ 197 h 262"/>
                <a:gd name="T8" fmla="*/ 110 w 329"/>
                <a:gd name="T9" fmla="*/ 184 h 262"/>
                <a:gd name="T10" fmla="*/ 120 w 329"/>
                <a:gd name="T11" fmla="*/ 186 h 262"/>
                <a:gd name="T12" fmla="*/ 118 w 329"/>
                <a:gd name="T13" fmla="*/ 177 h 262"/>
                <a:gd name="T14" fmla="*/ 148 w 329"/>
                <a:gd name="T15" fmla="*/ 155 h 262"/>
                <a:gd name="T16" fmla="*/ 183 w 329"/>
                <a:gd name="T17" fmla="*/ 132 h 262"/>
                <a:gd name="T18" fmla="*/ 222 w 329"/>
                <a:gd name="T19" fmla="*/ 103 h 262"/>
                <a:gd name="T20" fmla="*/ 249 w 329"/>
                <a:gd name="T21" fmla="*/ 88 h 262"/>
                <a:gd name="T22" fmla="*/ 249 w 329"/>
                <a:gd name="T23" fmla="*/ 94 h 262"/>
                <a:gd name="T24" fmla="*/ 243 w 329"/>
                <a:gd name="T25" fmla="*/ 105 h 262"/>
                <a:gd name="T26" fmla="*/ 247 w 329"/>
                <a:gd name="T27" fmla="*/ 100 h 262"/>
                <a:gd name="T28" fmla="*/ 252 w 329"/>
                <a:gd name="T29" fmla="*/ 94 h 262"/>
                <a:gd name="T30" fmla="*/ 262 w 329"/>
                <a:gd name="T31" fmla="*/ 88 h 262"/>
                <a:gd name="T32" fmla="*/ 267 w 329"/>
                <a:gd name="T33" fmla="*/ 85 h 262"/>
                <a:gd name="T34" fmla="*/ 275 w 329"/>
                <a:gd name="T35" fmla="*/ 81 h 262"/>
                <a:gd name="T36" fmla="*/ 281 w 329"/>
                <a:gd name="T37" fmla="*/ 67 h 262"/>
                <a:gd name="T38" fmla="*/ 291 w 329"/>
                <a:gd name="T39" fmla="*/ 61 h 262"/>
                <a:gd name="T40" fmla="*/ 302 w 329"/>
                <a:gd name="T41" fmla="*/ 53 h 262"/>
                <a:gd name="T42" fmla="*/ 312 w 329"/>
                <a:gd name="T43" fmla="*/ 55 h 262"/>
                <a:gd name="T44" fmla="*/ 323 w 329"/>
                <a:gd name="T45" fmla="*/ 41 h 262"/>
                <a:gd name="T46" fmla="*/ 300 w 329"/>
                <a:gd name="T47" fmla="*/ 36 h 262"/>
                <a:gd name="T48" fmla="*/ 292 w 329"/>
                <a:gd name="T49" fmla="*/ 28 h 262"/>
                <a:gd name="T50" fmla="*/ 285 w 329"/>
                <a:gd name="T51" fmla="*/ 24 h 262"/>
                <a:gd name="T52" fmla="*/ 270 w 329"/>
                <a:gd name="T53" fmla="*/ 7 h 262"/>
                <a:gd name="T54" fmla="*/ 252 w 329"/>
                <a:gd name="T55" fmla="*/ 1 h 262"/>
                <a:gd name="T56" fmla="*/ 241 w 329"/>
                <a:gd name="T57" fmla="*/ 2 h 262"/>
                <a:gd name="T58" fmla="*/ 201 w 329"/>
                <a:gd name="T59" fmla="*/ 8 h 262"/>
                <a:gd name="T60" fmla="*/ 179 w 329"/>
                <a:gd name="T61" fmla="*/ 19 h 262"/>
                <a:gd name="T62" fmla="*/ 155 w 329"/>
                <a:gd name="T63" fmla="*/ 42 h 262"/>
                <a:gd name="T64" fmla="*/ 146 w 329"/>
                <a:gd name="T65" fmla="*/ 53 h 262"/>
                <a:gd name="T66" fmla="*/ 143 w 329"/>
                <a:gd name="T67" fmla="*/ 56 h 262"/>
                <a:gd name="T68" fmla="*/ 132 w 329"/>
                <a:gd name="T69" fmla="*/ 71 h 262"/>
                <a:gd name="T70" fmla="*/ 125 w 329"/>
                <a:gd name="T71" fmla="*/ 81 h 262"/>
                <a:gd name="T72" fmla="*/ 118 w 329"/>
                <a:gd name="T73" fmla="*/ 87 h 262"/>
                <a:gd name="T74" fmla="*/ 112 w 329"/>
                <a:gd name="T75" fmla="*/ 97 h 262"/>
                <a:gd name="T76" fmla="*/ 98 w 329"/>
                <a:gd name="T77" fmla="*/ 118 h 262"/>
                <a:gd name="T78" fmla="*/ 86 w 329"/>
                <a:gd name="T79" fmla="*/ 138 h 262"/>
                <a:gd name="T80" fmla="*/ 80 w 329"/>
                <a:gd name="T81" fmla="*/ 147 h 262"/>
                <a:gd name="T82" fmla="*/ 76 w 329"/>
                <a:gd name="T83" fmla="*/ 156 h 262"/>
                <a:gd name="T84" fmla="*/ 65 w 329"/>
                <a:gd name="T85" fmla="*/ 163 h 262"/>
                <a:gd name="T86" fmla="*/ 0 w 329"/>
                <a:gd name="T87" fmla="*/ 26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29" h="262">
                  <a:moveTo>
                    <a:pt x="0" y="262"/>
                  </a:moveTo>
                  <a:lnTo>
                    <a:pt x="14" y="242"/>
                  </a:lnTo>
                  <a:lnTo>
                    <a:pt x="29" y="236"/>
                  </a:lnTo>
                  <a:lnTo>
                    <a:pt x="33" y="234"/>
                  </a:lnTo>
                  <a:lnTo>
                    <a:pt x="49" y="226"/>
                  </a:lnTo>
                  <a:lnTo>
                    <a:pt x="59" y="221"/>
                  </a:lnTo>
                  <a:lnTo>
                    <a:pt x="68" y="212"/>
                  </a:lnTo>
                  <a:lnTo>
                    <a:pt x="71" y="209"/>
                  </a:lnTo>
                  <a:lnTo>
                    <a:pt x="74" y="208"/>
                  </a:lnTo>
                  <a:lnTo>
                    <a:pt x="83" y="204"/>
                  </a:lnTo>
                  <a:lnTo>
                    <a:pt x="88" y="198"/>
                  </a:lnTo>
                  <a:lnTo>
                    <a:pt x="90" y="197"/>
                  </a:lnTo>
                  <a:lnTo>
                    <a:pt x="98" y="191"/>
                  </a:lnTo>
                  <a:lnTo>
                    <a:pt x="103" y="190"/>
                  </a:lnTo>
                  <a:lnTo>
                    <a:pt x="110" y="184"/>
                  </a:lnTo>
                  <a:lnTo>
                    <a:pt x="114" y="183"/>
                  </a:lnTo>
                  <a:lnTo>
                    <a:pt x="114" y="183"/>
                  </a:lnTo>
                  <a:lnTo>
                    <a:pt x="120" y="186"/>
                  </a:lnTo>
                  <a:lnTo>
                    <a:pt x="119" y="183"/>
                  </a:lnTo>
                  <a:lnTo>
                    <a:pt x="116" y="179"/>
                  </a:lnTo>
                  <a:lnTo>
                    <a:pt x="118" y="177"/>
                  </a:lnTo>
                  <a:lnTo>
                    <a:pt x="124" y="172"/>
                  </a:lnTo>
                  <a:lnTo>
                    <a:pt x="128" y="168"/>
                  </a:lnTo>
                  <a:lnTo>
                    <a:pt x="148" y="155"/>
                  </a:lnTo>
                  <a:lnTo>
                    <a:pt x="160" y="147"/>
                  </a:lnTo>
                  <a:lnTo>
                    <a:pt x="168" y="139"/>
                  </a:lnTo>
                  <a:lnTo>
                    <a:pt x="183" y="132"/>
                  </a:lnTo>
                  <a:lnTo>
                    <a:pt x="189" y="127"/>
                  </a:lnTo>
                  <a:lnTo>
                    <a:pt x="197" y="123"/>
                  </a:lnTo>
                  <a:lnTo>
                    <a:pt x="222" y="103"/>
                  </a:lnTo>
                  <a:lnTo>
                    <a:pt x="239" y="96"/>
                  </a:lnTo>
                  <a:lnTo>
                    <a:pt x="245" y="90"/>
                  </a:lnTo>
                  <a:lnTo>
                    <a:pt x="249" y="88"/>
                  </a:lnTo>
                  <a:lnTo>
                    <a:pt x="250" y="88"/>
                  </a:lnTo>
                  <a:lnTo>
                    <a:pt x="250" y="90"/>
                  </a:lnTo>
                  <a:lnTo>
                    <a:pt x="249" y="94"/>
                  </a:lnTo>
                  <a:lnTo>
                    <a:pt x="245" y="97"/>
                  </a:lnTo>
                  <a:lnTo>
                    <a:pt x="243" y="102"/>
                  </a:lnTo>
                  <a:lnTo>
                    <a:pt x="243" y="105"/>
                  </a:lnTo>
                  <a:lnTo>
                    <a:pt x="243" y="106"/>
                  </a:lnTo>
                  <a:lnTo>
                    <a:pt x="245" y="103"/>
                  </a:lnTo>
                  <a:lnTo>
                    <a:pt x="247" y="100"/>
                  </a:lnTo>
                  <a:lnTo>
                    <a:pt x="251" y="97"/>
                  </a:lnTo>
                  <a:lnTo>
                    <a:pt x="252" y="96"/>
                  </a:lnTo>
                  <a:lnTo>
                    <a:pt x="252" y="94"/>
                  </a:lnTo>
                  <a:lnTo>
                    <a:pt x="255" y="91"/>
                  </a:lnTo>
                  <a:lnTo>
                    <a:pt x="262" y="84"/>
                  </a:lnTo>
                  <a:lnTo>
                    <a:pt x="262" y="88"/>
                  </a:lnTo>
                  <a:lnTo>
                    <a:pt x="259" y="90"/>
                  </a:lnTo>
                  <a:lnTo>
                    <a:pt x="261" y="90"/>
                  </a:lnTo>
                  <a:lnTo>
                    <a:pt x="267" y="85"/>
                  </a:lnTo>
                  <a:lnTo>
                    <a:pt x="274" y="82"/>
                  </a:lnTo>
                  <a:lnTo>
                    <a:pt x="273" y="81"/>
                  </a:lnTo>
                  <a:lnTo>
                    <a:pt x="275" y="81"/>
                  </a:lnTo>
                  <a:lnTo>
                    <a:pt x="276" y="75"/>
                  </a:lnTo>
                  <a:lnTo>
                    <a:pt x="281" y="71"/>
                  </a:lnTo>
                  <a:lnTo>
                    <a:pt x="281" y="67"/>
                  </a:lnTo>
                  <a:lnTo>
                    <a:pt x="285" y="66"/>
                  </a:lnTo>
                  <a:lnTo>
                    <a:pt x="288" y="63"/>
                  </a:lnTo>
                  <a:lnTo>
                    <a:pt x="291" y="61"/>
                  </a:lnTo>
                  <a:lnTo>
                    <a:pt x="292" y="64"/>
                  </a:lnTo>
                  <a:lnTo>
                    <a:pt x="294" y="59"/>
                  </a:lnTo>
                  <a:lnTo>
                    <a:pt x="302" y="53"/>
                  </a:lnTo>
                  <a:lnTo>
                    <a:pt x="306" y="53"/>
                  </a:lnTo>
                  <a:lnTo>
                    <a:pt x="306" y="59"/>
                  </a:lnTo>
                  <a:lnTo>
                    <a:pt x="312" y="55"/>
                  </a:lnTo>
                  <a:lnTo>
                    <a:pt x="329" y="44"/>
                  </a:lnTo>
                  <a:lnTo>
                    <a:pt x="326" y="42"/>
                  </a:lnTo>
                  <a:lnTo>
                    <a:pt x="323" y="41"/>
                  </a:lnTo>
                  <a:lnTo>
                    <a:pt x="320" y="42"/>
                  </a:lnTo>
                  <a:lnTo>
                    <a:pt x="308" y="38"/>
                  </a:lnTo>
                  <a:lnTo>
                    <a:pt x="300" y="36"/>
                  </a:lnTo>
                  <a:lnTo>
                    <a:pt x="296" y="35"/>
                  </a:lnTo>
                  <a:lnTo>
                    <a:pt x="293" y="32"/>
                  </a:lnTo>
                  <a:lnTo>
                    <a:pt x="292" y="28"/>
                  </a:lnTo>
                  <a:lnTo>
                    <a:pt x="289" y="28"/>
                  </a:lnTo>
                  <a:lnTo>
                    <a:pt x="287" y="25"/>
                  </a:lnTo>
                  <a:lnTo>
                    <a:pt x="285" y="24"/>
                  </a:lnTo>
                  <a:lnTo>
                    <a:pt x="276" y="14"/>
                  </a:lnTo>
                  <a:lnTo>
                    <a:pt x="274" y="12"/>
                  </a:lnTo>
                  <a:lnTo>
                    <a:pt x="270" y="7"/>
                  </a:lnTo>
                  <a:lnTo>
                    <a:pt x="262" y="4"/>
                  </a:lnTo>
                  <a:lnTo>
                    <a:pt x="257" y="2"/>
                  </a:lnTo>
                  <a:lnTo>
                    <a:pt x="252" y="1"/>
                  </a:lnTo>
                  <a:lnTo>
                    <a:pt x="250" y="1"/>
                  </a:lnTo>
                  <a:lnTo>
                    <a:pt x="246" y="0"/>
                  </a:lnTo>
                  <a:lnTo>
                    <a:pt x="241" y="2"/>
                  </a:lnTo>
                  <a:lnTo>
                    <a:pt x="226" y="2"/>
                  </a:lnTo>
                  <a:lnTo>
                    <a:pt x="217" y="2"/>
                  </a:lnTo>
                  <a:lnTo>
                    <a:pt x="201" y="8"/>
                  </a:lnTo>
                  <a:lnTo>
                    <a:pt x="186" y="13"/>
                  </a:lnTo>
                  <a:lnTo>
                    <a:pt x="185" y="16"/>
                  </a:lnTo>
                  <a:lnTo>
                    <a:pt x="179" y="19"/>
                  </a:lnTo>
                  <a:lnTo>
                    <a:pt x="175" y="25"/>
                  </a:lnTo>
                  <a:lnTo>
                    <a:pt x="158" y="41"/>
                  </a:lnTo>
                  <a:lnTo>
                    <a:pt x="155" y="42"/>
                  </a:lnTo>
                  <a:lnTo>
                    <a:pt x="152" y="44"/>
                  </a:lnTo>
                  <a:lnTo>
                    <a:pt x="149" y="52"/>
                  </a:lnTo>
                  <a:lnTo>
                    <a:pt x="146" y="53"/>
                  </a:lnTo>
                  <a:lnTo>
                    <a:pt x="145" y="55"/>
                  </a:lnTo>
                  <a:lnTo>
                    <a:pt x="143" y="58"/>
                  </a:lnTo>
                  <a:lnTo>
                    <a:pt x="143" y="56"/>
                  </a:lnTo>
                  <a:lnTo>
                    <a:pt x="140" y="60"/>
                  </a:lnTo>
                  <a:lnTo>
                    <a:pt x="134" y="67"/>
                  </a:lnTo>
                  <a:lnTo>
                    <a:pt x="132" y="71"/>
                  </a:lnTo>
                  <a:lnTo>
                    <a:pt x="133" y="72"/>
                  </a:lnTo>
                  <a:lnTo>
                    <a:pt x="127" y="78"/>
                  </a:lnTo>
                  <a:lnTo>
                    <a:pt x="125" y="81"/>
                  </a:lnTo>
                  <a:lnTo>
                    <a:pt x="121" y="82"/>
                  </a:lnTo>
                  <a:lnTo>
                    <a:pt x="119" y="85"/>
                  </a:lnTo>
                  <a:lnTo>
                    <a:pt x="118" y="87"/>
                  </a:lnTo>
                  <a:lnTo>
                    <a:pt x="115" y="89"/>
                  </a:lnTo>
                  <a:lnTo>
                    <a:pt x="114" y="93"/>
                  </a:lnTo>
                  <a:lnTo>
                    <a:pt x="112" y="97"/>
                  </a:lnTo>
                  <a:lnTo>
                    <a:pt x="108" y="106"/>
                  </a:lnTo>
                  <a:lnTo>
                    <a:pt x="104" y="108"/>
                  </a:lnTo>
                  <a:lnTo>
                    <a:pt x="98" y="118"/>
                  </a:lnTo>
                  <a:lnTo>
                    <a:pt x="96" y="124"/>
                  </a:lnTo>
                  <a:lnTo>
                    <a:pt x="91" y="132"/>
                  </a:lnTo>
                  <a:lnTo>
                    <a:pt x="86" y="138"/>
                  </a:lnTo>
                  <a:lnTo>
                    <a:pt x="85" y="142"/>
                  </a:lnTo>
                  <a:lnTo>
                    <a:pt x="82" y="145"/>
                  </a:lnTo>
                  <a:lnTo>
                    <a:pt x="80" y="147"/>
                  </a:lnTo>
                  <a:lnTo>
                    <a:pt x="77" y="149"/>
                  </a:lnTo>
                  <a:lnTo>
                    <a:pt x="82" y="148"/>
                  </a:lnTo>
                  <a:lnTo>
                    <a:pt x="76" y="156"/>
                  </a:lnTo>
                  <a:lnTo>
                    <a:pt x="68" y="168"/>
                  </a:lnTo>
                  <a:lnTo>
                    <a:pt x="67" y="166"/>
                  </a:lnTo>
                  <a:lnTo>
                    <a:pt x="65" y="163"/>
                  </a:lnTo>
                  <a:lnTo>
                    <a:pt x="65" y="161"/>
                  </a:lnTo>
                  <a:lnTo>
                    <a:pt x="0" y="262"/>
                  </a:lnTo>
                  <a:lnTo>
                    <a:pt x="0" y="26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26" name="Freeform 2705">
              <a:extLst>
                <a:ext uri="{FF2B5EF4-FFF2-40B4-BE49-F238E27FC236}">
                  <a16:creationId xmlns:a16="http://schemas.microsoft.com/office/drawing/2014/main" id="{835FCD7F-1767-9654-CF49-933AEFDA4A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4126" y="2528888"/>
              <a:ext cx="47625" cy="101600"/>
            </a:xfrm>
            <a:custGeom>
              <a:avLst/>
              <a:gdLst>
                <a:gd name="T0" fmla="*/ 16 w 30"/>
                <a:gd name="T1" fmla="*/ 64 h 64"/>
                <a:gd name="T2" fmla="*/ 16 w 30"/>
                <a:gd name="T3" fmla="*/ 63 h 64"/>
                <a:gd name="T4" fmla="*/ 18 w 30"/>
                <a:gd name="T5" fmla="*/ 58 h 64"/>
                <a:gd name="T6" fmla="*/ 19 w 30"/>
                <a:gd name="T7" fmla="*/ 53 h 64"/>
                <a:gd name="T8" fmla="*/ 16 w 30"/>
                <a:gd name="T9" fmla="*/ 43 h 64"/>
                <a:gd name="T10" fmla="*/ 16 w 30"/>
                <a:gd name="T11" fmla="*/ 40 h 64"/>
                <a:gd name="T12" fmla="*/ 21 w 30"/>
                <a:gd name="T13" fmla="*/ 34 h 64"/>
                <a:gd name="T14" fmla="*/ 23 w 30"/>
                <a:gd name="T15" fmla="*/ 32 h 64"/>
                <a:gd name="T16" fmla="*/ 24 w 30"/>
                <a:gd name="T17" fmla="*/ 29 h 64"/>
                <a:gd name="T18" fmla="*/ 30 w 30"/>
                <a:gd name="T19" fmla="*/ 23 h 64"/>
                <a:gd name="T20" fmla="*/ 30 w 30"/>
                <a:gd name="T21" fmla="*/ 21 h 64"/>
                <a:gd name="T22" fmla="*/ 30 w 30"/>
                <a:gd name="T23" fmla="*/ 20 h 64"/>
                <a:gd name="T24" fmla="*/ 29 w 30"/>
                <a:gd name="T25" fmla="*/ 18 h 64"/>
                <a:gd name="T26" fmla="*/ 27 w 30"/>
                <a:gd name="T27" fmla="*/ 17 h 64"/>
                <a:gd name="T28" fmla="*/ 24 w 30"/>
                <a:gd name="T29" fmla="*/ 15 h 64"/>
                <a:gd name="T30" fmla="*/ 24 w 30"/>
                <a:gd name="T31" fmla="*/ 11 h 64"/>
                <a:gd name="T32" fmla="*/ 23 w 30"/>
                <a:gd name="T33" fmla="*/ 8 h 64"/>
                <a:gd name="T34" fmla="*/ 19 w 30"/>
                <a:gd name="T35" fmla="*/ 4 h 64"/>
                <a:gd name="T36" fmla="*/ 18 w 30"/>
                <a:gd name="T37" fmla="*/ 4 h 64"/>
                <a:gd name="T38" fmla="*/ 18 w 30"/>
                <a:gd name="T39" fmla="*/ 5 h 64"/>
                <a:gd name="T40" fmla="*/ 18 w 30"/>
                <a:gd name="T41" fmla="*/ 8 h 64"/>
                <a:gd name="T42" fmla="*/ 19 w 30"/>
                <a:gd name="T43" fmla="*/ 10 h 64"/>
                <a:gd name="T44" fmla="*/ 21 w 30"/>
                <a:gd name="T45" fmla="*/ 11 h 64"/>
                <a:gd name="T46" fmla="*/ 18 w 30"/>
                <a:gd name="T47" fmla="*/ 14 h 64"/>
                <a:gd name="T48" fmla="*/ 17 w 30"/>
                <a:gd name="T49" fmla="*/ 14 h 64"/>
                <a:gd name="T50" fmla="*/ 16 w 30"/>
                <a:gd name="T51" fmla="*/ 12 h 64"/>
                <a:gd name="T52" fmla="*/ 15 w 30"/>
                <a:gd name="T53" fmla="*/ 11 h 64"/>
                <a:gd name="T54" fmla="*/ 15 w 30"/>
                <a:gd name="T55" fmla="*/ 6 h 64"/>
                <a:gd name="T56" fmla="*/ 12 w 30"/>
                <a:gd name="T57" fmla="*/ 5 h 64"/>
                <a:gd name="T58" fmla="*/ 13 w 30"/>
                <a:gd name="T59" fmla="*/ 2 h 64"/>
                <a:gd name="T60" fmla="*/ 11 w 30"/>
                <a:gd name="T61" fmla="*/ 0 h 64"/>
                <a:gd name="T62" fmla="*/ 9 w 30"/>
                <a:gd name="T63" fmla="*/ 0 h 64"/>
                <a:gd name="T64" fmla="*/ 5 w 30"/>
                <a:gd name="T65" fmla="*/ 3 h 64"/>
                <a:gd name="T66" fmla="*/ 3 w 30"/>
                <a:gd name="T67" fmla="*/ 5 h 64"/>
                <a:gd name="T68" fmla="*/ 1 w 30"/>
                <a:gd name="T69" fmla="*/ 5 h 64"/>
                <a:gd name="T70" fmla="*/ 3 w 30"/>
                <a:gd name="T71" fmla="*/ 11 h 64"/>
                <a:gd name="T72" fmla="*/ 1 w 30"/>
                <a:gd name="T73" fmla="*/ 17 h 64"/>
                <a:gd name="T74" fmla="*/ 0 w 30"/>
                <a:gd name="T75" fmla="*/ 21 h 64"/>
                <a:gd name="T76" fmla="*/ 0 w 30"/>
                <a:gd name="T77" fmla="*/ 22 h 64"/>
                <a:gd name="T78" fmla="*/ 3 w 30"/>
                <a:gd name="T79" fmla="*/ 23 h 64"/>
                <a:gd name="T80" fmla="*/ 3 w 30"/>
                <a:gd name="T81" fmla="*/ 24 h 64"/>
                <a:gd name="T82" fmla="*/ 0 w 30"/>
                <a:gd name="T83" fmla="*/ 30 h 64"/>
                <a:gd name="T84" fmla="*/ 1 w 30"/>
                <a:gd name="T85" fmla="*/ 32 h 64"/>
                <a:gd name="T86" fmla="*/ 4 w 30"/>
                <a:gd name="T87" fmla="*/ 30 h 64"/>
                <a:gd name="T88" fmla="*/ 7 w 30"/>
                <a:gd name="T89" fmla="*/ 29 h 64"/>
                <a:gd name="T90" fmla="*/ 11 w 30"/>
                <a:gd name="T91" fmla="*/ 30 h 64"/>
                <a:gd name="T92" fmla="*/ 13 w 30"/>
                <a:gd name="T93" fmla="*/ 32 h 64"/>
                <a:gd name="T94" fmla="*/ 15 w 30"/>
                <a:gd name="T95" fmla="*/ 37 h 64"/>
                <a:gd name="T96" fmla="*/ 15 w 30"/>
                <a:gd name="T97" fmla="*/ 40 h 64"/>
                <a:gd name="T98" fmla="*/ 11 w 30"/>
                <a:gd name="T99" fmla="*/ 51 h 64"/>
                <a:gd name="T100" fmla="*/ 11 w 30"/>
                <a:gd name="T101" fmla="*/ 53 h 64"/>
                <a:gd name="T102" fmla="*/ 11 w 30"/>
                <a:gd name="T103" fmla="*/ 57 h 64"/>
                <a:gd name="T104" fmla="*/ 12 w 30"/>
                <a:gd name="T105" fmla="*/ 61 h 64"/>
                <a:gd name="T106" fmla="*/ 16 w 30"/>
                <a:gd name="T107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0" h="64">
                  <a:moveTo>
                    <a:pt x="16" y="64"/>
                  </a:moveTo>
                  <a:lnTo>
                    <a:pt x="16" y="63"/>
                  </a:lnTo>
                  <a:lnTo>
                    <a:pt x="18" y="58"/>
                  </a:lnTo>
                  <a:lnTo>
                    <a:pt x="19" y="53"/>
                  </a:lnTo>
                  <a:lnTo>
                    <a:pt x="16" y="43"/>
                  </a:lnTo>
                  <a:lnTo>
                    <a:pt x="16" y="40"/>
                  </a:lnTo>
                  <a:lnTo>
                    <a:pt x="21" y="34"/>
                  </a:lnTo>
                  <a:lnTo>
                    <a:pt x="23" y="32"/>
                  </a:lnTo>
                  <a:lnTo>
                    <a:pt x="24" y="29"/>
                  </a:lnTo>
                  <a:lnTo>
                    <a:pt x="30" y="23"/>
                  </a:lnTo>
                  <a:lnTo>
                    <a:pt x="30" y="21"/>
                  </a:lnTo>
                  <a:lnTo>
                    <a:pt x="30" y="20"/>
                  </a:lnTo>
                  <a:lnTo>
                    <a:pt x="29" y="18"/>
                  </a:lnTo>
                  <a:lnTo>
                    <a:pt x="27" y="17"/>
                  </a:lnTo>
                  <a:lnTo>
                    <a:pt x="24" y="15"/>
                  </a:lnTo>
                  <a:lnTo>
                    <a:pt x="24" y="11"/>
                  </a:lnTo>
                  <a:lnTo>
                    <a:pt x="23" y="8"/>
                  </a:lnTo>
                  <a:lnTo>
                    <a:pt x="19" y="4"/>
                  </a:lnTo>
                  <a:lnTo>
                    <a:pt x="18" y="4"/>
                  </a:lnTo>
                  <a:lnTo>
                    <a:pt x="18" y="5"/>
                  </a:lnTo>
                  <a:lnTo>
                    <a:pt x="18" y="8"/>
                  </a:lnTo>
                  <a:lnTo>
                    <a:pt x="19" y="10"/>
                  </a:lnTo>
                  <a:lnTo>
                    <a:pt x="21" y="11"/>
                  </a:lnTo>
                  <a:lnTo>
                    <a:pt x="18" y="14"/>
                  </a:lnTo>
                  <a:lnTo>
                    <a:pt x="17" y="14"/>
                  </a:lnTo>
                  <a:lnTo>
                    <a:pt x="16" y="12"/>
                  </a:lnTo>
                  <a:lnTo>
                    <a:pt x="15" y="11"/>
                  </a:lnTo>
                  <a:lnTo>
                    <a:pt x="15" y="6"/>
                  </a:lnTo>
                  <a:lnTo>
                    <a:pt x="12" y="5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5" y="3"/>
                  </a:lnTo>
                  <a:lnTo>
                    <a:pt x="3" y="5"/>
                  </a:lnTo>
                  <a:lnTo>
                    <a:pt x="1" y="5"/>
                  </a:lnTo>
                  <a:lnTo>
                    <a:pt x="3" y="11"/>
                  </a:lnTo>
                  <a:lnTo>
                    <a:pt x="1" y="17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4" y="30"/>
                  </a:lnTo>
                  <a:lnTo>
                    <a:pt x="7" y="29"/>
                  </a:lnTo>
                  <a:lnTo>
                    <a:pt x="11" y="30"/>
                  </a:lnTo>
                  <a:lnTo>
                    <a:pt x="13" y="32"/>
                  </a:lnTo>
                  <a:lnTo>
                    <a:pt x="15" y="37"/>
                  </a:lnTo>
                  <a:lnTo>
                    <a:pt x="15" y="40"/>
                  </a:lnTo>
                  <a:lnTo>
                    <a:pt x="11" y="51"/>
                  </a:lnTo>
                  <a:lnTo>
                    <a:pt x="11" y="53"/>
                  </a:lnTo>
                  <a:lnTo>
                    <a:pt x="11" y="57"/>
                  </a:lnTo>
                  <a:lnTo>
                    <a:pt x="12" y="61"/>
                  </a:lnTo>
                  <a:lnTo>
                    <a:pt x="16" y="6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27" name="Freeform 2706">
              <a:extLst>
                <a:ext uri="{FF2B5EF4-FFF2-40B4-BE49-F238E27FC236}">
                  <a16:creationId xmlns:a16="http://schemas.microsoft.com/office/drawing/2014/main" id="{1E4EDD31-D7B0-23D3-A950-CF29A74A9C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1351" y="2522538"/>
              <a:ext cx="12700" cy="42863"/>
            </a:xfrm>
            <a:custGeom>
              <a:avLst/>
              <a:gdLst>
                <a:gd name="T0" fmla="*/ 8 w 8"/>
                <a:gd name="T1" fmla="*/ 27 h 27"/>
                <a:gd name="T2" fmla="*/ 7 w 8"/>
                <a:gd name="T3" fmla="*/ 21 h 27"/>
                <a:gd name="T4" fmla="*/ 6 w 8"/>
                <a:gd name="T5" fmla="*/ 18 h 27"/>
                <a:gd name="T6" fmla="*/ 2 w 8"/>
                <a:gd name="T7" fmla="*/ 14 h 27"/>
                <a:gd name="T8" fmla="*/ 2 w 8"/>
                <a:gd name="T9" fmla="*/ 12 h 27"/>
                <a:gd name="T10" fmla="*/ 0 w 8"/>
                <a:gd name="T11" fmla="*/ 1 h 27"/>
                <a:gd name="T12" fmla="*/ 2 w 8"/>
                <a:gd name="T13" fmla="*/ 0 h 27"/>
                <a:gd name="T14" fmla="*/ 4 w 8"/>
                <a:gd name="T15" fmla="*/ 0 h 27"/>
                <a:gd name="T16" fmla="*/ 4 w 8"/>
                <a:gd name="T17" fmla="*/ 0 h 27"/>
                <a:gd name="T18" fmla="*/ 4 w 8"/>
                <a:gd name="T19" fmla="*/ 2 h 27"/>
                <a:gd name="T20" fmla="*/ 4 w 8"/>
                <a:gd name="T21" fmla="*/ 10 h 27"/>
                <a:gd name="T22" fmla="*/ 4 w 8"/>
                <a:gd name="T23" fmla="*/ 12 h 27"/>
                <a:gd name="T24" fmla="*/ 8 w 8"/>
                <a:gd name="T25" fmla="*/ 16 h 27"/>
                <a:gd name="T26" fmla="*/ 8 w 8"/>
                <a:gd name="T27" fmla="*/ 26 h 27"/>
                <a:gd name="T28" fmla="*/ 8 w 8"/>
                <a:gd name="T2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" h="27">
                  <a:moveTo>
                    <a:pt x="8" y="27"/>
                  </a:moveTo>
                  <a:lnTo>
                    <a:pt x="7" y="21"/>
                  </a:lnTo>
                  <a:lnTo>
                    <a:pt x="6" y="18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1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8" y="16"/>
                  </a:lnTo>
                  <a:lnTo>
                    <a:pt x="8" y="26"/>
                  </a:lnTo>
                  <a:lnTo>
                    <a:pt x="8" y="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28" name="Freeform 2707">
              <a:extLst>
                <a:ext uri="{FF2B5EF4-FFF2-40B4-BE49-F238E27FC236}">
                  <a16:creationId xmlns:a16="http://schemas.microsoft.com/office/drawing/2014/main" id="{9748B0E8-BA48-4C03-FA2A-0BF03DB45C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6301" y="2538413"/>
              <a:ext cx="3175" cy="7938"/>
            </a:xfrm>
            <a:custGeom>
              <a:avLst/>
              <a:gdLst>
                <a:gd name="T0" fmla="*/ 1 w 2"/>
                <a:gd name="T1" fmla="*/ 5 h 5"/>
                <a:gd name="T2" fmla="*/ 2 w 2"/>
                <a:gd name="T3" fmla="*/ 4 h 5"/>
                <a:gd name="T4" fmla="*/ 1 w 2"/>
                <a:gd name="T5" fmla="*/ 0 h 5"/>
                <a:gd name="T6" fmla="*/ 0 w 2"/>
                <a:gd name="T7" fmla="*/ 0 h 5"/>
                <a:gd name="T8" fmla="*/ 0 w 2"/>
                <a:gd name="T9" fmla="*/ 2 h 5"/>
                <a:gd name="T10" fmla="*/ 0 w 2"/>
                <a:gd name="T11" fmla="*/ 3 h 5"/>
                <a:gd name="T12" fmla="*/ 1 w 2"/>
                <a:gd name="T13" fmla="*/ 4 h 5"/>
                <a:gd name="T14" fmla="*/ 1 w 2"/>
                <a:gd name="T1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5">
                  <a:moveTo>
                    <a:pt x="1" y="5"/>
                  </a:moveTo>
                  <a:lnTo>
                    <a:pt x="2" y="4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29" name="Freeform 2708">
              <a:extLst>
                <a:ext uri="{FF2B5EF4-FFF2-40B4-BE49-F238E27FC236}">
                  <a16:creationId xmlns:a16="http://schemas.microsoft.com/office/drawing/2014/main" id="{4A06EAC1-47F1-C794-5BAA-755B58029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0488" y="2398713"/>
              <a:ext cx="4763" cy="3175"/>
            </a:xfrm>
            <a:custGeom>
              <a:avLst/>
              <a:gdLst>
                <a:gd name="T0" fmla="*/ 2 w 3"/>
                <a:gd name="T1" fmla="*/ 2 h 2"/>
                <a:gd name="T2" fmla="*/ 0 w 3"/>
                <a:gd name="T3" fmla="*/ 1 h 2"/>
                <a:gd name="T4" fmla="*/ 0 w 3"/>
                <a:gd name="T5" fmla="*/ 0 h 2"/>
                <a:gd name="T6" fmla="*/ 2 w 3"/>
                <a:gd name="T7" fmla="*/ 0 h 2"/>
                <a:gd name="T8" fmla="*/ 3 w 3"/>
                <a:gd name="T9" fmla="*/ 0 h 2"/>
                <a:gd name="T10" fmla="*/ 3 w 3"/>
                <a:gd name="T11" fmla="*/ 1 h 2"/>
                <a:gd name="T12" fmla="*/ 2 w 3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2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30" name="Freeform 2709">
              <a:extLst>
                <a:ext uri="{FF2B5EF4-FFF2-40B4-BE49-F238E27FC236}">
                  <a16:creationId xmlns:a16="http://schemas.microsoft.com/office/drawing/2014/main" id="{D61636BF-3BEB-3865-5925-4D3C171DA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0526" y="2333625"/>
              <a:ext cx="127000" cy="176213"/>
            </a:xfrm>
            <a:custGeom>
              <a:avLst/>
              <a:gdLst>
                <a:gd name="T0" fmla="*/ 78 w 80"/>
                <a:gd name="T1" fmla="*/ 78 h 111"/>
                <a:gd name="T2" fmla="*/ 72 w 80"/>
                <a:gd name="T3" fmla="*/ 80 h 111"/>
                <a:gd name="T4" fmla="*/ 65 w 80"/>
                <a:gd name="T5" fmla="*/ 83 h 111"/>
                <a:gd name="T6" fmla="*/ 61 w 80"/>
                <a:gd name="T7" fmla="*/ 83 h 111"/>
                <a:gd name="T8" fmla="*/ 53 w 80"/>
                <a:gd name="T9" fmla="*/ 85 h 111"/>
                <a:gd name="T10" fmla="*/ 48 w 80"/>
                <a:gd name="T11" fmla="*/ 89 h 111"/>
                <a:gd name="T12" fmla="*/ 45 w 80"/>
                <a:gd name="T13" fmla="*/ 98 h 111"/>
                <a:gd name="T14" fmla="*/ 43 w 80"/>
                <a:gd name="T15" fmla="*/ 104 h 111"/>
                <a:gd name="T16" fmla="*/ 32 w 80"/>
                <a:gd name="T17" fmla="*/ 111 h 111"/>
                <a:gd name="T18" fmla="*/ 25 w 80"/>
                <a:gd name="T19" fmla="*/ 110 h 111"/>
                <a:gd name="T20" fmla="*/ 26 w 80"/>
                <a:gd name="T21" fmla="*/ 105 h 111"/>
                <a:gd name="T22" fmla="*/ 27 w 80"/>
                <a:gd name="T23" fmla="*/ 99 h 111"/>
                <a:gd name="T24" fmla="*/ 27 w 80"/>
                <a:gd name="T25" fmla="*/ 92 h 111"/>
                <a:gd name="T26" fmla="*/ 30 w 80"/>
                <a:gd name="T27" fmla="*/ 90 h 111"/>
                <a:gd name="T28" fmla="*/ 36 w 80"/>
                <a:gd name="T29" fmla="*/ 87 h 111"/>
                <a:gd name="T30" fmla="*/ 36 w 80"/>
                <a:gd name="T31" fmla="*/ 84 h 111"/>
                <a:gd name="T32" fmla="*/ 30 w 80"/>
                <a:gd name="T33" fmla="*/ 83 h 111"/>
                <a:gd name="T34" fmla="*/ 24 w 80"/>
                <a:gd name="T35" fmla="*/ 79 h 111"/>
                <a:gd name="T36" fmla="*/ 19 w 80"/>
                <a:gd name="T37" fmla="*/ 77 h 111"/>
                <a:gd name="T38" fmla="*/ 18 w 80"/>
                <a:gd name="T39" fmla="*/ 74 h 111"/>
                <a:gd name="T40" fmla="*/ 24 w 80"/>
                <a:gd name="T41" fmla="*/ 72 h 111"/>
                <a:gd name="T42" fmla="*/ 30 w 80"/>
                <a:gd name="T43" fmla="*/ 73 h 111"/>
                <a:gd name="T44" fmla="*/ 39 w 80"/>
                <a:gd name="T45" fmla="*/ 75 h 111"/>
                <a:gd name="T46" fmla="*/ 44 w 80"/>
                <a:gd name="T47" fmla="*/ 74 h 111"/>
                <a:gd name="T48" fmla="*/ 54 w 80"/>
                <a:gd name="T49" fmla="*/ 65 h 111"/>
                <a:gd name="T50" fmla="*/ 59 w 80"/>
                <a:gd name="T51" fmla="*/ 61 h 111"/>
                <a:gd name="T52" fmla="*/ 62 w 80"/>
                <a:gd name="T53" fmla="*/ 61 h 111"/>
                <a:gd name="T54" fmla="*/ 65 w 80"/>
                <a:gd name="T55" fmla="*/ 60 h 111"/>
                <a:gd name="T56" fmla="*/ 63 w 80"/>
                <a:gd name="T57" fmla="*/ 55 h 111"/>
                <a:gd name="T58" fmla="*/ 60 w 80"/>
                <a:gd name="T59" fmla="*/ 50 h 111"/>
                <a:gd name="T60" fmla="*/ 48 w 80"/>
                <a:gd name="T61" fmla="*/ 42 h 111"/>
                <a:gd name="T62" fmla="*/ 36 w 80"/>
                <a:gd name="T63" fmla="*/ 39 h 111"/>
                <a:gd name="T64" fmla="*/ 29 w 80"/>
                <a:gd name="T65" fmla="*/ 43 h 111"/>
                <a:gd name="T66" fmla="*/ 20 w 80"/>
                <a:gd name="T67" fmla="*/ 49 h 111"/>
                <a:gd name="T68" fmla="*/ 16 w 80"/>
                <a:gd name="T69" fmla="*/ 51 h 111"/>
                <a:gd name="T70" fmla="*/ 10 w 80"/>
                <a:gd name="T71" fmla="*/ 51 h 111"/>
                <a:gd name="T72" fmla="*/ 6 w 80"/>
                <a:gd name="T73" fmla="*/ 51 h 111"/>
                <a:gd name="T74" fmla="*/ 1 w 80"/>
                <a:gd name="T75" fmla="*/ 49 h 111"/>
                <a:gd name="T76" fmla="*/ 1 w 80"/>
                <a:gd name="T77" fmla="*/ 44 h 111"/>
                <a:gd name="T78" fmla="*/ 4 w 80"/>
                <a:gd name="T79" fmla="*/ 43 h 111"/>
                <a:gd name="T80" fmla="*/ 9 w 80"/>
                <a:gd name="T81" fmla="*/ 43 h 111"/>
                <a:gd name="T82" fmla="*/ 14 w 80"/>
                <a:gd name="T83" fmla="*/ 41 h 111"/>
                <a:gd name="T84" fmla="*/ 21 w 80"/>
                <a:gd name="T85" fmla="*/ 35 h 111"/>
                <a:gd name="T86" fmla="*/ 26 w 80"/>
                <a:gd name="T87" fmla="*/ 32 h 111"/>
                <a:gd name="T88" fmla="*/ 32 w 80"/>
                <a:gd name="T89" fmla="*/ 31 h 111"/>
                <a:gd name="T90" fmla="*/ 36 w 80"/>
                <a:gd name="T91" fmla="*/ 26 h 111"/>
                <a:gd name="T92" fmla="*/ 38 w 80"/>
                <a:gd name="T93" fmla="*/ 21 h 111"/>
                <a:gd name="T94" fmla="*/ 41 w 80"/>
                <a:gd name="T95" fmla="*/ 18 h 111"/>
                <a:gd name="T96" fmla="*/ 41 w 80"/>
                <a:gd name="T97" fmla="*/ 15 h 111"/>
                <a:gd name="T98" fmla="*/ 38 w 80"/>
                <a:gd name="T99" fmla="*/ 13 h 111"/>
                <a:gd name="T100" fmla="*/ 33 w 80"/>
                <a:gd name="T101" fmla="*/ 15 h 111"/>
                <a:gd name="T102" fmla="*/ 31 w 80"/>
                <a:gd name="T103" fmla="*/ 18 h 111"/>
                <a:gd name="T104" fmla="*/ 29 w 80"/>
                <a:gd name="T105" fmla="*/ 25 h 111"/>
                <a:gd name="T106" fmla="*/ 23 w 80"/>
                <a:gd name="T107" fmla="*/ 26 h 111"/>
                <a:gd name="T108" fmla="*/ 20 w 80"/>
                <a:gd name="T109" fmla="*/ 22 h 111"/>
                <a:gd name="T110" fmla="*/ 21 w 80"/>
                <a:gd name="T111" fmla="*/ 18 h 111"/>
                <a:gd name="T112" fmla="*/ 24 w 80"/>
                <a:gd name="T113" fmla="*/ 13 h 111"/>
                <a:gd name="T114" fmla="*/ 30 w 80"/>
                <a:gd name="T115" fmla="*/ 9 h 111"/>
                <a:gd name="T116" fmla="*/ 32 w 80"/>
                <a:gd name="T117" fmla="*/ 7 h 111"/>
                <a:gd name="T118" fmla="*/ 35 w 80"/>
                <a:gd name="T11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0" h="111">
                  <a:moveTo>
                    <a:pt x="80" y="78"/>
                  </a:moveTo>
                  <a:lnTo>
                    <a:pt x="78" y="78"/>
                  </a:lnTo>
                  <a:lnTo>
                    <a:pt x="75" y="79"/>
                  </a:lnTo>
                  <a:lnTo>
                    <a:pt x="72" y="80"/>
                  </a:lnTo>
                  <a:lnTo>
                    <a:pt x="69" y="81"/>
                  </a:lnTo>
                  <a:lnTo>
                    <a:pt x="65" y="83"/>
                  </a:lnTo>
                  <a:lnTo>
                    <a:pt x="63" y="83"/>
                  </a:lnTo>
                  <a:lnTo>
                    <a:pt x="61" y="83"/>
                  </a:lnTo>
                  <a:lnTo>
                    <a:pt x="56" y="84"/>
                  </a:lnTo>
                  <a:lnTo>
                    <a:pt x="53" y="85"/>
                  </a:lnTo>
                  <a:lnTo>
                    <a:pt x="50" y="86"/>
                  </a:lnTo>
                  <a:lnTo>
                    <a:pt x="48" y="89"/>
                  </a:lnTo>
                  <a:lnTo>
                    <a:pt x="45" y="93"/>
                  </a:lnTo>
                  <a:lnTo>
                    <a:pt x="45" y="98"/>
                  </a:lnTo>
                  <a:lnTo>
                    <a:pt x="45" y="102"/>
                  </a:lnTo>
                  <a:lnTo>
                    <a:pt x="43" y="104"/>
                  </a:lnTo>
                  <a:lnTo>
                    <a:pt x="39" y="108"/>
                  </a:lnTo>
                  <a:lnTo>
                    <a:pt x="32" y="111"/>
                  </a:lnTo>
                  <a:lnTo>
                    <a:pt x="27" y="111"/>
                  </a:lnTo>
                  <a:lnTo>
                    <a:pt x="25" y="110"/>
                  </a:lnTo>
                  <a:lnTo>
                    <a:pt x="25" y="108"/>
                  </a:lnTo>
                  <a:lnTo>
                    <a:pt x="26" y="105"/>
                  </a:lnTo>
                  <a:lnTo>
                    <a:pt x="27" y="103"/>
                  </a:lnTo>
                  <a:lnTo>
                    <a:pt x="27" y="99"/>
                  </a:lnTo>
                  <a:lnTo>
                    <a:pt x="27" y="96"/>
                  </a:lnTo>
                  <a:lnTo>
                    <a:pt x="27" y="92"/>
                  </a:lnTo>
                  <a:lnTo>
                    <a:pt x="29" y="91"/>
                  </a:lnTo>
                  <a:lnTo>
                    <a:pt x="30" y="90"/>
                  </a:lnTo>
                  <a:lnTo>
                    <a:pt x="35" y="89"/>
                  </a:lnTo>
                  <a:lnTo>
                    <a:pt x="36" y="87"/>
                  </a:lnTo>
                  <a:lnTo>
                    <a:pt x="36" y="85"/>
                  </a:lnTo>
                  <a:lnTo>
                    <a:pt x="36" y="84"/>
                  </a:lnTo>
                  <a:lnTo>
                    <a:pt x="35" y="83"/>
                  </a:lnTo>
                  <a:lnTo>
                    <a:pt x="30" y="83"/>
                  </a:lnTo>
                  <a:lnTo>
                    <a:pt x="29" y="83"/>
                  </a:lnTo>
                  <a:lnTo>
                    <a:pt x="24" y="79"/>
                  </a:lnTo>
                  <a:lnTo>
                    <a:pt x="20" y="78"/>
                  </a:lnTo>
                  <a:lnTo>
                    <a:pt x="19" y="77"/>
                  </a:lnTo>
                  <a:lnTo>
                    <a:pt x="18" y="75"/>
                  </a:lnTo>
                  <a:lnTo>
                    <a:pt x="18" y="74"/>
                  </a:lnTo>
                  <a:lnTo>
                    <a:pt x="21" y="72"/>
                  </a:lnTo>
                  <a:lnTo>
                    <a:pt x="24" y="72"/>
                  </a:lnTo>
                  <a:lnTo>
                    <a:pt x="26" y="72"/>
                  </a:lnTo>
                  <a:lnTo>
                    <a:pt x="30" y="73"/>
                  </a:lnTo>
                  <a:lnTo>
                    <a:pt x="37" y="75"/>
                  </a:lnTo>
                  <a:lnTo>
                    <a:pt x="39" y="75"/>
                  </a:lnTo>
                  <a:lnTo>
                    <a:pt x="42" y="75"/>
                  </a:lnTo>
                  <a:lnTo>
                    <a:pt x="44" y="74"/>
                  </a:lnTo>
                  <a:lnTo>
                    <a:pt x="47" y="72"/>
                  </a:lnTo>
                  <a:lnTo>
                    <a:pt x="54" y="65"/>
                  </a:lnTo>
                  <a:lnTo>
                    <a:pt x="55" y="63"/>
                  </a:lnTo>
                  <a:lnTo>
                    <a:pt x="59" y="61"/>
                  </a:lnTo>
                  <a:lnTo>
                    <a:pt x="61" y="61"/>
                  </a:lnTo>
                  <a:lnTo>
                    <a:pt x="62" y="61"/>
                  </a:lnTo>
                  <a:lnTo>
                    <a:pt x="63" y="61"/>
                  </a:lnTo>
                  <a:lnTo>
                    <a:pt x="65" y="60"/>
                  </a:lnTo>
                  <a:lnTo>
                    <a:pt x="65" y="57"/>
                  </a:lnTo>
                  <a:lnTo>
                    <a:pt x="63" y="55"/>
                  </a:lnTo>
                  <a:lnTo>
                    <a:pt x="62" y="53"/>
                  </a:lnTo>
                  <a:lnTo>
                    <a:pt x="60" y="50"/>
                  </a:lnTo>
                  <a:lnTo>
                    <a:pt x="54" y="47"/>
                  </a:lnTo>
                  <a:lnTo>
                    <a:pt x="48" y="42"/>
                  </a:lnTo>
                  <a:lnTo>
                    <a:pt x="38" y="41"/>
                  </a:lnTo>
                  <a:lnTo>
                    <a:pt x="36" y="39"/>
                  </a:lnTo>
                  <a:lnTo>
                    <a:pt x="33" y="41"/>
                  </a:lnTo>
                  <a:lnTo>
                    <a:pt x="29" y="43"/>
                  </a:lnTo>
                  <a:lnTo>
                    <a:pt x="24" y="47"/>
                  </a:lnTo>
                  <a:lnTo>
                    <a:pt x="20" y="49"/>
                  </a:lnTo>
                  <a:lnTo>
                    <a:pt x="19" y="50"/>
                  </a:lnTo>
                  <a:lnTo>
                    <a:pt x="16" y="51"/>
                  </a:lnTo>
                  <a:lnTo>
                    <a:pt x="13" y="51"/>
                  </a:lnTo>
                  <a:lnTo>
                    <a:pt x="10" y="51"/>
                  </a:lnTo>
                  <a:lnTo>
                    <a:pt x="8" y="51"/>
                  </a:lnTo>
                  <a:lnTo>
                    <a:pt x="6" y="51"/>
                  </a:lnTo>
                  <a:lnTo>
                    <a:pt x="3" y="50"/>
                  </a:lnTo>
                  <a:lnTo>
                    <a:pt x="1" y="49"/>
                  </a:lnTo>
                  <a:lnTo>
                    <a:pt x="0" y="47"/>
                  </a:lnTo>
                  <a:lnTo>
                    <a:pt x="1" y="44"/>
                  </a:lnTo>
                  <a:lnTo>
                    <a:pt x="2" y="44"/>
                  </a:lnTo>
                  <a:lnTo>
                    <a:pt x="4" y="43"/>
                  </a:lnTo>
                  <a:lnTo>
                    <a:pt x="7" y="43"/>
                  </a:lnTo>
                  <a:lnTo>
                    <a:pt x="9" y="43"/>
                  </a:lnTo>
                  <a:lnTo>
                    <a:pt x="12" y="43"/>
                  </a:lnTo>
                  <a:lnTo>
                    <a:pt x="14" y="41"/>
                  </a:lnTo>
                  <a:lnTo>
                    <a:pt x="19" y="36"/>
                  </a:lnTo>
                  <a:lnTo>
                    <a:pt x="21" y="35"/>
                  </a:lnTo>
                  <a:lnTo>
                    <a:pt x="25" y="32"/>
                  </a:lnTo>
                  <a:lnTo>
                    <a:pt x="26" y="32"/>
                  </a:lnTo>
                  <a:lnTo>
                    <a:pt x="29" y="32"/>
                  </a:lnTo>
                  <a:lnTo>
                    <a:pt x="32" y="31"/>
                  </a:lnTo>
                  <a:lnTo>
                    <a:pt x="35" y="30"/>
                  </a:lnTo>
                  <a:lnTo>
                    <a:pt x="36" y="26"/>
                  </a:lnTo>
                  <a:lnTo>
                    <a:pt x="37" y="24"/>
                  </a:lnTo>
                  <a:lnTo>
                    <a:pt x="38" y="21"/>
                  </a:lnTo>
                  <a:lnTo>
                    <a:pt x="39" y="19"/>
                  </a:lnTo>
                  <a:lnTo>
                    <a:pt x="41" y="18"/>
                  </a:lnTo>
                  <a:lnTo>
                    <a:pt x="41" y="16"/>
                  </a:lnTo>
                  <a:lnTo>
                    <a:pt x="41" y="15"/>
                  </a:lnTo>
                  <a:lnTo>
                    <a:pt x="39" y="14"/>
                  </a:lnTo>
                  <a:lnTo>
                    <a:pt x="38" y="13"/>
                  </a:lnTo>
                  <a:lnTo>
                    <a:pt x="37" y="13"/>
                  </a:lnTo>
                  <a:lnTo>
                    <a:pt x="33" y="15"/>
                  </a:lnTo>
                  <a:lnTo>
                    <a:pt x="32" y="16"/>
                  </a:lnTo>
                  <a:lnTo>
                    <a:pt x="31" y="18"/>
                  </a:lnTo>
                  <a:lnTo>
                    <a:pt x="30" y="22"/>
                  </a:lnTo>
                  <a:lnTo>
                    <a:pt x="29" y="25"/>
                  </a:lnTo>
                  <a:lnTo>
                    <a:pt x="26" y="26"/>
                  </a:lnTo>
                  <a:lnTo>
                    <a:pt x="23" y="26"/>
                  </a:lnTo>
                  <a:lnTo>
                    <a:pt x="21" y="25"/>
                  </a:lnTo>
                  <a:lnTo>
                    <a:pt x="20" y="22"/>
                  </a:lnTo>
                  <a:lnTo>
                    <a:pt x="21" y="20"/>
                  </a:lnTo>
                  <a:lnTo>
                    <a:pt x="21" y="18"/>
                  </a:lnTo>
                  <a:lnTo>
                    <a:pt x="23" y="14"/>
                  </a:lnTo>
                  <a:lnTo>
                    <a:pt x="24" y="13"/>
                  </a:lnTo>
                  <a:lnTo>
                    <a:pt x="25" y="12"/>
                  </a:lnTo>
                  <a:lnTo>
                    <a:pt x="30" y="9"/>
                  </a:lnTo>
                  <a:lnTo>
                    <a:pt x="32" y="8"/>
                  </a:lnTo>
                  <a:lnTo>
                    <a:pt x="32" y="7"/>
                  </a:lnTo>
                  <a:lnTo>
                    <a:pt x="33" y="4"/>
                  </a:lnTo>
                  <a:lnTo>
                    <a:pt x="35" y="0"/>
                  </a:lnTo>
                  <a:lnTo>
                    <a:pt x="35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31" name="Freeform 2710">
              <a:extLst>
                <a:ext uri="{FF2B5EF4-FFF2-40B4-BE49-F238E27FC236}">
                  <a16:creationId xmlns:a16="http://schemas.microsoft.com/office/drawing/2014/main" id="{3EA21ECF-58EB-E0D5-9D56-3849FB2F3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4351" y="2327275"/>
              <a:ext cx="149225" cy="179388"/>
            </a:xfrm>
            <a:custGeom>
              <a:avLst/>
              <a:gdLst>
                <a:gd name="T0" fmla="*/ 94 w 94"/>
                <a:gd name="T1" fmla="*/ 53 h 113"/>
                <a:gd name="T2" fmla="*/ 3 w 94"/>
                <a:gd name="T3" fmla="*/ 112 h 113"/>
                <a:gd name="T4" fmla="*/ 0 w 94"/>
                <a:gd name="T5" fmla="*/ 113 h 113"/>
                <a:gd name="T6" fmla="*/ 0 w 94"/>
                <a:gd name="T7" fmla="*/ 112 h 113"/>
                <a:gd name="T8" fmla="*/ 3 w 94"/>
                <a:gd name="T9" fmla="*/ 106 h 113"/>
                <a:gd name="T10" fmla="*/ 5 w 94"/>
                <a:gd name="T11" fmla="*/ 102 h 113"/>
                <a:gd name="T12" fmla="*/ 5 w 94"/>
                <a:gd name="T13" fmla="*/ 101 h 113"/>
                <a:gd name="T14" fmla="*/ 68 w 94"/>
                <a:gd name="T15" fmla="*/ 1 h 113"/>
                <a:gd name="T16" fmla="*/ 70 w 94"/>
                <a:gd name="T17" fmla="*/ 0 h 113"/>
                <a:gd name="T18" fmla="*/ 71 w 94"/>
                <a:gd name="T19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113">
                  <a:moveTo>
                    <a:pt x="94" y="53"/>
                  </a:moveTo>
                  <a:lnTo>
                    <a:pt x="3" y="112"/>
                  </a:lnTo>
                  <a:lnTo>
                    <a:pt x="0" y="113"/>
                  </a:lnTo>
                  <a:lnTo>
                    <a:pt x="0" y="112"/>
                  </a:lnTo>
                  <a:lnTo>
                    <a:pt x="3" y="106"/>
                  </a:lnTo>
                  <a:lnTo>
                    <a:pt x="5" y="102"/>
                  </a:lnTo>
                  <a:lnTo>
                    <a:pt x="5" y="101"/>
                  </a:lnTo>
                  <a:lnTo>
                    <a:pt x="68" y="1"/>
                  </a:lnTo>
                  <a:lnTo>
                    <a:pt x="70" y="0"/>
                  </a:lnTo>
                  <a:lnTo>
                    <a:pt x="7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32" name="Freeform 2711">
              <a:extLst>
                <a:ext uri="{FF2B5EF4-FFF2-40B4-BE49-F238E27FC236}">
                  <a16:creationId xmlns:a16="http://schemas.microsoft.com/office/drawing/2014/main" id="{1CBF2A1C-B5DA-DA6C-75AB-88F118382B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8338" y="2470150"/>
              <a:ext cx="25400" cy="20638"/>
            </a:xfrm>
            <a:custGeom>
              <a:avLst/>
              <a:gdLst>
                <a:gd name="T0" fmla="*/ 12 w 16"/>
                <a:gd name="T1" fmla="*/ 13 h 13"/>
                <a:gd name="T2" fmla="*/ 16 w 16"/>
                <a:gd name="T3" fmla="*/ 12 h 13"/>
                <a:gd name="T4" fmla="*/ 16 w 16"/>
                <a:gd name="T5" fmla="*/ 10 h 13"/>
                <a:gd name="T6" fmla="*/ 16 w 16"/>
                <a:gd name="T7" fmla="*/ 6 h 13"/>
                <a:gd name="T8" fmla="*/ 13 w 16"/>
                <a:gd name="T9" fmla="*/ 4 h 13"/>
                <a:gd name="T10" fmla="*/ 7 w 16"/>
                <a:gd name="T11" fmla="*/ 1 h 13"/>
                <a:gd name="T12" fmla="*/ 4 w 16"/>
                <a:gd name="T13" fmla="*/ 0 h 13"/>
                <a:gd name="T14" fmla="*/ 1 w 16"/>
                <a:gd name="T15" fmla="*/ 1 h 13"/>
                <a:gd name="T16" fmla="*/ 0 w 16"/>
                <a:gd name="T17" fmla="*/ 3 h 13"/>
                <a:gd name="T18" fmla="*/ 0 w 16"/>
                <a:gd name="T19" fmla="*/ 4 h 13"/>
                <a:gd name="T20" fmla="*/ 1 w 16"/>
                <a:gd name="T21" fmla="*/ 5 h 13"/>
                <a:gd name="T22" fmla="*/ 4 w 16"/>
                <a:gd name="T23" fmla="*/ 7 h 13"/>
                <a:gd name="T24" fmla="*/ 10 w 16"/>
                <a:gd name="T25" fmla="*/ 13 h 13"/>
                <a:gd name="T26" fmla="*/ 12 w 16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3">
                  <a:moveTo>
                    <a:pt x="12" y="13"/>
                  </a:moveTo>
                  <a:lnTo>
                    <a:pt x="16" y="12"/>
                  </a:lnTo>
                  <a:lnTo>
                    <a:pt x="16" y="10"/>
                  </a:lnTo>
                  <a:lnTo>
                    <a:pt x="16" y="6"/>
                  </a:lnTo>
                  <a:lnTo>
                    <a:pt x="13" y="4"/>
                  </a:lnTo>
                  <a:lnTo>
                    <a:pt x="7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4" y="7"/>
                  </a:lnTo>
                  <a:lnTo>
                    <a:pt x="10" y="13"/>
                  </a:lnTo>
                  <a:lnTo>
                    <a:pt x="12" y="1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33" name="Freeform 2712">
              <a:extLst>
                <a:ext uri="{FF2B5EF4-FFF2-40B4-BE49-F238E27FC236}">
                  <a16:creationId xmlns:a16="http://schemas.microsoft.com/office/drawing/2014/main" id="{4F94F0F4-21AE-69C4-619E-D0CE1AA84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1701" y="2678113"/>
              <a:ext cx="9525" cy="7938"/>
            </a:xfrm>
            <a:custGeom>
              <a:avLst/>
              <a:gdLst>
                <a:gd name="T0" fmla="*/ 0 w 6"/>
                <a:gd name="T1" fmla="*/ 5 h 5"/>
                <a:gd name="T2" fmla="*/ 0 w 6"/>
                <a:gd name="T3" fmla="*/ 3 h 5"/>
                <a:gd name="T4" fmla="*/ 0 w 6"/>
                <a:gd name="T5" fmla="*/ 1 h 5"/>
                <a:gd name="T6" fmla="*/ 4 w 6"/>
                <a:gd name="T7" fmla="*/ 0 h 5"/>
                <a:gd name="T8" fmla="*/ 6 w 6"/>
                <a:gd name="T9" fmla="*/ 0 h 5"/>
                <a:gd name="T10" fmla="*/ 6 w 6"/>
                <a:gd name="T11" fmla="*/ 3 h 5"/>
                <a:gd name="T12" fmla="*/ 3 w 6"/>
                <a:gd name="T13" fmla="*/ 5 h 5"/>
                <a:gd name="T14" fmla="*/ 0 w 6"/>
                <a:gd name="T1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lnTo>
                    <a:pt x="0" y="3"/>
                  </a:lnTo>
                  <a:lnTo>
                    <a:pt x="0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3"/>
                  </a:lnTo>
                  <a:lnTo>
                    <a:pt x="3" y="5"/>
                  </a:lnTo>
                  <a:lnTo>
                    <a:pt x="0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34" name="Freeform 2713">
              <a:extLst>
                <a:ext uri="{FF2B5EF4-FFF2-40B4-BE49-F238E27FC236}">
                  <a16:creationId xmlns:a16="http://schemas.microsoft.com/office/drawing/2014/main" id="{65224F49-2956-62B2-4D5E-017CB62DB9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1438" y="1104900"/>
              <a:ext cx="347663" cy="1308100"/>
            </a:xfrm>
            <a:custGeom>
              <a:avLst/>
              <a:gdLst>
                <a:gd name="T0" fmla="*/ 208 w 219"/>
                <a:gd name="T1" fmla="*/ 0 h 824"/>
                <a:gd name="T2" fmla="*/ 198 w 219"/>
                <a:gd name="T3" fmla="*/ 12 h 824"/>
                <a:gd name="T4" fmla="*/ 181 w 219"/>
                <a:gd name="T5" fmla="*/ 23 h 824"/>
                <a:gd name="T6" fmla="*/ 166 w 219"/>
                <a:gd name="T7" fmla="*/ 23 h 824"/>
                <a:gd name="T8" fmla="*/ 147 w 219"/>
                <a:gd name="T9" fmla="*/ 20 h 824"/>
                <a:gd name="T10" fmla="*/ 123 w 219"/>
                <a:gd name="T11" fmla="*/ 30 h 824"/>
                <a:gd name="T12" fmla="*/ 111 w 219"/>
                <a:gd name="T13" fmla="*/ 50 h 824"/>
                <a:gd name="T14" fmla="*/ 105 w 219"/>
                <a:gd name="T15" fmla="*/ 71 h 824"/>
                <a:gd name="T16" fmla="*/ 100 w 219"/>
                <a:gd name="T17" fmla="*/ 87 h 824"/>
                <a:gd name="T18" fmla="*/ 88 w 219"/>
                <a:gd name="T19" fmla="*/ 107 h 824"/>
                <a:gd name="T20" fmla="*/ 83 w 219"/>
                <a:gd name="T21" fmla="*/ 125 h 824"/>
                <a:gd name="T22" fmla="*/ 68 w 219"/>
                <a:gd name="T23" fmla="*/ 152 h 824"/>
                <a:gd name="T24" fmla="*/ 54 w 219"/>
                <a:gd name="T25" fmla="*/ 175 h 824"/>
                <a:gd name="T26" fmla="*/ 47 w 219"/>
                <a:gd name="T27" fmla="*/ 196 h 824"/>
                <a:gd name="T28" fmla="*/ 44 w 219"/>
                <a:gd name="T29" fmla="*/ 214 h 824"/>
                <a:gd name="T30" fmla="*/ 44 w 219"/>
                <a:gd name="T31" fmla="*/ 235 h 824"/>
                <a:gd name="T32" fmla="*/ 46 w 219"/>
                <a:gd name="T33" fmla="*/ 259 h 824"/>
                <a:gd name="T34" fmla="*/ 37 w 219"/>
                <a:gd name="T35" fmla="*/ 287 h 824"/>
                <a:gd name="T36" fmla="*/ 32 w 219"/>
                <a:gd name="T37" fmla="*/ 315 h 824"/>
                <a:gd name="T38" fmla="*/ 30 w 219"/>
                <a:gd name="T39" fmla="*/ 354 h 824"/>
                <a:gd name="T40" fmla="*/ 29 w 219"/>
                <a:gd name="T41" fmla="*/ 377 h 824"/>
                <a:gd name="T42" fmla="*/ 30 w 219"/>
                <a:gd name="T43" fmla="*/ 410 h 824"/>
                <a:gd name="T44" fmla="*/ 23 w 219"/>
                <a:gd name="T45" fmla="*/ 431 h 824"/>
                <a:gd name="T46" fmla="*/ 4 w 219"/>
                <a:gd name="T47" fmla="*/ 446 h 824"/>
                <a:gd name="T48" fmla="*/ 0 w 219"/>
                <a:gd name="T49" fmla="*/ 461 h 824"/>
                <a:gd name="T50" fmla="*/ 7 w 219"/>
                <a:gd name="T51" fmla="*/ 478 h 824"/>
                <a:gd name="T52" fmla="*/ 19 w 219"/>
                <a:gd name="T53" fmla="*/ 496 h 824"/>
                <a:gd name="T54" fmla="*/ 25 w 219"/>
                <a:gd name="T55" fmla="*/ 504 h 824"/>
                <a:gd name="T56" fmla="*/ 41 w 219"/>
                <a:gd name="T57" fmla="*/ 531 h 824"/>
                <a:gd name="T58" fmla="*/ 43 w 219"/>
                <a:gd name="T59" fmla="*/ 545 h 824"/>
                <a:gd name="T60" fmla="*/ 47 w 219"/>
                <a:gd name="T61" fmla="*/ 559 h 824"/>
                <a:gd name="T62" fmla="*/ 43 w 219"/>
                <a:gd name="T63" fmla="*/ 575 h 824"/>
                <a:gd name="T64" fmla="*/ 34 w 219"/>
                <a:gd name="T65" fmla="*/ 592 h 824"/>
                <a:gd name="T66" fmla="*/ 38 w 219"/>
                <a:gd name="T67" fmla="*/ 603 h 824"/>
                <a:gd name="T68" fmla="*/ 50 w 219"/>
                <a:gd name="T69" fmla="*/ 599 h 824"/>
                <a:gd name="T70" fmla="*/ 52 w 219"/>
                <a:gd name="T71" fmla="*/ 604 h 824"/>
                <a:gd name="T72" fmla="*/ 48 w 219"/>
                <a:gd name="T73" fmla="*/ 621 h 824"/>
                <a:gd name="T74" fmla="*/ 44 w 219"/>
                <a:gd name="T75" fmla="*/ 634 h 824"/>
                <a:gd name="T76" fmla="*/ 48 w 219"/>
                <a:gd name="T77" fmla="*/ 641 h 824"/>
                <a:gd name="T78" fmla="*/ 54 w 219"/>
                <a:gd name="T79" fmla="*/ 627 h 824"/>
                <a:gd name="T80" fmla="*/ 58 w 219"/>
                <a:gd name="T81" fmla="*/ 633 h 824"/>
                <a:gd name="T82" fmla="*/ 66 w 219"/>
                <a:gd name="T83" fmla="*/ 632 h 824"/>
                <a:gd name="T84" fmla="*/ 59 w 219"/>
                <a:gd name="T85" fmla="*/ 650 h 824"/>
                <a:gd name="T86" fmla="*/ 60 w 219"/>
                <a:gd name="T87" fmla="*/ 682 h 824"/>
                <a:gd name="T88" fmla="*/ 84 w 219"/>
                <a:gd name="T89" fmla="*/ 709 h 824"/>
                <a:gd name="T90" fmla="*/ 92 w 219"/>
                <a:gd name="T91" fmla="*/ 735 h 824"/>
                <a:gd name="T92" fmla="*/ 96 w 219"/>
                <a:gd name="T93" fmla="*/ 745 h 824"/>
                <a:gd name="T94" fmla="*/ 106 w 219"/>
                <a:gd name="T95" fmla="*/ 757 h 824"/>
                <a:gd name="T96" fmla="*/ 112 w 219"/>
                <a:gd name="T97" fmla="*/ 771 h 824"/>
                <a:gd name="T98" fmla="*/ 133 w 219"/>
                <a:gd name="T99" fmla="*/ 790 h 824"/>
                <a:gd name="T100" fmla="*/ 138 w 219"/>
                <a:gd name="T101" fmla="*/ 806 h 824"/>
                <a:gd name="T102" fmla="*/ 159 w 219"/>
                <a:gd name="T103" fmla="*/ 822 h 824"/>
                <a:gd name="T104" fmla="*/ 169 w 219"/>
                <a:gd name="T105" fmla="*/ 823 h 824"/>
                <a:gd name="T106" fmla="*/ 178 w 219"/>
                <a:gd name="T107" fmla="*/ 811 h 824"/>
                <a:gd name="T108" fmla="*/ 190 w 219"/>
                <a:gd name="T109" fmla="*/ 799 h 824"/>
                <a:gd name="T110" fmla="*/ 207 w 219"/>
                <a:gd name="T111" fmla="*/ 783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19" h="824">
                  <a:moveTo>
                    <a:pt x="219" y="4"/>
                  </a:moveTo>
                  <a:lnTo>
                    <a:pt x="216" y="4"/>
                  </a:lnTo>
                  <a:lnTo>
                    <a:pt x="214" y="4"/>
                  </a:lnTo>
                  <a:lnTo>
                    <a:pt x="208" y="1"/>
                  </a:lnTo>
                  <a:lnTo>
                    <a:pt x="208" y="0"/>
                  </a:lnTo>
                  <a:lnTo>
                    <a:pt x="207" y="1"/>
                  </a:lnTo>
                  <a:lnTo>
                    <a:pt x="204" y="2"/>
                  </a:lnTo>
                  <a:lnTo>
                    <a:pt x="203" y="2"/>
                  </a:lnTo>
                  <a:lnTo>
                    <a:pt x="199" y="9"/>
                  </a:lnTo>
                  <a:lnTo>
                    <a:pt x="198" y="12"/>
                  </a:lnTo>
                  <a:lnTo>
                    <a:pt x="196" y="17"/>
                  </a:lnTo>
                  <a:lnTo>
                    <a:pt x="195" y="18"/>
                  </a:lnTo>
                  <a:lnTo>
                    <a:pt x="192" y="19"/>
                  </a:lnTo>
                  <a:lnTo>
                    <a:pt x="187" y="21"/>
                  </a:lnTo>
                  <a:lnTo>
                    <a:pt x="181" y="23"/>
                  </a:lnTo>
                  <a:lnTo>
                    <a:pt x="179" y="23"/>
                  </a:lnTo>
                  <a:lnTo>
                    <a:pt x="175" y="24"/>
                  </a:lnTo>
                  <a:lnTo>
                    <a:pt x="172" y="25"/>
                  </a:lnTo>
                  <a:lnTo>
                    <a:pt x="168" y="25"/>
                  </a:lnTo>
                  <a:lnTo>
                    <a:pt x="166" y="23"/>
                  </a:lnTo>
                  <a:lnTo>
                    <a:pt x="161" y="20"/>
                  </a:lnTo>
                  <a:lnTo>
                    <a:pt x="160" y="19"/>
                  </a:lnTo>
                  <a:lnTo>
                    <a:pt x="156" y="19"/>
                  </a:lnTo>
                  <a:lnTo>
                    <a:pt x="149" y="19"/>
                  </a:lnTo>
                  <a:lnTo>
                    <a:pt x="147" y="20"/>
                  </a:lnTo>
                  <a:lnTo>
                    <a:pt x="143" y="21"/>
                  </a:lnTo>
                  <a:lnTo>
                    <a:pt x="141" y="21"/>
                  </a:lnTo>
                  <a:lnTo>
                    <a:pt x="132" y="25"/>
                  </a:lnTo>
                  <a:lnTo>
                    <a:pt x="129" y="26"/>
                  </a:lnTo>
                  <a:lnTo>
                    <a:pt x="123" y="30"/>
                  </a:lnTo>
                  <a:lnTo>
                    <a:pt x="121" y="31"/>
                  </a:lnTo>
                  <a:lnTo>
                    <a:pt x="118" y="35"/>
                  </a:lnTo>
                  <a:lnTo>
                    <a:pt x="117" y="37"/>
                  </a:lnTo>
                  <a:lnTo>
                    <a:pt x="113" y="43"/>
                  </a:lnTo>
                  <a:lnTo>
                    <a:pt x="111" y="50"/>
                  </a:lnTo>
                  <a:lnTo>
                    <a:pt x="111" y="53"/>
                  </a:lnTo>
                  <a:lnTo>
                    <a:pt x="111" y="55"/>
                  </a:lnTo>
                  <a:lnTo>
                    <a:pt x="109" y="61"/>
                  </a:lnTo>
                  <a:lnTo>
                    <a:pt x="106" y="67"/>
                  </a:lnTo>
                  <a:lnTo>
                    <a:pt x="105" y="71"/>
                  </a:lnTo>
                  <a:lnTo>
                    <a:pt x="106" y="72"/>
                  </a:lnTo>
                  <a:lnTo>
                    <a:pt x="106" y="77"/>
                  </a:lnTo>
                  <a:lnTo>
                    <a:pt x="105" y="84"/>
                  </a:lnTo>
                  <a:lnTo>
                    <a:pt x="103" y="84"/>
                  </a:lnTo>
                  <a:lnTo>
                    <a:pt x="100" y="87"/>
                  </a:lnTo>
                  <a:lnTo>
                    <a:pt x="97" y="93"/>
                  </a:lnTo>
                  <a:lnTo>
                    <a:pt x="92" y="102"/>
                  </a:lnTo>
                  <a:lnTo>
                    <a:pt x="90" y="104"/>
                  </a:lnTo>
                  <a:lnTo>
                    <a:pt x="89" y="105"/>
                  </a:lnTo>
                  <a:lnTo>
                    <a:pt x="88" y="107"/>
                  </a:lnTo>
                  <a:lnTo>
                    <a:pt x="89" y="109"/>
                  </a:lnTo>
                  <a:lnTo>
                    <a:pt x="89" y="113"/>
                  </a:lnTo>
                  <a:lnTo>
                    <a:pt x="88" y="114"/>
                  </a:lnTo>
                  <a:lnTo>
                    <a:pt x="86" y="119"/>
                  </a:lnTo>
                  <a:lnTo>
                    <a:pt x="83" y="125"/>
                  </a:lnTo>
                  <a:lnTo>
                    <a:pt x="80" y="129"/>
                  </a:lnTo>
                  <a:lnTo>
                    <a:pt x="79" y="134"/>
                  </a:lnTo>
                  <a:lnTo>
                    <a:pt x="74" y="141"/>
                  </a:lnTo>
                  <a:lnTo>
                    <a:pt x="73" y="145"/>
                  </a:lnTo>
                  <a:lnTo>
                    <a:pt x="68" y="152"/>
                  </a:lnTo>
                  <a:lnTo>
                    <a:pt x="66" y="155"/>
                  </a:lnTo>
                  <a:lnTo>
                    <a:pt x="61" y="163"/>
                  </a:lnTo>
                  <a:lnTo>
                    <a:pt x="60" y="166"/>
                  </a:lnTo>
                  <a:lnTo>
                    <a:pt x="58" y="169"/>
                  </a:lnTo>
                  <a:lnTo>
                    <a:pt x="54" y="175"/>
                  </a:lnTo>
                  <a:lnTo>
                    <a:pt x="53" y="178"/>
                  </a:lnTo>
                  <a:lnTo>
                    <a:pt x="52" y="180"/>
                  </a:lnTo>
                  <a:lnTo>
                    <a:pt x="50" y="185"/>
                  </a:lnTo>
                  <a:lnTo>
                    <a:pt x="47" y="192"/>
                  </a:lnTo>
                  <a:lnTo>
                    <a:pt x="47" y="196"/>
                  </a:lnTo>
                  <a:lnTo>
                    <a:pt x="47" y="199"/>
                  </a:lnTo>
                  <a:lnTo>
                    <a:pt x="46" y="202"/>
                  </a:lnTo>
                  <a:lnTo>
                    <a:pt x="46" y="209"/>
                  </a:lnTo>
                  <a:lnTo>
                    <a:pt x="44" y="211"/>
                  </a:lnTo>
                  <a:lnTo>
                    <a:pt x="44" y="214"/>
                  </a:lnTo>
                  <a:lnTo>
                    <a:pt x="47" y="220"/>
                  </a:lnTo>
                  <a:lnTo>
                    <a:pt x="47" y="222"/>
                  </a:lnTo>
                  <a:lnTo>
                    <a:pt x="47" y="226"/>
                  </a:lnTo>
                  <a:lnTo>
                    <a:pt x="44" y="233"/>
                  </a:lnTo>
                  <a:lnTo>
                    <a:pt x="44" y="235"/>
                  </a:lnTo>
                  <a:lnTo>
                    <a:pt x="46" y="241"/>
                  </a:lnTo>
                  <a:lnTo>
                    <a:pt x="46" y="247"/>
                  </a:lnTo>
                  <a:lnTo>
                    <a:pt x="47" y="248"/>
                  </a:lnTo>
                  <a:lnTo>
                    <a:pt x="47" y="251"/>
                  </a:lnTo>
                  <a:lnTo>
                    <a:pt x="46" y="259"/>
                  </a:lnTo>
                  <a:lnTo>
                    <a:pt x="44" y="262"/>
                  </a:lnTo>
                  <a:lnTo>
                    <a:pt x="41" y="271"/>
                  </a:lnTo>
                  <a:lnTo>
                    <a:pt x="40" y="276"/>
                  </a:lnTo>
                  <a:lnTo>
                    <a:pt x="40" y="279"/>
                  </a:lnTo>
                  <a:lnTo>
                    <a:pt x="37" y="287"/>
                  </a:lnTo>
                  <a:lnTo>
                    <a:pt x="36" y="289"/>
                  </a:lnTo>
                  <a:lnTo>
                    <a:pt x="35" y="295"/>
                  </a:lnTo>
                  <a:lnTo>
                    <a:pt x="35" y="297"/>
                  </a:lnTo>
                  <a:lnTo>
                    <a:pt x="35" y="300"/>
                  </a:lnTo>
                  <a:lnTo>
                    <a:pt x="32" y="315"/>
                  </a:lnTo>
                  <a:lnTo>
                    <a:pt x="32" y="316"/>
                  </a:lnTo>
                  <a:lnTo>
                    <a:pt x="32" y="328"/>
                  </a:lnTo>
                  <a:lnTo>
                    <a:pt x="32" y="336"/>
                  </a:lnTo>
                  <a:lnTo>
                    <a:pt x="30" y="352"/>
                  </a:lnTo>
                  <a:lnTo>
                    <a:pt x="30" y="354"/>
                  </a:lnTo>
                  <a:lnTo>
                    <a:pt x="30" y="359"/>
                  </a:lnTo>
                  <a:lnTo>
                    <a:pt x="29" y="360"/>
                  </a:lnTo>
                  <a:lnTo>
                    <a:pt x="29" y="363"/>
                  </a:lnTo>
                  <a:lnTo>
                    <a:pt x="29" y="370"/>
                  </a:lnTo>
                  <a:lnTo>
                    <a:pt x="29" y="377"/>
                  </a:lnTo>
                  <a:lnTo>
                    <a:pt x="29" y="382"/>
                  </a:lnTo>
                  <a:lnTo>
                    <a:pt x="30" y="389"/>
                  </a:lnTo>
                  <a:lnTo>
                    <a:pt x="31" y="394"/>
                  </a:lnTo>
                  <a:lnTo>
                    <a:pt x="31" y="401"/>
                  </a:lnTo>
                  <a:lnTo>
                    <a:pt x="30" y="410"/>
                  </a:lnTo>
                  <a:lnTo>
                    <a:pt x="29" y="418"/>
                  </a:lnTo>
                  <a:lnTo>
                    <a:pt x="28" y="422"/>
                  </a:lnTo>
                  <a:lnTo>
                    <a:pt x="26" y="426"/>
                  </a:lnTo>
                  <a:lnTo>
                    <a:pt x="25" y="429"/>
                  </a:lnTo>
                  <a:lnTo>
                    <a:pt x="23" y="431"/>
                  </a:lnTo>
                  <a:lnTo>
                    <a:pt x="22" y="432"/>
                  </a:lnTo>
                  <a:lnTo>
                    <a:pt x="12" y="438"/>
                  </a:lnTo>
                  <a:lnTo>
                    <a:pt x="10" y="440"/>
                  </a:lnTo>
                  <a:lnTo>
                    <a:pt x="5" y="444"/>
                  </a:lnTo>
                  <a:lnTo>
                    <a:pt x="4" y="446"/>
                  </a:lnTo>
                  <a:lnTo>
                    <a:pt x="2" y="448"/>
                  </a:lnTo>
                  <a:lnTo>
                    <a:pt x="0" y="452"/>
                  </a:lnTo>
                  <a:lnTo>
                    <a:pt x="0" y="454"/>
                  </a:lnTo>
                  <a:lnTo>
                    <a:pt x="0" y="456"/>
                  </a:lnTo>
                  <a:lnTo>
                    <a:pt x="0" y="461"/>
                  </a:lnTo>
                  <a:lnTo>
                    <a:pt x="1" y="462"/>
                  </a:lnTo>
                  <a:lnTo>
                    <a:pt x="2" y="467"/>
                  </a:lnTo>
                  <a:lnTo>
                    <a:pt x="4" y="470"/>
                  </a:lnTo>
                  <a:lnTo>
                    <a:pt x="4" y="471"/>
                  </a:lnTo>
                  <a:lnTo>
                    <a:pt x="7" y="478"/>
                  </a:lnTo>
                  <a:lnTo>
                    <a:pt x="11" y="484"/>
                  </a:lnTo>
                  <a:lnTo>
                    <a:pt x="14" y="489"/>
                  </a:lnTo>
                  <a:lnTo>
                    <a:pt x="16" y="491"/>
                  </a:lnTo>
                  <a:lnTo>
                    <a:pt x="18" y="495"/>
                  </a:lnTo>
                  <a:lnTo>
                    <a:pt x="19" y="496"/>
                  </a:lnTo>
                  <a:lnTo>
                    <a:pt x="20" y="498"/>
                  </a:lnTo>
                  <a:lnTo>
                    <a:pt x="22" y="500"/>
                  </a:lnTo>
                  <a:lnTo>
                    <a:pt x="23" y="501"/>
                  </a:lnTo>
                  <a:lnTo>
                    <a:pt x="24" y="502"/>
                  </a:lnTo>
                  <a:lnTo>
                    <a:pt x="25" y="504"/>
                  </a:lnTo>
                  <a:lnTo>
                    <a:pt x="26" y="506"/>
                  </a:lnTo>
                  <a:lnTo>
                    <a:pt x="30" y="515"/>
                  </a:lnTo>
                  <a:lnTo>
                    <a:pt x="31" y="518"/>
                  </a:lnTo>
                  <a:lnTo>
                    <a:pt x="36" y="522"/>
                  </a:lnTo>
                  <a:lnTo>
                    <a:pt x="41" y="531"/>
                  </a:lnTo>
                  <a:lnTo>
                    <a:pt x="43" y="536"/>
                  </a:lnTo>
                  <a:lnTo>
                    <a:pt x="44" y="539"/>
                  </a:lnTo>
                  <a:lnTo>
                    <a:pt x="44" y="542"/>
                  </a:lnTo>
                  <a:lnTo>
                    <a:pt x="44" y="543"/>
                  </a:lnTo>
                  <a:lnTo>
                    <a:pt x="43" y="545"/>
                  </a:lnTo>
                  <a:lnTo>
                    <a:pt x="44" y="547"/>
                  </a:lnTo>
                  <a:lnTo>
                    <a:pt x="46" y="550"/>
                  </a:lnTo>
                  <a:lnTo>
                    <a:pt x="46" y="554"/>
                  </a:lnTo>
                  <a:lnTo>
                    <a:pt x="47" y="556"/>
                  </a:lnTo>
                  <a:lnTo>
                    <a:pt x="47" y="559"/>
                  </a:lnTo>
                  <a:lnTo>
                    <a:pt x="47" y="561"/>
                  </a:lnTo>
                  <a:lnTo>
                    <a:pt x="46" y="565"/>
                  </a:lnTo>
                  <a:lnTo>
                    <a:pt x="46" y="567"/>
                  </a:lnTo>
                  <a:lnTo>
                    <a:pt x="43" y="573"/>
                  </a:lnTo>
                  <a:lnTo>
                    <a:pt x="43" y="575"/>
                  </a:lnTo>
                  <a:lnTo>
                    <a:pt x="41" y="579"/>
                  </a:lnTo>
                  <a:lnTo>
                    <a:pt x="38" y="583"/>
                  </a:lnTo>
                  <a:lnTo>
                    <a:pt x="36" y="586"/>
                  </a:lnTo>
                  <a:lnTo>
                    <a:pt x="35" y="589"/>
                  </a:lnTo>
                  <a:lnTo>
                    <a:pt x="34" y="592"/>
                  </a:lnTo>
                  <a:lnTo>
                    <a:pt x="34" y="595"/>
                  </a:lnTo>
                  <a:lnTo>
                    <a:pt x="34" y="598"/>
                  </a:lnTo>
                  <a:lnTo>
                    <a:pt x="35" y="601"/>
                  </a:lnTo>
                  <a:lnTo>
                    <a:pt x="37" y="602"/>
                  </a:lnTo>
                  <a:lnTo>
                    <a:pt x="38" y="603"/>
                  </a:lnTo>
                  <a:lnTo>
                    <a:pt x="40" y="603"/>
                  </a:lnTo>
                  <a:lnTo>
                    <a:pt x="42" y="602"/>
                  </a:lnTo>
                  <a:lnTo>
                    <a:pt x="43" y="601"/>
                  </a:lnTo>
                  <a:lnTo>
                    <a:pt x="47" y="599"/>
                  </a:lnTo>
                  <a:lnTo>
                    <a:pt x="50" y="599"/>
                  </a:lnTo>
                  <a:lnTo>
                    <a:pt x="52" y="599"/>
                  </a:lnTo>
                  <a:lnTo>
                    <a:pt x="52" y="599"/>
                  </a:lnTo>
                  <a:lnTo>
                    <a:pt x="53" y="601"/>
                  </a:lnTo>
                  <a:lnTo>
                    <a:pt x="53" y="603"/>
                  </a:lnTo>
                  <a:lnTo>
                    <a:pt x="52" y="604"/>
                  </a:lnTo>
                  <a:lnTo>
                    <a:pt x="50" y="607"/>
                  </a:lnTo>
                  <a:lnTo>
                    <a:pt x="49" y="611"/>
                  </a:lnTo>
                  <a:lnTo>
                    <a:pt x="48" y="615"/>
                  </a:lnTo>
                  <a:lnTo>
                    <a:pt x="48" y="617"/>
                  </a:lnTo>
                  <a:lnTo>
                    <a:pt x="48" y="621"/>
                  </a:lnTo>
                  <a:lnTo>
                    <a:pt x="47" y="623"/>
                  </a:lnTo>
                  <a:lnTo>
                    <a:pt x="46" y="627"/>
                  </a:lnTo>
                  <a:lnTo>
                    <a:pt x="44" y="629"/>
                  </a:lnTo>
                  <a:lnTo>
                    <a:pt x="44" y="633"/>
                  </a:lnTo>
                  <a:lnTo>
                    <a:pt x="44" y="634"/>
                  </a:lnTo>
                  <a:lnTo>
                    <a:pt x="44" y="640"/>
                  </a:lnTo>
                  <a:lnTo>
                    <a:pt x="44" y="643"/>
                  </a:lnTo>
                  <a:lnTo>
                    <a:pt x="46" y="644"/>
                  </a:lnTo>
                  <a:lnTo>
                    <a:pt x="47" y="643"/>
                  </a:lnTo>
                  <a:lnTo>
                    <a:pt x="48" y="641"/>
                  </a:lnTo>
                  <a:lnTo>
                    <a:pt x="50" y="638"/>
                  </a:lnTo>
                  <a:lnTo>
                    <a:pt x="50" y="632"/>
                  </a:lnTo>
                  <a:lnTo>
                    <a:pt x="52" y="629"/>
                  </a:lnTo>
                  <a:lnTo>
                    <a:pt x="52" y="628"/>
                  </a:lnTo>
                  <a:lnTo>
                    <a:pt x="54" y="627"/>
                  </a:lnTo>
                  <a:lnTo>
                    <a:pt x="55" y="627"/>
                  </a:lnTo>
                  <a:lnTo>
                    <a:pt x="56" y="627"/>
                  </a:lnTo>
                  <a:lnTo>
                    <a:pt x="58" y="628"/>
                  </a:lnTo>
                  <a:lnTo>
                    <a:pt x="58" y="631"/>
                  </a:lnTo>
                  <a:lnTo>
                    <a:pt x="58" y="633"/>
                  </a:lnTo>
                  <a:lnTo>
                    <a:pt x="58" y="633"/>
                  </a:lnTo>
                  <a:lnTo>
                    <a:pt x="59" y="634"/>
                  </a:lnTo>
                  <a:lnTo>
                    <a:pt x="59" y="633"/>
                  </a:lnTo>
                  <a:lnTo>
                    <a:pt x="62" y="632"/>
                  </a:lnTo>
                  <a:lnTo>
                    <a:pt x="66" y="632"/>
                  </a:lnTo>
                  <a:lnTo>
                    <a:pt x="66" y="633"/>
                  </a:lnTo>
                  <a:lnTo>
                    <a:pt x="64" y="635"/>
                  </a:lnTo>
                  <a:lnTo>
                    <a:pt x="62" y="639"/>
                  </a:lnTo>
                  <a:lnTo>
                    <a:pt x="60" y="647"/>
                  </a:lnTo>
                  <a:lnTo>
                    <a:pt x="59" y="650"/>
                  </a:lnTo>
                  <a:lnTo>
                    <a:pt x="56" y="658"/>
                  </a:lnTo>
                  <a:lnTo>
                    <a:pt x="56" y="662"/>
                  </a:lnTo>
                  <a:lnTo>
                    <a:pt x="59" y="668"/>
                  </a:lnTo>
                  <a:lnTo>
                    <a:pt x="59" y="676"/>
                  </a:lnTo>
                  <a:lnTo>
                    <a:pt x="60" y="682"/>
                  </a:lnTo>
                  <a:lnTo>
                    <a:pt x="61" y="685"/>
                  </a:lnTo>
                  <a:lnTo>
                    <a:pt x="73" y="700"/>
                  </a:lnTo>
                  <a:lnTo>
                    <a:pt x="77" y="704"/>
                  </a:lnTo>
                  <a:lnTo>
                    <a:pt x="82" y="708"/>
                  </a:lnTo>
                  <a:lnTo>
                    <a:pt x="84" y="709"/>
                  </a:lnTo>
                  <a:lnTo>
                    <a:pt x="85" y="714"/>
                  </a:lnTo>
                  <a:lnTo>
                    <a:pt x="91" y="723"/>
                  </a:lnTo>
                  <a:lnTo>
                    <a:pt x="90" y="723"/>
                  </a:lnTo>
                  <a:lnTo>
                    <a:pt x="91" y="727"/>
                  </a:lnTo>
                  <a:lnTo>
                    <a:pt x="92" y="735"/>
                  </a:lnTo>
                  <a:lnTo>
                    <a:pt x="94" y="736"/>
                  </a:lnTo>
                  <a:lnTo>
                    <a:pt x="94" y="738"/>
                  </a:lnTo>
                  <a:lnTo>
                    <a:pt x="95" y="740"/>
                  </a:lnTo>
                  <a:lnTo>
                    <a:pt x="95" y="741"/>
                  </a:lnTo>
                  <a:lnTo>
                    <a:pt x="96" y="745"/>
                  </a:lnTo>
                  <a:lnTo>
                    <a:pt x="96" y="746"/>
                  </a:lnTo>
                  <a:lnTo>
                    <a:pt x="98" y="748"/>
                  </a:lnTo>
                  <a:lnTo>
                    <a:pt x="101" y="751"/>
                  </a:lnTo>
                  <a:lnTo>
                    <a:pt x="103" y="753"/>
                  </a:lnTo>
                  <a:lnTo>
                    <a:pt x="106" y="757"/>
                  </a:lnTo>
                  <a:lnTo>
                    <a:pt x="107" y="759"/>
                  </a:lnTo>
                  <a:lnTo>
                    <a:pt x="107" y="762"/>
                  </a:lnTo>
                  <a:lnTo>
                    <a:pt x="108" y="765"/>
                  </a:lnTo>
                  <a:lnTo>
                    <a:pt x="109" y="768"/>
                  </a:lnTo>
                  <a:lnTo>
                    <a:pt x="112" y="771"/>
                  </a:lnTo>
                  <a:lnTo>
                    <a:pt x="119" y="777"/>
                  </a:lnTo>
                  <a:lnTo>
                    <a:pt x="121" y="780"/>
                  </a:lnTo>
                  <a:lnTo>
                    <a:pt x="124" y="782"/>
                  </a:lnTo>
                  <a:lnTo>
                    <a:pt x="126" y="784"/>
                  </a:lnTo>
                  <a:lnTo>
                    <a:pt x="133" y="790"/>
                  </a:lnTo>
                  <a:lnTo>
                    <a:pt x="135" y="792"/>
                  </a:lnTo>
                  <a:lnTo>
                    <a:pt x="135" y="798"/>
                  </a:lnTo>
                  <a:lnTo>
                    <a:pt x="136" y="800"/>
                  </a:lnTo>
                  <a:lnTo>
                    <a:pt x="137" y="803"/>
                  </a:lnTo>
                  <a:lnTo>
                    <a:pt x="138" y="806"/>
                  </a:lnTo>
                  <a:lnTo>
                    <a:pt x="139" y="807"/>
                  </a:lnTo>
                  <a:lnTo>
                    <a:pt x="145" y="812"/>
                  </a:lnTo>
                  <a:lnTo>
                    <a:pt x="148" y="813"/>
                  </a:lnTo>
                  <a:lnTo>
                    <a:pt x="154" y="817"/>
                  </a:lnTo>
                  <a:lnTo>
                    <a:pt x="159" y="822"/>
                  </a:lnTo>
                  <a:lnTo>
                    <a:pt x="160" y="822"/>
                  </a:lnTo>
                  <a:lnTo>
                    <a:pt x="163" y="823"/>
                  </a:lnTo>
                  <a:lnTo>
                    <a:pt x="167" y="824"/>
                  </a:lnTo>
                  <a:lnTo>
                    <a:pt x="168" y="823"/>
                  </a:lnTo>
                  <a:lnTo>
                    <a:pt x="169" y="823"/>
                  </a:lnTo>
                  <a:lnTo>
                    <a:pt x="171" y="822"/>
                  </a:lnTo>
                  <a:lnTo>
                    <a:pt x="173" y="821"/>
                  </a:lnTo>
                  <a:lnTo>
                    <a:pt x="175" y="816"/>
                  </a:lnTo>
                  <a:lnTo>
                    <a:pt x="175" y="813"/>
                  </a:lnTo>
                  <a:lnTo>
                    <a:pt x="178" y="811"/>
                  </a:lnTo>
                  <a:lnTo>
                    <a:pt x="180" y="810"/>
                  </a:lnTo>
                  <a:lnTo>
                    <a:pt x="184" y="809"/>
                  </a:lnTo>
                  <a:lnTo>
                    <a:pt x="184" y="807"/>
                  </a:lnTo>
                  <a:lnTo>
                    <a:pt x="185" y="804"/>
                  </a:lnTo>
                  <a:lnTo>
                    <a:pt x="190" y="799"/>
                  </a:lnTo>
                  <a:lnTo>
                    <a:pt x="195" y="794"/>
                  </a:lnTo>
                  <a:lnTo>
                    <a:pt x="198" y="790"/>
                  </a:lnTo>
                  <a:lnTo>
                    <a:pt x="199" y="788"/>
                  </a:lnTo>
                  <a:lnTo>
                    <a:pt x="203" y="786"/>
                  </a:lnTo>
                  <a:lnTo>
                    <a:pt x="207" y="783"/>
                  </a:lnTo>
                  <a:lnTo>
                    <a:pt x="210" y="78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35" name="Freeform 2714">
              <a:extLst>
                <a:ext uri="{FF2B5EF4-FFF2-40B4-BE49-F238E27FC236}">
                  <a16:creationId xmlns:a16="http://schemas.microsoft.com/office/drawing/2014/main" id="{C6B5EF57-5D20-C837-F7DF-99969552F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526" y="2357438"/>
              <a:ext cx="38100" cy="36513"/>
            </a:xfrm>
            <a:custGeom>
              <a:avLst/>
              <a:gdLst>
                <a:gd name="T0" fmla="*/ 1 w 24"/>
                <a:gd name="T1" fmla="*/ 23 h 23"/>
                <a:gd name="T2" fmla="*/ 1 w 24"/>
                <a:gd name="T3" fmla="*/ 22 h 23"/>
                <a:gd name="T4" fmla="*/ 1 w 24"/>
                <a:gd name="T5" fmla="*/ 22 h 23"/>
                <a:gd name="T6" fmla="*/ 3 w 24"/>
                <a:gd name="T7" fmla="*/ 22 h 23"/>
                <a:gd name="T8" fmla="*/ 4 w 24"/>
                <a:gd name="T9" fmla="*/ 21 h 23"/>
                <a:gd name="T10" fmla="*/ 6 w 24"/>
                <a:gd name="T11" fmla="*/ 18 h 23"/>
                <a:gd name="T12" fmla="*/ 7 w 24"/>
                <a:gd name="T13" fmla="*/ 20 h 23"/>
                <a:gd name="T14" fmla="*/ 7 w 24"/>
                <a:gd name="T15" fmla="*/ 21 h 23"/>
                <a:gd name="T16" fmla="*/ 9 w 24"/>
                <a:gd name="T17" fmla="*/ 21 h 23"/>
                <a:gd name="T18" fmla="*/ 10 w 24"/>
                <a:gd name="T19" fmla="*/ 20 h 23"/>
                <a:gd name="T20" fmla="*/ 10 w 24"/>
                <a:gd name="T21" fmla="*/ 18 h 23"/>
                <a:gd name="T22" fmla="*/ 11 w 24"/>
                <a:gd name="T23" fmla="*/ 18 h 23"/>
                <a:gd name="T24" fmla="*/ 12 w 24"/>
                <a:gd name="T25" fmla="*/ 17 h 23"/>
                <a:gd name="T26" fmla="*/ 13 w 24"/>
                <a:gd name="T27" fmla="*/ 17 h 23"/>
                <a:gd name="T28" fmla="*/ 16 w 24"/>
                <a:gd name="T29" fmla="*/ 16 h 23"/>
                <a:gd name="T30" fmla="*/ 17 w 24"/>
                <a:gd name="T31" fmla="*/ 15 h 23"/>
                <a:gd name="T32" fmla="*/ 18 w 24"/>
                <a:gd name="T33" fmla="*/ 14 h 23"/>
                <a:gd name="T34" fmla="*/ 21 w 24"/>
                <a:gd name="T35" fmla="*/ 14 h 23"/>
                <a:gd name="T36" fmla="*/ 21 w 24"/>
                <a:gd name="T37" fmla="*/ 12 h 23"/>
                <a:gd name="T38" fmla="*/ 22 w 24"/>
                <a:gd name="T39" fmla="*/ 11 h 23"/>
                <a:gd name="T40" fmla="*/ 23 w 24"/>
                <a:gd name="T41" fmla="*/ 9 h 23"/>
                <a:gd name="T42" fmla="*/ 24 w 24"/>
                <a:gd name="T43" fmla="*/ 6 h 23"/>
                <a:gd name="T44" fmla="*/ 24 w 24"/>
                <a:gd name="T45" fmla="*/ 5 h 23"/>
                <a:gd name="T46" fmla="*/ 24 w 24"/>
                <a:gd name="T47" fmla="*/ 3 h 23"/>
                <a:gd name="T48" fmla="*/ 24 w 24"/>
                <a:gd name="T49" fmla="*/ 1 h 23"/>
                <a:gd name="T50" fmla="*/ 23 w 24"/>
                <a:gd name="T51" fmla="*/ 1 h 23"/>
                <a:gd name="T52" fmla="*/ 22 w 24"/>
                <a:gd name="T53" fmla="*/ 1 h 23"/>
                <a:gd name="T54" fmla="*/ 21 w 24"/>
                <a:gd name="T55" fmla="*/ 1 h 23"/>
                <a:gd name="T56" fmla="*/ 18 w 24"/>
                <a:gd name="T57" fmla="*/ 0 h 23"/>
                <a:gd name="T58" fmla="*/ 17 w 24"/>
                <a:gd name="T59" fmla="*/ 1 h 23"/>
                <a:gd name="T60" fmla="*/ 15 w 24"/>
                <a:gd name="T61" fmla="*/ 1 h 23"/>
                <a:gd name="T62" fmla="*/ 13 w 24"/>
                <a:gd name="T63" fmla="*/ 3 h 23"/>
                <a:gd name="T64" fmla="*/ 12 w 24"/>
                <a:gd name="T65" fmla="*/ 3 h 23"/>
                <a:gd name="T66" fmla="*/ 11 w 24"/>
                <a:gd name="T67" fmla="*/ 4 h 23"/>
                <a:gd name="T68" fmla="*/ 11 w 24"/>
                <a:gd name="T69" fmla="*/ 6 h 23"/>
                <a:gd name="T70" fmla="*/ 10 w 24"/>
                <a:gd name="T71" fmla="*/ 10 h 23"/>
                <a:gd name="T72" fmla="*/ 9 w 24"/>
                <a:gd name="T73" fmla="*/ 12 h 23"/>
                <a:gd name="T74" fmla="*/ 7 w 24"/>
                <a:gd name="T75" fmla="*/ 15 h 23"/>
                <a:gd name="T76" fmla="*/ 5 w 24"/>
                <a:gd name="T77" fmla="*/ 16 h 23"/>
                <a:gd name="T78" fmla="*/ 3 w 24"/>
                <a:gd name="T79" fmla="*/ 18 h 23"/>
                <a:gd name="T80" fmla="*/ 0 w 24"/>
                <a:gd name="T81" fmla="*/ 22 h 23"/>
                <a:gd name="T82" fmla="*/ 1 w 24"/>
                <a:gd name="T8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" h="23">
                  <a:moveTo>
                    <a:pt x="1" y="23"/>
                  </a:moveTo>
                  <a:lnTo>
                    <a:pt x="1" y="22"/>
                  </a:lnTo>
                  <a:lnTo>
                    <a:pt x="1" y="22"/>
                  </a:lnTo>
                  <a:lnTo>
                    <a:pt x="3" y="22"/>
                  </a:lnTo>
                  <a:lnTo>
                    <a:pt x="4" y="21"/>
                  </a:lnTo>
                  <a:lnTo>
                    <a:pt x="6" y="18"/>
                  </a:lnTo>
                  <a:lnTo>
                    <a:pt x="7" y="20"/>
                  </a:lnTo>
                  <a:lnTo>
                    <a:pt x="7" y="21"/>
                  </a:lnTo>
                  <a:lnTo>
                    <a:pt x="9" y="21"/>
                  </a:lnTo>
                  <a:lnTo>
                    <a:pt x="10" y="20"/>
                  </a:lnTo>
                  <a:lnTo>
                    <a:pt x="10" y="18"/>
                  </a:lnTo>
                  <a:lnTo>
                    <a:pt x="11" y="18"/>
                  </a:lnTo>
                  <a:lnTo>
                    <a:pt x="12" y="17"/>
                  </a:lnTo>
                  <a:lnTo>
                    <a:pt x="13" y="17"/>
                  </a:lnTo>
                  <a:lnTo>
                    <a:pt x="16" y="16"/>
                  </a:lnTo>
                  <a:lnTo>
                    <a:pt x="17" y="15"/>
                  </a:lnTo>
                  <a:lnTo>
                    <a:pt x="18" y="14"/>
                  </a:lnTo>
                  <a:lnTo>
                    <a:pt x="21" y="14"/>
                  </a:lnTo>
                  <a:lnTo>
                    <a:pt x="21" y="12"/>
                  </a:lnTo>
                  <a:lnTo>
                    <a:pt x="22" y="11"/>
                  </a:lnTo>
                  <a:lnTo>
                    <a:pt x="23" y="9"/>
                  </a:lnTo>
                  <a:lnTo>
                    <a:pt x="24" y="6"/>
                  </a:lnTo>
                  <a:lnTo>
                    <a:pt x="24" y="5"/>
                  </a:lnTo>
                  <a:lnTo>
                    <a:pt x="24" y="3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7" y="1"/>
                  </a:lnTo>
                  <a:lnTo>
                    <a:pt x="15" y="1"/>
                  </a:lnTo>
                  <a:lnTo>
                    <a:pt x="13" y="3"/>
                  </a:lnTo>
                  <a:lnTo>
                    <a:pt x="12" y="3"/>
                  </a:lnTo>
                  <a:lnTo>
                    <a:pt x="11" y="4"/>
                  </a:lnTo>
                  <a:lnTo>
                    <a:pt x="11" y="6"/>
                  </a:lnTo>
                  <a:lnTo>
                    <a:pt x="10" y="10"/>
                  </a:lnTo>
                  <a:lnTo>
                    <a:pt x="9" y="12"/>
                  </a:lnTo>
                  <a:lnTo>
                    <a:pt x="7" y="15"/>
                  </a:lnTo>
                  <a:lnTo>
                    <a:pt x="5" y="16"/>
                  </a:lnTo>
                  <a:lnTo>
                    <a:pt x="3" y="18"/>
                  </a:lnTo>
                  <a:lnTo>
                    <a:pt x="0" y="22"/>
                  </a:lnTo>
                  <a:lnTo>
                    <a:pt x="1" y="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36" name="Freeform 2715">
              <a:extLst>
                <a:ext uri="{FF2B5EF4-FFF2-40B4-BE49-F238E27FC236}">
                  <a16:creationId xmlns:a16="http://schemas.microsoft.com/office/drawing/2014/main" id="{54C7EEDC-6DDF-6058-C84E-A3F6C5564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2763" y="2400300"/>
              <a:ext cx="1588" cy="3175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1 h 2"/>
                <a:gd name="T4" fmla="*/ 1 w 1"/>
                <a:gd name="T5" fmla="*/ 0 h 2"/>
                <a:gd name="T6" fmla="*/ 0 w 1"/>
                <a:gd name="T7" fmla="*/ 0 h 2"/>
                <a:gd name="T8" fmla="*/ 0 w 1"/>
                <a:gd name="T9" fmla="*/ 1 h 2"/>
                <a:gd name="T10" fmla="*/ 0 w 1"/>
                <a:gd name="T11" fmla="*/ 2 h 2"/>
                <a:gd name="T12" fmla="*/ 1 w 1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37" name="Freeform 2716">
              <a:extLst>
                <a:ext uri="{FF2B5EF4-FFF2-40B4-BE49-F238E27FC236}">
                  <a16:creationId xmlns:a16="http://schemas.microsoft.com/office/drawing/2014/main" id="{16E08C68-0C7A-F0AA-8E5C-85BB4DA7B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9213" y="2300288"/>
              <a:ext cx="7938" cy="23813"/>
            </a:xfrm>
            <a:custGeom>
              <a:avLst/>
              <a:gdLst>
                <a:gd name="T0" fmla="*/ 4 w 5"/>
                <a:gd name="T1" fmla="*/ 15 h 15"/>
                <a:gd name="T2" fmla="*/ 2 w 5"/>
                <a:gd name="T3" fmla="*/ 11 h 15"/>
                <a:gd name="T4" fmla="*/ 0 w 5"/>
                <a:gd name="T5" fmla="*/ 7 h 15"/>
                <a:gd name="T6" fmla="*/ 1 w 5"/>
                <a:gd name="T7" fmla="*/ 3 h 15"/>
                <a:gd name="T8" fmla="*/ 2 w 5"/>
                <a:gd name="T9" fmla="*/ 0 h 15"/>
                <a:gd name="T10" fmla="*/ 4 w 5"/>
                <a:gd name="T11" fmla="*/ 3 h 15"/>
                <a:gd name="T12" fmla="*/ 5 w 5"/>
                <a:gd name="T13" fmla="*/ 6 h 15"/>
                <a:gd name="T14" fmla="*/ 4 w 5"/>
                <a:gd name="T15" fmla="*/ 15 h 15"/>
                <a:gd name="T16" fmla="*/ 4 w 5"/>
                <a:gd name="T1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15">
                  <a:moveTo>
                    <a:pt x="4" y="15"/>
                  </a:moveTo>
                  <a:lnTo>
                    <a:pt x="2" y="11"/>
                  </a:lnTo>
                  <a:lnTo>
                    <a:pt x="0" y="7"/>
                  </a:lnTo>
                  <a:lnTo>
                    <a:pt x="1" y="3"/>
                  </a:lnTo>
                  <a:lnTo>
                    <a:pt x="2" y="0"/>
                  </a:lnTo>
                  <a:lnTo>
                    <a:pt x="4" y="3"/>
                  </a:lnTo>
                  <a:lnTo>
                    <a:pt x="5" y="6"/>
                  </a:lnTo>
                  <a:lnTo>
                    <a:pt x="4" y="15"/>
                  </a:lnTo>
                  <a:lnTo>
                    <a:pt x="4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38" name="Freeform 2717">
              <a:extLst>
                <a:ext uri="{FF2B5EF4-FFF2-40B4-BE49-F238E27FC236}">
                  <a16:creationId xmlns:a16="http://schemas.microsoft.com/office/drawing/2014/main" id="{9D54BA7B-0AC8-D2E2-4557-CFE00DEE4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7788" y="2314575"/>
              <a:ext cx="3175" cy="11113"/>
            </a:xfrm>
            <a:custGeom>
              <a:avLst/>
              <a:gdLst>
                <a:gd name="T0" fmla="*/ 1 w 2"/>
                <a:gd name="T1" fmla="*/ 7 h 7"/>
                <a:gd name="T2" fmla="*/ 2 w 2"/>
                <a:gd name="T3" fmla="*/ 7 h 7"/>
                <a:gd name="T4" fmla="*/ 2 w 2"/>
                <a:gd name="T5" fmla="*/ 4 h 7"/>
                <a:gd name="T6" fmla="*/ 0 w 2"/>
                <a:gd name="T7" fmla="*/ 0 h 7"/>
                <a:gd name="T8" fmla="*/ 0 w 2"/>
                <a:gd name="T9" fmla="*/ 1 h 7"/>
                <a:gd name="T10" fmla="*/ 0 w 2"/>
                <a:gd name="T11" fmla="*/ 6 h 7"/>
                <a:gd name="T12" fmla="*/ 1 w 2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7">
                  <a:moveTo>
                    <a:pt x="1" y="7"/>
                  </a:moveTo>
                  <a:lnTo>
                    <a:pt x="2" y="7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6"/>
                  </a:lnTo>
                  <a:lnTo>
                    <a:pt x="1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39" name="Line 2718">
              <a:extLst>
                <a:ext uri="{FF2B5EF4-FFF2-40B4-BE49-F238E27FC236}">
                  <a16:creationId xmlns:a16="http://schemas.microsoft.com/office/drawing/2014/main" id="{3FD7BE1E-A0D3-ACFD-B278-2EB3F96B9B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42088" y="2193925"/>
              <a:ext cx="0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40" name="Freeform 2719">
              <a:extLst>
                <a:ext uri="{FF2B5EF4-FFF2-40B4-BE49-F238E27FC236}">
                  <a16:creationId xmlns:a16="http://schemas.microsoft.com/office/drawing/2014/main" id="{D1E8B5E2-078B-2B1E-26DD-788F81959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9101" y="2411413"/>
              <a:ext cx="31750" cy="17463"/>
            </a:xfrm>
            <a:custGeom>
              <a:avLst/>
              <a:gdLst>
                <a:gd name="T0" fmla="*/ 2 w 20"/>
                <a:gd name="T1" fmla="*/ 11 h 11"/>
                <a:gd name="T2" fmla="*/ 0 w 20"/>
                <a:gd name="T3" fmla="*/ 11 h 11"/>
                <a:gd name="T4" fmla="*/ 0 w 20"/>
                <a:gd name="T5" fmla="*/ 10 h 11"/>
                <a:gd name="T6" fmla="*/ 0 w 20"/>
                <a:gd name="T7" fmla="*/ 8 h 11"/>
                <a:gd name="T8" fmla="*/ 1 w 20"/>
                <a:gd name="T9" fmla="*/ 7 h 11"/>
                <a:gd name="T10" fmla="*/ 5 w 20"/>
                <a:gd name="T11" fmla="*/ 5 h 11"/>
                <a:gd name="T12" fmla="*/ 6 w 20"/>
                <a:gd name="T13" fmla="*/ 4 h 11"/>
                <a:gd name="T14" fmla="*/ 9 w 20"/>
                <a:gd name="T15" fmla="*/ 4 h 11"/>
                <a:gd name="T16" fmla="*/ 13 w 20"/>
                <a:gd name="T17" fmla="*/ 1 h 11"/>
                <a:gd name="T18" fmla="*/ 15 w 20"/>
                <a:gd name="T19" fmla="*/ 0 h 11"/>
                <a:gd name="T20" fmla="*/ 19 w 20"/>
                <a:gd name="T21" fmla="*/ 1 h 11"/>
                <a:gd name="T22" fmla="*/ 20 w 20"/>
                <a:gd name="T23" fmla="*/ 4 h 11"/>
                <a:gd name="T24" fmla="*/ 19 w 20"/>
                <a:gd name="T25" fmla="*/ 6 h 11"/>
                <a:gd name="T26" fmla="*/ 17 w 20"/>
                <a:gd name="T27" fmla="*/ 8 h 11"/>
                <a:gd name="T28" fmla="*/ 13 w 20"/>
                <a:gd name="T29" fmla="*/ 8 h 11"/>
                <a:gd name="T30" fmla="*/ 11 w 20"/>
                <a:gd name="T31" fmla="*/ 8 h 11"/>
                <a:gd name="T32" fmla="*/ 8 w 20"/>
                <a:gd name="T33" fmla="*/ 8 h 11"/>
                <a:gd name="T34" fmla="*/ 6 w 20"/>
                <a:gd name="T35" fmla="*/ 10 h 11"/>
                <a:gd name="T36" fmla="*/ 5 w 20"/>
                <a:gd name="T37" fmla="*/ 11 h 11"/>
                <a:gd name="T38" fmla="*/ 2 w 20"/>
                <a:gd name="T3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" h="11">
                  <a:moveTo>
                    <a:pt x="2" y="11"/>
                  </a:move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5" y="5"/>
                  </a:lnTo>
                  <a:lnTo>
                    <a:pt x="6" y="4"/>
                  </a:lnTo>
                  <a:lnTo>
                    <a:pt x="9" y="4"/>
                  </a:lnTo>
                  <a:lnTo>
                    <a:pt x="13" y="1"/>
                  </a:lnTo>
                  <a:lnTo>
                    <a:pt x="15" y="0"/>
                  </a:lnTo>
                  <a:lnTo>
                    <a:pt x="19" y="1"/>
                  </a:lnTo>
                  <a:lnTo>
                    <a:pt x="20" y="4"/>
                  </a:lnTo>
                  <a:lnTo>
                    <a:pt x="19" y="6"/>
                  </a:lnTo>
                  <a:lnTo>
                    <a:pt x="17" y="8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8" y="8"/>
                  </a:lnTo>
                  <a:lnTo>
                    <a:pt x="6" y="10"/>
                  </a:lnTo>
                  <a:lnTo>
                    <a:pt x="5" y="11"/>
                  </a:lnTo>
                  <a:lnTo>
                    <a:pt x="2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41" name="Freeform 2720">
              <a:extLst>
                <a:ext uri="{FF2B5EF4-FFF2-40B4-BE49-F238E27FC236}">
                  <a16:creationId xmlns:a16="http://schemas.microsoft.com/office/drawing/2014/main" id="{59087122-F21A-7E4C-5BB2-BF88B87643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3576" y="2101850"/>
              <a:ext cx="401638" cy="309563"/>
            </a:xfrm>
            <a:custGeom>
              <a:avLst/>
              <a:gdLst>
                <a:gd name="T0" fmla="*/ 197 w 253"/>
                <a:gd name="T1" fmla="*/ 0 h 195"/>
                <a:gd name="T2" fmla="*/ 198 w 253"/>
                <a:gd name="T3" fmla="*/ 1 h 195"/>
                <a:gd name="T4" fmla="*/ 205 w 253"/>
                <a:gd name="T5" fmla="*/ 9 h 195"/>
                <a:gd name="T6" fmla="*/ 209 w 253"/>
                <a:gd name="T7" fmla="*/ 12 h 195"/>
                <a:gd name="T8" fmla="*/ 211 w 253"/>
                <a:gd name="T9" fmla="*/ 13 h 195"/>
                <a:gd name="T10" fmla="*/ 218 w 253"/>
                <a:gd name="T11" fmla="*/ 16 h 195"/>
                <a:gd name="T12" fmla="*/ 228 w 253"/>
                <a:gd name="T13" fmla="*/ 19 h 195"/>
                <a:gd name="T14" fmla="*/ 234 w 253"/>
                <a:gd name="T15" fmla="*/ 22 h 195"/>
                <a:gd name="T16" fmla="*/ 246 w 253"/>
                <a:gd name="T17" fmla="*/ 22 h 195"/>
                <a:gd name="T18" fmla="*/ 250 w 253"/>
                <a:gd name="T19" fmla="*/ 22 h 195"/>
                <a:gd name="T20" fmla="*/ 251 w 253"/>
                <a:gd name="T21" fmla="*/ 24 h 195"/>
                <a:gd name="T22" fmla="*/ 253 w 253"/>
                <a:gd name="T23" fmla="*/ 27 h 195"/>
                <a:gd name="T24" fmla="*/ 247 w 253"/>
                <a:gd name="T25" fmla="*/ 30 h 195"/>
                <a:gd name="T26" fmla="*/ 161 w 253"/>
                <a:gd name="T27" fmla="*/ 88 h 195"/>
                <a:gd name="T28" fmla="*/ 34 w 253"/>
                <a:gd name="T29" fmla="*/ 172 h 195"/>
                <a:gd name="T30" fmla="*/ 1 w 253"/>
                <a:gd name="T31" fmla="*/ 194 h 195"/>
                <a:gd name="T32" fmla="*/ 0 w 253"/>
                <a:gd name="T33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3" h="195">
                  <a:moveTo>
                    <a:pt x="197" y="0"/>
                  </a:moveTo>
                  <a:lnTo>
                    <a:pt x="198" y="1"/>
                  </a:lnTo>
                  <a:lnTo>
                    <a:pt x="205" y="9"/>
                  </a:lnTo>
                  <a:lnTo>
                    <a:pt x="209" y="12"/>
                  </a:lnTo>
                  <a:lnTo>
                    <a:pt x="211" y="13"/>
                  </a:lnTo>
                  <a:lnTo>
                    <a:pt x="218" y="16"/>
                  </a:lnTo>
                  <a:lnTo>
                    <a:pt x="228" y="19"/>
                  </a:lnTo>
                  <a:lnTo>
                    <a:pt x="234" y="22"/>
                  </a:lnTo>
                  <a:lnTo>
                    <a:pt x="246" y="22"/>
                  </a:lnTo>
                  <a:lnTo>
                    <a:pt x="250" y="22"/>
                  </a:lnTo>
                  <a:lnTo>
                    <a:pt x="251" y="24"/>
                  </a:lnTo>
                  <a:lnTo>
                    <a:pt x="253" y="27"/>
                  </a:lnTo>
                  <a:lnTo>
                    <a:pt x="247" y="30"/>
                  </a:lnTo>
                  <a:lnTo>
                    <a:pt x="161" y="88"/>
                  </a:lnTo>
                  <a:lnTo>
                    <a:pt x="34" y="172"/>
                  </a:lnTo>
                  <a:lnTo>
                    <a:pt x="1" y="194"/>
                  </a:lnTo>
                  <a:lnTo>
                    <a:pt x="0" y="19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42" name="Line 2721">
              <a:extLst>
                <a:ext uri="{FF2B5EF4-FFF2-40B4-BE49-F238E27FC236}">
                  <a16:creationId xmlns:a16="http://schemas.microsoft.com/office/drawing/2014/main" id="{B9AD98A6-4028-6AC0-8A15-B6D787B8AF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7526" y="2457450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43" name="Freeform 2722">
              <a:extLst>
                <a:ext uri="{FF2B5EF4-FFF2-40B4-BE49-F238E27FC236}">
                  <a16:creationId xmlns:a16="http://schemas.microsoft.com/office/drawing/2014/main" id="{1188FA54-D0BC-A929-6588-D621C8F19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9576" y="2320925"/>
              <a:ext cx="190500" cy="136525"/>
            </a:xfrm>
            <a:custGeom>
              <a:avLst/>
              <a:gdLst>
                <a:gd name="T0" fmla="*/ 68 w 120"/>
                <a:gd name="T1" fmla="*/ 86 h 86"/>
                <a:gd name="T2" fmla="*/ 85 w 120"/>
                <a:gd name="T3" fmla="*/ 57 h 86"/>
                <a:gd name="T4" fmla="*/ 120 w 120"/>
                <a:gd name="T5" fmla="*/ 6 h 86"/>
                <a:gd name="T6" fmla="*/ 117 w 120"/>
                <a:gd name="T7" fmla="*/ 6 h 86"/>
                <a:gd name="T8" fmla="*/ 110 w 120"/>
                <a:gd name="T9" fmla="*/ 6 h 86"/>
                <a:gd name="T10" fmla="*/ 103 w 120"/>
                <a:gd name="T11" fmla="*/ 9 h 86"/>
                <a:gd name="T12" fmla="*/ 97 w 120"/>
                <a:gd name="T13" fmla="*/ 10 h 86"/>
                <a:gd name="T14" fmla="*/ 89 w 120"/>
                <a:gd name="T15" fmla="*/ 10 h 86"/>
                <a:gd name="T16" fmla="*/ 79 w 120"/>
                <a:gd name="T17" fmla="*/ 9 h 86"/>
                <a:gd name="T18" fmla="*/ 69 w 120"/>
                <a:gd name="T19" fmla="*/ 8 h 86"/>
                <a:gd name="T20" fmla="*/ 61 w 120"/>
                <a:gd name="T21" fmla="*/ 6 h 86"/>
                <a:gd name="T22" fmla="*/ 51 w 120"/>
                <a:gd name="T23" fmla="*/ 3 h 86"/>
                <a:gd name="T24" fmla="*/ 44 w 120"/>
                <a:gd name="T25" fmla="*/ 0 h 86"/>
                <a:gd name="T26" fmla="*/ 42 w 120"/>
                <a:gd name="T27" fmla="*/ 0 h 86"/>
                <a:gd name="T28" fmla="*/ 38 w 120"/>
                <a:gd name="T29" fmla="*/ 0 h 86"/>
                <a:gd name="T30" fmla="*/ 29 w 120"/>
                <a:gd name="T31" fmla="*/ 4 h 86"/>
                <a:gd name="T32" fmla="*/ 23 w 120"/>
                <a:gd name="T33" fmla="*/ 6 h 86"/>
                <a:gd name="T34" fmla="*/ 13 w 120"/>
                <a:gd name="T35" fmla="*/ 11 h 86"/>
                <a:gd name="T36" fmla="*/ 4 w 120"/>
                <a:gd name="T37" fmla="*/ 16 h 86"/>
                <a:gd name="T38" fmla="*/ 0 w 120"/>
                <a:gd name="T39" fmla="*/ 21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0" h="86">
                  <a:moveTo>
                    <a:pt x="68" y="86"/>
                  </a:moveTo>
                  <a:lnTo>
                    <a:pt x="85" y="57"/>
                  </a:lnTo>
                  <a:lnTo>
                    <a:pt x="120" y="6"/>
                  </a:lnTo>
                  <a:lnTo>
                    <a:pt x="117" y="6"/>
                  </a:lnTo>
                  <a:lnTo>
                    <a:pt x="110" y="6"/>
                  </a:lnTo>
                  <a:lnTo>
                    <a:pt x="103" y="9"/>
                  </a:lnTo>
                  <a:lnTo>
                    <a:pt x="97" y="10"/>
                  </a:lnTo>
                  <a:lnTo>
                    <a:pt x="89" y="10"/>
                  </a:lnTo>
                  <a:lnTo>
                    <a:pt x="79" y="9"/>
                  </a:lnTo>
                  <a:lnTo>
                    <a:pt x="69" y="8"/>
                  </a:lnTo>
                  <a:lnTo>
                    <a:pt x="61" y="6"/>
                  </a:lnTo>
                  <a:lnTo>
                    <a:pt x="51" y="3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29" y="4"/>
                  </a:lnTo>
                  <a:lnTo>
                    <a:pt x="23" y="6"/>
                  </a:lnTo>
                  <a:lnTo>
                    <a:pt x="13" y="11"/>
                  </a:lnTo>
                  <a:lnTo>
                    <a:pt x="4" y="16"/>
                  </a:lnTo>
                  <a:lnTo>
                    <a:pt x="0" y="2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44" name="Freeform 2723">
              <a:extLst>
                <a:ext uri="{FF2B5EF4-FFF2-40B4-BE49-F238E27FC236}">
                  <a16:creationId xmlns:a16="http://schemas.microsoft.com/office/drawing/2014/main" id="{1FF55281-1B5E-EE2C-2A28-999F5D0A89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0326" y="2317750"/>
              <a:ext cx="17463" cy="58738"/>
            </a:xfrm>
            <a:custGeom>
              <a:avLst/>
              <a:gdLst>
                <a:gd name="T0" fmla="*/ 9 w 11"/>
                <a:gd name="T1" fmla="*/ 37 h 37"/>
                <a:gd name="T2" fmla="*/ 7 w 11"/>
                <a:gd name="T3" fmla="*/ 36 h 37"/>
                <a:gd name="T4" fmla="*/ 9 w 11"/>
                <a:gd name="T5" fmla="*/ 24 h 37"/>
                <a:gd name="T6" fmla="*/ 7 w 11"/>
                <a:gd name="T7" fmla="*/ 20 h 37"/>
                <a:gd name="T8" fmla="*/ 7 w 11"/>
                <a:gd name="T9" fmla="*/ 18 h 37"/>
                <a:gd name="T10" fmla="*/ 1 w 11"/>
                <a:gd name="T11" fmla="*/ 12 h 37"/>
                <a:gd name="T12" fmla="*/ 0 w 11"/>
                <a:gd name="T13" fmla="*/ 2 h 37"/>
                <a:gd name="T14" fmla="*/ 0 w 11"/>
                <a:gd name="T15" fmla="*/ 0 h 37"/>
                <a:gd name="T16" fmla="*/ 1 w 11"/>
                <a:gd name="T17" fmla="*/ 1 h 37"/>
                <a:gd name="T18" fmla="*/ 4 w 11"/>
                <a:gd name="T19" fmla="*/ 4 h 37"/>
                <a:gd name="T20" fmla="*/ 6 w 11"/>
                <a:gd name="T21" fmla="*/ 7 h 37"/>
                <a:gd name="T22" fmla="*/ 7 w 11"/>
                <a:gd name="T23" fmla="*/ 11 h 37"/>
                <a:gd name="T24" fmla="*/ 9 w 11"/>
                <a:gd name="T25" fmla="*/ 19 h 37"/>
                <a:gd name="T26" fmla="*/ 10 w 11"/>
                <a:gd name="T27" fmla="*/ 22 h 37"/>
                <a:gd name="T28" fmla="*/ 11 w 11"/>
                <a:gd name="T29" fmla="*/ 29 h 37"/>
                <a:gd name="T30" fmla="*/ 11 w 11"/>
                <a:gd name="T31" fmla="*/ 32 h 37"/>
                <a:gd name="T32" fmla="*/ 11 w 11"/>
                <a:gd name="T33" fmla="*/ 35 h 37"/>
                <a:gd name="T34" fmla="*/ 11 w 11"/>
                <a:gd name="T35" fmla="*/ 37 h 37"/>
                <a:gd name="T36" fmla="*/ 9 w 11"/>
                <a:gd name="T3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" h="37">
                  <a:moveTo>
                    <a:pt x="9" y="37"/>
                  </a:moveTo>
                  <a:lnTo>
                    <a:pt x="7" y="36"/>
                  </a:lnTo>
                  <a:lnTo>
                    <a:pt x="9" y="24"/>
                  </a:lnTo>
                  <a:lnTo>
                    <a:pt x="7" y="20"/>
                  </a:lnTo>
                  <a:lnTo>
                    <a:pt x="7" y="18"/>
                  </a:lnTo>
                  <a:lnTo>
                    <a:pt x="1" y="1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1"/>
                  </a:lnTo>
                  <a:lnTo>
                    <a:pt x="4" y="4"/>
                  </a:lnTo>
                  <a:lnTo>
                    <a:pt x="6" y="7"/>
                  </a:lnTo>
                  <a:lnTo>
                    <a:pt x="7" y="11"/>
                  </a:lnTo>
                  <a:lnTo>
                    <a:pt x="9" y="19"/>
                  </a:lnTo>
                  <a:lnTo>
                    <a:pt x="10" y="22"/>
                  </a:lnTo>
                  <a:lnTo>
                    <a:pt x="11" y="29"/>
                  </a:lnTo>
                  <a:lnTo>
                    <a:pt x="11" y="32"/>
                  </a:lnTo>
                  <a:lnTo>
                    <a:pt x="11" y="35"/>
                  </a:lnTo>
                  <a:lnTo>
                    <a:pt x="11" y="37"/>
                  </a:lnTo>
                  <a:lnTo>
                    <a:pt x="9" y="3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45" name="Line 2724">
              <a:extLst>
                <a:ext uri="{FF2B5EF4-FFF2-40B4-BE49-F238E27FC236}">
                  <a16:creationId xmlns:a16="http://schemas.microsoft.com/office/drawing/2014/main" id="{96297A38-66D3-D76F-3D9B-441BD2FC90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26163" y="2566988"/>
              <a:ext cx="158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46" name="Freeform 2725">
              <a:extLst>
                <a:ext uri="{FF2B5EF4-FFF2-40B4-BE49-F238E27FC236}">
                  <a16:creationId xmlns:a16="http://schemas.microsoft.com/office/drawing/2014/main" id="{30C194D4-166A-6CDE-B795-DBE685C2B0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8138" y="2354263"/>
              <a:ext cx="157163" cy="168275"/>
            </a:xfrm>
            <a:custGeom>
              <a:avLst/>
              <a:gdLst>
                <a:gd name="T0" fmla="*/ 99 w 99"/>
                <a:gd name="T1" fmla="*/ 84 h 106"/>
                <a:gd name="T2" fmla="*/ 94 w 99"/>
                <a:gd name="T3" fmla="*/ 85 h 106"/>
                <a:gd name="T4" fmla="*/ 90 w 99"/>
                <a:gd name="T5" fmla="*/ 85 h 106"/>
                <a:gd name="T6" fmla="*/ 88 w 99"/>
                <a:gd name="T7" fmla="*/ 86 h 106"/>
                <a:gd name="T8" fmla="*/ 84 w 99"/>
                <a:gd name="T9" fmla="*/ 88 h 106"/>
                <a:gd name="T10" fmla="*/ 80 w 99"/>
                <a:gd name="T11" fmla="*/ 91 h 106"/>
                <a:gd name="T12" fmla="*/ 74 w 99"/>
                <a:gd name="T13" fmla="*/ 95 h 106"/>
                <a:gd name="T14" fmla="*/ 68 w 99"/>
                <a:gd name="T15" fmla="*/ 98 h 106"/>
                <a:gd name="T16" fmla="*/ 60 w 99"/>
                <a:gd name="T17" fmla="*/ 101 h 106"/>
                <a:gd name="T18" fmla="*/ 59 w 99"/>
                <a:gd name="T19" fmla="*/ 102 h 106"/>
                <a:gd name="T20" fmla="*/ 54 w 99"/>
                <a:gd name="T21" fmla="*/ 103 h 106"/>
                <a:gd name="T22" fmla="*/ 49 w 99"/>
                <a:gd name="T23" fmla="*/ 106 h 106"/>
                <a:gd name="T24" fmla="*/ 47 w 99"/>
                <a:gd name="T25" fmla="*/ 106 h 106"/>
                <a:gd name="T26" fmla="*/ 47 w 99"/>
                <a:gd name="T27" fmla="*/ 106 h 106"/>
                <a:gd name="T28" fmla="*/ 46 w 99"/>
                <a:gd name="T29" fmla="*/ 104 h 106"/>
                <a:gd name="T30" fmla="*/ 46 w 99"/>
                <a:gd name="T31" fmla="*/ 103 h 106"/>
                <a:gd name="T32" fmla="*/ 48 w 99"/>
                <a:gd name="T33" fmla="*/ 102 h 106"/>
                <a:gd name="T34" fmla="*/ 51 w 99"/>
                <a:gd name="T35" fmla="*/ 101 h 106"/>
                <a:gd name="T36" fmla="*/ 53 w 99"/>
                <a:gd name="T37" fmla="*/ 100 h 106"/>
                <a:gd name="T38" fmla="*/ 56 w 99"/>
                <a:gd name="T39" fmla="*/ 98 h 106"/>
                <a:gd name="T40" fmla="*/ 56 w 99"/>
                <a:gd name="T41" fmla="*/ 97 h 106"/>
                <a:gd name="T42" fmla="*/ 57 w 99"/>
                <a:gd name="T43" fmla="*/ 96 h 106"/>
                <a:gd name="T44" fmla="*/ 57 w 99"/>
                <a:gd name="T45" fmla="*/ 92 h 106"/>
                <a:gd name="T46" fmla="*/ 58 w 99"/>
                <a:gd name="T47" fmla="*/ 84 h 106"/>
                <a:gd name="T48" fmla="*/ 58 w 99"/>
                <a:gd name="T49" fmla="*/ 83 h 106"/>
                <a:gd name="T50" fmla="*/ 57 w 99"/>
                <a:gd name="T51" fmla="*/ 80 h 106"/>
                <a:gd name="T52" fmla="*/ 57 w 99"/>
                <a:gd name="T53" fmla="*/ 78 h 106"/>
                <a:gd name="T54" fmla="*/ 54 w 99"/>
                <a:gd name="T55" fmla="*/ 77 h 106"/>
                <a:gd name="T56" fmla="*/ 52 w 99"/>
                <a:gd name="T57" fmla="*/ 77 h 106"/>
                <a:gd name="T58" fmla="*/ 47 w 99"/>
                <a:gd name="T59" fmla="*/ 77 h 106"/>
                <a:gd name="T60" fmla="*/ 43 w 99"/>
                <a:gd name="T61" fmla="*/ 76 h 106"/>
                <a:gd name="T62" fmla="*/ 41 w 99"/>
                <a:gd name="T63" fmla="*/ 76 h 106"/>
                <a:gd name="T64" fmla="*/ 37 w 99"/>
                <a:gd name="T65" fmla="*/ 73 h 106"/>
                <a:gd name="T66" fmla="*/ 35 w 99"/>
                <a:gd name="T67" fmla="*/ 71 h 106"/>
                <a:gd name="T68" fmla="*/ 33 w 99"/>
                <a:gd name="T69" fmla="*/ 70 h 106"/>
                <a:gd name="T70" fmla="*/ 28 w 99"/>
                <a:gd name="T71" fmla="*/ 70 h 106"/>
                <a:gd name="T72" fmla="*/ 27 w 99"/>
                <a:gd name="T73" fmla="*/ 68 h 106"/>
                <a:gd name="T74" fmla="*/ 24 w 99"/>
                <a:gd name="T75" fmla="*/ 68 h 106"/>
                <a:gd name="T76" fmla="*/ 16 w 99"/>
                <a:gd name="T77" fmla="*/ 62 h 106"/>
                <a:gd name="T78" fmla="*/ 13 w 99"/>
                <a:gd name="T79" fmla="*/ 61 h 106"/>
                <a:gd name="T80" fmla="*/ 7 w 99"/>
                <a:gd name="T81" fmla="*/ 60 h 106"/>
                <a:gd name="T82" fmla="*/ 5 w 99"/>
                <a:gd name="T83" fmla="*/ 58 h 106"/>
                <a:gd name="T84" fmla="*/ 1 w 99"/>
                <a:gd name="T85" fmla="*/ 55 h 106"/>
                <a:gd name="T86" fmla="*/ 0 w 99"/>
                <a:gd name="T87" fmla="*/ 53 h 106"/>
                <a:gd name="T88" fmla="*/ 0 w 99"/>
                <a:gd name="T89" fmla="*/ 52 h 106"/>
                <a:gd name="T90" fmla="*/ 0 w 99"/>
                <a:gd name="T91" fmla="*/ 50 h 106"/>
                <a:gd name="T92" fmla="*/ 0 w 99"/>
                <a:gd name="T93" fmla="*/ 48 h 106"/>
                <a:gd name="T94" fmla="*/ 3 w 99"/>
                <a:gd name="T95" fmla="*/ 46 h 106"/>
                <a:gd name="T96" fmla="*/ 6 w 99"/>
                <a:gd name="T97" fmla="*/ 41 h 106"/>
                <a:gd name="T98" fmla="*/ 9 w 99"/>
                <a:gd name="T99" fmla="*/ 36 h 106"/>
                <a:gd name="T100" fmla="*/ 10 w 99"/>
                <a:gd name="T101" fmla="*/ 34 h 106"/>
                <a:gd name="T102" fmla="*/ 17 w 99"/>
                <a:gd name="T103" fmla="*/ 28 h 106"/>
                <a:gd name="T104" fmla="*/ 18 w 99"/>
                <a:gd name="T105" fmla="*/ 25 h 106"/>
                <a:gd name="T106" fmla="*/ 21 w 99"/>
                <a:gd name="T107" fmla="*/ 24 h 106"/>
                <a:gd name="T108" fmla="*/ 27 w 99"/>
                <a:gd name="T109" fmla="*/ 19 h 106"/>
                <a:gd name="T110" fmla="*/ 30 w 99"/>
                <a:gd name="T111" fmla="*/ 17 h 106"/>
                <a:gd name="T112" fmla="*/ 33 w 99"/>
                <a:gd name="T113" fmla="*/ 14 h 106"/>
                <a:gd name="T114" fmla="*/ 34 w 99"/>
                <a:gd name="T115" fmla="*/ 12 h 106"/>
                <a:gd name="T116" fmla="*/ 35 w 99"/>
                <a:gd name="T117" fmla="*/ 9 h 106"/>
                <a:gd name="T118" fmla="*/ 37 w 99"/>
                <a:gd name="T119" fmla="*/ 6 h 106"/>
                <a:gd name="T120" fmla="*/ 42 w 99"/>
                <a:gd name="T121" fmla="*/ 3 h 106"/>
                <a:gd name="T122" fmla="*/ 45 w 99"/>
                <a:gd name="T123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9" h="106">
                  <a:moveTo>
                    <a:pt x="99" y="84"/>
                  </a:moveTo>
                  <a:lnTo>
                    <a:pt x="94" y="85"/>
                  </a:lnTo>
                  <a:lnTo>
                    <a:pt x="90" y="85"/>
                  </a:lnTo>
                  <a:lnTo>
                    <a:pt x="88" y="86"/>
                  </a:lnTo>
                  <a:lnTo>
                    <a:pt x="84" y="88"/>
                  </a:lnTo>
                  <a:lnTo>
                    <a:pt x="80" y="91"/>
                  </a:lnTo>
                  <a:lnTo>
                    <a:pt x="74" y="95"/>
                  </a:lnTo>
                  <a:lnTo>
                    <a:pt x="68" y="98"/>
                  </a:lnTo>
                  <a:lnTo>
                    <a:pt x="60" y="101"/>
                  </a:lnTo>
                  <a:lnTo>
                    <a:pt x="59" y="102"/>
                  </a:lnTo>
                  <a:lnTo>
                    <a:pt x="54" y="103"/>
                  </a:lnTo>
                  <a:lnTo>
                    <a:pt x="49" y="106"/>
                  </a:lnTo>
                  <a:lnTo>
                    <a:pt x="47" y="106"/>
                  </a:lnTo>
                  <a:lnTo>
                    <a:pt x="47" y="106"/>
                  </a:lnTo>
                  <a:lnTo>
                    <a:pt x="46" y="104"/>
                  </a:lnTo>
                  <a:lnTo>
                    <a:pt x="46" y="103"/>
                  </a:lnTo>
                  <a:lnTo>
                    <a:pt x="48" y="102"/>
                  </a:lnTo>
                  <a:lnTo>
                    <a:pt x="51" y="101"/>
                  </a:lnTo>
                  <a:lnTo>
                    <a:pt x="53" y="100"/>
                  </a:lnTo>
                  <a:lnTo>
                    <a:pt x="56" y="98"/>
                  </a:lnTo>
                  <a:lnTo>
                    <a:pt x="56" y="97"/>
                  </a:lnTo>
                  <a:lnTo>
                    <a:pt x="57" y="96"/>
                  </a:lnTo>
                  <a:lnTo>
                    <a:pt x="57" y="92"/>
                  </a:lnTo>
                  <a:lnTo>
                    <a:pt x="58" y="84"/>
                  </a:lnTo>
                  <a:lnTo>
                    <a:pt x="58" y="83"/>
                  </a:lnTo>
                  <a:lnTo>
                    <a:pt x="57" y="80"/>
                  </a:lnTo>
                  <a:lnTo>
                    <a:pt x="57" y="78"/>
                  </a:lnTo>
                  <a:lnTo>
                    <a:pt x="54" y="77"/>
                  </a:lnTo>
                  <a:lnTo>
                    <a:pt x="52" y="77"/>
                  </a:lnTo>
                  <a:lnTo>
                    <a:pt x="47" y="77"/>
                  </a:lnTo>
                  <a:lnTo>
                    <a:pt x="43" y="76"/>
                  </a:lnTo>
                  <a:lnTo>
                    <a:pt x="41" y="76"/>
                  </a:lnTo>
                  <a:lnTo>
                    <a:pt x="37" y="73"/>
                  </a:lnTo>
                  <a:lnTo>
                    <a:pt x="35" y="71"/>
                  </a:lnTo>
                  <a:lnTo>
                    <a:pt x="33" y="70"/>
                  </a:lnTo>
                  <a:lnTo>
                    <a:pt x="28" y="70"/>
                  </a:lnTo>
                  <a:lnTo>
                    <a:pt x="27" y="68"/>
                  </a:lnTo>
                  <a:lnTo>
                    <a:pt x="24" y="68"/>
                  </a:lnTo>
                  <a:lnTo>
                    <a:pt x="16" y="62"/>
                  </a:lnTo>
                  <a:lnTo>
                    <a:pt x="13" y="61"/>
                  </a:lnTo>
                  <a:lnTo>
                    <a:pt x="7" y="60"/>
                  </a:lnTo>
                  <a:lnTo>
                    <a:pt x="5" y="58"/>
                  </a:lnTo>
                  <a:lnTo>
                    <a:pt x="1" y="55"/>
                  </a:lnTo>
                  <a:lnTo>
                    <a:pt x="0" y="53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0" y="48"/>
                  </a:lnTo>
                  <a:lnTo>
                    <a:pt x="3" y="46"/>
                  </a:lnTo>
                  <a:lnTo>
                    <a:pt x="6" y="41"/>
                  </a:lnTo>
                  <a:lnTo>
                    <a:pt x="9" y="36"/>
                  </a:lnTo>
                  <a:lnTo>
                    <a:pt x="10" y="34"/>
                  </a:lnTo>
                  <a:lnTo>
                    <a:pt x="17" y="28"/>
                  </a:lnTo>
                  <a:lnTo>
                    <a:pt x="18" y="25"/>
                  </a:lnTo>
                  <a:lnTo>
                    <a:pt x="21" y="24"/>
                  </a:lnTo>
                  <a:lnTo>
                    <a:pt x="27" y="19"/>
                  </a:lnTo>
                  <a:lnTo>
                    <a:pt x="30" y="17"/>
                  </a:lnTo>
                  <a:lnTo>
                    <a:pt x="33" y="14"/>
                  </a:lnTo>
                  <a:lnTo>
                    <a:pt x="34" y="12"/>
                  </a:lnTo>
                  <a:lnTo>
                    <a:pt x="35" y="9"/>
                  </a:lnTo>
                  <a:lnTo>
                    <a:pt x="37" y="6"/>
                  </a:lnTo>
                  <a:lnTo>
                    <a:pt x="42" y="3"/>
                  </a:lnTo>
                  <a:lnTo>
                    <a:pt x="45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47" name="Freeform 2726">
              <a:extLst>
                <a:ext uri="{FF2B5EF4-FFF2-40B4-BE49-F238E27FC236}">
                  <a16:creationId xmlns:a16="http://schemas.microsoft.com/office/drawing/2014/main" id="{AD369D40-86F5-9EED-DE60-AB646BC36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4663" y="2457450"/>
              <a:ext cx="42863" cy="65088"/>
            </a:xfrm>
            <a:custGeom>
              <a:avLst/>
              <a:gdLst>
                <a:gd name="T0" fmla="*/ 0 w 27"/>
                <a:gd name="T1" fmla="*/ 41 h 41"/>
                <a:gd name="T2" fmla="*/ 14 w 27"/>
                <a:gd name="T3" fmla="*/ 18 h 41"/>
                <a:gd name="T4" fmla="*/ 27 w 27"/>
                <a:gd name="T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41">
                  <a:moveTo>
                    <a:pt x="0" y="41"/>
                  </a:moveTo>
                  <a:lnTo>
                    <a:pt x="14" y="18"/>
                  </a:lnTo>
                  <a:lnTo>
                    <a:pt x="27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48" name="Line 2727">
              <a:extLst>
                <a:ext uri="{FF2B5EF4-FFF2-40B4-BE49-F238E27FC236}">
                  <a16:creationId xmlns:a16="http://schemas.microsoft.com/office/drawing/2014/main" id="{6EFA4658-5612-5B1F-009B-35F4028F43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4663" y="2522538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49" name="Freeform 2728">
              <a:extLst>
                <a:ext uri="{FF2B5EF4-FFF2-40B4-BE49-F238E27FC236}">
                  <a16:creationId xmlns:a16="http://schemas.microsoft.com/office/drawing/2014/main" id="{4237284E-9B0F-D003-C1CF-3F79A902AD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4388" y="2600325"/>
              <a:ext cx="11113" cy="12700"/>
            </a:xfrm>
            <a:custGeom>
              <a:avLst/>
              <a:gdLst>
                <a:gd name="T0" fmla="*/ 4 w 7"/>
                <a:gd name="T1" fmla="*/ 8 h 8"/>
                <a:gd name="T2" fmla="*/ 1 w 7"/>
                <a:gd name="T3" fmla="*/ 8 h 8"/>
                <a:gd name="T4" fmla="*/ 0 w 7"/>
                <a:gd name="T5" fmla="*/ 7 h 8"/>
                <a:gd name="T6" fmla="*/ 0 w 7"/>
                <a:gd name="T7" fmla="*/ 5 h 8"/>
                <a:gd name="T8" fmla="*/ 1 w 7"/>
                <a:gd name="T9" fmla="*/ 4 h 8"/>
                <a:gd name="T10" fmla="*/ 3 w 7"/>
                <a:gd name="T11" fmla="*/ 1 h 8"/>
                <a:gd name="T12" fmla="*/ 5 w 7"/>
                <a:gd name="T13" fmla="*/ 0 h 8"/>
                <a:gd name="T14" fmla="*/ 7 w 7"/>
                <a:gd name="T15" fmla="*/ 0 h 8"/>
                <a:gd name="T16" fmla="*/ 7 w 7"/>
                <a:gd name="T17" fmla="*/ 0 h 8"/>
                <a:gd name="T18" fmla="*/ 7 w 7"/>
                <a:gd name="T19" fmla="*/ 2 h 8"/>
                <a:gd name="T20" fmla="*/ 7 w 7"/>
                <a:gd name="T21" fmla="*/ 6 h 8"/>
                <a:gd name="T22" fmla="*/ 7 w 7"/>
                <a:gd name="T23" fmla="*/ 8 h 8"/>
                <a:gd name="T24" fmla="*/ 4 w 7"/>
                <a:gd name="T25" fmla="*/ 8 h 8"/>
                <a:gd name="T26" fmla="*/ 4 w 7"/>
                <a:gd name="T2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" h="8">
                  <a:moveTo>
                    <a:pt x="4" y="8"/>
                  </a:moveTo>
                  <a:lnTo>
                    <a:pt x="1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4"/>
                  </a:lnTo>
                  <a:lnTo>
                    <a:pt x="3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7" y="6"/>
                  </a:lnTo>
                  <a:lnTo>
                    <a:pt x="7" y="8"/>
                  </a:lnTo>
                  <a:lnTo>
                    <a:pt x="4" y="8"/>
                  </a:lnTo>
                  <a:lnTo>
                    <a:pt x="4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50" name="Freeform 2729">
              <a:extLst>
                <a:ext uri="{FF2B5EF4-FFF2-40B4-BE49-F238E27FC236}">
                  <a16:creationId xmlns:a16="http://schemas.microsoft.com/office/drawing/2014/main" id="{1D3A0A85-0936-E1B1-6550-2614ADE8E1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1663" y="2476500"/>
              <a:ext cx="52388" cy="31750"/>
            </a:xfrm>
            <a:custGeom>
              <a:avLst/>
              <a:gdLst>
                <a:gd name="T0" fmla="*/ 0 w 33"/>
                <a:gd name="T1" fmla="*/ 0 h 20"/>
                <a:gd name="T2" fmla="*/ 2 w 33"/>
                <a:gd name="T3" fmla="*/ 5 h 20"/>
                <a:gd name="T4" fmla="*/ 2 w 33"/>
                <a:gd name="T5" fmla="*/ 7 h 20"/>
                <a:gd name="T6" fmla="*/ 5 w 33"/>
                <a:gd name="T7" fmla="*/ 11 h 20"/>
                <a:gd name="T8" fmla="*/ 6 w 33"/>
                <a:gd name="T9" fmla="*/ 13 h 20"/>
                <a:gd name="T10" fmla="*/ 11 w 33"/>
                <a:gd name="T11" fmla="*/ 14 h 20"/>
                <a:gd name="T12" fmla="*/ 15 w 33"/>
                <a:gd name="T13" fmla="*/ 14 h 20"/>
                <a:gd name="T14" fmla="*/ 19 w 33"/>
                <a:gd name="T15" fmla="*/ 15 h 20"/>
                <a:gd name="T16" fmla="*/ 23 w 33"/>
                <a:gd name="T17" fmla="*/ 18 h 20"/>
                <a:gd name="T18" fmla="*/ 25 w 33"/>
                <a:gd name="T19" fmla="*/ 19 h 20"/>
                <a:gd name="T20" fmla="*/ 30 w 33"/>
                <a:gd name="T21" fmla="*/ 20 h 20"/>
                <a:gd name="T22" fmla="*/ 33 w 33"/>
                <a:gd name="T2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20">
                  <a:moveTo>
                    <a:pt x="0" y="0"/>
                  </a:moveTo>
                  <a:lnTo>
                    <a:pt x="2" y="5"/>
                  </a:lnTo>
                  <a:lnTo>
                    <a:pt x="2" y="7"/>
                  </a:lnTo>
                  <a:lnTo>
                    <a:pt x="5" y="11"/>
                  </a:lnTo>
                  <a:lnTo>
                    <a:pt x="6" y="13"/>
                  </a:lnTo>
                  <a:lnTo>
                    <a:pt x="11" y="14"/>
                  </a:lnTo>
                  <a:lnTo>
                    <a:pt x="15" y="14"/>
                  </a:lnTo>
                  <a:lnTo>
                    <a:pt x="19" y="15"/>
                  </a:lnTo>
                  <a:lnTo>
                    <a:pt x="23" y="18"/>
                  </a:lnTo>
                  <a:lnTo>
                    <a:pt x="25" y="19"/>
                  </a:lnTo>
                  <a:lnTo>
                    <a:pt x="30" y="20"/>
                  </a:lnTo>
                  <a:lnTo>
                    <a:pt x="33" y="2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51" name="Freeform 2730">
              <a:extLst>
                <a:ext uri="{FF2B5EF4-FFF2-40B4-BE49-F238E27FC236}">
                  <a16:creationId xmlns:a16="http://schemas.microsoft.com/office/drawing/2014/main" id="{5B6C5E2F-7A3A-09D6-BD80-6C64C951CC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7626" y="2441575"/>
              <a:ext cx="3175" cy="4763"/>
            </a:xfrm>
            <a:custGeom>
              <a:avLst/>
              <a:gdLst>
                <a:gd name="T0" fmla="*/ 1 w 2"/>
                <a:gd name="T1" fmla="*/ 3 h 3"/>
                <a:gd name="T2" fmla="*/ 0 w 2"/>
                <a:gd name="T3" fmla="*/ 1 h 3"/>
                <a:gd name="T4" fmla="*/ 0 w 2"/>
                <a:gd name="T5" fmla="*/ 0 h 3"/>
                <a:gd name="T6" fmla="*/ 2 w 2"/>
                <a:gd name="T7" fmla="*/ 0 h 3"/>
                <a:gd name="T8" fmla="*/ 2 w 2"/>
                <a:gd name="T9" fmla="*/ 3 h 3"/>
                <a:gd name="T10" fmla="*/ 1 w 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3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52" name="Freeform 2731">
              <a:extLst>
                <a:ext uri="{FF2B5EF4-FFF2-40B4-BE49-F238E27FC236}">
                  <a16:creationId xmlns:a16="http://schemas.microsoft.com/office/drawing/2014/main" id="{20ADEBF5-FA06-0FAA-8E48-9FC35287C6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4613" y="2438400"/>
              <a:ext cx="1588" cy="4763"/>
            </a:xfrm>
            <a:custGeom>
              <a:avLst/>
              <a:gdLst>
                <a:gd name="T0" fmla="*/ 1 w 1"/>
                <a:gd name="T1" fmla="*/ 3 h 3"/>
                <a:gd name="T2" fmla="*/ 0 w 1"/>
                <a:gd name="T3" fmla="*/ 2 h 3"/>
                <a:gd name="T4" fmla="*/ 0 w 1"/>
                <a:gd name="T5" fmla="*/ 1 h 3"/>
                <a:gd name="T6" fmla="*/ 0 w 1"/>
                <a:gd name="T7" fmla="*/ 0 h 3"/>
                <a:gd name="T8" fmla="*/ 1 w 1"/>
                <a:gd name="T9" fmla="*/ 0 h 3"/>
                <a:gd name="T10" fmla="*/ 1 w 1"/>
                <a:gd name="T11" fmla="*/ 2 h 3"/>
                <a:gd name="T12" fmla="*/ 1 w 1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3">
                  <a:moveTo>
                    <a:pt x="1" y="3"/>
                  </a:move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153" name="Freeform 2732">
              <a:extLst>
                <a:ext uri="{FF2B5EF4-FFF2-40B4-BE49-F238E27FC236}">
                  <a16:creationId xmlns:a16="http://schemas.microsoft.com/office/drawing/2014/main" id="{E7FF5F85-165D-E3D3-2617-99B387281C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288" y="2489200"/>
              <a:ext cx="20638" cy="23813"/>
            </a:xfrm>
            <a:custGeom>
              <a:avLst/>
              <a:gdLst>
                <a:gd name="T0" fmla="*/ 11 w 13"/>
                <a:gd name="T1" fmla="*/ 15 h 15"/>
                <a:gd name="T2" fmla="*/ 9 w 13"/>
                <a:gd name="T3" fmla="*/ 15 h 15"/>
                <a:gd name="T4" fmla="*/ 6 w 13"/>
                <a:gd name="T5" fmla="*/ 13 h 15"/>
                <a:gd name="T6" fmla="*/ 1 w 13"/>
                <a:gd name="T7" fmla="*/ 10 h 15"/>
                <a:gd name="T8" fmla="*/ 0 w 13"/>
                <a:gd name="T9" fmla="*/ 7 h 15"/>
                <a:gd name="T10" fmla="*/ 0 w 13"/>
                <a:gd name="T11" fmla="*/ 4 h 15"/>
                <a:gd name="T12" fmla="*/ 3 w 13"/>
                <a:gd name="T13" fmla="*/ 0 h 15"/>
                <a:gd name="T14" fmla="*/ 5 w 13"/>
                <a:gd name="T15" fmla="*/ 0 h 15"/>
                <a:gd name="T16" fmla="*/ 6 w 13"/>
                <a:gd name="T17" fmla="*/ 0 h 15"/>
                <a:gd name="T18" fmla="*/ 9 w 13"/>
                <a:gd name="T19" fmla="*/ 1 h 15"/>
                <a:gd name="T20" fmla="*/ 12 w 13"/>
                <a:gd name="T21" fmla="*/ 5 h 15"/>
                <a:gd name="T22" fmla="*/ 13 w 13"/>
                <a:gd name="T23" fmla="*/ 9 h 15"/>
                <a:gd name="T24" fmla="*/ 13 w 13"/>
                <a:gd name="T25" fmla="*/ 12 h 15"/>
                <a:gd name="T26" fmla="*/ 13 w 13"/>
                <a:gd name="T27" fmla="*/ 13 h 15"/>
                <a:gd name="T28" fmla="*/ 11 w 13"/>
                <a:gd name="T2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" h="15">
                  <a:moveTo>
                    <a:pt x="11" y="15"/>
                  </a:moveTo>
                  <a:lnTo>
                    <a:pt x="9" y="15"/>
                  </a:lnTo>
                  <a:lnTo>
                    <a:pt x="6" y="13"/>
                  </a:lnTo>
                  <a:lnTo>
                    <a:pt x="1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9" y="1"/>
                  </a:lnTo>
                  <a:lnTo>
                    <a:pt x="12" y="5"/>
                  </a:lnTo>
                  <a:lnTo>
                    <a:pt x="13" y="9"/>
                  </a:lnTo>
                  <a:lnTo>
                    <a:pt x="13" y="12"/>
                  </a:lnTo>
                  <a:lnTo>
                    <a:pt x="13" y="13"/>
                  </a:lnTo>
                  <a:lnTo>
                    <a:pt x="11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54" name="Freeform 2734">
              <a:extLst>
                <a:ext uri="{FF2B5EF4-FFF2-40B4-BE49-F238E27FC236}">
                  <a16:creationId xmlns:a16="http://schemas.microsoft.com/office/drawing/2014/main" id="{795808C6-98D9-2867-DD1C-FA8166D5FD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7364" y="2546350"/>
              <a:ext cx="74613" cy="55563"/>
            </a:xfrm>
            <a:custGeom>
              <a:avLst/>
              <a:gdLst>
                <a:gd name="T0" fmla="*/ 14 w 47"/>
                <a:gd name="T1" fmla="*/ 35 h 35"/>
                <a:gd name="T2" fmla="*/ 12 w 47"/>
                <a:gd name="T3" fmla="*/ 35 h 35"/>
                <a:gd name="T4" fmla="*/ 11 w 47"/>
                <a:gd name="T5" fmla="*/ 35 h 35"/>
                <a:gd name="T6" fmla="*/ 7 w 47"/>
                <a:gd name="T7" fmla="*/ 34 h 35"/>
                <a:gd name="T8" fmla="*/ 4 w 47"/>
                <a:gd name="T9" fmla="*/ 30 h 35"/>
                <a:gd name="T10" fmla="*/ 2 w 47"/>
                <a:gd name="T11" fmla="*/ 29 h 35"/>
                <a:gd name="T12" fmla="*/ 1 w 47"/>
                <a:gd name="T13" fmla="*/ 27 h 35"/>
                <a:gd name="T14" fmla="*/ 0 w 47"/>
                <a:gd name="T15" fmla="*/ 24 h 35"/>
                <a:gd name="T16" fmla="*/ 0 w 47"/>
                <a:gd name="T17" fmla="*/ 22 h 35"/>
                <a:gd name="T18" fmla="*/ 1 w 47"/>
                <a:gd name="T19" fmla="*/ 18 h 35"/>
                <a:gd name="T20" fmla="*/ 6 w 47"/>
                <a:gd name="T21" fmla="*/ 15 h 35"/>
                <a:gd name="T22" fmla="*/ 11 w 47"/>
                <a:gd name="T23" fmla="*/ 12 h 35"/>
                <a:gd name="T24" fmla="*/ 22 w 47"/>
                <a:gd name="T25" fmla="*/ 7 h 35"/>
                <a:gd name="T26" fmla="*/ 25 w 47"/>
                <a:gd name="T27" fmla="*/ 5 h 35"/>
                <a:gd name="T28" fmla="*/ 30 w 47"/>
                <a:gd name="T29" fmla="*/ 1 h 35"/>
                <a:gd name="T30" fmla="*/ 36 w 47"/>
                <a:gd name="T31" fmla="*/ 0 h 35"/>
                <a:gd name="T32" fmla="*/ 38 w 47"/>
                <a:gd name="T33" fmla="*/ 1 h 35"/>
                <a:gd name="T34" fmla="*/ 40 w 47"/>
                <a:gd name="T35" fmla="*/ 4 h 35"/>
                <a:gd name="T36" fmla="*/ 41 w 47"/>
                <a:gd name="T37" fmla="*/ 7 h 35"/>
                <a:gd name="T38" fmla="*/ 41 w 47"/>
                <a:gd name="T39" fmla="*/ 13 h 35"/>
                <a:gd name="T40" fmla="*/ 42 w 47"/>
                <a:gd name="T41" fmla="*/ 15 h 35"/>
                <a:gd name="T42" fmla="*/ 43 w 47"/>
                <a:gd name="T43" fmla="*/ 17 h 35"/>
                <a:gd name="T44" fmla="*/ 46 w 47"/>
                <a:gd name="T45" fmla="*/ 19 h 35"/>
                <a:gd name="T46" fmla="*/ 47 w 47"/>
                <a:gd name="T47" fmla="*/ 22 h 35"/>
                <a:gd name="T48" fmla="*/ 47 w 47"/>
                <a:gd name="T49" fmla="*/ 23 h 35"/>
                <a:gd name="T50" fmla="*/ 47 w 47"/>
                <a:gd name="T51" fmla="*/ 26 h 35"/>
                <a:gd name="T52" fmla="*/ 46 w 47"/>
                <a:gd name="T53" fmla="*/ 27 h 35"/>
                <a:gd name="T54" fmla="*/ 44 w 47"/>
                <a:gd name="T55" fmla="*/ 28 h 35"/>
                <a:gd name="T56" fmla="*/ 42 w 47"/>
                <a:gd name="T57" fmla="*/ 29 h 35"/>
                <a:gd name="T58" fmla="*/ 30 w 47"/>
                <a:gd name="T59" fmla="*/ 32 h 35"/>
                <a:gd name="T60" fmla="*/ 28 w 47"/>
                <a:gd name="T61" fmla="*/ 32 h 35"/>
                <a:gd name="T62" fmla="*/ 23 w 47"/>
                <a:gd name="T63" fmla="*/ 32 h 35"/>
                <a:gd name="T64" fmla="*/ 20 w 47"/>
                <a:gd name="T65" fmla="*/ 30 h 35"/>
                <a:gd name="T66" fmla="*/ 17 w 47"/>
                <a:gd name="T67" fmla="*/ 30 h 35"/>
                <a:gd name="T68" fmla="*/ 16 w 47"/>
                <a:gd name="T69" fmla="*/ 33 h 35"/>
                <a:gd name="T70" fmla="*/ 14 w 47"/>
                <a:gd name="T71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7" h="35">
                  <a:moveTo>
                    <a:pt x="14" y="35"/>
                  </a:moveTo>
                  <a:lnTo>
                    <a:pt x="12" y="35"/>
                  </a:lnTo>
                  <a:lnTo>
                    <a:pt x="11" y="35"/>
                  </a:lnTo>
                  <a:lnTo>
                    <a:pt x="7" y="34"/>
                  </a:lnTo>
                  <a:lnTo>
                    <a:pt x="4" y="30"/>
                  </a:lnTo>
                  <a:lnTo>
                    <a:pt x="2" y="29"/>
                  </a:lnTo>
                  <a:lnTo>
                    <a:pt x="1" y="27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1" y="18"/>
                  </a:lnTo>
                  <a:lnTo>
                    <a:pt x="6" y="15"/>
                  </a:lnTo>
                  <a:lnTo>
                    <a:pt x="11" y="12"/>
                  </a:lnTo>
                  <a:lnTo>
                    <a:pt x="22" y="7"/>
                  </a:lnTo>
                  <a:lnTo>
                    <a:pt x="25" y="5"/>
                  </a:lnTo>
                  <a:lnTo>
                    <a:pt x="30" y="1"/>
                  </a:lnTo>
                  <a:lnTo>
                    <a:pt x="36" y="0"/>
                  </a:lnTo>
                  <a:lnTo>
                    <a:pt x="38" y="1"/>
                  </a:lnTo>
                  <a:lnTo>
                    <a:pt x="40" y="4"/>
                  </a:lnTo>
                  <a:lnTo>
                    <a:pt x="41" y="7"/>
                  </a:lnTo>
                  <a:lnTo>
                    <a:pt x="41" y="13"/>
                  </a:lnTo>
                  <a:lnTo>
                    <a:pt x="42" y="15"/>
                  </a:lnTo>
                  <a:lnTo>
                    <a:pt x="43" y="17"/>
                  </a:lnTo>
                  <a:lnTo>
                    <a:pt x="46" y="19"/>
                  </a:lnTo>
                  <a:lnTo>
                    <a:pt x="47" y="22"/>
                  </a:lnTo>
                  <a:lnTo>
                    <a:pt x="47" y="23"/>
                  </a:lnTo>
                  <a:lnTo>
                    <a:pt x="47" y="26"/>
                  </a:lnTo>
                  <a:lnTo>
                    <a:pt x="46" y="27"/>
                  </a:lnTo>
                  <a:lnTo>
                    <a:pt x="44" y="28"/>
                  </a:lnTo>
                  <a:lnTo>
                    <a:pt x="42" y="29"/>
                  </a:lnTo>
                  <a:lnTo>
                    <a:pt x="30" y="32"/>
                  </a:lnTo>
                  <a:lnTo>
                    <a:pt x="28" y="32"/>
                  </a:lnTo>
                  <a:lnTo>
                    <a:pt x="23" y="32"/>
                  </a:lnTo>
                  <a:lnTo>
                    <a:pt x="20" y="30"/>
                  </a:lnTo>
                  <a:lnTo>
                    <a:pt x="17" y="30"/>
                  </a:lnTo>
                  <a:lnTo>
                    <a:pt x="16" y="33"/>
                  </a:lnTo>
                  <a:lnTo>
                    <a:pt x="14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55" name="Freeform 2735">
              <a:extLst>
                <a:ext uri="{FF2B5EF4-FFF2-40B4-BE49-F238E27FC236}">
                  <a16:creationId xmlns:a16="http://schemas.microsoft.com/office/drawing/2014/main" id="{D0311C00-6BEC-B292-0BB5-9C6454C5F8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6264" y="2573338"/>
              <a:ext cx="22225" cy="25400"/>
            </a:xfrm>
            <a:custGeom>
              <a:avLst/>
              <a:gdLst>
                <a:gd name="T0" fmla="*/ 8 w 14"/>
                <a:gd name="T1" fmla="*/ 16 h 16"/>
                <a:gd name="T2" fmla="*/ 4 w 14"/>
                <a:gd name="T3" fmla="*/ 16 h 16"/>
                <a:gd name="T4" fmla="*/ 2 w 14"/>
                <a:gd name="T5" fmla="*/ 12 h 16"/>
                <a:gd name="T6" fmla="*/ 0 w 14"/>
                <a:gd name="T7" fmla="*/ 9 h 16"/>
                <a:gd name="T8" fmla="*/ 0 w 14"/>
                <a:gd name="T9" fmla="*/ 5 h 16"/>
                <a:gd name="T10" fmla="*/ 4 w 14"/>
                <a:gd name="T11" fmla="*/ 0 h 16"/>
                <a:gd name="T12" fmla="*/ 9 w 14"/>
                <a:gd name="T13" fmla="*/ 0 h 16"/>
                <a:gd name="T14" fmla="*/ 11 w 14"/>
                <a:gd name="T15" fmla="*/ 0 h 16"/>
                <a:gd name="T16" fmla="*/ 14 w 14"/>
                <a:gd name="T17" fmla="*/ 4 h 16"/>
                <a:gd name="T18" fmla="*/ 14 w 14"/>
                <a:gd name="T19" fmla="*/ 7 h 16"/>
                <a:gd name="T20" fmla="*/ 14 w 14"/>
                <a:gd name="T21" fmla="*/ 11 h 16"/>
                <a:gd name="T22" fmla="*/ 12 w 14"/>
                <a:gd name="T23" fmla="*/ 13 h 16"/>
                <a:gd name="T24" fmla="*/ 10 w 14"/>
                <a:gd name="T25" fmla="*/ 15 h 16"/>
                <a:gd name="T26" fmla="*/ 8 w 14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" h="16">
                  <a:moveTo>
                    <a:pt x="8" y="16"/>
                  </a:moveTo>
                  <a:lnTo>
                    <a:pt x="4" y="16"/>
                  </a:lnTo>
                  <a:lnTo>
                    <a:pt x="2" y="12"/>
                  </a:lnTo>
                  <a:lnTo>
                    <a:pt x="0" y="9"/>
                  </a:lnTo>
                  <a:lnTo>
                    <a:pt x="0" y="5"/>
                  </a:lnTo>
                  <a:lnTo>
                    <a:pt x="4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4"/>
                  </a:lnTo>
                  <a:lnTo>
                    <a:pt x="14" y="7"/>
                  </a:lnTo>
                  <a:lnTo>
                    <a:pt x="14" y="11"/>
                  </a:lnTo>
                  <a:lnTo>
                    <a:pt x="12" y="13"/>
                  </a:lnTo>
                  <a:lnTo>
                    <a:pt x="10" y="15"/>
                  </a:lnTo>
                  <a:lnTo>
                    <a:pt x="8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56" name="Freeform 2736">
              <a:extLst>
                <a:ext uri="{FF2B5EF4-FFF2-40B4-BE49-F238E27FC236}">
                  <a16:creationId xmlns:a16="http://schemas.microsoft.com/office/drawing/2014/main" id="{877D812E-5C58-AB3D-1387-80B27B1D0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4" y="2419350"/>
              <a:ext cx="309563" cy="60325"/>
            </a:xfrm>
            <a:custGeom>
              <a:avLst/>
              <a:gdLst>
                <a:gd name="T0" fmla="*/ 195 w 195"/>
                <a:gd name="T1" fmla="*/ 31 h 38"/>
                <a:gd name="T2" fmla="*/ 185 w 195"/>
                <a:gd name="T3" fmla="*/ 21 h 38"/>
                <a:gd name="T4" fmla="*/ 184 w 195"/>
                <a:gd name="T5" fmla="*/ 21 h 38"/>
                <a:gd name="T6" fmla="*/ 183 w 195"/>
                <a:gd name="T7" fmla="*/ 23 h 38"/>
                <a:gd name="T8" fmla="*/ 177 w 195"/>
                <a:gd name="T9" fmla="*/ 24 h 38"/>
                <a:gd name="T10" fmla="*/ 174 w 195"/>
                <a:gd name="T11" fmla="*/ 25 h 38"/>
                <a:gd name="T12" fmla="*/ 171 w 195"/>
                <a:gd name="T13" fmla="*/ 24 h 38"/>
                <a:gd name="T14" fmla="*/ 164 w 195"/>
                <a:gd name="T15" fmla="*/ 26 h 38"/>
                <a:gd name="T16" fmla="*/ 156 w 195"/>
                <a:gd name="T17" fmla="*/ 26 h 38"/>
                <a:gd name="T18" fmla="*/ 155 w 195"/>
                <a:gd name="T19" fmla="*/ 27 h 38"/>
                <a:gd name="T20" fmla="*/ 153 w 195"/>
                <a:gd name="T21" fmla="*/ 30 h 38"/>
                <a:gd name="T22" fmla="*/ 144 w 195"/>
                <a:gd name="T23" fmla="*/ 33 h 38"/>
                <a:gd name="T24" fmla="*/ 132 w 195"/>
                <a:gd name="T25" fmla="*/ 36 h 38"/>
                <a:gd name="T26" fmla="*/ 134 w 195"/>
                <a:gd name="T27" fmla="*/ 33 h 38"/>
                <a:gd name="T28" fmla="*/ 137 w 195"/>
                <a:gd name="T29" fmla="*/ 32 h 38"/>
                <a:gd name="T30" fmla="*/ 141 w 195"/>
                <a:gd name="T31" fmla="*/ 31 h 38"/>
                <a:gd name="T32" fmla="*/ 143 w 195"/>
                <a:gd name="T33" fmla="*/ 29 h 38"/>
                <a:gd name="T34" fmla="*/ 143 w 195"/>
                <a:gd name="T35" fmla="*/ 26 h 38"/>
                <a:gd name="T36" fmla="*/ 141 w 195"/>
                <a:gd name="T37" fmla="*/ 24 h 38"/>
                <a:gd name="T38" fmla="*/ 132 w 195"/>
                <a:gd name="T39" fmla="*/ 15 h 38"/>
                <a:gd name="T40" fmla="*/ 120 w 195"/>
                <a:gd name="T41" fmla="*/ 7 h 38"/>
                <a:gd name="T42" fmla="*/ 111 w 195"/>
                <a:gd name="T43" fmla="*/ 5 h 38"/>
                <a:gd name="T44" fmla="*/ 102 w 195"/>
                <a:gd name="T45" fmla="*/ 2 h 38"/>
                <a:gd name="T46" fmla="*/ 90 w 195"/>
                <a:gd name="T47" fmla="*/ 0 h 38"/>
                <a:gd name="T48" fmla="*/ 59 w 195"/>
                <a:gd name="T49" fmla="*/ 0 h 38"/>
                <a:gd name="T50" fmla="*/ 40 w 195"/>
                <a:gd name="T51" fmla="*/ 3 h 38"/>
                <a:gd name="T52" fmla="*/ 31 w 195"/>
                <a:gd name="T53" fmla="*/ 6 h 38"/>
                <a:gd name="T54" fmla="*/ 24 w 195"/>
                <a:gd name="T55" fmla="*/ 7 h 38"/>
                <a:gd name="T56" fmla="*/ 19 w 195"/>
                <a:gd name="T57" fmla="*/ 12 h 38"/>
                <a:gd name="T58" fmla="*/ 15 w 195"/>
                <a:gd name="T59" fmla="*/ 15 h 38"/>
                <a:gd name="T60" fmla="*/ 10 w 195"/>
                <a:gd name="T61" fmla="*/ 21 h 38"/>
                <a:gd name="T62" fmla="*/ 10 w 195"/>
                <a:gd name="T63" fmla="*/ 26 h 38"/>
                <a:gd name="T64" fmla="*/ 10 w 195"/>
                <a:gd name="T65" fmla="*/ 30 h 38"/>
                <a:gd name="T66" fmla="*/ 11 w 195"/>
                <a:gd name="T67" fmla="*/ 36 h 38"/>
                <a:gd name="T68" fmla="*/ 11 w 195"/>
                <a:gd name="T69" fmla="*/ 37 h 38"/>
                <a:gd name="T70" fmla="*/ 10 w 195"/>
                <a:gd name="T71" fmla="*/ 38 h 38"/>
                <a:gd name="T72" fmla="*/ 9 w 195"/>
                <a:gd name="T73" fmla="*/ 38 h 38"/>
                <a:gd name="T74" fmla="*/ 1 w 195"/>
                <a:gd name="T75" fmla="*/ 27 h 38"/>
                <a:gd name="T76" fmla="*/ 0 w 195"/>
                <a:gd name="T77" fmla="*/ 2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5" h="38">
                  <a:moveTo>
                    <a:pt x="195" y="31"/>
                  </a:moveTo>
                  <a:lnTo>
                    <a:pt x="185" y="21"/>
                  </a:lnTo>
                  <a:lnTo>
                    <a:pt x="184" y="21"/>
                  </a:lnTo>
                  <a:lnTo>
                    <a:pt x="183" y="23"/>
                  </a:lnTo>
                  <a:lnTo>
                    <a:pt x="177" y="24"/>
                  </a:lnTo>
                  <a:lnTo>
                    <a:pt x="174" y="25"/>
                  </a:lnTo>
                  <a:lnTo>
                    <a:pt x="171" y="24"/>
                  </a:lnTo>
                  <a:lnTo>
                    <a:pt x="164" y="26"/>
                  </a:lnTo>
                  <a:lnTo>
                    <a:pt x="156" y="26"/>
                  </a:lnTo>
                  <a:lnTo>
                    <a:pt x="155" y="27"/>
                  </a:lnTo>
                  <a:lnTo>
                    <a:pt x="153" y="30"/>
                  </a:lnTo>
                  <a:lnTo>
                    <a:pt x="144" y="33"/>
                  </a:lnTo>
                  <a:lnTo>
                    <a:pt x="132" y="36"/>
                  </a:lnTo>
                  <a:lnTo>
                    <a:pt x="134" y="33"/>
                  </a:lnTo>
                  <a:lnTo>
                    <a:pt x="137" y="32"/>
                  </a:lnTo>
                  <a:lnTo>
                    <a:pt x="141" y="31"/>
                  </a:lnTo>
                  <a:lnTo>
                    <a:pt x="143" y="29"/>
                  </a:lnTo>
                  <a:lnTo>
                    <a:pt x="143" y="26"/>
                  </a:lnTo>
                  <a:lnTo>
                    <a:pt x="141" y="24"/>
                  </a:lnTo>
                  <a:lnTo>
                    <a:pt x="132" y="15"/>
                  </a:lnTo>
                  <a:lnTo>
                    <a:pt x="120" y="7"/>
                  </a:lnTo>
                  <a:lnTo>
                    <a:pt x="111" y="5"/>
                  </a:lnTo>
                  <a:lnTo>
                    <a:pt x="102" y="2"/>
                  </a:lnTo>
                  <a:lnTo>
                    <a:pt x="90" y="0"/>
                  </a:lnTo>
                  <a:lnTo>
                    <a:pt x="59" y="0"/>
                  </a:lnTo>
                  <a:lnTo>
                    <a:pt x="40" y="3"/>
                  </a:lnTo>
                  <a:lnTo>
                    <a:pt x="31" y="6"/>
                  </a:lnTo>
                  <a:lnTo>
                    <a:pt x="24" y="7"/>
                  </a:lnTo>
                  <a:lnTo>
                    <a:pt x="19" y="12"/>
                  </a:lnTo>
                  <a:lnTo>
                    <a:pt x="15" y="15"/>
                  </a:lnTo>
                  <a:lnTo>
                    <a:pt x="10" y="21"/>
                  </a:lnTo>
                  <a:lnTo>
                    <a:pt x="10" y="26"/>
                  </a:lnTo>
                  <a:lnTo>
                    <a:pt x="10" y="30"/>
                  </a:lnTo>
                  <a:lnTo>
                    <a:pt x="11" y="36"/>
                  </a:lnTo>
                  <a:lnTo>
                    <a:pt x="11" y="37"/>
                  </a:lnTo>
                  <a:lnTo>
                    <a:pt x="10" y="38"/>
                  </a:lnTo>
                  <a:lnTo>
                    <a:pt x="9" y="38"/>
                  </a:lnTo>
                  <a:lnTo>
                    <a:pt x="1" y="27"/>
                  </a:lnTo>
                  <a:lnTo>
                    <a:pt x="0" y="2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57" name="Line 2737">
              <a:extLst>
                <a:ext uri="{FF2B5EF4-FFF2-40B4-BE49-F238E27FC236}">
                  <a16:creationId xmlns:a16="http://schemas.microsoft.com/office/drawing/2014/main" id="{327693A6-FBBA-823B-21F8-610C605FAD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64226" y="2468563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58" name="Freeform 2738">
              <a:extLst>
                <a:ext uri="{FF2B5EF4-FFF2-40B4-BE49-F238E27FC236}">
                  <a16:creationId xmlns:a16="http://schemas.microsoft.com/office/drawing/2014/main" id="{736C4185-02BE-CE3A-2C06-A5DE84274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2539" y="2547938"/>
              <a:ext cx="1588" cy="4763"/>
            </a:xfrm>
            <a:custGeom>
              <a:avLst/>
              <a:gdLst>
                <a:gd name="T0" fmla="*/ 0 w 1"/>
                <a:gd name="T1" fmla="*/ 3 h 3"/>
                <a:gd name="T2" fmla="*/ 0 w 1"/>
                <a:gd name="T3" fmla="*/ 2 h 3"/>
                <a:gd name="T4" fmla="*/ 0 w 1"/>
                <a:gd name="T5" fmla="*/ 0 h 3"/>
                <a:gd name="T6" fmla="*/ 1 w 1"/>
                <a:gd name="T7" fmla="*/ 2 h 3"/>
                <a:gd name="T8" fmla="*/ 1 w 1"/>
                <a:gd name="T9" fmla="*/ 3 h 3"/>
                <a:gd name="T10" fmla="*/ 0 w 1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59" name="Freeform 2739">
              <a:extLst>
                <a:ext uri="{FF2B5EF4-FFF2-40B4-BE49-F238E27FC236}">
                  <a16:creationId xmlns:a16="http://schemas.microsoft.com/office/drawing/2014/main" id="{D339CBD7-2490-883F-18C7-C39A45592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0789" y="2565400"/>
              <a:ext cx="20638" cy="79375"/>
            </a:xfrm>
            <a:custGeom>
              <a:avLst/>
              <a:gdLst>
                <a:gd name="T0" fmla="*/ 1 w 13"/>
                <a:gd name="T1" fmla="*/ 50 h 50"/>
                <a:gd name="T2" fmla="*/ 0 w 13"/>
                <a:gd name="T3" fmla="*/ 48 h 50"/>
                <a:gd name="T4" fmla="*/ 1 w 13"/>
                <a:gd name="T5" fmla="*/ 45 h 50"/>
                <a:gd name="T6" fmla="*/ 2 w 13"/>
                <a:gd name="T7" fmla="*/ 41 h 50"/>
                <a:gd name="T8" fmla="*/ 2 w 13"/>
                <a:gd name="T9" fmla="*/ 35 h 50"/>
                <a:gd name="T10" fmla="*/ 3 w 13"/>
                <a:gd name="T11" fmla="*/ 30 h 50"/>
                <a:gd name="T12" fmla="*/ 6 w 13"/>
                <a:gd name="T13" fmla="*/ 23 h 50"/>
                <a:gd name="T14" fmla="*/ 7 w 13"/>
                <a:gd name="T15" fmla="*/ 16 h 50"/>
                <a:gd name="T16" fmla="*/ 9 w 13"/>
                <a:gd name="T17" fmla="*/ 9 h 50"/>
                <a:gd name="T18" fmla="*/ 10 w 13"/>
                <a:gd name="T19" fmla="*/ 0 h 50"/>
                <a:gd name="T20" fmla="*/ 12 w 13"/>
                <a:gd name="T21" fmla="*/ 1 h 50"/>
                <a:gd name="T22" fmla="*/ 13 w 13"/>
                <a:gd name="T23" fmla="*/ 7 h 50"/>
                <a:gd name="T24" fmla="*/ 13 w 13"/>
                <a:gd name="T25" fmla="*/ 9 h 50"/>
                <a:gd name="T26" fmla="*/ 10 w 13"/>
                <a:gd name="T27" fmla="*/ 14 h 50"/>
                <a:gd name="T28" fmla="*/ 7 w 13"/>
                <a:gd name="T29" fmla="*/ 24 h 50"/>
                <a:gd name="T30" fmla="*/ 4 w 13"/>
                <a:gd name="T31" fmla="*/ 35 h 50"/>
                <a:gd name="T32" fmla="*/ 4 w 13"/>
                <a:gd name="T33" fmla="*/ 48 h 50"/>
                <a:gd name="T34" fmla="*/ 3 w 13"/>
                <a:gd name="T35" fmla="*/ 50 h 50"/>
                <a:gd name="T36" fmla="*/ 1 w 13"/>
                <a:gd name="T37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" h="50">
                  <a:moveTo>
                    <a:pt x="1" y="50"/>
                  </a:moveTo>
                  <a:lnTo>
                    <a:pt x="0" y="48"/>
                  </a:lnTo>
                  <a:lnTo>
                    <a:pt x="1" y="45"/>
                  </a:lnTo>
                  <a:lnTo>
                    <a:pt x="2" y="41"/>
                  </a:lnTo>
                  <a:lnTo>
                    <a:pt x="2" y="35"/>
                  </a:lnTo>
                  <a:lnTo>
                    <a:pt x="3" y="30"/>
                  </a:lnTo>
                  <a:lnTo>
                    <a:pt x="6" y="23"/>
                  </a:lnTo>
                  <a:lnTo>
                    <a:pt x="7" y="16"/>
                  </a:lnTo>
                  <a:lnTo>
                    <a:pt x="9" y="9"/>
                  </a:lnTo>
                  <a:lnTo>
                    <a:pt x="10" y="0"/>
                  </a:lnTo>
                  <a:lnTo>
                    <a:pt x="12" y="1"/>
                  </a:lnTo>
                  <a:lnTo>
                    <a:pt x="13" y="7"/>
                  </a:lnTo>
                  <a:lnTo>
                    <a:pt x="13" y="9"/>
                  </a:lnTo>
                  <a:lnTo>
                    <a:pt x="10" y="14"/>
                  </a:lnTo>
                  <a:lnTo>
                    <a:pt x="7" y="24"/>
                  </a:lnTo>
                  <a:lnTo>
                    <a:pt x="4" y="35"/>
                  </a:lnTo>
                  <a:lnTo>
                    <a:pt x="4" y="48"/>
                  </a:lnTo>
                  <a:lnTo>
                    <a:pt x="3" y="50"/>
                  </a:lnTo>
                  <a:lnTo>
                    <a:pt x="1" y="5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60" name="Freeform 2740">
              <a:extLst>
                <a:ext uri="{FF2B5EF4-FFF2-40B4-BE49-F238E27FC236}">
                  <a16:creationId xmlns:a16="http://schemas.microsoft.com/office/drawing/2014/main" id="{4A956907-ED85-000D-D728-392865E353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5926" y="2706688"/>
              <a:ext cx="17463" cy="17463"/>
            </a:xfrm>
            <a:custGeom>
              <a:avLst/>
              <a:gdLst>
                <a:gd name="T0" fmla="*/ 7 w 11"/>
                <a:gd name="T1" fmla="*/ 11 h 11"/>
                <a:gd name="T2" fmla="*/ 8 w 11"/>
                <a:gd name="T3" fmla="*/ 10 h 11"/>
                <a:gd name="T4" fmla="*/ 10 w 11"/>
                <a:gd name="T5" fmla="*/ 7 h 11"/>
                <a:gd name="T6" fmla="*/ 11 w 11"/>
                <a:gd name="T7" fmla="*/ 4 h 11"/>
                <a:gd name="T8" fmla="*/ 10 w 11"/>
                <a:gd name="T9" fmla="*/ 0 h 11"/>
                <a:gd name="T10" fmla="*/ 8 w 11"/>
                <a:gd name="T11" fmla="*/ 0 h 11"/>
                <a:gd name="T12" fmla="*/ 8 w 11"/>
                <a:gd name="T13" fmla="*/ 0 h 11"/>
                <a:gd name="T14" fmla="*/ 7 w 11"/>
                <a:gd name="T15" fmla="*/ 1 h 11"/>
                <a:gd name="T16" fmla="*/ 4 w 11"/>
                <a:gd name="T17" fmla="*/ 3 h 11"/>
                <a:gd name="T18" fmla="*/ 3 w 11"/>
                <a:gd name="T19" fmla="*/ 4 h 11"/>
                <a:gd name="T20" fmla="*/ 3 w 11"/>
                <a:gd name="T21" fmla="*/ 5 h 11"/>
                <a:gd name="T22" fmla="*/ 2 w 11"/>
                <a:gd name="T23" fmla="*/ 6 h 11"/>
                <a:gd name="T24" fmla="*/ 0 w 11"/>
                <a:gd name="T25" fmla="*/ 7 h 11"/>
                <a:gd name="T26" fmla="*/ 3 w 11"/>
                <a:gd name="T27" fmla="*/ 11 h 11"/>
                <a:gd name="T28" fmla="*/ 7 w 11"/>
                <a:gd name="T2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1">
                  <a:moveTo>
                    <a:pt x="7" y="11"/>
                  </a:moveTo>
                  <a:lnTo>
                    <a:pt x="8" y="10"/>
                  </a:lnTo>
                  <a:lnTo>
                    <a:pt x="10" y="7"/>
                  </a:lnTo>
                  <a:lnTo>
                    <a:pt x="11" y="4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7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3" y="5"/>
                  </a:lnTo>
                  <a:lnTo>
                    <a:pt x="2" y="6"/>
                  </a:lnTo>
                  <a:lnTo>
                    <a:pt x="0" y="7"/>
                  </a:lnTo>
                  <a:lnTo>
                    <a:pt x="3" y="11"/>
                  </a:lnTo>
                  <a:lnTo>
                    <a:pt x="7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61" name="Freeform 2741">
              <a:extLst>
                <a:ext uri="{FF2B5EF4-FFF2-40B4-BE49-F238E27FC236}">
                  <a16:creationId xmlns:a16="http://schemas.microsoft.com/office/drawing/2014/main" id="{159AC63B-E6BF-6C3A-4108-D539020960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3776" y="2566988"/>
              <a:ext cx="1588" cy="6350"/>
            </a:xfrm>
            <a:custGeom>
              <a:avLst/>
              <a:gdLst>
                <a:gd name="T0" fmla="*/ 0 w 1"/>
                <a:gd name="T1" fmla="*/ 4 h 4"/>
                <a:gd name="T2" fmla="*/ 0 w 1"/>
                <a:gd name="T3" fmla="*/ 0 h 4"/>
                <a:gd name="T4" fmla="*/ 1 w 1"/>
                <a:gd name="T5" fmla="*/ 0 h 4"/>
                <a:gd name="T6" fmla="*/ 1 w 1"/>
                <a:gd name="T7" fmla="*/ 0 h 4"/>
                <a:gd name="T8" fmla="*/ 1 w 1"/>
                <a:gd name="T9" fmla="*/ 4 h 4"/>
                <a:gd name="T10" fmla="*/ 1 w 1"/>
                <a:gd name="T11" fmla="*/ 4 h 4"/>
                <a:gd name="T12" fmla="*/ 0 w 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4">
                  <a:moveTo>
                    <a:pt x="0" y="4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62" name="Freeform 2742">
              <a:extLst>
                <a:ext uri="{FF2B5EF4-FFF2-40B4-BE49-F238E27FC236}">
                  <a16:creationId xmlns:a16="http://schemas.microsoft.com/office/drawing/2014/main" id="{D317BB37-43C5-3FF6-243C-3163EC132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7089" y="2524125"/>
              <a:ext cx="25400" cy="42863"/>
            </a:xfrm>
            <a:custGeom>
              <a:avLst/>
              <a:gdLst>
                <a:gd name="T0" fmla="*/ 11 w 16"/>
                <a:gd name="T1" fmla="*/ 27 h 27"/>
                <a:gd name="T2" fmla="*/ 11 w 16"/>
                <a:gd name="T3" fmla="*/ 27 h 27"/>
                <a:gd name="T4" fmla="*/ 11 w 16"/>
                <a:gd name="T5" fmla="*/ 26 h 27"/>
                <a:gd name="T6" fmla="*/ 12 w 16"/>
                <a:gd name="T7" fmla="*/ 24 h 27"/>
                <a:gd name="T8" fmla="*/ 14 w 16"/>
                <a:gd name="T9" fmla="*/ 23 h 27"/>
                <a:gd name="T10" fmla="*/ 12 w 16"/>
                <a:gd name="T11" fmla="*/ 20 h 27"/>
                <a:gd name="T12" fmla="*/ 11 w 16"/>
                <a:gd name="T13" fmla="*/ 19 h 27"/>
                <a:gd name="T14" fmla="*/ 6 w 16"/>
                <a:gd name="T15" fmla="*/ 23 h 27"/>
                <a:gd name="T16" fmla="*/ 0 w 16"/>
                <a:gd name="T17" fmla="*/ 19 h 27"/>
                <a:gd name="T18" fmla="*/ 3 w 16"/>
                <a:gd name="T19" fmla="*/ 15 h 27"/>
                <a:gd name="T20" fmla="*/ 2 w 16"/>
                <a:gd name="T21" fmla="*/ 9 h 27"/>
                <a:gd name="T22" fmla="*/ 2 w 16"/>
                <a:gd name="T23" fmla="*/ 7 h 27"/>
                <a:gd name="T24" fmla="*/ 3 w 16"/>
                <a:gd name="T25" fmla="*/ 6 h 27"/>
                <a:gd name="T26" fmla="*/ 5 w 16"/>
                <a:gd name="T27" fmla="*/ 6 h 27"/>
                <a:gd name="T28" fmla="*/ 8 w 16"/>
                <a:gd name="T29" fmla="*/ 0 h 27"/>
                <a:gd name="T30" fmla="*/ 9 w 16"/>
                <a:gd name="T31" fmla="*/ 0 h 27"/>
                <a:gd name="T32" fmla="*/ 10 w 16"/>
                <a:gd name="T33" fmla="*/ 0 h 27"/>
                <a:gd name="T34" fmla="*/ 10 w 16"/>
                <a:gd name="T35" fmla="*/ 1 h 27"/>
                <a:gd name="T36" fmla="*/ 6 w 16"/>
                <a:gd name="T37" fmla="*/ 8 h 27"/>
                <a:gd name="T38" fmla="*/ 8 w 16"/>
                <a:gd name="T39" fmla="*/ 12 h 27"/>
                <a:gd name="T40" fmla="*/ 9 w 16"/>
                <a:gd name="T41" fmla="*/ 14 h 27"/>
                <a:gd name="T42" fmla="*/ 10 w 16"/>
                <a:gd name="T43" fmla="*/ 15 h 27"/>
                <a:gd name="T44" fmla="*/ 15 w 16"/>
                <a:gd name="T45" fmla="*/ 18 h 27"/>
                <a:gd name="T46" fmla="*/ 15 w 16"/>
                <a:gd name="T47" fmla="*/ 20 h 27"/>
                <a:gd name="T48" fmla="*/ 16 w 16"/>
                <a:gd name="T49" fmla="*/ 23 h 27"/>
                <a:gd name="T50" fmla="*/ 15 w 16"/>
                <a:gd name="T51" fmla="*/ 26 h 27"/>
                <a:gd name="T52" fmla="*/ 12 w 16"/>
                <a:gd name="T53" fmla="*/ 27 h 27"/>
                <a:gd name="T54" fmla="*/ 11 w 16"/>
                <a:gd name="T5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" h="27">
                  <a:moveTo>
                    <a:pt x="11" y="27"/>
                  </a:moveTo>
                  <a:lnTo>
                    <a:pt x="11" y="27"/>
                  </a:lnTo>
                  <a:lnTo>
                    <a:pt x="11" y="26"/>
                  </a:lnTo>
                  <a:lnTo>
                    <a:pt x="12" y="24"/>
                  </a:lnTo>
                  <a:lnTo>
                    <a:pt x="14" y="23"/>
                  </a:lnTo>
                  <a:lnTo>
                    <a:pt x="12" y="20"/>
                  </a:lnTo>
                  <a:lnTo>
                    <a:pt x="11" y="19"/>
                  </a:lnTo>
                  <a:lnTo>
                    <a:pt x="6" y="23"/>
                  </a:lnTo>
                  <a:lnTo>
                    <a:pt x="0" y="19"/>
                  </a:lnTo>
                  <a:lnTo>
                    <a:pt x="3" y="15"/>
                  </a:lnTo>
                  <a:lnTo>
                    <a:pt x="2" y="9"/>
                  </a:lnTo>
                  <a:lnTo>
                    <a:pt x="2" y="7"/>
                  </a:lnTo>
                  <a:lnTo>
                    <a:pt x="3" y="6"/>
                  </a:lnTo>
                  <a:lnTo>
                    <a:pt x="5" y="6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6" y="8"/>
                  </a:lnTo>
                  <a:lnTo>
                    <a:pt x="8" y="12"/>
                  </a:lnTo>
                  <a:lnTo>
                    <a:pt x="9" y="14"/>
                  </a:lnTo>
                  <a:lnTo>
                    <a:pt x="10" y="15"/>
                  </a:lnTo>
                  <a:lnTo>
                    <a:pt x="15" y="18"/>
                  </a:lnTo>
                  <a:lnTo>
                    <a:pt x="15" y="20"/>
                  </a:lnTo>
                  <a:lnTo>
                    <a:pt x="16" y="23"/>
                  </a:lnTo>
                  <a:lnTo>
                    <a:pt x="15" y="26"/>
                  </a:lnTo>
                  <a:lnTo>
                    <a:pt x="12" y="27"/>
                  </a:lnTo>
                  <a:lnTo>
                    <a:pt x="11" y="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63" name="Freeform 2743">
              <a:extLst>
                <a:ext uri="{FF2B5EF4-FFF2-40B4-BE49-F238E27FC236}">
                  <a16:creationId xmlns:a16="http://schemas.microsoft.com/office/drawing/2014/main" id="{855AB7FE-9EAF-FDCB-2D27-B8F144031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9001" y="2684463"/>
              <a:ext cx="1588" cy="3175"/>
            </a:xfrm>
            <a:custGeom>
              <a:avLst/>
              <a:gdLst>
                <a:gd name="T0" fmla="*/ 1 w 1"/>
                <a:gd name="T1" fmla="*/ 2 h 2"/>
                <a:gd name="T2" fmla="*/ 0 w 1"/>
                <a:gd name="T3" fmla="*/ 1 h 2"/>
                <a:gd name="T4" fmla="*/ 0 w 1"/>
                <a:gd name="T5" fmla="*/ 0 h 2"/>
                <a:gd name="T6" fmla="*/ 1 w 1"/>
                <a:gd name="T7" fmla="*/ 0 h 2"/>
                <a:gd name="T8" fmla="*/ 1 w 1"/>
                <a:gd name="T9" fmla="*/ 1 h 2"/>
                <a:gd name="T10" fmla="*/ 1 w 1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64" name="Freeform 2744">
              <a:extLst>
                <a:ext uri="{FF2B5EF4-FFF2-40B4-BE49-F238E27FC236}">
                  <a16:creationId xmlns:a16="http://schemas.microsoft.com/office/drawing/2014/main" id="{EB507EF1-D0BE-6B69-76B5-7DCEAA072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2651" y="2686050"/>
              <a:ext cx="3175" cy="1588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0 w 2"/>
                <a:gd name="T5" fmla="*/ 0 h 1"/>
                <a:gd name="T6" fmla="*/ 2 w 2"/>
                <a:gd name="T7" fmla="*/ 0 h 1"/>
                <a:gd name="T8" fmla="*/ 2 w 2"/>
                <a:gd name="T9" fmla="*/ 1 h 1"/>
                <a:gd name="T10" fmla="*/ 2 w 2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65" name="Freeform 2745">
              <a:extLst>
                <a:ext uri="{FF2B5EF4-FFF2-40B4-BE49-F238E27FC236}">
                  <a16:creationId xmlns:a16="http://schemas.microsoft.com/office/drawing/2014/main" id="{D6CB073A-E593-F763-24BE-F299E9A10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3601" y="2686050"/>
              <a:ext cx="9525" cy="3175"/>
            </a:xfrm>
            <a:custGeom>
              <a:avLst/>
              <a:gdLst>
                <a:gd name="T0" fmla="*/ 2 w 6"/>
                <a:gd name="T1" fmla="*/ 2 h 2"/>
                <a:gd name="T2" fmla="*/ 4 w 6"/>
                <a:gd name="T3" fmla="*/ 2 h 2"/>
                <a:gd name="T4" fmla="*/ 6 w 6"/>
                <a:gd name="T5" fmla="*/ 1 h 2"/>
                <a:gd name="T6" fmla="*/ 5 w 6"/>
                <a:gd name="T7" fmla="*/ 0 h 2"/>
                <a:gd name="T8" fmla="*/ 0 w 6"/>
                <a:gd name="T9" fmla="*/ 2 h 2"/>
                <a:gd name="T10" fmla="*/ 2 w 6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2">
                  <a:moveTo>
                    <a:pt x="2" y="2"/>
                  </a:moveTo>
                  <a:lnTo>
                    <a:pt x="4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0" y="2"/>
                  </a:lnTo>
                  <a:lnTo>
                    <a:pt x="2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66" name="Freeform 2746">
              <a:extLst>
                <a:ext uri="{FF2B5EF4-FFF2-40B4-BE49-F238E27FC236}">
                  <a16:creationId xmlns:a16="http://schemas.microsoft.com/office/drawing/2014/main" id="{66BBBD88-73A9-7018-B31E-17A3F9700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0051" y="2722563"/>
              <a:ext cx="28575" cy="14288"/>
            </a:xfrm>
            <a:custGeom>
              <a:avLst/>
              <a:gdLst>
                <a:gd name="T0" fmla="*/ 6 w 18"/>
                <a:gd name="T1" fmla="*/ 9 h 9"/>
                <a:gd name="T2" fmla="*/ 3 w 18"/>
                <a:gd name="T3" fmla="*/ 8 h 9"/>
                <a:gd name="T4" fmla="*/ 0 w 18"/>
                <a:gd name="T5" fmla="*/ 8 h 9"/>
                <a:gd name="T6" fmla="*/ 0 w 18"/>
                <a:gd name="T7" fmla="*/ 7 h 9"/>
                <a:gd name="T8" fmla="*/ 1 w 18"/>
                <a:gd name="T9" fmla="*/ 3 h 9"/>
                <a:gd name="T10" fmla="*/ 4 w 18"/>
                <a:gd name="T11" fmla="*/ 2 h 9"/>
                <a:gd name="T12" fmla="*/ 11 w 18"/>
                <a:gd name="T13" fmla="*/ 0 h 9"/>
                <a:gd name="T14" fmla="*/ 18 w 18"/>
                <a:gd name="T15" fmla="*/ 0 h 9"/>
                <a:gd name="T16" fmla="*/ 17 w 18"/>
                <a:gd name="T17" fmla="*/ 1 h 9"/>
                <a:gd name="T18" fmla="*/ 11 w 18"/>
                <a:gd name="T19" fmla="*/ 7 h 9"/>
                <a:gd name="T20" fmla="*/ 6 w 18"/>
                <a:gd name="T2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9">
                  <a:moveTo>
                    <a:pt x="6" y="9"/>
                  </a:moveTo>
                  <a:lnTo>
                    <a:pt x="3" y="8"/>
                  </a:lnTo>
                  <a:lnTo>
                    <a:pt x="0" y="8"/>
                  </a:lnTo>
                  <a:lnTo>
                    <a:pt x="0" y="7"/>
                  </a:lnTo>
                  <a:lnTo>
                    <a:pt x="1" y="3"/>
                  </a:lnTo>
                  <a:lnTo>
                    <a:pt x="4" y="2"/>
                  </a:lnTo>
                  <a:lnTo>
                    <a:pt x="11" y="0"/>
                  </a:lnTo>
                  <a:lnTo>
                    <a:pt x="18" y="0"/>
                  </a:lnTo>
                  <a:lnTo>
                    <a:pt x="17" y="1"/>
                  </a:lnTo>
                  <a:lnTo>
                    <a:pt x="11" y="7"/>
                  </a:lnTo>
                  <a:lnTo>
                    <a:pt x="6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67" name="Freeform 2747">
              <a:extLst>
                <a:ext uri="{FF2B5EF4-FFF2-40B4-BE49-F238E27FC236}">
                  <a16:creationId xmlns:a16="http://schemas.microsoft.com/office/drawing/2014/main" id="{D76EFE31-DFC4-33C9-7802-47D7DFEC8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1289" y="2852738"/>
              <a:ext cx="22225" cy="39688"/>
            </a:xfrm>
            <a:custGeom>
              <a:avLst/>
              <a:gdLst>
                <a:gd name="T0" fmla="*/ 8 w 14"/>
                <a:gd name="T1" fmla="*/ 25 h 25"/>
                <a:gd name="T2" fmla="*/ 9 w 14"/>
                <a:gd name="T3" fmla="*/ 24 h 25"/>
                <a:gd name="T4" fmla="*/ 12 w 14"/>
                <a:gd name="T5" fmla="*/ 22 h 25"/>
                <a:gd name="T6" fmla="*/ 14 w 14"/>
                <a:gd name="T7" fmla="*/ 16 h 25"/>
                <a:gd name="T8" fmla="*/ 12 w 14"/>
                <a:gd name="T9" fmla="*/ 10 h 25"/>
                <a:gd name="T10" fmla="*/ 12 w 14"/>
                <a:gd name="T11" fmla="*/ 6 h 25"/>
                <a:gd name="T12" fmla="*/ 11 w 14"/>
                <a:gd name="T13" fmla="*/ 2 h 25"/>
                <a:gd name="T14" fmla="*/ 9 w 14"/>
                <a:gd name="T15" fmla="*/ 1 h 25"/>
                <a:gd name="T16" fmla="*/ 8 w 14"/>
                <a:gd name="T17" fmla="*/ 0 h 25"/>
                <a:gd name="T18" fmla="*/ 4 w 14"/>
                <a:gd name="T19" fmla="*/ 1 h 25"/>
                <a:gd name="T20" fmla="*/ 3 w 14"/>
                <a:gd name="T21" fmla="*/ 2 h 25"/>
                <a:gd name="T22" fmla="*/ 0 w 14"/>
                <a:gd name="T23" fmla="*/ 6 h 25"/>
                <a:gd name="T24" fmla="*/ 0 w 14"/>
                <a:gd name="T25" fmla="*/ 12 h 25"/>
                <a:gd name="T26" fmla="*/ 0 w 14"/>
                <a:gd name="T27" fmla="*/ 18 h 25"/>
                <a:gd name="T28" fmla="*/ 3 w 14"/>
                <a:gd name="T29" fmla="*/ 22 h 25"/>
                <a:gd name="T30" fmla="*/ 5 w 14"/>
                <a:gd name="T31" fmla="*/ 24 h 25"/>
                <a:gd name="T32" fmla="*/ 8 w 14"/>
                <a:gd name="T3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" h="25">
                  <a:moveTo>
                    <a:pt x="8" y="25"/>
                  </a:moveTo>
                  <a:lnTo>
                    <a:pt x="9" y="24"/>
                  </a:lnTo>
                  <a:lnTo>
                    <a:pt x="12" y="22"/>
                  </a:lnTo>
                  <a:lnTo>
                    <a:pt x="14" y="16"/>
                  </a:lnTo>
                  <a:lnTo>
                    <a:pt x="12" y="10"/>
                  </a:lnTo>
                  <a:lnTo>
                    <a:pt x="12" y="6"/>
                  </a:lnTo>
                  <a:lnTo>
                    <a:pt x="11" y="2"/>
                  </a:lnTo>
                  <a:lnTo>
                    <a:pt x="9" y="1"/>
                  </a:lnTo>
                  <a:lnTo>
                    <a:pt x="8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3" y="22"/>
                  </a:lnTo>
                  <a:lnTo>
                    <a:pt x="5" y="24"/>
                  </a:lnTo>
                  <a:lnTo>
                    <a:pt x="8" y="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68" name="Freeform 2748">
              <a:extLst>
                <a:ext uri="{FF2B5EF4-FFF2-40B4-BE49-F238E27FC236}">
                  <a16:creationId xmlns:a16="http://schemas.microsoft.com/office/drawing/2014/main" id="{F18DFDA4-0973-697B-AA71-400A4EAF4B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9426" y="3143250"/>
              <a:ext cx="69850" cy="47625"/>
            </a:xfrm>
            <a:custGeom>
              <a:avLst/>
              <a:gdLst>
                <a:gd name="T0" fmla="*/ 36 w 44"/>
                <a:gd name="T1" fmla="*/ 30 h 30"/>
                <a:gd name="T2" fmla="*/ 27 w 44"/>
                <a:gd name="T3" fmla="*/ 28 h 30"/>
                <a:gd name="T4" fmla="*/ 27 w 44"/>
                <a:gd name="T5" fmla="*/ 26 h 30"/>
                <a:gd name="T6" fmla="*/ 38 w 44"/>
                <a:gd name="T7" fmla="*/ 27 h 30"/>
                <a:gd name="T8" fmla="*/ 39 w 44"/>
                <a:gd name="T9" fmla="*/ 23 h 30"/>
                <a:gd name="T10" fmla="*/ 27 w 44"/>
                <a:gd name="T11" fmla="*/ 21 h 30"/>
                <a:gd name="T12" fmla="*/ 27 w 44"/>
                <a:gd name="T13" fmla="*/ 20 h 30"/>
                <a:gd name="T14" fmla="*/ 43 w 44"/>
                <a:gd name="T15" fmla="*/ 21 h 30"/>
                <a:gd name="T16" fmla="*/ 44 w 44"/>
                <a:gd name="T17" fmla="*/ 17 h 30"/>
                <a:gd name="T18" fmla="*/ 1 w 44"/>
                <a:gd name="T19" fmla="*/ 10 h 30"/>
                <a:gd name="T20" fmla="*/ 0 w 44"/>
                <a:gd name="T21" fmla="*/ 8 h 30"/>
                <a:gd name="T22" fmla="*/ 2 w 44"/>
                <a:gd name="T23" fmla="*/ 0 h 30"/>
                <a:gd name="T24" fmla="*/ 24 w 44"/>
                <a:gd name="T25" fmla="*/ 0 h 30"/>
                <a:gd name="T26" fmla="*/ 25 w 44"/>
                <a:gd name="T27" fmla="*/ 3 h 30"/>
                <a:gd name="T28" fmla="*/ 19 w 44"/>
                <a:gd name="T29" fmla="*/ 4 h 30"/>
                <a:gd name="T30" fmla="*/ 20 w 44"/>
                <a:gd name="T31" fmla="*/ 5 h 30"/>
                <a:gd name="T32" fmla="*/ 26 w 44"/>
                <a:gd name="T33" fmla="*/ 5 h 30"/>
                <a:gd name="T34" fmla="*/ 27 w 44"/>
                <a:gd name="T35" fmla="*/ 8 h 30"/>
                <a:gd name="T36" fmla="*/ 21 w 44"/>
                <a:gd name="T37" fmla="*/ 8 h 30"/>
                <a:gd name="T38" fmla="*/ 21 w 44"/>
                <a:gd name="T39" fmla="*/ 10 h 30"/>
                <a:gd name="T40" fmla="*/ 22 w 44"/>
                <a:gd name="T41" fmla="*/ 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30">
                  <a:moveTo>
                    <a:pt x="36" y="30"/>
                  </a:moveTo>
                  <a:lnTo>
                    <a:pt x="27" y="28"/>
                  </a:lnTo>
                  <a:lnTo>
                    <a:pt x="27" y="26"/>
                  </a:lnTo>
                  <a:lnTo>
                    <a:pt x="38" y="27"/>
                  </a:lnTo>
                  <a:lnTo>
                    <a:pt x="39" y="23"/>
                  </a:lnTo>
                  <a:lnTo>
                    <a:pt x="27" y="21"/>
                  </a:lnTo>
                  <a:lnTo>
                    <a:pt x="27" y="20"/>
                  </a:lnTo>
                  <a:lnTo>
                    <a:pt x="43" y="21"/>
                  </a:lnTo>
                  <a:lnTo>
                    <a:pt x="44" y="17"/>
                  </a:lnTo>
                  <a:lnTo>
                    <a:pt x="1" y="10"/>
                  </a:lnTo>
                  <a:lnTo>
                    <a:pt x="0" y="8"/>
                  </a:lnTo>
                  <a:lnTo>
                    <a:pt x="2" y="0"/>
                  </a:lnTo>
                  <a:lnTo>
                    <a:pt x="24" y="0"/>
                  </a:lnTo>
                  <a:lnTo>
                    <a:pt x="25" y="3"/>
                  </a:lnTo>
                  <a:lnTo>
                    <a:pt x="19" y="4"/>
                  </a:lnTo>
                  <a:lnTo>
                    <a:pt x="20" y="5"/>
                  </a:lnTo>
                  <a:lnTo>
                    <a:pt x="26" y="5"/>
                  </a:lnTo>
                  <a:lnTo>
                    <a:pt x="27" y="8"/>
                  </a:lnTo>
                  <a:lnTo>
                    <a:pt x="21" y="8"/>
                  </a:lnTo>
                  <a:lnTo>
                    <a:pt x="21" y="10"/>
                  </a:lnTo>
                  <a:lnTo>
                    <a:pt x="22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69" name="Freeform 2749">
              <a:extLst>
                <a:ext uri="{FF2B5EF4-FFF2-40B4-BE49-F238E27FC236}">
                  <a16:creationId xmlns:a16="http://schemas.microsoft.com/office/drawing/2014/main" id="{5F1ED5B5-B2E4-1DFF-56D3-91F0CB78CB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6576" y="3190875"/>
              <a:ext cx="1588" cy="3175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0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70" name="Freeform 2750">
              <a:extLst>
                <a:ext uri="{FF2B5EF4-FFF2-40B4-BE49-F238E27FC236}">
                  <a16:creationId xmlns:a16="http://schemas.microsoft.com/office/drawing/2014/main" id="{4AAF3182-211E-CF38-74B7-0E429FEA5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2103438"/>
              <a:ext cx="979488" cy="441325"/>
            </a:xfrm>
            <a:custGeom>
              <a:avLst/>
              <a:gdLst>
                <a:gd name="T0" fmla="*/ 607 w 617"/>
                <a:gd name="T1" fmla="*/ 268 h 278"/>
                <a:gd name="T2" fmla="*/ 595 w 617"/>
                <a:gd name="T3" fmla="*/ 264 h 278"/>
                <a:gd name="T4" fmla="*/ 576 w 617"/>
                <a:gd name="T5" fmla="*/ 271 h 278"/>
                <a:gd name="T6" fmla="*/ 560 w 617"/>
                <a:gd name="T7" fmla="*/ 270 h 278"/>
                <a:gd name="T8" fmla="*/ 549 w 617"/>
                <a:gd name="T9" fmla="*/ 278 h 278"/>
                <a:gd name="T10" fmla="*/ 556 w 617"/>
                <a:gd name="T11" fmla="*/ 264 h 278"/>
                <a:gd name="T12" fmla="*/ 560 w 617"/>
                <a:gd name="T13" fmla="*/ 252 h 278"/>
                <a:gd name="T14" fmla="*/ 531 w 617"/>
                <a:gd name="T15" fmla="*/ 222 h 278"/>
                <a:gd name="T16" fmla="*/ 516 w 617"/>
                <a:gd name="T17" fmla="*/ 204 h 278"/>
                <a:gd name="T18" fmla="*/ 504 w 617"/>
                <a:gd name="T19" fmla="*/ 192 h 278"/>
                <a:gd name="T20" fmla="*/ 488 w 617"/>
                <a:gd name="T21" fmla="*/ 177 h 278"/>
                <a:gd name="T22" fmla="*/ 471 w 617"/>
                <a:gd name="T23" fmla="*/ 154 h 278"/>
                <a:gd name="T24" fmla="*/ 453 w 617"/>
                <a:gd name="T25" fmla="*/ 129 h 278"/>
                <a:gd name="T26" fmla="*/ 446 w 617"/>
                <a:gd name="T27" fmla="*/ 112 h 278"/>
                <a:gd name="T28" fmla="*/ 429 w 617"/>
                <a:gd name="T29" fmla="*/ 115 h 278"/>
                <a:gd name="T30" fmla="*/ 410 w 617"/>
                <a:gd name="T31" fmla="*/ 117 h 278"/>
                <a:gd name="T32" fmla="*/ 400 w 617"/>
                <a:gd name="T33" fmla="*/ 111 h 278"/>
                <a:gd name="T34" fmla="*/ 409 w 617"/>
                <a:gd name="T35" fmla="*/ 100 h 278"/>
                <a:gd name="T36" fmla="*/ 419 w 617"/>
                <a:gd name="T37" fmla="*/ 83 h 278"/>
                <a:gd name="T38" fmla="*/ 423 w 617"/>
                <a:gd name="T39" fmla="*/ 70 h 278"/>
                <a:gd name="T40" fmla="*/ 413 w 617"/>
                <a:gd name="T41" fmla="*/ 58 h 278"/>
                <a:gd name="T42" fmla="*/ 391 w 617"/>
                <a:gd name="T43" fmla="*/ 62 h 278"/>
                <a:gd name="T44" fmla="*/ 386 w 617"/>
                <a:gd name="T45" fmla="*/ 55 h 278"/>
                <a:gd name="T46" fmla="*/ 400 w 617"/>
                <a:gd name="T47" fmla="*/ 40 h 278"/>
                <a:gd name="T48" fmla="*/ 398 w 617"/>
                <a:gd name="T49" fmla="*/ 17 h 278"/>
                <a:gd name="T50" fmla="*/ 395 w 617"/>
                <a:gd name="T51" fmla="*/ 9 h 278"/>
                <a:gd name="T52" fmla="*/ 388 w 617"/>
                <a:gd name="T53" fmla="*/ 23 h 278"/>
                <a:gd name="T54" fmla="*/ 380 w 617"/>
                <a:gd name="T55" fmla="*/ 40 h 278"/>
                <a:gd name="T56" fmla="*/ 376 w 617"/>
                <a:gd name="T57" fmla="*/ 63 h 278"/>
                <a:gd name="T58" fmla="*/ 358 w 617"/>
                <a:gd name="T59" fmla="*/ 69 h 278"/>
                <a:gd name="T60" fmla="*/ 341 w 617"/>
                <a:gd name="T61" fmla="*/ 64 h 278"/>
                <a:gd name="T62" fmla="*/ 339 w 617"/>
                <a:gd name="T63" fmla="*/ 45 h 278"/>
                <a:gd name="T64" fmla="*/ 345 w 617"/>
                <a:gd name="T65" fmla="*/ 30 h 278"/>
                <a:gd name="T66" fmla="*/ 347 w 617"/>
                <a:gd name="T67" fmla="*/ 17 h 278"/>
                <a:gd name="T68" fmla="*/ 332 w 617"/>
                <a:gd name="T69" fmla="*/ 0 h 278"/>
                <a:gd name="T70" fmla="*/ 323 w 617"/>
                <a:gd name="T71" fmla="*/ 23 h 278"/>
                <a:gd name="T72" fmla="*/ 308 w 617"/>
                <a:gd name="T73" fmla="*/ 70 h 278"/>
                <a:gd name="T74" fmla="*/ 284 w 617"/>
                <a:gd name="T75" fmla="*/ 103 h 278"/>
                <a:gd name="T76" fmla="*/ 262 w 617"/>
                <a:gd name="T77" fmla="*/ 119 h 278"/>
                <a:gd name="T78" fmla="*/ 242 w 617"/>
                <a:gd name="T79" fmla="*/ 128 h 278"/>
                <a:gd name="T80" fmla="*/ 227 w 617"/>
                <a:gd name="T81" fmla="*/ 142 h 278"/>
                <a:gd name="T82" fmla="*/ 214 w 617"/>
                <a:gd name="T83" fmla="*/ 129 h 278"/>
                <a:gd name="T84" fmla="*/ 202 w 617"/>
                <a:gd name="T85" fmla="*/ 124 h 278"/>
                <a:gd name="T86" fmla="*/ 179 w 617"/>
                <a:gd name="T87" fmla="*/ 134 h 278"/>
                <a:gd name="T88" fmla="*/ 169 w 617"/>
                <a:gd name="T89" fmla="*/ 147 h 278"/>
                <a:gd name="T90" fmla="*/ 157 w 617"/>
                <a:gd name="T91" fmla="*/ 165 h 278"/>
                <a:gd name="T92" fmla="*/ 147 w 617"/>
                <a:gd name="T93" fmla="*/ 172 h 278"/>
                <a:gd name="T94" fmla="*/ 139 w 617"/>
                <a:gd name="T95" fmla="*/ 153 h 278"/>
                <a:gd name="T96" fmla="*/ 125 w 617"/>
                <a:gd name="T97" fmla="*/ 159 h 278"/>
                <a:gd name="T98" fmla="*/ 109 w 617"/>
                <a:gd name="T99" fmla="*/ 157 h 278"/>
                <a:gd name="T100" fmla="*/ 111 w 617"/>
                <a:gd name="T101" fmla="*/ 146 h 278"/>
                <a:gd name="T102" fmla="*/ 123 w 617"/>
                <a:gd name="T103" fmla="*/ 135 h 278"/>
                <a:gd name="T104" fmla="*/ 117 w 617"/>
                <a:gd name="T105" fmla="*/ 123 h 278"/>
                <a:gd name="T106" fmla="*/ 101 w 617"/>
                <a:gd name="T107" fmla="*/ 122 h 278"/>
                <a:gd name="T108" fmla="*/ 84 w 617"/>
                <a:gd name="T109" fmla="*/ 115 h 278"/>
                <a:gd name="T110" fmla="*/ 66 w 617"/>
                <a:gd name="T111" fmla="*/ 97 h 278"/>
                <a:gd name="T112" fmla="*/ 52 w 617"/>
                <a:gd name="T113" fmla="*/ 91 h 278"/>
                <a:gd name="T114" fmla="*/ 38 w 617"/>
                <a:gd name="T115" fmla="*/ 91 h 278"/>
                <a:gd name="T116" fmla="*/ 23 w 617"/>
                <a:gd name="T117" fmla="*/ 8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17" h="278">
                  <a:moveTo>
                    <a:pt x="617" y="264"/>
                  </a:moveTo>
                  <a:lnTo>
                    <a:pt x="615" y="264"/>
                  </a:lnTo>
                  <a:lnTo>
                    <a:pt x="613" y="264"/>
                  </a:lnTo>
                  <a:lnTo>
                    <a:pt x="612" y="266"/>
                  </a:lnTo>
                  <a:lnTo>
                    <a:pt x="609" y="268"/>
                  </a:lnTo>
                  <a:lnTo>
                    <a:pt x="607" y="268"/>
                  </a:lnTo>
                  <a:lnTo>
                    <a:pt x="605" y="268"/>
                  </a:lnTo>
                  <a:lnTo>
                    <a:pt x="603" y="267"/>
                  </a:lnTo>
                  <a:lnTo>
                    <a:pt x="601" y="267"/>
                  </a:lnTo>
                  <a:lnTo>
                    <a:pt x="599" y="265"/>
                  </a:lnTo>
                  <a:lnTo>
                    <a:pt x="596" y="264"/>
                  </a:lnTo>
                  <a:lnTo>
                    <a:pt x="595" y="264"/>
                  </a:lnTo>
                  <a:lnTo>
                    <a:pt x="589" y="266"/>
                  </a:lnTo>
                  <a:lnTo>
                    <a:pt x="585" y="270"/>
                  </a:lnTo>
                  <a:lnTo>
                    <a:pt x="582" y="270"/>
                  </a:lnTo>
                  <a:lnTo>
                    <a:pt x="579" y="270"/>
                  </a:lnTo>
                  <a:lnTo>
                    <a:pt x="577" y="271"/>
                  </a:lnTo>
                  <a:lnTo>
                    <a:pt x="576" y="271"/>
                  </a:lnTo>
                  <a:lnTo>
                    <a:pt x="573" y="271"/>
                  </a:lnTo>
                  <a:lnTo>
                    <a:pt x="571" y="270"/>
                  </a:lnTo>
                  <a:lnTo>
                    <a:pt x="568" y="267"/>
                  </a:lnTo>
                  <a:lnTo>
                    <a:pt x="565" y="267"/>
                  </a:lnTo>
                  <a:lnTo>
                    <a:pt x="564" y="267"/>
                  </a:lnTo>
                  <a:lnTo>
                    <a:pt x="560" y="270"/>
                  </a:lnTo>
                  <a:lnTo>
                    <a:pt x="559" y="271"/>
                  </a:lnTo>
                  <a:lnTo>
                    <a:pt x="555" y="274"/>
                  </a:lnTo>
                  <a:lnTo>
                    <a:pt x="554" y="277"/>
                  </a:lnTo>
                  <a:lnTo>
                    <a:pt x="553" y="278"/>
                  </a:lnTo>
                  <a:lnTo>
                    <a:pt x="550" y="278"/>
                  </a:lnTo>
                  <a:lnTo>
                    <a:pt x="549" y="278"/>
                  </a:lnTo>
                  <a:lnTo>
                    <a:pt x="548" y="277"/>
                  </a:lnTo>
                  <a:lnTo>
                    <a:pt x="548" y="274"/>
                  </a:lnTo>
                  <a:lnTo>
                    <a:pt x="550" y="271"/>
                  </a:lnTo>
                  <a:lnTo>
                    <a:pt x="552" y="268"/>
                  </a:lnTo>
                  <a:lnTo>
                    <a:pt x="554" y="266"/>
                  </a:lnTo>
                  <a:lnTo>
                    <a:pt x="556" y="264"/>
                  </a:lnTo>
                  <a:lnTo>
                    <a:pt x="559" y="264"/>
                  </a:lnTo>
                  <a:lnTo>
                    <a:pt x="561" y="262"/>
                  </a:lnTo>
                  <a:lnTo>
                    <a:pt x="564" y="260"/>
                  </a:lnTo>
                  <a:lnTo>
                    <a:pt x="564" y="258"/>
                  </a:lnTo>
                  <a:lnTo>
                    <a:pt x="564" y="255"/>
                  </a:lnTo>
                  <a:lnTo>
                    <a:pt x="560" y="252"/>
                  </a:lnTo>
                  <a:lnTo>
                    <a:pt x="559" y="249"/>
                  </a:lnTo>
                  <a:lnTo>
                    <a:pt x="554" y="241"/>
                  </a:lnTo>
                  <a:lnTo>
                    <a:pt x="542" y="230"/>
                  </a:lnTo>
                  <a:lnTo>
                    <a:pt x="538" y="229"/>
                  </a:lnTo>
                  <a:lnTo>
                    <a:pt x="532" y="223"/>
                  </a:lnTo>
                  <a:lnTo>
                    <a:pt x="531" y="222"/>
                  </a:lnTo>
                  <a:lnTo>
                    <a:pt x="528" y="219"/>
                  </a:lnTo>
                  <a:lnTo>
                    <a:pt x="525" y="218"/>
                  </a:lnTo>
                  <a:lnTo>
                    <a:pt x="523" y="216"/>
                  </a:lnTo>
                  <a:lnTo>
                    <a:pt x="522" y="214"/>
                  </a:lnTo>
                  <a:lnTo>
                    <a:pt x="518" y="206"/>
                  </a:lnTo>
                  <a:lnTo>
                    <a:pt x="516" y="204"/>
                  </a:lnTo>
                  <a:lnTo>
                    <a:pt x="513" y="201"/>
                  </a:lnTo>
                  <a:lnTo>
                    <a:pt x="513" y="200"/>
                  </a:lnTo>
                  <a:lnTo>
                    <a:pt x="511" y="199"/>
                  </a:lnTo>
                  <a:lnTo>
                    <a:pt x="508" y="196"/>
                  </a:lnTo>
                  <a:lnTo>
                    <a:pt x="506" y="194"/>
                  </a:lnTo>
                  <a:lnTo>
                    <a:pt x="504" y="192"/>
                  </a:lnTo>
                  <a:lnTo>
                    <a:pt x="501" y="188"/>
                  </a:lnTo>
                  <a:lnTo>
                    <a:pt x="501" y="187"/>
                  </a:lnTo>
                  <a:lnTo>
                    <a:pt x="500" y="187"/>
                  </a:lnTo>
                  <a:lnTo>
                    <a:pt x="498" y="184"/>
                  </a:lnTo>
                  <a:lnTo>
                    <a:pt x="493" y="182"/>
                  </a:lnTo>
                  <a:lnTo>
                    <a:pt x="488" y="177"/>
                  </a:lnTo>
                  <a:lnTo>
                    <a:pt x="483" y="174"/>
                  </a:lnTo>
                  <a:lnTo>
                    <a:pt x="480" y="169"/>
                  </a:lnTo>
                  <a:lnTo>
                    <a:pt x="478" y="164"/>
                  </a:lnTo>
                  <a:lnTo>
                    <a:pt x="477" y="161"/>
                  </a:lnTo>
                  <a:lnTo>
                    <a:pt x="475" y="159"/>
                  </a:lnTo>
                  <a:lnTo>
                    <a:pt x="471" y="154"/>
                  </a:lnTo>
                  <a:lnTo>
                    <a:pt x="470" y="152"/>
                  </a:lnTo>
                  <a:lnTo>
                    <a:pt x="468" y="151"/>
                  </a:lnTo>
                  <a:lnTo>
                    <a:pt x="465" y="148"/>
                  </a:lnTo>
                  <a:lnTo>
                    <a:pt x="460" y="142"/>
                  </a:lnTo>
                  <a:lnTo>
                    <a:pt x="455" y="135"/>
                  </a:lnTo>
                  <a:lnTo>
                    <a:pt x="453" y="129"/>
                  </a:lnTo>
                  <a:lnTo>
                    <a:pt x="452" y="127"/>
                  </a:lnTo>
                  <a:lnTo>
                    <a:pt x="451" y="125"/>
                  </a:lnTo>
                  <a:lnTo>
                    <a:pt x="451" y="119"/>
                  </a:lnTo>
                  <a:lnTo>
                    <a:pt x="449" y="118"/>
                  </a:lnTo>
                  <a:lnTo>
                    <a:pt x="448" y="115"/>
                  </a:lnTo>
                  <a:lnTo>
                    <a:pt x="446" y="112"/>
                  </a:lnTo>
                  <a:lnTo>
                    <a:pt x="443" y="111"/>
                  </a:lnTo>
                  <a:lnTo>
                    <a:pt x="441" y="110"/>
                  </a:lnTo>
                  <a:lnTo>
                    <a:pt x="439" y="111"/>
                  </a:lnTo>
                  <a:lnTo>
                    <a:pt x="436" y="111"/>
                  </a:lnTo>
                  <a:lnTo>
                    <a:pt x="433" y="112"/>
                  </a:lnTo>
                  <a:lnTo>
                    <a:pt x="429" y="115"/>
                  </a:lnTo>
                  <a:lnTo>
                    <a:pt x="428" y="115"/>
                  </a:lnTo>
                  <a:lnTo>
                    <a:pt x="427" y="115"/>
                  </a:lnTo>
                  <a:lnTo>
                    <a:pt x="424" y="116"/>
                  </a:lnTo>
                  <a:lnTo>
                    <a:pt x="422" y="116"/>
                  </a:lnTo>
                  <a:lnTo>
                    <a:pt x="415" y="117"/>
                  </a:lnTo>
                  <a:lnTo>
                    <a:pt x="410" y="117"/>
                  </a:lnTo>
                  <a:lnTo>
                    <a:pt x="407" y="118"/>
                  </a:lnTo>
                  <a:lnTo>
                    <a:pt x="405" y="118"/>
                  </a:lnTo>
                  <a:lnTo>
                    <a:pt x="404" y="117"/>
                  </a:lnTo>
                  <a:lnTo>
                    <a:pt x="401" y="115"/>
                  </a:lnTo>
                  <a:lnTo>
                    <a:pt x="400" y="113"/>
                  </a:lnTo>
                  <a:lnTo>
                    <a:pt x="400" y="111"/>
                  </a:lnTo>
                  <a:lnTo>
                    <a:pt x="400" y="110"/>
                  </a:lnTo>
                  <a:lnTo>
                    <a:pt x="400" y="109"/>
                  </a:lnTo>
                  <a:lnTo>
                    <a:pt x="401" y="107"/>
                  </a:lnTo>
                  <a:lnTo>
                    <a:pt x="404" y="106"/>
                  </a:lnTo>
                  <a:lnTo>
                    <a:pt x="406" y="103"/>
                  </a:lnTo>
                  <a:lnTo>
                    <a:pt x="409" y="100"/>
                  </a:lnTo>
                  <a:lnTo>
                    <a:pt x="411" y="99"/>
                  </a:lnTo>
                  <a:lnTo>
                    <a:pt x="415" y="93"/>
                  </a:lnTo>
                  <a:lnTo>
                    <a:pt x="416" y="91"/>
                  </a:lnTo>
                  <a:lnTo>
                    <a:pt x="417" y="89"/>
                  </a:lnTo>
                  <a:lnTo>
                    <a:pt x="418" y="86"/>
                  </a:lnTo>
                  <a:lnTo>
                    <a:pt x="419" y="83"/>
                  </a:lnTo>
                  <a:lnTo>
                    <a:pt x="419" y="81"/>
                  </a:lnTo>
                  <a:lnTo>
                    <a:pt x="422" y="76"/>
                  </a:lnTo>
                  <a:lnTo>
                    <a:pt x="423" y="74"/>
                  </a:lnTo>
                  <a:lnTo>
                    <a:pt x="423" y="73"/>
                  </a:lnTo>
                  <a:lnTo>
                    <a:pt x="423" y="71"/>
                  </a:lnTo>
                  <a:lnTo>
                    <a:pt x="423" y="70"/>
                  </a:lnTo>
                  <a:lnTo>
                    <a:pt x="423" y="68"/>
                  </a:lnTo>
                  <a:lnTo>
                    <a:pt x="423" y="64"/>
                  </a:lnTo>
                  <a:lnTo>
                    <a:pt x="422" y="62"/>
                  </a:lnTo>
                  <a:lnTo>
                    <a:pt x="419" y="61"/>
                  </a:lnTo>
                  <a:lnTo>
                    <a:pt x="417" y="59"/>
                  </a:lnTo>
                  <a:lnTo>
                    <a:pt x="413" y="58"/>
                  </a:lnTo>
                  <a:lnTo>
                    <a:pt x="404" y="58"/>
                  </a:lnTo>
                  <a:lnTo>
                    <a:pt x="400" y="59"/>
                  </a:lnTo>
                  <a:lnTo>
                    <a:pt x="398" y="59"/>
                  </a:lnTo>
                  <a:lnTo>
                    <a:pt x="395" y="62"/>
                  </a:lnTo>
                  <a:lnTo>
                    <a:pt x="392" y="62"/>
                  </a:lnTo>
                  <a:lnTo>
                    <a:pt x="391" y="62"/>
                  </a:lnTo>
                  <a:lnTo>
                    <a:pt x="388" y="62"/>
                  </a:lnTo>
                  <a:lnTo>
                    <a:pt x="387" y="62"/>
                  </a:lnTo>
                  <a:lnTo>
                    <a:pt x="386" y="62"/>
                  </a:lnTo>
                  <a:lnTo>
                    <a:pt x="386" y="62"/>
                  </a:lnTo>
                  <a:lnTo>
                    <a:pt x="385" y="59"/>
                  </a:lnTo>
                  <a:lnTo>
                    <a:pt x="386" y="55"/>
                  </a:lnTo>
                  <a:lnTo>
                    <a:pt x="386" y="53"/>
                  </a:lnTo>
                  <a:lnTo>
                    <a:pt x="387" y="51"/>
                  </a:lnTo>
                  <a:lnTo>
                    <a:pt x="394" y="49"/>
                  </a:lnTo>
                  <a:lnTo>
                    <a:pt x="397" y="47"/>
                  </a:lnTo>
                  <a:lnTo>
                    <a:pt x="399" y="43"/>
                  </a:lnTo>
                  <a:lnTo>
                    <a:pt x="400" y="40"/>
                  </a:lnTo>
                  <a:lnTo>
                    <a:pt x="401" y="38"/>
                  </a:lnTo>
                  <a:lnTo>
                    <a:pt x="401" y="32"/>
                  </a:lnTo>
                  <a:lnTo>
                    <a:pt x="400" y="29"/>
                  </a:lnTo>
                  <a:lnTo>
                    <a:pt x="398" y="23"/>
                  </a:lnTo>
                  <a:lnTo>
                    <a:pt x="398" y="20"/>
                  </a:lnTo>
                  <a:lnTo>
                    <a:pt x="398" y="17"/>
                  </a:lnTo>
                  <a:lnTo>
                    <a:pt x="400" y="15"/>
                  </a:lnTo>
                  <a:lnTo>
                    <a:pt x="401" y="11"/>
                  </a:lnTo>
                  <a:lnTo>
                    <a:pt x="401" y="10"/>
                  </a:lnTo>
                  <a:lnTo>
                    <a:pt x="400" y="9"/>
                  </a:lnTo>
                  <a:lnTo>
                    <a:pt x="398" y="9"/>
                  </a:lnTo>
                  <a:lnTo>
                    <a:pt x="395" y="9"/>
                  </a:lnTo>
                  <a:lnTo>
                    <a:pt x="393" y="12"/>
                  </a:lnTo>
                  <a:lnTo>
                    <a:pt x="391" y="14"/>
                  </a:lnTo>
                  <a:lnTo>
                    <a:pt x="389" y="16"/>
                  </a:lnTo>
                  <a:lnTo>
                    <a:pt x="388" y="18"/>
                  </a:lnTo>
                  <a:lnTo>
                    <a:pt x="388" y="21"/>
                  </a:lnTo>
                  <a:lnTo>
                    <a:pt x="388" y="23"/>
                  </a:lnTo>
                  <a:lnTo>
                    <a:pt x="387" y="29"/>
                  </a:lnTo>
                  <a:lnTo>
                    <a:pt x="387" y="32"/>
                  </a:lnTo>
                  <a:lnTo>
                    <a:pt x="386" y="33"/>
                  </a:lnTo>
                  <a:lnTo>
                    <a:pt x="386" y="34"/>
                  </a:lnTo>
                  <a:lnTo>
                    <a:pt x="381" y="38"/>
                  </a:lnTo>
                  <a:lnTo>
                    <a:pt x="380" y="40"/>
                  </a:lnTo>
                  <a:lnTo>
                    <a:pt x="379" y="44"/>
                  </a:lnTo>
                  <a:lnTo>
                    <a:pt x="377" y="46"/>
                  </a:lnTo>
                  <a:lnTo>
                    <a:pt x="379" y="52"/>
                  </a:lnTo>
                  <a:lnTo>
                    <a:pt x="377" y="57"/>
                  </a:lnTo>
                  <a:lnTo>
                    <a:pt x="377" y="62"/>
                  </a:lnTo>
                  <a:lnTo>
                    <a:pt x="376" y="63"/>
                  </a:lnTo>
                  <a:lnTo>
                    <a:pt x="375" y="64"/>
                  </a:lnTo>
                  <a:lnTo>
                    <a:pt x="373" y="65"/>
                  </a:lnTo>
                  <a:lnTo>
                    <a:pt x="369" y="68"/>
                  </a:lnTo>
                  <a:lnTo>
                    <a:pt x="367" y="68"/>
                  </a:lnTo>
                  <a:lnTo>
                    <a:pt x="365" y="69"/>
                  </a:lnTo>
                  <a:lnTo>
                    <a:pt x="358" y="69"/>
                  </a:lnTo>
                  <a:lnTo>
                    <a:pt x="353" y="67"/>
                  </a:lnTo>
                  <a:lnTo>
                    <a:pt x="349" y="65"/>
                  </a:lnTo>
                  <a:lnTo>
                    <a:pt x="346" y="64"/>
                  </a:lnTo>
                  <a:lnTo>
                    <a:pt x="345" y="65"/>
                  </a:lnTo>
                  <a:lnTo>
                    <a:pt x="342" y="64"/>
                  </a:lnTo>
                  <a:lnTo>
                    <a:pt x="341" y="64"/>
                  </a:lnTo>
                  <a:lnTo>
                    <a:pt x="339" y="62"/>
                  </a:lnTo>
                  <a:lnTo>
                    <a:pt x="339" y="61"/>
                  </a:lnTo>
                  <a:lnTo>
                    <a:pt x="338" y="58"/>
                  </a:lnTo>
                  <a:lnTo>
                    <a:pt x="339" y="49"/>
                  </a:lnTo>
                  <a:lnTo>
                    <a:pt x="339" y="47"/>
                  </a:lnTo>
                  <a:lnTo>
                    <a:pt x="339" y="45"/>
                  </a:lnTo>
                  <a:lnTo>
                    <a:pt x="339" y="44"/>
                  </a:lnTo>
                  <a:lnTo>
                    <a:pt x="338" y="41"/>
                  </a:lnTo>
                  <a:lnTo>
                    <a:pt x="338" y="38"/>
                  </a:lnTo>
                  <a:lnTo>
                    <a:pt x="340" y="34"/>
                  </a:lnTo>
                  <a:lnTo>
                    <a:pt x="342" y="33"/>
                  </a:lnTo>
                  <a:lnTo>
                    <a:pt x="345" y="30"/>
                  </a:lnTo>
                  <a:lnTo>
                    <a:pt x="347" y="28"/>
                  </a:lnTo>
                  <a:lnTo>
                    <a:pt x="349" y="27"/>
                  </a:lnTo>
                  <a:lnTo>
                    <a:pt x="349" y="24"/>
                  </a:lnTo>
                  <a:lnTo>
                    <a:pt x="349" y="21"/>
                  </a:lnTo>
                  <a:lnTo>
                    <a:pt x="347" y="18"/>
                  </a:lnTo>
                  <a:lnTo>
                    <a:pt x="347" y="17"/>
                  </a:lnTo>
                  <a:lnTo>
                    <a:pt x="344" y="8"/>
                  </a:lnTo>
                  <a:lnTo>
                    <a:pt x="341" y="5"/>
                  </a:lnTo>
                  <a:lnTo>
                    <a:pt x="340" y="4"/>
                  </a:lnTo>
                  <a:lnTo>
                    <a:pt x="338" y="3"/>
                  </a:lnTo>
                  <a:lnTo>
                    <a:pt x="334" y="2"/>
                  </a:lnTo>
                  <a:lnTo>
                    <a:pt x="332" y="0"/>
                  </a:lnTo>
                  <a:lnTo>
                    <a:pt x="330" y="2"/>
                  </a:lnTo>
                  <a:lnTo>
                    <a:pt x="328" y="3"/>
                  </a:lnTo>
                  <a:lnTo>
                    <a:pt x="328" y="4"/>
                  </a:lnTo>
                  <a:lnTo>
                    <a:pt x="327" y="5"/>
                  </a:lnTo>
                  <a:lnTo>
                    <a:pt x="324" y="17"/>
                  </a:lnTo>
                  <a:lnTo>
                    <a:pt x="323" y="23"/>
                  </a:lnTo>
                  <a:lnTo>
                    <a:pt x="322" y="26"/>
                  </a:lnTo>
                  <a:lnTo>
                    <a:pt x="321" y="28"/>
                  </a:lnTo>
                  <a:lnTo>
                    <a:pt x="318" y="33"/>
                  </a:lnTo>
                  <a:lnTo>
                    <a:pt x="317" y="39"/>
                  </a:lnTo>
                  <a:lnTo>
                    <a:pt x="315" y="53"/>
                  </a:lnTo>
                  <a:lnTo>
                    <a:pt x="308" y="70"/>
                  </a:lnTo>
                  <a:lnTo>
                    <a:pt x="306" y="75"/>
                  </a:lnTo>
                  <a:lnTo>
                    <a:pt x="302" y="83"/>
                  </a:lnTo>
                  <a:lnTo>
                    <a:pt x="299" y="87"/>
                  </a:lnTo>
                  <a:lnTo>
                    <a:pt x="290" y="98"/>
                  </a:lnTo>
                  <a:lnTo>
                    <a:pt x="286" y="101"/>
                  </a:lnTo>
                  <a:lnTo>
                    <a:pt x="284" y="103"/>
                  </a:lnTo>
                  <a:lnTo>
                    <a:pt x="284" y="104"/>
                  </a:lnTo>
                  <a:lnTo>
                    <a:pt x="281" y="105"/>
                  </a:lnTo>
                  <a:lnTo>
                    <a:pt x="279" y="107"/>
                  </a:lnTo>
                  <a:lnTo>
                    <a:pt x="268" y="116"/>
                  </a:lnTo>
                  <a:lnTo>
                    <a:pt x="266" y="118"/>
                  </a:lnTo>
                  <a:lnTo>
                    <a:pt x="262" y="119"/>
                  </a:lnTo>
                  <a:lnTo>
                    <a:pt x="261" y="119"/>
                  </a:lnTo>
                  <a:lnTo>
                    <a:pt x="255" y="122"/>
                  </a:lnTo>
                  <a:lnTo>
                    <a:pt x="251" y="124"/>
                  </a:lnTo>
                  <a:lnTo>
                    <a:pt x="250" y="124"/>
                  </a:lnTo>
                  <a:lnTo>
                    <a:pt x="248" y="125"/>
                  </a:lnTo>
                  <a:lnTo>
                    <a:pt x="242" y="128"/>
                  </a:lnTo>
                  <a:lnTo>
                    <a:pt x="240" y="129"/>
                  </a:lnTo>
                  <a:lnTo>
                    <a:pt x="239" y="130"/>
                  </a:lnTo>
                  <a:lnTo>
                    <a:pt x="237" y="137"/>
                  </a:lnTo>
                  <a:lnTo>
                    <a:pt x="234" y="139"/>
                  </a:lnTo>
                  <a:lnTo>
                    <a:pt x="230" y="142"/>
                  </a:lnTo>
                  <a:lnTo>
                    <a:pt x="227" y="142"/>
                  </a:lnTo>
                  <a:lnTo>
                    <a:pt x="223" y="142"/>
                  </a:lnTo>
                  <a:lnTo>
                    <a:pt x="220" y="141"/>
                  </a:lnTo>
                  <a:lnTo>
                    <a:pt x="217" y="139"/>
                  </a:lnTo>
                  <a:lnTo>
                    <a:pt x="216" y="136"/>
                  </a:lnTo>
                  <a:lnTo>
                    <a:pt x="215" y="131"/>
                  </a:lnTo>
                  <a:lnTo>
                    <a:pt x="214" y="129"/>
                  </a:lnTo>
                  <a:lnTo>
                    <a:pt x="213" y="128"/>
                  </a:lnTo>
                  <a:lnTo>
                    <a:pt x="213" y="127"/>
                  </a:lnTo>
                  <a:lnTo>
                    <a:pt x="211" y="124"/>
                  </a:lnTo>
                  <a:lnTo>
                    <a:pt x="205" y="124"/>
                  </a:lnTo>
                  <a:lnTo>
                    <a:pt x="203" y="124"/>
                  </a:lnTo>
                  <a:lnTo>
                    <a:pt x="202" y="124"/>
                  </a:lnTo>
                  <a:lnTo>
                    <a:pt x="198" y="124"/>
                  </a:lnTo>
                  <a:lnTo>
                    <a:pt x="196" y="124"/>
                  </a:lnTo>
                  <a:lnTo>
                    <a:pt x="196" y="125"/>
                  </a:lnTo>
                  <a:lnTo>
                    <a:pt x="187" y="127"/>
                  </a:lnTo>
                  <a:lnTo>
                    <a:pt x="183" y="130"/>
                  </a:lnTo>
                  <a:lnTo>
                    <a:pt x="179" y="134"/>
                  </a:lnTo>
                  <a:lnTo>
                    <a:pt x="178" y="136"/>
                  </a:lnTo>
                  <a:lnTo>
                    <a:pt x="178" y="137"/>
                  </a:lnTo>
                  <a:lnTo>
                    <a:pt x="175" y="140"/>
                  </a:lnTo>
                  <a:lnTo>
                    <a:pt x="172" y="143"/>
                  </a:lnTo>
                  <a:lnTo>
                    <a:pt x="171" y="146"/>
                  </a:lnTo>
                  <a:lnTo>
                    <a:pt x="169" y="147"/>
                  </a:lnTo>
                  <a:lnTo>
                    <a:pt x="167" y="148"/>
                  </a:lnTo>
                  <a:lnTo>
                    <a:pt x="167" y="149"/>
                  </a:lnTo>
                  <a:lnTo>
                    <a:pt x="165" y="151"/>
                  </a:lnTo>
                  <a:lnTo>
                    <a:pt x="161" y="155"/>
                  </a:lnTo>
                  <a:lnTo>
                    <a:pt x="159" y="160"/>
                  </a:lnTo>
                  <a:lnTo>
                    <a:pt x="157" y="165"/>
                  </a:lnTo>
                  <a:lnTo>
                    <a:pt x="157" y="167"/>
                  </a:lnTo>
                  <a:lnTo>
                    <a:pt x="156" y="170"/>
                  </a:lnTo>
                  <a:lnTo>
                    <a:pt x="154" y="174"/>
                  </a:lnTo>
                  <a:lnTo>
                    <a:pt x="153" y="174"/>
                  </a:lnTo>
                  <a:lnTo>
                    <a:pt x="149" y="174"/>
                  </a:lnTo>
                  <a:lnTo>
                    <a:pt x="147" y="172"/>
                  </a:lnTo>
                  <a:lnTo>
                    <a:pt x="145" y="171"/>
                  </a:lnTo>
                  <a:lnTo>
                    <a:pt x="144" y="171"/>
                  </a:lnTo>
                  <a:lnTo>
                    <a:pt x="143" y="169"/>
                  </a:lnTo>
                  <a:lnTo>
                    <a:pt x="142" y="165"/>
                  </a:lnTo>
                  <a:lnTo>
                    <a:pt x="141" y="155"/>
                  </a:lnTo>
                  <a:lnTo>
                    <a:pt x="139" y="153"/>
                  </a:lnTo>
                  <a:lnTo>
                    <a:pt x="138" y="152"/>
                  </a:lnTo>
                  <a:lnTo>
                    <a:pt x="137" y="152"/>
                  </a:lnTo>
                  <a:lnTo>
                    <a:pt x="136" y="153"/>
                  </a:lnTo>
                  <a:lnTo>
                    <a:pt x="132" y="155"/>
                  </a:lnTo>
                  <a:lnTo>
                    <a:pt x="131" y="157"/>
                  </a:lnTo>
                  <a:lnTo>
                    <a:pt x="125" y="159"/>
                  </a:lnTo>
                  <a:lnTo>
                    <a:pt x="124" y="159"/>
                  </a:lnTo>
                  <a:lnTo>
                    <a:pt x="119" y="160"/>
                  </a:lnTo>
                  <a:lnTo>
                    <a:pt x="118" y="160"/>
                  </a:lnTo>
                  <a:lnTo>
                    <a:pt x="114" y="160"/>
                  </a:lnTo>
                  <a:lnTo>
                    <a:pt x="112" y="159"/>
                  </a:lnTo>
                  <a:lnTo>
                    <a:pt x="109" y="157"/>
                  </a:lnTo>
                  <a:lnTo>
                    <a:pt x="108" y="154"/>
                  </a:lnTo>
                  <a:lnTo>
                    <a:pt x="108" y="152"/>
                  </a:lnTo>
                  <a:lnTo>
                    <a:pt x="108" y="149"/>
                  </a:lnTo>
                  <a:lnTo>
                    <a:pt x="109" y="148"/>
                  </a:lnTo>
                  <a:lnTo>
                    <a:pt x="109" y="147"/>
                  </a:lnTo>
                  <a:lnTo>
                    <a:pt x="111" y="146"/>
                  </a:lnTo>
                  <a:lnTo>
                    <a:pt x="112" y="145"/>
                  </a:lnTo>
                  <a:lnTo>
                    <a:pt x="115" y="143"/>
                  </a:lnTo>
                  <a:lnTo>
                    <a:pt x="118" y="142"/>
                  </a:lnTo>
                  <a:lnTo>
                    <a:pt x="120" y="140"/>
                  </a:lnTo>
                  <a:lnTo>
                    <a:pt x="121" y="139"/>
                  </a:lnTo>
                  <a:lnTo>
                    <a:pt x="123" y="135"/>
                  </a:lnTo>
                  <a:lnTo>
                    <a:pt x="123" y="133"/>
                  </a:lnTo>
                  <a:lnTo>
                    <a:pt x="123" y="130"/>
                  </a:lnTo>
                  <a:lnTo>
                    <a:pt x="121" y="129"/>
                  </a:lnTo>
                  <a:lnTo>
                    <a:pt x="120" y="128"/>
                  </a:lnTo>
                  <a:lnTo>
                    <a:pt x="118" y="123"/>
                  </a:lnTo>
                  <a:lnTo>
                    <a:pt x="117" y="123"/>
                  </a:lnTo>
                  <a:lnTo>
                    <a:pt x="114" y="122"/>
                  </a:lnTo>
                  <a:lnTo>
                    <a:pt x="109" y="121"/>
                  </a:lnTo>
                  <a:lnTo>
                    <a:pt x="106" y="122"/>
                  </a:lnTo>
                  <a:lnTo>
                    <a:pt x="104" y="122"/>
                  </a:lnTo>
                  <a:lnTo>
                    <a:pt x="102" y="122"/>
                  </a:lnTo>
                  <a:lnTo>
                    <a:pt x="101" y="122"/>
                  </a:lnTo>
                  <a:lnTo>
                    <a:pt x="100" y="121"/>
                  </a:lnTo>
                  <a:lnTo>
                    <a:pt x="97" y="119"/>
                  </a:lnTo>
                  <a:lnTo>
                    <a:pt x="96" y="119"/>
                  </a:lnTo>
                  <a:lnTo>
                    <a:pt x="95" y="118"/>
                  </a:lnTo>
                  <a:lnTo>
                    <a:pt x="88" y="116"/>
                  </a:lnTo>
                  <a:lnTo>
                    <a:pt x="84" y="115"/>
                  </a:lnTo>
                  <a:lnTo>
                    <a:pt x="82" y="113"/>
                  </a:lnTo>
                  <a:lnTo>
                    <a:pt x="79" y="111"/>
                  </a:lnTo>
                  <a:lnTo>
                    <a:pt x="77" y="110"/>
                  </a:lnTo>
                  <a:lnTo>
                    <a:pt x="73" y="103"/>
                  </a:lnTo>
                  <a:lnTo>
                    <a:pt x="71" y="100"/>
                  </a:lnTo>
                  <a:lnTo>
                    <a:pt x="66" y="97"/>
                  </a:lnTo>
                  <a:lnTo>
                    <a:pt x="64" y="94"/>
                  </a:lnTo>
                  <a:lnTo>
                    <a:pt x="59" y="91"/>
                  </a:lnTo>
                  <a:lnTo>
                    <a:pt x="56" y="91"/>
                  </a:lnTo>
                  <a:lnTo>
                    <a:pt x="55" y="91"/>
                  </a:lnTo>
                  <a:lnTo>
                    <a:pt x="53" y="91"/>
                  </a:lnTo>
                  <a:lnTo>
                    <a:pt x="52" y="91"/>
                  </a:lnTo>
                  <a:lnTo>
                    <a:pt x="50" y="92"/>
                  </a:lnTo>
                  <a:lnTo>
                    <a:pt x="47" y="92"/>
                  </a:lnTo>
                  <a:lnTo>
                    <a:pt x="44" y="92"/>
                  </a:lnTo>
                  <a:lnTo>
                    <a:pt x="42" y="92"/>
                  </a:lnTo>
                  <a:lnTo>
                    <a:pt x="40" y="91"/>
                  </a:lnTo>
                  <a:lnTo>
                    <a:pt x="38" y="91"/>
                  </a:lnTo>
                  <a:lnTo>
                    <a:pt x="37" y="88"/>
                  </a:lnTo>
                  <a:lnTo>
                    <a:pt x="35" y="83"/>
                  </a:lnTo>
                  <a:lnTo>
                    <a:pt x="34" y="80"/>
                  </a:lnTo>
                  <a:lnTo>
                    <a:pt x="31" y="79"/>
                  </a:lnTo>
                  <a:lnTo>
                    <a:pt x="28" y="77"/>
                  </a:lnTo>
                  <a:lnTo>
                    <a:pt x="23" y="80"/>
                  </a:lnTo>
                  <a:lnTo>
                    <a:pt x="14" y="83"/>
                  </a:lnTo>
                  <a:lnTo>
                    <a:pt x="12" y="86"/>
                  </a:lnTo>
                  <a:lnTo>
                    <a:pt x="11" y="86"/>
                  </a:lnTo>
                  <a:lnTo>
                    <a:pt x="2" y="95"/>
                  </a:lnTo>
                  <a:lnTo>
                    <a:pt x="0" y="9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71" name="Freeform 2751">
              <a:extLst>
                <a:ext uri="{FF2B5EF4-FFF2-40B4-BE49-F238E27FC236}">
                  <a16:creationId xmlns:a16="http://schemas.microsoft.com/office/drawing/2014/main" id="{032B2441-9C59-3AA4-7AC0-5A7E5A2285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501" y="2557463"/>
              <a:ext cx="88900" cy="90488"/>
            </a:xfrm>
            <a:custGeom>
              <a:avLst/>
              <a:gdLst>
                <a:gd name="T0" fmla="*/ 23 w 56"/>
                <a:gd name="T1" fmla="*/ 57 h 57"/>
                <a:gd name="T2" fmla="*/ 19 w 56"/>
                <a:gd name="T3" fmla="*/ 56 h 57"/>
                <a:gd name="T4" fmla="*/ 15 w 56"/>
                <a:gd name="T5" fmla="*/ 55 h 57"/>
                <a:gd name="T6" fmla="*/ 12 w 56"/>
                <a:gd name="T7" fmla="*/ 53 h 57"/>
                <a:gd name="T8" fmla="*/ 8 w 56"/>
                <a:gd name="T9" fmla="*/ 52 h 57"/>
                <a:gd name="T10" fmla="*/ 5 w 56"/>
                <a:gd name="T11" fmla="*/ 51 h 57"/>
                <a:gd name="T12" fmla="*/ 1 w 56"/>
                <a:gd name="T13" fmla="*/ 51 h 57"/>
                <a:gd name="T14" fmla="*/ 0 w 56"/>
                <a:gd name="T15" fmla="*/ 49 h 57"/>
                <a:gd name="T16" fmla="*/ 0 w 56"/>
                <a:gd name="T17" fmla="*/ 46 h 57"/>
                <a:gd name="T18" fmla="*/ 1 w 56"/>
                <a:gd name="T19" fmla="*/ 44 h 57"/>
                <a:gd name="T20" fmla="*/ 3 w 56"/>
                <a:gd name="T21" fmla="*/ 41 h 57"/>
                <a:gd name="T22" fmla="*/ 7 w 56"/>
                <a:gd name="T23" fmla="*/ 41 h 57"/>
                <a:gd name="T24" fmla="*/ 11 w 56"/>
                <a:gd name="T25" fmla="*/ 41 h 57"/>
                <a:gd name="T26" fmla="*/ 13 w 56"/>
                <a:gd name="T27" fmla="*/ 41 h 57"/>
                <a:gd name="T28" fmla="*/ 17 w 56"/>
                <a:gd name="T29" fmla="*/ 40 h 57"/>
                <a:gd name="T30" fmla="*/ 19 w 56"/>
                <a:gd name="T31" fmla="*/ 37 h 57"/>
                <a:gd name="T32" fmla="*/ 23 w 56"/>
                <a:gd name="T33" fmla="*/ 32 h 57"/>
                <a:gd name="T34" fmla="*/ 23 w 56"/>
                <a:gd name="T35" fmla="*/ 27 h 57"/>
                <a:gd name="T36" fmla="*/ 21 w 56"/>
                <a:gd name="T37" fmla="*/ 21 h 57"/>
                <a:gd name="T38" fmla="*/ 19 w 56"/>
                <a:gd name="T39" fmla="*/ 16 h 57"/>
                <a:gd name="T40" fmla="*/ 18 w 56"/>
                <a:gd name="T41" fmla="*/ 11 h 57"/>
                <a:gd name="T42" fmla="*/ 18 w 56"/>
                <a:gd name="T43" fmla="*/ 8 h 57"/>
                <a:gd name="T44" fmla="*/ 20 w 56"/>
                <a:gd name="T45" fmla="*/ 6 h 57"/>
                <a:gd name="T46" fmla="*/ 27 w 56"/>
                <a:gd name="T47" fmla="*/ 3 h 57"/>
                <a:gd name="T48" fmla="*/ 29 w 56"/>
                <a:gd name="T49" fmla="*/ 3 h 57"/>
                <a:gd name="T50" fmla="*/ 32 w 56"/>
                <a:gd name="T51" fmla="*/ 2 h 57"/>
                <a:gd name="T52" fmla="*/ 37 w 56"/>
                <a:gd name="T53" fmla="*/ 0 h 57"/>
                <a:gd name="T54" fmla="*/ 42 w 56"/>
                <a:gd name="T55" fmla="*/ 2 h 57"/>
                <a:gd name="T56" fmla="*/ 48 w 56"/>
                <a:gd name="T57" fmla="*/ 4 h 57"/>
                <a:gd name="T58" fmla="*/ 52 w 56"/>
                <a:gd name="T59" fmla="*/ 6 h 57"/>
                <a:gd name="T60" fmla="*/ 54 w 56"/>
                <a:gd name="T61" fmla="*/ 10 h 57"/>
                <a:gd name="T62" fmla="*/ 55 w 56"/>
                <a:gd name="T63" fmla="*/ 12 h 57"/>
                <a:gd name="T64" fmla="*/ 56 w 56"/>
                <a:gd name="T65" fmla="*/ 15 h 57"/>
                <a:gd name="T66" fmla="*/ 56 w 56"/>
                <a:gd name="T67" fmla="*/ 17 h 57"/>
                <a:gd name="T68" fmla="*/ 56 w 56"/>
                <a:gd name="T69" fmla="*/ 21 h 57"/>
                <a:gd name="T70" fmla="*/ 55 w 56"/>
                <a:gd name="T71" fmla="*/ 25 h 57"/>
                <a:gd name="T72" fmla="*/ 50 w 56"/>
                <a:gd name="T73" fmla="*/ 32 h 57"/>
                <a:gd name="T74" fmla="*/ 46 w 56"/>
                <a:gd name="T75" fmla="*/ 35 h 57"/>
                <a:gd name="T76" fmla="*/ 42 w 56"/>
                <a:gd name="T77" fmla="*/ 37 h 57"/>
                <a:gd name="T78" fmla="*/ 40 w 56"/>
                <a:gd name="T79" fmla="*/ 40 h 57"/>
                <a:gd name="T80" fmla="*/ 37 w 56"/>
                <a:gd name="T81" fmla="*/ 44 h 57"/>
                <a:gd name="T82" fmla="*/ 37 w 56"/>
                <a:gd name="T83" fmla="*/ 47 h 57"/>
                <a:gd name="T84" fmla="*/ 36 w 56"/>
                <a:gd name="T85" fmla="*/ 50 h 57"/>
                <a:gd name="T86" fmla="*/ 35 w 56"/>
                <a:gd name="T87" fmla="*/ 52 h 57"/>
                <a:gd name="T88" fmla="*/ 31 w 56"/>
                <a:gd name="T89" fmla="*/ 55 h 57"/>
                <a:gd name="T90" fmla="*/ 30 w 56"/>
                <a:gd name="T91" fmla="*/ 56 h 57"/>
                <a:gd name="T92" fmla="*/ 26 w 56"/>
                <a:gd name="T93" fmla="*/ 56 h 57"/>
                <a:gd name="T94" fmla="*/ 23 w 56"/>
                <a:gd name="T9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6" h="57">
                  <a:moveTo>
                    <a:pt x="23" y="57"/>
                  </a:moveTo>
                  <a:lnTo>
                    <a:pt x="19" y="56"/>
                  </a:lnTo>
                  <a:lnTo>
                    <a:pt x="15" y="55"/>
                  </a:lnTo>
                  <a:lnTo>
                    <a:pt x="12" y="53"/>
                  </a:lnTo>
                  <a:lnTo>
                    <a:pt x="8" y="52"/>
                  </a:lnTo>
                  <a:lnTo>
                    <a:pt x="5" y="51"/>
                  </a:lnTo>
                  <a:lnTo>
                    <a:pt x="1" y="51"/>
                  </a:lnTo>
                  <a:lnTo>
                    <a:pt x="0" y="49"/>
                  </a:lnTo>
                  <a:lnTo>
                    <a:pt x="0" y="46"/>
                  </a:lnTo>
                  <a:lnTo>
                    <a:pt x="1" y="44"/>
                  </a:lnTo>
                  <a:lnTo>
                    <a:pt x="3" y="41"/>
                  </a:lnTo>
                  <a:lnTo>
                    <a:pt x="7" y="41"/>
                  </a:lnTo>
                  <a:lnTo>
                    <a:pt x="11" y="41"/>
                  </a:lnTo>
                  <a:lnTo>
                    <a:pt x="13" y="41"/>
                  </a:lnTo>
                  <a:lnTo>
                    <a:pt x="17" y="40"/>
                  </a:lnTo>
                  <a:lnTo>
                    <a:pt x="19" y="37"/>
                  </a:lnTo>
                  <a:lnTo>
                    <a:pt x="23" y="32"/>
                  </a:lnTo>
                  <a:lnTo>
                    <a:pt x="23" y="27"/>
                  </a:lnTo>
                  <a:lnTo>
                    <a:pt x="21" y="21"/>
                  </a:lnTo>
                  <a:lnTo>
                    <a:pt x="19" y="16"/>
                  </a:lnTo>
                  <a:lnTo>
                    <a:pt x="18" y="11"/>
                  </a:lnTo>
                  <a:lnTo>
                    <a:pt x="18" y="8"/>
                  </a:lnTo>
                  <a:lnTo>
                    <a:pt x="20" y="6"/>
                  </a:lnTo>
                  <a:lnTo>
                    <a:pt x="27" y="3"/>
                  </a:lnTo>
                  <a:lnTo>
                    <a:pt x="29" y="3"/>
                  </a:lnTo>
                  <a:lnTo>
                    <a:pt x="32" y="2"/>
                  </a:lnTo>
                  <a:lnTo>
                    <a:pt x="37" y="0"/>
                  </a:lnTo>
                  <a:lnTo>
                    <a:pt x="42" y="2"/>
                  </a:lnTo>
                  <a:lnTo>
                    <a:pt x="48" y="4"/>
                  </a:lnTo>
                  <a:lnTo>
                    <a:pt x="52" y="6"/>
                  </a:lnTo>
                  <a:lnTo>
                    <a:pt x="54" y="10"/>
                  </a:lnTo>
                  <a:lnTo>
                    <a:pt x="55" y="12"/>
                  </a:lnTo>
                  <a:lnTo>
                    <a:pt x="56" y="15"/>
                  </a:lnTo>
                  <a:lnTo>
                    <a:pt x="56" y="17"/>
                  </a:lnTo>
                  <a:lnTo>
                    <a:pt x="56" y="21"/>
                  </a:lnTo>
                  <a:lnTo>
                    <a:pt x="55" y="25"/>
                  </a:lnTo>
                  <a:lnTo>
                    <a:pt x="50" y="32"/>
                  </a:lnTo>
                  <a:lnTo>
                    <a:pt x="46" y="35"/>
                  </a:lnTo>
                  <a:lnTo>
                    <a:pt x="42" y="37"/>
                  </a:lnTo>
                  <a:lnTo>
                    <a:pt x="40" y="40"/>
                  </a:lnTo>
                  <a:lnTo>
                    <a:pt x="37" y="44"/>
                  </a:lnTo>
                  <a:lnTo>
                    <a:pt x="37" y="47"/>
                  </a:lnTo>
                  <a:lnTo>
                    <a:pt x="36" y="50"/>
                  </a:lnTo>
                  <a:lnTo>
                    <a:pt x="35" y="52"/>
                  </a:lnTo>
                  <a:lnTo>
                    <a:pt x="31" y="55"/>
                  </a:lnTo>
                  <a:lnTo>
                    <a:pt x="30" y="56"/>
                  </a:lnTo>
                  <a:lnTo>
                    <a:pt x="26" y="56"/>
                  </a:lnTo>
                  <a:lnTo>
                    <a:pt x="23" y="5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72" name="Freeform 2752">
              <a:extLst>
                <a:ext uri="{FF2B5EF4-FFF2-40B4-BE49-F238E27FC236}">
                  <a16:creationId xmlns:a16="http://schemas.microsoft.com/office/drawing/2014/main" id="{F0BC8AB9-6A16-1C18-45C4-A19CA9CC0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9214" y="2471738"/>
              <a:ext cx="3175" cy="4763"/>
            </a:xfrm>
            <a:custGeom>
              <a:avLst/>
              <a:gdLst>
                <a:gd name="T0" fmla="*/ 1 w 2"/>
                <a:gd name="T1" fmla="*/ 3 h 3"/>
                <a:gd name="T2" fmla="*/ 0 w 2"/>
                <a:gd name="T3" fmla="*/ 3 h 3"/>
                <a:gd name="T4" fmla="*/ 1 w 2"/>
                <a:gd name="T5" fmla="*/ 2 h 3"/>
                <a:gd name="T6" fmla="*/ 1 w 2"/>
                <a:gd name="T7" fmla="*/ 0 h 3"/>
                <a:gd name="T8" fmla="*/ 2 w 2"/>
                <a:gd name="T9" fmla="*/ 0 h 3"/>
                <a:gd name="T10" fmla="*/ 2 w 2"/>
                <a:gd name="T11" fmla="*/ 3 h 3"/>
                <a:gd name="T12" fmla="*/ 1 w 2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lnTo>
                    <a:pt x="0" y="3"/>
                  </a:lnTo>
                  <a:lnTo>
                    <a:pt x="1" y="2"/>
                  </a:lnTo>
                  <a:lnTo>
                    <a:pt x="1" y="0"/>
                  </a:lnTo>
                  <a:lnTo>
                    <a:pt x="2" y="0"/>
                  </a:lnTo>
                  <a:lnTo>
                    <a:pt x="2" y="3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73" name="Freeform 2753">
              <a:extLst>
                <a:ext uri="{FF2B5EF4-FFF2-40B4-BE49-F238E27FC236}">
                  <a16:creationId xmlns:a16="http://schemas.microsoft.com/office/drawing/2014/main" id="{097EB02D-9C2D-5295-D3DD-5ECA7598C4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4" y="2476500"/>
              <a:ext cx="6350" cy="9525"/>
            </a:xfrm>
            <a:custGeom>
              <a:avLst/>
              <a:gdLst>
                <a:gd name="T0" fmla="*/ 0 w 4"/>
                <a:gd name="T1" fmla="*/ 6 h 6"/>
                <a:gd name="T2" fmla="*/ 0 w 4"/>
                <a:gd name="T3" fmla="*/ 5 h 6"/>
                <a:gd name="T4" fmla="*/ 0 w 4"/>
                <a:gd name="T5" fmla="*/ 3 h 6"/>
                <a:gd name="T6" fmla="*/ 2 w 4"/>
                <a:gd name="T7" fmla="*/ 1 h 6"/>
                <a:gd name="T8" fmla="*/ 3 w 4"/>
                <a:gd name="T9" fmla="*/ 0 h 6"/>
                <a:gd name="T10" fmla="*/ 4 w 4"/>
                <a:gd name="T11" fmla="*/ 2 h 6"/>
                <a:gd name="T12" fmla="*/ 3 w 4"/>
                <a:gd name="T13" fmla="*/ 5 h 6"/>
                <a:gd name="T14" fmla="*/ 0 w 4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0" y="6"/>
                  </a:moveTo>
                  <a:lnTo>
                    <a:pt x="0" y="5"/>
                  </a:lnTo>
                  <a:lnTo>
                    <a:pt x="0" y="3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2"/>
                  </a:lnTo>
                  <a:lnTo>
                    <a:pt x="3" y="5"/>
                  </a:lnTo>
                  <a:lnTo>
                    <a:pt x="0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74" name="Freeform 2754">
              <a:extLst>
                <a:ext uri="{FF2B5EF4-FFF2-40B4-BE49-F238E27FC236}">
                  <a16:creationId xmlns:a16="http://schemas.microsoft.com/office/drawing/2014/main" id="{DF50C0F3-6E57-CE70-8E3D-17F6E26356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114" y="2573338"/>
              <a:ext cx="26988" cy="19050"/>
            </a:xfrm>
            <a:custGeom>
              <a:avLst/>
              <a:gdLst>
                <a:gd name="T0" fmla="*/ 2 w 17"/>
                <a:gd name="T1" fmla="*/ 12 h 12"/>
                <a:gd name="T2" fmla="*/ 0 w 17"/>
                <a:gd name="T3" fmla="*/ 11 h 12"/>
                <a:gd name="T4" fmla="*/ 0 w 17"/>
                <a:gd name="T5" fmla="*/ 10 h 12"/>
                <a:gd name="T6" fmla="*/ 0 w 17"/>
                <a:gd name="T7" fmla="*/ 7 h 12"/>
                <a:gd name="T8" fmla="*/ 0 w 17"/>
                <a:gd name="T9" fmla="*/ 5 h 12"/>
                <a:gd name="T10" fmla="*/ 6 w 17"/>
                <a:gd name="T11" fmla="*/ 2 h 12"/>
                <a:gd name="T12" fmla="*/ 11 w 17"/>
                <a:gd name="T13" fmla="*/ 1 h 12"/>
                <a:gd name="T14" fmla="*/ 15 w 17"/>
                <a:gd name="T15" fmla="*/ 0 h 12"/>
                <a:gd name="T16" fmla="*/ 17 w 17"/>
                <a:gd name="T17" fmla="*/ 2 h 12"/>
                <a:gd name="T18" fmla="*/ 17 w 17"/>
                <a:gd name="T19" fmla="*/ 4 h 12"/>
                <a:gd name="T20" fmla="*/ 16 w 17"/>
                <a:gd name="T21" fmla="*/ 5 h 12"/>
                <a:gd name="T22" fmla="*/ 12 w 17"/>
                <a:gd name="T23" fmla="*/ 6 h 12"/>
                <a:gd name="T24" fmla="*/ 10 w 17"/>
                <a:gd name="T25" fmla="*/ 6 h 12"/>
                <a:gd name="T26" fmla="*/ 8 w 17"/>
                <a:gd name="T27" fmla="*/ 7 h 12"/>
                <a:gd name="T28" fmla="*/ 6 w 17"/>
                <a:gd name="T29" fmla="*/ 10 h 12"/>
                <a:gd name="T30" fmla="*/ 5 w 17"/>
                <a:gd name="T31" fmla="*/ 11 h 12"/>
                <a:gd name="T32" fmla="*/ 3 w 17"/>
                <a:gd name="T33" fmla="*/ 12 h 12"/>
                <a:gd name="T34" fmla="*/ 2 w 17"/>
                <a:gd name="T3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" h="12">
                  <a:moveTo>
                    <a:pt x="2" y="12"/>
                  </a:moveTo>
                  <a:lnTo>
                    <a:pt x="0" y="11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5"/>
                  </a:lnTo>
                  <a:lnTo>
                    <a:pt x="6" y="2"/>
                  </a:lnTo>
                  <a:lnTo>
                    <a:pt x="11" y="1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17" y="4"/>
                  </a:lnTo>
                  <a:lnTo>
                    <a:pt x="16" y="5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8" y="7"/>
                  </a:lnTo>
                  <a:lnTo>
                    <a:pt x="6" y="10"/>
                  </a:lnTo>
                  <a:lnTo>
                    <a:pt x="5" y="11"/>
                  </a:lnTo>
                  <a:lnTo>
                    <a:pt x="3" y="12"/>
                  </a:lnTo>
                  <a:lnTo>
                    <a:pt x="2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75" name="Freeform 2755">
              <a:extLst>
                <a:ext uri="{FF2B5EF4-FFF2-40B4-BE49-F238E27FC236}">
                  <a16:creationId xmlns:a16="http://schemas.microsoft.com/office/drawing/2014/main" id="{3C922BFA-1411-3205-7B83-EEAC6A19CE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3539" y="2249488"/>
              <a:ext cx="574675" cy="484188"/>
            </a:xfrm>
            <a:custGeom>
              <a:avLst/>
              <a:gdLst>
                <a:gd name="T0" fmla="*/ 362 w 362"/>
                <a:gd name="T1" fmla="*/ 0 h 305"/>
                <a:gd name="T2" fmla="*/ 255 w 362"/>
                <a:gd name="T3" fmla="*/ 73 h 305"/>
                <a:gd name="T4" fmla="*/ 137 w 362"/>
                <a:gd name="T5" fmla="*/ 150 h 305"/>
                <a:gd name="T6" fmla="*/ 115 w 362"/>
                <a:gd name="T7" fmla="*/ 166 h 305"/>
                <a:gd name="T8" fmla="*/ 78 w 362"/>
                <a:gd name="T9" fmla="*/ 200 h 305"/>
                <a:gd name="T10" fmla="*/ 58 w 362"/>
                <a:gd name="T11" fmla="*/ 217 h 305"/>
                <a:gd name="T12" fmla="*/ 18 w 362"/>
                <a:gd name="T13" fmla="*/ 277 h 305"/>
                <a:gd name="T14" fmla="*/ 2 w 362"/>
                <a:gd name="T15" fmla="*/ 300 h 305"/>
                <a:gd name="T16" fmla="*/ 0 w 362"/>
                <a:gd name="T17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2" h="305">
                  <a:moveTo>
                    <a:pt x="362" y="0"/>
                  </a:moveTo>
                  <a:lnTo>
                    <a:pt x="255" y="73"/>
                  </a:lnTo>
                  <a:lnTo>
                    <a:pt x="137" y="150"/>
                  </a:lnTo>
                  <a:lnTo>
                    <a:pt x="115" y="166"/>
                  </a:lnTo>
                  <a:lnTo>
                    <a:pt x="78" y="200"/>
                  </a:lnTo>
                  <a:lnTo>
                    <a:pt x="58" y="217"/>
                  </a:lnTo>
                  <a:lnTo>
                    <a:pt x="18" y="277"/>
                  </a:lnTo>
                  <a:lnTo>
                    <a:pt x="2" y="300"/>
                  </a:lnTo>
                  <a:lnTo>
                    <a:pt x="0" y="30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76" name="Line 2756">
              <a:extLst>
                <a:ext uri="{FF2B5EF4-FFF2-40B4-BE49-F238E27FC236}">
                  <a16:creationId xmlns:a16="http://schemas.microsoft.com/office/drawing/2014/main" id="{78CE7C15-12FA-8D24-D845-A3EF8E762E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43376" y="2522538"/>
              <a:ext cx="141288" cy="2174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77" name="Freeform 2757">
              <a:extLst>
                <a:ext uri="{FF2B5EF4-FFF2-40B4-BE49-F238E27FC236}">
                  <a16:creationId xmlns:a16="http://schemas.microsoft.com/office/drawing/2014/main" id="{2DF88A79-291B-3765-70A6-F87A74FC9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4701" y="2659063"/>
              <a:ext cx="3175" cy="9525"/>
            </a:xfrm>
            <a:custGeom>
              <a:avLst/>
              <a:gdLst>
                <a:gd name="T0" fmla="*/ 2 w 2"/>
                <a:gd name="T1" fmla="*/ 6 h 6"/>
                <a:gd name="T2" fmla="*/ 1 w 2"/>
                <a:gd name="T3" fmla="*/ 0 h 6"/>
                <a:gd name="T4" fmla="*/ 0 w 2"/>
                <a:gd name="T5" fmla="*/ 0 h 6"/>
                <a:gd name="T6" fmla="*/ 0 w 2"/>
                <a:gd name="T7" fmla="*/ 1 h 6"/>
                <a:gd name="T8" fmla="*/ 0 w 2"/>
                <a:gd name="T9" fmla="*/ 3 h 6"/>
                <a:gd name="T10" fmla="*/ 1 w 2"/>
                <a:gd name="T11" fmla="*/ 5 h 6"/>
                <a:gd name="T12" fmla="*/ 2 w 2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6">
                  <a:moveTo>
                    <a:pt x="2" y="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78" name="Freeform 2758">
              <a:extLst>
                <a:ext uri="{FF2B5EF4-FFF2-40B4-BE49-F238E27FC236}">
                  <a16:creationId xmlns:a16="http://schemas.microsoft.com/office/drawing/2014/main" id="{29CBC489-7165-F7D3-9650-F438F0B00B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8089" y="1941513"/>
              <a:ext cx="282575" cy="601663"/>
            </a:xfrm>
            <a:custGeom>
              <a:avLst/>
              <a:gdLst>
                <a:gd name="T0" fmla="*/ 155 w 178"/>
                <a:gd name="T1" fmla="*/ 337 h 379"/>
                <a:gd name="T2" fmla="*/ 141 w 178"/>
                <a:gd name="T3" fmla="*/ 348 h 379"/>
                <a:gd name="T4" fmla="*/ 137 w 178"/>
                <a:gd name="T5" fmla="*/ 352 h 379"/>
                <a:gd name="T6" fmla="*/ 131 w 178"/>
                <a:gd name="T7" fmla="*/ 352 h 379"/>
                <a:gd name="T8" fmla="*/ 133 w 178"/>
                <a:gd name="T9" fmla="*/ 346 h 379"/>
                <a:gd name="T10" fmla="*/ 121 w 178"/>
                <a:gd name="T11" fmla="*/ 348 h 379"/>
                <a:gd name="T12" fmla="*/ 117 w 178"/>
                <a:gd name="T13" fmla="*/ 360 h 379"/>
                <a:gd name="T14" fmla="*/ 124 w 178"/>
                <a:gd name="T15" fmla="*/ 366 h 379"/>
                <a:gd name="T16" fmla="*/ 135 w 178"/>
                <a:gd name="T17" fmla="*/ 373 h 379"/>
                <a:gd name="T18" fmla="*/ 140 w 178"/>
                <a:gd name="T19" fmla="*/ 378 h 379"/>
                <a:gd name="T20" fmla="*/ 119 w 178"/>
                <a:gd name="T21" fmla="*/ 375 h 379"/>
                <a:gd name="T22" fmla="*/ 101 w 178"/>
                <a:gd name="T23" fmla="*/ 376 h 379"/>
                <a:gd name="T24" fmla="*/ 83 w 178"/>
                <a:gd name="T25" fmla="*/ 366 h 379"/>
                <a:gd name="T26" fmla="*/ 69 w 178"/>
                <a:gd name="T27" fmla="*/ 372 h 379"/>
                <a:gd name="T28" fmla="*/ 65 w 178"/>
                <a:gd name="T29" fmla="*/ 363 h 379"/>
                <a:gd name="T30" fmla="*/ 44 w 178"/>
                <a:gd name="T31" fmla="*/ 369 h 379"/>
                <a:gd name="T32" fmla="*/ 56 w 178"/>
                <a:gd name="T33" fmla="*/ 349 h 379"/>
                <a:gd name="T34" fmla="*/ 84 w 178"/>
                <a:gd name="T35" fmla="*/ 328 h 379"/>
                <a:gd name="T36" fmla="*/ 81 w 178"/>
                <a:gd name="T37" fmla="*/ 326 h 379"/>
                <a:gd name="T38" fmla="*/ 86 w 178"/>
                <a:gd name="T39" fmla="*/ 316 h 379"/>
                <a:gd name="T40" fmla="*/ 90 w 178"/>
                <a:gd name="T41" fmla="*/ 316 h 379"/>
                <a:gd name="T42" fmla="*/ 101 w 178"/>
                <a:gd name="T43" fmla="*/ 295 h 379"/>
                <a:gd name="T44" fmla="*/ 107 w 178"/>
                <a:gd name="T45" fmla="*/ 262 h 379"/>
                <a:gd name="T46" fmla="*/ 118 w 178"/>
                <a:gd name="T47" fmla="*/ 257 h 379"/>
                <a:gd name="T48" fmla="*/ 130 w 178"/>
                <a:gd name="T49" fmla="*/ 239 h 379"/>
                <a:gd name="T50" fmla="*/ 121 w 178"/>
                <a:gd name="T51" fmla="*/ 245 h 379"/>
                <a:gd name="T52" fmla="*/ 115 w 178"/>
                <a:gd name="T53" fmla="*/ 249 h 379"/>
                <a:gd name="T54" fmla="*/ 106 w 178"/>
                <a:gd name="T55" fmla="*/ 255 h 379"/>
                <a:gd name="T56" fmla="*/ 99 w 178"/>
                <a:gd name="T57" fmla="*/ 269 h 379"/>
                <a:gd name="T58" fmla="*/ 96 w 178"/>
                <a:gd name="T59" fmla="*/ 282 h 379"/>
                <a:gd name="T60" fmla="*/ 90 w 178"/>
                <a:gd name="T61" fmla="*/ 292 h 379"/>
                <a:gd name="T62" fmla="*/ 86 w 178"/>
                <a:gd name="T63" fmla="*/ 298 h 379"/>
                <a:gd name="T64" fmla="*/ 92 w 178"/>
                <a:gd name="T65" fmla="*/ 288 h 379"/>
                <a:gd name="T66" fmla="*/ 95 w 178"/>
                <a:gd name="T67" fmla="*/ 269 h 379"/>
                <a:gd name="T68" fmla="*/ 100 w 178"/>
                <a:gd name="T69" fmla="*/ 260 h 379"/>
                <a:gd name="T70" fmla="*/ 90 w 178"/>
                <a:gd name="T71" fmla="*/ 230 h 379"/>
                <a:gd name="T72" fmla="*/ 84 w 178"/>
                <a:gd name="T73" fmla="*/ 232 h 379"/>
                <a:gd name="T74" fmla="*/ 77 w 178"/>
                <a:gd name="T75" fmla="*/ 217 h 379"/>
                <a:gd name="T76" fmla="*/ 66 w 178"/>
                <a:gd name="T77" fmla="*/ 200 h 379"/>
                <a:gd name="T78" fmla="*/ 58 w 178"/>
                <a:gd name="T79" fmla="*/ 190 h 379"/>
                <a:gd name="T80" fmla="*/ 56 w 178"/>
                <a:gd name="T81" fmla="*/ 181 h 379"/>
                <a:gd name="T82" fmla="*/ 42 w 178"/>
                <a:gd name="T83" fmla="*/ 153 h 379"/>
                <a:gd name="T84" fmla="*/ 35 w 178"/>
                <a:gd name="T85" fmla="*/ 145 h 379"/>
                <a:gd name="T86" fmla="*/ 26 w 178"/>
                <a:gd name="T87" fmla="*/ 146 h 379"/>
                <a:gd name="T88" fmla="*/ 30 w 178"/>
                <a:gd name="T89" fmla="*/ 151 h 379"/>
                <a:gd name="T90" fmla="*/ 28 w 178"/>
                <a:gd name="T91" fmla="*/ 157 h 379"/>
                <a:gd name="T92" fmla="*/ 21 w 178"/>
                <a:gd name="T93" fmla="*/ 147 h 379"/>
                <a:gd name="T94" fmla="*/ 16 w 178"/>
                <a:gd name="T95" fmla="*/ 140 h 379"/>
                <a:gd name="T96" fmla="*/ 17 w 178"/>
                <a:gd name="T97" fmla="*/ 134 h 379"/>
                <a:gd name="T98" fmla="*/ 12 w 178"/>
                <a:gd name="T99" fmla="*/ 135 h 379"/>
                <a:gd name="T100" fmla="*/ 8 w 178"/>
                <a:gd name="T101" fmla="*/ 136 h 379"/>
                <a:gd name="T102" fmla="*/ 4 w 178"/>
                <a:gd name="T103" fmla="*/ 135 h 379"/>
                <a:gd name="T104" fmla="*/ 0 w 178"/>
                <a:gd name="T105" fmla="*/ 114 h 379"/>
                <a:gd name="T106" fmla="*/ 11 w 178"/>
                <a:gd name="T107" fmla="*/ 68 h 379"/>
                <a:gd name="T108" fmla="*/ 9 w 178"/>
                <a:gd name="T109" fmla="*/ 59 h 379"/>
                <a:gd name="T110" fmla="*/ 5 w 178"/>
                <a:gd name="T111" fmla="*/ 52 h 379"/>
                <a:gd name="T112" fmla="*/ 4 w 178"/>
                <a:gd name="T113" fmla="*/ 16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78" h="379">
                  <a:moveTo>
                    <a:pt x="178" y="337"/>
                  </a:moveTo>
                  <a:lnTo>
                    <a:pt x="175" y="336"/>
                  </a:lnTo>
                  <a:lnTo>
                    <a:pt x="169" y="336"/>
                  </a:lnTo>
                  <a:lnTo>
                    <a:pt x="160" y="337"/>
                  </a:lnTo>
                  <a:lnTo>
                    <a:pt x="155" y="337"/>
                  </a:lnTo>
                  <a:lnTo>
                    <a:pt x="149" y="337"/>
                  </a:lnTo>
                  <a:lnTo>
                    <a:pt x="146" y="338"/>
                  </a:lnTo>
                  <a:lnTo>
                    <a:pt x="143" y="340"/>
                  </a:lnTo>
                  <a:lnTo>
                    <a:pt x="141" y="345"/>
                  </a:lnTo>
                  <a:lnTo>
                    <a:pt x="141" y="348"/>
                  </a:lnTo>
                  <a:lnTo>
                    <a:pt x="140" y="351"/>
                  </a:lnTo>
                  <a:lnTo>
                    <a:pt x="140" y="355"/>
                  </a:lnTo>
                  <a:lnTo>
                    <a:pt x="140" y="356"/>
                  </a:lnTo>
                  <a:lnTo>
                    <a:pt x="139" y="355"/>
                  </a:lnTo>
                  <a:lnTo>
                    <a:pt x="137" y="352"/>
                  </a:lnTo>
                  <a:lnTo>
                    <a:pt x="136" y="351"/>
                  </a:lnTo>
                  <a:lnTo>
                    <a:pt x="129" y="356"/>
                  </a:lnTo>
                  <a:lnTo>
                    <a:pt x="128" y="355"/>
                  </a:lnTo>
                  <a:lnTo>
                    <a:pt x="129" y="352"/>
                  </a:lnTo>
                  <a:lnTo>
                    <a:pt x="131" y="352"/>
                  </a:lnTo>
                  <a:lnTo>
                    <a:pt x="133" y="350"/>
                  </a:lnTo>
                  <a:lnTo>
                    <a:pt x="135" y="346"/>
                  </a:lnTo>
                  <a:lnTo>
                    <a:pt x="135" y="345"/>
                  </a:lnTo>
                  <a:lnTo>
                    <a:pt x="134" y="345"/>
                  </a:lnTo>
                  <a:lnTo>
                    <a:pt x="133" y="346"/>
                  </a:lnTo>
                  <a:lnTo>
                    <a:pt x="130" y="346"/>
                  </a:lnTo>
                  <a:lnTo>
                    <a:pt x="127" y="346"/>
                  </a:lnTo>
                  <a:lnTo>
                    <a:pt x="124" y="346"/>
                  </a:lnTo>
                  <a:lnTo>
                    <a:pt x="123" y="348"/>
                  </a:lnTo>
                  <a:lnTo>
                    <a:pt x="121" y="348"/>
                  </a:lnTo>
                  <a:lnTo>
                    <a:pt x="118" y="349"/>
                  </a:lnTo>
                  <a:lnTo>
                    <a:pt x="116" y="354"/>
                  </a:lnTo>
                  <a:lnTo>
                    <a:pt x="115" y="356"/>
                  </a:lnTo>
                  <a:lnTo>
                    <a:pt x="116" y="358"/>
                  </a:lnTo>
                  <a:lnTo>
                    <a:pt x="117" y="360"/>
                  </a:lnTo>
                  <a:lnTo>
                    <a:pt x="121" y="361"/>
                  </a:lnTo>
                  <a:lnTo>
                    <a:pt x="125" y="358"/>
                  </a:lnTo>
                  <a:lnTo>
                    <a:pt x="127" y="360"/>
                  </a:lnTo>
                  <a:lnTo>
                    <a:pt x="124" y="366"/>
                  </a:lnTo>
                  <a:lnTo>
                    <a:pt x="124" y="366"/>
                  </a:lnTo>
                  <a:lnTo>
                    <a:pt x="125" y="367"/>
                  </a:lnTo>
                  <a:lnTo>
                    <a:pt x="129" y="367"/>
                  </a:lnTo>
                  <a:lnTo>
                    <a:pt x="133" y="369"/>
                  </a:lnTo>
                  <a:lnTo>
                    <a:pt x="134" y="372"/>
                  </a:lnTo>
                  <a:lnTo>
                    <a:pt x="135" y="373"/>
                  </a:lnTo>
                  <a:lnTo>
                    <a:pt x="141" y="372"/>
                  </a:lnTo>
                  <a:lnTo>
                    <a:pt x="142" y="372"/>
                  </a:lnTo>
                  <a:lnTo>
                    <a:pt x="142" y="374"/>
                  </a:lnTo>
                  <a:lnTo>
                    <a:pt x="141" y="376"/>
                  </a:lnTo>
                  <a:lnTo>
                    <a:pt x="140" y="378"/>
                  </a:lnTo>
                  <a:lnTo>
                    <a:pt x="136" y="378"/>
                  </a:lnTo>
                  <a:lnTo>
                    <a:pt x="125" y="373"/>
                  </a:lnTo>
                  <a:lnTo>
                    <a:pt x="122" y="373"/>
                  </a:lnTo>
                  <a:lnTo>
                    <a:pt x="121" y="373"/>
                  </a:lnTo>
                  <a:lnTo>
                    <a:pt x="119" y="375"/>
                  </a:lnTo>
                  <a:lnTo>
                    <a:pt x="118" y="378"/>
                  </a:lnTo>
                  <a:lnTo>
                    <a:pt x="117" y="379"/>
                  </a:lnTo>
                  <a:lnTo>
                    <a:pt x="113" y="378"/>
                  </a:lnTo>
                  <a:lnTo>
                    <a:pt x="109" y="378"/>
                  </a:lnTo>
                  <a:lnTo>
                    <a:pt x="101" y="376"/>
                  </a:lnTo>
                  <a:lnTo>
                    <a:pt x="99" y="375"/>
                  </a:lnTo>
                  <a:lnTo>
                    <a:pt x="94" y="368"/>
                  </a:lnTo>
                  <a:lnTo>
                    <a:pt x="88" y="366"/>
                  </a:lnTo>
                  <a:lnTo>
                    <a:pt x="86" y="366"/>
                  </a:lnTo>
                  <a:lnTo>
                    <a:pt x="83" y="366"/>
                  </a:lnTo>
                  <a:lnTo>
                    <a:pt x="80" y="366"/>
                  </a:lnTo>
                  <a:lnTo>
                    <a:pt x="77" y="367"/>
                  </a:lnTo>
                  <a:lnTo>
                    <a:pt x="74" y="369"/>
                  </a:lnTo>
                  <a:lnTo>
                    <a:pt x="71" y="369"/>
                  </a:lnTo>
                  <a:lnTo>
                    <a:pt x="69" y="372"/>
                  </a:lnTo>
                  <a:lnTo>
                    <a:pt x="66" y="372"/>
                  </a:lnTo>
                  <a:lnTo>
                    <a:pt x="66" y="369"/>
                  </a:lnTo>
                  <a:lnTo>
                    <a:pt x="66" y="368"/>
                  </a:lnTo>
                  <a:lnTo>
                    <a:pt x="66" y="364"/>
                  </a:lnTo>
                  <a:lnTo>
                    <a:pt x="65" y="363"/>
                  </a:lnTo>
                  <a:lnTo>
                    <a:pt x="63" y="362"/>
                  </a:lnTo>
                  <a:lnTo>
                    <a:pt x="59" y="361"/>
                  </a:lnTo>
                  <a:lnTo>
                    <a:pt x="56" y="361"/>
                  </a:lnTo>
                  <a:lnTo>
                    <a:pt x="46" y="368"/>
                  </a:lnTo>
                  <a:lnTo>
                    <a:pt x="44" y="369"/>
                  </a:lnTo>
                  <a:lnTo>
                    <a:pt x="42" y="369"/>
                  </a:lnTo>
                  <a:lnTo>
                    <a:pt x="42" y="368"/>
                  </a:lnTo>
                  <a:lnTo>
                    <a:pt x="47" y="360"/>
                  </a:lnTo>
                  <a:lnTo>
                    <a:pt x="52" y="355"/>
                  </a:lnTo>
                  <a:lnTo>
                    <a:pt x="56" y="349"/>
                  </a:lnTo>
                  <a:lnTo>
                    <a:pt x="70" y="343"/>
                  </a:lnTo>
                  <a:lnTo>
                    <a:pt x="74" y="342"/>
                  </a:lnTo>
                  <a:lnTo>
                    <a:pt x="80" y="337"/>
                  </a:lnTo>
                  <a:lnTo>
                    <a:pt x="83" y="333"/>
                  </a:lnTo>
                  <a:lnTo>
                    <a:pt x="84" y="328"/>
                  </a:lnTo>
                  <a:lnTo>
                    <a:pt x="87" y="324"/>
                  </a:lnTo>
                  <a:lnTo>
                    <a:pt x="87" y="321"/>
                  </a:lnTo>
                  <a:lnTo>
                    <a:pt x="84" y="322"/>
                  </a:lnTo>
                  <a:lnTo>
                    <a:pt x="84" y="325"/>
                  </a:lnTo>
                  <a:lnTo>
                    <a:pt x="81" y="326"/>
                  </a:lnTo>
                  <a:lnTo>
                    <a:pt x="76" y="332"/>
                  </a:lnTo>
                  <a:lnTo>
                    <a:pt x="75" y="333"/>
                  </a:lnTo>
                  <a:lnTo>
                    <a:pt x="75" y="331"/>
                  </a:lnTo>
                  <a:lnTo>
                    <a:pt x="81" y="322"/>
                  </a:lnTo>
                  <a:lnTo>
                    <a:pt x="86" y="316"/>
                  </a:lnTo>
                  <a:lnTo>
                    <a:pt x="87" y="319"/>
                  </a:lnTo>
                  <a:lnTo>
                    <a:pt x="88" y="319"/>
                  </a:lnTo>
                  <a:lnTo>
                    <a:pt x="88" y="319"/>
                  </a:lnTo>
                  <a:lnTo>
                    <a:pt x="89" y="318"/>
                  </a:lnTo>
                  <a:lnTo>
                    <a:pt x="90" y="316"/>
                  </a:lnTo>
                  <a:lnTo>
                    <a:pt x="98" y="310"/>
                  </a:lnTo>
                  <a:lnTo>
                    <a:pt x="104" y="304"/>
                  </a:lnTo>
                  <a:lnTo>
                    <a:pt x="104" y="302"/>
                  </a:lnTo>
                  <a:lnTo>
                    <a:pt x="101" y="297"/>
                  </a:lnTo>
                  <a:lnTo>
                    <a:pt x="101" y="295"/>
                  </a:lnTo>
                  <a:lnTo>
                    <a:pt x="105" y="289"/>
                  </a:lnTo>
                  <a:lnTo>
                    <a:pt x="104" y="277"/>
                  </a:lnTo>
                  <a:lnTo>
                    <a:pt x="101" y="267"/>
                  </a:lnTo>
                  <a:lnTo>
                    <a:pt x="103" y="263"/>
                  </a:lnTo>
                  <a:lnTo>
                    <a:pt x="107" y="262"/>
                  </a:lnTo>
                  <a:lnTo>
                    <a:pt x="111" y="263"/>
                  </a:lnTo>
                  <a:lnTo>
                    <a:pt x="115" y="262"/>
                  </a:lnTo>
                  <a:lnTo>
                    <a:pt x="117" y="261"/>
                  </a:lnTo>
                  <a:lnTo>
                    <a:pt x="117" y="260"/>
                  </a:lnTo>
                  <a:lnTo>
                    <a:pt x="118" y="257"/>
                  </a:lnTo>
                  <a:lnTo>
                    <a:pt x="118" y="254"/>
                  </a:lnTo>
                  <a:lnTo>
                    <a:pt x="119" y="250"/>
                  </a:lnTo>
                  <a:lnTo>
                    <a:pt x="123" y="244"/>
                  </a:lnTo>
                  <a:lnTo>
                    <a:pt x="129" y="241"/>
                  </a:lnTo>
                  <a:lnTo>
                    <a:pt x="130" y="239"/>
                  </a:lnTo>
                  <a:lnTo>
                    <a:pt x="130" y="238"/>
                  </a:lnTo>
                  <a:lnTo>
                    <a:pt x="129" y="237"/>
                  </a:lnTo>
                  <a:lnTo>
                    <a:pt x="124" y="238"/>
                  </a:lnTo>
                  <a:lnTo>
                    <a:pt x="121" y="243"/>
                  </a:lnTo>
                  <a:lnTo>
                    <a:pt x="121" y="245"/>
                  </a:lnTo>
                  <a:lnTo>
                    <a:pt x="112" y="253"/>
                  </a:lnTo>
                  <a:lnTo>
                    <a:pt x="111" y="254"/>
                  </a:lnTo>
                  <a:lnTo>
                    <a:pt x="110" y="253"/>
                  </a:lnTo>
                  <a:lnTo>
                    <a:pt x="113" y="250"/>
                  </a:lnTo>
                  <a:lnTo>
                    <a:pt x="115" y="249"/>
                  </a:lnTo>
                  <a:lnTo>
                    <a:pt x="112" y="248"/>
                  </a:lnTo>
                  <a:lnTo>
                    <a:pt x="111" y="245"/>
                  </a:lnTo>
                  <a:lnTo>
                    <a:pt x="105" y="250"/>
                  </a:lnTo>
                  <a:lnTo>
                    <a:pt x="106" y="253"/>
                  </a:lnTo>
                  <a:lnTo>
                    <a:pt x="106" y="255"/>
                  </a:lnTo>
                  <a:lnTo>
                    <a:pt x="105" y="259"/>
                  </a:lnTo>
                  <a:lnTo>
                    <a:pt x="104" y="260"/>
                  </a:lnTo>
                  <a:lnTo>
                    <a:pt x="99" y="262"/>
                  </a:lnTo>
                  <a:lnTo>
                    <a:pt x="99" y="267"/>
                  </a:lnTo>
                  <a:lnTo>
                    <a:pt x="99" y="269"/>
                  </a:lnTo>
                  <a:lnTo>
                    <a:pt x="99" y="272"/>
                  </a:lnTo>
                  <a:lnTo>
                    <a:pt x="101" y="278"/>
                  </a:lnTo>
                  <a:lnTo>
                    <a:pt x="101" y="282"/>
                  </a:lnTo>
                  <a:lnTo>
                    <a:pt x="100" y="283"/>
                  </a:lnTo>
                  <a:lnTo>
                    <a:pt x="96" y="282"/>
                  </a:lnTo>
                  <a:lnTo>
                    <a:pt x="95" y="283"/>
                  </a:lnTo>
                  <a:lnTo>
                    <a:pt x="94" y="288"/>
                  </a:lnTo>
                  <a:lnTo>
                    <a:pt x="93" y="291"/>
                  </a:lnTo>
                  <a:lnTo>
                    <a:pt x="93" y="292"/>
                  </a:lnTo>
                  <a:lnTo>
                    <a:pt x="90" y="292"/>
                  </a:lnTo>
                  <a:lnTo>
                    <a:pt x="88" y="294"/>
                  </a:lnTo>
                  <a:lnTo>
                    <a:pt x="88" y="295"/>
                  </a:lnTo>
                  <a:lnTo>
                    <a:pt x="87" y="300"/>
                  </a:lnTo>
                  <a:lnTo>
                    <a:pt x="86" y="300"/>
                  </a:lnTo>
                  <a:lnTo>
                    <a:pt x="86" y="298"/>
                  </a:lnTo>
                  <a:lnTo>
                    <a:pt x="87" y="295"/>
                  </a:lnTo>
                  <a:lnTo>
                    <a:pt x="87" y="292"/>
                  </a:lnTo>
                  <a:lnTo>
                    <a:pt x="88" y="292"/>
                  </a:lnTo>
                  <a:lnTo>
                    <a:pt x="89" y="289"/>
                  </a:lnTo>
                  <a:lnTo>
                    <a:pt x="92" y="288"/>
                  </a:lnTo>
                  <a:lnTo>
                    <a:pt x="93" y="286"/>
                  </a:lnTo>
                  <a:lnTo>
                    <a:pt x="93" y="284"/>
                  </a:lnTo>
                  <a:lnTo>
                    <a:pt x="94" y="282"/>
                  </a:lnTo>
                  <a:lnTo>
                    <a:pt x="96" y="279"/>
                  </a:lnTo>
                  <a:lnTo>
                    <a:pt x="95" y="269"/>
                  </a:lnTo>
                  <a:lnTo>
                    <a:pt x="96" y="267"/>
                  </a:lnTo>
                  <a:lnTo>
                    <a:pt x="95" y="265"/>
                  </a:lnTo>
                  <a:lnTo>
                    <a:pt x="96" y="261"/>
                  </a:lnTo>
                  <a:lnTo>
                    <a:pt x="100" y="261"/>
                  </a:lnTo>
                  <a:lnTo>
                    <a:pt x="100" y="260"/>
                  </a:lnTo>
                  <a:lnTo>
                    <a:pt x="99" y="259"/>
                  </a:lnTo>
                  <a:lnTo>
                    <a:pt x="95" y="259"/>
                  </a:lnTo>
                  <a:lnTo>
                    <a:pt x="95" y="257"/>
                  </a:lnTo>
                  <a:lnTo>
                    <a:pt x="92" y="241"/>
                  </a:lnTo>
                  <a:lnTo>
                    <a:pt x="90" y="230"/>
                  </a:lnTo>
                  <a:lnTo>
                    <a:pt x="89" y="229"/>
                  </a:lnTo>
                  <a:lnTo>
                    <a:pt x="88" y="229"/>
                  </a:lnTo>
                  <a:lnTo>
                    <a:pt x="87" y="229"/>
                  </a:lnTo>
                  <a:lnTo>
                    <a:pt x="87" y="232"/>
                  </a:lnTo>
                  <a:lnTo>
                    <a:pt x="84" y="232"/>
                  </a:lnTo>
                  <a:lnTo>
                    <a:pt x="82" y="229"/>
                  </a:lnTo>
                  <a:lnTo>
                    <a:pt x="81" y="225"/>
                  </a:lnTo>
                  <a:lnTo>
                    <a:pt x="78" y="220"/>
                  </a:lnTo>
                  <a:lnTo>
                    <a:pt x="78" y="219"/>
                  </a:lnTo>
                  <a:lnTo>
                    <a:pt x="77" y="217"/>
                  </a:lnTo>
                  <a:lnTo>
                    <a:pt x="74" y="213"/>
                  </a:lnTo>
                  <a:lnTo>
                    <a:pt x="72" y="211"/>
                  </a:lnTo>
                  <a:lnTo>
                    <a:pt x="70" y="208"/>
                  </a:lnTo>
                  <a:lnTo>
                    <a:pt x="70" y="206"/>
                  </a:lnTo>
                  <a:lnTo>
                    <a:pt x="66" y="200"/>
                  </a:lnTo>
                  <a:lnTo>
                    <a:pt x="64" y="197"/>
                  </a:lnTo>
                  <a:lnTo>
                    <a:pt x="63" y="194"/>
                  </a:lnTo>
                  <a:lnTo>
                    <a:pt x="62" y="193"/>
                  </a:lnTo>
                  <a:lnTo>
                    <a:pt x="59" y="191"/>
                  </a:lnTo>
                  <a:lnTo>
                    <a:pt x="58" y="190"/>
                  </a:lnTo>
                  <a:lnTo>
                    <a:pt x="57" y="189"/>
                  </a:lnTo>
                  <a:lnTo>
                    <a:pt x="56" y="185"/>
                  </a:lnTo>
                  <a:lnTo>
                    <a:pt x="57" y="183"/>
                  </a:lnTo>
                  <a:lnTo>
                    <a:pt x="57" y="182"/>
                  </a:lnTo>
                  <a:lnTo>
                    <a:pt x="56" y="181"/>
                  </a:lnTo>
                  <a:lnTo>
                    <a:pt x="52" y="173"/>
                  </a:lnTo>
                  <a:lnTo>
                    <a:pt x="48" y="166"/>
                  </a:lnTo>
                  <a:lnTo>
                    <a:pt x="46" y="161"/>
                  </a:lnTo>
                  <a:lnTo>
                    <a:pt x="44" y="158"/>
                  </a:lnTo>
                  <a:lnTo>
                    <a:pt x="42" y="153"/>
                  </a:lnTo>
                  <a:lnTo>
                    <a:pt x="42" y="152"/>
                  </a:lnTo>
                  <a:lnTo>
                    <a:pt x="41" y="152"/>
                  </a:lnTo>
                  <a:lnTo>
                    <a:pt x="40" y="148"/>
                  </a:lnTo>
                  <a:lnTo>
                    <a:pt x="39" y="147"/>
                  </a:lnTo>
                  <a:lnTo>
                    <a:pt x="35" y="145"/>
                  </a:lnTo>
                  <a:lnTo>
                    <a:pt x="33" y="146"/>
                  </a:lnTo>
                  <a:lnTo>
                    <a:pt x="32" y="146"/>
                  </a:lnTo>
                  <a:lnTo>
                    <a:pt x="30" y="145"/>
                  </a:lnTo>
                  <a:lnTo>
                    <a:pt x="29" y="147"/>
                  </a:lnTo>
                  <a:lnTo>
                    <a:pt x="26" y="146"/>
                  </a:lnTo>
                  <a:lnTo>
                    <a:pt x="24" y="147"/>
                  </a:lnTo>
                  <a:lnTo>
                    <a:pt x="24" y="148"/>
                  </a:lnTo>
                  <a:lnTo>
                    <a:pt x="29" y="148"/>
                  </a:lnTo>
                  <a:lnTo>
                    <a:pt x="29" y="149"/>
                  </a:lnTo>
                  <a:lnTo>
                    <a:pt x="30" y="151"/>
                  </a:lnTo>
                  <a:lnTo>
                    <a:pt x="30" y="152"/>
                  </a:lnTo>
                  <a:lnTo>
                    <a:pt x="29" y="152"/>
                  </a:lnTo>
                  <a:lnTo>
                    <a:pt x="28" y="153"/>
                  </a:lnTo>
                  <a:lnTo>
                    <a:pt x="29" y="157"/>
                  </a:lnTo>
                  <a:lnTo>
                    <a:pt x="28" y="157"/>
                  </a:lnTo>
                  <a:lnTo>
                    <a:pt x="26" y="157"/>
                  </a:lnTo>
                  <a:lnTo>
                    <a:pt x="24" y="154"/>
                  </a:lnTo>
                  <a:lnTo>
                    <a:pt x="23" y="154"/>
                  </a:lnTo>
                  <a:lnTo>
                    <a:pt x="22" y="152"/>
                  </a:lnTo>
                  <a:lnTo>
                    <a:pt x="21" y="147"/>
                  </a:lnTo>
                  <a:lnTo>
                    <a:pt x="20" y="145"/>
                  </a:lnTo>
                  <a:lnTo>
                    <a:pt x="16" y="142"/>
                  </a:lnTo>
                  <a:lnTo>
                    <a:pt x="15" y="141"/>
                  </a:lnTo>
                  <a:lnTo>
                    <a:pt x="15" y="140"/>
                  </a:lnTo>
                  <a:lnTo>
                    <a:pt x="16" y="140"/>
                  </a:lnTo>
                  <a:lnTo>
                    <a:pt x="17" y="140"/>
                  </a:lnTo>
                  <a:lnTo>
                    <a:pt x="18" y="140"/>
                  </a:lnTo>
                  <a:lnTo>
                    <a:pt x="20" y="140"/>
                  </a:lnTo>
                  <a:lnTo>
                    <a:pt x="18" y="135"/>
                  </a:lnTo>
                  <a:lnTo>
                    <a:pt x="17" y="134"/>
                  </a:lnTo>
                  <a:lnTo>
                    <a:pt x="15" y="132"/>
                  </a:lnTo>
                  <a:lnTo>
                    <a:pt x="11" y="129"/>
                  </a:lnTo>
                  <a:lnTo>
                    <a:pt x="10" y="129"/>
                  </a:lnTo>
                  <a:lnTo>
                    <a:pt x="10" y="130"/>
                  </a:lnTo>
                  <a:lnTo>
                    <a:pt x="12" y="135"/>
                  </a:lnTo>
                  <a:lnTo>
                    <a:pt x="14" y="136"/>
                  </a:lnTo>
                  <a:lnTo>
                    <a:pt x="12" y="137"/>
                  </a:lnTo>
                  <a:lnTo>
                    <a:pt x="11" y="136"/>
                  </a:lnTo>
                  <a:lnTo>
                    <a:pt x="9" y="135"/>
                  </a:lnTo>
                  <a:lnTo>
                    <a:pt x="8" y="136"/>
                  </a:lnTo>
                  <a:lnTo>
                    <a:pt x="12" y="142"/>
                  </a:lnTo>
                  <a:lnTo>
                    <a:pt x="14" y="143"/>
                  </a:lnTo>
                  <a:lnTo>
                    <a:pt x="12" y="143"/>
                  </a:lnTo>
                  <a:lnTo>
                    <a:pt x="11" y="142"/>
                  </a:lnTo>
                  <a:lnTo>
                    <a:pt x="4" y="135"/>
                  </a:lnTo>
                  <a:lnTo>
                    <a:pt x="3" y="131"/>
                  </a:lnTo>
                  <a:lnTo>
                    <a:pt x="0" y="129"/>
                  </a:lnTo>
                  <a:lnTo>
                    <a:pt x="0" y="120"/>
                  </a:lnTo>
                  <a:lnTo>
                    <a:pt x="0" y="118"/>
                  </a:lnTo>
                  <a:lnTo>
                    <a:pt x="0" y="114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6" y="90"/>
                  </a:lnTo>
                  <a:lnTo>
                    <a:pt x="5" y="83"/>
                  </a:lnTo>
                  <a:lnTo>
                    <a:pt x="11" y="68"/>
                  </a:lnTo>
                  <a:lnTo>
                    <a:pt x="11" y="63"/>
                  </a:lnTo>
                  <a:lnTo>
                    <a:pt x="11" y="54"/>
                  </a:lnTo>
                  <a:lnTo>
                    <a:pt x="10" y="54"/>
                  </a:lnTo>
                  <a:lnTo>
                    <a:pt x="10" y="56"/>
                  </a:lnTo>
                  <a:lnTo>
                    <a:pt x="9" y="59"/>
                  </a:lnTo>
                  <a:lnTo>
                    <a:pt x="8" y="60"/>
                  </a:lnTo>
                  <a:lnTo>
                    <a:pt x="6" y="62"/>
                  </a:lnTo>
                  <a:lnTo>
                    <a:pt x="5" y="62"/>
                  </a:lnTo>
                  <a:lnTo>
                    <a:pt x="5" y="57"/>
                  </a:lnTo>
                  <a:lnTo>
                    <a:pt x="5" y="52"/>
                  </a:lnTo>
                  <a:lnTo>
                    <a:pt x="6" y="33"/>
                  </a:lnTo>
                  <a:lnTo>
                    <a:pt x="5" y="23"/>
                  </a:lnTo>
                  <a:lnTo>
                    <a:pt x="3" y="20"/>
                  </a:lnTo>
                  <a:lnTo>
                    <a:pt x="3" y="18"/>
                  </a:lnTo>
                  <a:lnTo>
                    <a:pt x="4" y="16"/>
                  </a:lnTo>
                  <a:lnTo>
                    <a:pt x="4" y="11"/>
                  </a:lnTo>
                  <a:lnTo>
                    <a:pt x="4" y="6"/>
                  </a:lnTo>
                  <a:lnTo>
                    <a:pt x="8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79" name="Freeform 2759">
              <a:extLst>
                <a:ext uri="{FF2B5EF4-FFF2-40B4-BE49-F238E27FC236}">
                  <a16:creationId xmlns:a16="http://schemas.microsoft.com/office/drawing/2014/main" id="{FA5100DB-BF97-AAB8-9E7A-B6D9B7344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3251" y="2476500"/>
              <a:ext cx="58738" cy="20638"/>
            </a:xfrm>
            <a:custGeom>
              <a:avLst/>
              <a:gdLst>
                <a:gd name="T0" fmla="*/ 0 w 37"/>
                <a:gd name="T1" fmla="*/ 13 h 13"/>
                <a:gd name="T2" fmla="*/ 3 w 37"/>
                <a:gd name="T3" fmla="*/ 11 h 13"/>
                <a:gd name="T4" fmla="*/ 8 w 37"/>
                <a:gd name="T5" fmla="*/ 5 h 13"/>
                <a:gd name="T6" fmla="*/ 10 w 37"/>
                <a:gd name="T7" fmla="*/ 3 h 13"/>
                <a:gd name="T8" fmla="*/ 15 w 37"/>
                <a:gd name="T9" fmla="*/ 3 h 13"/>
                <a:gd name="T10" fmla="*/ 22 w 37"/>
                <a:gd name="T11" fmla="*/ 1 h 13"/>
                <a:gd name="T12" fmla="*/ 27 w 37"/>
                <a:gd name="T13" fmla="*/ 1 h 13"/>
                <a:gd name="T14" fmla="*/ 36 w 37"/>
                <a:gd name="T15" fmla="*/ 0 h 13"/>
                <a:gd name="T16" fmla="*/ 37 w 37"/>
                <a:gd name="T17" fmla="*/ 1 h 13"/>
                <a:gd name="T18" fmla="*/ 25 w 37"/>
                <a:gd name="T19" fmla="*/ 5 h 13"/>
                <a:gd name="T20" fmla="*/ 15 w 37"/>
                <a:gd name="T21" fmla="*/ 8 h 13"/>
                <a:gd name="T22" fmla="*/ 10 w 37"/>
                <a:gd name="T23" fmla="*/ 9 h 13"/>
                <a:gd name="T24" fmla="*/ 3 w 37"/>
                <a:gd name="T25" fmla="*/ 13 h 13"/>
                <a:gd name="T26" fmla="*/ 0 w 37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7" h="13">
                  <a:moveTo>
                    <a:pt x="0" y="13"/>
                  </a:moveTo>
                  <a:lnTo>
                    <a:pt x="3" y="11"/>
                  </a:lnTo>
                  <a:lnTo>
                    <a:pt x="8" y="5"/>
                  </a:lnTo>
                  <a:lnTo>
                    <a:pt x="10" y="3"/>
                  </a:lnTo>
                  <a:lnTo>
                    <a:pt x="15" y="3"/>
                  </a:lnTo>
                  <a:lnTo>
                    <a:pt x="22" y="1"/>
                  </a:lnTo>
                  <a:lnTo>
                    <a:pt x="27" y="1"/>
                  </a:lnTo>
                  <a:lnTo>
                    <a:pt x="36" y="0"/>
                  </a:lnTo>
                  <a:lnTo>
                    <a:pt x="37" y="1"/>
                  </a:lnTo>
                  <a:lnTo>
                    <a:pt x="25" y="5"/>
                  </a:lnTo>
                  <a:lnTo>
                    <a:pt x="15" y="8"/>
                  </a:lnTo>
                  <a:lnTo>
                    <a:pt x="10" y="9"/>
                  </a:lnTo>
                  <a:lnTo>
                    <a:pt x="3" y="13"/>
                  </a:lnTo>
                  <a:lnTo>
                    <a:pt x="0" y="1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80" name="Freeform 2760">
              <a:extLst>
                <a:ext uri="{FF2B5EF4-FFF2-40B4-BE49-F238E27FC236}">
                  <a16:creationId xmlns:a16="http://schemas.microsoft.com/office/drawing/2014/main" id="{67C2CEEA-A3CB-7E09-2AC4-8AF443CB31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4364" y="2505075"/>
              <a:ext cx="3175" cy="1588"/>
            </a:xfrm>
            <a:custGeom>
              <a:avLst/>
              <a:gdLst>
                <a:gd name="T0" fmla="*/ 1 w 2"/>
                <a:gd name="T1" fmla="*/ 1 h 1"/>
                <a:gd name="T2" fmla="*/ 2 w 2"/>
                <a:gd name="T3" fmla="*/ 1 h 1"/>
                <a:gd name="T4" fmla="*/ 2 w 2"/>
                <a:gd name="T5" fmla="*/ 0 h 1"/>
                <a:gd name="T6" fmla="*/ 1 w 2"/>
                <a:gd name="T7" fmla="*/ 0 h 1"/>
                <a:gd name="T8" fmla="*/ 0 w 2"/>
                <a:gd name="T9" fmla="*/ 1 h 1"/>
                <a:gd name="T10" fmla="*/ 1 w 2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1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81" name="Freeform 2761">
              <a:extLst>
                <a:ext uri="{FF2B5EF4-FFF2-40B4-BE49-F238E27FC236}">
                  <a16:creationId xmlns:a16="http://schemas.microsoft.com/office/drawing/2014/main" id="{0348CEE9-C947-3189-1104-40E8F394D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5951" y="2498725"/>
              <a:ext cx="31750" cy="15875"/>
            </a:xfrm>
            <a:custGeom>
              <a:avLst/>
              <a:gdLst>
                <a:gd name="T0" fmla="*/ 1 w 20"/>
                <a:gd name="T1" fmla="*/ 10 h 10"/>
                <a:gd name="T2" fmla="*/ 4 w 20"/>
                <a:gd name="T3" fmla="*/ 7 h 10"/>
                <a:gd name="T4" fmla="*/ 17 w 20"/>
                <a:gd name="T5" fmla="*/ 4 h 10"/>
                <a:gd name="T6" fmla="*/ 20 w 20"/>
                <a:gd name="T7" fmla="*/ 1 h 10"/>
                <a:gd name="T8" fmla="*/ 19 w 20"/>
                <a:gd name="T9" fmla="*/ 0 h 10"/>
                <a:gd name="T10" fmla="*/ 18 w 20"/>
                <a:gd name="T11" fmla="*/ 0 h 10"/>
                <a:gd name="T12" fmla="*/ 16 w 20"/>
                <a:gd name="T13" fmla="*/ 0 h 10"/>
                <a:gd name="T14" fmla="*/ 11 w 20"/>
                <a:gd name="T15" fmla="*/ 1 h 10"/>
                <a:gd name="T16" fmla="*/ 7 w 20"/>
                <a:gd name="T17" fmla="*/ 4 h 10"/>
                <a:gd name="T18" fmla="*/ 1 w 20"/>
                <a:gd name="T19" fmla="*/ 6 h 10"/>
                <a:gd name="T20" fmla="*/ 0 w 20"/>
                <a:gd name="T21" fmla="*/ 9 h 10"/>
                <a:gd name="T22" fmla="*/ 1 w 20"/>
                <a:gd name="T2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10">
                  <a:moveTo>
                    <a:pt x="1" y="10"/>
                  </a:moveTo>
                  <a:lnTo>
                    <a:pt x="4" y="7"/>
                  </a:lnTo>
                  <a:lnTo>
                    <a:pt x="17" y="4"/>
                  </a:lnTo>
                  <a:lnTo>
                    <a:pt x="20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1" y="1"/>
                  </a:lnTo>
                  <a:lnTo>
                    <a:pt x="7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1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82" name="Freeform 2762">
              <a:extLst>
                <a:ext uri="{FF2B5EF4-FFF2-40B4-BE49-F238E27FC236}">
                  <a16:creationId xmlns:a16="http://schemas.microsoft.com/office/drawing/2014/main" id="{054CAC9D-7C55-885A-9CF6-C914AB0951D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4601" y="2571750"/>
              <a:ext cx="4763" cy="4763"/>
            </a:xfrm>
            <a:custGeom>
              <a:avLst/>
              <a:gdLst>
                <a:gd name="T0" fmla="*/ 1 w 3"/>
                <a:gd name="T1" fmla="*/ 3 h 3"/>
                <a:gd name="T2" fmla="*/ 0 w 3"/>
                <a:gd name="T3" fmla="*/ 2 h 3"/>
                <a:gd name="T4" fmla="*/ 0 w 3"/>
                <a:gd name="T5" fmla="*/ 1 h 3"/>
                <a:gd name="T6" fmla="*/ 1 w 3"/>
                <a:gd name="T7" fmla="*/ 0 h 3"/>
                <a:gd name="T8" fmla="*/ 3 w 3"/>
                <a:gd name="T9" fmla="*/ 1 h 3"/>
                <a:gd name="T10" fmla="*/ 3 w 3"/>
                <a:gd name="T11" fmla="*/ 2 h 3"/>
                <a:gd name="T12" fmla="*/ 1 w 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3" y="1"/>
                  </a:lnTo>
                  <a:lnTo>
                    <a:pt x="3" y="2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83" name="Freeform 2763">
              <a:extLst>
                <a:ext uri="{FF2B5EF4-FFF2-40B4-BE49-F238E27FC236}">
                  <a16:creationId xmlns:a16="http://schemas.microsoft.com/office/drawing/2014/main" id="{EE4C45B3-6422-0421-AFEC-8DDE9033E0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1989" y="2509838"/>
              <a:ext cx="6350" cy="6350"/>
            </a:xfrm>
            <a:custGeom>
              <a:avLst/>
              <a:gdLst>
                <a:gd name="T0" fmla="*/ 2 w 4"/>
                <a:gd name="T1" fmla="*/ 4 h 4"/>
                <a:gd name="T2" fmla="*/ 4 w 4"/>
                <a:gd name="T3" fmla="*/ 2 h 4"/>
                <a:gd name="T4" fmla="*/ 4 w 4"/>
                <a:gd name="T5" fmla="*/ 0 h 4"/>
                <a:gd name="T6" fmla="*/ 1 w 4"/>
                <a:gd name="T7" fmla="*/ 2 h 4"/>
                <a:gd name="T8" fmla="*/ 0 w 4"/>
                <a:gd name="T9" fmla="*/ 3 h 4"/>
                <a:gd name="T10" fmla="*/ 1 w 4"/>
                <a:gd name="T11" fmla="*/ 4 h 4"/>
                <a:gd name="T12" fmla="*/ 2 w 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4" y="2"/>
                  </a:lnTo>
                  <a:lnTo>
                    <a:pt x="4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84" name="Freeform 2764">
              <a:extLst>
                <a:ext uri="{FF2B5EF4-FFF2-40B4-BE49-F238E27FC236}">
                  <a16:creationId xmlns:a16="http://schemas.microsoft.com/office/drawing/2014/main" id="{9F5CB965-6B31-27E3-872F-3B4ECC99C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4214" y="2508250"/>
              <a:ext cx="6350" cy="6350"/>
            </a:xfrm>
            <a:custGeom>
              <a:avLst/>
              <a:gdLst>
                <a:gd name="T0" fmla="*/ 3 w 4"/>
                <a:gd name="T1" fmla="*/ 4 h 4"/>
                <a:gd name="T2" fmla="*/ 0 w 4"/>
                <a:gd name="T3" fmla="*/ 4 h 4"/>
                <a:gd name="T4" fmla="*/ 0 w 4"/>
                <a:gd name="T5" fmla="*/ 3 h 4"/>
                <a:gd name="T6" fmla="*/ 0 w 4"/>
                <a:gd name="T7" fmla="*/ 1 h 4"/>
                <a:gd name="T8" fmla="*/ 2 w 4"/>
                <a:gd name="T9" fmla="*/ 0 h 4"/>
                <a:gd name="T10" fmla="*/ 3 w 4"/>
                <a:gd name="T11" fmla="*/ 1 h 4"/>
                <a:gd name="T12" fmla="*/ 4 w 4"/>
                <a:gd name="T13" fmla="*/ 1 h 4"/>
                <a:gd name="T14" fmla="*/ 4 w 4"/>
                <a:gd name="T15" fmla="*/ 3 h 4"/>
                <a:gd name="T16" fmla="*/ 4 w 4"/>
                <a:gd name="T17" fmla="*/ 4 h 4"/>
                <a:gd name="T18" fmla="*/ 3 w 4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4">
                  <a:moveTo>
                    <a:pt x="3" y="4"/>
                  </a:move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3"/>
                  </a:lnTo>
                  <a:lnTo>
                    <a:pt x="4" y="4"/>
                  </a:lnTo>
                  <a:lnTo>
                    <a:pt x="3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85" name="Freeform 2765">
              <a:extLst>
                <a:ext uri="{FF2B5EF4-FFF2-40B4-BE49-F238E27FC236}">
                  <a16:creationId xmlns:a16="http://schemas.microsoft.com/office/drawing/2014/main" id="{870AC74A-1617-CBC7-8BF8-A64B57FFC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0089" y="2474913"/>
              <a:ext cx="76200" cy="39688"/>
            </a:xfrm>
            <a:custGeom>
              <a:avLst/>
              <a:gdLst>
                <a:gd name="T0" fmla="*/ 14 w 48"/>
                <a:gd name="T1" fmla="*/ 25 h 25"/>
                <a:gd name="T2" fmla="*/ 10 w 48"/>
                <a:gd name="T3" fmla="*/ 21 h 25"/>
                <a:gd name="T4" fmla="*/ 7 w 48"/>
                <a:gd name="T5" fmla="*/ 19 h 25"/>
                <a:gd name="T6" fmla="*/ 7 w 48"/>
                <a:gd name="T7" fmla="*/ 18 h 25"/>
                <a:gd name="T8" fmla="*/ 7 w 48"/>
                <a:gd name="T9" fmla="*/ 16 h 25"/>
                <a:gd name="T10" fmla="*/ 12 w 48"/>
                <a:gd name="T11" fmla="*/ 19 h 25"/>
                <a:gd name="T12" fmla="*/ 13 w 48"/>
                <a:gd name="T13" fmla="*/ 16 h 25"/>
                <a:gd name="T14" fmla="*/ 13 w 48"/>
                <a:gd name="T15" fmla="*/ 15 h 25"/>
                <a:gd name="T16" fmla="*/ 18 w 48"/>
                <a:gd name="T17" fmla="*/ 14 h 25"/>
                <a:gd name="T18" fmla="*/ 19 w 48"/>
                <a:gd name="T19" fmla="*/ 12 h 25"/>
                <a:gd name="T20" fmla="*/ 20 w 48"/>
                <a:gd name="T21" fmla="*/ 9 h 25"/>
                <a:gd name="T22" fmla="*/ 19 w 48"/>
                <a:gd name="T23" fmla="*/ 8 h 25"/>
                <a:gd name="T24" fmla="*/ 19 w 48"/>
                <a:gd name="T25" fmla="*/ 7 h 25"/>
                <a:gd name="T26" fmla="*/ 14 w 48"/>
                <a:gd name="T27" fmla="*/ 8 h 25"/>
                <a:gd name="T28" fmla="*/ 13 w 48"/>
                <a:gd name="T29" fmla="*/ 9 h 25"/>
                <a:gd name="T30" fmla="*/ 12 w 48"/>
                <a:gd name="T31" fmla="*/ 12 h 25"/>
                <a:gd name="T32" fmla="*/ 11 w 48"/>
                <a:gd name="T33" fmla="*/ 13 h 25"/>
                <a:gd name="T34" fmla="*/ 6 w 48"/>
                <a:gd name="T35" fmla="*/ 14 h 25"/>
                <a:gd name="T36" fmla="*/ 5 w 48"/>
                <a:gd name="T37" fmla="*/ 13 h 25"/>
                <a:gd name="T38" fmla="*/ 1 w 48"/>
                <a:gd name="T39" fmla="*/ 9 h 25"/>
                <a:gd name="T40" fmla="*/ 0 w 48"/>
                <a:gd name="T41" fmla="*/ 8 h 25"/>
                <a:gd name="T42" fmla="*/ 0 w 48"/>
                <a:gd name="T43" fmla="*/ 7 h 25"/>
                <a:gd name="T44" fmla="*/ 4 w 48"/>
                <a:gd name="T45" fmla="*/ 4 h 25"/>
                <a:gd name="T46" fmla="*/ 8 w 48"/>
                <a:gd name="T47" fmla="*/ 2 h 25"/>
                <a:gd name="T48" fmla="*/ 13 w 48"/>
                <a:gd name="T49" fmla="*/ 2 h 25"/>
                <a:gd name="T50" fmla="*/ 12 w 48"/>
                <a:gd name="T51" fmla="*/ 3 h 25"/>
                <a:gd name="T52" fmla="*/ 12 w 48"/>
                <a:gd name="T53" fmla="*/ 4 h 25"/>
                <a:gd name="T54" fmla="*/ 12 w 48"/>
                <a:gd name="T55" fmla="*/ 6 h 25"/>
                <a:gd name="T56" fmla="*/ 29 w 48"/>
                <a:gd name="T57" fmla="*/ 1 h 25"/>
                <a:gd name="T58" fmla="*/ 37 w 48"/>
                <a:gd name="T59" fmla="*/ 0 h 25"/>
                <a:gd name="T60" fmla="*/ 41 w 48"/>
                <a:gd name="T61" fmla="*/ 1 h 25"/>
                <a:gd name="T62" fmla="*/ 42 w 48"/>
                <a:gd name="T63" fmla="*/ 1 h 25"/>
                <a:gd name="T64" fmla="*/ 47 w 48"/>
                <a:gd name="T65" fmla="*/ 7 h 25"/>
                <a:gd name="T66" fmla="*/ 48 w 48"/>
                <a:gd name="T67" fmla="*/ 8 h 25"/>
                <a:gd name="T68" fmla="*/ 48 w 48"/>
                <a:gd name="T69" fmla="*/ 10 h 25"/>
                <a:gd name="T70" fmla="*/ 47 w 48"/>
                <a:gd name="T71" fmla="*/ 13 h 25"/>
                <a:gd name="T72" fmla="*/ 43 w 48"/>
                <a:gd name="T73" fmla="*/ 10 h 25"/>
                <a:gd name="T74" fmla="*/ 42 w 48"/>
                <a:gd name="T75" fmla="*/ 9 h 25"/>
                <a:gd name="T76" fmla="*/ 41 w 48"/>
                <a:gd name="T77" fmla="*/ 9 h 25"/>
                <a:gd name="T78" fmla="*/ 40 w 48"/>
                <a:gd name="T79" fmla="*/ 9 h 25"/>
                <a:gd name="T80" fmla="*/ 38 w 48"/>
                <a:gd name="T81" fmla="*/ 13 h 25"/>
                <a:gd name="T82" fmla="*/ 32 w 48"/>
                <a:gd name="T83" fmla="*/ 14 h 25"/>
                <a:gd name="T84" fmla="*/ 32 w 48"/>
                <a:gd name="T85" fmla="*/ 13 h 25"/>
                <a:gd name="T86" fmla="*/ 31 w 48"/>
                <a:gd name="T87" fmla="*/ 12 h 25"/>
                <a:gd name="T88" fmla="*/ 34 w 48"/>
                <a:gd name="T89" fmla="*/ 7 h 25"/>
                <a:gd name="T90" fmla="*/ 34 w 48"/>
                <a:gd name="T91" fmla="*/ 6 h 25"/>
                <a:gd name="T92" fmla="*/ 32 w 48"/>
                <a:gd name="T93" fmla="*/ 6 h 25"/>
                <a:gd name="T94" fmla="*/ 28 w 48"/>
                <a:gd name="T95" fmla="*/ 10 h 25"/>
                <a:gd name="T96" fmla="*/ 25 w 48"/>
                <a:gd name="T97" fmla="*/ 12 h 25"/>
                <a:gd name="T98" fmla="*/ 23 w 48"/>
                <a:gd name="T99" fmla="*/ 13 h 25"/>
                <a:gd name="T100" fmla="*/ 23 w 48"/>
                <a:gd name="T101" fmla="*/ 15 h 25"/>
                <a:gd name="T102" fmla="*/ 20 w 48"/>
                <a:gd name="T103" fmla="*/ 16 h 25"/>
                <a:gd name="T104" fmla="*/ 17 w 48"/>
                <a:gd name="T105" fmla="*/ 19 h 25"/>
                <a:gd name="T106" fmla="*/ 16 w 48"/>
                <a:gd name="T107" fmla="*/ 19 h 25"/>
                <a:gd name="T108" fmla="*/ 13 w 48"/>
                <a:gd name="T109" fmla="*/ 20 h 25"/>
                <a:gd name="T110" fmla="*/ 13 w 48"/>
                <a:gd name="T111" fmla="*/ 21 h 25"/>
                <a:gd name="T112" fmla="*/ 16 w 48"/>
                <a:gd name="T113" fmla="*/ 22 h 25"/>
                <a:gd name="T114" fmla="*/ 16 w 48"/>
                <a:gd name="T115" fmla="*/ 24 h 25"/>
                <a:gd name="T116" fmla="*/ 14 w 48"/>
                <a:gd name="T11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" h="25">
                  <a:moveTo>
                    <a:pt x="14" y="25"/>
                  </a:moveTo>
                  <a:lnTo>
                    <a:pt x="10" y="21"/>
                  </a:lnTo>
                  <a:lnTo>
                    <a:pt x="7" y="19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12" y="19"/>
                  </a:lnTo>
                  <a:lnTo>
                    <a:pt x="13" y="16"/>
                  </a:lnTo>
                  <a:lnTo>
                    <a:pt x="13" y="15"/>
                  </a:lnTo>
                  <a:lnTo>
                    <a:pt x="18" y="14"/>
                  </a:lnTo>
                  <a:lnTo>
                    <a:pt x="19" y="12"/>
                  </a:lnTo>
                  <a:lnTo>
                    <a:pt x="20" y="9"/>
                  </a:lnTo>
                  <a:lnTo>
                    <a:pt x="19" y="8"/>
                  </a:lnTo>
                  <a:lnTo>
                    <a:pt x="19" y="7"/>
                  </a:lnTo>
                  <a:lnTo>
                    <a:pt x="14" y="8"/>
                  </a:lnTo>
                  <a:lnTo>
                    <a:pt x="13" y="9"/>
                  </a:lnTo>
                  <a:lnTo>
                    <a:pt x="12" y="12"/>
                  </a:lnTo>
                  <a:lnTo>
                    <a:pt x="11" y="13"/>
                  </a:lnTo>
                  <a:lnTo>
                    <a:pt x="6" y="14"/>
                  </a:lnTo>
                  <a:lnTo>
                    <a:pt x="5" y="13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7"/>
                  </a:lnTo>
                  <a:lnTo>
                    <a:pt x="4" y="4"/>
                  </a:lnTo>
                  <a:lnTo>
                    <a:pt x="8" y="2"/>
                  </a:lnTo>
                  <a:lnTo>
                    <a:pt x="13" y="2"/>
                  </a:lnTo>
                  <a:lnTo>
                    <a:pt x="12" y="3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29" y="1"/>
                  </a:lnTo>
                  <a:lnTo>
                    <a:pt x="37" y="0"/>
                  </a:lnTo>
                  <a:lnTo>
                    <a:pt x="41" y="1"/>
                  </a:lnTo>
                  <a:lnTo>
                    <a:pt x="42" y="1"/>
                  </a:lnTo>
                  <a:lnTo>
                    <a:pt x="47" y="7"/>
                  </a:lnTo>
                  <a:lnTo>
                    <a:pt x="48" y="8"/>
                  </a:lnTo>
                  <a:lnTo>
                    <a:pt x="48" y="10"/>
                  </a:lnTo>
                  <a:lnTo>
                    <a:pt x="47" y="13"/>
                  </a:lnTo>
                  <a:lnTo>
                    <a:pt x="43" y="10"/>
                  </a:lnTo>
                  <a:lnTo>
                    <a:pt x="42" y="9"/>
                  </a:lnTo>
                  <a:lnTo>
                    <a:pt x="41" y="9"/>
                  </a:lnTo>
                  <a:lnTo>
                    <a:pt x="40" y="9"/>
                  </a:lnTo>
                  <a:lnTo>
                    <a:pt x="38" y="13"/>
                  </a:lnTo>
                  <a:lnTo>
                    <a:pt x="32" y="14"/>
                  </a:lnTo>
                  <a:lnTo>
                    <a:pt x="32" y="13"/>
                  </a:lnTo>
                  <a:lnTo>
                    <a:pt x="31" y="12"/>
                  </a:lnTo>
                  <a:lnTo>
                    <a:pt x="34" y="7"/>
                  </a:lnTo>
                  <a:lnTo>
                    <a:pt x="34" y="6"/>
                  </a:lnTo>
                  <a:lnTo>
                    <a:pt x="32" y="6"/>
                  </a:lnTo>
                  <a:lnTo>
                    <a:pt x="28" y="10"/>
                  </a:lnTo>
                  <a:lnTo>
                    <a:pt x="25" y="12"/>
                  </a:lnTo>
                  <a:lnTo>
                    <a:pt x="23" y="13"/>
                  </a:lnTo>
                  <a:lnTo>
                    <a:pt x="23" y="15"/>
                  </a:lnTo>
                  <a:lnTo>
                    <a:pt x="20" y="16"/>
                  </a:lnTo>
                  <a:lnTo>
                    <a:pt x="17" y="19"/>
                  </a:lnTo>
                  <a:lnTo>
                    <a:pt x="16" y="19"/>
                  </a:lnTo>
                  <a:lnTo>
                    <a:pt x="13" y="20"/>
                  </a:lnTo>
                  <a:lnTo>
                    <a:pt x="13" y="21"/>
                  </a:lnTo>
                  <a:lnTo>
                    <a:pt x="16" y="22"/>
                  </a:lnTo>
                  <a:lnTo>
                    <a:pt x="16" y="24"/>
                  </a:lnTo>
                  <a:lnTo>
                    <a:pt x="14" y="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86" name="Freeform 2766">
              <a:extLst>
                <a:ext uri="{FF2B5EF4-FFF2-40B4-BE49-F238E27FC236}">
                  <a16:creationId xmlns:a16="http://schemas.microsoft.com/office/drawing/2014/main" id="{28658FC9-D36E-C9DB-3602-071FD5B9A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801" y="2635250"/>
              <a:ext cx="42863" cy="47625"/>
            </a:xfrm>
            <a:custGeom>
              <a:avLst/>
              <a:gdLst>
                <a:gd name="T0" fmla="*/ 12 w 27"/>
                <a:gd name="T1" fmla="*/ 30 h 30"/>
                <a:gd name="T2" fmla="*/ 9 w 27"/>
                <a:gd name="T3" fmla="*/ 28 h 30"/>
                <a:gd name="T4" fmla="*/ 8 w 27"/>
                <a:gd name="T5" fmla="*/ 25 h 30"/>
                <a:gd name="T6" fmla="*/ 6 w 27"/>
                <a:gd name="T7" fmla="*/ 19 h 30"/>
                <a:gd name="T8" fmla="*/ 4 w 27"/>
                <a:gd name="T9" fmla="*/ 16 h 30"/>
                <a:gd name="T10" fmla="*/ 2 w 27"/>
                <a:gd name="T11" fmla="*/ 15 h 30"/>
                <a:gd name="T12" fmla="*/ 1 w 27"/>
                <a:gd name="T13" fmla="*/ 13 h 30"/>
                <a:gd name="T14" fmla="*/ 0 w 27"/>
                <a:gd name="T15" fmla="*/ 10 h 30"/>
                <a:gd name="T16" fmla="*/ 0 w 27"/>
                <a:gd name="T17" fmla="*/ 8 h 30"/>
                <a:gd name="T18" fmla="*/ 1 w 27"/>
                <a:gd name="T19" fmla="*/ 6 h 30"/>
                <a:gd name="T20" fmla="*/ 4 w 27"/>
                <a:gd name="T21" fmla="*/ 2 h 30"/>
                <a:gd name="T22" fmla="*/ 7 w 27"/>
                <a:gd name="T23" fmla="*/ 2 h 30"/>
                <a:gd name="T24" fmla="*/ 10 w 27"/>
                <a:gd name="T25" fmla="*/ 1 h 30"/>
                <a:gd name="T26" fmla="*/ 16 w 27"/>
                <a:gd name="T27" fmla="*/ 0 h 30"/>
                <a:gd name="T28" fmla="*/ 19 w 27"/>
                <a:gd name="T29" fmla="*/ 0 h 30"/>
                <a:gd name="T30" fmla="*/ 21 w 27"/>
                <a:gd name="T31" fmla="*/ 0 h 30"/>
                <a:gd name="T32" fmla="*/ 24 w 27"/>
                <a:gd name="T33" fmla="*/ 1 h 30"/>
                <a:gd name="T34" fmla="*/ 27 w 27"/>
                <a:gd name="T35" fmla="*/ 3 h 30"/>
                <a:gd name="T36" fmla="*/ 27 w 27"/>
                <a:gd name="T37" fmla="*/ 4 h 30"/>
                <a:gd name="T38" fmla="*/ 26 w 27"/>
                <a:gd name="T39" fmla="*/ 6 h 30"/>
                <a:gd name="T40" fmla="*/ 25 w 27"/>
                <a:gd name="T41" fmla="*/ 10 h 30"/>
                <a:gd name="T42" fmla="*/ 22 w 27"/>
                <a:gd name="T43" fmla="*/ 13 h 30"/>
                <a:gd name="T44" fmla="*/ 20 w 27"/>
                <a:gd name="T45" fmla="*/ 16 h 30"/>
                <a:gd name="T46" fmla="*/ 19 w 27"/>
                <a:gd name="T47" fmla="*/ 20 h 30"/>
                <a:gd name="T48" fmla="*/ 18 w 27"/>
                <a:gd name="T49" fmla="*/ 25 h 30"/>
                <a:gd name="T50" fmla="*/ 15 w 27"/>
                <a:gd name="T51" fmla="*/ 27 h 30"/>
                <a:gd name="T52" fmla="*/ 14 w 27"/>
                <a:gd name="T53" fmla="*/ 28 h 30"/>
                <a:gd name="T54" fmla="*/ 12 w 27"/>
                <a:gd name="T5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7" h="30">
                  <a:moveTo>
                    <a:pt x="12" y="30"/>
                  </a:moveTo>
                  <a:lnTo>
                    <a:pt x="9" y="28"/>
                  </a:lnTo>
                  <a:lnTo>
                    <a:pt x="8" y="25"/>
                  </a:lnTo>
                  <a:lnTo>
                    <a:pt x="6" y="19"/>
                  </a:lnTo>
                  <a:lnTo>
                    <a:pt x="4" y="16"/>
                  </a:lnTo>
                  <a:lnTo>
                    <a:pt x="2" y="15"/>
                  </a:lnTo>
                  <a:lnTo>
                    <a:pt x="1" y="13"/>
                  </a:lnTo>
                  <a:lnTo>
                    <a:pt x="0" y="10"/>
                  </a:lnTo>
                  <a:lnTo>
                    <a:pt x="0" y="8"/>
                  </a:lnTo>
                  <a:lnTo>
                    <a:pt x="1" y="6"/>
                  </a:lnTo>
                  <a:lnTo>
                    <a:pt x="4" y="2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6" y="0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4" y="1"/>
                  </a:lnTo>
                  <a:lnTo>
                    <a:pt x="27" y="3"/>
                  </a:lnTo>
                  <a:lnTo>
                    <a:pt x="27" y="4"/>
                  </a:lnTo>
                  <a:lnTo>
                    <a:pt x="26" y="6"/>
                  </a:lnTo>
                  <a:lnTo>
                    <a:pt x="25" y="10"/>
                  </a:lnTo>
                  <a:lnTo>
                    <a:pt x="22" y="13"/>
                  </a:lnTo>
                  <a:lnTo>
                    <a:pt x="20" y="16"/>
                  </a:lnTo>
                  <a:lnTo>
                    <a:pt x="19" y="20"/>
                  </a:lnTo>
                  <a:lnTo>
                    <a:pt x="18" y="25"/>
                  </a:lnTo>
                  <a:lnTo>
                    <a:pt x="15" y="27"/>
                  </a:lnTo>
                  <a:lnTo>
                    <a:pt x="14" y="28"/>
                  </a:lnTo>
                  <a:lnTo>
                    <a:pt x="12" y="3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87" name="Freeform 2767">
              <a:extLst>
                <a:ext uri="{FF2B5EF4-FFF2-40B4-BE49-F238E27FC236}">
                  <a16:creationId xmlns:a16="http://schemas.microsoft.com/office/drawing/2014/main" id="{CB90E265-E6AB-1D30-714F-E67FBD22B3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8226" y="2522538"/>
              <a:ext cx="19050" cy="44450"/>
            </a:xfrm>
            <a:custGeom>
              <a:avLst/>
              <a:gdLst>
                <a:gd name="T0" fmla="*/ 12 w 12"/>
                <a:gd name="T1" fmla="*/ 0 h 28"/>
                <a:gd name="T2" fmla="*/ 7 w 12"/>
                <a:gd name="T3" fmla="*/ 7 h 28"/>
                <a:gd name="T4" fmla="*/ 2 w 12"/>
                <a:gd name="T5" fmla="*/ 15 h 28"/>
                <a:gd name="T6" fmla="*/ 0 w 12"/>
                <a:gd name="T7" fmla="*/ 18 h 28"/>
                <a:gd name="T8" fmla="*/ 0 w 12"/>
                <a:gd name="T9" fmla="*/ 19 h 28"/>
                <a:gd name="T10" fmla="*/ 2 w 12"/>
                <a:gd name="T11" fmla="*/ 24 h 28"/>
                <a:gd name="T12" fmla="*/ 3 w 12"/>
                <a:gd name="T13" fmla="*/ 26 h 28"/>
                <a:gd name="T14" fmla="*/ 5 w 12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8">
                  <a:moveTo>
                    <a:pt x="12" y="0"/>
                  </a:moveTo>
                  <a:lnTo>
                    <a:pt x="7" y="7"/>
                  </a:lnTo>
                  <a:lnTo>
                    <a:pt x="2" y="15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2" y="24"/>
                  </a:lnTo>
                  <a:lnTo>
                    <a:pt x="3" y="26"/>
                  </a:lnTo>
                  <a:lnTo>
                    <a:pt x="5" y="2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88" name="Freeform 2768">
              <a:extLst>
                <a:ext uri="{FF2B5EF4-FFF2-40B4-BE49-F238E27FC236}">
                  <a16:creationId xmlns:a16="http://schemas.microsoft.com/office/drawing/2014/main" id="{8E92F02C-6101-47F5-27A6-9243A8379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876" y="1571625"/>
              <a:ext cx="204788" cy="992188"/>
            </a:xfrm>
            <a:custGeom>
              <a:avLst/>
              <a:gdLst>
                <a:gd name="T0" fmla="*/ 52 w 129"/>
                <a:gd name="T1" fmla="*/ 17 h 625"/>
                <a:gd name="T2" fmla="*/ 48 w 129"/>
                <a:gd name="T3" fmla="*/ 47 h 625"/>
                <a:gd name="T4" fmla="*/ 49 w 129"/>
                <a:gd name="T5" fmla="*/ 78 h 625"/>
                <a:gd name="T6" fmla="*/ 44 w 129"/>
                <a:gd name="T7" fmla="*/ 97 h 625"/>
                <a:gd name="T8" fmla="*/ 35 w 129"/>
                <a:gd name="T9" fmla="*/ 134 h 625"/>
                <a:gd name="T10" fmla="*/ 35 w 129"/>
                <a:gd name="T11" fmla="*/ 158 h 625"/>
                <a:gd name="T12" fmla="*/ 23 w 129"/>
                <a:gd name="T13" fmla="*/ 180 h 625"/>
                <a:gd name="T14" fmla="*/ 13 w 129"/>
                <a:gd name="T15" fmla="*/ 215 h 625"/>
                <a:gd name="T16" fmla="*/ 23 w 129"/>
                <a:gd name="T17" fmla="*/ 254 h 625"/>
                <a:gd name="T18" fmla="*/ 30 w 129"/>
                <a:gd name="T19" fmla="*/ 302 h 625"/>
                <a:gd name="T20" fmla="*/ 25 w 129"/>
                <a:gd name="T21" fmla="*/ 322 h 625"/>
                <a:gd name="T22" fmla="*/ 18 w 129"/>
                <a:gd name="T23" fmla="*/ 329 h 625"/>
                <a:gd name="T24" fmla="*/ 14 w 129"/>
                <a:gd name="T25" fmla="*/ 345 h 625"/>
                <a:gd name="T26" fmla="*/ 16 w 129"/>
                <a:gd name="T27" fmla="*/ 368 h 625"/>
                <a:gd name="T28" fmla="*/ 26 w 129"/>
                <a:gd name="T29" fmla="*/ 423 h 625"/>
                <a:gd name="T30" fmla="*/ 28 w 129"/>
                <a:gd name="T31" fmla="*/ 433 h 625"/>
                <a:gd name="T32" fmla="*/ 24 w 129"/>
                <a:gd name="T33" fmla="*/ 457 h 625"/>
                <a:gd name="T34" fmla="*/ 24 w 129"/>
                <a:gd name="T35" fmla="*/ 475 h 625"/>
                <a:gd name="T36" fmla="*/ 23 w 129"/>
                <a:gd name="T37" fmla="*/ 486 h 625"/>
                <a:gd name="T38" fmla="*/ 18 w 129"/>
                <a:gd name="T39" fmla="*/ 484 h 625"/>
                <a:gd name="T40" fmla="*/ 29 w 129"/>
                <a:gd name="T41" fmla="*/ 530 h 625"/>
                <a:gd name="T42" fmla="*/ 34 w 129"/>
                <a:gd name="T43" fmla="*/ 540 h 625"/>
                <a:gd name="T44" fmla="*/ 23 w 129"/>
                <a:gd name="T45" fmla="*/ 530 h 625"/>
                <a:gd name="T46" fmla="*/ 17 w 129"/>
                <a:gd name="T47" fmla="*/ 523 h 625"/>
                <a:gd name="T48" fmla="*/ 7 w 129"/>
                <a:gd name="T49" fmla="*/ 534 h 625"/>
                <a:gd name="T50" fmla="*/ 6 w 129"/>
                <a:gd name="T51" fmla="*/ 540 h 625"/>
                <a:gd name="T52" fmla="*/ 2 w 129"/>
                <a:gd name="T53" fmla="*/ 536 h 625"/>
                <a:gd name="T54" fmla="*/ 0 w 129"/>
                <a:gd name="T55" fmla="*/ 541 h 625"/>
                <a:gd name="T56" fmla="*/ 11 w 129"/>
                <a:gd name="T57" fmla="*/ 543 h 625"/>
                <a:gd name="T58" fmla="*/ 16 w 129"/>
                <a:gd name="T59" fmla="*/ 554 h 625"/>
                <a:gd name="T60" fmla="*/ 20 w 129"/>
                <a:gd name="T61" fmla="*/ 560 h 625"/>
                <a:gd name="T62" fmla="*/ 36 w 129"/>
                <a:gd name="T63" fmla="*/ 559 h 625"/>
                <a:gd name="T64" fmla="*/ 35 w 129"/>
                <a:gd name="T65" fmla="*/ 541 h 625"/>
                <a:gd name="T66" fmla="*/ 48 w 129"/>
                <a:gd name="T67" fmla="*/ 543 h 625"/>
                <a:gd name="T68" fmla="*/ 70 w 129"/>
                <a:gd name="T69" fmla="*/ 543 h 625"/>
                <a:gd name="T70" fmla="*/ 88 w 129"/>
                <a:gd name="T71" fmla="*/ 541 h 625"/>
                <a:gd name="T72" fmla="*/ 103 w 129"/>
                <a:gd name="T73" fmla="*/ 541 h 625"/>
                <a:gd name="T74" fmla="*/ 125 w 129"/>
                <a:gd name="T75" fmla="*/ 547 h 625"/>
                <a:gd name="T76" fmla="*/ 125 w 129"/>
                <a:gd name="T77" fmla="*/ 569 h 625"/>
                <a:gd name="T78" fmla="*/ 119 w 129"/>
                <a:gd name="T79" fmla="*/ 583 h 625"/>
                <a:gd name="T80" fmla="*/ 106 w 129"/>
                <a:gd name="T81" fmla="*/ 593 h 625"/>
                <a:gd name="T82" fmla="*/ 99 w 129"/>
                <a:gd name="T83" fmla="*/ 593 h 625"/>
                <a:gd name="T84" fmla="*/ 107 w 129"/>
                <a:gd name="T85" fmla="*/ 584 h 625"/>
                <a:gd name="T86" fmla="*/ 105 w 129"/>
                <a:gd name="T87" fmla="*/ 576 h 625"/>
                <a:gd name="T88" fmla="*/ 97 w 129"/>
                <a:gd name="T89" fmla="*/ 576 h 625"/>
                <a:gd name="T90" fmla="*/ 90 w 129"/>
                <a:gd name="T91" fmla="*/ 587 h 625"/>
                <a:gd name="T92" fmla="*/ 96 w 129"/>
                <a:gd name="T93" fmla="*/ 585 h 625"/>
                <a:gd name="T94" fmla="*/ 91 w 129"/>
                <a:gd name="T95" fmla="*/ 591 h 625"/>
                <a:gd name="T96" fmla="*/ 82 w 129"/>
                <a:gd name="T97" fmla="*/ 606 h 625"/>
                <a:gd name="T98" fmla="*/ 83 w 129"/>
                <a:gd name="T99" fmla="*/ 615 h 625"/>
                <a:gd name="T100" fmla="*/ 88 w 129"/>
                <a:gd name="T101" fmla="*/ 619 h 625"/>
                <a:gd name="T102" fmla="*/ 90 w 129"/>
                <a:gd name="T103" fmla="*/ 625 h 625"/>
                <a:gd name="T104" fmla="*/ 62 w 129"/>
                <a:gd name="T105" fmla="*/ 606 h 625"/>
                <a:gd name="T106" fmla="*/ 50 w 129"/>
                <a:gd name="T107" fmla="*/ 597 h 625"/>
                <a:gd name="T108" fmla="*/ 47 w 129"/>
                <a:gd name="T109" fmla="*/ 582 h 625"/>
                <a:gd name="T110" fmla="*/ 49 w 129"/>
                <a:gd name="T111" fmla="*/ 577 h 625"/>
                <a:gd name="T112" fmla="*/ 60 w 129"/>
                <a:gd name="T113" fmla="*/ 587 h 625"/>
                <a:gd name="T114" fmla="*/ 62 w 129"/>
                <a:gd name="T115" fmla="*/ 596 h 625"/>
                <a:gd name="T116" fmla="*/ 71 w 129"/>
                <a:gd name="T117" fmla="*/ 605 h 625"/>
                <a:gd name="T118" fmla="*/ 80 w 129"/>
                <a:gd name="T119" fmla="*/ 588 h 625"/>
                <a:gd name="T120" fmla="*/ 74 w 129"/>
                <a:gd name="T121" fmla="*/ 582 h 625"/>
                <a:gd name="T122" fmla="*/ 60 w 129"/>
                <a:gd name="T123" fmla="*/ 581 h 625"/>
                <a:gd name="T124" fmla="*/ 54 w 129"/>
                <a:gd name="T125" fmla="*/ 573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9" h="625">
                  <a:moveTo>
                    <a:pt x="52" y="0"/>
                  </a:moveTo>
                  <a:lnTo>
                    <a:pt x="53" y="1"/>
                  </a:lnTo>
                  <a:lnTo>
                    <a:pt x="53" y="5"/>
                  </a:lnTo>
                  <a:lnTo>
                    <a:pt x="52" y="17"/>
                  </a:lnTo>
                  <a:lnTo>
                    <a:pt x="49" y="25"/>
                  </a:lnTo>
                  <a:lnTo>
                    <a:pt x="48" y="30"/>
                  </a:lnTo>
                  <a:lnTo>
                    <a:pt x="49" y="42"/>
                  </a:lnTo>
                  <a:lnTo>
                    <a:pt x="48" y="47"/>
                  </a:lnTo>
                  <a:lnTo>
                    <a:pt x="46" y="55"/>
                  </a:lnTo>
                  <a:lnTo>
                    <a:pt x="46" y="59"/>
                  </a:lnTo>
                  <a:lnTo>
                    <a:pt x="47" y="71"/>
                  </a:lnTo>
                  <a:lnTo>
                    <a:pt x="49" y="78"/>
                  </a:lnTo>
                  <a:lnTo>
                    <a:pt x="50" y="84"/>
                  </a:lnTo>
                  <a:lnTo>
                    <a:pt x="49" y="89"/>
                  </a:lnTo>
                  <a:lnTo>
                    <a:pt x="47" y="93"/>
                  </a:lnTo>
                  <a:lnTo>
                    <a:pt x="44" y="97"/>
                  </a:lnTo>
                  <a:lnTo>
                    <a:pt x="41" y="116"/>
                  </a:lnTo>
                  <a:lnTo>
                    <a:pt x="40" y="120"/>
                  </a:lnTo>
                  <a:lnTo>
                    <a:pt x="38" y="124"/>
                  </a:lnTo>
                  <a:lnTo>
                    <a:pt x="35" y="134"/>
                  </a:lnTo>
                  <a:lnTo>
                    <a:pt x="34" y="136"/>
                  </a:lnTo>
                  <a:lnTo>
                    <a:pt x="34" y="138"/>
                  </a:lnTo>
                  <a:lnTo>
                    <a:pt x="36" y="150"/>
                  </a:lnTo>
                  <a:lnTo>
                    <a:pt x="35" y="158"/>
                  </a:lnTo>
                  <a:lnTo>
                    <a:pt x="34" y="166"/>
                  </a:lnTo>
                  <a:lnTo>
                    <a:pt x="32" y="170"/>
                  </a:lnTo>
                  <a:lnTo>
                    <a:pt x="30" y="173"/>
                  </a:lnTo>
                  <a:lnTo>
                    <a:pt x="23" y="180"/>
                  </a:lnTo>
                  <a:lnTo>
                    <a:pt x="17" y="189"/>
                  </a:lnTo>
                  <a:lnTo>
                    <a:pt x="13" y="192"/>
                  </a:lnTo>
                  <a:lnTo>
                    <a:pt x="12" y="197"/>
                  </a:lnTo>
                  <a:lnTo>
                    <a:pt x="13" y="215"/>
                  </a:lnTo>
                  <a:lnTo>
                    <a:pt x="14" y="222"/>
                  </a:lnTo>
                  <a:lnTo>
                    <a:pt x="17" y="226"/>
                  </a:lnTo>
                  <a:lnTo>
                    <a:pt x="19" y="236"/>
                  </a:lnTo>
                  <a:lnTo>
                    <a:pt x="23" y="254"/>
                  </a:lnTo>
                  <a:lnTo>
                    <a:pt x="30" y="286"/>
                  </a:lnTo>
                  <a:lnTo>
                    <a:pt x="31" y="293"/>
                  </a:lnTo>
                  <a:lnTo>
                    <a:pt x="31" y="299"/>
                  </a:lnTo>
                  <a:lnTo>
                    <a:pt x="30" y="302"/>
                  </a:lnTo>
                  <a:lnTo>
                    <a:pt x="31" y="310"/>
                  </a:lnTo>
                  <a:lnTo>
                    <a:pt x="31" y="311"/>
                  </a:lnTo>
                  <a:lnTo>
                    <a:pt x="29" y="313"/>
                  </a:lnTo>
                  <a:lnTo>
                    <a:pt x="25" y="322"/>
                  </a:lnTo>
                  <a:lnTo>
                    <a:pt x="24" y="323"/>
                  </a:lnTo>
                  <a:lnTo>
                    <a:pt x="22" y="323"/>
                  </a:lnTo>
                  <a:lnTo>
                    <a:pt x="20" y="325"/>
                  </a:lnTo>
                  <a:lnTo>
                    <a:pt x="18" y="329"/>
                  </a:lnTo>
                  <a:lnTo>
                    <a:pt x="17" y="332"/>
                  </a:lnTo>
                  <a:lnTo>
                    <a:pt x="18" y="334"/>
                  </a:lnTo>
                  <a:lnTo>
                    <a:pt x="16" y="340"/>
                  </a:lnTo>
                  <a:lnTo>
                    <a:pt x="14" y="345"/>
                  </a:lnTo>
                  <a:lnTo>
                    <a:pt x="14" y="350"/>
                  </a:lnTo>
                  <a:lnTo>
                    <a:pt x="16" y="358"/>
                  </a:lnTo>
                  <a:lnTo>
                    <a:pt x="14" y="362"/>
                  </a:lnTo>
                  <a:lnTo>
                    <a:pt x="16" y="368"/>
                  </a:lnTo>
                  <a:lnTo>
                    <a:pt x="18" y="379"/>
                  </a:lnTo>
                  <a:lnTo>
                    <a:pt x="23" y="391"/>
                  </a:lnTo>
                  <a:lnTo>
                    <a:pt x="28" y="423"/>
                  </a:lnTo>
                  <a:lnTo>
                    <a:pt x="26" y="423"/>
                  </a:lnTo>
                  <a:lnTo>
                    <a:pt x="25" y="424"/>
                  </a:lnTo>
                  <a:lnTo>
                    <a:pt x="25" y="427"/>
                  </a:lnTo>
                  <a:lnTo>
                    <a:pt x="28" y="430"/>
                  </a:lnTo>
                  <a:lnTo>
                    <a:pt x="28" y="433"/>
                  </a:lnTo>
                  <a:lnTo>
                    <a:pt x="28" y="436"/>
                  </a:lnTo>
                  <a:lnTo>
                    <a:pt x="26" y="440"/>
                  </a:lnTo>
                  <a:lnTo>
                    <a:pt x="25" y="454"/>
                  </a:lnTo>
                  <a:lnTo>
                    <a:pt x="24" y="457"/>
                  </a:lnTo>
                  <a:lnTo>
                    <a:pt x="24" y="458"/>
                  </a:lnTo>
                  <a:lnTo>
                    <a:pt x="26" y="462"/>
                  </a:lnTo>
                  <a:lnTo>
                    <a:pt x="26" y="468"/>
                  </a:lnTo>
                  <a:lnTo>
                    <a:pt x="24" y="475"/>
                  </a:lnTo>
                  <a:lnTo>
                    <a:pt x="25" y="477"/>
                  </a:lnTo>
                  <a:lnTo>
                    <a:pt x="26" y="478"/>
                  </a:lnTo>
                  <a:lnTo>
                    <a:pt x="25" y="483"/>
                  </a:lnTo>
                  <a:lnTo>
                    <a:pt x="23" y="486"/>
                  </a:lnTo>
                  <a:lnTo>
                    <a:pt x="23" y="487"/>
                  </a:lnTo>
                  <a:lnTo>
                    <a:pt x="20" y="483"/>
                  </a:lnTo>
                  <a:lnTo>
                    <a:pt x="19" y="483"/>
                  </a:lnTo>
                  <a:lnTo>
                    <a:pt x="18" y="484"/>
                  </a:lnTo>
                  <a:lnTo>
                    <a:pt x="18" y="499"/>
                  </a:lnTo>
                  <a:lnTo>
                    <a:pt x="20" y="512"/>
                  </a:lnTo>
                  <a:lnTo>
                    <a:pt x="24" y="522"/>
                  </a:lnTo>
                  <a:lnTo>
                    <a:pt x="29" y="530"/>
                  </a:lnTo>
                  <a:lnTo>
                    <a:pt x="36" y="535"/>
                  </a:lnTo>
                  <a:lnTo>
                    <a:pt x="37" y="537"/>
                  </a:lnTo>
                  <a:lnTo>
                    <a:pt x="35" y="539"/>
                  </a:lnTo>
                  <a:lnTo>
                    <a:pt x="34" y="540"/>
                  </a:lnTo>
                  <a:lnTo>
                    <a:pt x="31" y="540"/>
                  </a:lnTo>
                  <a:lnTo>
                    <a:pt x="26" y="539"/>
                  </a:lnTo>
                  <a:lnTo>
                    <a:pt x="25" y="537"/>
                  </a:lnTo>
                  <a:lnTo>
                    <a:pt x="23" y="530"/>
                  </a:lnTo>
                  <a:lnTo>
                    <a:pt x="22" y="528"/>
                  </a:lnTo>
                  <a:lnTo>
                    <a:pt x="20" y="525"/>
                  </a:lnTo>
                  <a:lnTo>
                    <a:pt x="18" y="524"/>
                  </a:lnTo>
                  <a:lnTo>
                    <a:pt x="17" y="523"/>
                  </a:lnTo>
                  <a:lnTo>
                    <a:pt x="14" y="523"/>
                  </a:lnTo>
                  <a:lnTo>
                    <a:pt x="10" y="525"/>
                  </a:lnTo>
                  <a:lnTo>
                    <a:pt x="7" y="531"/>
                  </a:lnTo>
                  <a:lnTo>
                    <a:pt x="7" y="534"/>
                  </a:lnTo>
                  <a:lnTo>
                    <a:pt x="10" y="534"/>
                  </a:lnTo>
                  <a:lnTo>
                    <a:pt x="10" y="537"/>
                  </a:lnTo>
                  <a:lnTo>
                    <a:pt x="8" y="539"/>
                  </a:lnTo>
                  <a:lnTo>
                    <a:pt x="6" y="540"/>
                  </a:lnTo>
                  <a:lnTo>
                    <a:pt x="5" y="540"/>
                  </a:lnTo>
                  <a:lnTo>
                    <a:pt x="4" y="535"/>
                  </a:lnTo>
                  <a:lnTo>
                    <a:pt x="2" y="535"/>
                  </a:lnTo>
                  <a:lnTo>
                    <a:pt x="2" y="536"/>
                  </a:lnTo>
                  <a:lnTo>
                    <a:pt x="1" y="535"/>
                  </a:lnTo>
                  <a:lnTo>
                    <a:pt x="0" y="536"/>
                  </a:lnTo>
                  <a:lnTo>
                    <a:pt x="0" y="540"/>
                  </a:lnTo>
                  <a:lnTo>
                    <a:pt x="0" y="541"/>
                  </a:lnTo>
                  <a:lnTo>
                    <a:pt x="1" y="541"/>
                  </a:lnTo>
                  <a:lnTo>
                    <a:pt x="8" y="541"/>
                  </a:lnTo>
                  <a:lnTo>
                    <a:pt x="11" y="542"/>
                  </a:lnTo>
                  <a:lnTo>
                    <a:pt x="11" y="543"/>
                  </a:lnTo>
                  <a:lnTo>
                    <a:pt x="11" y="549"/>
                  </a:lnTo>
                  <a:lnTo>
                    <a:pt x="12" y="554"/>
                  </a:lnTo>
                  <a:lnTo>
                    <a:pt x="13" y="555"/>
                  </a:lnTo>
                  <a:lnTo>
                    <a:pt x="16" y="554"/>
                  </a:lnTo>
                  <a:lnTo>
                    <a:pt x="17" y="554"/>
                  </a:lnTo>
                  <a:lnTo>
                    <a:pt x="18" y="554"/>
                  </a:lnTo>
                  <a:lnTo>
                    <a:pt x="18" y="558"/>
                  </a:lnTo>
                  <a:lnTo>
                    <a:pt x="20" y="560"/>
                  </a:lnTo>
                  <a:lnTo>
                    <a:pt x="24" y="561"/>
                  </a:lnTo>
                  <a:lnTo>
                    <a:pt x="26" y="563"/>
                  </a:lnTo>
                  <a:lnTo>
                    <a:pt x="34" y="561"/>
                  </a:lnTo>
                  <a:lnTo>
                    <a:pt x="36" y="559"/>
                  </a:lnTo>
                  <a:lnTo>
                    <a:pt x="38" y="554"/>
                  </a:lnTo>
                  <a:lnTo>
                    <a:pt x="36" y="548"/>
                  </a:lnTo>
                  <a:lnTo>
                    <a:pt x="36" y="545"/>
                  </a:lnTo>
                  <a:lnTo>
                    <a:pt x="35" y="541"/>
                  </a:lnTo>
                  <a:lnTo>
                    <a:pt x="36" y="541"/>
                  </a:lnTo>
                  <a:lnTo>
                    <a:pt x="38" y="541"/>
                  </a:lnTo>
                  <a:lnTo>
                    <a:pt x="46" y="542"/>
                  </a:lnTo>
                  <a:lnTo>
                    <a:pt x="48" y="543"/>
                  </a:lnTo>
                  <a:lnTo>
                    <a:pt x="50" y="545"/>
                  </a:lnTo>
                  <a:lnTo>
                    <a:pt x="54" y="546"/>
                  </a:lnTo>
                  <a:lnTo>
                    <a:pt x="62" y="543"/>
                  </a:lnTo>
                  <a:lnTo>
                    <a:pt x="70" y="543"/>
                  </a:lnTo>
                  <a:lnTo>
                    <a:pt x="74" y="545"/>
                  </a:lnTo>
                  <a:lnTo>
                    <a:pt x="77" y="545"/>
                  </a:lnTo>
                  <a:lnTo>
                    <a:pt x="85" y="542"/>
                  </a:lnTo>
                  <a:lnTo>
                    <a:pt x="88" y="541"/>
                  </a:lnTo>
                  <a:lnTo>
                    <a:pt x="94" y="541"/>
                  </a:lnTo>
                  <a:lnTo>
                    <a:pt x="95" y="541"/>
                  </a:lnTo>
                  <a:lnTo>
                    <a:pt x="99" y="541"/>
                  </a:lnTo>
                  <a:lnTo>
                    <a:pt x="103" y="541"/>
                  </a:lnTo>
                  <a:lnTo>
                    <a:pt x="113" y="542"/>
                  </a:lnTo>
                  <a:lnTo>
                    <a:pt x="118" y="546"/>
                  </a:lnTo>
                  <a:lnTo>
                    <a:pt x="121" y="545"/>
                  </a:lnTo>
                  <a:lnTo>
                    <a:pt x="125" y="547"/>
                  </a:lnTo>
                  <a:lnTo>
                    <a:pt x="127" y="549"/>
                  </a:lnTo>
                  <a:lnTo>
                    <a:pt x="129" y="557"/>
                  </a:lnTo>
                  <a:lnTo>
                    <a:pt x="129" y="559"/>
                  </a:lnTo>
                  <a:lnTo>
                    <a:pt x="125" y="569"/>
                  </a:lnTo>
                  <a:lnTo>
                    <a:pt x="120" y="576"/>
                  </a:lnTo>
                  <a:lnTo>
                    <a:pt x="120" y="581"/>
                  </a:lnTo>
                  <a:lnTo>
                    <a:pt x="119" y="582"/>
                  </a:lnTo>
                  <a:lnTo>
                    <a:pt x="119" y="583"/>
                  </a:lnTo>
                  <a:lnTo>
                    <a:pt x="119" y="587"/>
                  </a:lnTo>
                  <a:lnTo>
                    <a:pt x="118" y="588"/>
                  </a:lnTo>
                  <a:lnTo>
                    <a:pt x="114" y="588"/>
                  </a:lnTo>
                  <a:lnTo>
                    <a:pt x="106" y="593"/>
                  </a:lnTo>
                  <a:lnTo>
                    <a:pt x="103" y="595"/>
                  </a:lnTo>
                  <a:lnTo>
                    <a:pt x="102" y="596"/>
                  </a:lnTo>
                  <a:lnTo>
                    <a:pt x="100" y="596"/>
                  </a:lnTo>
                  <a:lnTo>
                    <a:pt x="99" y="593"/>
                  </a:lnTo>
                  <a:lnTo>
                    <a:pt x="99" y="591"/>
                  </a:lnTo>
                  <a:lnTo>
                    <a:pt x="101" y="587"/>
                  </a:lnTo>
                  <a:lnTo>
                    <a:pt x="103" y="587"/>
                  </a:lnTo>
                  <a:lnTo>
                    <a:pt x="107" y="584"/>
                  </a:lnTo>
                  <a:lnTo>
                    <a:pt x="108" y="583"/>
                  </a:lnTo>
                  <a:lnTo>
                    <a:pt x="108" y="578"/>
                  </a:lnTo>
                  <a:lnTo>
                    <a:pt x="107" y="576"/>
                  </a:lnTo>
                  <a:lnTo>
                    <a:pt x="105" y="576"/>
                  </a:lnTo>
                  <a:lnTo>
                    <a:pt x="102" y="576"/>
                  </a:lnTo>
                  <a:lnTo>
                    <a:pt x="101" y="577"/>
                  </a:lnTo>
                  <a:lnTo>
                    <a:pt x="99" y="577"/>
                  </a:lnTo>
                  <a:lnTo>
                    <a:pt x="97" y="576"/>
                  </a:lnTo>
                  <a:lnTo>
                    <a:pt x="96" y="576"/>
                  </a:lnTo>
                  <a:lnTo>
                    <a:pt x="94" y="581"/>
                  </a:lnTo>
                  <a:lnTo>
                    <a:pt x="90" y="584"/>
                  </a:lnTo>
                  <a:lnTo>
                    <a:pt x="90" y="587"/>
                  </a:lnTo>
                  <a:lnTo>
                    <a:pt x="91" y="587"/>
                  </a:lnTo>
                  <a:lnTo>
                    <a:pt x="93" y="587"/>
                  </a:lnTo>
                  <a:lnTo>
                    <a:pt x="95" y="585"/>
                  </a:lnTo>
                  <a:lnTo>
                    <a:pt x="96" y="585"/>
                  </a:lnTo>
                  <a:lnTo>
                    <a:pt x="97" y="587"/>
                  </a:lnTo>
                  <a:lnTo>
                    <a:pt x="97" y="589"/>
                  </a:lnTo>
                  <a:lnTo>
                    <a:pt x="95" y="590"/>
                  </a:lnTo>
                  <a:lnTo>
                    <a:pt x="91" y="591"/>
                  </a:lnTo>
                  <a:lnTo>
                    <a:pt x="85" y="597"/>
                  </a:lnTo>
                  <a:lnTo>
                    <a:pt x="83" y="599"/>
                  </a:lnTo>
                  <a:lnTo>
                    <a:pt x="82" y="602"/>
                  </a:lnTo>
                  <a:lnTo>
                    <a:pt x="82" y="606"/>
                  </a:lnTo>
                  <a:lnTo>
                    <a:pt x="80" y="608"/>
                  </a:lnTo>
                  <a:lnTo>
                    <a:pt x="80" y="614"/>
                  </a:lnTo>
                  <a:lnTo>
                    <a:pt x="80" y="615"/>
                  </a:lnTo>
                  <a:lnTo>
                    <a:pt x="83" y="615"/>
                  </a:lnTo>
                  <a:lnTo>
                    <a:pt x="86" y="614"/>
                  </a:lnTo>
                  <a:lnTo>
                    <a:pt x="88" y="615"/>
                  </a:lnTo>
                  <a:lnTo>
                    <a:pt x="86" y="618"/>
                  </a:lnTo>
                  <a:lnTo>
                    <a:pt x="88" y="619"/>
                  </a:lnTo>
                  <a:lnTo>
                    <a:pt x="89" y="618"/>
                  </a:lnTo>
                  <a:lnTo>
                    <a:pt x="90" y="619"/>
                  </a:lnTo>
                  <a:lnTo>
                    <a:pt x="90" y="624"/>
                  </a:lnTo>
                  <a:lnTo>
                    <a:pt x="90" y="625"/>
                  </a:lnTo>
                  <a:lnTo>
                    <a:pt x="88" y="624"/>
                  </a:lnTo>
                  <a:lnTo>
                    <a:pt x="78" y="615"/>
                  </a:lnTo>
                  <a:lnTo>
                    <a:pt x="68" y="611"/>
                  </a:lnTo>
                  <a:lnTo>
                    <a:pt x="62" y="606"/>
                  </a:lnTo>
                  <a:lnTo>
                    <a:pt x="56" y="603"/>
                  </a:lnTo>
                  <a:lnTo>
                    <a:pt x="55" y="602"/>
                  </a:lnTo>
                  <a:lnTo>
                    <a:pt x="52" y="599"/>
                  </a:lnTo>
                  <a:lnTo>
                    <a:pt x="50" y="597"/>
                  </a:lnTo>
                  <a:lnTo>
                    <a:pt x="50" y="593"/>
                  </a:lnTo>
                  <a:lnTo>
                    <a:pt x="50" y="587"/>
                  </a:lnTo>
                  <a:lnTo>
                    <a:pt x="48" y="582"/>
                  </a:lnTo>
                  <a:lnTo>
                    <a:pt x="47" y="582"/>
                  </a:lnTo>
                  <a:lnTo>
                    <a:pt x="46" y="581"/>
                  </a:lnTo>
                  <a:lnTo>
                    <a:pt x="46" y="578"/>
                  </a:lnTo>
                  <a:lnTo>
                    <a:pt x="47" y="576"/>
                  </a:lnTo>
                  <a:lnTo>
                    <a:pt x="49" y="577"/>
                  </a:lnTo>
                  <a:lnTo>
                    <a:pt x="52" y="579"/>
                  </a:lnTo>
                  <a:lnTo>
                    <a:pt x="54" y="581"/>
                  </a:lnTo>
                  <a:lnTo>
                    <a:pt x="55" y="584"/>
                  </a:lnTo>
                  <a:lnTo>
                    <a:pt x="60" y="587"/>
                  </a:lnTo>
                  <a:lnTo>
                    <a:pt x="61" y="589"/>
                  </a:lnTo>
                  <a:lnTo>
                    <a:pt x="61" y="591"/>
                  </a:lnTo>
                  <a:lnTo>
                    <a:pt x="62" y="593"/>
                  </a:lnTo>
                  <a:lnTo>
                    <a:pt x="62" y="596"/>
                  </a:lnTo>
                  <a:lnTo>
                    <a:pt x="61" y="597"/>
                  </a:lnTo>
                  <a:lnTo>
                    <a:pt x="60" y="599"/>
                  </a:lnTo>
                  <a:lnTo>
                    <a:pt x="61" y="602"/>
                  </a:lnTo>
                  <a:lnTo>
                    <a:pt x="71" y="605"/>
                  </a:lnTo>
                  <a:lnTo>
                    <a:pt x="73" y="605"/>
                  </a:lnTo>
                  <a:lnTo>
                    <a:pt x="76" y="603"/>
                  </a:lnTo>
                  <a:lnTo>
                    <a:pt x="77" y="602"/>
                  </a:lnTo>
                  <a:lnTo>
                    <a:pt x="80" y="588"/>
                  </a:lnTo>
                  <a:lnTo>
                    <a:pt x="79" y="585"/>
                  </a:lnTo>
                  <a:lnTo>
                    <a:pt x="78" y="583"/>
                  </a:lnTo>
                  <a:lnTo>
                    <a:pt x="77" y="583"/>
                  </a:lnTo>
                  <a:lnTo>
                    <a:pt x="74" y="582"/>
                  </a:lnTo>
                  <a:lnTo>
                    <a:pt x="71" y="582"/>
                  </a:lnTo>
                  <a:lnTo>
                    <a:pt x="66" y="582"/>
                  </a:lnTo>
                  <a:lnTo>
                    <a:pt x="62" y="579"/>
                  </a:lnTo>
                  <a:lnTo>
                    <a:pt x="60" y="581"/>
                  </a:lnTo>
                  <a:lnTo>
                    <a:pt x="58" y="579"/>
                  </a:lnTo>
                  <a:lnTo>
                    <a:pt x="56" y="578"/>
                  </a:lnTo>
                  <a:lnTo>
                    <a:pt x="55" y="575"/>
                  </a:lnTo>
                  <a:lnTo>
                    <a:pt x="54" y="573"/>
                  </a:lnTo>
                  <a:lnTo>
                    <a:pt x="49" y="57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89" name="Freeform 2769">
              <a:extLst>
                <a:ext uri="{FF2B5EF4-FFF2-40B4-BE49-F238E27FC236}">
                  <a16:creationId xmlns:a16="http://schemas.microsoft.com/office/drawing/2014/main" id="{45375DDE-C303-092D-E14F-2BF8AAE70B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5639" y="2487613"/>
              <a:ext cx="46038" cy="34925"/>
            </a:xfrm>
            <a:custGeom>
              <a:avLst/>
              <a:gdLst>
                <a:gd name="T0" fmla="*/ 16 w 29"/>
                <a:gd name="T1" fmla="*/ 22 h 22"/>
                <a:gd name="T2" fmla="*/ 15 w 29"/>
                <a:gd name="T3" fmla="*/ 22 h 22"/>
                <a:gd name="T4" fmla="*/ 10 w 29"/>
                <a:gd name="T5" fmla="*/ 19 h 22"/>
                <a:gd name="T6" fmla="*/ 9 w 29"/>
                <a:gd name="T7" fmla="*/ 17 h 22"/>
                <a:gd name="T8" fmla="*/ 10 w 29"/>
                <a:gd name="T9" fmla="*/ 16 h 22"/>
                <a:gd name="T10" fmla="*/ 10 w 29"/>
                <a:gd name="T11" fmla="*/ 8 h 22"/>
                <a:gd name="T12" fmla="*/ 9 w 29"/>
                <a:gd name="T13" fmla="*/ 7 h 22"/>
                <a:gd name="T14" fmla="*/ 5 w 29"/>
                <a:gd name="T15" fmla="*/ 10 h 22"/>
                <a:gd name="T16" fmla="*/ 1 w 29"/>
                <a:gd name="T17" fmla="*/ 11 h 22"/>
                <a:gd name="T18" fmla="*/ 0 w 29"/>
                <a:gd name="T19" fmla="*/ 10 h 22"/>
                <a:gd name="T20" fmla="*/ 0 w 29"/>
                <a:gd name="T21" fmla="*/ 7 h 22"/>
                <a:gd name="T22" fmla="*/ 1 w 29"/>
                <a:gd name="T23" fmla="*/ 6 h 22"/>
                <a:gd name="T24" fmla="*/ 5 w 29"/>
                <a:gd name="T25" fmla="*/ 5 h 22"/>
                <a:gd name="T26" fmla="*/ 10 w 29"/>
                <a:gd name="T27" fmla="*/ 4 h 22"/>
                <a:gd name="T28" fmla="*/ 17 w 29"/>
                <a:gd name="T29" fmla="*/ 1 h 22"/>
                <a:gd name="T30" fmla="*/ 24 w 29"/>
                <a:gd name="T31" fmla="*/ 0 h 22"/>
                <a:gd name="T32" fmla="*/ 26 w 29"/>
                <a:gd name="T33" fmla="*/ 0 h 22"/>
                <a:gd name="T34" fmla="*/ 26 w 29"/>
                <a:gd name="T35" fmla="*/ 1 h 22"/>
                <a:gd name="T36" fmla="*/ 26 w 29"/>
                <a:gd name="T37" fmla="*/ 2 h 22"/>
                <a:gd name="T38" fmla="*/ 24 w 29"/>
                <a:gd name="T39" fmla="*/ 5 h 22"/>
                <a:gd name="T40" fmla="*/ 18 w 29"/>
                <a:gd name="T41" fmla="*/ 6 h 22"/>
                <a:gd name="T42" fmla="*/ 18 w 29"/>
                <a:gd name="T43" fmla="*/ 7 h 22"/>
                <a:gd name="T44" fmla="*/ 26 w 29"/>
                <a:gd name="T45" fmla="*/ 6 h 22"/>
                <a:gd name="T46" fmla="*/ 27 w 29"/>
                <a:gd name="T47" fmla="*/ 5 h 22"/>
                <a:gd name="T48" fmla="*/ 29 w 29"/>
                <a:gd name="T49" fmla="*/ 5 h 22"/>
                <a:gd name="T50" fmla="*/ 29 w 29"/>
                <a:gd name="T51" fmla="*/ 6 h 22"/>
                <a:gd name="T52" fmla="*/ 27 w 29"/>
                <a:gd name="T53" fmla="*/ 11 h 22"/>
                <a:gd name="T54" fmla="*/ 26 w 29"/>
                <a:gd name="T55" fmla="*/ 12 h 22"/>
                <a:gd name="T56" fmla="*/ 23 w 29"/>
                <a:gd name="T57" fmla="*/ 12 h 22"/>
                <a:gd name="T58" fmla="*/ 16 w 29"/>
                <a:gd name="T59" fmla="*/ 11 h 22"/>
                <a:gd name="T60" fmla="*/ 14 w 29"/>
                <a:gd name="T61" fmla="*/ 12 h 22"/>
                <a:gd name="T62" fmla="*/ 12 w 29"/>
                <a:gd name="T63" fmla="*/ 14 h 22"/>
                <a:gd name="T64" fmla="*/ 12 w 29"/>
                <a:gd name="T65" fmla="*/ 17 h 22"/>
                <a:gd name="T66" fmla="*/ 14 w 29"/>
                <a:gd name="T67" fmla="*/ 18 h 22"/>
                <a:gd name="T68" fmla="*/ 15 w 29"/>
                <a:gd name="T69" fmla="*/ 19 h 22"/>
                <a:gd name="T70" fmla="*/ 16 w 29"/>
                <a:gd name="T71" fmla="*/ 20 h 22"/>
                <a:gd name="T72" fmla="*/ 17 w 29"/>
                <a:gd name="T73" fmla="*/ 22 h 22"/>
                <a:gd name="T74" fmla="*/ 16 w 29"/>
                <a:gd name="T7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9" h="22">
                  <a:moveTo>
                    <a:pt x="16" y="22"/>
                  </a:moveTo>
                  <a:lnTo>
                    <a:pt x="15" y="22"/>
                  </a:lnTo>
                  <a:lnTo>
                    <a:pt x="10" y="19"/>
                  </a:lnTo>
                  <a:lnTo>
                    <a:pt x="9" y="17"/>
                  </a:lnTo>
                  <a:lnTo>
                    <a:pt x="10" y="16"/>
                  </a:lnTo>
                  <a:lnTo>
                    <a:pt x="10" y="8"/>
                  </a:lnTo>
                  <a:lnTo>
                    <a:pt x="9" y="7"/>
                  </a:lnTo>
                  <a:lnTo>
                    <a:pt x="5" y="10"/>
                  </a:lnTo>
                  <a:lnTo>
                    <a:pt x="1" y="11"/>
                  </a:lnTo>
                  <a:lnTo>
                    <a:pt x="0" y="10"/>
                  </a:lnTo>
                  <a:lnTo>
                    <a:pt x="0" y="7"/>
                  </a:lnTo>
                  <a:lnTo>
                    <a:pt x="1" y="6"/>
                  </a:lnTo>
                  <a:lnTo>
                    <a:pt x="5" y="5"/>
                  </a:lnTo>
                  <a:lnTo>
                    <a:pt x="10" y="4"/>
                  </a:lnTo>
                  <a:lnTo>
                    <a:pt x="17" y="1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6" y="1"/>
                  </a:lnTo>
                  <a:lnTo>
                    <a:pt x="26" y="2"/>
                  </a:lnTo>
                  <a:lnTo>
                    <a:pt x="24" y="5"/>
                  </a:lnTo>
                  <a:lnTo>
                    <a:pt x="18" y="6"/>
                  </a:lnTo>
                  <a:lnTo>
                    <a:pt x="18" y="7"/>
                  </a:lnTo>
                  <a:lnTo>
                    <a:pt x="26" y="6"/>
                  </a:lnTo>
                  <a:lnTo>
                    <a:pt x="27" y="5"/>
                  </a:lnTo>
                  <a:lnTo>
                    <a:pt x="29" y="5"/>
                  </a:lnTo>
                  <a:lnTo>
                    <a:pt x="29" y="6"/>
                  </a:lnTo>
                  <a:lnTo>
                    <a:pt x="27" y="11"/>
                  </a:lnTo>
                  <a:lnTo>
                    <a:pt x="26" y="12"/>
                  </a:lnTo>
                  <a:lnTo>
                    <a:pt x="23" y="12"/>
                  </a:lnTo>
                  <a:lnTo>
                    <a:pt x="16" y="11"/>
                  </a:lnTo>
                  <a:lnTo>
                    <a:pt x="14" y="12"/>
                  </a:lnTo>
                  <a:lnTo>
                    <a:pt x="12" y="14"/>
                  </a:lnTo>
                  <a:lnTo>
                    <a:pt x="12" y="17"/>
                  </a:lnTo>
                  <a:lnTo>
                    <a:pt x="14" y="18"/>
                  </a:lnTo>
                  <a:lnTo>
                    <a:pt x="15" y="19"/>
                  </a:lnTo>
                  <a:lnTo>
                    <a:pt x="16" y="20"/>
                  </a:lnTo>
                  <a:lnTo>
                    <a:pt x="17" y="22"/>
                  </a:lnTo>
                  <a:lnTo>
                    <a:pt x="16" y="2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90" name="Line 2770">
              <a:extLst>
                <a:ext uri="{FF2B5EF4-FFF2-40B4-BE49-F238E27FC236}">
                  <a16:creationId xmlns:a16="http://schemas.microsoft.com/office/drawing/2014/main" id="{D5D05848-E107-E9D4-A642-F8AC5A77A5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3751" y="2640013"/>
              <a:ext cx="31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91" name="Freeform 2771">
              <a:extLst>
                <a:ext uri="{FF2B5EF4-FFF2-40B4-BE49-F238E27FC236}">
                  <a16:creationId xmlns:a16="http://schemas.microsoft.com/office/drawing/2014/main" id="{7D3436AF-FB1B-040C-691D-BB2DF8B8BA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3114" y="2468563"/>
              <a:ext cx="44450" cy="49213"/>
            </a:xfrm>
            <a:custGeom>
              <a:avLst/>
              <a:gdLst>
                <a:gd name="T0" fmla="*/ 7 w 28"/>
                <a:gd name="T1" fmla="*/ 0 h 31"/>
                <a:gd name="T2" fmla="*/ 3 w 28"/>
                <a:gd name="T3" fmla="*/ 1 h 31"/>
                <a:gd name="T4" fmla="*/ 0 w 28"/>
                <a:gd name="T5" fmla="*/ 4 h 31"/>
                <a:gd name="T6" fmla="*/ 2 w 28"/>
                <a:gd name="T7" fmla="*/ 7 h 31"/>
                <a:gd name="T8" fmla="*/ 4 w 28"/>
                <a:gd name="T9" fmla="*/ 11 h 31"/>
                <a:gd name="T10" fmla="*/ 9 w 28"/>
                <a:gd name="T11" fmla="*/ 18 h 31"/>
                <a:gd name="T12" fmla="*/ 14 w 28"/>
                <a:gd name="T13" fmla="*/ 17 h 31"/>
                <a:gd name="T14" fmla="*/ 18 w 28"/>
                <a:gd name="T15" fmla="*/ 17 h 31"/>
                <a:gd name="T16" fmla="*/ 21 w 28"/>
                <a:gd name="T17" fmla="*/ 19 h 31"/>
                <a:gd name="T18" fmla="*/ 28 w 28"/>
                <a:gd name="T1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31">
                  <a:moveTo>
                    <a:pt x="7" y="0"/>
                  </a:moveTo>
                  <a:lnTo>
                    <a:pt x="3" y="1"/>
                  </a:lnTo>
                  <a:lnTo>
                    <a:pt x="0" y="4"/>
                  </a:lnTo>
                  <a:lnTo>
                    <a:pt x="2" y="7"/>
                  </a:lnTo>
                  <a:lnTo>
                    <a:pt x="4" y="11"/>
                  </a:lnTo>
                  <a:lnTo>
                    <a:pt x="9" y="18"/>
                  </a:lnTo>
                  <a:lnTo>
                    <a:pt x="14" y="17"/>
                  </a:lnTo>
                  <a:lnTo>
                    <a:pt x="18" y="17"/>
                  </a:lnTo>
                  <a:lnTo>
                    <a:pt x="21" y="19"/>
                  </a:lnTo>
                  <a:lnTo>
                    <a:pt x="28" y="3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92" name="Freeform 2772">
              <a:extLst>
                <a:ext uri="{FF2B5EF4-FFF2-40B4-BE49-F238E27FC236}">
                  <a16:creationId xmlns:a16="http://schemas.microsoft.com/office/drawing/2014/main" id="{909B980C-536D-2C92-5E5C-97C9C0D47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2364" y="2479675"/>
              <a:ext cx="14288" cy="9525"/>
            </a:xfrm>
            <a:custGeom>
              <a:avLst/>
              <a:gdLst>
                <a:gd name="T0" fmla="*/ 1 w 9"/>
                <a:gd name="T1" fmla="*/ 6 h 6"/>
                <a:gd name="T2" fmla="*/ 0 w 9"/>
                <a:gd name="T3" fmla="*/ 5 h 6"/>
                <a:gd name="T4" fmla="*/ 2 w 9"/>
                <a:gd name="T5" fmla="*/ 4 h 6"/>
                <a:gd name="T6" fmla="*/ 7 w 9"/>
                <a:gd name="T7" fmla="*/ 1 h 6"/>
                <a:gd name="T8" fmla="*/ 8 w 9"/>
                <a:gd name="T9" fmla="*/ 0 h 6"/>
                <a:gd name="T10" fmla="*/ 9 w 9"/>
                <a:gd name="T11" fmla="*/ 3 h 6"/>
                <a:gd name="T12" fmla="*/ 7 w 9"/>
                <a:gd name="T13" fmla="*/ 4 h 6"/>
                <a:gd name="T14" fmla="*/ 4 w 9"/>
                <a:gd name="T15" fmla="*/ 5 h 6"/>
                <a:gd name="T16" fmla="*/ 1 w 9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6">
                  <a:moveTo>
                    <a:pt x="1" y="6"/>
                  </a:moveTo>
                  <a:lnTo>
                    <a:pt x="0" y="5"/>
                  </a:lnTo>
                  <a:lnTo>
                    <a:pt x="2" y="4"/>
                  </a:lnTo>
                  <a:lnTo>
                    <a:pt x="7" y="1"/>
                  </a:lnTo>
                  <a:lnTo>
                    <a:pt x="8" y="0"/>
                  </a:lnTo>
                  <a:lnTo>
                    <a:pt x="9" y="3"/>
                  </a:lnTo>
                  <a:lnTo>
                    <a:pt x="7" y="4"/>
                  </a:lnTo>
                  <a:lnTo>
                    <a:pt x="4" y="5"/>
                  </a:lnTo>
                  <a:lnTo>
                    <a:pt x="1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93" name="Freeform 2773">
              <a:extLst>
                <a:ext uri="{FF2B5EF4-FFF2-40B4-BE49-F238E27FC236}">
                  <a16:creationId xmlns:a16="http://schemas.microsoft.com/office/drawing/2014/main" id="{7ED09158-914C-1743-76D9-AEACD4473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1889" y="2468563"/>
              <a:ext cx="19050" cy="26988"/>
            </a:xfrm>
            <a:custGeom>
              <a:avLst/>
              <a:gdLst>
                <a:gd name="T0" fmla="*/ 1 w 12"/>
                <a:gd name="T1" fmla="*/ 17 h 17"/>
                <a:gd name="T2" fmla="*/ 3 w 12"/>
                <a:gd name="T3" fmla="*/ 16 h 17"/>
                <a:gd name="T4" fmla="*/ 7 w 12"/>
                <a:gd name="T5" fmla="*/ 11 h 17"/>
                <a:gd name="T6" fmla="*/ 9 w 12"/>
                <a:gd name="T7" fmla="*/ 7 h 17"/>
                <a:gd name="T8" fmla="*/ 12 w 12"/>
                <a:gd name="T9" fmla="*/ 5 h 17"/>
                <a:gd name="T10" fmla="*/ 12 w 12"/>
                <a:gd name="T11" fmla="*/ 1 h 17"/>
                <a:gd name="T12" fmla="*/ 10 w 12"/>
                <a:gd name="T13" fmla="*/ 0 h 17"/>
                <a:gd name="T14" fmla="*/ 8 w 12"/>
                <a:gd name="T15" fmla="*/ 1 h 17"/>
                <a:gd name="T16" fmla="*/ 9 w 12"/>
                <a:gd name="T17" fmla="*/ 4 h 17"/>
                <a:gd name="T18" fmla="*/ 8 w 12"/>
                <a:gd name="T19" fmla="*/ 5 h 17"/>
                <a:gd name="T20" fmla="*/ 7 w 12"/>
                <a:gd name="T21" fmla="*/ 8 h 17"/>
                <a:gd name="T22" fmla="*/ 0 w 12"/>
                <a:gd name="T23" fmla="*/ 16 h 17"/>
                <a:gd name="T24" fmla="*/ 1 w 12"/>
                <a:gd name="T25" fmla="*/ 17 h 17"/>
                <a:gd name="T26" fmla="*/ 1 w 12"/>
                <a:gd name="T2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" h="17">
                  <a:moveTo>
                    <a:pt x="1" y="17"/>
                  </a:moveTo>
                  <a:lnTo>
                    <a:pt x="3" y="16"/>
                  </a:lnTo>
                  <a:lnTo>
                    <a:pt x="7" y="11"/>
                  </a:lnTo>
                  <a:lnTo>
                    <a:pt x="9" y="7"/>
                  </a:lnTo>
                  <a:lnTo>
                    <a:pt x="12" y="5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8" y="1"/>
                  </a:lnTo>
                  <a:lnTo>
                    <a:pt x="9" y="4"/>
                  </a:lnTo>
                  <a:lnTo>
                    <a:pt x="8" y="5"/>
                  </a:lnTo>
                  <a:lnTo>
                    <a:pt x="7" y="8"/>
                  </a:lnTo>
                  <a:lnTo>
                    <a:pt x="0" y="16"/>
                  </a:lnTo>
                  <a:lnTo>
                    <a:pt x="1" y="17"/>
                  </a:lnTo>
                  <a:lnTo>
                    <a:pt x="1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94" name="Line 2774">
              <a:extLst>
                <a:ext uri="{FF2B5EF4-FFF2-40B4-BE49-F238E27FC236}">
                  <a16:creationId xmlns:a16="http://schemas.microsoft.com/office/drawing/2014/main" id="{2C8E6DF1-BD6F-403B-074B-5B4810C0F6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40451" y="2505075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95" name="Freeform 2775">
              <a:extLst>
                <a:ext uri="{FF2B5EF4-FFF2-40B4-BE49-F238E27FC236}">
                  <a16:creationId xmlns:a16="http://schemas.microsoft.com/office/drawing/2014/main" id="{3C7D2D27-EE69-BCE3-833C-EE66D9D277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4826" y="2498725"/>
              <a:ext cx="80963" cy="63500"/>
            </a:xfrm>
            <a:custGeom>
              <a:avLst/>
              <a:gdLst>
                <a:gd name="T0" fmla="*/ 0 w 51"/>
                <a:gd name="T1" fmla="*/ 40 h 40"/>
                <a:gd name="T2" fmla="*/ 0 w 51"/>
                <a:gd name="T3" fmla="*/ 39 h 40"/>
                <a:gd name="T4" fmla="*/ 11 w 51"/>
                <a:gd name="T5" fmla="*/ 23 h 40"/>
                <a:gd name="T6" fmla="*/ 17 w 51"/>
                <a:gd name="T7" fmla="*/ 17 h 40"/>
                <a:gd name="T8" fmla="*/ 26 w 51"/>
                <a:gd name="T9" fmla="*/ 10 h 40"/>
                <a:gd name="T10" fmla="*/ 42 w 51"/>
                <a:gd name="T11" fmla="*/ 3 h 40"/>
                <a:gd name="T12" fmla="*/ 50 w 51"/>
                <a:gd name="T13" fmla="*/ 0 h 40"/>
                <a:gd name="T14" fmla="*/ 51 w 51"/>
                <a:gd name="T15" fmla="*/ 1 h 40"/>
                <a:gd name="T16" fmla="*/ 51 w 51"/>
                <a:gd name="T17" fmla="*/ 3 h 40"/>
                <a:gd name="T18" fmla="*/ 48 w 51"/>
                <a:gd name="T19" fmla="*/ 4 h 40"/>
                <a:gd name="T20" fmla="*/ 45 w 51"/>
                <a:gd name="T21" fmla="*/ 5 h 40"/>
                <a:gd name="T22" fmla="*/ 30 w 51"/>
                <a:gd name="T23" fmla="*/ 11 h 40"/>
                <a:gd name="T24" fmla="*/ 24 w 51"/>
                <a:gd name="T25" fmla="*/ 15 h 40"/>
                <a:gd name="T26" fmla="*/ 18 w 51"/>
                <a:gd name="T27" fmla="*/ 19 h 40"/>
                <a:gd name="T28" fmla="*/ 9 w 51"/>
                <a:gd name="T29" fmla="*/ 30 h 40"/>
                <a:gd name="T30" fmla="*/ 6 w 51"/>
                <a:gd name="T31" fmla="*/ 35 h 40"/>
                <a:gd name="T32" fmla="*/ 4 w 51"/>
                <a:gd name="T33" fmla="*/ 37 h 40"/>
                <a:gd name="T34" fmla="*/ 2 w 51"/>
                <a:gd name="T35" fmla="*/ 40 h 40"/>
                <a:gd name="T36" fmla="*/ 0 w 51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1" h="40">
                  <a:moveTo>
                    <a:pt x="0" y="40"/>
                  </a:moveTo>
                  <a:lnTo>
                    <a:pt x="0" y="39"/>
                  </a:lnTo>
                  <a:lnTo>
                    <a:pt x="11" y="23"/>
                  </a:lnTo>
                  <a:lnTo>
                    <a:pt x="17" y="17"/>
                  </a:lnTo>
                  <a:lnTo>
                    <a:pt x="26" y="10"/>
                  </a:lnTo>
                  <a:lnTo>
                    <a:pt x="42" y="3"/>
                  </a:lnTo>
                  <a:lnTo>
                    <a:pt x="50" y="0"/>
                  </a:lnTo>
                  <a:lnTo>
                    <a:pt x="51" y="1"/>
                  </a:lnTo>
                  <a:lnTo>
                    <a:pt x="51" y="3"/>
                  </a:lnTo>
                  <a:lnTo>
                    <a:pt x="48" y="4"/>
                  </a:lnTo>
                  <a:lnTo>
                    <a:pt x="45" y="5"/>
                  </a:lnTo>
                  <a:lnTo>
                    <a:pt x="30" y="11"/>
                  </a:lnTo>
                  <a:lnTo>
                    <a:pt x="24" y="15"/>
                  </a:lnTo>
                  <a:lnTo>
                    <a:pt x="18" y="19"/>
                  </a:lnTo>
                  <a:lnTo>
                    <a:pt x="9" y="30"/>
                  </a:lnTo>
                  <a:lnTo>
                    <a:pt x="6" y="35"/>
                  </a:lnTo>
                  <a:lnTo>
                    <a:pt x="4" y="37"/>
                  </a:lnTo>
                  <a:lnTo>
                    <a:pt x="2" y="40"/>
                  </a:lnTo>
                  <a:lnTo>
                    <a:pt x="0" y="4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96" name="Line 2776">
              <a:extLst>
                <a:ext uri="{FF2B5EF4-FFF2-40B4-BE49-F238E27FC236}">
                  <a16:creationId xmlns:a16="http://schemas.microsoft.com/office/drawing/2014/main" id="{56102AEE-5ED9-42CD-3047-F9FB1344C9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29339" y="2505075"/>
              <a:ext cx="11113" cy="4763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97" name="Freeform 2777">
              <a:extLst>
                <a:ext uri="{FF2B5EF4-FFF2-40B4-BE49-F238E27FC236}">
                  <a16:creationId xmlns:a16="http://schemas.microsoft.com/office/drawing/2014/main" id="{5E23CD10-CFFA-340E-714D-CD9CC7E19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7564" y="2514600"/>
              <a:ext cx="22225" cy="19050"/>
            </a:xfrm>
            <a:custGeom>
              <a:avLst/>
              <a:gdLst>
                <a:gd name="T0" fmla="*/ 0 w 14"/>
                <a:gd name="T1" fmla="*/ 2 h 12"/>
                <a:gd name="T2" fmla="*/ 4 w 14"/>
                <a:gd name="T3" fmla="*/ 11 h 12"/>
                <a:gd name="T4" fmla="*/ 4 w 14"/>
                <a:gd name="T5" fmla="*/ 12 h 12"/>
                <a:gd name="T6" fmla="*/ 6 w 14"/>
                <a:gd name="T7" fmla="*/ 11 h 12"/>
                <a:gd name="T8" fmla="*/ 6 w 14"/>
                <a:gd name="T9" fmla="*/ 9 h 12"/>
                <a:gd name="T10" fmla="*/ 5 w 14"/>
                <a:gd name="T11" fmla="*/ 8 h 12"/>
                <a:gd name="T12" fmla="*/ 5 w 14"/>
                <a:gd name="T13" fmla="*/ 7 h 12"/>
                <a:gd name="T14" fmla="*/ 9 w 14"/>
                <a:gd name="T15" fmla="*/ 5 h 12"/>
                <a:gd name="T16" fmla="*/ 11 w 14"/>
                <a:gd name="T17" fmla="*/ 5 h 12"/>
                <a:gd name="T18" fmla="*/ 12 w 14"/>
                <a:gd name="T19" fmla="*/ 3 h 12"/>
                <a:gd name="T20" fmla="*/ 14 w 14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12">
                  <a:moveTo>
                    <a:pt x="0" y="2"/>
                  </a:moveTo>
                  <a:lnTo>
                    <a:pt x="4" y="11"/>
                  </a:lnTo>
                  <a:lnTo>
                    <a:pt x="4" y="12"/>
                  </a:lnTo>
                  <a:lnTo>
                    <a:pt x="6" y="11"/>
                  </a:lnTo>
                  <a:lnTo>
                    <a:pt x="6" y="9"/>
                  </a:lnTo>
                  <a:lnTo>
                    <a:pt x="5" y="8"/>
                  </a:lnTo>
                  <a:lnTo>
                    <a:pt x="5" y="7"/>
                  </a:lnTo>
                  <a:lnTo>
                    <a:pt x="9" y="5"/>
                  </a:lnTo>
                  <a:lnTo>
                    <a:pt x="11" y="5"/>
                  </a:lnTo>
                  <a:lnTo>
                    <a:pt x="12" y="3"/>
                  </a:lnTo>
                  <a:lnTo>
                    <a:pt x="14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98" name="Freeform 2778">
              <a:extLst>
                <a:ext uri="{FF2B5EF4-FFF2-40B4-BE49-F238E27FC236}">
                  <a16:creationId xmlns:a16="http://schemas.microsoft.com/office/drawing/2014/main" id="{B9B2F16B-AA34-41B9-8D8A-9F1898EBC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8526" y="2513013"/>
              <a:ext cx="6350" cy="15875"/>
            </a:xfrm>
            <a:custGeom>
              <a:avLst/>
              <a:gdLst>
                <a:gd name="T0" fmla="*/ 4 w 4"/>
                <a:gd name="T1" fmla="*/ 10 h 10"/>
                <a:gd name="T2" fmla="*/ 4 w 4"/>
                <a:gd name="T3" fmla="*/ 8 h 10"/>
                <a:gd name="T4" fmla="*/ 4 w 4"/>
                <a:gd name="T5" fmla="*/ 6 h 10"/>
                <a:gd name="T6" fmla="*/ 4 w 4"/>
                <a:gd name="T7" fmla="*/ 2 h 10"/>
                <a:gd name="T8" fmla="*/ 4 w 4"/>
                <a:gd name="T9" fmla="*/ 1 h 10"/>
                <a:gd name="T10" fmla="*/ 2 w 4"/>
                <a:gd name="T11" fmla="*/ 0 h 10"/>
                <a:gd name="T12" fmla="*/ 0 w 4"/>
                <a:gd name="T13" fmla="*/ 1 h 10"/>
                <a:gd name="T14" fmla="*/ 0 w 4"/>
                <a:gd name="T15" fmla="*/ 2 h 10"/>
                <a:gd name="T16" fmla="*/ 0 w 4"/>
                <a:gd name="T17" fmla="*/ 6 h 10"/>
                <a:gd name="T18" fmla="*/ 1 w 4"/>
                <a:gd name="T19" fmla="*/ 10 h 10"/>
                <a:gd name="T20" fmla="*/ 4 w 4"/>
                <a:gd name="T2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" h="10">
                  <a:moveTo>
                    <a:pt x="4" y="10"/>
                  </a:moveTo>
                  <a:lnTo>
                    <a:pt x="4" y="8"/>
                  </a:lnTo>
                  <a:lnTo>
                    <a:pt x="4" y="6"/>
                  </a:lnTo>
                  <a:lnTo>
                    <a:pt x="4" y="2"/>
                  </a:lnTo>
                  <a:lnTo>
                    <a:pt x="4" y="1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6"/>
                  </a:lnTo>
                  <a:lnTo>
                    <a:pt x="1" y="10"/>
                  </a:lnTo>
                  <a:lnTo>
                    <a:pt x="4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99" name="Freeform 2779">
              <a:extLst>
                <a:ext uri="{FF2B5EF4-FFF2-40B4-BE49-F238E27FC236}">
                  <a16:creationId xmlns:a16="http://schemas.microsoft.com/office/drawing/2014/main" id="{49232426-0F38-63BB-4457-3B961E1DA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4051" y="2519363"/>
              <a:ext cx="28575" cy="36513"/>
            </a:xfrm>
            <a:custGeom>
              <a:avLst/>
              <a:gdLst>
                <a:gd name="T0" fmla="*/ 17 w 18"/>
                <a:gd name="T1" fmla="*/ 23 h 23"/>
                <a:gd name="T2" fmla="*/ 16 w 18"/>
                <a:gd name="T3" fmla="*/ 23 h 23"/>
                <a:gd name="T4" fmla="*/ 15 w 18"/>
                <a:gd name="T5" fmla="*/ 18 h 23"/>
                <a:gd name="T6" fmla="*/ 13 w 18"/>
                <a:gd name="T7" fmla="*/ 15 h 23"/>
                <a:gd name="T8" fmla="*/ 11 w 18"/>
                <a:gd name="T9" fmla="*/ 12 h 23"/>
                <a:gd name="T10" fmla="*/ 9 w 18"/>
                <a:gd name="T11" fmla="*/ 12 h 23"/>
                <a:gd name="T12" fmla="*/ 6 w 18"/>
                <a:gd name="T13" fmla="*/ 14 h 23"/>
                <a:gd name="T14" fmla="*/ 5 w 18"/>
                <a:gd name="T15" fmla="*/ 18 h 23"/>
                <a:gd name="T16" fmla="*/ 2 w 18"/>
                <a:gd name="T17" fmla="*/ 15 h 23"/>
                <a:gd name="T18" fmla="*/ 0 w 18"/>
                <a:gd name="T19" fmla="*/ 8 h 23"/>
                <a:gd name="T20" fmla="*/ 5 w 18"/>
                <a:gd name="T21" fmla="*/ 6 h 23"/>
                <a:gd name="T22" fmla="*/ 5 w 18"/>
                <a:gd name="T23" fmla="*/ 4 h 23"/>
                <a:gd name="T24" fmla="*/ 5 w 18"/>
                <a:gd name="T25" fmla="*/ 0 h 23"/>
                <a:gd name="T26" fmla="*/ 6 w 18"/>
                <a:gd name="T27" fmla="*/ 0 h 23"/>
                <a:gd name="T28" fmla="*/ 9 w 18"/>
                <a:gd name="T29" fmla="*/ 2 h 23"/>
                <a:gd name="T30" fmla="*/ 10 w 18"/>
                <a:gd name="T31" fmla="*/ 3 h 23"/>
                <a:gd name="T32" fmla="*/ 11 w 18"/>
                <a:gd name="T33" fmla="*/ 8 h 23"/>
                <a:gd name="T34" fmla="*/ 16 w 18"/>
                <a:gd name="T35" fmla="*/ 10 h 23"/>
                <a:gd name="T36" fmla="*/ 17 w 18"/>
                <a:gd name="T37" fmla="*/ 11 h 23"/>
                <a:gd name="T38" fmla="*/ 17 w 18"/>
                <a:gd name="T39" fmla="*/ 15 h 23"/>
                <a:gd name="T40" fmla="*/ 18 w 18"/>
                <a:gd name="T41" fmla="*/ 22 h 23"/>
                <a:gd name="T42" fmla="*/ 17 w 18"/>
                <a:gd name="T4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" h="23">
                  <a:moveTo>
                    <a:pt x="17" y="23"/>
                  </a:moveTo>
                  <a:lnTo>
                    <a:pt x="16" y="23"/>
                  </a:lnTo>
                  <a:lnTo>
                    <a:pt x="15" y="18"/>
                  </a:lnTo>
                  <a:lnTo>
                    <a:pt x="13" y="15"/>
                  </a:lnTo>
                  <a:lnTo>
                    <a:pt x="11" y="12"/>
                  </a:lnTo>
                  <a:lnTo>
                    <a:pt x="9" y="12"/>
                  </a:lnTo>
                  <a:lnTo>
                    <a:pt x="6" y="14"/>
                  </a:lnTo>
                  <a:lnTo>
                    <a:pt x="5" y="18"/>
                  </a:lnTo>
                  <a:lnTo>
                    <a:pt x="2" y="15"/>
                  </a:lnTo>
                  <a:lnTo>
                    <a:pt x="0" y="8"/>
                  </a:lnTo>
                  <a:lnTo>
                    <a:pt x="5" y="6"/>
                  </a:lnTo>
                  <a:lnTo>
                    <a:pt x="5" y="4"/>
                  </a:lnTo>
                  <a:lnTo>
                    <a:pt x="5" y="0"/>
                  </a:lnTo>
                  <a:lnTo>
                    <a:pt x="6" y="0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1" y="8"/>
                  </a:lnTo>
                  <a:lnTo>
                    <a:pt x="16" y="10"/>
                  </a:lnTo>
                  <a:lnTo>
                    <a:pt x="17" y="11"/>
                  </a:lnTo>
                  <a:lnTo>
                    <a:pt x="17" y="15"/>
                  </a:lnTo>
                  <a:lnTo>
                    <a:pt x="18" y="22"/>
                  </a:lnTo>
                  <a:lnTo>
                    <a:pt x="17" y="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00" name="Freeform 2780">
              <a:extLst>
                <a:ext uri="{FF2B5EF4-FFF2-40B4-BE49-F238E27FC236}">
                  <a16:creationId xmlns:a16="http://schemas.microsoft.com/office/drawing/2014/main" id="{A103B4DD-73C1-AAEA-090C-0B8956792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5826" y="2522538"/>
              <a:ext cx="11113" cy="14288"/>
            </a:xfrm>
            <a:custGeom>
              <a:avLst/>
              <a:gdLst>
                <a:gd name="T0" fmla="*/ 1 w 7"/>
                <a:gd name="T1" fmla="*/ 9 h 9"/>
                <a:gd name="T2" fmla="*/ 0 w 7"/>
                <a:gd name="T3" fmla="*/ 8 h 9"/>
                <a:gd name="T4" fmla="*/ 0 w 7"/>
                <a:gd name="T5" fmla="*/ 2 h 9"/>
                <a:gd name="T6" fmla="*/ 0 w 7"/>
                <a:gd name="T7" fmla="*/ 1 h 9"/>
                <a:gd name="T8" fmla="*/ 2 w 7"/>
                <a:gd name="T9" fmla="*/ 0 h 9"/>
                <a:gd name="T10" fmla="*/ 4 w 7"/>
                <a:gd name="T11" fmla="*/ 1 h 9"/>
                <a:gd name="T12" fmla="*/ 7 w 7"/>
                <a:gd name="T13" fmla="*/ 2 h 9"/>
                <a:gd name="T14" fmla="*/ 7 w 7"/>
                <a:gd name="T15" fmla="*/ 4 h 9"/>
                <a:gd name="T16" fmla="*/ 7 w 7"/>
                <a:gd name="T17" fmla="*/ 7 h 9"/>
                <a:gd name="T18" fmla="*/ 3 w 7"/>
                <a:gd name="T19" fmla="*/ 7 h 9"/>
                <a:gd name="T20" fmla="*/ 2 w 7"/>
                <a:gd name="T21" fmla="*/ 8 h 9"/>
                <a:gd name="T22" fmla="*/ 1 w 7"/>
                <a:gd name="T2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9">
                  <a:moveTo>
                    <a:pt x="1" y="9"/>
                  </a:moveTo>
                  <a:lnTo>
                    <a:pt x="0" y="8"/>
                  </a:lnTo>
                  <a:lnTo>
                    <a:pt x="0" y="2"/>
                  </a:lnTo>
                  <a:lnTo>
                    <a:pt x="0" y="1"/>
                  </a:lnTo>
                  <a:lnTo>
                    <a:pt x="2" y="0"/>
                  </a:lnTo>
                  <a:lnTo>
                    <a:pt x="4" y="1"/>
                  </a:lnTo>
                  <a:lnTo>
                    <a:pt x="7" y="2"/>
                  </a:lnTo>
                  <a:lnTo>
                    <a:pt x="7" y="4"/>
                  </a:lnTo>
                  <a:lnTo>
                    <a:pt x="7" y="7"/>
                  </a:lnTo>
                  <a:lnTo>
                    <a:pt x="3" y="7"/>
                  </a:lnTo>
                  <a:lnTo>
                    <a:pt x="2" y="8"/>
                  </a:lnTo>
                  <a:lnTo>
                    <a:pt x="1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01" name="Freeform 2781">
              <a:extLst>
                <a:ext uri="{FF2B5EF4-FFF2-40B4-BE49-F238E27FC236}">
                  <a16:creationId xmlns:a16="http://schemas.microsoft.com/office/drawing/2014/main" id="{F9C47ABB-7F39-74A2-2124-71CBABFE09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1064" y="2535238"/>
              <a:ext cx="1588" cy="7938"/>
            </a:xfrm>
            <a:custGeom>
              <a:avLst/>
              <a:gdLst>
                <a:gd name="T0" fmla="*/ 0 w 1"/>
                <a:gd name="T1" fmla="*/ 5 h 5"/>
                <a:gd name="T2" fmla="*/ 1 w 1"/>
                <a:gd name="T3" fmla="*/ 2 h 5"/>
                <a:gd name="T4" fmla="*/ 1 w 1"/>
                <a:gd name="T5" fmla="*/ 0 h 5"/>
                <a:gd name="T6" fmla="*/ 0 w 1"/>
                <a:gd name="T7" fmla="*/ 0 h 5"/>
                <a:gd name="T8" fmla="*/ 0 w 1"/>
                <a:gd name="T9" fmla="*/ 1 h 5"/>
                <a:gd name="T10" fmla="*/ 0 w 1"/>
                <a:gd name="T11" fmla="*/ 4 h 5"/>
                <a:gd name="T12" fmla="*/ 0 w 1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5">
                  <a:moveTo>
                    <a:pt x="0" y="5"/>
                  </a:moveTo>
                  <a:lnTo>
                    <a:pt x="1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4"/>
                  </a:lnTo>
                  <a:lnTo>
                    <a:pt x="0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02" name="Freeform 2782">
              <a:extLst>
                <a:ext uri="{FF2B5EF4-FFF2-40B4-BE49-F238E27FC236}">
                  <a16:creationId xmlns:a16="http://schemas.microsoft.com/office/drawing/2014/main" id="{D91496AC-CC7D-6EF1-87C1-B2457709E0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8701" y="2554288"/>
              <a:ext cx="12700" cy="15875"/>
            </a:xfrm>
            <a:custGeom>
              <a:avLst/>
              <a:gdLst>
                <a:gd name="T0" fmla="*/ 8 w 8"/>
                <a:gd name="T1" fmla="*/ 10 h 10"/>
                <a:gd name="T2" fmla="*/ 2 w 8"/>
                <a:gd name="T3" fmla="*/ 0 h 10"/>
                <a:gd name="T4" fmla="*/ 0 w 8"/>
                <a:gd name="T5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10">
                  <a:moveTo>
                    <a:pt x="8" y="10"/>
                  </a:moveTo>
                  <a:lnTo>
                    <a:pt x="2" y="0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03" name="Freeform 2783">
              <a:extLst>
                <a:ext uri="{FF2B5EF4-FFF2-40B4-BE49-F238E27FC236}">
                  <a16:creationId xmlns:a16="http://schemas.microsoft.com/office/drawing/2014/main" id="{59AB6017-764B-2AC0-CDF5-6ACEEC7A5E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9864" y="1573213"/>
              <a:ext cx="309563" cy="1038225"/>
            </a:xfrm>
            <a:custGeom>
              <a:avLst/>
              <a:gdLst>
                <a:gd name="T0" fmla="*/ 191 w 195"/>
                <a:gd name="T1" fmla="*/ 564 h 654"/>
                <a:gd name="T2" fmla="*/ 195 w 195"/>
                <a:gd name="T3" fmla="*/ 574 h 654"/>
                <a:gd name="T4" fmla="*/ 186 w 195"/>
                <a:gd name="T5" fmla="*/ 583 h 654"/>
                <a:gd name="T6" fmla="*/ 185 w 195"/>
                <a:gd name="T7" fmla="*/ 596 h 654"/>
                <a:gd name="T8" fmla="*/ 186 w 195"/>
                <a:gd name="T9" fmla="*/ 607 h 654"/>
                <a:gd name="T10" fmla="*/ 182 w 195"/>
                <a:gd name="T11" fmla="*/ 616 h 654"/>
                <a:gd name="T12" fmla="*/ 182 w 195"/>
                <a:gd name="T13" fmla="*/ 626 h 654"/>
                <a:gd name="T14" fmla="*/ 180 w 195"/>
                <a:gd name="T15" fmla="*/ 646 h 654"/>
                <a:gd name="T16" fmla="*/ 173 w 195"/>
                <a:gd name="T17" fmla="*/ 654 h 654"/>
                <a:gd name="T18" fmla="*/ 175 w 195"/>
                <a:gd name="T19" fmla="*/ 643 h 654"/>
                <a:gd name="T20" fmla="*/ 174 w 195"/>
                <a:gd name="T21" fmla="*/ 635 h 654"/>
                <a:gd name="T22" fmla="*/ 154 w 195"/>
                <a:gd name="T23" fmla="*/ 624 h 654"/>
                <a:gd name="T24" fmla="*/ 125 w 195"/>
                <a:gd name="T25" fmla="*/ 598 h 654"/>
                <a:gd name="T26" fmla="*/ 104 w 195"/>
                <a:gd name="T27" fmla="*/ 592 h 654"/>
                <a:gd name="T28" fmla="*/ 109 w 195"/>
                <a:gd name="T29" fmla="*/ 593 h 654"/>
                <a:gd name="T30" fmla="*/ 115 w 195"/>
                <a:gd name="T31" fmla="*/ 589 h 654"/>
                <a:gd name="T32" fmla="*/ 118 w 195"/>
                <a:gd name="T33" fmla="*/ 577 h 654"/>
                <a:gd name="T34" fmla="*/ 115 w 195"/>
                <a:gd name="T35" fmla="*/ 568 h 654"/>
                <a:gd name="T36" fmla="*/ 115 w 195"/>
                <a:gd name="T37" fmla="*/ 554 h 654"/>
                <a:gd name="T38" fmla="*/ 107 w 195"/>
                <a:gd name="T39" fmla="*/ 540 h 654"/>
                <a:gd name="T40" fmla="*/ 98 w 195"/>
                <a:gd name="T41" fmla="*/ 536 h 654"/>
                <a:gd name="T42" fmla="*/ 89 w 195"/>
                <a:gd name="T43" fmla="*/ 530 h 654"/>
                <a:gd name="T44" fmla="*/ 82 w 195"/>
                <a:gd name="T45" fmla="*/ 528 h 654"/>
                <a:gd name="T46" fmla="*/ 69 w 195"/>
                <a:gd name="T47" fmla="*/ 527 h 654"/>
                <a:gd name="T48" fmla="*/ 59 w 195"/>
                <a:gd name="T49" fmla="*/ 530 h 654"/>
                <a:gd name="T50" fmla="*/ 50 w 195"/>
                <a:gd name="T51" fmla="*/ 529 h 654"/>
                <a:gd name="T52" fmla="*/ 41 w 195"/>
                <a:gd name="T53" fmla="*/ 527 h 654"/>
                <a:gd name="T54" fmla="*/ 27 w 195"/>
                <a:gd name="T55" fmla="*/ 523 h 654"/>
                <a:gd name="T56" fmla="*/ 24 w 195"/>
                <a:gd name="T57" fmla="*/ 518 h 654"/>
                <a:gd name="T58" fmla="*/ 19 w 195"/>
                <a:gd name="T59" fmla="*/ 518 h 654"/>
                <a:gd name="T60" fmla="*/ 14 w 195"/>
                <a:gd name="T61" fmla="*/ 511 h 654"/>
                <a:gd name="T62" fmla="*/ 11 w 195"/>
                <a:gd name="T63" fmla="*/ 512 h 654"/>
                <a:gd name="T64" fmla="*/ 8 w 195"/>
                <a:gd name="T65" fmla="*/ 509 h 654"/>
                <a:gd name="T66" fmla="*/ 11 w 195"/>
                <a:gd name="T67" fmla="*/ 485 h 654"/>
                <a:gd name="T68" fmla="*/ 18 w 195"/>
                <a:gd name="T69" fmla="*/ 464 h 654"/>
                <a:gd name="T70" fmla="*/ 19 w 195"/>
                <a:gd name="T71" fmla="*/ 453 h 654"/>
                <a:gd name="T72" fmla="*/ 23 w 195"/>
                <a:gd name="T73" fmla="*/ 441 h 654"/>
                <a:gd name="T74" fmla="*/ 20 w 195"/>
                <a:gd name="T75" fmla="*/ 426 h 654"/>
                <a:gd name="T76" fmla="*/ 14 w 195"/>
                <a:gd name="T77" fmla="*/ 414 h 654"/>
                <a:gd name="T78" fmla="*/ 8 w 195"/>
                <a:gd name="T79" fmla="*/ 389 h 654"/>
                <a:gd name="T80" fmla="*/ 9 w 195"/>
                <a:gd name="T81" fmla="*/ 378 h 654"/>
                <a:gd name="T82" fmla="*/ 9 w 195"/>
                <a:gd name="T83" fmla="*/ 370 h 654"/>
                <a:gd name="T84" fmla="*/ 2 w 195"/>
                <a:gd name="T85" fmla="*/ 346 h 654"/>
                <a:gd name="T86" fmla="*/ 11 w 195"/>
                <a:gd name="T87" fmla="*/ 328 h 654"/>
                <a:gd name="T88" fmla="*/ 17 w 195"/>
                <a:gd name="T89" fmla="*/ 314 h 654"/>
                <a:gd name="T90" fmla="*/ 19 w 195"/>
                <a:gd name="T91" fmla="*/ 292 h 654"/>
                <a:gd name="T92" fmla="*/ 14 w 195"/>
                <a:gd name="T93" fmla="*/ 276 h 654"/>
                <a:gd name="T94" fmla="*/ 8 w 195"/>
                <a:gd name="T95" fmla="*/ 241 h 654"/>
                <a:gd name="T96" fmla="*/ 0 w 195"/>
                <a:gd name="T97" fmla="*/ 212 h 654"/>
                <a:gd name="T98" fmla="*/ 0 w 195"/>
                <a:gd name="T99" fmla="*/ 190 h 654"/>
                <a:gd name="T100" fmla="*/ 17 w 195"/>
                <a:gd name="T101" fmla="*/ 173 h 654"/>
                <a:gd name="T102" fmla="*/ 21 w 195"/>
                <a:gd name="T103" fmla="*/ 151 h 654"/>
                <a:gd name="T104" fmla="*/ 24 w 195"/>
                <a:gd name="T105" fmla="*/ 121 h 654"/>
                <a:gd name="T106" fmla="*/ 35 w 195"/>
                <a:gd name="T107" fmla="*/ 86 h 654"/>
                <a:gd name="T108" fmla="*/ 31 w 195"/>
                <a:gd name="T109" fmla="*/ 53 h 654"/>
                <a:gd name="T110" fmla="*/ 35 w 195"/>
                <a:gd name="T111" fmla="*/ 35 h 654"/>
                <a:gd name="T112" fmla="*/ 38 w 195"/>
                <a:gd name="T113" fmla="*/ 12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5" h="654">
                  <a:moveTo>
                    <a:pt x="191" y="559"/>
                  </a:moveTo>
                  <a:lnTo>
                    <a:pt x="187" y="562"/>
                  </a:lnTo>
                  <a:lnTo>
                    <a:pt x="191" y="564"/>
                  </a:lnTo>
                  <a:lnTo>
                    <a:pt x="195" y="569"/>
                  </a:lnTo>
                  <a:lnTo>
                    <a:pt x="195" y="572"/>
                  </a:lnTo>
                  <a:lnTo>
                    <a:pt x="195" y="574"/>
                  </a:lnTo>
                  <a:lnTo>
                    <a:pt x="187" y="576"/>
                  </a:lnTo>
                  <a:lnTo>
                    <a:pt x="186" y="578"/>
                  </a:lnTo>
                  <a:lnTo>
                    <a:pt x="186" y="583"/>
                  </a:lnTo>
                  <a:lnTo>
                    <a:pt x="186" y="588"/>
                  </a:lnTo>
                  <a:lnTo>
                    <a:pt x="185" y="594"/>
                  </a:lnTo>
                  <a:lnTo>
                    <a:pt x="185" y="596"/>
                  </a:lnTo>
                  <a:lnTo>
                    <a:pt x="184" y="599"/>
                  </a:lnTo>
                  <a:lnTo>
                    <a:pt x="186" y="604"/>
                  </a:lnTo>
                  <a:lnTo>
                    <a:pt x="186" y="607"/>
                  </a:lnTo>
                  <a:lnTo>
                    <a:pt x="185" y="612"/>
                  </a:lnTo>
                  <a:lnTo>
                    <a:pt x="184" y="617"/>
                  </a:lnTo>
                  <a:lnTo>
                    <a:pt x="182" y="616"/>
                  </a:lnTo>
                  <a:lnTo>
                    <a:pt x="180" y="617"/>
                  </a:lnTo>
                  <a:lnTo>
                    <a:pt x="179" y="618"/>
                  </a:lnTo>
                  <a:lnTo>
                    <a:pt x="182" y="626"/>
                  </a:lnTo>
                  <a:lnTo>
                    <a:pt x="185" y="631"/>
                  </a:lnTo>
                  <a:lnTo>
                    <a:pt x="182" y="642"/>
                  </a:lnTo>
                  <a:lnTo>
                    <a:pt x="180" y="646"/>
                  </a:lnTo>
                  <a:lnTo>
                    <a:pt x="179" y="649"/>
                  </a:lnTo>
                  <a:lnTo>
                    <a:pt x="174" y="653"/>
                  </a:lnTo>
                  <a:lnTo>
                    <a:pt x="173" y="654"/>
                  </a:lnTo>
                  <a:lnTo>
                    <a:pt x="170" y="653"/>
                  </a:lnTo>
                  <a:lnTo>
                    <a:pt x="170" y="651"/>
                  </a:lnTo>
                  <a:lnTo>
                    <a:pt x="175" y="643"/>
                  </a:lnTo>
                  <a:lnTo>
                    <a:pt x="176" y="641"/>
                  </a:lnTo>
                  <a:lnTo>
                    <a:pt x="175" y="639"/>
                  </a:lnTo>
                  <a:lnTo>
                    <a:pt x="174" y="635"/>
                  </a:lnTo>
                  <a:lnTo>
                    <a:pt x="172" y="632"/>
                  </a:lnTo>
                  <a:lnTo>
                    <a:pt x="158" y="626"/>
                  </a:lnTo>
                  <a:lnTo>
                    <a:pt x="154" y="624"/>
                  </a:lnTo>
                  <a:lnTo>
                    <a:pt x="134" y="604"/>
                  </a:lnTo>
                  <a:lnTo>
                    <a:pt x="131" y="602"/>
                  </a:lnTo>
                  <a:lnTo>
                    <a:pt x="125" y="598"/>
                  </a:lnTo>
                  <a:lnTo>
                    <a:pt x="116" y="594"/>
                  </a:lnTo>
                  <a:lnTo>
                    <a:pt x="106" y="594"/>
                  </a:lnTo>
                  <a:lnTo>
                    <a:pt x="104" y="592"/>
                  </a:lnTo>
                  <a:lnTo>
                    <a:pt x="103" y="589"/>
                  </a:lnTo>
                  <a:lnTo>
                    <a:pt x="107" y="593"/>
                  </a:lnTo>
                  <a:lnTo>
                    <a:pt x="109" y="593"/>
                  </a:lnTo>
                  <a:lnTo>
                    <a:pt x="113" y="593"/>
                  </a:lnTo>
                  <a:lnTo>
                    <a:pt x="115" y="590"/>
                  </a:lnTo>
                  <a:lnTo>
                    <a:pt x="115" y="589"/>
                  </a:lnTo>
                  <a:lnTo>
                    <a:pt x="115" y="584"/>
                  </a:lnTo>
                  <a:lnTo>
                    <a:pt x="115" y="581"/>
                  </a:lnTo>
                  <a:lnTo>
                    <a:pt x="118" y="577"/>
                  </a:lnTo>
                  <a:lnTo>
                    <a:pt x="118" y="575"/>
                  </a:lnTo>
                  <a:lnTo>
                    <a:pt x="115" y="569"/>
                  </a:lnTo>
                  <a:lnTo>
                    <a:pt x="115" y="568"/>
                  </a:lnTo>
                  <a:lnTo>
                    <a:pt x="118" y="560"/>
                  </a:lnTo>
                  <a:lnTo>
                    <a:pt x="115" y="557"/>
                  </a:lnTo>
                  <a:lnTo>
                    <a:pt x="115" y="554"/>
                  </a:lnTo>
                  <a:lnTo>
                    <a:pt x="115" y="545"/>
                  </a:lnTo>
                  <a:lnTo>
                    <a:pt x="115" y="542"/>
                  </a:lnTo>
                  <a:lnTo>
                    <a:pt x="107" y="540"/>
                  </a:lnTo>
                  <a:lnTo>
                    <a:pt x="104" y="538"/>
                  </a:lnTo>
                  <a:lnTo>
                    <a:pt x="101" y="536"/>
                  </a:lnTo>
                  <a:lnTo>
                    <a:pt x="98" y="536"/>
                  </a:lnTo>
                  <a:lnTo>
                    <a:pt x="95" y="532"/>
                  </a:lnTo>
                  <a:lnTo>
                    <a:pt x="92" y="532"/>
                  </a:lnTo>
                  <a:lnTo>
                    <a:pt x="89" y="530"/>
                  </a:lnTo>
                  <a:lnTo>
                    <a:pt x="85" y="533"/>
                  </a:lnTo>
                  <a:lnTo>
                    <a:pt x="83" y="530"/>
                  </a:lnTo>
                  <a:lnTo>
                    <a:pt x="82" y="528"/>
                  </a:lnTo>
                  <a:lnTo>
                    <a:pt x="77" y="527"/>
                  </a:lnTo>
                  <a:lnTo>
                    <a:pt x="72" y="528"/>
                  </a:lnTo>
                  <a:lnTo>
                    <a:pt x="69" y="527"/>
                  </a:lnTo>
                  <a:lnTo>
                    <a:pt x="65" y="529"/>
                  </a:lnTo>
                  <a:lnTo>
                    <a:pt x="62" y="529"/>
                  </a:lnTo>
                  <a:lnTo>
                    <a:pt x="59" y="530"/>
                  </a:lnTo>
                  <a:lnTo>
                    <a:pt x="56" y="533"/>
                  </a:lnTo>
                  <a:lnTo>
                    <a:pt x="54" y="532"/>
                  </a:lnTo>
                  <a:lnTo>
                    <a:pt x="50" y="529"/>
                  </a:lnTo>
                  <a:lnTo>
                    <a:pt x="48" y="528"/>
                  </a:lnTo>
                  <a:lnTo>
                    <a:pt x="44" y="528"/>
                  </a:lnTo>
                  <a:lnTo>
                    <a:pt x="41" y="527"/>
                  </a:lnTo>
                  <a:lnTo>
                    <a:pt x="31" y="524"/>
                  </a:lnTo>
                  <a:lnTo>
                    <a:pt x="29" y="524"/>
                  </a:lnTo>
                  <a:lnTo>
                    <a:pt x="27" y="523"/>
                  </a:lnTo>
                  <a:lnTo>
                    <a:pt x="27" y="521"/>
                  </a:lnTo>
                  <a:lnTo>
                    <a:pt x="26" y="520"/>
                  </a:lnTo>
                  <a:lnTo>
                    <a:pt x="24" y="518"/>
                  </a:lnTo>
                  <a:lnTo>
                    <a:pt x="23" y="518"/>
                  </a:lnTo>
                  <a:lnTo>
                    <a:pt x="20" y="520"/>
                  </a:lnTo>
                  <a:lnTo>
                    <a:pt x="19" y="518"/>
                  </a:lnTo>
                  <a:lnTo>
                    <a:pt x="18" y="517"/>
                  </a:lnTo>
                  <a:lnTo>
                    <a:pt x="15" y="512"/>
                  </a:lnTo>
                  <a:lnTo>
                    <a:pt x="14" y="511"/>
                  </a:lnTo>
                  <a:lnTo>
                    <a:pt x="13" y="511"/>
                  </a:lnTo>
                  <a:lnTo>
                    <a:pt x="13" y="512"/>
                  </a:lnTo>
                  <a:lnTo>
                    <a:pt x="11" y="512"/>
                  </a:lnTo>
                  <a:lnTo>
                    <a:pt x="9" y="511"/>
                  </a:lnTo>
                  <a:lnTo>
                    <a:pt x="8" y="510"/>
                  </a:lnTo>
                  <a:lnTo>
                    <a:pt x="8" y="509"/>
                  </a:lnTo>
                  <a:lnTo>
                    <a:pt x="12" y="500"/>
                  </a:lnTo>
                  <a:lnTo>
                    <a:pt x="13" y="495"/>
                  </a:lnTo>
                  <a:lnTo>
                    <a:pt x="11" y="485"/>
                  </a:lnTo>
                  <a:lnTo>
                    <a:pt x="11" y="483"/>
                  </a:lnTo>
                  <a:lnTo>
                    <a:pt x="17" y="469"/>
                  </a:lnTo>
                  <a:lnTo>
                    <a:pt x="18" y="464"/>
                  </a:lnTo>
                  <a:lnTo>
                    <a:pt x="19" y="461"/>
                  </a:lnTo>
                  <a:lnTo>
                    <a:pt x="18" y="453"/>
                  </a:lnTo>
                  <a:lnTo>
                    <a:pt x="19" y="453"/>
                  </a:lnTo>
                  <a:lnTo>
                    <a:pt x="20" y="447"/>
                  </a:lnTo>
                  <a:lnTo>
                    <a:pt x="23" y="445"/>
                  </a:lnTo>
                  <a:lnTo>
                    <a:pt x="23" y="441"/>
                  </a:lnTo>
                  <a:lnTo>
                    <a:pt x="21" y="438"/>
                  </a:lnTo>
                  <a:lnTo>
                    <a:pt x="21" y="427"/>
                  </a:lnTo>
                  <a:lnTo>
                    <a:pt x="20" y="426"/>
                  </a:lnTo>
                  <a:lnTo>
                    <a:pt x="18" y="425"/>
                  </a:lnTo>
                  <a:lnTo>
                    <a:pt x="17" y="419"/>
                  </a:lnTo>
                  <a:lnTo>
                    <a:pt x="14" y="414"/>
                  </a:lnTo>
                  <a:lnTo>
                    <a:pt x="15" y="407"/>
                  </a:lnTo>
                  <a:lnTo>
                    <a:pt x="11" y="392"/>
                  </a:lnTo>
                  <a:lnTo>
                    <a:pt x="8" y="389"/>
                  </a:lnTo>
                  <a:lnTo>
                    <a:pt x="7" y="386"/>
                  </a:lnTo>
                  <a:lnTo>
                    <a:pt x="11" y="384"/>
                  </a:lnTo>
                  <a:lnTo>
                    <a:pt x="9" y="378"/>
                  </a:lnTo>
                  <a:lnTo>
                    <a:pt x="7" y="375"/>
                  </a:lnTo>
                  <a:lnTo>
                    <a:pt x="7" y="374"/>
                  </a:lnTo>
                  <a:lnTo>
                    <a:pt x="9" y="370"/>
                  </a:lnTo>
                  <a:lnTo>
                    <a:pt x="2" y="358"/>
                  </a:lnTo>
                  <a:lnTo>
                    <a:pt x="1" y="352"/>
                  </a:lnTo>
                  <a:lnTo>
                    <a:pt x="2" y="346"/>
                  </a:lnTo>
                  <a:lnTo>
                    <a:pt x="3" y="340"/>
                  </a:lnTo>
                  <a:lnTo>
                    <a:pt x="9" y="333"/>
                  </a:lnTo>
                  <a:lnTo>
                    <a:pt x="11" y="328"/>
                  </a:lnTo>
                  <a:lnTo>
                    <a:pt x="13" y="322"/>
                  </a:lnTo>
                  <a:lnTo>
                    <a:pt x="14" y="319"/>
                  </a:lnTo>
                  <a:lnTo>
                    <a:pt x="17" y="314"/>
                  </a:lnTo>
                  <a:lnTo>
                    <a:pt x="19" y="308"/>
                  </a:lnTo>
                  <a:lnTo>
                    <a:pt x="19" y="301"/>
                  </a:lnTo>
                  <a:lnTo>
                    <a:pt x="19" y="292"/>
                  </a:lnTo>
                  <a:lnTo>
                    <a:pt x="21" y="284"/>
                  </a:lnTo>
                  <a:lnTo>
                    <a:pt x="18" y="282"/>
                  </a:lnTo>
                  <a:lnTo>
                    <a:pt x="14" y="276"/>
                  </a:lnTo>
                  <a:lnTo>
                    <a:pt x="13" y="264"/>
                  </a:lnTo>
                  <a:lnTo>
                    <a:pt x="11" y="260"/>
                  </a:lnTo>
                  <a:lnTo>
                    <a:pt x="8" y="241"/>
                  </a:lnTo>
                  <a:lnTo>
                    <a:pt x="6" y="229"/>
                  </a:lnTo>
                  <a:lnTo>
                    <a:pt x="2" y="220"/>
                  </a:lnTo>
                  <a:lnTo>
                    <a:pt x="0" y="212"/>
                  </a:lnTo>
                  <a:lnTo>
                    <a:pt x="0" y="203"/>
                  </a:lnTo>
                  <a:lnTo>
                    <a:pt x="0" y="194"/>
                  </a:lnTo>
                  <a:lnTo>
                    <a:pt x="0" y="190"/>
                  </a:lnTo>
                  <a:lnTo>
                    <a:pt x="1" y="189"/>
                  </a:lnTo>
                  <a:lnTo>
                    <a:pt x="2" y="189"/>
                  </a:lnTo>
                  <a:lnTo>
                    <a:pt x="17" y="173"/>
                  </a:lnTo>
                  <a:lnTo>
                    <a:pt x="18" y="169"/>
                  </a:lnTo>
                  <a:lnTo>
                    <a:pt x="20" y="163"/>
                  </a:lnTo>
                  <a:lnTo>
                    <a:pt x="21" y="151"/>
                  </a:lnTo>
                  <a:lnTo>
                    <a:pt x="19" y="136"/>
                  </a:lnTo>
                  <a:lnTo>
                    <a:pt x="19" y="133"/>
                  </a:lnTo>
                  <a:lnTo>
                    <a:pt x="24" y="121"/>
                  </a:lnTo>
                  <a:lnTo>
                    <a:pt x="29" y="98"/>
                  </a:lnTo>
                  <a:lnTo>
                    <a:pt x="33" y="89"/>
                  </a:lnTo>
                  <a:lnTo>
                    <a:pt x="35" y="86"/>
                  </a:lnTo>
                  <a:lnTo>
                    <a:pt x="35" y="81"/>
                  </a:lnTo>
                  <a:lnTo>
                    <a:pt x="31" y="59"/>
                  </a:lnTo>
                  <a:lnTo>
                    <a:pt x="31" y="53"/>
                  </a:lnTo>
                  <a:lnTo>
                    <a:pt x="33" y="46"/>
                  </a:lnTo>
                  <a:lnTo>
                    <a:pt x="35" y="39"/>
                  </a:lnTo>
                  <a:lnTo>
                    <a:pt x="35" y="35"/>
                  </a:lnTo>
                  <a:lnTo>
                    <a:pt x="33" y="30"/>
                  </a:lnTo>
                  <a:lnTo>
                    <a:pt x="33" y="27"/>
                  </a:lnTo>
                  <a:lnTo>
                    <a:pt x="38" y="12"/>
                  </a:lnTo>
                  <a:lnTo>
                    <a:pt x="37" y="8"/>
                  </a:lnTo>
                  <a:lnTo>
                    <a:pt x="37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04" name="Freeform 2784">
              <a:extLst>
                <a:ext uri="{FF2B5EF4-FFF2-40B4-BE49-F238E27FC236}">
                  <a16:creationId xmlns:a16="http://schemas.microsoft.com/office/drawing/2014/main" id="{E1002B9A-92BB-B876-3DB0-8CA3DD807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4389" y="2557463"/>
              <a:ext cx="7938" cy="14288"/>
            </a:xfrm>
            <a:custGeom>
              <a:avLst/>
              <a:gdLst>
                <a:gd name="T0" fmla="*/ 5 w 5"/>
                <a:gd name="T1" fmla="*/ 9 h 9"/>
                <a:gd name="T2" fmla="*/ 5 w 5"/>
                <a:gd name="T3" fmla="*/ 5 h 9"/>
                <a:gd name="T4" fmla="*/ 4 w 5"/>
                <a:gd name="T5" fmla="*/ 3 h 9"/>
                <a:gd name="T6" fmla="*/ 2 w 5"/>
                <a:gd name="T7" fmla="*/ 0 h 9"/>
                <a:gd name="T8" fmla="*/ 1 w 5"/>
                <a:gd name="T9" fmla="*/ 0 h 9"/>
                <a:gd name="T10" fmla="*/ 0 w 5"/>
                <a:gd name="T11" fmla="*/ 2 h 9"/>
                <a:gd name="T12" fmla="*/ 2 w 5"/>
                <a:gd name="T13" fmla="*/ 4 h 9"/>
                <a:gd name="T14" fmla="*/ 5 w 5"/>
                <a:gd name="T15" fmla="*/ 8 h 9"/>
                <a:gd name="T16" fmla="*/ 5 w 5"/>
                <a:gd name="T1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9">
                  <a:moveTo>
                    <a:pt x="5" y="9"/>
                  </a:moveTo>
                  <a:lnTo>
                    <a:pt x="5" y="5"/>
                  </a:lnTo>
                  <a:lnTo>
                    <a:pt x="4" y="3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5" y="8"/>
                  </a:lnTo>
                  <a:lnTo>
                    <a:pt x="5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05" name="Freeform 2785">
              <a:extLst>
                <a:ext uri="{FF2B5EF4-FFF2-40B4-BE49-F238E27FC236}">
                  <a16:creationId xmlns:a16="http://schemas.microsoft.com/office/drawing/2014/main" id="{8532F878-E675-46CD-88F4-6FF0DA0744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5514" y="2081213"/>
              <a:ext cx="404813" cy="584200"/>
            </a:xfrm>
            <a:custGeom>
              <a:avLst/>
              <a:gdLst>
                <a:gd name="T0" fmla="*/ 0 w 255"/>
                <a:gd name="T1" fmla="*/ 113 h 368"/>
                <a:gd name="T2" fmla="*/ 6 w 255"/>
                <a:gd name="T3" fmla="*/ 132 h 368"/>
                <a:gd name="T4" fmla="*/ 16 w 255"/>
                <a:gd name="T5" fmla="*/ 130 h 368"/>
                <a:gd name="T6" fmla="*/ 24 w 255"/>
                <a:gd name="T7" fmla="*/ 137 h 368"/>
                <a:gd name="T8" fmla="*/ 30 w 255"/>
                <a:gd name="T9" fmla="*/ 133 h 368"/>
                <a:gd name="T10" fmla="*/ 50 w 255"/>
                <a:gd name="T11" fmla="*/ 123 h 368"/>
                <a:gd name="T12" fmla="*/ 58 w 255"/>
                <a:gd name="T13" fmla="*/ 105 h 368"/>
                <a:gd name="T14" fmla="*/ 69 w 255"/>
                <a:gd name="T15" fmla="*/ 100 h 368"/>
                <a:gd name="T16" fmla="*/ 69 w 255"/>
                <a:gd name="T17" fmla="*/ 105 h 368"/>
                <a:gd name="T18" fmla="*/ 75 w 255"/>
                <a:gd name="T19" fmla="*/ 103 h 368"/>
                <a:gd name="T20" fmla="*/ 63 w 255"/>
                <a:gd name="T21" fmla="*/ 125 h 368"/>
                <a:gd name="T22" fmla="*/ 52 w 255"/>
                <a:gd name="T23" fmla="*/ 135 h 368"/>
                <a:gd name="T24" fmla="*/ 43 w 255"/>
                <a:gd name="T25" fmla="*/ 136 h 368"/>
                <a:gd name="T26" fmla="*/ 40 w 255"/>
                <a:gd name="T27" fmla="*/ 143 h 368"/>
                <a:gd name="T28" fmla="*/ 35 w 255"/>
                <a:gd name="T29" fmla="*/ 149 h 368"/>
                <a:gd name="T30" fmla="*/ 51 w 255"/>
                <a:gd name="T31" fmla="*/ 161 h 368"/>
                <a:gd name="T32" fmla="*/ 63 w 255"/>
                <a:gd name="T33" fmla="*/ 159 h 368"/>
                <a:gd name="T34" fmla="*/ 76 w 255"/>
                <a:gd name="T35" fmla="*/ 160 h 368"/>
                <a:gd name="T36" fmla="*/ 95 w 255"/>
                <a:gd name="T37" fmla="*/ 172 h 368"/>
                <a:gd name="T38" fmla="*/ 109 w 255"/>
                <a:gd name="T39" fmla="*/ 172 h 368"/>
                <a:gd name="T40" fmla="*/ 121 w 255"/>
                <a:gd name="T41" fmla="*/ 186 h 368"/>
                <a:gd name="T42" fmla="*/ 129 w 255"/>
                <a:gd name="T43" fmla="*/ 184 h 368"/>
                <a:gd name="T44" fmla="*/ 137 w 255"/>
                <a:gd name="T45" fmla="*/ 184 h 368"/>
                <a:gd name="T46" fmla="*/ 152 w 255"/>
                <a:gd name="T47" fmla="*/ 188 h 368"/>
                <a:gd name="T48" fmla="*/ 159 w 255"/>
                <a:gd name="T49" fmla="*/ 189 h 368"/>
                <a:gd name="T50" fmla="*/ 168 w 255"/>
                <a:gd name="T51" fmla="*/ 201 h 368"/>
                <a:gd name="T52" fmla="*/ 165 w 255"/>
                <a:gd name="T53" fmla="*/ 219 h 368"/>
                <a:gd name="T54" fmla="*/ 154 w 255"/>
                <a:gd name="T55" fmla="*/ 220 h 368"/>
                <a:gd name="T56" fmla="*/ 159 w 255"/>
                <a:gd name="T57" fmla="*/ 230 h 368"/>
                <a:gd name="T58" fmla="*/ 159 w 255"/>
                <a:gd name="T59" fmla="*/ 250 h 368"/>
                <a:gd name="T60" fmla="*/ 159 w 255"/>
                <a:gd name="T61" fmla="*/ 280 h 368"/>
                <a:gd name="T62" fmla="*/ 160 w 255"/>
                <a:gd name="T63" fmla="*/ 308 h 368"/>
                <a:gd name="T64" fmla="*/ 159 w 255"/>
                <a:gd name="T65" fmla="*/ 321 h 368"/>
                <a:gd name="T66" fmla="*/ 160 w 255"/>
                <a:gd name="T67" fmla="*/ 332 h 368"/>
                <a:gd name="T68" fmla="*/ 163 w 255"/>
                <a:gd name="T69" fmla="*/ 344 h 368"/>
                <a:gd name="T70" fmla="*/ 166 w 255"/>
                <a:gd name="T71" fmla="*/ 364 h 368"/>
                <a:gd name="T72" fmla="*/ 158 w 255"/>
                <a:gd name="T73" fmla="*/ 365 h 368"/>
                <a:gd name="T74" fmla="*/ 166 w 255"/>
                <a:gd name="T75" fmla="*/ 368 h 368"/>
                <a:gd name="T76" fmla="*/ 178 w 255"/>
                <a:gd name="T77" fmla="*/ 357 h 368"/>
                <a:gd name="T78" fmla="*/ 187 w 255"/>
                <a:gd name="T79" fmla="*/ 323 h 368"/>
                <a:gd name="T80" fmla="*/ 195 w 255"/>
                <a:gd name="T81" fmla="*/ 284 h 368"/>
                <a:gd name="T82" fmla="*/ 207 w 255"/>
                <a:gd name="T83" fmla="*/ 267 h 368"/>
                <a:gd name="T84" fmla="*/ 216 w 255"/>
                <a:gd name="T85" fmla="*/ 250 h 368"/>
                <a:gd name="T86" fmla="*/ 228 w 255"/>
                <a:gd name="T87" fmla="*/ 248 h 368"/>
                <a:gd name="T88" fmla="*/ 242 w 255"/>
                <a:gd name="T89" fmla="*/ 231 h 368"/>
                <a:gd name="T90" fmla="*/ 252 w 255"/>
                <a:gd name="T91" fmla="*/ 213 h 368"/>
                <a:gd name="T92" fmla="*/ 253 w 255"/>
                <a:gd name="T93" fmla="*/ 168 h 368"/>
                <a:gd name="T94" fmla="*/ 254 w 255"/>
                <a:gd name="T95" fmla="*/ 162 h 368"/>
                <a:gd name="T96" fmla="*/ 244 w 255"/>
                <a:gd name="T97" fmla="*/ 150 h 368"/>
                <a:gd name="T98" fmla="*/ 235 w 255"/>
                <a:gd name="T99" fmla="*/ 135 h 368"/>
                <a:gd name="T100" fmla="*/ 230 w 255"/>
                <a:gd name="T101" fmla="*/ 125 h 368"/>
                <a:gd name="T102" fmla="*/ 220 w 255"/>
                <a:gd name="T103" fmla="*/ 102 h 368"/>
                <a:gd name="T104" fmla="*/ 195 w 255"/>
                <a:gd name="T105" fmla="*/ 67 h 368"/>
                <a:gd name="T106" fmla="*/ 176 w 255"/>
                <a:gd name="T107" fmla="*/ 46 h 368"/>
                <a:gd name="T108" fmla="*/ 166 w 255"/>
                <a:gd name="T109" fmla="*/ 25 h 368"/>
                <a:gd name="T110" fmla="*/ 164 w 255"/>
                <a:gd name="T111" fmla="*/ 11 h 368"/>
                <a:gd name="T112" fmla="*/ 163 w 255"/>
                <a:gd name="T113" fmla="*/ 6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5" h="368">
                  <a:moveTo>
                    <a:pt x="8" y="107"/>
                  </a:moveTo>
                  <a:lnTo>
                    <a:pt x="6" y="108"/>
                  </a:lnTo>
                  <a:lnTo>
                    <a:pt x="3" y="111"/>
                  </a:lnTo>
                  <a:lnTo>
                    <a:pt x="0" y="113"/>
                  </a:lnTo>
                  <a:lnTo>
                    <a:pt x="0" y="117"/>
                  </a:lnTo>
                  <a:lnTo>
                    <a:pt x="2" y="125"/>
                  </a:lnTo>
                  <a:lnTo>
                    <a:pt x="3" y="129"/>
                  </a:lnTo>
                  <a:lnTo>
                    <a:pt x="6" y="132"/>
                  </a:lnTo>
                  <a:lnTo>
                    <a:pt x="8" y="132"/>
                  </a:lnTo>
                  <a:lnTo>
                    <a:pt x="11" y="131"/>
                  </a:lnTo>
                  <a:lnTo>
                    <a:pt x="14" y="130"/>
                  </a:lnTo>
                  <a:lnTo>
                    <a:pt x="16" y="130"/>
                  </a:lnTo>
                  <a:lnTo>
                    <a:pt x="18" y="131"/>
                  </a:lnTo>
                  <a:lnTo>
                    <a:pt x="22" y="133"/>
                  </a:lnTo>
                  <a:lnTo>
                    <a:pt x="23" y="135"/>
                  </a:lnTo>
                  <a:lnTo>
                    <a:pt x="24" y="137"/>
                  </a:lnTo>
                  <a:lnTo>
                    <a:pt x="26" y="139"/>
                  </a:lnTo>
                  <a:lnTo>
                    <a:pt x="27" y="139"/>
                  </a:lnTo>
                  <a:lnTo>
                    <a:pt x="29" y="135"/>
                  </a:lnTo>
                  <a:lnTo>
                    <a:pt x="30" y="133"/>
                  </a:lnTo>
                  <a:lnTo>
                    <a:pt x="34" y="131"/>
                  </a:lnTo>
                  <a:lnTo>
                    <a:pt x="36" y="130"/>
                  </a:lnTo>
                  <a:lnTo>
                    <a:pt x="45" y="123"/>
                  </a:lnTo>
                  <a:lnTo>
                    <a:pt x="50" y="123"/>
                  </a:lnTo>
                  <a:lnTo>
                    <a:pt x="52" y="119"/>
                  </a:lnTo>
                  <a:lnTo>
                    <a:pt x="52" y="115"/>
                  </a:lnTo>
                  <a:lnTo>
                    <a:pt x="55" y="112"/>
                  </a:lnTo>
                  <a:lnTo>
                    <a:pt x="58" y="105"/>
                  </a:lnTo>
                  <a:lnTo>
                    <a:pt x="62" y="100"/>
                  </a:lnTo>
                  <a:lnTo>
                    <a:pt x="64" y="97"/>
                  </a:lnTo>
                  <a:lnTo>
                    <a:pt x="70" y="96"/>
                  </a:lnTo>
                  <a:lnTo>
                    <a:pt x="69" y="100"/>
                  </a:lnTo>
                  <a:lnTo>
                    <a:pt x="63" y="101"/>
                  </a:lnTo>
                  <a:lnTo>
                    <a:pt x="63" y="105"/>
                  </a:lnTo>
                  <a:lnTo>
                    <a:pt x="64" y="105"/>
                  </a:lnTo>
                  <a:lnTo>
                    <a:pt x="69" y="105"/>
                  </a:lnTo>
                  <a:lnTo>
                    <a:pt x="70" y="106"/>
                  </a:lnTo>
                  <a:lnTo>
                    <a:pt x="70" y="108"/>
                  </a:lnTo>
                  <a:lnTo>
                    <a:pt x="71" y="109"/>
                  </a:lnTo>
                  <a:lnTo>
                    <a:pt x="75" y="103"/>
                  </a:lnTo>
                  <a:lnTo>
                    <a:pt x="77" y="102"/>
                  </a:lnTo>
                  <a:lnTo>
                    <a:pt x="75" y="108"/>
                  </a:lnTo>
                  <a:lnTo>
                    <a:pt x="65" y="120"/>
                  </a:lnTo>
                  <a:lnTo>
                    <a:pt x="63" y="125"/>
                  </a:lnTo>
                  <a:lnTo>
                    <a:pt x="58" y="131"/>
                  </a:lnTo>
                  <a:lnTo>
                    <a:pt x="56" y="133"/>
                  </a:lnTo>
                  <a:lnTo>
                    <a:pt x="55" y="135"/>
                  </a:lnTo>
                  <a:lnTo>
                    <a:pt x="52" y="135"/>
                  </a:lnTo>
                  <a:lnTo>
                    <a:pt x="49" y="135"/>
                  </a:lnTo>
                  <a:lnTo>
                    <a:pt x="47" y="136"/>
                  </a:lnTo>
                  <a:lnTo>
                    <a:pt x="45" y="136"/>
                  </a:lnTo>
                  <a:lnTo>
                    <a:pt x="43" y="136"/>
                  </a:lnTo>
                  <a:lnTo>
                    <a:pt x="41" y="135"/>
                  </a:lnTo>
                  <a:lnTo>
                    <a:pt x="40" y="136"/>
                  </a:lnTo>
                  <a:lnTo>
                    <a:pt x="41" y="141"/>
                  </a:lnTo>
                  <a:lnTo>
                    <a:pt x="40" y="143"/>
                  </a:lnTo>
                  <a:lnTo>
                    <a:pt x="39" y="144"/>
                  </a:lnTo>
                  <a:lnTo>
                    <a:pt x="38" y="147"/>
                  </a:lnTo>
                  <a:lnTo>
                    <a:pt x="36" y="148"/>
                  </a:lnTo>
                  <a:lnTo>
                    <a:pt x="35" y="149"/>
                  </a:lnTo>
                  <a:lnTo>
                    <a:pt x="34" y="150"/>
                  </a:lnTo>
                  <a:lnTo>
                    <a:pt x="44" y="157"/>
                  </a:lnTo>
                  <a:lnTo>
                    <a:pt x="50" y="160"/>
                  </a:lnTo>
                  <a:lnTo>
                    <a:pt x="51" y="161"/>
                  </a:lnTo>
                  <a:lnTo>
                    <a:pt x="58" y="162"/>
                  </a:lnTo>
                  <a:lnTo>
                    <a:pt x="61" y="162"/>
                  </a:lnTo>
                  <a:lnTo>
                    <a:pt x="63" y="161"/>
                  </a:lnTo>
                  <a:lnTo>
                    <a:pt x="63" y="159"/>
                  </a:lnTo>
                  <a:lnTo>
                    <a:pt x="64" y="157"/>
                  </a:lnTo>
                  <a:lnTo>
                    <a:pt x="71" y="159"/>
                  </a:lnTo>
                  <a:lnTo>
                    <a:pt x="73" y="159"/>
                  </a:lnTo>
                  <a:lnTo>
                    <a:pt x="76" y="160"/>
                  </a:lnTo>
                  <a:lnTo>
                    <a:pt x="77" y="160"/>
                  </a:lnTo>
                  <a:lnTo>
                    <a:pt x="85" y="165"/>
                  </a:lnTo>
                  <a:lnTo>
                    <a:pt x="86" y="166"/>
                  </a:lnTo>
                  <a:lnTo>
                    <a:pt x="95" y="172"/>
                  </a:lnTo>
                  <a:lnTo>
                    <a:pt x="98" y="172"/>
                  </a:lnTo>
                  <a:lnTo>
                    <a:pt x="101" y="171"/>
                  </a:lnTo>
                  <a:lnTo>
                    <a:pt x="107" y="171"/>
                  </a:lnTo>
                  <a:lnTo>
                    <a:pt x="109" y="172"/>
                  </a:lnTo>
                  <a:lnTo>
                    <a:pt x="109" y="173"/>
                  </a:lnTo>
                  <a:lnTo>
                    <a:pt x="110" y="174"/>
                  </a:lnTo>
                  <a:lnTo>
                    <a:pt x="111" y="180"/>
                  </a:lnTo>
                  <a:lnTo>
                    <a:pt x="121" y="186"/>
                  </a:lnTo>
                  <a:lnTo>
                    <a:pt x="123" y="186"/>
                  </a:lnTo>
                  <a:lnTo>
                    <a:pt x="124" y="185"/>
                  </a:lnTo>
                  <a:lnTo>
                    <a:pt x="128" y="185"/>
                  </a:lnTo>
                  <a:lnTo>
                    <a:pt x="129" y="184"/>
                  </a:lnTo>
                  <a:lnTo>
                    <a:pt x="131" y="184"/>
                  </a:lnTo>
                  <a:lnTo>
                    <a:pt x="133" y="185"/>
                  </a:lnTo>
                  <a:lnTo>
                    <a:pt x="135" y="185"/>
                  </a:lnTo>
                  <a:lnTo>
                    <a:pt x="137" y="184"/>
                  </a:lnTo>
                  <a:lnTo>
                    <a:pt x="140" y="185"/>
                  </a:lnTo>
                  <a:lnTo>
                    <a:pt x="149" y="189"/>
                  </a:lnTo>
                  <a:lnTo>
                    <a:pt x="151" y="189"/>
                  </a:lnTo>
                  <a:lnTo>
                    <a:pt x="152" y="188"/>
                  </a:lnTo>
                  <a:lnTo>
                    <a:pt x="154" y="186"/>
                  </a:lnTo>
                  <a:lnTo>
                    <a:pt x="155" y="186"/>
                  </a:lnTo>
                  <a:lnTo>
                    <a:pt x="157" y="188"/>
                  </a:lnTo>
                  <a:lnTo>
                    <a:pt x="159" y="189"/>
                  </a:lnTo>
                  <a:lnTo>
                    <a:pt x="163" y="198"/>
                  </a:lnTo>
                  <a:lnTo>
                    <a:pt x="165" y="201"/>
                  </a:lnTo>
                  <a:lnTo>
                    <a:pt x="166" y="201"/>
                  </a:lnTo>
                  <a:lnTo>
                    <a:pt x="168" y="201"/>
                  </a:lnTo>
                  <a:lnTo>
                    <a:pt x="169" y="207"/>
                  </a:lnTo>
                  <a:lnTo>
                    <a:pt x="169" y="216"/>
                  </a:lnTo>
                  <a:lnTo>
                    <a:pt x="168" y="218"/>
                  </a:lnTo>
                  <a:lnTo>
                    <a:pt x="165" y="219"/>
                  </a:lnTo>
                  <a:lnTo>
                    <a:pt x="159" y="220"/>
                  </a:lnTo>
                  <a:lnTo>
                    <a:pt x="158" y="220"/>
                  </a:lnTo>
                  <a:lnTo>
                    <a:pt x="155" y="220"/>
                  </a:lnTo>
                  <a:lnTo>
                    <a:pt x="154" y="220"/>
                  </a:lnTo>
                  <a:lnTo>
                    <a:pt x="153" y="221"/>
                  </a:lnTo>
                  <a:lnTo>
                    <a:pt x="154" y="224"/>
                  </a:lnTo>
                  <a:lnTo>
                    <a:pt x="158" y="227"/>
                  </a:lnTo>
                  <a:lnTo>
                    <a:pt x="159" y="230"/>
                  </a:lnTo>
                  <a:lnTo>
                    <a:pt x="159" y="234"/>
                  </a:lnTo>
                  <a:lnTo>
                    <a:pt x="160" y="242"/>
                  </a:lnTo>
                  <a:lnTo>
                    <a:pt x="160" y="248"/>
                  </a:lnTo>
                  <a:lnTo>
                    <a:pt x="159" y="250"/>
                  </a:lnTo>
                  <a:lnTo>
                    <a:pt x="160" y="266"/>
                  </a:lnTo>
                  <a:lnTo>
                    <a:pt x="159" y="268"/>
                  </a:lnTo>
                  <a:lnTo>
                    <a:pt x="158" y="278"/>
                  </a:lnTo>
                  <a:lnTo>
                    <a:pt x="159" y="280"/>
                  </a:lnTo>
                  <a:lnTo>
                    <a:pt x="158" y="282"/>
                  </a:lnTo>
                  <a:lnTo>
                    <a:pt x="159" y="296"/>
                  </a:lnTo>
                  <a:lnTo>
                    <a:pt x="159" y="303"/>
                  </a:lnTo>
                  <a:lnTo>
                    <a:pt x="160" y="308"/>
                  </a:lnTo>
                  <a:lnTo>
                    <a:pt x="159" y="314"/>
                  </a:lnTo>
                  <a:lnTo>
                    <a:pt x="158" y="320"/>
                  </a:lnTo>
                  <a:lnTo>
                    <a:pt x="158" y="321"/>
                  </a:lnTo>
                  <a:lnTo>
                    <a:pt x="159" y="321"/>
                  </a:lnTo>
                  <a:lnTo>
                    <a:pt x="159" y="322"/>
                  </a:lnTo>
                  <a:lnTo>
                    <a:pt x="159" y="325"/>
                  </a:lnTo>
                  <a:lnTo>
                    <a:pt x="159" y="328"/>
                  </a:lnTo>
                  <a:lnTo>
                    <a:pt x="160" y="332"/>
                  </a:lnTo>
                  <a:lnTo>
                    <a:pt x="160" y="338"/>
                  </a:lnTo>
                  <a:lnTo>
                    <a:pt x="162" y="339"/>
                  </a:lnTo>
                  <a:lnTo>
                    <a:pt x="163" y="340"/>
                  </a:lnTo>
                  <a:lnTo>
                    <a:pt x="163" y="344"/>
                  </a:lnTo>
                  <a:lnTo>
                    <a:pt x="165" y="350"/>
                  </a:lnTo>
                  <a:lnTo>
                    <a:pt x="170" y="357"/>
                  </a:lnTo>
                  <a:lnTo>
                    <a:pt x="170" y="358"/>
                  </a:lnTo>
                  <a:lnTo>
                    <a:pt x="166" y="364"/>
                  </a:lnTo>
                  <a:lnTo>
                    <a:pt x="163" y="365"/>
                  </a:lnTo>
                  <a:lnTo>
                    <a:pt x="160" y="365"/>
                  </a:lnTo>
                  <a:lnTo>
                    <a:pt x="159" y="365"/>
                  </a:lnTo>
                  <a:lnTo>
                    <a:pt x="158" y="365"/>
                  </a:lnTo>
                  <a:lnTo>
                    <a:pt x="158" y="365"/>
                  </a:lnTo>
                  <a:lnTo>
                    <a:pt x="159" y="368"/>
                  </a:lnTo>
                  <a:lnTo>
                    <a:pt x="163" y="368"/>
                  </a:lnTo>
                  <a:lnTo>
                    <a:pt x="166" y="368"/>
                  </a:lnTo>
                  <a:lnTo>
                    <a:pt x="170" y="367"/>
                  </a:lnTo>
                  <a:lnTo>
                    <a:pt x="172" y="365"/>
                  </a:lnTo>
                  <a:lnTo>
                    <a:pt x="176" y="362"/>
                  </a:lnTo>
                  <a:lnTo>
                    <a:pt x="178" y="357"/>
                  </a:lnTo>
                  <a:lnTo>
                    <a:pt x="178" y="351"/>
                  </a:lnTo>
                  <a:lnTo>
                    <a:pt x="178" y="345"/>
                  </a:lnTo>
                  <a:lnTo>
                    <a:pt x="186" y="331"/>
                  </a:lnTo>
                  <a:lnTo>
                    <a:pt x="187" y="323"/>
                  </a:lnTo>
                  <a:lnTo>
                    <a:pt x="190" y="311"/>
                  </a:lnTo>
                  <a:lnTo>
                    <a:pt x="190" y="308"/>
                  </a:lnTo>
                  <a:lnTo>
                    <a:pt x="193" y="287"/>
                  </a:lnTo>
                  <a:lnTo>
                    <a:pt x="195" y="284"/>
                  </a:lnTo>
                  <a:lnTo>
                    <a:pt x="199" y="278"/>
                  </a:lnTo>
                  <a:lnTo>
                    <a:pt x="202" y="274"/>
                  </a:lnTo>
                  <a:lnTo>
                    <a:pt x="206" y="269"/>
                  </a:lnTo>
                  <a:lnTo>
                    <a:pt x="207" y="267"/>
                  </a:lnTo>
                  <a:lnTo>
                    <a:pt x="208" y="260"/>
                  </a:lnTo>
                  <a:lnTo>
                    <a:pt x="210" y="256"/>
                  </a:lnTo>
                  <a:lnTo>
                    <a:pt x="212" y="254"/>
                  </a:lnTo>
                  <a:lnTo>
                    <a:pt x="216" y="250"/>
                  </a:lnTo>
                  <a:lnTo>
                    <a:pt x="220" y="246"/>
                  </a:lnTo>
                  <a:lnTo>
                    <a:pt x="223" y="246"/>
                  </a:lnTo>
                  <a:lnTo>
                    <a:pt x="226" y="249"/>
                  </a:lnTo>
                  <a:lnTo>
                    <a:pt x="228" y="248"/>
                  </a:lnTo>
                  <a:lnTo>
                    <a:pt x="234" y="242"/>
                  </a:lnTo>
                  <a:lnTo>
                    <a:pt x="237" y="234"/>
                  </a:lnTo>
                  <a:lnTo>
                    <a:pt x="240" y="232"/>
                  </a:lnTo>
                  <a:lnTo>
                    <a:pt x="242" y="231"/>
                  </a:lnTo>
                  <a:lnTo>
                    <a:pt x="246" y="226"/>
                  </a:lnTo>
                  <a:lnTo>
                    <a:pt x="248" y="220"/>
                  </a:lnTo>
                  <a:lnTo>
                    <a:pt x="250" y="215"/>
                  </a:lnTo>
                  <a:lnTo>
                    <a:pt x="252" y="213"/>
                  </a:lnTo>
                  <a:lnTo>
                    <a:pt x="253" y="209"/>
                  </a:lnTo>
                  <a:lnTo>
                    <a:pt x="254" y="186"/>
                  </a:lnTo>
                  <a:lnTo>
                    <a:pt x="254" y="180"/>
                  </a:lnTo>
                  <a:lnTo>
                    <a:pt x="253" y="168"/>
                  </a:lnTo>
                  <a:lnTo>
                    <a:pt x="253" y="166"/>
                  </a:lnTo>
                  <a:lnTo>
                    <a:pt x="255" y="165"/>
                  </a:lnTo>
                  <a:lnTo>
                    <a:pt x="255" y="163"/>
                  </a:lnTo>
                  <a:lnTo>
                    <a:pt x="254" y="162"/>
                  </a:lnTo>
                  <a:lnTo>
                    <a:pt x="250" y="161"/>
                  </a:lnTo>
                  <a:lnTo>
                    <a:pt x="248" y="160"/>
                  </a:lnTo>
                  <a:lnTo>
                    <a:pt x="244" y="154"/>
                  </a:lnTo>
                  <a:lnTo>
                    <a:pt x="244" y="150"/>
                  </a:lnTo>
                  <a:lnTo>
                    <a:pt x="244" y="147"/>
                  </a:lnTo>
                  <a:lnTo>
                    <a:pt x="238" y="143"/>
                  </a:lnTo>
                  <a:lnTo>
                    <a:pt x="237" y="139"/>
                  </a:lnTo>
                  <a:lnTo>
                    <a:pt x="235" y="135"/>
                  </a:lnTo>
                  <a:lnTo>
                    <a:pt x="229" y="130"/>
                  </a:lnTo>
                  <a:lnTo>
                    <a:pt x="229" y="127"/>
                  </a:lnTo>
                  <a:lnTo>
                    <a:pt x="229" y="126"/>
                  </a:lnTo>
                  <a:lnTo>
                    <a:pt x="230" y="125"/>
                  </a:lnTo>
                  <a:lnTo>
                    <a:pt x="230" y="123"/>
                  </a:lnTo>
                  <a:lnTo>
                    <a:pt x="223" y="115"/>
                  </a:lnTo>
                  <a:lnTo>
                    <a:pt x="222" y="106"/>
                  </a:lnTo>
                  <a:lnTo>
                    <a:pt x="220" y="102"/>
                  </a:lnTo>
                  <a:lnTo>
                    <a:pt x="206" y="78"/>
                  </a:lnTo>
                  <a:lnTo>
                    <a:pt x="201" y="75"/>
                  </a:lnTo>
                  <a:lnTo>
                    <a:pt x="196" y="71"/>
                  </a:lnTo>
                  <a:lnTo>
                    <a:pt x="195" y="67"/>
                  </a:lnTo>
                  <a:lnTo>
                    <a:pt x="186" y="59"/>
                  </a:lnTo>
                  <a:lnTo>
                    <a:pt x="180" y="53"/>
                  </a:lnTo>
                  <a:lnTo>
                    <a:pt x="178" y="52"/>
                  </a:lnTo>
                  <a:lnTo>
                    <a:pt x="176" y="46"/>
                  </a:lnTo>
                  <a:lnTo>
                    <a:pt x="172" y="42"/>
                  </a:lnTo>
                  <a:lnTo>
                    <a:pt x="171" y="40"/>
                  </a:lnTo>
                  <a:lnTo>
                    <a:pt x="170" y="36"/>
                  </a:lnTo>
                  <a:lnTo>
                    <a:pt x="166" y="25"/>
                  </a:lnTo>
                  <a:lnTo>
                    <a:pt x="165" y="17"/>
                  </a:lnTo>
                  <a:lnTo>
                    <a:pt x="164" y="16"/>
                  </a:lnTo>
                  <a:lnTo>
                    <a:pt x="164" y="13"/>
                  </a:lnTo>
                  <a:lnTo>
                    <a:pt x="164" y="11"/>
                  </a:lnTo>
                  <a:lnTo>
                    <a:pt x="163" y="10"/>
                  </a:lnTo>
                  <a:lnTo>
                    <a:pt x="162" y="8"/>
                  </a:lnTo>
                  <a:lnTo>
                    <a:pt x="162" y="7"/>
                  </a:lnTo>
                  <a:lnTo>
                    <a:pt x="163" y="6"/>
                  </a:lnTo>
                  <a:lnTo>
                    <a:pt x="164" y="4"/>
                  </a:lnTo>
                  <a:lnTo>
                    <a:pt x="163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06" name="Freeform 2786">
              <a:extLst>
                <a:ext uri="{FF2B5EF4-FFF2-40B4-BE49-F238E27FC236}">
                  <a16:creationId xmlns:a16="http://schemas.microsoft.com/office/drawing/2014/main" id="{C51606F9-1E49-59BD-758E-D7DF9F95A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5976" y="2571750"/>
              <a:ext cx="1588" cy="3175"/>
            </a:xfrm>
            <a:custGeom>
              <a:avLst/>
              <a:gdLst>
                <a:gd name="T0" fmla="*/ 1 w 1"/>
                <a:gd name="T1" fmla="*/ 2 h 2"/>
                <a:gd name="T2" fmla="*/ 0 w 1"/>
                <a:gd name="T3" fmla="*/ 2 h 2"/>
                <a:gd name="T4" fmla="*/ 0 w 1"/>
                <a:gd name="T5" fmla="*/ 1 h 2"/>
                <a:gd name="T6" fmla="*/ 1 w 1"/>
                <a:gd name="T7" fmla="*/ 0 h 2"/>
                <a:gd name="T8" fmla="*/ 1 w 1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07" name="Line 2787">
              <a:extLst>
                <a:ext uri="{FF2B5EF4-FFF2-40B4-BE49-F238E27FC236}">
                  <a16:creationId xmlns:a16="http://schemas.microsoft.com/office/drawing/2014/main" id="{DC00A44F-3175-E9C1-9A20-711FA4CDA1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8701" y="2555875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08" name="Freeform 2788">
              <a:extLst>
                <a:ext uri="{FF2B5EF4-FFF2-40B4-BE49-F238E27FC236}">
                  <a16:creationId xmlns:a16="http://schemas.microsoft.com/office/drawing/2014/main" id="{B9DD0715-68F4-B7CF-31B0-E318B4A18FA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8039" y="2570163"/>
              <a:ext cx="4763" cy="11113"/>
            </a:xfrm>
            <a:custGeom>
              <a:avLst/>
              <a:gdLst>
                <a:gd name="T0" fmla="*/ 3 w 3"/>
                <a:gd name="T1" fmla="*/ 7 h 7"/>
                <a:gd name="T2" fmla="*/ 3 w 3"/>
                <a:gd name="T3" fmla="*/ 1 h 7"/>
                <a:gd name="T4" fmla="*/ 3 w 3"/>
                <a:gd name="T5" fmla="*/ 0 h 7"/>
                <a:gd name="T6" fmla="*/ 3 w 3"/>
                <a:gd name="T7" fmla="*/ 0 h 7"/>
                <a:gd name="T8" fmla="*/ 0 w 3"/>
                <a:gd name="T9" fmla="*/ 0 h 7"/>
                <a:gd name="T10" fmla="*/ 3 w 3"/>
                <a:gd name="T11" fmla="*/ 6 h 7"/>
                <a:gd name="T12" fmla="*/ 3 w 3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7">
                  <a:moveTo>
                    <a:pt x="3" y="7"/>
                  </a:moveTo>
                  <a:lnTo>
                    <a:pt x="3" y="1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6"/>
                  </a:lnTo>
                  <a:lnTo>
                    <a:pt x="3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09" name="Freeform 2789">
              <a:extLst>
                <a:ext uri="{FF2B5EF4-FFF2-40B4-BE49-F238E27FC236}">
                  <a16:creationId xmlns:a16="http://schemas.microsoft.com/office/drawing/2014/main" id="{2FD133D8-98A7-4546-B2B7-B3107FDC27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9176" y="2554288"/>
              <a:ext cx="12700" cy="12700"/>
            </a:xfrm>
            <a:custGeom>
              <a:avLst/>
              <a:gdLst>
                <a:gd name="T0" fmla="*/ 6 w 8"/>
                <a:gd name="T1" fmla="*/ 1 h 8"/>
                <a:gd name="T2" fmla="*/ 8 w 8"/>
                <a:gd name="T3" fmla="*/ 4 h 8"/>
                <a:gd name="T4" fmla="*/ 3 w 8"/>
                <a:gd name="T5" fmla="*/ 8 h 8"/>
                <a:gd name="T6" fmla="*/ 1 w 8"/>
                <a:gd name="T7" fmla="*/ 8 h 8"/>
                <a:gd name="T8" fmla="*/ 0 w 8"/>
                <a:gd name="T9" fmla="*/ 8 h 8"/>
                <a:gd name="T10" fmla="*/ 1 w 8"/>
                <a:gd name="T11" fmla="*/ 4 h 8"/>
                <a:gd name="T12" fmla="*/ 3 w 8"/>
                <a:gd name="T13" fmla="*/ 0 h 8"/>
                <a:gd name="T14" fmla="*/ 6 w 8"/>
                <a:gd name="T15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8">
                  <a:moveTo>
                    <a:pt x="6" y="1"/>
                  </a:moveTo>
                  <a:lnTo>
                    <a:pt x="8" y="4"/>
                  </a:lnTo>
                  <a:lnTo>
                    <a:pt x="3" y="8"/>
                  </a:lnTo>
                  <a:lnTo>
                    <a:pt x="1" y="8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0"/>
                  </a:lnTo>
                  <a:lnTo>
                    <a:pt x="6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10" name="Freeform 2790">
              <a:extLst>
                <a:ext uri="{FF2B5EF4-FFF2-40B4-BE49-F238E27FC236}">
                  <a16:creationId xmlns:a16="http://schemas.microsoft.com/office/drawing/2014/main" id="{570FDB5E-16E8-A985-831B-44BB9804D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2501" y="2632075"/>
              <a:ext cx="4763" cy="15875"/>
            </a:xfrm>
            <a:custGeom>
              <a:avLst/>
              <a:gdLst>
                <a:gd name="T0" fmla="*/ 1 w 3"/>
                <a:gd name="T1" fmla="*/ 10 h 10"/>
                <a:gd name="T2" fmla="*/ 0 w 3"/>
                <a:gd name="T3" fmla="*/ 0 h 10"/>
                <a:gd name="T4" fmla="*/ 1 w 3"/>
                <a:gd name="T5" fmla="*/ 0 h 10"/>
                <a:gd name="T6" fmla="*/ 2 w 3"/>
                <a:gd name="T7" fmla="*/ 0 h 10"/>
                <a:gd name="T8" fmla="*/ 3 w 3"/>
                <a:gd name="T9" fmla="*/ 2 h 10"/>
                <a:gd name="T10" fmla="*/ 3 w 3"/>
                <a:gd name="T11" fmla="*/ 5 h 10"/>
                <a:gd name="T12" fmla="*/ 3 w 3"/>
                <a:gd name="T13" fmla="*/ 8 h 10"/>
                <a:gd name="T14" fmla="*/ 2 w 3"/>
                <a:gd name="T15" fmla="*/ 9 h 10"/>
                <a:gd name="T16" fmla="*/ 1 w 3"/>
                <a:gd name="T1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10">
                  <a:moveTo>
                    <a:pt x="1" y="1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2" y="0"/>
                  </a:lnTo>
                  <a:lnTo>
                    <a:pt x="3" y="2"/>
                  </a:lnTo>
                  <a:lnTo>
                    <a:pt x="3" y="5"/>
                  </a:lnTo>
                  <a:lnTo>
                    <a:pt x="3" y="8"/>
                  </a:lnTo>
                  <a:lnTo>
                    <a:pt x="2" y="9"/>
                  </a:lnTo>
                  <a:lnTo>
                    <a:pt x="1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11" name="Freeform 2791">
              <a:extLst>
                <a:ext uri="{FF2B5EF4-FFF2-40B4-BE49-F238E27FC236}">
                  <a16:creationId xmlns:a16="http://schemas.microsoft.com/office/drawing/2014/main" id="{7F9CDB20-020C-2D16-094F-E261C6C88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0214" y="2687638"/>
              <a:ext cx="6350" cy="26988"/>
            </a:xfrm>
            <a:custGeom>
              <a:avLst/>
              <a:gdLst>
                <a:gd name="T0" fmla="*/ 2 w 4"/>
                <a:gd name="T1" fmla="*/ 17 h 17"/>
                <a:gd name="T2" fmla="*/ 0 w 4"/>
                <a:gd name="T3" fmla="*/ 12 h 17"/>
                <a:gd name="T4" fmla="*/ 0 w 4"/>
                <a:gd name="T5" fmla="*/ 4 h 17"/>
                <a:gd name="T6" fmla="*/ 2 w 4"/>
                <a:gd name="T7" fmla="*/ 1 h 17"/>
                <a:gd name="T8" fmla="*/ 3 w 4"/>
                <a:gd name="T9" fmla="*/ 0 h 17"/>
                <a:gd name="T10" fmla="*/ 4 w 4"/>
                <a:gd name="T11" fmla="*/ 0 h 17"/>
                <a:gd name="T12" fmla="*/ 4 w 4"/>
                <a:gd name="T13" fmla="*/ 3 h 17"/>
                <a:gd name="T14" fmla="*/ 4 w 4"/>
                <a:gd name="T15" fmla="*/ 7 h 17"/>
                <a:gd name="T16" fmla="*/ 4 w 4"/>
                <a:gd name="T17" fmla="*/ 10 h 17"/>
                <a:gd name="T18" fmla="*/ 3 w 4"/>
                <a:gd name="T19" fmla="*/ 11 h 17"/>
                <a:gd name="T20" fmla="*/ 3 w 4"/>
                <a:gd name="T21" fmla="*/ 12 h 17"/>
                <a:gd name="T22" fmla="*/ 2 w 4"/>
                <a:gd name="T23" fmla="*/ 16 h 17"/>
                <a:gd name="T24" fmla="*/ 2 w 4"/>
                <a:gd name="T2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" h="17">
                  <a:moveTo>
                    <a:pt x="2" y="17"/>
                  </a:moveTo>
                  <a:lnTo>
                    <a:pt x="0" y="12"/>
                  </a:lnTo>
                  <a:lnTo>
                    <a:pt x="0" y="4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4" y="3"/>
                  </a:lnTo>
                  <a:lnTo>
                    <a:pt x="4" y="7"/>
                  </a:lnTo>
                  <a:lnTo>
                    <a:pt x="4" y="10"/>
                  </a:lnTo>
                  <a:lnTo>
                    <a:pt x="3" y="11"/>
                  </a:lnTo>
                  <a:lnTo>
                    <a:pt x="3" y="12"/>
                  </a:lnTo>
                  <a:lnTo>
                    <a:pt x="2" y="16"/>
                  </a:lnTo>
                  <a:lnTo>
                    <a:pt x="2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12" name="Freeform 2792">
              <a:extLst>
                <a:ext uri="{FF2B5EF4-FFF2-40B4-BE49-F238E27FC236}">
                  <a16:creationId xmlns:a16="http://schemas.microsoft.com/office/drawing/2014/main" id="{76D766D9-59B8-4EC5-5178-91D869C91E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0864" y="2259013"/>
              <a:ext cx="214313" cy="615950"/>
            </a:xfrm>
            <a:custGeom>
              <a:avLst/>
              <a:gdLst>
                <a:gd name="T0" fmla="*/ 128 w 135"/>
                <a:gd name="T1" fmla="*/ 0 h 388"/>
                <a:gd name="T2" fmla="*/ 119 w 135"/>
                <a:gd name="T3" fmla="*/ 1 h 388"/>
                <a:gd name="T4" fmla="*/ 119 w 135"/>
                <a:gd name="T5" fmla="*/ 8 h 388"/>
                <a:gd name="T6" fmla="*/ 122 w 135"/>
                <a:gd name="T7" fmla="*/ 17 h 388"/>
                <a:gd name="T8" fmla="*/ 124 w 135"/>
                <a:gd name="T9" fmla="*/ 21 h 388"/>
                <a:gd name="T10" fmla="*/ 123 w 135"/>
                <a:gd name="T11" fmla="*/ 30 h 388"/>
                <a:gd name="T12" fmla="*/ 117 w 135"/>
                <a:gd name="T13" fmla="*/ 41 h 388"/>
                <a:gd name="T14" fmla="*/ 116 w 135"/>
                <a:gd name="T15" fmla="*/ 50 h 388"/>
                <a:gd name="T16" fmla="*/ 116 w 135"/>
                <a:gd name="T17" fmla="*/ 76 h 388"/>
                <a:gd name="T18" fmla="*/ 113 w 135"/>
                <a:gd name="T19" fmla="*/ 79 h 388"/>
                <a:gd name="T20" fmla="*/ 104 w 135"/>
                <a:gd name="T21" fmla="*/ 83 h 388"/>
                <a:gd name="T22" fmla="*/ 98 w 135"/>
                <a:gd name="T23" fmla="*/ 84 h 388"/>
                <a:gd name="T24" fmla="*/ 93 w 135"/>
                <a:gd name="T25" fmla="*/ 88 h 388"/>
                <a:gd name="T26" fmla="*/ 87 w 135"/>
                <a:gd name="T27" fmla="*/ 98 h 388"/>
                <a:gd name="T28" fmla="*/ 87 w 135"/>
                <a:gd name="T29" fmla="*/ 106 h 388"/>
                <a:gd name="T30" fmla="*/ 87 w 135"/>
                <a:gd name="T31" fmla="*/ 115 h 388"/>
                <a:gd name="T32" fmla="*/ 84 w 135"/>
                <a:gd name="T33" fmla="*/ 121 h 388"/>
                <a:gd name="T34" fmla="*/ 74 w 135"/>
                <a:gd name="T35" fmla="*/ 122 h 388"/>
                <a:gd name="T36" fmla="*/ 63 w 135"/>
                <a:gd name="T37" fmla="*/ 131 h 388"/>
                <a:gd name="T38" fmla="*/ 58 w 135"/>
                <a:gd name="T39" fmla="*/ 146 h 388"/>
                <a:gd name="T40" fmla="*/ 56 w 135"/>
                <a:gd name="T41" fmla="*/ 160 h 388"/>
                <a:gd name="T42" fmla="*/ 58 w 135"/>
                <a:gd name="T43" fmla="*/ 176 h 388"/>
                <a:gd name="T44" fmla="*/ 59 w 135"/>
                <a:gd name="T45" fmla="*/ 181 h 388"/>
                <a:gd name="T46" fmla="*/ 58 w 135"/>
                <a:gd name="T47" fmla="*/ 197 h 388"/>
                <a:gd name="T48" fmla="*/ 51 w 135"/>
                <a:gd name="T49" fmla="*/ 204 h 388"/>
                <a:gd name="T50" fmla="*/ 45 w 135"/>
                <a:gd name="T51" fmla="*/ 222 h 388"/>
                <a:gd name="T52" fmla="*/ 41 w 135"/>
                <a:gd name="T53" fmla="*/ 264 h 388"/>
                <a:gd name="T54" fmla="*/ 38 w 135"/>
                <a:gd name="T55" fmla="*/ 270 h 388"/>
                <a:gd name="T56" fmla="*/ 33 w 135"/>
                <a:gd name="T57" fmla="*/ 282 h 388"/>
                <a:gd name="T58" fmla="*/ 28 w 135"/>
                <a:gd name="T59" fmla="*/ 287 h 388"/>
                <a:gd name="T60" fmla="*/ 23 w 135"/>
                <a:gd name="T61" fmla="*/ 294 h 388"/>
                <a:gd name="T62" fmla="*/ 26 w 135"/>
                <a:gd name="T63" fmla="*/ 304 h 388"/>
                <a:gd name="T64" fmla="*/ 29 w 135"/>
                <a:gd name="T65" fmla="*/ 312 h 388"/>
                <a:gd name="T66" fmla="*/ 29 w 135"/>
                <a:gd name="T67" fmla="*/ 316 h 388"/>
                <a:gd name="T68" fmla="*/ 16 w 135"/>
                <a:gd name="T69" fmla="*/ 318 h 388"/>
                <a:gd name="T70" fmla="*/ 8 w 135"/>
                <a:gd name="T71" fmla="*/ 325 h 388"/>
                <a:gd name="T72" fmla="*/ 0 w 135"/>
                <a:gd name="T73" fmla="*/ 335 h 388"/>
                <a:gd name="T74" fmla="*/ 4 w 135"/>
                <a:gd name="T75" fmla="*/ 338 h 388"/>
                <a:gd name="T76" fmla="*/ 14 w 135"/>
                <a:gd name="T77" fmla="*/ 330 h 388"/>
                <a:gd name="T78" fmla="*/ 21 w 135"/>
                <a:gd name="T79" fmla="*/ 330 h 388"/>
                <a:gd name="T80" fmla="*/ 21 w 135"/>
                <a:gd name="T81" fmla="*/ 339 h 388"/>
                <a:gd name="T82" fmla="*/ 15 w 135"/>
                <a:gd name="T83" fmla="*/ 347 h 388"/>
                <a:gd name="T84" fmla="*/ 11 w 135"/>
                <a:gd name="T85" fmla="*/ 362 h 388"/>
                <a:gd name="T86" fmla="*/ 14 w 135"/>
                <a:gd name="T87" fmla="*/ 370 h 388"/>
                <a:gd name="T88" fmla="*/ 16 w 135"/>
                <a:gd name="T89" fmla="*/ 37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5" h="388">
                  <a:moveTo>
                    <a:pt x="135" y="0"/>
                  </a:moveTo>
                  <a:lnTo>
                    <a:pt x="134" y="0"/>
                  </a:lnTo>
                  <a:lnTo>
                    <a:pt x="128" y="0"/>
                  </a:lnTo>
                  <a:lnTo>
                    <a:pt x="123" y="0"/>
                  </a:lnTo>
                  <a:lnTo>
                    <a:pt x="120" y="0"/>
                  </a:lnTo>
                  <a:lnTo>
                    <a:pt x="119" y="1"/>
                  </a:lnTo>
                  <a:lnTo>
                    <a:pt x="118" y="3"/>
                  </a:lnTo>
                  <a:lnTo>
                    <a:pt x="118" y="6"/>
                  </a:lnTo>
                  <a:lnTo>
                    <a:pt x="119" y="8"/>
                  </a:lnTo>
                  <a:lnTo>
                    <a:pt x="120" y="12"/>
                  </a:lnTo>
                  <a:lnTo>
                    <a:pt x="120" y="14"/>
                  </a:lnTo>
                  <a:lnTo>
                    <a:pt x="122" y="17"/>
                  </a:lnTo>
                  <a:lnTo>
                    <a:pt x="123" y="18"/>
                  </a:lnTo>
                  <a:lnTo>
                    <a:pt x="124" y="20"/>
                  </a:lnTo>
                  <a:lnTo>
                    <a:pt x="124" y="21"/>
                  </a:lnTo>
                  <a:lnTo>
                    <a:pt x="124" y="24"/>
                  </a:lnTo>
                  <a:lnTo>
                    <a:pt x="124" y="26"/>
                  </a:lnTo>
                  <a:lnTo>
                    <a:pt x="123" y="30"/>
                  </a:lnTo>
                  <a:lnTo>
                    <a:pt x="120" y="32"/>
                  </a:lnTo>
                  <a:lnTo>
                    <a:pt x="118" y="38"/>
                  </a:lnTo>
                  <a:lnTo>
                    <a:pt x="117" y="41"/>
                  </a:lnTo>
                  <a:lnTo>
                    <a:pt x="116" y="44"/>
                  </a:lnTo>
                  <a:lnTo>
                    <a:pt x="116" y="48"/>
                  </a:lnTo>
                  <a:lnTo>
                    <a:pt x="116" y="50"/>
                  </a:lnTo>
                  <a:lnTo>
                    <a:pt x="116" y="59"/>
                  </a:lnTo>
                  <a:lnTo>
                    <a:pt x="114" y="67"/>
                  </a:lnTo>
                  <a:lnTo>
                    <a:pt x="116" y="76"/>
                  </a:lnTo>
                  <a:lnTo>
                    <a:pt x="114" y="79"/>
                  </a:lnTo>
                  <a:lnTo>
                    <a:pt x="114" y="79"/>
                  </a:lnTo>
                  <a:lnTo>
                    <a:pt x="113" y="79"/>
                  </a:lnTo>
                  <a:lnTo>
                    <a:pt x="110" y="82"/>
                  </a:lnTo>
                  <a:lnTo>
                    <a:pt x="106" y="83"/>
                  </a:lnTo>
                  <a:lnTo>
                    <a:pt x="104" y="83"/>
                  </a:lnTo>
                  <a:lnTo>
                    <a:pt x="102" y="83"/>
                  </a:lnTo>
                  <a:lnTo>
                    <a:pt x="100" y="83"/>
                  </a:lnTo>
                  <a:lnTo>
                    <a:pt x="98" y="84"/>
                  </a:lnTo>
                  <a:lnTo>
                    <a:pt x="96" y="85"/>
                  </a:lnTo>
                  <a:lnTo>
                    <a:pt x="94" y="86"/>
                  </a:lnTo>
                  <a:lnTo>
                    <a:pt x="93" y="88"/>
                  </a:lnTo>
                  <a:lnTo>
                    <a:pt x="92" y="88"/>
                  </a:lnTo>
                  <a:lnTo>
                    <a:pt x="88" y="94"/>
                  </a:lnTo>
                  <a:lnTo>
                    <a:pt x="87" y="98"/>
                  </a:lnTo>
                  <a:lnTo>
                    <a:pt x="87" y="102"/>
                  </a:lnTo>
                  <a:lnTo>
                    <a:pt x="87" y="104"/>
                  </a:lnTo>
                  <a:lnTo>
                    <a:pt x="87" y="106"/>
                  </a:lnTo>
                  <a:lnTo>
                    <a:pt x="88" y="110"/>
                  </a:lnTo>
                  <a:lnTo>
                    <a:pt x="88" y="112"/>
                  </a:lnTo>
                  <a:lnTo>
                    <a:pt x="87" y="115"/>
                  </a:lnTo>
                  <a:lnTo>
                    <a:pt x="87" y="118"/>
                  </a:lnTo>
                  <a:lnTo>
                    <a:pt x="87" y="119"/>
                  </a:lnTo>
                  <a:lnTo>
                    <a:pt x="84" y="121"/>
                  </a:lnTo>
                  <a:lnTo>
                    <a:pt x="83" y="122"/>
                  </a:lnTo>
                  <a:lnTo>
                    <a:pt x="78" y="122"/>
                  </a:lnTo>
                  <a:lnTo>
                    <a:pt x="74" y="122"/>
                  </a:lnTo>
                  <a:lnTo>
                    <a:pt x="70" y="124"/>
                  </a:lnTo>
                  <a:lnTo>
                    <a:pt x="68" y="126"/>
                  </a:lnTo>
                  <a:lnTo>
                    <a:pt x="63" y="131"/>
                  </a:lnTo>
                  <a:lnTo>
                    <a:pt x="62" y="133"/>
                  </a:lnTo>
                  <a:lnTo>
                    <a:pt x="58" y="142"/>
                  </a:lnTo>
                  <a:lnTo>
                    <a:pt x="58" y="146"/>
                  </a:lnTo>
                  <a:lnTo>
                    <a:pt x="57" y="149"/>
                  </a:lnTo>
                  <a:lnTo>
                    <a:pt x="56" y="152"/>
                  </a:lnTo>
                  <a:lnTo>
                    <a:pt x="56" y="160"/>
                  </a:lnTo>
                  <a:lnTo>
                    <a:pt x="56" y="168"/>
                  </a:lnTo>
                  <a:lnTo>
                    <a:pt x="57" y="174"/>
                  </a:lnTo>
                  <a:lnTo>
                    <a:pt x="58" y="176"/>
                  </a:lnTo>
                  <a:lnTo>
                    <a:pt x="58" y="178"/>
                  </a:lnTo>
                  <a:lnTo>
                    <a:pt x="59" y="180"/>
                  </a:lnTo>
                  <a:lnTo>
                    <a:pt x="59" y="181"/>
                  </a:lnTo>
                  <a:lnTo>
                    <a:pt x="59" y="185"/>
                  </a:lnTo>
                  <a:lnTo>
                    <a:pt x="59" y="194"/>
                  </a:lnTo>
                  <a:lnTo>
                    <a:pt x="58" y="197"/>
                  </a:lnTo>
                  <a:lnTo>
                    <a:pt x="56" y="199"/>
                  </a:lnTo>
                  <a:lnTo>
                    <a:pt x="53" y="203"/>
                  </a:lnTo>
                  <a:lnTo>
                    <a:pt x="51" y="204"/>
                  </a:lnTo>
                  <a:lnTo>
                    <a:pt x="50" y="209"/>
                  </a:lnTo>
                  <a:lnTo>
                    <a:pt x="47" y="213"/>
                  </a:lnTo>
                  <a:lnTo>
                    <a:pt x="45" y="222"/>
                  </a:lnTo>
                  <a:lnTo>
                    <a:pt x="42" y="238"/>
                  </a:lnTo>
                  <a:lnTo>
                    <a:pt x="41" y="258"/>
                  </a:lnTo>
                  <a:lnTo>
                    <a:pt x="41" y="264"/>
                  </a:lnTo>
                  <a:lnTo>
                    <a:pt x="40" y="265"/>
                  </a:lnTo>
                  <a:lnTo>
                    <a:pt x="40" y="268"/>
                  </a:lnTo>
                  <a:lnTo>
                    <a:pt x="38" y="270"/>
                  </a:lnTo>
                  <a:lnTo>
                    <a:pt x="36" y="275"/>
                  </a:lnTo>
                  <a:lnTo>
                    <a:pt x="34" y="280"/>
                  </a:lnTo>
                  <a:lnTo>
                    <a:pt x="33" y="282"/>
                  </a:lnTo>
                  <a:lnTo>
                    <a:pt x="32" y="283"/>
                  </a:lnTo>
                  <a:lnTo>
                    <a:pt x="29" y="286"/>
                  </a:lnTo>
                  <a:lnTo>
                    <a:pt x="28" y="287"/>
                  </a:lnTo>
                  <a:lnTo>
                    <a:pt x="27" y="289"/>
                  </a:lnTo>
                  <a:lnTo>
                    <a:pt x="24" y="292"/>
                  </a:lnTo>
                  <a:lnTo>
                    <a:pt x="23" y="294"/>
                  </a:lnTo>
                  <a:lnTo>
                    <a:pt x="23" y="295"/>
                  </a:lnTo>
                  <a:lnTo>
                    <a:pt x="24" y="298"/>
                  </a:lnTo>
                  <a:lnTo>
                    <a:pt x="26" y="304"/>
                  </a:lnTo>
                  <a:lnTo>
                    <a:pt x="27" y="306"/>
                  </a:lnTo>
                  <a:lnTo>
                    <a:pt x="28" y="307"/>
                  </a:lnTo>
                  <a:lnTo>
                    <a:pt x="29" y="312"/>
                  </a:lnTo>
                  <a:lnTo>
                    <a:pt x="29" y="315"/>
                  </a:lnTo>
                  <a:lnTo>
                    <a:pt x="29" y="316"/>
                  </a:lnTo>
                  <a:lnTo>
                    <a:pt x="29" y="316"/>
                  </a:lnTo>
                  <a:lnTo>
                    <a:pt x="27" y="317"/>
                  </a:lnTo>
                  <a:lnTo>
                    <a:pt x="18" y="317"/>
                  </a:lnTo>
                  <a:lnTo>
                    <a:pt x="16" y="318"/>
                  </a:lnTo>
                  <a:lnTo>
                    <a:pt x="12" y="321"/>
                  </a:lnTo>
                  <a:lnTo>
                    <a:pt x="10" y="323"/>
                  </a:lnTo>
                  <a:lnTo>
                    <a:pt x="8" y="325"/>
                  </a:lnTo>
                  <a:lnTo>
                    <a:pt x="1" y="330"/>
                  </a:lnTo>
                  <a:lnTo>
                    <a:pt x="0" y="334"/>
                  </a:lnTo>
                  <a:lnTo>
                    <a:pt x="0" y="335"/>
                  </a:lnTo>
                  <a:lnTo>
                    <a:pt x="0" y="338"/>
                  </a:lnTo>
                  <a:lnTo>
                    <a:pt x="1" y="339"/>
                  </a:lnTo>
                  <a:lnTo>
                    <a:pt x="4" y="338"/>
                  </a:lnTo>
                  <a:lnTo>
                    <a:pt x="8" y="333"/>
                  </a:lnTo>
                  <a:lnTo>
                    <a:pt x="10" y="331"/>
                  </a:lnTo>
                  <a:lnTo>
                    <a:pt x="14" y="330"/>
                  </a:lnTo>
                  <a:lnTo>
                    <a:pt x="16" y="329"/>
                  </a:lnTo>
                  <a:lnTo>
                    <a:pt x="20" y="329"/>
                  </a:lnTo>
                  <a:lnTo>
                    <a:pt x="21" y="330"/>
                  </a:lnTo>
                  <a:lnTo>
                    <a:pt x="21" y="331"/>
                  </a:lnTo>
                  <a:lnTo>
                    <a:pt x="22" y="333"/>
                  </a:lnTo>
                  <a:lnTo>
                    <a:pt x="21" y="339"/>
                  </a:lnTo>
                  <a:lnTo>
                    <a:pt x="20" y="340"/>
                  </a:lnTo>
                  <a:lnTo>
                    <a:pt x="18" y="341"/>
                  </a:lnTo>
                  <a:lnTo>
                    <a:pt x="15" y="347"/>
                  </a:lnTo>
                  <a:lnTo>
                    <a:pt x="12" y="352"/>
                  </a:lnTo>
                  <a:lnTo>
                    <a:pt x="12" y="356"/>
                  </a:lnTo>
                  <a:lnTo>
                    <a:pt x="11" y="362"/>
                  </a:lnTo>
                  <a:lnTo>
                    <a:pt x="12" y="365"/>
                  </a:lnTo>
                  <a:lnTo>
                    <a:pt x="12" y="368"/>
                  </a:lnTo>
                  <a:lnTo>
                    <a:pt x="14" y="370"/>
                  </a:lnTo>
                  <a:lnTo>
                    <a:pt x="16" y="375"/>
                  </a:lnTo>
                  <a:lnTo>
                    <a:pt x="16" y="377"/>
                  </a:lnTo>
                  <a:lnTo>
                    <a:pt x="16" y="378"/>
                  </a:lnTo>
                  <a:lnTo>
                    <a:pt x="17" y="38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13" name="Freeform 2793">
              <a:extLst>
                <a:ext uri="{FF2B5EF4-FFF2-40B4-BE49-F238E27FC236}">
                  <a16:creationId xmlns:a16="http://schemas.microsoft.com/office/drawing/2014/main" id="{5A79F0D5-2CCB-86B7-C454-D9A047F861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0126" y="2574925"/>
              <a:ext cx="3175" cy="4763"/>
            </a:xfrm>
            <a:custGeom>
              <a:avLst/>
              <a:gdLst>
                <a:gd name="T0" fmla="*/ 1 w 2"/>
                <a:gd name="T1" fmla="*/ 3 h 3"/>
                <a:gd name="T2" fmla="*/ 0 w 2"/>
                <a:gd name="T3" fmla="*/ 3 h 3"/>
                <a:gd name="T4" fmla="*/ 1 w 2"/>
                <a:gd name="T5" fmla="*/ 0 h 3"/>
                <a:gd name="T6" fmla="*/ 2 w 2"/>
                <a:gd name="T7" fmla="*/ 1 h 3"/>
                <a:gd name="T8" fmla="*/ 2 w 2"/>
                <a:gd name="T9" fmla="*/ 3 h 3"/>
                <a:gd name="T10" fmla="*/ 1 w 2"/>
                <a:gd name="T11" fmla="*/ 3 h 3"/>
                <a:gd name="T12" fmla="*/ 1 w 2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lnTo>
                    <a:pt x="0" y="3"/>
                  </a:lnTo>
                  <a:lnTo>
                    <a:pt x="1" y="0"/>
                  </a:lnTo>
                  <a:lnTo>
                    <a:pt x="2" y="1"/>
                  </a:lnTo>
                  <a:lnTo>
                    <a:pt x="2" y="3"/>
                  </a:lnTo>
                  <a:lnTo>
                    <a:pt x="1" y="3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14" name="Freeform 2794">
              <a:extLst>
                <a:ext uri="{FF2B5EF4-FFF2-40B4-BE49-F238E27FC236}">
                  <a16:creationId xmlns:a16="http://schemas.microsoft.com/office/drawing/2014/main" id="{57C4929E-15A8-6701-4093-63EEE7366A7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1239" y="2581275"/>
              <a:ext cx="3175" cy="6350"/>
            </a:xfrm>
            <a:custGeom>
              <a:avLst/>
              <a:gdLst>
                <a:gd name="T0" fmla="*/ 1 w 2"/>
                <a:gd name="T1" fmla="*/ 4 h 4"/>
                <a:gd name="T2" fmla="*/ 2 w 2"/>
                <a:gd name="T3" fmla="*/ 2 h 4"/>
                <a:gd name="T4" fmla="*/ 2 w 2"/>
                <a:gd name="T5" fmla="*/ 1 h 4"/>
                <a:gd name="T6" fmla="*/ 1 w 2"/>
                <a:gd name="T7" fmla="*/ 0 h 4"/>
                <a:gd name="T8" fmla="*/ 0 w 2"/>
                <a:gd name="T9" fmla="*/ 1 h 4"/>
                <a:gd name="T10" fmla="*/ 0 w 2"/>
                <a:gd name="T11" fmla="*/ 2 h 4"/>
                <a:gd name="T12" fmla="*/ 1 w 2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4">
                  <a:moveTo>
                    <a:pt x="1" y="4"/>
                  </a:moveTo>
                  <a:lnTo>
                    <a:pt x="2" y="2"/>
                  </a:ln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15" name="Freeform 2795">
              <a:extLst>
                <a:ext uri="{FF2B5EF4-FFF2-40B4-BE49-F238E27FC236}">
                  <a16:creationId xmlns:a16="http://schemas.microsoft.com/office/drawing/2014/main" id="{9132607A-6943-96DD-4278-805C8D4A32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5614" y="2565400"/>
              <a:ext cx="36513" cy="76200"/>
            </a:xfrm>
            <a:custGeom>
              <a:avLst/>
              <a:gdLst>
                <a:gd name="T0" fmla="*/ 6 w 23"/>
                <a:gd name="T1" fmla="*/ 48 h 48"/>
                <a:gd name="T2" fmla="*/ 5 w 23"/>
                <a:gd name="T3" fmla="*/ 48 h 48"/>
                <a:gd name="T4" fmla="*/ 6 w 23"/>
                <a:gd name="T5" fmla="*/ 45 h 48"/>
                <a:gd name="T6" fmla="*/ 6 w 23"/>
                <a:gd name="T7" fmla="*/ 40 h 48"/>
                <a:gd name="T8" fmla="*/ 4 w 23"/>
                <a:gd name="T9" fmla="*/ 33 h 48"/>
                <a:gd name="T10" fmla="*/ 4 w 23"/>
                <a:gd name="T11" fmla="*/ 30 h 48"/>
                <a:gd name="T12" fmla="*/ 7 w 23"/>
                <a:gd name="T13" fmla="*/ 28 h 48"/>
                <a:gd name="T14" fmla="*/ 7 w 23"/>
                <a:gd name="T15" fmla="*/ 27 h 48"/>
                <a:gd name="T16" fmla="*/ 5 w 23"/>
                <a:gd name="T17" fmla="*/ 26 h 48"/>
                <a:gd name="T18" fmla="*/ 2 w 23"/>
                <a:gd name="T19" fmla="*/ 27 h 48"/>
                <a:gd name="T20" fmla="*/ 1 w 23"/>
                <a:gd name="T21" fmla="*/ 28 h 48"/>
                <a:gd name="T22" fmla="*/ 0 w 23"/>
                <a:gd name="T23" fmla="*/ 28 h 48"/>
                <a:gd name="T24" fmla="*/ 0 w 23"/>
                <a:gd name="T25" fmla="*/ 26 h 48"/>
                <a:gd name="T26" fmla="*/ 1 w 23"/>
                <a:gd name="T27" fmla="*/ 23 h 48"/>
                <a:gd name="T28" fmla="*/ 5 w 23"/>
                <a:gd name="T29" fmla="*/ 18 h 48"/>
                <a:gd name="T30" fmla="*/ 6 w 23"/>
                <a:gd name="T31" fmla="*/ 15 h 48"/>
                <a:gd name="T32" fmla="*/ 6 w 23"/>
                <a:gd name="T33" fmla="*/ 1 h 48"/>
                <a:gd name="T34" fmla="*/ 7 w 23"/>
                <a:gd name="T35" fmla="*/ 0 h 48"/>
                <a:gd name="T36" fmla="*/ 17 w 23"/>
                <a:gd name="T37" fmla="*/ 3 h 48"/>
                <a:gd name="T38" fmla="*/ 21 w 23"/>
                <a:gd name="T39" fmla="*/ 6 h 48"/>
                <a:gd name="T40" fmla="*/ 22 w 23"/>
                <a:gd name="T41" fmla="*/ 11 h 48"/>
                <a:gd name="T42" fmla="*/ 23 w 23"/>
                <a:gd name="T43" fmla="*/ 17 h 48"/>
                <a:gd name="T44" fmla="*/ 21 w 23"/>
                <a:gd name="T45" fmla="*/ 26 h 48"/>
                <a:gd name="T46" fmla="*/ 18 w 23"/>
                <a:gd name="T47" fmla="*/ 34 h 48"/>
                <a:gd name="T48" fmla="*/ 16 w 23"/>
                <a:gd name="T49" fmla="*/ 38 h 48"/>
                <a:gd name="T50" fmla="*/ 12 w 23"/>
                <a:gd name="T51" fmla="*/ 42 h 48"/>
                <a:gd name="T52" fmla="*/ 6 w 23"/>
                <a:gd name="T53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3" h="48">
                  <a:moveTo>
                    <a:pt x="6" y="48"/>
                  </a:moveTo>
                  <a:lnTo>
                    <a:pt x="5" y="48"/>
                  </a:lnTo>
                  <a:lnTo>
                    <a:pt x="6" y="45"/>
                  </a:lnTo>
                  <a:lnTo>
                    <a:pt x="6" y="40"/>
                  </a:lnTo>
                  <a:lnTo>
                    <a:pt x="4" y="33"/>
                  </a:lnTo>
                  <a:lnTo>
                    <a:pt x="4" y="30"/>
                  </a:lnTo>
                  <a:lnTo>
                    <a:pt x="7" y="28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7"/>
                  </a:lnTo>
                  <a:lnTo>
                    <a:pt x="1" y="28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5" y="18"/>
                  </a:lnTo>
                  <a:lnTo>
                    <a:pt x="6" y="15"/>
                  </a:lnTo>
                  <a:lnTo>
                    <a:pt x="6" y="1"/>
                  </a:lnTo>
                  <a:lnTo>
                    <a:pt x="7" y="0"/>
                  </a:lnTo>
                  <a:lnTo>
                    <a:pt x="17" y="3"/>
                  </a:lnTo>
                  <a:lnTo>
                    <a:pt x="21" y="6"/>
                  </a:lnTo>
                  <a:lnTo>
                    <a:pt x="22" y="11"/>
                  </a:lnTo>
                  <a:lnTo>
                    <a:pt x="23" y="17"/>
                  </a:lnTo>
                  <a:lnTo>
                    <a:pt x="21" y="26"/>
                  </a:lnTo>
                  <a:lnTo>
                    <a:pt x="18" y="34"/>
                  </a:lnTo>
                  <a:lnTo>
                    <a:pt x="16" y="38"/>
                  </a:lnTo>
                  <a:lnTo>
                    <a:pt x="12" y="42"/>
                  </a:lnTo>
                  <a:lnTo>
                    <a:pt x="6" y="4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16" name="Freeform 2796">
              <a:extLst>
                <a:ext uri="{FF2B5EF4-FFF2-40B4-BE49-F238E27FC236}">
                  <a16:creationId xmlns:a16="http://schemas.microsoft.com/office/drawing/2014/main" id="{C91CFBA9-331B-288C-A7AC-304A12EB7CF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1401" y="2566988"/>
              <a:ext cx="15875" cy="25400"/>
            </a:xfrm>
            <a:custGeom>
              <a:avLst/>
              <a:gdLst>
                <a:gd name="T0" fmla="*/ 3 w 10"/>
                <a:gd name="T1" fmla="*/ 0 h 16"/>
                <a:gd name="T2" fmla="*/ 5 w 10"/>
                <a:gd name="T3" fmla="*/ 0 h 16"/>
                <a:gd name="T4" fmla="*/ 9 w 10"/>
                <a:gd name="T5" fmla="*/ 0 h 16"/>
                <a:gd name="T6" fmla="*/ 9 w 10"/>
                <a:gd name="T7" fmla="*/ 3 h 16"/>
                <a:gd name="T8" fmla="*/ 9 w 10"/>
                <a:gd name="T9" fmla="*/ 6 h 16"/>
                <a:gd name="T10" fmla="*/ 10 w 10"/>
                <a:gd name="T11" fmla="*/ 14 h 16"/>
                <a:gd name="T12" fmla="*/ 9 w 10"/>
                <a:gd name="T13" fmla="*/ 16 h 16"/>
                <a:gd name="T14" fmla="*/ 6 w 10"/>
                <a:gd name="T15" fmla="*/ 16 h 16"/>
                <a:gd name="T16" fmla="*/ 5 w 10"/>
                <a:gd name="T17" fmla="*/ 9 h 16"/>
                <a:gd name="T18" fmla="*/ 4 w 10"/>
                <a:gd name="T19" fmla="*/ 8 h 16"/>
                <a:gd name="T20" fmla="*/ 1 w 10"/>
                <a:gd name="T21" fmla="*/ 6 h 16"/>
                <a:gd name="T22" fmla="*/ 0 w 10"/>
                <a:gd name="T23" fmla="*/ 4 h 16"/>
                <a:gd name="T24" fmla="*/ 1 w 10"/>
                <a:gd name="T25" fmla="*/ 2 h 16"/>
                <a:gd name="T26" fmla="*/ 3 w 10"/>
                <a:gd name="T2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" h="16">
                  <a:moveTo>
                    <a:pt x="3" y="0"/>
                  </a:moveTo>
                  <a:lnTo>
                    <a:pt x="5" y="0"/>
                  </a:lnTo>
                  <a:lnTo>
                    <a:pt x="9" y="0"/>
                  </a:lnTo>
                  <a:lnTo>
                    <a:pt x="9" y="3"/>
                  </a:lnTo>
                  <a:lnTo>
                    <a:pt x="9" y="6"/>
                  </a:lnTo>
                  <a:lnTo>
                    <a:pt x="10" y="14"/>
                  </a:lnTo>
                  <a:lnTo>
                    <a:pt x="9" y="16"/>
                  </a:lnTo>
                  <a:lnTo>
                    <a:pt x="6" y="16"/>
                  </a:lnTo>
                  <a:lnTo>
                    <a:pt x="5" y="9"/>
                  </a:lnTo>
                  <a:lnTo>
                    <a:pt x="4" y="8"/>
                  </a:lnTo>
                  <a:lnTo>
                    <a:pt x="1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3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17" name="Freeform 2797">
              <a:extLst>
                <a:ext uri="{FF2B5EF4-FFF2-40B4-BE49-F238E27FC236}">
                  <a16:creationId xmlns:a16="http://schemas.microsoft.com/office/drawing/2014/main" id="{0C5C44C7-19A3-C054-743D-EF317D896E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5614" y="2646363"/>
              <a:ext cx="6350" cy="9525"/>
            </a:xfrm>
            <a:custGeom>
              <a:avLst/>
              <a:gdLst>
                <a:gd name="T0" fmla="*/ 0 w 4"/>
                <a:gd name="T1" fmla="*/ 6 h 6"/>
                <a:gd name="T2" fmla="*/ 0 w 4"/>
                <a:gd name="T3" fmla="*/ 3 h 6"/>
                <a:gd name="T4" fmla="*/ 4 w 4"/>
                <a:gd name="T5" fmla="*/ 0 h 6"/>
                <a:gd name="T6" fmla="*/ 4 w 4"/>
                <a:gd name="T7" fmla="*/ 1 h 6"/>
                <a:gd name="T8" fmla="*/ 1 w 4"/>
                <a:gd name="T9" fmla="*/ 6 h 6"/>
                <a:gd name="T10" fmla="*/ 0 w 4"/>
                <a:gd name="T1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6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4" y="1"/>
                  </a:lnTo>
                  <a:lnTo>
                    <a:pt x="1" y="6"/>
                  </a:lnTo>
                  <a:lnTo>
                    <a:pt x="0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18" name="Freeform 2798">
              <a:extLst>
                <a:ext uri="{FF2B5EF4-FFF2-40B4-BE49-F238E27FC236}">
                  <a16:creationId xmlns:a16="http://schemas.microsoft.com/office/drawing/2014/main" id="{9460D48E-4C75-1680-8EA2-917A4C2F60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5039" y="2601913"/>
              <a:ext cx="3175" cy="7938"/>
            </a:xfrm>
            <a:custGeom>
              <a:avLst/>
              <a:gdLst>
                <a:gd name="T0" fmla="*/ 0 w 2"/>
                <a:gd name="T1" fmla="*/ 5 h 5"/>
                <a:gd name="T2" fmla="*/ 0 w 2"/>
                <a:gd name="T3" fmla="*/ 4 h 5"/>
                <a:gd name="T4" fmla="*/ 0 w 2"/>
                <a:gd name="T5" fmla="*/ 1 h 5"/>
                <a:gd name="T6" fmla="*/ 1 w 2"/>
                <a:gd name="T7" fmla="*/ 0 h 5"/>
                <a:gd name="T8" fmla="*/ 1 w 2"/>
                <a:gd name="T9" fmla="*/ 1 h 5"/>
                <a:gd name="T10" fmla="*/ 2 w 2"/>
                <a:gd name="T11" fmla="*/ 3 h 5"/>
                <a:gd name="T12" fmla="*/ 1 w 2"/>
                <a:gd name="T13" fmla="*/ 5 h 5"/>
                <a:gd name="T14" fmla="*/ 0 w 2"/>
                <a:gd name="T1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5">
                  <a:moveTo>
                    <a:pt x="0" y="5"/>
                  </a:moveTo>
                  <a:lnTo>
                    <a:pt x="0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19" name="Freeform 2799">
              <a:extLst>
                <a:ext uri="{FF2B5EF4-FFF2-40B4-BE49-F238E27FC236}">
                  <a16:creationId xmlns:a16="http://schemas.microsoft.com/office/drawing/2014/main" id="{9A04CFF0-5CAD-41B2-ACFC-699BDCCD06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3251" y="2649538"/>
              <a:ext cx="3175" cy="1588"/>
            </a:xfrm>
            <a:custGeom>
              <a:avLst/>
              <a:gdLst>
                <a:gd name="T0" fmla="*/ 0 w 2"/>
                <a:gd name="T1" fmla="*/ 1 h 1"/>
                <a:gd name="T2" fmla="*/ 0 w 2"/>
                <a:gd name="T3" fmla="*/ 0 h 1"/>
                <a:gd name="T4" fmla="*/ 2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20" name="Freeform 2800">
              <a:extLst>
                <a:ext uri="{FF2B5EF4-FFF2-40B4-BE49-F238E27FC236}">
                  <a16:creationId xmlns:a16="http://schemas.microsoft.com/office/drawing/2014/main" id="{6E5BADF9-6FA6-C9E3-5FD5-386B4003A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0276" y="2609850"/>
              <a:ext cx="6350" cy="7938"/>
            </a:xfrm>
            <a:custGeom>
              <a:avLst/>
              <a:gdLst>
                <a:gd name="T0" fmla="*/ 2 w 4"/>
                <a:gd name="T1" fmla="*/ 5 h 5"/>
                <a:gd name="T2" fmla="*/ 0 w 4"/>
                <a:gd name="T3" fmla="*/ 4 h 5"/>
                <a:gd name="T4" fmla="*/ 0 w 4"/>
                <a:gd name="T5" fmla="*/ 2 h 5"/>
                <a:gd name="T6" fmla="*/ 2 w 4"/>
                <a:gd name="T7" fmla="*/ 1 h 5"/>
                <a:gd name="T8" fmla="*/ 3 w 4"/>
                <a:gd name="T9" fmla="*/ 0 h 5"/>
                <a:gd name="T10" fmla="*/ 4 w 4"/>
                <a:gd name="T11" fmla="*/ 1 h 5"/>
                <a:gd name="T12" fmla="*/ 4 w 4"/>
                <a:gd name="T13" fmla="*/ 2 h 5"/>
                <a:gd name="T14" fmla="*/ 4 w 4"/>
                <a:gd name="T15" fmla="*/ 5 h 5"/>
                <a:gd name="T16" fmla="*/ 2 w 4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5">
                  <a:moveTo>
                    <a:pt x="2" y="5"/>
                  </a:moveTo>
                  <a:lnTo>
                    <a:pt x="0" y="4"/>
                  </a:lnTo>
                  <a:lnTo>
                    <a:pt x="0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1"/>
                  </a:lnTo>
                  <a:lnTo>
                    <a:pt x="4" y="2"/>
                  </a:lnTo>
                  <a:lnTo>
                    <a:pt x="4" y="5"/>
                  </a:lnTo>
                  <a:lnTo>
                    <a:pt x="2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21" name="Freeform 2801">
              <a:extLst>
                <a:ext uri="{FF2B5EF4-FFF2-40B4-BE49-F238E27FC236}">
                  <a16:creationId xmlns:a16="http://schemas.microsoft.com/office/drawing/2014/main" id="{C2BDFBC3-1FC1-301B-AD01-F5AF9ED20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9326" y="2611438"/>
              <a:ext cx="7938" cy="7938"/>
            </a:xfrm>
            <a:custGeom>
              <a:avLst/>
              <a:gdLst>
                <a:gd name="T0" fmla="*/ 0 w 5"/>
                <a:gd name="T1" fmla="*/ 5 h 5"/>
                <a:gd name="T2" fmla="*/ 0 w 5"/>
                <a:gd name="T3" fmla="*/ 4 h 5"/>
                <a:gd name="T4" fmla="*/ 0 w 5"/>
                <a:gd name="T5" fmla="*/ 3 h 5"/>
                <a:gd name="T6" fmla="*/ 0 w 5"/>
                <a:gd name="T7" fmla="*/ 1 h 5"/>
                <a:gd name="T8" fmla="*/ 4 w 5"/>
                <a:gd name="T9" fmla="*/ 0 h 5"/>
                <a:gd name="T10" fmla="*/ 5 w 5"/>
                <a:gd name="T11" fmla="*/ 1 h 5"/>
                <a:gd name="T12" fmla="*/ 5 w 5"/>
                <a:gd name="T13" fmla="*/ 3 h 5"/>
                <a:gd name="T14" fmla="*/ 4 w 5"/>
                <a:gd name="T15" fmla="*/ 4 h 5"/>
                <a:gd name="T16" fmla="*/ 0 w 5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5">
                  <a:moveTo>
                    <a:pt x="0" y="5"/>
                  </a:move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4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4" y="4"/>
                  </a:lnTo>
                  <a:lnTo>
                    <a:pt x="0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22" name="Freeform 2802">
              <a:extLst>
                <a:ext uri="{FF2B5EF4-FFF2-40B4-BE49-F238E27FC236}">
                  <a16:creationId xmlns:a16="http://schemas.microsoft.com/office/drawing/2014/main" id="{382CE933-B7C4-BF08-C569-9D26F02ED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3726" y="2655888"/>
              <a:ext cx="3175" cy="3175"/>
            </a:xfrm>
            <a:custGeom>
              <a:avLst/>
              <a:gdLst>
                <a:gd name="T0" fmla="*/ 1 w 2"/>
                <a:gd name="T1" fmla="*/ 2 h 2"/>
                <a:gd name="T2" fmla="*/ 0 w 2"/>
                <a:gd name="T3" fmla="*/ 2 h 2"/>
                <a:gd name="T4" fmla="*/ 0 w 2"/>
                <a:gd name="T5" fmla="*/ 1 h 2"/>
                <a:gd name="T6" fmla="*/ 1 w 2"/>
                <a:gd name="T7" fmla="*/ 0 h 2"/>
                <a:gd name="T8" fmla="*/ 2 w 2"/>
                <a:gd name="T9" fmla="*/ 0 h 2"/>
                <a:gd name="T10" fmla="*/ 2 w 2"/>
                <a:gd name="T11" fmla="*/ 1 h 2"/>
                <a:gd name="T12" fmla="*/ 1 w 2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23" name="Freeform 2803">
              <a:extLst>
                <a:ext uri="{FF2B5EF4-FFF2-40B4-BE49-F238E27FC236}">
                  <a16:creationId xmlns:a16="http://schemas.microsoft.com/office/drawing/2014/main" id="{7994BD1C-559C-294F-EB75-A665704B84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8689" y="2619375"/>
              <a:ext cx="7938" cy="6350"/>
            </a:xfrm>
            <a:custGeom>
              <a:avLst/>
              <a:gdLst>
                <a:gd name="T0" fmla="*/ 4 w 5"/>
                <a:gd name="T1" fmla="*/ 4 h 4"/>
                <a:gd name="T2" fmla="*/ 3 w 5"/>
                <a:gd name="T3" fmla="*/ 2 h 4"/>
                <a:gd name="T4" fmla="*/ 1 w 5"/>
                <a:gd name="T5" fmla="*/ 4 h 4"/>
                <a:gd name="T6" fmla="*/ 0 w 5"/>
                <a:gd name="T7" fmla="*/ 2 h 4"/>
                <a:gd name="T8" fmla="*/ 1 w 5"/>
                <a:gd name="T9" fmla="*/ 1 h 4"/>
                <a:gd name="T10" fmla="*/ 4 w 5"/>
                <a:gd name="T11" fmla="*/ 0 h 4"/>
                <a:gd name="T12" fmla="*/ 5 w 5"/>
                <a:gd name="T13" fmla="*/ 1 h 4"/>
                <a:gd name="T14" fmla="*/ 5 w 5"/>
                <a:gd name="T15" fmla="*/ 2 h 4"/>
                <a:gd name="T16" fmla="*/ 4 w 5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4">
                  <a:moveTo>
                    <a:pt x="4" y="4"/>
                  </a:moveTo>
                  <a:lnTo>
                    <a:pt x="3" y="2"/>
                  </a:lnTo>
                  <a:lnTo>
                    <a:pt x="1" y="4"/>
                  </a:lnTo>
                  <a:lnTo>
                    <a:pt x="0" y="2"/>
                  </a:lnTo>
                  <a:lnTo>
                    <a:pt x="1" y="1"/>
                  </a:lnTo>
                  <a:lnTo>
                    <a:pt x="4" y="0"/>
                  </a:lnTo>
                  <a:lnTo>
                    <a:pt x="5" y="1"/>
                  </a:lnTo>
                  <a:lnTo>
                    <a:pt x="5" y="2"/>
                  </a:lnTo>
                  <a:lnTo>
                    <a:pt x="4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24" name="Freeform 2804">
              <a:extLst>
                <a:ext uri="{FF2B5EF4-FFF2-40B4-BE49-F238E27FC236}">
                  <a16:creationId xmlns:a16="http://schemas.microsoft.com/office/drawing/2014/main" id="{817B3680-9841-FBD7-F1AE-CD746348103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0289" y="2613025"/>
              <a:ext cx="9525" cy="3175"/>
            </a:xfrm>
            <a:custGeom>
              <a:avLst/>
              <a:gdLst>
                <a:gd name="T0" fmla="*/ 5 w 6"/>
                <a:gd name="T1" fmla="*/ 2 h 2"/>
                <a:gd name="T2" fmla="*/ 6 w 6"/>
                <a:gd name="T3" fmla="*/ 2 h 2"/>
                <a:gd name="T4" fmla="*/ 6 w 6"/>
                <a:gd name="T5" fmla="*/ 0 h 2"/>
                <a:gd name="T6" fmla="*/ 5 w 6"/>
                <a:gd name="T7" fmla="*/ 0 h 2"/>
                <a:gd name="T8" fmla="*/ 0 w 6"/>
                <a:gd name="T9" fmla="*/ 2 h 2"/>
                <a:gd name="T10" fmla="*/ 2 w 6"/>
                <a:gd name="T11" fmla="*/ 2 h 2"/>
                <a:gd name="T12" fmla="*/ 5 w 6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2">
                  <a:moveTo>
                    <a:pt x="5" y="2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5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25" name="Freeform 2805">
              <a:extLst>
                <a:ext uri="{FF2B5EF4-FFF2-40B4-BE49-F238E27FC236}">
                  <a16:creationId xmlns:a16="http://schemas.microsoft.com/office/drawing/2014/main" id="{5C06527A-4DBA-DEF0-78B2-817DEDDB63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9939" y="2635250"/>
              <a:ext cx="6350" cy="9525"/>
            </a:xfrm>
            <a:custGeom>
              <a:avLst/>
              <a:gdLst>
                <a:gd name="T0" fmla="*/ 0 w 4"/>
                <a:gd name="T1" fmla="*/ 6 h 6"/>
                <a:gd name="T2" fmla="*/ 2 w 4"/>
                <a:gd name="T3" fmla="*/ 6 h 6"/>
                <a:gd name="T4" fmla="*/ 4 w 4"/>
                <a:gd name="T5" fmla="*/ 3 h 6"/>
                <a:gd name="T6" fmla="*/ 4 w 4"/>
                <a:gd name="T7" fmla="*/ 1 h 6"/>
                <a:gd name="T8" fmla="*/ 3 w 4"/>
                <a:gd name="T9" fmla="*/ 0 h 6"/>
                <a:gd name="T10" fmla="*/ 2 w 4"/>
                <a:gd name="T11" fmla="*/ 1 h 6"/>
                <a:gd name="T12" fmla="*/ 0 w 4"/>
                <a:gd name="T13" fmla="*/ 4 h 6"/>
                <a:gd name="T14" fmla="*/ 0 w 4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0" y="6"/>
                  </a:moveTo>
                  <a:lnTo>
                    <a:pt x="2" y="6"/>
                  </a:lnTo>
                  <a:lnTo>
                    <a:pt x="4" y="3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26" name="Freeform 2806">
              <a:extLst>
                <a:ext uri="{FF2B5EF4-FFF2-40B4-BE49-F238E27FC236}">
                  <a16:creationId xmlns:a16="http://schemas.microsoft.com/office/drawing/2014/main" id="{156DF807-2FB4-193A-AB6A-720E097EB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3551" y="2508250"/>
              <a:ext cx="144463" cy="166688"/>
            </a:xfrm>
            <a:custGeom>
              <a:avLst/>
              <a:gdLst>
                <a:gd name="T0" fmla="*/ 0 w 91"/>
                <a:gd name="T1" fmla="*/ 102 h 105"/>
                <a:gd name="T2" fmla="*/ 0 w 91"/>
                <a:gd name="T3" fmla="*/ 99 h 105"/>
                <a:gd name="T4" fmla="*/ 7 w 91"/>
                <a:gd name="T5" fmla="*/ 86 h 105"/>
                <a:gd name="T6" fmla="*/ 18 w 91"/>
                <a:gd name="T7" fmla="*/ 66 h 105"/>
                <a:gd name="T8" fmla="*/ 24 w 91"/>
                <a:gd name="T9" fmla="*/ 50 h 105"/>
                <a:gd name="T10" fmla="*/ 35 w 91"/>
                <a:gd name="T11" fmla="*/ 35 h 105"/>
                <a:gd name="T12" fmla="*/ 58 w 91"/>
                <a:gd name="T13" fmla="*/ 15 h 105"/>
                <a:gd name="T14" fmla="*/ 76 w 91"/>
                <a:gd name="T15" fmla="*/ 6 h 105"/>
                <a:gd name="T16" fmla="*/ 85 w 91"/>
                <a:gd name="T17" fmla="*/ 0 h 105"/>
                <a:gd name="T18" fmla="*/ 88 w 91"/>
                <a:gd name="T19" fmla="*/ 1 h 105"/>
                <a:gd name="T20" fmla="*/ 89 w 91"/>
                <a:gd name="T21" fmla="*/ 3 h 105"/>
                <a:gd name="T22" fmla="*/ 91 w 91"/>
                <a:gd name="T23" fmla="*/ 0 h 105"/>
                <a:gd name="T24" fmla="*/ 86 w 91"/>
                <a:gd name="T25" fmla="*/ 6 h 105"/>
                <a:gd name="T26" fmla="*/ 79 w 91"/>
                <a:gd name="T27" fmla="*/ 9 h 105"/>
                <a:gd name="T28" fmla="*/ 80 w 91"/>
                <a:gd name="T29" fmla="*/ 21 h 105"/>
                <a:gd name="T30" fmla="*/ 82 w 91"/>
                <a:gd name="T31" fmla="*/ 31 h 105"/>
                <a:gd name="T32" fmla="*/ 85 w 91"/>
                <a:gd name="T33" fmla="*/ 37 h 105"/>
                <a:gd name="T34" fmla="*/ 88 w 91"/>
                <a:gd name="T35" fmla="*/ 43 h 105"/>
                <a:gd name="T36" fmla="*/ 85 w 91"/>
                <a:gd name="T37" fmla="*/ 45 h 105"/>
                <a:gd name="T38" fmla="*/ 80 w 91"/>
                <a:gd name="T39" fmla="*/ 40 h 105"/>
                <a:gd name="T40" fmla="*/ 79 w 91"/>
                <a:gd name="T41" fmla="*/ 36 h 105"/>
                <a:gd name="T42" fmla="*/ 78 w 91"/>
                <a:gd name="T43" fmla="*/ 31 h 105"/>
                <a:gd name="T44" fmla="*/ 73 w 91"/>
                <a:gd name="T45" fmla="*/ 31 h 105"/>
                <a:gd name="T46" fmla="*/ 72 w 91"/>
                <a:gd name="T47" fmla="*/ 28 h 105"/>
                <a:gd name="T48" fmla="*/ 70 w 91"/>
                <a:gd name="T49" fmla="*/ 25 h 105"/>
                <a:gd name="T50" fmla="*/ 66 w 91"/>
                <a:gd name="T51" fmla="*/ 24 h 105"/>
                <a:gd name="T52" fmla="*/ 67 w 91"/>
                <a:gd name="T53" fmla="*/ 21 h 105"/>
                <a:gd name="T54" fmla="*/ 54 w 91"/>
                <a:gd name="T55" fmla="*/ 28 h 105"/>
                <a:gd name="T56" fmla="*/ 55 w 91"/>
                <a:gd name="T57" fmla="*/ 35 h 105"/>
                <a:gd name="T58" fmla="*/ 54 w 91"/>
                <a:gd name="T59" fmla="*/ 39 h 105"/>
                <a:gd name="T60" fmla="*/ 64 w 91"/>
                <a:gd name="T61" fmla="*/ 46 h 105"/>
                <a:gd name="T62" fmla="*/ 62 w 91"/>
                <a:gd name="T63" fmla="*/ 47 h 105"/>
                <a:gd name="T64" fmla="*/ 53 w 91"/>
                <a:gd name="T65" fmla="*/ 45 h 105"/>
                <a:gd name="T66" fmla="*/ 50 w 91"/>
                <a:gd name="T67" fmla="*/ 41 h 105"/>
                <a:gd name="T68" fmla="*/ 44 w 91"/>
                <a:gd name="T69" fmla="*/ 41 h 105"/>
                <a:gd name="T70" fmla="*/ 36 w 91"/>
                <a:gd name="T71" fmla="*/ 48 h 105"/>
                <a:gd name="T72" fmla="*/ 30 w 91"/>
                <a:gd name="T73" fmla="*/ 63 h 105"/>
                <a:gd name="T74" fmla="*/ 31 w 91"/>
                <a:gd name="T75" fmla="*/ 66 h 105"/>
                <a:gd name="T76" fmla="*/ 42 w 91"/>
                <a:gd name="T77" fmla="*/ 68 h 105"/>
                <a:gd name="T78" fmla="*/ 43 w 91"/>
                <a:gd name="T79" fmla="*/ 69 h 105"/>
                <a:gd name="T80" fmla="*/ 40 w 91"/>
                <a:gd name="T81" fmla="*/ 71 h 105"/>
                <a:gd name="T82" fmla="*/ 36 w 91"/>
                <a:gd name="T83" fmla="*/ 75 h 105"/>
                <a:gd name="T84" fmla="*/ 17 w 91"/>
                <a:gd name="T85" fmla="*/ 78 h 105"/>
                <a:gd name="T86" fmla="*/ 11 w 91"/>
                <a:gd name="T87" fmla="*/ 93 h 105"/>
                <a:gd name="T88" fmla="*/ 8 w 91"/>
                <a:gd name="T89" fmla="*/ 100 h 105"/>
                <a:gd name="T90" fmla="*/ 8 w 91"/>
                <a:gd name="T9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1" h="105">
                  <a:moveTo>
                    <a:pt x="6" y="105"/>
                  </a:moveTo>
                  <a:lnTo>
                    <a:pt x="0" y="102"/>
                  </a:lnTo>
                  <a:lnTo>
                    <a:pt x="0" y="100"/>
                  </a:lnTo>
                  <a:lnTo>
                    <a:pt x="0" y="99"/>
                  </a:lnTo>
                  <a:lnTo>
                    <a:pt x="1" y="95"/>
                  </a:lnTo>
                  <a:lnTo>
                    <a:pt x="7" y="86"/>
                  </a:lnTo>
                  <a:lnTo>
                    <a:pt x="17" y="70"/>
                  </a:lnTo>
                  <a:lnTo>
                    <a:pt x="18" y="66"/>
                  </a:lnTo>
                  <a:lnTo>
                    <a:pt x="20" y="57"/>
                  </a:lnTo>
                  <a:lnTo>
                    <a:pt x="24" y="50"/>
                  </a:lnTo>
                  <a:lnTo>
                    <a:pt x="29" y="43"/>
                  </a:lnTo>
                  <a:lnTo>
                    <a:pt x="35" y="35"/>
                  </a:lnTo>
                  <a:lnTo>
                    <a:pt x="44" y="25"/>
                  </a:lnTo>
                  <a:lnTo>
                    <a:pt x="58" y="15"/>
                  </a:lnTo>
                  <a:lnTo>
                    <a:pt x="64" y="10"/>
                  </a:lnTo>
                  <a:lnTo>
                    <a:pt x="76" y="6"/>
                  </a:lnTo>
                  <a:lnTo>
                    <a:pt x="82" y="1"/>
                  </a:lnTo>
                  <a:lnTo>
                    <a:pt x="85" y="0"/>
                  </a:lnTo>
                  <a:lnTo>
                    <a:pt x="88" y="0"/>
                  </a:lnTo>
                  <a:lnTo>
                    <a:pt x="88" y="1"/>
                  </a:lnTo>
                  <a:lnTo>
                    <a:pt x="82" y="5"/>
                  </a:lnTo>
                  <a:lnTo>
                    <a:pt x="89" y="3"/>
                  </a:lnTo>
                  <a:lnTo>
                    <a:pt x="90" y="0"/>
                  </a:lnTo>
                  <a:lnTo>
                    <a:pt x="91" y="0"/>
                  </a:lnTo>
                  <a:lnTo>
                    <a:pt x="89" y="4"/>
                  </a:lnTo>
                  <a:lnTo>
                    <a:pt x="86" y="6"/>
                  </a:lnTo>
                  <a:lnTo>
                    <a:pt x="82" y="7"/>
                  </a:lnTo>
                  <a:lnTo>
                    <a:pt x="79" y="9"/>
                  </a:lnTo>
                  <a:lnTo>
                    <a:pt x="79" y="10"/>
                  </a:lnTo>
                  <a:lnTo>
                    <a:pt x="80" y="21"/>
                  </a:lnTo>
                  <a:lnTo>
                    <a:pt x="80" y="25"/>
                  </a:lnTo>
                  <a:lnTo>
                    <a:pt x="82" y="31"/>
                  </a:lnTo>
                  <a:lnTo>
                    <a:pt x="83" y="34"/>
                  </a:lnTo>
                  <a:lnTo>
                    <a:pt x="85" y="37"/>
                  </a:lnTo>
                  <a:lnTo>
                    <a:pt x="88" y="41"/>
                  </a:lnTo>
                  <a:lnTo>
                    <a:pt x="88" y="43"/>
                  </a:lnTo>
                  <a:lnTo>
                    <a:pt x="86" y="45"/>
                  </a:lnTo>
                  <a:lnTo>
                    <a:pt x="85" y="45"/>
                  </a:lnTo>
                  <a:lnTo>
                    <a:pt x="84" y="45"/>
                  </a:lnTo>
                  <a:lnTo>
                    <a:pt x="80" y="40"/>
                  </a:lnTo>
                  <a:lnTo>
                    <a:pt x="80" y="37"/>
                  </a:lnTo>
                  <a:lnTo>
                    <a:pt x="79" y="36"/>
                  </a:lnTo>
                  <a:lnTo>
                    <a:pt x="79" y="34"/>
                  </a:lnTo>
                  <a:lnTo>
                    <a:pt x="78" y="31"/>
                  </a:lnTo>
                  <a:lnTo>
                    <a:pt x="76" y="31"/>
                  </a:lnTo>
                  <a:lnTo>
                    <a:pt x="73" y="31"/>
                  </a:lnTo>
                  <a:lnTo>
                    <a:pt x="72" y="31"/>
                  </a:lnTo>
                  <a:lnTo>
                    <a:pt x="72" y="28"/>
                  </a:lnTo>
                  <a:lnTo>
                    <a:pt x="72" y="27"/>
                  </a:lnTo>
                  <a:lnTo>
                    <a:pt x="70" y="25"/>
                  </a:lnTo>
                  <a:lnTo>
                    <a:pt x="66" y="25"/>
                  </a:lnTo>
                  <a:lnTo>
                    <a:pt x="66" y="24"/>
                  </a:lnTo>
                  <a:lnTo>
                    <a:pt x="67" y="22"/>
                  </a:lnTo>
                  <a:lnTo>
                    <a:pt x="67" y="21"/>
                  </a:lnTo>
                  <a:lnTo>
                    <a:pt x="65" y="21"/>
                  </a:lnTo>
                  <a:lnTo>
                    <a:pt x="54" y="28"/>
                  </a:lnTo>
                  <a:lnTo>
                    <a:pt x="54" y="29"/>
                  </a:lnTo>
                  <a:lnTo>
                    <a:pt x="55" y="35"/>
                  </a:lnTo>
                  <a:lnTo>
                    <a:pt x="54" y="37"/>
                  </a:lnTo>
                  <a:lnTo>
                    <a:pt x="54" y="39"/>
                  </a:lnTo>
                  <a:lnTo>
                    <a:pt x="56" y="43"/>
                  </a:lnTo>
                  <a:lnTo>
                    <a:pt x="64" y="46"/>
                  </a:lnTo>
                  <a:lnTo>
                    <a:pt x="64" y="47"/>
                  </a:lnTo>
                  <a:lnTo>
                    <a:pt x="62" y="47"/>
                  </a:lnTo>
                  <a:lnTo>
                    <a:pt x="55" y="46"/>
                  </a:lnTo>
                  <a:lnTo>
                    <a:pt x="53" y="45"/>
                  </a:lnTo>
                  <a:lnTo>
                    <a:pt x="52" y="42"/>
                  </a:lnTo>
                  <a:lnTo>
                    <a:pt x="50" y="41"/>
                  </a:lnTo>
                  <a:lnTo>
                    <a:pt x="48" y="40"/>
                  </a:lnTo>
                  <a:lnTo>
                    <a:pt x="44" y="41"/>
                  </a:lnTo>
                  <a:lnTo>
                    <a:pt x="40" y="45"/>
                  </a:lnTo>
                  <a:lnTo>
                    <a:pt x="36" y="48"/>
                  </a:lnTo>
                  <a:lnTo>
                    <a:pt x="31" y="57"/>
                  </a:lnTo>
                  <a:lnTo>
                    <a:pt x="30" y="63"/>
                  </a:lnTo>
                  <a:lnTo>
                    <a:pt x="30" y="65"/>
                  </a:lnTo>
                  <a:lnTo>
                    <a:pt x="31" y="66"/>
                  </a:lnTo>
                  <a:lnTo>
                    <a:pt x="35" y="68"/>
                  </a:lnTo>
                  <a:lnTo>
                    <a:pt x="42" y="68"/>
                  </a:lnTo>
                  <a:lnTo>
                    <a:pt x="43" y="68"/>
                  </a:lnTo>
                  <a:lnTo>
                    <a:pt x="43" y="69"/>
                  </a:lnTo>
                  <a:lnTo>
                    <a:pt x="42" y="71"/>
                  </a:lnTo>
                  <a:lnTo>
                    <a:pt x="40" y="71"/>
                  </a:lnTo>
                  <a:lnTo>
                    <a:pt x="38" y="74"/>
                  </a:lnTo>
                  <a:lnTo>
                    <a:pt x="36" y="75"/>
                  </a:lnTo>
                  <a:lnTo>
                    <a:pt x="19" y="77"/>
                  </a:lnTo>
                  <a:lnTo>
                    <a:pt x="17" y="78"/>
                  </a:lnTo>
                  <a:lnTo>
                    <a:pt x="13" y="86"/>
                  </a:lnTo>
                  <a:lnTo>
                    <a:pt x="11" y="93"/>
                  </a:lnTo>
                  <a:lnTo>
                    <a:pt x="8" y="98"/>
                  </a:lnTo>
                  <a:lnTo>
                    <a:pt x="8" y="100"/>
                  </a:lnTo>
                  <a:lnTo>
                    <a:pt x="7" y="102"/>
                  </a:lnTo>
                  <a:lnTo>
                    <a:pt x="8" y="105"/>
                  </a:lnTo>
                  <a:lnTo>
                    <a:pt x="6" y="10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27" name="Freeform 2807">
              <a:extLst>
                <a:ext uri="{FF2B5EF4-FFF2-40B4-BE49-F238E27FC236}">
                  <a16:creationId xmlns:a16="http://schemas.microsoft.com/office/drawing/2014/main" id="{51170A9B-647A-32E2-128F-0AC80CD7D5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9326" y="2622550"/>
              <a:ext cx="4763" cy="4763"/>
            </a:xfrm>
            <a:custGeom>
              <a:avLst/>
              <a:gdLst>
                <a:gd name="T0" fmla="*/ 2 w 3"/>
                <a:gd name="T1" fmla="*/ 3 h 3"/>
                <a:gd name="T2" fmla="*/ 3 w 3"/>
                <a:gd name="T3" fmla="*/ 3 h 3"/>
                <a:gd name="T4" fmla="*/ 3 w 3"/>
                <a:gd name="T5" fmla="*/ 2 h 3"/>
                <a:gd name="T6" fmla="*/ 2 w 3"/>
                <a:gd name="T7" fmla="*/ 0 h 3"/>
                <a:gd name="T8" fmla="*/ 0 w 3"/>
                <a:gd name="T9" fmla="*/ 2 h 3"/>
                <a:gd name="T10" fmla="*/ 0 w 3"/>
                <a:gd name="T11" fmla="*/ 3 h 3"/>
                <a:gd name="T12" fmla="*/ 2 w 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lnTo>
                    <a:pt x="3" y="3"/>
                  </a:lnTo>
                  <a:lnTo>
                    <a:pt x="3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28" name="Freeform 2808">
              <a:extLst>
                <a:ext uri="{FF2B5EF4-FFF2-40B4-BE49-F238E27FC236}">
                  <a16:creationId xmlns:a16="http://schemas.microsoft.com/office/drawing/2014/main" id="{89D28DA1-1687-2A7C-226D-10158A3D8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8626" y="2660650"/>
              <a:ext cx="23813" cy="23813"/>
            </a:xfrm>
            <a:custGeom>
              <a:avLst/>
              <a:gdLst>
                <a:gd name="T0" fmla="*/ 3 w 15"/>
                <a:gd name="T1" fmla="*/ 15 h 15"/>
                <a:gd name="T2" fmla="*/ 0 w 15"/>
                <a:gd name="T3" fmla="*/ 15 h 15"/>
                <a:gd name="T4" fmla="*/ 0 w 15"/>
                <a:gd name="T5" fmla="*/ 14 h 15"/>
                <a:gd name="T6" fmla="*/ 1 w 15"/>
                <a:gd name="T7" fmla="*/ 12 h 15"/>
                <a:gd name="T8" fmla="*/ 5 w 15"/>
                <a:gd name="T9" fmla="*/ 9 h 15"/>
                <a:gd name="T10" fmla="*/ 5 w 15"/>
                <a:gd name="T11" fmla="*/ 8 h 15"/>
                <a:gd name="T12" fmla="*/ 3 w 15"/>
                <a:gd name="T13" fmla="*/ 5 h 15"/>
                <a:gd name="T14" fmla="*/ 3 w 15"/>
                <a:gd name="T15" fmla="*/ 4 h 15"/>
                <a:gd name="T16" fmla="*/ 10 w 15"/>
                <a:gd name="T17" fmla="*/ 0 h 15"/>
                <a:gd name="T18" fmla="*/ 10 w 15"/>
                <a:gd name="T19" fmla="*/ 0 h 15"/>
                <a:gd name="T20" fmla="*/ 13 w 15"/>
                <a:gd name="T21" fmla="*/ 0 h 15"/>
                <a:gd name="T22" fmla="*/ 15 w 15"/>
                <a:gd name="T23" fmla="*/ 0 h 15"/>
                <a:gd name="T24" fmla="*/ 10 w 15"/>
                <a:gd name="T25" fmla="*/ 8 h 15"/>
                <a:gd name="T26" fmla="*/ 7 w 15"/>
                <a:gd name="T27" fmla="*/ 12 h 15"/>
                <a:gd name="T28" fmla="*/ 5 w 15"/>
                <a:gd name="T29" fmla="*/ 15 h 15"/>
                <a:gd name="T30" fmla="*/ 3 w 15"/>
                <a:gd name="T3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" h="15">
                  <a:moveTo>
                    <a:pt x="3" y="15"/>
                  </a:moveTo>
                  <a:lnTo>
                    <a:pt x="0" y="15"/>
                  </a:lnTo>
                  <a:lnTo>
                    <a:pt x="0" y="14"/>
                  </a:lnTo>
                  <a:lnTo>
                    <a:pt x="1" y="12"/>
                  </a:lnTo>
                  <a:lnTo>
                    <a:pt x="5" y="9"/>
                  </a:lnTo>
                  <a:lnTo>
                    <a:pt x="5" y="8"/>
                  </a:lnTo>
                  <a:lnTo>
                    <a:pt x="3" y="5"/>
                  </a:lnTo>
                  <a:lnTo>
                    <a:pt x="3" y="4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0" y="8"/>
                  </a:lnTo>
                  <a:lnTo>
                    <a:pt x="7" y="12"/>
                  </a:lnTo>
                  <a:lnTo>
                    <a:pt x="5" y="15"/>
                  </a:lnTo>
                  <a:lnTo>
                    <a:pt x="3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29" name="Freeform 2809">
              <a:extLst>
                <a:ext uri="{FF2B5EF4-FFF2-40B4-BE49-F238E27FC236}">
                  <a16:creationId xmlns:a16="http://schemas.microsoft.com/office/drawing/2014/main" id="{2F2641C3-66DF-BD40-1D10-1ABB28EB4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1239" y="2613025"/>
              <a:ext cx="14288" cy="14288"/>
            </a:xfrm>
            <a:custGeom>
              <a:avLst/>
              <a:gdLst>
                <a:gd name="T0" fmla="*/ 2 w 9"/>
                <a:gd name="T1" fmla="*/ 9 h 9"/>
                <a:gd name="T2" fmla="*/ 5 w 9"/>
                <a:gd name="T3" fmla="*/ 9 h 9"/>
                <a:gd name="T4" fmla="*/ 6 w 9"/>
                <a:gd name="T5" fmla="*/ 8 h 9"/>
                <a:gd name="T6" fmla="*/ 6 w 9"/>
                <a:gd name="T7" fmla="*/ 6 h 9"/>
                <a:gd name="T8" fmla="*/ 9 w 9"/>
                <a:gd name="T9" fmla="*/ 2 h 9"/>
                <a:gd name="T10" fmla="*/ 8 w 9"/>
                <a:gd name="T11" fmla="*/ 0 h 9"/>
                <a:gd name="T12" fmla="*/ 6 w 9"/>
                <a:gd name="T13" fmla="*/ 0 h 9"/>
                <a:gd name="T14" fmla="*/ 3 w 9"/>
                <a:gd name="T15" fmla="*/ 3 h 9"/>
                <a:gd name="T16" fmla="*/ 1 w 9"/>
                <a:gd name="T17" fmla="*/ 3 h 9"/>
                <a:gd name="T18" fmla="*/ 0 w 9"/>
                <a:gd name="T19" fmla="*/ 4 h 9"/>
                <a:gd name="T20" fmla="*/ 0 w 9"/>
                <a:gd name="T21" fmla="*/ 6 h 9"/>
                <a:gd name="T22" fmla="*/ 1 w 9"/>
                <a:gd name="T23" fmla="*/ 8 h 9"/>
                <a:gd name="T24" fmla="*/ 2 w 9"/>
                <a:gd name="T2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9">
                  <a:moveTo>
                    <a:pt x="2" y="9"/>
                  </a:moveTo>
                  <a:lnTo>
                    <a:pt x="5" y="9"/>
                  </a:lnTo>
                  <a:lnTo>
                    <a:pt x="6" y="8"/>
                  </a:lnTo>
                  <a:lnTo>
                    <a:pt x="6" y="6"/>
                  </a:lnTo>
                  <a:lnTo>
                    <a:pt x="9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30" name="Freeform 2810">
              <a:extLst>
                <a:ext uri="{FF2B5EF4-FFF2-40B4-BE49-F238E27FC236}">
                  <a16:creationId xmlns:a16="http://schemas.microsoft.com/office/drawing/2014/main" id="{1841D794-04CD-7102-CE18-DDA5BDB1A7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5339" y="2498725"/>
              <a:ext cx="255588" cy="198438"/>
            </a:xfrm>
            <a:custGeom>
              <a:avLst/>
              <a:gdLst>
                <a:gd name="T0" fmla="*/ 29 w 161"/>
                <a:gd name="T1" fmla="*/ 7 h 125"/>
                <a:gd name="T2" fmla="*/ 26 w 161"/>
                <a:gd name="T3" fmla="*/ 1 h 125"/>
                <a:gd name="T4" fmla="*/ 32 w 161"/>
                <a:gd name="T5" fmla="*/ 3 h 125"/>
                <a:gd name="T6" fmla="*/ 31 w 161"/>
                <a:gd name="T7" fmla="*/ 19 h 125"/>
                <a:gd name="T8" fmla="*/ 42 w 161"/>
                <a:gd name="T9" fmla="*/ 21 h 125"/>
                <a:gd name="T10" fmla="*/ 73 w 161"/>
                <a:gd name="T11" fmla="*/ 3 h 125"/>
                <a:gd name="T12" fmla="*/ 88 w 161"/>
                <a:gd name="T13" fmla="*/ 5 h 125"/>
                <a:gd name="T14" fmla="*/ 90 w 161"/>
                <a:gd name="T15" fmla="*/ 24 h 125"/>
                <a:gd name="T16" fmla="*/ 82 w 161"/>
                <a:gd name="T17" fmla="*/ 40 h 125"/>
                <a:gd name="T18" fmla="*/ 63 w 161"/>
                <a:gd name="T19" fmla="*/ 43 h 125"/>
                <a:gd name="T20" fmla="*/ 51 w 161"/>
                <a:gd name="T21" fmla="*/ 48 h 125"/>
                <a:gd name="T22" fmla="*/ 36 w 161"/>
                <a:gd name="T23" fmla="*/ 64 h 125"/>
                <a:gd name="T24" fmla="*/ 40 w 161"/>
                <a:gd name="T25" fmla="*/ 72 h 125"/>
                <a:gd name="T26" fmla="*/ 40 w 161"/>
                <a:gd name="T27" fmla="*/ 93 h 125"/>
                <a:gd name="T28" fmla="*/ 36 w 161"/>
                <a:gd name="T29" fmla="*/ 98 h 125"/>
                <a:gd name="T30" fmla="*/ 37 w 161"/>
                <a:gd name="T31" fmla="*/ 105 h 125"/>
                <a:gd name="T32" fmla="*/ 31 w 161"/>
                <a:gd name="T33" fmla="*/ 107 h 125"/>
                <a:gd name="T34" fmla="*/ 28 w 161"/>
                <a:gd name="T35" fmla="*/ 112 h 125"/>
                <a:gd name="T36" fmla="*/ 8 w 161"/>
                <a:gd name="T37" fmla="*/ 84 h 125"/>
                <a:gd name="T38" fmla="*/ 14 w 161"/>
                <a:gd name="T39" fmla="*/ 77 h 125"/>
                <a:gd name="T40" fmla="*/ 11 w 161"/>
                <a:gd name="T41" fmla="*/ 63 h 125"/>
                <a:gd name="T42" fmla="*/ 8 w 161"/>
                <a:gd name="T43" fmla="*/ 59 h 125"/>
                <a:gd name="T44" fmla="*/ 5 w 161"/>
                <a:gd name="T45" fmla="*/ 46 h 125"/>
                <a:gd name="T46" fmla="*/ 2 w 161"/>
                <a:gd name="T47" fmla="*/ 53 h 125"/>
                <a:gd name="T48" fmla="*/ 8 w 161"/>
                <a:gd name="T49" fmla="*/ 71 h 125"/>
                <a:gd name="T50" fmla="*/ 1 w 161"/>
                <a:gd name="T51" fmla="*/ 83 h 125"/>
                <a:gd name="T52" fmla="*/ 26 w 161"/>
                <a:gd name="T53" fmla="*/ 117 h 125"/>
                <a:gd name="T54" fmla="*/ 30 w 161"/>
                <a:gd name="T55" fmla="*/ 125 h 125"/>
                <a:gd name="T56" fmla="*/ 41 w 161"/>
                <a:gd name="T57" fmla="*/ 113 h 125"/>
                <a:gd name="T58" fmla="*/ 57 w 161"/>
                <a:gd name="T59" fmla="*/ 108 h 125"/>
                <a:gd name="T60" fmla="*/ 61 w 161"/>
                <a:gd name="T61" fmla="*/ 96 h 125"/>
                <a:gd name="T62" fmla="*/ 52 w 161"/>
                <a:gd name="T63" fmla="*/ 92 h 125"/>
                <a:gd name="T64" fmla="*/ 57 w 161"/>
                <a:gd name="T65" fmla="*/ 84 h 125"/>
                <a:gd name="T66" fmla="*/ 57 w 161"/>
                <a:gd name="T67" fmla="*/ 75 h 125"/>
                <a:gd name="T68" fmla="*/ 46 w 161"/>
                <a:gd name="T69" fmla="*/ 72 h 125"/>
                <a:gd name="T70" fmla="*/ 47 w 161"/>
                <a:gd name="T71" fmla="*/ 60 h 125"/>
                <a:gd name="T72" fmla="*/ 53 w 161"/>
                <a:gd name="T73" fmla="*/ 60 h 125"/>
                <a:gd name="T74" fmla="*/ 59 w 161"/>
                <a:gd name="T75" fmla="*/ 52 h 125"/>
                <a:gd name="T76" fmla="*/ 79 w 161"/>
                <a:gd name="T77" fmla="*/ 46 h 125"/>
                <a:gd name="T78" fmla="*/ 90 w 161"/>
                <a:gd name="T79" fmla="*/ 40 h 125"/>
                <a:gd name="T80" fmla="*/ 93 w 161"/>
                <a:gd name="T81" fmla="*/ 34 h 125"/>
                <a:gd name="T82" fmla="*/ 89 w 161"/>
                <a:gd name="T83" fmla="*/ 62 h 125"/>
                <a:gd name="T84" fmla="*/ 97 w 161"/>
                <a:gd name="T85" fmla="*/ 51 h 125"/>
                <a:gd name="T86" fmla="*/ 127 w 161"/>
                <a:gd name="T87" fmla="*/ 34 h 125"/>
                <a:gd name="T88" fmla="*/ 155 w 161"/>
                <a:gd name="T89" fmla="*/ 19 h 125"/>
                <a:gd name="T90" fmla="*/ 160 w 161"/>
                <a:gd name="T91" fmla="*/ 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1" h="125">
                  <a:moveTo>
                    <a:pt x="28" y="10"/>
                  </a:moveTo>
                  <a:lnTo>
                    <a:pt x="28" y="9"/>
                  </a:lnTo>
                  <a:lnTo>
                    <a:pt x="29" y="7"/>
                  </a:lnTo>
                  <a:lnTo>
                    <a:pt x="29" y="6"/>
                  </a:lnTo>
                  <a:lnTo>
                    <a:pt x="26" y="4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2" y="3"/>
                  </a:lnTo>
                  <a:lnTo>
                    <a:pt x="32" y="6"/>
                  </a:lnTo>
                  <a:lnTo>
                    <a:pt x="31" y="17"/>
                  </a:lnTo>
                  <a:lnTo>
                    <a:pt x="31" y="19"/>
                  </a:lnTo>
                  <a:lnTo>
                    <a:pt x="34" y="22"/>
                  </a:lnTo>
                  <a:lnTo>
                    <a:pt x="36" y="24"/>
                  </a:lnTo>
                  <a:lnTo>
                    <a:pt x="42" y="21"/>
                  </a:lnTo>
                  <a:lnTo>
                    <a:pt x="47" y="16"/>
                  </a:lnTo>
                  <a:lnTo>
                    <a:pt x="59" y="9"/>
                  </a:lnTo>
                  <a:lnTo>
                    <a:pt x="73" y="3"/>
                  </a:lnTo>
                  <a:lnTo>
                    <a:pt x="79" y="1"/>
                  </a:lnTo>
                  <a:lnTo>
                    <a:pt x="84" y="3"/>
                  </a:lnTo>
                  <a:lnTo>
                    <a:pt x="88" y="5"/>
                  </a:lnTo>
                  <a:lnTo>
                    <a:pt x="88" y="11"/>
                  </a:lnTo>
                  <a:lnTo>
                    <a:pt x="88" y="15"/>
                  </a:lnTo>
                  <a:lnTo>
                    <a:pt x="90" y="24"/>
                  </a:lnTo>
                  <a:lnTo>
                    <a:pt x="91" y="29"/>
                  </a:lnTo>
                  <a:lnTo>
                    <a:pt x="83" y="37"/>
                  </a:lnTo>
                  <a:lnTo>
                    <a:pt x="82" y="40"/>
                  </a:lnTo>
                  <a:lnTo>
                    <a:pt x="75" y="43"/>
                  </a:lnTo>
                  <a:lnTo>
                    <a:pt x="69" y="43"/>
                  </a:lnTo>
                  <a:lnTo>
                    <a:pt x="63" y="43"/>
                  </a:lnTo>
                  <a:lnTo>
                    <a:pt x="60" y="43"/>
                  </a:lnTo>
                  <a:lnTo>
                    <a:pt x="54" y="46"/>
                  </a:lnTo>
                  <a:lnTo>
                    <a:pt x="51" y="48"/>
                  </a:lnTo>
                  <a:lnTo>
                    <a:pt x="48" y="52"/>
                  </a:lnTo>
                  <a:lnTo>
                    <a:pt x="42" y="58"/>
                  </a:lnTo>
                  <a:lnTo>
                    <a:pt x="36" y="64"/>
                  </a:lnTo>
                  <a:lnTo>
                    <a:pt x="31" y="65"/>
                  </a:lnTo>
                  <a:lnTo>
                    <a:pt x="37" y="69"/>
                  </a:lnTo>
                  <a:lnTo>
                    <a:pt x="40" y="72"/>
                  </a:lnTo>
                  <a:lnTo>
                    <a:pt x="41" y="80"/>
                  </a:lnTo>
                  <a:lnTo>
                    <a:pt x="42" y="86"/>
                  </a:lnTo>
                  <a:lnTo>
                    <a:pt x="40" y="93"/>
                  </a:lnTo>
                  <a:lnTo>
                    <a:pt x="37" y="92"/>
                  </a:lnTo>
                  <a:lnTo>
                    <a:pt x="36" y="93"/>
                  </a:lnTo>
                  <a:lnTo>
                    <a:pt x="36" y="98"/>
                  </a:lnTo>
                  <a:lnTo>
                    <a:pt x="39" y="101"/>
                  </a:lnTo>
                  <a:lnTo>
                    <a:pt x="39" y="104"/>
                  </a:lnTo>
                  <a:lnTo>
                    <a:pt x="37" y="105"/>
                  </a:lnTo>
                  <a:lnTo>
                    <a:pt x="36" y="105"/>
                  </a:lnTo>
                  <a:lnTo>
                    <a:pt x="34" y="105"/>
                  </a:lnTo>
                  <a:lnTo>
                    <a:pt x="31" y="107"/>
                  </a:lnTo>
                  <a:lnTo>
                    <a:pt x="31" y="112"/>
                  </a:lnTo>
                  <a:lnTo>
                    <a:pt x="30" y="113"/>
                  </a:lnTo>
                  <a:lnTo>
                    <a:pt x="28" y="112"/>
                  </a:lnTo>
                  <a:lnTo>
                    <a:pt x="18" y="104"/>
                  </a:lnTo>
                  <a:lnTo>
                    <a:pt x="10" y="89"/>
                  </a:lnTo>
                  <a:lnTo>
                    <a:pt x="8" y="84"/>
                  </a:lnTo>
                  <a:lnTo>
                    <a:pt x="10" y="81"/>
                  </a:lnTo>
                  <a:lnTo>
                    <a:pt x="12" y="78"/>
                  </a:lnTo>
                  <a:lnTo>
                    <a:pt x="14" y="77"/>
                  </a:lnTo>
                  <a:lnTo>
                    <a:pt x="16" y="74"/>
                  </a:lnTo>
                  <a:lnTo>
                    <a:pt x="14" y="71"/>
                  </a:lnTo>
                  <a:lnTo>
                    <a:pt x="11" y="63"/>
                  </a:lnTo>
                  <a:lnTo>
                    <a:pt x="10" y="64"/>
                  </a:lnTo>
                  <a:lnTo>
                    <a:pt x="8" y="63"/>
                  </a:lnTo>
                  <a:lnTo>
                    <a:pt x="8" y="59"/>
                  </a:lnTo>
                  <a:lnTo>
                    <a:pt x="10" y="51"/>
                  </a:lnTo>
                  <a:lnTo>
                    <a:pt x="7" y="47"/>
                  </a:lnTo>
                  <a:lnTo>
                    <a:pt x="5" y="46"/>
                  </a:lnTo>
                  <a:lnTo>
                    <a:pt x="2" y="47"/>
                  </a:lnTo>
                  <a:lnTo>
                    <a:pt x="0" y="49"/>
                  </a:lnTo>
                  <a:lnTo>
                    <a:pt x="2" y="53"/>
                  </a:lnTo>
                  <a:lnTo>
                    <a:pt x="5" y="56"/>
                  </a:lnTo>
                  <a:lnTo>
                    <a:pt x="7" y="66"/>
                  </a:lnTo>
                  <a:lnTo>
                    <a:pt x="8" y="71"/>
                  </a:lnTo>
                  <a:lnTo>
                    <a:pt x="8" y="75"/>
                  </a:lnTo>
                  <a:lnTo>
                    <a:pt x="5" y="78"/>
                  </a:lnTo>
                  <a:lnTo>
                    <a:pt x="1" y="83"/>
                  </a:lnTo>
                  <a:lnTo>
                    <a:pt x="2" y="89"/>
                  </a:lnTo>
                  <a:lnTo>
                    <a:pt x="17" y="107"/>
                  </a:lnTo>
                  <a:lnTo>
                    <a:pt x="26" y="117"/>
                  </a:lnTo>
                  <a:lnTo>
                    <a:pt x="29" y="120"/>
                  </a:lnTo>
                  <a:lnTo>
                    <a:pt x="29" y="124"/>
                  </a:lnTo>
                  <a:lnTo>
                    <a:pt x="30" y="125"/>
                  </a:lnTo>
                  <a:lnTo>
                    <a:pt x="34" y="125"/>
                  </a:lnTo>
                  <a:lnTo>
                    <a:pt x="42" y="116"/>
                  </a:lnTo>
                  <a:lnTo>
                    <a:pt x="41" y="113"/>
                  </a:lnTo>
                  <a:lnTo>
                    <a:pt x="41" y="112"/>
                  </a:lnTo>
                  <a:lnTo>
                    <a:pt x="45" y="111"/>
                  </a:lnTo>
                  <a:lnTo>
                    <a:pt x="57" y="108"/>
                  </a:lnTo>
                  <a:lnTo>
                    <a:pt x="57" y="105"/>
                  </a:lnTo>
                  <a:lnTo>
                    <a:pt x="61" y="99"/>
                  </a:lnTo>
                  <a:lnTo>
                    <a:pt x="61" y="96"/>
                  </a:lnTo>
                  <a:lnTo>
                    <a:pt x="60" y="94"/>
                  </a:lnTo>
                  <a:lnTo>
                    <a:pt x="54" y="94"/>
                  </a:lnTo>
                  <a:lnTo>
                    <a:pt x="52" y="92"/>
                  </a:lnTo>
                  <a:lnTo>
                    <a:pt x="52" y="89"/>
                  </a:lnTo>
                  <a:lnTo>
                    <a:pt x="53" y="87"/>
                  </a:lnTo>
                  <a:lnTo>
                    <a:pt x="57" y="84"/>
                  </a:lnTo>
                  <a:lnTo>
                    <a:pt x="59" y="82"/>
                  </a:lnTo>
                  <a:lnTo>
                    <a:pt x="59" y="78"/>
                  </a:lnTo>
                  <a:lnTo>
                    <a:pt x="57" y="75"/>
                  </a:lnTo>
                  <a:lnTo>
                    <a:pt x="53" y="72"/>
                  </a:lnTo>
                  <a:lnTo>
                    <a:pt x="49" y="71"/>
                  </a:lnTo>
                  <a:lnTo>
                    <a:pt x="46" y="72"/>
                  </a:lnTo>
                  <a:lnTo>
                    <a:pt x="45" y="71"/>
                  </a:lnTo>
                  <a:lnTo>
                    <a:pt x="47" y="69"/>
                  </a:lnTo>
                  <a:lnTo>
                    <a:pt x="47" y="60"/>
                  </a:lnTo>
                  <a:lnTo>
                    <a:pt x="47" y="57"/>
                  </a:lnTo>
                  <a:lnTo>
                    <a:pt x="49" y="57"/>
                  </a:lnTo>
                  <a:lnTo>
                    <a:pt x="53" y="60"/>
                  </a:lnTo>
                  <a:lnTo>
                    <a:pt x="55" y="59"/>
                  </a:lnTo>
                  <a:lnTo>
                    <a:pt x="57" y="54"/>
                  </a:lnTo>
                  <a:lnTo>
                    <a:pt x="59" y="52"/>
                  </a:lnTo>
                  <a:lnTo>
                    <a:pt x="64" y="49"/>
                  </a:lnTo>
                  <a:lnTo>
                    <a:pt x="69" y="48"/>
                  </a:lnTo>
                  <a:lnTo>
                    <a:pt x="79" y="46"/>
                  </a:lnTo>
                  <a:lnTo>
                    <a:pt x="87" y="43"/>
                  </a:lnTo>
                  <a:lnTo>
                    <a:pt x="89" y="42"/>
                  </a:lnTo>
                  <a:lnTo>
                    <a:pt x="90" y="40"/>
                  </a:lnTo>
                  <a:lnTo>
                    <a:pt x="89" y="39"/>
                  </a:lnTo>
                  <a:lnTo>
                    <a:pt x="89" y="36"/>
                  </a:lnTo>
                  <a:lnTo>
                    <a:pt x="93" y="34"/>
                  </a:lnTo>
                  <a:lnTo>
                    <a:pt x="95" y="39"/>
                  </a:lnTo>
                  <a:lnTo>
                    <a:pt x="94" y="43"/>
                  </a:lnTo>
                  <a:lnTo>
                    <a:pt x="89" y="62"/>
                  </a:lnTo>
                  <a:lnTo>
                    <a:pt x="91" y="62"/>
                  </a:lnTo>
                  <a:lnTo>
                    <a:pt x="93" y="57"/>
                  </a:lnTo>
                  <a:lnTo>
                    <a:pt x="97" y="51"/>
                  </a:lnTo>
                  <a:lnTo>
                    <a:pt x="107" y="45"/>
                  </a:lnTo>
                  <a:lnTo>
                    <a:pt x="120" y="40"/>
                  </a:lnTo>
                  <a:lnTo>
                    <a:pt x="127" y="34"/>
                  </a:lnTo>
                  <a:lnTo>
                    <a:pt x="139" y="28"/>
                  </a:lnTo>
                  <a:lnTo>
                    <a:pt x="150" y="24"/>
                  </a:lnTo>
                  <a:lnTo>
                    <a:pt x="155" y="19"/>
                  </a:lnTo>
                  <a:lnTo>
                    <a:pt x="160" y="16"/>
                  </a:lnTo>
                  <a:lnTo>
                    <a:pt x="161" y="11"/>
                  </a:lnTo>
                  <a:lnTo>
                    <a:pt x="160" y="7"/>
                  </a:lnTo>
                  <a:lnTo>
                    <a:pt x="160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31" name="Freeform 2811">
              <a:extLst>
                <a:ext uri="{FF2B5EF4-FFF2-40B4-BE49-F238E27FC236}">
                  <a16:creationId xmlns:a16="http://schemas.microsoft.com/office/drawing/2014/main" id="{6DC00899-DAE6-256E-DFD2-4F3424A3A2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7889" y="2686050"/>
              <a:ext cx="3175" cy="9525"/>
            </a:xfrm>
            <a:custGeom>
              <a:avLst/>
              <a:gdLst>
                <a:gd name="T0" fmla="*/ 0 w 2"/>
                <a:gd name="T1" fmla="*/ 6 h 6"/>
                <a:gd name="T2" fmla="*/ 1 w 2"/>
                <a:gd name="T3" fmla="*/ 5 h 6"/>
                <a:gd name="T4" fmla="*/ 2 w 2"/>
                <a:gd name="T5" fmla="*/ 2 h 6"/>
                <a:gd name="T6" fmla="*/ 2 w 2"/>
                <a:gd name="T7" fmla="*/ 1 h 6"/>
                <a:gd name="T8" fmla="*/ 2 w 2"/>
                <a:gd name="T9" fmla="*/ 0 h 6"/>
                <a:gd name="T10" fmla="*/ 1 w 2"/>
                <a:gd name="T11" fmla="*/ 0 h 6"/>
                <a:gd name="T12" fmla="*/ 0 w 2"/>
                <a:gd name="T13" fmla="*/ 0 h 6"/>
                <a:gd name="T14" fmla="*/ 0 w 2"/>
                <a:gd name="T15" fmla="*/ 1 h 6"/>
                <a:gd name="T16" fmla="*/ 0 w 2"/>
                <a:gd name="T17" fmla="*/ 2 h 6"/>
                <a:gd name="T18" fmla="*/ 0 w 2"/>
                <a:gd name="T19" fmla="*/ 6 h 6"/>
                <a:gd name="T20" fmla="*/ 0 w 2"/>
                <a:gd name="T2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" h="6">
                  <a:moveTo>
                    <a:pt x="0" y="6"/>
                  </a:moveTo>
                  <a:lnTo>
                    <a:pt x="1" y="5"/>
                  </a:lnTo>
                  <a:lnTo>
                    <a:pt x="2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32" name="Freeform 2812">
              <a:extLst>
                <a:ext uri="{FF2B5EF4-FFF2-40B4-BE49-F238E27FC236}">
                  <a16:creationId xmlns:a16="http://schemas.microsoft.com/office/drawing/2014/main" id="{2B29170C-BE9B-3253-9123-80E253ADC2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9001" y="2692400"/>
              <a:ext cx="3175" cy="3175"/>
            </a:xfrm>
            <a:custGeom>
              <a:avLst/>
              <a:gdLst>
                <a:gd name="T0" fmla="*/ 1 w 2"/>
                <a:gd name="T1" fmla="*/ 2 h 2"/>
                <a:gd name="T2" fmla="*/ 0 w 2"/>
                <a:gd name="T3" fmla="*/ 1 h 2"/>
                <a:gd name="T4" fmla="*/ 0 w 2"/>
                <a:gd name="T5" fmla="*/ 0 h 2"/>
                <a:gd name="T6" fmla="*/ 1 w 2"/>
                <a:gd name="T7" fmla="*/ 0 h 2"/>
                <a:gd name="T8" fmla="*/ 2 w 2"/>
                <a:gd name="T9" fmla="*/ 0 h 2"/>
                <a:gd name="T10" fmla="*/ 1 w 2"/>
                <a:gd name="T11" fmla="*/ 2 h 2"/>
                <a:gd name="T12" fmla="*/ 1 w 2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2" y="0"/>
                  </a:lnTo>
                  <a:lnTo>
                    <a:pt x="1" y="2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33" name="Freeform 2813">
              <a:extLst>
                <a:ext uri="{FF2B5EF4-FFF2-40B4-BE49-F238E27FC236}">
                  <a16:creationId xmlns:a16="http://schemas.microsoft.com/office/drawing/2014/main" id="{BE182D85-492F-2117-FAF8-2BB05329D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2176" y="2682875"/>
              <a:ext cx="6350" cy="12700"/>
            </a:xfrm>
            <a:custGeom>
              <a:avLst/>
              <a:gdLst>
                <a:gd name="T0" fmla="*/ 2 w 4"/>
                <a:gd name="T1" fmla="*/ 8 h 8"/>
                <a:gd name="T2" fmla="*/ 4 w 4"/>
                <a:gd name="T3" fmla="*/ 7 h 8"/>
                <a:gd name="T4" fmla="*/ 3 w 4"/>
                <a:gd name="T5" fmla="*/ 1 h 8"/>
                <a:gd name="T6" fmla="*/ 3 w 4"/>
                <a:gd name="T7" fmla="*/ 0 h 8"/>
                <a:gd name="T8" fmla="*/ 0 w 4"/>
                <a:gd name="T9" fmla="*/ 0 h 8"/>
                <a:gd name="T10" fmla="*/ 0 w 4"/>
                <a:gd name="T11" fmla="*/ 2 h 8"/>
                <a:gd name="T12" fmla="*/ 2 w 4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8"/>
                  </a:moveTo>
                  <a:lnTo>
                    <a:pt x="4" y="7"/>
                  </a:lnTo>
                  <a:lnTo>
                    <a:pt x="3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34" name="Freeform 2814">
              <a:extLst>
                <a:ext uri="{FF2B5EF4-FFF2-40B4-BE49-F238E27FC236}">
                  <a16:creationId xmlns:a16="http://schemas.microsoft.com/office/drawing/2014/main" id="{E6BE9B5F-E995-7F09-F386-3B854E54D8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2176" y="2697163"/>
              <a:ext cx="4763" cy="4763"/>
            </a:xfrm>
            <a:custGeom>
              <a:avLst/>
              <a:gdLst>
                <a:gd name="T0" fmla="*/ 0 w 3"/>
                <a:gd name="T1" fmla="*/ 3 h 3"/>
                <a:gd name="T2" fmla="*/ 0 w 3"/>
                <a:gd name="T3" fmla="*/ 1 h 3"/>
                <a:gd name="T4" fmla="*/ 2 w 3"/>
                <a:gd name="T5" fmla="*/ 0 h 3"/>
                <a:gd name="T6" fmla="*/ 3 w 3"/>
                <a:gd name="T7" fmla="*/ 0 h 3"/>
                <a:gd name="T8" fmla="*/ 3 w 3"/>
                <a:gd name="T9" fmla="*/ 1 h 3"/>
                <a:gd name="T10" fmla="*/ 2 w 3"/>
                <a:gd name="T11" fmla="*/ 3 h 3"/>
                <a:gd name="T12" fmla="*/ 0 w 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35" name="Freeform 2815">
              <a:extLst>
                <a:ext uri="{FF2B5EF4-FFF2-40B4-BE49-F238E27FC236}">
                  <a16:creationId xmlns:a16="http://schemas.microsoft.com/office/drawing/2014/main" id="{0733A87F-A480-D43D-28E0-D70E88360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0214" y="2673350"/>
              <a:ext cx="50800" cy="73025"/>
            </a:xfrm>
            <a:custGeom>
              <a:avLst/>
              <a:gdLst>
                <a:gd name="T0" fmla="*/ 3 w 32"/>
                <a:gd name="T1" fmla="*/ 46 h 46"/>
                <a:gd name="T2" fmla="*/ 2 w 32"/>
                <a:gd name="T3" fmla="*/ 46 h 46"/>
                <a:gd name="T4" fmla="*/ 2 w 32"/>
                <a:gd name="T5" fmla="*/ 45 h 46"/>
                <a:gd name="T6" fmla="*/ 0 w 32"/>
                <a:gd name="T7" fmla="*/ 43 h 46"/>
                <a:gd name="T8" fmla="*/ 5 w 32"/>
                <a:gd name="T9" fmla="*/ 31 h 46"/>
                <a:gd name="T10" fmla="*/ 6 w 32"/>
                <a:gd name="T11" fmla="*/ 21 h 46"/>
                <a:gd name="T12" fmla="*/ 11 w 32"/>
                <a:gd name="T13" fmla="*/ 4 h 46"/>
                <a:gd name="T14" fmla="*/ 14 w 32"/>
                <a:gd name="T15" fmla="*/ 1 h 46"/>
                <a:gd name="T16" fmla="*/ 16 w 32"/>
                <a:gd name="T17" fmla="*/ 0 h 46"/>
                <a:gd name="T18" fmla="*/ 20 w 32"/>
                <a:gd name="T19" fmla="*/ 0 h 46"/>
                <a:gd name="T20" fmla="*/ 22 w 32"/>
                <a:gd name="T21" fmla="*/ 0 h 46"/>
                <a:gd name="T22" fmla="*/ 23 w 32"/>
                <a:gd name="T23" fmla="*/ 2 h 46"/>
                <a:gd name="T24" fmla="*/ 26 w 32"/>
                <a:gd name="T25" fmla="*/ 3 h 46"/>
                <a:gd name="T26" fmla="*/ 28 w 32"/>
                <a:gd name="T27" fmla="*/ 4 h 46"/>
                <a:gd name="T28" fmla="*/ 32 w 32"/>
                <a:gd name="T29" fmla="*/ 9 h 46"/>
                <a:gd name="T30" fmla="*/ 32 w 32"/>
                <a:gd name="T31" fmla="*/ 10 h 46"/>
                <a:gd name="T32" fmla="*/ 31 w 32"/>
                <a:gd name="T33" fmla="*/ 12 h 46"/>
                <a:gd name="T34" fmla="*/ 29 w 32"/>
                <a:gd name="T35" fmla="*/ 10 h 46"/>
                <a:gd name="T36" fmla="*/ 24 w 32"/>
                <a:gd name="T37" fmla="*/ 4 h 46"/>
                <a:gd name="T38" fmla="*/ 22 w 32"/>
                <a:gd name="T39" fmla="*/ 3 h 46"/>
                <a:gd name="T40" fmla="*/ 18 w 32"/>
                <a:gd name="T41" fmla="*/ 3 h 46"/>
                <a:gd name="T42" fmla="*/ 15 w 32"/>
                <a:gd name="T43" fmla="*/ 6 h 46"/>
                <a:gd name="T44" fmla="*/ 14 w 32"/>
                <a:gd name="T45" fmla="*/ 8 h 46"/>
                <a:gd name="T46" fmla="*/ 14 w 32"/>
                <a:gd name="T47" fmla="*/ 12 h 46"/>
                <a:gd name="T48" fmla="*/ 10 w 32"/>
                <a:gd name="T49" fmla="*/ 25 h 46"/>
                <a:gd name="T50" fmla="*/ 10 w 32"/>
                <a:gd name="T51" fmla="*/ 27 h 46"/>
                <a:gd name="T52" fmla="*/ 9 w 32"/>
                <a:gd name="T53" fmla="*/ 33 h 46"/>
                <a:gd name="T54" fmla="*/ 8 w 32"/>
                <a:gd name="T55" fmla="*/ 36 h 46"/>
                <a:gd name="T56" fmla="*/ 5 w 32"/>
                <a:gd name="T57" fmla="*/ 40 h 46"/>
                <a:gd name="T58" fmla="*/ 4 w 32"/>
                <a:gd name="T59" fmla="*/ 45 h 46"/>
                <a:gd name="T60" fmla="*/ 3 w 32"/>
                <a:gd name="T6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2" h="46">
                  <a:moveTo>
                    <a:pt x="3" y="46"/>
                  </a:moveTo>
                  <a:lnTo>
                    <a:pt x="2" y="46"/>
                  </a:lnTo>
                  <a:lnTo>
                    <a:pt x="2" y="45"/>
                  </a:lnTo>
                  <a:lnTo>
                    <a:pt x="0" y="43"/>
                  </a:lnTo>
                  <a:lnTo>
                    <a:pt x="5" y="31"/>
                  </a:lnTo>
                  <a:lnTo>
                    <a:pt x="6" y="21"/>
                  </a:lnTo>
                  <a:lnTo>
                    <a:pt x="11" y="4"/>
                  </a:lnTo>
                  <a:lnTo>
                    <a:pt x="14" y="1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8" y="4"/>
                  </a:lnTo>
                  <a:lnTo>
                    <a:pt x="32" y="9"/>
                  </a:lnTo>
                  <a:lnTo>
                    <a:pt x="32" y="10"/>
                  </a:lnTo>
                  <a:lnTo>
                    <a:pt x="31" y="12"/>
                  </a:lnTo>
                  <a:lnTo>
                    <a:pt x="29" y="10"/>
                  </a:lnTo>
                  <a:lnTo>
                    <a:pt x="24" y="4"/>
                  </a:lnTo>
                  <a:lnTo>
                    <a:pt x="22" y="3"/>
                  </a:lnTo>
                  <a:lnTo>
                    <a:pt x="18" y="3"/>
                  </a:lnTo>
                  <a:lnTo>
                    <a:pt x="15" y="6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0" y="25"/>
                  </a:lnTo>
                  <a:lnTo>
                    <a:pt x="10" y="27"/>
                  </a:lnTo>
                  <a:lnTo>
                    <a:pt x="9" y="33"/>
                  </a:lnTo>
                  <a:lnTo>
                    <a:pt x="8" y="36"/>
                  </a:lnTo>
                  <a:lnTo>
                    <a:pt x="5" y="40"/>
                  </a:lnTo>
                  <a:lnTo>
                    <a:pt x="4" y="45"/>
                  </a:lnTo>
                  <a:lnTo>
                    <a:pt x="3" y="4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36" name="Freeform 2816">
              <a:extLst>
                <a:ext uri="{FF2B5EF4-FFF2-40B4-BE49-F238E27FC236}">
                  <a16:creationId xmlns:a16="http://schemas.microsoft.com/office/drawing/2014/main" id="{798849ED-D728-547E-75AE-39D03062C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2639" y="2687638"/>
              <a:ext cx="14288" cy="33338"/>
            </a:xfrm>
            <a:custGeom>
              <a:avLst/>
              <a:gdLst>
                <a:gd name="T0" fmla="*/ 1 w 9"/>
                <a:gd name="T1" fmla="*/ 21 h 21"/>
                <a:gd name="T2" fmla="*/ 4 w 9"/>
                <a:gd name="T3" fmla="*/ 21 h 21"/>
                <a:gd name="T4" fmla="*/ 6 w 9"/>
                <a:gd name="T5" fmla="*/ 19 h 21"/>
                <a:gd name="T6" fmla="*/ 8 w 9"/>
                <a:gd name="T7" fmla="*/ 17 h 21"/>
                <a:gd name="T8" fmla="*/ 9 w 9"/>
                <a:gd name="T9" fmla="*/ 12 h 21"/>
                <a:gd name="T10" fmla="*/ 8 w 9"/>
                <a:gd name="T11" fmla="*/ 5 h 21"/>
                <a:gd name="T12" fmla="*/ 9 w 9"/>
                <a:gd name="T13" fmla="*/ 3 h 21"/>
                <a:gd name="T14" fmla="*/ 9 w 9"/>
                <a:gd name="T15" fmla="*/ 0 h 21"/>
                <a:gd name="T16" fmla="*/ 8 w 9"/>
                <a:gd name="T17" fmla="*/ 0 h 21"/>
                <a:gd name="T18" fmla="*/ 7 w 9"/>
                <a:gd name="T19" fmla="*/ 0 h 21"/>
                <a:gd name="T20" fmla="*/ 7 w 9"/>
                <a:gd name="T21" fmla="*/ 12 h 21"/>
                <a:gd name="T22" fmla="*/ 7 w 9"/>
                <a:gd name="T23" fmla="*/ 15 h 21"/>
                <a:gd name="T24" fmla="*/ 3 w 9"/>
                <a:gd name="T25" fmla="*/ 17 h 21"/>
                <a:gd name="T26" fmla="*/ 1 w 9"/>
                <a:gd name="T27" fmla="*/ 19 h 21"/>
                <a:gd name="T28" fmla="*/ 0 w 9"/>
                <a:gd name="T29" fmla="*/ 21 h 21"/>
                <a:gd name="T30" fmla="*/ 1 w 9"/>
                <a:gd name="T3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" h="21">
                  <a:moveTo>
                    <a:pt x="1" y="21"/>
                  </a:moveTo>
                  <a:lnTo>
                    <a:pt x="4" y="21"/>
                  </a:lnTo>
                  <a:lnTo>
                    <a:pt x="6" y="19"/>
                  </a:lnTo>
                  <a:lnTo>
                    <a:pt x="8" y="17"/>
                  </a:lnTo>
                  <a:lnTo>
                    <a:pt x="9" y="12"/>
                  </a:lnTo>
                  <a:lnTo>
                    <a:pt x="8" y="5"/>
                  </a:lnTo>
                  <a:lnTo>
                    <a:pt x="9" y="3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7" y="12"/>
                  </a:lnTo>
                  <a:lnTo>
                    <a:pt x="7" y="15"/>
                  </a:lnTo>
                  <a:lnTo>
                    <a:pt x="3" y="17"/>
                  </a:lnTo>
                  <a:lnTo>
                    <a:pt x="1" y="19"/>
                  </a:lnTo>
                  <a:lnTo>
                    <a:pt x="0" y="21"/>
                  </a:lnTo>
                  <a:lnTo>
                    <a:pt x="1" y="2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37" name="Freeform 2817">
              <a:extLst>
                <a:ext uri="{FF2B5EF4-FFF2-40B4-BE49-F238E27FC236}">
                  <a16:creationId xmlns:a16="http://schemas.microsoft.com/office/drawing/2014/main" id="{F44CCC82-63DC-459A-134F-E88F20C80A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7564" y="2722563"/>
              <a:ext cx="6350" cy="7938"/>
            </a:xfrm>
            <a:custGeom>
              <a:avLst/>
              <a:gdLst>
                <a:gd name="T0" fmla="*/ 0 w 4"/>
                <a:gd name="T1" fmla="*/ 5 h 5"/>
                <a:gd name="T2" fmla="*/ 0 w 4"/>
                <a:gd name="T3" fmla="*/ 2 h 5"/>
                <a:gd name="T4" fmla="*/ 2 w 4"/>
                <a:gd name="T5" fmla="*/ 1 h 5"/>
                <a:gd name="T6" fmla="*/ 3 w 4"/>
                <a:gd name="T7" fmla="*/ 0 h 5"/>
                <a:gd name="T8" fmla="*/ 3 w 4"/>
                <a:gd name="T9" fmla="*/ 1 h 5"/>
                <a:gd name="T10" fmla="*/ 4 w 4"/>
                <a:gd name="T11" fmla="*/ 2 h 5"/>
                <a:gd name="T12" fmla="*/ 3 w 4"/>
                <a:gd name="T13" fmla="*/ 2 h 5"/>
                <a:gd name="T14" fmla="*/ 2 w 4"/>
                <a:gd name="T15" fmla="*/ 2 h 5"/>
                <a:gd name="T16" fmla="*/ 0 w 4"/>
                <a:gd name="T17" fmla="*/ 5 h 5"/>
                <a:gd name="T18" fmla="*/ 0 w 4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5">
                  <a:moveTo>
                    <a:pt x="0" y="5"/>
                  </a:moveTo>
                  <a:lnTo>
                    <a:pt x="0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4" y="2"/>
                  </a:lnTo>
                  <a:lnTo>
                    <a:pt x="3" y="2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38" name="Freeform 2818">
              <a:extLst>
                <a:ext uri="{FF2B5EF4-FFF2-40B4-BE49-F238E27FC236}">
                  <a16:creationId xmlns:a16="http://schemas.microsoft.com/office/drawing/2014/main" id="{FB510095-CCC0-539F-C337-FC1877C02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2639" y="2735263"/>
              <a:ext cx="6350" cy="7938"/>
            </a:xfrm>
            <a:custGeom>
              <a:avLst/>
              <a:gdLst>
                <a:gd name="T0" fmla="*/ 3 w 4"/>
                <a:gd name="T1" fmla="*/ 5 h 5"/>
                <a:gd name="T2" fmla="*/ 4 w 4"/>
                <a:gd name="T3" fmla="*/ 5 h 5"/>
                <a:gd name="T4" fmla="*/ 4 w 4"/>
                <a:gd name="T5" fmla="*/ 4 h 5"/>
                <a:gd name="T6" fmla="*/ 2 w 4"/>
                <a:gd name="T7" fmla="*/ 0 h 5"/>
                <a:gd name="T8" fmla="*/ 1 w 4"/>
                <a:gd name="T9" fmla="*/ 0 h 5"/>
                <a:gd name="T10" fmla="*/ 0 w 4"/>
                <a:gd name="T11" fmla="*/ 0 h 5"/>
                <a:gd name="T12" fmla="*/ 0 w 4"/>
                <a:gd name="T13" fmla="*/ 1 h 5"/>
                <a:gd name="T14" fmla="*/ 1 w 4"/>
                <a:gd name="T15" fmla="*/ 3 h 5"/>
                <a:gd name="T16" fmla="*/ 3 w 4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5">
                  <a:moveTo>
                    <a:pt x="3" y="5"/>
                  </a:moveTo>
                  <a:lnTo>
                    <a:pt x="4" y="5"/>
                  </a:lnTo>
                  <a:lnTo>
                    <a:pt x="4" y="4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3"/>
                  </a:lnTo>
                  <a:lnTo>
                    <a:pt x="3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39" name="Freeform 2819">
              <a:extLst>
                <a:ext uri="{FF2B5EF4-FFF2-40B4-BE49-F238E27FC236}">
                  <a16:creationId xmlns:a16="http://schemas.microsoft.com/office/drawing/2014/main" id="{B35BC80A-2F19-E63E-D9C1-CE11F2D6EFC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7276" y="2589213"/>
              <a:ext cx="174625" cy="128588"/>
            </a:xfrm>
            <a:custGeom>
              <a:avLst/>
              <a:gdLst>
                <a:gd name="T0" fmla="*/ 0 w 110"/>
                <a:gd name="T1" fmla="*/ 0 h 81"/>
                <a:gd name="T2" fmla="*/ 32 w 110"/>
                <a:gd name="T3" fmla="*/ 73 h 81"/>
                <a:gd name="T4" fmla="*/ 79 w 110"/>
                <a:gd name="T5" fmla="*/ 79 h 81"/>
                <a:gd name="T6" fmla="*/ 90 w 110"/>
                <a:gd name="T7" fmla="*/ 81 h 81"/>
                <a:gd name="T8" fmla="*/ 96 w 110"/>
                <a:gd name="T9" fmla="*/ 81 h 81"/>
                <a:gd name="T10" fmla="*/ 102 w 110"/>
                <a:gd name="T11" fmla="*/ 81 h 81"/>
                <a:gd name="T12" fmla="*/ 105 w 110"/>
                <a:gd name="T13" fmla="*/ 81 h 81"/>
                <a:gd name="T14" fmla="*/ 107 w 110"/>
                <a:gd name="T15" fmla="*/ 80 h 81"/>
                <a:gd name="T16" fmla="*/ 110 w 110"/>
                <a:gd name="T17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" h="81">
                  <a:moveTo>
                    <a:pt x="0" y="0"/>
                  </a:moveTo>
                  <a:lnTo>
                    <a:pt x="32" y="73"/>
                  </a:lnTo>
                  <a:lnTo>
                    <a:pt x="79" y="79"/>
                  </a:lnTo>
                  <a:lnTo>
                    <a:pt x="90" y="81"/>
                  </a:lnTo>
                  <a:lnTo>
                    <a:pt x="96" y="81"/>
                  </a:lnTo>
                  <a:lnTo>
                    <a:pt x="102" y="81"/>
                  </a:lnTo>
                  <a:lnTo>
                    <a:pt x="105" y="81"/>
                  </a:lnTo>
                  <a:lnTo>
                    <a:pt x="107" y="80"/>
                  </a:lnTo>
                  <a:lnTo>
                    <a:pt x="110" y="7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40" name="Freeform 2820">
              <a:extLst>
                <a:ext uri="{FF2B5EF4-FFF2-40B4-BE49-F238E27FC236}">
                  <a16:creationId xmlns:a16="http://schemas.microsoft.com/office/drawing/2014/main" id="{51D0C2D0-1C2C-2C13-5AF6-0B23F74AC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2926" y="2659063"/>
              <a:ext cx="46038" cy="133350"/>
            </a:xfrm>
            <a:custGeom>
              <a:avLst/>
              <a:gdLst>
                <a:gd name="T0" fmla="*/ 16 w 29"/>
                <a:gd name="T1" fmla="*/ 84 h 84"/>
                <a:gd name="T2" fmla="*/ 14 w 29"/>
                <a:gd name="T3" fmla="*/ 77 h 84"/>
                <a:gd name="T4" fmla="*/ 14 w 29"/>
                <a:gd name="T5" fmla="*/ 71 h 84"/>
                <a:gd name="T6" fmla="*/ 12 w 29"/>
                <a:gd name="T7" fmla="*/ 69 h 84"/>
                <a:gd name="T8" fmla="*/ 10 w 29"/>
                <a:gd name="T9" fmla="*/ 64 h 84"/>
                <a:gd name="T10" fmla="*/ 8 w 29"/>
                <a:gd name="T11" fmla="*/ 59 h 84"/>
                <a:gd name="T12" fmla="*/ 8 w 29"/>
                <a:gd name="T13" fmla="*/ 51 h 84"/>
                <a:gd name="T14" fmla="*/ 5 w 29"/>
                <a:gd name="T15" fmla="*/ 34 h 84"/>
                <a:gd name="T16" fmla="*/ 4 w 29"/>
                <a:gd name="T17" fmla="*/ 30 h 84"/>
                <a:gd name="T18" fmla="*/ 2 w 29"/>
                <a:gd name="T19" fmla="*/ 29 h 84"/>
                <a:gd name="T20" fmla="*/ 0 w 29"/>
                <a:gd name="T21" fmla="*/ 27 h 84"/>
                <a:gd name="T22" fmla="*/ 0 w 29"/>
                <a:gd name="T23" fmla="*/ 25 h 84"/>
                <a:gd name="T24" fmla="*/ 3 w 29"/>
                <a:gd name="T25" fmla="*/ 23 h 84"/>
                <a:gd name="T26" fmla="*/ 6 w 29"/>
                <a:gd name="T27" fmla="*/ 21 h 84"/>
                <a:gd name="T28" fmla="*/ 9 w 29"/>
                <a:gd name="T29" fmla="*/ 16 h 84"/>
                <a:gd name="T30" fmla="*/ 14 w 29"/>
                <a:gd name="T31" fmla="*/ 12 h 84"/>
                <a:gd name="T32" fmla="*/ 28 w 29"/>
                <a:gd name="T33" fmla="*/ 0 h 84"/>
                <a:gd name="T34" fmla="*/ 29 w 29"/>
                <a:gd name="T35" fmla="*/ 1 h 84"/>
                <a:gd name="T36" fmla="*/ 29 w 29"/>
                <a:gd name="T37" fmla="*/ 3 h 84"/>
                <a:gd name="T38" fmla="*/ 23 w 29"/>
                <a:gd name="T39" fmla="*/ 7 h 84"/>
                <a:gd name="T40" fmla="*/ 18 w 29"/>
                <a:gd name="T41" fmla="*/ 15 h 84"/>
                <a:gd name="T42" fmla="*/ 11 w 29"/>
                <a:gd name="T43" fmla="*/ 22 h 84"/>
                <a:gd name="T44" fmla="*/ 9 w 29"/>
                <a:gd name="T45" fmla="*/ 25 h 84"/>
                <a:gd name="T46" fmla="*/ 9 w 29"/>
                <a:gd name="T47" fmla="*/ 35 h 84"/>
                <a:gd name="T48" fmla="*/ 14 w 29"/>
                <a:gd name="T49" fmla="*/ 48 h 84"/>
                <a:gd name="T50" fmla="*/ 18 w 29"/>
                <a:gd name="T51" fmla="*/ 76 h 84"/>
                <a:gd name="T52" fmla="*/ 18 w 29"/>
                <a:gd name="T53" fmla="*/ 79 h 84"/>
                <a:gd name="T54" fmla="*/ 17 w 29"/>
                <a:gd name="T55" fmla="*/ 83 h 84"/>
                <a:gd name="T56" fmla="*/ 16 w 29"/>
                <a:gd name="T57" fmla="*/ 84 h 84"/>
                <a:gd name="T58" fmla="*/ 16 w 29"/>
                <a:gd name="T5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" h="84">
                  <a:moveTo>
                    <a:pt x="16" y="84"/>
                  </a:moveTo>
                  <a:lnTo>
                    <a:pt x="14" y="77"/>
                  </a:lnTo>
                  <a:lnTo>
                    <a:pt x="14" y="71"/>
                  </a:lnTo>
                  <a:lnTo>
                    <a:pt x="12" y="69"/>
                  </a:lnTo>
                  <a:lnTo>
                    <a:pt x="10" y="64"/>
                  </a:lnTo>
                  <a:lnTo>
                    <a:pt x="8" y="59"/>
                  </a:lnTo>
                  <a:lnTo>
                    <a:pt x="8" y="51"/>
                  </a:lnTo>
                  <a:lnTo>
                    <a:pt x="5" y="34"/>
                  </a:lnTo>
                  <a:lnTo>
                    <a:pt x="4" y="30"/>
                  </a:lnTo>
                  <a:lnTo>
                    <a:pt x="2" y="29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3" y="23"/>
                  </a:lnTo>
                  <a:lnTo>
                    <a:pt x="6" y="21"/>
                  </a:lnTo>
                  <a:lnTo>
                    <a:pt x="9" y="16"/>
                  </a:lnTo>
                  <a:lnTo>
                    <a:pt x="14" y="12"/>
                  </a:lnTo>
                  <a:lnTo>
                    <a:pt x="28" y="0"/>
                  </a:lnTo>
                  <a:lnTo>
                    <a:pt x="29" y="1"/>
                  </a:lnTo>
                  <a:lnTo>
                    <a:pt x="29" y="3"/>
                  </a:lnTo>
                  <a:lnTo>
                    <a:pt x="23" y="7"/>
                  </a:lnTo>
                  <a:lnTo>
                    <a:pt x="18" y="15"/>
                  </a:lnTo>
                  <a:lnTo>
                    <a:pt x="11" y="22"/>
                  </a:lnTo>
                  <a:lnTo>
                    <a:pt x="9" y="25"/>
                  </a:lnTo>
                  <a:lnTo>
                    <a:pt x="9" y="35"/>
                  </a:lnTo>
                  <a:lnTo>
                    <a:pt x="14" y="48"/>
                  </a:lnTo>
                  <a:lnTo>
                    <a:pt x="18" y="76"/>
                  </a:lnTo>
                  <a:lnTo>
                    <a:pt x="18" y="79"/>
                  </a:lnTo>
                  <a:lnTo>
                    <a:pt x="17" y="83"/>
                  </a:lnTo>
                  <a:lnTo>
                    <a:pt x="16" y="84"/>
                  </a:lnTo>
                  <a:lnTo>
                    <a:pt x="16" y="8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41" name="Freeform 2821">
              <a:extLst>
                <a:ext uri="{FF2B5EF4-FFF2-40B4-BE49-F238E27FC236}">
                  <a16:creationId xmlns:a16="http://schemas.microsoft.com/office/drawing/2014/main" id="{DA8D7A5B-8E76-8964-C0C1-CD86A41DE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7576" y="2538413"/>
              <a:ext cx="115888" cy="276225"/>
            </a:xfrm>
            <a:custGeom>
              <a:avLst/>
              <a:gdLst>
                <a:gd name="T0" fmla="*/ 17 w 73"/>
                <a:gd name="T1" fmla="*/ 174 h 174"/>
                <a:gd name="T2" fmla="*/ 0 w 73"/>
                <a:gd name="T3" fmla="*/ 109 h 174"/>
                <a:gd name="T4" fmla="*/ 0 w 73"/>
                <a:gd name="T5" fmla="*/ 106 h 174"/>
                <a:gd name="T6" fmla="*/ 1 w 73"/>
                <a:gd name="T7" fmla="*/ 104 h 174"/>
                <a:gd name="T8" fmla="*/ 4 w 73"/>
                <a:gd name="T9" fmla="*/ 100 h 174"/>
                <a:gd name="T10" fmla="*/ 7 w 73"/>
                <a:gd name="T11" fmla="*/ 98 h 174"/>
                <a:gd name="T12" fmla="*/ 11 w 73"/>
                <a:gd name="T13" fmla="*/ 95 h 174"/>
                <a:gd name="T14" fmla="*/ 14 w 73"/>
                <a:gd name="T15" fmla="*/ 93 h 174"/>
                <a:gd name="T16" fmla="*/ 17 w 73"/>
                <a:gd name="T17" fmla="*/ 92 h 174"/>
                <a:gd name="T18" fmla="*/ 18 w 73"/>
                <a:gd name="T19" fmla="*/ 91 h 174"/>
                <a:gd name="T20" fmla="*/ 18 w 73"/>
                <a:gd name="T21" fmla="*/ 87 h 174"/>
                <a:gd name="T22" fmla="*/ 18 w 73"/>
                <a:gd name="T23" fmla="*/ 86 h 174"/>
                <a:gd name="T24" fmla="*/ 17 w 73"/>
                <a:gd name="T25" fmla="*/ 85 h 174"/>
                <a:gd name="T26" fmla="*/ 14 w 73"/>
                <a:gd name="T27" fmla="*/ 82 h 174"/>
                <a:gd name="T28" fmla="*/ 13 w 73"/>
                <a:gd name="T29" fmla="*/ 80 h 174"/>
                <a:gd name="T30" fmla="*/ 13 w 73"/>
                <a:gd name="T31" fmla="*/ 77 h 174"/>
                <a:gd name="T32" fmla="*/ 14 w 73"/>
                <a:gd name="T33" fmla="*/ 71 h 174"/>
                <a:gd name="T34" fmla="*/ 16 w 73"/>
                <a:gd name="T35" fmla="*/ 63 h 174"/>
                <a:gd name="T36" fmla="*/ 16 w 73"/>
                <a:gd name="T37" fmla="*/ 59 h 174"/>
                <a:gd name="T38" fmla="*/ 13 w 73"/>
                <a:gd name="T39" fmla="*/ 55 h 174"/>
                <a:gd name="T40" fmla="*/ 14 w 73"/>
                <a:gd name="T41" fmla="*/ 49 h 174"/>
                <a:gd name="T42" fmla="*/ 14 w 73"/>
                <a:gd name="T43" fmla="*/ 40 h 174"/>
                <a:gd name="T44" fmla="*/ 17 w 73"/>
                <a:gd name="T45" fmla="*/ 35 h 174"/>
                <a:gd name="T46" fmla="*/ 23 w 73"/>
                <a:gd name="T47" fmla="*/ 32 h 174"/>
                <a:gd name="T48" fmla="*/ 30 w 73"/>
                <a:gd name="T49" fmla="*/ 24 h 174"/>
                <a:gd name="T50" fmla="*/ 37 w 73"/>
                <a:gd name="T51" fmla="*/ 20 h 174"/>
                <a:gd name="T52" fmla="*/ 44 w 73"/>
                <a:gd name="T53" fmla="*/ 17 h 174"/>
                <a:gd name="T54" fmla="*/ 50 w 73"/>
                <a:gd name="T55" fmla="*/ 12 h 174"/>
                <a:gd name="T56" fmla="*/ 54 w 73"/>
                <a:gd name="T57" fmla="*/ 10 h 174"/>
                <a:gd name="T58" fmla="*/ 56 w 73"/>
                <a:gd name="T59" fmla="*/ 9 h 174"/>
                <a:gd name="T60" fmla="*/ 64 w 73"/>
                <a:gd name="T61" fmla="*/ 6 h 174"/>
                <a:gd name="T62" fmla="*/ 70 w 73"/>
                <a:gd name="T63" fmla="*/ 5 h 174"/>
                <a:gd name="T64" fmla="*/ 73 w 73"/>
                <a:gd name="T65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174">
                  <a:moveTo>
                    <a:pt x="17" y="174"/>
                  </a:moveTo>
                  <a:lnTo>
                    <a:pt x="0" y="109"/>
                  </a:lnTo>
                  <a:lnTo>
                    <a:pt x="0" y="106"/>
                  </a:lnTo>
                  <a:lnTo>
                    <a:pt x="1" y="104"/>
                  </a:lnTo>
                  <a:lnTo>
                    <a:pt x="4" y="100"/>
                  </a:lnTo>
                  <a:lnTo>
                    <a:pt x="7" y="98"/>
                  </a:lnTo>
                  <a:lnTo>
                    <a:pt x="11" y="95"/>
                  </a:lnTo>
                  <a:lnTo>
                    <a:pt x="14" y="93"/>
                  </a:lnTo>
                  <a:lnTo>
                    <a:pt x="17" y="92"/>
                  </a:lnTo>
                  <a:lnTo>
                    <a:pt x="18" y="91"/>
                  </a:lnTo>
                  <a:lnTo>
                    <a:pt x="18" y="87"/>
                  </a:lnTo>
                  <a:lnTo>
                    <a:pt x="18" y="86"/>
                  </a:lnTo>
                  <a:lnTo>
                    <a:pt x="17" y="85"/>
                  </a:lnTo>
                  <a:lnTo>
                    <a:pt x="14" y="82"/>
                  </a:lnTo>
                  <a:lnTo>
                    <a:pt x="13" y="80"/>
                  </a:lnTo>
                  <a:lnTo>
                    <a:pt x="13" y="77"/>
                  </a:lnTo>
                  <a:lnTo>
                    <a:pt x="14" y="71"/>
                  </a:lnTo>
                  <a:lnTo>
                    <a:pt x="16" y="63"/>
                  </a:lnTo>
                  <a:lnTo>
                    <a:pt x="16" y="59"/>
                  </a:lnTo>
                  <a:lnTo>
                    <a:pt x="13" y="55"/>
                  </a:lnTo>
                  <a:lnTo>
                    <a:pt x="14" y="49"/>
                  </a:lnTo>
                  <a:lnTo>
                    <a:pt x="14" y="40"/>
                  </a:lnTo>
                  <a:lnTo>
                    <a:pt x="17" y="35"/>
                  </a:lnTo>
                  <a:lnTo>
                    <a:pt x="23" y="32"/>
                  </a:lnTo>
                  <a:lnTo>
                    <a:pt x="30" y="24"/>
                  </a:lnTo>
                  <a:lnTo>
                    <a:pt x="37" y="20"/>
                  </a:lnTo>
                  <a:lnTo>
                    <a:pt x="44" y="17"/>
                  </a:lnTo>
                  <a:lnTo>
                    <a:pt x="50" y="12"/>
                  </a:lnTo>
                  <a:lnTo>
                    <a:pt x="54" y="10"/>
                  </a:lnTo>
                  <a:lnTo>
                    <a:pt x="56" y="9"/>
                  </a:lnTo>
                  <a:lnTo>
                    <a:pt x="64" y="6"/>
                  </a:lnTo>
                  <a:lnTo>
                    <a:pt x="70" y="5"/>
                  </a:lnTo>
                  <a:lnTo>
                    <a:pt x="73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42" name="Freeform 2822">
              <a:extLst>
                <a:ext uri="{FF2B5EF4-FFF2-40B4-BE49-F238E27FC236}">
                  <a16:creationId xmlns:a16="http://schemas.microsoft.com/office/drawing/2014/main" id="{647C2740-996C-CB30-89D3-7DBB5075B5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014" y="3065463"/>
              <a:ext cx="19050" cy="49213"/>
            </a:xfrm>
            <a:custGeom>
              <a:avLst/>
              <a:gdLst>
                <a:gd name="T0" fmla="*/ 12 w 12"/>
                <a:gd name="T1" fmla="*/ 31 h 31"/>
                <a:gd name="T2" fmla="*/ 11 w 12"/>
                <a:gd name="T3" fmla="*/ 29 h 31"/>
                <a:gd name="T4" fmla="*/ 9 w 12"/>
                <a:gd name="T5" fmla="*/ 29 h 31"/>
                <a:gd name="T6" fmla="*/ 8 w 12"/>
                <a:gd name="T7" fmla="*/ 28 h 31"/>
                <a:gd name="T8" fmla="*/ 6 w 12"/>
                <a:gd name="T9" fmla="*/ 27 h 31"/>
                <a:gd name="T10" fmla="*/ 5 w 12"/>
                <a:gd name="T11" fmla="*/ 24 h 31"/>
                <a:gd name="T12" fmla="*/ 2 w 12"/>
                <a:gd name="T13" fmla="*/ 19 h 31"/>
                <a:gd name="T14" fmla="*/ 0 w 12"/>
                <a:gd name="T15" fmla="*/ 16 h 31"/>
                <a:gd name="T16" fmla="*/ 0 w 12"/>
                <a:gd name="T17" fmla="*/ 13 h 31"/>
                <a:gd name="T18" fmla="*/ 1 w 12"/>
                <a:gd name="T19" fmla="*/ 11 h 31"/>
                <a:gd name="T20" fmla="*/ 1 w 12"/>
                <a:gd name="T21" fmla="*/ 10 h 31"/>
                <a:gd name="T22" fmla="*/ 3 w 12"/>
                <a:gd name="T23" fmla="*/ 7 h 31"/>
                <a:gd name="T24" fmla="*/ 2 w 12"/>
                <a:gd name="T25" fmla="*/ 3 h 31"/>
                <a:gd name="T26" fmla="*/ 2 w 12"/>
                <a:gd name="T2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" h="31">
                  <a:moveTo>
                    <a:pt x="12" y="31"/>
                  </a:moveTo>
                  <a:lnTo>
                    <a:pt x="11" y="29"/>
                  </a:lnTo>
                  <a:lnTo>
                    <a:pt x="9" y="29"/>
                  </a:lnTo>
                  <a:lnTo>
                    <a:pt x="8" y="28"/>
                  </a:lnTo>
                  <a:lnTo>
                    <a:pt x="6" y="27"/>
                  </a:lnTo>
                  <a:lnTo>
                    <a:pt x="5" y="24"/>
                  </a:lnTo>
                  <a:lnTo>
                    <a:pt x="2" y="19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3" y="7"/>
                  </a:lnTo>
                  <a:lnTo>
                    <a:pt x="2" y="3"/>
                  </a:lnTo>
                  <a:lnTo>
                    <a:pt x="2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43" name="Freeform 2823">
              <a:extLst>
                <a:ext uri="{FF2B5EF4-FFF2-40B4-BE49-F238E27FC236}">
                  <a16:creationId xmlns:a16="http://schemas.microsoft.com/office/drawing/2014/main" id="{B15B4E66-CA98-9E8C-4F8C-19CFC132DBF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2976" y="2773363"/>
              <a:ext cx="6350" cy="42863"/>
            </a:xfrm>
            <a:custGeom>
              <a:avLst/>
              <a:gdLst>
                <a:gd name="T0" fmla="*/ 0 w 4"/>
                <a:gd name="T1" fmla="*/ 0 h 27"/>
                <a:gd name="T2" fmla="*/ 1 w 4"/>
                <a:gd name="T3" fmla="*/ 3 h 27"/>
                <a:gd name="T4" fmla="*/ 4 w 4"/>
                <a:gd name="T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7">
                  <a:moveTo>
                    <a:pt x="0" y="0"/>
                  </a:moveTo>
                  <a:lnTo>
                    <a:pt x="1" y="3"/>
                  </a:lnTo>
                  <a:lnTo>
                    <a:pt x="4" y="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44" name="Freeform 2824">
              <a:extLst>
                <a:ext uri="{FF2B5EF4-FFF2-40B4-BE49-F238E27FC236}">
                  <a16:creationId xmlns:a16="http://schemas.microsoft.com/office/drawing/2014/main" id="{B12FD0A7-647D-99F0-D3A4-97735ECE5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4689" y="2840038"/>
              <a:ext cx="14288" cy="7938"/>
            </a:xfrm>
            <a:custGeom>
              <a:avLst/>
              <a:gdLst>
                <a:gd name="T0" fmla="*/ 4 w 9"/>
                <a:gd name="T1" fmla="*/ 5 h 5"/>
                <a:gd name="T2" fmla="*/ 8 w 9"/>
                <a:gd name="T3" fmla="*/ 4 h 5"/>
                <a:gd name="T4" fmla="*/ 9 w 9"/>
                <a:gd name="T5" fmla="*/ 3 h 5"/>
                <a:gd name="T6" fmla="*/ 5 w 9"/>
                <a:gd name="T7" fmla="*/ 2 h 5"/>
                <a:gd name="T8" fmla="*/ 3 w 9"/>
                <a:gd name="T9" fmla="*/ 0 h 5"/>
                <a:gd name="T10" fmla="*/ 0 w 9"/>
                <a:gd name="T11" fmla="*/ 2 h 5"/>
                <a:gd name="T12" fmla="*/ 0 w 9"/>
                <a:gd name="T13" fmla="*/ 3 h 5"/>
                <a:gd name="T14" fmla="*/ 0 w 9"/>
                <a:gd name="T15" fmla="*/ 4 h 5"/>
                <a:gd name="T16" fmla="*/ 4 w 9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5">
                  <a:moveTo>
                    <a:pt x="4" y="5"/>
                  </a:moveTo>
                  <a:lnTo>
                    <a:pt x="8" y="4"/>
                  </a:lnTo>
                  <a:lnTo>
                    <a:pt x="9" y="3"/>
                  </a:lnTo>
                  <a:lnTo>
                    <a:pt x="5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4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45" name="Freeform 2825">
              <a:extLst>
                <a:ext uri="{FF2B5EF4-FFF2-40B4-BE49-F238E27FC236}">
                  <a16:creationId xmlns:a16="http://schemas.microsoft.com/office/drawing/2014/main" id="{3C246BB5-B70C-46B6-B746-1BE204D7D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164" y="3194050"/>
              <a:ext cx="12700" cy="11113"/>
            </a:xfrm>
            <a:custGeom>
              <a:avLst/>
              <a:gdLst>
                <a:gd name="T0" fmla="*/ 0 w 8"/>
                <a:gd name="T1" fmla="*/ 0 h 7"/>
                <a:gd name="T2" fmla="*/ 1 w 8"/>
                <a:gd name="T3" fmla="*/ 1 h 7"/>
                <a:gd name="T4" fmla="*/ 2 w 8"/>
                <a:gd name="T5" fmla="*/ 2 h 7"/>
                <a:gd name="T6" fmla="*/ 5 w 8"/>
                <a:gd name="T7" fmla="*/ 2 h 7"/>
                <a:gd name="T8" fmla="*/ 7 w 8"/>
                <a:gd name="T9" fmla="*/ 3 h 7"/>
                <a:gd name="T10" fmla="*/ 7 w 8"/>
                <a:gd name="T11" fmla="*/ 4 h 7"/>
                <a:gd name="T12" fmla="*/ 8 w 8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7">
                  <a:moveTo>
                    <a:pt x="0" y="0"/>
                  </a:moveTo>
                  <a:lnTo>
                    <a:pt x="1" y="1"/>
                  </a:lnTo>
                  <a:lnTo>
                    <a:pt x="2" y="2"/>
                  </a:lnTo>
                  <a:lnTo>
                    <a:pt x="5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8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46" name="Line 2826">
              <a:extLst>
                <a:ext uri="{FF2B5EF4-FFF2-40B4-BE49-F238E27FC236}">
                  <a16:creationId xmlns:a16="http://schemas.microsoft.com/office/drawing/2014/main" id="{58CF44F0-EA21-9452-7971-1D721E4365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70601" y="2903538"/>
              <a:ext cx="0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47" name="Freeform 2827">
              <a:extLst>
                <a:ext uri="{FF2B5EF4-FFF2-40B4-BE49-F238E27FC236}">
                  <a16:creationId xmlns:a16="http://schemas.microsoft.com/office/drawing/2014/main" id="{AAC72B80-97EB-B922-C29F-5D5F480DB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9676" y="2847975"/>
              <a:ext cx="11113" cy="36513"/>
            </a:xfrm>
            <a:custGeom>
              <a:avLst/>
              <a:gdLst>
                <a:gd name="T0" fmla="*/ 6 w 7"/>
                <a:gd name="T1" fmla="*/ 23 h 23"/>
                <a:gd name="T2" fmla="*/ 3 w 7"/>
                <a:gd name="T3" fmla="*/ 19 h 23"/>
                <a:gd name="T4" fmla="*/ 3 w 7"/>
                <a:gd name="T5" fmla="*/ 17 h 23"/>
                <a:gd name="T6" fmla="*/ 5 w 7"/>
                <a:gd name="T7" fmla="*/ 12 h 23"/>
                <a:gd name="T8" fmla="*/ 3 w 7"/>
                <a:gd name="T9" fmla="*/ 10 h 23"/>
                <a:gd name="T10" fmla="*/ 2 w 7"/>
                <a:gd name="T11" fmla="*/ 6 h 23"/>
                <a:gd name="T12" fmla="*/ 0 w 7"/>
                <a:gd name="T13" fmla="*/ 4 h 23"/>
                <a:gd name="T14" fmla="*/ 0 w 7"/>
                <a:gd name="T15" fmla="*/ 1 h 23"/>
                <a:gd name="T16" fmla="*/ 0 w 7"/>
                <a:gd name="T17" fmla="*/ 0 h 23"/>
                <a:gd name="T18" fmla="*/ 1 w 7"/>
                <a:gd name="T19" fmla="*/ 0 h 23"/>
                <a:gd name="T20" fmla="*/ 2 w 7"/>
                <a:gd name="T21" fmla="*/ 3 h 23"/>
                <a:gd name="T22" fmla="*/ 3 w 7"/>
                <a:gd name="T23" fmla="*/ 6 h 23"/>
                <a:gd name="T24" fmla="*/ 6 w 7"/>
                <a:gd name="T25" fmla="*/ 7 h 23"/>
                <a:gd name="T26" fmla="*/ 7 w 7"/>
                <a:gd name="T27" fmla="*/ 11 h 23"/>
                <a:gd name="T28" fmla="*/ 7 w 7"/>
                <a:gd name="T29" fmla="*/ 16 h 23"/>
                <a:gd name="T30" fmla="*/ 5 w 7"/>
                <a:gd name="T31" fmla="*/ 17 h 23"/>
                <a:gd name="T32" fmla="*/ 5 w 7"/>
                <a:gd name="T33" fmla="*/ 18 h 23"/>
                <a:gd name="T34" fmla="*/ 6 w 7"/>
                <a:gd name="T3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" h="23">
                  <a:moveTo>
                    <a:pt x="6" y="23"/>
                  </a:moveTo>
                  <a:lnTo>
                    <a:pt x="3" y="19"/>
                  </a:lnTo>
                  <a:lnTo>
                    <a:pt x="3" y="17"/>
                  </a:lnTo>
                  <a:lnTo>
                    <a:pt x="5" y="12"/>
                  </a:lnTo>
                  <a:lnTo>
                    <a:pt x="3" y="10"/>
                  </a:lnTo>
                  <a:lnTo>
                    <a:pt x="2" y="6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2" y="3"/>
                  </a:lnTo>
                  <a:lnTo>
                    <a:pt x="3" y="6"/>
                  </a:lnTo>
                  <a:lnTo>
                    <a:pt x="6" y="7"/>
                  </a:lnTo>
                  <a:lnTo>
                    <a:pt x="7" y="11"/>
                  </a:lnTo>
                  <a:lnTo>
                    <a:pt x="7" y="16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48" name="Freeform 2828">
              <a:extLst>
                <a:ext uri="{FF2B5EF4-FFF2-40B4-BE49-F238E27FC236}">
                  <a16:creationId xmlns:a16="http://schemas.microsoft.com/office/drawing/2014/main" id="{E7D6E333-5B55-105E-FF7F-F84295619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5951" y="3181350"/>
              <a:ext cx="25400" cy="22225"/>
            </a:xfrm>
            <a:custGeom>
              <a:avLst/>
              <a:gdLst>
                <a:gd name="T0" fmla="*/ 6 w 16"/>
                <a:gd name="T1" fmla="*/ 14 h 14"/>
                <a:gd name="T2" fmla="*/ 5 w 16"/>
                <a:gd name="T3" fmla="*/ 12 h 14"/>
                <a:gd name="T4" fmla="*/ 1 w 16"/>
                <a:gd name="T5" fmla="*/ 10 h 14"/>
                <a:gd name="T6" fmla="*/ 0 w 16"/>
                <a:gd name="T7" fmla="*/ 10 h 14"/>
                <a:gd name="T8" fmla="*/ 0 w 16"/>
                <a:gd name="T9" fmla="*/ 9 h 14"/>
                <a:gd name="T10" fmla="*/ 0 w 16"/>
                <a:gd name="T11" fmla="*/ 8 h 14"/>
                <a:gd name="T12" fmla="*/ 3 w 16"/>
                <a:gd name="T13" fmla="*/ 5 h 14"/>
                <a:gd name="T14" fmla="*/ 7 w 16"/>
                <a:gd name="T15" fmla="*/ 2 h 14"/>
                <a:gd name="T16" fmla="*/ 11 w 16"/>
                <a:gd name="T17" fmla="*/ 0 h 14"/>
                <a:gd name="T18" fmla="*/ 13 w 16"/>
                <a:gd name="T19" fmla="*/ 0 h 14"/>
                <a:gd name="T20" fmla="*/ 16 w 16"/>
                <a:gd name="T21" fmla="*/ 0 h 14"/>
                <a:gd name="T22" fmla="*/ 16 w 16"/>
                <a:gd name="T23" fmla="*/ 2 h 14"/>
                <a:gd name="T24" fmla="*/ 16 w 16"/>
                <a:gd name="T25" fmla="*/ 5 h 14"/>
                <a:gd name="T26" fmla="*/ 16 w 16"/>
                <a:gd name="T27" fmla="*/ 8 h 14"/>
                <a:gd name="T28" fmla="*/ 13 w 16"/>
                <a:gd name="T29" fmla="*/ 11 h 14"/>
                <a:gd name="T30" fmla="*/ 10 w 16"/>
                <a:gd name="T31" fmla="*/ 12 h 14"/>
                <a:gd name="T32" fmla="*/ 6 w 16"/>
                <a:gd name="T3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" h="14">
                  <a:moveTo>
                    <a:pt x="6" y="14"/>
                  </a:moveTo>
                  <a:lnTo>
                    <a:pt x="5" y="12"/>
                  </a:lnTo>
                  <a:lnTo>
                    <a:pt x="1" y="10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3" y="5"/>
                  </a:lnTo>
                  <a:lnTo>
                    <a:pt x="7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6" y="2"/>
                  </a:lnTo>
                  <a:lnTo>
                    <a:pt x="16" y="5"/>
                  </a:lnTo>
                  <a:lnTo>
                    <a:pt x="16" y="8"/>
                  </a:lnTo>
                  <a:lnTo>
                    <a:pt x="13" y="11"/>
                  </a:lnTo>
                  <a:lnTo>
                    <a:pt x="10" y="12"/>
                  </a:lnTo>
                  <a:lnTo>
                    <a:pt x="6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49" name="Line 2829">
              <a:extLst>
                <a:ext uri="{FF2B5EF4-FFF2-40B4-BE49-F238E27FC236}">
                  <a16:creationId xmlns:a16="http://schemas.microsoft.com/office/drawing/2014/main" id="{F6F8FFF2-F357-B44C-4CF3-35DF62B960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8639" y="3213100"/>
              <a:ext cx="12700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50" name="Line 2830">
              <a:extLst>
                <a:ext uri="{FF2B5EF4-FFF2-40B4-BE49-F238E27FC236}">
                  <a16:creationId xmlns:a16="http://schemas.microsoft.com/office/drawing/2014/main" id="{61E8AB91-D02A-9F7A-F91F-56957E8D20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1339" y="3214688"/>
              <a:ext cx="11113" cy="1588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51" name="Freeform 2831">
              <a:extLst>
                <a:ext uri="{FF2B5EF4-FFF2-40B4-BE49-F238E27FC236}">
                  <a16:creationId xmlns:a16="http://schemas.microsoft.com/office/drawing/2014/main" id="{9A0533C0-2D52-9942-DA84-4F28B1C108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014" y="2252663"/>
              <a:ext cx="193675" cy="808038"/>
            </a:xfrm>
            <a:custGeom>
              <a:avLst/>
              <a:gdLst>
                <a:gd name="T0" fmla="*/ 2 w 122"/>
                <a:gd name="T1" fmla="*/ 505 h 509"/>
                <a:gd name="T2" fmla="*/ 1 w 122"/>
                <a:gd name="T3" fmla="*/ 493 h 509"/>
                <a:gd name="T4" fmla="*/ 3 w 122"/>
                <a:gd name="T5" fmla="*/ 480 h 509"/>
                <a:gd name="T6" fmla="*/ 2 w 122"/>
                <a:gd name="T7" fmla="*/ 460 h 509"/>
                <a:gd name="T8" fmla="*/ 2 w 122"/>
                <a:gd name="T9" fmla="*/ 430 h 509"/>
                <a:gd name="T10" fmla="*/ 2 w 122"/>
                <a:gd name="T11" fmla="*/ 422 h 509"/>
                <a:gd name="T12" fmla="*/ 2 w 122"/>
                <a:gd name="T13" fmla="*/ 415 h 509"/>
                <a:gd name="T14" fmla="*/ 1 w 122"/>
                <a:gd name="T15" fmla="*/ 404 h 509"/>
                <a:gd name="T16" fmla="*/ 1 w 122"/>
                <a:gd name="T17" fmla="*/ 394 h 509"/>
                <a:gd name="T18" fmla="*/ 0 w 122"/>
                <a:gd name="T19" fmla="*/ 362 h 509"/>
                <a:gd name="T20" fmla="*/ 1 w 122"/>
                <a:gd name="T21" fmla="*/ 346 h 509"/>
                <a:gd name="T22" fmla="*/ 0 w 122"/>
                <a:gd name="T23" fmla="*/ 331 h 509"/>
                <a:gd name="T24" fmla="*/ 3 w 122"/>
                <a:gd name="T25" fmla="*/ 295 h 509"/>
                <a:gd name="T26" fmla="*/ 7 w 122"/>
                <a:gd name="T27" fmla="*/ 274 h 509"/>
                <a:gd name="T28" fmla="*/ 14 w 122"/>
                <a:gd name="T29" fmla="*/ 257 h 509"/>
                <a:gd name="T30" fmla="*/ 18 w 122"/>
                <a:gd name="T31" fmla="*/ 238 h 509"/>
                <a:gd name="T32" fmla="*/ 21 w 122"/>
                <a:gd name="T33" fmla="*/ 223 h 509"/>
                <a:gd name="T34" fmla="*/ 24 w 122"/>
                <a:gd name="T35" fmla="*/ 208 h 509"/>
                <a:gd name="T36" fmla="*/ 32 w 122"/>
                <a:gd name="T37" fmla="*/ 186 h 509"/>
                <a:gd name="T38" fmla="*/ 39 w 122"/>
                <a:gd name="T39" fmla="*/ 170 h 509"/>
                <a:gd name="T40" fmla="*/ 47 w 122"/>
                <a:gd name="T41" fmla="*/ 156 h 509"/>
                <a:gd name="T42" fmla="*/ 54 w 122"/>
                <a:gd name="T43" fmla="*/ 142 h 509"/>
                <a:gd name="T44" fmla="*/ 62 w 122"/>
                <a:gd name="T45" fmla="*/ 124 h 509"/>
                <a:gd name="T46" fmla="*/ 73 w 122"/>
                <a:gd name="T47" fmla="*/ 102 h 509"/>
                <a:gd name="T48" fmla="*/ 80 w 122"/>
                <a:gd name="T49" fmla="*/ 93 h 509"/>
                <a:gd name="T50" fmla="*/ 98 w 122"/>
                <a:gd name="T51" fmla="*/ 86 h 509"/>
                <a:gd name="T52" fmla="*/ 112 w 122"/>
                <a:gd name="T53" fmla="*/ 84 h 509"/>
                <a:gd name="T54" fmla="*/ 120 w 122"/>
                <a:gd name="T55" fmla="*/ 82 h 509"/>
                <a:gd name="T56" fmla="*/ 121 w 122"/>
                <a:gd name="T57" fmla="*/ 65 h 509"/>
                <a:gd name="T58" fmla="*/ 115 w 122"/>
                <a:gd name="T59" fmla="*/ 55 h 509"/>
                <a:gd name="T60" fmla="*/ 106 w 122"/>
                <a:gd name="T61" fmla="*/ 51 h 509"/>
                <a:gd name="T62" fmla="*/ 103 w 122"/>
                <a:gd name="T63" fmla="*/ 47 h 509"/>
                <a:gd name="T64" fmla="*/ 104 w 122"/>
                <a:gd name="T65" fmla="*/ 41 h 509"/>
                <a:gd name="T66" fmla="*/ 101 w 122"/>
                <a:gd name="T67" fmla="*/ 39 h 509"/>
                <a:gd name="T68" fmla="*/ 96 w 122"/>
                <a:gd name="T69" fmla="*/ 36 h 509"/>
                <a:gd name="T70" fmla="*/ 91 w 122"/>
                <a:gd name="T71" fmla="*/ 23 h 509"/>
                <a:gd name="T72" fmla="*/ 94 w 122"/>
                <a:gd name="T73" fmla="*/ 19 h 509"/>
                <a:gd name="T74" fmla="*/ 98 w 122"/>
                <a:gd name="T75" fmla="*/ 17 h 509"/>
                <a:gd name="T76" fmla="*/ 97 w 122"/>
                <a:gd name="T77" fmla="*/ 13 h 509"/>
                <a:gd name="T78" fmla="*/ 95 w 122"/>
                <a:gd name="T79" fmla="*/ 11 h 509"/>
                <a:gd name="T80" fmla="*/ 100 w 122"/>
                <a:gd name="T81" fmla="*/ 6 h 509"/>
                <a:gd name="T82" fmla="*/ 101 w 122"/>
                <a:gd name="T83" fmla="*/ 3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2" h="509">
                  <a:moveTo>
                    <a:pt x="1" y="509"/>
                  </a:moveTo>
                  <a:lnTo>
                    <a:pt x="1" y="506"/>
                  </a:lnTo>
                  <a:lnTo>
                    <a:pt x="2" y="505"/>
                  </a:lnTo>
                  <a:lnTo>
                    <a:pt x="2" y="504"/>
                  </a:lnTo>
                  <a:lnTo>
                    <a:pt x="1" y="498"/>
                  </a:lnTo>
                  <a:lnTo>
                    <a:pt x="1" y="493"/>
                  </a:lnTo>
                  <a:lnTo>
                    <a:pt x="1" y="488"/>
                  </a:lnTo>
                  <a:lnTo>
                    <a:pt x="3" y="485"/>
                  </a:lnTo>
                  <a:lnTo>
                    <a:pt x="3" y="480"/>
                  </a:lnTo>
                  <a:lnTo>
                    <a:pt x="2" y="464"/>
                  </a:lnTo>
                  <a:lnTo>
                    <a:pt x="2" y="462"/>
                  </a:lnTo>
                  <a:lnTo>
                    <a:pt x="2" y="460"/>
                  </a:lnTo>
                  <a:lnTo>
                    <a:pt x="2" y="450"/>
                  </a:lnTo>
                  <a:lnTo>
                    <a:pt x="2" y="433"/>
                  </a:lnTo>
                  <a:lnTo>
                    <a:pt x="2" y="430"/>
                  </a:lnTo>
                  <a:lnTo>
                    <a:pt x="2" y="429"/>
                  </a:lnTo>
                  <a:lnTo>
                    <a:pt x="2" y="428"/>
                  </a:lnTo>
                  <a:lnTo>
                    <a:pt x="2" y="422"/>
                  </a:lnTo>
                  <a:lnTo>
                    <a:pt x="2" y="420"/>
                  </a:lnTo>
                  <a:lnTo>
                    <a:pt x="2" y="417"/>
                  </a:lnTo>
                  <a:lnTo>
                    <a:pt x="2" y="415"/>
                  </a:lnTo>
                  <a:lnTo>
                    <a:pt x="1" y="412"/>
                  </a:lnTo>
                  <a:lnTo>
                    <a:pt x="1" y="410"/>
                  </a:lnTo>
                  <a:lnTo>
                    <a:pt x="1" y="404"/>
                  </a:lnTo>
                  <a:lnTo>
                    <a:pt x="2" y="404"/>
                  </a:lnTo>
                  <a:lnTo>
                    <a:pt x="1" y="397"/>
                  </a:lnTo>
                  <a:lnTo>
                    <a:pt x="1" y="394"/>
                  </a:lnTo>
                  <a:lnTo>
                    <a:pt x="1" y="384"/>
                  </a:lnTo>
                  <a:lnTo>
                    <a:pt x="1" y="379"/>
                  </a:lnTo>
                  <a:lnTo>
                    <a:pt x="0" y="362"/>
                  </a:lnTo>
                  <a:lnTo>
                    <a:pt x="1" y="351"/>
                  </a:lnTo>
                  <a:lnTo>
                    <a:pt x="0" y="349"/>
                  </a:lnTo>
                  <a:lnTo>
                    <a:pt x="1" y="346"/>
                  </a:lnTo>
                  <a:lnTo>
                    <a:pt x="0" y="344"/>
                  </a:lnTo>
                  <a:lnTo>
                    <a:pt x="0" y="338"/>
                  </a:lnTo>
                  <a:lnTo>
                    <a:pt x="0" y="331"/>
                  </a:lnTo>
                  <a:lnTo>
                    <a:pt x="0" y="326"/>
                  </a:lnTo>
                  <a:lnTo>
                    <a:pt x="1" y="307"/>
                  </a:lnTo>
                  <a:lnTo>
                    <a:pt x="3" y="295"/>
                  </a:lnTo>
                  <a:lnTo>
                    <a:pt x="5" y="290"/>
                  </a:lnTo>
                  <a:lnTo>
                    <a:pt x="6" y="279"/>
                  </a:lnTo>
                  <a:lnTo>
                    <a:pt x="7" y="274"/>
                  </a:lnTo>
                  <a:lnTo>
                    <a:pt x="9" y="268"/>
                  </a:lnTo>
                  <a:lnTo>
                    <a:pt x="11" y="266"/>
                  </a:lnTo>
                  <a:lnTo>
                    <a:pt x="14" y="257"/>
                  </a:lnTo>
                  <a:lnTo>
                    <a:pt x="15" y="248"/>
                  </a:lnTo>
                  <a:lnTo>
                    <a:pt x="17" y="242"/>
                  </a:lnTo>
                  <a:lnTo>
                    <a:pt x="18" y="238"/>
                  </a:lnTo>
                  <a:lnTo>
                    <a:pt x="19" y="229"/>
                  </a:lnTo>
                  <a:lnTo>
                    <a:pt x="19" y="227"/>
                  </a:lnTo>
                  <a:lnTo>
                    <a:pt x="21" y="223"/>
                  </a:lnTo>
                  <a:lnTo>
                    <a:pt x="23" y="217"/>
                  </a:lnTo>
                  <a:lnTo>
                    <a:pt x="24" y="211"/>
                  </a:lnTo>
                  <a:lnTo>
                    <a:pt x="24" y="208"/>
                  </a:lnTo>
                  <a:lnTo>
                    <a:pt x="26" y="202"/>
                  </a:lnTo>
                  <a:lnTo>
                    <a:pt x="29" y="197"/>
                  </a:lnTo>
                  <a:lnTo>
                    <a:pt x="32" y="186"/>
                  </a:lnTo>
                  <a:lnTo>
                    <a:pt x="35" y="180"/>
                  </a:lnTo>
                  <a:lnTo>
                    <a:pt x="37" y="176"/>
                  </a:lnTo>
                  <a:lnTo>
                    <a:pt x="39" y="170"/>
                  </a:lnTo>
                  <a:lnTo>
                    <a:pt x="43" y="164"/>
                  </a:lnTo>
                  <a:lnTo>
                    <a:pt x="45" y="161"/>
                  </a:lnTo>
                  <a:lnTo>
                    <a:pt x="47" y="156"/>
                  </a:lnTo>
                  <a:lnTo>
                    <a:pt x="52" y="147"/>
                  </a:lnTo>
                  <a:lnTo>
                    <a:pt x="52" y="146"/>
                  </a:lnTo>
                  <a:lnTo>
                    <a:pt x="54" y="142"/>
                  </a:lnTo>
                  <a:lnTo>
                    <a:pt x="55" y="141"/>
                  </a:lnTo>
                  <a:lnTo>
                    <a:pt x="61" y="130"/>
                  </a:lnTo>
                  <a:lnTo>
                    <a:pt x="62" y="124"/>
                  </a:lnTo>
                  <a:lnTo>
                    <a:pt x="64" y="122"/>
                  </a:lnTo>
                  <a:lnTo>
                    <a:pt x="65" y="120"/>
                  </a:lnTo>
                  <a:lnTo>
                    <a:pt x="73" y="102"/>
                  </a:lnTo>
                  <a:lnTo>
                    <a:pt x="73" y="100"/>
                  </a:lnTo>
                  <a:lnTo>
                    <a:pt x="77" y="95"/>
                  </a:lnTo>
                  <a:lnTo>
                    <a:pt x="80" y="93"/>
                  </a:lnTo>
                  <a:lnTo>
                    <a:pt x="82" y="92"/>
                  </a:lnTo>
                  <a:lnTo>
                    <a:pt x="92" y="87"/>
                  </a:lnTo>
                  <a:lnTo>
                    <a:pt x="98" y="86"/>
                  </a:lnTo>
                  <a:lnTo>
                    <a:pt x="107" y="84"/>
                  </a:lnTo>
                  <a:lnTo>
                    <a:pt x="109" y="84"/>
                  </a:lnTo>
                  <a:lnTo>
                    <a:pt x="112" y="84"/>
                  </a:lnTo>
                  <a:lnTo>
                    <a:pt x="114" y="83"/>
                  </a:lnTo>
                  <a:lnTo>
                    <a:pt x="116" y="83"/>
                  </a:lnTo>
                  <a:lnTo>
                    <a:pt x="120" y="82"/>
                  </a:lnTo>
                  <a:lnTo>
                    <a:pt x="122" y="76"/>
                  </a:lnTo>
                  <a:lnTo>
                    <a:pt x="122" y="70"/>
                  </a:lnTo>
                  <a:lnTo>
                    <a:pt x="121" y="65"/>
                  </a:lnTo>
                  <a:lnTo>
                    <a:pt x="121" y="61"/>
                  </a:lnTo>
                  <a:lnTo>
                    <a:pt x="119" y="58"/>
                  </a:lnTo>
                  <a:lnTo>
                    <a:pt x="115" y="55"/>
                  </a:lnTo>
                  <a:lnTo>
                    <a:pt x="112" y="53"/>
                  </a:lnTo>
                  <a:lnTo>
                    <a:pt x="108" y="52"/>
                  </a:lnTo>
                  <a:lnTo>
                    <a:pt x="106" y="51"/>
                  </a:lnTo>
                  <a:lnTo>
                    <a:pt x="103" y="49"/>
                  </a:lnTo>
                  <a:lnTo>
                    <a:pt x="103" y="48"/>
                  </a:lnTo>
                  <a:lnTo>
                    <a:pt x="103" y="47"/>
                  </a:lnTo>
                  <a:lnTo>
                    <a:pt x="103" y="45"/>
                  </a:lnTo>
                  <a:lnTo>
                    <a:pt x="104" y="42"/>
                  </a:lnTo>
                  <a:lnTo>
                    <a:pt x="104" y="41"/>
                  </a:lnTo>
                  <a:lnTo>
                    <a:pt x="103" y="40"/>
                  </a:lnTo>
                  <a:lnTo>
                    <a:pt x="102" y="39"/>
                  </a:lnTo>
                  <a:lnTo>
                    <a:pt x="101" y="39"/>
                  </a:lnTo>
                  <a:lnTo>
                    <a:pt x="100" y="39"/>
                  </a:lnTo>
                  <a:lnTo>
                    <a:pt x="97" y="37"/>
                  </a:lnTo>
                  <a:lnTo>
                    <a:pt x="96" y="36"/>
                  </a:lnTo>
                  <a:lnTo>
                    <a:pt x="95" y="33"/>
                  </a:lnTo>
                  <a:lnTo>
                    <a:pt x="92" y="28"/>
                  </a:lnTo>
                  <a:lnTo>
                    <a:pt x="91" y="23"/>
                  </a:lnTo>
                  <a:lnTo>
                    <a:pt x="91" y="22"/>
                  </a:lnTo>
                  <a:lnTo>
                    <a:pt x="92" y="19"/>
                  </a:lnTo>
                  <a:lnTo>
                    <a:pt x="94" y="19"/>
                  </a:lnTo>
                  <a:lnTo>
                    <a:pt x="97" y="18"/>
                  </a:lnTo>
                  <a:lnTo>
                    <a:pt x="98" y="18"/>
                  </a:lnTo>
                  <a:lnTo>
                    <a:pt x="98" y="17"/>
                  </a:lnTo>
                  <a:lnTo>
                    <a:pt x="98" y="16"/>
                  </a:lnTo>
                  <a:lnTo>
                    <a:pt x="98" y="15"/>
                  </a:lnTo>
                  <a:lnTo>
                    <a:pt x="97" y="13"/>
                  </a:lnTo>
                  <a:lnTo>
                    <a:pt x="96" y="12"/>
                  </a:lnTo>
                  <a:lnTo>
                    <a:pt x="95" y="12"/>
                  </a:lnTo>
                  <a:lnTo>
                    <a:pt x="95" y="11"/>
                  </a:lnTo>
                  <a:lnTo>
                    <a:pt x="96" y="9"/>
                  </a:lnTo>
                  <a:lnTo>
                    <a:pt x="97" y="7"/>
                  </a:lnTo>
                  <a:lnTo>
                    <a:pt x="100" y="6"/>
                  </a:lnTo>
                  <a:lnTo>
                    <a:pt x="101" y="5"/>
                  </a:lnTo>
                  <a:lnTo>
                    <a:pt x="101" y="4"/>
                  </a:lnTo>
                  <a:lnTo>
                    <a:pt x="101" y="3"/>
                  </a:lnTo>
                  <a:lnTo>
                    <a:pt x="98" y="0"/>
                  </a:lnTo>
                  <a:lnTo>
                    <a:pt x="98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52" name="Freeform 2832">
              <a:extLst>
                <a:ext uri="{FF2B5EF4-FFF2-40B4-BE49-F238E27FC236}">
                  <a16:creationId xmlns:a16="http://schemas.microsoft.com/office/drawing/2014/main" id="{7D6291F3-7428-B0EC-1572-7F989BC0B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751" y="2032000"/>
              <a:ext cx="349250" cy="1028700"/>
            </a:xfrm>
            <a:custGeom>
              <a:avLst/>
              <a:gdLst>
                <a:gd name="T0" fmla="*/ 108 w 220"/>
                <a:gd name="T1" fmla="*/ 625 h 648"/>
                <a:gd name="T2" fmla="*/ 84 w 220"/>
                <a:gd name="T3" fmla="*/ 616 h 648"/>
                <a:gd name="T4" fmla="*/ 98 w 220"/>
                <a:gd name="T5" fmla="*/ 607 h 648"/>
                <a:gd name="T6" fmla="*/ 106 w 220"/>
                <a:gd name="T7" fmla="*/ 597 h 648"/>
                <a:gd name="T8" fmla="*/ 105 w 220"/>
                <a:gd name="T9" fmla="*/ 593 h 648"/>
                <a:gd name="T10" fmla="*/ 120 w 220"/>
                <a:gd name="T11" fmla="*/ 585 h 648"/>
                <a:gd name="T12" fmla="*/ 92 w 220"/>
                <a:gd name="T13" fmla="*/ 581 h 648"/>
                <a:gd name="T14" fmla="*/ 94 w 220"/>
                <a:gd name="T15" fmla="*/ 577 h 648"/>
                <a:gd name="T16" fmla="*/ 122 w 220"/>
                <a:gd name="T17" fmla="*/ 569 h 648"/>
                <a:gd name="T18" fmla="*/ 104 w 220"/>
                <a:gd name="T19" fmla="*/ 568 h 648"/>
                <a:gd name="T20" fmla="*/ 74 w 220"/>
                <a:gd name="T21" fmla="*/ 569 h 648"/>
                <a:gd name="T22" fmla="*/ 82 w 220"/>
                <a:gd name="T23" fmla="*/ 553 h 648"/>
                <a:gd name="T24" fmla="*/ 99 w 220"/>
                <a:gd name="T25" fmla="*/ 531 h 648"/>
                <a:gd name="T26" fmla="*/ 100 w 220"/>
                <a:gd name="T27" fmla="*/ 511 h 648"/>
                <a:gd name="T28" fmla="*/ 100 w 220"/>
                <a:gd name="T29" fmla="*/ 506 h 648"/>
                <a:gd name="T30" fmla="*/ 102 w 220"/>
                <a:gd name="T31" fmla="*/ 479 h 648"/>
                <a:gd name="T32" fmla="*/ 101 w 220"/>
                <a:gd name="T33" fmla="*/ 467 h 648"/>
                <a:gd name="T34" fmla="*/ 104 w 220"/>
                <a:gd name="T35" fmla="*/ 453 h 648"/>
                <a:gd name="T36" fmla="*/ 105 w 220"/>
                <a:gd name="T37" fmla="*/ 436 h 648"/>
                <a:gd name="T38" fmla="*/ 105 w 220"/>
                <a:gd name="T39" fmla="*/ 431 h 648"/>
                <a:gd name="T40" fmla="*/ 110 w 220"/>
                <a:gd name="T41" fmla="*/ 419 h 648"/>
                <a:gd name="T42" fmla="*/ 108 w 220"/>
                <a:gd name="T43" fmla="*/ 413 h 648"/>
                <a:gd name="T44" fmla="*/ 114 w 220"/>
                <a:gd name="T45" fmla="*/ 407 h 648"/>
                <a:gd name="T46" fmla="*/ 110 w 220"/>
                <a:gd name="T47" fmla="*/ 400 h 648"/>
                <a:gd name="T48" fmla="*/ 116 w 220"/>
                <a:gd name="T49" fmla="*/ 380 h 648"/>
                <a:gd name="T50" fmla="*/ 122 w 220"/>
                <a:gd name="T51" fmla="*/ 365 h 648"/>
                <a:gd name="T52" fmla="*/ 130 w 220"/>
                <a:gd name="T53" fmla="*/ 358 h 648"/>
                <a:gd name="T54" fmla="*/ 124 w 220"/>
                <a:gd name="T55" fmla="*/ 351 h 648"/>
                <a:gd name="T56" fmla="*/ 130 w 220"/>
                <a:gd name="T57" fmla="*/ 334 h 648"/>
                <a:gd name="T58" fmla="*/ 136 w 220"/>
                <a:gd name="T59" fmla="*/ 321 h 648"/>
                <a:gd name="T60" fmla="*/ 138 w 220"/>
                <a:gd name="T61" fmla="*/ 310 h 648"/>
                <a:gd name="T62" fmla="*/ 150 w 220"/>
                <a:gd name="T63" fmla="*/ 282 h 648"/>
                <a:gd name="T64" fmla="*/ 166 w 220"/>
                <a:gd name="T65" fmla="*/ 251 h 648"/>
                <a:gd name="T66" fmla="*/ 177 w 220"/>
                <a:gd name="T67" fmla="*/ 238 h 648"/>
                <a:gd name="T68" fmla="*/ 194 w 220"/>
                <a:gd name="T69" fmla="*/ 216 h 648"/>
                <a:gd name="T70" fmla="*/ 195 w 220"/>
                <a:gd name="T71" fmla="*/ 210 h 648"/>
                <a:gd name="T72" fmla="*/ 201 w 220"/>
                <a:gd name="T73" fmla="*/ 204 h 648"/>
                <a:gd name="T74" fmla="*/ 202 w 220"/>
                <a:gd name="T75" fmla="*/ 200 h 648"/>
                <a:gd name="T76" fmla="*/ 201 w 220"/>
                <a:gd name="T77" fmla="*/ 193 h 648"/>
                <a:gd name="T78" fmla="*/ 205 w 220"/>
                <a:gd name="T79" fmla="*/ 192 h 648"/>
                <a:gd name="T80" fmla="*/ 203 w 220"/>
                <a:gd name="T81" fmla="*/ 182 h 648"/>
                <a:gd name="T82" fmla="*/ 200 w 220"/>
                <a:gd name="T83" fmla="*/ 170 h 648"/>
                <a:gd name="T84" fmla="*/ 200 w 220"/>
                <a:gd name="T85" fmla="*/ 160 h 648"/>
                <a:gd name="T86" fmla="*/ 205 w 220"/>
                <a:gd name="T87" fmla="*/ 151 h 648"/>
                <a:gd name="T88" fmla="*/ 212 w 220"/>
                <a:gd name="T89" fmla="*/ 138 h 648"/>
                <a:gd name="T90" fmla="*/ 218 w 220"/>
                <a:gd name="T91" fmla="*/ 136 h 648"/>
                <a:gd name="T92" fmla="*/ 214 w 220"/>
                <a:gd name="T93" fmla="*/ 134 h 648"/>
                <a:gd name="T94" fmla="*/ 100 w 220"/>
                <a:gd name="T95" fmla="*/ 66 h 648"/>
                <a:gd name="T96" fmla="*/ 33 w 220"/>
                <a:gd name="T97" fmla="*/ 19 h 648"/>
                <a:gd name="T98" fmla="*/ 0 w 220"/>
                <a:gd name="T99" fmla="*/ 0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20" h="648">
                  <a:moveTo>
                    <a:pt x="124" y="648"/>
                  </a:moveTo>
                  <a:lnTo>
                    <a:pt x="110" y="644"/>
                  </a:lnTo>
                  <a:lnTo>
                    <a:pt x="108" y="625"/>
                  </a:lnTo>
                  <a:lnTo>
                    <a:pt x="107" y="622"/>
                  </a:lnTo>
                  <a:lnTo>
                    <a:pt x="83" y="620"/>
                  </a:lnTo>
                  <a:lnTo>
                    <a:pt x="84" y="616"/>
                  </a:lnTo>
                  <a:lnTo>
                    <a:pt x="119" y="616"/>
                  </a:lnTo>
                  <a:lnTo>
                    <a:pt x="119" y="607"/>
                  </a:lnTo>
                  <a:lnTo>
                    <a:pt x="98" y="607"/>
                  </a:lnTo>
                  <a:lnTo>
                    <a:pt x="99" y="602"/>
                  </a:lnTo>
                  <a:lnTo>
                    <a:pt x="104" y="603"/>
                  </a:lnTo>
                  <a:lnTo>
                    <a:pt x="106" y="597"/>
                  </a:lnTo>
                  <a:lnTo>
                    <a:pt x="120" y="596"/>
                  </a:lnTo>
                  <a:lnTo>
                    <a:pt x="120" y="595"/>
                  </a:lnTo>
                  <a:lnTo>
                    <a:pt x="105" y="593"/>
                  </a:lnTo>
                  <a:lnTo>
                    <a:pt x="105" y="591"/>
                  </a:lnTo>
                  <a:lnTo>
                    <a:pt x="106" y="586"/>
                  </a:lnTo>
                  <a:lnTo>
                    <a:pt x="120" y="585"/>
                  </a:lnTo>
                  <a:lnTo>
                    <a:pt x="120" y="583"/>
                  </a:lnTo>
                  <a:lnTo>
                    <a:pt x="92" y="584"/>
                  </a:lnTo>
                  <a:lnTo>
                    <a:pt x="92" y="581"/>
                  </a:lnTo>
                  <a:lnTo>
                    <a:pt x="122" y="578"/>
                  </a:lnTo>
                  <a:lnTo>
                    <a:pt x="122" y="574"/>
                  </a:lnTo>
                  <a:lnTo>
                    <a:pt x="94" y="577"/>
                  </a:lnTo>
                  <a:lnTo>
                    <a:pt x="94" y="575"/>
                  </a:lnTo>
                  <a:lnTo>
                    <a:pt x="122" y="572"/>
                  </a:lnTo>
                  <a:lnTo>
                    <a:pt x="122" y="569"/>
                  </a:lnTo>
                  <a:lnTo>
                    <a:pt x="110" y="569"/>
                  </a:lnTo>
                  <a:lnTo>
                    <a:pt x="108" y="568"/>
                  </a:lnTo>
                  <a:lnTo>
                    <a:pt x="104" y="568"/>
                  </a:lnTo>
                  <a:lnTo>
                    <a:pt x="104" y="566"/>
                  </a:lnTo>
                  <a:lnTo>
                    <a:pt x="96" y="565"/>
                  </a:lnTo>
                  <a:lnTo>
                    <a:pt x="74" y="569"/>
                  </a:lnTo>
                  <a:lnTo>
                    <a:pt x="72" y="560"/>
                  </a:lnTo>
                  <a:lnTo>
                    <a:pt x="80" y="559"/>
                  </a:lnTo>
                  <a:lnTo>
                    <a:pt x="82" y="553"/>
                  </a:lnTo>
                  <a:lnTo>
                    <a:pt x="102" y="550"/>
                  </a:lnTo>
                  <a:lnTo>
                    <a:pt x="101" y="543"/>
                  </a:lnTo>
                  <a:lnTo>
                    <a:pt x="99" y="531"/>
                  </a:lnTo>
                  <a:lnTo>
                    <a:pt x="100" y="521"/>
                  </a:lnTo>
                  <a:lnTo>
                    <a:pt x="99" y="515"/>
                  </a:lnTo>
                  <a:lnTo>
                    <a:pt x="100" y="511"/>
                  </a:lnTo>
                  <a:lnTo>
                    <a:pt x="106" y="509"/>
                  </a:lnTo>
                  <a:lnTo>
                    <a:pt x="107" y="508"/>
                  </a:lnTo>
                  <a:lnTo>
                    <a:pt x="100" y="506"/>
                  </a:lnTo>
                  <a:lnTo>
                    <a:pt x="99" y="505"/>
                  </a:lnTo>
                  <a:lnTo>
                    <a:pt x="100" y="483"/>
                  </a:lnTo>
                  <a:lnTo>
                    <a:pt x="102" y="479"/>
                  </a:lnTo>
                  <a:lnTo>
                    <a:pt x="102" y="477"/>
                  </a:lnTo>
                  <a:lnTo>
                    <a:pt x="101" y="473"/>
                  </a:lnTo>
                  <a:lnTo>
                    <a:pt x="101" y="467"/>
                  </a:lnTo>
                  <a:lnTo>
                    <a:pt x="104" y="462"/>
                  </a:lnTo>
                  <a:lnTo>
                    <a:pt x="104" y="455"/>
                  </a:lnTo>
                  <a:lnTo>
                    <a:pt x="104" y="453"/>
                  </a:lnTo>
                  <a:lnTo>
                    <a:pt x="102" y="446"/>
                  </a:lnTo>
                  <a:lnTo>
                    <a:pt x="104" y="438"/>
                  </a:lnTo>
                  <a:lnTo>
                    <a:pt x="105" y="436"/>
                  </a:lnTo>
                  <a:lnTo>
                    <a:pt x="107" y="436"/>
                  </a:lnTo>
                  <a:lnTo>
                    <a:pt x="107" y="434"/>
                  </a:lnTo>
                  <a:lnTo>
                    <a:pt x="105" y="431"/>
                  </a:lnTo>
                  <a:lnTo>
                    <a:pt x="106" y="423"/>
                  </a:lnTo>
                  <a:lnTo>
                    <a:pt x="107" y="420"/>
                  </a:lnTo>
                  <a:lnTo>
                    <a:pt x="110" y="419"/>
                  </a:lnTo>
                  <a:lnTo>
                    <a:pt x="110" y="418"/>
                  </a:lnTo>
                  <a:lnTo>
                    <a:pt x="107" y="417"/>
                  </a:lnTo>
                  <a:lnTo>
                    <a:pt x="108" y="413"/>
                  </a:lnTo>
                  <a:lnTo>
                    <a:pt x="108" y="408"/>
                  </a:lnTo>
                  <a:lnTo>
                    <a:pt x="114" y="408"/>
                  </a:lnTo>
                  <a:lnTo>
                    <a:pt x="114" y="407"/>
                  </a:lnTo>
                  <a:lnTo>
                    <a:pt x="110" y="407"/>
                  </a:lnTo>
                  <a:lnTo>
                    <a:pt x="111" y="402"/>
                  </a:lnTo>
                  <a:lnTo>
                    <a:pt x="110" y="400"/>
                  </a:lnTo>
                  <a:lnTo>
                    <a:pt x="111" y="396"/>
                  </a:lnTo>
                  <a:lnTo>
                    <a:pt x="116" y="388"/>
                  </a:lnTo>
                  <a:lnTo>
                    <a:pt x="116" y="380"/>
                  </a:lnTo>
                  <a:lnTo>
                    <a:pt x="114" y="376"/>
                  </a:lnTo>
                  <a:lnTo>
                    <a:pt x="118" y="366"/>
                  </a:lnTo>
                  <a:lnTo>
                    <a:pt x="122" y="365"/>
                  </a:lnTo>
                  <a:lnTo>
                    <a:pt x="123" y="362"/>
                  </a:lnTo>
                  <a:lnTo>
                    <a:pt x="126" y="360"/>
                  </a:lnTo>
                  <a:lnTo>
                    <a:pt x="130" y="358"/>
                  </a:lnTo>
                  <a:lnTo>
                    <a:pt x="130" y="356"/>
                  </a:lnTo>
                  <a:lnTo>
                    <a:pt x="126" y="353"/>
                  </a:lnTo>
                  <a:lnTo>
                    <a:pt x="124" y="351"/>
                  </a:lnTo>
                  <a:lnTo>
                    <a:pt x="128" y="342"/>
                  </a:lnTo>
                  <a:lnTo>
                    <a:pt x="128" y="337"/>
                  </a:lnTo>
                  <a:lnTo>
                    <a:pt x="130" y="334"/>
                  </a:lnTo>
                  <a:lnTo>
                    <a:pt x="131" y="329"/>
                  </a:lnTo>
                  <a:lnTo>
                    <a:pt x="135" y="324"/>
                  </a:lnTo>
                  <a:lnTo>
                    <a:pt x="136" y="321"/>
                  </a:lnTo>
                  <a:lnTo>
                    <a:pt x="136" y="317"/>
                  </a:lnTo>
                  <a:lnTo>
                    <a:pt x="137" y="313"/>
                  </a:lnTo>
                  <a:lnTo>
                    <a:pt x="138" y="310"/>
                  </a:lnTo>
                  <a:lnTo>
                    <a:pt x="140" y="304"/>
                  </a:lnTo>
                  <a:lnTo>
                    <a:pt x="146" y="292"/>
                  </a:lnTo>
                  <a:lnTo>
                    <a:pt x="150" y="282"/>
                  </a:lnTo>
                  <a:lnTo>
                    <a:pt x="158" y="274"/>
                  </a:lnTo>
                  <a:lnTo>
                    <a:pt x="165" y="258"/>
                  </a:lnTo>
                  <a:lnTo>
                    <a:pt x="166" y="251"/>
                  </a:lnTo>
                  <a:lnTo>
                    <a:pt x="171" y="246"/>
                  </a:lnTo>
                  <a:lnTo>
                    <a:pt x="172" y="243"/>
                  </a:lnTo>
                  <a:lnTo>
                    <a:pt x="177" y="238"/>
                  </a:lnTo>
                  <a:lnTo>
                    <a:pt x="178" y="235"/>
                  </a:lnTo>
                  <a:lnTo>
                    <a:pt x="187" y="226"/>
                  </a:lnTo>
                  <a:lnTo>
                    <a:pt x="194" y="216"/>
                  </a:lnTo>
                  <a:lnTo>
                    <a:pt x="196" y="214"/>
                  </a:lnTo>
                  <a:lnTo>
                    <a:pt x="196" y="211"/>
                  </a:lnTo>
                  <a:lnTo>
                    <a:pt x="195" y="210"/>
                  </a:lnTo>
                  <a:lnTo>
                    <a:pt x="196" y="208"/>
                  </a:lnTo>
                  <a:lnTo>
                    <a:pt x="197" y="206"/>
                  </a:lnTo>
                  <a:lnTo>
                    <a:pt x="201" y="204"/>
                  </a:lnTo>
                  <a:lnTo>
                    <a:pt x="199" y="203"/>
                  </a:lnTo>
                  <a:lnTo>
                    <a:pt x="200" y="202"/>
                  </a:lnTo>
                  <a:lnTo>
                    <a:pt x="202" y="200"/>
                  </a:lnTo>
                  <a:lnTo>
                    <a:pt x="202" y="196"/>
                  </a:lnTo>
                  <a:lnTo>
                    <a:pt x="201" y="194"/>
                  </a:lnTo>
                  <a:lnTo>
                    <a:pt x="201" y="193"/>
                  </a:lnTo>
                  <a:lnTo>
                    <a:pt x="202" y="193"/>
                  </a:lnTo>
                  <a:lnTo>
                    <a:pt x="205" y="193"/>
                  </a:lnTo>
                  <a:lnTo>
                    <a:pt x="205" y="192"/>
                  </a:lnTo>
                  <a:lnTo>
                    <a:pt x="205" y="190"/>
                  </a:lnTo>
                  <a:lnTo>
                    <a:pt x="205" y="184"/>
                  </a:lnTo>
                  <a:lnTo>
                    <a:pt x="203" y="182"/>
                  </a:lnTo>
                  <a:lnTo>
                    <a:pt x="201" y="182"/>
                  </a:lnTo>
                  <a:lnTo>
                    <a:pt x="199" y="178"/>
                  </a:lnTo>
                  <a:lnTo>
                    <a:pt x="200" y="170"/>
                  </a:lnTo>
                  <a:lnTo>
                    <a:pt x="200" y="166"/>
                  </a:lnTo>
                  <a:lnTo>
                    <a:pt x="199" y="164"/>
                  </a:lnTo>
                  <a:lnTo>
                    <a:pt x="200" y="160"/>
                  </a:lnTo>
                  <a:lnTo>
                    <a:pt x="200" y="156"/>
                  </a:lnTo>
                  <a:lnTo>
                    <a:pt x="202" y="150"/>
                  </a:lnTo>
                  <a:lnTo>
                    <a:pt x="205" y="151"/>
                  </a:lnTo>
                  <a:lnTo>
                    <a:pt x="205" y="148"/>
                  </a:lnTo>
                  <a:lnTo>
                    <a:pt x="208" y="142"/>
                  </a:lnTo>
                  <a:lnTo>
                    <a:pt x="212" y="138"/>
                  </a:lnTo>
                  <a:lnTo>
                    <a:pt x="218" y="140"/>
                  </a:lnTo>
                  <a:lnTo>
                    <a:pt x="220" y="137"/>
                  </a:lnTo>
                  <a:lnTo>
                    <a:pt x="218" y="136"/>
                  </a:lnTo>
                  <a:lnTo>
                    <a:pt x="217" y="138"/>
                  </a:lnTo>
                  <a:lnTo>
                    <a:pt x="213" y="136"/>
                  </a:lnTo>
                  <a:lnTo>
                    <a:pt x="214" y="134"/>
                  </a:lnTo>
                  <a:lnTo>
                    <a:pt x="196" y="124"/>
                  </a:lnTo>
                  <a:lnTo>
                    <a:pt x="137" y="91"/>
                  </a:lnTo>
                  <a:lnTo>
                    <a:pt x="100" y="66"/>
                  </a:lnTo>
                  <a:lnTo>
                    <a:pt x="80" y="51"/>
                  </a:lnTo>
                  <a:lnTo>
                    <a:pt x="68" y="44"/>
                  </a:lnTo>
                  <a:lnTo>
                    <a:pt x="33" y="19"/>
                  </a:lnTo>
                  <a:lnTo>
                    <a:pt x="22" y="11"/>
                  </a:lnTo>
                  <a:lnTo>
                    <a:pt x="11" y="5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53" name="Freeform 2833">
              <a:extLst>
                <a:ext uri="{FF2B5EF4-FFF2-40B4-BE49-F238E27FC236}">
                  <a16:creationId xmlns:a16="http://schemas.microsoft.com/office/drawing/2014/main" id="{AD83B66A-1A4E-702F-2B8B-B4738F89C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2514" y="2593975"/>
              <a:ext cx="201613" cy="136525"/>
            </a:xfrm>
            <a:custGeom>
              <a:avLst/>
              <a:gdLst>
                <a:gd name="T0" fmla="*/ 127 w 127"/>
                <a:gd name="T1" fmla="*/ 86 h 86"/>
                <a:gd name="T2" fmla="*/ 33 w 127"/>
                <a:gd name="T3" fmla="*/ 74 h 86"/>
                <a:gd name="T4" fmla="*/ 22 w 127"/>
                <a:gd name="T5" fmla="*/ 52 h 86"/>
                <a:gd name="T6" fmla="*/ 10 w 127"/>
                <a:gd name="T7" fmla="*/ 20 h 86"/>
                <a:gd name="T8" fmla="*/ 0 w 127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86">
                  <a:moveTo>
                    <a:pt x="127" y="86"/>
                  </a:moveTo>
                  <a:lnTo>
                    <a:pt x="33" y="74"/>
                  </a:lnTo>
                  <a:lnTo>
                    <a:pt x="22" y="52"/>
                  </a:lnTo>
                  <a:lnTo>
                    <a:pt x="10" y="20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54" name="Line 2834">
              <a:extLst>
                <a:ext uri="{FF2B5EF4-FFF2-40B4-BE49-F238E27FC236}">
                  <a16:creationId xmlns:a16="http://schemas.microsoft.com/office/drawing/2014/main" id="{05BF24A9-D63E-93BF-D134-C5CCA45CCF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22601" y="3060700"/>
              <a:ext cx="1588" cy="4763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55" name="Freeform 2835">
              <a:extLst>
                <a:ext uri="{FF2B5EF4-FFF2-40B4-BE49-F238E27FC236}">
                  <a16:creationId xmlns:a16="http://schemas.microsoft.com/office/drawing/2014/main" id="{1464738A-6EC3-6A55-5F25-2A054D15D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601" y="3060700"/>
              <a:ext cx="1588" cy="4763"/>
            </a:xfrm>
            <a:custGeom>
              <a:avLst/>
              <a:gdLst>
                <a:gd name="T0" fmla="*/ 1 w 1"/>
                <a:gd name="T1" fmla="*/ 3 h 3"/>
                <a:gd name="T2" fmla="*/ 1 w 1"/>
                <a:gd name="T3" fmla="*/ 0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1" y="3"/>
                  </a:move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56" name="Freeform 2836">
              <a:extLst>
                <a:ext uri="{FF2B5EF4-FFF2-40B4-BE49-F238E27FC236}">
                  <a16:creationId xmlns:a16="http://schemas.microsoft.com/office/drawing/2014/main" id="{D2B70D14-D65B-3524-5DCE-55ACD193A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6626" y="2647950"/>
              <a:ext cx="158750" cy="125413"/>
            </a:xfrm>
            <a:custGeom>
              <a:avLst/>
              <a:gdLst>
                <a:gd name="T0" fmla="*/ 97 w 100"/>
                <a:gd name="T1" fmla="*/ 26 h 79"/>
                <a:gd name="T2" fmla="*/ 93 w 100"/>
                <a:gd name="T3" fmla="*/ 29 h 79"/>
                <a:gd name="T4" fmla="*/ 88 w 100"/>
                <a:gd name="T5" fmla="*/ 29 h 79"/>
                <a:gd name="T6" fmla="*/ 83 w 100"/>
                <a:gd name="T7" fmla="*/ 26 h 79"/>
                <a:gd name="T8" fmla="*/ 81 w 100"/>
                <a:gd name="T9" fmla="*/ 23 h 79"/>
                <a:gd name="T10" fmla="*/ 82 w 100"/>
                <a:gd name="T11" fmla="*/ 17 h 79"/>
                <a:gd name="T12" fmla="*/ 84 w 100"/>
                <a:gd name="T13" fmla="*/ 12 h 79"/>
                <a:gd name="T14" fmla="*/ 83 w 100"/>
                <a:gd name="T15" fmla="*/ 8 h 79"/>
                <a:gd name="T16" fmla="*/ 79 w 100"/>
                <a:gd name="T17" fmla="*/ 5 h 79"/>
                <a:gd name="T18" fmla="*/ 72 w 100"/>
                <a:gd name="T19" fmla="*/ 1 h 79"/>
                <a:gd name="T20" fmla="*/ 69 w 100"/>
                <a:gd name="T21" fmla="*/ 0 h 79"/>
                <a:gd name="T22" fmla="*/ 60 w 100"/>
                <a:gd name="T23" fmla="*/ 1 h 79"/>
                <a:gd name="T24" fmla="*/ 53 w 100"/>
                <a:gd name="T25" fmla="*/ 4 h 79"/>
                <a:gd name="T26" fmla="*/ 48 w 100"/>
                <a:gd name="T27" fmla="*/ 4 h 79"/>
                <a:gd name="T28" fmla="*/ 43 w 100"/>
                <a:gd name="T29" fmla="*/ 4 h 79"/>
                <a:gd name="T30" fmla="*/ 34 w 100"/>
                <a:gd name="T31" fmla="*/ 4 h 79"/>
                <a:gd name="T32" fmla="*/ 29 w 100"/>
                <a:gd name="T33" fmla="*/ 7 h 79"/>
                <a:gd name="T34" fmla="*/ 25 w 100"/>
                <a:gd name="T35" fmla="*/ 11 h 79"/>
                <a:gd name="T36" fmla="*/ 24 w 100"/>
                <a:gd name="T37" fmla="*/ 16 h 79"/>
                <a:gd name="T38" fmla="*/ 24 w 100"/>
                <a:gd name="T39" fmla="*/ 19 h 79"/>
                <a:gd name="T40" fmla="*/ 26 w 100"/>
                <a:gd name="T41" fmla="*/ 23 h 79"/>
                <a:gd name="T42" fmla="*/ 35 w 100"/>
                <a:gd name="T43" fmla="*/ 26 h 79"/>
                <a:gd name="T44" fmla="*/ 36 w 100"/>
                <a:gd name="T45" fmla="*/ 29 h 79"/>
                <a:gd name="T46" fmla="*/ 31 w 100"/>
                <a:gd name="T47" fmla="*/ 34 h 79"/>
                <a:gd name="T48" fmla="*/ 29 w 100"/>
                <a:gd name="T49" fmla="*/ 36 h 79"/>
                <a:gd name="T50" fmla="*/ 29 w 100"/>
                <a:gd name="T51" fmla="*/ 38 h 79"/>
                <a:gd name="T52" fmla="*/ 32 w 100"/>
                <a:gd name="T53" fmla="*/ 46 h 79"/>
                <a:gd name="T54" fmla="*/ 34 w 100"/>
                <a:gd name="T55" fmla="*/ 50 h 79"/>
                <a:gd name="T56" fmla="*/ 32 w 100"/>
                <a:gd name="T57" fmla="*/ 55 h 79"/>
                <a:gd name="T58" fmla="*/ 31 w 100"/>
                <a:gd name="T59" fmla="*/ 58 h 79"/>
                <a:gd name="T60" fmla="*/ 28 w 100"/>
                <a:gd name="T61" fmla="*/ 60 h 79"/>
                <a:gd name="T62" fmla="*/ 25 w 100"/>
                <a:gd name="T63" fmla="*/ 59 h 79"/>
                <a:gd name="T64" fmla="*/ 24 w 100"/>
                <a:gd name="T65" fmla="*/ 54 h 79"/>
                <a:gd name="T66" fmla="*/ 23 w 100"/>
                <a:gd name="T67" fmla="*/ 43 h 79"/>
                <a:gd name="T68" fmla="*/ 22 w 100"/>
                <a:gd name="T69" fmla="*/ 40 h 79"/>
                <a:gd name="T70" fmla="*/ 20 w 100"/>
                <a:gd name="T71" fmla="*/ 37 h 79"/>
                <a:gd name="T72" fmla="*/ 16 w 100"/>
                <a:gd name="T73" fmla="*/ 37 h 79"/>
                <a:gd name="T74" fmla="*/ 12 w 100"/>
                <a:gd name="T75" fmla="*/ 40 h 79"/>
                <a:gd name="T76" fmla="*/ 2 w 100"/>
                <a:gd name="T77" fmla="*/ 55 h 79"/>
                <a:gd name="T78" fmla="*/ 2 w 100"/>
                <a:gd name="T79" fmla="*/ 66 h 79"/>
                <a:gd name="T80" fmla="*/ 7 w 100"/>
                <a:gd name="T81" fmla="*/ 70 h 79"/>
                <a:gd name="T82" fmla="*/ 8 w 100"/>
                <a:gd name="T83" fmla="*/ 74 h 79"/>
                <a:gd name="T84" fmla="*/ 7 w 100"/>
                <a:gd name="T85" fmla="*/ 7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0" h="79">
                  <a:moveTo>
                    <a:pt x="100" y="28"/>
                  </a:moveTo>
                  <a:lnTo>
                    <a:pt x="97" y="26"/>
                  </a:lnTo>
                  <a:lnTo>
                    <a:pt x="95" y="28"/>
                  </a:lnTo>
                  <a:lnTo>
                    <a:pt x="93" y="29"/>
                  </a:lnTo>
                  <a:lnTo>
                    <a:pt x="90" y="29"/>
                  </a:lnTo>
                  <a:lnTo>
                    <a:pt x="88" y="29"/>
                  </a:lnTo>
                  <a:lnTo>
                    <a:pt x="85" y="29"/>
                  </a:lnTo>
                  <a:lnTo>
                    <a:pt x="83" y="26"/>
                  </a:lnTo>
                  <a:lnTo>
                    <a:pt x="82" y="25"/>
                  </a:lnTo>
                  <a:lnTo>
                    <a:pt x="81" y="23"/>
                  </a:lnTo>
                  <a:lnTo>
                    <a:pt x="81" y="20"/>
                  </a:lnTo>
                  <a:lnTo>
                    <a:pt x="82" y="17"/>
                  </a:lnTo>
                  <a:lnTo>
                    <a:pt x="83" y="14"/>
                  </a:lnTo>
                  <a:lnTo>
                    <a:pt x="84" y="12"/>
                  </a:lnTo>
                  <a:lnTo>
                    <a:pt x="84" y="10"/>
                  </a:lnTo>
                  <a:lnTo>
                    <a:pt x="83" y="8"/>
                  </a:lnTo>
                  <a:lnTo>
                    <a:pt x="82" y="7"/>
                  </a:lnTo>
                  <a:lnTo>
                    <a:pt x="79" y="5"/>
                  </a:lnTo>
                  <a:lnTo>
                    <a:pt x="77" y="2"/>
                  </a:lnTo>
                  <a:lnTo>
                    <a:pt x="72" y="1"/>
                  </a:lnTo>
                  <a:lnTo>
                    <a:pt x="71" y="1"/>
                  </a:lnTo>
                  <a:lnTo>
                    <a:pt x="69" y="0"/>
                  </a:lnTo>
                  <a:lnTo>
                    <a:pt x="66" y="0"/>
                  </a:lnTo>
                  <a:lnTo>
                    <a:pt x="60" y="1"/>
                  </a:lnTo>
                  <a:lnTo>
                    <a:pt x="58" y="2"/>
                  </a:lnTo>
                  <a:lnTo>
                    <a:pt x="53" y="4"/>
                  </a:lnTo>
                  <a:lnTo>
                    <a:pt x="50" y="4"/>
                  </a:lnTo>
                  <a:lnTo>
                    <a:pt x="48" y="4"/>
                  </a:lnTo>
                  <a:lnTo>
                    <a:pt x="46" y="4"/>
                  </a:lnTo>
                  <a:lnTo>
                    <a:pt x="43" y="4"/>
                  </a:lnTo>
                  <a:lnTo>
                    <a:pt x="36" y="4"/>
                  </a:lnTo>
                  <a:lnTo>
                    <a:pt x="34" y="4"/>
                  </a:lnTo>
                  <a:lnTo>
                    <a:pt x="31" y="5"/>
                  </a:lnTo>
                  <a:lnTo>
                    <a:pt x="29" y="7"/>
                  </a:lnTo>
                  <a:lnTo>
                    <a:pt x="26" y="8"/>
                  </a:lnTo>
                  <a:lnTo>
                    <a:pt x="25" y="11"/>
                  </a:lnTo>
                  <a:lnTo>
                    <a:pt x="24" y="14"/>
                  </a:lnTo>
                  <a:lnTo>
                    <a:pt x="24" y="16"/>
                  </a:lnTo>
                  <a:lnTo>
                    <a:pt x="24" y="18"/>
                  </a:lnTo>
                  <a:lnTo>
                    <a:pt x="24" y="19"/>
                  </a:lnTo>
                  <a:lnTo>
                    <a:pt x="25" y="23"/>
                  </a:lnTo>
                  <a:lnTo>
                    <a:pt x="26" y="23"/>
                  </a:lnTo>
                  <a:lnTo>
                    <a:pt x="29" y="25"/>
                  </a:lnTo>
                  <a:lnTo>
                    <a:pt x="35" y="26"/>
                  </a:lnTo>
                  <a:lnTo>
                    <a:pt x="36" y="28"/>
                  </a:lnTo>
                  <a:lnTo>
                    <a:pt x="36" y="29"/>
                  </a:lnTo>
                  <a:lnTo>
                    <a:pt x="35" y="31"/>
                  </a:lnTo>
                  <a:lnTo>
                    <a:pt x="31" y="34"/>
                  </a:lnTo>
                  <a:lnTo>
                    <a:pt x="30" y="34"/>
                  </a:lnTo>
                  <a:lnTo>
                    <a:pt x="29" y="36"/>
                  </a:lnTo>
                  <a:lnTo>
                    <a:pt x="29" y="37"/>
                  </a:lnTo>
                  <a:lnTo>
                    <a:pt x="29" y="38"/>
                  </a:lnTo>
                  <a:lnTo>
                    <a:pt x="29" y="41"/>
                  </a:lnTo>
                  <a:lnTo>
                    <a:pt x="32" y="46"/>
                  </a:lnTo>
                  <a:lnTo>
                    <a:pt x="34" y="48"/>
                  </a:lnTo>
                  <a:lnTo>
                    <a:pt x="34" y="50"/>
                  </a:lnTo>
                  <a:lnTo>
                    <a:pt x="34" y="54"/>
                  </a:lnTo>
                  <a:lnTo>
                    <a:pt x="32" y="55"/>
                  </a:lnTo>
                  <a:lnTo>
                    <a:pt x="32" y="58"/>
                  </a:lnTo>
                  <a:lnTo>
                    <a:pt x="31" y="58"/>
                  </a:lnTo>
                  <a:lnTo>
                    <a:pt x="29" y="60"/>
                  </a:lnTo>
                  <a:lnTo>
                    <a:pt x="28" y="60"/>
                  </a:lnTo>
                  <a:lnTo>
                    <a:pt x="26" y="60"/>
                  </a:lnTo>
                  <a:lnTo>
                    <a:pt x="25" y="59"/>
                  </a:lnTo>
                  <a:lnTo>
                    <a:pt x="24" y="56"/>
                  </a:lnTo>
                  <a:lnTo>
                    <a:pt x="24" y="54"/>
                  </a:lnTo>
                  <a:lnTo>
                    <a:pt x="23" y="52"/>
                  </a:lnTo>
                  <a:lnTo>
                    <a:pt x="23" y="43"/>
                  </a:lnTo>
                  <a:lnTo>
                    <a:pt x="23" y="42"/>
                  </a:lnTo>
                  <a:lnTo>
                    <a:pt x="22" y="40"/>
                  </a:lnTo>
                  <a:lnTo>
                    <a:pt x="22" y="38"/>
                  </a:lnTo>
                  <a:lnTo>
                    <a:pt x="20" y="37"/>
                  </a:lnTo>
                  <a:lnTo>
                    <a:pt x="17" y="37"/>
                  </a:lnTo>
                  <a:lnTo>
                    <a:pt x="16" y="37"/>
                  </a:lnTo>
                  <a:lnTo>
                    <a:pt x="14" y="38"/>
                  </a:lnTo>
                  <a:lnTo>
                    <a:pt x="12" y="40"/>
                  </a:lnTo>
                  <a:lnTo>
                    <a:pt x="8" y="44"/>
                  </a:lnTo>
                  <a:lnTo>
                    <a:pt x="2" y="55"/>
                  </a:lnTo>
                  <a:lnTo>
                    <a:pt x="0" y="58"/>
                  </a:lnTo>
                  <a:lnTo>
                    <a:pt x="2" y="66"/>
                  </a:lnTo>
                  <a:lnTo>
                    <a:pt x="5" y="68"/>
                  </a:lnTo>
                  <a:lnTo>
                    <a:pt x="7" y="70"/>
                  </a:lnTo>
                  <a:lnTo>
                    <a:pt x="8" y="72"/>
                  </a:lnTo>
                  <a:lnTo>
                    <a:pt x="8" y="74"/>
                  </a:lnTo>
                  <a:lnTo>
                    <a:pt x="8" y="76"/>
                  </a:lnTo>
                  <a:lnTo>
                    <a:pt x="7" y="77"/>
                  </a:lnTo>
                  <a:lnTo>
                    <a:pt x="4" y="7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57" name="Freeform 2837">
              <a:extLst>
                <a:ext uri="{FF2B5EF4-FFF2-40B4-BE49-F238E27FC236}">
                  <a16:creationId xmlns:a16="http://schemas.microsoft.com/office/drawing/2014/main" id="{94AA961C-42D7-FEF7-D15C-24494BC09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7101" y="2557463"/>
              <a:ext cx="93663" cy="215900"/>
            </a:xfrm>
            <a:custGeom>
              <a:avLst/>
              <a:gdLst>
                <a:gd name="T0" fmla="*/ 59 w 59"/>
                <a:gd name="T1" fmla="*/ 0 h 136"/>
                <a:gd name="T2" fmla="*/ 50 w 59"/>
                <a:gd name="T3" fmla="*/ 3 h 136"/>
                <a:gd name="T4" fmla="*/ 43 w 59"/>
                <a:gd name="T5" fmla="*/ 5 h 136"/>
                <a:gd name="T6" fmla="*/ 41 w 59"/>
                <a:gd name="T7" fmla="*/ 6 h 136"/>
                <a:gd name="T8" fmla="*/ 36 w 59"/>
                <a:gd name="T9" fmla="*/ 9 h 136"/>
                <a:gd name="T10" fmla="*/ 30 w 59"/>
                <a:gd name="T11" fmla="*/ 14 h 136"/>
                <a:gd name="T12" fmla="*/ 25 w 59"/>
                <a:gd name="T13" fmla="*/ 19 h 136"/>
                <a:gd name="T14" fmla="*/ 19 w 59"/>
                <a:gd name="T15" fmla="*/ 22 h 136"/>
                <a:gd name="T16" fmla="*/ 14 w 59"/>
                <a:gd name="T17" fmla="*/ 26 h 136"/>
                <a:gd name="T18" fmla="*/ 13 w 59"/>
                <a:gd name="T19" fmla="*/ 31 h 136"/>
                <a:gd name="T20" fmla="*/ 12 w 59"/>
                <a:gd name="T21" fmla="*/ 37 h 136"/>
                <a:gd name="T22" fmla="*/ 13 w 59"/>
                <a:gd name="T23" fmla="*/ 45 h 136"/>
                <a:gd name="T24" fmla="*/ 13 w 59"/>
                <a:gd name="T25" fmla="*/ 52 h 136"/>
                <a:gd name="T26" fmla="*/ 12 w 59"/>
                <a:gd name="T27" fmla="*/ 63 h 136"/>
                <a:gd name="T28" fmla="*/ 11 w 59"/>
                <a:gd name="T29" fmla="*/ 65 h 136"/>
                <a:gd name="T30" fmla="*/ 12 w 59"/>
                <a:gd name="T31" fmla="*/ 68 h 136"/>
                <a:gd name="T32" fmla="*/ 13 w 59"/>
                <a:gd name="T33" fmla="*/ 69 h 136"/>
                <a:gd name="T34" fmla="*/ 16 w 59"/>
                <a:gd name="T35" fmla="*/ 73 h 136"/>
                <a:gd name="T36" fmla="*/ 16 w 59"/>
                <a:gd name="T37" fmla="*/ 74 h 136"/>
                <a:gd name="T38" fmla="*/ 16 w 59"/>
                <a:gd name="T39" fmla="*/ 77 h 136"/>
                <a:gd name="T40" fmla="*/ 16 w 59"/>
                <a:gd name="T41" fmla="*/ 80 h 136"/>
                <a:gd name="T42" fmla="*/ 13 w 59"/>
                <a:gd name="T43" fmla="*/ 83 h 136"/>
                <a:gd name="T44" fmla="*/ 6 w 59"/>
                <a:gd name="T45" fmla="*/ 88 h 136"/>
                <a:gd name="T46" fmla="*/ 2 w 59"/>
                <a:gd name="T47" fmla="*/ 91 h 136"/>
                <a:gd name="T48" fmla="*/ 0 w 59"/>
                <a:gd name="T49" fmla="*/ 93 h 136"/>
                <a:gd name="T50" fmla="*/ 0 w 59"/>
                <a:gd name="T51" fmla="*/ 94 h 136"/>
                <a:gd name="T52" fmla="*/ 1 w 59"/>
                <a:gd name="T53" fmla="*/ 101 h 136"/>
                <a:gd name="T54" fmla="*/ 4 w 59"/>
                <a:gd name="T55" fmla="*/ 112 h 136"/>
                <a:gd name="T56" fmla="*/ 10 w 59"/>
                <a:gd name="T57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9" h="136">
                  <a:moveTo>
                    <a:pt x="59" y="0"/>
                  </a:moveTo>
                  <a:lnTo>
                    <a:pt x="50" y="3"/>
                  </a:lnTo>
                  <a:lnTo>
                    <a:pt x="43" y="5"/>
                  </a:lnTo>
                  <a:lnTo>
                    <a:pt x="41" y="6"/>
                  </a:lnTo>
                  <a:lnTo>
                    <a:pt x="36" y="9"/>
                  </a:lnTo>
                  <a:lnTo>
                    <a:pt x="30" y="14"/>
                  </a:lnTo>
                  <a:lnTo>
                    <a:pt x="25" y="19"/>
                  </a:lnTo>
                  <a:lnTo>
                    <a:pt x="19" y="22"/>
                  </a:lnTo>
                  <a:lnTo>
                    <a:pt x="14" y="26"/>
                  </a:lnTo>
                  <a:lnTo>
                    <a:pt x="13" y="31"/>
                  </a:lnTo>
                  <a:lnTo>
                    <a:pt x="12" y="37"/>
                  </a:lnTo>
                  <a:lnTo>
                    <a:pt x="13" y="45"/>
                  </a:lnTo>
                  <a:lnTo>
                    <a:pt x="13" y="52"/>
                  </a:lnTo>
                  <a:lnTo>
                    <a:pt x="12" y="63"/>
                  </a:lnTo>
                  <a:lnTo>
                    <a:pt x="11" y="65"/>
                  </a:lnTo>
                  <a:lnTo>
                    <a:pt x="12" y="68"/>
                  </a:lnTo>
                  <a:lnTo>
                    <a:pt x="13" y="69"/>
                  </a:lnTo>
                  <a:lnTo>
                    <a:pt x="16" y="73"/>
                  </a:lnTo>
                  <a:lnTo>
                    <a:pt x="16" y="74"/>
                  </a:lnTo>
                  <a:lnTo>
                    <a:pt x="16" y="77"/>
                  </a:lnTo>
                  <a:lnTo>
                    <a:pt x="16" y="80"/>
                  </a:lnTo>
                  <a:lnTo>
                    <a:pt x="13" y="83"/>
                  </a:lnTo>
                  <a:lnTo>
                    <a:pt x="6" y="88"/>
                  </a:lnTo>
                  <a:lnTo>
                    <a:pt x="2" y="91"/>
                  </a:lnTo>
                  <a:lnTo>
                    <a:pt x="0" y="93"/>
                  </a:lnTo>
                  <a:lnTo>
                    <a:pt x="0" y="94"/>
                  </a:lnTo>
                  <a:lnTo>
                    <a:pt x="1" y="101"/>
                  </a:lnTo>
                  <a:lnTo>
                    <a:pt x="4" y="112"/>
                  </a:lnTo>
                  <a:lnTo>
                    <a:pt x="10" y="13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58" name="Line 2838">
              <a:extLst>
                <a:ext uri="{FF2B5EF4-FFF2-40B4-BE49-F238E27FC236}">
                  <a16:creationId xmlns:a16="http://schemas.microsoft.com/office/drawing/2014/main" id="{83F2BE74-7EB8-3DC5-EED3-9A5BE6300F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22976" y="2773363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59" name="Freeform 2839">
              <a:extLst>
                <a:ext uri="{FF2B5EF4-FFF2-40B4-BE49-F238E27FC236}">
                  <a16:creationId xmlns:a16="http://schemas.microsoft.com/office/drawing/2014/main" id="{43D9B1EA-EA2A-43EE-2169-F7A126981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9439" y="2798763"/>
              <a:ext cx="6350" cy="11113"/>
            </a:xfrm>
            <a:custGeom>
              <a:avLst/>
              <a:gdLst>
                <a:gd name="T0" fmla="*/ 3 w 4"/>
                <a:gd name="T1" fmla="*/ 7 h 7"/>
                <a:gd name="T2" fmla="*/ 1 w 4"/>
                <a:gd name="T3" fmla="*/ 7 h 7"/>
                <a:gd name="T4" fmla="*/ 1 w 4"/>
                <a:gd name="T5" fmla="*/ 6 h 7"/>
                <a:gd name="T6" fmla="*/ 0 w 4"/>
                <a:gd name="T7" fmla="*/ 1 h 7"/>
                <a:gd name="T8" fmla="*/ 1 w 4"/>
                <a:gd name="T9" fmla="*/ 0 h 7"/>
                <a:gd name="T10" fmla="*/ 1 w 4"/>
                <a:gd name="T11" fmla="*/ 1 h 7"/>
                <a:gd name="T12" fmla="*/ 3 w 4"/>
                <a:gd name="T13" fmla="*/ 5 h 7"/>
                <a:gd name="T14" fmla="*/ 4 w 4"/>
                <a:gd name="T15" fmla="*/ 6 h 7"/>
                <a:gd name="T16" fmla="*/ 4 w 4"/>
                <a:gd name="T17" fmla="*/ 7 h 7"/>
                <a:gd name="T18" fmla="*/ 3 w 4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7">
                  <a:moveTo>
                    <a:pt x="3" y="7"/>
                  </a:moveTo>
                  <a:lnTo>
                    <a:pt x="1" y="7"/>
                  </a:lnTo>
                  <a:lnTo>
                    <a:pt x="1" y="6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1"/>
                  </a:lnTo>
                  <a:lnTo>
                    <a:pt x="3" y="5"/>
                  </a:lnTo>
                  <a:lnTo>
                    <a:pt x="4" y="6"/>
                  </a:lnTo>
                  <a:lnTo>
                    <a:pt x="4" y="7"/>
                  </a:lnTo>
                  <a:lnTo>
                    <a:pt x="3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60" name="Freeform 2840">
              <a:extLst>
                <a:ext uri="{FF2B5EF4-FFF2-40B4-BE49-F238E27FC236}">
                  <a16:creationId xmlns:a16="http://schemas.microsoft.com/office/drawing/2014/main" id="{4557950C-9CCA-DB2C-1F1A-C865332308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6114" y="2828925"/>
              <a:ext cx="23813" cy="14288"/>
            </a:xfrm>
            <a:custGeom>
              <a:avLst/>
              <a:gdLst>
                <a:gd name="T0" fmla="*/ 10 w 15"/>
                <a:gd name="T1" fmla="*/ 9 h 9"/>
                <a:gd name="T2" fmla="*/ 9 w 15"/>
                <a:gd name="T3" fmla="*/ 9 h 9"/>
                <a:gd name="T4" fmla="*/ 7 w 15"/>
                <a:gd name="T5" fmla="*/ 7 h 9"/>
                <a:gd name="T6" fmla="*/ 4 w 15"/>
                <a:gd name="T7" fmla="*/ 5 h 9"/>
                <a:gd name="T8" fmla="*/ 0 w 15"/>
                <a:gd name="T9" fmla="*/ 4 h 9"/>
                <a:gd name="T10" fmla="*/ 3 w 15"/>
                <a:gd name="T11" fmla="*/ 1 h 9"/>
                <a:gd name="T12" fmla="*/ 5 w 15"/>
                <a:gd name="T13" fmla="*/ 0 h 9"/>
                <a:gd name="T14" fmla="*/ 9 w 15"/>
                <a:gd name="T15" fmla="*/ 1 h 9"/>
                <a:gd name="T16" fmla="*/ 14 w 15"/>
                <a:gd name="T17" fmla="*/ 3 h 9"/>
                <a:gd name="T18" fmla="*/ 15 w 15"/>
                <a:gd name="T19" fmla="*/ 4 h 9"/>
                <a:gd name="T20" fmla="*/ 15 w 15"/>
                <a:gd name="T21" fmla="*/ 5 h 9"/>
                <a:gd name="T22" fmla="*/ 12 w 15"/>
                <a:gd name="T23" fmla="*/ 6 h 9"/>
                <a:gd name="T24" fmla="*/ 10 w 15"/>
                <a:gd name="T2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9">
                  <a:moveTo>
                    <a:pt x="10" y="9"/>
                  </a:moveTo>
                  <a:lnTo>
                    <a:pt x="9" y="9"/>
                  </a:lnTo>
                  <a:lnTo>
                    <a:pt x="7" y="7"/>
                  </a:lnTo>
                  <a:lnTo>
                    <a:pt x="4" y="5"/>
                  </a:lnTo>
                  <a:lnTo>
                    <a:pt x="0" y="4"/>
                  </a:lnTo>
                  <a:lnTo>
                    <a:pt x="3" y="1"/>
                  </a:lnTo>
                  <a:lnTo>
                    <a:pt x="5" y="0"/>
                  </a:lnTo>
                  <a:lnTo>
                    <a:pt x="9" y="1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5" y="5"/>
                  </a:lnTo>
                  <a:lnTo>
                    <a:pt x="12" y="6"/>
                  </a:lnTo>
                  <a:lnTo>
                    <a:pt x="10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61" name="Freeform 2841">
              <a:extLst>
                <a:ext uri="{FF2B5EF4-FFF2-40B4-BE49-F238E27FC236}">
                  <a16:creationId xmlns:a16="http://schemas.microsoft.com/office/drawing/2014/main" id="{1520773A-5116-C518-785D-54900946B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3889" y="2825750"/>
              <a:ext cx="11113" cy="19050"/>
            </a:xfrm>
            <a:custGeom>
              <a:avLst/>
              <a:gdLst>
                <a:gd name="T0" fmla="*/ 6 w 7"/>
                <a:gd name="T1" fmla="*/ 12 h 12"/>
                <a:gd name="T2" fmla="*/ 7 w 7"/>
                <a:gd name="T3" fmla="*/ 12 h 12"/>
                <a:gd name="T4" fmla="*/ 6 w 7"/>
                <a:gd name="T5" fmla="*/ 3 h 12"/>
                <a:gd name="T6" fmla="*/ 3 w 7"/>
                <a:gd name="T7" fmla="*/ 2 h 12"/>
                <a:gd name="T8" fmla="*/ 2 w 7"/>
                <a:gd name="T9" fmla="*/ 0 h 12"/>
                <a:gd name="T10" fmla="*/ 0 w 7"/>
                <a:gd name="T11" fmla="*/ 0 h 12"/>
                <a:gd name="T12" fmla="*/ 1 w 7"/>
                <a:gd name="T13" fmla="*/ 3 h 12"/>
                <a:gd name="T14" fmla="*/ 1 w 7"/>
                <a:gd name="T15" fmla="*/ 5 h 12"/>
                <a:gd name="T16" fmla="*/ 3 w 7"/>
                <a:gd name="T17" fmla="*/ 8 h 12"/>
                <a:gd name="T18" fmla="*/ 3 w 7"/>
                <a:gd name="T19" fmla="*/ 9 h 12"/>
                <a:gd name="T20" fmla="*/ 2 w 7"/>
                <a:gd name="T21" fmla="*/ 11 h 12"/>
                <a:gd name="T22" fmla="*/ 2 w 7"/>
                <a:gd name="T23" fmla="*/ 12 h 12"/>
                <a:gd name="T24" fmla="*/ 6 w 7"/>
                <a:gd name="T2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" h="12">
                  <a:moveTo>
                    <a:pt x="6" y="12"/>
                  </a:moveTo>
                  <a:lnTo>
                    <a:pt x="7" y="12"/>
                  </a:lnTo>
                  <a:lnTo>
                    <a:pt x="6" y="3"/>
                  </a:lnTo>
                  <a:lnTo>
                    <a:pt x="3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5"/>
                  </a:lnTo>
                  <a:lnTo>
                    <a:pt x="3" y="8"/>
                  </a:lnTo>
                  <a:lnTo>
                    <a:pt x="3" y="9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6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62" name="Freeform 2842">
              <a:extLst>
                <a:ext uri="{FF2B5EF4-FFF2-40B4-BE49-F238E27FC236}">
                  <a16:creationId xmlns:a16="http://schemas.microsoft.com/office/drawing/2014/main" id="{949EF8FF-1954-82EE-975E-AD89A72C3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301" y="2235200"/>
              <a:ext cx="187325" cy="901700"/>
            </a:xfrm>
            <a:custGeom>
              <a:avLst/>
              <a:gdLst>
                <a:gd name="T0" fmla="*/ 110 w 118"/>
                <a:gd name="T1" fmla="*/ 10 h 568"/>
                <a:gd name="T2" fmla="*/ 115 w 118"/>
                <a:gd name="T3" fmla="*/ 12 h 568"/>
                <a:gd name="T4" fmla="*/ 118 w 118"/>
                <a:gd name="T5" fmla="*/ 14 h 568"/>
                <a:gd name="T6" fmla="*/ 117 w 118"/>
                <a:gd name="T7" fmla="*/ 17 h 568"/>
                <a:gd name="T8" fmla="*/ 115 w 118"/>
                <a:gd name="T9" fmla="*/ 27 h 568"/>
                <a:gd name="T10" fmla="*/ 111 w 118"/>
                <a:gd name="T11" fmla="*/ 28 h 568"/>
                <a:gd name="T12" fmla="*/ 105 w 118"/>
                <a:gd name="T13" fmla="*/ 26 h 568"/>
                <a:gd name="T14" fmla="*/ 103 w 118"/>
                <a:gd name="T15" fmla="*/ 30 h 568"/>
                <a:gd name="T16" fmla="*/ 106 w 118"/>
                <a:gd name="T17" fmla="*/ 36 h 568"/>
                <a:gd name="T18" fmla="*/ 106 w 118"/>
                <a:gd name="T19" fmla="*/ 44 h 568"/>
                <a:gd name="T20" fmla="*/ 105 w 118"/>
                <a:gd name="T21" fmla="*/ 54 h 568"/>
                <a:gd name="T22" fmla="*/ 109 w 118"/>
                <a:gd name="T23" fmla="*/ 63 h 568"/>
                <a:gd name="T24" fmla="*/ 116 w 118"/>
                <a:gd name="T25" fmla="*/ 71 h 568"/>
                <a:gd name="T26" fmla="*/ 116 w 118"/>
                <a:gd name="T27" fmla="*/ 82 h 568"/>
                <a:gd name="T28" fmla="*/ 113 w 118"/>
                <a:gd name="T29" fmla="*/ 94 h 568"/>
                <a:gd name="T30" fmla="*/ 97 w 118"/>
                <a:gd name="T31" fmla="*/ 104 h 568"/>
                <a:gd name="T32" fmla="*/ 87 w 118"/>
                <a:gd name="T33" fmla="*/ 106 h 568"/>
                <a:gd name="T34" fmla="*/ 73 w 118"/>
                <a:gd name="T35" fmla="*/ 115 h 568"/>
                <a:gd name="T36" fmla="*/ 68 w 118"/>
                <a:gd name="T37" fmla="*/ 122 h 568"/>
                <a:gd name="T38" fmla="*/ 68 w 118"/>
                <a:gd name="T39" fmla="*/ 130 h 568"/>
                <a:gd name="T40" fmla="*/ 74 w 118"/>
                <a:gd name="T41" fmla="*/ 143 h 568"/>
                <a:gd name="T42" fmla="*/ 80 w 118"/>
                <a:gd name="T43" fmla="*/ 148 h 568"/>
                <a:gd name="T44" fmla="*/ 77 w 118"/>
                <a:gd name="T45" fmla="*/ 153 h 568"/>
                <a:gd name="T46" fmla="*/ 69 w 118"/>
                <a:gd name="T47" fmla="*/ 159 h 568"/>
                <a:gd name="T48" fmla="*/ 61 w 118"/>
                <a:gd name="T49" fmla="*/ 177 h 568"/>
                <a:gd name="T50" fmla="*/ 50 w 118"/>
                <a:gd name="T51" fmla="*/ 197 h 568"/>
                <a:gd name="T52" fmla="*/ 47 w 118"/>
                <a:gd name="T53" fmla="*/ 206 h 568"/>
                <a:gd name="T54" fmla="*/ 45 w 118"/>
                <a:gd name="T55" fmla="*/ 219 h 568"/>
                <a:gd name="T56" fmla="*/ 44 w 118"/>
                <a:gd name="T57" fmla="*/ 232 h 568"/>
                <a:gd name="T58" fmla="*/ 49 w 118"/>
                <a:gd name="T59" fmla="*/ 243 h 568"/>
                <a:gd name="T60" fmla="*/ 46 w 118"/>
                <a:gd name="T61" fmla="*/ 260 h 568"/>
                <a:gd name="T62" fmla="*/ 45 w 118"/>
                <a:gd name="T63" fmla="*/ 264 h 568"/>
                <a:gd name="T64" fmla="*/ 29 w 118"/>
                <a:gd name="T65" fmla="*/ 304 h 568"/>
                <a:gd name="T66" fmla="*/ 21 w 118"/>
                <a:gd name="T67" fmla="*/ 319 h 568"/>
                <a:gd name="T68" fmla="*/ 17 w 118"/>
                <a:gd name="T69" fmla="*/ 326 h 568"/>
                <a:gd name="T70" fmla="*/ 14 w 118"/>
                <a:gd name="T71" fmla="*/ 340 h 568"/>
                <a:gd name="T72" fmla="*/ 16 w 118"/>
                <a:gd name="T73" fmla="*/ 349 h 568"/>
                <a:gd name="T74" fmla="*/ 30 w 118"/>
                <a:gd name="T75" fmla="*/ 363 h 568"/>
                <a:gd name="T76" fmla="*/ 28 w 118"/>
                <a:gd name="T77" fmla="*/ 385 h 568"/>
                <a:gd name="T78" fmla="*/ 18 w 118"/>
                <a:gd name="T79" fmla="*/ 411 h 568"/>
                <a:gd name="T80" fmla="*/ 16 w 118"/>
                <a:gd name="T81" fmla="*/ 417 h 568"/>
                <a:gd name="T82" fmla="*/ 16 w 118"/>
                <a:gd name="T83" fmla="*/ 427 h 568"/>
                <a:gd name="T84" fmla="*/ 20 w 118"/>
                <a:gd name="T85" fmla="*/ 446 h 568"/>
                <a:gd name="T86" fmla="*/ 26 w 118"/>
                <a:gd name="T87" fmla="*/ 453 h 568"/>
                <a:gd name="T88" fmla="*/ 27 w 118"/>
                <a:gd name="T89" fmla="*/ 463 h 568"/>
                <a:gd name="T90" fmla="*/ 20 w 118"/>
                <a:gd name="T91" fmla="*/ 479 h 568"/>
                <a:gd name="T92" fmla="*/ 14 w 118"/>
                <a:gd name="T93" fmla="*/ 491 h 568"/>
                <a:gd name="T94" fmla="*/ 15 w 118"/>
                <a:gd name="T95" fmla="*/ 508 h 568"/>
                <a:gd name="T96" fmla="*/ 14 w 118"/>
                <a:gd name="T97" fmla="*/ 512 h 568"/>
                <a:gd name="T98" fmla="*/ 5 w 118"/>
                <a:gd name="T99" fmla="*/ 517 h 568"/>
                <a:gd name="T100" fmla="*/ 0 w 118"/>
                <a:gd name="T101" fmla="*/ 528 h 568"/>
                <a:gd name="T102" fmla="*/ 3 w 118"/>
                <a:gd name="T103" fmla="*/ 544 h 568"/>
                <a:gd name="T104" fmla="*/ 9 w 118"/>
                <a:gd name="T105" fmla="*/ 560 h 568"/>
                <a:gd name="T106" fmla="*/ 10 w 118"/>
                <a:gd name="T107" fmla="*/ 566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8" h="568">
                  <a:moveTo>
                    <a:pt x="115" y="0"/>
                  </a:moveTo>
                  <a:lnTo>
                    <a:pt x="111" y="6"/>
                  </a:lnTo>
                  <a:lnTo>
                    <a:pt x="110" y="10"/>
                  </a:lnTo>
                  <a:lnTo>
                    <a:pt x="111" y="12"/>
                  </a:lnTo>
                  <a:lnTo>
                    <a:pt x="112" y="12"/>
                  </a:lnTo>
                  <a:lnTo>
                    <a:pt x="115" y="12"/>
                  </a:lnTo>
                  <a:lnTo>
                    <a:pt x="116" y="12"/>
                  </a:lnTo>
                  <a:lnTo>
                    <a:pt x="117" y="12"/>
                  </a:lnTo>
                  <a:lnTo>
                    <a:pt x="118" y="14"/>
                  </a:lnTo>
                  <a:lnTo>
                    <a:pt x="118" y="15"/>
                  </a:lnTo>
                  <a:lnTo>
                    <a:pt x="118" y="16"/>
                  </a:lnTo>
                  <a:lnTo>
                    <a:pt x="117" y="17"/>
                  </a:lnTo>
                  <a:lnTo>
                    <a:pt x="117" y="20"/>
                  </a:lnTo>
                  <a:lnTo>
                    <a:pt x="116" y="24"/>
                  </a:lnTo>
                  <a:lnTo>
                    <a:pt x="115" y="27"/>
                  </a:lnTo>
                  <a:lnTo>
                    <a:pt x="113" y="28"/>
                  </a:lnTo>
                  <a:lnTo>
                    <a:pt x="112" y="28"/>
                  </a:lnTo>
                  <a:lnTo>
                    <a:pt x="111" y="28"/>
                  </a:lnTo>
                  <a:lnTo>
                    <a:pt x="109" y="27"/>
                  </a:lnTo>
                  <a:lnTo>
                    <a:pt x="106" y="26"/>
                  </a:lnTo>
                  <a:lnTo>
                    <a:pt x="105" y="26"/>
                  </a:lnTo>
                  <a:lnTo>
                    <a:pt x="104" y="27"/>
                  </a:lnTo>
                  <a:lnTo>
                    <a:pt x="103" y="28"/>
                  </a:lnTo>
                  <a:lnTo>
                    <a:pt x="103" y="30"/>
                  </a:lnTo>
                  <a:lnTo>
                    <a:pt x="103" y="32"/>
                  </a:lnTo>
                  <a:lnTo>
                    <a:pt x="105" y="35"/>
                  </a:lnTo>
                  <a:lnTo>
                    <a:pt x="106" y="36"/>
                  </a:lnTo>
                  <a:lnTo>
                    <a:pt x="106" y="39"/>
                  </a:lnTo>
                  <a:lnTo>
                    <a:pt x="106" y="41"/>
                  </a:lnTo>
                  <a:lnTo>
                    <a:pt x="106" y="44"/>
                  </a:lnTo>
                  <a:lnTo>
                    <a:pt x="106" y="46"/>
                  </a:lnTo>
                  <a:lnTo>
                    <a:pt x="105" y="48"/>
                  </a:lnTo>
                  <a:lnTo>
                    <a:pt x="105" y="54"/>
                  </a:lnTo>
                  <a:lnTo>
                    <a:pt x="105" y="57"/>
                  </a:lnTo>
                  <a:lnTo>
                    <a:pt x="106" y="58"/>
                  </a:lnTo>
                  <a:lnTo>
                    <a:pt x="109" y="63"/>
                  </a:lnTo>
                  <a:lnTo>
                    <a:pt x="111" y="66"/>
                  </a:lnTo>
                  <a:lnTo>
                    <a:pt x="115" y="69"/>
                  </a:lnTo>
                  <a:lnTo>
                    <a:pt x="116" y="71"/>
                  </a:lnTo>
                  <a:lnTo>
                    <a:pt x="117" y="74"/>
                  </a:lnTo>
                  <a:lnTo>
                    <a:pt x="117" y="76"/>
                  </a:lnTo>
                  <a:lnTo>
                    <a:pt x="116" y="82"/>
                  </a:lnTo>
                  <a:lnTo>
                    <a:pt x="116" y="83"/>
                  </a:lnTo>
                  <a:lnTo>
                    <a:pt x="116" y="88"/>
                  </a:lnTo>
                  <a:lnTo>
                    <a:pt x="113" y="94"/>
                  </a:lnTo>
                  <a:lnTo>
                    <a:pt x="112" y="94"/>
                  </a:lnTo>
                  <a:lnTo>
                    <a:pt x="103" y="101"/>
                  </a:lnTo>
                  <a:lnTo>
                    <a:pt x="97" y="104"/>
                  </a:lnTo>
                  <a:lnTo>
                    <a:pt x="94" y="105"/>
                  </a:lnTo>
                  <a:lnTo>
                    <a:pt x="89" y="106"/>
                  </a:lnTo>
                  <a:lnTo>
                    <a:pt x="87" y="106"/>
                  </a:lnTo>
                  <a:lnTo>
                    <a:pt x="80" y="110"/>
                  </a:lnTo>
                  <a:lnTo>
                    <a:pt x="75" y="112"/>
                  </a:lnTo>
                  <a:lnTo>
                    <a:pt x="73" y="115"/>
                  </a:lnTo>
                  <a:lnTo>
                    <a:pt x="71" y="116"/>
                  </a:lnTo>
                  <a:lnTo>
                    <a:pt x="70" y="118"/>
                  </a:lnTo>
                  <a:lnTo>
                    <a:pt x="68" y="122"/>
                  </a:lnTo>
                  <a:lnTo>
                    <a:pt x="68" y="124"/>
                  </a:lnTo>
                  <a:lnTo>
                    <a:pt x="68" y="129"/>
                  </a:lnTo>
                  <a:lnTo>
                    <a:pt x="68" y="130"/>
                  </a:lnTo>
                  <a:lnTo>
                    <a:pt x="70" y="139"/>
                  </a:lnTo>
                  <a:lnTo>
                    <a:pt x="71" y="141"/>
                  </a:lnTo>
                  <a:lnTo>
                    <a:pt x="74" y="143"/>
                  </a:lnTo>
                  <a:lnTo>
                    <a:pt x="76" y="146"/>
                  </a:lnTo>
                  <a:lnTo>
                    <a:pt x="77" y="146"/>
                  </a:lnTo>
                  <a:lnTo>
                    <a:pt x="80" y="148"/>
                  </a:lnTo>
                  <a:lnTo>
                    <a:pt x="80" y="151"/>
                  </a:lnTo>
                  <a:lnTo>
                    <a:pt x="80" y="152"/>
                  </a:lnTo>
                  <a:lnTo>
                    <a:pt x="77" y="153"/>
                  </a:lnTo>
                  <a:lnTo>
                    <a:pt x="76" y="154"/>
                  </a:lnTo>
                  <a:lnTo>
                    <a:pt x="71" y="158"/>
                  </a:lnTo>
                  <a:lnTo>
                    <a:pt x="69" y="159"/>
                  </a:lnTo>
                  <a:lnTo>
                    <a:pt x="64" y="167"/>
                  </a:lnTo>
                  <a:lnTo>
                    <a:pt x="62" y="173"/>
                  </a:lnTo>
                  <a:lnTo>
                    <a:pt x="61" y="177"/>
                  </a:lnTo>
                  <a:lnTo>
                    <a:pt x="58" y="181"/>
                  </a:lnTo>
                  <a:lnTo>
                    <a:pt x="52" y="190"/>
                  </a:lnTo>
                  <a:lnTo>
                    <a:pt x="50" y="197"/>
                  </a:lnTo>
                  <a:lnTo>
                    <a:pt x="50" y="200"/>
                  </a:lnTo>
                  <a:lnTo>
                    <a:pt x="49" y="202"/>
                  </a:lnTo>
                  <a:lnTo>
                    <a:pt x="47" y="206"/>
                  </a:lnTo>
                  <a:lnTo>
                    <a:pt x="46" y="209"/>
                  </a:lnTo>
                  <a:lnTo>
                    <a:pt x="45" y="215"/>
                  </a:lnTo>
                  <a:lnTo>
                    <a:pt x="45" y="219"/>
                  </a:lnTo>
                  <a:lnTo>
                    <a:pt x="44" y="223"/>
                  </a:lnTo>
                  <a:lnTo>
                    <a:pt x="44" y="229"/>
                  </a:lnTo>
                  <a:lnTo>
                    <a:pt x="44" y="232"/>
                  </a:lnTo>
                  <a:lnTo>
                    <a:pt x="45" y="235"/>
                  </a:lnTo>
                  <a:lnTo>
                    <a:pt x="46" y="240"/>
                  </a:lnTo>
                  <a:lnTo>
                    <a:pt x="49" y="243"/>
                  </a:lnTo>
                  <a:lnTo>
                    <a:pt x="49" y="246"/>
                  </a:lnTo>
                  <a:lnTo>
                    <a:pt x="49" y="252"/>
                  </a:lnTo>
                  <a:lnTo>
                    <a:pt x="46" y="260"/>
                  </a:lnTo>
                  <a:lnTo>
                    <a:pt x="46" y="261"/>
                  </a:lnTo>
                  <a:lnTo>
                    <a:pt x="46" y="262"/>
                  </a:lnTo>
                  <a:lnTo>
                    <a:pt x="45" y="264"/>
                  </a:lnTo>
                  <a:lnTo>
                    <a:pt x="44" y="271"/>
                  </a:lnTo>
                  <a:lnTo>
                    <a:pt x="34" y="295"/>
                  </a:lnTo>
                  <a:lnTo>
                    <a:pt x="29" y="304"/>
                  </a:lnTo>
                  <a:lnTo>
                    <a:pt x="27" y="309"/>
                  </a:lnTo>
                  <a:lnTo>
                    <a:pt x="24" y="312"/>
                  </a:lnTo>
                  <a:lnTo>
                    <a:pt x="21" y="319"/>
                  </a:lnTo>
                  <a:lnTo>
                    <a:pt x="20" y="321"/>
                  </a:lnTo>
                  <a:lnTo>
                    <a:pt x="18" y="324"/>
                  </a:lnTo>
                  <a:lnTo>
                    <a:pt x="17" y="326"/>
                  </a:lnTo>
                  <a:lnTo>
                    <a:pt x="15" y="331"/>
                  </a:lnTo>
                  <a:lnTo>
                    <a:pt x="14" y="334"/>
                  </a:lnTo>
                  <a:lnTo>
                    <a:pt x="14" y="340"/>
                  </a:lnTo>
                  <a:lnTo>
                    <a:pt x="14" y="343"/>
                  </a:lnTo>
                  <a:lnTo>
                    <a:pt x="15" y="346"/>
                  </a:lnTo>
                  <a:lnTo>
                    <a:pt x="16" y="349"/>
                  </a:lnTo>
                  <a:lnTo>
                    <a:pt x="18" y="353"/>
                  </a:lnTo>
                  <a:lnTo>
                    <a:pt x="27" y="359"/>
                  </a:lnTo>
                  <a:lnTo>
                    <a:pt x="30" y="363"/>
                  </a:lnTo>
                  <a:lnTo>
                    <a:pt x="32" y="369"/>
                  </a:lnTo>
                  <a:lnTo>
                    <a:pt x="32" y="373"/>
                  </a:lnTo>
                  <a:lnTo>
                    <a:pt x="28" y="385"/>
                  </a:lnTo>
                  <a:lnTo>
                    <a:pt x="23" y="402"/>
                  </a:lnTo>
                  <a:lnTo>
                    <a:pt x="21" y="407"/>
                  </a:lnTo>
                  <a:lnTo>
                    <a:pt x="18" y="411"/>
                  </a:lnTo>
                  <a:lnTo>
                    <a:pt x="18" y="413"/>
                  </a:lnTo>
                  <a:lnTo>
                    <a:pt x="17" y="415"/>
                  </a:lnTo>
                  <a:lnTo>
                    <a:pt x="16" y="417"/>
                  </a:lnTo>
                  <a:lnTo>
                    <a:pt x="17" y="420"/>
                  </a:lnTo>
                  <a:lnTo>
                    <a:pt x="16" y="422"/>
                  </a:lnTo>
                  <a:lnTo>
                    <a:pt x="16" y="427"/>
                  </a:lnTo>
                  <a:lnTo>
                    <a:pt x="16" y="433"/>
                  </a:lnTo>
                  <a:lnTo>
                    <a:pt x="18" y="441"/>
                  </a:lnTo>
                  <a:lnTo>
                    <a:pt x="20" y="446"/>
                  </a:lnTo>
                  <a:lnTo>
                    <a:pt x="21" y="450"/>
                  </a:lnTo>
                  <a:lnTo>
                    <a:pt x="23" y="451"/>
                  </a:lnTo>
                  <a:lnTo>
                    <a:pt x="26" y="453"/>
                  </a:lnTo>
                  <a:lnTo>
                    <a:pt x="27" y="456"/>
                  </a:lnTo>
                  <a:lnTo>
                    <a:pt x="27" y="458"/>
                  </a:lnTo>
                  <a:lnTo>
                    <a:pt x="27" y="463"/>
                  </a:lnTo>
                  <a:lnTo>
                    <a:pt x="22" y="474"/>
                  </a:lnTo>
                  <a:lnTo>
                    <a:pt x="20" y="477"/>
                  </a:lnTo>
                  <a:lnTo>
                    <a:pt x="20" y="479"/>
                  </a:lnTo>
                  <a:lnTo>
                    <a:pt x="18" y="481"/>
                  </a:lnTo>
                  <a:lnTo>
                    <a:pt x="16" y="484"/>
                  </a:lnTo>
                  <a:lnTo>
                    <a:pt x="14" y="491"/>
                  </a:lnTo>
                  <a:lnTo>
                    <a:pt x="14" y="498"/>
                  </a:lnTo>
                  <a:lnTo>
                    <a:pt x="15" y="503"/>
                  </a:lnTo>
                  <a:lnTo>
                    <a:pt x="15" y="508"/>
                  </a:lnTo>
                  <a:lnTo>
                    <a:pt x="15" y="509"/>
                  </a:lnTo>
                  <a:lnTo>
                    <a:pt x="14" y="511"/>
                  </a:lnTo>
                  <a:lnTo>
                    <a:pt x="14" y="512"/>
                  </a:lnTo>
                  <a:lnTo>
                    <a:pt x="11" y="514"/>
                  </a:lnTo>
                  <a:lnTo>
                    <a:pt x="6" y="516"/>
                  </a:lnTo>
                  <a:lnTo>
                    <a:pt x="5" y="517"/>
                  </a:lnTo>
                  <a:lnTo>
                    <a:pt x="4" y="518"/>
                  </a:lnTo>
                  <a:lnTo>
                    <a:pt x="2" y="521"/>
                  </a:lnTo>
                  <a:lnTo>
                    <a:pt x="0" y="528"/>
                  </a:lnTo>
                  <a:lnTo>
                    <a:pt x="0" y="533"/>
                  </a:lnTo>
                  <a:lnTo>
                    <a:pt x="0" y="538"/>
                  </a:lnTo>
                  <a:lnTo>
                    <a:pt x="3" y="544"/>
                  </a:lnTo>
                  <a:lnTo>
                    <a:pt x="9" y="556"/>
                  </a:lnTo>
                  <a:lnTo>
                    <a:pt x="9" y="558"/>
                  </a:lnTo>
                  <a:lnTo>
                    <a:pt x="9" y="560"/>
                  </a:lnTo>
                  <a:lnTo>
                    <a:pt x="8" y="563"/>
                  </a:lnTo>
                  <a:lnTo>
                    <a:pt x="9" y="564"/>
                  </a:lnTo>
                  <a:lnTo>
                    <a:pt x="10" y="566"/>
                  </a:lnTo>
                  <a:lnTo>
                    <a:pt x="11" y="56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63" name="Freeform 2843">
              <a:extLst>
                <a:ext uri="{FF2B5EF4-FFF2-40B4-BE49-F238E27FC236}">
                  <a16:creationId xmlns:a16="http://schemas.microsoft.com/office/drawing/2014/main" id="{B2C39CDB-1E3F-9E4D-C3C2-F643B78B9D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0576" y="2959100"/>
              <a:ext cx="39688" cy="22225"/>
            </a:xfrm>
            <a:custGeom>
              <a:avLst/>
              <a:gdLst>
                <a:gd name="T0" fmla="*/ 12 w 25"/>
                <a:gd name="T1" fmla="*/ 14 h 14"/>
                <a:gd name="T2" fmla="*/ 10 w 25"/>
                <a:gd name="T3" fmla="*/ 14 h 14"/>
                <a:gd name="T4" fmla="*/ 6 w 25"/>
                <a:gd name="T5" fmla="*/ 14 h 14"/>
                <a:gd name="T6" fmla="*/ 4 w 25"/>
                <a:gd name="T7" fmla="*/ 12 h 14"/>
                <a:gd name="T8" fmla="*/ 2 w 25"/>
                <a:gd name="T9" fmla="*/ 11 h 14"/>
                <a:gd name="T10" fmla="*/ 0 w 25"/>
                <a:gd name="T11" fmla="*/ 8 h 14"/>
                <a:gd name="T12" fmla="*/ 0 w 25"/>
                <a:gd name="T13" fmla="*/ 6 h 14"/>
                <a:gd name="T14" fmla="*/ 0 w 25"/>
                <a:gd name="T15" fmla="*/ 3 h 14"/>
                <a:gd name="T16" fmla="*/ 2 w 25"/>
                <a:gd name="T17" fmla="*/ 2 h 14"/>
                <a:gd name="T18" fmla="*/ 4 w 25"/>
                <a:gd name="T19" fmla="*/ 2 h 14"/>
                <a:gd name="T20" fmla="*/ 4 w 25"/>
                <a:gd name="T21" fmla="*/ 2 h 14"/>
                <a:gd name="T22" fmla="*/ 6 w 25"/>
                <a:gd name="T23" fmla="*/ 1 h 14"/>
                <a:gd name="T24" fmla="*/ 7 w 25"/>
                <a:gd name="T25" fmla="*/ 1 h 14"/>
                <a:gd name="T26" fmla="*/ 11 w 25"/>
                <a:gd name="T27" fmla="*/ 0 h 14"/>
                <a:gd name="T28" fmla="*/ 13 w 25"/>
                <a:gd name="T29" fmla="*/ 0 h 14"/>
                <a:gd name="T30" fmla="*/ 17 w 25"/>
                <a:gd name="T31" fmla="*/ 2 h 14"/>
                <a:gd name="T32" fmla="*/ 19 w 25"/>
                <a:gd name="T33" fmla="*/ 3 h 14"/>
                <a:gd name="T34" fmla="*/ 23 w 25"/>
                <a:gd name="T35" fmla="*/ 5 h 14"/>
                <a:gd name="T36" fmla="*/ 24 w 25"/>
                <a:gd name="T37" fmla="*/ 6 h 14"/>
                <a:gd name="T38" fmla="*/ 25 w 25"/>
                <a:gd name="T39" fmla="*/ 7 h 14"/>
                <a:gd name="T40" fmla="*/ 25 w 25"/>
                <a:gd name="T41" fmla="*/ 8 h 14"/>
                <a:gd name="T42" fmla="*/ 24 w 25"/>
                <a:gd name="T43" fmla="*/ 11 h 14"/>
                <a:gd name="T44" fmla="*/ 18 w 25"/>
                <a:gd name="T45" fmla="*/ 12 h 14"/>
                <a:gd name="T46" fmla="*/ 17 w 25"/>
                <a:gd name="T47" fmla="*/ 13 h 14"/>
                <a:gd name="T48" fmla="*/ 13 w 25"/>
                <a:gd name="T49" fmla="*/ 14 h 14"/>
                <a:gd name="T50" fmla="*/ 12 w 25"/>
                <a:gd name="T5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5" h="14">
                  <a:moveTo>
                    <a:pt x="12" y="14"/>
                  </a:moveTo>
                  <a:lnTo>
                    <a:pt x="10" y="14"/>
                  </a:lnTo>
                  <a:lnTo>
                    <a:pt x="6" y="14"/>
                  </a:lnTo>
                  <a:lnTo>
                    <a:pt x="4" y="12"/>
                  </a:lnTo>
                  <a:lnTo>
                    <a:pt x="2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2" y="2"/>
                  </a:lnTo>
                  <a:lnTo>
                    <a:pt x="4" y="2"/>
                  </a:lnTo>
                  <a:lnTo>
                    <a:pt x="4" y="2"/>
                  </a:lnTo>
                  <a:lnTo>
                    <a:pt x="6" y="1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2"/>
                  </a:lnTo>
                  <a:lnTo>
                    <a:pt x="19" y="3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5" y="7"/>
                  </a:lnTo>
                  <a:lnTo>
                    <a:pt x="25" y="8"/>
                  </a:lnTo>
                  <a:lnTo>
                    <a:pt x="24" y="11"/>
                  </a:lnTo>
                  <a:lnTo>
                    <a:pt x="18" y="12"/>
                  </a:lnTo>
                  <a:lnTo>
                    <a:pt x="17" y="13"/>
                  </a:lnTo>
                  <a:lnTo>
                    <a:pt x="13" y="14"/>
                  </a:lnTo>
                  <a:lnTo>
                    <a:pt x="12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64" name="Freeform 2844">
              <a:extLst>
                <a:ext uri="{FF2B5EF4-FFF2-40B4-BE49-F238E27FC236}">
                  <a16:creationId xmlns:a16="http://schemas.microsoft.com/office/drawing/2014/main" id="{A3EFF198-C319-41CC-CDD8-546296A5F2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2626" y="2849563"/>
              <a:ext cx="19050" cy="17463"/>
            </a:xfrm>
            <a:custGeom>
              <a:avLst/>
              <a:gdLst>
                <a:gd name="T0" fmla="*/ 12 w 12"/>
                <a:gd name="T1" fmla="*/ 11 h 11"/>
                <a:gd name="T2" fmla="*/ 12 w 12"/>
                <a:gd name="T3" fmla="*/ 10 h 11"/>
                <a:gd name="T4" fmla="*/ 10 w 12"/>
                <a:gd name="T5" fmla="*/ 5 h 11"/>
                <a:gd name="T6" fmla="*/ 6 w 12"/>
                <a:gd name="T7" fmla="*/ 2 h 11"/>
                <a:gd name="T8" fmla="*/ 5 w 12"/>
                <a:gd name="T9" fmla="*/ 0 h 11"/>
                <a:gd name="T10" fmla="*/ 3 w 12"/>
                <a:gd name="T11" fmla="*/ 2 h 11"/>
                <a:gd name="T12" fmla="*/ 0 w 12"/>
                <a:gd name="T13" fmla="*/ 2 h 11"/>
                <a:gd name="T14" fmla="*/ 0 w 12"/>
                <a:gd name="T15" fmla="*/ 4 h 11"/>
                <a:gd name="T16" fmla="*/ 1 w 12"/>
                <a:gd name="T17" fmla="*/ 5 h 11"/>
                <a:gd name="T18" fmla="*/ 6 w 12"/>
                <a:gd name="T19" fmla="*/ 8 h 11"/>
                <a:gd name="T20" fmla="*/ 4 w 12"/>
                <a:gd name="T21" fmla="*/ 10 h 11"/>
                <a:gd name="T22" fmla="*/ 4 w 12"/>
                <a:gd name="T23" fmla="*/ 11 h 11"/>
                <a:gd name="T24" fmla="*/ 9 w 12"/>
                <a:gd name="T25" fmla="*/ 10 h 11"/>
                <a:gd name="T26" fmla="*/ 12 w 12"/>
                <a:gd name="T2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" h="11">
                  <a:moveTo>
                    <a:pt x="12" y="11"/>
                  </a:moveTo>
                  <a:lnTo>
                    <a:pt x="12" y="10"/>
                  </a:lnTo>
                  <a:lnTo>
                    <a:pt x="10" y="5"/>
                  </a:lnTo>
                  <a:lnTo>
                    <a:pt x="6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5"/>
                  </a:lnTo>
                  <a:lnTo>
                    <a:pt x="6" y="8"/>
                  </a:lnTo>
                  <a:lnTo>
                    <a:pt x="4" y="10"/>
                  </a:lnTo>
                  <a:lnTo>
                    <a:pt x="4" y="11"/>
                  </a:lnTo>
                  <a:lnTo>
                    <a:pt x="9" y="10"/>
                  </a:lnTo>
                  <a:lnTo>
                    <a:pt x="12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65" name="Freeform 2845">
              <a:extLst>
                <a:ext uri="{FF2B5EF4-FFF2-40B4-BE49-F238E27FC236}">
                  <a16:creationId xmlns:a16="http://schemas.microsoft.com/office/drawing/2014/main" id="{170BF807-D78C-99A2-D0AC-1903F18E148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7439" y="2743200"/>
              <a:ext cx="38100" cy="90488"/>
            </a:xfrm>
            <a:custGeom>
              <a:avLst/>
              <a:gdLst>
                <a:gd name="T0" fmla="*/ 8 w 24"/>
                <a:gd name="T1" fmla="*/ 57 h 57"/>
                <a:gd name="T2" fmla="*/ 7 w 24"/>
                <a:gd name="T3" fmla="*/ 57 h 57"/>
                <a:gd name="T4" fmla="*/ 5 w 24"/>
                <a:gd name="T5" fmla="*/ 57 h 57"/>
                <a:gd name="T6" fmla="*/ 4 w 24"/>
                <a:gd name="T7" fmla="*/ 53 h 57"/>
                <a:gd name="T8" fmla="*/ 1 w 24"/>
                <a:gd name="T9" fmla="*/ 49 h 57"/>
                <a:gd name="T10" fmla="*/ 0 w 24"/>
                <a:gd name="T11" fmla="*/ 43 h 57"/>
                <a:gd name="T12" fmla="*/ 0 w 24"/>
                <a:gd name="T13" fmla="*/ 39 h 57"/>
                <a:gd name="T14" fmla="*/ 0 w 24"/>
                <a:gd name="T15" fmla="*/ 36 h 57"/>
                <a:gd name="T16" fmla="*/ 0 w 24"/>
                <a:gd name="T17" fmla="*/ 35 h 57"/>
                <a:gd name="T18" fmla="*/ 0 w 24"/>
                <a:gd name="T19" fmla="*/ 31 h 57"/>
                <a:gd name="T20" fmla="*/ 0 w 24"/>
                <a:gd name="T21" fmla="*/ 22 h 57"/>
                <a:gd name="T22" fmla="*/ 0 w 24"/>
                <a:gd name="T23" fmla="*/ 16 h 57"/>
                <a:gd name="T24" fmla="*/ 1 w 24"/>
                <a:gd name="T25" fmla="*/ 13 h 57"/>
                <a:gd name="T26" fmla="*/ 1 w 24"/>
                <a:gd name="T27" fmla="*/ 11 h 57"/>
                <a:gd name="T28" fmla="*/ 1 w 24"/>
                <a:gd name="T29" fmla="*/ 10 h 57"/>
                <a:gd name="T30" fmla="*/ 2 w 24"/>
                <a:gd name="T31" fmla="*/ 7 h 57"/>
                <a:gd name="T32" fmla="*/ 5 w 24"/>
                <a:gd name="T33" fmla="*/ 5 h 57"/>
                <a:gd name="T34" fmla="*/ 7 w 24"/>
                <a:gd name="T35" fmla="*/ 2 h 57"/>
                <a:gd name="T36" fmla="*/ 12 w 24"/>
                <a:gd name="T37" fmla="*/ 0 h 57"/>
                <a:gd name="T38" fmla="*/ 14 w 24"/>
                <a:gd name="T39" fmla="*/ 0 h 57"/>
                <a:gd name="T40" fmla="*/ 17 w 24"/>
                <a:gd name="T41" fmla="*/ 0 h 57"/>
                <a:gd name="T42" fmla="*/ 18 w 24"/>
                <a:gd name="T43" fmla="*/ 0 h 57"/>
                <a:gd name="T44" fmla="*/ 19 w 24"/>
                <a:gd name="T45" fmla="*/ 1 h 57"/>
                <a:gd name="T46" fmla="*/ 19 w 24"/>
                <a:gd name="T47" fmla="*/ 2 h 57"/>
                <a:gd name="T48" fmla="*/ 22 w 24"/>
                <a:gd name="T49" fmla="*/ 8 h 57"/>
                <a:gd name="T50" fmla="*/ 20 w 24"/>
                <a:gd name="T51" fmla="*/ 11 h 57"/>
                <a:gd name="T52" fmla="*/ 18 w 24"/>
                <a:gd name="T53" fmla="*/ 16 h 57"/>
                <a:gd name="T54" fmla="*/ 16 w 24"/>
                <a:gd name="T55" fmla="*/ 18 h 57"/>
                <a:gd name="T56" fmla="*/ 14 w 24"/>
                <a:gd name="T57" fmla="*/ 19 h 57"/>
                <a:gd name="T58" fmla="*/ 14 w 24"/>
                <a:gd name="T59" fmla="*/ 20 h 57"/>
                <a:gd name="T60" fmla="*/ 14 w 24"/>
                <a:gd name="T61" fmla="*/ 23 h 57"/>
                <a:gd name="T62" fmla="*/ 18 w 24"/>
                <a:gd name="T63" fmla="*/ 26 h 57"/>
                <a:gd name="T64" fmla="*/ 18 w 24"/>
                <a:gd name="T65" fmla="*/ 28 h 57"/>
                <a:gd name="T66" fmla="*/ 20 w 24"/>
                <a:gd name="T67" fmla="*/ 31 h 57"/>
                <a:gd name="T68" fmla="*/ 23 w 24"/>
                <a:gd name="T69" fmla="*/ 34 h 57"/>
                <a:gd name="T70" fmla="*/ 23 w 24"/>
                <a:gd name="T71" fmla="*/ 35 h 57"/>
                <a:gd name="T72" fmla="*/ 23 w 24"/>
                <a:gd name="T73" fmla="*/ 36 h 57"/>
                <a:gd name="T74" fmla="*/ 24 w 24"/>
                <a:gd name="T75" fmla="*/ 36 h 57"/>
                <a:gd name="T76" fmla="*/ 24 w 24"/>
                <a:gd name="T77" fmla="*/ 37 h 57"/>
                <a:gd name="T78" fmla="*/ 24 w 24"/>
                <a:gd name="T79" fmla="*/ 41 h 57"/>
                <a:gd name="T80" fmla="*/ 20 w 24"/>
                <a:gd name="T81" fmla="*/ 47 h 57"/>
                <a:gd name="T82" fmla="*/ 18 w 24"/>
                <a:gd name="T83" fmla="*/ 49 h 57"/>
                <a:gd name="T84" fmla="*/ 16 w 24"/>
                <a:gd name="T85" fmla="*/ 52 h 57"/>
                <a:gd name="T86" fmla="*/ 14 w 24"/>
                <a:gd name="T87" fmla="*/ 53 h 57"/>
                <a:gd name="T88" fmla="*/ 13 w 24"/>
                <a:gd name="T89" fmla="*/ 54 h 57"/>
                <a:gd name="T90" fmla="*/ 10 w 24"/>
                <a:gd name="T91" fmla="*/ 57 h 57"/>
                <a:gd name="T92" fmla="*/ 8 w 24"/>
                <a:gd name="T93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" h="57">
                  <a:moveTo>
                    <a:pt x="8" y="57"/>
                  </a:moveTo>
                  <a:lnTo>
                    <a:pt x="7" y="57"/>
                  </a:lnTo>
                  <a:lnTo>
                    <a:pt x="5" y="57"/>
                  </a:lnTo>
                  <a:lnTo>
                    <a:pt x="4" y="53"/>
                  </a:lnTo>
                  <a:lnTo>
                    <a:pt x="1" y="49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1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19" y="2"/>
                  </a:lnTo>
                  <a:lnTo>
                    <a:pt x="22" y="8"/>
                  </a:lnTo>
                  <a:lnTo>
                    <a:pt x="20" y="11"/>
                  </a:lnTo>
                  <a:lnTo>
                    <a:pt x="18" y="16"/>
                  </a:lnTo>
                  <a:lnTo>
                    <a:pt x="16" y="18"/>
                  </a:lnTo>
                  <a:lnTo>
                    <a:pt x="14" y="19"/>
                  </a:lnTo>
                  <a:lnTo>
                    <a:pt x="14" y="20"/>
                  </a:lnTo>
                  <a:lnTo>
                    <a:pt x="14" y="23"/>
                  </a:lnTo>
                  <a:lnTo>
                    <a:pt x="18" y="26"/>
                  </a:lnTo>
                  <a:lnTo>
                    <a:pt x="18" y="28"/>
                  </a:lnTo>
                  <a:lnTo>
                    <a:pt x="20" y="31"/>
                  </a:lnTo>
                  <a:lnTo>
                    <a:pt x="23" y="34"/>
                  </a:lnTo>
                  <a:lnTo>
                    <a:pt x="23" y="35"/>
                  </a:lnTo>
                  <a:lnTo>
                    <a:pt x="23" y="36"/>
                  </a:lnTo>
                  <a:lnTo>
                    <a:pt x="24" y="36"/>
                  </a:lnTo>
                  <a:lnTo>
                    <a:pt x="24" y="37"/>
                  </a:lnTo>
                  <a:lnTo>
                    <a:pt x="24" y="41"/>
                  </a:lnTo>
                  <a:lnTo>
                    <a:pt x="20" y="47"/>
                  </a:lnTo>
                  <a:lnTo>
                    <a:pt x="18" y="49"/>
                  </a:lnTo>
                  <a:lnTo>
                    <a:pt x="16" y="52"/>
                  </a:lnTo>
                  <a:lnTo>
                    <a:pt x="14" y="53"/>
                  </a:lnTo>
                  <a:lnTo>
                    <a:pt x="13" y="54"/>
                  </a:lnTo>
                  <a:lnTo>
                    <a:pt x="10" y="57"/>
                  </a:lnTo>
                  <a:lnTo>
                    <a:pt x="8" y="5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66" name="Freeform 2846">
              <a:extLst>
                <a:ext uri="{FF2B5EF4-FFF2-40B4-BE49-F238E27FC236}">
                  <a16:creationId xmlns:a16="http://schemas.microsoft.com/office/drawing/2014/main" id="{8644793F-75A0-E658-DFD5-6B6C31F6B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2126" y="3146425"/>
              <a:ext cx="11113" cy="11113"/>
            </a:xfrm>
            <a:custGeom>
              <a:avLst/>
              <a:gdLst>
                <a:gd name="T0" fmla="*/ 2 w 7"/>
                <a:gd name="T1" fmla="*/ 7 h 7"/>
                <a:gd name="T2" fmla="*/ 0 w 7"/>
                <a:gd name="T3" fmla="*/ 6 h 7"/>
                <a:gd name="T4" fmla="*/ 0 w 7"/>
                <a:gd name="T5" fmla="*/ 4 h 7"/>
                <a:gd name="T6" fmla="*/ 1 w 7"/>
                <a:gd name="T7" fmla="*/ 1 h 7"/>
                <a:gd name="T8" fmla="*/ 4 w 7"/>
                <a:gd name="T9" fmla="*/ 0 h 7"/>
                <a:gd name="T10" fmla="*/ 7 w 7"/>
                <a:gd name="T11" fmla="*/ 0 h 7"/>
                <a:gd name="T12" fmla="*/ 7 w 7"/>
                <a:gd name="T13" fmla="*/ 2 h 7"/>
                <a:gd name="T14" fmla="*/ 7 w 7"/>
                <a:gd name="T15" fmla="*/ 3 h 7"/>
                <a:gd name="T16" fmla="*/ 7 w 7"/>
                <a:gd name="T17" fmla="*/ 4 h 7"/>
                <a:gd name="T18" fmla="*/ 6 w 7"/>
                <a:gd name="T19" fmla="*/ 6 h 7"/>
                <a:gd name="T20" fmla="*/ 5 w 7"/>
                <a:gd name="T21" fmla="*/ 6 h 7"/>
                <a:gd name="T22" fmla="*/ 2 w 7"/>
                <a:gd name="T2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7">
                  <a:moveTo>
                    <a:pt x="2" y="7"/>
                  </a:moveTo>
                  <a:lnTo>
                    <a:pt x="0" y="6"/>
                  </a:lnTo>
                  <a:lnTo>
                    <a:pt x="0" y="4"/>
                  </a:lnTo>
                  <a:lnTo>
                    <a:pt x="1" y="1"/>
                  </a:lnTo>
                  <a:lnTo>
                    <a:pt x="4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6" y="6"/>
                  </a:lnTo>
                  <a:lnTo>
                    <a:pt x="5" y="6"/>
                  </a:lnTo>
                  <a:lnTo>
                    <a:pt x="2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67" name="Freeform 2847">
              <a:extLst>
                <a:ext uri="{FF2B5EF4-FFF2-40B4-BE49-F238E27FC236}">
                  <a16:creationId xmlns:a16="http://schemas.microsoft.com/office/drawing/2014/main" id="{01DB4C03-E69E-80DA-8F88-F36834149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039" y="3065463"/>
              <a:ext cx="109538" cy="96838"/>
            </a:xfrm>
            <a:custGeom>
              <a:avLst/>
              <a:gdLst>
                <a:gd name="T0" fmla="*/ 55 w 69"/>
                <a:gd name="T1" fmla="*/ 58 h 61"/>
                <a:gd name="T2" fmla="*/ 60 w 69"/>
                <a:gd name="T3" fmla="*/ 58 h 61"/>
                <a:gd name="T4" fmla="*/ 63 w 69"/>
                <a:gd name="T5" fmla="*/ 61 h 61"/>
                <a:gd name="T6" fmla="*/ 69 w 69"/>
                <a:gd name="T7" fmla="*/ 61 h 61"/>
                <a:gd name="T8" fmla="*/ 59 w 69"/>
                <a:gd name="T9" fmla="*/ 42 h 61"/>
                <a:gd name="T10" fmla="*/ 54 w 69"/>
                <a:gd name="T11" fmla="*/ 42 h 61"/>
                <a:gd name="T12" fmla="*/ 55 w 69"/>
                <a:gd name="T13" fmla="*/ 45 h 61"/>
                <a:gd name="T14" fmla="*/ 57 w 69"/>
                <a:gd name="T15" fmla="*/ 45 h 61"/>
                <a:gd name="T16" fmla="*/ 58 w 69"/>
                <a:gd name="T17" fmla="*/ 46 h 61"/>
                <a:gd name="T18" fmla="*/ 31 w 69"/>
                <a:gd name="T19" fmla="*/ 47 h 61"/>
                <a:gd name="T20" fmla="*/ 28 w 69"/>
                <a:gd name="T21" fmla="*/ 46 h 61"/>
                <a:gd name="T22" fmla="*/ 28 w 69"/>
                <a:gd name="T23" fmla="*/ 43 h 61"/>
                <a:gd name="T24" fmla="*/ 36 w 69"/>
                <a:gd name="T25" fmla="*/ 43 h 61"/>
                <a:gd name="T26" fmla="*/ 37 w 69"/>
                <a:gd name="T27" fmla="*/ 42 h 61"/>
                <a:gd name="T28" fmla="*/ 10 w 69"/>
                <a:gd name="T29" fmla="*/ 36 h 61"/>
                <a:gd name="T30" fmla="*/ 11 w 69"/>
                <a:gd name="T31" fmla="*/ 35 h 61"/>
                <a:gd name="T32" fmla="*/ 36 w 69"/>
                <a:gd name="T33" fmla="*/ 39 h 61"/>
                <a:gd name="T34" fmla="*/ 37 w 69"/>
                <a:gd name="T35" fmla="*/ 37 h 61"/>
                <a:gd name="T36" fmla="*/ 16 w 69"/>
                <a:gd name="T37" fmla="*/ 34 h 61"/>
                <a:gd name="T38" fmla="*/ 16 w 69"/>
                <a:gd name="T39" fmla="*/ 33 h 61"/>
                <a:gd name="T40" fmla="*/ 36 w 69"/>
                <a:gd name="T41" fmla="*/ 35 h 61"/>
                <a:gd name="T42" fmla="*/ 36 w 69"/>
                <a:gd name="T43" fmla="*/ 34 h 61"/>
                <a:gd name="T44" fmla="*/ 1 w 69"/>
                <a:gd name="T45" fmla="*/ 29 h 61"/>
                <a:gd name="T46" fmla="*/ 0 w 69"/>
                <a:gd name="T47" fmla="*/ 27 h 61"/>
                <a:gd name="T48" fmla="*/ 36 w 69"/>
                <a:gd name="T49" fmla="*/ 33 h 61"/>
                <a:gd name="T50" fmla="*/ 42 w 69"/>
                <a:gd name="T51" fmla="*/ 34 h 61"/>
                <a:gd name="T52" fmla="*/ 42 w 69"/>
                <a:gd name="T53" fmla="*/ 34 h 61"/>
                <a:gd name="T54" fmla="*/ 48 w 69"/>
                <a:gd name="T55" fmla="*/ 35 h 61"/>
                <a:gd name="T56" fmla="*/ 48 w 69"/>
                <a:gd name="T57" fmla="*/ 34 h 61"/>
                <a:gd name="T58" fmla="*/ 36 w 69"/>
                <a:gd name="T59" fmla="*/ 30 h 61"/>
                <a:gd name="T60" fmla="*/ 36 w 69"/>
                <a:gd name="T61" fmla="*/ 28 h 61"/>
                <a:gd name="T62" fmla="*/ 34 w 69"/>
                <a:gd name="T63" fmla="*/ 28 h 61"/>
                <a:gd name="T64" fmla="*/ 35 w 69"/>
                <a:gd name="T65" fmla="*/ 18 h 61"/>
                <a:gd name="T66" fmla="*/ 19 w 69"/>
                <a:gd name="T67" fmla="*/ 15 h 61"/>
                <a:gd name="T68" fmla="*/ 18 w 69"/>
                <a:gd name="T69" fmla="*/ 5 h 61"/>
                <a:gd name="T70" fmla="*/ 19 w 69"/>
                <a:gd name="T71" fmla="*/ 0 h 61"/>
                <a:gd name="T72" fmla="*/ 36 w 69"/>
                <a:gd name="T73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9" h="61">
                  <a:moveTo>
                    <a:pt x="55" y="58"/>
                  </a:moveTo>
                  <a:lnTo>
                    <a:pt x="60" y="58"/>
                  </a:lnTo>
                  <a:lnTo>
                    <a:pt x="63" y="61"/>
                  </a:lnTo>
                  <a:lnTo>
                    <a:pt x="69" y="61"/>
                  </a:lnTo>
                  <a:lnTo>
                    <a:pt x="59" y="42"/>
                  </a:lnTo>
                  <a:lnTo>
                    <a:pt x="54" y="42"/>
                  </a:lnTo>
                  <a:lnTo>
                    <a:pt x="55" y="45"/>
                  </a:lnTo>
                  <a:lnTo>
                    <a:pt x="57" y="45"/>
                  </a:lnTo>
                  <a:lnTo>
                    <a:pt x="58" y="46"/>
                  </a:lnTo>
                  <a:lnTo>
                    <a:pt x="31" y="47"/>
                  </a:lnTo>
                  <a:lnTo>
                    <a:pt x="28" y="46"/>
                  </a:lnTo>
                  <a:lnTo>
                    <a:pt x="28" y="43"/>
                  </a:lnTo>
                  <a:lnTo>
                    <a:pt x="36" y="43"/>
                  </a:lnTo>
                  <a:lnTo>
                    <a:pt x="37" y="42"/>
                  </a:lnTo>
                  <a:lnTo>
                    <a:pt x="10" y="36"/>
                  </a:lnTo>
                  <a:lnTo>
                    <a:pt x="11" y="35"/>
                  </a:lnTo>
                  <a:lnTo>
                    <a:pt x="36" y="39"/>
                  </a:lnTo>
                  <a:lnTo>
                    <a:pt x="37" y="37"/>
                  </a:lnTo>
                  <a:lnTo>
                    <a:pt x="16" y="34"/>
                  </a:lnTo>
                  <a:lnTo>
                    <a:pt x="16" y="33"/>
                  </a:lnTo>
                  <a:lnTo>
                    <a:pt x="36" y="35"/>
                  </a:lnTo>
                  <a:lnTo>
                    <a:pt x="36" y="34"/>
                  </a:lnTo>
                  <a:lnTo>
                    <a:pt x="1" y="29"/>
                  </a:lnTo>
                  <a:lnTo>
                    <a:pt x="0" y="27"/>
                  </a:lnTo>
                  <a:lnTo>
                    <a:pt x="36" y="33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48" y="35"/>
                  </a:lnTo>
                  <a:lnTo>
                    <a:pt x="48" y="34"/>
                  </a:lnTo>
                  <a:lnTo>
                    <a:pt x="36" y="30"/>
                  </a:lnTo>
                  <a:lnTo>
                    <a:pt x="36" y="28"/>
                  </a:lnTo>
                  <a:lnTo>
                    <a:pt x="34" y="28"/>
                  </a:lnTo>
                  <a:lnTo>
                    <a:pt x="35" y="18"/>
                  </a:lnTo>
                  <a:lnTo>
                    <a:pt x="19" y="15"/>
                  </a:lnTo>
                  <a:lnTo>
                    <a:pt x="18" y="5"/>
                  </a:lnTo>
                  <a:lnTo>
                    <a:pt x="19" y="0"/>
                  </a:lnTo>
                  <a:lnTo>
                    <a:pt x="36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68" name="Freeform 2848">
              <a:extLst>
                <a:ext uri="{FF2B5EF4-FFF2-40B4-BE49-F238E27FC236}">
                  <a16:creationId xmlns:a16="http://schemas.microsoft.com/office/drawing/2014/main" id="{6FE620DA-99CE-BE67-4BC6-A6249FE2DE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4351" y="3157538"/>
              <a:ext cx="9525" cy="7938"/>
            </a:xfrm>
            <a:custGeom>
              <a:avLst/>
              <a:gdLst>
                <a:gd name="T0" fmla="*/ 0 w 6"/>
                <a:gd name="T1" fmla="*/ 0 h 5"/>
                <a:gd name="T2" fmla="*/ 2 w 6"/>
                <a:gd name="T3" fmla="*/ 2 h 5"/>
                <a:gd name="T4" fmla="*/ 4 w 6"/>
                <a:gd name="T5" fmla="*/ 5 h 5"/>
                <a:gd name="T6" fmla="*/ 6 w 6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2" y="2"/>
                  </a:lnTo>
                  <a:lnTo>
                    <a:pt x="4" y="5"/>
                  </a:lnTo>
                  <a:lnTo>
                    <a:pt x="6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69" name="Freeform 2849">
              <a:extLst>
                <a:ext uri="{FF2B5EF4-FFF2-40B4-BE49-F238E27FC236}">
                  <a16:creationId xmlns:a16="http://schemas.microsoft.com/office/drawing/2014/main" id="{7442CB70-D4F1-0C16-65EA-FB34A9865D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0126" y="2844800"/>
              <a:ext cx="30163" cy="30163"/>
            </a:xfrm>
            <a:custGeom>
              <a:avLst/>
              <a:gdLst>
                <a:gd name="T0" fmla="*/ 3 w 19"/>
                <a:gd name="T1" fmla="*/ 19 h 19"/>
                <a:gd name="T2" fmla="*/ 1 w 19"/>
                <a:gd name="T3" fmla="*/ 18 h 19"/>
                <a:gd name="T4" fmla="*/ 0 w 19"/>
                <a:gd name="T5" fmla="*/ 17 h 19"/>
                <a:gd name="T6" fmla="*/ 2 w 19"/>
                <a:gd name="T7" fmla="*/ 13 h 19"/>
                <a:gd name="T8" fmla="*/ 7 w 19"/>
                <a:gd name="T9" fmla="*/ 8 h 19"/>
                <a:gd name="T10" fmla="*/ 12 w 19"/>
                <a:gd name="T11" fmla="*/ 2 h 19"/>
                <a:gd name="T12" fmla="*/ 15 w 19"/>
                <a:gd name="T13" fmla="*/ 0 h 19"/>
                <a:gd name="T14" fmla="*/ 18 w 19"/>
                <a:gd name="T15" fmla="*/ 0 h 19"/>
                <a:gd name="T16" fmla="*/ 19 w 19"/>
                <a:gd name="T17" fmla="*/ 0 h 19"/>
                <a:gd name="T18" fmla="*/ 19 w 19"/>
                <a:gd name="T19" fmla="*/ 2 h 19"/>
                <a:gd name="T20" fmla="*/ 18 w 19"/>
                <a:gd name="T21" fmla="*/ 5 h 19"/>
                <a:gd name="T22" fmla="*/ 14 w 19"/>
                <a:gd name="T23" fmla="*/ 6 h 19"/>
                <a:gd name="T24" fmla="*/ 13 w 19"/>
                <a:gd name="T25" fmla="*/ 8 h 19"/>
                <a:gd name="T26" fmla="*/ 7 w 19"/>
                <a:gd name="T27" fmla="*/ 13 h 19"/>
                <a:gd name="T28" fmla="*/ 4 w 19"/>
                <a:gd name="T29" fmla="*/ 17 h 19"/>
                <a:gd name="T30" fmla="*/ 3 w 19"/>
                <a:gd name="T3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" h="19">
                  <a:moveTo>
                    <a:pt x="3" y="19"/>
                  </a:moveTo>
                  <a:lnTo>
                    <a:pt x="1" y="18"/>
                  </a:lnTo>
                  <a:lnTo>
                    <a:pt x="0" y="17"/>
                  </a:lnTo>
                  <a:lnTo>
                    <a:pt x="2" y="13"/>
                  </a:lnTo>
                  <a:lnTo>
                    <a:pt x="7" y="8"/>
                  </a:lnTo>
                  <a:lnTo>
                    <a:pt x="12" y="2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19" y="2"/>
                  </a:lnTo>
                  <a:lnTo>
                    <a:pt x="18" y="5"/>
                  </a:lnTo>
                  <a:lnTo>
                    <a:pt x="14" y="6"/>
                  </a:lnTo>
                  <a:lnTo>
                    <a:pt x="13" y="8"/>
                  </a:lnTo>
                  <a:lnTo>
                    <a:pt x="7" y="13"/>
                  </a:lnTo>
                  <a:lnTo>
                    <a:pt x="4" y="17"/>
                  </a:lnTo>
                  <a:lnTo>
                    <a:pt x="3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70" name="Freeform 2850">
              <a:extLst>
                <a:ext uri="{FF2B5EF4-FFF2-40B4-BE49-F238E27FC236}">
                  <a16:creationId xmlns:a16="http://schemas.microsoft.com/office/drawing/2014/main" id="{AE145997-FC4B-0941-E415-164DFE988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3126" y="2876550"/>
              <a:ext cx="15875" cy="11113"/>
            </a:xfrm>
            <a:custGeom>
              <a:avLst/>
              <a:gdLst>
                <a:gd name="T0" fmla="*/ 3 w 10"/>
                <a:gd name="T1" fmla="*/ 7 h 7"/>
                <a:gd name="T2" fmla="*/ 2 w 10"/>
                <a:gd name="T3" fmla="*/ 6 h 7"/>
                <a:gd name="T4" fmla="*/ 0 w 10"/>
                <a:gd name="T5" fmla="*/ 5 h 7"/>
                <a:gd name="T6" fmla="*/ 0 w 10"/>
                <a:gd name="T7" fmla="*/ 4 h 7"/>
                <a:gd name="T8" fmla="*/ 2 w 10"/>
                <a:gd name="T9" fmla="*/ 1 h 7"/>
                <a:gd name="T10" fmla="*/ 4 w 10"/>
                <a:gd name="T11" fmla="*/ 0 h 7"/>
                <a:gd name="T12" fmla="*/ 8 w 10"/>
                <a:gd name="T13" fmla="*/ 0 h 7"/>
                <a:gd name="T14" fmla="*/ 9 w 10"/>
                <a:gd name="T15" fmla="*/ 1 h 7"/>
                <a:gd name="T16" fmla="*/ 10 w 10"/>
                <a:gd name="T17" fmla="*/ 3 h 7"/>
                <a:gd name="T18" fmla="*/ 9 w 10"/>
                <a:gd name="T19" fmla="*/ 5 h 7"/>
                <a:gd name="T20" fmla="*/ 8 w 10"/>
                <a:gd name="T21" fmla="*/ 7 h 7"/>
                <a:gd name="T22" fmla="*/ 5 w 10"/>
                <a:gd name="T23" fmla="*/ 7 h 7"/>
                <a:gd name="T24" fmla="*/ 3 w 10"/>
                <a:gd name="T2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7">
                  <a:moveTo>
                    <a:pt x="3" y="7"/>
                  </a:moveTo>
                  <a:lnTo>
                    <a:pt x="2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2" y="1"/>
                  </a:lnTo>
                  <a:lnTo>
                    <a:pt x="4" y="0"/>
                  </a:lnTo>
                  <a:lnTo>
                    <a:pt x="8" y="0"/>
                  </a:lnTo>
                  <a:lnTo>
                    <a:pt x="9" y="1"/>
                  </a:lnTo>
                  <a:lnTo>
                    <a:pt x="10" y="3"/>
                  </a:lnTo>
                  <a:lnTo>
                    <a:pt x="9" y="5"/>
                  </a:lnTo>
                  <a:lnTo>
                    <a:pt x="8" y="7"/>
                  </a:lnTo>
                  <a:lnTo>
                    <a:pt x="5" y="7"/>
                  </a:lnTo>
                  <a:lnTo>
                    <a:pt x="3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71" name="Freeform 2851">
              <a:extLst>
                <a:ext uri="{FF2B5EF4-FFF2-40B4-BE49-F238E27FC236}">
                  <a16:creationId xmlns:a16="http://schemas.microsoft.com/office/drawing/2014/main" id="{37F23DFD-7779-5F28-2D0D-1209ABDA3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751" y="2924175"/>
              <a:ext cx="28575" cy="23813"/>
            </a:xfrm>
            <a:custGeom>
              <a:avLst/>
              <a:gdLst>
                <a:gd name="T0" fmla="*/ 16 w 18"/>
                <a:gd name="T1" fmla="*/ 15 h 15"/>
                <a:gd name="T2" fmla="*/ 13 w 18"/>
                <a:gd name="T3" fmla="*/ 15 h 15"/>
                <a:gd name="T4" fmla="*/ 10 w 18"/>
                <a:gd name="T5" fmla="*/ 13 h 15"/>
                <a:gd name="T6" fmla="*/ 5 w 18"/>
                <a:gd name="T7" fmla="*/ 10 h 15"/>
                <a:gd name="T8" fmla="*/ 0 w 18"/>
                <a:gd name="T9" fmla="*/ 7 h 15"/>
                <a:gd name="T10" fmla="*/ 0 w 18"/>
                <a:gd name="T11" fmla="*/ 3 h 15"/>
                <a:gd name="T12" fmla="*/ 1 w 18"/>
                <a:gd name="T13" fmla="*/ 0 h 15"/>
                <a:gd name="T14" fmla="*/ 4 w 18"/>
                <a:gd name="T15" fmla="*/ 0 h 15"/>
                <a:gd name="T16" fmla="*/ 7 w 18"/>
                <a:gd name="T17" fmla="*/ 1 h 15"/>
                <a:gd name="T18" fmla="*/ 12 w 18"/>
                <a:gd name="T19" fmla="*/ 4 h 15"/>
                <a:gd name="T20" fmla="*/ 17 w 18"/>
                <a:gd name="T21" fmla="*/ 7 h 15"/>
                <a:gd name="T22" fmla="*/ 18 w 18"/>
                <a:gd name="T23" fmla="*/ 10 h 15"/>
                <a:gd name="T24" fmla="*/ 18 w 18"/>
                <a:gd name="T25" fmla="*/ 12 h 15"/>
                <a:gd name="T26" fmla="*/ 18 w 18"/>
                <a:gd name="T27" fmla="*/ 15 h 15"/>
                <a:gd name="T28" fmla="*/ 16 w 18"/>
                <a:gd name="T2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" h="15">
                  <a:moveTo>
                    <a:pt x="16" y="15"/>
                  </a:moveTo>
                  <a:lnTo>
                    <a:pt x="13" y="15"/>
                  </a:lnTo>
                  <a:lnTo>
                    <a:pt x="10" y="13"/>
                  </a:lnTo>
                  <a:lnTo>
                    <a:pt x="5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1" y="0"/>
                  </a:lnTo>
                  <a:lnTo>
                    <a:pt x="4" y="0"/>
                  </a:lnTo>
                  <a:lnTo>
                    <a:pt x="7" y="1"/>
                  </a:lnTo>
                  <a:lnTo>
                    <a:pt x="12" y="4"/>
                  </a:lnTo>
                  <a:lnTo>
                    <a:pt x="17" y="7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8" y="15"/>
                  </a:lnTo>
                  <a:lnTo>
                    <a:pt x="16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72" name="Freeform 2852">
              <a:extLst>
                <a:ext uri="{FF2B5EF4-FFF2-40B4-BE49-F238E27FC236}">
                  <a16:creationId xmlns:a16="http://schemas.microsoft.com/office/drawing/2014/main" id="{8772AB0E-7593-6868-DF1B-951F1FDA8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251" y="2935288"/>
              <a:ext cx="31750" cy="19050"/>
            </a:xfrm>
            <a:custGeom>
              <a:avLst/>
              <a:gdLst>
                <a:gd name="T0" fmla="*/ 16 w 20"/>
                <a:gd name="T1" fmla="*/ 12 h 12"/>
                <a:gd name="T2" fmla="*/ 14 w 20"/>
                <a:gd name="T3" fmla="*/ 12 h 12"/>
                <a:gd name="T4" fmla="*/ 10 w 20"/>
                <a:gd name="T5" fmla="*/ 12 h 12"/>
                <a:gd name="T6" fmla="*/ 8 w 20"/>
                <a:gd name="T7" fmla="*/ 11 h 12"/>
                <a:gd name="T8" fmla="*/ 6 w 20"/>
                <a:gd name="T9" fmla="*/ 10 h 12"/>
                <a:gd name="T10" fmla="*/ 2 w 20"/>
                <a:gd name="T11" fmla="*/ 6 h 12"/>
                <a:gd name="T12" fmla="*/ 0 w 20"/>
                <a:gd name="T13" fmla="*/ 4 h 12"/>
                <a:gd name="T14" fmla="*/ 3 w 20"/>
                <a:gd name="T15" fmla="*/ 0 h 12"/>
                <a:gd name="T16" fmla="*/ 5 w 20"/>
                <a:gd name="T17" fmla="*/ 0 h 12"/>
                <a:gd name="T18" fmla="*/ 9 w 20"/>
                <a:gd name="T19" fmla="*/ 0 h 12"/>
                <a:gd name="T20" fmla="*/ 12 w 20"/>
                <a:gd name="T21" fmla="*/ 2 h 12"/>
                <a:gd name="T22" fmla="*/ 17 w 20"/>
                <a:gd name="T23" fmla="*/ 5 h 12"/>
                <a:gd name="T24" fmla="*/ 20 w 20"/>
                <a:gd name="T25" fmla="*/ 9 h 12"/>
                <a:gd name="T26" fmla="*/ 20 w 20"/>
                <a:gd name="T27" fmla="*/ 11 h 12"/>
                <a:gd name="T28" fmla="*/ 18 w 20"/>
                <a:gd name="T29" fmla="*/ 12 h 12"/>
                <a:gd name="T30" fmla="*/ 16 w 20"/>
                <a:gd name="T3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" h="12">
                  <a:moveTo>
                    <a:pt x="16" y="12"/>
                  </a:moveTo>
                  <a:lnTo>
                    <a:pt x="14" y="12"/>
                  </a:lnTo>
                  <a:lnTo>
                    <a:pt x="10" y="12"/>
                  </a:lnTo>
                  <a:lnTo>
                    <a:pt x="8" y="11"/>
                  </a:lnTo>
                  <a:lnTo>
                    <a:pt x="6" y="10"/>
                  </a:lnTo>
                  <a:lnTo>
                    <a:pt x="2" y="6"/>
                  </a:lnTo>
                  <a:lnTo>
                    <a:pt x="0" y="4"/>
                  </a:lnTo>
                  <a:lnTo>
                    <a:pt x="3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12" y="2"/>
                  </a:lnTo>
                  <a:lnTo>
                    <a:pt x="17" y="5"/>
                  </a:lnTo>
                  <a:lnTo>
                    <a:pt x="20" y="9"/>
                  </a:lnTo>
                  <a:lnTo>
                    <a:pt x="20" y="11"/>
                  </a:lnTo>
                  <a:lnTo>
                    <a:pt x="18" y="12"/>
                  </a:lnTo>
                  <a:lnTo>
                    <a:pt x="16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73" name="Freeform 2853">
              <a:extLst>
                <a:ext uri="{FF2B5EF4-FFF2-40B4-BE49-F238E27FC236}">
                  <a16:creationId xmlns:a16="http://schemas.microsoft.com/office/drawing/2014/main" id="{6D051DC3-4B00-8DA2-FCCC-CB0E23907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8051" y="2847975"/>
              <a:ext cx="44450" cy="46038"/>
            </a:xfrm>
            <a:custGeom>
              <a:avLst/>
              <a:gdLst>
                <a:gd name="T0" fmla="*/ 17 w 28"/>
                <a:gd name="T1" fmla="*/ 29 h 29"/>
                <a:gd name="T2" fmla="*/ 13 w 28"/>
                <a:gd name="T3" fmla="*/ 28 h 29"/>
                <a:gd name="T4" fmla="*/ 12 w 28"/>
                <a:gd name="T5" fmla="*/ 27 h 29"/>
                <a:gd name="T6" fmla="*/ 10 w 28"/>
                <a:gd name="T7" fmla="*/ 24 h 29"/>
                <a:gd name="T8" fmla="*/ 8 w 28"/>
                <a:gd name="T9" fmla="*/ 22 h 29"/>
                <a:gd name="T10" fmla="*/ 6 w 28"/>
                <a:gd name="T11" fmla="*/ 17 h 29"/>
                <a:gd name="T12" fmla="*/ 4 w 28"/>
                <a:gd name="T13" fmla="*/ 15 h 29"/>
                <a:gd name="T14" fmla="*/ 1 w 28"/>
                <a:gd name="T15" fmla="*/ 11 h 29"/>
                <a:gd name="T16" fmla="*/ 0 w 28"/>
                <a:gd name="T17" fmla="*/ 6 h 29"/>
                <a:gd name="T18" fmla="*/ 1 w 28"/>
                <a:gd name="T19" fmla="*/ 3 h 29"/>
                <a:gd name="T20" fmla="*/ 4 w 28"/>
                <a:gd name="T21" fmla="*/ 1 h 29"/>
                <a:gd name="T22" fmla="*/ 8 w 28"/>
                <a:gd name="T23" fmla="*/ 0 h 29"/>
                <a:gd name="T24" fmla="*/ 11 w 28"/>
                <a:gd name="T25" fmla="*/ 0 h 29"/>
                <a:gd name="T26" fmla="*/ 14 w 28"/>
                <a:gd name="T27" fmla="*/ 1 h 29"/>
                <a:gd name="T28" fmla="*/ 17 w 28"/>
                <a:gd name="T29" fmla="*/ 3 h 29"/>
                <a:gd name="T30" fmla="*/ 17 w 28"/>
                <a:gd name="T31" fmla="*/ 4 h 29"/>
                <a:gd name="T32" fmla="*/ 14 w 28"/>
                <a:gd name="T33" fmla="*/ 6 h 29"/>
                <a:gd name="T34" fmla="*/ 11 w 28"/>
                <a:gd name="T35" fmla="*/ 6 h 29"/>
                <a:gd name="T36" fmla="*/ 10 w 28"/>
                <a:gd name="T37" fmla="*/ 7 h 29"/>
                <a:gd name="T38" fmla="*/ 8 w 28"/>
                <a:gd name="T39" fmla="*/ 10 h 29"/>
                <a:gd name="T40" fmla="*/ 10 w 28"/>
                <a:gd name="T41" fmla="*/ 11 h 29"/>
                <a:gd name="T42" fmla="*/ 11 w 28"/>
                <a:gd name="T43" fmla="*/ 16 h 29"/>
                <a:gd name="T44" fmla="*/ 16 w 28"/>
                <a:gd name="T45" fmla="*/ 19 h 29"/>
                <a:gd name="T46" fmla="*/ 18 w 28"/>
                <a:gd name="T47" fmla="*/ 21 h 29"/>
                <a:gd name="T48" fmla="*/ 22 w 28"/>
                <a:gd name="T49" fmla="*/ 22 h 29"/>
                <a:gd name="T50" fmla="*/ 25 w 28"/>
                <a:gd name="T51" fmla="*/ 23 h 29"/>
                <a:gd name="T52" fmla="*/ 26 w 28"/>
                <a:gd name="T53" fmla="*/ 24 h 29"/>
                <a:gd name="T54" fmla="*/ 28 w 28"/>
                <a:gd name="T55" fmla="*/ 27 h 29"/>
                <a:gd name="T56" fmla="*/ 28 w 28"/>
                <a:gd name="T57" fmla="*/ 27 h 29"/>
                <a:gd name="T58" fmla="*/ 26 w 28"/>
                <a:gd name="T59" fmla="*/ 27 h 29"/>
                <a:gd name="T60" fmla="*/ 24 w 28"/>
                <a:gd name="T61" fmla="*/ 27 h 29"/>
                <a:gd name="T62" fmla="*/ 22 w 28"/>
                <a:gd name="T63" fmla="*/ 28 h 29"/>
                <a:gd name="T64" fmla="*/ 19 w 28"/>
                <a:gd name="T65" fmla="*/ 28 h 29"/>
                <a:gd name="T66" fmla="*/ 17 w 28"/>
                <a:gd name="T6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" h="29">
                  <a:moveTo>
                    <a:pt x="17" y="29"/>
                  </a:moveTo>
                  <a:lnTo>
                    <a:pt x="13" y="28"/>
                  </a:lnTo>
                  <a:lnTo>
                    <a:pt x="12" y="27"/>
                  </a:lnTo>
                  <a:lnTo>
                    <a:pt x="10" y="24"/>
                  </a:lnTo>
                  <a:lnTo>
                    <a:pt x="8" y="22"/>
                  </a:lnTo>
                  <a:lnTo>
                    <a:pt x="6" y="17"/>
                  </a:lnTo>
                  <a:lnTo>
                    <a:pt x="4" y="15"/>
                  </a:lnTo>
                  <a:lnTo>
                    <a:pt x="1" y="11"/>
                  </a:lnTo>
                  <a:lnTo>
                    <a:pt x="0" y="6"/>
                  </a:ln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4" y="1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4" y="6"/>
                  </a:lnTo>
                  <a:lnTo>
                    <a:pt x="11" y="6"/>
                  </a:lnTo>
                  <a:lnTo>
                    <a:pt x="10" y="7"/>
                  </a:lnTo>
                  <a:lnTo>
                    <a:pt x="8" y="10"/>
                  </a:lnTo>
                  <a:lnTo>
                    <a:pt x="10" y="11"/>
                  </a:lnTo>
                  <a:lnTo>
                    <a:pt x="11" y="16"/>
                  </a:lnTo>
                  <a:lnTo>
                    <a:pt x="16" y="19"/>
                  </a:lnTo>
                  <a:lnTo>
                    <a:pt x="18" y="21"/>
                  </a:lnTo>
                  <a:lnTo>
                    <a:pt x="22" y="22"/>
                  </a:lnTo>
                  <a:lnTo>
                    <a:pt x="25" y="23"/>
                  </a:lnTo>
                  <a:lnTo>
                    <a:pt x="26" y="24"/>
                  </a:lnTo>
                  <a:lnTo>
                    <a:pt x="28" y="27"/>
                  </a:lnTo>
                  <a:lnTo>
                    <a:pt x="28" y="27"/>
                  </a:lnTo>
                  <a:lnTo>
                    <a:pt x="26" y="27"/>
                  </a:lnTo>
                  <a:lnTo>
                    <a:pt x="24" y="27"/>
                  </a:lnTo>
                  <a:lnTo>
                    <a:pt x="22" y="28"/>
                  </a:lnTo>
                  <a:lnTo>
                    <a:pt x="19" y="28"/>
                  </a:lnTo>
                  <a:lnTo>
                    <a:pt x="17" y="2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74" name="Line 2854">
              <a:extLst>
                <a:ext uri="{FF2B5EF4-FFF2-40B4-BE49-F238E27FC236}">
                  <a16:creationId xmlns:a16="http://schemas.microsoft.com/office/drawing/2014/main" id="{A29D80FC-566B-D13C-544F-A6B52072FF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6576" y="3187700"/>
              <a:ext cx="1588" cy="317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75" name="Freeform 2855">
              <a:extLst>
                <a:ext uri="{FF2B5EF4-FFF2-40B4-BE49-F238E27FC236}">
                  <a16:creationId xmlns:a16="http://schemas.microsoft.com/office/drawing/2014/main" id="{0BF9CAE5-5D5C-5B76-7C55-DA12D3A626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4401" y="4379913"/>
              <a:ext cx="6350" cy="14288"/>
            </a:xfrm>
            <a:custGeom>
              <a:avLst/>
              <a:gdLst>
                <a:gd name="T0" fmla="*/ 3 w 4"/>
                <a:gd name="T1" fmla="*/ 9 h 9"/>
                <a:gd name="T2" fmla="*/ 2 w 4"/>
                <a:gd name="T3" fmla="*/ 9 h 9"/>
                <a:gd name="T4" fmla="*/ 1 w 4"/>
                <a:gd name="T5" fmla="*/ 7 h 9"/>
                <a:gd name="T6" fmla="*/ 0 w 4"/>
                <a:gd name="T7" fmla="*/ 5 h 9"/>
                <a:gd name="T8" fmla="*/ 0 w 4"/>
                <a:gd name="T9" fmla="*/ 4 h 9"/>
                <a:gd name="T10" fmla="*/ 1 w 4"/>
                <a:gd name="T11" fmla="*/ 1 h 9"/>
                <a:gd name="T12" fmla="*/ 2 w 4"/>
                <a:gd name="T13" fmla="*/ 0 h 9"/>
                <a:gd name="T14" fmla="*/ 4 w 4"/>
                <a:gd name="T15" fmla="*/ 1 h 9"/>
                <a:gd name="T16" fmla="*/ 4 w 4"/>
                <a:gd name="T17" fmla="*/ 4 h 9"/>
                <a:gd name="T18" fmla="*/ 4 w 4"/>
                <a:gd name="T19" fmla="*/ 6 h 9"/>
                <a:gd name="T20" fmla="*/ 3 w 4"/>
                <a:gd name="T21" fmla="*/ 7 h 9"/>
                <a:gd name="T22" fmla="*/ 3 w 4"/>
                <a:gd name="T2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" h="9">
                  <a:moveTo>
                    <a:pt x="3" y="9"/>
                  </a:moveTo>
                  <a:lnTo>
                    <a:pt x="2" y="9"/>
                  </a:lnTo>
                  <a:lnTo>
                    <a:pt x="1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1"/>
                  </a:lnTo>
                  <a:lnTo>
                    <a:pt x="2" y="0"/>
                  </a:lnTo>
                  <a:lnTo>
                    <a:pt x="4" y="1"/>
                  </a:lnTo>
                  <a:lnTo>
                    <a:pt x="4" y="4"/>
                  </a:lnTo>
                  <a:lnTo>
                    <a:pt x="4" y="6"/>
                  </a:lnTo>
                  <a:lnTo>
                    <a:pt x="3" y="7"/>
                  </a:lnTo>
                  <a:lnTo>
                    <a:pt x="3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76" name="Line 2856">
              <a:extLst>
                <a:ext uri="{FF2B5EF4-FFF2-40B4-BE49-F238E27FC236}">
                  <a16:creationId xmlns:a16="http://schemas.microsoft.com/office/drawing/2014/main" id="{68D73A36-320A-2436-B4C4-5E5898DDB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6401" y="4445000"/>
              <a:ext cx="6350" cy="317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77" name="Line 2857">
              <a:extLst>
                <a:ext uri="{FF2B5EF4-FFF2-40B4-BE49-F238E27FC236}">
                  <a16:creationId xmlns:a16="http://schemas.microsoft.com/office/drawing/2014/main" id="{7AA50516-D306-F316-0451-BC481CF2CC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2451" y="3216275"/>
              <a:ext cx="11113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78" name="Freeform 2858">
              <a:extLst>
                <a:ext uri="{FF2B5EF4-FFF2-40B4-BE49-F238E27FC236}">
                  <a16:creationId xmlns:a16="http://schemas.microsoft.com/office/drawing/2014/main" id="{85E390C9-7C38-81D9-4663-3FAF6DE750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7051" y="3194050"/>
              <a:ext cx="42863" cy="22225"/>
            </a:xfrm>
            <a:custGeom>
              <a:avLst/>
              <a:gdLst>
                <a:gd name="T0" fmla="*/ 23 w 27"/>
                <a:gd name="T1" fmla="*/ 14 h 14"/>
                <a:gd name="T2" fmla="*/ 25 w 27"/>
                <a:gd name="T3" fmla="*/ 14 h 14"/>
                <a:gd name="T4" fmla="*/ 25 w 27"/>
                <a:gd name="T5" fmla="*/ 13 h 14"/>
                <a:gd name="T6" fmla="*/ 0 w 27"/>
                <a:gd name="T7" fmla="*/ 9 h 14"/>
                <a:gd name="T8" fmla="*/ 1 w 27"/>
                <a:gd name="T9" fmla="*/ 8 h 14"/>
                <a:gd name="T10" fmla="*/ 26 w 27"/>
                <a:gd name="T11" fmla="*/ 11 h 14"/>
                <a:gd name="T12" fmla="*/ 27 w 27"/>
                <a:gd name="T13" fmla="*/ 9 h 14"/>
                <a:gd name="T14" fmla="*/ 4 w 27"/>
                <a:gd name="T15" fmla="*/ 6 h 14"/>
                <a:gd name="T16" fmla="*/ 4 w 27"/>
                <a:gd name="T17" fmla="*/ 0 h 14"/>
                <a:gd name="T18" fmla="*/ 7 w 27"/>
                <a:gd name="T1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14">
                  <a:moveTo>
                    <a:pt x="23" y="14"/>
                  </a:moveTo>
                  <a:lnTo>
                    <a:pt x="25" y="14"/>
                  </a:lnTo>
                  <a:lnTo>
                    <a:pt x="25" y="13"/>
                  </a:lnTo>
                  <a:lnTo>
                    <a:pt x="0" y="9"/>
                  </a:lnTo>
                  <a:lnTo>
                    <a:pt x="1" y="8"/>
                  </a:lnTo>
                  <a:lnTo>
                    <a:pt x="26" y="11"/>
                  </a:lnTo>
                  <a:lnTo>
                    <a:pt x="27" y="9"/>
                  </a:lnTo>
                  <a:lnTo>
                    <a:pt x="4" y="6"/>
                  </a:lnTo>
                  <a:lnTo>
                    <a:pt x="4" y="0"/>
                  </a:lnTo>
                  <a:lnTo>
                    <a:pt x="7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79" name="Freeform 2859">
              <a:extLst>
                <a:ext uri="{FF2B5EF4-FFF2-40B4-BE49-F238E27FC236}">
                  <a16:creationId xmlns:a16="http://schemas.microsoft.com/office/drawing/2014/main" id="{EA692C5C-A0EC-55ED-3CBA-A3E7A54E83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5976" y="2763838"/>
              <a:ext cx="127000" cy="179388"/>
            </a:xfrm>
            <a:custGeom>
              <a:avLst/>
              <a:gdLst>
                <a:gd name="T0" fmla="*/ 19 w 80"/>
                <a:gd name="T1" fmla="*/ 111 h 113"/>
                <a:gd name="T2" fmla="*/ 15 w 80"/>
                <a:gd name="T3" fmla="*/ 105 h 113"/>
                <a:gd name="T4" fmla="*/ 5 w 80"/>
                <a:gd name="T5" fmla="*/ 89 h 113"/>
                <a:gd name="T6" fmla="*/ 1 w 80"/>
                <a:gd name="T7" fmla="*/ 82 h 113"/>
                <a:gd name="T8" fmla="*/ 0 w 80"/>
                <a:gd name="T9" fmla="*/ 78 h 113"/>
                <a:gd name="T10" fmla="*/ 1 w 80"/>
                <a:gd name="T11" fmla="*/ 72 h 113"/>
                <a:gd name="T12" fmla="*/ 6 w 80"/>
                <a:gd name="T13" fmla="*/ 68 h 113"/>
                <a:gd name="T14" fmla="*/ 12 w 80"/>
                <a:gd name="T15" fmla="*/ 66 h 113"/>
                <a:gd name="T16" fmla="*/ 15 w 80"/>
                <a:gd name="T17" fmla="*/ 68 h 113"/>
                <a:gd name="T18" fmla="*/ 16 w 80"/>
                <a:gd name="T19" fmla="*/ 71 h 113"/>
                <a:gd name="T20" fmla="*/ 21 w 80"/>
                <a:gd name="T21" fmla="*/ 71 h 113"/>
                <a:gd name="T22" fmla="*/ 24 w 80"/>
                <a:gd name="T23" fmla="*/ 69 h 113"/>
                <a:gd name="T24" fmla="*/ 24 w 80"/>
                <a:gd name="T25" fmla="*/ 65 h 113"/>
                <a:gd name="T26" fmla="*/ 22 w 80"/>
                <a:gd name="T27" fmla="*/ 62 h 113"/>
                <a:gd name="T28" fmla="*/ 17 w 80"/>
                <a:gd name="T29" fmla="*/ 59 h 113"/>
                <a:gd name="T30" fmla="*/ 12 w 80"/>
                <a:gd name="T31" fmla="*/ 58 h 113"/>
                <a:gd name="T32" fmla="*/ 9 w 80"/>
                <a:gd name="T33" fmla="*/ 56 h 113"/>
                <a:gd name="T34" fmla="*/ 9 w 80"/>
                <a:gd name="T35" fmla="*/ 51 h 113"/>
                <a:gd name="T36" fmla="*/ 9 w 80"/>
                <a:gd name="T37" fmla="*/ 45 h 113"/>
                <a:gd name="T38" fmla="*/ 12 w 80"/>
                <a:gd name="T39" fmla="*/ 44 h 113"/>
                <a:gd name="T40" fmla="*/ 18 w 80"/>
                <a:gd name="T41" fmla="*/ 44 h 113"/>
                <a:gd name="T42" fmla="*/ 19 w 80"/>
                <a:gd name="T43" fmla="*/ 41 h 113"/>
                <a:gd name="T44" fmla="*/ 23 w 80"/>
                <a:gd name="T45" fmla="*/ 26 h 113"/>
                <a:gd name="T46" fmla="*/ 28 w 80"/>
                <a:gd name="T47" fmla="*/ 12 h 113"/>
                <a:gd name="T48" fmla="*/ 34 w 80"/>
                <a:gd name="T49" fmla="*/ 9 h 113"/>
                <a:gd name="T50" fmla="*/ 47 w 80"/>
                <a:gd name="T51" fmla="*/ 3 h 113"/>
                <a:gd name="T52" fmla="*/ 56 w 80"/>
                <a:gd name="T53" fmla="*/ 0 h 113"/>
                <a:gd name="T54" fmla="*/ 62 w 80"/>
                <a:gd name="T55" fmla="*/ 1 h 113"/>
                <a:gd name="T56" fmla="*/ 65 w 80"/>
                <a:gd name="T57" fmla="*/ 6 h 113"/>
                <a:gd name="T58" fmla="*/ 66 w 80"/>
                <a:gd name="T59" fmla="*/ 11 h 113"/>
                <a:gd name="T60" fmla="*/ 69 w 80"/>
                <a:gd name="T61" fmla="*/ 20 h 113"/>
                <a:gd name="T62" fmla="*/ 75 w 80"/>
                <a:gd name="T63" fmla="*/ 28 h 113"/>
                <a:gd name="T64" fmla="*/ 80 w 80"/>
                <a:gd name="T65" fmla="*/ 3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0" h="113">
                  <a:moveTo>
                    <a:pt x="19" y="113"/>
                  </a:moveTo>
                  <a:lnTo>
                    <a:pt x="19" y="111"/>
                  </a:lnTo>
                  <a:lnTo>
                    <a:pt x="17" y="107"/>
                  </a:lnTo>
                  <a:lnTo>
                    <a:pt x="15" y="105"/>
                  </a:lnTo>
                  <a:lnTo>
                    <a:pt x="9" y="93"/>
                  </a:lnTo>
                  <a:lnTo>
                    <a:pt x="5" y="89"/>
                  </a:lnTo>
                  <a:lnTo>
                    <a:pt x="3" y="83"/>
                  </a:lnTo>
                  <a:lnTo>
                    <a:pt x="1" y="82"/>
                  </a:lnTo>
                  <a:lnTo>
                    <a:pt x="0" y="80"/>
                  </a:lnTo>
                  <a:lnTo>
                    <a:pt x="0" y="78"/>
                  </a:lnTo>
                  <a:lnTo>
                    <a:pt x="0" y="76"/>
                  </a:lnTo>
                  <a:lnTo>
                    <a:pt x="1" y="72"/>
                  </a:lnTo>
                  <a:lnTo>
                    <a:pt x="4" y="70"/>
                  </a:lnTo>
                  <a:lnTo>
                    <a:pt x="6" y="68"/>
                  </a:lnTo>
                  <a:lnTo>
                    <a:pt x="10" y="66"/>
                  </a:lnTo>
                  <a:lnTo>
                    <a:pt x="12" y="66"/>
                  </a:lnTo>
                  <a:lnTo>
                    <a:pt x="13" y="66"/>
                  </a:lnTo>
                  <a:lnTo>
                    <a:pt x="15" y="68"/>
                  </a:lnTo>
                  <a:lnTo>
                    <a:pt x="16" y="70"/>
                  </a:lnTo>
                  <a:lnTo>
                    <a:pt x="16" y="71"/>
                  </a:lnTo>
                  <a:lnTo>
                    <a:pt x="18" y="71"/>
                  </a:lnTo>
                  <a:lnTo>
                    <a:pt x="21" y="71"/>
                  </a:lnTo>
                  <a:lnTo>
                    <a:pt x="22" y="71"/>
                  </a:lnTo>
                  <a:lnTo>
                    <a:pt x="24" y="69"/>
                  </a:lnTo>
                  <a:lnTo>
                    <a:pt x="24" y="66"/>
                  </a:lnTo>
                  <a:lnTo>
                    <a:pt x="24" y="65"/>
                  </a:lnTo>
                  <a:lnTo>
                    <a:pt x="23" y="63"/>
                  </a:lnTo>
                  <a:lnTo>
                    <a:pt x="22" y="62"/>
                  </a:lnTo>
                  <a:lnTo>
                    <a:pt x="19" y="60"/>
                  </a:lnTo>
                  <a:lnTo>
                    <a:pt x="17" y="59"/>
                  </a:lnTo>
                  <a:lnTo>
                    <a:pt x="15" y="58"/>
                  </a:lnTo>
                  <a:lnTo>
                    <a:pt x="12" y="58"/>
                  </a:lnTo>
                  <a:lnTo>
                    <a:pt x="10" y="56"/>
                  </a:lnTo>
                  <a:lnTo>
                    <a:pt x="9" y="56"/>
                  </a:lnTo>
                  <a:lnTo>
                    <a:pt x="9" y="54"/>
                  </a:lnTo>
                  <a:lnTo>
                    <a:pt x="9" y="51"/>
                  </a:lnTo>
                  <a:lnTo>
                    <a:pt x="9" y="48"/>
                  </a:lnTo>
                  <a:lnTo>
                    <a:pt x="9" y="45"/>
                  </a:lnTo>
                  <a:lnTo>
                    <a:pt x="10" y="44"/>
                  </a:lnTo>
                  <a:lnTo>
                    <a:pt x="12" y="44"/>
                  </a:lnTo>
                  <a:lnTo>
                    <a:pt x="16" y="44"/>
                  </a:lnTo>
                  <a:lnTo>
                    <a:pt x="18" y="44"/>
                  </a:lnTo>
                  <a:lnTo>
                    <a:pt x="18" y="42"/>
                  </a:lnTo>
                  <a:lnTo>
                    <a:pt x="19" y="41"/>
                  </a:lnTo>
                  <a:lnTo>
                    <a:pt x="21" y="32"/>
                  </a:lnTo>
                  <a:lnTo>
                    <a:pt x="23" y="26"/>
                  </a:lnTo>
                  <a:lnTo>
                    <a:pt x="27" y="15"/>
                  </a:lnTo>
                  <a:lnTo>
                    <a:pt x="28" y="12"/>
                  </a:lnTo>
                  <a:lnTo>
                    <a:pt x="30" y="10"/>
                  </a:lnTo>
                  <a:lnTo>
                    <a:pt x="34" y="9"/>
                  </a:lnTo>
                  <a:lnTo>
                    <a:pt x="40" y="6"/>
                  </a:lnTo>
                  <a:lnTo>
                    <a:pt x="47" y="3"/>
                  </a:lnTo>
                  <a:lnTo>
                    <a:pt x="52" y="1"/>
                  </a:lnTo>
                  <a:lnTo>
                    <a:pt x="56" y="0"/>
                  </a:lnTo>
                  <a:lnTo>
                    <a:pt x="60" y="1"/>
                  </a:lnTo>
                  <a:lnTo>
                    <a:pt x="62" y="1"/>
                  </a:lnTo>
                  <a:lnTo>
                    <a:pt x="64" y="4"/>
                  </a:lnTo>
                  <a:lnTo>
                    <a:pt x="65" y="6"/>
                  </a:lnTo>
                  <a:lnTo>
                    <a:pt x="65" y="9"/>
                  </a:lnTo>
                  <a:lnTo>
                    <a:pt x="66" y="11"/>
                  </a:lnTo>
                  <a:lnTo>
                    <a:pt x="66" y="12"/>
                  </a:lnTo>
                  <a:lnTo>
                    <a:pt x="69" y="20"/>
                  </a:lnTo>
                  <a:lnTo>
                    <a:pt x="71" y="22"/>
                  </a:lnTo>
                  <a:lnTo>
                    <a:pt x="75" y="28"/>
                  </a:lnTo>
                  <a:lnTo>
                    <a:pt x="77" y="29"/>
                  </a:lnTo>
                  <a:lnTo>
                    <a:pt x="80" y="3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80" name="Freeform 2860">
              <a:extLst>
                <a:ext uri="{FF2B5EF4-FFF2-40B4-BE49-F238E27FC236}">
                  <a16:creationId xmlns:a16="http://schemas.microsoft.com/office/drawing/2014/main" id="{E7AD8788-636C-1388-31D5-13A4D54465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3217863"/>
              <a:ext cx="12700" cy="9525"/>
            </a:xfrm>
            <a:custGeom>
              <a:avLst/>
              <a:gdLst>
                <a:gd name="T0" fmla="*/ 3 w 8"/>
                <a:gd name="T1" fmla="*/ 6 h 6"/>
                <a:gd name="T2" fmla="*/ 2 w 8"/>
                <a:gd name="T3" fmla="*/ 6 h 6"/>
                <a:gd name="T4" fmla="*/ 0 w 8"/>
                <a:gd name="T5" fmla="*/ 5 h 6"/>
                <a:gd name="T6" fmla="*/ 0 w 8"/>
                <a:gd name="T7" fmla="*/ 4 h 6"/>
                <a:gd name="T8" fmla="*/ 1 w 8"/>
                <a:gd name="T9" fmla="*/ 2 h 6"/>
                <a:gd name="T10" fmla="*/ 3 w 8"/>
                <a:gd name="T11" fmla="*/ 0 h 6"/>
                <a:gd name="T12" fmla="*/ 5 w 8"/>
                <a:gd name="T13" fmla="*/ 0 h 6"/>
                <a:gd name="T14" fmla="*/ 7 w 8"/>
                <a:gd name="T15" fmla="*/ 2 h 6"/>
                <a:gd name="T16" fmla="*/ 8 w 8"/>
                <a:gd name="T17" fmla="*/ 3 h 6"/>
                <a:gd name="T18" fmla="*/ 7 w 8"/>
                <a:gd name="T19" fmla="*/ 5 h 6"/>
                <a:gd name="T20" fmla="*/ 7 w 8"/>
                <a:gd name="T21" fmla="*/ 6 h 6"/>
                <a:gd name="T22" fmla="*/ 5 w 8"/>
                <a:gd name="T23" fmla="*/ 6 h 6"/>
                <a:gd name="T24" fmla="*/ 3 w 8"/>
                <a:gd name="T2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6">
                  <a:moveTo>
                    <a:pt x="3" y="6"/>
                  </a:moveTo>
                  <a:lnTo>
                    <a:pt x="2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2"/>
                  </a:lnTo>
                  <a:lnTo>
                    <a:pt x="8" y="3"/>
                  </a:lnTo>
                  <a:lnTo>
                    <a:pt x="7" y="5"/>
                  </a:lnTo>
                  <a:lnTo>
                    <a:pt x="7" y="6"/>
                  </a:lnTo>
                  <a:lnTo>
                    <a:pt x="5" y="6"/>
                  </a:lnTo>
                  <a:lnTo>
                    <a:pt x="3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81" name="Freeform 2861">
              <a:extLst>
                <a:ext uri="{FF2B5EF4-FFF2-40B4-BE49-F238E27FC236}">
                  <a16:creationId xmlns:a16="http://schemas.microsoft.com/office/drawing/2014/main" id="{1FD14724-697C-FF16-7B20-D6FE263BCC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826" y="3213100"/>
              <a:ext cx="36513" cy="26988"/>
            </a:xfrm>
            <a:custGeom>
              <a:avLst/>
              <a:gdLst>
                <a:gd name="T0" fmla="*/ 15 w 23"/>
                <a:gd name="T1" fmla="*/ 0 h 17"/>
                <a:gd name="T2" fmla="*/ 14 w 23"/>
                <a:gd name="T3" fmla="*/ 2 h 17"/>
                <a:gd name="T4" fmla="*/ 11 w 23"/>
                <a:gd name="T5" fmla="*/ 3 h 17"/>
                <a:gd name="T6" fmla="*/ 10 w 23"/>
                <a:gd name="T7" fmla="*/ 3 h 17"/>
                <a:gd name="T8" fmla="*/ 6 w 23"/>
                <a:gd name="T9" fmla="*/ 5 h 17"/>
                <a:gd name="T10" fmla="*/ 4 w 23"/>
                <a:gd name="T11" fmla="*/ 6 h 17"/>
                <a:gd name="T12" fmla="*/ 2 w 23"/>
                <a:gd name="T13" fmla="*/ 7 h 17"/>
                <a:gd name="T14" fmla="*/ 0 w 23"/>
                <a:gd name="T15" fmla="*/ 11 h 17"/>
                <a:gd name="T16" fmla="*/ 0 w 23"/>
                <a:gd name="T17" fmla="*/ 14 h 17"/>
                <a:gd name="T18" fmla="*/ 2 w 23"/>
                <a:gd name="T19" fmla="*/ 17 h 17"/>
                <a:gd name="T20" fmla="*/ 4 w 23"/>
                <a:gd name="T21" fmla="*/ 17 h 17"/>
                <a:gd name="T22" fmla="*/ 8 w 23"/>
                <a:gd name="T23" fmla="*/ 17 h 17"/>
                <a:gd name="T24" fmla="*/ 9 w 23"/>
                <a:gd name="T25" fmla="*/ 14 h 17"/>
                <a:gd name="T26" fmla="*/ 10 w 23"/>
                <a:gd name="T27" fmla="*/ 13 h 17"/>
                <a:gd name="T28" fmla="*/ 11 w 23"/>
                <a:gd name="T29" fmla="*/ 12 h 17"/>
                <a:gd name="T30" fmla="*/ 14 w 23"/>
                <a:gd name="T31" fmla="*/ 12 h 17"/>
                <a:gd name="T32" fmla="*/ 16 w 23"/>
                <a:gd name="T33" fmla="*/ 12 h 17"/>
                <a:gd name="T34" fmla="*/ 17 w 23"/>
                <a:gd name="T35" fmla="*/ 12 h 17"/>
                <a:gd name="T36" fmla="*/ 20 w 23"/>
                <a:gd name="T37" fmla="*/ 8 h 17"/>
                <a:gd name="T38" fmla="*/ 21 w 23"/>
                <a:gd name="T39" fmla="*/ 5 h 17"/>
                <a:gd name="T40" fmla="*/ 23 w 23"/>
                <a:gd name="T41" fmla="*/ 2 h 17"/>
                <a:gd name="T42" fmla="*/ 23 w 23"/>
                <a:gd name="T4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" h="17">
                  <a:moveTo>
                    <a:pt x="15" y="0"/>
                  </a:moveTo>
                  <a:lnTo>
                    <a:pt x="14" y="2"/>
                  </a:lnTo>
                  <a:lnTo>
                    <a:pt x="11" y="3"/>
                  </a:lnTo>
                  <a:lnTo>
                    <a:pt x="10" y="3"/>
                  </a:lnTo>
                  <a:lnTo>
                    <a:pt x="6" y="5"/>
                  </a:lnTo>
                  <a:lnTo>
                    <a:pt x="4" y="6"/>
                  </a:lnTo>
                  <a:lnTo>
                    <a:pt x="2" y="7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4" y="17"/>
                  </a:lnTo>
                  <a:lnTo>
                    <a:pt x="8" y="17"/>
                  </a:lnTo>
                  <a:lnTo>
                    <a:pt x="9" y="14"/>
                  </a:lnTo>
                  <a:lnTo>
                    <a:pt x="10" y="13"/>
                  </a:lnTo>
                  <a:lnTo>
                    <a:pt x="11" y="12"/>
                  </a:lnTo>
                  <a:lnTo>
                    <a:pt x="14" y="12"/>
                  </a:lnTo>
                  <a:lnTo>
                    <a:pt x="16" y="12"/>
                  </a:lnTo>
                  <a:lnTo>
                    <a:pt x="17" y="12"/>
                  </a:lnTo>
                  <a:lnTo>
                    <a:pt x="20" y="8"/>
                  </a:lnTo>
                  <a:lnTo>
                    <a:pt x="21" y="5"/>
                  </a:lnTo>
                  <a:lnTo>
                    <a:pt x="23" y="2"/>
                  </a:lnTo>
                  <a:lnTo>
                    <a:pt x="23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82" name="Freeform 2862">
              <a:extLst>
                <a:ext uri="{FF2B5EF4-FFF2-40B4-BE49-F238E27FC236}">
                  <a16:creationId xmlns:a16="http://schemas.microsoft.com/office/drawing/2014/main" id="{39DEBC5F-F714-FD45-5956-8435B9DCD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3164" y="2892425"/>
              <a:ext cx="50800" cy="38100"/>
            </a:xfrm>
            <a:custGeom>
              <a:avLst/>
              <a:gdLst>
                <a:gd name="T0" fmla="*/ 19 w 32"/>
                <a:gd name="T1" fmla="*/ 24 h 24"/>
                <a:gd name="T2" fmla="*/ 18 w 32"/>
                <a:gd name="T3" fmla="*/ 24 h 24"/>
                <a:gd name="T4" fmla="*/ 18 w 32"/>
                <a:gd name="T5" fmla="*/ 21 h 24"/>
                <a:gd name="T6" fmla="*/ 17 w 32"/>
                <a:gd name="T7" fmla="*/ 21 h 24"/>
                <a:gd name="T8" fmla="*/ 16 w 32"/>
                <a:gd name="T9" fmla="*/ 20 h 24"/>
                <a:gd name="T10" fmla="*/ 16 w 32"/>
                <a:gd name="T11" fmla="*/ 19 h 24"/>
                <a:gd name="T12" fmla="*/ 17 w 32"/>
                <a:gd name="T13" fmla="*/ 15 h 24"/>
                <a:gd name="T14" fmla="*/ 16 w 32"/>
                <a:gd name="T15" fmla="*/ 12 h 24"/>
                <a:gd name="T16" fmla="*/ 14 w 32"/>
                <a:gd name="T17" fmla="*/ 9 h 24"/>
                <a:gd name="T18" fmla="*/ 13 w 32"/>
                <a:gd name="T19" fmla="*/ 11 h 24"/>
                <a:gd name="T20" fmla="*/ 11 w 32"/>
                <a:gd name="T21" fmla="*/ 5 h 24"/>
                <a:gd name="T22" fmla="*/ 8 w 32"/>
                <a:gd name="T23" fmla="*/ 2 h 24"/>
                <a:gd name="T24" fmla="*/ 6 w 32"/>
                <a:gd name="T25" fmla="*/ 2 h 24"/>
                <a:gd name="T26" fmla="*/ 4 w 32"/>
                <a:gd name="T27" fmla="*/ 2 h 24"/>
                <a:gd name="T28" fmla="*/ 1 w 32"/>
                <a:gd name="T29" fmla="*/ 6 h 24"/>
                <a:gd name="T30" fmla="*/ 0 w 32"/>
                <a:gd name="T31" fmla="*/ 5 h 24"/>
                <a:gd name="T32" fmla="*/ 0 w 32"/>
                <a:gd name="T33" fmla="*/ 2 h 24"/>
                <a:gd name="T34" fmla="*/ 4 w 32"/>
                <a:gd name="T35" fmla="*/ 1 h 24"/>
                <a:gd name="T36" fmla="*/ 8 w 32"/>
                <a:gd name="T37" fmla="*/ 0 h 24"/>
                <a:gd name="T38" fmla="*/ 11 w 32"/>
                <a:gd name="T39" fmla="*/ 1 h 24"/>
                <a:gd name="T40" fmla="*/ 22 w 32"/>
                <a:gd name="T41" fmla="*/ 11 h 24"/>
                <a:gd name="T42" fmla="*/ 24 w 32"/>
                <a:gd name="T43" fmla="*/ 8 h 24"/>
                <a:gd name="T44" fmla="*/ 25 w 32"/>
                <a:gd name="T45" fmla="*/ 9 h 24"/>
                <a:gd name="T46" fmla="*/ 26 w 32"/>
                <a:gd name="T47" fmla="*/ 13 h 24"/>
                <a:gd name="T48" fmla="*/ 28 w 32"/>
                <a:gd name="T49" fmla="*/ 14 h 24"/>
                <a:gd name="T50" fmla="*/ 32 w 32"/>
                <a:gd name="T51" fmla="*/ 17 h 24"/>
                <a:gd name="T52" fmla="*/ 30 w 32"/>
                <a:gd name="T53" fmla="*/ 19 h 24"/>
                <a:gd name="T54" fmla="*/ 22 w 32"/>
                <a:gd name="T55" fmla="*/ 24 h 24"/>
                <a:gd name="T56" fmla="*/ 19 w 32"/>
                <a:gd name="T5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2" h="24">
                  <a:moveTo>
                    <a:pt x="19" y="24"/>
                  </a:moveTo>
                  <a:lnTo>
                    <a:pt x="18" y="24"/>
                  </a:lnTo>
                  <a:lnTo>
                    <a:pt x="18" y="21"/>
                  </a:lnTo>
                  <a:lnTo>
                    <a:pt x="17" y="21"/>
                  </a:lnTo>
                  <a:lnTo>
                    <a:pt x="16" y="20"/>
                  </a:lnTo>
                  <a:lnTo>
                    <a:pt x="16" y="19"/>
                  </a:lnTo>
                  <a:lnTo>
                    <a:pt x="17" y="15"/>
                  </a:lnTo>
                  <a:lnTo>
                    <a:pt x="16" y="12"/>
                  </a:lnTo>
                  <a:lnTo>
                    <a:pt x="14" y="9"/>
                  </a:lnTo>
                  <a:lnTo>
                    <a:pt x="13" y="11"/>
                  </a:lnTo>
                  <a:lnTo>
                    <a:pt x="11" y="5"/>
                  </a:lnTo>
                  <a:lnTo>
                    <a:pt x="8" y="2"/>
                  </a:lnTo>
                  <a:lnTo>
                    <a:pt x="6" y="2"/>
                  </a:lnTo>
                  <a:lnTo>
                    <a:pt x="4" y="2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2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22" y="11"/>
                  </a:lnTo>
                  <a:lnTo>
                    <a:pt x="24" y="8"/>
                  </a:lnTo>
                  <a:lnTo>
                    <a:pt x="25" y="9"/>
                  </a:lnTo>
                  <a:lnTo>
                    <a:pt x="26" y="13"/>
                  </a:lnTo>
                  <a:lnTo>
                    <a:pt x="28" y="14"/>
                  </a:lnTo>
                  <a:lnTo>
                    <a:pt x="32" y="17"/>
                  </a:lnTo>
                  <a:lnTo>
                    <a:pt x="30" y="19"/>
                  </a:lnTo>
                  <a:lnTo>
                    <a:pt x="22" y="24"/>
                  </a:lnTo>
                  <a:lnTo>
                    <a:pt x="19" y="2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83" name="Freeform 2863">
              <a:extLst>
                <a:ext uri="{FF2B5EF4-FFF2-40B4-BE49-F238E27FC236}">
                  <a16:creationId xmlns:a16="http://schemas.microsoft.com/office/drawing/2014/main" id="{F6A2CFAF-3267-478F-C2CA-C6898F6695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451" y="3216275"/>
              <a:ext cx="63500" cy="71438"/>
            </a:xfrm>
            <a:custGeom>
              <a:avLst/>
              <a:gdLst>
                <a:gd name="T0" fmla="*/ 33 w 40"/>
                <a:gd name="T1" fmla="*/ 45 h 45"/>
                <a:gd name="T2" fmla="*/ 35 w 40"/>
                <a:gd name="T3" fmla="*/ 42 h 45"/>
                <a:gd name="T4" fmla="*/ 37 w 40"/>
                <a:gd name="T5" fmla="*/ 42 h 45"/>
                <a:gd name="T6" fmla="*/ 38 w 40"/>
                <a:gd name="T7" fmla="*/ 41 h 45"/>
                <a:gd name="T8" fmla="*/ 39 w 40"/>
                <a:gd name="T9" fmla="*/ 40 h 45"/>
                <a:gd name="T10" fmla="*/ 40 w 40"/>
                <a:gd name="T11" fmla="*/ 39 h 45"/>
                <a:gd name="T12" fmla="*/ 40 w 40"/>
                <a:gd name="T13" fmla="*/ 36 h 45"/>
                <a:gd name="T14" fmla="*/ 40 w 40"/>
                <a:gd name="T15" fmla="*/ 34 h 45"/>
                <a:gd name="T16" fmla="*/ 40 w 40"/>
                <a:gd name="T17" fmla="*/ 28 h 45"/>
                <a:gd name="T18" fmla="*/ 39 w 40"/>
                <a:gd name="T19" fmla="*/ 27 h 45"/>
                <a:gd name="T20" fmla="*/ 38 w 40"/>
                <a:gd name="T21" fmla="*/ 25 h 45"/>
                <a:gd name="T22" fmla="*/ 33 w 40"/>
                <a:gd name="T23" fmla="*/ 22 h 45"/>
                <a:gd name="T24" fmla="*/ 31 w 40"/>
                <a:gd name="T25" fmla="*/ 19 h 45"/>
                <a:gd name="T26" fmla="*/ 28 w 40"/>
                <a:gd name="T27" fmla="*/ 17 h 45"/>
                <a:gd name="T28" fmla="*/ 26 w 40"/>
                <a:gd name="T29" fmla="*/ 16 h 45"/>
                <a:gd name="T30" fmla="*/ 23 w 40"/>
                <a:gd name="T31" fmla="*/ 15 h 45"/>
                <a:gd name="T32" fmla="*/ 19 w 40"/>
                <a:gd name="T33" fmla="*/ 13 h 45"/>
                <a:gd name="T34" fmla="*/ 16 w 40"/>
                <a:gd name="T35" fmla="*/ 10 h 45"/>
                <a:gd name="T36" fmla="*/ 14 w 40"/>
                <a:gd name="T37" fmla="*/ 9 h 45"/>
                <a:gd name="T38" fmla="*/ 13 w 40"/>
                <a:gd name="T39" fmla="*/ 9 h 45"/>
                <a:gd name="T40" fmla="*/ 10 w 40"/>
                <a:gd name="T41" fmla="*/ 9 h 45"/>
                <a:gd name="T42" fmla="*/ 8 w 40"/>
                <a:gd name="T43" fmla="*/ 7 h 45"/>
                <a:gd name="T44" fmla="*/ 5 w 40"/>
                <a:gd name="T45" fmla="*/ 6 h 45"/>
                <a:gd name="T46" fmla="*/ 3 w 40"/>
                <a:gd name="T47" fmla="*/ 4 h 45"/>
                <a:gd name="T48" fmla="*/ 0 w 40"/>
                <a:gd name="T4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45">
                  <a:moveTo>
                    <a:pt x="33" y="45"/>
                  </a:moveTo>
                  <a:lnTo>
                    <a:pt x="35" y="42"/>
                  </a:lnTo>
                  <a:lnTo>
                    <a:pt x="37" y="42"/>
                  </a:lnTo>
                  <a:lnTo>
                    <a:pt x="38" y="41"/>
                  </a:lnTo>
                  <a:lnTo>
                    <a:pt x="39" y="40"/>
                  </a:lnTo>
                  <a:lnTo>
                    <a:pt x="40" y="39"/>
                  </a:lnTo>
                  <a:lnTo>
                    <a:pt x="40" y="36"/>
                  </a:lnTo>
                  <a:lnTo>
                    <a:pt x="40" y="34"/>
                  </a:lnTo>
                  <a:lnTo>
                    <a:pt x="40" y="28"/>
                  </a:lnTo>
                  <a:lnTo>
                    <a:pt x="39" y="27"/>
                  </a:lnTo>
                  <a:lnTo>
                    <a:pt x="38" y="25"/>
                  </a:lnTo>
                  <a:lnTo>
                    <a:pt x="33" y="22"/>
                  </a:lnTo>
                  <a:lnTo>
                    <a:pt x="31" y="19"/>
                  </a:lnTo>
                  <a:lnTo>
                    <a:pt x="28" y="17"/>
                  </a:lnTo>
                  <a:lnTo>
                    <a:pt x="26" y="16"/>
                  </a:lnTo>
                  <a:lnTo>
                    <a:pt x="23" y="15"/>
                  </a:lnTo>
                  <a:lnTo>
                    <a:pt x="19" y="13"/>
                  </a:lnTo>
                  <a:lnTo>
                    <a:pt x="16" y="10"/>
                  </a:lnTo>
                  <a:lnTo>
                    <a:pt x="14" y="9"/>
                  </a:lnTo>
                  <a:lnTo>
                    <a:pt x="13" y="9"/>
                  </a:lnTo>
                  <a:lnTo>
                    <a:pt x="10" y="9"/>
                  </a:lnTo>
                  <a:lnTo>
                    <a:pt x="8" y="7"/>
                  </a:lnTo>
                  <a:lnTo>
                    <a:pt x="5" y="6"/>
                  </a:lnTo>
                  <a:lnTo>
                    <a:pt x="3" y="4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84" name="Freeform 2864">
              <a:extLst>
                <a:ext uri="{FF2B5EF4-FFF2-40B4-BE49-F238E27FC236}">
                  <a16:creationId xmlns:a16="http://schemas.microsoft.com/office/drawing/2014/main" id="{95CD5501-144D-26D7-8170-4C29DC929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6901" y="3290888"/>
              <a:ext cx="36513" cy="177800"/>
            </a:xfrm>
            <a:custGeom>
              <a:avLst/>
              <a:gdLst>
                <a:gd name="T0" fmla="*/ 0 w 23"/>
                <a:gd name="T1" fmla="*/ 112 h 112"/>
                <a:gd name="T2" fmla="*/ 3 w 23"/>
                <a:gd name="T3" fmla="*/ 102 h 112"/>
                <a:gd name="T4" fmla="*/ 5 w 23"/>
                <a:gd name="T5" fmla="*/ 95 h 112"/>
                <a:gd name="T6" fmla="*/ 5 w 23"/>
                <a:gd name="T7" fmla="*/ 94 h 112"/>
                <a:gd name="T8" fmla="*/ 6 w 23"/>
                <a:gd name="T9" fmla="*/ 89 h 112"/>
                <a:gd name="T10" fmla="*/ 7 w 23"/>
                <a:gd name="T11" fmla="*/ 87 h 112"/>
                <a:gd name="T12" fmla="*/ 10 w 23"/>
                <a:gd name="T13" fmla="*/ 77 h 112"/>
                <a:gd name="T14" fmla="*/ 9 w 23"/>
                <a:gd name="T15" fmla="*/ 76 h 112"/>
                <a:gd name="T16" fmla="*/ 7 w 23"/>
                <a:gd name="T17" fmla="*/ 74 h 112"/>
                <a:gd name="T18" fmla="*/ 6 w 23"/>
                <a:gd name="T19" fmla="*/ 74 h 112"/>
                <a:gd name="T20" fmla="*/ 6 w 23"/>
                <a:gd name="T21" fmla="*/ 73 h 112"/>
                <a:gd name="T22" fmla="*/ 5 w 23"/>
                <a:gd name="T23" fmla="*/ 71 h 112"/>
                <a:gd name="T24" fmla="*/ 6 w 23"/>
                <a:gd name="T25" fmla="*/ 67 h 112"/>
                <a:gd name="T26" fmla="*/ 10 w 23"/>
                <a:gd name="T27" fmla="*/ 60 h 112"/>
                <a:gd name="T28" fmla="*/ 12 w 23"/>
                <a:gd name="T29" fmla="*/ 54 h 112"/>
                <a:gd name="T30" fmla="*/ 15 w 23"/>
                <a:gd name="T31" fmla="*/ 48 h 112"/>
                <a:gd name="T32" fmla="*/ 16 w 23"/>
                <a:gd name="T33" fmla="*/ 44 h 112"/>
                <a:gd name="T34" fmla="*/ 18 w 23"/>
                <a:gd name="T35" fmla="*/ 37 h 112"/>
                <a:gd name="T36" fmla="*/ 19 w 23"/>
                <a:gd name="T37" fmla="*/ 35 h 112"/>
                <a:gd name="T38" fmla="*/ 21 w 23"/>
                <a:gd name="T39" fmla="*/ 26 h 112"/>
                <a:gd name="T40" fmla="*/ 21 w 23"/>
                <a:gd name="T41" fmla="*/ 22 h 112"/>
                <a:gd name="T42" fmla="*/ 22 w 23"/>
                <a:gd name="T43" fmla="*/ 12 h 112"/>
                <a:gd name="T44" fmla="*/ 23 w 23"/>
                <a:gd name="T45" fmla="*/ 10 h 112"/>
                <a:gd name="T46" fmla="*/ 23 w 23"/>
                <a:gd name="T47" fmla="*/ 7 h 112"/>
                <a:gd name="T48" fmla="*/ 23 w 23"/>
                <a:gd name="T49" fmla="*/ 4 h 112"/>
                <a:gd name="T50" fmla="*/ 23 w 23"/>
                <a:gd name="T51" fmla="*/ 2 h 112"/>
                <a:gd name="T52" fmla="*/ 22 w 23"/>
                <a:gd name="T53" fmla="*/ 1 h 112"/>
                <a:gd name="T54" fmla="*/ 21 w 23"/>
                <a:gd name="T55" fmla="*/ 0 h 112"/>
                <a:gd name="T56" fmla="*/ 19 w 23"/>
                <a:gd name="T57" fmla="*/ 0 h 112"/>
                <a:gd name="T58" fmla="*/ 17 w 23"/>
                <a:gd name="T59" fmla="*/ 1 h 112"/>
                <a:gd name="T60" fmla="*/ 12 w 23"/>
                <a:gd name="T61" fmla="*/ 4 h 112"/>
                <a:gd name="T62" fmla="*/ 9 w 23"/>
                <a:gd name="T63" fmla="*/ 4 h 112"/>
                <a:gd name="T64" fmla="*/ 7 w 23"/>
                <a:gd name="T65" fmla="*/ 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" h="112">
                  <a:moveTo>
                    <a:pt x="0" y="112"/>
                  </a:moveTo>
                  <a:lnTo>
                    <a:pt x="3" y="102"/>
                  </a:lnTo>
                  <a:lnTo>
                    <a:pt x="5" y="95"/>
                  </a:lnTo>
                  <a:lnTo>
                    <a:pt x="5" y="94"/>
                  </a:lnTo>
                  <a:lnTo>
                    <a:pt x="6" y="89"/>
                  </a:lnTo>
                  <a:lnTo>
                    <a:pt x="7" y="87"/>
                  </a:lnTo>
                  <a:lnTo>
                    <a:pt x="10" y="77"/>
                  </a:lnTo>
                  <a:lnTo>
                    <a:pt x="9" y="76"/>
                  </a:lnTo>
                  <a:lnTo>
                    <a:pt x="7" y="74"/>
                  </a:lnTo>
                  <a:lnTo>
                    <a:pt x="6" y="74"/>
                  </a:lnTo>
                  <a:lnTo>
                    <a:pt x="6" y="73"/>
                  </a:lnTo>
                  <a:lnTo>
                    <a:pt x="5" y="71"/>
                  </a:lnTo>
                  <a:lnTo>
                    <a:pt x="6" y="67"/>
                  </a:lnTo>
                  <a:lnTo>
                    <a:pt x="10" y="60"/>
                  </a:lnTo>
                  <a:lnTo>
                    <a:pt x="12" y="54"/>
                  </a:lnTo>
                  <a:lnTo>
                    <a:pt x="15" y="48"/>
                  </a:lnTo>
                  <a:lnTo>
                    <a:pt x="16" y="44"/>
                  </a:lnTo>
                  <a:lnTo>
                    <a:pt x="18" y="37"/>
                  </a:lnTo>
                  <a:lnTo>
                    <a:pt x="19" y="35"/>
                  </a:lnTo>
                  <a:lnTo>
                    <a:pt x="21" y="26"/>
                  </a:lnTo>
                  <a:lnTo>
                    <a:pt x="21" y="22"/>
                  </a:lnTo>
                  <a:lnTo>
                    <a:pt x="22" y="12"/>
                  </a:lnTo>
                  <a:lnTo>
                    <a:pt x="23" y="10"/>
                  </a:lnTo>
                  <a:lnTo>
                    <a:pt x="23" y="7"/>
                  </a:lnTo>
                  <a:lnTo>
                    <a:pt x="23" y="4"/>
                  </a:lnTo>
                  <a:lnTo>
                    <a:pt x="23" y="2"/>
                  </a:lnTo>
                  <a:lnTo>
                    <a:pt x="22" y="1"/>
                  </a:lnTo>
                  <a:lnTo>
                    <a:pt x="21" y="0"/>
                  </a:lnTo>
                  <a:lnTo>
                    <a:pt x="19" y="0"/>
                  </a:lnTo>
                  <a:lnTo>
                    <a:pt x="17" y="1"/>
                  </a:lnTo>
                  <a:lnTo>
                    <a:pt x="12" y="4"/>
                  </a:lnTo>
                  <a:lnTo>
                    <a:pt x="9" y="4"/>
                  </a:lnTo>
                  <a:lnTo>
                    <a:pt x="7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85" name="Freeform 2865">
              <a:extLst>
                <a:ext uri="{FF2B5EF4-FFF2-40B4-BE49-F238E27FC236}">
                  <a16:creationId xmlns:a16="http://schemas.microsoft.com/office/drawing/2014/main" id="{276159F2-A12C-1567-F0DE-2C760A821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3564" y="3074988"/>
              <a:ext cx="92075" cy="396875"/>
            </a:xfrm>
            <a:custGeom>
              <a:avLst/>
              <a:gdLst>
                <a:gd name="T0" fmla="*/ 27 w 58"/>
                <a:gd name="T1" fmla="*/ 245 h 250"/>
                <a:gd name="T2" fmla="*/ 30 w 58"/>
                <a:gd name="T3" fmla="*/ 241 h 250"/>
                <a:gd name="T4" fmla="*/ 33 w 58"/>
                <a:gd name="T5" fmla="*/ 239 h 250"/>
                <a:gd name="T6" fmla="*/ 36 w 58"/>
                <a:gd name="T7" fmla="*/ 236 h 250"/>
                <a:gd name="T8" fmla="*/ 34 w 58"/>
                <a:gd name="T9" fmla="*/ 231 h 250"/>
                <a:gd name="T10" fmla="*/ 32 w 58"/>
                <a:gd name="T11" fmla="*/ 230 h 250"/>
                <a:gd name="T12" fmla="*/ 32 w 58"/>
                <a:gd name="T13" fmla="*/ 227 h 250"/>
                <a:gd name="T14" fmla="*/ 33 w 58"/>
                <a:gd name="T15" fmla="*/ 220 h 250"/>
                <a:gd name="T16" fmla="*/ 34 w 58"/>
                <a:gd name="T17" fmla="*/ 212 h 250"/>
                <a:gd name="T18" fmla="*/ 36 w 58"/>
                <a:gd name="T19" fmla="*/ 203 h 250"/>
                <a:gd name="T20" fmla="*/ 43 w 58"/>
                <a:gd name="T21" fmla="*/ 188 h 250"/>
                <a:gd name="T22" fmla="*/ 50 w 58"/>
                <a:gd name="T23" fmla="*/ 167 h 250"/>
                <a:gd name="T24" fmla="*/ 54 w 58"/>
                <a:gd name="T25" fmla="*/ 161 h 250"/>
                <a:gd name="T26" fmla="*/ 54 w 58"/>
                <a:gd name="T27" fmla="*/ 159 h 250"/>
                <a:gd name="T28" fmla="*/ 50 w 58"/>
                <a:gd name="T29" fmla="*/ 158 h 250"/>
                <a:gd name="T30" fmla="*/ 49 w 58"/>
                <a:gd name="T31" fmla="*/ 156 h 250"/>
                <a:gd name="T32" fmla="*/ 48 w 58"/>
                <a:gd name="T33" fmla="*/ 143 h 250"/>
                <a:gd name="T34" fmla="*/ 46 w 58"/>
                <a:gd name="T35" fmla="*/ 124 h 250"/>
                <a:gd name="T36" fmla="*/ 48 w 58"/>
                <a:gd name="T37" fmla="*/ 114 h 250"/>
                <a:gd name="T38" fmla="*/ 46 w 58"/>
                <a:gd name="T39" fmla="*/ 108 h 250"/>
                <a:gd name="T40" fmla="*/ 45 w 58"/>
                <a:gd name="T41" fmla="*/ 94 h 250"/>
                <a:gd name="T42" fmla="*/ 45 w 58"/>
                <a:gd name="T43" fmla="*/ 88 h 250"/>
                <a:gd name="T44" fmla="*/ 48 w 58"/>
                <a:gd name="T45" fmla="*/ 84 h 250"/>
                <a:gd name="T46" fmla="*/ 56 w 58"/>
                <a:gd name="T47" fmla="*/ 79 h 250"/>
                <a:gd name="T48" fmla="*/ 57 w 58"/>
                <a:gd name="T49" fmla="*/ 77 h 250"/>
                <a:gd name="T50" fmla="*/ 58 w 58"/>
                <a:gd name="T51" fmla="*/ 71 h 250"/>
                <a:gd name="T52" fmla="*/ 57 w 58"/>
                <a:gd name="T53" fmla="*/ 66 h 250"/>
                <a:gd name="T54" fmla="*/ 56 w 58"/>
                <a:gd name="T55" fmla="*/ 59 h 250"/>
                <a:gd name="T56" fmla="*/ 56 w 58"/>
                <a:gd name="T57" fmla="*/ 46 h 250"/>
                <a:gd name="T58" fmla="*/ 55 w 58"/>
                <a:gd name="T59" fmla="*/ 42 h 250"/>
                <a:gd name="T60" fmla="*/ 55 w 58"/>
                <a:gd name="T61" fmla="*/ 35 h 250"/>
                <a:gd name="T62" fmla="*/ 56 w 58"/>
                <a:gd name="T63" fmla="*/ 17 h 250"/>
                <a:gd name="T64" fmla="*/ 57 w 58"/>
                <a:gd name="T65" fmla="*/ 6 h 250"/>
                <a:gd name="T66" fmla="*/ 56 w 58"/>
                <a:gd name="T67" fmla="*/ 1 h 250"/>
                <a:gd name="T68" fmla="*/ 54 w 58"/>
                <a:gd name="T69" fmla="*/ 1 h 250"/>
                <a:gd name="T70" fmla="*/ 50 w 58"/>
                <a:gd name="T71" fmla="*/ 11 h 250"/>
                <a:gd name="T72" fmla="*/ 46 w 58"/>
                <a:gd name="T73" fmla="*/ 15 h 250"/>
                <a:gd name="T74" fmla="*/ 40 w 58"/>
                <a:gd name="T75" fmla="*/ 23 h 250"/>
                <a:gd name="T76" fmla="*/ 36 w 58"/>
                <a:gd name="T77" fmla="*/ 36 h 250"/>
                <a:gd name="T78" fmla="*/ 33 w 58"/>
                <a:gd name="T79" fmla="*/ 41 h 250"/>
                <a:gd name="T80" fmla="*/ 31 w 58"/>
                <a:gd name="T81" fmla="*/ 45 h 250"/>
                <a:gd name="T82" fmla="*/ 30 w 58"/>
                <a:gd name="T83" fmla="*/ 54 h 250"/>
                <a:gd name="T84" fmla="*/ 30 w 58"/>
                <a:gd name="T85" fmla="*/ 61 h 250"/>
                <a:gd name="T86" fmla="*/ 30 w 58"/>
                <a:gd name="T87" fmla="*/ 66 h 250"/>
                <a:gd name="T88" fmla="*/ 27 w 58"/>
                <a:gd name="T89" fmla="*/ 71 h 250"/>
                <a:gd name="T90" fmla="*/ 25 w 58"/>
                <a:gd name="T91" fmla="*/ 73 h 250"/>
                <a:gd name="T92" fmla="*/ 21 w 58"/>
                <a:gd name="T93" fmla="*/ 77 h 250"/>
                <a:gd name="T94" fmla="*/ 22 w 58"/>
                <a:gd name="T95" fmla="*/ 82 h 250"/>
                <a:gd name="T96" fmla="*/ 21 w 58"/>
                <a:gd name="T97" fmla="*/ 87 h 250"/>
                <a:gd name="T98" fmla="*/ 20 w 58"/>
                <a:gd name="T99" fmla="*/ 90 h 250"/>
                <a:gd name="T100" fmla="*/ 18 w 58"/>
                <a:gd name="T101" fmla="*/ 94 h 250"/>
                <a:gd name="T102" fmla="*/ 13 w 58"/>
                <a:gd name="T103" fmla="*/ 95 h 250"/>
                <a:gd name="T104" fmla="*/ 8 w 58"/>
                <a:gd name="T105" fmla="*/ 93 h 250"/>
                <a:gd name="T106" fmla="*/ 3 w 58"/>
                <a:gd name="T107" fmla="*/ 92 h 250"/>
                <a:gd name="T108" fmla="*/ 1 w 58"/>
                <a:gd name="T109" fmla="*/ 9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" h="250">
                  <a:moveTo>
                    <a:pt x="27" y="250"/>
                  </a:moveTo>
                  <a:lnTo>
                    <a:pt x="27" y="245"/>
                  </a:lnTo>
                  <a:lnTo>
                    <a:pt x="27" y="243"/>
                  </a:lnTo>
                  <a:lnTo>
                    <a:pt x="30" y="241"/>
                  </a:lnTo>
                  <a:lnTo>
                    <a:pt x="32" y="239"/>
                  </a:lnTo>
                  <a:lnTo>
                    <a:pt x="33" y="239"/>
                  </a:lnTo>
                  <a:lnTo>
                    <a:pt x="36" y="238"/>
                  </a:lnTo>
                  <a:lnTo>
                    <a:pt x="36" y="236"/>
                  </a:lnTo>
                  <a:lnTo>
                    <a:pt x="36" y="232"/>
                  </a:lnTo>
                  <a:lnTo>
                    <a:pt x="34" y="231"/>
                  </a:lnTo>
                  <a:lnTo>
                    <a:pt x="34" y="231"/>
                  </a:lnTo>
                  <a:lnTo>
                    <a:pt x="32" y="230"/>
                  </a:lnTo>
                  <a:lnTo>
                    <a:pt x="31" y="229"/>
                  </a:lnTo>
                  <a:lnTo>
                    <a:pt x="32" y="227"/>
                  </a:lnTo>
                  <a:lnTo>
                    <a:pt x="32" y="225"/>
                  </a:lnTo>
                  <a:lnTo>
                    <a:pt x="33" y="220"/>
                  </a:lnTo>
                  <a:lnTo>
                    <a:pt x="34" y="214"/>
                  </a:lnTo>
                  <a:lnTo>
                    <a:pt x="34" y="212"/>
                  </a:lnTo>
                  <a:lnTo>
                    <a:pt x="34" y="206"/>
                  </a:lnTo>
                  <a:lnTo>
                    <a:pt x="36" y="203"/>
                  </a:lnTo>
                  <a:lnTo>
                    <a:pt x="39" y="195"/>
                  </a:lnTo>
                  <a:lnTo>
                    <a:pt x="43" y="188"/>
                  </a:lnTo>
                  <a:lnTo>
                    <a:pt x="48" y="178"/>
                  </a:lnTo>
                  <a:lnTo>
                    <a:pt x="50" y="167"/>
                  </a:lnTo>
                  <a:lnTo>
                    <a:pt x="52" y="164"/>
                  </a:lnTo>
                  <a:lnTo>
                    <a:pt x="54" y="161"/>
                  </a:lnTo>
                  <a:lnTo>
                    <a:pt x="54" y="160"/>
                  </a:lnTo>
                  <a:lnTo>
                    <a:pt x="54" y="159"/>
                  </a:lnTo>
                  <a:lnTo>
                    <a:pt x="52" y="159"/>
                  </a:lnTo>
                  <a:lnTo>
                    <a:pt x="50" y="158"/>
                  </a:lnTo>
                  <a:lnTo>
                    <a:pt x="50" y="158"/>
                  </a:lnTo>
                  <a:lnTo>
                    <a:pt x="49" y="156"/>
                  </a:lnTo>
                  <a:lnTo>
                    <a:pt x="48" y="154"/>
                  </a:lnTo>
                  <a:lnTo>
                    <a:pt x="48" y="143"/>
                  </a:lnTo>
                  <a:lnTo>
                    <a:pt x="48" y="136"/>
                  </a:lnTo>
                  <a:lnTo>
                    <a:pt x="46" y="124"/>
                  </a:lnTo>
                  <a:lnTo>
                    <a:pt x="48" y="116"/>
                  </a:lnTo>
                  <a:lnTo>
                    <a:pt x="48" y="114"/>
                  </a:lnTo>
                  <a:lnTo>
                    <a:pt x="46" y="111"/>
                  </a:lnTo>
                  <a:lnTo>
                    <a:pt x="46" y="108"/>
                  </a:lnTo>
                  <a:lnTo>
                    <a:pt x="45" y="98"/>
                  </a:lnTo>
                  <a:lnTo>
                    <a:pt x="45" y="94"/>
                  </a:lnTo>
                  <a:lnTo>
                    <a:pt x="45" y="90"/>
                  </a:lnTo>
                  <a:lnTo>
                    <a:pt x="45" y="88"/>
                  </a:lnTo>
                  <a:lnTo>
                    <a:pt x="46" y="86"/>
                  </a:lnTo>
                  <a:lnTo>
                    <a:pt x="48" y="84"/>
                  </a:lnTo>
                  <a:lnTo>
                    <a:pt x="50" y="81"/>
                  </a:lnTo>
                  <a:lnTo>
                    <a:pt x="56" y="79"/>
                  </a:lnTo>
                  <a:lnTo>
                    <a:pt x="57" y="78"/>
                  </a:lnTo>
                  <a:lnTo>
                    <a:pt x="57" y="77"/>
                  </a:lnTo>
                  <a:lnTo>
                    <a:pt x="58" y="75"/>
                  </a:lnTo>
                  <a:lnTo>
                    <a:pt x="58" y="71"/>
                  </a:lnTo>
                  <a:lnTo>
                    <a:pt x="58" y="69"/>
                  </a:lnTo>
                  <a:lnTo>
                    <a:pt x="57" y="66"/>
                  </a:lnTo>
                  <a:lnTo>
                    <a:pt x="56" y="60"/>
                  </a:lnTo>
                  <a:lnTo>
                    <a:pt x="56" y="59"/>
                  </a:lnTo>
                  <a:lnTo>
                    <a:pt x="56" y="54"/>
                  </a:lnTo>
                  <a:lnTo>
                    <a:pt x="56" y="46"/>
                  </a:lnTo>
                  <a:lnTo>
                    <a:pt x="55" y="43"/>
                  </a:lnTo>
                  <a:lnTo>
                    <a:pt x="55" y="42"/>
                  </a:lnTo>
                  <a:lnTo>
                    <a:pt x="54" y="40"/>
                  </a:lnTo>
                  <a:lnTo>
                    <a:pt x="55" y="35"/>
                  </a:lnTo>
                  <a:lnTo>
                    <a:pt x="55" y="19"/>
                  </a:lnTo>
                  <a:lnTo>
                    <a:pt x="56" y="17"/>
                  </a:lnTo>
                  <a:lnTo>
                    <a:pt x="57" y="12"/>
                  </a:lnTo>
                  <a:lnTo>
                    <a:pt x="57" y="6"/>
                  </a:lnTo>
                  <a:lnTo>
                    <a:pt x="56" y="4"/>
                  </a:lnTo>
                  <a:lnTo>
                    <a:pt x="56" y="1"/>
                  </a:lnTo>
                  <a:lnTo>
                    <a:pt x="55" y="0"/>
                  </a:lnTo>
                  <a:lnTo>
                    <a:pt x="54" y="1"/>
                  </a:lnTo>
                  <a:lnTo>
                    <a:pt x="51" y="3"/>
                  </a:lnTo>
                  <a:lnTo>
                    <a:pt x="50" y="11"/>
                  </a:lnTo>
                  <a:lnTo>
                    <a:pt x="49" y="13"/>
                  </a:lnTo>
                  <a:lnTo>
                    <a:pt x="46" y="15"/>
                  </a:lnTo>
                  <a:lnTo>
                    <a:pt x="43" y="18"/>
                  </a:lnTo>
                  <a:lnTo>
                    <a:pt x="40" y="23"/>
                  </a:lnTo>
                  <a:lnTo>
                    <a:pt x="38" y="28"/>
                  </a:lnTo>
                  <a:lnTo>
                    <a:pt x="36" y="36"/>
                  </a:lnTo>
                  <a:lnTo>
                    <a:pt x="34" y="39"/>
                  </a:lnTo>
                  <a:lnTo>
                    <a:pt x="33" y="41"/>
                  </a:lnTo>
                  <a:lnTo>
                    <a:pt x="32" y="42"/>
                  </a:lnTo>
                  <a:lnTo>
                    <a:pt x="31" y="45"/>
                  </a:lnTo>
                  <a:lnTo>
                    <a:pt x="30" y="52"/>
                  </a:lnTo>
                  <a:lnTo>
                    <a:pt x="30" y="54"/>
                  </a:lnTo>
                  <a:lnTo>
                    <a:pt x="30" y="59"/>
                  </a:lnTo>
                  <a:lnTo>
                    <a:pt x="30" y="61"/>
                  </a:lnTo>
                  <a:lnTo>
                    <a:pt x="31" y="64"/>
                  </a:lnTo>
                  <a:lnTo>
                    <a:pt x="30" y="66"/>
                  </a:lnTo>
                  <a:lnTo>
                    <a:pt x="28" y="69"/>
                  </a:lnTo>
                  <a:lnTo>
                    <a:pt x="27" y="71"/>
                  </a:lnTo>
                  <a:lnTo>
                    <a:pt x="27" y="72"/>
                  </a:lnTo>
                  <a:lnTo>
                    <a:pt x="25" y="73"/>
                  </a:lnTo>
                  <a:lnTo>
                    <a:pt x="22" y="76"/>
                  </a:lnTo>
                  <a:lnTo>
                    <a:pt x="21" y="77"/>
                  </a:lnTo>
                  <a:lnTo>
                    <a:pt x="21" y="78"/>
                  </a:lnTo>
                  <a:lnTo>
                    <a:pt x="22" y="82"/>
                  </a:lnTo>
                  <a:lnTo>
                    <a:pt x="22" y="86"/>
                  </a:lnTo>
                  <a:lnTo>
                    <a:pt x="21" y="87"/>
                  </a:lnTo>
                  <a:lnTo>
                    <a:pt x="20" y="89"/>
                  </a:lnTo>
                  <a:lnTo>
                    <a:pt x="20" y="90"/>
                  </a:lnTo>
                  <a:lnTo>
                    <a:pt x="19" y="92"/>
                  </a:lnTo>
                  <a:lnTo>
                    <a:pt x="18" y="94"/>
                  </a:lnTo>
                  <a:lnTo>
                    <a:pt x="15" y="95"/>
                  </a:lnTo>
                  <a:lnTo>
                    <a:pt x="13" y="95"/>
                  </a:lnTo>
                  <a:lnTo>
                    <a:pt x="10" y="94"/>
                  </a:lnTo>
                  <a:lnTo>
                    <a:pt x="8" y="93"/>
                  </a:lnTo>
                  <a:lnTo>
                    <a:pt x="7" y="93"/>
                  </a:lnTo>
                  <a:lnTo>
                    <a:pt x="3" y="92"/>
                  </a:lnTo>
                  <a:lnTo>
                    <a:pt x="2" y="90"/>
                  </a:lnTo>
                  <a:lnTo>
                    <a:pt x="1" y="90"/>
                  </a:lnTo>
                  <a:lnTo>
                    <a:pt x="0" y="8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86" name="Freeform 2866">
              <a:extLst>
                <a:ext uri="{FF2B5EF4-FFF2-40B4-BE49-F238E27FC236}">
                  <a16:creationId xmlns:a16="http://schemas.microsoft.com/office/drawing/2014/main" id="{76E7823B-252B-3B27-5E93-DE2B0CD87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2526" y="3762375"/>
              <a:ext cx="17463" cy="26988"/>
            </a:xfrm>
            <a:custGeom>
              <a:avLst/>
              <a:gdLst>
                <a:gd name="T0" fmla="*/ 2 w 11"/>
                <a:gd name="T1" fmla="*/ 17 h 17"/>
                <a:gd name="T2" fmla="*/ 0 w 11"/>
                <a:gd name="T3" fmla="*/ 17 h 17"/>
                <a:gd name="T4" fmla="*/ 0 w 11"/>
                <a:gd name="T5" fmla="*/ 15 h 17"/>
                <a:gd name="T6" fmla="*/ 0 w 11"/>
                <a:gd name="T7" fmla="*/ 12 h 17"/>
                <a:gd name="T8" fmla="*/ 1 w 11"/>
                <a:gd name="T9" fmla="*/ 9 h 17"/>
                <a:gd name="T10" fmla="*/ 4 w 11"/>
                <a:gd name="T11" fmla="*/ 8 h 17"/>
                <a:gd name="T12" fmla="*/ 5 w 11"/>
                <a:gd name="T13" fmla="*/ 6 h 17"/>
                <a:gd name="T14" fmla="*/ 1 w 11"/>
                <a:gd name="T15" fmla="*/ 6 h 17"/>
                <a:gd name="T16" fmla="*/ 0 w 11"/>
                <a:gd name="T17" fmla="*/ 5 h 17"/>
                <a:gd name="T18" fmla="*/ 0 w 11"/>
                <a:gd name="T19" fmla="*/ 3 h 17"/>
                <a:gd name="T20" fmla="*/ 0 w 11"/>
                <a:gd name="T21" fmla="*/ 0 h 17"/>
                <a:gd name="T22" fmla="*/ 0 w 11"/>
                <a:gd name="T23" fmla="*/ 0 h 17"/>
                <a:gd name="T24" fmla="*/ 4 w 11"/>
                <a:gd name="T25" fmla="*/ 0 h 17"/>
                <a:gd name="T26" fmla="*/ 7 w 11"/>
                <a:gd name="T27" fmla="*/ 0 h 17"/>
                <a:gd name="T28" fmla="*/ 10 w 11"/>
                <a:gd name="T29" fmla="*/ 1 h 17"/>
                <a:gd name="T30" fmla="*/ 11 w 11"/>
                <a:gd name="T31" fmla="*/ 2 h 17"/>
                <a:gd name="T32" fmla="*/ 10 w 11"/>
                <a:gd name="T33" fmla="*/ 6 h 17"/>
                <a:gd name="T34" fmla="*/ 7 w 11"/>
                <a:gd name="T35" fmla="*/ 9 h 17"/>
                <a:gd name="T36" fmla="*/ 6 w 11"/>
                <a:gd name="T37" fmla="*/ 14 h 17"/>
                <a:gd name="T38" fmla="*/ 5 w 11"/>
                <a:gd name="T39" fmla="*/ 17 h 17"/>
                <a:gd name="T40" fmla="*/ 2 w 11"/>
                <a:gd name="T4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" h="17">
                  <a:moveTo>
                    <a:pt x="2" y="17"/>
                  </a:move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8"/>
                  </a:lnTo>
                  <a:lnTo>
                    <a:pt x="5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0" y="6"/>
                  </a:lnTo>
                  <a:lnTo>
                    <a:pt x="7" y="9"/>
                  </a:lnTo>
                  <a:lnTo>
                    <a:pt x="6" y="14"/>
                  </a:lnTo>
                  <a:lnTo>
                    <a:pt x="5" y="17"/>
                  </a:lnTo>
                  <a:lnTo>
                    <a:pt x="2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87" name="Freeform 2867">
              <a:extLst>
                <a:ext uri="{FF2B5EF4-FFF2-40B4-BE49-F238E27FC236}">
                  <a16:creationId xmlns:a16="http://schemas.microsoft.com/office/drawing/2014/main" id="{2C3A0B81-0D19-F124-F4FE-EDD504486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6664" y="3640138"/>
              <a:ext cx="12700" cy="9525"/>
            </a:xfrm>
            <a:custGeom>
              <a:avLst/>
              <a:gdLst>
                <a:gd name="T0" fmla="*/ 6 w 8"/>
                <a:gd name="T1" fmla="*/ 6 h 6"/>
                <a:gd name="T2" fmla="*/ 3 w 8"/>
                <a:gd name="T3" fmla="*/ 5 h 6"/>
                <a:gd name="T4" fmla="*/ 2 w 8"/>
                <a:gd name="T5" fmla="*/ 5 h 6"/>
                <a:gd name="T6" fmla="*/ 1 w 8"/>
                <a:gd name="T7" fmla="*/ 5 h 6"/>
                <a:gd name="T8" fmla="*/ 0 w 8"/>
                <a:gd name="T9" fmla="*/ 2 h 6"/>
                <a:gd name="T10" fmla="*/ 1 w 8"/>
                <a:gd name="T11" fmla="*/ 2 h 6"/>
                <a:gd name="T12" fmla="*/ 2 w 8"/>
                <a:gd name="T13" fmla="*/ 1 h 6"/>
                <a:gd name="T14" fmla="*/ 3 w 8"/>
                <a:gd name="T15" fmla="*/ 0 h 6"/>
                <a:gd name="T16" fmla="*/ 6 w 8"/>
                <a:gd name="T17" fmla="*/ 0 h 6"/>
                <a:gd name="T18" fmla="*/ 8 w 8"/>
                <a:gd name="T19" fmla="*/ 0 h 6"/>
                <a:gd name="T20" fmla="*/ 8 w 8"/>
                <a:gd name="T21" fmla="*/ 2 h 6"/>
                <a:gd name="T22" fmla="*/ 8 w 8"/>
                <a:gd name="T23" fmla="*/ 5 h 6"/>
                <a:gd name="T24" fmla="*/ 6 w 8"/>
                <a:gd name="T2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6">
                  <a:moveTo>
                    <a:pt x="6" y="6"/>
                  </a:moveTo>
                  <a:lnTo>
                    <a:pt x="3" y="5"/>
                  </a:lnTo>
                  <a:lnTo>
                    <a:pt x="2" y="5"/>
                  </a:lnTo>
                  <a:lnTo>
                    <a:pt x="1" y="5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8" y="5"/>
                  </a:lnTo>
                  <a:lnTo>
                    <a:pt x="6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88" name="Freeform 2868">
              <a:extLst>
                <a:ext uri="{FF2B5EF4-FFF2-40B4-BE49-F238E27FC236}">
                  <a16:creationId xmlns:a16="http://schemas.microsoft.com/office/drawing/2014/main" id="{11C92247-1BB7-6BB0-C142-BAEF9555D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5151" y="3481388"/>
              <a:ext cx="39688" cy="271463"/>
            </a:xfrm>
            <a:custGeom>
              <a:avLst/>
              <a:gdLst>
                <a:gd name="T0" fmla="*/ 1 w 25"/>
                <a:gd name="T1" fmla="*/ 171 h 171"/>
                <a:gd name="T2" fmla="*/ 1 w 25"/>
                <a:gd name="T3" fmla="*/ 168 h 171"/>
                <a:gd name="T4" fmla="*/ 1 w 25"/>
                <a:gd name="T5" fmla="*/ 164 h 171"/>
                <a:gd name="T6" fmla="*/ 0 w 25"/>
                <a:gd name="T7" fmla="*/ 160 h 171"/>
                <a:gd name="T8" fmla="*/ 0 w 25"/>
                <a:gd name="T9" fmla="*/ 156 h 171"/>
                <a:gd name="T10" fmla="*/ 0 w 25"/>
                <a:gd name="T11" fmla="*/ 154 h 171"/>
                <a:gd name="T12" fmla="*/ 1 w 25"/>
                <a:gd name="T13" fmla="*/ 146 h 171"/>
                <a:gd name="T14" fmla="*/ 1 w 25"/>
                <a:gd name="T15" fmla="*/ 143 h 171"/>
                <a:gd name="T16" fmla="*/ 2 w 25"/>
                <a:gd name="T17" fmla="*/ 141 h 171"/>
                <a:gd name="T18" fmla="*/ 5 w 25"/>
                <a:gd name="T19" fmla="*/ 135 h 171"/>
                <a:gd name="T20" fmla="*/ 7 w 25"/>
                <a:gd name="T21" fmla="*/ 128 h 171"/>
                <a:gd name="T22" fmla="*/ 8 w 25"/>
                <a:gd name="T23" fmla="*/ 122 h 171"/>
                <a:gd name="T24" fmla="*/ 11 w 25"/>
                <a:gd name="T25" fmla="*/ 116 h 171"/>
                <a:gd name="T26" fmla="*/ 11 w 25"/>
                <a:gd name="T27" fmla="*/ 114 h 171"/>
                <a:gd name="T28" fmla="*/ 11 w 25"/>
                <a:gd name="T29" fmla="*/ 112 h 171"/>
                <a:gd name="T30" fmla="*/ 11 w 25"/>
                <a:gd name="T31" fmla="*/ 105 h 171"/>
                <a:gd name="T32" fmla="*/ 11 w 25"/>
                <a:gd name="T33" fmla="*/ 96 h 171"/>
                <a:gd name="T34" fmla="*/ 9 w 25"/>
                <a:gd name="T35" fmla="*/ 95 h 171"/>
                <a:gd name="T36" fmla="*/ 8 w 25"/>
                <a:gd name="T37" fmla="*/ 93 h 171"/>
                <a:gd name="T38" fmla="*/ 8 w 25"/>
                <a:gd name="T39" fmla="*/ 90 h 171"/>
                <a:gd name="T40" fmla="*/ 9 w 25"/>
                <a:gd name="T41" fmla="*/ 90 h 171"/>
                <a:gd name="T42" fmla="*/ 11 w 25"/>
                <a:gd name="T43" fmla="*/ 88 h 171"/>
                <a:gd name="T44" fmla="*/ 13 w 25"/>
                <a:gd name="T45" fmla="*/ 85 h 171"/>
                <a:gd name="T46" fmla="*/ 13 w 25"/>
                <a:gd name="T47" fmla="*/ 83 h 171"/>
                <a:gd name="T48" fmla="*/ 12 w 25"/>
                <a:gd name="T49" fmla="*/ 79 h 171"/>
                <a:gd name="T50" fmla="*/ 12 w 25"/>
                <a:gd name="T51" fmla="*/ 78 h 171"/>
                <a:gd name="T52" fmla="*/ 12 w 25"/>
                <a:gd name="T53" fmla="*/ 73 h 171"/>
                <a:gd name="T54" fmla="*/ 12 w 25"/>
                <a:gd name="T55" fmla="*/ 71 h 171"/>
                <a:gd name="T56" fmla="*/ 13 w 25"/>
                <a:gd name="T57" fmla="*/ 66 h 171"/>
                <a:gd name="T58" fmla="*/ 14 w 25"/>
                <a:gd name="T59" fmla="*/ 61 h 171"/>
                <a:gd name="T60" fmla="*/ 14 w 25"/>
                <a:gd name="T61" fmla="*/ 60 h 171"/>
                <a:gd name="T62" fmla="*/ 15 w 25"/>
                <a:gd name="T63" fmla="*/ 54 h 171"/>
                <a:gd name="T64" fmla="*/ 17 w 25"/>
                <a:gd name="T65" fmla="*/ 53 h 171"/>
                <a:gd name="T66" fmla="*/ 18 w 25"/>
                <a:gd name="T67" fmla="*/ 52 h 171"/>
                <a:gd name="T68" fmla="*/ 18 w 25"/>
                <a:gd name="T69" fmla="*/ 51 h 171"/>
                <a:gd name="T70" fmla="*/ 19 w 25"/>
                <a:gd name="T71" fmla="*/ 51 h 171"/>
                <a:gd name="T72" fmla="*/ 20 w 25"/>
                <a:gd name="T73" fmla="*/ 47 h 171"/>
                <a:gd name="T74" fmla="*/ 20 w 25"/>
                <a:gd name="T75" fmla="*/ 45 h 171"/>
                <a:gd name="T76" fmla="*/ 19 w 25"/>
                <a:gd name="T77" fmla="*/ 40 h 171"/>
                <a:gd name="T78" fmla="*/ 19 w 25"/>
                <a:gd name="T79" fmla="*/ 36 h 171"/>
                <a:gd name="T80" fmla="*/ 20 w 25"/>
                <a:gd name="T81" fmla="*/ 33 h 171"/>
                <a:gd name="T82" fmla="*/ 20 w 25"/>
                <a:gd name="T83" fmla="*/ 31 h 171"/>
                <a:gd name="T84" fmla="*/ 23 w 25"/>
                <a:gd name="T85" fmla="*/ 29 h 171"/>
                <a:gd name="T86" fmla="*/ 23 w 25"/>
                <a:gd name="T87" fmla="*/ 27 h 171"/>
                <a:gd name="T88" fmla="*/ 23 w 25"/>
                <a:gd name="T89" fmla="*/ 24 h 171"/>
                <a:gd name="T90" fmla="*/ 23 w 25"/>
                <a:gd name="T91" fmla="*/ 22 h 171"/>
                <a:gd name="T92" fmla="*/ 25 w 25"/>
                <a:gd name="T93" fmla="*/ 17 h 171"/>
                <a:gd name="T94" fmla="*/ 25 w 25"/>
                <a:gd name="T95" fmla="*/ 16 h 171"/>
                <a:gd name="T96" fmla="*/ 25 w 25"/>
                <a:gd name="T97" fmla="*/ 12 h 171"/>
                <a:gd name="T98" fmla="*/ 24 w 25"/>
                <a:gd name="T99" fmla="*/ 10 h 171"/>
                <a:gd name="T100" fmla="*/ 23 w 25"/>
                <a:gd name="T101" fmla="*/ 7 h 171"/>
                <a:gd name="T102" fmla="*/ 21 w 25"/>
                <a:gd name="T103" fmla="*/ 6 h 171"/>
                <a:gd name="T104" fmla="*/ 20 w 25"/>
                <a:gd name="T105" fmla="*/ 4 h 171"/>
                <a:gd name="T106" fmla="*/ 20 w 25"/>
                <a:gd name="T107" fmla="*/ 3 h 171"/>
                <a:gd name="T108" fmla="*/ 20 w 25"/>
                <a:gd name="T109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" h="171">
                  <a:moveTo>
                    <a:pt x="1" y="171"/>
                  </a:moveTo>
                  <a:lnTo>
                    <a:pt x="1" y="168"/>
                  </a:lnTo>
                  <a:lnTo>
                    <a:pt x="1" y="164"/>
                  </a:lnTo>
                  <a:lnTo>
                    <a:pt x="0" y="160"/>
                  </a:lnTo>
                  <a:lnTo>
                    <a:pt x="0" y="156"/>
                  </a:lnTo>
                  <a:lnTo>
                    <a:pt x="0" y="154"/>
                  </a:lnTo>
                  <a:lnTo>
                    <a:pt x="1" y="146"/>
                  </a:lnTo>
                  <a:lnTo>
                    <a:pt x="1" y="143"/>
                  </a:lnTo>
                  <a:lnTo>
                    <a:pt x="2" y="141"/>
                  </a:lnTo>
                  <a:lnTo>
                    <a:pt x="5" y="135"/>
                  </a:lnTo>
                  <a:lnTo>
                    <a:pt x="7" y="128"/>
                  </a:lnTo>
                  <a:lnTo>
                    <a:pt x="8" y="122"/>
                  </a:lnTo>
                  <a:lnTo>
                    <a:pt x="11" y="116"/>
                  </a:lnTo>
                  <a:lnTo>
                    <a:pt x="11" y="114"/>
                  </a:lnTo>
                  <a:lnTo>
                    <a:pt x="11" y="112"/>
                  </a:lnTo>
                  <a:lnTo>
                    <a:pt x="11" y="105"/>
                  </a:lnTo>
                  <a:lnTo>
                    <a:pt x="11" y="96"/>
                  </a:lnTo>
                  <a:lnTo>
                    <a:pt x="9" y="95"/>
                  </a:lnTo>
                  <a:lnTo>
                    <a:pt x="8" y="93"/>
                  </a:lnTo>
                  <a:lnTo>
                    <a:pt x="8" y="90"/>
                  </a:lnTo>
                  <a:lnTo>
                    <a:pt x="9" y="90"/>
                  </a:lnTo>
                  <a:lnTo>
                    <a:pt x="11" y="88"/>
                  </a:lnTo>
                  <a:lnTo>
                    <a:pt x="13" y="85"/>
                  </a:lnTo>
                  <a:lnTo>
                    <a:pt x="13" y="83"/>
                  </a:lnTo>
                  <a:lnTo>
                    <a:pt x="12" y="79"/>
                  </a:lnTo>
                  <a:lnTo>
                    <a:pt x="12" y="78"/>
                  </a:lnTo>
                  <a:lnTo>
                    <a:pt x="12" y="73"/>
                  </a:lnTo>
                  <a:lnTo>
                    <a:pt x="12" y="71"/>
                  </a:lnTo>
                  <a:lnTo>
                    <a:pt x="13" y="66"/>
                  </a:lnTo>
                  <a:lnTo>
                    <a:pt x="14" y="61"/>
                  </a:lnTo>
                  <a:lnTo>
                    <a:pt x="14" y="60"/>
                  </a:lnTo>
                  <a:lnTo>
                    <a:pt x="15" y="54"/>
                  </a:lnTo>
                  <a:lnTo>
                    <a:pt x="17" y="53"/>
                  </a:lnTo>
                  <a:lnTo>
                    <a:pt x="18" y="52"/>
                  </a:lnTo>
                  <a:lnTo>
                    <a:pt x="18" y="51"/>
                  </a:lnTo>
                  <a:lnTo>
                    <a:pt x="19" y="51"/>
                  </a:lnTo>
                  <a:lnTo>
                    <a:pt x="20" y="47"/>
                  </a:lnTo>
                  <a:lnTo>
                    <a:pt x="20" y="45"/>
                  </a:lnTo>
                  <a:lnTo>
                    <a:pt x="19" y="40"/>
                  </a:lnTo>
                  <a:lnTo>
                    <a:pt x="19" y="36"/>
                  </a:lnTo>
                  <a:lnTo>
                    <a:pt x="20" y="33"/>
                  </a:lnTo>
                  <a:lnTo>
                    <a:pt x="20" y="31"/>
                  </a:lnTo>
                  <a:lnTo>
                    <a:pt x="23" y="29"/>
                  </a:lnTo>
                  <a:lnTo>
                    <a:pt x="23" y="27"/>
                  </a:lnTo>
                  <a:lnTo>
                    <a:pt x="23" y="24"/>
                  </a:lnTo>
                  <a:lnTo>
                    <a:pt x="23" y="22"/>
                  </a:lnTo>
                  <a:lnTo>
                    <a:pt x="25" y="17"/>
                  </a:lnTo>
                  <a:lnTo>
                    <a:pt x="25" y="16"/>
                  </a:lnTo>
                  <a:lnTo>
                    <a:pt x="25" y="12"/>
                  </a:lnTo>
                  <a:lnTo>
                    <a:pt x="24" y="10"/>
                  </a:lnTo>
                  <a:lnTo>
                    <a:pt x="23" y="7"/>
                  </a:lnTo>
                  <a:lnTo>
                    <a:pt x="21" y="6"/>
                  </a:lnTo>
                  <a:lnTo>
                    <a:pt x="20" y="4"/>
                  </a:lnTo>
                  <a:lnTo>
                    <a:pt x="20" y="3"/>
                  </a:lnTo>
                  <a:lnTo>
                    <a:pt x="2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89" name="Freeform 2869">
              <a:extLst>
                <a:ext uri="{FF2B5EF4-FFF2-40B4-BE49-F238E27FC236}">
                  <a16:creationId xmlns:a16="http://schemas.microsoft.com/office/drawing/2014/main" id="{1DA57716-4C21-4542-9DD6-FECDBC8E2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164" y="3538538"/>
              <a:ext cx="28575" cy="214313"/>
            </a:xfrm>
            <a:custGeom>
              <a:avLst/>
              <a:gdLst>
                <a:gd name="T0" fmla="*/ 18 w 18"/>
                <a:gd name="T1" fmla="*/ 135 h 135"/>
                <a:gd name="T2" fmla="*/ 6 w 18"/>
                <a:gd name="T3" fmla="*/ 130 h 135"/>
                <a:gd name="T4" fmla="*/ 0 w 18"/>
                <a:gd name="T5" fmla="*/ 126 h 135"/>
                <a:gd name="T6" fmla="*/ 2 w 18"/>
                <a:gd name="T7" fmla="*/ 104 h 135"/>
                <a:gd name="T8" fmla="*/ 6 w 18"/>
                <a:gd name="T9" fmla="*/ 84 h 135"/>
                <a:gd name="T10" fmla="*/ 8 w 18"/>
                <a:gd name="T11" fmla="*/ 74 h 135"/>
                <a:gd name="T12" fmla="*/ 9 w 18"/>
                <a:gd name="T13" fmla="*/ 52 h 135"/>
                <a:gd name="T14" fmla="*/ 12 w 18"/>
                <a:gd name="T15" fmla="*/ 40 h 135"/>
                <a:gd name="T16" fmla="*/ 13 w 18"/>
                <a:gd name="T17" fmla="*/ 7 h 135"/>
                <a:gd name="T18" fmla="*/ 14 w 18"/>
                <a:gd name="T1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35">
                  <a:moveTo>
                    <a:pt x="18" y="135"/>
                  </a:moveTo>
                  <a:lnTo>
                    <a:pt x="6" y="130"/>
                  </a:lnTo>
                  <a:lnTo>
                    <a:pt x="0" y="126"/>
                  </a:lnTo>
                  <a:lnTo>
                    <a:pt x="2" y="104"/>
                  </a:lnTo>
                  <a:lnTo>
                    <a:pt x="6" y="84"/>
                  </a:lnTo>
                  <a:lnTo>
                    <a:pt x="8" y="74"/>
                  </a:lnTo>
                  <a:lnTo>
                    <a:pt x="9" y="52"/>
                  </a:lnTo>
                  <a:lnTo>
                    <a:pt x="12" y="40"/>
                  </a:lnTo>
                  <a:lnTo>
                    <a:pt x="13" y="7"/>
                  </a:lnTo>
                  <a:lnTo>
                    <a:pt x="14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90" name="Freeform 2870">
              <a:extLst>
                <a:ext uri="{FF2B5EF4-FFF2-40B4-BE49-F238E27FC236}">
                  <a16:creationId xmlns:a16="http://schemas.microsoft.com/office/drawing/2014/main" id="{F4C6C88D-B892-DB49-C5FF-F1B8AB703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2214" y="3695700"/>
              <a:ext cx="30163" cy="11113"/>
            </a:xfrm>
            <a:custGeom>
              <a:avLst/>
              <a:gdLst>
                <a:gd name="T0" fmla="*/ 3 w 19"/>
                <a:gd name="T1" fmla="*/ 7 h 7"/>
                <a:gd name="T2" fmla="*/ 1 w 19"/>
                <a:gd name="T3" fmla="*/ 6 h 7"/>
                <a:gd name="T4" fmla="*/ 0 w 19"/>
                <a:gd name="T5" fmla="*/ 5 h 7"/>
                <a:gd name="T6" fmla="*/ 0 w 19"/>
                <a:gd name="T7" fmla="*/ 3 h 7"/>
                <a:gd name="T8" fmla="*/ 0 w 19"/>
                <a:gd name="T9" fmla="*/ 2 h 7"/>
                <a:gd name="T10" fmla="*/ 3 w 19"/>
                <a:gd name="T11" fmla="*/ 1 h 7"/>
                <a:gd name="T12" fmla="*/ 6 w 19"/>
                <a:gd name="T13" fmla="*/ 1 h 7"/>
                <a:gd name="T14" fmla="*/ 9 w 19"/>
                <a:gd name="T15" fmla="*/ 1 h 7"/>
                <a:gd name="T16" fmla="*/ 12 w 19"/>
                <a:gd name="T17" fmla="*/ 1 h 7"/>
                <a:gd name="T18" fmla="*/ 15 w 19"/>
                <a:gd name="T19" fmla="*/ 0 h 7"/>
                <a:gd name="T20" fmla="*/ 16 w 19"/>
                <a:gd name="T21" fmla="*/ 0 h 7"/>
                <a:gd name="T22" fmla="*/ 19 w 19"/>
                <a:gd name="T23" fmla="*/ 1 h 7"/>
                <a:gd name="T24" fmla="*/ 19 w 19"/>
                <a:gd name="T25" fmla="*/ 2 h 7"/>
                <a:gd name="T26" fmla="*/ 18 w 19"/>
                <a:gd name="T27" fmla="*/ 3 h 7"/>
                <a:gd name="T28" fmla="*/ 15 w 19"/>
                <a:gd name="T29" fmla="*/ 6 h 7"/>
                <a:gd name="T30" fmla="*/ 10 w 19"/>
                <a:gd name="T31" fmla="*/ 6 h 7"/>
                <a:gd name="T32" fmla="*/ 6 w 19"/>
                <a:gd name="T33" fmla="*/ 7 h 7"/>
                <a:gd name="T34" fmla="*/ 3 w 19"/>
                <a:gd name="T3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7">
                  <a:moveTo>
                    <a:pt x="3" y="7"/>
                  </a:move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3" y="1"/>
                  </a:lnTo>
                  <a:lnTo>
                    <a:pt x="6" y="1"/>
                  </a:lnTo>
                  <a:lnTo>
                    <a:pt x="9" y="1"/>
                  </a:lnTo>
                  <a:lnTo>
                    <a:pt x="12" y="1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9" y="1"/>
                  </a:lnTo>
                  <a:lnTo>
                    <a:pt x="19" y="2"/>
                  </a:lnTo>
                  <a:lnTo>
                    <a:pt x="18" y="3"/>
                  </a:lnTo>
                  <a:lnTo>
                    <a:pt x="15" y="6"/>
                  </a:lnTo>
                  <a:lnTo>
                    <a:pt x="10" y="6"/>
                  </a:lnTo>
                  <a:lnTo>
                    <a:pt x="6" y="7"/>
                  </a:lnTo>
                  <a:lnTo>
                    <a:pt x="3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91" name="Freeform 2871">
              <a:extLst>
                <a:ext uri="{FF2B5EF4-FFF2-40B4-BE49-F238E27FC236}">
                  <a16:creationId xmlns:a16="http://schemas.microsoft.com/office/drawing/2014/main" id="{4BD4F571-AA23-751D-6B5A-421CEB3CA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864" y="2430463"/>
              <a:ext cx="296863" cy="547688"/>
            </a:xfrm>
            <a:custGeom>
              <a:avLst/>
              <a:gdLst>
                <a:gd name="T0" fmla="*/ 159 w 187"/>
                <a:gd name="T1" fmla="*/ 274 h 345"/>
                <a:gd name="T2" fmla="*/ 119 w 187"/>
                <a:gd name="T3" fmla="*/ 342 h 345"/>
                <a:gd name="T4" fmla="*/ 115 w 187"/>
                <a:gd name="T5" fmla="*/ 334 h 345"/>
                <a:gd name="T6" fmla="*/ 79 w 187"/>
                <a:gd name="T7" fmla="*/ 324 h 345"/>
                <a:gd name="T8" fmla="*/ 70 w 187"/>
                <a:gd name="T9" fmla="*/ 305 h 345"/>
                <a:gd name="T10" fmla="*/ 48 w 187"/>
                <a:gd name="T11" fmla="*/ 299 h 345"/>
                <a:gd name="T12" fmla="*/ 62 w 187"/>
                <a:gd name="T13" fmla="*/ 317 h 345"/>
                <a:gd name="T14" fmla="*/ 60 w 187"/>
                <a:gd name="T15" fmla="*/ 336 h 345"/>
                <a:gd name="T16" fmla="*/ 54 w 187"/>
                <a:gd name="T17" fmla="*/ 338 h 345"/>
                <a:gd name="T18" fmla="*/ 47 w 187"/>
                <a:gd name="T19" fmla="*/ 342 h 345"/>
                <a:gd name="T20" fmla="*/ 37 w 187"/>
                <a:gd name="T21" fmla="*/ 305 h 345"/>
                <a:gd name="T22" fmla="*/ 58 w 187"/>
                <a:gd name="T23" fmla="*/ 294 h 345"/>
                <a:gd name="T24" fmla="*/ 76 w 187"/>
                <a:gd name="T25" fmla="*/ 309 h 345"/>
                <a:gd name="T26" fmla="*/ 90 w 187"/>
                <a:gd name="T27" fmla="*/ 322 h 345"/>
                <a:gd name="T28" fmla="*/ 119 w 187"/>
                <a:gd name="T29" fmla="*/ 308 h 345"/>
                <a:gd name="T30" fmla="*/ 117 w 187"/>
                <a:gd name="T31" fmla="*/ 280 h 345"/>
                <a:gd name="T32" fmla="*/ 108 w 187"/>
                <a:gd name="T33" fmla="*/ 288 h 345"/>
                <a:gd name="T34" fmla="*/ 108 w 187"/>
                <a:gd name="T35" fmla="*/ 276 h 345"/>
                <a:gd name="T36" fmla="*/ 112 w 187"/>
                <a:gd name="T37" fmla="*/ 246 h 345"/>
                <a:gd name="T38" fmla="*/ 123 w 187"/>
                <a:gd name="T39" fmla="*/ 238 h 345"/>
                <a:gd name="T40" fmla="*/ 130 w 187"/>
                <a:gd name="T41" fmla="*/ 240 h 345"/>
                <a:gd name="T42" fmla="*/ 130 w 187"/>
                <a:gd name="T43" fmla="*/ 208 h 345"/>
                <a:gd name="T44" fmla="*/ 124 w 187"/>
                <a:gd name="T45" fmla="*/ 184 h 345"/>
                <a:gd name="T46" fmla="*/ 124 w 187"/>
                <a:gd name="T47" fmla="*/ 172 h 345"/>
                <a:gd name="T48" fmla="*/ 113 w 187"/>
                <a:gd name="T49" fmla="*/ 178 h 345"/>
                <a:gd name="T50" fmla="*/ 118 w 187"/>
                <a:gd name="T51" fmla="*/ 166 h 345"/>
                <a:gd name="T52" fmla="*/ 117 w 187"/>
                <a:gd name="T53" fmla="*/ 149 h 345"/>
                <a:gd name="T54" fmla="*/ 113 w 187"/>
                <a:gd name="T55" fmla="*/ 138 h 345"/>
                <a:gd name="T56" fmla="*/ 126 w 187"/>
                <a:gd name="T57" fmla="*/ 142 h 345"/>
                <a:gd name="T58" fmla="*/ 127 w 187"/>
                <a:gd name="T59" fmla="*/ 133 h 345"/>
                <a:gd name="T60" fmla="*/ 111 w 187"/>
                <a:gd name="T61" fmla="*/ 136 h 345"/>
                <a:gd name="T62" fmla="*/ 107 w 187"/>
                <a:gd name="T63" fmla="*/ 126 h 345"/>
                <a:gd name="T64" fmla="*/ 111 w 187"/>
                <a:gd name="T65" fmla="*/ 114 h 345"/>
                <a:gd name="T66" fmla="*/ 103 w 187"/>
                <a:gd name="T67" fmla="*/ 109 h 345"/>
                <a:gd name="T68" fmla="*/ 95 w 187"/>
                <a:gd name="T69" fmla="*/ 90 h 345"/>
                <a:gd name="T70" fmla="*/ 83 w 187"/>
                <a:gd name="T71" fmla="*/ 74 h 345"/>
                <a:gd name="T72" fmla="*/ 88 w 187"/>
                <a:gd name="T73" fmla="*/ 48 h 345"/>
                <a:gd name="T74" fmla="*/ 115 w 187"/>
                <a:gd name="T75" fmla="*/ 32 h 345"/>
                <a:gd name="T76" fmla="*/ 147 w 187"/>
                <a:gd name="T77" fmla="*/ 30 h 345"/>
                <a:gd name="T78" fmla="*/ 183 w 187"/>
                <a:gd name="T79" fmla="*/ 43 h 345"/>
                <a:gd name="T80" fmla="*/ 187 w 187"/>
                <a:gd name="T81" fmla="*/ 78 h 345"/>
                <a:gd name="T82" fmla="*/ 186 w 187"/>
                <a:gd name="T83" fmla="*/ 46 h 345"/>
                <a:gd name="T84" fmla="*/ 168 w 187"/>
                <a:gd name="T85" fmla="*/ 30 h 345"/>
                <a:gd name="T86" fmla="*/ 127 w 187"/>
                <a:gd name="T87" fmla="*/ 32 h 345"/>
                <a:gd name="T88" fmla="*/ 100 w 187"/>
                <a:gd name="T89" fmla="*/ 29 h 345"/>
                <a:gd name="T90" fmla="*/ 71 w 187"/>
                <a:gd name="T91" fmla="*/ 58 h 345"/>
                <a:gd name="T92" fmla="*/ 72 w 187"/>
                <a:gd name="T93" fmla="*/ 50 h 345"/>
                <a:gd name="T94" fmla="*/ 76 w 187"/>
                <a:gd name="T95" fmla="*/ 30 h 345"/>
                <a:gd name="T96" fmla="*/ 60 w 187"/>
                <a:gd name="T97" fmla="*/ 20 h 345"/>
                <a:gd name="T98" fmla="*/ 58 w 187"/>
                <a:gd name="T99" fmla="*/ 0 h 345"/>
                <a:gd name="T100" fmla="*/ 41 w 187"/>
                <a:gd name="T101" fmla="*/ 16 h 345"/>
                <a:gd name="T102" fmla="*/ 0 w 187"/>
                <a:gd name="T103" fmla="*/ 56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7" h="345">
                  <a:moveTo>
                    <a:pt x="168" y="226"/>
                  </a:moveTo>
                  <a:lnTo>
                    <a:pt x="141" y="260"/>
                  </a:lnTo>
                  <a:lnTo>
                    <a:pt x="144" y="262"/>
                  </a:lnTo>
                  <a:lnTo>
                    <a:pt x="159" y="274"/>
                  </a:lnTo>
                  <a:lnTo>
                    <a:pt x="168" y="281"/>
                  </a:lnTo>
                  <a:lnTo>
                    <a:pt x="166" y="285"/>
                  </a:lnTo>
                  <a:lnTo>
                    <a:pt x="147" y="309"/>
                  </a:lnTo>
                  <a:lnTo>
                    <a:pt x="119" y="342"/>
                  </a:lnTo>
                  <a:lnTo>
                    <a:pt x="118" y="342"/>
                  </a:lnTo>
                  <a:lnTo>
                    <a:pt x="119" y="339"/>
                  </a:lnTo>
                  <a:lnTo>
                    <a:pt x="119" y="338"/>
                  </a:lnTo>
                  <a:lnTo>
                    <a:pt x="115" y="334"/>
                  </a:lnTo>
                  <a:lnTo>
                    <a:pt x="111" y="330"/>
                  </a:lnTo>
                  <a:lnTo>
                    <a:pt x="106" y="323"/>
                  </a:lnTo>
                  <a:lnTo>
                    <a:pt x="84" y="326"/>
                  </a:lnTo>
                  <a:lnTo>
                    <a:pt x="79" y="324"/>
                  </a:lnTo>
                  <a:lnTo>
                    <a:pt x="78" y="322"/>
                  </a:lnTo>
                  <a:lnTo>
                    <a:pt x="76" y="318"/>
                  </a:lnTo>
                  <a:lnTo>
                    <a:pt x="74" y="314"/>
                  </a:lnTo>
                  <a:lnTo>
                    <a:pt x="70" y="305"/>
                  </a:lnTo>
                  <a:lnTo>
                    <a:pt x="60" y="299"/>
                  </a:lnTo>
                  <a:lnTo>
                    <a:pt x="54" y="298"/>
                  </a:lnTo>
                  <a:lnTo>
                    <a:pt x="49" y="298"/>
                  </a:lnTo>
                  <a:lnTo>
                    <a:pt x="48" y="299"/>
                  </a:lnTo>
                  <a:lnTo>
                    <a:pt x="49" y="302"/>
                  </a:lnTo>
                  <a:lnTo>
                    <a:pt x="54" y="305"/>
                  </a:lnTo>
                  <a:lnTo>
                    <a:pt x="60" y="312"/>
                  </a:lnTo>
                  <a:lnTo>
                    <a:pt x="62" y="317"/>
                  </a:lnTo>
                  <a:lnTo>
                    <a:pt x="65" y="320"/>
                  </a:lnTo>
                  <a:lnTo>
                    <a:pt x="65" y="326"/>
                  </a:lnTo>
                  <a:lnTo>
                    <a:pt x="62" y="334"/>
                  </a:lnTo>
                  <a:lnTo>
                    <a:pt x="60" y="336"/>
                  </a:lnTo>
                  <a:lnTo>
                    <a:pt x="59" y="339"/>
                  </a:lnTo>
                  <a:lnTo>
                    <a:pt x="58" y="339"/>
                  </a:lnTo>
                  <a:lnTo>
                    <a:pt x="55" y="338"/>
                  </a:lnTo>
                  <a:lnTo>
                    <a:pt x="54" y="338"/>
                  </a:lnTo>
                  <a:lnTo>
                    <a:pt x="52" y="340"/>
                  </a:lnTo>
                  <a:lnTo>
                    <a:pt x="48" y="345"/>
                  </a:lnTo>
                  <a:lnTo>
                    <a:pt x="47" y="345"/>
                  </a:lnTo>
                  <a:lnTo>
                    <a:pt x="47" y="342"/>
                  </a:lnTo>
                  <a:lnTo>
                    <a:pt x="44" y="333"/>
                  </a:lnTo>
                  <a:lnTo>
                    <a:pt x="41" y="327"/>
                  </a:lnTo>
                  <a:lnTo>
                    <a:pt x="37" y="315"/>
                  </a:lnTo>
                  <a:lnTo>
                    <a:pt x="37" y="305"/>
                  </a:lnTo>
                  <a:lnTo>
                    <a:pt x="37" y="300"/>
                  </a:lnTo>
                  <a:lnTo>
                    <a:pt x="40" y="297"/>
                  </a:lnTo>
                  <a:lnTo>
                    <a:pt x="44" y="296"/>
                  </a:lnTo>
                  <a:lnTo>
                    <a:pt x="58" y="294"/>
                  </a:lnTo>
                  <a:lnTo>
                    <a:pt x="61" y="296"/>
                  </a:lnTo>
                  <a:lnTo>
                    <a:pt x="66" y="298"/>
                  </a:lnTo>
                  <a:lnTo>
                    <a:pt x="72" y="303"/>
                  </a:lnTo>
                  <a:lnTo>
                    <a:pt x="76" y="309"/>
                  </a:lnTo>
                  <a:lnTo>
                    <a:pt x="78" y="315"/>
                  </a:lnTo>
                  <a:lnTo>
                    <a:pt x="80" y="321"/>
                  </a:lnTo>
                  <a:lnTo>
                    <a:pt x="83" y="322"/>
                  </a:lnTo>
                  <a:lnTo>
                    <a:pt x="90" y="322"/>
                  </a:lnTo>
                  <a:lnTo>
                    <a:pt x="102" y="318"/>
                  </a:lnTo>
                  <a:lnTo>
                    <a:pt x="112" y="317"/>
                  </a:lnTo>
                  <a:lnTo>
                    <a:pt x="117" y="314"/>
                  </a:lnTo>
                  <a:lnTo>
                    <a:pt x="119" y="308"/>
                  </a:lnTo>
                  <a:lnTo>
                    <a:pt x="123" y="293"/>
                  </a:lnTo>
                  <a:lnTo>
                    <a:pt x="121" y="290"/>
                  </a:lnTo>
                  <a:lnTo>
                    <a:pt x="119" y="282"/>
                  </a:lnTo>
                  <a:lnTo>
                    <a:pt x="117" y="280"/>
                  </a:lnTo>
                  <a:lnTo>
                    <a:pt x="114" y="281"/>
                  </a:lnTo>
                  <a:lnTo>
                    <a:pt x="113" y="284"/>
                  </a:lnTo>
                  <a:lnTo>
                    <a:pt x="111" y="286"/>
                  </a:lnTo>
                  <a:lnTo>
                    <a:pt x="108" y="288"/>
                  </a:lnTo>
                  <a:lnTo>
                    <a:pt x="104" y="286"/>
                  </a:lnTo>
                  <a:lnTo>
                    <a:pt x="104" y="284"/>
                  </a:lnTo>
                  <a:lnTo>
                    <a:pt x="106" y="280"/>
                  </a:lnTo>
                  <a:lnTo>
                    <a:pt x="108" y="276"/>
                  </a:lnTo>
                  <a:lnTo>
                    <a:pt x="109" y="272"/>
                  </a:lnTo>
                  <a:lnTo>
                    <a:pt x="109" y="264"/>
                  </a:lnTo>
                  <a:lnTo>
                    <a:pt x="109" y="252"/>
                  </a:lnTo>
                  <a:lnTo>
                    <a:pt x="112" y="246"/>
                  </a:lnTo>
                  <a:lnTo>
                    <a:pt x="119" y="233"/>
                  </a:lnTo>
                  <a:lnTo>
                    <a:pt x="121" y="232"/>
                  </a:lnTo>
                  <a:lnTo>
                    <a:pt x="123" y="233"/>
                  </a:lnTo>
                  <a:lnTo>
                    <a:pt x="123" y="238"/>
                  </a:lnTo>
                  <a:lnTo>
                    <a:pt x="123" y="240"/>
                  </a:lnTo>
                  <a:lnTo>
                    <a:pt x="125" y="243"/>
                  </a:lnTo>
                  <a:lnTo>
                    <a:pt x="127" y="242"/>
                  </a:lnTo>
                  <a:lnTo>
                    <a:pt x="130" y="240"/>
                  </a:lnTo>
                  <a:lnTo>
                    <a:pt x="131" y="238"/>
                  </a:lnTo>
                  <a:lnTo>
                    <a:pt x="131" y="230"/>
                  </a:lnTo>
                  <a:lnTo>
                    <a:pt x="133" y="214"/>
                  </a:lnTo>
                  <a:lnTo>
                    <a:pt x="130" y="208"/>
                  </a:lnTo>
                  <a:lnTo>
                    <a:pt x="129" y="204"/>
                  </a:lnTo>
                  <a:lnTo>
                    <a:pt x="127" y="199"/>
                  </a:lnTo>
                  <a:lnTo>
                    <a:pt x="129" y="190"/>
                  </a:lnTo>
                  <a:lnTo>
                    <a:pt x="124" y="184"/>
                  </a:lnTo>
                  <a:lnTo>
                    <a:pt x="123" y="181"/>
                  </a:lnTo>
                  <a:lnTo>
                    <a:pt x="121" y="177"/>
                  </a:lnTo>
                  <a:lnTo>
                    <a:pt x="121" y="174"/>
                  </a:lnTo>
                  <a:lnTo>
                    <a:pt x="124" y="172"/>
                  </a:lnTo>
                  <a:lnTo>
                    <a:pt x="124" y="169"/>
                  </a:lnTo>
                  <a:lnTo>
                    <a:pt x="115" y="178"/>
                  </a:lnTo>
                  <a:lnTo>
                    <a:pt x="113" y="179"/>
                  </a:lnTo>
                  <a:lnTo>
                    <a:pt x="113" y="178"/>
                  </a:lnTo>
                  <a:lnTo>
                    <a:pt x="121" y="167"/>
                  </a:lnTo>
                  <a:lnTo>
                    <a:pt x="121" y="165"/>
                  </a:lnTo>
                  <a:lnTo>
                    <a:pt x="119" y="167"/>
                  </a:lnTo>
                  <a:lnTo>
                    <a:pt x="118" y="166"/>
                  </a:lnTo>
                  <a:lnTo>
                    <a:pt x="119" y="163"/>
                  </a:lnTo>
                  <a:lnTo>
                    <a:pt x="114" y="157"/>
                  </a:lnTo>
                  <a:lnTo>
                    <a:pt x="114" y="155"/>
                  </a:lnTo>
                  <a:lnTo>
                    <a:pt x="117" y="149"/>
                  </a:lnTo>
                  <a:lnTo>
                    <a:pt x="115" y="147"/>
                  </a:lnTo>
                  <a:lnTo>
                    <a:pt x="118" y="143"/>
                  </a:lnTo>
                  <a:lnTo>
                    <a:pt x="114" y="139"/>
                  </a:lnTo>
                  <a:lnTo>
                    <a:pt x="113" y="138"/>
                  </a:lnTo>
                  <a:lnTo>
                    <a:pt x="114" y="137"/>
                  </a:lnTo>
                  <a:lnTo>
                    <a:pt x="115" y="136"/>
                  </a:lnTo>
                  <a:lnTo>
                    <a:pt x="119" y="137"/>
                  </a:lnTo>
                  <a:lnTo>
                    <a:pt x="126" y="142"/>
                  </a:lnTo>
                  <a:lnTo>
                    <a:pt x="127" y="142"/>
                  </a:lnTo>
                  <a:lnTo>
                    <a:pt x="130" y="138"/>
                  </a:lnTo>
                  <a:lnTo>
                    <a:pt x="130" y="136"/>
                  </a:lnTo>
                  <a:lnTo>
                    <a:pt x="127" y="133"/>
                  </a:lnTo>
                  <a:lnTo>
                    <a:pt x="124" y="131"/>
                  </a:lnTo>
                  <a:lnTo>
                    <a:pt x="121" y="130"/>
                  </a:lnTo>
                  <a:lnTo>
                    <a:pt x="118" y="131"/>
                  </a:lnTo>
                  <a:lnTo>
                    <a:pt x="111" y="136"/>
                  </a:lnTo>
                  <a:lnTo>
                    <a:pt x="108" y="136"/>
                  </a:lnTo>
                  <a:lnTo>
                    <a:pt x="107" y="135"/>
                  </a:lnTo>
                  <a:lnTo>
                    <a:pt x="108" y="130"/>
                  </a:lnTo>
                  <a:lnTo>
                    <a:pt x="107" y="126"/>
                  </a:lnTo>
                  <a:lnTo>
                    <a:pt x="106" y="121"/>
                  </a:lnTo>
                  <a:lnTo>
                    <a:pt x="106" y="118"/>
                  </a:lnTo>
                  <a:lnTo>
                    <a:pt x="109" y="115"/>
                  </a:lnTo>
                  <a:lnTo>
                    <a:pt x="111" y="114"/>
                  </a:lnTo>
                  <a:lnTo>
                    <a:pt x="109" y="114"/>
                  </a:lnTo>
                  <a:lnTo>
                    <a:pt x="106" y="115"/>
                  </a:lnTo>
                  <a:lnTo>
                    <a:pt x="104" y="115"/>
                  </a:lnTo>
                  <a:lnTo>
                    <a:pt x="103" y="109"/>
                  </a:lnTo>
                  <a:lnTo>
                    <a:pt x="100" y="103"/>
                  </a:lnTo>
                  <a:lnTo>
                    <a:pt x="96" y="100"/>
                  </a:lnTo>
                  <a:lnTo>
                    <a:pt x="94" y="97"/>
                  </a:lnTo>
                  <a:lnTo>
                    <a:pt x="95" y="90"/>
                  </a:lnTo>
                  <a:lnTo>
                    <a:pt x="95" y="86"/>
                  </a:lnTo>
                  <a:lnTo>
                    <a:pt x="92" y="84"/>
                  </a:lnTo>
                  <a:lnTo>
                    <a:pt x="85" y="78"/>
                  </a:lnTo>
                  <a:lnTo>
                    <a:pt x="83" y="74"/>
                  </a:lnTo>
                  <a:lnTo>
                    <a:pt x="76" y="65"/>
                  </a:lnTo>
                  <a:lnTo>
                    <a:pt x="76" y="61"/>
                  </a:lnTo>
                  <a:lnTo>
                    <a:pt x="76" y="58"/>
                  </a:lnTo>
                  <a:lnTo>
                    <a:pt x="88" y="48"/>
                  </a:lnTo>
                  <a:lnTo>
                    <a:pt x="92" y="43"/>
                  </a:lnTo>
                  <a:lnTo>
                    <a:pt x="103" y="29"/>
                  </a:lnTo>
                  <a:lnTo>
                    <a:pt x="108" y="30"/>
                  </a:lnTo>
                  <a:lnTo>
                    <a:pt x="115" y="32"/>
                  </a:lnTo>
                  <a:lnTo>
                    <a:pt x="125" y="35"/>
                  </a:lnTo>
                  <a:lnTo>
                    <a:pt x="130" y="35"/>
                  </a:lnTo>
                  <a:lnTo>
                    <a:pt x="135" y="32"/>
                  </a:lnTo>
                  <a:lnTo>
                    <a:pt x="147" y="30"/>
                  </a:lnTo>
                  <a:lnTo>
                    <a:pt x="161" y="30"/>
                  </a:lnTo>
                  <a:lnTo>
                    <a:pt x="173" y="34"/>
                  </a:lnTo>
                  <a:lnTo>
                    <a:pt x="180" y="40"/>
                  </a:lnTo>
                  <a:lnTo>
                    <a:pt x="183" y="43"/>
                  </a:lnTo>
                  <a:lnTo>
                    <a:pt x="185" y="49"/>
                  </a:lnTo>
                  <a:lnTo>
                    <a:pt x="186" y="78"/>
                  </a:lnTo>
                  <a:lnTo>
                    <a:pt x="187" y="79"/>
                  </a:lnTo>
                  <a:lnTo>
                    <a:pt x="187" y="78"/>
                  </a:lnTo>
                  <a:lnTo>
                    <a:pt x="187" y="76"/>
                  </a:lnTo>
                  <a:lnTo>
                    <a:pt x="187" y="66"/>
                  </a:lnTo>
                  <a:lnTo>
                    <a:pt x="187" y="50"/>
                  </a:lnTo>
                  <a:lnTo>
                    <a:pt x="186" y="46"/>
                  </a:lnTo>
                  <a:lnTo>
                    <a:pt x="184" y="41"/>
                  </a:lnTo>
                  <a:lnTo>
                    <a:pt x="181" y="37"/>
                  </a:lnTo>
                  <a:lnTo>
                    <a:pt x="174" y="32"/>
                  </a:lnTo>
                  <a:lnTo>
                    <a:pt x="168" y="30"/>
                  </a:lnTo>
                  <a:lnTo>
                    <a:pt x="159" y="29"/>
                  </a:lnTo>
                  <a:lnTo>
                    <a:pt x="153" y="29"/>
                  </a:lnTo>
                  <a:lnTo>
                    <a:pt x="136" y="30"/>
                  </a:lnTo>
                  <a:lnTo>
                    <a:pt x="127" y="32"/>
                  </a:lnTo>
                  <a:lnTo>
                    <a:pt x="123" y="32"/>
                  </a:lnTo>
                  <a:lnTo>
                    <a:pt x="108" y="29"/>
                  </a:lnTo>
                  <a:lnTo>
                    <a:pt x="102" y="25"/>
                  </a:lnTo>
                  <a:lnTo>
                    <a:pt x="100" y="29"/>
                  </a:lnTo>
                  <a:lnTo>
                    <a:pt x="96" y="35"/>
                  </a:lnTo>
                  <a:lnTo>
                    <a:pt x="90" y="43"/>
                  </a:lnTo>
                  <a:lnTo>
                    <a:pt x="73" y="58"/>
                  </a:lnTo>
                  <a:lnTo>
                    <a:pt x="71" y="58"/>
                  </a:lnTo>
                  <a:lnTo>
                    <a:pt x="67" y="56"/>
                  </a:lnTo>
                  <a:lnTo>
                    <a:pt x="67" y="55"/>
                  </a:lnTo>
                  <a:lnTo>
                    <a:pt x="70" y="54"/>
                  </a:lnTo>
                  <a:lnTo>
                    <a:pt x="72" y="50"/>
                  </a:lnTo>
                  <a:lnTo>
                    <a:pt x="73" y="47"/>
                  </a:lnTo>
                  <a:lnTo>
                    <a:pt x="77" y="41"/>
                  </a:lnTo>
                  <a:lnTo>
                    <a:pt x="77" y="32"/>
                  </a:lnTo>
                  <a:lnTo>
                    <a:pt x="76" y="30"/>
                  </a:lnTo>
                  <a:lnTo>
                    <a:pt x="68" y="26"/>
                  </a:lnTo>
                  <a:lnTo>
                    <a:pt x="64" y="25"/>
                  </a:lnTo>
                  <a:lnTo>
                    <a:pt x="60" y="24"/>
                  </a:lnTo>
                  <a:lnTo>
                    <a:pt x="60" y="20"/>
                  </a:lnTo>
                  <a:lnTo>
                    <a:pt x="58" y="12"/>
                  </a:lnTo>
                  <a:lnTo>
                    <a:pt x="59" y="8"/>
                  </a:lnTo>
                  <a:lnTo>
                    <a:pt x="58" y="4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0" y="5"/>
                  </a:lnTo>
                  <a:lnTo>
                    <a:pt x="47" y="10"/>
                  </a:lnTo>
                  <a:lnTo>
                    <a:pt x="41" y="16"/>
                  </a:lnTo>
                  <a:lnTo>
                    <a:pt x="36" y="22"/>
                  </a:lnTo>
                  <a:lnTo>
                    <a:pt x="13" y="46"/>
                  </a:lnTo>
                  <a:lnTo>
                    <a:pt x="2" y="56"/>
                  </a:lnTo>
                  <a:lnTo>
                    <a:pt x="0" y="56"/>
                  </a:lnTo>
                  <a:lnTo>
                    <a:pt x="1" y="50"/>
                  </a:lnTo>
                  <a:lnTo>
                    <a:pt x="1" y="47"/>
                  </a:lnTo>
                  <a:lnTo>
                    <a:pt x="1" y="4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92" name="Freeform 2872">
              <a:extLst>
                <a:ext uri="{FF2B5EF4-FFF2-40B4-BE49-F238E27FC236}">
                  <a16:creationId xmlns:a16="http://schemas.microsoft.com/office/drawing/2014/main" id="{174CFE06-CCBB-886F-B971-1B69912B2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9814" y="2982913"/>
              <a:ext cx="19050" cy="33338"/>
            </a:xfrm>
            <a:custGeom>
              <a:avLst/>
              <a:gdLst>
                <a:gd name="T0" fmla="*/ 6 w 12"/>
                <a:gd name="T1" fmla="*/ 21 h 21"/>
                <a:gd name="T2" fmla="*/ 4 w 12"/>
                <a:gd name="T3" fmla="*/ 21 h 21"/>
                <a:gd name="T4" fmla="*/ 1 w 12"/>
                <a:gd name="T5" fmla="*/ 20 h 21"/>
                <a:gd name="T6" fmla="*/ 0 w 12"/>
                <a:gd name="T7" fmla="*/ 15 h 21"/>
                <a:gd name="T8" fmla="*/ 0 w 12"/>
                <a:gd name="T9" fmla="*/ 8 h 21"/>
                <a:gd name="T10" fmla="*/ 0 w 12"/>
                <a:gd name="T11" fmla="*/ 5 h 21"/>
                <a:gd name="T12" fmla="*/ 0 w 12"/>
                <a:gd name="T13" fmla="*/ 3 h 21"/>
                <a:gd name="T14" fmla="*/ 1 w 12"/>
                <a:gd name="T15" fmla="*/ 0 h 21"/>
                <a:gd name="T16" fmla="*/ 1 w 12"/>
                <a:gd name="T17" fmla="*/ 0 h 21"/>
                <a:gd name="T18" fmla="*/ 4 w 12"/>
                <a:gd name="T19" fmla="*/ 2 h 21"/>
                <a:gd name="T20" fmla="*/ 5 w 12"/>
                <a:gd name="T21" fmla="*/ 4 h 21"/>
                <a:gd name="T22" fmla="*/ 5 w 12"/>
                <a:gd name="T23" fmla="*/ 5 h 21"/>
                <a:gd name="T24" fmla="*/ 5 w 12"/>
                <a:gd name="T25" fmla="*/ 10 h 21"/>
                <a:gd name="T26" fmla="*/ 8 w 12"/>
                <a:gd name="T27" fmla="*/ 11 h 21"/>
                <a:gd name="T28" fmla="*/ 11 w 12"/>
                <a:gd name="T29" fmla="*/ 14 h 21"/>
                <a:gd name="T30" fmla="*/ 12 w 12"/>
                <a:gd name="T31" fmla="*/ 17 h 21"/>
                <a:gd name="T32" fmla="*/ 11 w 12"/>
                <a:gd name="T33" fmla="*/ 20 h 21"/>
                <a:gd name="T34" fmla="*/ 10 w 12"/>
                <a:gd name="T35" fmla="*/ 20 h 21"/>
                <a:gd name="T36" fmla="*/ 7 w 12"/>
                <a:gd name="T37" fmla="*/ 21 h 21"/>
                <a:gd name="T38" fmla="*/ 6 w 12"/>
                <a:gd name="T3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" h="21">
                  <a:moveTo>
                    <a:pt x="6" y="21"/>
                  </a:moveTo>
                  <a:lnTo>
                    <a:pt x="4" y="21"/>
                  </a:lnTo>
                  <a:lnTo>
                    <a:pt x="1" y="20"/>
                  </a:lnTo>
                  <a:lnTo>
                    <a:pt x="0" y="15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0"/>
                  </a:lnTo>
                  <a:lnTo>
                    <a:pt x="1" y="0"/>
                  </a:lnTo>
                  <a:lnTo>
                    <a:pt x="4" y="2"/>
                  </a:lnTo>
                  <a:lnTo>
                    <a:pt x="5" y="4"/>
                  </a:lnTo>
                  <a:lnTo>
                    <a:pt x="5" y="5"/>
                  </a:lnTo>
                  <a:lnTo>
                    <a:pt x="5" y="10"/>
                  </a:lnTo>
                  <a:lnTo>
                    <a:pt x="8" y="11"/>
                  </a:lnTo>
                  <a:lnTo>
                    <a:pt x="11" y="14"/>
                  </a:lnTo>
                  <a:lnTo>
                    <a:pt x="12" y="17"/>
                  </a:lnTo>
                  <a:lnTo>
                    <a:pt x="11" y="20"/>
                  </a:lnTo>
                  <a:lnTo>
                    <a:pt x="10" y="20"/>
                  </a:lnTo>
                  <a:lnTo>
                    <a:pt x="7" y="21"/>
                  </a:lnTo>
                  <a:lnTo>
                    <a:pt x="6" y="2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93" name="Freeform 2873">
              <a:extLst>
                <a:ext uri="{FF2B5EF4-FFF2-40B4-BE49-F238E27FC236}">
                  <a16:creationId xmlns:a16="http://schemas.microsoft.com/office/drawing/2014/main" id="{8F9C40BA-61C2-ECAF-F5BB-29332D73DC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7201" y="3236913"/>
              <a:ext cx="150813" cy="111125"/>
            </a:xfrm>
            <a:custGeom>
              <a:avLst/>
              <a:gdLst>
                <a:gd name="T0" fmla="*/ 95 w 95"/>
                <a:gd name="T1" fmla="*/ 38 h 70"/>
                <a:gd name="T2" fmla="*/ 95 w 95"/>
                <a:gd name="T3" fmla="*/ 34 h 70"/>
                <a:gd name="T4" fmla="*/ 89 w 95"/>
                <a:gd name="T5" fmla="*/ 28 h 70"/>
                <a:gd name="T6" fmla="*/ 80 w 95"/>
                <a:gd name="T7" fmla="*/ 26 h 70"/>
                <a:gd name="T8" fmla="*/ 74 w 95"/>
                <a:gd name="T9" fmla="*/ 22 h 70"/>
                <a:gd name="T10" fmla="*/ 71 w 95"/>
                <a:gd name="T11" fmla="*/ 18 h 70"/>
                <a:gd name="T12" fmla="*/ 67 w 95"/>
                <a:gd name="T13" fmla="*/ 16 h 70"/>
                <a:gd name="T14" fmla="*/ 64 w 95"/>
                <a:gd name="T15" fmla="*/ 14 h 70"/>
                <a:gd name="T16" fmla="*/ 68 w 95"/>
                <a:gd name="T17" fmla="*/ 12 h 70"/>
                <a:gd name="T18" fmla="*/ 73 w 95"/>
                <a:gd name="T19" fmla="*/ 14 h 70"/>
                <a:gd name="T20" fmla="*/ 79 w 95"/>
                <a:gd name="T21" fmla="*/ 18 h 70"/>
                <a:gd name="T22" fmla="*/ 86 w 95"/>
                <a:gd name="T23" fmla="*/ 21 h 70"/>
                <a:gd name="T24" fmla="*/ 88 w 95"/>
                <a:gd name="T25" fmla="*/ 21 h 70"/>
                <a:gd name="T26" fmla="*/ 88 w 95"/>
                <a:gd name="T27" fmla="*/ 18 h 70"/>
                <a:gd name="T28" fmla="*/ 86 w 95"/>
                <a:gd name="T29" fmla="*/ 16 h 70"/>
                <a:gd name="T30" fmla="*/ 80 w 95"/>
                <a:gd name="T31" fmla="*/ 14 h 70"/>
                <a:gd name="T32" fmla="*/ 71 w 95"/>
                <a:gd name="T33" fmla="*/ 11 h 70"/>
                <a:gd name="T34" fmla="*/ 63 w 95"/>
                <a:gd name="T35" fmla="*/ 9 h 70"/>
                <a:gd name="T36" fmla="*/ 58 w 95"/>
                <a:gd name="T37" fmla="*/ 6 h 70"/>
                <a:gd name="T38" fmla="*/ 57 w 95"/>
                <a:gd name="T39" fmla="*/ 4 h 70"/>
                <a:gd name="T40" fmla="*/ 57 w 95"/>
                <a:gd name="T41" fmla="*/ 2 h 70"/>
                <a:gd name="T42" fmla="*/ 54 w 95"/>
                <a:gd name="T43" fmla="*/ 0 h 70"/>
                <a:gd name="T44" fmla="*/ 52 w 95"/>
                <a:gd name="T45" fmla="*/ 0 h 70"/>
                <a:gd name="T46" fmla="*/ 48 w 95"/>
                <a:gd name="T47" fmla="*/ 3 h 70"/>
                <a:gd name="T48" fmla="*/ 47 w 95"/>
                <a:gd name="T49" fmla="*/ 15 h 70"/>
                <a:gd name="T50" fmla="*/ 47 w 95"/>
                <a:gd name="T51" fmla="*/ 20 h 70"/>
                <a:gd name="T52" fmla="*/ 50 w 95"/>
                <a:gd name="T53" fmla="*/ 23 h 70"/>
                <a:gd name="T54" fmla="*/ 53 w 95"/>
                <a:gd name="T55" fmla="*/ 28 h 70"/>
                <a:gd name="T56" fmla="*/ 56 w 95"/>
                <a:gd name="T57" fmla="*/ 32 h 70"/>
                <a:gd name="T58" fmla="*/ 54 w 95"/>
                <a:gd name="T59" fmla="*/ 34 h 70"/>
                <a:gd name="T60" fmla="*/ 51 w 95"/>
                <a:gd name="T61" fmla="*/ 38 h 70"/>
                <a:gd name="T62" fmla="*/ 42 w 95"/>
                <a:gd name="T63" fmla="*/ 40 h 70"/>
                <a:gd name="T64" fmla="*/ 38 w 95"/>
                <a:gd name="T65" fmla="*/ 41 h 70"/>
                <a:gd name="T66" fmla="*/ 33 w 95"/>
                <a:gd name="T67" fmla="*/ 50 h 70"/>
                <a:gd name="T68" fmla="*/ 30 w 95"/>
                <a:gd name="T69" fmla="*/ 50 h 70"/>
                <a:gd name="T70" fmla="*/ 23 w 95"/>
                <a:gd name="T71" fmla="*/ 50 h 70"/>
                <a:gd name="T72" fmla="*/ 18 w 95"/>
                <a:gd name="T73" fmla="*/ 51 h 70"/>
                <a:gd name="T74" fmla="*/ 14 w 95"/>
                <a:gd name="T75" fmla="*/ 54 h 70"/>
                <a:gd name="T76" fmla="*/ 9 w 95"/>
                <a:gd name="T77" fmla="*/ 60 h 70"/>
                <a:gd name="T78" fmla="*/ 0 w 95"/>
                <a:gd name="T7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5" h="70">
                  <a:moveTo>
                    <a:pt x="95" y="38"/>
                  </a:moveTo>
                  <a:lnTo>
                    <a:pt x="95" y="34"/>
                  </a:lnTo>
                  <a:lnTo>
                    <a:pt x="89" y="28"/>
                  </a:lnTo>
                  <a:lnTo>
                    <a:pt x="80" y="26"/>
                  </a:lnTo>
                  <a:lnTo>
                    <a:pt x="74" y="22"/>
                  </a:lnTo>
                  <a:lnTo>
                    <a:pt x="71" y="18"/>
                  </a:lnTo>
                  <a:lnTo>
                    <a:pt x="67" y="16"/>
                  </a:lnTo>
                  <a:lnTo>
                    <a:pt x="64" y="14"/>
                  </a:lnTo>
                  <a:lnTo>
                    <a:pt x="68" y="12"/>
                  </a:lnTo>
                  <a:lnTo>
                    <a:pt x="73" y="14"/>
                  </a:lnTo>
                  <a:lnTo>
                    <a:pt x="79" y="18"/>
                  </a:lnTo>
                  <a:lnTo>
                    <a:pt x="86" y="21"/>
                  </a:lnTo>
                  <a:lnTo>
                    <a:pt x="88" y="21"/>
                  </a:lnTo>
                  <a:lnTo>
                    <a:pt x="88" y="18"/>
                  </a:lnTo>
                  <a:lnTo>
                    <a:pt x="86" y="16"/>
                  </a:lnTo>
                  <a:lnTo>
                    <a:pt x="80" y="14"/>
                  </a:lnTo>
                  <a:lnTo>
                    <a:pt x="71" y="11"/>
                  </a:lnTo>
                  <a:lnTo>
                    <a:pt x="63" y="9"/>
                  </a:lnTo>
                  <a:lnTo>
                    <a:pt x="58" y="6"/>
                  </a:lnTo>
                  <a:lnTo>
                    <a:pt x="57" y="4"/>
                  </a:lnTo>
                  <a:lnTo>
                    <a:pt x="57" y="2"/>
                  </a:lnTo>
                  <a:lnTo>
                    <a:pt x="54" y="0"/>
                  </a:lnTo>
                  <a:lnTo>
                    <a:pt x="52" y="0"/>
                  </a:lnTo>
                  <a:lnTo>
                    <a:pt x="48" y="3"/>
                  </a:lnTo>
                  <a:lnTo>
                    <a:pt x="47" y="15"/>
                  </a:lnTo>
                  <a:lnTo>
                    <a:pt x="47" y="20"/>
                  </a:lnTo>
                  <a:lnTo>
                    <a:pt x="50" y="23"/>
                  </a:lnTo>
                  <a:lnTo>
                    <a:pt x="53" y="28"/>
                  </a:lnTo>
                  <a:lnTo>
                    <a:pt x="56" y="32"/>
                  </a:lnTo>
                  <a:lnTo>
                    <a:pt x="54" y="34"/>
                  </a:lnTo>
                  <a:lnTo>
                    <a:pt x="51" y="38"/>
                  </a:lnTo>
                  <a:lnTo>
                    <a:pt x="42" y="40"/>
                  </a:lnTo>
                  <a:lnTo>
                    <a:pt x="38" y="41"/>
                  </a:lnTo>
                  <a:lnTo>
                    <a:pt x="33" y="50"/>
                  </a:lnTo>
                  <a:lnTo>
                    <a:pt x="30" y="50"/>
                  </a:lnTo>
                  <a:lnTo>
                    <a:pt x="23" y="50"/>
                  </a:lnTo>
                  <a:lnTo>
                    <a:pt x="18" y="51"/>
                  </a:lnTo>
                  <a:lnTo>
                    <a:pt x="14" y="54"/>
                  </a:lnTo>
                  <a:lnTo>
                    <a:pt x="9" y="60"/>
                  </a:lnTo>
                  <a:lnTo>
                    <a:pt x="0" y="7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94" name="Freeform 2874">
              <a:extLst>
                <a:ext uri="{FF2B5EF4-FFF2-40B4-BE49-F238E27FC236}">
                  <a16:creationId xmlns:a16="http://schemas.microsoft.com/office/drawing/2014/main" id="{B220AA77-6B3F-8BDB-4234-61C98DF6E2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7201" y="3211513"/>
              <a:ext cx="84138" cy="136525"/>
            </a:xfrm>
            <a:custGeom>
              <a:avLst/>
              <a:gdLst>
                <a:gd name="T0" fmla="*/ 0 w 53"/>
                <a:gd name="T1" fmla="*/ 86 h 86"/>
                <a:gd name="T2" fmla="*/ 8 w 53"/>
                <a:gd name="T3" fmla="*/ 74 h 86"/>
                <a:gd name="T4" fmla="*/ 12 w 53"/>
                <a:gd name="T5" fmla="*/ 68 h 86"/>
                <a:gd name="T6" fmla="*/ 17 w 53"/>
                <a:gd name="T7" fmla="*/ 66 h 86"/>
                <a:gd name="T8" fmla="*/ 24 w 53"/>
                <a:gd name="T9" fmla="*/ 64 h 86"/>
                <a:gd name="T10" fmla="*/ 29 w 53"/>
                <a:gd name="T11" fmla="*/ 63 h 86"/>
                <a:gd name="T12" fmla="*/ 33 w 53"/>
                <a:gd name="T13" fmla="*/ 63 h 86"/>
                <a:gd name="T14" fmla="*/ 38 w 53"/>
                <a:gd name="T15" fmla="*/ 55 h 86"/>
                <a:gd name="T16" fmla="*/ 42 w 53"/>
                <a:gd name="T17" fmla="*/ 52 h 86"/>
                <a:gd name="T18" fmla="*/ 47 w 53"/>
                <a:gd name="T19" fmla="*/ 51 h 86"/>
                <a:gd name="T20" fmla="*/ 51 w 53"/>
                <a:gd name="T21" fmla="*/ 50 h 86"/>
                <a:gd name="T22" fmla="*/ 53 w 53"/>
                <a:gd name="T23" fmla="*/ 48 h 86"/>
                <a:gd name="T24" fmla="*/ 52 w 53"/>
                <a:gd name="T25" fmla="*/ 45 h 86"/>
                <a:gd name="T26" fmla="*/ 44 w 53"/>
                <a:gd name="T27" fmla="*/ 38 h 86"/>
                <a:gd name="T28" fmla="*/ 32 w 53"/>
                <a:gd name="T29" fmla="*/ 28 h 86"/>
                <a:gd name="T30" fmla="*/ 28 w 53"/>
                <a:gd name="T31" fmla="*/ 25 h 86"/>
                <a:gd name="T32" fmla="*/ 27 w 53"/>
                <a:gd name="T33" fmla="*/ 16 h 86"/>
                <a:gd name="T34" fmla="*/ 18 w 53"/>
                <a:gd name="T35" fmla="*/ 18 h 86"/>
                <a:gd name="T36" fmla="*/ 17 w 53"/>
                <a:gd name="T37" fmla="*/ 16 h 86"/>
                <a:gd name="T38" fmla="*/ 22 w 53"/>
                <a:gd name="T39" fmla="*/ 14 h 86"/>
                <a:gd name="T40" fmla="*/ 27 w 53"/>
                <a:gd name="T41" fmla="*/ 13 h 86"/>
                <a:gd name="T42" fmla="*/ 28 w 53"/>
                <a:gd name="T43" fmla="*/ 12 h 86"/>
                <a:gd name="T44" fmla="*/ 27 w 53"/>
                <a:gd name="T45" fmla="*/ 10 h 86"/>
                <a:gd name="T46" fmla="*/ 20 w 53"/>
                <a:gd name="T47" fmla="*/ 10 h 86"/>
                <a:gd name="T48" fmla="*/ 18 w 53"/>
                <a:gd name="T49" fmla="*/ 9 h 86"/>
                <a:gd name="T50" fmla="*/ 24 w 53"/>
                <a:gd name="T51" fmla="*/ 8 h 86"/>
                <a:gd name="T52" fmla="*/ 35 w 53"/>
                <a:gd name="T53" fmla="*/ 6 h 86"/>
                <a:gd name="T54" fmla="*/ 35 w 53"/>
                <a:gd name="T55" fmla="*/ 0 h 86"/>
                <a:gd name="T56" fmla="*/ 45 w 53"/>
                <a:gd name="T57" fmla="*/ 1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86">
                  <a:moveTo>
                    <a:pt x="0" y="86"/>
                  </a:moveTo>
                  <a:lnTo>
                    <a:pt x="8" y="74"/>
                  </a:lnTo>
                  <a:lnTo>
                    <a:pt x="12" y="68"/>
                  </a:lnTo>
                  <a:lnTo>
                    <a:pt x="17" y="66"/>
                  </a:lnTo>
                  <a:lnTo>
                    <a:pt x="24" y="64"/>
                  </a:lnTo>
                  <a:lnTo>
                    <a:pt x="29" y="63"/>
                  </a:lnTo>
                  <a:lnTo>
                    <a:pt x="33" y="63"/>
                  </a:lnTo>
                  <a:lnTo>
                    <a:pt x="38" y="55"/>
                  </a:lnTo>
                  <a:lnTo>
                    <a:pt x="42" y="52"/>
                  </a:lnTo>
                  <a:lnTo>
                    <a:pt x="47" y="51"/>
                  </a:lnTo>
                  <a:lnTo>
                    <a:pt x="51" y="50"/>
                  </a:lnTo>
                  <a:lnTo>
                    <a:pt x="53" y="48"/>
                  </a:lnTo>
                  <a:lnTo>
                    <a:pt x="52" y="45"/>
                  </a:lnTo>
                  <a:lnTo>
                    <a:pt x="44" y="38"/>
                  </a:lnTo>
                  <a:lnTo>
                    <a:pt x="32" y="28"/>
                  </a:lnTo>
                  <a:lnTo>
                    <a:pt x="28" y="25"/>
                  </a:lnTo>
                  <a:lnTo>
                    <a:pt x="27" y="16"/>
                  </a:lnTo>
                  <a:lnTo>
                    <a:pt x="18" y="18"/>
                  </a:lnTo>
                  <a:lnTo>
                    <a:pt x="17" y="16"/>
                  </a:lnTo>
                  <a:lnTo>
                    <a:pt x="22" y="14"/>
                  </a:lnTo>
                  <a:lnTo>
                    <a:pt x="27" y="13"/>
                  </a:lnTo>
                  <a:lnTo>
                    <a:pt x="28" y="12"/>
                  </a:lnTo>
                  <a:lnTo>
                    <a:pt x="27" y="10"/>
                  </a:lnTo>
                  <a:lnTo>
                    <a:pt x="20" y="10"/>
                  </a:lnTo>
                  <a:lnTo>
                    <a:pt x="18" y="9"/>
                  </a:lnTo>
                  <a:lnTo>
                    <a:pt x="24" y="8"/>
                  </a:lnTo>
                  <a:lnTo>
                    <a:pt x="35" y="6"/>
                  </a:lnTo>
                  <a:lnTo>
                    <a:pt x="35" y="0"/>
                  </a:lnTo>
                  <a:lnTo>
                    <a:pt x="45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95" name="Freeform 2875">
              <a:extLst>
                <a:ext uri="{FF2B5EF4-FFF2-40B4-BE49-F238E27FC236}">
                  <a16:creationId xmlns:a16="http://schemas.microsoft.com/office/drawing/2014/main" id="{16CDF221-FD06-F8C7-E1F6-AC9DEFA116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0314" y="2967038"/>
              <a:ext cx="34925" cy="52388"/>
            </a:xfrm>
            <a:custGeom>
              <a:avLst/>
              <a:gdLst>
                <a:gd name="T0" fmla="*/ 18 w 22"/>
                <a:gd name="T1" fmla="*/ 0 h 33"/>
                <a:gd name="T2" fmla="*/ 0 w 22"/>
                <a:gd name="T3" fmla="*/ 20 h 33"/>
                <a:gd name="T4" fmla="*/ 3 w 22"/>
                <a:gd name="T5" fmla="*/ 33 h 33"/>
                <a:gd name="T6" fmla="*/ 22 w 22"/>
                <a:gd name="T7" fmla="*/ 2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33">
                  <a:moveTo>
                    <a:pt x="18" y="0"/>
                  </a:moveTo>
                  <a:lnTo>
                    <a:pt x="0" y="20"/>
                  </a:lnTo>
                  <a:lnTo>
                    <a:pt x="3" y="33"/>
                  </a:lnTo>
                  <a:lnTo>
                    <a:pt x="22" y="2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96" name="Freeform 2876">
              <a:extLst>
                <a:ext uri="{FF2B5EF4-FFF2-40B4-BE49-F238E27FC236}">
                  <a16:creationId xmlns:a16="http://schemas.microsoft.com/office/drawing/2014/main" id="{A3EDDE33-59AF-3E3E-E1E6-D6271BB6913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2989" y="3046413"/>
              <a:ext cx="12700" cy="11113"/>
            </a:xfrm>
            <a:custGeom>
              <a:avLst/>
              <a:gdLst>
                <a:gd name="T0" fmla="*/ 6 w 8"/>
                <a:gd name="T1" fmla="*/ 7 h 7"/>
                <a:gd name="T2" fmla="*/ 4 w 8"/>
                <a:gd name="T3" fmla="*/ 7 h 7"/>
                <a:gd name="T4" fmla="*/ 2 w 8"/>
                <a:gd name="T5" fmla="*/ 6 h 7"/>
                <a:gd name="T6" fmla="*/ 0 w 8"/>
                <a:gd name="T7" fmla="*/ 5 h 7"/>
                <a:gd name="T8" fmla="*/ 0 w 8"/>
                <a:gd name="T9" fmla="*/ 3 h 7"/>
                <a:gd name="T10" fmla="*/ 2 w 8"/>
                <a:gd name="T11" fmla="*/ 0 h 7"/>
                <a:gd name="T12" fmla="*/ 4 w 8"/>
                <a:gd name="T13" fmla="*/ 0 h 7"/>
                <a:gd name="T14" fmla="*/ 6 w 8"/>
                <a:gd name="T15" fmla="*/ 0 h 7"/>
                <a:gd name="T16" fmla="*/ 8 w 8"/>
                <a:gd name="T17" fmla="*/ 1 h 7"/>
                <a:gd name="T18" fmla="*/ 8 w 8"/>
                <a:gd name="T19" fmla="*/ 4 h 7"/>
                <a:gd name="T20" fmla="*/ 8 w 8"/>
                <a:gd name="T21" fmla="*/ 6 h 7"/>
                <a:gd name="T22" fmla="*/ 6 w 8"/>
                <a:gd name="T2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7">
                  <a:moveTo>
                    <a:pt x="6" y="7"/>
                  </a:moveTo>
                  <a:lnTo>
                    <a:pt x="4" y="7"/>
                  </a:lnTo>
                  <a:lnTo>
                    <a:pt x="2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8" y="4"/>
                  </a:lnTo>
                  <a:lnTo>
                    <a:pt x="8" y="6"/>
                  </a:lnTo>
                  <a:lnTo>
                    <a:pt x="6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97" name="Freeform 2877">
              <a:extLst>
                <a:ext uri="{FF2B5EF4-FFF2-40B4-BE49-F238E27FC236}">
                  <a16:creationId xmlns:a16="http://schemas.microsoft.com/office/drawing/2014/main" id="{F7520A99-3576-3869-EFCE-0315338E3C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8714" y="2976563"/>
              <a:ext cx="117475" cy="84138"/>
            </a:xfrm>
            <a:custGeom>
              <a:avLst/>
              <a:gdLst>
                <a:gd name="T0" fmla="*/ 74 w 74"/>
                <a:gd name="T1" fmla="*/ 0 h 53"/>
                <a:gd name="T2" fmla="*/ 62 w 74"/>
                <a:gd name="T3" fmla="*/ 12 h 53"/>
                <a:gd name="T4" fmla="*/ 63 w 74"/>
                <a:gd name="T5" fmla="*/ 29 h 53"/>
                <a:gd name="T6" fmla="*/ 11 w 74"/>
                <a:gd name="T7" fmla="*/ 53 h 53"/>
                <a:gd name="T8" fmla="*/ 0 w 74"/>
                <a:gd name="T9" fmla="*/ 5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53">
                  <a:moveTo>
                    <a:pt x="74" y="0"/>
                  </a:moveTo>
                  <a:lnTo>
                    <a:pt x="62" y="12"/>
                  </a:lnTo>
                  <a:lnTo>
                    <a:pt x="63" y="29"/>
                  </a:lnTo>
                  <a:lnTo>
                    <a:pt x="11" y="53"/>
                  </a:lnTo>
                  <a:lnTo>
                    <a:pt x="0" y="5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98" name="Freeform 2878">
              <a:extLst>
                <a:ext uri="{FF2B5EF4-FFF2-40B4-BE49-F238E27FC236}">
                  <a16:creationId xmlns:a16="http://schemas.microsoft.com/office/drawing/2014/main" id="{2569DD13-37E4-C9B9-18F0-C7CF446721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7126" y="3008313"/>
              <a:ext cx="139700" cy="55563"/>
            </a:xfrm>
            <a:custGeom>
              <a:avLst/>
              <a:gdLst>
                <a:gd name="T0" fmla="*/ 0 w 88"/>
                <a:gd name="T1" fmla="*/ 33 h 35"/>
                <a:gd name="T2" fmla="*/ 12 w 88"/>
                <a:gd name="T3" fmla="*/ 35 h 35"/>
                <a:gd name="T4" fmla="*/ 15 w 88"/>
                <a:gd name="T5" fmla="*/ 34 h 35"/>
                <a:gd name="T6" fmla="*/ 30 w 88"/>
                <a:gd name="T7" fmla="*/ 28 h 35"/>
                <a:gd name="T8" fmla="*/ 88 w 88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35">
                  <a:moveTo>
                    <a:pt x="0" y="33"/>
                  </a:moveTo>
                  <a:lnTo>
                    <a:pt x="12" y="35"/>
                  </a:lnTo>
                  <a:lnTo>
                    <a:pt x="15" y="34"/>
                  </a:lnTo>
                  <a:lnTo>
                    <a:pt x="30" y="28"/>
                  </a:lnTo>
                  <a:lnTo>
                    <a:pt x="88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899" name="Freeform 2879">
              <a:extLst>
                <a:ext uri="{FF2B5EF4-FFF2-40B4-BE49-F238E27FC236}">
                  <a16:creationId xmlns:a16="http://schemas.microsoft.com/office/drawing/2014/main" id="{5953CFCE-4336-DD6C-7665-43EF97926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2801" y="2943225"/>
              <a:ext cx="57150" cy="215900"/>
            </a:xfrm>
            <a:custGeom>
              <a:avLst/>
              <a:gdLst>
                <a:gd name="T0" fmla="*/ 0 w 36"/>
                <a:gd name="T1" fmla="*/ 136 h 136"/>
                <a:gd name="T2" fmla="*/ 2 w 36"/>
                <a:gd name="T3" fmla="*/ 136 h 136"/>
                <a:gd name="T4" fmla="*/ 7 w 36"/>
                <a:gd name="T5" fmla="*/ 132 h 136"/>
                <a:gd name="T6" fmla="*/ 12 w 36"/>
                <a:gd name="T7" fmla="*/ 128 h 136"/>
                <a:gd name="T8" fmla="*/ 13 w 36"/>
                <a:gd name="T9" fmla="*/ 125 h 136"/>
                <a:gd name="T10" fmla="*/ 19 w 36"/>
                <a:gd name="T11" fmla="*/ 120 h 136"/>
                <a:gd name="T12" fmla="*/ 20 w 36"/>
                <a:gd name="T13" fmla="*/ 117 h 136"/>
                <a:gd name="T14" fmla="*/ 24 w 36"/>
                <a:gd name="T15" fmla="*/ 114 h 136"/>
                <a:gd name="T16" fmla="*/ 24 w 36"/>
                <a:gd name="T17" fmla="*/ 113 h 136"/>
                <a:gd name="T18" fmla="*/ 29 w 36"/>
                <a:gd name="T19" fmla="*/ 108 h 136"/>
                <a:gd name="T20" fmla="*/ 34 w 36"/>
                <a:gd name="T21" fmla="*/ 100 h 136"/>
                <a:gd name="T22" fmla="*/ 35 w 36"/>
                <a:gd name="T23" fmla="*/ 98 h 136"/>
                <a:gd name="T24" fmla="*/ 36 w 36"/>
                <a:gd name="T25" fmla="*/ 93 h 136"/>
                <a:gd name="T26" fmla="*/ 36 w 36"/>
                <a:gd name="T27" fmla="*/ 90 h 136"/>
                <a:gd name="T28" fmla="*/ 36 w 36"/>
                <a:gd name="T29" fmla="*/ 89 h 136"/>
                <a:gd name="T30" fmla="*/ 35 w 36"/>
                <a:gd name="T31" fmla="*/ 82 h 136"/>
                <a:gd name="T32" fmla="*/ 36 w 36"/>
                <a:gd name="T33" fmla="*/ 80 h 136"/>
                <a:gd name="T34" fmla="*/ 36 w 36"/>
                <a:gd name="T35" fmla="*/ 72 h 136"/>
                <a:gd name="T36" fmla="*/ 35 w 36"/>
                <a:gd name="T37" fmla="*/ 63 h 136"/>
                <a:gd name="T38" fmla="*/ 35 w 36"/>
                <a:gd name="T39" fmla="*/ 56 h 136"/>
                <a:gd name="T40" fmla="*/ 34 w 36"/>
                <a:gd name="T41" fmla="*/ 47 h 136"/>
                <a:gd name="T42" fmla="*/ 34 w 36"/>
                <a:gd name="T43" fmla="*/ 46 h 136"/>
                <a:gd name="T44" fmla="*/ 32 w 36"/>
                <a:gd name="T45" fmla="*/ 41 h 136"/>
                <a:gd name="T46" fmla="*/ 31 w 36"/>
                <a:gd name="T47" fmla="*/ 39 h 136"/>
                <a:gd name="T48" fmla="*/ 30 w 36"/>
                <a:gd name="T49" fmla="*/ 34 h 136"/>
                <a:gd name="T50" fmla="*/ 29 w 36"/>
                <a:gd name="T51" fmla="*/ 24 h 136"/>
                <a:gd name="T52" fmla="*/ 29 w 36"/>
                <a:gd name="T53" fmla="*/ 24 h 136"/>
                <a:gd name="T54" fmla="*/ 28 w 36"/>
                <a:gd name="T55" fmla="*/ 17 h 136"/>
                <a:gd name="T56" fmla="*/ 26 w 36"/>
                <a:gd name="T57" fmla="*/ 15 h 136"/>
                <a:gd name="T58" fmla="*/ 26 w 36"/>
                <a:gd name="T59" fmla="*/ 13 h 136"/>
                <a:gd name="T60" fmla="*/ 26 w 36"/>
                <a:gd name="T61" fmla="*/ 10 h 136"/>
                <a:gd name="T62" fmla="*/ 21 w 36"/>
                <a:gd name="T63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6" h="136">
                  <a:moveTo>
                    <a:pt x="0" y="136"/>
                  </a:moveTo>
                  <a:lnTo>
                    <a:pt x="2" y="136"/>
                  </a:lnTo>
                  <a:lnTo>
                    <a:pt x="7" y="132"/>
                  </a:lnTo>
                  <a:lnTo>
                    <a:pt x="12" y="128"/>
                  </a:lnTo>
                  <a:lnTo>
                    <a:pt x="13" y="125"/>
                  </a:lnTo>
                  <a:lnTo>
                    <a:pt x="19" y="120"/>
                  </a:lnTo>
                  <a:lnTo>
                    <a:pt x="20" y="117"/>
                  </a:lnTo>
                  <a:lnTo>
                    <a:pt x="24" y="114"/>
                  </a:lnTo>
                  <a:lnTo>
                    <a:pt x="24" y="113"/>
                  </a:lnTo>
                  <a:lnTo>
                    <a:pt x="29" y="108"/>
                  </a:lnTo>
                  <a:lnTo>
                    <a:pt x="34" y="100"/>
                  </a:lnTo>
                  <a:lnTo>
                    <a:pt x="35" y="98"/>
                  </a:lnTo>
                  <a:lnTo>
                    <a:pt x="36" y="93"/>
                  </a:lnTo>
                  <a:lnTo>
                    <a:pt x="36" y="90"/>
                  </a:lnTo>
                  <a:lnTo>
                    <a:pt x="36" y="89"/>
                  </a:lnTo>
                  <a:lnTo>
                    <a:pt x="35" y="82"/>
                  </a:lnTo>
                  <a:lnTo>
                    <a:pt x="36" y="80"/>
                  </a:lnTo>
                  <a:lnTo>
                    <a:pt x="36" y="72"/>
                  </a:lnTo>
                  <a:lnTo>
                    <a:pt x="35" y="63"/>
                  </a:lnTo>
                  <a:lnTo>
                    <a:pt x="35" y="56"/>
                  </a:lnTo>
                  <a:lnTo>
                    <a:pt x="34" y="47"/>
                  </a:lnTo>
                  <a:lnTo>
                    <a:pt x="34" y="46"/>
                  </a:lnTo>
                  <a:lnTo>
                    <a:pt x="32" y="41"/>
                  </a:lnTo>
                  <a:lnTo>
                    <a:pt x="31" y="39"/>
                  </a:lnTo>
                  <a:lnTo>
                    <a:pt x="30" y="34"/>
                  </a:lnTo>
                  <a:lnTo>
                    <a:pt x="29" y="24"/>
                  </a:lnTo>
                  <a:lnTo>
                    <a:pt x="29" y="24"/>
                  </a:lnTo>
                  <a:lnTo>
                    <a:pt x="28" y="17"/>
                  </a:lnTo>
                  <a:lnTo>
                    <a:pt x="26" y="15"/>
                  </a:lnTo>
                  <a:lnTo>
                    <a:pt x="26" y="13"/>
                  </a:lnTo>
                  <a:lnTo>
                    <a:pt x="26" y="10"/>
                  </a:lnTo>
                  <a:lnTo>
                    <a:pt x="2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00" name="Freeform 2880">
              <a:extLst>
                <a:ext uri="{FF2B5EF4-FFF2-40B4-BE49-F238E27FC236}">
                  <a16:creationId xmlns:a16="http://schemas.microsoft.com/office/drawing/2014/main" id="{A787A4B2-E70B-3527-E03F-ECE7A5F68E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5501" y="3557588"/>
              <a:ext cx="50800" cy="33338"/>
            </a:xfrm>
            <a:custGeom>
              <a:avLst/>
              <a:gdLst>
                <a:gd name="T0" fmla="*/ 2 w 32"/>
                <a:gd name="T1" fmla="*/ 21 h 21"/>
                <a:gd name="T2" fmla="*/ 0 w 32"/>
                <a:gd name="T3" fmla="*/ 21 h 21"/>
                <a:gd name="T4" fmla="*/ 0 w 32"/>
                <a:gd name="T5" fmla="*/ 18 h 21"/>
                <a:gd name="T6" fmla="*/ 0 w 32"/>
                <a:gd name="T7" fmla="*/ 17 h 21"/>
                <a:gd name="T8" fmla="*/ 2 w 32"/>
                <a:gd name="T9" fmla="*/ 16 h 21"/>
                <a:gd name="T10" fmla="*/ 4 w 32"/>
                <a:gd name="T11" fmla="*/ 13 h 21"/>
                <a:gd name="T12" fmla="*/ 5 w 32"/>
                <a:gd name="T13" fmla="*/ 12 h 21"/>
                <a:gd name="T14" fmla="*/ 6 w 32"/>
                <a:gd name="T15" fmla="*/ 9 h 21"/>
                <a:gd name="T16" fmla="*/ 8 w 32"/>
                <a:gd name="T17" fmla="*/ 6 h 21"/>
                <a:gd name="T18" fmla="*/ 10 w 32"/>
                <a:gd name="T19" fmla="*/ 5 h 21"/>
                <a:gd name="T20" fmla="*/ 15 w 32"/>
                <a:gd name="T21" fmla="*/ 5 h 21"/>
                <a:gd name="T22" fmla="*/ 18 w 32"/>
                <a:gd name="T23" fmla="*/ 4 h 21"/>
                <a:gd name="T24" fmla="*/ 22 w 32"/>
                <a:gd name="T25" fmla="*/ 3 h 21"/>
                <a:gd name="T26" fmla="*/ 26 w 32"/>
                <a:gd name="T27" fmla="*/ 0 h 21"/>
                <a:gd name="T28" fmla="*/ 27 w 32"/>
                <a:gd name="T29" fmla="*/ 0 h 21"/>
                <a:gd name="T30" fmla="*/ 29 w 32"/>
                <a:gd name="T31" fmla="*/ 0 h 21"/>
                <a:gd name="T32" fmla="*/ 32 w 32"/>
                <a:gd name="T33" fmla="*/ 1 h 21"/>
                <a:gd name="T34" fmla="*/ 32 w 32"/>
                <a:gd name="T35" fmla="*/ 4 h 21"/>
                <a:gd name="T36" fmla="*/ 30 w 32"/>
                <a:gd name="T37" fmla="*/ 4 h 21"/>
                <a:gd name="T38" fmla="*/ 29 w 32"/>
                <a:gd name="T39" fmla="*/ 6 h 21"/>
                <a:gd name="T40" fmla="*/ 27 w 32"/>
                <a:gd name="T41" fmla="*/ 7 h 21"/>
                <a:gd name="T42" fmla="*/ 24 w 32"/>
                <a:gd name="T43" fmla="*/ 9 h 21"/>
                <a:gd name="T44" fmla="*/ 20 w 32"/>
                <a:gd name="T45" fmla="*/ 10 h 21"/>
                <a:gd name="T46" fmla="*/ 16 w 32"/>
                <a:gd name="T47" fmla="*/ 11 h 21"/>
                <a:gd name="T48" fmla="*/ 14 w 32"/>
                <a:gd name="T49" fmla="*/ 12 h 21"/>
                <a:gd name="T50" fmla="*/ 10 w 32"/>
                <a:gd name="T51" fmla="*/ 15 h 21"/>
                <a:gd name="T52" fmla="*/ 8 w 32"/>
                <a:gd name="T53" fmla="*/ 18 h 21"/>
                <a:gd name="T54" fmla="*/ 5 w 32"/>
                <a:gd name="T55" fmla="*/ 19 h 21"/>
                <a:gd name="T56" fmla="*/ 2 w 32"/>
                <a:gd name="T5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2" h="21">
                  <a:moveTo>
                    <a:pt x="2" y="21"/>
                  </a:moveTo>
                  <a:lnTo>
                    <a:pt x="0" y="21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2" y="16"/>
                  </a:lnTo>
                  <a:lnTo>
                    <a:pt x="4" y="13"/>
                  </a:lnTo>
                  <a:lnTo>
                    <a:pt x="5" y="12"/>
                  </a:lnTo>
                  <a:lnTo>
                    <a:pt x="6" y="9"/>
                  </a:lnTo>
                  <a:lnTo>
                    <a:pt x="8" y="6"/>
                  </a:lnTo>
                  <a:lnTo>
                    <a:pt x="10" y="5"/>
                  </a:lnTo>
                  <a:lnTo>
                    <a:pt x="15" y="5"/>
                  </a:lnTo>
                  <a:lnTo>
                    <a:pt x="18" y="4"/>
                  </a:lnTo>
                  <a:lnTo>
                    <a:pt x="22" y="3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32" y="1"/>
                  </a:lnTo>
                  <a:lnTo>
                    <a:pt x="32" y="4"/>
                  </a:lnTo>
                  <a:lnTo>
                    <a:pt x="30" y="4"/>
                  </a:lnTo>
                  <a:lnTo>
                    <a:pt x="29" y="6"/>
                  </a:lnTo>
                  <a:lnTo>
                    <a:pt x="27" y="7"/>
                  </a:lnTo>
                  <a:lnTo>
                    <a:pt x="24" y="9"/>
                  </a:lnTo>
                  <a:lnTo>
                    <a:pt x="20" y="10"/>
                  </a:lnTo>
                  <a:lnTo>
                    <a:pt x="16" y="11"/>
                  </a:lnTo>
                  <a:lnTo>
                    <a:pt x="14" y="12"/>
                  </a:lnTo>
                  <a:lnTo>
                    <a:pt x="10" y="15"/>
                  </a:lnTo>
                  <a:lnTo>
                    <a:pt x="8" y="18"/>
                  </a:lnTo>
                  <a:lnTo>
                    <a:pt x="5" y="19"/>
                  </a:lnTo>
                  <a:lnTo>
                    <a:pt x="2" y="2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01" name="Freeform 2881">
              <a:extLst>
                <a:ext uri="{FF2B5EF4-FFF2-40B4-BE49-F238E27FC236}">
                  <a16:creationId xmlns:a16="http://schemas.microsoft.com/office/drawing/2014/main" id="{6FB1F740-4C78-97E5-F2AE-F536D1849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5701" y="3300413"/>
              <a:ext cx="11113" cy="17463"/>
            </a:xfrm>
            <a:custGeom>
              <a:avLst/>
              <a:gdLst>
                <a:gd name="T0" fmla="*/ 5 w 7"/>
                <a:gd name="T1" fmla="*/ 11 h 11"/>
                <a:gd name="T2" fmla="*/ 6 w 7"/>
                <a:gd name="T3" fmla="*/ 11 h 11"/>
                <a:gd name="T4" fmla="*/ 7 w 7"/>
                <a:gd name="T5" fmla="*/ 10 h 11"/>
                <a:gd name="T6" fmla="*/ 7 w 7"/>
                <a:gd name="T7" fmla="*/ 7 h 11"/>
                <a:gd name="T8" fmla="*/ 7 w 7"/>
                <a:gd name="T9" fmla="*/ 5 h 11"/>
                <a:gd name="T10" fmla="*/ 7 w 7"/>
                <a:gd name="T11" fmla="*/ 4 h 11"/>
                <a:gd name="T12" fmla="*/ 6 w 7"/>
                <a:gd name="T13" fmla="*/ 1 h 11"/>
                <a:gd name="T14" fmla="*/ 5 w 7"/>
                <a:gd name="T15" fmla="*/ 1 h 11"/>
                <a:gd name="T16" fmla="*/ 5 w 7"/>
                <a:gd name="T17" fmla="*/ 0 h 11"/>
                <a:gd name="T18" fmla="*/ 4 w 7"/>
                <a:gd name="T19" fmla="*/ 0 h 11"/>
                <a:gd name="T20" fmla="*/ 1 w 7"/>
                <a:gd name="T21" fmla="*/ 1 h 11"/>
                <a:gd name="T22" fmla="*/ 0 w 7"/>
                <a:gd name="T23" fmla="*/ 2 h 11"/>
                <a:gd name="T24" fmla="*/ 0 w 7"/>
                <a:gd name="T25" fmla="*/ 6 h 11"/>
                <a:gd name="T26" fmla="*/ 1 w 7"/>
                <a:gd name="T27" fmla="*/ 10 h 11"/>
                <a:gd name="T28" fmla="*/ 3 w 7"/>
                <a:gd name="T29" fmla="*/ 11 h 11"/>
                <a:gd name="T30" fmla="*/ 5 w 7"/>
                <a:gd name="T3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" h="11">
                  <a:moveTo>
                    <a:pt x="5" y="11"/>
                  </a:moveTo>
                  <a:lnTo>
                    <a:pt x="6" y="11"/>
                  </a:lnTo>
                  <a:lnTo>
                    <a:pt x="7" y="10"/>
                  </a:lnTo>
                  <a:lnTo>
                    <a:pt x="7" y="7"/>
                  </a:lnTo>
                  <a:lnTo>
                    <a:pt x="7" y="5"/>
                  </a:lnTo>
                  <a:lnTo>
                    <a:pt x="7" y="4"/>
                  </a:lnTo>
                  <a:lnTo>
                    <a:pt x="6" y="1"/>
                  </a:lnTo>
                  <a:lnTo>
                    <a:pt x="5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6"/>
                  </a:lnTo>
                  <a:lnTo>
                    <a:pt x="1" y="10"/>
                  </a:lnTo>
                  <a:lnTo>
                    <a:pt x="3" y="11"/>
                  </a:lnTo>
                  <a:lnTo>
                    <a:pt x="5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02" name="Freeform 2882">
              <a:extLst>
                <a:ext uri="{FF2B5EF4-FFF2-40B4-BE49-F238E27FC236}">
                  <a16:creationId xmlns:a16="http://schemas.microsoft.com/office/drawing/2014/main" id="{47673EBA-448B-5A74-BC09-A7E1041ED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451" y="3624263"/>
              <a:ext cx="12700" cy="14288"/>
            </a:xfrm>
            <a:custGeom>
              <a:avLst/>
              <a:gdLst>
                <a:gd name="T0" fmla="*/ 4 w 8"/>
                <a:gd name="T1" fmla="*/ 9 h 9"/>
                <a:gd name="T2" fmla="*/ 3 w 8"/>
                <a:gd name="T3" fmla="*/ 9 h 9"/>
                <a:gd name="T4" fmla="*/ 0 w 8"/>
                <a:gd name="T5" fmla="*/ 6 h 9"/>
                <a:gd name="T6" fmla="*/ 0 w 8"/>
                <a:gd name="T7" fmla="*/ 4 h 9"/>
                <a:gd name="T8" fmla="*/ 2 w 8"/>
                <a:gd name="T9" fmla="*/ 2 h 9"/>
                <a:gd name="T10" fmla="*/ 4 w 8"/>
                <a:gd name="T11" fmla="*/ 0 h 9"/>
                <a:gd name="T12" fmla="*/ 7 w 8"/>
                <a:gd name="T13" fmla="*/ 0 h 9"/>
                <a:gd name="T14" fmla="*/ 8 w 8"/>
                <a:gd name="T15" fmla="*/ 2 h 9"/>
                <a:gd name="T16" fmla="*/ 7 w 8"/>
                <a:gd name="T17" fmla="*/ 5 h 9"/>
                <a:gd name="T18" fmla="*/ 7 w 8"/>
                <a:gd name="T19" fmla="*/ 9 h 9"/>
                <a:gd name="T20" fmla="*/ 4 w 8"/>
                <a:gd name="T2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9">
                  <a:moveTo>
                    <a:pt x="4" y="9"/>
                  </a:moveTo>
                  <a:lnTo>
                    <a:pt x="3" y="9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7" y="0"/>
                  </a:lnTo>
                  <a:lnTo>
                    <a:pt x="8" y="2"/>
                  </a:lnTo>
                  <a:lnTo>
                    <a:pt x="7" y="5"/>
                  </a:lnTo>
                  <a:lnTo>
                    <a:pt x="7" y="9"/>
                  </a:lnTo>
                  <a:lnTo>
                    <a:pt x="4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03" name="Freeform 2883">
              <a:extLst>
                <a:ext uri="{FF2B5EF4-FFF2-40B4-BE49-F238E27FC236}">
                  <a16:creationId xmlns:a16="http://schemas.microsoft.com/office/drawing/2014/main" id="{424B266F-6E69-E1FF-26AA-77986146E3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164" y="3835400"/>
              <a:ext cx="11113" cy="14288"/>
            </a:xfrm>
            <a:custGeom>
              <a:avLst/>
              <a:gdLst>
                <a:gd name="T0" fmla="*/ 1 w 7"/>
                <a:gd name="T1" fmla="*/ 1 h 9"/>
                <a:gd name="T2" fmla="*/ 2 w 7"/>
                <a:gd name="T3" fmla="*/ 0 h 9"/>
                <a:gd name="T4" fmla="*/ 3 w 7"/>
                <a:gd name="T5" fmla="*/ 1 h 9"/>
                <a:gd name="T6" fmla="*/ 7 w 7"/>
                <a:gd name="T7" fmla="*/ 2 h 9"/>
                <a:gd name="T8" fmla="*/ 7 w 7"/>
                <a:gd name="T9" fmla="*/ 3 h 9"/>
                <a:gd name="T10" fmla="*/ 7 w 7"/>
                <a:gd name="T11" fmla="*/ 7 h 9"/>
                <a:gd name="T12" fmla="*/ 6 w 7"/>
                <a:gd name="T13" fmla="*/ 9 h 9"/>
                <a:gd name="T14" fmla="*/ 5 w 7"/>
                <a:gd name="T15" fmla="*/ 9 h 9"/>
                <a:gd name="T16" fmla="*/ 1 w 7"/>
                <a:gd name="T17" fmla="*/ 8 h 9"/>
                <a:gd name="T18" fmla="*/ 0 w 7"/>
                <a:gd name="T1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9">
                  <a:moveTo>
                    <a:pt x="1" y="1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7" y="2"/>
                  </a:lnTo>
                  <a:lnTo>
                    <a:pt x="7" y="3"/>
                  </a:lnTo>
                  <a:lnTo>
                    <a:pt x="7" y="7"/>
                  </a:lnTo>
                  <a:lnTo>
                    <a:pt x="6" y="9"/>
                  </a:lnTo>
                  <a:lnTo>
                    <a:pt x="5" y="9"/>
                  </a:lnTo>
                  <a:lnTo>
                    <a:pt x="1" y="8"/>
                  </a:lnTo>
                  <a:lnTo>
                    <a:pt x="0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04" name="Freeform 2884">
              <a:extLst>
                <a:ext uri="{FF2B5EF4-FFF2-40B4-BE49-F238E27FC236}">
                  <a16:creationId xmlns:a16="http://schemas.microsoft.com/office/drawing/2014/main" id="{A4135506-18FB-1B94-4F03-5DC9FEDE6A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8339" y="2449513"/>
              <a:ext cx="1414463" cy="712788"/>
            </a:xfrm>
            <a:custGeom>
              <a:avLst/>
              <a:gdLst>
                <a:gd name="T0" fmla="*/ 18 w 891"/>
                <a:gd name="T1" fmla="*/ 53 h 449"/>
                <a:gd name="T2" fmla="*/ 48 w 891"/>
                <a:gd name="T3" fmla="*/ 60 h 449"/>
                <a:gd name="T4" fmla="*/ 73 w 891"/>
                <a:gd name="T5" fmla="*/ 58 h 449"/>
                <a:gd name="T6" fmla="*/ 90 w 891"/>
                <a:gd name="T7" fmla="*/ 46 h 449"/>
                <a:gd name="T8" fmla="*/ 102 w 891"/>
                <a:gd name="T9" fmla="*/ 30 h 449"/>
                <a:gd name="T10" fmla="*/ 134 w 891"/>
                <a:gd name="T11" fmla="*/ 7 h 449"/>
                <a:gd name="T12" fmla="*/ 170 w 891"/>
                <a:gd name="T13" fmla="*/ 8 h 449"/>
                <a:gd name="T14" fmla="*/ 185 w 891"/>
                <a:gd name="T15" fmla="*/ 30 h 449"/>
                <a:gd name="T16" fmla="*/ 202 w 891"/>
                <a:gd name="T17" fmla="*/ 64 h 449"/>
                <a:gd name="T18" fmla="*/ 217 w 891"/>
                <a:gd name="T19" fmla="*/ 88 h 449"/>
                <a:gd name="T20" fmla="*/ 224 w 891"/>
                <a:gd name="T21" fmla="*/ 121 h 449"/>
                <a:gd name="T22" fmla="*/ 242 w 891"/>
                <a:gd name="T23" fmla="*/ 150 h 449"/>
                <a:gd name="T24" fmla="*/ 254 w 891"/>
                <a:gd name="T25" fmla="*/ 162 h 449"/>
                <a:gd name="T26" fmla="*/ 247 w 891"/>
                <a:gd name="T27" fmla="*/ 179 h 449"/>
                <a:gd name="T28" fmla="*/ 274 w 891"/>
                <a:gd name="T29" fmla="*/ 225 h 449"/>
                <a:gd name="T30" fmla="*/ 305 w 891"/>
                <a:gd name="T31" fmla="*/ 250 h 449"/>
                <a:gd name="T32" fmla="*/ 333 w 891"/>
                <a:gd name="T33" fmla="*/ 268 h 449"/>
                <a:gd name="T34" fmla="*/ 385 w 891"/>
                <a:gd name="T35" fmla="*/ 291 h 449"/>
                <a:gd name="T36" fmla="*/ 450 w 891"/>
                <a:gd name="T37" fmla="*/ 317 h 449"/>
                <a:gd name="T38" fmla="*/ 495 w 891"/>
                <a:gd name="T39" fmla="*/ 322 h 449"/>
                <a:gd name="T40" fmla="*/ 511 w 891"/>
                <a:gd name="T41" fmla="*/ 306 h 449"/>
                <a:gd name="T42" fmla="*/ 536 w 891"/>
                <a:gd name="T43" fmla="*/ 290 h 449"/>
                <a:gd name="T44" fmla="*/ 515 w 891"/>
                <a:gd name="T45" fmla="*/ 280 h 449"/>
                <a:gd name="T46" fmla="*/ 499 w 891"/>
                <a:gd name="T47" fmla="*/ 251 h 449"/>
                <a:gd name="T48" fmla="*/ 459 w 891"/>
                <a:gd name="T49" fmla="*/ 220 h 449"/>
                <a:gd name="T50" fmla="*/ 438 w 891"/>
                <a:gd name="T51" fmla="*/ 161 h 449"/>
                <a:gd name="T52" fmla="*/ 449 w 891"/>
                <a:gd name="T53" fmla="*/ 137 h 449"/>
                <a:gd name="T54" fmla="*/ 469 w 891"/>
                <a:gd name="T55" fmla="*/ 156 h 449"/>
                <a:gd name="T56" fmla="*/ 489 w 891"/>
                <a:gd name="T57" fmla="*/ 138 h 449"/>
                <a:gd name="T58" fmla="*/ 479 w 891"/>
                <a:gd name="T59" fmla="*/ 96 h 449"/>
                <a:gd name="T60" fmla="*/ 498 w 891"/>
                <a:gd name="T61" fmla="*/ 109 h 449"/>
                <a:gd name="T62" fmla="*/ 510 w 891"/>
                <a:gd name="T63" fmla="*/ 159 h 449"/>
                <a:gd name="T64" fmla="*/ 524 w 891"/>
                <a:gd name="T65" fmla="*/ 179 h 449"/>
                <a:gd name="T66" fmla="*/ 543 w 891"/>
                <a:gd name="T67" fmla="*/ 162 h 449"/>
                <a:gd name="T68" fmla="*/ 534 w 891"/>
                <a:gd name="T69" fmla="*/ 132 h 449"/>
                <a:gd name="T70" fmla="*/ 529 w 891"/>
                <a:gd name="T71" fmla="*/ 103 h 449"/>
                <a:gd name="T72" fmla="*/ 542 w 891"/>
                <a:gd name="T73" fmla="*/ 111 h 449"/>
                <a:gd name="T74" fmla="*/ 578 w 891"/>
                <a:gd name="T75" fmla="*/ 119 h 449"/>
                <a:gd name="T76" fmla="*/ 583 w 891"/>
                <a:gd name="T77" fmla="*/ 142 h 449"/>
                <a:gd name="T78" fmla="*/ 565 w 891"/>
                <a:gd name="T79" fmla="*/ 163 h 449"/>
                <a:gd name="T80" fmla="*/ 554 w 891"/>
                <a:gd name="T81" fmla="*/ 198 h 449"/>
                <a:gd name="T82" fmla="*/ 590 w 891"/>
                <a:gd name="T83" fmla="*/ 232 h 449"/>
                <a:gd name="T84" fmla="*/ 630 w 891"/>
                <a:gd name="T85" fmla="*/ 258 h 449"/>
                <a:gd name="T86" fmla="*/ 656 w 891"/>
                <a:gd name="T87" fmla="*/ 261 h 449"/>
                <a:gd name="T88" fmla="*/ 672 w 891"/>
                <a:gd name="T89" fmla="*/ 273 h 449"/>
                <a:gd name="T90" fmla="*/ 644 w 891"/>
                <a:gd name="T91" fmla="*/ 286 h 449"/>
                <a:gd name="T92" fmla="*/ 611 w 891"/>
                <a:gd name="T93" fmla="*/ 287 h 449"/>
                <a:gd name="T94" fmla="*/ 613 w 891"/>
                <a:gd name="T95" fmla="*/ 310 h 449"/>
                <a:gd name="T96" fmla="*/ 622 w 891"/>
                <a:gd name="T97" fmla="*/ 330 h 449"/>
                <a:gd name="T98" fmla="*/ 632 w 891"/>
                <a:gd name="T99" fmla="*/ 362 h 449"/>
                <a:gd name="T100" fmla="*/ 659 w 891"/>
                <a:gd name="T101" fmla="*/ 381 h 449"/>
                <a:gd name="T102" fmla="*/ 690 w 891"/>
                <a:gd name="T103" fmla="*/ 380 h 449"/>
                <a:gd name="T104" fmla="*/ 724 w 891"/>
                <a:gd name="T105" fmla="*/ 370 h 449"/>
                <a:gd name="T106" fmla="*/ 754 w 891"/>
                <a:gd name="T107" fmla="*/ 377 h 449"/>
                <a:gd name="T108" fmla="*/ 792 w 891"/>
                <a:gd name="T109" fmla="*/ 416 h 449"/>
                <a:gd name="T110" fmla="*/ 813 w 891"/>
                <a:gd name="T111" fmla="*/ 440 h 449"/>
                <a:gd name="T112" fmla="*/ 850 w 891"/>
                <a:gd name="T113" fmla="*/ 448 h 449"/>
                <a:gd name="T114" fmla="*/ 879 w 891"/>
                <a:gd name="T115" fmla="*/ 448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91" h="449">
                  <a:moveTo>
                    <a:pt x="0" y="42"/>
                  </a:moveTo>
                  <a:lnTo>
                    <a:pt x="0" y="43"/>
                  </a:lnTo>
                  <a:lnTo>
                    <a:pt x="1" y="46"/>
                  </a:lnTo>
                  <a:lnTo>
                    <a:pt x="10" y="48"/>
                  </a:lnTo>
                  <a:lnTo>
                    <a:pt x="12" y="50"/>
                  </a:lnTo>
                  <a:lnTo>
                    <a:pt x="15" y="52"/>
                  </a:lnTo>
                  <a:lnTo>
                    <a:pt x="17" y="52"/>
                  </a:lnTo>
                  <a:lnTo>
                    <a:pt x="18" y="53"/>
                  </a:lnTo>
                  <a:lnTo>
                    <a:pt x="21" y="54"/>
                  </a:lnTo>
                  <a:lnTo>
                    <a:pt x="22" y="54"/>
                  </a:lnTo>
                  <a:lnTo>
                    <a:pt x="23" y="54"/>
                  </a:lnTo>
                  <a:lnTo>
                    <a:pt x="24" y="54"/>
                  </a:lnTo>
                  <a:lnTo>
                    <a:pt x="29" y="54"/>
                  </a:lnTo>
                  <a:lnTo>
                    <a:pt x="37" y="58"/>
                  </a:lnTo>
                  <a:lnTo>
                    <a:pt x="40" y="59"/>
                  </a:lnTo>
                  <a:lnTo>
                    <a:pt x="48" y="60"/>
                  </a:lnTo>
                  <a:lnTo>
                    <a:pt x="54" y="61"/>
                  </a:lnTo>
                  <a:lnTo>
                    <a:pt x="61" y="60"/>
                  </a:lnTo>
                  <a:lnTo>
                    <a:pt x="64" y="61"/>
                  </a:lnTo>
                  <a:lnTo>
                    <a:pt x="66" y="60"/>
                  </a:lnTo>
                  <a:lnTo>
                    <a:pt x="71" y="59"/>
                  </a:lnTo>
                  <a:lnTo>
                    <a:pt x="71" y="58"/>
                  </a:lnTo>
                  <a:lnTo>
                    <a:pt x="72" y="58"/>
                  </a:lnTo>
                  <a:lnTo>
                    <a:pt x="73" y="58"/>
                  </a:lnTo>
                  <a:lnTo>
                    <a:pt x="76" y="58"/>
                  </a:lnTo>
                  <a:lnTo>
                    <a:pt x="79" y="59"/>
                  </a:lnTo>
                  <a:lnTo>
                    <a:pt x="81" y="59"/>
                  </a:lnTo>
                  <a:lnTo>
                    <a:pt x="82" y="59"/>
                  </a:lnTo>
                  <a:lnTo>
                    <a:pt x="84" y="56"/>
                  </a:lnTo>
                  <a:lnTo>
                    <a:pt x="87" y="54"/>
                  </a:lnTo>
                  <a:lnTo>
                    <a:pt x="88" y="50"/>
                  </a:lnTo>
                  <a:lnTo>
                    <a:pt x="90" y="46"/>
                  </a:lnTo>
                  <a:lnTo>
                    <a:pt x="92" y="44"/>
                  </a:lnTo>
                  <a:lnTo>
                    <a:pt x="93" y="43"/>
                  </a:lnTo>
                  <a:lnTo>
                    <a:pt x="96" y="41"/>
                  </a:lnTo>
                  <a:lnTo>
                    <a:pt x="98" y="41"/>
                  </a:lnTo>
                  <a:lnTo>
                    <a:pt x="99" y="40"/>
                  </a:lnTo>
                  <a:lnTo>
                    <a:pt x="100" y="36"/>
                  </a:lnTo>
                  <a:lnTo>
                    <a:pt x="101" y="34"/>
                  </a:lnTo>
                  <a:lnTo>
                    <a:pt x="102" y="30"/>
                  </a:lnTo>
                  <a:lnTo>
                    <a:pt x="110" y="20"/>
                  </a:lnTo>
                  <a:lnTo>
                    <a:pt x="110" y="18"/>
                  </a:lnTo>
                  <a:lnTo>
                    <a:pt x="112" y="17"/>
                  </a:lnTo>
                  <a:lnTo>
                    <a:pt x="114" y="16"/>
                  </a:lnTo>
                  <a:lnTo>
                    <a:pt x="118" y="13"/>
                  </a:lnTo>
                  <a:lnTo>
                    <a:pt x="119" y="12"/>
                  </a:lnTo>
                  <a:lnTo>
                    <a:pt x="122" y="11"/>
                  </a:lnTo>
                  <a:lnTo>
                    <a:pt x="134" y="7"/>
                  </a:lnTo>
                  <a:lnTo>
                    <a:pt x="137" y="2"/>
                  </a:lnTo>
                  <a:lnTo>
                    <a:pt x="138" y="2"/>
                  </a:lnTo>
                  <a:lnTo>
                    <a:pt x="141" y="0"/>
                  </a:lnTo>
                  <a:lnTo>
                    <a:pt x="146" y="0"/>
                  </a:lnTo>
                  <a:lnTo>
                    <a:pt x="158" y="2"/>
                  </a:lnTo>
                  <a:lnTo>
                    <a:pt x="164" y="5"/>
                  </a:lnTo>
                  <a:lnTo>
                    <a:pt x="167" y="6"/>
                  </a:lnTo>
                  <a:lnTo>
                    <a:pt x="170" y="8"/>
                  </a:lnTo>
                  <a:lnTo>
                    <a:pt x="173" y="10"/>
                  </a:lnTo>
                  <a:lnTo>
                    <a:pt x="174" y="12"/>
                  </a:lnTo>
                  <a:lnTo>
                    <a:pt x="178" y="16"/>
                  </a:lnTo>
                  <a:lnTo>
                    <a:pt x="179" y="17"/>
                  </a:lnTo>
                  <a:lnTo>
                    <a:pt x="182" y="19"/>
                  </a:lnTo>
                  <a:lnTo>
                    <a:pt x="183" y="22"/>
                  </a:lnTo>
                  <a:lnTo>
                    <a:pt x="185" y="28"/>
                  </a:lnTo>
                  <a:lnTo>
                    <a:pt x="185" y="30"/>
                  </a:lnTo>
                  <a:lnTo>
                    <a:pt x="186" y="32"/>
                  </a:lnTo>
                  <a:lnTo>
                    <a:pt x="186" y="34"/>
                  </a:lnTo>
                  <a:lnTo>
                    <a:pt x="186" y="35"/>
                  </a:lnTo>
                  <a:lnTo>
                    <a:pt x="190" y="43"/>
                  </a:lnTo>
                  <a:lnTo>
                    <a:pt x="194" y="48"/>
                  </a:lnTo>
                  <a:lnTo>
                    <a:pt x="196" y="52"/>
                  </a:lnTo>
                  <a:lnTo>
                    <a:pt x="201" y="61"/>
                  </a:lnTo>
                  <a:lnTo>
                    <a:pt x="202" y="64"/>
                  </a:lnTo>
                  <a:lnTo>
                    <a:pt x="209" y="72"/>
                  </a:lnTo>
                  <a:lnTo>
                    <a:pt x="214" y="76"/>
                  </a:lnTo>
                  <a:lnTo>
                    <a:pt x="215" y="78"/>
                  </a:lnTo>
                  <a:lnTo>
                    <a:pt x="215" y="80"/>
                  </a:lnTo>
                  <a:lnTo>
                    <a:pt x="213" y="84"/>
                  </a:lnTo>
                  <a:lnTo>
                    <a:pt x="213" y="85"/>
                  </a:lnTo>
                  <a:lnTo>
                    <a:pt x="214" y="87"/>
                  </a:lnTo>
                  <a:lnTo>
                    <a:pt x="217" y="88"/>
                  </a:lnTo>
                  <a:lnTo>
                    <a:pt x="218" y="90"/>
                  </a:lnTo>
                  <a:lnTo>
                    <a:pt x="219" y="96"/>
                  </a:lnTo>
                  <a:lnTo>
                    <a:pt x="219" y="97"/>
                  </a:lnTo>
                  <a:lnTo>
                    <a:pt x="219" y="100"/>
                  </a:lnTo>
                  <a:lnTo>
                    <a:pt x="218" y="106"/>
                  </a:lnTo>
                  <a:lnTo>
                    <a:pt x="219" y="111"/>
                  </a:lnTo>
                  <a:lnTo>
                    <a:pt x="220" y="117"/>
                  </a:lnTo>
                  <a:lnTo>
                    <a:pt x="224" y="121"/>
                  </a:lnTo>
                  <a:lnTo>
                    <a:pt x="226" y="125"/>
                  </a:lnTo>
                  <a:lnTo>
                    <a:pt x="227" y="127"/>
                  </a:lnTo>
                  <a:lnTo>
                    <a:pt x="231" y="133"/>
                  </a:lnTo>
                  <a:lnTo>
                    <a:pt x="236" y="141"/>
                  </a:lnTo>
                  <a:lnTo>
                    <a:pt x="237" y="143"/>
                  </a:lnTo>
                  <a:lnTo>
                    <a:pt x="239" y="148"/>
                  </a:lnTo>
                  <a:lnTo>
                    <a:pt x="241" y="150"/>
                  </a:lnTo>
                  <a:lnTo>
                    <a:pt x="242" y="150"/>
                  </a:lnTo>
                  <a:lnTo>
                    <a:pt x="244" y="151"/>
                  </a:lnTo>
                  <a:lnTo>
                    <a:pt x="249" y="153"/>
                  </a:lnTo>
                  <a:lnTo>
                    <a:pt x="250" y="154"/>
                  </a:lnTo>
                  <a:lnTo>
                    <a:pt x="253" y="155"/>
                  </a:lnTo>
                  <a:lnTo>
                    <a:pt x="254" y="156"/>
                  </a:lnTo>
                  <a:lnTo>
                    <a:pt x="254" y="159"/>
                  </a:lnTo>
                  <a:lnTo>
                    <a:pt x="254" y="161"/>
                  </a:lnTo>
                  <a:lnTo>
                    <a:pt x="254" y="162"/>
                  </a:lnTo>
                  <a:lnTo>
                    <a:pt x="253" y="165"/>
                  </a:lnTo>
                  <a:lnTo>
                    <a:pt x="248" y="167"/>
                  </a:lnTo>
                  <a:lnTo>
                    <a:pt x="247" y="168"/>
                  </a:lnTo>
                  <a:lnTo>
                    <a:pt x="245" y="169"/>
                  </a:lnTo>
                  <a:lnTo>
                    <a:pt x="245" y="171"/>
                  </a:lnTo>
                  <a:lnTo>
                    <a:pt x="245" y="174"/>
                  </a:lnTo>
                  <a:lnTo>
                    <a:pt x="245" y="175"/>
                  </a:lnTo>
                  <a:lnTo>
                    <a:pt x="247" y="179"/>
                  </a:lnTo>
                  <a:lnTo>
                    <a:pt x="253" y="193"/>
                  </a:lnTo>
                  <a:lnTo>
                    <a:pt x="254" y="201"/>
                  </a:lnTo>
                  <a:lnTo>
                    <a:pt x="261" y="214"/>
                  </a:lnTo>
                  <a:lnTo>
                    <a:pt x="263" y="218"/>
                  </a:lnTo>
                  <a:lnTo>
                    <a:pt x="267" y="220"/>
                  </a:lnTo>
                  <a:lnTo>
                    <a:pt x="271" y="222"/>
                  </a:lnTo>
                  <a:lnTo>
                    <a:pt x="272" y="222"/>
                  </a:lnTo>
                  <a:lnTo>
                    <a:pt x="274" y="225"/>
                  </a:lnTo>
                  <a:lnTo>
                    <a:pt x="277" y="227"/>
                  </a:lnTo>
                  <a:lnTo>
                    <a:pt x="279" y="228"/>
                  </a:lnTo>
                  <a:lnTo>
                    <a:pt x="281" y="232"/>
                  </a:lnTo>
                  <a:lnTo>
                    <a:pt x="283" y="234"/>
                  </a:lnTo>
                  <a:lnTo>
                    <a:pt x="284" y="238"/>
                  </a:lnTo>
                  <a:lnTo>
                    <a:pt x="291" y="243"/>
                  </a:lnTo>
                  <a:lnTo>
                    <a:pt x="292" y="243"/>
                  </a:lnTo>
                  <a:lnTo>
                    <a:pt x="305" y="250"/>
                  </a:lnTo>
                  <a:lnTo>
                    <a:pt x="309" y="252"/>
                  </a:lnTo>
                  <a:lnTo>
                    <a:pt x="310" y="257"/>
                  </a:lnTo>
                  <a:lnTo>
                    <a:pt x="311" y="258"/>
                  </a:lnTo>
                  <a:lnTo>
                    <a:pt x="314" y="261"/>
                  </a:lnTo>
                  <a:lnTo>
                    <a:pt x="324" y="261"/>
                  </a:lnTo>
                  <a:lnTo>
                    <a:pt x="327" y="262"/>
                  </a:lnTo>
                  <a:lnTo>
                    <a:pt x="330" y="264"/>
                  </a:lnTo>
                  <a:lnTo>
                    <a:pt x="333" y="268"/>
                  </a:lnTo>
                  <a:lnTo>
                    <a:pt x="334" y="269"/>
                  </a:lnTo>
                  <a:lnTo>
                    <a:pt x="338" y="270"/>
                  </a:lnTo>
                  <a:lnTo>
                    <a:pt x="345" y="275"/>
                  </a:lnTo>
                  <a:lnTo>
                    <a:pt x="348" y="276"/>
                  </a:lnTo>
                  <a:lnTo>
                    <a:pt x="350" y="278"/>
                  </a:lnTo>
                  <a:lnTo>
                    <a:pt x="372" y="287"/>
                  </a:lnTo>
                  <a:lnTo>
                    <a:pt x="374" y="286"/>
                  </a:lnTo>
                  <a:lnTo>
                    <a:pt x="385" y="291"/>
                  </a:lnTo>
                  <a:lnTo>
                    <a:pt x="399" y="298"/>
                  </a:lnTo>
                  <a:lnTo>
                    <a:pt x="410" y="302"/>
                  </a:lnTo>
                  <a:lnTo>
                    <a:pt x="417" y="304"/>
                  </a:lnTo>
                  <a:lnTo>
                    <a:pt x="421" y="305"/>
                  </a:lnTo>
                  <a:lnTo>
                    <a:pt x="426" y="306"/>
                  </a:lnTo>
                  <a:lnTo>
                    <a:pt x="443" y="312"/>
                  </a:lnTo>
                  <a:lnTo>
                    <a:pt x="445" y="315"/>
                  </a:lnTo>
                  <a:lnTo>
                    <a:pt x="450" y="317"/>
                  </a:lnTo>
                  <a:lnTo>
                    <a:pt x="457" y="320"/>
                  </a:lnTo>
                  <a:lnTo>
                    <a:pt x="462" y="321"/>
                  </a:lnTo>
                  <a:lnTo>
                    <a:pt x="465" y="322"/>
                  </a:lnTo>
                  <a:lnTo>
                    <a:pt x="469" y="321"/>
                  </a:lnTo>
                  <a:lnTo>
                    <a:pt x="473" y="321"/>
                  </a:lnTo>
                  <a:lnTo>
                    <a:pt x="477" y="320"/>
                  </a:lnTo>
                  <a:lnTo>
                    <a:pt x="487" y="321"/>
                  </a:lnTo>
                  <a:lnTo>
                    <a:pt x="495" y="322"/>
                  </a:lnTo>
                  <a:lnTo>
                    <a:pt x="499" y="321"/>
                  </a:lnTo>
                  <a:lnTo>
                    <a:pt x="501" y="320"/>
                  </a:lnTo>
                  <a:lnTo>
                    <a:pt x="504" y="318"/>
                  </a:lnTo>
                  <a:lnTo>
                    <a:pt x="506" y="316"/>
                  </a:lnTo>
                  <a:lnTo>
                    <a:pt x="507" y="315"/>
                  </a:lnTo>
                  <a:lnTo>
                    <a:pt x="509" y="312"/>
                  </a:lnTo>
                  <a:lnTo>
                    <a:pt x="510" y="308"/>
                  </a:lnTo>
                  <a:lnTo>
                    <a:pt x="511" y="306"/>
                  </a:lnTo>
                  <a:lnTo>
                    <a:pt x="512" y="306"/>
                  </a:lnTo>
                  <a:lnTo>
                    <a:pt x="515" y="302"/>
                  </a:lnTo>
                  <a:lnTo>
                    <a:pt x="521" y="294"/>
                  </a:lnTo>
                  <a:lnTo>
                    <a:pt x="523" y="293"/>
                  </a:lnTo>
                  <a:lnTo>
                    <a:pt x="527" y="291"/>
                  </a:lnTo>
                  <a:lnTo>
                    <a:pt x="533" y="292"/>
                  </a:lnTo>
                  <a:lnTo>
                    <a:pt x="535" y="291"/>
                  </a:lnTo>
                  <a:lnTo>
                    <a:pt x="536" y="290"/>
                  </a:lnTo>
                  <a:lnTo>
                    <a:pt x="536" y="287"/>
                  </a:lnTo>
                  <a:lnTo>
                    <a:pt x="535" y="286"/>
                  </a:lnTo>
                  <a:lnTo>
                    <a:pt x="534" y="284"/>
                  </a:lnTo>
                  <a:lnTo>
                    <a:pt x="531" y="281"/>
                  </a:lnTo>
                  <a:lnTo>
                    <a:pt x="528" y="280"/>
                  </a:lnTo>
                  <a:lnTo>
                    <a:pt x="524" y="279"/>
                  </a:lnTo>
                  <a:lnTo>
                    <a:pt x="522" y="279"/>
                  </a:lnTo>
                  <a:lnTo>
                    <a:pt x="515" y="280"/>
                  </a:lnTo>
                  <a:lnTo>
                    <a:pt x="515" y="280"/>
                  </a:lnTo>
                  <a:lnTo>
                    <a:pt x="512" y="278"/>
                  </a:lnTo>
                  <a:lnTo>
                    <a:pt x="510" y="278"/>
                  </a:lnTo>
                  <a:lnTo>
                    <a:pt x="506" y="268"/>
                  </a:lnTo>
                  <a:lnTo>
                    <a:pt x="505" y="267"/>
                  </a:lnTo>
                  <a:lnTo>
                    <a:pt x="504" y="262"/>
                  </a:lnTo>
                  <a:lnTo>
                    <a:pt x="501" y="255"/>
                  </a:lnTo>
                  <a:lnTo>
                    <a:pt x="499" y="251"/>
                  </a:lnTo>
                  <a:lnTo>
                    <a:pt x="494" y="248"/>
                  </a:lnTo>
                  <a:lnTo>
                    <a:pt x="491" y="246"/>
                  </a:lnTo>
                  <a:lnTo>
                    <a:pt x="486" y="244"/>
                  </a:lnTo>
                  <a:lnTo>
                    <a:pt x="482" y="242"/>
                  </a:lnTo>
                  <a:lnTo>
                    <a:pt x="475" y="236"/>
                  </a:lnTo>
                  <a:lnTo>
                    <a:pt x="473" y="234"/>
                  </a:lnTo>
                  <a:lnTo>
                    <a:pt x="469" y="230"/>
                  </a:lnTo>
                  <a:lnTo>
                    <a:pt x="459" y="220"/>
                  </a:lnTo>
                  <a:lnTo>
                    <a:pt x="457" y="214"/>
                  </a:lnTo>
                  <a:lnTo>
                    <a:pt x="453" y="208"/>
                  </a:lnTo>
                  <a:lnTo>
                    <a:pt x="450" y="198"/>
                  </a:lnTo>
                  <a:lnTo>
                    <a:pt x="446" y="191"/>
                  </a:lnTo>
                  <a:lnTo>
                    <a:pt x="440" y="173"/>
                  </a:lnTo>
                  <a:lnTo>
                    <a:pt x="440" y="169"/>
                  </a:lnTo>
                  <a:lnTo>
                    <a:pt x="439" y="167"/>
                  </a:lnTo>
                  <a:lnTo>
                    <a:pt x="438" y="161"/>
                  </a:lnTo>
                  <a:lnTo>
                    <a:pt x="434" y="150"/>
                  </a:lnTo>
                  <a:lnTo>
                    <a:pt x="433" y="144"/>
                  </a:lnTo>
                  <a:lnTo>
                    <a:pt x="433" y="135"/>
                  </a:lnTo>
                  <a:lnTo>
                    <a:pt x="434" y="133"/>
                  </a:lnTo>
                  <a:lnTo>
                    <a:pt x="438" y="132"/>
                  </a:lnTo>
                  <a:lnTo>
                    <a:pt x="441" y="132"/>
                  </a:lnTo>
                  <a:lnTo>
                    <a:pt x="447" y="136"/>
                  </a:lnTo>
                  <a:lnTo>
                    <a:pt x="449" y="137"/>
                  </a:lnTo>
                  <a:lnTo>
                    <a:pt x="451" y="141"/>
                  </a:lnTo>
                  <a:lnTo>
                    <a:pt x="452" y="142"/>
                  </a:lnTo>
                  <a:lnTo>
                    <a:pt x="455" y="143"/>
                  </a:lnTo>
                  <a:lnTo>
                    <a:pt x="456" y="145"/>
                  </a:lnTo>
                  <a:lnTo>
                    <a:pt x="457" y="148"/>
                  </a:lnTo>
                  <a:lnTo>
                    <a:pt x="464" y="154"/>
                  </a:lnTo>
                  <a:lnTo>
                    <a:pt x="467" y="155"/>
                  </a:lnTo>
                  <a:lnTo>
                    <a:pt x="469" y="156"/>
                  </a:lnTo>
                  <a:lnTo>
                    <a:pt x="471" y="157"/>
                  </a:lnTo>
                  <a:lnTo>
                    <a:pt x="476" y="157"/>
                  </a:lnTo>
                  <a:lnTo>
                    <a:pt x="479" y="157"/>
                  </a:lnTo>
                  <a:lnTo>
                    <a:pt x="481" y="156"/>
                  </a:lnTo>
                  <a:lnTo>
                    <a:pt x="485" y="154"/>
                  </a:lnTo>
                  <a:lnTo>
                    <a:pt x="486" y="150"/>
                  </a:lnTo>
                  <a:lnTo>
                    <a:pt x="488" y="145"/>
                  </a:lnTo>
                  <a:lnTo>
                    <a:pt x="489" y="138"/>
                  </a:lnTo>
                  <a:lnTo>
                    <a:pt x="487" y="131"/>
                  </a:lnTo>
                  <a:lnTo>
                    <a:pt x="486" y="129"/>
                  </a:lnTo>
                  <a:lnTo>
                    <a:pt x="486" y="127"/>
                  </a:lnTo>
                  <a:lnTo>
                    <a:pt x="485" y="120"/>
                  </a:lnTo>
                  <a:lnTo>
                    <a:pt x="479" y="103"/>
                  </a:lnTo>
                  <a:lnTo>
                    <a:pt x="477" y="100"/>
                  </a:lnTo>
                  <a:lnTo>
                    <a:pt x="477" y="99"/>
                  </a:lnTo>
                  <a:lnTo>
                    <a:pt x="479" y="96"/>
                  </a:lnTo>
                  <a:lnTo>
                    <a:pt x="479" y="95"/>
                  </a:lnTo>
                  <a:lnTo>
                    <a:pt x="480" y="93"/>
                  </a:lnTo>
                  <a:lnTo>
                    <a:pt x="481" y="93"/>
                  </a:lnTo>
                  <a:lnTo>
                    <a:pt x="482" y="93"/>
                  </a:lnTo>
                  <a:lnTo>
                    <a:pt x="485" y="93"/>
                  </a:lnTo>
                  <a:lnTo>
                    <a:pt x="488" y="94"/>
                  </a:lnTo>
                  <a:lnTo>
                    <a:pt x="497" y="105"/>
                  </a:lnTo>
                  <a:lnTo>
                    <a:pt x="498" y="109"/>
                  </a:lnTo>
                  <a:lnTo>
                    <a:pt x="499" y="111"/>
                  </a:lnTo>
                  <a:lnTo>
                    <a:pt x="500" y="119"/>
                  </a:lnTo>
                  <a:lnTo>
                    <a:pt x="501" y="126"/>
                  </a:lnTo>
                  <a:lnTo>
                    <a:pt x="503" y="130"/>
                  </a:lnTo>
                  <a:lnTo>
                    <a:pt x="509" y="145"/>
                  </a:lnTo>
                  <a:lnTo>
                    <a:pt x="510" y="150"/>
                  </a:lnTo>
                  <a:lnTo>
                    <a:pt x="510" y="153"/>
                  </a:lnTo>
                  <a:lnTo>
                    <a:pt x="510" y="159"/>
                  </a:lnTo>
                  <a:lnTo>
                    <a:pt x="510" y="161"/>
                  </a:lnTo>
                  <a:lnTo>
                    <a:pt x="511" y="162"/>
                  </a:lnTo>
                  <a:lnTo>
                    <a:pt x="511" y="165"/>
                  </a:lnTo>
                  <a:lnTo>
                    <a:pt x="515" y="169"/>
                  </a:lnTo>
                  <a:lnTo>
                    <a:pt x="516" y="174"/>
                  </a:lnTo>
                  <a:lnTo>
                    <a:pt x="518" y="177"/>
                  </a:lnTo>
                  <a:lnTo>
                    <a:pt x="521" y="178"/>
                  </a:lnTo>
                  <a:lnTo>
                    <a:pt x="524" y="179"/>
                  </a:lnTo>
                  <a:lnTo>
                    <a:pt x="527" y="180"/>
                  </a:lnTo>
                  <a:lnTo>
                    <a:pt x="533" y="178"/>
                  </a:lnTo>
                  <a:lnTo>
                    <a:pt x="535" y="177"/>
                  </a:lnTo>
                  <a:lnTo>
                    <a:pt x="539" y="173"/>
                  </a:lnTo>
                  <a:lnTo>
                    <a:pt x="541" y="171"/>
                  </a:lnTo>
                  <a:lnTo>
                    <a:pt x="542" y="168"/>
                  </a:lnTo>
                  <a:lnTo>
                    <a:pt x="543" y="163"/>
                  </a:lnTo>
                  <a:lnTo>
                    <a:pt x="543" y="162"/>
                  </a:lnTo>
                  <a:lnTo>
                    <a:pt x="543" y="160"/>
                  </a:lnTo>
                  <a:lnTo>
                    <a:pt x="542" y="156"/>
                  </a:lnTo>
                  <a:lnTo>
                    <a:pt x="542" y="155"/>
                  </a:lnTo>
                  <a:lnTo>
                    <a:pt x="542" y="151"/>
                  </a:lnTo>
                  <a:lnTo>
                    <a:pt x="541" y="148"/>
                  </a:lnTo>
                  <a:lnTo>
                    <a:pt x="541" y="147"/>
                  </a:lnTo>
                  <a:lnTo>
                    <a:pt x="536" y="137"/>
                  </a:lnTo>
                  <a:lnTo>
                    <a:pt x="534" y="132"/>
                  </a:lnTo>
                  <a:lnTo>
                    <a:pt x="534" y="129"/>
                  </a:lnTo>
                  <a:lnTo>
                    <a:pt x="533" y="127"/>
                  </a:lnTo>
                  <a:lnTo>
                    <a:pt x="533" y="124"/>
                  </a:lnTo>
                  <a:lnTo>
                    <a:pt x="533" y="118"/>
                  </a:lnTo>
                  <a:lnTo>
                    <a:pt x="533" y="115"/>
                  </a:lnTo>
                  <a:lnTo>
                    <a:pt x="531" y="113"/>
                  </a:lnTo>
                  <a:lnTo>
                    <a:pt x="530" y="108"/>
                  </a:lnTo>
                  <a:lnTo>
                    <a:pt x="529" y="103"/>
                  </a:lnTo>
                  <a:lnTo>
                    <a:pt x="529" y="102"/>
                  </a:lnTo>
                  <a:lnTo>
                    <a:pt x="530" y="101"/>
                  </a:lnTo>
                  <a:lnTo>
                    <a:pt x="531" y="100"/>
                  </a:lnTo>
                  <a:lnTo>
                    <a:pt x="533" y="100"/>
                  </a:lnTo>
                  <a:lnTo>
                    <a:pt x="536" y="101"/>
                  </a:lnTo>
                  <a:lnTo>
                    <a:pt x="537" y="102"/>
                  </a:lnTo>
                  <a:lnTo>
                    <a:pt x="540" y="107"/>
                  </a:lnTo>
                  <a:lnTo>
                    <a:pt x="542" y="111"/>
                  </a:lnTo>
                  <a:lnTo>
                    <a:pt x="543" y="112"/>
                  </a:lnTo>
                  <a:lnTo>
                    <a:pt x="546" y="114"/>
                  </a:lnTo>
                  <a:lnTo>
                    <a:pt x="548" y="115"/>
                  </a:lnTo>
                  <a:lnTo>
                    <a:pt x="554" y="117"/>
                  </a:lnTo>
                  <a:lnTo>
                    <a:pt x="565" y="119"/>
                  </a:lnTo>
                  <a:lnTo>
                    <a:pt x="569" y="118"/>
                  </a:lnTo>
                  <a:lnTo>
                    <a:pt x="572" y="118"/>
                  </a:lnTo>
                  <a:lnTo>
                    <a:pt x="578" y="119"/>
                  </a:lnTo>
                  <a:lnTo>
                    <a:pt x="582" y="120"/>
                  </a:lnTo>
                  <a:lnTo>
                    <a:pt x="584" y="123"/>
                  </a:lnTo>
                  <a:lnTo>
                    <a:pt x="587" y="124"/>
                  </a:lnTo>
                  <a:lnTo>
                    <a:pt x="587" y="126"/>
                  </a:lnTo>
                  <a:lnTo>
                    <a:pt x="588" y="130"/>
                  </a:lnTo>
                  <a:lnTo>
                    <a:pt x="587" y="136"/>
                  </a:lnTo>
                  <a:lnTo>
                    <a:pt x="584" y="139"/>
                  </a:lnTo>
                  <a:lnTo>
                    <a:pt x="583" y="142"/>
                  </a:lnTo>
                  <a:lnTo>
                    <a:pt x="581" y="144"/>
                  </a:lnTo>
                  <a:lnTo>
                    <a:pt x="574" y="149"/>
                  </a:lnTo>
                  <a:lnTo>
                    <a:pt x="572" y="151"/>
                  </a:lnTo>
                  <a:lnTo>
                    <a:pt x="572" y="159"/>
                  </a:lnTo>
                  <a:lnTo>
                    <a:pt x="571" y="160"/>
                  </a:lnTo>
                  <a:lnTo>
                    <a:pt x="569" y="162"/>
                  </a:lnTo>
                  <a:lnTo>
                    <a:pt x="566" y="162"/>
                  </a:lnTo>
                  <a:lnTo>
                    <a:pt x="565" y="163"/>
                  </a:lnTo>
                  <a:lnTo>
                    <a:pt x="563" y="166"/>
                  </a:lnTo>
                  <a:lnTo>
                    <a:pt x="559" y="174"/>
                  </a:lnTo>
                  <a:lnTo>
                    <a:pt x="558" y="177"/>
                  </a:lnTo>
                  <a:lnTo>
                    <a:pt x="554" y="186"/>
                  </a:lnTo>
                  <a:lnTo>
                    <a:pt x="553" y="191"/>
                  </a:lnTo>
                  <a:lnTo>
                    <a:pt x="552" y="193"/>
                  </a:lnTo>
                  <a:lnTo>
                    <a:pt x="553" y="196"/>
                  </a:lnTo>
                  <a:lnTo>
                    <a:pt x="554" y="198"/>
                  </a:lnTo>
                  <a:lnTo>
                    <a:pt x="554" y="199"/>
                  </a:lnTo>
                  <a:lnTo>
                    <a:pt x="565" y="211"/>
                  </a:lnTo>
                  <a:lnTo>
                    <a:pt x="569" y="214"/>
                  </a:lnTo>
                  <a:lnTo>
                    <a:pt x="572" y="218"/>
                  </a:lnTo>
                  <a:lnTo>
                    <a:pt x="576" y="220"/>
                  </a:lnTo>
                  <a:lnTo>
                    <a:pt x="577" y="222"/>
                  </a:lnTo>
                  <a:lnTo>
                    <a:pt x="587" y="230"/>
                  </a:lnTo>
                  <a:lnTo>
                    <a:pt x="590" y="232"/>
                  </a:lnTo>
                  <a:lnTo>
                    <a:pt x="598" y="234"/>
                  </a:lnTo>
                  <a:lnTo>
                    <a:pt x="608" y="238"/>
                  </a:lnTo>
                  <a:lnTo>
                    <a:pt x="610" y="239"/>
                  </a:lnTo>
                  <a:lnTo>
                    <a:pt x="614" y="244"/>
                  </a:lnTo>
                  <a:lnTo>
                    <a:pt x="617" y="248"/>
                  </a:lnTo>
                  <a:lnTo>
                    <a:pt x="623" y="252"/>
                  </a:lnTo>
                  <a:lnTo>
                    <a:pt x="624" y="255"/>
                  </a:lnTo>
                  <a:lnTo>
                    <a:pt x="630" y="258"/>
                  </a:lnTo>
                  <a:lnTo>
                    <a:pt x="631" y="260"/>
                  </a:lnTo>
                  <a:lnTo>
                    <a:pt x="636" y="261"/>
                  </a:lnTo>
                  <a:lnTo>
                    <a:pt x="638" y="262"/>
                  </a:lnTo>
                  <a:lnTo>
                    <a:pt x="642" y="262"/>
                  </a:lnTo>
                  <a:lnTo>
                    <a:pt x="646" y="262"/>
                  </a:lnTo>
                  <a:lnTo>
                    <a:pt x="650" y="262"/>
                  </a:lnTo>
                  <a:lnTo>
                    <a:pt x="654" y="261"/>
                  </a:lnTo>
                  <a:lnTo>
                    <a:pt x="656" y="261"/>
                  </a:lnTo>
                  <a:lnTo>
                    <a:pt x="660" y="261"/>
                  </a:lnTo>
                  <a:lnTo>
                    <a:pt x="662" y="262"/>
                  </a:lnTo>
                  <a:lnTo>
                    <a:pt x="667" y="263"/>
                  </a:lnTo>
                  <a:lnTo>
                    <a:pt x="670" y="264"/>
                  </a:lnTo>
                  <a:lnTo>
                    <a:pt x="671" y="266"/>
                  </a:lnTo>
                  <a:lnTo>
                    <a:pt x="672" y="268"/>
                  </a:lnTo>
                  <a:lnTo>
                    <a:pt x="672" y="269"/>
                  </a:lnTo>
                  <a:lnTo>
                    <a:pt x="672" y="273"/>
                  </a:lnTo>
                  <a:lnTo>
                    <a:pt x="672" y="275"/>
                  </a:lnTo>
                  <a:lnTo>
                    <a:pt x="670" y="278"/>
                  </a:lnTo>
                  <a:lnTo>
                    <a:pt x="665" y="281"/>
                  </a:lnTo>
                  <a:lnTo>
                    <a:pt x="661" y="284"/>
                  </a:lnTo>
                  <a:lnTo>
                    <a:pt x="659" y="285"/>
                  </a:lnTo>
                  <a:lnTo>
                    <a:pt x="654" y="286"/>
                  </a:lnTo>
                  <a:lnTo>
                    <a:pt x="652" y="286"/>
                  </a:lnTo>
                  <a:lnTo>
                    <a:pt x="644" y="286"/>
                  </a:lnTo>
                  <a:lnTo>
                    <a:pt x="642" y="285"/>
                  </a:lnTo>
                  <a:lnTo>
                    <a:pt x="634" y="284"/>
                  </a:lnTo>
                  <a:lnTo>
                    <a:pt x="624" y="284"/>
                  </a:lnTo>
                  <a:lnTo>
                    <a:pt x="617" y="284"/>
                  </a:lnTo>
                  <a:lnTo>
                    <a:pt x="616" y="285"/>
                  </a:lnTo>
                  <a:lnTo>
                    <a:pt x="614" y="285"/>
                  </a:lnTo>
                  <a:lnTo>
                    <a:pt x="612" y="286"/>
                  </a:lnTo>
                  <a:lnTo>
                    <a:pt x="611" y="287"/>
                  </a:lnTo>
                  <a:lnTo>
                    <a:pt x="610" y="290"/>
                  </a:lnTo>
                  <a:lnTo>
                    <a:pt x="610" y="292"/>
                  </a:lnTo>
                  <a:lnTo>
                    <a:pt x="608" y="294"/>
                  </a:lnTo>
                  <a:lnTo>
                    <a:pt x="610" y="297"/>
                  </a:lnTo>
                  <a:lnTo>
                    <a:pt x="610" y="300"/>
                  </a:lnTo>
                  <a:lnTo>
                    <a:pt x="610" y="303"/>
                  </a:lnTo>
                  <a:lnTo>
                    <a:pt x="611" y="306"/>
                  </a:lnTo>
                  <a:lnTo>
                    <a:pt x="613" y="310"/>
                  </a:lnTo>
                  <a:lnTo>
                    <a:pt x="613" y="312"/>
                  </a:lnTo>
                  <a:lnTo>
                    <a:pt x="616" y="316"/>
                  </a:lnTo>
                  <a:lnTo>
                    <a:pt x="617" y="318"/>
                  </a:lnTo>
                  <a:lnTo>
                    <a:pt x="618" y="321"/>
                  </a:lnTo>
                  <a:lnTo>
                    <a:pt x="619" y="322"/>
                  </a:lnTo>
                  <a:lnTo>
                    <a:pt x="619" y="323"/>
                  </a:lnTo>
                  <a:lnTo>
                    <a:pt x="622" y="328"/>
                  </a:lnTo>
                  <a:lnTo>
                    <a:pt x="622" y="330"/>
                  </a:lnTo>
                  <a:lnTo>
                    <a:pt x="624" y="338"/>
                  </a:lnTo>
                  <a:lnTo>
                    <a:pt x="624" y="340"/>
                  </a:lnTo>
                  <a:lnTo>
                    <a:pt x="624" y="341"/>
                  </a:lnTo>
                  <a:lnTo>
                    <a:pt x="625" y="344"/>
                  </a:lnTo>
                  <a:lnTo>
                    <a:pt x="626" y="351"/>
                  </a:lnTo>
                  <a:lnTo>
                    <a:pt x="629" y="357"/>
                  </a:lnTo>
                  <a:lnTo>
                    <a:pt x="630" y="359"/>
                  </a:lnTo>
                  <a:lnTo>
                    <a:pt x="632" y="362"/>
                  </a:lnTo>
                  <a:lnTo>
                    <a:pt x="635" y="363"/>
                  </a:lnTo>
                  <a:lnTo>
                    <a:pt x="642" y="368"/>
                  </a:lnTo>
                  <a:lnTo>
                    <a:pt x="643" y="369"/>
                  </a:lnTo>
                  <a:lnTo>
                    <a:pt x="644" y="369"/>
                  </a:lnTo>
                  <a:lnTo>
                    <a:pt x="648" y="371"/>
                  </a:lnTo>
                  <a:lnTo>
                    <a:pt x="655" y="376"/>
                  </a:lnTo>
                  <a:lnTo>
                    <a:pt x="658" y="379"/>
                  </a:lnTo>
                  <a:lnTo>
                    <a:pt x="659" y="381"/>
                  </a:lnTo>
                  <a:lnTo>
                    <a:pt x="659" y="383"/>
                  </a:lnTo>
                  <a:lnTo>
                    <a:pt x="661" y="386"/>
                  </a:lnTo>
                  <a:lnTo>
                    <a:pt x="665" y="387"/>
                  </a:lnTo>
                  <a:lnTo>
                    <a:pt x="667" y="387"/>
                  </a:lnTo>
                  <a:lnTo>
                    <a:pt x="670" y="387"/>
                  </a:lnTo>
                  <a:lnTo>
                    <a:pt x="676" y="385"/>
                  </a:lnTo>
                  <a:lnTo>
                    <a:pt x="685" y="381"/>
                  </a:lnTo>
                  <a:lnTo>
                    <a:pt x="690" y="380"/>
                  </a:lnTo>
                  <a:lnTo>
                    <a:pt x="697" y="377"/>
                  </a:lnTo>
                  <a:lnTo>
                    <a:pt x="700" y="376"/>
                  </a:lnTo>
                  <a:lnTo>
                    <a:pt x="705" y="374"/>
                  </a:lnTo>
                  <a:lnTo>
                    <a:pt x="713" y="371"/>
                  </a:lnTo>
                  <a:lnTo>
                    <a:pt x="717" y="370"/>
                  </a:lnTo>
                  <a:lnTo>
                    <a:pt x="717" y="369"/>
                  </a:lnTo>
                  <a:lnTo>
                    <a:pt x="718" y="370"/>
                  </a:lnTo>
                  <a:lnTo>
                    <a:pt x="724" y="370"/>
                  </a:lnTo>
                  <a:lnTo>
                    <a:pt x="729" y="370"/>
                  </a:lnTo>
                  <a:lnTo>
                    <a:pt x="731" y="370"/>
                  </a:lnTo>
                  <a:lnTo>
                    <a:pt x="736" y="371"/>
                  </a:lnTo>
                  <a:lnTo>
                    <a:pt x="741" y="371"/>
                  </a:lnTo>
                  <a:lnTo>
                    <a:pt x="743" y="371"/>
                  </a:lnTo>
                  <a:lnTo>
                    <a:pt x="745" y="373"/>
                  </a:lnTo>
                  <a:lnTo>
                    <a:pt x="749" y="374"/>
                  </a:lnTo>
                  <a:lnTo>
                    <a:pt x="754" y="377"/>
                  </a:lnTo>
                  <a:lnTo>
                    <a:pt x="761" y="385"/>
                  </a:lnTo>
                  <a:lnTo>
                    <a:pt x="769" y="393"/>
                  </a:lnTo>
                  <a:lnTo>
                    <a:pt x="772" y="395"/>
                  </a:lnTo>
                  <a:lnTo>
                    <a:pt x="777" y="400"/>
                  </a:lnTo>
                  <a:lnTo>
                    <a:pt x="778" y="403"/>
                  </a:lnTo>
                  <a:lnTo>
                    <a:pt x="780" y="405"/>
                  </a:lnTo>
                  <a:lnTo>
                    <a:pt x="784" y="407"/>
                  </a:lnTo>
                  <a:lnTo>
                    <a:pt x="792" y="416"/>
                  </a:lnTo>
                  <a:lnTo>
                    <a:pt x="796" y="421"/>
                  </a:lnTo>
                  <a:lnTo>
                    <a:pt x="798" y="422"/>
                  </a:lnTo>
                  <a:lnTo>
                    <a:pt x="801" y="425"/>
                  </a:lnTo>
                  <a:lnTo>
                    <a:pt x="804" y="429"/>
                  </a:lnTo>
                  <a:lnTo>
                    <a:pt x="807" y="434"/>
                  </a:lnTo>
                  <a:lnTo>
                    <a:pt x="808" y="435"/>
                  </a:lnTo>
                  <a:lnTo>
                    <a:pt x="810" y="437"/>
                  </a:lnTo>
                  <a:lnTo>
                    <a:pt x="813" y="440"/>
                  </a:lnTo>
                  <a:lnTo>
                    <a:pt x="814" y="442"/>
                  </a:lnTo>
                  <a:lnTo>
                    <a:pt x="818" y="445"/>
                  </a:lnTo>
                  <a:lnTo>
                    <a:pt x="820" y="446"/>
                  </a:lnTo>
                  <a:lnTo>
                    <a:pt x="822" y="447"/>
                  </a:lnTo>
                  <a:lnTo>
                    <a:pt x="825" y="447"/>
                  </a:lnTo>
                  <a:lnTo>
                    <a:pt x="832" y="448"/>
                  </a:lnTo>
                  <a:lnTo>
                    <a:pt x="834" y="448"/>
                  </a:lnTo>
                  <a:lnTo>
                    <a:pt x="850" y="448"/>
                  </a:lnTo>
                  <a:lnTo>
                    <a:pt x="852" y="448"/>
                  </a:lnTo>
                  <a:lnTo>
                    <a:pt x="862" y="449"/>
                  </a:lnTo>
                  <a:lnTo>
                    <a:pt x="867" y="449"/>
                  </a:lnTo>
                  <a:lnTo>
                    <a:pt x="869" y="448"/>
                  </a:lnTo>
                  <a:lnTo>
                    <a:pt x="874" y="448"/>
                  </a:lnTo>
                  <a:lnTo>
                    <a:pt x="875" y="448"/>
                  </a:lnTo>
                  <a:lnTo>
                    <a:pt x="876" y="448"/>
                  </a:lnTo>
                  <a:lnTo>
                    <a:pt x="879" y="448"/>
                  </a:lnTo>
                  <a:lnTo>
                    <a:pt x="886" y="447"/>
                  </a:lnTo>
                  <a:lnTo>
                    <a:pt x="891" y="44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05" name="Freeform 2885">
              <a:extLst>
                <a:ext uri="{FF2B5EF4-FFF2-40B4-BE49-F238E27FC236}">
                  <a16:creationId xmlns:a16="http://schemas.microsoft.com/office/drawing/2014/main" id="{EC41ABA2-3142-459C-3FA6-108A73CE3A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8964" y="3433763"/>
              <a:ext cx="12700" cy="7938"/>
            </a:xfrm>
            <a:custGeom>
              <a:avLst/>
              <a:gdLst>
                <a:gd name="T0" fmla="*/ 3 w 8"/>
                <a:gd name="T1" fmla="*/ 5 h 5"/>
                <a:gd name="T2" fmla="*/ 0 w 8"/>
                <a:gd name="T3" fmla="*/ 5 h 5"/>
                <a:gd name="T4" fmla="*/ 0 w 8"/>
                <a:gd name="T5" fmla="*/ 5 h 5"/>
                <a:gd name="T6" fmla="*/ 0 w 8"/>
                <a:gd name="T7" fmla="*/ 4 h 5"/>
                <a:gd name="T8" fmla="*/ 0 w 8"/>
                <a:gd name="T9" fmla="*/ 1 h 5"/>
                <a:gd name="T10" fmla="*/ 4 w 8"/>
                <a:gd name="T11" fmla="*/ 0 h 5"/>
                <a:gd name="T12" fmla="*/ 6 w 8"/>
                <a:gd name="T13" fmla="*/ 3 h 5"/>
                <a:gd name="T14" fmla="*/ 8 w 8"/>
                <a:gd name="T15" fmla="*/ 4 h 5"/>
                <a:gd name="T16" fmla="*/ 5 w 8"/>
                <a:gd name="T17" fmla="*/ 5 h 5"/>
                <a:gd name="T18" fmla="*/ 3 w 8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5">
                  <a:moveTo>
                    <a:pt x="3" y="5"/>
                  </a:moveTo>
                  <a:lnTo>
                    <a:pt x="0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1"/>
                  </a:lnTo>
                  <a:lnTo>
                    <a:pt x="4" y="0"/>
                  </a:lnTo>
                  <a:lnTo>
                    <a:pt x="6" y="3"/>
                  </a:lnTo>
                  <a:lnTo>
                    <a:pt x="8" y="4"/>
                  </a:lnTo>
                  <a:lnTo>
                    <a:pt x="5" y="5"/>
                  </a:lnTo>
                  <a:lnTo>
                    <a:pt x="3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06" name="Freeform 2886">
              <a:extLst>
                <a:ext uri="{FF2B5EF4-FFF2-40B4-BE49-F238E27FC236}">
                  <a16:creationId xmlns:a16="http://schemas.microsoft.com/office/drawing/2014/main" id="{4735A6DF-4D4B-2358-4211-B83FC1A02B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3751" y="2884488"/>
              <a:ext cx="225425" cy="282575"/>
            </a:xfrm>
            <a:custGeom>
              <a:avLst/>
              <a:gdLst>
                <a:gd name="T0" fmla="*/ 115 w 142"/>
                <a:gd name="T1" fmla="*/ 26 h 178"/>
                <a:gd name="T2" fmla="*/ 121 w 142"/>
                <a:gd name="T3" fmla="*/ 35 h 178"/>
                <a:gd name="T4" fmla="*/ 118 w 142"/>
                <a:gd name="T5" fmla="*/ 43 h 178"/>
                <a:gd name="T6" fmla="*/ 109 w 142"/>
                <a:gd name="T7" fmla="*/ 47 h 178"/>
                <a:gd name="T8" fmla="*/ 115 w 142"/>
                <a:gd name="T9" fmla="*/ 49 h 178"/>
                <a:gd name="T10" fmla="*/ 130 w 142"/>
                <a:gd name="T11" fmla="*/ 41 h 178"/>
                <a:gd name="T12" fmla="*/ 138 w 142"/>
                <a:gd name="T13" fmla="*/ 42 h 178"/>
                <a:gd name="T14" fmla="*/ 140 w 142"/>
                <a:gd name="T15" fmla="*/ 50 h 178"/>
                <a:gd name="T16" fmla="*/ 132 w 142"/>
                <a:gd name="T17" fmla="*/ 52 h 178"/>
                <a:gd name="T18" fmla="*/ 120 w 142"/>
                <a:gd name="T19" fmla="*/ 59 h 178"/>
                <a:gd name="T20" fmla="*/ 107 w 142"/>
                <a:gd name="T21" fmla="*/ 70 h 178"/>
                <a:gd name="T22" fmla="*/ 108 w 142"/>
                <a:gd name="T23" fmla="*/ 76 h 178"/>
                <a:gd name="T24" fmla="*/ 116 w 142"/>
                <a:gd name="T25" fmla="*/ 76 h 178"/>
                <a:gd name="T26" fmla="*/ 120 w 142"/>
                <a:gd name="T27" fmla="*/ 79 h 178"/>
                <a:gd name="T28" fmla="*/ 110 w 142"/>
                <a:gd name="T29" fmla="*/ 83 h 178"/>
                <a:gd name="T30" fmla="*/ 97 w 142"/>
                <a:gd name="T31" fmla="*/ 84 h 178"/>
                <a:gd name="T32" fmla="*/ 82 w 142"/>
                <a:gd name="T33" fmla="*/ 83 h 178"/>
                <a:gd name="T34" fmla="*/ 82 w 142"/>
                <a:gd name="T35" fmla="*/ 75 h 178"/>
                <a:gd name="T36" fmla="*/ 92 w 142"/>
                <a:gd name="T37" fmla="*/ 72 h 178"/>
                <a:gd name="T38" fmla="*/ 96 w 142"/>
                <a:gd name="T39" fmla="*/ 66 h 178"/>
                <a:gd name="T40" fmla="*/ 92 w 142"/>
                <a:gd name="T41" fmla="*/ 62 h 178"/>
                <a:gd name="T42" fmla="*/ 83 w 142"/>
                <a:gd name="T43" fmla="*/ 61 h 178"/>
                <a:gd name="T44" fmla="*/ 79 w 142"/>
                <a:gd name="T45" fmla="*/ 53 h 178"/>
                <a:gd name="T46" fmla="*/ 82 w 142"/>
                <a:gd name="T47" fmla="*/ 35 h 178"/>
                <a:gd name="T48" fmla="*/ 77 w 142"/>
                <a:gd name="T49" fmla="*/ 38 h 178"/>
                <a:gd name="T50" fmla="*/ 73 w 142"/>
                <a:gd name="T51" fmla="*/ 49 h 178"/>
                <a:gd name="T52" fmla="*/ 67 w 142"/>
                <a:gd name="T53" fmla="*/ 42 h 178"/>
                <a:gd name="T54" fmla="*/ 58 w 142"/>
                <a:gd name="T55" fmla="*/ 35 h 178"/>
                <a:gd name="T56" fmla="*/ 61 w 142"/>
                <a:gd name="T57" fmla="*/ 26 h 178"/>
                <a:gd name="T58" fmla="*/ 52 w 142"/>
                <a:gd name="T59" fmla="*/ 24 h 178"/>
                <a:gd name="T60" fmla="*/ 47 w 142"/>
                <a:gd name="T61" fmla="*/ 19 h 178"/>
                <a:gd name="T62" fmla="*/ 60 w 142"/>
                <a:gd name="T63" fmla="*/ 8 h 178"/>
                <a:gd name="T64" fmla="*/ 70 w 142"/>
                <a:gd name="T65" fmla="*/ 5 h 178"/>
                <a:gd name="T66" fmla="*/ 65 w 142"/>
                <a:gd name="T67" fmla="*/ 0 h 178"/>
                <a:gd name="T68" fmla="*/ 54 w 142"/>
                <a:gd name="T69" fmla="*/ 7 h 178"/>
                <a:gd name="T70" fmla="*/ 46 w 142"/>
                <a:gd name="T71" fmla="*/ 7 h 178"/>
                <a:gd name="T72" fmla="*/ 41 w 142"/>
                <a:gd name="T73" fmla="*/ 10 h 178"/>
                <a:gd name="T74" fmla="*/ 43 w 142"/>
                <a:gd name="T75" fmla="*/ 20 h 178"/>
                <a:gd name="T76" fmla="*/ 50 w 142"/>
                <a:gd name="T77" fmla="*/ 28 h 178"/>
                <a:gd name="T78" fmla="*/ 55 w 142"/>
                <a:gd name="T79" fmla="*/ 36 h 178"/>
                <a:gd name="T80" fmla="*/ 68 w 142"/>
                <a:gd name="T81" fmla="*/ 52 h 178"/>
                <a:gd name="T82" fmla="*/ 74 w 142"/>
                <a:gd name="T83" fmla="*/ 67 h 178"/>
                <a:gd name="T84" fmla="*/ 64 w 142"/>
                <a:gd name="T85" fmla="*/ 83 h 178"/>
                <a:gd name="T86" fmla="*/ 61 w 142"/>
                <a:gd name="T87" fmla="*/ 90 h 178"/>
                <a:gd name="T88" fmla="*/ 67 w 142"/>
                <a:gd name="T89" fmla="*/ 94 h 178"/>
                <a:gd name="T90" fmla="*/ 74 w 142"/>
                <a:gd name="T91" fmla="*/ 95 h 178"/>
                <a:gd name="T92" fmla="*/ 70 w 142"/>
                <a:gd name="T93" fmla="*/ 105 h 178"/>
                <a:gd name="T94" fmla="*/ 58 w 142"/>
                <a:gd name="T95" fmla="*/ 117 h 178"/>
                <a:gd name="T96" fmla="*/ 50 w 142"/>
                <a:gd name="T97" fmla="*/ 132 h 178"/>
                <a:gd name="T98" fmla="*/ 50 w 142"/>
                <a:gd name="T99" fmla="*/ 148 h 178"/>
                <a:gd name="T100" fmla="*/ 37 w 142"/>
                <a:gd name="T101" fmla="*/ 163 h 178"/>
                <a:gd name="T102" fmla="*/ 12 w 142"/>
                <a:gd name="T103" fmla="*/ 177 h 178"/>
                <a:gd name="T104" fmla="*/ 5 w 142"/>
                <a:gd name="T105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2" h="178">
                  <a:moveTo>
                    <a:pt x="124" y="13"/>
                  </a:moveTo>
                  <a:lnTo>
                    <a:pt x="118" y="20"/>
                  </a:lnTo>
                  <a:lnTo>
                    <a:pt x="115" y="25"/>
                  </a:lnTo>
                  <a:lnTo>
                    <a:pt x="115" y="26"/>
                  </a:lnTo>
                  <a:lnTo>
                    <a:pt x="115" y="29"/>
                  </a:lnTo>
                  <a:lnTo>
                    <a:pt x="118" y="32"/>
                  </a:lnTo>
                  <a:lnTo>
                    <a:pt x="120" y="34"/>
                  </a:lnTo>
                  <a:lnTo>
                    <a:pt x="121" y="35"/>
                  </a:lnTo>
                  <a:lnTo>
                    <a:pt x="121" y="37"/>
                  </a:lnTo>
                  <a:lnTo>
                    <a:pt x="121" y="38"/>
                  </a:lnTo>
                  <a:lnTo>
                    <a:pt x="120" y="42"/>
                  </a:lnTo>
                  <a:lnTo>
                    <a:pt x="118" y="43"/>
                  </a:lnTo>
                  <a:lnTo>
                    <a:pt x="115" y="44"/>
                  </a:lnTo>
                  <a:lnTo>
                    <a:pt x="113" y="44"/>
                  </a:lnTo>
                  <a:lnTo>
                    <a:pt x="110" y="46"/>
                  </a:lnTo>
                  <a:lnTo>
                    <a:pt x="109" y="47"/>
                  </a:lnTo>
                  <a:lnTo>
                    <a:pt x="109" y="48"/>
                  </a:lnTo>
                  <a:lnTo>
                    <a:pt x="110" y="49"/>
                  </a:lnTo>
                  <a:lnTo>
                    <a:pt x="112" y="49"/>
                  </a:lnTo>
                  <a:lnTo>
                    <a:pt x="115" y="49"/>
                  </a:lnTo>
                  <a:lnTo>
                    <a:pt x="116" y="48"/>
                  </a:lnTo>
                  <a:lnTo>
                    <a:pt x="120" y="46"/>
                  </a:lnTo>
                  <a:lnTo>
                    <a:pt x="124" y="43"/>
                  </a:lnTo>
                  <a:lnTo>
                    <a:pt x="130" y="41"/>
                  </a:lnTo>
                  <a:lnTo>
                    <a:pt x="131" y="41"/>
                  </a:lnTo>
                  <a:lnTo>
                    <a:pt x="132" y="40"/>
                  </a:lnTo>
                  <a:lnTo>
                    <a:pt x="136" y="41"/>
                  </a:lnTo>
                  <a:lnTo>
                    <a:pt x="138" y="42"/>
                  </a:lnTo>
                  <a:lnTo>
                    <a:pt x="140" y="46"/>
                  </a:lnTo>
                  <a:lnTo>
                    <a:pt x="142" y="48"/>
                  </a:lnTo>
                  <a:lnTo>
                    <a:pt x="140" y="49"/>
                  </a:lnTo>
                  <a:lnTo>
                    <a:pt x="140" y="50"/>
                  </a:lnTo>
                  <a:lnTo>
                    <a:pt x="139" y="52"/>
                  </a:lnTo>
                  <a:lnTo>
                    <a:pt x="137" y="52"/>
                  </a:lnTo>
                  <a:lnTo>
                    <a:pt x="134" y="53"/>
                  </a:lnTo>
                  <a:lnTo>
                    <a:pt x="132" y="52"/>
                  </a:lnTo>
                  <a:lnTo>
                    <a:pt x="128" y="53"/>
                  </a:lnTo>
                  <a:lnTo>
                    <a:pt x="126" y="53"/>
                  </a:lnTo>
                  <a:lnTo>
                    <a:pt x="122" y="55"/>
                  </a:lnTo>
                  <a:lnTo>
                    <a:pt x="120" y="59"/>
                  </a:lnTo>
                  <a:lnTo>
                    <a:pt x="115" y="64"/>
                  </a:lnTo>
                  <a:lnTo>
                    <a:pt x="114" y="65"/>
                  </a:lnTo>
                  <a:lnTo>
                    <a:pt x="109" y="67"/>
                  </a:lnTo>
                  <a:lnTo>
                    <a:pt x="107" y="70"/>
                  </a:lnTo>
                  <a:lnTo>
                    <a:pt x="107" y="71"/>
                  </a:lnTo>
                  <a:lnTo>
                    <a:pt x="106" y="73"/>
                  </a:lnTo>
                  <a:lnTo>
                    <a:pt x="107" y="75"/>
                  </a:lnTo>
                  <a:lnTo>
                    <a:pt x="108" y="76"/>
                  </a:lnTo>
                  <a:lnTo>
                    <a:pt x="109" y="76"/>
                  </a:lnTo>
                  <a:lnTo>
                    <a:pt x="112" y="76"/>
                  </a:lnTo>
                  <a:lnTo>
                    <a:pt x="114" y="76"/>
                  </a:lnTo>
                  <a:lnTo>
                    <a:pt x="116" y="76"/>
                  </a:lnTo>
                  <a:lnTo>
                    <a:pt x="119" y="77"/>
                  </a:lnTo>
                  <a:lnTo>
                    <a:pt x="120" y="77"/>
                  </a:lnTo>
                  <a:lnTo>
                    <a:pt x="120" y="78"/>
                  </a:lnTo>
                  <a:lnTo>
                    <a:pt x="120" y="79"/>
                  </a:lnTo>
                  <a:lnTo>
                    <a:pt x="119" y="82"/>
                  </a:lnTo>
                  <a:lnTo>
                    <a:pt x="115" y="83"/>
                  </a:lnTo>
                  <a:lnTo>
                    <a:pt x="113" y="83"/>
                  </a:lnTo>
                  <a:lnTo>
                    <a:pt x="110" y="83"/>
                  </a:lnTo>
                  <a:lnTo>
                    <a:pt x="107" y="84"/>
                  </a:lnTo>
                  <a:lnTo>
                    <a:pt x="107" y="85"/>
                  </a:lnTo>
                  <a:lnTo>
                    <a:pt x="107" y="84"/>
                  </a:lnTo>
                  <a:lnTo>
                    <a:pt x="97" y="84"/>
                  </a:lnTo>
                  <a:lnTo>
                    <a:pt x="90" y="83"/>
                  </a:lnTo>
                  <a:lnTo>
                    <a:pt x="86" y="83"/>
                  </a:lnTo>
                  <a:lnTo>
                    <a:pt x="83" y="83"/>
                  </a:lnTo>
                  <a:lnTo>
                    <a:pt x="82" y="83"/>
                  </a:lnTo>
                  <a:lnTo>
                    <a:pt x="80" y="81"/>
                  </a:lnTo>
                  <a:lnTo>
                    <a:pt x="79" y="79"/>
                  </a:lnTo>
                  <a:lnTo>
                    <a:pt x="80" y="76"/>
                  </a:lnTo>
                  <a:lnTo>
                    <a:pt x="82" y="75"/>
                  </a:lnTo>
                  <a:lnTo>
                    <a:pt x="83" y="75"/>
                  </a:lnTo>
                  <a:lnTo>
                    <a:pt x="85" y="73"/>
                  </a:lnTo>
                  <a:lnTo>
                    <a:pt x="88" y="73"/>
                  </a:lnTo>
                  <a:lnTo>
                    <a:pt x="92" y="72"/>
                  </a:lnTo>
                  <a:lnTo>
                    <a:pt x="94" y="71"/>
                  </a:lnTo>
                  <a:lnTo>
                    <a:pt x="95" y="70"/>
                  </a:lnTo>
                  <a:lnTo>
                    <a:pt x="96" y="68"/>
                  </a:lnTo>
                  <a:lnTo>
                    <a:pt x="96" y="66"/>
                  </a:lnTo>
                  <a:lnTo>
                    <a:pt x="95" y="65"/>
                  </a:lnTo>
                  <a:lnTo>
                    <a:pt x="95" y="64"/>
                  </a:lnTo>
                  <a:lnTo>
                    <a:pt x="94" y="64"/>
                  </a:lnTo>
                  <a:lnTo>
                    <a:pt x="92" y="62"/>
                  </a:lnTo>
                  <a:lnTo>
                    <a:pt x="91" y="61"/>
                  </a:lnTo>
                  <a:lnTo>
                    <a:pt x="86" y="62"/>
                  </a:lnTo>
                  <a:lnTo>
                    <a:pt x="84" y="62"/>
                  </a:lnTo>
                  <a:lnTo>
                    <a:pt x="83" y="61"/>
                  </a:lnTo>
                  <a:lnTo>
                    <a:pt x="82" y="61"/>
                  </a:lnTo>
                  <a:lnTo>
                    <a:pt x="80" y="59"/>
                  </a:lnTo>
                  <a:lnTo>
                    <a:pt x="79" y="58"/>
                  </a:lnTo>
                  <a:lnTo>
                    <a:pt x="79" y="53"/>
                  </a:lnTo>
                  <a:lnTo>
                    <a:pt x="82" y="47"/>
                  </a:lnTo>
                  <a:lnTo>
                    <a:pt x="82" y="41"/>
                  </a:lnTo>
                  <a:lnTo>
                    <a:pt x="83" y="36"/>
                  </a:lnTo>
                  <a:lnTo>
                    <a:pt x="82" y="35"/>
                  </a:lnTo>
                  <a:lnTo>
                    <a:pt x="80" y="35"/>
                  </a:lnTo>
                  <a:lnTo>
                    <a:pt x="79" y="36"/>
                  </a:lnTo>
                  <a:lnTo>
                    <a:pt x="78" y="37"/>
                  </a:lnTo>
                  <a:lnTo>
                    <a:pt x="77" y="38"/>
                  </a:lnTo>
                  <a:lnTo>
                    <a:pt x="76" y="46"/>
                  </a:lnTo>
                  <a:lnTo>
                    <a:pt x="74" y="47"/>
                  </a:lnTo>
                  <a:lnTo>
                    <a:pt x="74" y="48"/>
                  </a:lnTo>
                  <a:lnTo>
                    <a:pt x="73" y="49"/>
                  </a:lnTo>
                  <a:lnTo>
                    <a:pt x="72" y="49"/>
                  </a:lnTo>
                  <a:lnTo>
                    <a:pt x="70" y="48"/>
                  </a:lnTo>
                  <a:lnTo>
                    <a:pt x="70" y="47"/>
                  </a:lnTo>
                  <a:lnTo>
                    <a:pt x="67" y="42"/>
                  </a:lnTo>
                  <a:lnTo>
                    <a:pt x="64" y="41"/>
                  </a:lnTo>
                  <a:lnTo>
                    <a:pt x="61" y="38"/>
                  </a:lnTo>
                  <a:lnTo>
                    <a:pt x="59" y="36"/>
                  </a:lnTo>
                  <a:lnTo>
                    <a:pt x="58" y="35"/>
                  </a:lnTo>
                  <a:lnTo>
                    <a:pt x="58" y="32"/>
                  </a:lnTo>
                  <a:lnTo>
                    <a:pt x="61" y="30"/>
                  </a:lnTo>
                  <a:lnTo>
                    <a:pt x="61" y="28"/>
                  </a:lnTo>
                  <a:lnTo>
                    <a:pt x="61" y="26"/>
                  </a:lnTo>
                  <a:lnTo>
                    <a:pt x="60" y="26"/>
                  </a:lnTo>
                  <a:lnTo>
                    <a:pt x="59" y="25"/>
                  </a:lnTo>
                  <a:lnTo>
                    <a:pt x="54" y="24"/>
                  </a:lnTo>
                  <a:lnTo>
                    <a:pt x="52" y="24"/>
                  </a:lnTo>
                  <a:lnTo>
                    <a:pt x="50" y="23"/>
                  </a:lnTo>
                  <a:lnTo>
                    <a:pt x="48" y="22"/>
                  </a:lnTo>
                  <a:lnTo>
                    <a:pt x="47" y="20"/>
                  </a:lnTo>
                  <a:lnTo>
                    <a:pt x="47" y="19"/>
                  </a:lnTo>
                  <a:lnTo>
                    <a:pt x="48" y="16"/>
                  </a:lnTo>
                  <a:lnTo>
                    <a:pt x="49" y="14"/>
                  </a:lnTo>
                  <a:lnTo>
                    <a:pt x="50" y="13"/>
                  </a:lnTo>
                  <a:lnTo>
                    <a:pt x="60" y="8"/>
                  </a:lnTo>
                  <a:lnTo>
                    <a:pt x="62" y="6"/>
                  </a:lnTo>
                  <a:lnTo>
                    <a:pt x="65" y="6"/>
                  </a:lnTo>
                  <a:lnTo>
                    <a:pt x="68" y="5"/>
                  </a:lnTo>
                  <a:lnTo>
                    <a:pt x="70" y="5"/>
                  </a:lnTo>
                  <a:lnTo>
                    <a:pt x="70" y="4"/>
                  </a:lnTo>
                  <a:lnTo>
                    <a:pt x="68" y="1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4" y="0"/>
                  </a:lnTo>
                  <a:lnTo>
                    <a:pt x="61" y="2"/>
                  </a:lnTo>
                  <a:lnTo>
                    <a:pt x="58" y="5"/>
                  </a:lnTo>
                  <a:lnTo>
                    <a:pt x="54" y="7"/>
                  </a:lnTo>
                  <a:lnTo>
                    <a:pt x="50" y="10"/>
                  </a:lnTo>
                  <a:lnTo>
                    <a:pt x="49" y="10"/>
                  </a:lnTo>
                  <a:lnTo>
                    <a:pt x="48" y="10"/>
                  </a:lnTo>
                  <a:lnTo>
                    <a:pt x="46" y="7"/>
                  </a:lnTo>
                  <a:lnTo>
                    <a:pt x="44" y="7"/>
                  </a:lnTo>
                  <a:lnTo>
                    <a:pt x="43" y="7"/>
                  </a:lnTo>
                  <a:lnTo>
                    <a:pt x="42" y="7"/>
                  </a:lnTo>
                  <a:lnTo>
                    <a:pt x="41" y="10"/>
                  </a:lnTo>
                  <a:lnTo>
                    <a:pt x="41" y="11"/>
                  </a:lnTo>
                  <a:lnTo>
                    <a:pt x="41" y="12"/>
                  </a:lnTo>
                  <a:lnTo>
                    <a:pt x="41" y="14"/>
                  </a:lnTo>
                  <a:lnTo>
                    <a:pt x="43" y="20"/>
                  </a:lnTo>
                  <a:lnTo>
                    <a:pt x="43" y="23"/>
                  </a:lnTo>
                  <a:lnTo>
                    <a:pt x="44" y="24"/>
                  </a:lnTo>
                  <a:lnTo>
                    <a:pt x="46" y="25"/>
                  </a:lnTo>
                  <a:lnTo>
                    <a:pt x="50" y="28"/>
                  </a:lnTo>
                  <a:lnTo>
                    <a:pt x="53" y="30"/>
                  </a:lnTo>
                  <a:lnTo>
                    <a:pt x="54" y="32"/>
                  </a:lnTo>
                  <a:lnTo>
                    <a:pt x="54" y="34"/>
                  </a:lnTo>
                  <a:lnTo>
                    <a:pt x="55" y="36"/>
                  </a:lnTo>
                  <a:lnTo>
                    <a:pt x="60" y="44"/>
                  </a:lnTo>
                  <a:lnTo>
                    <a:pt x="62" y="47"/>
                  </a:lnTo>
                  <a:lnTo>
                    <a:pt x="66" y="49"/>
                  </a:lnTo>
                  <a:lnTo>
                    <a:pt x="68" y="52"/>
                  </a:lnTo>
                  <a:lnTo>
                    <a:pt x="72" y="58"/>
                  </a:lnTo>
                  <a:lnTo>
                    <a:pt x="74" y="61"/>
                  </a:lnTo>
                  <a:lnTo>
                    <a:pt x="74" y="65"/>
                  </a:lnTo>
                  <a:lnTo>
                    <a:pt x="74" y="67"/>
                  </a:lnTo>
                  <a:lnTo>
                    <a:pt x="72" y="75"/>
                  </a:lnTo>
                  <a:lnTo>
                    <a:pt x="68" y="79"/>
                  </a:lnTo>
                  <a:lnTo>
                    <a:pt x="67" y="81"/>
                  </a:lnTo>
                  <a:lnTo>
                    <a:pt x="64" y="83"/>
                  </a:lnTo>
                  <a:lnTo>
                    <a:pt x="61" y="85"/>
                  </a:lnTo>
                  <a:lnTo>
                    <a:pt x="61" y="87"/>
                  </a:lnTo>
                  <a:lnTo>
                    <a:pt x="61" y="89"/>
                  </a:lnTo>
                  <a:lnTo>
                    <a:pt x="61" y="90"/>
                  </a:lnTo>
                  <a:lnTo>
                    <a:pt x="62" y="91"/>
                  </a:lnTo>
                  <a:lnTo>
                    <a:pt x="64" y="91"/>
                  </a:lnTo>
                  <a:lnTo>
                    <a:pt x="65" y="93"/>
                  </a:lnTo>
                  <a:lnTo>
                    <a:pt x="67" y="94"/>
                  </a:lnTo>
                  <a:lnTo>
                    <a:pt x="70" y="94"/>
                  </a:lnTo>
                  <a:lnTo>
                    <a:pt x="72" y="94"/>
                  </a:lnTo>
                  <a:lnTo>
                    <a:pt x="74" y="94"/>
                  </a:lnTo>
                  <a:lnTo>
                    <a:pt x="74" y="95"/>
                  </a:lnTo>
                  <a:lnTo>
                    <a:pt x="74" y="96"/>
                  </a:lnTo>
                  <a:lnTo>
                    <a:pt x="73" y="97"/>
                  </a:lnTo>
                  <a:lnTo>
                    <a:pt x="71" y="101"/>
                  </a:lnTo>
                  <a:lnTo>
                    <a:pt x="70" y="105"/>
                  </a:lnTo>
                  <a:lnTo>
                    <a:pt x="67" y="107"/>
                  </a:lnTo>
                  <a:lnTo>
                    <a:pt x="66" y="109"/>
                  </a:lnTo>
                  <a:lnTo>
                    <a:pt x="61" y="112"/>
                  </a:lnTo>
                  <a:lnTo>
                    <a:pt x="58" y="117"/>
                  </a:lnTo>
                  <a:lnTo>
                    <a:pt x="54" y="121"/>
                  </a:lnTo>
                  <a:lnTo>
                    <a:pt x="53" y="124"/>
                  </a:lnTo>
                  <a:lnTo>
                    <a:pt x="53" y="126"/>
                  </a:lnTo>
                  <a:lnTo>
                    <a:pt x="50" y="132"/>
                  </a:lnTo>
                  <a:lnTo>
                    <a:pt x="50" y="135"/>
                  </a:lnTo>
                  <a:lnTo>
                    <a:pt x="52" y="141"/>
                  </a:lnTo>
                  <a:lnTo>
                    <a:pt x="52" y="143"/>
                  </a:lnTo>
                  <a:lnTo>
                    <a:pt x="50" y="148"/>
                  </a:lnTo>
                  <a:lnTo>
                    <a:pt x="49" y="150"/>
                  </a:lnTo>
                  <a:lnTo>
                    <a:pt x="46" y="155"/>
                  </a:lnTo>
                  <a:lnTo>
                    <a:pt x="41" y="160"/>
                  </a:lnTo>
                  <a:lnTo>
                    <a:pt x="37" y="163"/>
                  </a:lnTo>
                  <a:lnTo>
                    <a:pt x="25" y="172"/>
                  </a:lnTo>
                  <a:lnTo>
                    <a:pt x="20" y="175"/>
                  </a:lnTo>
                  <a:lnTo>
                    <a:pt x="13" y="177"/>
                  </a:lnTo>
                  <a:lnTo>
                    <a:pt x="12" y="177"/>
                  </a:lnTo>
                  <a:lnTo>
                    <a:pt x="9" y="177"/>
                  </a:lnTo>
                  <a:lnTo>
                    <a:pt x="8" y="177"/>
                  </a:lnTo>
                  <a:lnTo>
                    <a:pt x="7" y="177"/>
                  </a:lnTo>
                  <a:lnTo>
                    <a:pt x="5" y="178"/>
                  </a:lnTo>
                  <a:lnTo>
                    <a:pt x="0" y="17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07" name="Freeform 2887">
              <a:extLst>
                <a:ext uri="{FF2B5EF4-FFF2-40B4-BE49-F238E27FC236}">
                  <a16:creationId xmlns:a16="http://schemas.microsoft.com/office/drawing/2014/main" id="{5EA8C932-7D90-D34C-15CE-A82279D27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1976" y="2468563"/>
              <a:ext cx="1501775" cy="700088"/>
            </a:xfrm>
            <a:custGeom>
              <a:avLst/>
              <a:gdLst>
                <a:gd name="T0" fmla="*/ 939 w 946"/>
                <a:gd name="T1" fmla="*/ 440 h 441"/>
                <a:gd name="T2" fmla="*/ 929 w 946"/>
                <a:gd name="T3" fmla="*/ 439 h 441"/>
                <a:gd name="T4" fmla="*/ 921 w 946"/>
                <a:gd name="T5" fmla="*/ 441 h 441"/>
                <a:gd name="T6" fmla="*/ 904 w 946"/>
                <a:gd name="T7" fmla="*/ 441 h 441"/>
                <a:gd name="T8" fmla="*/ 892 w 946"/>
                <a:gd name="T9" fmla="*/ 440 h 441"/>
                <a:gd name="T10" fmla="*/ 874 w 946"/>
                <a:gd name="T11" fmla="*/ 439 h 441"/>
                <a:gd name="T12" fmla="*/ 864 w 946"/>
                <a:gd name="T13" fmla="*/ 431 h 441"/>
                <a:gd name="T14" fmla="*/ 859 w 946"/>
                <a:gd name="T15" fmla="*/ 419 h 441"/>
                <a:gd name="T16" fmla="*/ 847 w 946"/>
                <a:gd name="T17" fmla="*/ 411 h 441"/>
                <a:gd name="T18" fmla="*/ 830 w 946"/>
                <a:gd name="T19" fmla="*/ 398 h 441"/>
                <a:gd name="T20" fmla="*/ 816 w 946"/>
                <a:gd name="T21" fmla="*/ 380 h 441"/>
                <a:gd name="T22" fmla="*/ 809 w 946"/>
                <a:gd name="T23" fmla="*/ 370 h 441"/>
                <a:gd name="T24" fmla="*/ 802 w 946"/>
                <a:gd name="T25" fmla="*/ 369 h 441"/>
                <a:gd name="T26" fmla="*/ 781 w 946"/>
                <a:gd name="T27" fmla="*/ 370 h 441"/>
                <a:gd name="T28" fmla="*/ 750 w 946"/>
                <a:gd name="T29" fmla="*/ 371 h 441"/>
                <a:gd name="T30" fmla="*/ 734 w 946"/>
                <a:gd name="T31" fmla="*/ 379 h 441"/>
                <a:gd name="T32" fmla="*/ 716 w 946"/>
                <a:gd name="T33" fmla="*/ 379 h 441"/>
                <a:gd name="T34" fmla="*/ 702 w 946"/>
                <a:gd name="T35" fmla="*/ 367 h 441"/>
                <a:gd name="T36" fmla="*/ 692 w 946"/>
                <a:gd name="T37" fmla="*/ 356 h 441"/>
                <a:gd name="T38" fmla="*/ 668 w 946"/>
                <a:gd name="T39" fmla="*/ 351 h 441"/>
                <a:gd name="T40" fmla="*/ 645 w 946"/>
                <a:gd name="T41" fmla="*/ 347 h 441"/>
                <a:gd name="T42" fmla="*/ 632 w 946"/>
                <a:gd name="T43" fmla="*/ 339 h 441"/>
                <a:gd name="T44" fmla="*/ 620 w 946"/>
                <a:gd name="T45" fmla="*/ 333 h 441"/>
                <a:gd name="T46" fmla="*/ 597 w 946"/>
                <a:gd name="T47" fmla="*/ 321 h 441"/>
                <a:gd name="T48" fmla="*/ 579 w 946"/>
                <a:gd name="T49" fmla="*/ 312 h 441"/>
                <a:gd name="T50" fmla="*/ 554 w 946"/>
                <a:gd name="T51" fmla="*/ 312 h 441"/>
                <a:gd name="T52" fmla="*/ 516 w 946"/>
                <a:gd name="T53" fmla="*/ 311 h 441"/>
                <a:gd name="T54" fmla="*/ 499 w 946"/>
                <a:gd name="T55" fmla="*/ 308 h 441"/>
                <a:gd name="T56" fmla="*/ 494 w 946"/>
                <a:gd name="T57" fmla="*/ 300 h 441"/>
                <a:gd name="T58" fmla="*/ 473 w 946"/>
                <a:gd name="T59" fmla="*/ 291 h 441"/>
                <a:gd name="T60" fmla="*/ 439 w 946"/>
                <a:gd name="T61" fmla="*/ 278 h 441"/>
                <a:gd name="T62" fmla="*/ 403 w 946"/>
                <a:gd name="T63" fmla="*/ 262 h 441"/>
                <a:gd name="T64" fmla="*/ 386 w 946"/>
                <a:gd name="T65" fmla="*/ 255 h 441"/>
                <a:gd name="T66" fmla="*/ 350 w 946"/>
                <a:gd name="T67" fmla="*/ 232 h 441"/>
                <a:gd name="T68" fmla="*/ 340 w 946"/>
                <a:gd name="T69" fmla="*/ 230 h 441"/>
                <a:gd name="T70" fmla="*/ 323 w 946"/>
                <a:gd name="T71" fmla="*/ 216 h 441"/>
                <a:gd name="T72" fmla="*/ 314 w 946"/>
                <a:gd name="T73" fmla="*/ 208 h 441"/>
                <a:gd name="T74" fmla="*/ 305 w 946"/>
                <a:gd name="T75" fmla="*/ 186 h 441"/>
                <a:gd name="T76" fmla="*/ 293 w 946"/>
                <a:gd name="T77" fmla="*/ 163 h 441"/>
                <a:gd name="T78" fmla="*/ 290 w 946"/>
                <a:gd name="T79" fmla="*/ 150 h 441"/>
                <a:gd name="T80" fmla="*/ 284 w 946"/>
                <a:gd name="T81" fmla="*/ 133 h 441"/>
                <a:gd name="T82" fmla="*/ 281 w 946"/>
                <a:gd name="T83" fmla="*/ 112 h 441"/>
                <a:gd name="T84" fmla="*/ 280 w 946"/>
                <a:gd name="T85" fmla="*/ 95 h 441"/>
                <a:gd name="T86" fmla="*/ 273 w 946"/>
                <a:gd name="T87" fmla="*/ 71 h 441"/>
                <a:gd name="T88" fmla="*/ 264 w 946"/>
                <a:gd name="T89" fmla="*/ 55 h 441"/>
                <a:gd name="T90" fmla="*/ 256 w 946"/>
                <a:gd name="T91" fmla="*/ 38 h 441"/>
                <a:gd name="T92" fmla="*/ 247 w 946"/>
                <a:gd name="T93" fmla="*/ 23 h 441"/>
                <a:gd name="T94" fmla="*/ 238 w 946"/>
                <a:gd name="T95" fmla="*/ 6 h 441"/>
                <a:gd name="T96" fmla="*/ 229 w 946"/>
                <a:gd name="T97" fmla="*/ 0 h 441"/>
                <a:gd name="T98" fmla="*/ 214 w 946"/>
                <a:gd name="T99" fmla="*/ 0 h 441"/>
                <a:gd name="T100" fmla="*/ 199 w 946"/>
                <a:gd name="T101" fmla="*/ 1 h 441"/>
                <a:gd name="T102" fmla="*/ 181 w 946"/>
                <a:gd name="T103" fmla="*/ 10 h 441"/>
                <a:gd name="T104" fmla="*/ 173 w 946"/>
                <a:gd name="T105" fmla="*/ 26 h 441"/>
                <a:gd name="T106" fmla="*/ 160 w 946"/>
                <a:gd name="T107" fmla="*/ 41 h 441"/>
                <a:gd name="T108" fmla="*/ 144 w 946"/>
                <a:gd name="T109" fmla="*/ 52 h 441"/>
                <a:gd name="T110" fmla="*/ 125 w 946"/>
                <a:gd name="T111" fmla="*/ 50 h 441"/>
                <a:gd name="T112" fmla="*/ 91 w 946"/>
                <a:gd name="T113" fmla="*/ 47 h 441"/>
                <a:gd name="T114" fmla="*/ 73 w 946"/>
                <a:gd name="T115" fmla="*/ 38 h 441"/>
                <a:gd name="T116" fmla="*/ 50 w 946"/>
                <a:gd name="T117" fmla="*/ 30 h 441"/>
                <a:gd name="T118" fmla="*/ 34 w 946"/>
                <a:gd name="T119" fmla="*/ 26 h 441"/>
                <a:gd name="T120" fmla="*/ 12 w 946"/>
                <a:gd name="T121" fmla="*/ 23 h 441"/>
                <a:gd name="T122" fmla="*/ 0 w 946"/>
                <a:gd name="T123" fmla="*/ 2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46" h="441">
                  <a:moveTo>
                    <a:pt x="946" y="440"/>
                  </a:moveTo>
                  <a:lnTo>
                    <a:pt x="943" y="440"/>
                  </a:lnTo>
                  <a:lnTo>
                    <a:pt x="941" y="440"/>
                  </a:lnTo>
                  <a:lnTo>
                    <a:pt x="939" y="440"/>
                  </a:lnTo>
                  <a:lnTo>
                    <a:pt x="937" y="439"/>
                  </a:lnTo>
                  <a:lnTo>
                    <a:pt x="935" y="440"/>
                  </a:lnTo>
                  <a:lnTo>
                    <a:pt x="931" y="439"/>
                  </a:lnTo>
                  <a:lnTo>
                    <a:pt x="929" y="439"/>
                  </a:lnTo>
                  <a:lnTo>
                    <a:pt x="929" y="439"/>
                  </a:lnTo>
                  <a:lnTo>
                    <a:pt x="925" y="440"/>
                  </a:lnTo>
                  <a:lnTo>
                    <a:pt x="919" y="441"/>
                  </a:lnTo>
                  <a:lnTo>
                    <a:pt x="921" y="441"/>
                  </a:lnTo>
                  <a:lnTo>
                    <a:pt x="916" y="441"/>
                  </a:lnTo>
                  <a:lnTo>
                    <a:pt x="913" y="441"/>
                  </a:lnTo>
                  <a:lnTo>
                    <a:pt x="911" y="441"/>
                  </a:lnTo>
                  <a:lnTo>
                    <a:pt x="904" y="441"/>
                  </a:lnTo>
                  <a:lnTo>
                    <a:pt x="901" y="441"/>
                  </a:lnTo>
                  <a:lnTo>
                    <a:pt x="900" y="441"/>
                  </a:lnTo>
                  <a:lnTo>
                    <a:pt x="898" y="441"/>
                  </a:lnTo>
                  <a:lnTo>
                    <a:pt x="892" y="440"/>
                  </a:lnTo>
                  <a:lnTo>
                    <a:pt x="888" y="439"/>
                  </a:lnTo>
                  <a:lnTo>
                    <a:pt x="885" y="439"/>
                  </a:lnTo>
                  <a:lnTo>
                    <a:pt x="879" y="440"/>
                  </a:lnTo>
                  <a:lnTo>
                    <a:pt x="874" y="439"/>
                  </a:lnTo>
                  <a:lnTo>
                    <a:pt x="871" y="439"/>
                  </a:lnTo>
                  <a:lnTo>
                    <a:pt x="869" y="436"/>
                  </a:lnTo>
                  <a:lnTo>
                    <a:pt x="867" y="434"/>
                  </a:lnTo>
                  <a:lnTo>
                    <a:pt x="864" y="431"/>
                  </a:lnTo>
                  <a:lnTo>
                    <a:pt x="863" y="428"/>
                  </a:lnTo>
                  <a:lnTo>
                    <a:pt x="863" y="425"/>
                  </a:lnTo>
                  <a:lnTo>
                    <a:pt x="863" y="423"/>
                  </a:lnTo>
                  <a:lnTo>
                    <a:pt x="859" y="419"/>
                  </a:lnTo>
                  <a:lnTo>
                    <a:pt x="857" y="417"/>
                  </a:lnTo>
                  <a:lnTo>
                    <a:pt x="852" y="413"/>
                  </a:lnTo>
                  <a:lnTo>
                    <a:pt x="850" y="412"/>
                  </a:lnTo>
                  <a:lnTo>
                    <a:pt x="847" y="411"/>
                  </a:lnTo>
                  <a:lnTo>
                    <a:pt x="841" y="407"/>
                  </a:lnTo>
                  <a:lnTo>
                    <a:pt x="834" y="401"/>
                  </a:lnTo>
                  <a:lnTo>
                    <a:pt x="832" y="398"/>
                  </a:lnTo>
                  <a:lnTo>
                    <a:pt x="830" y="398"/>
                  </a:lnTo>
                  <a:lnTo>
                    <a:pt x="826" y="393"/>
                  </a:lnTo>
                  <a:lnTo>
                    <a:pt x="822" y="387"/>
                  </a:lnTo>
                  <a:lnTo>
                    <a:pt x="820" y="382"/>
                  </a:lnTo>
                  <a:lnTo>
                    <a:pt x="816" y="380"/>
                  </a:lnTo>
                  <a:lnTo>
                    <a:pt x="812" y="374"/>
                  </a:lnTo>
                  <a:lnTo>
                    <a:pt x="812" y="373"/>
                  </a:lnTo>
                  <a:lnTo>
                    <a:pt x="810" y="371"/>
                  </a:lnTo>
                  <a:lnTo>
                    <a:pt x="809" y="370"/>
                  </a:lnTo>
                  <a:lnTo>
                    <a:pt x="808" y="370"/>
                  </a:lnTo>
                  <a:lnTo>
                    <a:pt x="804" y="369"/>
                  </a:lnTo>
                  <a:lnTo>
                    <a:pt x="803" y="370"/>
                  </a:lnTo>
                  <a:lnTo>
                    <a:pt x="802" y="369"/>
                  </a:lnTo>
                  <a:lnTo>
                    <a:pt x="793" y="368"/>
                  </a:lnTo>
                  <a:lnTo>
                    <a:pt x="792" y="368"/>
                  </a:lnTo>
                  <a:lnTo>
                    <a:pt x="785" y="368"/>
                  </a:lnTo>
                  <a:lnTo>
                    <a:pt x="781" y="370"/>
                  </a:lnTo>
                  <a:lnTo>
                    <a:pt x="772" y="373"/>
                  </a:lnTo>
                  <a:lnTo>
                    <a:pt x="761" y="370"/>
                  </a:lnTo>
                  <a:lnTo>
                    <a:pt x="758" y="370"/>
                  </a:lnTo>
                  <a:lnTo>
                    <a:pt x="750" y="371"/>
                  </a:lnTo>
                  <a:lnTo>
                    <a:pt x="748" y="373"/>
                  </a:lnTo>
                  <a:lnTo>
                    <a:pt x="744" y="375"/>
                  </a:lnTo>
                  <a:lnTo>
                    <a:pt x="738" y="379"/>
                  </a:lnTo>
                  <a:lnTo>
                    <a:pt x="734" y="379"/>
                  </a:lnTo>
                  <a:lnTo>
                    <a:pt x="728" y="381"/>
                  </a:lnTo>
                  <a:lnTo>
                    <a:pt x="726" y="381"/>
                  </a:lnTo>
                  <a:lnTo>
                    <a:pt x="720" y="380"/>
                  </a:lnTo>
                  <a:lnTo>
                    <a:pt x="716" y="379"/>
                  </a:lnTo>
                  <a:lnTo>
                    <a:pt x="714" y="377"/>
                  </a:lnTo>
                  <a:lnTo>
                    <a:pt x="708" y="373"/>
                  </a:lnTo>
                  <a:lnTo>
                    <a:pt x="707" y="371"/>
                  </a:lnTo>
                  <a:lnTo>
                    <a:pt x="702" y="367"/>
                  </a:lnTo>
                  <a:lnTo>
                    <a:pt x="699" y="365"/>
                  </a:lnTo>
                  <a:lnTo>
                    <a:pt x="695" y="359"/>
                  </a:lnTo>
                  <a:lnTo>
                    <a:pt x="693" y="358"/>
                  </a:lnTo>
                  <a:lnTo>
                    <a:pt x="692" y="356"/>
                  </a:lnTo>
                  <a:lnTo>
                    <a:pt x="690" y="353"/>
                  </a:lnTo>
                  <a:lnTo>
                    <a:pt x="685" y="352"/>
                  </a:lnTo>
                  <a:lnTo>
                    <a:pt x="678" y="352"/>
                  </a:lnTo>
                  <a:lnTo>
                    <a:pt x="668" y="351"/>
                  </a:lnTo>
                  <a:lnTo>
                    <a:pt x="657" y="351"/>
                  </a:lnTo>
                  <a:lnTo>
                    <a:pt x="651" y="350"/>
                  </a:lnTo>
                  <a:lnTo>
                    <a:pt x="649" y="349"/>
                  </a:lnTo>
                  <a:lnTo>
                    <a:pt x="645" y="347"/>
                  </a:lnTo>
                  <a:lnTo>
                    <a:pt x="643" y="346"/>
                  </a:lnTo>
                  <a:lnTo>
                    <a:pt x="639" y="344"/>
                  </a:lnTo>
                  <a:lnTo>
                    <a:pt x="637" y="343"/>
                  </a:lnTo>
                  <a:lnTo>
                    <a:pt x="632" y="339"/>
                  </a:lnTo>
                  <a:lnTo>
                    <a:pt x="630" y="338"/>
                  </a:lnTo>
                  <a:lnTo>
                    <a:pt x="627" y="337"/>
                  </a:lnTo>
                  <a:lnTo>
                    <a:pt x="626" y="335"/>
                  </a:lnTo>
                  <a:lnTo>
                    <a:pt x="620" y="333"/>
                  </a:lnTo>
                  <a:lnTo>
                    <a:pt x="615" y="330"/>
                  </a:lnTo>
                  <a:lnTo>
                    <a:pt x="612" y="329"/>
                  </a:lnTo>
                  <a:lnTo>
                    <a:pt x="609" y="328"/>
                  </a:lnTo>
                  <a:lnTo>
                    <a:pt x="597" y="321"/>
                  </a:lnTo>
                  <a:lnTo>
                    <a:pt x="592" y="320"/>
                  </a:lnTo>
                  <a:lnTo>
                    <a:pt x="590" y="318"/>
                  </a:lnTo>
                  <a:lnTo>
                    <a:pt x="582" y="312"/>
                  </a:lnTo>
                  <a:lnTo>
                    <a:pt x="579" y="312"/>
                  </a:lnTo>
                  <a:lnTo>
                    <a:pt x="576" y="311"/>
                  </a:lnTo>
                  <a:lnTo>
                    <a:pt x="571" y="311"/>
                  </a:lnTo>
                  <a:lnTo>
                    <a:pt x="565" y="312"/>
                  </a:lnTo>
                  <a:lnTo>
                    <a:pt x="554" y="312"/>
                  </a:lnTo>
                  <a:lnTo>
                    <a:pt x="549" y="310"/>
                  </a:lnTo>
                  <a:lnTo>
                    <a:pt x="534" y="312"/>
                  </a:lnTo>
                  <a:lnTo>
                    <a:pt x="526" y="311"/>
                  </a:lnTo>
                  <a:lnTo>
                    <a:pt x="516" y="311"/>
                  </a:lnTo>
                  <a:lnTo>
                    <a:pt x="507" y="311"/>
                  </a:lnTo>
                  <a:lnTo>
                    <a:pt x="503" y="310"/>
                  </a:lnTo>
                  <a:lnTo>
                    <a:pt x="500" y="309"/>
                  </a:lnTo>
                  <a:lnTo>
                    <a:pt x="499" y="308"/>
                  </a:lnTo>
                  <a:lnTo>
                    <a:pt x="496" y="304"/>
                  </a:lnTo>
                  <a:lnTo>
                    <a:pt x="496" y="303"/>
                  </a:lnTo>
                  <a:lnTo>
                    <a:pt x="495" y="303"/>
                  </a:lnTo>
                  <a:lnTo>
                    <a:pt x="494" y="300"/>
                  </a:lnTo>
                  <a:lnTo>
                    <a:pt x="488" y="297"/>
                  </a:lnTo>
                  <a:lnTo>
                    <a:pt x="485" y="294"/>
                  </a:lnTo>
                  <a:lnTo>
                    <a:pt x="482" y="294"/>
                  </a:lnTo>
                  <a:lnTo>
                    <a:pt x="473" y="291"/>
                  </a:lnTo>
                  <a:lnTo>
                    <a:pt x="466" y="287"/>
                  </a:lnTo>
                  <a:lnTo>
                    <a:pt x="458" y="285"/>
                  </a:lnTo>
                  <a:lnTo>
                    <a:pt x="451" y="282"/>
                  </a:lnTo>
                  <a:lnTo>
                    <a:pt x="439" y="278"/>
                  </a:lnTo>
                  <a:lnTo>
                    <a:pt x="416" y="267"/>
                  </a:lnTo>
                  <a:lnTo>
                    <a:pt x="407" y="264"/>
                  </a:lnTo>
                  <a:lnTo>
                    <a:pt x="404" y="262"/>
                  </a:lnTo>
                  <a:lnTo>
                    <a:pt x="403" y="262"/>
                  </a:lnTo>
                  <a:lnTo>
                    <a:pt x="400" y="261"/>
                  </a:lnTo>
                  <a:lnTo>
                    <a:pt x="395" y="260"/>
                  </a:lnTo>
                  <a:lnTo>
                    <a:pt x="389" y="256"/>
                  </a:lnTo>
                  <a:lnTo>
                    <a:pt x="386" y="255"/>
                  </a:lnTo>
                  <a:lnTo>
                    <a:pt x="371" y="246"/>
                  </a:lnTo>
                  <a:lnTo>
                    <a:pt x="364" y="239"/>
                  </a:lnTo>
                  <a:lnTo>
                    <a:pt x="352" y="232"/>
                  </a:lnTo>
                  <a:lnTo>
                    <a:pt x="350" y="232"/>
                  </a:lnTo>
                  <a:lnTo>
                    <a:pt x="348" y="232"/>
                  </a:lnTo>
                  <a:lnTo>
                    <a:pt x="345" y="231"/>
                  </a:lnTo>
                  <a:lnTo>
                    <a:pt x="342" y="230"/>
                  </a:lnTo>
                  <a:lnTo>
                    <a:pt x="340" y="230"/>
                  </a:lnTo>
                  <a:lnTo>
                    <a:pt x="334" y="226"/>
                  </a:lnTo>
                  <a:lnTo>
                    <a:pt x="329" y="221"/>
                  </a:lnTo>
                  <a:lnTo>
                    <a:pt x="327" y="219"/>
                  </a:lnTo>
                  <a:lnTo>
                    <a:pt x="323" y="216"/>
                  </a:lnTo>
                  <a:lnTo>
                    <a:pt x="321" y="214"/>
                  </a:lnTo>
                  <a:lnTo>
                    <a:pt x="320" y="214"/>
                  </a:lnTo>
                  <a:lnTo>
                    <a:pt x="316" y="210"/>
                  </a:lnTo>
                  <a:lnTo>
                    <a:pt x="314" y="208"/>
                  </a:lnTo>
                  <a:lnTo>
                    <a:pt x="311" y="204"/>
                  </a:lnTo>
                  <a:lnTo>
                    <a:pt x="311" y="202"/>
                  </a:lnTo>
                  <a:lnTo>
                    <a:pt x="308" y="196"/>
                  </a:lnTo>
                  <a:lnTo>
                    <a:pt x="305" y="186"/>
                  </a:lnTo>
                  <a:lnTo>
                    <a:pt x="303" y="180"/>
                  </a:lnTo>
                  <a:lnTo>
                    <a:pt x="297" y="171"/>
                  </a:lnTo>
                  <a:lnTo>
                    <a:pt x="296" y="168"/>
                  </a:lnTo>
                  <a:lnTo>
                    <a:pt x="293" y="163"/>
                  </a:lnTo>
                  <a:lnTo>
                    <a:pt x="293" y="161"/>
                  </a:lnTo>
                  <a:lnTo>
                    <a:pt x="291" y="154"/>
                  </a:lnTo>
                  <a:lnTo>
                    <a:pt x="290" y="151"/>
                  </a:lnTo>
                  <a:lnTo>
                    <a:pt x="290" y="150"/>
                  </a:lnTo>
                  <a:lnTo>
                    <a:pt x="290" y="150"/>
                  </a:lnTo>
                  <a:lnTo>
                    <a:pt x="288" y="148"/>
                  </a:lnTo>
                  <a:lnTo>
                    <a:pt x="286" y="143"/>
                  </a:lnTo>
                  <a:lnTo>
                    <a:pt x="284" y="133"/>
                  </a:lnTo>
                  <a:lnTo>
                    <a:pt x="282" y="120"/>
                  </a:lnTo>
                  <a:lnTo>
                    <a:pt x="282" y="118"/>
                  </a:lnTo>
                  <a:lnTo>
                    <a:pt x="281" y="114"/>
                  </a:lnTo>
                  <a:lnTo>
                    <a:pt x="281" y="112"/>
                  </a:lnTo>
                  <a:lnTo>
                    <a:pt x="281" y="111"/>
                  </a:lnTo>
                  <a:lnTo>
                    <a:pt x="281" y="108"/>
                  </a:lnTo>
                  <a:lnTo>
                    <a:pt x="281" y="99"/>
                  </a:lnTo>
                  <a:lnTo>
                    <a:pt x="280" y="95"/>
                  </a:lnTo>
                  <a:lnTo>
                    <a:pt x="278" y="88"/>
                  </a:lnTo>
                  <a:lnTo>
                    <a:pt x="276" y="83"/>
                  </a:lnTo>
                  <a:lnTo>
                    <a:pt x="275" y="78"/>
                  </a:lnTo>
                  <a:lnTo>
                    <a:pt x="273" y="71"/>
                  </a:lnTo>
                  <a:lnTo>
                    <a:pt x="270" y="67"/>
                  </a:lnTo>
                  <a:lnTo>
                    <a:pt x="270" y="64"/>
                  </a:lnTo>
                  <a:lnTo>
                    <a:pt x="267" y="59"/>
                  </a:lnTo>
                  <a:lnTo>
                    <a:pt x="264" y="55"/>
                  </a:lnTo>
                  <a:lnTo>
                    <a:pt x="264" y="54"/>
                  </a:lnTo>
                  <a:lnTo>
                    <a:pt x="263" y="52"/>
                  </a:lnTo>
                  <a:lnTo>
                    <a:pt x="257" y="41"/>
                  </a:lnTo>
                  <a:lnTo>
                    <a:pt x="256" y="38"/>
                  </a:lnTo>
                  <a:lnTo>
                    <a:pt x="253" y="36"/>
                  </a:lnTo>
                  <a:lnTo>
                    <a:pt x="251" y="31"/>
                  </a:lnTo>
                  <a:lnTo>
                    <a:pt x="249" y="24"/>
                  </a:lnTo>
                  <a:lnTo>
                    <a:pt x="247" y="23"/>
                  </a:lnTo>
                  <a:lnTo>
                    <a:pt x="245" y="17"/>
                  </a:lnTo>
                  <a:lnTo>
                    <a:pt x="240" y="8"/>
                  </a:lnTo>
                  <a:lnTo>
                    <a:pt x="239" y="8"/>
                  </a:lnTo>
                  <a:lnTo>
                    <a:pt x="238" y="6"/>
                  </a:lnTo>
                  <a:lnTo>
                    <a:pt x="235" y="5"/>
                  </a:lnTo>
                  <a:lnTo>
                    <a:pt x="234" y="1"/>
                  </a:lnTo>
                  <a:lnTo>
                    <a:pt x="233" y="0"/>
                  </a:lnTo>
                  <a:lnTo>
                    <a:pt x="229" y="0"/>
                  </a:lnTo>
                  <a:lnTo>
                    <a:pt x="226" y="0"/>
                  </a:lnTo>
                  <a:lnTo>
                    <a:pt x="222" y="0"/>
                  </a:lnTo>
                  <a:lnTo>
                    <a:pt x="220" y="1"/>
                  </a:lnTo>
                  <a:lnTo>
                    <a:pt x="214" y="0"/>
                  </a:lnTo>
                  <a:lnTo>
                    <a:pt x="213" y="0"/>
                  </a:lnTo>
                  <a:lnTo>
                    <a:pt x="203" y="0"/>
                  </a:lnTo>
                  <a:lnTo>
                    <a:pt x="201" y="1"/>
                  </a:lnTo>
                  <a:lnTo>
                    <a:pt x="199" y="1"/>
                  </a:lnTo>
                  <a:lnTo>
                    <a:pt x="189" y="5"/>
                  </a:lnTo>
                  <a:lnTo>
                    <a:pt x="185" y="6"/>
                  </a:lnTo>
                  <a:lnTo>
                    <a:pt x="184" y="7"/>
                  </a:lnTo>
                  <a:lnTo>
                    <a:pt x="181" y="10"/>
                  </a:lnTo>
                  <a:lnTo>
                    <a:pt x="178" y="14"/>
                  </a:lnTo>
                  <a:lnTo>
                    <a:pt x="177" y="17"/>
                  </a:lnTo>
                  <a:lnTo>
                    <a:pt x="177" y="20"/>
                  </a:lnTo>
                  <a:lnTo>
                    <a:pt x="173" y="26"/>
                  </a:lnTo>
                  <a:lnTo>
                    <a:pt x="172" y="29"/>
                  </a:lnTo>
                  <a:lnTo>
                    <a:pt x="163" y="37"/>
                  </a:lnTo>
                  <a:lnTo>
                    <a:pt x="161" y="38"/>
                  </a:lnTo>
                  <a:lnTo>
                    <a:pt x="160" y="41"/>
                  </a:lnTo>
                  <a:lnTo>
                    <a:pt x="153" y="47"/>
                  </a:lnTo>
                  <a:lnTo>
                    <a:pt x="148" y="49"/>
                  </a:lnTo>
                  <a:lnTo>
                    <a:pt x="146" y="50"/>
                  </a:lnTo>
                  <a:lnTo>
                    <a:pt x="144" y="52"/>
                  </a:lnTo>
                  <a:lnTo>
                    <a:pt x="142" y="52"/>
                  </a:lnTo>
                  <a:lnTo>
                    <a:pt x="138" y="52"/>
                  </a:lnTo>
                  <a:lnTo>
                    <a:pt x="127" y="52"/>
                  </a:lnTo>
                  <a:lnTo>
                    <a:pt x="125" y="50"/>
                  </a:lnTo>
                  <a:lnTo>
                    <a:pt x="107" y="49"/>
                  </a:lnTo>
                  <a:lnTo>
                    <a:pt x="101" y="49"/>
                  </a:lnTo>
                  <a:lnTo>
                    <a:pt x="97" y="48"/>
                  </a:lnTo>
                  <a:lnTo>
                    <a:pt x="91" y="47"/>
                  </a:lnTo>
                  <a:lnTo>
                    <a:pt x="88" y="46"/>
                  </a:lnTo>
                  <a:lnTo>
                    <a:pt x="84" y="44"/>
                  </a:lnTo>
                  <a:lnTo>
                    <a:pt x="77" y="40"/>
                  </a:lnTo>
                  <a:lnTo>
                    <a:pt x="73" y="38"/>
                  </a:lnTo>
                  <a:lnTo>
                    <a:pt x="70" y="38"/>
                  </a:lnTo>
                  <a:lnTo>
                    <a:pt x="62" y="36"/>
                  </a:lnTo>
                  <a:lnTo>
                    <a:pt x="59" y="32"/>
                  </a:lnTo>
                  <a:lnTo>
                    <a:pt x="50" y="30"/>
                  </a:lnTo>
                  <a:lnTo>
                    <a:pt x="44" y="28"/>
                  </a:lnTo>
                  <a:lnTo>
                    <a:pt x="42" y="26"/>
                  </a:lnTo>
                  <a:lnTo>
                    <a:pt x="37" y="26"/>
                  </a:lnTo>
                  <a:lnTo>
                    <a:pt x="34" y="26"/>
                  </a:lnTo>
                  <a:lnTo>
                    <a:pt x="27" y="23"/>
                  </a:lnTo>
                  <a:lnTo>
                    <a:pt x="25" y="23"/>
                  </a:lnTo>
                  <a:lnTo>
                    <a:pt x="19" y="22"/>
                  </a:lnTo>
                  <a:lnTo>
                    <a:pt x="12" y="23"/>
                  </a:lnTo>
                  <a:lnTo>
                    <a:pt x="8" y="23"/>
                  </a:lnTo>
                  <a:lnTo>
                    <a:pt x="2" y="22"/>
                  </a:lnTo>
                  <a:lnTo>
                    <a:pt x="1" y="22"/>
                  </a:lnTo>
                  <a:lnTo>
                    <a:pt x="0" y="2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08" name="Freeform 2888">
              <a:extLst>
                <a:ext uri="{FF2B5EF4-FFF2-40B4-BE49-F238E27FC236}">
                  <a16:creationId xmlns:a16="http://schemas.microsoft.com/office/drawing/2014/main" id="{EB67654A-BF21-53E7-9A3A-D91B75A0E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5151" y="2874963"/>
              <a:ext cx="123825" cy="601663"/>
            </a:xfrm>
            <a:custGeom>
              <a:avLst/>
              <a:gdLst>
                <a:gd name="T0" fmla="*/ 8 w 78"/>
                <a:gd name="T1" fmla="*/ 4 h 379"/>
                <a:gd name="T2" fmla="*/ 8 w 78"/>
                <a:gd name="T3" fmla="*/ 12 h 379"/>
                <a:gd name="T4" fmla="*/ 7 w 78"/>
                <a:gd name="T5" fmla="*/ 20 h 379"/>
                <a:gd name="T6" fmla="*/ 6 w 78"/>
                <a:gd name="T7" fmla="*/ 35 h 379"/>
                <a:gd name="T8" fmla="*/ 5 w 78"/>
                <a:gd name="T9" fmla="*/ 47 h 379"/>
                <a:gd name="T10" fmla="*/ 5 w 78"/>
                <a:gd name="T11" fmla="*/ 55 h 379"/>
                <a:gd name="T12" fmla="*/ 6 w 78"/>
                <a:gd name="T13" fmla="*/ 71 h 379"/>
                <a:gd name="T14" fmla="*/ 3 w 78"/>
                <a:gd name="T15" fmla="*/ 84 h 379"/>
                <a:gd name="T16" fmla="*/ 3 w 78"/>
                <a:gd name="T17" fmla="*/ 100 h 379"/>
                <a:gd name="T18" fmla="*/ 2 w 78"/>
                <a:gd name="T19" fmla="*/ 109 h 379"/>
                <a:gd name="T20" fmla="*/ 0 w 78"/>
                <a:gd name="T21" fmla="*/ 123 h 379"/>
                <a:gd name="T22" fmla="*/ 2 w 78"/>
                <a:gd name="T23" fmla="*/ 131 h 379"/>
                <a:gd name="T24" fmla="*/ 8 w 78"/>
                <a:gd name="T25" fmla="*/ 133 h 379"/>
                <a:gd name="T26" fmla="*/ 13 w 78"/>
                <a:gd name="T27" fmla="*/ 132 h 379"/>
                <a:gd name="T28" fmla="*/ 19 w 78"/>
                <a:gd name="T29" fmla="*/ 127 h 379"/>
                <a:gd name="T30" fmla="*/ 27 w 78"/>
                <a:gd name="T31" fmla="*/ 123 h 379"/>
                <a:gd name="T32" fmla="*/ 32 w 78"/>
                <a:gd name="T33" fmla="*/ 115 h 379"/>
                <a:gd name="T34" fmla="*/ 31 w 78"/>
                <a:gd name="T35" fmla="*/ 107 h 379"/>
                <a:gd name="T36" fmla="*/ 33 w 78"/>
                <a:gd name="T37" fmla="*/ 97 h 379"/>
                <a:gd name="T38" fmla="*/ 33 w 78"/>
                <a:gd name="T39" fmla="*/ 88 h 379"/>
                <a:gd name="T40" fmla="*/ 43 w 78"/>
                <a:gd name="T41" fmla="*/ 67 h 379"/>
                <a:gd name="T42" fmla="*/ 61 w 78"/>
                <a:gd name="T43" fmla="*/ 56 h 379"/>
                <a:gd name="T44" fmla="*/ 73 w 78"/>
                <a:gd name="T45" fmla="*/ 54 h 379"/>
                <a:gd name="T46" fmla="*/ 78 w 78"/>
                <a:gd name="T47" fmla="*/ 56 h 379"/>
                <a:gd name="T48" fmla="*/ 78 w 78"/>
                <a:gd name="T49" fmla="*/ 62 h 379"/>
                <a:gd name="T50" fmla="*/ 66 w 78"/>
                <a:gd name="T51" fmla="*/ 71 h 379"/>
                <a:gd name="T52" fmla="*/ 56 w 78"/>
                <a:gd name="T53" fmla="*/ 74 h 379"/>
                <a:gd name="T54" fmla="*/ 50 w 78"/>
                <a:gd name="T55" fmla="*/ 84 h 379"/>
                <a:gd name="T56" fmla="*/ 53 w 78"/>
                <a:gd name="T57" fmla="*/ 95 h 379"/>
                <a:gd name="T58" fmla="*/ 60 w 78"/>
                <a:gd name="T59" fmla="*/ 111 h 379"/>
                <a:gd name="T60" fmla="*/ 66 w 78"/>
                <a:gd name="T61" fmla="*/ 123 h 379"/>
                <a:gd name="T62" fmla="*/ 66 w 78"/>
                <a:gd name="T63" fmla="*/ 135 h 379"/>
                <a:gd name="T64" fmla="*/ 65 w 78"/>
                <a:gd name="T65" fmla="*/ 154 h 379"/>
                <a:gd name="T66" fmla="*/ 66 w 78"/>
                <a:gd name="T67" fmla="*/ 162 h 379"/>
                <a:gd name="T68" fmla="*/ 71 w 78"/>
                <a:gd name="T69" fmla="*/ 167 h 379"/>
                <a:gd name="T70" fmla="*/ 69 w 78"/>
                <a:gd name="T71" fmla="*/ 172 h 379"/>
                <a:gd name="T72" fmla="*/ 65 w 78"/>
                <a:gd name="T73" fmla="*/ 179 h 379"/>
                <a:gd name="T74" fmla="*/ 63 w 78"/>
                <a:gd name="T75" fmla="*/ 185 h 379"/>
                <a:gd name="T76" fmla="*/ 65 w 78"/>
                <a:gd name="T77" fmla="*/ 198 h 379"/>
                <a:gd name="T78" fmla="*/ 67 w 78"/>
                <a:gd name="T79" fmla="*/ 214 h 379"/>
                <a:gd name="T80" fmla="*/ 62 w 78"/>
                <a:gd name="T81" fmla="*/ 224 h 379"/>
                <a:gd name="T82" fmla="*/ 59 w 78"/>
                <a:gd name="T83" fmla="*/ 233 h 379"/>
                <a:gd name="T84" fmla="*/ 54 w 78"/>
                <a:gd name="T85" fmla="*/ 249 h 379"/>
                <a:gd name="T86" fmla="*/ 53 w 78"/>
                <a:gd name="T87" fmla="*/ 264 h 379"/>
                <a:gd name="T88" fmla="*/ 60 w 78"/>
                <a:gd name="T89" fmla="*/ 272 h 379"/>
                <a:gd name="T90" fmla="*/ 63 w 78"/>
                <a:gd name="T91" fmla="*/ 276 h 379"/>
                <a:gd name="T92" fmla="*/ 59 w 78"/>
                <a:gd name="T93" fmla="*/ 288 h 379"/>
                <a:gd name="T94" fmla="*/ 60 w 78"/>
                <a:gd name="T95" fmla="*/ 297 h 379"/>
                <a:gd name="T96" fmla="*/ 60 w 78"/>
                <a:gd name="T97" fmla="*/ 303 h 379"/>
                <a:gd name="T98" fmla="*/ 54 w 78"/>
                <a:gd name="T99" fmla="*/ 310 h 379"/>
                <a:gd name="T100" fmla="*/ 49 w 78"/>
                <a:gd name="T101" fmla="*/ 327 h 379"/>
                <a:gd name="T102" fmla="*/ 45 w 78"/>
                <a:gd name="T103" fmla="*/ 340 h 379"/>
                <a:gd name="T104" fmla="*/ 39 w 78"/>
                <a:gd name="T105" fmla="*/ 346 h 379"/>
                <a:gd name="T106" fmla="*/ 37 w 78"/>
                <a:gd name="T107" fmla="*/ 356 h 379"/>
                <a:gd name="T108" fmla="*/ 39 w 78"/>
                <a:gd name="T109" fmla="*/ 365 h 379"/>
                <a:gd name="T110" fmla="*/ 39 w 78"/>
                <a:gd name="T111" fmla="*/ 377 h 379"/>
                <a:gd name="T112" fmla="*/ 35 w 78"/>
                <a:gd name="T113" fmla="*/ 376 h 379"/>
                <a:gd name="T114" fmla="*/ 31 w 78"/>
                <a:gd name="T115" fmla="*/ 373 h 379"/>
                <a:gd name="T116" fmla="*/ 27 w 78"/>
                <a:gd name="T117" fmla="*/ 376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8" h="379">
                  <a:moveTo>
                    <a:pt x="8" y="0"/>
                  </a:moveTo>
                  <a:lnTo>
                    <a:pt x="8" y="2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7" y="16"/>
                  </a:lnTo>
                  <a:lnTo>
                    <a:pt x="7" y="18"/>
                  </a:lnTo>
                  <a:lnTo>
                    <a:pt x="7" y="20"/>
                  </a:lnTo>
                  <a:lnTo>
                    <a:pt x="6" y="26"/>
                  </a:lnTo>
                  <a:lnTo>
                    <a:pt x="6" y="32"/>
                  </a:lnTo>
                  <a:lnTo>
                    <a:pt x="6" y="35"/>
                  </a:lnTo>
                  <a:lnTo>
                    <a:pt x="5" y="37"/>
                  </a:lnTo>
                  <a:lnTo>
                    <a:pt x="5" y="43"/>
                  </a:lnTo>
                  <a:lnTo>
                    <a:pt x="5" y="47"/>
                  </a:lnTo>
                  <a:lnTo>
                    <a:pt x="5" y="50"/>
                  </a:lnTo>
                  <a:lnTo>
                    <a:pt x="5" y="53"/>
                  </a:lnTo>
                  <a:lnTo>
                    <a:pt x="5" y="55"/>
                  </a:lnTo>
                  <a:lnTo>
                    <a:pt x="5" y="60"/>
                  </a:lnTo>
                  <a:lnTo>
                    <a:pt x="5" y="66"/>
                  </a:lnTo>
                  <a:lnTo>
                    <a:pt x="6" y="71"/>
                  </a:lnTo>
                  <a:lnTo>
                    <a:pt x="7" y="76"/>
                  </a:lnTo>
                  <a:lnTo>
                    <a:pt x="7" y="78"/>
                  </a:lnTo>
                  <a:lnTo>
                    <a:pt x="3" y="84"/>
                  </a:lnTo>
                  <a:lnTo>
                    <a:pt x="2" y="87"/>
                  </a:lnTo>
                  <a:lnTo>
                    <a:pt x="2" y="93"/>
                  </a:lnTo>
                  <a:lnTo>
                    <a:pt x="3" y="100"/>
                  </a:lnTo>
                  <a:lnTo>
                    <a:pt x="3" y="103"/>
                  </a:lnTo>
                  <a:lnTo>
                    <a:pt x="3" y="106"/>
                  </a:lnTo>
                  <a:lnTo>
                    <a:pt x="2" y="109"/>
                  </a:lnTo>
                  <a:lnTo>
                    <a:pt x="1" y="115"/>
                  </a:lnTo>
                  <a:lnTo>
                    <a:pt x="1" y="118"/>
                  </a:lnTo>
                  <a:lnTo>
                    <a:pt x="0" y="123"/>
                  </a:lnTo>
                  <a:lnTo>
                    <a:pt x="0" y="125"/>
                  </a:lnTo>
                  <a:lnTo>
                    <a:pt x="0" y="127"/>
                  </a:lnTo>
                  <a:lnTo>
                    <a:pt x="2" y="131"/>
                  </a:lnTo>
                  <a:lnTo>
                    <a:pt x="5" y="133"/>
                  </a:lnTo>
                  <a:lnTo>
                    <a:pt x="6" y="133"/>
                  </a:lnTo>
                  <a:lnTo>
                    <a:pt x="8" y="133"/>
                  </a:lnTo>
                  <a:lnTo>
                    <a:pt x="11" y="133"/>
                  </a:lnTo>
                  <a:lnTo>
                    <a:pt x="12" y="133"/>
                  </a:lnTo>
                  <a:lnTo>
                    <a:pt x="13" y="132"/>
                  </a:lnTo>
                  <a:lnTo>
                    <a:pt x="15" y="132"/>
                  </a:lnTo>
                  <a:lnTo>
                    <a:pt x="18" y="131"/>
                  </a:lnTo>
                  <a:lnTo>
                    <a:pt x="19" y="127"/>
                  </a:lnTo>
                  <a:lnTo>
                    <a:pt x="21" y="125"/>
                  </a:lnTo>
                  <a:lnTo>
                    <a:pt x="23" y="124"/>
                  </a:lnTo>
                  <a:lnTo>
                    <a:pt x="27" y="123"/>
                  </a:lnTo>
                  <a:lnTo>
                    <a:pt x="30" y="120"/>
                  </a:lnTo>
                  <a:lnTo>
                    <a:pt x="31" y="118"/>
                  </a:lnTo>
                  <a:lnTo>
                    <a:pt x="32" y="115"/>
                  </a:lnTo>
                  <a:lnTo>
                    <a:pt x="32" y="113"/>
                  </a:lnTo>
                  <a:lnTo>
                    <a:pt x="32" y="109"/>
                  </a:lnTo>
                  <a:lnTo>
                    <a:pt x="31" y="107"/>
                  </a:lnTo>
                  <a:lnTo>
                    <a:pt x="31" y="105"/>
                  </a:lnTo>
                  <a:lnTo>
                    <a:pt x="31" y="101"/>
                  </a:lnTo>
                  <a:lnTo>
                    <a:pt x="33" y="97"/>
                  </a:lnTo>
                  <a:lnTo>
                    <a:pt x="33" y="95"/>
                  </a:lnTo>
                  <a:lnTo>
                    <a:pt x="33" y="91"/>
                  </a:lnTo>
                  <a:lnTo>
                    <a:pt x="33" y="88"/>
                  </a:lnTo>
                  <a:lnTo>
                    <a:pt x="33" y="83"/>
                  </a:lnTo>
                  <a:lnTo>
                    <a:pt x="38" y="72"/>
                  </a:lnTo>
                  <a:lnTo>
                    <a:pt x="43" y="67"/>
                  </a:lnTo>
                  <a:lnTo>
                    <a:pt x="47" y="65"/>
                  </a:lnTo>
                  <a:lnTo>
                    <a:pt x="59" y="58"/>
                  </a:lnTo>
                  <a:lnTo>
                    <a:pt x="61" y="56"/>
                  </a:lnTo>
                  <a:lnTo>
                    <a:pt x="66" y="55"/>
                  </a:lnTo>
                  <a:lnTo>
                    <a:pt x="68" y="54"/>
                  </a:lnTo>
                  <a:lnTo>
                    <a:pt x="73" y="54"/>
                  </a:lnTo>
                  <a:lnTo>
                    <a:pt x="75" y="54"/>
                  </a:lnTo>
                  <a:lnTo>
                    <a:pt x="77" y="55"/>
                  </a:lnTo>
                  <a:lnTo>
                    <a:pt x="78" y="56"/>
                  </a:lnTo>
                  <a:lnTo>
                    <a:pt x="78" y="58"/>
                  </a:lnTo>
                  <a:lnTo>
                    <a:pt x="78" y="60"/>
                  </a:lnTo>
                  <a:lnTo>
                    <a:pt x="78" y="62"/>
                  </a:lnTo>
                  <a:lnTo>
                    <a:pt x="75" y="66"/>
                  </a:lnTo>
                  <a:lnTo>
                    <a:pt x="73" y="67"/>
                  </a:lnTo>
                  <a:lnTo>
                    <a:pt x="66" y="71"/>
                  </a:lnTo>
                  <a:lnTo>
                    <a:pt x="62" y="71"/>
                  </a:lnTo>
                  <a:lnTo>
                    <a:pt x="57" y="72"/>
                  </a:lnTo>
                  <a:lnTo>
                    <a:pt x="56" y="74"/>
                  </a:lnTo>
                  <a:lnTo>
                    <a:pt x="53" y="79"/>
                  </a:lnTo>
                  <a:lnTo>
                    <a:pt x="50" y="82"/>
                  </a:lnTo>
                  <a:lnTo>
                    <a:pt x="50" y="84"/>
                  </a:lnTo>
                  <a:lnTo>
                    <a:pt x="50" y="88"/>
                  </a:lnTo>
                  <a:lnTo>
                    <a:pt x="53" y="94"/>
                  </a:lnTo>
                  <a:lnTo>
                    <a:pt x="53" y="95"/>
                  </a:lnTo>
                  <a:lnTo>
                    <a:pt x="53" y="96"/>
                  </a:lnTo>
                  <a:lnTo>
                    <a:pt x="54" y="99"/>
                  </a:lnTo>
                  <a:lnTo>
                    <a:pt x="60" y="111"/>
                  </a:lnTo>
                  <a:lnTo>
                    <a:pt x="62" y="112"/>
                  </a:lnTo>
                  <a:lnTo>
                    <a:pt x="66" y="119"/>
                  </a:lnTo>
                  <a:lnTo>
                    <a:pt x="66" y="123"/>
                  </a:lnTo>
                  <a:lnTo>
                    <a:pt x="66" y="127"/>
                  </a:lnTo>
                  <a:lnTo>
                    <a:pt x="66" y="131"/>
                  </a:lnTo>
                  <a:lnTo>
                    <a:pt x="66" y="135"/>
                  </a:lnTo>
                  <a:lnTo>
                    <a:pt x="65" y="142"/>
                  </a:lnTo>
                  <a:lnTo>
                    <a:pt x="65" y="145"/>
                  </a:lnTo>
                  <a:lnTo>
                    <a:pt x="65" y="154"/>
                  </a:lnTo>
                  <a:lnTo>
                    <a:pt x="65" y="157"/>
                  </a:lnTo>
                  <a:lnTo>
                    <a:pt x="65" y="161"/>
                  </a:lnTo>
                  <a:lnTo>
                    <a:pt x="66" y="162"/>
                  </a:lnTo>
                  <a:lnTo>
                    <a:pt x="67" y="163"/>
                  </a:lnTo>
                  <a:lnTo>
                    <a:pt x="69" y="166"/>
                  </a:lnTo>
                  <a:lnTo>
                    <a:pt x="71" y="167"/>
                  </a:lnTo>
                  <a:lnTo>
                    <a:pt x="71" y="169"/>
                  </a:lnTo>
                  <a:lnTo>
                    <a:pt x="71" y="171"/>
                  </a:lnTo>
                  <a:lnTo>
                    <a:pt x="69" y="172"/>
                  </a:lnTo>
                  <a:lnTo>
                    <a:pt x="67" y="174"/>
                  </a:lnTo>
                  <a:lnTo>
                    <a:pt x="66" y="177"/>
                  </a:lnTo>
                  <a:lnTo>
                    <a:pt x="65" y="179"/>
                  </a:lnTo>
                  <a:lnTo>
                    <a:pt x="63" y="183"/>
                  </a:lnTo>
                  <a:lnTo>
                    <a:pt x="63" y="183"/>
                  </a:lnTo>
                  <a:lnTo>
                    <a:pt x="63" y="185"/>
                  </a:lnTo>
                  <a:lnTo>
                    <a:pt x="63" y="187"/>
                  </a:lnTo>
                  <a:lnTo>
                    <a:pt x="65" y="192"/>
                  </a:lnTo>
                  <a:lnTo>
                    <a:pt x="65" y="198"/>
                  </a:lnTo>
                  <a:lnTo>
                    <a:pt x="66" y="205"/>
                  </a:lnTo>
                  <a:lnTo>
                    <a:pt x="67" y="212"/>
                  </a:lnTo>
                  <a:lnTo>
                    <a:pt x="67" y="214"/>
                  </a:lnTo>
                  <a:lnTo>
                    <a:pt x="66" y="218"/>
                  </a:lnTo>
                  <a:lnTo>
                    <a:pt x="63" y="220"/>
                  </a:lnTo>
                  <a:lnTo>
                    <a:pt x="62" y="224"/>
                  </a:lnTo>
                  <a:lnTo>
                    <a:pt x="61" y="226"/>
                  </a:lnTo>
                  <a:lnTo>
                    <a:pt x="61" y="230"/>
                  </a:lnTo>
                  <a:lnTo>
                    <a:pt x="59" y="233"/>
                  </a:lnTo>
                  <a:lnTo>
                    <a:pt x="57" y="242"/>
                  </a:lnTo>
                  <a:lnTo>
                    <a:pt x="55" y="246"/>
                  </a:lnTo>
                  <a:lnTo>
                    <a:pt x="54" y="249"/>
                  </a:lnTo>
                  <a:lnTo>
                    <a:pt x="53" y="251"/>
                  </a:lnTo>
                  <a:lnTo>
                    <a:pt x="53" y="256"/>
                  </a:lnTo>
                  <a:lnTo>
                    <a:pt x="53" y="264"/>
                  </a:lnTo>
                  <a:lnTo>
                    <a:pt x="55" y="269"/>
                  </a:lnTo>
                  <a:lnTo>
                    <a:pt x="57" y="270"/>
                  </a:lnTo>
                  <a:lnTo>
                    <a:pt x="60" y="272"/>
                  </a:lnTo>
                  <a:lnTo>
                    <a:pt x="61" y="273"/>
                  </a:lnTo>
                  <a:lnTo>
                    <a:pt x="62" y="274"/>
                  </a:lnTo>
                  <a:lnTo>
                    <a:pt x="63" y="276"/>
                  </a:lnTo>
                  <a:lnTo>
                    <a:pt x="65" y="278"/>
                  </a:lnTo>
                  <a:lnTo>
                    <a:pt x="63" y="280"/>
                  </a:lnTo>
                  <a:lnTo>
                    <a:pt x="59" y="288"/>
                  </a:lnTo>
                  <a:lnTo>
                    <a:pt x="59" y="290"/>
                  </a:lnTo>
                  <a:lnTo>
                    <a:pt x="59" y="292"/>
                  </a:lnTo>
                  <a:lnTo>
                    <a:pt x="60" y="297"/>
                  </a:lnTo>
                  <a:lnTo>
                    <a:pt x="60" y="298"/>
                  </a:lnTo>
                  <a:lnTo>
                    <a:pt x="60" y="302"/>
                  </a:lnTo>
                  <a:lnTo>
                    <a:pt x="60" y="303"/>
                  </a:lnTo>
                  <a:lnTo>
                    <a:pt x="57" y="305"/>
                  </a:lnTo>
                  <a:lnTo>
                    <a:pt x="55" y="308"/>
                  </a:lnTo>
                  <a:lnTo>
                    <a:pt x="54" y="310"/>
                  </a:lnTo>
                  <a:lnTo>
                    <a:pt x="51" y="315"/>
                  </a:lnTo>
                  <a:lnTo>
                    <a:pt x="50" y="318"/>
                  </a:lnTo>
                  <a:lnTo>
                    <a:pt x="49" y="327"/>
                  </a:lnTo>
                  <a:lnTo>
                    <a:pt x="47" y="334"/>
                  </a:lnTo>
                  <a:lnTo>
                    <a:pt x="45" y="338"/>
                  </a:lnTo>
                  <a:lnTo>
                    <a:pt x="45" y="340"/>
                  </a:lnTo>
                  <a:lnTo>
                    <a:pt x="43" y="343"/>
                  </a:lnTo>
                  <a:lnTo>
                    <a:pt x="41" y="345"/>
                  </a:lnTo>
                  <a:lnTo>
                    <a:pt x="39" y="346"/>
                  </a:lnTo>
                  <a:lnTo>
                    <a:pt x="37" y="351"/>
                  </a:lnTo>
                  <a:lnTo>
                    <a:pt x="37" y="353"/>
                  </a:lnTo>
                  <a:lnTo>
                    <a:pt x="37" y="356"/>
                  </a:lnTo>
                  <a:lnTo>
                    <a:pt x="37" y="358"/>
                  </a:lnTo>
                  <a:lnTo>
                    <a:pt x="37" y="362"/>
                  </a:lnTo>
                  <a:lnTo>
                    <a:pt x="39" y="365"/>
                  </a:lnTo>
                  <a:lnTo>
                    <a:pt x="39" y="370"/>
                  </a:lnTo>
                  <a:lnTo>
                    <a:pt x="39" y="375"/>
                  </a:lnTo>
                  <a:lnTo>
                    <a:pt x="39" y="377"/>
                  </a:lnTo>
                  <a:lnTo>
                    <a:pt x="37" y="379"/>
                  </a:lnTo>
                  <a:lnTo>
                    <a:pt x="36" y="379"/>
                  </a:lnTo>
                  <a:lnTo>
                    <a:pt x="35" y="376"/>
                  </a:lnTo>
                  <a:lnTo>
                    <a:pt x="33" y="375"/>
                  </a:lnTo>
                  <a:lnTo>
                    <a:pt x="33" y="373"/>
                  </a:lnTo>
                  <a:lnTo>
                    <a:pt x="31" y="373"/>
                  </a:lnTo>
                  <a:lnTo>
                    <a:pt x="29" y="373"/>
                  </a:lnTo>
                  <a:lnTo>
                    <a:pt x="27" y="374"/>
                  </a:lnTo>
                  <a:lnTo>
                    <a:pt x="27" y="37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09" name="Freeform 2889">
              <a:extLst>
                <a:ext uri="{FF2B5EF4-FFF2-40B4-BE49-F238E27FC236}">
                  <a16:creationId xmlns:a16="http://schemas.microsoft.com/office/drawing/2014/main" id="{4965F71C-9071-938F-636F-E8FAE36F9B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6264" y="3297238"/>
              <a:ext cx="38100" cy="184150"/>
            </a:xfrm>
            <a:custGeom>
              <a:avLst/>
              <a:gdLst>
                <a:gd name="T0" fmla="*/ 17 w 24"/>
                <a:gd name="T1" fmla="*/ 116 h 116"/>
                <a:gd name="T2" fmla="*/ 23 w 24"/>
                <a:gd name="T3" fmla="*/ 116 h 116"/>
                <a:gd name="T4" fmla="*/ 24 w 24"/>
                <a:gd name="T5" fmla="*/ 111 h 116"/>
                <a:gd name="T6" fmla="*/ 22 w 24"/>
                <a:gd name="T7" fmla="*/ 110 h 116"/>
                <a:gd name="T8" fmla="*/ 19 w 24"/>
                <a:gd name="T9" fmla="*/ 113 h 116"/>
                <a:gd name="T10" fmla="*/ 16 w 24"/>
                <a:gd name="T11" fmla="*/ 110 h 116"/>
                <a:gd name="T12" fmla="*/ 12 w 24"/>
                <a:gd name="T13" fmla="*/ 110 h 116"/>
                <a:gd name="T14" fmla="*/ 8 w 24"/>
                <a:gd name="T15" fmla="*/ 107 h 116"/>
                <a:gd name="T16" fmla="*/ 13 w 24"/>
                <a:gd name="T17" fmla="*/ 105 h 116"/>
                <a:gd name="T18" fmla="*/ 13 w 24"/>
                <a:gd name="T19" fmla="*/ 103 h 116"/>
                <a:gd name="T20" fmla="*/ 6 w 24"/>
                <a:gd name="T21" fmla="*/ 96 h 116"/>
                <a:gd name="T22" fmla="*/ 5 w 24"/>
                <a:gd name="T23" fmla="*/ 91 h 116"/>
                <a:gd name="T24" fmla="*/ 1 w 24"/>
                <a:gd name="T25" fmla="*/ 87 h 116"/>
                <a:gd name="T26" fmla="*/ 0 w 24"/>
                <a:gd name="T27" fmla="*/ 84 h 116"/>
                <a:gd name="T28" fmla="*/ 1 w 24"/>
                <a:gd name="T29" fmla="*/ 64 h 116"/>
                <a:gd name="T30" fmla="*/ 4 w 24"/>
                <a:gd name="T31" fmla="*/ 57 h 116"/>
                <a:gd name="T32" fmla="*/ 5 w 24"/>
                <a:gd name="T33" fmla="*/ 46 h 116"/>
                <a:gd name="T34" fmla="*/ 7 w 24"/>
                <a:gd name="T35" fmla="*/ 38 h 116"/>
                <a:gd name="T36" fmla="*/ 8 w 24"/>
                <a:gd name="T37" fmla="*/ 32 h 116"/>
                <a:gd name="T38" fmla="*/ 7 w 24"/>
                <a:gd name="T39" fmla="*/ 30 h 116"/>
                <a:gd name="T40" fmla="*/ 8 w 24"/>
                <a:gd name="T41" fmla="*/ 26 h 116"/>
                <a:gd name="T42" fmla="*/ 11 w 24"/>
                <a:gd name="T43" fmla="*/ 20 h 116"/>
                <a:gd name="T44" fmla="*/ 12 w 24"/>
                <a:gd name="T45" fmla="*/ 12 h 116"/>
                <a:gd name="T46" fmla="*/ 13 w 24"/>
                <a:gd name="T47" fmla="*/ 7 h 116"/>
                <a:gd name="T48" fmla="*/ 16 w 24"/>
                <a:gd name="T49" fmla="*/ 0 h 116"/>
                <a:gd name="T50" fmla="*/ 20 w 24"/>
                <a:gd name="T5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" h="116">
                  <a:moveTo>
                    <a:pt x="17" y="116"/>
                  </a:moveTo>
                  <a:lnTo>
                    <a:pt x="23" y="116"/>
                  </a:lnTo>
                  <a:lnTo>
                    <a:pt x="24" y="111"/>
                  </a:lnTo>
                  <a:lnTo>
                    <a:pt x="22" y="110"/>
                  </a:lnTo>
                  <a:lnTo>
                    <a:pt x="19" y="113"/>
                  </a:lnTo>
                  <a:lnTo>
                    <a:pt x="16" y="110"/>
                  </a:lnTo>
                  <a:lnTo>
                    <a:pt x="12" y="110"/>
                  </a:lnTo>
                  <a:lnTo>
                    <a:pt x="8" y="107"/>
                  </a:lnTo>
                  <a:lnTo>
                    <a:pt x="13" y="105"/>
                  </a:lnTo>
                  <a:lnTo>
                    <a:pt x="13" y="103"/>
                  </a:lnTo>
                  <a:lnTo>
                    <a:pt x="6" y="96"/>
                  </a:lnTo>
                  <a:lnTo>
                    <a:pt x="5" y="91"/>
                  </a:lnTo>
                  <a:lnTo>
                    <a:pt x="1" y="87"/>
                  </a:lnTo>
                  <a:lnTo>
                    <a:pt x="0" y="84"/>
                  </a:lnTo>
                  <a:lnTo>
                    <a:pt x="1" y="64"/>
                  </a:lnTo>
                  <a:lnTo>
                    <a:pt x="4" y="57"/>
                  </a:lnTo>
                  <a:lnTo>
                    <a:pt x="5" y="46"/>
                  </a:lnTo>
                  <a:lnTo>
                    <a:pt x="7" y="38"/>
                  </a:lnTo>
                  <a:lnTo>
                    <a:pt x="8" y="32"/>
                  </a:lnTo>
                  <a:lnTo>
                    <a:pt x="7" y="30"/>
                  </a:lnTo>
                  <a:lnTo>
                    <a:pt x="8" y="26"/>
                  </a:lnTo>
                  <a:lnTo>
                    <a:pt x="11" y="20"/>
                  </a:lnTo>
                  <a:lnTo>
                    <a:pt x="12" y="12"/>
                  </a:lnTo>
                  <a:lnTo>
                    <a:pt x="13" y="7"/>
                  </a:lnTo>
                  <a:lnTo>
                    <a:pt x="16" y="0"/>
                  </a:lnTo>
                  <a:lnTo>
                    <a:pt x="2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10" name="Freeform 2890">
              <a:extLst>
                <a:ext uri="{FF2B5EF4-FFF2-40B4-BE49-F238E27FC236}">
                  <a16:creationId xmlns:a16="http://schemas.microsoft.com/office/drawing/2014/main" id="{DBEB6489-4C04-C782-3E11-7F11AF9F1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0389" y="3479800"/>
              <a:ext cx="42863" cy="58738"/>
            </a:xfrm>
            <a:custGeom>
              <a:avLst/>
              <a:gdLst>
                <a:gd name="T0" fmla="*/ 0 w 27"/>
                <a:gd name="T1" fmla="*/ 37 h 37"/>
                <a:gd name="T2" fmla="*/ 2 w 27"/>
                <a:gd name="T3" fmla="*/ 34 h 37"/>
                <a:gd name="T4" fmla="*/ 8 w 27"/>
                <a:gd name="T5" fmla="*/ 20 h 37"/>
                <a:gd name="T6" fmla="*/ 9 w 27"/>
                <a:gd name="T7" fmla="*/ 5 h 37"/>
                <a:gd name="T8" fmla="*/ 12 w 27"/>
                <a:gd name="T9" fmla="*/ 5 h 37"/>
                <a:gd name="T10" fmla="*/ 14 w 27"/>
                <a:gd name="T11" fmla="*/ 1 h 37"/>
                <a:gd name="T12" fmla="*/ 20 w 27"/>
                <a:gd name="T13" fmla="*/ 2 h 37"/>
                <a:gd name="T14" fmla="*/ 21 w 27"/>
                <a:gd name="T15" fmla="*/ 0 h 37"/>
                <a:gd name="T16" fmla="*/ 27 w 27"/>
                <a:gd name="T17" fmla="*/ 1 h 37"/>
                <a:gd name="T18" fmla="*/ 27 w 27"/>
                <a:gd name="T19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37">
                  <a:moveTo>
                    <a:pt x="0" y="37"/>
                  </a:moveTo>
                  <a:lnTo>
                    <a:pt x="2" y="34"/>
                  </a:lnTo>
                  <a:lnTo>
                    <a:pt x="8" y="20"/>
                  </a:lnTo>
                  <a:lnTo>
                    <a:pt x="9" y="5"/>
                  </a:lnTo>
                  <a:lnTo>
                    <a:pt x="12" y="5"/>
                  </a:lnTo>
                  <a:lnTo>
                    <a:pt x="14" y="1"/>
                  </a:lnTo>
                  <a:lnTo>
                    <a:pt x="20" y="2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27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11" name="Line 2891">
              <a:extLst>
                <a:ext uri="{FF2B5EF4-FFF2-40B4-BE49-F238E27FC236}">
                  <a16:creationId xmlns:a16="http://schemas.microsoft.com/office/drawing/2014/main" id="{703E3E2D-4338-FDDA-2481-98357A3074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0389" y="3538538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12" name="Freeform 2892">
              <a:extLst>
                <a:ext uri="{FF2B5EF4-FFF2-40B4-BE49-F238E27FC236}">
                  <a16:creationId xmlns:a16="http://schemas.microsoft.com/office/drawing/2014/main" id="{35BC03A4-94B7-1D40-85E6-CA1AF55F6D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3926" y="3495675"/>
              <a:ext cx="19050" cy="12700"/>
            </a:xfrm>
            <a:custGeom>
              <a:avLst/>
              <a:gdLst>
                <a:gd name="T0" fmla="*/ 7 w 12"/>
                <a:gd name="T1" fmla="*/ 8 h 8"/>
                <a:gd name="T2" fmla="*/ 3 w 12"/>
                <a:gd name="T3" fmla="*/ 7 h 8"/>
                <a:gd name="T4" fmla="*/ 2 w 12"/>
                <a:gd name="T5" fmla="*/ 7 h 8"/>
                <a:gd name="T6" fmla="*/ 1 w 12"/>
                <a:gd name="T7" fmla="*/ 7 h 8"/>
                <a:gd name="T8" fmla="*/ 1 w 12"/>
                <a:gd name="T9" fmla="*/ 4 h 8"/>
                <a:gd name="T10" fmla="*/ 0 w 12"/>
                <a:gd name="T11" fmla="*/ 2 h 8"/>
                <a:gd name="T12" fmla="*/ 3 w 12"/>
                <a:gd name="T13" fmla="*/ 0 h 8"/>
                <a:gd name="T14" fmla="*/ 7 w 12"/>
                <a:gd name="T15" fmla="*/ 0 h 8"/>
                <a:gd name="T16" fmla="*/ 11 w 12"/>
                <a:gd name="T17" fmla="*/ 0 h 8"/>
                <a:gd name="T18" fmla="*/ 12 w 12"/>
                <a:gd name="T19" fmla="*/ 2 h 8"/>
                <a:gd name="T20" fmla="*/ 11 w 12"/>
                <a:gd name="T21" fmla="*/ 6 h 8"/>
                <a:gd name="T22" fmla="*/ 9 w 12"/>
                <a:gd name="T23" fmla="*/ 7 h 8"/>
                <a:gd name="T24" fmla="*/ 7 w 12"/>
                <a:gd name="T2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" h="8">
                  <a:moveTo>
                    <a:pt x="7" y="8"/>
                  </a:moveTo>
                  <a:lnTo>
                    <a:pt x="3" y="7"/>
                  </a:lnTo>
                  <a:lnTo>
                    <a:pt x="2" y="7"/>
                  </a:lnTo>
                  <a:lnTo>
                    <a:pt x="1" y="7"/>
                  </a:lnTo>
                  <a:lnTo>
                    <a:pt x="1" y="4"/>
                  </a:lnTo>
                  <a:lnTo>
                    <a:pt x="0" y="2"/>
                  </a:lnTo>
                  <a:lnTo>
                    <a:pt x="3" y="0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2" y="2"/>
                  </a:lnTo>
                  <a:lnTo>
                    <a:pt x="11" y="6"/>
                  </a:lnTo>
                  <a:lnTo>
                    <a:pt x="9" y="7"/>
                  </a:lnTo>
                  <a:lnTo>
                    <a:pt x="7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13" name="Freeform 2893">
              <a:extLst>
                <a:ext uri="{FF2B5EF4-FFF2-40B4-BE49-F238E27FC236}">
                  <a16:creationId xmlns:a16="http://schemas.microsoft.com/office/drawing/2014/main" id="{5F4DB2E4-6E4F-48A3-B86E-2B6D41F5A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4476" y="3341688"/>
              <a:ext cx="192088" cy="207963"/>
            </a:xfrm>
            <a:custGeom>
              <a:avLst/>
              <a:gdLst>
                <a:gd name="T0" fmla="*/ 44 w 121"/>
                <a:gd name="T1" fmla="*/ 130 h 131"/>
                <a:gd name="T2" fmla="*/ 45 w 121"/>
                <a:gd name="T3" fmla="*/ 121 h 131"/>
                <a:gd name="T4" fmla="*/ 40 w 121"/>
                <a:gd name="T5" fmla="*/ 113 h 131"/>
                <a:gd name="T6" fmla="*/ 29 w 121"/>
                <a:gd name="T7" fmla="*/ 116 h 131"/>
                <a:gd name="T8" fmla="*/ 16 w 121"/>
                <a:gd name="T9" fmla="*/ 122 h 131"/>
                <a:gd name="T10" fmla="*/ 9 w 121"/>
                <a:gd name="T11" fmla="*/ 124 h 131"/>
                <a:gd name="T12" fmla="*/ 8 w 121"/>
                <a:gd name="T13" fmla="*/ 121 h 131"/>
                <a:gd name="T14" fmla="*/ 17 w 121"/>
                <a:gd name="T15" fmla="*/ 117 h 131"/>
                <a:gd name="T16" fmla="*/ 29 w 121"/>
                <a:gd name="T17" fmla="*/ 109 h 131"/>
                <a:gd name="T18" fmla="*/ 29 w 121"/>
                <a:gd name="T19" fmla="*/ 97 h 131"/>
                <a:gd name="T20" fmla="*/ 33 w 121"/>
                <a:gd name="T21" fmla="*/ 87 h 131"/>
                <a:gd name="T22" fmla="*/ 38 w 121"/>
                <a:gd name="T23" fmla="*/ 74 h 131"/>
                <a:gd name="T24" fmla="*/ 33 w 121"/>
                <a:gd name="T25" fmla="*/ 67 h 131"/>
                <a:gd name="T26" fmla="*/ 18 w 121"/>
                <a:gd name="T27" fmla="*/ 63 h 131"/>
                <a:gd name="T28" fmla="*/ 15 w 121"/>
                <a:gd name="T29" fmla="*/ 55 h 131"/>
                <a:gd name="T30" fmla="*/ 0 w 121"/>
                <a:gd name="T31" fmla="*/ 56 h 131"/>
                <a:gd name="T32" fmla="*/ 2 w 121"/>
                <a:gd name="T33" fmla="*/ 49 h 131"/>
                <a:gd name="T34" fmla="*/ 14 w 121"/>
                <a:gd name="T35" fmla="*/ 45 h 131"/>
                <a:gd name="T36" fmla="*/ 27 w 121"/>
                <a:gd name="T37" fmla="*/ 38 h 131"/>
                <a:gd name="T38" fmla="*/ 41 w 121"/>
                <a:gd name="T39" fmla="*/ 27 h 131"/>
                <a:gd name="T40" fmla="*/ 50 w 121"/>
                <a:gd name="T41" fmla="*/ 17 h 131"/>
                <a:gd name="T42" fmla="*/ 46 w 121"/>
                <a:gd name="T43" fmla="*/ 12 h 131"/>
                <a:gd name="T44" fmla="*/ 35 w 121"/>
                <a:gd name="T45" fmla="*/ 16 h 131"/>
                <a:gd name="T46" fmla="*/ 26 w 121"/>
                <a:gd name="T47" fmla="*/ 16 h 131"/>
                <a:gd name="T48" fmla="*/ 24 w 121"/>
                <a:gd name="T49" fmla="*/ 6 h 131"/>
                <a:gd name="T50" fmla="*/ 33 w 121"/>
                <a:gd name="T51" fmla="*/ 4 h 131"/>
                <a:gd name="T52" fmla="*/ 54 w 121"/>
                <a:gd name="T53" fmla="*/ 4 h 131"/>
                <a:gd name="T54" fmla="*/ 66 w 121"/>
                <a:gd name="T55" fmla="*/ 0 h 131"/>
                <a:gd name="T56" fmla="*/ 69 w 121"/>
                <a:gd name="T57" fmla="*/ 4 h 131"/>
                <a:gd name="T58" fmla="*/ 63 w 121"/>
                <a:gd name="T59" fmla="*/ 16 h 131"/>
                <a:gd name="T60" fmla="*/ 56 w 121"/>
                <a:gd name="T61" fmla="*/ 22 h 131"/>
                <a:gd name="T62" fmla="*/ 50 w 121"/>
                <a:gd name="T63" fmla="*/ 30 h 131"/>
                <a:gd name="T64" fmla="*/ 41 w 121"/>
                <a:gd name="T65" fmla="*/ 34 h 131"/>
                <a:gd name="T66" fmla="*/ 40 w 121"/>
                <a:gd name="T67" fmla="*/ 45 h 131"/>
                <a:gd name="T68" fmla="*/ 46 w 121"/>
                <a:gd name="T69" fmla="*/ 46 h 131"/>
                <a:gd name="T70" fmla="*/ 56 w 121"/>
                <a:gd name="T71" fmla="*/ 41 h 131"/>
                <a:gd name="T72" fmla="*/ 65 w 121"/>
                <a:gd name="T73" fmla="*/ 38 h 131"/>
                <a:gd name="T74" fmla="*/ 76 w 121"/>
                <a:gd name="T75" fmla="*/ 36 h 131"/>
                <a:gd name="T76" fmla="*/ 80 w 121"/>
                <a:gd name="T77" fmla="*/ 27 h 131"/>
                <a:gd name="T78" fmla="*/ 84 w 121"/>
                <a:gd name="T79" fmla="*/ 22 h 131"/>
                <a:gd name="T80" fmla="*/ 93 w 121"/>
                <a:gd name="T81" fmla="*/ 34 h 131"/>
                <a:gd name="T82" fmla="*/ 96 w 121"/>
                <a:gd name="T83" fmla="*/ 40 h 131"/>
                <a:gd name="T84" fmla="*/ 80 w 121"/>
                <a:gd name="T85" fmla="*/ 41 h 131"/>
                <a:gd name="T86" fmla="*/ 51 w 121"/>
                <a:gd name="T87" fmla="*/ 53 h 131"/>
                <a:gd name="T88" fmla="*/ 51 w 121"/>
                <a:gd name="T89" fmla="*/ 63 h 131"/>
                <a:gd name="T90" fmla="*/ 64 w 121"/>
                <a:gd name="T91" fmla="*/ 63 h 131"/>
                <a:gd name="T92" fmla="*/ 77 w 121"/>
                <a:gd name="T93" fmla="*/ 63 h 131"/>
                <a:gd name="T94" fmla="*/ 87 w 121"/>
                <a:gd name="T95" fmla="*/ 63 h 131"/>
                <a:gd name="T96" fmla="*/ 101 w 121"/>
                <a:gd name="T97" fmla="*/ 62 h 131"/>
                <a:gd name="T98" fmla="*/ 111 w 121"/>
                <a:gd name="T99" fmla="*/ 59 h 131"/>
                <a:gd name="T100" fmla="*/ 115 w 121"/>
                <a:gd name="T101" fmla="*/ 65 h 131"/>
                <a:gd name="T102" fmla="*/ 105 w 121"/>
                <a:gd name="T103" fmla="*/ 71 h 131"/>
                <a:gd name="T104" fmla="*/ 111 w 121"/>
                <a:gd name="T105" fmla="*/ 82 h 131"/>
                <a:gd name="T106" fmla="*/ 121 w 121"/>
                <a:gd name="T107" fmla="*/ 88 h 131"/>
                <a:gd name="T108" fmla="*/ 116 w 121"/>
                <a:gd name="T109" fmla="*/ 92 h 131"/>
                <a:gd name="T110" fmla="*/ 104 w 121"/>
                <a:gd name="T111" fmla="*/ 80 h 131"/>
                <a:gd name="T112" fmla="*/ 95 w 121"/>
                <a:gd name="T113" fmla="*/ 81 h 131"/>
                <a:gd name="T114" fmla="*/ 98 w 121"/>
                <a:gd name="T115" fmla="*/ 93 h 131"/>
                <a:gd name="T116" fmla="*/ 89 w 121"/>
                <a:gd name="T117" fmla="*/ 110 h 131"/>
                <a:gd name="T118" fmla="*/ 63 w 121"/>
                <a:gd name="T119" fmla="*/ 124 h 131"/>
                <a:gd name="T120" fmla="*/ 50 w 121"/>
                <a:gd name="T121" fmla="*/ 1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1" h="131">
                  <a:moveTo>
                    <a:pt x="50" y="131"/>
                  </a:moveTo>
                  <a:lnTo>
                    <a:pt x="46" y="131"/>
                  </a:lnTo>
                  <a:lnTo>
                    <a:pt x="44" y="130"/>
                  </a:lnTo>
                  <a:lnTo>
                    <a:pt x="44" y="125"/>
                  </a:lnTo>
                  <a:lnTo>
                    <a:pt x="45" y="122"/>
                  </a:lnTo>
                  <a:lnTo>
                    <a:pt x="45" y="121"/>
                  </a:lnTo>
                  <a:lnTo>
                    <a:pt x="45" y="117"/>
                  </a:lnTo>
                  <a:lnTo>
                    <a:pt x="42" y="116"/>
                  </a:lnTo>
                  <a:lnTo>
                    <a:pt x="40" y="113"/>
                  </a:lnTo>
                  <a:lnTo>
                    <a:pt x="38" y="113"/>
                  </a:lnTo>
                  <a:lnTo>
                    <a:pt x="35" y="113"/>
                  </a:lnTo>
                  <a:lnTo>
                    <a:pt x="29" y="116"/>
                  </a:lnTo>
                  <a:lnTo>
                    <a:pt x="26" y="117"/>
                  </a:lnTo>
                  <a:lnTo>
                    <a:pt x="20" y="121"/>
                  </a:lnTo>
                  <a:lnTo>
                    <a:pt x="16" y="122"/>
                  </a:lnTo>
                  <a:lnTo>
                    <a:pt x="12" y="124"/>
                  </a:lnTo>
                  <a:lnTo>
                    <a:pt x="10" y="124"/>
                  </a:lnTo>
                  <a:lnTo>
                    <a:pt x="9" y="124"/>
                  </a:lnTo>
                  <a:lnTo>
                    <a:pt x="8" y="123"/>
                  </a:lnTo>
                  <a:lnTo>
                    <a:pt x="6" y="121"/>
                  </a:lnTo>
                  <a:lnTo>
                    <a:pt x="8" y="121"/>
                  </a:lnTo>
                  <a:lnTo>
                    <a:pt x="10" y="118"/>
                  </a:lnTo>
                  <a:lnTo>
                    <a:pt x="14" y="118"/>
                  </a:lnTo>
                  <a:lnTo>
                    <a:pt x="17" y="117"/>
                  </a:lnTo>
                  <a:lnTo>
                    <a:pt x="23" y="115"/>
                  </a:lnTo>
                  <a:lnTo>
                    <a:pt x="29" y="112"/>
                  </a:lnTo>
                  <a:lnTo>
                    <a:pt x="29" y="109"/>
                  </a:lnTo>
                  <a:lnTo>
                    <a:pt x="30" y="104"/>
                  </a:lnTo>
                  <a:lnTo>
                    <a:pt x="29" y="100"/>
                  </a:lnTo>
                  <a:lnTo>
                    <a:pt x="29" y="97"/>
                  </a:lnTo>
                  <a:lnTo>
                    <a:pt x="29" y="93"/>
                  </a:lnTo>
                  <a:lnTo>
                    <a:pt x="29" y="92"/>
                  </a:lnTo>
                  <a:lnTo>
                    <a:pt x="33" y="87"/>
                  </a:lnTo>
                  <a:lnTo>
                    <a:pt x="35" y="81"/>
                  </a:lnTo>
                  <a:lnTo>
                    <a:pt x="38" y="76"/>
                  </a:lnTo>
                  <a:lnTo>
                    <a:pt x="38" y="74"/>
                  </a:lnTo>
                  <a:lnTo>
                    <a:pt x="38" y="71"/>
                  </a:lnTo>
                  <a:lnTo>
                    <a:pt x="36" y="68"/>
                  </a:lnTo>
                  <a:lnTo>
                    <a:pt x="33" y="67"/>
                  </a:lnTo>
                  <a:lnTo>
                    <a:pt x="26" y="67"/>
                  </a:lnTo>
                  <a:lnTo>
                    <a:pt x="22" y="65"/>
                  </a:lnTo>
                  <a:lnTo>
                    <a:pt x="18" y="63"/>
                  </a:lnTo>
                  <a:lnTo>
                    <a:pt x="16" y="61"/>
                  </a:lnTo>
                  <a:lnTo>
                    <a:pt x="15" y="58"/>
                  </a:lnTo>
                  <a:lnTo>
                    <a:pt x="15" y="55"/>
                  </a:lnTo>
                  <a:lnTo>
                    <a:pt x="11" y="55"/>
                  </a:lnTo>
                  <a:lnTo>
                    <a:pt x="4" y="56"/>
                  </a:lnTo>
                  <a:lnTo>
                    <a:pt x="0" y="56"/>
                  </a:lnTo>
                  <a:lnTo>
                    <a:pt x="0" y="55"/>
                  </a:lnTo>
                  <a:lnTo>
                    <a:pt x="0" y="52"/>
                  </a:lnTo>
                  <a:lnTo>
                    <a:pt x="2" y="49"/>
                  </a:lnTo>
                  <a:lnTo>
                    <a:pt x="6" y="47"/>
                  </a:lnTo>
                  <a:lnTo>
                    <a:pt x="11" y="46"/>
                  </a:lnTo>
                  <a:lnTo>
                    <a:pt x="14" y="45"/>
                  </a:lnTo>
                  <a:lnTo>
                    <a:pt x="18" y="44"/>
                  </a:lnTo>
                  <a:lnTo>
                    <a:pt x="23" y="42"/>
                  </a:lnTo>
                  <a:lnTo>
                    <a:pt x="27" y="38"/>
                  </a:lnTo>
                  <a:lnTo>
                    <a:pt x="30" y="33"/>
                  </a:lnTo>
                  <a:lnTo>
                    <a:pt x="35" y="29"/>
                  </a:lnTo>
                  <a:lnTo>
                    <a:pt x="41" y="27"/>
                  </a:lnTo>
                  <a:lnTo>
                    <a:pt x="45" y="23"/>
                  </a:lnTo>
                  <a:lnTo>
                    <a:pt x="48" y="20"/>
                  </a:lnTo>
                  <a:lnTo>
                    <a:pt x="50" y="17"/>
                  </a:lnTo>
                  <a:lnTo>
                    <a:pt x="50" y="15"/>
                  </a:lnTo>
                  <a:lnTo>
                    <a:pt x="48" y="14"/>
                  </a:lnTo>
                  <a:lnTo>
                    <a:pt x="46" y="12"/>
                  </a:lnTo>
                  <a:lnTo>
                    <a:pt x="42" y="12"/>
                  </a:lnTo>
                  <a:lnTo>
                    <a:pt x="39" y="14"/>
                  </a:lnTo>
                  <a:lnTo>
                    <a:pt x="35" y="16"/>
                  </a:lnTo>
                  <a:lnTo>
                    <a:pt x="32" y="17"/>
                  </a:lnTo>
                  <a:lnTo>
                    <a:pt x="29" y="17"/>
                  </a:lnTo>
                  <a:lnTo>
                    <a:pt x="26" y="16"/>
                  </a:lnTo>
                  <a:lnTo>
                    <a:pt x="24" y="12"/>
                  </a:lnTo>
                  <a:lnTo>
                    <a:pt x="23" y="9"/>
                  </a:lnTo>
                  <a:lnTo>
                    <a:pt x="24" y="6"/>
                  </a:lnTo>
                  <a:lnTo>
                    <a:pt x="28" y="4"/>
                  </a:lnTo>
                  <a:lnTo>
                    <a:pt x="29" y="4"/>
                  </a:lnTo>
                  <a:lnTo>
                    <a:pt x="33" y="4"/>
                  </a:lnTo>
                  <a:lnTo>
                    <a:pt x="44" y="5"/>
                  </a:lnTo>
                  <a:lnTo>
                    <a:pt x="50" y="5"/>
                  </a:lnTo>
                  <a:lnTo>
                    <a:pt x="54" y="4"/>
                  </a:lnTo>
                  <a:lnTo>
                    <a:pt x="59" y="3"/>
                  </a:lnTo>
                  <a:lnTo>
                    <a:pt x="65" y="0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70" y="3"/>
                  </a:lnTo>
                  <a:lnTo>
                    <a:pt x="69" y="4"/>
                  </a:lnTo>
                  <a:lnTo>
                    <a:pt x="68" y="5"/>
                  </a:lnTo>
                  <a:lnTo>
                    <a:pt x="64" y="11"/>
                  </a:lnTo>
                  <a:lnTo>
                    <a:pt x="63" y="16"/>
                  </a:lnTo>
                  <a:lnTo>
                    <a:pt x="62" y="18"/>
                  </a:lnTo>
                  <a:lnTo>
                    <a:pt x="58" y="20"/>
                  </a:lnTo>
                  <a:lnTo>
                    <a:pt x="56" y="22"/>
                  </a:lnTo>
                  <a:lnTo>
                    <a:pt x="54" y="26"/>
                  </a:lnTo>
                  <a:lnTo>
                    <a:pt x="52" y="28"/>
                  </a:lnTo>
                  <a:lnTo>
                    <a:pt x="50" y="30"/>
                  </a:lnTo>
                  <a:lnTo>
                    <a:pt x="46" y="32"/>
                  </a:lnTo>
                  <a:lnTo>
                    <a:pt x="42" y="33"/>
                  </a:lnTo>
                  <a:lnTo>
                    <a:pt x="41" y="34"/>
                  </a:lnTo>
                  <a:lnTo>
                    <a:pt x="40" y="38"/>
                  </a:lnTo>
                  <a:lnTo>
                    <a:pt x="40" y="41"/>
                  </a:lnTo>
                  <a:lnTo>
                    <a:pt x="40" y="45"/>
                  </a:lnTo>
                  <a:lnTo>
                    <a:pt x="42" y="46"/>
                  </a:lnTo>
                  <a:lnTo>
                    <a:pt x="44" y="47"/>
                  </a:lnTo>
                  <a:lnTo>
                    <a:pt x="46" y="46"/>
                  </a:lnTo>
                  <a:lnTo>
                    <a:pt x="50" y="45"/>
                  </a:lnTo>
                  <a:lnTo>
                    <a:pt x="53" y="42"/>
                  </a:lnTo>
                  <a:lnTo>
                    <a:pt x="56" y="41"/>
                  </a:lnTo>
                  <a:lnTo>
                    <a:pt x="58" y="39"/>
                  </a:lnTo>
                  <a:lnTo>
                    <a:pt x="62" y="39"/>
                  </a:lnTo>
                  <a:lnTo>
                    <a:pt x="65" y="38"/>
                  </a:lnTo>
                  <a:lnTo>
                    <a:pt x="69" y="39"/>
                  </a:lnTo>
                  <a:lnTo>
                    <a:pt x="72" y="39"/>
                  </a:lnTo>
                  <a:lnTo>
                    <a:pt x="76" y="36"/>
                  </a:lnTo>
                  <a:lnTo>
                    <a:pt x="77" y="34"/>
                  </a:lnTo>
                  <a:lnTo>
                    <a:pt x="78" y="33"/>
                  </a:lnTo>
                  <a:lnTo>
                    <a:pt x="80" y="27"/>
                  </a:lnTo>
                  <a:lnTo>
                    <a:pt x="80" y="23"/>
                  </a:lnTo>
                  <a:lnTo>
                    <a:pt x="82" y="22"/>
                  </a:lnTo>
                  <a:lnTo>
                    <a:pt x="84" y="22"/>
                  </a:lnTo>
                  <a:lnTo>
                    <a:pt x="87" y="23"/>
                  </a:lnTo>
                  <a:lnTo>
                    <a:pt x="88" y="30"/>
                  </a:lnTo>
                  <a:lnTo>
                    <a:pt x="93" y="34"/>
                  </a:lnTo>
                  <a:lnTo>
                    <a:pt x="98" y="35"/>
                  </a:lnTo>
                  <a:lnTo>
                    <a:pt x="98" y="38"/>
                  </a:lnTo>
                  <a:lnTo>
                    <a:pt x="96" y="40"/>
                  </a:lnTo>
                  <a:lnTo>
                    <a:pt x="93" y="41"/>
                  </a:lnTo>
                  <a:lnTo>
                    <a:pt x="88" y="40"/>
                  </a:lnTo>
                  <a:lnTo>
                    <a:pt x="80" y="41"/>
                  </a:lnTo>
                  <a:lnTo>
                    <a:pt x="69" y="45"/>
                  </a:lnTo>
                  <a:lnTo>
                    <a:pt x="58" y="47"/>
                  </a:lnTo>
                  <a:lnTo>
                    <a:pt x="51" y="53"/>
                  </a:lnTo>
                  <a:lnTo>
                    <a:pt x="48" y="58"/>
                  </a:lnTo>
                  <a:lnTo>
                    <a:pt x="48" y="62"/>
                  </a:lnTo>
                  <a:lnTo>
                    <a:pt x="51" y="63"/>
                  </a:lnTo>
                  <a:lnTo>
                    <a:pt x="56" y="64"/>
                  </a:lnTo>
                  <a:lnTo>
                    <a:pt x="58" y="63"/>
                  </a:lnTo>
                  <a:lnTo>
                    <a:pt x="64" y="63"/>
                  </a:lnTo>
                  <a:lnTo>
                    <a:pt x="69" y="63"/>
                  </a:lnTo>
                  <a:lnTo>
                    <a:pt x="74" y="63"/>
                  </a:lnTo>
                  <a:lnTo>
                    <a:pt x="77" y="63"/>
                  </a:lnTo>
                  <a:lnTo>
                    <a:pt x="80" y="63"/>
                  </a:lnTo>
                  <a:lnTo>
                    <a:pt x="84" y="63"/>
                  </a:lnTo>
                  <a:lnTo>
                    <a:pt x="87" y="63"/>
                  </a:lnTo>
                  <a:lnTo>
                    <a:pt x="94" y="63"/>
                  </a:lnTo>
                  <a:lnTo>
                    <a:pt x="98" y="63"/>
                  </a:lnTo>
                  <a:lnTo>
                    <a:pt x="101" y="62"/>
                  </a:lnTo>
                  <a:lnTo>
                    <a:pt x="104" y="61"/>
                  </a:lnTo>
                  <a:lnTo>
                    <a:pt x="108" y="59"/>
                  </a:lnTo>
                  <a:lnTo>
                    <a:pt x="111" y="59"/>
                  </a:lnTo>
                  <a:lnTo>
                    <a:pt x="113" y="62"/>
                  </a:lnTo>
                  <a:lnTo>
                    <a:pt x="115" y="64"/>
                  </a:lnTo>
                  <a:lnTo>
                    <a:pt x="115" y="65"/>
                  </a:lnTo>
                  <a:lnTo>
                    <a:pt x="111" y="69"/>
                  </a:lnTo>
                  <a:lnTo>
                    <a:pt x="107" y="71"/>
                  </a:lnTo>
                  <a:lnTo>
                    <a:pt x="105" y="71"/>
                  </a:lnTo>
                  <a:lnTo>
                    <a:pt x="104" y="75"/>
                  </a:lnTo>
                  <a:lnTo>
                    <a:pt x="106" y="77"/>
                  </a:lnTo>
                  <a:lnTo>
                    <a:pt x="111" y="82"/>
                  </a:lnTo>
                  <a:lnTo>
                    <a:pt x="116" y="83"/>
                  </a:lnTo>
                  <a:lnTo>
                    <a:pt x="119" y="86"/>
                  </a:lnTo>
                  <a:lnTo>
                    <a:pt x="121" y="88"/>
                  </a:lnTo>
                  <a:lnTo>
                    <a:pt x="121" y="89"/>
                  </a:lnTo>
                  <a:lnTo>
                    <a:pt x="118" y="92"/>
                  </a:lnTo>
                  <a:lnTo>
                    <a:pt x="116" y="92"/>
                  </a:lnTo>
                  <a:lnTo>
                    <a:pt x="111" y="88"/>
                  </a:lnTo>
                  <a:lnTo>
                    <a:pt x="106" y="83"/>
                  </a:lnTo>
                  <a:lnTo>
                    <a:pt x="104" y="80"/>
                  </a:lnTo>
                  <a:lnTo>
                    <a:pt x="100" y="79"/>
                  </a:lnTo>
                  <a:lnTo>
                    <a:pt x="96" y="80"/>
                  </a:lnTo>
                  <a:lnTo>
                    <a:pt x="95" y="81"/>
                  </a:lnTo>
                  <a:lnTo>
                    <a:pt x="93" y="85"/>
                  </a:lnTo>
                  <a:lnTo>
                    <a:pt x="95" y="88"/>
                  </a:lnTo>
                  <a:lnTo>
                    <a:pt x="98" y="93"/>
                  </a:lnTo>
                  <a:lnTo>
                    <a:pt x="98" y="99"/>
                  </a:lnTo>
                  <a:lnTo>
                    <a:pt x="93" y="106"/>
                  </a:lnTo>
                  <a:lnTo>
                    <a:pt x="89" y="110"/>
                  </a:lnTo>
                  <a:lnTo>
                    <a:pt x="77" y="118"/>
                  </a:lnTo>
                  <a:lnTo>
                    <a:pt x="70" y="121"/>
                  </a:lnTo>
                  <a:lnTo>
                    <a:pt x="63" y="124"/>
                  </a:lnTo>
                  <a:lnTo>
                    <a:pt x="58" y="127"/>
                  </a:lnTo>
                  <a:lnTo>
                    <a:pt x="53" y="130"/>
                  </a:lnTo>
                  <a:lnTo>
                    <a:pt x="50" y="13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14" name="Freeform 2894">
              <a:extLst>
                <a:ext uri="{FF2B5EF4-FFF2-40B4-BE49-F238E27FC236}">
                  <a16:creationId xmlns:a16="http://schemas.microsoft.com/office/drawing/2014/main" id="{EB87E32B-CCC5-23A7-C42B-C763025CA6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3614" y="3616325"/>
              <a:ext cx="12700" cy="7938"/>
            </a:xfrm>
            <a:custGeom>
              <a:avLst/>
              <a:gdLst>
                <a:gd name="T0" fmla="*/ 1 w 8"/>
                <a:gd name="T1" fmla="*/ 5 h 5"/>
                <a:gd name="T2" fmla="*/ 6 w 8"/>
                <a:gd name="T3" fmla="*/ 5 h 5"/>
                <a:gd name="T4" fmla="*/ 7 w 8"/>
                <a:gd name="T5" fmla="*/ 5 h 5"/>
                <a:gd name="T6" fmla="*/ 7 w 8"/>
                <a:gd name="T7" fmla="*/ 3 h 5"/>
                <a:gd name="T8" fmla="*/ 8 w 8"/>
                <a:gd name="T9" fmla="*/ 0 h 5"/>
                <a:gd name="T10" fmla="*/ 6 w 8"/>
                <a:gd name="T11" fmla="*/ 0 h 5"/>
                <a:gd name="T12" fmla="*/ 4 w 8"/>
                <a:gd name="T13" fmla="*/ 2 h 5"/>
                <a:gd name="T14" fmla="*/ 1 w 8"/>
                <a:gd name="T15" fmla="*/ 3 h 5"/>
                <a:gd name="T16" fmla="*/ 0 w 8"/>
                <a:gd name="T17" fmla="*/ 4 h 5"/>
                <a:gd name="T18" fmla="*/ 0 w 8"/>
                <a:gd name="T19" fmla="*/ 5 h 5"/>
                <a:gd name="T20" fmla="*/ 0 w 8"/>
                <a:gd name="T21" fmla="*/ 5 h 5"/>
                <a:gd name="T22" fmla="*/ 1 w 8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5">
                  <a:moveTo>
                    <a:pt x="1" y="5"/>
                  </a:moveTo>
                  <a:lnTo>
                    <a:pt x="6" y="5"/>
                  </a:lnTo>
                  <a:lnTo>
                    <a:pt x="7" y="5"/>
                  </a:lnTo>
                  <a:lnTo>
                    <a:pt x="7" y="3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15" name="Freeform 2895">
              <a:extLst>
                <a:ext uri="{FF2B5EF4-FFF2-40B4-BE49-F238E27FC236}">
                  <a16:creationId xmlns:a16="http://schemas.microsoft.com/office/drawing/2014/main" id="{214B597D-186F-03B9-23AB-47865E188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0001" y="3597275"/>
              <a:ext cx="12700" cy="7938"/>
            </a:xfrm>
            <a:custGeom>
              <a:avLst/>
              <a:gdLst>
                <a:gd name="T0" fmla="*/ 4 w 8"/>
                <a:gd name="T1" fmla="*/ 5 h 5"/>
                <a:gd name="T2" fmla="*/ 2 w 8"/>
                <a:gd name="T3" fmla="*/ 5 h 5"/>
                <a:gd name="T4" fmla="*/ 0 w 8"/>
                <a:gd name="T5" fmla="*/ 4 h 5"/>
                <a:gd name="T6" fmla="*/ 0 w 8"/>
                <a:gd name="T7" fmla="*/ 2 h 5"/>
                <a:gd name="T8" fmla="*/ 4 w 8"/>
                <a:gd name="T9" fmla="*/ 0 h 5"/>
                <a:gd name="T10" fmla="*/ 6 w 8"/>
                <a:gd name="T11" fmla="*/ 0 h 5"/>
                <a:gd name="T12" fmla="*/ 8 w 8"/>
                <a:gd name="T13" fmla="*/ 2 h 5"/>
                <a:gd name="T14" fmla="*/ 6 w 8"/>
                <a:gd name="T15" fmla="*/ 4 h 5"/>
                <a:gd name="T16" fmla="*/ 6 w 8"/>
                <a:gd name="T17" fmla="*/ 5 h 5"/>
                <a:gd name="T18" fmla="*/ 4 w 8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5">
                  <a:moveTo>
                    <a:pt x="4" y="5"/>
                  </a:moveTo>
                  <a:lnTo>
                    <a:pt x="2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2"/>
                  </a:lnTo>
                  <a:lnTo>
                    <a:pt x="6" y="4"/>
                  </a:lnTo>
                  <a:lnTo>
                    <a:pt x="6" y="5"/>
                  </a:lnTo>
                  <a:lnTo>
                    <a:pt x="4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16" name="Freeform 2896">
              <a:extLst>
                <a:ext uri="{FF2B5EF4-FFF2-40B4-BE49-F238E27FC236}">
                  <a16:creationId xmlns:a16="http://schemas.microsoft.com/office/drawing/2014/main" id="{2237C33E-ED9F-2963-7F60-4F9367C909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0901" y="3633788"/>
              <a:ext cx="17463" cy="17463"/>
            </a:xfrm>
            <a:custGeom>
              <a:avLst/>
              <a:gdLst>
                <a:gd name="T0" fmla="*/ 1 w 11"/>
                <a:gd name="T1" fmla="*/ 11 h 11"/>
                <a:gd name="T2" fmla="*/ 0 w 11"/>
                <a:gd name="T3" fmla="*/ 11 h 11"/>
                <a:gd name="T4" fmla="*/ 0 w 11"/>
                <a:gd name="T5" fmla="*/ 9 h 11"/>
                <a:gd name="T6" fmla="*/ 2 w 11"/>
                <a:gd name="T7" fmla="*/ 6 h 11"/>
                <a:gd name="T8" fmla="*/ 5 w 11"/>
                <a:gd name="T9" fmla="*/ 5 h 11"/>
                <a:gd name="T10" fmla="*/ 7 w 11"/>
                <a:gd name="T11" fmla="*/ 4 h 11"/>
                <a:gd name="T12" fmla="*/ 8 w 11"/>
                <a:gd name="T13" fmla="*/ 2 h 11"/>
                <a:gd name="T14" fmla="*/ 8 w 11"/>
                <a:gd name="T15" fmla="*/ 0 h 11"/>
                <a:gd name="T16" fmla="*/ 11 w 11"/>
                <a:gd name="T17" fmla="*/ 0 h 11"/>
                <a:gd name="T18" fmla="*/ 11 w 11"/>
                <a:gd name="T19" fmla="*/ 2 h 11"/>
                <a:gd name="T20" fmla="*/ 11 w 11"/>
                <a:gd name="T21" fmla="*/ 3 h 11"/>
                <a:gd name="T22" fmla="*/ 7 w 11"/>
                <a:gd name="T23" fmla="*/ 8 h 11"/>
                <a:gd name="T24" fmla="*/ 4 w 11"/>
                <a:gd name="T25" fmla="*/ 11 h 11"/>
                <a:gd name="T26" fmla="*/ 2 w 11"/>
                <a:gd name="T27" fmla="*/ 11 h 11"/>
                <a:gd name="T28" fmla="*/ 1 w 11"/>
                <a:gd name="T2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1">
                  <a:moveTo>
                    <a:pt x="1" y="11"/>
                  </a:moveTo>
                  <a:lnTo>
                    <a:pt x="0" y="11"/>
                  </a:lnTo>
                  <a:lnTo>
                    <a:pt x="0" y="9"/>
                  </a:lnTo>
                  <a:lnTo>
                    <a:pt x="2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8" y="2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1" y="2"/>
                  </a:lnTo>
                  <a:lnTo>
                    <a:pt x="11" y="3"/>
                  </a:lnTo>
                  <a:lnTo>
                    <a:pt x="7" y="8"/>
                  </a:lnTo>
                  <a:lnTo>
                    <a:pt x="4" y="11"/>
                  </a:lnTo>
                  <a:lnTo>
                    <a:pt x="2" y="11"/>
                  </a:lnTo>
                  <a:lnTo>
                    <a:pt x="1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17" name="Freeform 2897">
              <a:extLst>
                <a:ext uri="{FF2B5EF4-FFF2-40B4-BE49-F238E27FC236}">
                  <a16:creationId xmlns:a16="http://schemas.microsoft.com/office/drawing/2014/main" id="{E365E32F-377C-5445-91AA-7527864D82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0764" y="2689225"/>
              <a:ext cx="585788" cy="825500"/>
            </a:xfrm>
            <a:custGeom>
              <a:avLst/>
              <a:gdLst>
                <a:gd name="T0" fmla="*/ 1 w 369"/>
                <a:gd name="T1" fmla="*/ 506 h 520"/>
                <a:gd name="T2" fmla="*/ 8 w 369"/>
                <a:gd name="T3" fmla="*/ 498 h 520"/>
                <a:gd name="T4" fmla="*/ 0 w 369"/>
                <a:gd name="T5" fmla="*/ 486 h 520"/>
                <a:gd name="T6" fmla="*/ 10 w 369"/>
                <a:gd name="T7" fmla="*/ 474 h 520"/>
                <a:gd name="T8" fmla="*/ 26 w 369"/>
                <a:gd name="T9" fmla="*/ 469 h 520"/>
                <a:gd name="T10" fmla="*/ 35 w 369"/>
                <a:gd name="T11" fmla="*/ 455 h 520"/>
                <a:gd name="T12" fmla="*/ 53 w 369"/>
                <a:gd name="T13" fmla="*/ 431 h 520"/>
                <a:gd name="T14" fmla="*/ 78 w 369"/>
                <a:gd name="T15" fmla="*/ 401 h 520"/>
                <a:gd name="T16" fmla="*/ 83 w 369"/>
                <a:gd name="T17" fmla="*/ 386 h 520"/>
                <a:gd name="T18" fmla="*/ 88 w 369"/>
                <a:gd name="T19" fmla="*/ 365 h 520"/>
                <a:gd name="T20" fmla="*/ 96 w 369"/>
                <a:gd name="T21" fmla="*/ 341 h 520"/>
                <a:gd name="T22" fmla="*/ 115 w 369"/>
                <a:gd name="T23" fmla="*/ 333 h 520"/>
                <a:gd name="T24" fmla="*/ 136 w 369"/>
                <a:gd name="T25" fmla="*/ 331 h 520"/>
                <a:gd name="T26" fmla="*/ 130 w 369"/>
                <a:gd name="T27" fmla="*/ 324 h 520"/>
                <a:gd name="T28" fmla="*/ 121 w 369"/>
                <a:gd name="T29" fmla="*/ 319 h 520"/>
                <a:gd name="T30" fmla="*/ 137 w 369"/>
                <a:gd name="T31" fmla="*/ 300 h 520"/>
                <a:gd name="T32" fmla="*/ 156 w 369"/>
                <a:gd name="T33" fmla="*/ 291 h 520"/>
                <a:gd name="T34" fmla="*/ 175 w 369"/>
                <a:gd name="T35" fmla="*/ 261 h 520"/>
                <a:gd name="T36" fmla="*/ 183 w 369"/>
                <a:gd name="T37" fmla="*/ 244 h 520"/>
                <a:gd name="T38" fmla="*/ 188 w 369"/>
                <a:gd name="T39" fmla="*/ 223 h 520"/>
                <a:gd name="T40" fmla="*/ 175 w 369"/>
                <a:gd name="T41" fmla="*/ 208 h 520"/>
                <a:gd name="T42" fmla="*/ 144 w 369"/>
                <a:gd name="T43" fmla="*/ 205 h 520"/>
                <a:gd name="T44" fmla="*/ 125 w 369"/>
                <a:gd name="T45" fmla="*/ 208 h 520"/>
                <a:gd name="T46" fmla="*/ 106 w 369"/>
                <a:gd name="T47" fmla="*/ 201 h 520"/>
                <a:gd name="T48" fmla="*/ 100 w 369"/>
                <a:gd name="T49" fmla="*/ 184 h 520"/>
                <a:gd name="T50" fmla="*/ 101 w 369"/>
                <a:gd name="T51" fmla="*/ 164 h 520"/>
                <a:gd name="T52" fmla="*/ 106 w 369"/>
                <a:gd name="T53" fmla="*/ 141 h 520"/>
                <a:gd name="T54" fmla="*/ 112 w 369"/>
                <a:gd name="T55" fmla="*/ 115 h 520"/>
                <a:gd name="T56" fmla="*/ 126 w 369"/>
                <a:gd name="T57" fmla="*/ 97 h 520"/>
                <a:gd name="T58" fmla="*/ 144 w 369"/>
                <a:gd name="T59" fmla="*/ 87 h 520"/>
                <a:gd name="T60" fmla="*/ 157 w 369"/>
                <a:gd name="T61" fmla="*/ 68 h 520"/>
                <a:gd name="T62" fmla="*/ 160 w 369"/>
                <a:gd name="T63" fmla="*/ 57 h 520"/>
                <a:gd name="T64" fmla="*/ 151 w 369"/>
                <a:gd name="T65" fmla="*/ 36 h 520"/>
                <a:gd name="T66" fmla="*/ 173 w 369"/>
                <a:gd name="T67" fmla="*/ 9 h 520"/>
                <a:gd name="T68" fmla="*/ 212 w 369"/>
                <a:gd name="T69" fmla="*/ 0 h 520"/>
                <a:gd name="T70" fmla="*/ 228 w 369"/>
                <a:gd name="T71" fmla="*/ 15 h 520"/>
                <a:gd name="T72" fmla="*/ 224 w 369"/>
                <a:gd name="T73" fmla="*/ 34 h 520"/>
                <a:gd name="T74" fmla="*/ 200 w 369"/>
                <a:gd name="T75" fmla="*/ 45 h 520"/>
                <a:gd name="T76" fmla="*/ 196 w 369"/>
                <a:gd name="T77" fmla="*/ 60 h 520"/>
                <a:gd name="T78" fmla="*/ 210 w 369"/>
                <a:gd name="T79" fmla="*/ 65 h 520"/>
                <a:gd name="T80" fmla="*/ 234 w 369"/>
                <a:gd name="T81" fmla="*/ 63 h 520"/>
                <a:gd name="T82" fmla="*/ 249 w 369"/>
                <a:gd name="T83" fmla="*/ 63 h 520"/>
                <a:gd name="T84" fmla="*/ 246 w 369"/>
                <a:gd name="T85" fmla="*/ 82 h 520"/>
                <a:gd name="T86" fmla="*/ 228 w 369"/>
                <a:gd name="T87" fmla="*/ 94 h 520"/>
                <a:gd name="T88" fmla="*/ 216 w 369"/>
                <a:gd name="T89" fmla="*/ 118 h 520"/>
                <a:gd name="T90" fmla="*/ 190 w 369"/>
                <a:gd name="T91" fmla="*/ 141 h 520"/>
                <a:gd name="T92" fmla="*/ 179 w 369"/>
                <a:gd name="T93" fmla="*/ 148 h 520"/>
                <a:gd name="T94" fmla="*/ 184 w 369"/>
                <a:gd name="T95" fmla="*/ 155 h 520"/>
                <a:gd name="T96" fmla="*/ 203 w 369"/>
                <a:gd name="T97" fmla="*/ 159 h 520"/>
                <a:gd name="T98" fmla="*/ 197 w 369"/>
                <a:gd name="T99" fmla="*/ 172 h 520"/>
                <a:gd name="T100" fmla="*/ 191 w 369"/>
                <a:gd name="T101" fmla="*/ 184 h 520"/>
                <a:gd name="T102" fmla="*/ 192 w 369"/>
                <a:gd name="T103" fmla="*/ 193 h 520"/>
                <a:gd name="T104" fmla="*/ 200 w 369"/>
                <a:gd name="T105" fmla="*/ 206 h 520"/>
                <a:gd name="T106" fmla="*/ 209 w 369"/>
                <a:gd name="T107" fmla="*/ 201 h 520"/>
                <a:gd name="T108" fmla="*/ 233 w 369"/>
                <a:gd name="T109" fmla="*/ 175 h 520"/>
                <a:gd name="T110" fmla="*/ 251 w 369"/>
                <a:gd name="T111" fmla="*/ 148 h 520"/>
                <a:gd name="T112" fmla="*/ 268 w 369"/>
                <a:gd name="T113" fmla="*/ 113 h 520"/>
                <a:gd name="T114" fmla="*/ 280 w 369"/>
                <a:gd name="T115" fmla="*/ 88 h 520"/>
                <a:gd name="T116" fmla="*/ 290 w 369"/>
                <a:gd name="T117" fmla="*/ 73 h 520"/>
                <a:gd name="T118" fmla="*/ 310 w 369"/>
                <a:gd name="T119" fmla="*/ 60 h 520"/>
                <a:gd name="T120" fmla="*/ 341 w 369"/>
                <a:gd name="T121" fmla="*/ 48 h 520"/>
                <a:gd name="T122" fmla="*/ 353 w 369"/>
                <a:gd name="T123" fmla="*/ 33 h 520"/>
                <a:gd name="T124" fmla="*/ 365 w 369"/>
                <a:gd name="T125" fmla="*/ 26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9" h="520">
                  <a:moveTo>
                    <a:pt x="0" y="520"/>
                  </a:moveTo>
                  <a:lnTo>
                    <a:pt x="1" y="517"/>
                  </a:lnTo>
                  <a:lnTo>
                    <a:pt x="1" y="515"/>
                  </a:lnTo>
                  <a:lnTo>
                    <a:pt x="1" y="512"/>
                  </a:lnTo>
                  <a:lnTo>
                    <a:pt x="1" y="506"/>
                  </a:lnTo>
                  <a:lnTo>
                    <a:pt x="1" y="505"/>
                  </a:lnTo>
                  <a:lnTo>
                    <a:pt x="5" y="503"/>
                  </a:lnTo>
                  <a:lnTo>
                    <a:pt x="7" y="502"/>
                  </a:lnTo>
                  <a:lnTo>
                    <a:pt x="7" y="500"/>
                  </a:lnTo>
                  <a:lnTo>
                    <a:pt x="8" y="498"/>
                  </a:lnTo>
                  <a:lnTo>
                    <a:pt x="7" y="497"/>
                  </a:lnTo>
                  <a:lnTo>
                    <a:pt x="6" y="494"/>
                  </a:lnTo>
                  <a:lnTo>
                    <a:pt x="2" y="490"/>
                  </a:lnTo>
                  <a:lnTo>
                    <a:pt x="0" y="487"/>
                  </a:lnTo>
                  <a:lnTo>
                    <a:pt x="0" y="486"/>
                  </a:lnTo>
                  <a:lnTo>
                    <a:pt x="0" y="484"/>
                  </a:lnTo>
                  <a:lnTo>
                    <a:pt x="0" y="480"/>
                  </a:lnTo>
                  <a:lnTo>
                    <a:pt x="5" y="475"/>
                  </a:lnTo>
                  <a:lnTo>
                    <a:pt x="7" y="474"/>
                  </a:lnTo>
                  <a:lnTo>
                    <a:pt x="10" y="474"/>
                  </a:lnTo>
                  <a:lnTo>
                    <a:pt x="13" y="472"/>
                  </a:lnTo>
                  <a:lnTo>
                    <a:pt x="18" y="472"/>
                  </a:lnTo>
                  <a:lnTo>
                    <a:pt x="22" y="472"/>
                  </a:lnTo>
                  <a:lnTo>
                    <a:pt x="24" y="470"/>
                  </a:lnTo>
                  <a:lnTo>
                    <a:pt x="26" y="469"/>
                  </a:lnTo>
                  <a:lnTo>
                    <a:pt x="29" y="467"/>
                  </a:lnTo>
                  <a:lnTo>
                    <a:pt x="30" y="466"/>
                  </a:lnTo>
                  <a:lnTo>
                    <a:pt x="31" y="462"/>
                  </a:lnTo>
                  <a:lnTo>
                    <a:pt x="32" y="460"/>
                  </a:lnTo>
                  <a:lnTo>
                    <a:pt x="35" y="455"/>
                  </a:lnTo>
                  <a:lnTo>
                    <a:pt x="40" y="451"/>
                  </a:lnTo>
                  <a:lnTo>
                    <a:pt x="44" y="447"/>
                  </a:lnTo>
                  <a:lnTo>
                    <a:pt x="47" y="445"/>
                  </a:lnTo>
                  <a:lnTo>
                    <a:pt x="53" y="434"/>
                  </a:lnTo>
                  <a:lnTo>
                    <a:pt x="53" y="431"/>
                  </a:lnTo>
                  <a:lnTo>
                    <a:pt x="59" y="423"/>
                  </a:lnTo>
                  <a:lnTo>
                    <a:pt x="59" y="422"/>
                  </a:lnTo>
                  <a:lnTo>
                    <a:pt x="72" y="408"/>
                  </a:lnTo>
                  <a:lnTo>
                    <a:pt x="76" y="404"/>
                  </a:lnTo>
                  <a:lnTo>
                    <a:pt x="78" y="401"/>
                  </a:lnTo>
                  <a:lnTo>
                    <a:pt x="79" y="398"/>
                  </a:lnTo>
                  <a:lnTo>
                    <a:pt x="79" y="396"/>
                  </a:lnTo>
                  <a:lnTo>
                    <a:pt x="82" y="390"/>
                  </a:lnTo>
                  <a:lnTo>
                    <a:pt x="83" y="387"/>
                  </a:lnTo>
                  <a:lnTo>
                    <a:pt x="83" y="386"/>
                  </a:lnTo>
                  <a:lnTo>
                    <a:pt x="87" y="379"/>
                  </a:lnTo>
                  <a:lnTo>
                    <a:pt x="88" y="372"/>
                  </a:lnTo>
                  <a:lnTo>
                    <a:pt x="88" y="369"/>
                  </a:lnTo>
                  <a:lnTo>
                    <a:pt x="88" y="363"/>
                  </a:lnTo>
                  <a:lnTo>
                    <a:pt x="88" y="365"/>
                  </a:lnTo>
                  <a:lnTo>
                    <a:pt x="89" y="353"/>
                  </a:lnTo>
                  <a:lnTo>
                    <a:pt x="90" y="349"/>
                  </a:lnTo>
                  <a:lnTo>
                    <a:pt x="91" y="347"/>
                  </a:lnTo>
                  <a:lnTo>
                    <a:pt x="94" y="343"/>
                  </a:lnTo>
                  <a:lnTo>
                    <a:pt x="96" y="341"/>
                  </a:lnTo>
                  <a:lnTo>
                    <a:pt x="100" y="338"/>
                  </a:lnTo>
                  <a:lnTo>
                    <a:pt x="102" y="338"/>
                  </a:lnTo>
                  <a:lnTo>
                    <a:pt x="108" y="336"/>
                  </a:lnTo>
                  <a:lnTo>
                    <a:pt x="109" y="335"/>
                  </a:lnTo>
                  <a:lnTo>
                    <a:pt x="115" y="333"/>
                  </a:lnTo>
                  <a:lnTo>
                    <a:pt x="125" y="333"/>
                  </a:lnTo>
                  <a:lnTo>
                    <a:pt x="127" y="335"/>
                  </a:lnTo>
                  <a:lnTo>
                    <a:pt x="132" y="335"/>
                  </a:lnTo>
                  <a:lnTo>
                    <a:pt x="135" y="333"/>
                  </a:lnTo>
                  <a:lnTo>
                    <a:pt x="136" y="331"/>
                  </a:lnTo>
                  <a:lnTo>
                    <a:pt x="136" y="329"/>
                  </a:lnTo>
                  <a:lnTo>
                    <a:pt x="135" y="327"/>
                  </a:lnTo>
                  <a:lnTo>
                    <a:pt x="133" y="326"/>
                  </a:lnTo>
                  <a:lnTo>
                    <a:pt x="132" y="325"/>
                  </a:lnTo>
                  <a:lnTo>
                    <a:pt x="130" y="324"/>
                  </a:lnTo>
                  <a:lnTo>
                    <a:pt x="127" y="324"/>
                  </a:lnTo>
                  <a:lnTo>
                    <a:pt x="126" y="324"/>
                  </a:lnTo>
                  <a:lnTo>
                    <a:pt x="124" y="322"/>
                  </a:lnTo>
                  <a:lnTo>
                    <a:pt x="123" y="321"/>
                  </a:lnTo>
                  <a:lnTo>
                    <a:pt x="121" y="319"/>
                  </a:lnTo>
                  <a:lnTo>
                    <a:pt x="121" y="316"/>
                  </a:lnTo>
                  <a:lnTo>
                    <a:pt x="123" y="314"/>
                  </a:lnTo>
                  <a:lnTo>
                    <a:pt x="125" y="308"/>
                  </a:lnTo>
                  <a:lnTo>
                    <a:pt x="127" y="306"/>
                  </a:lnTo>
                  <a:lnTo>
                    <a:pt x="137" y="300"/>
                  </a:lnTo>
                  <a:lnTo>
                    <a:pt x="138" y="300"/>
                  </a:lnTo>
                  <a:lnTo>
                    <a:pt x="144" y="298"/>
                  </a:lnTo>
                  <a:lnTo>
                    <a:pt x="147" y="297"/>
                  </a:lnTo>
                  <a:lnTo>
                    <a:pt x="149" y="296"/>
                  </a:lnTo>
                  <a:lnTo>
                    <a:pt x="156" y="291"/>
                  </a:lnTo>
                  <a:lnTo>
                    <a:pt x="159" y="289"/>
                  </a:lnTo>
                  <a:lnTo>
                    <a:pt x="168" y="271"/>
                  </a:lnTo>
                  <a:lnTo>
                    <a:pt x="169" y="271"/>
                  </a:lnTo>
                  <a:lnTo>
                    <a:pt x="173" y="265"/>
                  </a:lnTo>
                  <a:lnTo>
                    <a:pt x="175" y="261"/>
                  </a:lnTo>
                  <a:lnTo>
                    <a:pt x="178" y="258"/>
                  </a:lnTo>
                  <a:lnTo>
                    <a:pt x="179" y="255"/>
                  </a:lnTo>
                  <a:lnTo>
                    <a:pt x="179" y="253"/>
                  </a:lnTo>
                  <a:lnTo>
                    <a:pt x="181" y="248"/>
                  </a:lnTo>
                  <a:lnTo>
                    <a:pt x="183" y="244"/>
                  </a:lnTo>
                  <a:lnTo>
                    <a:pt x="185" y="240"/>
                  </a:lnTo>
                  <a:lnTo>
                    <a:pt x="186" y="237"/>
                  </a:lnTo>
                  <a:lnTo>
                    <a:pt x="186" y="236"/>
                  </a:lnTo>
                  <a:lnTo>
                    <a:pt x="188" y="234"/>
                  </a:lnTo>
                  <a:lnTo>
                    <a:pt x="188" y="223"/>
                  </a:lnTo>
                  <a:lnTo>
                    <a:pt x="188" y="222"/>
                  </a:lnTo>
                  <a:lnTo>
                    <a:pt x="183" y="213"/>
                  </a:lnTo>
                  <a:lnTo>
                    <a:pt x="180" y="212"/>
                  </a:lnTo>
                  <a:lnTo>
                    <a:pt x="178" y="210"/>
                  </a:lnTo>
                  <a:lnTo>
                    <a:pt x="175" y="208"/>
                  </a:lnTo>
                  <a:lnTo>
                    <a:pt x="169" y="206"/>
                  </a:lnTo>
                  <a:lnTo>
                    <a:pt x="166" y="205"/>
                  </a:lnTo>
                  <a:lnTo>
                    <a:pt x="155" y="204"/>
                  </a:lnTo>
                  <a:lnTo>
                    <a:pt x="150" y="204"/>
                  </a:lnTo>
                  <a:lnTo>
                    <a:pt x="144" y="205"/>
                  </a:lnTo>
                  <a:lnTo>
                    <a:pt x="142" y="205"/>
                  </a:lnTo>
                  <a:lnTo>
                    <a:pt x="138" y="206"/>
                  </a:lnTo>
                  <a:lnTo>
                    <a:pt x="137" y="206"/>
                  </a:lnTo>
                  <a:lnTo>
                    <a:pt x="133" y="207"/>
                  </a:lnTo>
                  <a:lnTo>
                    <a:pt x="125" y="208"/>
                  </a:lnTo>
                  <a:lnTo>
                    <a:pt x="118" y="208"/>
                  </a:lnTo>
                  <a:lnTo>
                    <a:pt x="112" y="207"/>
                  </a:lnTo>
                  <a:lnTo>
                    <a:pt x="109" y="206"/>
                  </a:lnTo>
                  <a:lnTo>
                    <a:pt x="108" y="204"/>
                  </a:lnTo>
                  <a:lnTo>
                    <a:pt x="106" y="201"/>
                  </a:lnTo>
                  <a:lnTo>
                    <a:pt x="105" y="200"/>
                  </a:lnTo>
                  <a:lnTo>
                    <a:pt x="102" y="195"/>
                  </a:lnTo>
                  <a:lnTo>
                    <a:pt x="101" y="188"/>
                  </a:lnTo>
                  <a:lnTo>
                    <a:pt x="101" y="187"/>
                  </a:lnTo>
                  <a:lnTo>
                    <a:pt x="100" y="184"/>
                  </a:lnTo>
                  <a:lnTo>
                    <a:pt x="100" y="184"/>
                  </a:lnTo>
                  <a:lnTo>
                    <a:pt x="100" y="181"/>
                  </a:lnTo>
                  <a:lnTo>
                    <a:pt x="100" y="173"/>
                  </a:lnTo>
                  <a:lnTo>
                    <a:pt x="100" y="166"/>
                  </a:lnTo>
                  <a:lnTo>
                    <a:pt x="101" y="164"/>
                  </a:lnTo>
                  <a:lnTo>
                    <a:pt x="101" y="161"/>
                  </a:lnTo>
                  <a:lnTo>
                    <a:pt x="102" y="155"/>
                  </a:lnTo>
                  <a:lnTo>
                    <a:pt x="103" y="151"/>
                  </a:lnTo>
                  <a:lnTo>
                    <a:pt x="105" y="142"/>
                  </a:lnTo>
                  <a:lnTo>
                    <a:pt x="106" y="141"/>
                  </a:lnTo>
                  <a:lnTo>
                    <a:pt x="108" y="131"/>
                  </a:lnTo>
                  <a:lnTo>
                    <a:pt x="111" y="122"/>
                  </a:lnTo>
                  <a:lnTo>
                    <a:pt x="112" y="119"/>
                  </a:lnTo>
                  <a:lnTo>
                    <a:pt x="112" y="117"/>
                  </a:lnTo>
                  <a:lnTo>
                    <a:pt x="112" y="115"/>
                  </a:lnTo>
                  <a:lnTo>
                    <a:pt x="113" y="109"/>
                  </a:lnTo>
                  <a:lnTo>
                    <a:pt x="115" y="103"/>
                  </a:lnTo>
                  <a:lnTo>
                    <a:pt x="119" y="99"/>
                  </a:lnTo>
                  <a:lnTo>
                    <a:pt x="123" y="98"/>
                  </a:lnTo>
                  <a:lnTo>
                    <a:pt x="126" y="97"/>
                  </a:lnTo>
                  <a:lnTo>
                    <a:pt x="133" y="94"/>
                  </a:lnTo>
                  <a:lnTo>
                    <a:pt x="137" y="93"/>
                  </a:lnTo>
                  <a:lnTo>
                    <a:pt x="138" y="92"/>
                  </a:lnTo>
                  <a:lnTo>
                    <a:pt x="139" y="91"/>
                  </a:lnTo>
                  <a:lnTo>
                    <a:pt x="144" y="87"/>
                  </a:lnTo>
                  <a:lnTo>
                    <a:pt x="145" y="85"/>
                  </a:lnTo>
                  <a:lnTo>
                    <a:pt x="149" y="79"/>
                  </a:lnTo>
                  <a:lnTo>
                    <a:pt x="151" y="75"/>
                  </a:lnTo>
                  <a:lnTo>
                    <a:pt x="156" y="70"/>
                  </a:lnTo>
                  <a:lnTo>
                    <a:pt x="157" y="68"/>
                  </a:lnTo>
                  <a:lnTo>
                    <a:pt x="159" y="65"/>
                  </a:lnTo>
                  <a:lnTo>
                    <a:pt x="159" y="63"/>
                  </a:lnTo>
                  <a:lnTo>
                    <a:pt x="160" y="60"/>
                  </a:lnTo>
                  <a:lnTo>
                    <a:pt x="159" y="60"/>
                  </a:lnTo>
                  <a:lnTo>
                    <a:pt x="160" y="57"/>
                  </a:lnTo>
                  <a:lnTo>
                    <a:pt x="159" y="52"/>
                  </a:lnTo>
                  <a:lnTo>
                    <a:pt x="157" y="46"/>
                  </a:lnTo>
                  <a:lnTo>
                    <a:pt x="155" y="42"/>
                  </a:lnTo>
                  <a:lnTo>
                    <a:pt x="151" y="40"/>
                  </a:lnTo>
                  <a:lnTo>
                    <a:pt x="151" y="36"/>
                  </a:lnTo>
                  <a:lnTo>
                    <a:pt x="150" y="33"/>
                  </a:lnTo>
                  <a:lnTo>
                    <a:pt x="151" y="28"/>
                  </a:lnTo>
                  <a:lnTo>
                    <a:pt x="156" y="21"/>
                  </a:lnTo>
                  <a:lnTo>
                    <a:pt x="163" y="15"/>
                  </a:lnTo>
                  <a:lnTo>
                    <a:pt x="173" y="9"/>
                  </a:lnTo>
                  <a:lnTo>
                    <a:pt x="181" y="5"/>
                  </a:lnTo>
                  <a:lnTo>
                    <a:pt x="192" y="3"/>
                  </a:lnTo>
                  <a:lnTo>
                    <a:pt x="198" y="0"/>
                  </a:lnTo>
                  <a:lnTo>
                    <a:pt x="203" y="0"/>
                  </a:lnTo>
                  <a:lnTo>
                    <a:pt x="212" y="0"/>
                  </a:lnTo>
                  <a:lnTo>
                    <a:pt x="215" y="2"/>
                  </a:lnTo>
                  <a:lnTo>
                    <a:pt x="220" y="5"/>
                  </a:lnTo>
                  <a:lnTo>
                    <a:pt x="225" y="11"/>
                  </a:lnTo>
                  <a:lnTo>
                    <a:pt x="227" y="12"/>
                  </a:lnTo>
                  <a:lnTo>
                    <a:pt x="228" y="15"/>
                  </a:lnTo>
                  <a:lnTo>
                    <a:pt x="230" y="20"/>
                  </a:lnTo>
                  <a:lnTo>
                    <a:pt x="230" y="24"/>
                  </a:lnTo>
                  <a:lnTo>
                    <a:pt x="228" y="27"/>
                  </a:lnTo>
                  <a:lnTo>
                    <a:pt x="226" y="32"/>
                  </a:lnTo>
                  <a:lnTo>
                    <a:pt x="224" y="34"/>
                  </a:lnTo>
                  <a:lnTo>
                    <a:pt x="219" y="36"/>
                  </a:lnTo>
                  <a:lnTo>
                    <a:pt x="213" y="39"/>
                  </a:lnTo>
                  <a:lnTo>
                    <a:pt x="208" y="40"/>
                  </a:lnTo>
                  <a:lnTo>
                    <a:pt x="203" y="42"/>
                  </a:lnTo>
                  <a:lnTo>
                    <a:pt x="200" y="45"/>
                  </a:lnTo>
                  <a:lnTo>
                    <a:pt x="197" y="47"/>
                  </a:lnTo>
                  <a:lnTo>
                    <a:pt x="196" y="50"/>
                  </a:lnTo>
                  <a:lnTo>
                    <a:pt x="195" y="52"/>
                  </a:lnTo>
                  <a:lnTo>
                    <a:pt x="195" y="56"/>
                  </a:lnTo>
                  <a:lnTo>
                    <a:pt x="196" y="60"/>
                  </a:lnTo>
                  <a:lnTo>
                    <a:pt x="197" y="63"/>
                  </a:lnTo>
                  <a:lnTo>
                    <a:pt x="201" y="64"/>
                  </a:lnTo>
                  <a:lnTo>
                    <a:pt x="202" y="65"/>
                  </a:lnTo>
                  <a:lnTo>
                    <a:pt x="204" y="65"/>
                  </a:lnTo>
                  <a:lnTo>
                    <a:pt x="210" y="65"/>
                  </a:lnTo>
                  <a:lnTo>
                    <a:pt x="214" y="65"/>
                  </a:lnTo>
                  <a:lnTo>
                    <a:pt x="216" y="64"/>
                  </a:lnTo>
                  <a:lnTo>
                    <a:pt x="226" y="64"/>
                  </a:lnTo>
                  <a:lnTo>
                    <a:pt x="228" y="65"/>
                  </a:lnTo>
                  <a:lnTo>
                    <a:pt x="234" y="63"/>
                  </a:lnTo>
                  <a:lnTo>
                    <a:pt x="242" y="60"/>
                  </a:lnTo>
                  <a:lnTo>
                    <a:pt x="245" y="60"/>
                  </a:lnTo>
                  <a:lnTo>
                    <a:pt x="246" y="60"/>
                  </a:lnTo>
                  <a:lnTo>
                    <a:pt x="248" y="62"/>
                  </a:lnTo>
                  <a:lnTo>
                    <a:pt x="249" y="63"/>
                  </a:lnTo>
                  <a:lnTo>
                    <a:pt x="250" y="69"/>
                  </a:lnTo>
                  <a:lnTo>
                    <a:pt x="250" y="71"/>
                  </a:lnTo>
                  <a:lnTo>
                    <a:pt x="249" y="76"/>
                  </a:lnTo>
                  <a:lnTo>
                    <a:pt x="248" y="81"/>
                  </a:lnTo>
                  <a:lnTo>
                    <a:pt x="246" y="82"/>
                  </a:lnTo>
                  <a:lnTo>
                    <a:pt x="244" y="83"/>
                  </a:lnTo>
                  <a:lnTo>
                    <a:pt x="236" y="88"/>
                  </a:lnTo>
                  <a:lnTo>
                    <a:pt x="233" y="89"/>
                  </a:lnTo>
                  <a:lnTo>
                    <a:pt x="230" y="93"/>
                  </a:lnTo>
                  <a:lnTo>
                    <a:pt x="228" y="94"/>
                  </a:lnTo>
                  <a:lnTo>
                    <a:pt x="226" y="98"/>
                  </a:lnTo>
                  <a:lnTo>
                    <a:pt x="225" y="100"/>
                  </a:lnTo>
                  <a:lnTo>
                    <a:pt x="225" y="104"/>
                  </a:lnTo>
                  <a:lnTo>
                    <a:pt x="219" y="115"/>
                  </a:lnTo>
                  <a:lnTo>
                    <a:pt x="216" y="118"/>
                  </a:lnTo>
                  <a:lnTo>
                    <a:pt x="208" y="124"/>
                  </a:lnTo>
                  <a:lnTo>
                    <a:pt x="206" y="127"/>
                  </a:lnTo>
                  <a:lnTo>
                    <a:pt x="201" y="137"/>
                  </a:lnTo>
                  <a:lnTo>
                    <a:pt x="196" y="140"/>
                  </a:lnTo>
                  <a:lnTo>
                    <a:pt x="190" y="141"/>
                  </a:lnTo>
                  <a:lnTo>
                    <a:pt x="184" y="142"/>
                  </a:lnTo>
                  <a:lnTo>
                    <a:pt x="180" y="145"/>
                  </a:lnTo>
                  <a:lnTo>
                    <a:pt x="180" y="146"/>
                  </a:lnTo>
                  <a:lnTo>
                    <a:pt x="179" y="147"/>
                  </a:lnTo>
                  <a:lnTo>
                    <a:pt x="179" y="148"/>
                  </a:lnTo>
                  <a:lnTo>
                    <a:pt x="179" y="151"/>
                  </a:lnTo>
                  <a:lnTo>
                    <a:pt x="179" y="152"/>
                  </a:lnTo>
                  <a:lnTo>
                    <a:pt x="180" y="153"/>
                  </a:lnTo>
                  <a:lnTo>
                    <a:pt x="181" y="154"/>
                  </a:lnTo>
                  <a:lnTo>
                    <a:pt x="184" y="155"/>
                  </a:lnTo>
                  <a:lnTo>
                    <a:pt x="189" y="155"/>
                  </a:lnTo>
                  <a:lnTo>
                    <a:pt x="196" y="157"/>
                  </a:lnTo>
                  <a:lnTo>
                    <a:pt x="197" y="157"/>
                  </a:lnTo>
                  <a:lnTo>
                    <a:pt x="201" y="158"/>
                  </a:lnTo>
                  <a:lnTo>
                    <a:pt x="203" y="159"/>
                  </a:lnTo>
                  <a:lnTo>
                    <a:pt x="203" y="160"/>
                  </a:lnTo>
                  <a:lnTo>
                    <a:pt x="203" y="161"/>
                  </a:lnTo>
                  <a:lnTo>
                    <a:pt x="202" y="166"/>
                  </a:lnTo>
                  <a:lnTo>
                    <a:pt x="201" y="169"/>
                  </a:lnTo>
                  <a:lnTo>
                    <a:pt x="197" y="172"/>
                  </a:lnTo>
                  <a:lnTo>
                    <a:pt x="196" y="173"/>
                  </a:lnTo>
                  <a:lnTo>
                    <a:pt x="196" y="175"/>
                  </a:lnTo>
                  <a:lnTo>
                    <a:pt x="195" y="177"/>
                  </a:lnTo>
                  <a:lnTo>
                    <a:pt x="192" y="179"/>
                  </a:lnTo>
                  <a:lnTo>
                    <a:pt x="191" y="184"/>
                  </a:lnTo>
                  <a:lnTo>
                    <a:pt x="190" y="185"/>
                  </a:lnTo>
                  <a:lnTo>
                    <a:pt x="191" y="187"/>
                  </a:lnTo>
                  <a:lnTo>
                    <a:pt x="191" y="188"/>
                  </a:lnTo>
                  <a:lnTo>
                    <a:pt x="191" y="190"/>
                  </a:lnTo>
                  <a:lnTo>
                    <a:pt x="192" y="193"/>
                  </a:lnTo>
                  <a:lnTo>
                    <a:pt x="192" y="195"/>
                  </a:lnTo>
                  <a:lnTo>
                    <a:pt x="196" y="200"/>
                  </a:lnTo>
                  <a:lnTo>
                    <a:pt x="196" y="204"/>
                  </a:lnTo>
                  <a:lnTo>
                    <a:pt x="198" y="205"/>
                  </a:lnTo>
                  <a:lnTo>
                    <a:pt x="200" y="206"/>
                  </a:lnTo>
                  <a:lnTo>
                    <a:pt x="201" y="206"/>
                  </a:lnTo>
                  <a:lnTo>
                    <a:pt x="202" y="206"/>
                  </a:lnTo>
                  <a:lnTo>
                    <a:pt x="204" y="205"/>
                  </a:lnTo>
                  <a:lnTo>
                    <a:pt x="207" y="204"/>
                  </a:lnTo>
                  <a:lnTo>
                    <a:pt x="209" y="201"/>
                  </a:lnTo>
                  <a:lnTo>
                    <a:pt x="214" y="195"/>
                  </a:lnTo>
                  <a:lnTo>
                    <a:pt x="215" y="193"/>
                  </a:lnTo>
                  <a:lnTo>
                    <a:pt x="220" y="189"/>
                  </a:lnTo>
                  <a:lnTo>
                    <a:pt x="225" y="184"/>
                  </a:lnTo>
                  <a:lnTo>
                    <a:pt x="233" y="175"/>
                  </a:lnTo>
                  <a:lnTo>
                    <a:pt x="236" y="171"/>
                  </a:lnTo>
                  <a:lnTo>
                    <a:pt x="238" y="166"/>
                  </a:lnTo>
                  <a:lnTo>
                    <a:pt x="242" y="157"/>
                  </a:lnTo>
                  <a:lnTo>
                    <a:pt x="245" y="153"/>
                  </a:lnTo>
                  <a:lnTo>
                    <a:pt x="251" y="148"/>
                  </a:lnTo>
                  <a:lnTo>
                    <a:pt x="252" y="147"/>
                  </a:lnTo>
                  <a:lnTo>
                    <a:pt x="258" y="136"/>
                  </a:lnTo>
                  <a:lnTo>
                    <a:pt x="261" y="134"/>
                  </a:lnTo>
                  <a:lnTo>
                    <a:pt x="263" y="124"/>
                  </a:lnTo>
                  <a:lnTo>
                    <a:pt x="268" y="113"/>
                  </a:lnTo>
                  <a:lnTo>
                    <a:pt x="272" y="106"/>
                  </a:lnTo>
                  <a:lnTo>
                    <a:pt x="274" y="101"/>
                  </a:lnTo>
                  <a:lnTo>
                    <a:pt x="274" y="99"/>
                  </a:lnTo>
                  <a:lnTo>
                    <a:pt x="278" y="92"/>
                  </a:lnTo>
                  <a:lnTo>
                    <a:pt x="280" y="88"/>
                  </a:lnTo>
                  <a:lnTo>
                    <a:pt x="281" y="87"/>
                  </a:lnTo>
                  <a:lnTo>
                    <a:pt x="282" y="86"/>
                  </a:lnTo>
                  <a:lnTo>
                    <a:pt x="282" y="83"/>
                  </a:lnTo>
                  <a:lnTo>
                    <a:pt x="288" y="75"/>
                  </a:lnTo>
                  <a:lnTo>
                    <a:pt x="290" y="73"/>
                  </a:lnTo>
                  <a:lnTo>
                    <a:pt x="297" y="67"/>
                  </a:lnTo>
                  <a:lnTo>
                    <a:pt x="298" y="65"/>
                  </a:lnTo>
                  <a:lnTo>
                    <a:pt x="302" y="63"/>
                  </a:lnTo>
                  <a:lnTo>
                    <a:pt x="308" y="60"/>
                  </a:lnTo>
                  <a:lnTo>
                    <a:pt x="310" y="60"/>
                  </a:lnTo>
                  <a:lnTo>
                    <a:pt x="311" y="59"/>
                  </a:lnTo>
                  <a:lnTo>
                    <a:pt x="323" y="58"/>
                  </a:lnTo>
                  <a:lnTo>
                    <a:pt x="335" y="54"/>
                  </a:lnTo>
                  <a:lnTo>
                    <a:pt x="340" y="51"/>
                  </a:lnTo>
                  <a:lnTo>
                    <a:pt x="341" y="48"/>
                  </a:lnTo>
                  <a:lnTo>
                    <a:pt x="343" y="46"/>
                  </a:lnTo>
                  <a:lnTo>
                    <a:pt x="345" y="44"/>
                  </a:lnTo>
                  <a:lnTo>
                    <a:pt x="350" y="40"/>
                  </a:lnTo>
                  <a:lnTo>
                    <a:pt x="352" y="34"/>
                  </a:lnTo>
                  <a:lnTo>
                    <a:pt x="353" y="33"/>
                  </a:lnTo>
                  <a:lnTo>
                    <a:pt x="356" y="30"/>
                  </a:lnTo>
                  <a:lnTo>
                    <a:pt x="358" y="27"/>
                  </a:lnTo>
                  <a:lnTo>
                    <a:pt x="362" y="26"/>
                  </a:lnTo>
                  <a:lnTo>
                    <a:pt x="363" y="26"/>
                  </a:lnTo>
                  <a:lnTo>
                    <a:pt x="365" y="26"/>
                  </a:lnTo>
                  <a:lnTo>
                    <a:pt x="368" y="27"/>
                  </a:lnTo>
                  <a:lnTo>
                    <a:pt x="369" y="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18" name="Freeform 2898">
              <a:extLst>
                <a:ext uri="{FF2B5EF4-FFF2-40B4-BE49-F238E27FC236}">
                  <a16:creationId xmlns:a16="http://schemas.microsoft.com/office/drawing/2014/main" id="{72960416-B598-9EB0-5806-A46CEC131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6826" y="3225800"/>
              <a:ext cx="6350" cy="9525"/>
            </a:xfrm>
            <a:custGeom>
              <a:avLst/>
              <a:gdLst>
                <a:gd name="T0" fmla="*/ 2 w 4"/>
                <a:gd name="T1" fmla="*/ 6 h 6"/>
                <a:gd name="T2" fmla="*/ 1 w 4"/>
                <a:gd name="T3" fmla="*/ 5 h 6"/>
                <a:gd name="T4" fmla="*/ 0 w 4"/>
                <a:gd name="T5" fmla="*/ 4 h 6"/>
                <a:gd name="T6" fmla="*/ 0 w 4"/>
                <a:gd name="T7" fmla="*/ 3 h 6"/>
                <a:gd name="T8" fmla="*/ 1 w 4"/>
                <a:gd name="T9" fmla="*/ 1 h 6"/>
                <a:gd name="T10" fmla="*/ 2 w 4"/>
                <a:gd name="T11" fmla="*/ 0 h 6"/>
                <a:gd name="T12" fmla="*/ 4 w 4"/>
                <a:gd name="T13" fmla="*/ 3 h 6"/>
                <a:gd name="T14" fmla="*/ 4 w 4"/>
                <a:gd name="T15" fmla="*/ 4 h 6"/>
                <a:gd name="T16" fmla="*/ 4 w 4"/>
                <a:gd name="T17" fmla="*/ 5 h 6"/>
                <a:gd name="T18" fmla="*/ 2 w 4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">
                  <a:moveTo>
                    <a:pt x="2" y="6"/>
                  </a:moveTo>
                  <a:lnTo>
                    <a:pt x="1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0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5"/>
                  </a:lnTo>
                  <a:lnTo>
                    <a:pt x="2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19" name="Freeform 2899">
              <a:extLst>
                <a:ext uri="{FF2B5EF4-FFF2-40B4-BE49-F238E27FC236}">
                  <a16:creationId xmlns:a16="http://schemas.microsoft.com/office/drawing/2014/main" id="{AB38A93C-B08D-248D-39F9-1266BD08BF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7914" y="3170238"/>
              <a:ext cx="25400" cy="93663"/>
            </a:xfrm>
            <a:custGeom>
              <a:avLst/>
              <a:gdLst>
                <a:gd name="T0" fmla="*/ 6 w 16"/>
                <a:gd name="T1" fmla="*/ 59 h 59"/>
                <a:gd name="T2" fmla="*/ 5 w 16"/>
                <a:gd name="T3" fmla="*/ 59 h 59"/>
                <a:gd name="T4" fmla="*/ 1 w 16"/>
                <a:gd name="T5" fmla="*/ 54 h 59"/>
                <a:gd name="T6" fmla="*/ 0 w 16"/>
                <a:gd name="T7" fmla="*/ 53 h 59"/>
                <a:gd name="T8" fmla="*/ 0 w 16"/>
                <a:gd name="T9" fmla="*/ 47 h 59"/>
                <a:gd name="T10" fmla="*/ 0 w 16"/>
                <a:gd name="T11" fmla="*/ 42 h 59"/>
                <a:gd name="T12" fmla="*/ 2 w 16"/>
                <a:gd name="T13" fmla="*/ 35 h 59"/>
                <a:gd name="T14" fmla="*/ 4 w 16"/>
                <a:gd name="T15" fmla="*/ 30 h 59"/>
                <a:gd name="T16" fmla="*/ 2 w 16"/>
                <a:gd name="T17" fmla="*/ 27 h 59"/>
                <a:gd name="T18" fmla="*/ 2 w 16"/>
                <a:gd name="T19" fmla="*/ 22 h 59"/>
                <a:gd name="T20" fmla="*/ 1 w 16"/>
                <a:gd name="T21" fmla="*/ 13 h 59"/>
                <a:gd name="T22" fmla="*/ 1 w 16"/>
                <a:gd name="T23" fmla="*/ 10 h 59"/>
                <a:gd name="T24" fmla="*/ 1 w 16"/>
                <a:gd name="T25" fmla="*/ 7 h 59"/>
                <a:gd name="T26" fmla="*/ 2 w 16"/>
                <a:gd name="T27" fmla="*/ 4 h 59"/>
                <a:gd name="T28" fmla="*/ 5 w 16"/>
                <a:gd name="T29" fmla="*/ 1 h 59"/>
                <a:gd name="T30" fmla="*/ 7 w 16"/>
                <a:gd name="T31" fmla="*/ 0 h 59"/>
                <a:gd name="T32" fmla="*/ 8 w 16"/>
                <a:gd name="T33" fmla="*/ 0 h 59"/>
                <a:gd name="T34" fmla="*/ 11 w 16"/>
                <a:gd name="T35" fmla="*/ 1 h 59"/>
                <a:gd name="T36" fmla="*/ 11 w 16"/>
                <a:gd name="T37" fmla="*/ 4 h 59"/>
                <a:gd name="T38" fmla="*/ 10 w 16"/>
                <a:gd name="T39" fmla="*/ 6 h 59"/>
                <a:gd name="T40" fmla="*/ 8 w 16"/>
                <a:gd name="T41" fmla="*/ 9 h 59"/>
                <a:gd name="T42" fmla="*/ 7 w 16"/>
                <a:gd name="T43" fmla="*/ 10 h 59"/>
                <a:gd name="T44" fmla="*/ 7 w 16"/>
                <a:gd name="T45" fmla="*/ 13 h 59"/>
                <a:gd name="T46" fmla="*/ 8 w 16"/>
                <a:gd name="T47" fmla="*/ 16 h 59"/>
                <a:gd name="T48" fmla="*/ 13 w 16"/>
                <a:gd name="T49" fmla="*/ 19 h 59"/>
                <a:gd name="T50" fmla="*/ 16 w 16"/>
                <a:gd name="T51" fmla="*/ 26 h 59"/>
                <a:gd name="T52" fmla="*/ 13 w 16"/>
                <a:gd name="T53" fmla="*/ 32 h 59"/>
                <a:gd name="T54" fmla="*/ 11 w 16"/>
                <a:gd name="T55" fmla="*/ 42 h 59"/>
                <a:gd name="T56" fmla="*/ 8 w 16"/>
                <a:gd name="T57" fmla="*/ 48 h 59"/>
                <a:gd name="T58" fmla="*/ 7 w 16"/>
                <a:gd name="T59" fmla="*/ 54 h 59"/>
                <a:gd name="T60" fmla="*/ 6 w 16"/>
                <a:gd name="T61" fmla="*/ 58 h 59"/>
                <a:gd name="T62" fmla="*/ 6 w 16"/>
                <a:gd name="T63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" h="59">
                  <a:moveTo>
                    <a:pt x="6" y="59"/>
                  </a:moveTo>
                  <a:lnTo>
                    <a:pt x="5" y="59"/>
                  </a:lnTo>
                  <a:lnTo>
                    <a:pt x="1" y="54"/>
                  </a:lnTo>
                  <a:lnTo>
                    <a:pt x="0" y="53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2" y="35"/>
                  </a:lnTo>
                  <a:lnTo>
                    <a:pt x="4" y="30"/>
                  </a:lnTo>
                  <a:lnTo>
                    <a:pt x="2" y="27"/>
                  </a:lnTo>
                  <a:lnTo>
                    <a:pt x="2" y="22"/>
                  </a:lnTo>
                  <a:lnTo>
                    <a:pt x="1" y="13"/>
                  </a:lnTo>
                  <a:lnTo>
                    <a:pt x="1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5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1" y="4"/>
                  </a:lnTo>
                  <a:lnTo>
                    <a:pt x="10" y="6"/>
                  </a:lnTo>
                  <a:lnTo>
                    <a:pt x="8" y="9"/>
                  </a:lnTo>
                  <a:lnTo>
                    <a:pt x="7" y="10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3" y="19"/>
                  </a:lnTo>
                  <a:lnTo>
                    <a:pt x="16" y="26"/>
                  </a:lnTo>
                  <a:lnTo>
                    <a:pt x="13" y="32"/>
                  </a:lnTo>
                  <a:lnTo>
                    <a:pt x="11" y="42"/>
                  </a:lnTo>
                  <a:lnTo>
                    <a:pt x="8" y="48"/>
                  </a:lnTo>
                  <a:lnTo>
                    <a:pt x="7" y="54"/>
                  </a:lnTo>
                  <a:lnTo>
                    <a:pt x="6" y="58"/>
                  </a:lnTo>
                  <a:lnTo>
                    <a:pt x="6" y="5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20" name="Freeform 2900">
              <a:extLst>
                <a:ext uri="{FF2B5EF4-FFF2-40B4-BE49-F238E27FC236}">
                  <a16:creationId xmlns:a16="http://schemas.microsoft.com/office/drawing/2014/main" id="{4D398D77-B0BF-7B42-1DB7-03AF2C18AD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0389" y="3502025"/>
              <a:ext cx="23813" cy="73025"/>
            </a:xfrm>
            <a:custGeom>
              <a:avLst/>
              <a:gdLst>
                <a:gd name="T0" fmla="*/ 0 w 15"/>
                <a:gd name="T1" fmla="*/ 23 h 46"/>
                <a:gd name="T2" fmla="*/ 3 w 15"/>
                <a:gd name="T3" fmla="*/ 20 h 46"/>
                <a:gd name="T4" fmla="*/ 5 w 15"/>
                <a:gd name="T5" fmla="*/ 17 h 46"/>
                <a:gd name="T6" fmla="*/ 6 w 15"/>
                <a:gd name="T7" fmla="*/ 14 h 46"/>
                <a:gd name="T8" fmla="*/ 6 w 15"/>
                <a:gd name="T9" fmla="*/ 10 h 46"/>
                <a:gd name="T10" fmla="*/ 8 w 15"/>
                <a:gd name="T11" fmla="*/ 6 h 46"/>
                <a:gd name="T12" fmla="*/ 9 w 15"/>
                <a:gd name="T13" fmla="*/ 3 h 46"/>
                <a:gd name="T14" fmla="*/ 10 w 15"/>
                <a:gd name="T15" fmla="*/ 2 h 46"/>
                <a:gd name="T16" fmla="*/ 12 w 15"/>
                <a:gd name="T17" fmla="*/ 0 h 46"/>
                <a:gd name="T18" fmla="*/ 15 w 15"/>
                <a:gd name="T19" fmla="*/ 3 h 46"/>
                <a:gd name="T20" fmla="*/ 15 w 15"/>
                <a:gd name="T21" fmla="*/ 4 h 46"/>
                <a:gd name="T22" fmla="*/ 15 w 15"/>
                <a:gd name="T23" fmla="*/ 6 h 46"/>
                <a:gd name="T24" fmla="*/ 14 w 15"/>
                <a:gd name="T25" fmla="*/ 11 h 46"/>
                <a:gd name="T26" fmla="*/ 12 w 15"/>
                <a:gd name="T27" fmla="*/ 18 h 46"/>
                <a:gd name="T28" fmla="*/ 10 w 15"/>
                <a:gd name="T29" fmla="*/ 23 h 46"/>
                <a:gd name="T30" fmla="*/ 9 w 15"/>
                <a:gd name="T31" fmla="*/ 29 h 46"/>
                <a:gd name="T32" fmla="*/ 9 w 15"/>
                <a:gd name="T33" fmla="*/ 34 h 46"/>
                <a:gd name="T34" fmla="*/ 9 w 15"/>
                <a:gd name="T35" fmla="*/ 36 h 46"/>
                <a:gd name="T36" fmla="*/ 8 w 15"/>
                <a:gd name="T37" fmla="*/ 41 h 46"/>
                <a:gd name="T38" fmla="*/ 6 w 15"/>
                <a:gd name="T39" fmla="*/ 45 h 46"/>
                <a:gd name="T40" fmla="*/ 4 w 15"/>
                <a:gd name="T41" fmla="*/ 46 h 46"/>
                <a:gd name="T42" fmla="*/ 3 w 15"/>
                <a:gd name="T43" fmla="*/ 46 h 46"/>
                <a:gd name="T44" fmla="*/ 2 w 15"/>
                <a:gd name="T45" fmla="*/ 45 h 46"/>
                <a:gd name="T46" fmla="*/ 2 w 15"/>
                <a:gd name="T47" fmla="*/ 40 h 46"/>
                <a:gd name="T48" fmla="*/ 2 w 15"/>
                <a:gd name="T49" fmla="*/ 38 h 46"/>
                <a:gd name="T50" fmla="*/ 0 w 15"/>
                <a:gd name="T51" fmla="*/ 30 h 46"/>
                <a:gd name="T52" fmla="*/ 0 w 15"/>
                <a:gd name="T53" fmla="*/ 2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" h="46">
                  <a:moveTo>
                    <a:pt x="0" y="23"/>
                  </a:moveTo>
                  <a:lnTo>
                    <a:pt x="3" y="20"/>
                  </a:lnTo>
                  <a:lnTo>
                    <a:pt x="5" y="17"/>
                  </a:lnTo>
                  <a:lnTo>
                    <a:pt x="6" y="14"/>
                  </a:lnTo>
                  <a:lnTo>
                    <a:pt x="6" y="10"/>
                  </a:lnTo>
                  <a:lnTo>
                    <a:pt x="8" y="6"/>
                  </a:lnTo>
                  <a:lnTo>
                    <a:pt x="9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5" y="3"/>
                  </a:lnTo>
                  <a:lnTo>
                    <a:pt x="15" y="4"/>
                  </a:lnTo>
                  <a:lnTo>
                    <a:pt x="15" y="6"/>
                  </a:lnTo>
                  <a:lnTo>
                    <a:pt x="14" y="11"/>
                  </a:lnTo>
                  <a:lnTo>
                    <a:pt x="12" y="18"/>
                  </a:lnTo>
                  <a:lnTo>
                    <a:pt x="10" y="23"/>
                  </a:lnTo>
                  <a:lnTo>
                    <a:pt x="9" y="29"/>
                  </a:lnTo>
                  <a:lnTo>
                    <a:pt x="9" y="34"/>
                  </a:lnTo>
                  <a:lnTo>
                    <a:pt x="9" y="36"/>
                  </a:lnTo>
                  <a:lnTo>
                    <a:pt x="8" y="41"/>
                  </a:lnTo>
                  <a:lnTo>
                    <a:pt x="6" y="45"/>
                  </a:lnTo>
                  <a:lnTo>
                    <a:pt x="4" y="46"/>
                  </a:lnTo>
                  <a:lnTo>
                    <a:pt x="3" y="46"/>
                  </a:lnTo>
                  <a:lnTo>
                    <a:pt x="2" y="45"/>
                  </a:lnTo>
                  <a:lnTo>
                    <a:pt x="2" y="40"/>
                  </a:lnTo>
                  <a:lnTo>
                    <a:pt x="2" y="38"/>
                  </a:lnTo>
                  <a:lnTo>
                    <a:pt x="0" y="30"/>
                  </a:lnTo>
                  <a:lnTo>
                    <a:pt x="0" y="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21" name="Freeform 2901">
              <a:extLst>
                <a:ext uri="{FF2B5EF4-FFF2-40B4-BE49-F238E27FC236}">
                  <a16:creationId xmlns:a16="http://schemas.microsoft.com/office/drawing/2014/main" id="{C655DAC8-929A-9477-F87F-01D7961962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7589" y="3670300"/>
              <a:ext cx="22225" cy="14288"/>
            </a:xfrm>
            <a:custGeom>
              <a:avLst/>
              <a:gdLst>
                <a:gd name="T0" fmla="*/ 6 w 14"/>
                <a:gd name="T1" fmla="*/ 9 h 9"/>
                <a:gd name="T2" fmla="*/ 3 w 14"/>
                <a:gd name="T3" fmla="*/ 7 h 9"/>
                <a:gd name="T4" fmla="*/ 0 w 14"/>
                <a:gd name="T5" fmla="*/ 4 h 9"/>
                <a:gd name="T6" fmla="*/ 1 w 14"/>
                <a:gd name="T7" fmla="*/ 1 h 9"/>
                <a:gd name="T8" fmla="*/ 1 w 14"/>
                <a:gd name="T9" fmla="*/ 0 h 9"/>
                <a:gd name="T10" fmla="*/ 4 w 14"/>
                <a:gd name="T11" fmla="*/ 0 h 9"/>
                <a:gd name="T12" fmla="*/ 8 w 14"/>
                <a:gd name="T13" fmla="*/ 0 h 9"/>
                <a:gd name="T14" fmla="*/ 12 w 14"/>
                <a:gd name="T15" fmla="*/ 0 h 9"/>
                <a:gd name="T16" fmla="*/ 13 w 14"/>
                <a:gd name="T17" fmla="*/ 3 h 9"/>
                <a:gd name="T18" fmla="*/ 14 w 14"/>
                <a:gd name="T19" fmla="*/ 5 h 9"/>
                <a:gd name="T20" fmla="*/ 10 w 14"/>
                <a:gd name="T21" fmla="*/ 7 h 9"/>
                <a:gd name="T22" fmla="*/ 7 w 14"/>
                <a:gd name="T23" fmla="*/ 9 h 9"/>
                <a:gd name="T24" fmla="*/ 6 w 14"/>
                <a:gd name="T2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9">
                  <a:moveTo>
                    <a:pt x="6" y="9"/>
                  </a:moveTo>
                  <a:lnTo>
                    <a:pt x="3" y="7"/>
                  </a:lnTo>
                  <a:lnTo>
                    <a:pt x="0" y="4"/>
                  </a:lnTo>
                  <a:lnTo>
                    <a:pt x="1" y="1"/>
                  </a:lnTo>
                  <a:lnTo>
                    <a:pt x="1" y="0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0" y="7"/>
                  </a:lnTo>
                  <a:lnTo>
                    <a:pt x="7" y="9"/>
                  </a:lnTo>
                  <a:lnTo>
                    <a:pt x="6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22" name="Freeform 2902">
              <a:extLst>
                <a:ext uri="{FF2B5EF4-FFF2-40B4-BE49-F238E27FC236}">
                  <a16:creationId xmlns:a16="http://schemas.microsoft.com/office/drawing/2014/main" id="{F401462B-0F4F-F078-31F6-CA56D9E12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001" y="3338513"/>
              <a:ext cx="41275" cy="77788"/>
            </a:xfrm>
            <a:custGeom>
              <a:avLst/>
              <a:gdLst>
                <a:gd name="T0" fmla="*/ 23 w 26"/>
                <a:gd name="T1" fmla="*/ 49 h 49"/>
                <a:gd name="T2" fmla="*/ 14 w 26"/>
                <a:gd name="T3" fmla="*/ 36 h 49"/>
                <a:gd name="T4" fmla="*/ 11 w 26"/>
                <a:gd name="T5" fmla="*/ 32 h 49"/>
                <a:gd name="T6" fmla="*/ 10 w 26"/>
                <a:gd name="T7" fmla="*/ 25 h 49"/>
                <a:gd name="T8" fmla="*/ 6 w 26"/>
                <a:gd name="T9" fmla="*/ 11 h 49"/>
                <a:gd name="T10" fmla="*/ 3 w 26"/>
                <a:gd name="T11" fmla="*/ 4 h 49"/>
                <a:gd name="T12" fmla="*/ 0 w 26"/>
                <a:gd name="T13" fmla="*/ 2 h 49"/>
                <a:gd name="T14" fmla="*/ 3 w 26"/>
                <a:gd name="T15" fmla="*/ 0 h 49"/>
                <a:gd name="T16" fmla="*/ 6 w 26"/>
                <a:gd name="T17" fmla="*/ 2 h 49"/>
                <a:gd name="T18" fmla="*/ 10 w 26"/>
                <a:gd name="T19" fmla="*/ 7 h 49"/>
                <a:gd name="T20" fmla="*/ 14 w 26"/>
                <a:gd name="T21" fmla="*/ 23 h 49"/>
                <a:gd name="T22" fmla="*/ 14 w 26"/>
                <a:gd name="T23" fmla="*/ 29 h 49"/>
                <a:gd name="T24" fmla="*/ 16 w 26"/>
                <a:gd name="T25" fmla="*/ 34 h 49"/>
                <a:gd name="T26" fmla="*/ 20 w 26"/>
                <a:gd name="T27" fmla="*/ 40 h 49"/>
                <a:gd name="T28" fmla="*/ 24 w 26"/>
                <a:gd name="T29" fmla="*/ 46 h 49"/>
                <a:gd name="T30" fmla="*/ 26 w 26"/>
                <a:gd name="T31" fmla="*/ 48 h 49"/>
                <a:gd name="T32" fmla="*/ 23 w 26"/>
                <a:gd name="T33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49">
                  <a:moveTo>
                    <a:pt x="23" y="49"/>
                  </a:moveTo>
                  <a:lnTo>
                    <a:pt x="14" y="36"/>
                  </a:lnTo>
                  <a:lnTo>
                    <a:pt x="11" y="32"/>
                  </a:lnTo>
                  <a:lnTo>
                    <a:pt x="10" y="25"/>
                  </a:lnTo>
                  <a:lnTo>
                    <a:pt x="6" y="11"/>
                  </a:lnTo>
                  <a:lnTo>
                    <a:pt x="3" y="4"/>
                  </a:lnTo>
                  <a:lnTo>
                    <a:pt x="0" y="2"/>
                  </a:lnTo>
                  <a:lnTo>
                    <a:pt x="3" y="0"/>
                  </a:lnTo>
                  <a:lnTo>
                    <a:pt x="6" y="2"/>
                  </a:lnTo>
                  <a:lnTo>
                    <a:pt x="10" y="7"/>
                  </a:lnTo>
                  <a:lnTo>
                    <a:pt x="14" y="23"/>
                  </a:lnTo>
                  <a:lnTo>
                    <a:pt x="14" y="29"/>
                  </a:lnTo>
                  <a:lnTo>
                    <a:pt x="16" y="34"/>
                  </a:lnTo>
                  <a:lnTo>
                    <a:pt x="20" y="40"/>
                  </a:lnTo>
                  <a:lnTo>
                    <a:pt x="24" y="46"/>
                  </a:lnTo>
                  <a:lnTo>
                    <a:pt x="26" y="48"/>
                  </a:lnTo>
                  <a:lnTo>
                    <a:pt x="23" y="4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23" name="Freeform 2903">
              <a:extLst>
                <a:ext uri="{FF2B5EF4-FFF2-40B4-BE49-F238E27FC236}">
                  <a16:creationId xmlns:a16="http://schemas.microsoft.com/office/drawing/2014/main" id="{08F6B760-7F27-6F37-EB51-275DE6485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4089" y="3690938"/>
              <a:ext cx="55563" cy="14288"/>
            </a:xfrm>
            <a:custGeom>
              <a:avLst/>
              <a:gdLst>
                <a:gd name="T0" fmla="*/ 30 w 35"/>
                <a:gd name="T1" fmla="*/ 8 h 9"/>
                <a:gd name="T2" fmla="*/ 34 w 35"/>
                <a:gd name="T3" fmla="*/ 8 h 9"/>
                <a:gd name="T4" fmla="*/ 35 w 35"/>
                <a:gd name="T5" fmla="*/ 8 h 9"/>
                <a:gd name="T6" fmla="*/ 35 w 35"/>
                <a:gd name="T7" fmla="*/ 6 h 9"/>
                <a:gd name="T8" fmla="*/ 35 w 35"/>
                <a:gd name="T9" fmla="*/ 5 h 9"/>
                <a:gd name="T10" fmla="*/ 34 w 35"/>
                <a:gd name="T11" fmla="*/ 4 h 9"/>
                <a:gd name="T12" fmla="*/ 30 w 35"/>
                <a:gd name="T13" fmla="*/ 3 h 9"/>
                <a:gd name="T14" fmla="*/ 26 w 35"/>
                <a:gd name="T15" fmla="*/ 4 h 9"/>
                <a:gd name="T16" fmla="*/ 23 w 35"/>
                <a:gd name="T17" fmla="*/ 5 h 9"/>
                <a:gd name="T18" fmla="*/ 18 w 35"/>
                <a:gd name="T19" fmla="*/ 5 h 9"/>
                <a:gd name="T20" fmla="*/ 16 w 35"/>
                <a:gd name="T21" fmla="*/ 5 h 9"/>
                <a:gd name="T22" fmla="*/ 12 w 35"/>
                <a:gd name="T23" fmla="*/ 4 h 9"/>
                <a:gd name="T24" fmla="*/ 10 w 35"/>
                <a:gd name="T25" fmla="*/ 2 h 9"/>
                <a:gd name="T26" fmla="*/ 6 w 35"/>
                <a:gd name="T27" fmla="*/ 2 h 9"/>
                <a:gd name="T28" fmla="*/ 5 w 35"/>
                <a:gd name="T29" fmla="*/ 0 h 9"/>
                <a:gd name="T30" fmla="*/ 2 w 35"/>
                <a:gd name="T31" fmla="*/ 0 h 9"/>
                <a:gd name="T32" fmla="*/ 1 w 35"/>
                <a:gd name="T33" fmla="*/ 0 h 9"/>
                <a:gd name="T34" fmla="*/ 0 w 35"/>
                <a:gd name="T35" fmla="*/ 3 h 9"/>
                <a:gd name="T36" fmla="*/ 1 w 35"/>
                <a:gd name="T37" fmla="*/ 4 h 9"/>
                <a:gd name="T38" fmla="*/ 5 w 35"/>
                <a:gd name="T39" fmla="*/ 3 h 9"/>
                <a:gd name="T40" fmla="*/ 7 w 35"/>
                <a:gd name="T41" fmla="*/ 5 h 9"/>
                <a:gd name="T42" fmla="*/ 10 w 35"/>
                <a:gd name="T43" fmla="*/ 6 h 9"/>
                <a:gd name="T44" fmla="*/ 12 w 35"/>
                <a:gd name="T45" fmla="*/ 9 h 9"/>
                <a:gd name="T46" fmla="*/ 16 w 35"/>
                <a:gd name="T47" fmla="*/ 9 h 9"/>
                <a:gd name="T48" fmla="*/ 19 w 35"/>
                <a:gd name="T49" fmla="*/ 8 h 9"/>
                <a:gd name="T50" fmla="*/ 22 w 35"/>
                <a:gd name="T51" fmla="*/ 8 h 9"/>
                <a:gd name="T52" fmla="*/ 24 w 35"/>
                <a:gd name="T53" fmla="*/ 8 h 9"/>
                <a:gd name="T54" fmla="*/ 28 w 35"/>
                <a:gd name="T55" fmla="*/ 8 h 9"/>
                <a:gd name="T56" fmla="*/ 30 w 35"/>
                <a:gd name="T57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5" h="9">
                  <a:moveTo>
                    <a:pt x="30" y="8"/>
                  </a:moveTo>
                  <a:lnTo>
                    <a:pt x="34" y="8"/>
                  </a:lnTo>
                  <a:lnTo>
                    <a:pt x="35" y="8"/>
                  </a:lnTo>
                  <a:lnTo>
                    <a:pt x="35" y="6"/>
                  </a:lnTo>
                  <a:lnTo>
                    <a:pt x="35" y="5"/>
                  </a:lnTo>
                  <a:lnTo>
                    <a:pt x="34" y="4"/>
                  </a:lnTo>
                  <a:lnTo>
                    <a:pt x="30" y="3"/>
                  </a:lnTo>
                  <a:lnTo>
                    <a:pt x="26" y="4"/>
                  </a:lnTo>
                  <a:lnTo>
                    <a:pt x="23" y="5"/>
                  </a:lnTo>
                  <a:lnTo>
                    <a:pt x="18" y="5"/>
                  </a:lnTo>
                  <a:lnTo>
                    <a:pt x="16" y="5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6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  <a:lnTo>
                    <a:pt x="1" y="4"/>
                  </a:lnTo>
                  <a:lnTo>
                    <a:pt x="5" y="3"/>
                  </a:lnTo>
                  <a:lnTo>
                    <a:pt x="7" y="5"/>
                  </a:lnTo>
                  <a:lnTo>
                    <a:pt x="10" y="6"/>
                  </a:lnTo>
                  <a:lnTo>
                    <a:pt x="12" y="9"/>
                  </a:lnTo>
                  <a:lnTo>
                    <a:pt x="16" y="9"/>
                  </a:lnTo>
                  <a:lnTo>
                    <a:pt x="19" y="8"/>
                  </a:lnTo>
                  <a:lnTo>
                    <a:pt x="22" y="8"/>
                  </a:lnTo>
                  <a:lnTo>
                    <a:pt x="24" y="8"/>
                  </a:lnTo>
                  <a:lnTo>
                    <a:pt x="28" y="8"/>
                  </a:lnTo>
                  <a:lnTo>
                    <a:pt x="30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24" name="Freeform 2904">
              <a:extLst>
                <a:ext uri="{FF2B5EF4-FFF2-40B4-BE49-F238E27FC236}">
                  <a16:creationId xmlns:a16="http://schemas.microsoft.com/office/drawing/2014/main" id="{6D809F1A-7FE0-B486-7FFE-D195308C33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164" y="2478088"/>
              <a:ext cx="1803400" cy="830263"/>
            </a:xfrm>
            <a:custGeom>
              <a:avLst/>
              <a:gdLst>
                <a:gd name="T0" fmla="*/ 21 w 1136"/>
                <a:gd name="T1" fmla="*/ 30 h 523"/>
                <a:gd name="T2" fmla="*/ 49 w 1136"/>
                <a:gd name="T3" fmla="*/ 40 h 523"/>
                <a:gd name="T4" fmla="*/ 76 w 1136"/>
                <a:gd name="T5" fmla="*/ 49 h 523"/>
                <a:gd name="T6" fmla="*/ 111 w 1136"/>
                <a:gd name="T7" fmla="*/ 52 h 523"/>
                <a:gd name="T8" fmla="*/ 161 w 1136"/>
                <a:gd name="T9" fmla="*/ 49 h 523"/>
                <a:gd name="T10" fmla="*/ 184 w 1136"/>
                <a:gd name="T11" fmla="*/ 34 h 523"/>
                <a:gd name="T12" fmla="*/ 216 w 1136"/>
                <a:gd name="T13" fmla="*/ 1 h 523"/>
                <a:gd name="T14" fmla="*/ 236 w 1136"/>
                <a:gd name="T15" fmla="*/ 8 h 523"/>
                <a:gd name="T16" fmla="*/ 255 w 1136"/>
                <a:gd name="T17" fmla="*/ 28 h 523"/>
                <a:gd name="T18" fmla="*/ 272 w 1136"/>
                <a:gd name="T19" fmla="*/ 81 h 523"/>
                <a:gd name="T20" fmla="*/ 279 w 1136"/>
                <a:gd name="T21" fmla="*/ 107 h 523"/>
                <a:gd name="T22" fmla="*/ 271 w 1136"/>
                <a:gd name="T23" fmla="*/ 161 h 523"/>
                <a:gd name="T24" fmla="*/ 259 w 1136"/>
                <a:gd name="T25" fmla="*/ 183 h 523"/>
                <a:gd name="T26" fmla="*/ 287 w 1136"/>
                <a:gd name="T27" fmla="*/ 210 h 523"/>
                <a:gd name="T28" fmla="*/ 331 w 1136"/>
                <a:gd name="T29" fmla="*/ 230 h 523"/>
                <a:gd name="T30" fmla="*/ 365 w 1136"/>
                <a:gd name="T31" fmla="*/ 245 h 523"/>
                <a:gd name="T32" fmla="*/ 414 w 1136"/>
                <a:gd name="T33" fmla="*/ 269 h 523"/>
                <a:gd name="T34" fmla="*/ 476 w 1136"/>
                <a:gd name="T35" fmla="*/ 299 h 523"/>
                <a:gd name="T36" fmla="*/ 514 w 1136"/>
                <a:gd name="T37" fmla="*/ 308 h 523"/>
                <a:gd name="T38" fmla="*/ 568 w 1136"/>
                <a:gd name="T39" fmla="*/ 314 h 523"/>
                <a:gd name="T40" fmla="*/ 609 w 1136"/>
                <a:gd name="T41" fmla="*/ 335 h 523"/>
                <a:gd name="T42" fmla="*/ 646 w 1136"/>
                <a:gd name="T43" fmla="*/ 349 h 523"/>
                <a:gd name="T44" fmla="*/ 695 w 1136"/>
                <a:gd name="T45" fmla="*/ 375 h 523"/>
                <a:gd name="T46" fmla="*/ 743 w 1136"/>
                <a:gd name="T47" fmla="*/ 383 h 523"/>
                <a:gd name="T48" fmla="*/ 777 w 1136"/>
                <a:gd name="T49" fmla="*/ 399 h 523"/>
                <a:gd name="T50" fmla="*/ 824 w 1136"/>
                <a:gd name="T51" fmla="*/ 424 h 523"/>
                <a:gd name="T52" fmla="*/ 854 w 1136"/>
                <a:gd name="T53" fmla="*/ 442 h 523"/>
                <a:gd name="T54" fmla="*/ 868 w 1136"/>
                <a:gd name="T55" fmla="*/ 455 h 523"/>
                <a:gd name="T56" fmla="*/ 880 w 1136"/>
                <a:gd name="T57" fmla="*/ 443 h 523"/>
                <a:gd name="T58" fmla="*/ 888 w 1136"/>
                <a:gd name="T59" fmla="*/ 463 h 523"/>
                <a:gd name="T60" fmla="*/ 908 w 1136"/>
                <a:gd name="T61" fmla="*/ 464 h 523"/>
                <a:gd name="T62" fmla="*/ 925 w 1136"/>
                <a:gd name="T63" fmla="*/ 477 h 523"/>
                <a:gd name="T64" fmla="*/ 960 w 1136"/>
                <a:gd name="T65" fmla="*/ 482 h 523"/>
                <a:gd name="T66" fmla="*/ 993 w 1136"/>
                <a:gd name="T67" fmla="*/ 472 h 523"/>
                <a:gd name="T68" fmla="*/ 1010 w 1136"/>
                <a:gd name="T69" fmla="*/ 453 h 523"/>
                <a:gd name="T70" fmla="*/ 1015 w 1136"/>
                <a:gd name="T71" fmla="*/ 419 h 523"/>
                <a:gd name="T72" fmla="*/ 1017 w 1136"/>
                <a:gd name="T73" fmla="*/ 430 h 523"/>
                <a:gd name="T74" fmla="*/ 1031 w 1136"/>
                <a:gd name="T75" fmla="*/ 454 h 523"/>
                <a:gd name="T76" fmla="*/ 1041 w 1136"/>
                <a:gd name="T77" fmla="*/ 477 h 523"/>
                <a:gd name="T78" fmla="*/ 1074 w 1136"/>
                <a:gd name="T79" fmla="*/ 494 h 523"/>
                <a:gd name="T80" fmla="*/ 1077 w 1136"/>
                <a:gd name="T81" fmla="*/ 465 h 523"/>
                <a:gd name="T82" fmla="*/ 1061 w 1136"/>
                <a:gd name="T83" fmla="*/ 451 h 523"/>
                <a:gd name="T84" fmla="*/ 1065 w 1136"/>
                <a:gd name="T85" fmla="*/ 429 h 523"/>
                <a:gd name="T86" fmla="*/ 1088 w 1136"/>
                <a:gd name="T87" fmla="*/ 415 h 523"/>
                <a:gd name="T88" fmla="*/ 1088 w 1136"/>
                <a:gd name="T89" fmla="*/ 406 h 523"/>
                <a:gd name="T90" fmla="*/ 1076 w 1136"/>
                <a:gd name="T91" fmla="*/ 394 h 523"/>
                <a:gd name="T92" fmla="*/ 1081 w 1136"/>
                <a:gd name="T93" fmla="*/ 382 h 523"/>
                <a:gd name="T94" fmla="*/ 1071 w 1136"/>
                <a:gd name="T95" fmla="*/ 375 h 523"/>
                <a:gd name="T96" fmla="*/ 1059 w 1136"/>
                <a:gd name="T97" fmla="*/ 375 h 523"/>
                <a:gd name="T98" fmla="*/ 1064 w 1136"/>
                <a:gd name="T99" fmla="*/ 401 h 523"/>
                <a:gd name="T100" fmla="*/ 1047 w 1136"/>
                <a:gd name="T101" fmla="*/ 419 h 523"/>
                <a:gd name="T102" fmla="*/ 1039 w 1136"/>
                <a:gd name="T103" fmla="*/ 409 h 523"/>
                <a:gd name="T104" fmla="*/ 1035 w 1136"/>
                <a:gd name="T105" fmla="*/ 370 h 523"/>
                <a:gd name="T106" fmla="*/ 1053 w 1136"/>
                <a:gd name="T107" fmla="*/ 363 h 523"/>
                <a:gd name="T108" fmla="*/ 1075 w 1136"/>
                <a:gd name="T109" fmla="*/ 358 h 523"/>
                <a:gd name="T110" fmla="*/ 1098 w 1136"/>
                <a:gd name="T111" fmla="*/ 371 h 523"/>
                <a:gd name="T112" fmla="*/ 1098 w 1136"/>
                <a:gd name="T113" fmla="*/ 397 h 523"/>
                <a:gd name="T114" fmla="*/ 1118 w 1136"/>
                <a:gd name="T115" fmla="*/ 404 h 523"/>
                <a:gd name="T116" fmla="*/ 1134 w 1136"/>
                <a:gd name="T117" fmla="*/ 415 h 523"/>
                <a:gd name="T118" fmla="*/ 1129 w 1136"/>
                <a:gd name="T119" fmla="*/ 446 h 523"/>
                <a:gd name="T120" fmla="*/ 1121 w 1136"/>
                <a:gd name="T121" fmla="*/ 493 h 523"/>
                <a:gd name="T122" fmla="*/ 1126 w 1136"/>
                <a:gd name="T123" fmla="*/ 523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36" h="523">
                  <a:moveTo>
                    <a:pt x="0" y="28"/>
                  </a:moveTo>
                  <a:lnTo>
                    <a:pt x="2" y="28"/>
                  </a:lnTo>
                  <a:lnTo>
                    <a:pt x="5" y="28"/>
                  </a:lnTo>
                  <a:lnTo>
                    <a:pt x="8" y="28"/>
                  </a:lnTo>
                  <a:lnTo>
                    <a:pt x="16" y="30"/>
                  </a:lnTo>
                  <a:lnTo>
                    <a:pt x="17" y="31"/>
                  </a:lnTo>
                  <a:lnTo>
                    <a:pt x="18" y="31"/>
                  </a:lnTo>
                  <a:lnTo>
                    <a:pt x="21" y="30"/>
                  </a:lnTo>
                  <a:lnTo>
                    <a:pt x="26" y="30"/>
                  </a:lnTo>
                  <a:lnTo>
                    <a:pt x="29" y="30"/>
                  </a:lnTo>
                  <a:lnTo>
                    <a:pt x="33" y="31"/>
                  </a:lnTo>
                  <a:lnTo>
                    <a:pt x="38" y="34"/>
                  </a:lnTo>
                  <a:lnTo>
                    <a:pt x="40" y="35"/>
                  </a:lnTo>
                  <a:lnTo>
                    <a:pt x="44" y="37"/>
                  </a:lnTo>
                  <a:lnTo>
                    <a:pt x="46" y="38"/>
                  </a:lnTo>
                  <a:lnTo>
                    <a:pt x="49" y="40"/>
                  </a:lnTo>
                  <a:lnTo>
                    <a:pt x="55" y="42"/>
                  </a:lnTo>
                  <a:lnTo>
                    <a:pt x="56" y="42"/>
                  </a:lnTo>
                  <a:lnTo>
                    <a:pt x="63" y="48"/>
                  </a:lnTo>
                  <a:lnTo>
                    <a:pt x="65" y="49"/>
                  </a:lnTo>
                  <a:lnTo>
                    <a:pt x="69" y="49"/>
                  </a:lnTo>
                  <a:lnTo>
                    <a:pt x="73" y="50"/>
                  </a:lnTo>
                  <a:lnTo>
                    <a:pt x="75" y="49"/>
                  </a:lnTo>
                  <a:lnTo>
                    <a:pt x="76" y="49"/>
                  </a:lnTo>
                  <a:lnTo>
                    <a:pt x="79" y="48"/>
                  </a:lnTo>
                  <a:lnTo>
                    <a:pt x="91" y="49"/>
                  </a:lnTo>
                  <a:lnTo>
                    <a:pt x="95" y="50"/>
                  </a:lnTo>
                  <a:lnTo>
                    <a:pt x="100" y="50"/>
                  </a:lnTo>
                  <a:lnTo>
                    <a:pt x="103" y="52"/>
                  </a:lnTo>
                  <a:lnTo>
                    <a:pt x="105" y="52"/>
                  </a:lnTo>
                  <a:lnTo>
                    <a:pt x="105" y="50"/>
                  </a:lnTo>
                  <a:lnTo>
                    <a:pt x="111" y="52"/>
                  </a:lnTo>
                  <a:lnTo>
                    <a:pt x="127" y="50"/>
                  </a:lnTo>
                  <a:lnTo>
                    <a:pt x="134" y="52"/>
                  </a:lnTo>
                  <a:lnTo>
                    <a:pt x="134" y="52"/>
                  </a:lnTo>
                  <a:lnTo>
                    <a:pt x="137" y="52"/>
                  </a:lnTo>
                  <a:lnTo>
                    <a:pt x="147" y="50"/>
                  </a:lnTo>
                  <a:lnTo>
                    <a:pt x="149" y="49"/>
                  </a:lnTo>
                  <a:lnTo>
                    <a:pt x="158" y="49"/>
                  </a:lnTo>
                  <a:lnTo>
                    <a:pt x="161" y="49"/>
                  </a:lnTo>
                  <a:lnTo>
                    <a:pt x="164" y="48"/>
                  </a:lnTo>
                  <a:lnTo>
                    <a:pt x="166" y="47"/>
                  </a:lnTo>
                  <a:lnTo>
                    <a:pt x="168" y="46"/>
                  </a:lnTo>
                  <a:lnTo>
                    <a:pt x="170" y="43"/>
                  </a:lnTo>
                  <a:lnTo>
                    <a:pt x="171" y="43"/>
                  </a:lnTo>
                  <a:lnTo>
                    <a:pt x="178" y="38"/>
                  </a:lnTo>
                  <a:lnTo>
                    <a:pt x="182" y="36"/>
                  </a:lnTo>
                  <a:lnTo>
                    <a:pt x="184" y="34"/>
                  </a:lnTo>
                  <a:lnTo>
                    <a:pt x="189" y="28"/>
                  </a:lnTo>
                  <a:lnTo>
                    <a:pt x="194" y="18"/>
                  </a:lnTo>
                  <a:lnTo>
                    <a:pt x="195" y="16"/>
                  </a:lnTo>
                  <a:lnTo>
                    <a:pt x="199" y="11"/>
                  </a:lnTo>
                  <a:lnTo>
                    <a:pt x="202" y="7"/>
                  </a:lnTo>
                  <a:lnTo>
                    <a:pt x="207" y="5"/>
                  </a:lnTo>
                  <a:lnTo>
                    <a:pt x="212" y="2"/>
                  </a:lnTo>
                  <a:lnTo>
                    <a:pt x="216" y="1"/>
                  </a:lnTo>
                  <a:lnTo>
                    <a:pt x="217" y="0"/>
                  </a:lnTo>
                  <a:lnTo>
                    <a:pt x="219" y="0"/>
                  </a:lnTo>
                  <a:lnTo>
                    <a:pt x="220" y="1"/>
                  </a:lnTo>
                  <a:lnTo>
                    <a:pt x="228" y="5"/>
                  </a:lnTo>
                  <a:lnTo>
                    <a:pt x="230" y="6"/>
                  </a:lnTo>
                  <a:lnTo>
                    <a:pt x="231" y="6"/>
                  </a:lnTo>
                  <a:lnTo>
                    <a:pt x="232" y="6"/>
                  </a:lnTo>
                  <a:lnTo>
                    <a:pt x="236" y="8"/>
                  </a:lnTo>
                  <a:lnTo>
                    <a:pt x="243" y="11"/>
                  </a:lnTo>
                  <a:lnTo>
                    <a:pt x="244" y="12"/>
                  </a:lnTo>
                  <a:lnTo>
                    <a:pt x="247" y="13"/>
                  </a:lnTo>
                  <a:lnTo>
                    <a:pt x="249" y="16"/>
                  </a:lnTo>
                  <a:lnTo>
                    <a:pt x="249" y="20"/>
                  </a:lnTo>
                  <a:lnTo>
                    <a:pt x="253" y="25"/>
                  </a:lnTo>
                  <a:lnTo>
                    <a:pt x="254" y="26"/>
                  </a:lnTo>
                  <a:lnTo>
                    <a:pt x="255" y="28"/>
                  </a:lnTo>
                  <a:lnTo>
                    <a:pt x="260" y="32"/>
                  </a:lnTo>
                  <a:lnTo>
                    <a:pt x="262" y="36"/>
                  </a:lnTo>
                  <a:lnTo>
                    <a:pt x="264" y="40"/>
                  </a:lnTo>
                  <a:lnTo>
                    <a:pt x="268" y="61"/>
                  </a:lnTo>
                  <a:lnTo>
                    <a:pt x="268" y="64"/>
                  </a:lnTo>
                  <a:lnTo>
                    <a:pt x="270" y="67"/>
                  </a:lnTo>
                  <a:lnTo>
                    <a:pt x="271" y="72"/>
                  </a:lnTo>
                  <a:lnTo>
                    <a:pt x="272" y="81"/>
                  </a:lnTo>
                  <a:lnTo>
                    <a:pt x="273" y="83"/>
                  </a:lnTo>
                  <a:lnTo>
                    <a:pt x="273" y="85"/>
                  </a:lnTo>
                  <a:lnTo>
                    <a:pt x="276" y="93"/>
                  </a:lnTo>
                  <a:lnTo>
                    <a:pt x="277" y="95"/>
                  </a:lnTo>
                  <a:lnTo>
                    <a:pt x="277" y="97"/>
                  </a:lnTo>
                  <a:lnTo>
                    <a:pt x="278" y="101"/>
                  </a:lnTo>
                  <a:lnTo>
                    <a:pt x="279" y="106"/>
                  </a:lnTo>
                  <a:lnTo>
                    <a:pt x="279" y="107"/>
                  </a:lnTo>
                  <a:lnTo>
                    <a:pt x="279" y="112"/>
                  </a:lnTo>
                  <a:lnTo>
                    <a:pt x="280" y="114"/>
                  </a:lnTo>
                  <a:lnTo>
                    <a:pt x="280" y="117"/>
                  </a:lnTo>
                  <a:lnTo>
                    <a:pt x="280" y="119"/>
                  </a:lnTo>
                  <a:lnTo>
                    <a:pt x="280" y="126"/>
                  </a:lnTo>
                  <a:lnTo>
                    <a:pt x="278" y="142"/>
                  </a:lnTo>
                  <a:lnTo>
                    <a:pt x="278" y="143"/>
                  </a:lnTo>
                  <a:lnTo>
                    <a:pt x="271" y="161"/>
                  </a:lnTo>
                  <a:lnTo>
                    <a:pt x="270" y="163"/>
                  </a:lnTo>
                  <a:lnTo>
                    <a:pt x="267" y="166"/>
                  </a:lnTo>
                  <a:lnTo>
                    <a:pt x="266" y="167"/>
                  </a:lnTo>
                  <a:lnTo>
                    <a:pt x="265" y="169"/>
                  </a:lnTo>
                  <a:lnTo>
                    <a:pt x="264" y="172"/>
                  </a:lnTo>
                  <a:lnTo>
                    <a:pt x="260" y="177"/>
                  </a:lnTo>
                  <a:lnTo>
                    <a:pt x="260" y="179"/>
                  </a:lnTo>
                  <a:lnTo>
                    <a:pt x="259" y="183"/>
                  </a:lnTo>
                  <a:lnTo>
                    <a:pt x="260" y="186"/>
                  </a:lnTo>
                  <a:lnTo>
                    <a:pt x="261" y="189"/>
                  </a:lnTo>
                  <a:lnTo>
                    <a:pt x="265" y="192"/>
                  </a:lnTo>
                  <a:lnTo>
                    <a:pt x="268" y="196"/>
                  </a:lnTo>
                  <a:lnTo>
                    <a:pt x="273" y="201"/>
                  </a:lnTo>
                  <a:lnTo>
                    <a:pt x="278" y="204"/>
                  </a:lnTo>
                  <a:lnTo>
                    <a:pt x="283" y="208"/>
                  </a:lnTo>
                  <a:lnTo>
                    <a:pt x="287" y="210"/>
                  </a:lnTo>
                  <a:lnTo>
                    <a:pt x="291" y="213"/>
                  </a:lnTo>
                  <a:lnTo>
                    <a:pt x="295" y="214"/>
                  </a:lnTo>
                  <a:lnTo>
                    <a:pt x="299" y="215"/>
                  </a:lnTo>
                  <a:lnTo>
                    <a:pt x="305" y="218"/>
                  </a:lnTo>
                  <a:lnTo>
                    <a:pt x="307" y="219"/>
                  </a:lnTo>
                  <a:lnTo>
                    <a:pt x="315" y="224"/>
                  </a:lnTo>
                  <a:lnTo>
                    <a:pt x="329" y="228"/>
                  </a:lnTo>
                  <a:lnTo>
                    <a:pt x="331" y="230"/>
                  </a:lnTo>
                  <a:lnTo>
                    <a:pt x="333" y="231"/>
                  </a:lnTo>
                  <a:lnTo>
                    <a:pt x="336" y="231"/>
                  </a:lnTo>
                  <a:lnTo>
                    <a:pt x="343" y="233"/>
                  </a:lnTo>
                  <a:lnTo>
                    <a:pt x="349" y="236"/>
                  </a:lnTo>
                  <a:lnTo>
                    <a:pt x="350" y="237"/>
                  </a:lnTo>
                  <a:lnTo>
                    <a:pt x="354" y="238"/>
                  </a:lnTo>
                  <a:lnTo>
                    <a:pt x="363" y="244"/>
                  </a:lnTo>
                  <a:lnTo>
                    <a:pt x="365" y="245"/>
                  </a:lnTo>
                  <a:lnTo>
                    <a:pt x="367" y="248"/>
                  </a:lnTo>
                  <a:lnTo>
                    <a:pt x="371" y="250"/>
                  </a:lnTo>
                  <a:lnTo>
                    <a:pt x="384" y="257"/>
                  </a:lnTo>
                  <a:lnTo>
                    <a:pt x="387" y="258"/>
                  </a:lnTo>
                  <a:lnTo>
                    <a:pt x="395" y="262"/>
                  </a:lnTo>
                  <a:lnTo>
                    <a:pt x="399" y="263"/>
                  </a:lnTo>
                  <a:lnTo>
                    <a:pt x="402" y="264"/>
                  </a:lnTo>
                  <a:lnTo>
                    <a:pt x="414" y="269"/>
                  </a:lnTo>
                  <a:lnTo>
                    <a:pt x="416" y="270"/>
                  </a:lnTo>
                  <a:lnTo>
                    <a:pt x="434" y="276"/>
                  </a:lnTo>
                  <a:lnTo>
                    <a:pt x="444" y="280"/>
                  </a:lnTo>
                  <a:lnTo>
                    <a:pt x="451" y="284"/>
                  </a:lnTo>
                  <a:lnTo>
                    <a:pt x="454" y="286"/>
                  </a:lnTo>
                  <a:lnTo>
                    <a:pt x="461" y="290"/>
                  </a:lnTo>
                  <a:lnTo>
                    <a:pt x="464" y="292"/>
                  </a:lnTo>
                  <a:lnTo>
                    <a:pt x="476" y="299"/>
                  </a:lnTo>
                  <a:lnTo>
                    <a:pt x="484" y="304"/>
                  </a:lnTo>
                  <a:lnTo>
                    <a:pt x="492" y="308"/>
                  </a:lnTo>
                  <a:lnTo>
                    <a:pt x="493" y="308"/>
                  </a:lnTo>
                  <a:lnTo>
                    <a:pt x="494" y="308"/>
                  </a:lnTo>
                  <a:lnTo>
                    <a:pt x="497" y="308"/>
                  </a:lnTo>
                  <a:lnTo>
                    <a:pt x="504" y="308"/>
                  </a:lnTo>
                  <a:lnTo>
                    <a:pt x="510" y="308"/>
                  </a:lnTo>
                  <a:lnTo>
                    <a:pt x="514" y="308"/>
                  </a:lnTo>
                  <a:lnTo>
                    <a:pt x="516" y="308"/>
                  </a:lnTo>
                  <a:lnTo>
                    <a:pt x="520" y="308"/>
                  </a:lnTo>
                  <a:lnTo>
                    <a:pt x="537" y="308"/>
                  </a:lnTo>
                  <a:lnTo>
                    <a:pt x="546" y="309"/>
                  </a:lnTo>
                  <a:lnTo>
                    <a:pt x="551" y="310"/>
                  </a:lnTo>
                  <a:lnTo>
                    <a:pt x="553" y="311"/>
                  </a:lnTo>
                  <a:lnTo>
                    <a:pt x="557" y="312"/>
                  </a:lnTo>
                  <a:lnTo>
                    <a:pt x="568" y="314"/>
                  </a:lnTo>
                  <a:lnTo>
                    <a:pt x="580" y="315"/>
                  </a:lnTo>
                  <a:lnTo>
                    <a:pt x="586" y="317"/>
                  </a:lnTo>
                  <a:lnTo>
                    <a:pt x="593" y="320"/>
                  </a:lnTo>
                  <a:lnTo>
                    <a:pt x="595" y="322"/>
                  </a:lnTo>
                  <a:lnTo>
                    <a:pt x="600" y="328"/>
                  </a:lnTo>
                  <a:lnTo>
                    <a:pt x="604" y="332"/>
                  </a:lnTo>
                  <a:lnTo>
                    <a:pt x="606" y="333"/>
                  </a:lnTo>
                  <a:lnTo>
                    <a:pt x="609" y="335"/>
                  </a:lnTo>
                  <a:lnTo>
                    <a:pt x="613" y="338"/>
                  </a:lnTo>
                  <a:lnTo>
                    <a:pt x="621" y="341"/>
                  </a:lnTo>
                  <a:lnTo>
                    <a:pt x="625" y="344"/>
                  </a:lnTo>
                  <a:lnTo>
                    <a:pt x="627" y="345"/>
                  </a:lnTo>
                  <a:lnTo>
                    <a:pt x="637" y="347"/>
                  </a:lnTo>
                  <a:lnTo>
                    <a:pt x="640" y="349"/>
                  </a:lnTo>
                  <a:lnTo>
                    <a:pt x="644" y="349"/>
                  </a:lnTo>
                  <a:lnTo>
                    <a:pt x="646" y="349"/>
                  </a:lnTo>
                  <a:lnTo>
                    <a:pt x="651" y="350"/>
                  </a:lnTo>
                  <a:lnTo>
                    <a:pt x="653" y="351"/>
                  </a:lnTo>
                  <a:lnTo>
                    <a:pt x="657" y="353"/>
                  </a:lnTo>
                  <a:lnTo>
                    <a:pt x="663" y="357"/>
                  </a:lnTo>
                  <a:lnTo>
                    <a:pt x="678" y="365"/>
                  </a:lnTo>
                  <a:lnTo>
                    <a:pt x="683" y="368"/>
                  </a:lnTo>
                  <a:lnTo>
                    <a:pt x="687" y="370"/>
                  </a:lnTo>
                  <a:lnTo>
                    <a:pt x="695" y="375"/>
                  </a:lnTo>
                  <a:lnTo>
                    <a:pt x="702" y="376"/>
                  </a:lnTo>
                  <a:lnTo>
                    <a:pt x="712" y="377"/>
                  </a:lnTo>
                  <a:lnTo>
                    <a:pt x="714" y="377"/>
                  </a:lnTo>
                  <a:lnTo>
                    <a:pt x="722" y="379"/>
                  </a:lnTo>
                  <a:lnTo>
                    <a:pt x="728" y="380"/>
                  </a:lnTo>
                  <a:lnTo>
                    <a:pt x="731" y="380"/>
                  </a:lnTo>
                  <a:lnTo>
                    <a:pt x="735" y="381"/>
                  </a:lnTo>
                  <a:lnTo>
                    <a:pt x="743" y="383"/>
                  </a:lnTo>
                  <a:lnTo>
                    <a:pt x="747" y="383"/>
                  </a:lnTo>
                  <a:lnTo>
                    <a:pt x="752" y="383"/>
                  </a:lnTo>
                  <a:lnTo>
                    <a:pt x="758" y="387"/>
                  </a:lnTo>
                  <a:lnTo>
                    <a:pt x="759" y="387"/>
                  </a:lnTo>
                  <a:lnTo>
                    <a:pt x="765" y="393"/>
                  </a:lnTo>
                  <a:lnTo>
                    <a:pt x="770" y="397"/>
                  </a:lnTo>
                  <a:lnTo>
                    <a:pt x="771" y="398"/>
                  </a:lnTo>
                  <a:lnTo>
                    <a:pt x="777" y="399"/>
                  </a:lnTo>
                  <a:lnTo>
                    <a:pt x="778" y="399"/>
                  </a:lnTo>
                  <a:lnTo>
                    <a:pt x="784" y="400"/>
                  </a:lnTo>
                  <a:lnTo>
                    <a:pt x="795" y="405"/>
                  </a:lnTo>
                  <a:lnTo>
                    <a:pt x="799" y="407"/>
                  </a:lnTo>
                  <a:lnTo>
                    <a:pt x="799" y="407"/>
                  </a:lnTo>
                  <a:lnTo>
                    <a:pt x="803" y="410"/>
                  </a:lnTo>
                  <a:lnTo>
                    <a:pt x="815" y="419"/>
                  </a:lnTo>
                  <a:lnTo>
                    <a:pt x="824" y="424"/>
                  </a:lnTo>
                  <a:lnTo>
                    <a:pt x="826" y="427"/>
                  </a:lnTo>
                  <a:lnTo>
                    <a:pt x="827" y="428"/>
                  </a:lnTo>
                  <a:lnTo>
                    <a:pt x="830" y="430"/>
                  </a:lnTo>
                  <a:lnTo>
                    <a:pt x="831" y="430"/>
                  </a:lnTo>
                  <a:lnTo>
                    <a:pt x="836" y="433"/>
                  </a:lnTo>
                  <a:lnTo>
                    <a:pt x="842" y="437"/>
                  </a:lnTo>
                  <a:lnTo>
                    <a:pt x="845" y="440"/>
                  </a:lnTo>
                  <a:lnTo>
                    <a:pt x="854" y="442"/>
                  </a:lnTo>
                  <a:lnTo>
                    <a:pt x="856" y="445"/>
                  </a:lnTo>
                  <a:lnTo>
                    <a:pt x="857" y="447"/>
                  </a:lnTo>
                  <a:lnTo>
                    <a:pt x="860" y="451"/>
                  </a:lnTo>
                  <a:lnTo>
                    <a:pt x="862" y="454"/>
                  </a:lnTo>
                  <a:lnTo>
                    <a:pt x="865" y="455"/>
                  </a:lnTo>
                  <a:lnTo>
                    <a:pt x="866" y="457"/>
                  </a:lnTo>
                  <a:lnTo>
                    <a:pt x="867" y="455"/>
                  </a:lnTo>
                  <a:lnTo>
                    <a:pt x="868" y="455"/>
                  </a:lnTo>
                  <a:lnTo>
                    <a:pt x="869" y="455"/>
                  </a:lnTo>
                  <a:lnTo>
                    <a:pt x="871" y="453"/>
                  </a:lnTo>
                  <a:lnTo>
                    <a:pt x="872" y="449"/>
                  </a:lnTo>
                  <a:lnTo>
                    <a:pt x="873" y="447"/>
                  </a:lnTo>
                  <a:lnTo>
                    <a:pt x="874" y="445"/>
                  </a:lnTo>
                  <a:lnTo>
                    <a:pt x="877" y="443"/>
                  </a:lnTo>
                  <a:lnTo>
                    <a:pt x="879" y="443"/>
                  </a:lnTo>
                  <a:lnTo>
                    <a:pt x="880" y="443"/>
                  </a:lnTo>
                  <a:lnTo>
                    <a:pt x="882" y="445"/>
                  </a:lnTo>
                  <a:lnTo>
                    <a:pt x="882" y="446"/>
                  </a:lnTo>
                  <a:lnTo>
                    <a:pt x="879" y="453"/>
                  </a:lnTo>
                  <a:lnTo>
                    <a:pt x="879" y="457"/>
                  </a:lnTo>
                  <a:lnTo>
                    <a:pt x="880" y="459"/>
                  </a:lnTo>
                  <a:lnTo>
                    <a:pt x="882" y="460"/>
                  </a:lnTo>
                  <a:lnTo>
                    <a:pt x="886" y="462"/>
                  </a:lnTo>
                  <a:lnTo>
                    <a:pt x="888" y="463"/>
                  </a:lnTo>
                  <a:lnTo>
                    <a:pt x="895" y="462"/>
                  </a:lnTo>
                  <a:lnTo>
                    <a:pt x="900" y="459"/>
                  </a:lnTo>
                  <a:lnTo>
                    <a:pt x="901" y="458"/>
                  </a:lnTo>
                  <a:lnTo>
                    <a:pt x="902" y="458"/>
                  </a:lnTo>
                  <a:lnTo>
                    <a:pt x="903" y="458"/>
                  </a:lnTo>
                  <a:lnTo>
                    <a:pt x="906" y="460"/>
                  </a:lnTo>
                  <a:lnTo>
                    <a:pt x="907" y="462"/>
                  </a:lnTo>
                  <a:lnTo>
                    <a:pt x="908" y="464"/>
                  </a:lnTo>
                  <a:lnTo>
                    <a:pt x="909" y="471"/>
                  </a:lnTo>
                  <a:lnTo>
                    <a:pt x="910" y="474"/>
                  </a:lnTo>
                  <a:lnTo>
                    <a:pt x="913" y="476"/>
                  </a:lnTo>
                  <a:lnTo>
                    <a:pt x="915" y="477"/>
                  </a:lnTo>
                  <a:lnTo>
                    <a:pt x="916" y="478"/>
                  </a:lnTo>
                  <a:lnTo>
                    <a:pt x="919" y="478"/>
                  </a:lnTo>
                  <a:lnTo>
                    <a:pt x="922" y="478"/>
                  </a:lnTo>
                  <a:lnTo>
                    <a:pt x="925" y="477"/>
                  </a:lnTo>
                  <a:lnTo>
                    <a:pt x="928" y="476"/>
                  </a:lnTo>
                  <a:lnTo>
                    <a:pt x="932" y="476"/>
                  </a:lnTo>
                  <a:lnTo>
                    <a:pt x="937" y="476"/>
                  </a:lnTo>
                  <a:lnTo>
                    <a:pt x="943" y="477"/>
                  </a:lnTo>
                  <a:lnTo>
                    <a:pt x="954" y="481"/>
                  </a:lnTo>
                  <a:lnTo>
                    <a:pt x="956" y="481"/>
                  </a:lnTo>
                  <a:lnTo>
                    <a:pt x="957" y="482"/>
                  </a:lnTo>
                  <a:lnTo>
                    <a:pt x="960" y="482"/>
                  </a:lnTo>
                  <a:lnTo>
                    <a:pt x="969" y="484"/>
                  </a:lnTo>
                  <a:lnTo>
                    <a:pt x="973" y="483"/>
                  </a:lnTo>
                  <a:lnTo>
                    <a:pt x="976" y="483"/>
                  </a:lnTo>
                  <a:lnTo>
                    <a:pt x="980" y="481"/>
                  </a:lnTo>
                  <a:lnTo>
                    <a:pt x="985" y="481"/>
                  </a:lnTo>
                  <a:lnTo>
                    <a:pt x="988" y="477"/>
                  </a:lnTo>
                  <a:lnTo>
                    <a:pt x="991" y="475"/>
                  </a:lnTo>
                  <a:lnTo>
                    <a:pt x="993" y="472"/>
                  </a:lnTo>
                  <a:lnTo>
                    <a:pt x="993" y="469"/>
                  </a:lnTo>
                  <a:lnTo>
                    <a:pt x="994" y="468"/>
                  </a:lnTo>
                  <a:lnTo>
                    <a:pt x="996" y="464"/>
                  </a:lnTo>
                  <a:lnTo>
                    <a:pt x="999" y="462"/>
                  </a:lnTo>
                  <a:lnTo>
                    <a:pt x="1002" y="462"/>
                  </a:lnTo>
                  <a:lnTo>
                    <a:pt x="1007" y="458"/>
                  </a:lnTo>
                  <a:lnTo>
                    <a:pt x="1009" y="455"/>
                  </a:lnTo>
                  <a:lnTo>
                    <a:pt x="1010" y="453"/>
                  </a:lnTo>
                  <a:lnTo>
                    <a:pt x="1010" y="447"/>
                  </a:lnTo>
                  <a:lnTo>
                    <a:pt x="1011" y="442"/>
                  </a:lnTo>
                  <a:lnTo>
                    <a:pt x="1011" y="433"/>
                  </a:lnTo>
                  <a:lnTo>
                    <a:pt x="1010" y="431"/>
                  </a:lnTo>
                  <a:lnTo>
                    <a:pt x="1011" y="427"/>
                  </a:lnTo>
                  <a:lnTo>
                    <a:pt x="1014" y="421"/>
                  </a:lnTo>
                  <a:lnTo>
                    <a:pt x="1014" y="419"/>
                  </a:lnTo>
                  <a:lnTo>
                    <a:pt x="1015" y="419"/>
                  </a:lnTo>
                  <a:lnTo>
                    <a:pt x="1016" y="419"/>
                  </a:lnTo>
                  <a:lnTo>
                    <a:pt x="1017" y="419"/>
                  </a:lnTo>
                  <a:lnTo>
                    <a:pt x="1019" y="421"/>
                  </a:lnTo>
                  <a:lnTo>
                    <a:pt x="1020" y="422"/>
                  </a:lnTo>
                  <a:lnTo>
                    <a:pt x="1020" y="423"/>
                  </a:lnTo>
                  <a:lnTo>
                    <a:pt x="1020" y="424"/>
                  </a:lnTo>
                  <a:lnTo>
                    <a:pt x="1019" y="427"/>
                  </a:lnTo>
                  <a:lnTo>
                    <a:pt x="1017" y="430"/>
                  </a:lnTo>
                  <a:lnTo>
                    <a:pt x="1016" y="433"/>
                  </a:lnTo>
                  <a:lnTo>
                    <a:pt x="1017" y="435"/>
                  </a:lnTo>
                  <a:lnTo>
                    <a:pt x="1019" y="437"/>
                  </a:lnTo>
                  <a:lnTo>
                    <a:pt x="1029" y="447"/>
                  </a:lnTo>
                  <a:lnTo>
                    <a:pt x="1031" y="449"/>
                  </a:lnTo>
                  <a:lnTo>
                    <a:pt x="1031" y="451"/>
                  </a:lnTo>
                  <a:lnTo>
                    <a:pt x="1031" y="452"/>
                  </a:lnTo>
                  <a:lnTo>
                    <a:pt x="1031" y="454"/>
                  </a:lnTo>
                  <a:lnTo>
                    <a:pt x="1029" y="458"/>
                  </a:lnTo>
                  <a:lnTo>
                    <a:pt x="1028" y="460"/>
                  </a:lnTo>
                  <a:lnTo>
                    <a:pt x="1028" y="462"/>
                  </a:lnTo>
                  <a:lnTo>
                    <a:pt x="1029" y="463"/>
                  </a:lnTo>
                  <a:lnTo>
                    <a:pt x="1031" y="466"/>
                  </a:lnTo>
                  <a:lnTo>
                    <a:pt x="1035" y="471"/>
                  </a:lnTo>
                  <a:lnTo>
                    <a:pt x="1038" y="474"/>
                  </a:lnTo>
                  <a:lnTo>
                    <a:pt x="1041" y="477"/>
                  </a:lnTo>
                  <a:lnTo>
                    <a:pt x="1046" y="482"/>
                  </a:lnTo>
                  <a:lnTo>
                    <a:pt x="1052" y="490"/>
                  </a:lnTo>
                  <a:lnTo>
                    <a:pt x="1055" y="492"/>
                  </a:lnTo>
                  <a:lnTo>
                    <a:pt x="1064" y="498"/>
                  </a:lnTo>
                  <a:lnTo>
                    <a:pt x="1069" y="499"/>
                  </a:lnTo>
                  <a:lnTo>
                    <a:pt x="1071" y="498"/>
                  </a:lnTo>
                  <a:lnTo>
                    <a:pt x="1074" y="495"/>
                  </a:lnTo>
                  <a:lnTo>
                    <a:pt x="1074" y="494"/>
                  </a:lnTo>
                  <a:lnTo>
                    <a:pt x="1077" y="489"/>
                  </a:lnTo>
                  <a:lnTo>
                    <a:pt x="1077" y="488"/>
                  </a:lnTo>
                  <a:lnTo>
                    <a:pt x="1080" y="481"/>
                  </a:lnTo>
                  <a:lnTo>
                    <a:pt x="1081" y="478"/>
                  </a:lnTo>
                  <a:lnTo>
                    <a:pt x="1081" y="474"/>
                  </a:lnTo>
                  <a:lnTo>
                    <a:pt x="1080" y="471"/>
                  </a:lnTo>
                  <a:lnTo>
                    <a:pt x="1079" y="468"/>
                  </a:lnTo>
                  <a:lnTo>
                    <a:pt x="1077" y="465"/>
                  </a:lnTo>
                  <a:lnTo>
                    <a:pt x="1075" y="462"/>
                  </a:lnTo>
                  <a:lnTo>
                    <a:pt x="1073" y="460"/>
                  </a:lnTo>
                  <a:lnTo>
                    <a:pt x="1069" y="459"/>
                  </a:lnTo>
                  <a:lnTo>
                    <a:pt x="1067" y="458"/>
                  </a:lnTo>
                  <a:lnTo>
                    <a:pt x="1064" y="455"/>
                  </a:lnTo>
                  <a:lnTo>
                    <a:pt x="1063" y="455"/>
                  </a:lnTo>
                  <a:lnTo>
                    <a:pt x="1061" y="452"/>
                  </a:lnTo>
                  <a:lnTo>
                    <a:pt x="1061" y="451"/>
                  </a:lnTo>
                  <a:lnTo>
                    <a:pt x="1062" y="448"/>
                  </a:lnTo>
                  <a:lnTo>
                    <a:pt x="1063" y="443"/>
                  </a:lnTo>
                  <a:lnTo>
                    <a:pt x="1065" y="441"/>
                  </a:lnTo>
                  <a:lnTo>
                    <a:pt x="1065" y="435"/>
                  </a:lnTo>
                  <a:lnTo>
                    <a:pt x="1065" y="434"/>
                  </a:lnTo>
                  <a:lnTo>
                    <a:pt x="1065" y="433"/>
                  </a:lnTo>
                  <a:lnTo>
                    <a:pt x="1065" y="430"/>
                  </a:lnTo>
                  <a:lnTo>
                    <a:pt x="1065" y="429"/>
                  </a:lnTo>
                  <a:lnTo>
                    <a:pt x="1067" y="428"/>
                  </a:lnTo>
                  <a:lnTo>
                    <a:pt x="1070" y="427"/>
                  </a:lnTo>
                  <a:lnTo>
                    <a:pt x="1071" y="424"/>
                  </a:lnTo>
                  <a:lnTo>
                    <a:pt x="1075" y="419"/>
                  </a:lnTo>
                  <a:lnTo>
                    <a:pt x="1077" y="417"/>
                  </a:lnTo>
                  <a:lnTo>
                    <a:pt x="1080" y="416"/>
                  </a:lnTo>
                  <a:lnTo>
                    <a:pt x="1082" y="415"/>
                  </a:lnTo>
                  <a:lnTo>
                    <a:pt x="1088" y="415"/>
                  </a:lnTo>
                  <a:lnTo>
                    <a:pt x="1089" y="413"/>
                  </a:lnTo>
                  <a:lnTo>
                    <a:pt x="1091" y="413"/>
                  </a:lnTo>
                  <a:lnTo>
                    <a:pt x="1093" y="411"/>
                  </a:lnTo>
                  <a:lnTo>
                    <a:pt x="1093" y="410"/>
                  </a:lnTo>
                  <a:lnTo>
                    <a:pt x="1093" y="409"/>
                  </a:lnTo>
                  <a:lnTo>
                    <a:pt x="1092" y="407"/>
                  </a:lnTo>
                  <a:lnTo>
                    <a:pt x="1089" y="406"/>
                  </a:lnTo>
                  <a:lnTo>
                    <a:pt x="1088" y="406"/>
                  </a:lnTo>
                  <a:lnTo>
                    <a:pt x="1080" y="406"/>
                  </a:lnTo>
                  <a:lnTo>
                    <a:pt x="1077" y="406"/>
                  </a:lnTo>
                  <a:lnTo>
                    <a:pt x="1076" y="406"/>
                  </a:lnTo>
                  <a:lnTo>
                    <a:pt x="1074" y="405"/>
                  </a:lnTo>
                  <a:lnTo>
                    <a:pt x="1073" y="404"/>
                  </a:lnTo>
                  <a:lnTo>
                    <a:pt x="1073" y="403"/>
                  </a:lnTo>
                  <a:lnTo>
                    <a:pt x="1074" y="398"/>
                  </a:lnTo>
                  <a:lnTo>
                    <a:pt x="1076" y="394"/>
                  </a:lnTo>
                  <a:lnTo>
                    <a:pt x="1081" y="392"/>
                  </a:lnTo>
                  <a:lnTo>
                    <a:pt x="1083" y="391"/>
                  </a:lnTo>
                  <a:lnTo>
                    <a:pt x="1085" y="389"/>
                  </a:lnTo>
                  <a:lnTo>
                    <a:pt x="1085" y="386"/>
                  </a:lnTo>
                  <a:lnTo>
                    <a:pt x="1085" y="385"/>
                  </a:lnTo>
                  <a:lnTo>
                    <a:pt x="1085" y="383"/>
                  </a:lnTo>
                  <a:lnTo>
                    <a:pt x="1083" y="382"/>
                  </a:lnTo>
                  <a:lnTo>
                    <a:pt x="1081" y="382"/>
                  </a:lnTo>
                  <a:lnTo>
                    <a:pt x="1079" y="383"/>
                  </a:lnTo>
                  <a:lnTo>
                    <a:pt x="1076" y="383"/>
                  </a:lnTo>
                  <a:lnTo>
                    <a:pt x="1074" y="383"/>
                  </a:lnTo>
                  <a:lnTo>
                    <a:pt x="1073" y="383"/>
                  </a:lnTo>
                  <a:lnTo>
                    <a:pt x="1071" y="382"/>
                  </a:lnTo>
                  <a:lnTo>
                    <a:pt x="1070" y="381"/>
                  </a:lnTo>
                  <a:lnTo>
                    <a:pt x="1071" y="377"/>
                  </a:lnTo>
                  <a:lnTo>
                    <a:pt x="1071" y="375"/>
                  </a:lnTo>
                  <a:lnTo>
                    <a:pt x="1070" y="374"/>
                  </a:lnTo>
                  <a:lnTo>
                    <a:pt x="1068" y="371"/>
                  </a:lnTo>
                  <a:lnTo>
                    <a:pt x="1067" y="371"/>
                  </a:lnTo>
                  <a:lnTo>
                    <a:pt x="1065" y="371"/>
                  </a:lnTo>
                  <a:lnTo>
                    <a:pt x="1063" y="371"/>
                  </a:lnTo>
                  <a:lnTo>
                    <a:pt x="1061" y="373"/>
                  </a:lnTo>
                  <a:lnTo>
                    <a:pt x="1059" y="374"/>
                  </a:lnTo>
                  <a:lnTo>
                    <a:pt x="1059" y="375"/>
                  </a:lnTo>
                  <a:lnTo>
                    <a:pt x="1058" y="375"/>
                  </a:lnTo>
                  <a:lnTo>
                    <a:pt x="1058" y="377"/>
                  </a:lnTo>
                  <a:lnTo>
                    <a:pt x="1058" y="380"/>
                  </a:lnTo>
                  <a:lnTo>
                    <a:pt x="1059" y="382"/>
                  </a:lnTo>
                  <a:lnTo>
                    <a:pt x="1059" y="389"/>
                  </a:lnTo>
                  <a:lnTo>
                    <a:pt x="1062" y="394"/>
                  </a:lnTo>
                  <a:lnTo>
                    <a:pt x="1064" y="399"/>
                  </a:lnTo>
                  <a:lnTo>
                    <a:pt x="1064" y="401"/>
                  </a:lnTo>
                  <a:lnTo>
                    <a:pt x="1064" y="404"/>
                  </a:lnTo>
                  <a:lnTo>
                    <a:pt x="1064" y="404"/>
                  </a:lnTo>
                  <a:lnTo>
                    <a:pt x="1062" y="409"/>
                  </a:lnTo>
                  <a:lnTo>
                    <a:pt x="1061" y="411"/>
                  </a:lnTo>
                  <a:lnTo>
                    <a:pt x="1059" y="413"/>
                  </a:lnTo>
                  <a:lnTo>
                    <a:pt x="1058" y="416"/>
                  </a:lnTo>
                  <a:lnTo>
                    <a:pt x="1051" y="419"/>
                  </a:lnTo>
                  <a:lnTo>
                    <a:pt x="1047" y="419"/>
                  </a:lnTo>
                  <a:lnTo>
                    <a:pt x="1045" y="419"/>
                  </a:lnTo>
                  <a:lnTo>
                    <a:pt x="1044" y="419"/>
                  </a:lnTo>
                  <a:lnTo>
                    <a:pt x="1043" y="418"/>
                  </a:lnTo>
                  <a:lnTo>
                    <a:pt x="1041" y="416"/>
                  </a:lnTo>
                  <a:lnTo>
                    <a:pt x="1041" y="413"/>
                  </a:lnTo>
                  <a:lnTo>
                    <a:pt x="1040" y="411"/>
                  </a:lnTo>
                  <a:lnTo>
                    <a:pt x="1040" y="410"/>
                  </a:lnTo>
                  <a:lnTo>
                    <a:pt x="1039" y="409"/>
                  </a:lnTo>
                  <a:lnTo>
                    <a:pt x="1039" y="406"/>
                  </a:lnTo>
                  <a:lnTo>
                    <a:pt x="1037" y="404"/>
                  </a:lnTo>
                  <a:lnTo>
                    <a:pt x="1033" y="400"/>
                  </a:lnTo>
                  <a:lnTo>
                    <a:pt x="1031" y="393"/>
                  </a:lnTo>
                  <a:lnTo>
                    <a:pt x="1031" y="388"/>
                  </a:lnTo>
                  <a:lnTo>
                    <a:pt x="1031" y="383"/>
                  </a:lnTo>
                  <a:lnTo>
                    <a:pt x="1032" y="376"/>
                  </a:lnTo>
                  <a:lnTo>
                    <a:pt x="1035" y="370"/>
                  </a:lnTo>
                  <a:lnTo>
                    <a:pt x="1039" y="365"/>
                  </a:lnTo>
                  <a:lnTo>
                    <a:pt x="1041" y="361"/>
                  </a:lnTo>
                  <a:lnTo>
                    <a:pt x="1043" y="359"/>
                  </a:lnTo>
                  <a:lnTo>
                    <a:pt x="1044" y="358"/>
                  </a:lnTo>
                  <a:lnTo>
                    <a:pt x="1045" y="358"/>
                  </a:lnTo>
                  <a:lnTo>
                    <a:pt x="1047" y="359"/>
                  </a:lnTo>
                  <a:lnTo>
                    <a:pt x="1051" y="362"/>
                  </a:lnTo>
                  <a:lnTo>
                    <a:pt x="1053" y="363"/>
                  </a:lnTo>
                  <a:lnTo>
                    <a:pt x="1055" y="363"/>
                  </a:lnTo>
                  <a:lnTo>
                    <a:pt x="1058" y="364"/>
                  </a:lnTo>
                  <a:lnTo>
                    <a:pt x="1062" y="363"/>
                  </a:lnTo>
                  <a:lnTo>
                    <a:pt x="1064" y="362"/>
                  </a:lnTo>
                  <a:lnTo>
                    <a:pt x="1068" y="361"/>
                  </a:lnTo>
                  <a:lnTo>
                    <a:pt x="1071" y="359"/>
                  </a:lnTo>
                  <a:lnTo>
                    <a:pt x="1074" y="359"/>
                  </a:lnTo>
                  <a:lnTo>
                    <a:pt x="1075" y="358"/>
                  </a:lnTo>
                  <a:lnTo>
                    <a:pt x="1082" y="353"/>
                  </a:lnTo>
                  <a:lnTo>
                    <a:pt x="1086" y="352"/>
                  </a:lnTo>
                  <a:lnTo>
                    <a:pt x="1088" y="353"/>
                  </a:lnTo>
                  <a:lnTo>
                    <a:pt x="1091" y="356"/>
                  </a:lnTo>
                  <a:lnTo>
                    <a:pt x="1094" y="358"/>
                  </a:lnTo>
                  <a:lnTo>
                    <a:pt x="1095" y="361"/>
                  </a:lnTo>
                  <a:lnTo>
                    <a:pt x="1097" y="365"/>
                  </a:lnTo>
                  <a:lnTo>
                    <a:pt x="1098" y="371"/>
                  </a:lnTo>
                  <a:lnTo>
                    <a:pt x="1098" y="374"/>
                  </a:lnTo>
                  <a:lnTo>
                    <a:pt x="1098" y="375"/>
                  </a:lnTo>
                  <a:lnTo>
                    <a:pt x="1097" y="380"/>
                  </a:lnTo>
                  <a:lnTo>
                    <a:pt x="1095" y="386"/>
                  </a:lnTo>
                  <a:lnTo>
                    <a:pt x="1095" y="388"/>
                  </a:lnTo>
                  <a:lnTo>
                    <a:pt x="1095" y="392"/>
                  </a:lnTo>
                  <a:lnTo>
                    <a:pt x="1095" y="394"/>
                  </a:lnTo>
                  <a:lnTo>
                    <a:pt x="1098" y="397"/>
                  </a:lnTo>
                  <a:lnTo>
                    <a:pt x="1099" y="399"/>
                  </a:lnTo>
                  <a:lnTo>
                    <a:pt x="1100" y="400"/>
                  </a:lnTo>
                  <a:lnTo>
                    <a:pt x="1103" y="401"/>
                  </a:lnTo>
                  <a:lnTo>
                    <a:pt x="1105" y="403"/>
                  </a:lnTo>
                  <a:lnTo>
                    <a:pt x="1107" y="404"/>
                  </a:lnTo>
                  <a:lnTo>
                    <a:pt x="1116" y="404"/>
                  </a:lnTo>
                  <a:lnTo>
                    <a:pt x="1117" y="404"/>
                  </a:lnTo>
                  <a:lnTo>
                    <a:pt x="1118" y="404"/>
                  </a:lnTo>
                  <a:lnTo>
                    <a:pt x="1121" y="405"/>
                  </a:lnTo>
                  <a:lnTo>
                    <a:pt x="1124" y="407"/>
                  </a:lnTo>
                  <a:lnTo>
                    <a:pt x="1127" y="407"/>
                  </a:lnTo>
                  <a:lnTo>
                    <a:pt x="1135" y="407"/>
                  </a:lnTo>
                  <a:lnTo>
                    <a:pt x="1136" y="409"/>
                  </a:lnTo>
                  <a:lnTo>
                    <a:pt x="1136" y="411"/>
                  </a:lnTo>
                  <a:lnTo>
                    <a:pt x="1136" y="412"/>
                  </a:lnTo>
                  <a:lnTo>
                    <a:pt x="1134" y="415"/>
                  </a:lnTo>
                  <a:lnTo>
                    <a:pt x="1130" y="417"/>
                  </a:lnTo>
                  <a:lnTo>
                    <a:pt x="1130" y="418"/>
                  </a:lnTo>
                  <a:lnTo>
                    <a:pt x="1128" y="421"/>
                  </a:lnTo>
                  <a:lnTo>
                    <a:pt x="1128" y="423"/>
                  </a:lnTo>
                  <a:lnTo>
                    <a:pt x="1127" y="434"/>
                  </a:lnTo>
                  <a:lnTo>
                    <a:pt x="1127" y="439"/>
                  </a:lnTo>
                  <a:lnTo>
                    <a:pt x="1128" y="446"/>
                  </a:lnTo>
                  <a:lnTo>
                    <a:pt x="1129" y="446"/>
                  </a:lnTo>
                  <a:lnTo>
                    <a:pt x="1128" y="458"/>
                  </a:lnTo>
                  <a:lnTo>
                    <a:pt x="1126" y="466"/>
                  </a:lnTo>
                  <a:lnTo>
                    <a:pt x="1123" y="476"/>
                  </a:lnTo>
                  <a:lnTo>
                    <a:pt x="1124" y="486"/>
                  </a:lnTo>
                  <a:lnTo>
                    <a:pt x="1124" y="489"/>
                  </a:lnTo>
                  <a:lnTo>
                    <a:pt x="1123" y="490"/>
                  </a:lnTo>
                  <a:lnTo>
                    <a:pt x="1122" y="492"/>
                  </a:lnTo>
                  <a:lnTo>
                    <a:pt x="1121" y="493"/>
                  </a:lnTo>
                  <a:lnTo>
                    <a:pt x="1118" y="495"/>
                  </a:lnTo>
                  <a:lnTo>
                    <a:pt x="1117" y="498"/>
                  </a:lnTo>
                  <a:lnTo>
                    <a:pt x="1117" y="501"/>
                  </a:lnTo>
                  <a:lnTo>
                    <a:pt x="1117" y="505"/>
                  </a:lnTo>
                  <a:lnTo>
                    <a:pt x="1118" y="507"/>
                  </a:lnTo>
                  <a:lnTo>
                    <a:pt x="1122" y="516"/>
                  </a:lnTo>
                  <a:lnTo>
                    <a:pt x="1124" y="519"/>
                  </a:lnTo>
                  <a:lnTo>
                    <a:pt x="1126" y="5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25" name="Freeform 2905">
              <a:extLst>
                <a:ext uri="{FF2B5EF4-FFF2-40B4-BE49-F238E27FC236}">
                  <a16:creationId xmlns:a16="http://schemas.microsoft.com/office/drawing/2014/main" id="{510297EC-50EF-34AE-474C-8A704C20E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2764" y="3249613"/>
              <a:ext cx="276225" cy="163513"/>
            </a:xfrm>
            <a:custGeom>
              <a:avLst/>
              <a:gdLst>
                <a:gd name="T0" fmla="*/ 174 w 174"/>
                <a:gd name="T1" fmla="*/ 100 h 103"/>
                <a:gd name="T2" fmla="*/ 172 w 174"/>
                <a:gd name="T3" fmla="*/ 97 h 103"/>
                <a:gd name="T4" fmla="*/ 165 w 174"/>
                <a:gd name="T5" fmla="*/ 91 h 103"/>
                <a:gd name="T6" fmla="*/ 166 w 174"/>
                <a:gd name="T7" fmla="*/ 82 h 103"/>
                <a:gd name="T8" fmla="*/ 162 w 174"/>
                <a:gd name="T9" fmla="*/ 76 h 103"/>
                <a:gd name="T10" fmla="*/ 150 w 174"/>
                <a:gd name="T11" fmla="*/ 75 h 103"/>
                <a:gd name="T12" fmla="*/ 148 w 174"/>
                <a:gd name="T13" fmla="*/ 72 h 103"/>
                <a:gd name="T14" fmla="*/ 154 w 174"/>
                <a:gd name="T15" fmla="*/ 68 h 103"/>
                <a:gd name="T16" fmla="*/ 156 w 174"/>
                <a:gd name="T17" fmla="*/ 63 h 103"/>
                <a:gd name="T18" fmla="*/ 143 w 174"/>
                <a:gd name="T19" fmla="*/ 60 h 103"/>
                <a:gd name="T20" fmla="*/ 128 w 174"/>
                <a:gd name="T21" fmla="*/ 51 h 103"/>
                <a:gd name="T22" fmla="*/ 119 w 174"/>
                <a:gd name="T23" fmla="*/ 48 h 103"/>
                <a:gd name="T24" fmla="*/ 91 w 174"/>
                <a:gd name="T25" fmla="*/ 49 h 103"/>
                <a:gd name="T26" fmla="*/ 82 w 174"/>
                <a:gd name="T27" fmla="*/ 51 h 103"/>
                <a:gd name="T28" fmla="*/ 75 w 174"/>
                <a:gd name="T29" fmla="*/ 51 h 103"/>
                <a:gd name="T30" fmla="*/ 66 w 174"/>
                <a:gd name="T31" fmla="*/ 49 h 103"/>
                <a:gd name="T32" fmla="*/ 55 w 174"/>
                <a:gd name="T33" fmla="*/ 49 h 103"/>
                <a:gd name="T34" fmla="*/ 47 w 174"/>
                <a:gd name="T35" fmla="*/ 46 h 103"/>
                <a:gd name="T36" fmla="*/ 37 w 174"/>
                <a:gd name="T37" fmla="*/ 42 h 103"/>
                <a:gd name="T38" fmla="*/ 31 w 174"/>
                <a:gd name="T39" fmla="*/ 37 h 103"/>
                <a:gd name="T40" fmla="*/ 21 w 174"/>
                <a:gd name="T41" fmla="*/ 38 h 103"/>
                <a:gd name="T42" fmla="*/ 16 w 174"/>
                <a:gd name="T43" fmla="*/ 34 h 103"/>
                <a:gd name="T44" fmla="*/ 18 w 174"/>
                <a:gd name="T45" fmla="*/ 31 h 103"/>
                <a:gd name="T46" fmla="*/ 25 w 174"/>
                <a:gd name="T47" fmla="*/ 27 h 103"/>
                <a:gd name="T48" fmla="*/ 31 w 174"/>
                <a:gd name="T49" fmla="*/ 24 h 103"/>
                <a:gd name="T50" fmla="*/ 31 w 174"/>
                <a:gd name="T51" fmla="*/ 13 h 103"/>
                <a:gd name="T52" fmla="*/ 36 w 174"/>
                <a:gd name="T53" fmla="*/ 2 h 103"/>
                <a:gd name="T54" fmla="*/ 31 w 174"/>
                <a:gd name="T55" fmla="*/ 2 h 103"/>
                <a:gd name="T56" fmla="*/ 28 w 174"/>
                <a:gd name="T57" fmla="*/ 14 h 103"/>
                <a:gd name="T58" fmla="*/ 24 w 174"/>
                <a:gd name="T59" fmla="*/ 19 h 103"/>
                <a:gd name="T60" fmla="*/ 18 w 174"/>
                <a:gd name="T61" fmla="*/ 21 h 103"/>
                <a:gd name="T62" fmla="*/ 12 w 174"/>
                <a:gd name="T63" fmla="*/ 24 h 103"/>
                <a:gd name="T64" fmla="*/ 7 w 174"/>
                <a:gd name="T65" fmla="*/ 31 h 103"/>
                <a:gd name="T66" fmla="*/ 0 w 174"/>
                <a:gd name="T67" fmla="*/ 33 h 103"/>
                <a:gd name="T68" fmla="*/ 4 w 174"/>
                <a:gd name="T69" fmla="*/ 39 h 103"/>
                <a:gd name="T70" fmla="*/ 16 w 174"/>
                <a:gd name="T71" fmla="*/ 39 h 103"/>
                <a:gd name="T72" fmla="*/ 29 w 174"/>
                <a:gd name="T73" fmla="*/ 40 h 103"/>
                <a:gd name="T74" fmla="*/ 39 w 174"/>
                <a:gd name="T75" fmla="*/ 46 h 103"/>
                <a:gd name="T76" fmla="*/ 45 w 174"/>
                <a:gd name="T77" fmla="*/ 49 h 103"/>
                <a:gd name="T78" fmla="*/ 65 w 174"/>
                <a:gd name="T79" fmla="*/ 52 h 103"/>
                <a:gd name="T80" fmla="*/ 83 w 174"/>
                <a:gd name="T81" fmla="*/ 62 h 103"/>
                <a:gd name="T82" fmla="*/ 98 w 174"/>
                <a:gd name="T83" fmla="*/ 67 h 103"/>
                <a:gd name="T84" fmla="*/ 104 w 174"/>
                <a:gd name="T85" fmla="*/ 69 h 103"/>
                <a:gd name="T86" fmla="*/ 118 w 174"/>
                <a:gd name="T87" fmla="*/ 75 h 103"/>
                <a:gd name="T88" fmla="*/ 130 w 174"/>
                <a:gd name="T89" fmla="*/ 80 h 103"/>
                <a:gd name="T90" fmla="*/ 143 w 174"/>
                <a:gd name="T91" fmla="*/ 84 h 103"/>
                <a:gd name="T92" fmla="*/ 155 w 174"/>
                <a:gd name="T93" fmla="*/ 96 h 103"/>
                <a:gd name="T94" fmla="*/ 166 w 174"/>
                <a:gd name="T95" fmla="*/ 100 h 103"/>
                <a:gd name="T96" fmla="*/ 171 w 174"/>
                <a:gd name="T9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4" h="103">
                  <a:moveTo>
                    <a:pt x="171" y="103"/>
                  </a:moveTo>
                  <a:lnTo>
                    <a:pt x="173" y="102"/>
                  </a:lnTo>
                  <a:lnTo>
                    <a:pt x="174" y="100"/>
                  </a:lnTo>
                  <a:lnTo>
                    <a:pt x="174" y="99"/>
                  </a:lnTo>
                  <a:lnTo>
                    <a:pt x="173" y="98"/>
                  </a:lnTo>
                  <a:lnTo>
                    <a:pt x="172" y="97"/>
                  </a:lnTo>
                  <a:lnTo>
                    <a:pt x="167" y="94"/>
                  </a:lnTo>
                  <a:lnTo>
                    <a:pt x="166" y="92"/>
                  </a:lnTo>
                  <a:lnTo>
                    <a:pt x="165" y="91"/>
                  </a:lnTo>
                  <a:lnTo>
                    <a:pt x="166" y="87"/>
                  </a:lnTo>
                  <a:lnTo>
                    <a:pt x="166" y="85"/>
                  </a:lnTo>
                  <a:lnTo>
                    <a:pt x="166" y="82"/>
                  </a:lnTo>
                  <a:lnTo>
                    <a:pt x="166" y="79"/>
                  </a:lnTo>
                  <a:lnTo>
                    <a:pt x="164" y="76"/>
                  </a:lnTo>
                  <a:lnTo>
                    <a:pt x="162" y="76"/>
                  </a:lnTo>
                  <a:lnTo>
                    <a:pt x="161" y="75"/>
                  </a:lnTo>
                  <a:lnTo>
                    <a:pt x="158" y="76"/>
                  </a:lnTo>
                  <a:lnTo>
                    <a:pt x="150" y="75"/>
                  </a:lnTo>
                  <a:lnTo>
                    <a:pt x="149" y="74"/>
                  </a:lnTo>
                  <a:lnTo>
                    <a:pt x="148" y="73"/>
                  </a:lnTo>
                  <a:lnTo>
                    <a:pt x="148" y="72"/>
                  </a:lnTo>
                  <a:lnTo>
                    <a:pt x="148" y="70"/>
                  </a:lnTo>
                  <a:lnTo>
                    <a:pt x="150" y="69"/>
                  </a:lnTo>
                  <a:lnTo>
                    <a:pt x="154" y="68"/>
                  </a:lnTo>
                  <a:lnTo>
                    <a:pt x="155" y="67"/>
                  </a:lnTo>
                  <a:lnTo>
                    <a:pt x="156" y="66"/>
                  </a:lnTo>
                  <a:lnTo>
                    <a:pt x="156" y="63"/>
                  </a:lnTo>
                  <a:lnTo>
                    <a:pt x="154" y="62"/>
                  </a:lnTo>
                  <a:lnTo>
                    <a:pt x="152" y="62"/>
                  </a:lnTo>
                  <a:lnTo>
                    <a:pt x="143" y="60"/>
                  </a:lnTo>
                  <a:lnTo>
                    <a:pt x="137" y="58"/>
                  </a:lnTo>
                  <a:lnTo>
                    <a:pt x="134" y="56"/>
                  </a:lnTo>
                  <a:lnTo>
                    <a:pt x="128" y="51"/>
                  </a:lnTo>
                  <a:lnTo>
                    <a:pt x="125" y="49"/>
                  </a:lnTo>
                  <a:lnTo>
                    <a:pt x="123" y="49"/>
                  </a:lnTo>
                  <a:lnTo>
                    <a:pt x="119" y="48"/>
                  </a:lnTo>
                  <a:lnTo>
                    <a:pt x="118" y="48"/>
                  </a:lnTo>
                  <a:lnTo>
                    <a:pt x="96" y="49"/>
                  </a:lnTo>
                  <a:lnTo>
                    <a:pt x="91" y="49"/>
                  </a:lnTo>
                  <a:lnTo>
                    <a:pt x="90" y="49"/>
                  </a:lnTo>
                  <a:lnTo>
                    <a:pt x="88" y="50"/>
                  </a:lnTo>
                  <a:lnTo>
                    <a:pt x="82" y="51"/>
                  </a:lnTo>
                  <a:lnTo>
                    <a:pt x="79" y="51"/>
                  </a:lnTo>
                  <a:lnTo>
                    <a:pt x="78" y="51"/>
                  </a:lnTo>
                  <a:lnTo>
                    <a:pt x="75" y="51"/>
                  </a:lnTo>
                  <a:lnTo>
                    <a:pt x="73" y="50"/>
                  </a:lnTo>
                  <a:lnTo>
                    <a:pt x="70" y="49"/>
                  </a:lnTo>
                  <a:lnTo>
                    <a:pt x="66" y="49"/>
                  </a:lnTo>
                  <a:lnTo>
                    <a:pt x="61" y="49"/>
                  </a:lnTo>
                  <a:lnTo>
                    <a:pt x="59" y="49"/>
                  </a:lnTo>
                  <a:lnTo>
                    <a:pt x="55" y="49"/>
                  </a:lnTo>
                  <a:lnTo>
                    <a:pt x="49" y="48"/>
                  </a:lnTo>
                  <a:lnTo>
                    <a:pt x="48" y="46"/>
                  </a:lnTo>
                  <a:lnTo>
                    <a:pt x="47" y="46"/>
                  </a:lnTo>
                  <a:lnTo>
                    <a:pt x="43" y="45"/>
                  </a:lnTo>
                  <a:lnTo>
                    <a:pt x="42" y="44"/>
                  </a:lnTo>
                  <a:lnTo>
                    <a:pt x="37" y="42"/>
                  </a:lnTo>
                  <a:lnTo>
                    <a:pt x="34" y="38"/>
                  </a:lnTo>
                  <a:lnTo>
                    <a:pt x="33" y="38"/>
                  </a:lnTo>
                  <a:lnTo>
                    <a:pt x="31" y="37"/>
                  </a:lnTo>
                  <a:lnTo>
                    <a:pt x="30" y="38"/>
                  </a:lnTo>
                  <a:lnTo>
                    <a:pt x="28" y="38"/>
                  </a:lnTo>
                  <a:lnTo>
                    <a:pt x="21" y="38"/>
                  </a:lnTo>
                  <a:lnTo>
                    <a:pt x="18" y="37"/>
                  </a:lnTo>
                  <a:lnTo>
                    <a:pt x="17" y="36"/>
                  </a:lnTo>
                  <a:lnTo>
                    <a:pt x="16" y="34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8" y="31"/>
                  </a:lnTo>
                  <a:lnTo>
                    <a:pt x="19" y="30"/>
                  </a:lnTo>
                  <a:lnTo>
                    <a:pt x="21" y="28"/>
                  </a:lnTo>
                  <a:lnTo>
                    <a:pt x="25" y="27"/>
                  </a:lnTo>
                  <a:lnTo>
                    <a:pt x="28" y="26"/>
                  </a:lnTo>
                  <a:lnTo>
                    <a:pt x="29" y="26"/>
                  </a:lnTo>
                  <a:lnTo>
                    <a:pt x="31" y="24"/>
                  </a:lnTo>
                  <a:lnTo>
                    <a:pt x="33" y="21"/>
                  </a:lnTo>
                  <a:lnTo>
                    <a:pt x="31" y="15"/>
                  </a:lnTo>
                  <a:lnTo>
                    <a:pt x="31" y="13"/>
                  </a:lnTo>
                  <a:lnTo>
                    <a:pt x="33" y="9"/>
                  </a:lnTo>
                  <a:lnTo>
                    <a:pt x="35" y="6"/>
                  </a:lnTo>
                  <a:lnTo>
                    <a:pt x="36" y="2"/>
                  </a:lnTo>
                  <a:lnTo>
                    <a:pt x="35" y="0"/>
                  </a:lnTo>
                  <a:lnTo>
                    <a:pt x="33" y="1"/>
                  </a:lnTo>
                  <a:lnTo>
                    <a:pt x="31" y="2"/>
                  </a:lnTo>
                  <a:lnTo>
                    <a:pt x="28" y="6"/>
                  </a:lnTo>
                  <a:lnTo>
                    <a:pt x="28" y="8"/>
                  </a:lnTo>
                  <a:lnTo>
                    <a:pt x="28" y="14"/>
                  </a:lnTo>
                  <a:lnTo>
                    <a:pt x="27" y="16"/>
                  </a:lnTo>
                  <a:lnTo>
                    <a:pt x="25" y="19"/>
                  </a:lnTo>
                  <a:lnTo>
                    <a:pt x="24" y="19"/>
                  </a:lnTo>
                  <a:lnTo>
                    <a:pt x="22" y="20"/>
                  </a:lnTo>
                  <a:lnTo>
                    <a:pt x="19" y="21"/>
                  </a:lnTo>
                  <a:lnTo>
                    <a:pt x="18" y="21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10" y="30"/>
                  </a:lnTo>
                  <a:lnTo>
                    <a:pt x="10" y="31"/>
                  </a:lnTo>
                  <a:lnTo>
                    <a:pt x="7" y="31"/>
                  </a:lnTo>
                  <a:lnTo>
                    <a:pt x="3" y="32"/>
                  </a:lnTo>
                  <a:lnTo>
                    <a:pt x="1" y="32"/>
                  </a:lnTo>
                  <a:lnTo>
                    <a:pt x="0" y="33"/>
                  </a:lnTo>
                  <a:lnTo>
                    <a:pt x="0" y="36"/>
                  </a:lnTo>
                  <a:lnTo>
                    <a:pt x="3" y="39"/>
                  </a:lnTo>
                  <a:lnTo>
                    <a:pt x="4" y="39"/>
                  </a:lnTo>
                  <a:lnTo>
                    <a:pt x="10" y="40"/>
                  </a:lnTo>
                  <a:lnTo>
                    <a:pt x="15" y="39"/>
                  </a:lnTo>
                  <a:lnTo>
                    <a:pt x="16" y="39"/>
                  </a:lnTo>
                  <a:lnTo>
                    <a:pt x="22" y="40"/>
                  </a:lnTo>
                  <a:lnTo>
                    <a:pt x="23" y="40"/>
                  </a:lnTo>
                  <a:lnTo>
                    <a:pt x="29" y="40"/>
                  </a:lnTo>
                  <a:lnTo>
                    <a:pt x="33" y="42"/>
                  </a:lnTo>
                  <a:lnTo>
                    <a:pt x="35" y="44"/>
                  </a:lnTo>
                  <a:lnTo>
                    <a:pt x="39" y="46"/>
                  </a:lnTo>
                  <a:lnTo>
                    <a:pt x="41" y="48"/>
                  </a:lnTo>
                  <a:lnTo>
                    <a:pt x="43" y="49"/>
                  </a:lnTo>
                  <a:lnTo>
                    <a:pt x="45" y="49"/>
                  </a:lnTo>
                  <a:lnTo>
                    <a:pt x="63" y="51"/>
                  </a:lnTo>
                  <a:lnTo>
                    <a:pt x="64" y="52"/>
                  </a:lnTo>
                  <a:lnTo>
                    <a:pt x="65" y="52"/>
                  </a:lnTo>
                  <a:lnTo>
                    <a:pt x="71" y="57"/>
                  </a:lnTo>
                  <a:lnTo>
                    <a:pt x="76" y="61"/>
                  </a:lnTo>
                  <a:lnTo>
                    <a:pt x="83" y="62"/>
                  </a:lnTo>
                  <a:lnTo>
                    <a:pt x="87" y="63"/>
                  </a:lnTo>
                  <a:lnTo>
                    <a:pt x="88" y="63"/>
                  </a:lnTo>
                  <a:lnTo>
                    <a:pt x="98" y="67"/>
                  </a:lnTo>
                  <a:lnTo>
                    <a:pt x="100" y="67"/>
                  </a:lnTo>
                  <a:lnTo>
                    <a:pt x="102" y="68"/>
                  </a:lnTo>
                  <a:lnTo>
                    <a:pt x="104" y="69"/>
                  </a:lnTo>
                  <a:lnTo>
                    <a:pt x="114" y="74"/>
                  </a:lnTo>
                  <a:lnTo>
                    <a:pt x="116" y="74"/>
                  </a:lnTo>
                  <a:lnTo>
                    <a:pt x="118" y="75"/>
                  </a:lnTo>
                  <a:lnTo>
                    <a:pt x="126" y="79"/>
                  </a:lnTo>
                  <a:lnTo>
                    <a:pt x="128" y="79"/>
                  </a:lnTo>
                  <a:lnTo>
                    <a:pt x="130" y="80"/>
                  </a:lnTo>
                  <a:lnTo>
                    <a:pt x="131" y="80"/>
                  </a:lnTo>
                  <a:lnTo>
                    <a:pt x="136" y="81"/>
                  </a:lnTo>
                  <a:lnTo>
                    <a:pt x="143" y="84"/>
                  </a:lnTo>
                  <a:lnTo>
                    <a:pt x="144" y="85"/>
                  </a:lnTo>
                  <a:lnTo>
                    <a:pt x="149" y="91"/>
                  </a:lnTo>
                  <a:lnTo>
                    <a:pt x="155" y="96"/>
                  </a:lnTo>
                  <a:lnTo>
                    <a:pt x="158" y="97"/>
                  </a:lnTo>
                  <a:lnTo>
                    <a:pt x="162" y="99"/>
                  </a:lnTo>
                  <a:lnTo>
                    <a:pt x="166" y="100"/>
                  </a:lnTo>
                  <a:lnTo>
                    <a:pt x="167" y="102"/>
                  </a:lnTo>
                  <a:lnTo>
                    <a:pt x="168" y="103"/>
                  </a:lnTo>
                  <a:lnTo>
                    <a:pt x="171" y="10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26" name="Freeform 2906">
              <a:extLst>
                <a:ext uri="{FF2B5EF4-FFF2-40B4-BE49-F238E27FC236}">
                  <a16:creationId xmlns:a16="http://schemas.microsoft.com/office/drawing/2014/main" id="{845C1CA6-9AD4-50DC-3945-E26EECE055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8214" y="3643313"/>
              <a:ext cx="14288" cy="12700"/>
            </a:xfrm>
            <a:custGeom>
              <a:avLst/>
              <a:gdLst>
                <a:gd name="T0" fmla="*/ 3 w 9"/>
                <a:gd name="T1" fmla="*/ 8 h 8"/>
                <a:gd name="T2" fmla="*/ 5 w 9"/>
                <a:gd name="T3" fmla="*/ 8 h 8"/>
                <a:gd name="T4" fmla="*/ 6 w 9"/>
                <a:gd name="T5" fmla="*/ 8 h 8"/>
                <a:gd name="T6" fmla="*/ 9 w 9"/>
                <a:gd name="T7" fmla="*/ 4 h 8"/>
                <a:gd name="T8" fmla="*/ 9 w 9"/>
                <a:gd name="T9" fmla="*/ 2 h 8"/>
                <a:gd name="T10" fmla="*/ 8 w 9"/>
                <a:gd name="T11" fmla="*/ 0 h 8"/>
                <a:gd name="T12" fmla="*/ 5 w 9"/>
                <a:gd name="T13" fmla="*/ 2 h 8"/>
                <a:gd name="T14" fmla="*/ 4 w 9"/>
                <a:gd name="T15" fmla="*/ 3 h 8"/>
                <a:gd name="T16" fmla="*/ 3 w 9"/>
                <a:gd name="T17" fmla="*/ 4 h 8"/>
                <a:gd name="T18" fmla="*/ 0 w 9"/>
                <a:gd name="T19" fmla="*/ 6 h 8"/>
                <a:gd name="T20" fmla="*/ 0 w 9"/>
                <a:gd name="T21" fmla="*/ 8 h 8"/>
                <a:gd name="T22" fmla="*/ 3 w 9"/>
                <a:gd name="T2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3" y="8"/>
                  </a:moveTo>
                  <a:lnTo>
                    <a:pt x="5" y="8"/>
                  </a:lnTo>
                  <a:lnTo>
                    <a:pt x="6" y="8"/>
                  </a:lnTo>
                  <a:lnTo>
                    <a:pt x="9" y="4"/>
                  </a:lnTo>
                  <a:lnTo>
                    <a:pt x="9" y="2"/>
                  </a:lnTo>
                  <a:lnTo>
                    <a:pt x="8" y="0"/>
                  </a:lnTo>
                  <a:lnTo>
                    <a:pt x="5" y="2"/>
                  </a:lnTo>
                  <a:lnTo>
                    <a:pt x="4" y="3"/>
                  </a:lnTo>
                  <a:lnTo>
                    <a:pt x="3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3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27" name="Freeform 2907">
              <a:extLst>
                <a:ext uri="{FF2B5EF4-FFF2-40B4-BE49-F238E27FC236}">
                  <a16:creationId xmlns:a16="http://schemas.microsoft.com/office/drawing/2014/main" id="{F9C86C2C-84C9-24D2-964B-0E0C746FB9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5039" y="2619375"/>
              <a:ext cx="1128713" cy="1038225"/>
            </a:xfrm>
            <a:custGeom>
              <a:avLst/>
              <a:gdLst>
                <a:gd name="T0" fmla="*/ 36 w 711"/>
                <a:gd name="T1" fmla="*/ 610 h 654"/>
                <a:gd name="T2" fmla="*/ 49 w 711"/>
                <a:gd name="T3" fmla="*/ 596 h 654"/>
                <a:gd name="T4" fmla="*/ 100 w 711"/>
                <a:gd name="T5" fmla="*/ 532 h 654"/>
                <a:gd name="T6" fmla="*/ 124 w 711"/>
                <a:gd name="T7" fmla="*/ 506 h 654"/>
                <a:gd name="T8" fmla="*/ 131 w 711"/>
                <a:gd name="T9" fmla="*/ 501 h 654"/>
                <a:gd name="T10" fmla="*/ 133 w 711"/>
                <a:gd name="T11" fmla="*/ 493 h 654"/>
                <a:gd name="T12" fmla="*/ 137 w 711"/>
                <a:gd name="T13" fmla="*/ 491 h 654"/>
                <a:gd name="T14" fmla="*/ 142 w 711"/>
                <a:gd name="T15" fmla="*/ 490 h 654"/>
                <a:gd name="T16" fmla="*/ 147 w 711"/>
                <a:gd name="T17" fmla="*/ 481 h 654"/>
                <a:gd name="T18" fmla="*/ 151 w 711"/>
                <a:gd name="T19" fmla="*/ 472 h 654"/>
                <a:gd name="T20" fmla="*/ 161 w 711"/>
                <a:gd name="T21" fmla="*/ 459 h 654"/>
                <a:gd name="T22" fmla="*/ 169 w 711"/>
                <a:gd name="T23" fmla="*/ 449 h 654"/>
                <a:gd name="T24" fmla="*/ 186 w 711"/>
                <a:gd name="T25" fmla="*/ 430 h 654"/>
                <a:gd name="T26" fmla="*/ 192 w 711"/>
                <a:gd name="T27" fmla="*/ 422 h 654"/>
                <a:gd name="T28" fmla="*/ 208 w 711"/>
                <a:gd name="T29" fmla="*/ 404 h 654"/>
                <a:gd name="T30" fmla="*/ 213 w 711"/>
                <a:gd name="T31" fmla="*/ 398 h 654"/>
                <a:gd name="T32" fmla="*/ 227 w 711"/>
                <a:gd name="T33" fmla="*/ 380 h 654"/>
                <a:gd name="T34" fmla="*/ 244 w 711"/>
                <a:gd name="T35" fmla="*/ 359 h 654"/>
                <a:gd name="T36" fmla="*/ 262 w 711"/>
                <a:gd name="T37" fmla="*/ 339 h 654"/>
                <a:gd name="T38" fmla="*/ 273 w 711"/>
                <a:gd name="T39" fmla="*/ 329 h 654"/>
                <a:gd name="T40" fmla="*/ 286 w 711"/>
                <a:gd name="T41" fmla="*/ 311 h 654"/>
                <a:gd name="T42" fmla="*/ 297 w 711"/>
                <a:gd name="T43" fmla="*/ 299 h 654"/>
                <a:gd name="T44" fmla="*/ 302 w 711"/>
                <a:gd name="T45" fmla="*/ 290 h 654"/>
                <a:gd name="T46" fmla="*/ 312 w 711"/>
                <a:gd name="T47" fmla="*/ 272 h 654"/>
                <a:gd name="T48" fmla="*/ 327 w 711"/>
                <a:gd name="T49" fmla="*/ 255 h 654"/>
                <a:gd name="T50" fmla="*/ 350 w 711"/>
                <a:gd name="T51" fmla="*/ 215 h 654"/>
                <a:gd name="T52" fmla="*/ 359 w 711"/>
                <a:gd name="T53" fmla="*/ 203 h 654"/>
                <a:gd name="T54" fmla="*/ 363 w 711"/>
                <a:gd name="T55" fmla="*/ 198 h 654"/>
                <a:gd name="T56" fmla="*/ 379 w 711"/>
                <a:gd name="T57" fmla="*/ 174 h 654"/>
                <a:gd name="T58" fmla="*/ 387 w 711"/>
                <a:gd name="T59" fmla="*/ 161 h 654"/>
                <a:gd name="T60" fmla="*/ 398 w 711"/>
                <a:gd name="T61" fmla="*/ 143 h 654"/>
                <a:gd name="T62" fmla="*/ 407 w 711"/>
                <a:gd name="T63" fmla="*/ 129 h 654"/>
                <a:gd name="T64" fmla="*/ 436 w 711"/>
                <a:gd name="T65" fmla="*/ 82 h 654"/>
                <a:gd name="T66" fmla="*/ 452 w 711"/>
                <a:gd name="T67" fmla="*/ 56 h 654"/>
                <a:gd name="T68" fmla="*/ 469 w 711"/>
                <a:gd name="T69" fmla="*/ 32 h 654"/>
                <a:gd name="T70" fmla="*/ 480 w 711"/>
                <a:gd name="T71" fmla="*/ 17 h 654"/>
                <a:gd name="T72" fmla="*/ 483 w 711"/>
                <a:gd name="T73" fmla="*/ 11 h 654"/>
                <a:gd name="T74" fmla="*/ 489 w 711"/>
                <a:gd name="T75" fmla="*/ 18 h 654"/>
                <a:gd name="T76" fmla="*/ 489 w 711"/>
                <a:gd name="T77" fmla="*/ 29 h 654"/>
                <a:gd name="T78" fmla="*/ 498 w 711"/>
                <a:gd name="T79" fmla="*/ 31 h 654"/>
                <a:gd name="T80" fmla="*/ 506 w 711"/>
                <a:gd name="T81" fmla="*/ 26 h 654"/>
                <a:gd name="T82" fmla="*/ 508 w 711"/>
                <a:gd name="T83" fmla="*/ 18 h 654"/>
                <a:gd name="T84" fmla="*/ 517 w 711"/>
                <a:gd name="T85" fmla="*/ 6 h 654"/>
                <a:gd name="T86" fmla="*/ 541 w 711"/>
                <a:gd name="T87" fmla="*/ 0 h 654"/>
                <a:gd name="T88" fmla="*/ 562 w 711"/>
                <a:gd name="T89" fmla="*/ 7 h 654"/>
                <a:gd name="T90" fmla="*/ 580 w 711"/>
                <a:gd name="T91" fmla="*/ 14 h 654"/>
                <a:gd name="T92" fmla="*/ 591 w 711"/>
                <a:gd name="T93" fmla="*/ 20 h 654"/>
                <a:gd name="T94" fmla="*/ 607 w 711"/>
                <a:gd name="T95" fmla="*/ 26 h 654"/>
                <a:gd name="T96" fmla="*/ 613 w 711"/>
                <a:gd name="T97" fmla="*/ 20 h 654"/>
                <a:gd name="T98" fmla="*/ 623 w 711"/>
                <a:gd name="T99" fmla="*/ 7 h 654"/>
                <a:gd name="T100" fmla="*/ 631 w 711"/>
                <a:gd name="T101" fmla="*/ 5 h 654"/>
                <a:gd name="T102" fmla="*/ 648 w 711"/>
                <a:gd name="T103" fmla="*/ 7 h 654"/>
                <a:gd name="T104" fmla="*/ 660 w 711"/>
                <a:gd name="T105" fmla="*/ 8 h 654"/>
                <a:gd name="T106" fmla="*/ 668 w 711"/>
                <a:gd name="T107" fmla="*/ 7 h 654"/>
                <a:gd name="T108" fmla="*/ 685 w 711"/>
                <a:gd name="T109" fmla="*/ 12 h 654"/>
                <a:gd name="T110" fmla="*/ 710 w 711"/>
                <a:gd name="T111" fmla="*/ 13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11" h="654">
                  <a:moveTo>
                    <a:pt x="0" y="654"/>
                  </a:moveTo>
                  <a:lnTo>
                    <a:pt x="35" y="610"/>
                  </a:lnTo>
                  <a:lnTo>
                    <a:pt x="36" y="610"/>
                  </a:lnTo>
                  <a:lnTo>
                    <a:pt x="41" y="607"/>
                  </a:lnTo>
                  <a:lnTo>
                    <a:pt x="44" y="604"/>
                  </a:lnTo>
                  <a:lnTo>
                    <a:pt x="49" y="596"/>
                  </a:lnTo>
                  <a:lnTo>
                    <a:pt x="61" y="580"/>
                  </a:lnTo>
                  <a:lnTo>
                    <a:pt x="76" y="562"/>
                  </a:lnTo>
                  <a:lnTo>
                    <a:pt x="100" y="532"/>
                  </a:lnTo>
                  <a:lnTo>
                    <a:pt x="112" y="518"/>
                  </a:lnTo>
                  <a:lnTo>
                    <a:pt x="119" y="510"/>
                  </a:lnTo>
                  <a:lnTo>
                    <a:pt x="124" y="506"/>
                  </a:lnTo>
                  <a:lnTo>
                    <a:pt x="129" y="504"/>
                  </a:lnTo>
                  <a:lnTo>
                    <a:pt x="131" y="502"/>
                  </a:lnTo>
                  <a:lnTo>
                    <a:pt x="131" y="501"/>
                  </a:lnTo>
                  <a:lnTo>
                    <a:pt x="131" y="499"/>
                  </a:lnTo>
                  <a:lnTo>
                    <a:pt x="132" y="496"/>
                  </a:lnTo>
                  <a:lnTo>
                    <a:pt x="133" y="493"/>
                  </a:lnTo>
                  <a:lnTo>
                    <a:pt x="133" y="493"/>
                  </a:lnTo>
                  <a:lnTo>
                    <a:pt x="135" y="491"/>
                  </a:lnTo>
                  <a:lnTo>
                    <a:pt x="137" y="491"/>
                  </a:lnTo>
                  <a:lnTo>
                    <a:pt x="139" y="493"/>
                  </a:lnTo>
                  <a:lnTo>
                    <a:pt x="141" y="493"/>
                  </a:lnTo>
                  <a:lnTo>
                    <a:pt x="142" y="490"/>
                  </a:lnTo>
                  <a:lnTo>
                    <a:pt x="144" y="487"/>
                  </a:lnTo>
                  <a:lnTo>
                    <a:pt x="144" y="485"/>
                  </a:lnTo>
                  <a:lnTo>
                    <a:pt x="147" y="481"/>
                  </a:lnTo>
                  <a:lnTo>
                    <a:pt x="148" y="478"/>
                  </a:lnTo>
                  <a:lnTo>
                    <a:pt x="149" y="476"/>
                  </a:lnTo>
                  <a:lnTo>
                    <a:pt x="151" y="472"/>
                  </a:lnTo>
                  <a:lnTo>
                    <a:pt x="157" y="466"/>
                  </a:lnTo>
                  <a:lnTo>
                    <a:pt x="159" y="463"/>
                  </a:lnTo>
                  <a:lnTo>
                    <a:pt x="161" y="459"/>
                  </a:lnTo>
                  <a:lnTo>
                    <a:pt x="166" y="454"/>
                  </a:lnTo>
                  <a:lnTo>
                    <a:pt x="167" y="452"/>
                  </a:lnTo>
                  <a:lnTo>
                    <a:pt x="169" y="449"/>
                  </a:lnTo>
                  <a:lnTo>
                    <a:pt x="180" y="436"/>
                  </a:lnTo>
                  <a:lnTo>
                    <a:pt x="185" y="431"/>
                  </a:lnTo>
                  <a:lnTo>
                    <a:pt x="186" y="430"/>
                  </a:lnTo>
                  <a:lnTo>
                    <a:pt x="187" y="430"/>
                  </a:lnTo>
                  <a:lnTo>
                    <a:pt x="189" y="427"/>
                  </a:lnTo>
                  <a:lnTo>
                    <a:pt x="192" y="422"/>
                  </a:lnTo>
                  <a:lnTo>
                    <a:pt x="199" y="413"/>
                  </a:lnTo>
                  <a:lnTo>
                    <a:pt x="205" y="406"/>
                  </a:lnTo>
                  <a:lnTo>
                    <a:pt x="208" y="404"/>
                  </a:lnTo>
                  <a:lnTo>
                    <a:pt x="209" y="403"/>
                  </a:lnTo>
                  <a:lnTo>
                    <a:pt x="211" y="400"/>
                  </a:lnTo>
                  <a:lnTo>
                    <a:pt x="213" y="398"/>
                  </a:lnTo>
                  <a:lnTo>
                    <a:pt x="216" y="394"/>
                  </a:lnTo>
                  <a:lnTo>
                    <a:pt x="222" y="386"/>
                  </a:lnTo>
                  <a:lnTo>
                    <a:pt x="227" y="380"/>
                  </a:lnTo>
                  <a:lnTo>
                    <a:pt x="233" y="374"/>
                  </a:lnTo>
                  <a:lnTo>
                    <a:pt x="238" y="366"/>
                  </a:lnTo>
                  <a:lnTo>
                    <a:pt x="244" y="359"/>
                  </a:lnTo>
                  <a:lnTo>
                    <a:pt x="252" y="348"/>
                  </a:lnTo>
                  <a:lnTo>
                    <a:pt x="257" y="344"/>
                  </a:lnTo>
                  <a:lnTo>
                    <a:pt x="262" y="339"/>
                  </a:lnTo>
                  <a:lnTo>
                    <a:pt x="268" y="333"/>
                  </a:lnTo>
                  <a:lnTo>
                    <a:pt x="270" y="330"/>
                  </a:lnTo>
                  <a:lnTo>
                    <a:pt x="273" y="329"/>
                  </a:lnTo>
                  <a:lnTo>
                    <a:pt x="282" y="315"/>
                  </a:lnTo>
                  <a:lnTo>
                    <a:pt x="284" y="315"/>
                  </a:lnTo>
                  <a:lnTo>
                    <a:pt x="286" y="311"/>
                  </a:lnTo>
                  <a:lnTo>
                    <a:pt x="286" y="310"/>
                  </a:lnTo>
                  <a:lnTo>
                    <a:pt x="288" y="305"/>
                  </a:lnTo>
                  <a:lnTo>
                    <a:pt x="297" y="299"/>
                  </a:lnTo>
                  <a:lnTo>
                    <a:pt x="297" y="297"/>
                  </a:lnTo>
                  <a:lnTo>
                    <a:pt x="300" y="293"/>
                  </a:lnTo>
                  <a:lnTo>
                    <a:pt x="302" y="290"/>
                  </a:lnTo>
                  <a:lnTo>
                    <a:pt x="303" y="287"/>
                  </a:lnTo>
                  <a:lnTo>
                    <a:pt x="309" y="278"/>
                  </a:lnTo>
                  <a:lnTo>
                    <a:pt x="312" y="272"/>
                  </a:lnTo>
                  <a:lnTo>
                    <a:pt x="321" y="262"/>
                  </a:lnTo>
                  <a:lnTo>
                    <a:pt x="326" y="256"/>
                  </a:lnTo>
                  <a:lnTo>
                    <a:pt x="327" y="255"/>
                  </a:lnTo>
                  <a:lnTo>
                    <a:pt x="334" y="245"/>
                  </a:lnTo>
                  <a:lnTo>
                    <a:pt x="350" y="217"/>
                  </a:lnTo>
                  <a:lnTo>
                    <a:pt x="350" y="215"/>
                  </a:lnTo>
                  <a:lnTo>
                    <a:pt x="351" y="214"/>
                  </a:lnTo>
                  <a:lnTo>
                    <a:pt x="358" y="204"/>
                  </a:lnTo>
                  <a:lnTo>
                    <a:pt x="359" y="203"/>
                  </a:lnTo>
                  <a:lnTo>
                    <a:pt x="361" y="201"/>
                  </a:lnTo>
                  <a:lnTo>
                    <a:pt x="363" y="199"/>
                  </a:lnTo>
                  <a:lnTo>
                    <a:pt x="363" y="198"/>
                  </a:lnTo>
                  <a:lnTo>
                    <a:pt x="364" y="196"/>
                  </a:lnTo>
                  <a:lnTo>
                    <a:pt x="376" y="177"/>
                  </a:lnTo>
                  <a:lnTo>
                    <a:pt x="379" y="174"/>
                  </a:lnTo>
                  <a:lnTo>
                    <a:pt x="381" y="171"/>
                  </a:lnTo>
                  <a:lnTo>
                    <a:pt x="383" y="167"/>
                  </a:lnTo>
                  <a:lnTo>
                    <a:pt x="387" y="161"/>
                  </a:lnTo>
                  <a:lnTo>
                    <a:pt x="388" y="159"/>
                  </a:lnTo>
                  <a:lnTo>
                    <a:pt x="394" y="149"/>
                  </a:lnTo>
                  <a:lnTo>
                    <a:pt x="398" y="143"/>
                  </a:lnTo>
                  <a:lnTo>
                    <a:pt x="399" y="141"/>
                  </a:lnTo>
                  <a:lnTo>
                    <a:pt x="401" y="137"/>
                  </a:lnTo>
                  <a:lnTo>
                    <a:pt x="407" y="129"/>
                  </a:lnTo>
                  <a:lnTo>
                    <a:pt x="409" y="126"/>
                  </a:lnTo>
                  <a:lnTo>
                    <a:pt x="424" y="101"/>
                  </a:lnTo>
                  <a:lnTo>
                    <a:pt x="436" y="82"/>
                  </a:lnTo>
                  <a:lnTo>
                    <a:pt x="442" y="73"/>
                  </a:lnTo>
                  <a:lnTo>
                    <a:pt x="446" y="65"/>
                  </a:lnTo>
                  <a:lnTo>
                    <a:pt x="452" y="56"/>
                  </a:lnTo>
                  <a:lnTo>
                    <a:pt x="460" y="44"/>
                  </a:lnTo>
                  <a:lnTo>
                    <a:pt x="465" y="40"/>
                  </a:lnTo>
                  <a:lnTo>
                    <a:pt x="469" y="32"/>
                  </a:lnTo>
                  <a:lnTo>
                    <a:pt x="471" y="28"/>
                  </a:lnTo>
                  <a:lnTo>
                    <a:pt x="476" y="23"/>
                  </a:lnTo>
                  <a:lnTo>
                    <a:pt x="480" y="17"/>
                  </a:lnTo>
                  <a:lnTo>
                    <a:pt x="481" y="13"/>
                  </a:lnTo>
                  <a:lnTo>
                    <a:pt x="481" y="12"/>
                  </a:lnTo>
                  <a:lnTo>
                    <a:pt x="483" y="11"/>
                  </a:lnTo>
                  <a:lnTo>
                    <a:pt x="486" y="13"/>
                  </a:lnTo>
                  <a:lnTo>
                    <a:pt x="487" y="14"/>
                  </a:lnTo>
                  <a:lnTo>
                    <a:pt x="489" y="18"/>
                  </a:lnTo>
                  <a:lnTo>
                    <a:pt x="488" y="24"/>
                  </a:lnTo>
                  <a:lnTo>
                    <a:pt x="488" y="26"/>
                  </a:lnTo>
                  <a:lnTo>
                    <a:pt x="489" y="29"/>
                  </a:lnTo>
                  <a:lnTo>
                    <a:pt x="492" y="30"/>
                  </a:lnTo>
                  <a:lnTo>
                    <a:pt x="494" y="31"/>
                  </a:lnTo>
                  <a:lnTo>
                    <a:pt x="498" y="31"/>
                  </a:lnTo>
                  <a:lnTo>
                    <a:pt x="499" y="31"/>
                  </a:lnTo>
                  <a:lnTo>
                    <a:pt x="501" y="31"/>
                  </a:lnTo>
                  <a:lnTo>
                    <a:pt x="506" y="26"/>
                  </a:lnTo>
                  <a:lnTo>
                    <a:pt x="507" y="25"/>
                  </a:lnTo>
                  <a:lnTo>
                    <a:pt x="508" y="20"/>
                  </a:lnTo>
                  <a:lnTo>
                    <a:pt x="508" y="18"/>
                  </a:lnTo>
                  <a:lnTo>
                    <a:pt x="510" y="14"/>
                  </a:lnTo>
                  <a:lnTo>
                    <a:pt x="510" y="12"/>
                  </a:lnTo>
                  <a:lnTo>
                    <a:pt x="517" y="6"/>
                  </a:lnTo>
                  <a:lnTo>
                    <a:pt x="522" y="5"/>
                  </a:lnTo>
                  <a:lnTo>
                    <a:pt x="536" y="1"/>
                  </a:lnTo>
                  <a:lnTo>
                    <a:pt x="541" y="0"/>
                  </a:lnTo>
                  <a:lnTo>
                    <a:pt x="548" y="1"/>
                  </a:lnTo>
                  <a:lnTo>
                    <a:pt x="553" y="4"/>
                  </a:lnTo>
                  <a:lnTo>
                    <a:pt x="562" y="7"/>
                  </a:lnTo>
                  <a:lnTo>
                    <a:pt x="565" y="7"/>
                  </a:lnTo>
                  <a:lnTo>
                    <a:pt x="570" y="11"/>
                  </a:lnTo>
                  <a:lnTo>
                    <a:pt x="580" y="14"/>
                  </a:lnTo>
                  <a:lnTo>
                    <a:pt x="585" y="16"/>
                  </a:lnTo>
                  <a:lnTo>
                    <a:pt x="588" y="17"/>
                  </a:lnTo>
                  <a:lnTo>
                    <a:pt x="591" y="20"/>
                  </a:lnTo>
                  <a:lnTo>
                    <a:pt x="600" y="25"/>
                  </a:lnTo>
                  <a:lnTo>
                    <a:pt x="602" y="26"/>
                  </a:lnTo>
                  <a:lnTo>
                    <a:pt x="607" y="26"/>
                  </a:lnTo>
                  <a:lnTo>
                    <a:pt x="608" y="25"/>
                  </a:lnTo>
                  <a:lnTo>
                    <a:pt x="609" y="24"/>
                  </a:lnTo>
                  <a:lnTo>
                    <a:pt x="613" y="20"/>
                  </a:lnTo>
                  <a:lnTo>
                    <a:pt x="618" y="13"/>
                  </a:lnTo>
                  <a:lnTo>
                    <a:pt x="621" y="8"/>
                  </a:lnTo>
                  <a:lnTo>
                    <a:pt x="623" y="7"/>
                  </a:lnTo>
                  <a:lnTo>
                    <a:pt x="624" y="6"/>
                  </a:lnTo>
                  <a:lnTo>
                    <a:pt x="625" y="5"/>
                  </a:lnTo>
                  <a:lnTo>
                    <a:pt x="631" y="5"/>
                  </a:lnTo>
                  <a:lnTo>
                    <a:pt x="639" y="5"/>
                  </a:lnTo>
                  <a:lnTo>
                    <a:pt x="645" y="6"/>
                  </a:lnTo>
                  <a:lnTo>
                    <a:pt x="648" y="7"/>
                  </a:lnTo>
                  <a:lnTo>
                    <a:pt x="655" y="8"/>
                  </a:lnTo>
                  <a:lnTo>
                    <a:pt x="657" y="8"/>
                  </a:lnTo>
                  <a:lnTo>
                    <a:pt x="660" y="8"/>
                  </a:lnTo>
                  <a:lnTo>
                    <a:pt x="663" y="7"/>
                  </a:lnTo>
                  <a:lnTo>
                    <a:pt x="667" y="7"/>
                  </a:lnTo>
                  <a:lnTo>
                    <a:pt x="668" y="7"/>
                  </a:lnTo>
                  <a:lnTo>
                    <a:pt x="675" y="8"/>
                  </a:lnTo>
                  <a:lnTo>
                    <a:pt x="678" y="10"/>
                  </a:lnTo>
                  <a:lnTo>
                    <a:pt x="685" y="12"/>
                  </a:lnTo>
                  <a:lnTo>
                    <a:pt x="692" y="12"/>
                  </a:lnTo>
                  <a:lnTo>
                    <a:pt x="707" y="13"/>
                  </a:lnTo>
                  <a:lnTo>
                    <a:pt x="710" y="13"/>
                  </a:lnTo>
                  <a:lnTo>
                    <a:pt x="711" y="1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28" name="Freeform 2908">
              <a:extLst>
                <a:ext uri="{FF2B5EF4-FFF2-40B4-BE49-F238E27FC236}">
                  <a16:creationId xmlns:a16="http://schemas.microsoft.com/office/drawing/2014/main" id="{704B1F8C-FCB2-BBE1-CCF7-D678DADDCF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5039" y="2733675"/>
              <a:ext cx="698500" cy="923925"/>
            </a:xfrm>
            <a:custGeom>
              <a:avLst/>
              <a:gdLst>
                <a:gd name="T0" fmla="*/ 0 w 440"/>
                <a:gd name="T1" fmla="*/ 582 h 582"/>
                <a:gd name="T2" fmla="*/ 108 w 440"/>
                <a:gd name="T3" fmla="*/ 446 h 582"/>
                <a:gd name="T4" fmla="*/ 173 w 440"/>
                <a:gd name="T5" fmla="*/ 368 h 582"/>
                <a:gd name="T6" fmla="*/ 249 w 440"/>
                <a:gd name="T7" fmla="*/ 278 h 582"/>
                <a:gd name="T8" fmla="*/ 281 w 440"/>
                <a:gd name="T9" fmla="*/ 237 h 582"/>
                <a:gd name="T10" fmla="*/ 315 w 440"/>
                <a:gd name="T11" fmla="*/ 194 h 582"/>
                <a:gd name="T12" fmla="*/ 358 w 440"/>
                <a:gd name="T13" fmla="*/ 127 h 582"/>
                <a:gd name="T14" fmla="*/ 412 w 440"/>
                <a:gd name="T15" fmla="*/ 41 h 582"/>
                <a:gd name="T16" fmla="*/ 440 w 440"/>
                <a:gd name="T17" fmla="*/ 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0" h="582">
                  <a:moveTo>
                    <a:pt x="0" y="582"/>
                  </a:moveTo>
                  <a:lnTo>
                    <a:pt x="108" y="446"/>
                  </a:lnTo>
                  <a:lnTo>
                    <a:pt x="173" y="368"/>
                  </a:lnTo>
                  <a:lnTo>
                    <a:pt x="249" y="278"/>
                  </a:lnTo>
                  <a:lnTo>
                    <a:pt x="281" y="237"/>
                  </a:lnTo>
                  <a:lnTo>
                    <a:pt x="315" y="194"/>
                  </a:lnTo>
                  <a:lnTo>
                    <a:pt x="358" y="127"/>
                  </a:lnTo>
                  <a:lnTo>
                    <a:pt x="412" y="41"/>
                  </a:lnTo>
                  <a:lnTo>
                    <a:pt x="44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29" name="Freeform 2909">
              <a:extLst>
                <a:ext uri="{FF2B5EF4-FFF2-40B4-BE49-F238E27FC236}">
                  <a16:creationId xmlns:a16="http://schemas.microsoft.com/office/drawing/2014/main" id="{D6EEC943-E8A9-6AE8-AEB7-271B1E5AF1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2226" y="3605213"/>
              <a:ext cx="30163" cy="15875"/>
            </a:xfrm>
            <a:custGeom>
              <a:avLst/>
              <a:gdLst>
                <a:gd name="T0" fmla="*/ 4 w 19"/>
                <a:gd name="T1" fmla="*/ 10 h 10"/>
                <a:gd name="T2" fmla="*/ 2 w 19"/>
                <a:gd name="T3" fmla="*/ 10 h 10"/>
                <a:gd name="T4" fmla="*/ 0 w 19"/>
                <a:gd name="T5" fmla="*/ 9 h 10"/>
                <a:gd name="T6" fmla="*/ 0 w 19"/>
                <a:gd name="T7" fmla="*/ 7 h 10"/>
                <a:gd name="T8" fmla="*/ 1 w 19"/>
                <a:gd name="T9" fmla="*/ 5 h 10"/>
                <a:gd name="T10" fmla="*/ 4 w 19"/>
                <a:gd name="T11" fmla="*/ 5 h 10"/>
                <a:gd name="T12" fmla="*/ 7 w 19"/>
                <a:gd name="T13" fmla="*/ 5 h 10"/>
                <a:gd name="T14" fmla="*/ 9 w 19"/>
                <a:gd name="T15" fmla="*/ 4 h 10"/>
                <a:gd name="T16" fmla="*/ 12 w 19"/>
                <a:gd name="T17" fmla="*/ 3 h 10"/>
                <a:gd name="T18" fmla="*/ 15 w 19"/>
                <a:gd name="T19" fmla="*/ 1 h 10"/>
                <a:gd name="T20" fmla="*/ 17 w 19"/>
                <a:gd name="T21" fmla="*/ 1 h 10"/>
                <a:gd name="T22" fmla="*/ 18 w 19"/>
                <a:gd name="T23" fmla="*/ 0 h 10"/>
                <a:gd name="T24" fmla="*/ 19 w 19"/>
                <a:gd name="T25" fmla="*/ 3 h 10"/>
                <a:gd name="T26" fmla="*/ 19 w 19"/>
                <a:gd name="T27" fmla="*/ 4 h 10"/>
                <a:gd name="T28" fmla="*/ 17 w 19"/>
                <a:gd name="T29" fmla="*/ 5 h 10"/>
                <a:gd name="T30" fmla="*/ 13 w 19"/>
                <a:gd name="T31" fmla="*/ 6 h 10"/>
                <a:gd name="T32" fmla="*/ 10 w 19"/>
                <a:gd name="T33" fmla="*/ 7 h 10"/>
                <a:gd name="T34" fmla="*/ 8 w 19"/>
                <a:gd name="T35" fmla="*/ 9 h 10"/>
                <a:gd name="T36" fmla="*/ 4 w 19"/>
                <a:gd name="T3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" h="10">
                  <a:moveTo>
                    <a:pt x="4" y="10"/>
                  </a:moveTo>
                  <a:lnTo>
                    <a:pt x="2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1" y="5"/>
                  </a:lnTo>
                  <a:lnTo>
                    <a:pt x="4" y="5"/>
                  </a:lnTo>
                  <a:lnTo>
                    <a:pt x="7" y="5"/>
                  </a:lnTo>
                  <a:lnTo>
                    <a:pt x="9" y="4"/>
                  </a:lnTo>
                  <a:lnTo>
                    <a:pt x="12" y="3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8" y="0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17" y="5"/>
                  </a:lnTo>
                  <a:lnTo>
                    <a:pt x="13" y="6"/>
                  </a:lnTo>
                  <a:lnTo>
                    <a:pt x="10" y="7"/>
                  </a:lnTo>
                  <a:lnTo>
                    <a:pt x="8" y="9"/>
                  </a:lnTo>
                  <a:lnTo>
                    <a:pt x="4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30" name="Freeform 2910">
              <a:extLst>
                <a:ext uri="{FF2B5EF4-FFF2-40B4-BE49-F238E27FC236}">
                  <a16:creationId xmlns:a16="http://schemas.microsoft.com/office/drawing/2014/main" id="{B64C3F71-F11D-E935-EF45-D0D3ABE51A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5239" y="3592513"/>
              <a:ext cx="60325" cy="31750"/>
            </a:xfrm>
            <a:custGeom>
              <a:avLst/>
              <a:gdLst>
                <a:gd name="T0" fmla="*/ 15 w 38"/>
                <a:gd name="T1" fmla="*/ 20 h 20"/>
                <a:gd name="T2" fmla="*/ 14 w 38"/>
                <a:gd name="T3" fmla="*/ 19 h 20"/>
                <a:gd name="T4" fmla="*/ 13 w 38"/>
                <a:gd name="T5" fmla="*/ 17 h 20"/>
                <a:gd name="T6" fmla="*/ 13 w 38"/>
                <a:gd name="T7" fmla="*/ 14 h 20"/>
                <a:gd name="T8" fmla="*/ 15 w 38"/>
                <a:gd name="T9" fmla="*/ 13 h 20"/>
                <a:gd name="T10" fmla="*/ 18 w 38"/>
                <a:gd name="T11" fmla="*/ 13 h 20"/>
                <a:gd name="T12" fmla="*/ 20 w 38"/>
                <a:gd name="T13" fmla="*/ 12 h 20"/>
                <a:gd name="T14" fmla="*/ 23 w 38"/>
                <a:gd name="T15" fmla="*/ 12 h 20"/>
                <a:gd name="T16" fmla="*/ 24 w 38"/>
                <a:gd name="T17" fmla="*/ 11 h 20"/>
                <a:gd name="T18" fmla="*/ 24 w 38"/>
                <a:gd name="T19" fmla="*/ 9 h 20"/>
                <a:gd name="T20" fmla="*/ 21 w 38"/>
                <a:gd name="T21" fmla="*/ 7 h 20"/>
                <a:gd name="T22" fmla="*/ 19 w 38"/>
                <a:gd name="T23" fmla="*/ 7 h 20"/>
                <a:gd name="T24" fmla="*/ 17 w 38"/>
                <a:gd name="T25" fmla="*/ 8 h 20"/>
                <a:gd name="T26" fmla="*/ 13 w 38"/>
                <a:gd name="T27" fmla="*/ 9 h 20"/>
                <a:gd name="T28" fmla="*/ 12 w 38"/>
                <a:gd name="T29" fmla="*/ 9 h 20"/>
                <a:gd name="T30" fmla="*/ 9 w 38"/>
                <a:gd name="T31" fmla="*/ 11 h 20"/>
                <a:gd name="T32" fmla="*/ 6 w 38"/>
                <a:gd name="T33" fmla="*/ 9 h 20"/>
                <a:gd name="T34" fmla="*/ 3 w 38"/>
                <a:gd name="T35" fmla="*/ 9 h 20"/>
                <a:gd name="T36" fmla="*/ 1 w 38"/>
                <a:gd name="T37" fmla="*/ 9 h 20"/>
                <a:gd name="T38" fmla="*/ 0 w 38"/>
                <a:gd name="T39" fmla="*/ 7 h 20"/>
                <a:gd name="T40" fmla="*/ 2 w 38"/>
                <a:gd name="T41" fmla="*/ 5 h 20"/>
                <a:gd name="T42" fmla="*/ 6 w 38"/>
                <a:gd name="T43" fmla="*/ 2 h 20"/>
                <a:gd name="T44" fmla="*/ 11 w 38"/>
                <a:gd name="T45" fmla="*/ 2 h 20"/>
                <a:gd name="T46" fmla="*/ 13 w 38"/>
                <a:gd name="T47" fmla="*/ 2 h 20"/>
                <a:gd name="T48" fmla="*/ 17 w 38"/>
                <a:gd name="T49" fmla="*/ 2 h 20"/>
                <a:gd name="T50" fmla="*/ 21 w 38"/>
                <a:gd name="T51" fmla="*/ 1 h 20"/>
                <a:gd name="T52" fmla="*/ 25 w 38"/>
                <a:gd name="T53" fmla="*/ 1 h 20"/>
                <a:gd name="T54" fmla="*/ 27 w 38"/>
                <a:gd name="T55" fmla="*/ 0 h 20"/>
                <a:gd name="T56" fmla="*/ 29 w 38"/>
                <a:gd name="T57" fmla="*/ 0 h 20"/>
                <a:gd name="T58" fmla="*/ 34 w 38"/>
                <a:gd name="T59" fmla="*/ 0 h 20"/>
                <a:gd name="T60" fmla="*/ 36 w 38"/>
                <a:gd name="T61" fmla="*/ 2 h 20"/>
                <a:gd name="T62" fmla="*/ 37 w 38"/>
                <a:gd name="T63" fmla="*/ 5 h 20"/>
                <a:gd name="T64" fmla="*/ 38 w 38"/>
                <a:gd name="T65" fmla="*/ 6 h 20"/>
                <a:gd name="T66" fmla="*/ 38 w 38"/>
                <a:gd name="T67" fmla="*/ 9 h 20"/>
                <a:gd name="T68" fmla="*/ 38 w 38"/>
                <a:gd name="T69" fmla="*/ 13 h 20"/>
                <a:gd name="T70" fmla="*/ 36 w 38"/>
                <a:gd name="T71" fmla="*/ 14 h 20"/>
                <a:gd name="T72" fmla="*/ 34 w 38"/>
                <a:gd name="T73" fmla="*/ 15 h 20"/>
                <a:gd name="T74" fmla="*/ 26 w 38"/>
                <a:gd name="T75" fmla="*/ 18 h 20"/>
                <a:gd name="T76" fmla="*/ 24 w 38"/>
                <a:gd name="T77" fmla="*/ 18 h 20"/>
                <a:gd name="T78" fmla="*/ 20 w 38"/>
                <a:gd name="T79" fmla="*/ 19 h 20"/>
                <a:gd name="T80" fmla="*/ 18 w 38"/>
                <a:gd name="T81" fmla="*/ 20 h 20"/>
                <a:gd name="T82" fmla="*/ 15 w 38"/>
                <a:gd name="T8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" h="20">
                  <a:moveTo>
                    <a:pt x="15" y="20"/>
                  </a:moveTo>
                  <a:lnTo>
                    <a:pt x="14" y="19"/>
                  </a:lnTo>
                  <a:lnTo>
                    <a:pt x="13" y="17"/>
                  </a:lnTo>
                  <a:lnTo>
                    <a:pt x="13" y="14"/>
                  </a:lnTo>
                  <a:lnTo>
                    <a:pt x="15" y="13"/>
                  </a:lnTo>
                  <a:lnTo>
                    <a:pt x="18" y="13"/>
                  </a:lnTo>
                  <a:lnTo>
                    <a:pt x="20" y="12"/>
                  </a:lnTo>
                  <a:lnTo>
                    <a:pt x="23" y="12"/>
                  </a:lnTo>
                  <a:lnTo>
                    <a:pt x="24" y="11"/>
                  </a:lnTo>
                  <a:lnTo>
                    <a:pt x="24" y="9"/>
                  </a:lnTo>
                  <a:lnTo>
                    <a:pt x="21" y="7"/>
                  </a:lnTo>
                  <a:lnTo>
                    <a:pt x="19" y="7"/>
                  </a:lnTo>
                  <a:lnTo>
                    <a:pt x="17" y="8"/>
                  </a:lnTo>
                  <a:lnTo>
                    <a:pt x="13" y="9"/>
                  </a:lnTo>
                  <a:lnTo>
                    <a:pt x="12" y="9"/>
                  </a:lnTo>
                  <a:lnTo>
                    <a:pt x="9" y="11"/>
                  </a:lnTo>
                  <a:lnTo>
                    <a:pt x="6" y="9"/>
                  </a:lnTo>
                  <a:lnTo>
                    <a:pt x="3" y="9"/>
                  </a:lnTo>
                  <a:lnTo>
                    <a:pt x="1" y="9"/>
                  </a:lnTo>
                  <a:lnTo>
                    <a:pt x="0" y="7"/>
                  </a:lnTo>
                  <a:lnTo>
                    <a:pt x="2" y="5"/>
                  </a:lnTo>
                  <a:lnTo>
                    <a:pt x="6" y="2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7" y="2"/>
                  </a:lnTo>
                  <a:lnTo>
                    <a:pt x="21" y="1"/>
                  </a:lnTo>
                  <a:lnTo>
                    <a:pt x="25" y="1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34" y="0"/>
                  </a:lnTo>
                  <a:lnTo>
                    <a:pt x="36" y="2"/>
                  </a:lnTo>
                  <a:lnTo>
                    <a:pt x="37" y="5"/>
                  </a:lnTo>
                  <a:lnTo>
                    <a:pt x="38" y="6"/>
                  </a:lnTo>
                  <a:lnTo>
                    <a:pt x="38" y="9"/>
                  </a:lnTo>
                  <a:lnTo>
                    <a:pt x="38" y="13"/>
                  </a:lnTo>
                  <a:lnTo>
                    <a:pt x="36" y="14"/>
                  </a:lnTo>
                  <a:lnTo>
                    <a:pt x="34" y="15"/>
                  </a:lnTo>
                  <a:lnTo>
                    <a:pt x="26" y="18"/>
                  </a:lnTo>
                  <a:lnTo>
                    <a:pt x="24" y="18"/>
                  </a:lnTo>
                  <a:lnTo>
                    <a:pt x="20" y="19"/>
                  </a:lnTo>
                  <a:lnTo>
                    <a:pt x="18" y="20"/>
                  </a:lnTo>
                  <a:lnTo>
                    <a:pt x="15" y="2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31" name="Freeform 2911">
              <a:extLst>
                <a:ext uri="{FF2B5EF4-FFF2-40B4-BE49-F238E27FC236}">
                  <a16:creationId xmlns:a16="http://schemas.microsoft.com/office/drawing/2014/main" id="{0BD2D233-6C04-FBAB-6B4C-20655AD4B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101" y="3697288"/>
              <a:ext cx="4763" cy="9525"/>
            </a:xfrm>
            <a:custGeom>
              <a:avLst/>
              <a:gdLst>
                <a:gd name="T0" fmla="*/ 0 w 3"/>
                <a:gd name="T1" fmla="*/ 6 h 6"/>
                <a:gd name="T2" fmla="*/ 0 w 3"/>
                <a:gd name="T3" fmla="*/ 4 h 6"/>
                <a:gd name="T4" fmla="*/ 0 w 3"/>
                <a:gd name="T5" fmla="*/ 0 h 6"/>
                <a:gd name="T6" fmla="*/ 2 w 3"/>
                <a:gd name="T7" fmla="*/ 0 h 6"/>
                <a:gd name="T8" fmla="*/ 2 w 3"/>
                <a:gd name="T9" fmla="*/ 0 h 6"/>
                <a:gd name="T10" fmla="*/ 3 w 3"/>
                <a:gd name="T11" fmla="*/ 2 h 6"/>
                <a:gd name="T12" fmla="*/ 3 w 3"/>
                <a:gd name="T13" fmla="*/ 4 h 6"/>
                <a:gd name="T14" fmla="*/ 2 w 3"/>
                <a:gd name="T15" fmla="*/ 5 h 6"/>
                <a:gd name="T16" fmla="*/ 1 w 3"/>
                <a:gd name="T17" fmla="*/ 6 h 6"/>
                <a:gd name="T18" fmla="*/ 0 w 3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6">
                  <a:moveTo>
                    <a:pt x="0" y="6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2"/>
                  </a:lnTo>
                  <a:lnTo>
                    <a:pt x="3" y="4"/>
                  </a:lnTo>
                  <a:lnTo>
                    <a:pt x="2" y="5"/>
                  </a:lnTo>
                  <a:lnTo>
                    <a:pt x="1" y="6"/>
                  </a:lnTo>
                  <a:lnTo>
                    <a:pt x="0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32" name="Freeform 2912">
              <a:extLst>
                <a:ext uri="{FF2B5EF4-FFF2-40B4-BE49-F238E27FC236}">
                  <a16:creationId xmlns:a16="http://schemas.microsoft.com/office/drawing/2014/main" id="{138EB019-FFE6-C664-530B-EE0BBBE5C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2326" y="3670300"/>
              <a:ext cx="19050" cy="15875"/>
            </a:xfrm>
            <a:custGeom>
              <a:avLst/>
              <a:gdLst>
                <a:gd name="T0" fmla="*/ 4 w 12"/>
                <a:gd name="T1" fmla="*/ 10 h 10"/>
                <a:gd name="T2" fmla="*/ 1 w 12"/>
                <a:gd name="T3" fmla="*/ 10 h 10"/>
                <a:gd name="T4" fmla="*/ 0 w 12"/>
                <a:gd name="T5" fmla="*/ 7 h 10"/>
                <a:gd name="T6" fmla="*/ 1 w 12"/>
                <a:gd name="T7" fmla="*/ 4 h 10"/>
                <a:gd name="T8" fmla="*/ 2 w 12"/>
                <a:gd name="T9" fmla="*/ 1 h 10"/>
                <a:gd name="T10" fmla="*/ 5 w 12"/>
                <a:gd name="T11" fmla="*/ 0 h 10"/>
                <a:gd name="T12" fmla="*/ 7 w 12"/>
                <a:gd name="T13" fmla="*/ 0 h 10"/>
                <a:gd name="T14" fmla="*/ 10 w 12"/>
                <a:gd name="T15" fmla="*/ 1 h 10"/>
                <a:gd name="T16" fmla="*/ 11 w 12"/>
                <a:gd name="T17" fmla="*/ 3 h 10"/>
                <a:gd name="T18" fmla="*/ 12 w 12"/>
                <a:gd name="T19" fmla="*/ 5 h 10"/>
                <a:gd name="T20" fmla="*/ 10 w 12"/>
                <a:gd name="T21" fmla="*/ 7 h 10"/>
                <a:gd name="T22" fmla="*/ 8 w 12"/>
                <a:gd name="T23" fmla="*/ 9 h 10"/>
                <a:gd name="T24" fmla="*/ 6 w 12"/>
                <a:gd name="T25" fmla="*/ 10 h 10"/>
                <a:gd name="T26" fmla="*/ 4 w 12"/>
                <a:gd name="T2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" h="10">
                  <a:moveTo>
                    <a:pt x="4" y="10"/>
                  </a:moveTo>
                  <a:lnTo>
                    <a:pt x="1" y="10"/>
                  </a:lnTo>
                  <a:lnTo>
                    <a:pt x="0" y="7"/>
                  </a:lnTo>
                  <a:lnTo>
                    <a:pt x="1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1" y="3"/>
                  </a:lnTo>
                  <a:lnTo>
                    <a:pt x="12" y="5"/>
                  </a:lnTo>
                  <a:lnTo>
                    <a:pt x="10" y="7"/>
                  </a:lnTo>
                  <a:lnTo>
                    <a:pt x="8" y="9"/>
                  </a:lnTo>
                  <a:lnTo>
                    <a:pt x="6" y="10"/>
                  </a:lnTo>
                  <a:lnTo>
                    <a:pt x="4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33" name="Freeform 2913">
              <a:extLst>
                <a:ext uri="{FF2B5EF4-FFF2-40B4-BE49-F238E27FC236}">
                  <a16:creationId xmlns:a16="http://schemas.microsoft.com/office/drawing/2014/main" id="{9EC75D87-0BEC-614E-FA39-088B99B23D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9489" y="3659188"/>
              <a:ext cx="23813" cy="12700"/>
            </a:xfrm>
            <a:custGeom>
              <a:avLst/>
              <a:gdLst>
                <a:gd name="T0" fmla="*/ 3 w 15"/>
                <a:gd name="T1" fmla="*/ 8 h 8"/>
                <a:gd name="T2" fmla="*/ 2 w 15"/>
                <a:gd name="T3" fmla="*/ 7 h 8"/>
                <a:gd name="T4" fmla="*/ 0 w 15"/>
                <a:gd name="T5" fmla="*/ 7 h 8"/>
                <a:gd name="T6" fmla="*/ 1 w 15"/>
                <a:gd name="T7" fmla="*/ 5 h 8"/>
                <a:gd name="T8" fmla="*/ 2 w 15"/>
                <a:gd name="T9" fmla="*/ 5 h 8"/>
                <a:gd name="T10" fmla="*/ 6 w 15"/>
                <a:gd name="T11" fmla="*/ 1 h 8"/>
                <a:gd name="T12" fmla="*/ 10 w 15"/>
                <a:gd name="T13" fmla="*/ 0 h 8"/>
                <a:gd name="T14" fmla="*/ 13 w 15"/>
                <a:gd name="T15" fmla="*/ 0 h 8"/>
                <a:gd name="T16" fmla="*/ 15 w 15"/>
                <a:gd name="T17" fmla="*/ 0 h 8"/>
                <a:gd name="T18" fmla="*/ 15 w 15"/>
                <a:gd name="T19" fmla="*/ 2 h 8"/>
                <a:gd name="T20" fmla="*/ 15 w 15"/>
                <a:gd name="T21" fmla="*/ 4 h 8"/>
                <a:gd name="T22" fmla="*/ 14 w 15"/>
                <a:gd name="T23" fmla="*/ 5 h 8"/>
                <a:gd name="T24" fmla="*/ 10 w 15"/>
                <a:gd name="T25" fmla="*/ 5 h 8"/>
                <a:gd name="T26" fmla="*/ 9 w 15"/>
                <a:gd name="T27" fmla="*/ 6 h 8"/>
                <a:gd name="T28" fmla="*/ 7 w 15"/>
                <a:gd name="T29" fmla="*/ 7 h 8"/>
                <a:gd name="T30" fmla="*/ 6 w 15"/>
                <a:gd name="T31" fmla="*/ 8 h 8"/>
                <a:gd name="T32" fmla="*/ 3 w 15"/>
                <a:gd name="T3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8">
                  <a:moveTo>
                    <a:pt x="3" y="8"/>
                  </a:moveTo>
                  <a:lnTo>
                    <a:pt x="2" y="7"/>
                  </a:lnTo>
                  <a:lnTo>
                    <a:pt x="0" y="7"/>
                  </a:lnTo>
                  <a:lnTo>
                    <a:pt x="1" y="5"/>
                  </a:lnTo>
                  <a:lnTo>
                    <a:pt x="2" y="5"/>
                  </a:lnTo>
                  <a:lnTo>
                    <a:pt x="6" y="1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5" y="2"/>
                  </a:lnTo>
                  <a:lnTo>
                    <a:pt x="15" y="4"/>
                  </a:lnTo>
                  <a:lnTo>
                    <a:pt x="14" y="5"/>
                  </a:lnTo>
                  <a:lnTo>
                    <a:pt x="10" y="5"/>
                  </a:lnTo>
                  <a:lnTo>
                    <a:pt x="9" y="6"/>
                  </a:lnTo>
                  <a:lnTo>
                    <a:pt x="7" y="7"/>
                  </a:lnTo>
                  <a:lnTo>
                    <a:pt x="6" y="8"/>
                  </a:lnTo>
                  <a:lnTo>
                    <a:pt x="3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34" name="Freeform 2914">
              <a:extLst>
                <a:ext uri="{FF2B5EF4-FFF2-40B4-BE49-F238E27FC236}">
                  <a16:creationId xmlns:a16="http://schemas.microsoft.com/office/drawing/2014/main" id="{AA77ED98-560F-ACE7-EEFC-3F1D63DC7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914" y="3689350"/>
              <a:ext cx="61913" cy="38100"/>
            </a:xfrm>
            <a:custGeom>
              <a:avLst/>
              <a:gdLst>
                <a:gd name="T0" fmla="*/ 26 w 39"/>
                <a:gd name="T1" fmla="*/ 24 h 24"/>
                <a:gd name="T2" fmla="*/ 25 w 39"/>
                <a:gd name="T3" fmla="*/ 24 h 24"/>
                <a:gd name="T4" fmla="*/ 22 w 39"/>
                <a:gd name="T5" fmla="*/ 23 h 24"/>
                <a:gd name="T6" fmla="*/ 22 w 39"/>
                <a:gd name="T7" fmla="*/ 21 h 24"/>
                <a:gd name="T8" fmla="*/ 20 w 39"/>
                <a:gd name="T9" fmla="*/ 19 h 24"/>
                <a:gd name="T10" fmla="*/ 15 w 39"/>
                <a:gd name="T11" fmla="*/ 18 h 24"/>
                <a:gd name="T12" fmla="*/ 14 w 39"/>
                <a:gd name="T13" fmla="*/ 17 h 24"/>
                <a:gd name="T14" fmla="*/ 13 w 39"/>
                <a:gd name="T15" fmla="*/ 11 h 24"/>
                <a:gd name="T16" fmla="*/ 10 w 39"/>
                <a:gd name="T17" fmla="*/ 9 h 24"/>
                <a:gd name="T18" fmla="*/ 9 w 39"/>
                <a:gd name="T19" fmla="*/ 9 h 24"/>
                <a:gd name="T20" fmla="*/ 7 w 39"/>
                <a:gd name="T21" fmla="*/ 9 h 24"/>
                <a:gd name="T22" fmla="*/ 4 w 39"/>
                <a:gd name="T23" fmla="*/ 9 h 24"/>
                <a:gd name="T24" fmla="*/ 2 w 39"/>
                <a:gd name="T25" fmla="*/ 6 h 24"/>
                <a:gd name="T26" fmla="*/ 1 w 39"/>
                <a:gd name="T27" fmla="*/ 5 h 24"/>
                <a:gd name="T28" fmla="*/ 0 w 39"/>
                <a:gd name="T29" fmla="*/ 4 h 24"/>
                <a:gd name="T30" fmla="*/ 1 w 39"/>
                <a:gd name="T31" fmla="*/ 1 h 24"/>
                <a:gd name="T32" fmla="*/ 2 w 39"/>
                <a:gd name="T33" fmla="*/ 1 h 24"/>
                <a:gd name="T34" fmla="*/ 4 w 39"/>
                <a:gd name="T35" fmla="*/ 0 h 24"/>
                <a:gd name="T36" fmla="*/ 8 w 39"/>
                <a:gd name="T37" fmla="*/ 0 h 24"/>
                <a:gd name="T38" fmla="*/ 10 w 39"/>
                <a:gd name="T39" fmla="*/ 1 h 24"/>
                <a:gd name="T40" fmla="*/ 14 w 39"/>
                <a:gd name="T41" fmla="*/ 3 h 24"/>
                <a:gd name="T42" fmla="*/ 15 w 39"/>
                <a:gd name="T43" fmla="*/ 4 h 24"/>
                <a:gd name="T44" fmla="*/ 19 w 39"/>
                <a:gd name="T45" fmla="*/ 4 h 24"/>
                <a:gd name="T46" fmla="*/ 22 w 39"/>
                <a:gd name="T47" fmla="*/ 4 h 24"/>
                <a:gd name="T48" fmla="*/ 25 w 39"/>
                <a:gd name="T49" fmla="*/ 4 h 24"/>
                <a:gd name="T50" fmla="*/ 28 w 39"/>
                <a:gd name="T51" fmla="*/ 3 h 24"/>
                <a:gd name="T52" fmla="*/ 31 w 39"/>
                <a:gd name="T53" fmla="*/ 3 h 24"/>
                <a:gd name="T54" fmla="*/ 34 w 39"/>
                <a:gd name="T55" fmla="*/ 3 h 24"/>
                <a:gd name="T56" fmla="*/ 38 w 39"/>
                <a:gd name="T57" fmla="*/ 4 h 24"/>
                <a:gd name="T58" fmla="*/ 39 w 39"/>
                <a:gd name="T59" fmla="*/ 5 h 24"/>
                <a:gd name="T60" fmla="*/ 39 w 39"/>
                <a:gd name="T61" fmla="*/ 7 h 24"/>
                <a:gd name="T62" fmla="*/ 39 w 39"/>
                <a:gd name="T63" fmla="*/ 9 h 24"/>
                <a:gd name="T64" fmla="*/ 37 w 39"/>
                <a:gd name="T65" fmla="*/ 10 h 24"/>
                <a:gd name="T66" fmla="*/ 34 w 39"/>
                <a:gd name="T67" fmla="*/ 10 h 24"/>
                <a:gd name="T68" fmla="*/ 32 w 39"/>
                <a:gd name="T69" fmla="*/ 10 h 24"/>
                <a:gd name="T70" fmla="*/ 30 w 39"/>
                <a:gd name="T71" fmla="*/ 10 h 24"/>
                <a:gd name="T72" fmla="*/ 26 w 39"/>
                <a:gd name="T73" fmla="*/ 11 h 24"/>
                <a:gd name="T74" fmla="*/ 25 w 39"/>
                <a:gd name="T75" fmla="*/ 12 h 24"/>
                <a:gd name="T76" fmla="*/ 25 w 39"/>
                <a:gd name="T77" fmla="*/ 13 h 24"/>
                <a:gd name="T78" fmla="*/ 25 w 39"/>
                <a:gd name="T79" fmla="*/ 16 h 24"/>
                <a:gd name="T80" fmla="*/ 24 w 39"/>
                <a:gd name="T81" fmla="*/ 17 h 24"/>
                <a:gd name="T82" fmla="*/ 24 w 39"/>
                <a:gd name="T83" fmla="*/ 18 h 24"/>
                <a:gd name="T84" fmla="*/ 25 w 39"/>
                <a:gd name="T85" fmla="*/ 19 h 24"/>
                <a:gd name="T86" fmla="*/ 26 w 39"/>
                <a:gd name="T87" fmla="*/ 19 h 24"/>
                <a:gd name="T88" fmla="*/ 27 w 39"/>
                <a:gd name="T89" fmla="*/ 21 h 24"/>
                <a:gd name="T90" fmla="*/ 27 w 39"/>
                <a:gd name="T91" fmla="*/ 22 h 24"/>
                <a:gd name="T92" fmla="*/ 27 w 39"/>
                <a:gd name="T93" fmla="*/ 24 h 24"/>
                <a:gd name="T94" fmla="*/ 26 w 39"/>
                <a:gd name="T9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9" h="24">
                  <a:moveTo>
                    <a:pt x="26" y="24"/>
                  </a:moveTo>
                  <a:lnTo>
                    <a:pt x="25" y="24"/>
                  </a:lnTo>
                  <a:lnTo>
                    <a:pt x="22" y="23"/>
                  </a:lnTo>
                  <a:lnTo>
                    <a:pt x="22" y="21"/>
                  </a:lnTo>
                  <a:lnTo>
                    <a:pt x="20" y="19"/>
                  </a:lnTo>
                  <a:lnTo>
                    <a:pt x="15" y="18"/>
                  </a:lnTo>
                  <a:lnTo>
                    <a:pt x="14" y="17"/>
                  </a:lnTo>
                  <a:lnTo>
                    <a:pt x="13" y="11"/>
                  </a:lnTo>
                  <a:lnTo>
                    <a:pt x="10" y="9"/>
                  </a:lnTo>
                  <a:lnTo>
                    <a:pt x="9" y="9"/>
                  </a:lnTo>
                  <a:lnTo>
                    <a:pt x="7" y="9"/>
                  </a:lnTo>
                  <a:lnTo>
                    <a:pt x="4" y="9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1" y="1"/>
                  </a:lnTo>
                  <a:lnTo>
                    <a:pt x="2" y="1"/>
                  </a:lnTo>
                  <a:lnTo>
                    <a:pt x="4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9" y="4"/>
                  </a:lnTo>
                  <a:lnTo>
                    <a:pt x="22" y="4"/>
                  </a:lnTo>
                  <a:lnTo>
                    <a:pt x="25" y="4"/>
                  </a:lnTo>
                  <a:lnTo>
                    <a:pt x="28" y="3"/>
                  </a:lnTo>
                  <a:lnTo>
                    <a:pt x="31" y="3"/>
                  </a:lnTo>
                  <a:lnTo>
                    <a:pt x="34" y="3"/>
                  </a:lnTo>
                  <a:lnTo>
                    <a:pt x="38" y="4"/>
                  </a:lnTo>
                  <a:lnTo>
                    <a:pt x="39" y="5"/>
                  </a:lnTo>
                  <a:lnTo>
                    <a:pt x="39" y="7"/>
                  </a:lnTo>
                  <a:lnTo>
                    <a:pt x="39" y="9"/>
                  </a:lnTo>
                  <a:lnTo>
                    <a:pt x="37" y="10"/>
                  </a:lnTo>
                  <a:lnTo>
                    <a:pt x="34" y="10"/>
                  </a:lnTo>
                  <a:lnTo>
                    <a:pt x="32" y="10"/>
                  </a:lnTo>
                  <a:lnTo>
                    <a:pt x="30" y="10"/>
                  </a:lnTo>
                  <a:lnTo>
                    <a:pt x="26" y="11"/>
                  </a:lnTo>
                  <a:lnTo>
                    <a:pt x="25" y="12"/>
                  </a:lnTo>
                  <a:lnTo>
                    <a:pt x="25" y="13"/>
                  </a:lnTo>
                  <a:lnTo>
                    <a:pt x="25" y="16"/>
                  </a:lnTo>
                  <a:lnTo>
                    <a:pt x="24" y="17"/>
                  </a:lnTo>
                  <a:lnTo>
                    <a:pt x="24" y="18"/>
                  </a:lnTo>
                  <a:lnTo>
                    <a:pt x="25" y="19"/>
                  </a:lnTo>
                  <a:lnTo>
                    <a:pt x="26" y="19"/>
                  </a:lnTo>
                  <a:lnTo>
                    <a:pt x="27" y="21"/>
                  </a:lnTo>
                  <a:lnTo>
                    <a:pt x="27" y="22"/>
                  </a:lnTo>
                  <a:lnTo>
                    <a:pt x="27" y="24"/>
                  </a:lnTo>
                  <a:lnTo>
                    <a:pt x="26" y="2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35" name="Freeform 2915">
              <a:extLst>
                <a:ext uri="{FF2B5EF4-FFF2-40B4-BE49-F238E27FC236}">
                  <a16:creationId xmlns:a16="http://schemas.microsoft.com/office/drawing/2014/main" id="{07E2E199-B62F-9238-620E-D5FE70BC0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5351" y="3727450"/>
              <a:ext cx="34925" cy="23813"/>
            </a:xfrm>
            <a:custGeom>
              <a:avLst/>
              <a:gdLst>
                <a:gd name="T0" fmla="*/ 9 w 22"/>
                <a:gd name="T1" fmla="*/ 15 h 15"/>
                <a:gd name="T2" fmla="*/ 8 w 22"/>
                <a:gd name="T3" fmla="*/ 15 h 15"/>
                <a:gd name="T4" fmla="*/ 6 w 22"/>
                <a:gd name="T5" fmla="*/ 15 h 15"/>
                <a:gd name="T6" fmla="*/ 3 w 22"/>
                <a:gd name="T7" fmla="*/ 15 h 15"/>
                <a:gd name="T8" fmla="*/ 1 w 22"/>
                <a:gd name="T9" fmla="*/ 15 h 15"/>
                <a:gd name="T10" fmla="*/ 0 w 22"/>
                <a:gd name="T11" fmla="*/ 12 h 15"/>
                <a:gd name="T12" fmla="*/ 2 w 22"/>
                <a:gd name="T13" fmla="*/ 10 h 15"/>
                <a:gd name="T14" fmla="*/ 3 w 22"/>
                <a:gd name="T15" fmla="*/ 7 h 15"/>
                <a:gd name="T16" fmla="*/ 4 w 22"/>
                <a:gd name="T17" fmla="*/ 7 h 15"/>
                <a:gd name="T18" fmla="*/ 6 w 22"/>
                <a:gd name="T19" fmla="*/ 5 h 15"/>
                <a:gd name="T20" fmla="*/ 7 w 22"/>
                <a:gd name="T21" fmla="*/ 4 h 15"/>
                <a:gd name="T22" fmla="*/ 7 w 22"/>
                <a:gd name="T23" fmla="*/ 1 h 15"/>
                <a:gd name="T24" fmla="*/ 9 w 22"/>
                <a:gd name="T25" fmla="*/ 0 h 15"/>
                <a:gd name="T26" fmla="*/ 10 w 22"/>
                <a:gd name="T27" fmla="*/ 3 h 15"/>
                <a:gd name="T28" fmla="*/ 13 w 22"/>
                <a:gd name="T29" fmla="*/ 4 h 15"/>
                <a:gd name="T30" fmla="*/ 14 w 22"/>
                <a:gd name="T31" fmla="*/ 4 h 15"/>
                <a:gd name="T32" fmla="*/ 16 w 22"/>
                <a:gd name="T33" fmla="*/ 4 h 15"/>
                <a:gd name="T34" fmla="*/ 19 w 22"/>
                <a:gd name="T35" fmla="*/ 3 h 15"/>
                <a:gd name="T36" fmla="*/ 21 w 22"/>
                <a:gd name="T37" fmla="*/ 1 h 15"/>
                <a:gd name="T38" fmla="*/ 22 w 22"/>
                <a:gd name="T39" fmla="*/ 1 h 15"/>
                <a:gd name="T40" fmla="*/ 22 w 22"/>
                <a:gd name="T41" fmla="*/ 3 h 15"/>
                <a:gd name="T42" fmla="*/ 22 w 22"/>
                <a:gd name="T43" fmla="*/ 4 h 15"/>
                <a:gd name="T44" fmla="*/ 20 w 22"/>
                <a:gd name="T45" fmla="*/ 4 h 15"/>
                <a:gd name="T46" fmla="*/ 18 w 22"/>
                <a:gd name="T47" fmla="*/ 5 h 15"/>
                <a:gd name="T48" fmla="*/ 16 w 22"/>
                <a:gd name="T49" fmla="*/ 7 h 15"/>
                <a:gd name="T50" fmla="*/ 16 w 22"/>
                <a:gd name="T51" fmla="*/ 9 h 15"/>
                <a:gd name="T52" fmla="*/ 15 w 22"/>
                <a:gd name="T53" fmla="*/ 10 h 15"/>
                <a:gd name="T54" fmla="*/ 15 w 22"/>
                <a:gd name="T55" fmla="*/ 11 h 15"/>
                <a:gd name="T56" fmla="*/ 14 w 22"/>
                <a:gd name="T57" fmla="*/ 12 h 15"/>
                <a:gd name="T58" fmla="*/ 14 w 22"/>
                <a:gd name="T59" fmla="*/ 13 h 15"/>
                <a:gd name="T60" fmla="*/ 12 w 22"/>
                <a:gd name="T61" fmla="*/ 15 h 15"/>
                <a:gd name="T62" fmla="*/ 9 w 22"/>
                <a:gd name="T6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5">
                  <a:moveTo>
                    <a:pt x="9" y="15"/>
                  </a:moveTo>
                  <a:lnTo>
                    <a:pt x="8" y="15"/>
                  </a:lnTo>
                  <a:lnTo>
                    <a:pt x="6" y="15"/>
                  </a:lnTo>
                  <a:lnTo>
                    <a:pt x="3" y="15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3" y="7"/>
                  </a:lnTo>
                  <a:lnTo>
                    <a:pt x="4" y="7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1"/>
                  </a:lnTo>
                  <a:lnTo>
                    <a:pt x="9" y="0"/>
                  </a:lnTo>
                  <a:lnTo>
                    <a:pt x="10" y="3"/>
                  </a:lnTo>
                  <a:lnTo>
                    <a:pt x="13" y="4"/>
                  </a:lnTo>
                  <a:lnTo>
                    <a:pt x="14" y="4"/>
                  </a:lnTo>
                  <a:lnTo>
                    <a:pt x="16" y="4"/>
                  </a:lnTo>
                  <a:lnTo>
                    <a:pt x="19" y="3"/>
                  </a:lnTo>
                  <a:lnTo>
                    <a:pt x="21" y="1"/>
                  </a:lnTo>
                  <a:lnTo>
                    <a:pt x="22" y="1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18" y="5"/>
                  </a:lnTo>
                  <a:lnTo>
                    <a:pt x="16" y="7"/>
                  </a:lnTo>
                  <a:lnTo>
                    <a:pt x="16" y="9"/>
                  </a:lnTo>
                  <a:lnTo>
                    <a:pt x="15" y="10"/>
                  </a:lnTo>
                  <a:lnTo>
                    <a:pt x="15" y="11"/>
                  </a:lnTo>
                  <a:lnTo>
                    <a:pt x="14" y="12"/>
                  </a:lnTo>
                  <a:lnTo>
                    <a:pt x="14" y="13"/>
                  </a:lnTo>
                  <a:lnTo>
                    <a:pt x="12" y="15"/>
                  </a:lnTo>
                  <a:lnTo>
                    <a:pt x="9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36" name="Freeform 2916">
              <a:extLst>
                <a:ext uri="{FF2B5EF4-FFF2-40B4-BE49-F238E27FC236}">
                  <a16:creationId xmlns:a16="http://schemas.microsoft.com/office/drawing/2014/main" id="{0138D89A-1FD5-FF1F-A6B1-31AD87EF7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5876" y="3706813"/>
              <a:ext cx="9525" cy="7938"/>
            </a:xfrm>
            <a:custGeom>
              <a:avLst/>
              <a:gdLst>
                <a:gd name="T0" fmla="*/ 4 w 6"/>
                <a:gd name="T1" fmla="*/ 5 h 5"/>
                <a:gd name="T2" fmla="*/ 2 w 6"/>
                <a:gd name="T3" fmla="*/ 5 h 5"/>
                <a:gd name="T4" fmla="*/ 0 w 6"/>
                <a:gd name="T5" fmla="*/ 4 h 5"/>
                <a:gd name="T6" fmla="*/ 0 w 6"/>
                <a:gd name="T7" fmla="*/ 1 h 5"/>
                <a:gd name="T8" fmla="*/ 0 w 6"/>
                <a:gd name="T9" fmla="*/ 0 h 5"/>
                <a:gd name="T10" fmla="*/ 2 w 6"/>
                <a:gd name="T11" fmla="*/ 0 h 5"/>
                <a:gd name="T12" fmla="*/ 6 w 6"/>
                <a:gd name="T13" fmla="*/ 0 h 5"/>
                <a:gd name="T14" fmla="*/ 6 w 6"/>
                <a:gd name="T15" fmla="*/ 1 h 5"/>
                <a:gd name="T16" fmla="*/ 6 w 6"/>
                <a:gd name="T17" fmla="*/ 2 h 5"/>
                <a:gd name="T18" fmla="*/ 5 w 6"/>
                <a:gd name="T19" fmla="*/ 5 h 5"/>
                <a:gd name="T20" fmla="*/ 4 w 6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5">
                  <a:moveTo>
                    <a:pt x="4" y="5"/>
                  </a:moveTo>
                  <a:lnTo>
                    <a:pt x="2" y="5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6" y="1"/>
                  </a:lnTo>
                  <a:lnTo>
                    <a:pt x="6" y="2"/>
                  </a:lnTo>
                  <a:lnTo>
                    <a:pt x="5" y="5"/>
                  </a:lnTo>
                  <a:lnTo>
                    <a:pt x="4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37" name="Freeform 2917">
              <a:extLst>
                <a:ext uri="{FF2B5EF4-FFF2-40B4-BE49-F238E27FC236}">
                  <a16:creationId xmlns:a16="http://schemas.microsoft.com/office/drawing/2014/main" id="{83B998BE-801A-01B7-F13D-44EDF9C96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8464" y="3535363"/>
              <a:ext cx="25400" cy="12700"/>
            </a:xfrm>
            <a:custGeom>
              <a:avLst/>
              <a:gdLst>
                <a:gd name="T0" fmla="*/ 16 w 16"/>
                <a:gd name="T1" fmla="*/ 8 h 8"/>
                <a:gd name="T2" fmla="*/ 14 w 16"/>
                <a:gd name="T3" fmla="*/ 8 h 8"/>
                <a:gd name="T4" fmla="*/ 12 w 16"/>
                <a:gd name="T5" fmla="*/ 6 h 8"/>
                <a:gd name="T6" fmla="*/ 7 w 16"/>
                <a:gd name="T7" fmla="*/ 3 h 8"/>
                <a:gd name="T8" fmla="*/ 0 w 16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8">
                  <a:moveTo>
                    <a:pt x="16" y="8"/>
                  </a:moveTo>
                  <a:lnTo>
                    <a:pt x="14" y="8"/>
                  </a:lnTo>
                  <a:lnTo>
                    <a:pt x="12" y="6"/>
                  </a:lnTo>
                  <a:lnTo>
                    <a:pt x="7" y="3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38" name="Freeform 2918">
              <a:extLst>
                <a:ext uri="{FF2B5EF4-FFF2-40B4-BE49-F238E27FC236}">
                  <a16:creationId xmlns:a16="http://schemas.microsoft.com/office/drawing/2014/main" id="{C63BA571-8219-B2B9-E1CD-B5D7F7A29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176" y="3724275"/>
              <a:ext cx="41275" cy="11113"/>
            </a:xfrm>
            <a:custGeom>
              <a:avLst/>
              <a:gdLst>
                <a:gd name="T0" fmla="*/ 21 w 26"/>
                <a:gd name="T1" fmla="*/ 7 h 7"/>
                <a:gd name="T2" fmla="*/ 17 w 26"/>
                <a:gd name="T3" fmla="*/ 6 h 7"/>
                <a:gd name="T4" fmla="*/ 16 w 26"/>
                <a:gd name="T5" fmla="*/ 7 h 7"/>
                <a:gd name="T6" fmla="*/ 11 w 26"/>
                <a:gd name="T7" fmla="*/ 7 h 7"/>
                <a:gd name="T8" fmla="*/ 8 w 26"/>
                <a:gd name="T9" fmla="*/ 7 h 7"/>
                <a:gd name="T10" fmla="*/ 2 w 26"/>
                <a:gd name="T11" fmla="*/ 7 h 7"/>
                <a:gd name="T12" fmla="*/ 2 w 26"/>
                <a:gd name="T13" fmla="*/ 6 h 7"/>
                <a:gd name="T14" fmla="*/ 0 w 26"/>
                <a:gd name="T15" fmla="*/ 3 h 7"/>
                <a:gd name="T16" fmla="*/ 2 w 26"/>
                <a:gd name="T17" fmla="*/ 2 h 7"/>
                <a:gd name="T18" fmla="*/ 3 w 26"/>
                <a:gd name="T19" fmla="*/ 1 h 7"/>
                <a:gd name="T20" fmla="*/ 6 w 26"/>
                <a:gd name="T21" fmla="*/ 0 h 7"/>
                <a:gd name="T22" fmla="*/ 9 w 26"/>
                <a:gd name="T23" fmla="*/ 1 h 7"/>
                <a:gd name="T24" fmla="*/ 14 w 26"/>
                <a:gd name="T25" fmla="*/ 2 h 7"/>
                <a:gd name="T26" fmla="*/ 16 w 26"/>
                <a:gd name="T27" fmla="*/ 2 h 7"/>
                <a:gd name="T28" fmla="*/ 20 w 26"/>
                <a:gd name="T29" fmla="*/ 2 h 7"/>
                <a:gd name="T30" fmla="*/ 23 w 26"/>
                <a:gd name="T31" fmla="*/ 2 h 7"/>
                <a:gd name="T32" fmla="*/ 26 w 26"/>
                <a:gd name="T33" fmla="*/ 3 h 7"/>
                <a:gd name="T34" fmla="*/ 24 w 26"/>
                <a:gd name="T35" fmla="*/ 6 h 7"/>
                <a:gd name="T36" fmla="*/ 21 w 26"/>
                <a:gd name="T3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7">
                  <a:moveTo>
                    <a:pt x="21" y="7"/>
                  </a:moveTo>
                  <a:lnTo>
                    <a:pt x="17" y="6"/>
                  </a:lnTo>
                  <a:lnTo>
                    <a:pt x="16" y="7"/>
                  </a:lnTo>
                  <a:lnTo>
                    <a:pt x="11" y="7"/>
                  </a:lnTo>
                  <a:lnTo>
                    <a:pt x="8" y="7"/>
                  </a:lnTo>
                  <a:lnTo>
                    <a:pt x="2" y="7"/>
                  </a:lnTo>
                  <a:lnTo>
                    <a:pt x="2" y="6"/>
                  </a:lnTo>
                  <a:lnTo>
                    <a:pt x="0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6" y="0"/>
                  </a:lnTo>
                  <a:lnTo>
                    <a:pt x="9" y="1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20" y="2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4" y="6"/>
                  </a:lnTo>
                  <a:lnTo>
                    <a:pt x="21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39" name="Freeform 2919">
              <a:extLst>
                <a:ext uri="{FF2B5EF4-FFF2-40B4-BE49-F238E27FC236}">
                  <a16:creationId xmlns:a16="http://schemas.microsoft.com/office/drawing/2014/main" id="{2A82ADE8-F1D3-7695-7B64-BCC72CAB3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8101" y="3421063"/>
              <a:ext cx="7938" cy="47625"/>
            </a:xfrm>
            <a:custGeom>
              <a:avLst/>
              <a:gdLst>
                <a:gd name="T0" fmla="*/ 3 w 5"/>
                <a:gd name="T1" fmla="*/ 30 h 30"/>
                <a:gd name="T2" fmla="*/ 0 w 5"/>
                <a:gd name="T3" fmla="*/ 21 h 30"/>
                <a:gd name="T4" fmla="*/ 0 w 5"/>
                <a:gd name="T5" fmla="*/ 13 h 30"/>
                <a:gd name="T6" fmla="*/ 0 w 5"/>
                <a:gd name="T7" fmla="*/ 8 h 30"/>
                <a:gd name="T8" fmla="*/ 2 w 5"/>
                <a:gd name="T9" fmla="*/ 2 h 30"/>
                <a:gd name="T10" fmla="*/ 3 w 5"/>
                <a:gd name="T11" fmla="*/ 0 h 30"/>
                <a:gd name="T12" fmla="*/ 5 w 5"/>
                <a:gd name="T13" fmla="*/ 1 h 30"/>
                <a:gd name="T14" fmla="*/ 5 w 5"/>
                <a:gd name="T15" fmla="*/ 6 h 30"/>
                <a:gd name="T16" fmla="*/ 4 w 5"/>
                <a:gd name="T17" fmla="*/ 15 h 30"/>
                <a:gd name="T18" fmla="*/ 3 w 5"/>
                <a:gd name="T1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" h="30">
                  <a:moveTo>
                    <a:pt x="3" y="30"/>
                  </a:moveTo>
                  <a:lnTo>
                    <a:pt x="0" y="21"/>
                  </a:lnTo>
                  <a:lnTo>
                    <a:pt x="0" y="13"/>
                  </a:lnTo>
                  <a:lnTo>
                    <a:pt x="0" y="8"/>
                  </a:lnTo>
                  <a:lnTo>
                    <a:pt x="2" y="2"/>
                  </a:lnTo>
                  <a:lnTo>
                    <a:pt x="3" y="0"/>
                  </a:lnTo>
                  <a:lnTo>
                    <a:pt x="5" y="1"/>
                  </a:lnTo>
                  <a:lnTo>
                    <a:pt x="5" y="6"/>
                  </a:lnTo>
                  <a:lnTo>
                    <a:pt x="4" y="15"/>
                  </a:lnTo>
                  <a:lnTo>
                    <a:pt x="3" y="3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40" name="Freeform 2920">
              <a:extLst>
                <a:ext uri="{FF2B5EF4-FFF2-40B4-BE49-F238E27FC236}">
                  <a16:creationId xmlns:a16="http://schemas.microsoft.com/office/drawing/2014/main" id="{E9393104-D605-6C17-18CA-3D16CA3C2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5239" y="3700463"/>
              <a:ext cx="46038" cy="25400"/>
            </a:xfrm>
            <a:custGeom>
              <a:avLst/>
              <a:gdLst>
                <a:gd name="T0" fmla="*/ 26 w 29"/>
                <a:gd name="T1" fmla="*/ 16 h 16"/>
                <a:gd name="T2" fmla="*/ 25 w 29"/>
                <a:gd name="T3" fmla="*/ 16 h 16"/>
                <a:gd name="T4" fmla="*/ 24 w 29"/>
                <a:gd name="T5" fmla="*/ 15 h 16"/>
                <a:gd name="T6" fmla="*/ 21 w 29"/>
                <a:gd name="T7" fmla="*/ 14 h 16"/>
                <a:gd name="T8" fmla="*/ 21 w 29"/>
                <a:gd name="T9" fmla="*/ 10 h 16"/>
                <a:gd name="T10" fmla="*/ 20 w 29"/>
                <a:gd name="T11" fmla="*/ 10 h 16"/>
                <a:gd name="T12" fmla="*/ 17 w 29"/>
                <a:gd name="T13" fmla="*/ 10 h 16"/>
                <a:gd name="T14" fmla="*/ 15 w 29"/>
                <a:gd name="T15" fmla="*/ 10 h 16"/>
                <a:gd name="T16" fmla="*/ 14 w 29"/>
                <a:gd name="T17" fmla="*/ 10 h 16"/>
                <a:gd name="T18" fmla="*/ 12 w 29"/>
                <a:gd name="T19" fmla="*/ 9 h 16"/>
                <a:gd name="T20" fmla="*/ 11 w 29"/>
                <a:gd name="T21" fmla="*/ 8 h 16"/>
                <a:gd name="T22" fmla="*/ 8 w 29"/>
                <a:gd name="T23" fmla="*/ 6 h 16"/>
                <a:gd name="T24" fmla="*/ 7 w 29"/>
                <a:gd name="T25" fmla="*/ 6 h 16"/>
                <a:gd name="T26" fmla="*/ 3 w 29"/>
                <a:gd name="T27" fmla="*/ 6 h 16"/>
                <a:gd name="T28" fmla="*/ 0 w 29"/>
                <a:gd name="T29" fmla="*/ 4 h 16"/>
                <a:gd name="T30" fmla="*/ 0 w 29"/>
                <a:gd name="T31" fmla="*/ 2 h 16"/>
                <a:gd name="T32" fmla="*/ 2 w 29"/>
                <a:gd name="T33" fmla="*/ 0 h 16"/>
                <a:gd name="T34" fmla="*/ 3 w 29"/>
                <a:gd name="T35" fmla="*/ 0 h 16"/>
                <a:gd name="T36" fmla="*/ 7 w 29"/>
                <a:gd name="T37" fmla="*/ 0 h 16"/>
                <a:gd name="T38" fmla="*/ 11 w 29"/>
                <a:gd name="T39" fmla="*/ 2 h 16"/>
                <a:gd name="T40" fmla="*/ 13 w 29"/>
                <a:gd name="T41" fmla="*/ 2 h 16"/>
                <a:gd name="T42" fmla="*/ 15 w 29"/>
                <a:gd name="T43" fmla="*/ 2 h 16"/>
                <a:gd name="T44" fmla="*/ 19 w 29"/>
                <a:gd name="T45" fmla="*/ 2 h 16"/>
                <a:gd name="T46" fmla="*/ 23 w 29"/>
                <a:gd name="T47" fmla="*/ 4 h 16"/>
                <a:gd name="T48" fmla="*/ 25 w 29"/>
                <a:gd name="T49" fmla="*/ 5 h 16"/>
                <a:gd name="T50" fmla="*/ 27 w 29"/>
                <a:gd name="T51" fmla="*/ 6 h 16"/>
                <a:gd name="T52" fmla="*/ 27 w 29"/>
                <a:gd name="T53" fmla="*/ 8 h 16"/>
                <a:gd name="T54" fmla="*/ 29 w 29"/>
                <a:gd name="T55" fmla="*/ 10 h 16"/>
                <a:gd name="T56" fmla="*/ 29 w 29"/>
                <a:gd name="T57" fmla="*/ 14 h 16"/>
                <a:gd name="T58" fmla="*/ 29 w 29"/>
                <a:gd name="T59" fmla="*/ 15 h 16"/>
                <a:gd name="T60" fmla="*/ 26 w 29"/>
                <a:gd name="T6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16">
                  <a:moveTo>
                    <a:pt x="26" y="16"/>
                  </a:moveTo>
                  <a:lnTo>
                    <a:pt x="25" y="16"/>
                  </a:lnTo>
                  <a:lnTo>
                    <a:pt x="24" y="15"/>
                  </a:lnTo>
                  <a:lnTo>
                    <a:pt x="21" y="14"/>
                  </a:lnTo>
                  <a:lnTo>
                    <a:pt x="21" y="10"/>
                  </a:lnTo>
                  <a:lnTo>
                    <a:pt x="20" y="10"/>
                  </a:lnTo>
                  <a:lnTo>
                    <a:pt x="17" y="10"/>
                  </a:lnTo>
                  <a:lnTo>
                    <a:pt x="15" y="10"/>
                  </a:lnTo>
                  <a:lnTo>
                    <a:pt x="14" y="10"/>
                  </a:lnTo>
                  <a:lnTo>
                    <a:pt x="12" y="9"/>
                  </a:lnTo>
                  <a:lnTo>
                    <a:pt x="11" y="8"/>
                  </a:lnTo>
                  <a:lnTo>
                    <a:pt x="8" y="6"/>
                  </a:lnTo>
                  <a:lnTo>
                    <a:pt x="7" y="6"/>
                  </a:lnTo>
                  <a:lnTo>
                    <a:pt x="3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7" y="0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9" y="2"/>
                  </a:lnTo>
                  <a:lnTo>
                    <a:pt x="23" y="4"/>
                  </a:lnTo>
                  <a:lnTo>
                    <a:pt x="25" y="5"/>
                  </a:lnTo>
                  <a:lnTo>
                    <a:pt x="27" y="6"/>
                  </a:lnTo>
                  <a:lnTo>
                    <a:pt x="27" y="8"/>
                  </a:lnTo>
                  <a:lnTo>
                    <a:pt x="29" y="10"/>
                  </a:lnTo>
                  <a:lnTo>
                    <a:pt x="29" y="14"/>
                  </a:lnTo>
                  <a:lnTo>
                    <a:pt x="29" y="15"/>
                  </a:lnTo>
                  <a:lnTo>
                    <a:pt x="26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41" name="Freeform 2921">
              <a:extLst>
                <a:ext uri="{FF2B5EF4-FFF2-40B4-BE49-F238E27FC236}">
                  <a16:creationId xmlns:a16="http://schemas.microsoft.com/office/drawing/2014/main" id="{2DF60A71-45D9-465D-D5E7-998782EE97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9001" y="3762375"/>
              <a:ext cx="11113" cy="11113"/>
            </a:xfrm>
            <a:custGeom>
              <a:avLst/>
              <a:gdLst>
                <a:gd name="T0" fmla="*/ 1 w 7"/>
                <a:gd name="T1" fmla="*/ 7 h 7"/>
                <a:gd name="T2" fmla="*/ 0 w 7"/>
                <a:gd name="T3" fmla="*/ 6 h 7"/>
                <a:gd name="T4" fmla="*/ 0 w 7"/>
                <a:gd name="T5" fmla="*/ 5 h 7"/>
                <a:gd name="T6" fmla="*/ 1 w 7"/>
                <a:gd name="T7" fmla="*/ 2 h 7"/>
                <a:gd name="T8" fmla="*/ 4 w 7"/>
                <a:gd name="T9" fmla="*/ 1 h 7"/>
                <a:gd name="T10" fmla="*/ 5 w 7"/>
                <a:gd name="T11" fmla="*/ 0 h 7"/>
                <a:gd name="T12" fmla="*/ 7 w 7"/>
                <a:gd name="T13" fmla="*/ 0 h 7"/>
                <a:gd name="T14" fmla="*/ 7 w 7"/>
                <a:gd name="T15" fmla="*/ 0 h 7"/>
                <a:gd name="T16" fmla="*/ 7 w 7"/>
                <a:gd name="T17" fmla="*/ 1 h 7"/>
                <a:gd name="T18" fmla="*/ 7 w 7"/>
                <a:gd name="T19" fmla="*/ 3 h 7"/>
                <a:gd name="T20" fmla="*/ 6 w 7"/>
                <a:gd name="T21" fmla="*/ 5 h 7"/>
                <a:gd name="T22" fmla="*/ 4 w 7"/>
                <a:gd name="T23" fmla="*/ 7 h 7"/>
                <a:gd name="T24" fmla="*/ 1 w 7"/>
                <a:gd name="T2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" h="7">
                  <a:moveTo>
                    <a:pt x="1" y="7"/>
                  </a:moveTo>
                  <a:lnTo>
                    <a:pt x="0" y="6"/>
                  </a:lnTo>
                  <a:lnTo>
                    <a:pt x="0" y="5"/>
                  </a:lnTo>
                  <a:lnTo>
                    <a:pt x="1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7" y="3"/>
                  </a:lnTo>
                  <a:lnTo>
                    <a:pt x="6" y="5"/>
                  </a:lnTo>
                  <a:lnTo>
                    <a:pt x="4" y="7"/>
                  </a:lnTo>
                  <a:lnTo>
                    <a:pt x="1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42" name="Freeform 2922">
              <a:extLst>
                <a:ext uri="{FF2B5EF4-FFF2-40B4-BE49-F238E27FC236}">
                  <a16:creationId xmlns:a16="http://schemas.microsoft.com/office/drawing/2014/main" id="{B3DF265A-B9C0-7EC2-4B65-252C7CAE10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0301" y="3629025"/>
              <a:ext cx="68263" cy="41275"/>
            </a:xfrm>
            <a:custGeom>
              <a:avLst/>
              <a:gdLst>
                <a:gd name="T0" fmla="*/ 34 w 43"/>
                <a:gd name="T1" fmla="*/ 26 h 26"/>
                <a:gd name="T2" fmla="*/ 33 w 43"/>
                <a:gd name="T3" fmla="*/ 26 h 26"/>
                <a:gd name="T4" fmla="*/ 30 w 43"/>
                <a:gd name="T5" fmla="*/ 26 h 26"/>
                <a:gd name="T6" fmla="*/ 22 w 43"/>
                <a:gd name="T7" fmla="*/ 24 h 26"/>
                <a:gd name="T8" fmla="*/ 12 w 43"/>
                <a:gd name="T9" fmla="*/ 18 h 26"/>
                <a:gd name="T10" fmla="*/ 10 w 43"/>
                <a:gd name="T11" fmla="*/ 18 h 26"/>
                <a:gd name="T12" fmla="*/ 7 w 43"/>
                <a:gd name="T13" fmla="*/ 15 h 26"/>
                <a:gd name="T14" fmla="*/ 6 w 43"/>
                <a:gd name="T15" fmla="*/ 14 h 26"/>
                <a:gd name="T16" fmla="*/ 5 w 43"/>
                <a:gd name="T17" fmla="*/ 13 h 26"/>
                <a:gd name="T18" fmla="*/ 1 w 43"/>
                <a:gd name="T19" fmla="*/ 9 h 26"/>
                <a:gd name="T20" fmla="*/ 0 w 43"/>
                <a:gd name="T21" fmla="*/ 7 h 26"/>
                <a:gd name="T22" fmla="*/ 0 w 43"/>
                <a:gd name="T23" fmla="*/ 3 h 26"/>
                <a:gd name="T24" fmla="*/ 0 w 43"/>
                <a:gd name="T25" fmla="*/ 2 h 26"/>
                <a:gd name="T26" fmla="*/ 1 w 43"/>
                <a:gd name="T27" fmla="*/ 1 h 26"/>
                <a:gd name="T28" fmla="*/ 2 w 43"/>
                <a:gd name="T29" fmla="*/ 0 h 26"/>
                <a:gd name="T30" fmla="*/ 6 w 43"/>
                <a:gd name="T31" fmla="*/ 0 h 26"/>
                <a:gd name="T32" fmla="*/ 10 w 43"/>
                <a:gd name="T33" fmla="*/ 1 h 26"/>
                <a:gd name="T34" fmla="*/ 12 w 43"/>
                <a:gd name="T35" fmla="*/ 2 h 26"/>
                <a:gd name="T36" fmla="*/ 18 w 43"/>
                <a:gd name="T37" fmla="*/ 7 h 26"/>
                <a:gd name="T38" fmla="*/ 20 w 43"/>
                <a:gd name="T39" fmla="*/ 9 h 26"/>
                <a:gd name="T40" fmla="*/ 31 w 43"/>
                <a:gd name="T41" fmla="*/ 12 h 26"/>
                <a:gd name="T42" fmla="*/ 39 w 43"/>
                <a:gd name="T43" fmla="*/ 14 h 26"/>
                <a:gd name="T44" fmla="*/ 41 w 43"/>
                <a:gd name="T45" fmla="*/ 15 h 26"/>
                <a:gd name="T46" fmla="*/ 42 w 43"/>
                <a:gd name="T47" fmla="*/ 18 h 26"/>
                <a:gd name="T48" fmla="*/ 43 w 43"/>
                <a:gd name="T49" fmla="*/ 19 h 26"/>
                <a:gd name="T50" fmla="*/ 43 w 43"/>
                <a:gd name="T51" fmla="*/ 21 h 26"/>
                <a:gd name="T52" fmla="*/ 41 w 43"/>
                <a:gd name="T53" fmla="*/ 24 h 26"/>
                <a:gd name="T54" fmla="*/ 40 w 43"/>
                <a:gd name="T55" fmla="*/ 25 h 26"/>
                <a:gd name="T56" fmla="*/ 36 w 43"/>
                <a:gd name="T57" fmla="*/ 26 h 26"/>
                <a:gd name="T58" fmla="*/ 34 w 43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3" h="26">
                  <a:moveTo>
                    <a:pt x="34" y="26"/>
                  </a:moveTo>
                  <a:lnTo>
                    <a:pt x="33" y="26"/>
                  </a:lnTo>
                  <a:lnTo>
                    <a:pt x="30" y="26"/>
                  </a:lnTo>
                  <a:lnTo>
                    <a:pt x="22" y="24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7" y="15"/>
                  </a:lnTo>
                  <a:lnTo>
                    <a:pt x="6" y="14"/>
                  </a:lnTo>
                  <a:lnTo>
                    <a:pt x="5" y="13"/>
                  </a:lnTo>
                  <a:lnTo>
                    <a:pt x="1" y="9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6" y="0"/>
                  </a:lnTo>
                  <a:lnTo>
                    <a:pt x="10" y="1"/>
                  </a:lnTo>
                  <a:lnTo>
                    <a:pt x="12" y="2"/>
                  </a:lnTo>
                  <a:lnTo>
                    <a:pt x="18" y="7"/>
                  </a:lnTo>
                  <a:lnTo>
                    <a:pt x="20" y="9"/>
                  </a:lnTo>
                  <a:lnTo>
                    <a:pt x="31" y="12"/>
                  </a:lnTo>
                  <a:lnTo>
                    <a:pt x="39" y="14"/>
                  </a:lnTo>
                  <a:lnTo>
                    <a:pt x="41" y="15"/>
                  </a:lnTo>
                  <a:lnTo>
                    <a:pt x="42" y="18"/>
                  </a:lnTo>
                  <a:lnTo>
                    <a:pt x="43" y="19"/>
                  </a:lnTo>
                  <a:lnTo>
                    <a:pt x="43" y="21"/>
                  </a:lnTo>
                  <a:lnTo>
                    <a:pt x="41" y="24"/>
                  </a:lnTo>
                  <a:lnTo>
                    <a:pt x="40" y="25"/>
                  </a:lnTo>
                  <a:lnTo>
                    <a:pt x="36" y="26"/>
                  </a:lnTo>
                  <a:lnTo>
                    <a:pt x="34" y="2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43" name="Freeform 2923">
              <a:extLst>
                <a:ext uri="{FF2B5EF4-FFF2-40B4-BE49-F238E27FC236}">
                  <a16:creationId xmlns:a16="http://schemas.microsoft.com/office/drawing/2014/main" id="{E2DCECF6-880B-BB83-0DE7-4B0B304FB4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0264" y="3821113"/>
              <a:ext cx="14288" cy="17463"/>
            </a:xfrm>
            <a:custGeom>
              <a:avLst/>
              <a:gdLst>
                <a:gd name="T0" fmla="*/ 1 w 9"/>
                <a:gd name="T1" fmla="*/ 11 h 11"/>
                <a:gd name="T2" fmla="*/ 0 w 9"/>
                <a:gd name="T3" fmla="*/ 9 h 11"/>
                <a:gd name="T4" fmla="*/ 1 w 9"/>
                <a:gd name="T5" fmla="*/ 7 h 11"/>
                <a:gd name="T6" fmla="*/ 2 w 9"/>
                <a:gd name="T7" fmla="*/ 5 h 11"/>
                <a:gd name="T8" fmla="*/ 5 w 9"/>
                <a:gd name="T9" fmla="*/ 4 h 11"/>
                <a:gd name="T10" fmla="*/ 6 w 9"/>
                <a:gd name="T11" fmla="*/ 2 h 11"/>
                <a:gd name="T12" fmla="*/ 7 w 9"/>
                <a:gd name="T13" fmla="*/ 0 h 11"/>
                <a:gd name="T14" fmla="*/ 8 w 9"/>
                <a:gd name="T15" fmla="*/ 0 h 11"/>
                <a:gd name="T16" fmla="*/ 9 w 9"/>
                <a:gd name="T17" fmla="*/ 1 h 11"/>
                <a:gd name="T18" fmla="*/ 9 w 9"/>
                <a:gd name="T19" fmla="*/ 4 h 11"/>
                <a:gd name="T20" fmla="*/ 9 w 9"/>
                <a:gd name="T21" fmla="*/ 6 h 11"/>
                <a:gd name="T22" fmla="*/ 8 w 9"/>
                <a:gd name="T23" fmla="*/ 7 h 11"/>
                <a:gd name="T24" fmla="*/ 6 w 9"/>
                <a:gd name="T25" fmla="*/ 9 h 11"/>
                <a:gd name="T26" fmla="*/ 5 w 9"/>
                <a:gd name="T27" fmla="*/ 10 h 11"/>
                <a:gd name="T28" fmla="*/ 1 w 9"/>
                <a:gd name="T29" fmla="*/ 10 h 11"/>
                <a:gd name="T30" fmla="*/ 1 w 9"/>
                <a:gd name="T3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" h="11">
                  <a:moveTo>
                    <a:pt x="1" y="11"/>
                  </a:moveTo>
                  <a:lnTo>
                    <a:pt x="0" y="9"/>
                  </a:lnTo>
                  <a:lnTo>
                    <a:pt x="1" y="7"/>
                  </a:lnTo>
                  <a:lnTo>
                    <a:pt x="2" y="5"/>
                  </a:lnTo>
                  <a:lnTo>
                    <a:pt x="5" y="4"/>
                  </a:lnTo>
                  <a:lnTo>
                    <a:pt x="6" y="2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1"/>
                  </a:lnTo>
                  <a:lnTo>
                    <a:pt x="9" y="4"/>
                  </a:lnTo>
                  <a:lnTo>
                    <a:pt x="9" y="6"/>
                  </a:lnTo>
                  <a:lnTo>
                    <a:pt x="8" y="7"/>
                  </a:lnTo>
                  <a:lnTo>
                    <a:pt x="6" y="9"/>
                  </a:lnTo>
                  <a:lnTo>
                    <a:pt x="5" y="10"/>
                  </a:lnTo>
                  <a:lnTo>
                    <a:pt x="1" y="10"/>
                  </a:lnTo>
                  <a:lnTo>
                    <a:pt x="1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44" name="Freeform 2924">
              <a:extLst>
                <a:ext uri="{FF2B5EF4-FFF2-40B4-BE49-F238E27FC236}">
                  <a16:creationId xmlns:a16="http://schemas.microsoft.com/office/drawing/2014/main" id="{D027668D-60BC-9FBE-3CF0-2E8EA9F803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764" y="3783013"/>
              <a:ext cx="31750" cy="9525"/>
            </a:xfrm>
            <a:custGeom>
              <a:avLst/>
              <a:gdLst>
                <a:gd name="T0" fmla="*/ 12 w 20"/>
                <a:gd name="T1" fmla="*/ 6 h 6"/>
                <a:gd name="T2" fmla="*/ 9 w 20"/>
                <a:gd name="T3" fmla="*/ 6 h 6"/>
                <a:gd name="T4" fmla="*/ 7 w 20"/>
                <a:gd name="T5" fmla="*/ 6 h 6"/>
                <a:gd name="T6" fmla="*/ 5 w 20"/>
                <a:gd name="T7" fmla="*/ 6 h 6"/>
                <a:gd name="T8" fmla="*/ 2 w 20"/>
                <a:gd name="T9" fmla="*/ 5 h 6"/>
                <a:gd name="T10" fmla="*/ 0 w 20"/>
                <a:gd name="T11" fmla="*/ 4 h 6"/>
                <a:gd name="T12" fmla="*/ 0 w 20"/>
                <a:gd name="T13" fmla="*/ 2 h 6"/>
                <a:gd name="T14" fmla="*/ 0 w 20"/>
                <a:gd name="T15" fmla="*/ 1 h 6"/>
                <a:gd name="T16" fmla="*/ 2 w 20"/>
                <a:gd name="T17" fmla="*/ 0 h 6"/>
                <a:gd name="T18" fmla="*/ 7 w 20"/>
                <a:gd name="T19" fmla="*/ 4 h 6"/>
                <a:gd name="T20" fmla="*/ 8 w 20"/>
                <a:gd name="T21" fmla="*/ 5 h 6"/>
                <a:gd name="T22" fmla="*/ 9 w 20"/>
                <a:gd name="T23" fmla="*/ 5 h 6"/>
                <a:gd name="T24" fmla="*/ 11 w 20"/>
                <a:gd name="T25" fmla="*/ 5 h 6"/>
                <a:gd name="T26" fmla="*/ 13 w 20"/>
                <a:gd name="T27" fmla="*/ 4 h 6"/>
                <a:gd name="T28" fmla="*/ 17 w 20"/>
                <a:gd name="T29" fmla="*/ 2 h 6"/>
                <a:gd name="T30" fmla="*/ 18 w 20"/>
                <a:gd name="T31" fmla="*/ 2 h 6"/>
                <a:gd name="T32" fmla="*/ 20 w 20"/>
                <a:gd name="T33" fmla="*/ 2 h 6"/>
                <a:gd name="T34" fmla="*/ 20 w 20"/>
                <a:gd name="T35" fmla="*/ 4 h 6"/>
                <a:gd name="T36" fmla="*/ 19 w 20"/>
                <a:gd name="T37" fmla="*/ 5 h 6"/>
                <a:gd name="T38" fmla="*/ 17 w 20"/>
                <a:gd name="T39" fmla="*/ 6 h 6"/>
                <a:gd name="T40" fmla="*/ 12 w 20"/>
                <a:gd name="T4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" h="6">
                  <a:moveTo>
                    <a:pt x="12" y="6"/>
                  </a:moveTo>
                  <a:lnTo>
                    <a:pt x="9" y="6"/>
                  </a:lnTo>
                  <a:lnTo>
                    <a:pt x="7" y="6"/>
                  </a:lnTo>
                  <a:lnTo>
                    <a:pt x="5" y="6"/>
                  </a:lnTo>
                  <a:lnTo>
                    <a:pt x="2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2" y="0"/>
                  </a:lnTo>
                  <a:lnTo>
                    <a:pt x="7" y="4"/>
                  </a:lnTo>
                  <a:lnTo>
                    <a:pt x="8" y="5"/>
                  </a:lnTo>
                  <a:lnTo>
                    <a:pt x="9" y="5"/>
                  </a:lnTo>
                  <a:lnTo>
                    <a:pt x="11" y="5"/>
                  </a:lnTo>
                  <a:lnTo>
                    <a:pt x="13" y="4"/>
                  </a:lnTo>
                  <a:lnTo>
                    <a:pt x="17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0" y="4"/>
                  </a:lnTo>
                  <a:lnTo>
                    <a:pt x="19" y="5"/>
                  </a:lnTo>
                  <a:lnTo>
                    <a:pt x="17" y="6"/>
                  </a:lnTo>
                  <a:lnTo>
                    <a:pt x="12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45" name="Freeform 2925">
              <a:extLst>
                <a:ext uri="{FF2B5EF4-FFF2-40B4-BE49-F238E27FC236}">
                  <a16:creationId xmlns:a16="http://schemas.microsoft.com/office/drawing/2014/main" id="{AB2C1B2A-17A1-4330-4D84-1A67AB2C0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114" y="3800475"/>
              <a:ext cx="9525" cy="7938"/>
            </a:xfrm>
            <a:custGeom>
              <a:avLst/>
              <a:gdLst>
                <a:gd name="T0" fmla="*/ 3 w 6"/>
                <a:gd name="T1" fmla="*/ 5 h 5"/>
                <a:gd name="T2" fmla="*/ 0 w 6"/>
                <a:gd name="T3" fmla="*/ 5 h 5"/>
                <a:gd name="T4" fmla="*/ 0 w 6"/>
                <a:gd name="T5" fmla="*/ 3 h 5"/>
                <a:gd name="T6" fmla="*/ 0 w 6"/>
                <a:gd name="T7" fmla="*/ 0 h 5"/>
                <a:gd name="T8" fmla="*/ 1 w 6"/>
                <a:gd name="T9" fmla="*/ 0 h 5"/>
                <a:gd name="T10" fmla="*/ 5 w 6"/>
                <a:gd name="T11" fmla="*/ 0 h 5"/>
                <a:gd name="T12" fmla="*/ 6 w 6"/>
                <a:gd name="T13" fmla="*/ 0 h 5"/>
                <a:gd name="T14" fmla="*/ 6 w 6"/>
                <a:gd name="T15" fmla="*/ 1 h 5"/>
                <a:gd name="T16" fmla="*/ 6 w 6"/>
                <a:gd name="T17" fmla="*/ 3 h 5"/>
                <a:gd name="T18" fmla="*/ 5 w 6"/>
                <a:gd name="T19" fmla="*/ 5 h 5"/>
                <a:gd name="T20" fmla="*/ 3 w 6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lnTo>
                    <a:pt x="0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6" y="1"/>
                  </a:lnTo>
                  <a:lnTo>
                    <a:pt x="6" y="3"/>
                  </a:lnTo>
                  <a:lnTo>
                    <a:pt x="5" y="5"/>
                  </a:lnTo>
                  <a:lnTo>
                    <a:pt x="3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46" name="Freeform 2926">
              <a:extLst>
                <a:ext uri="{FF2B5EF4-FFF2-40B4-BE49-F238E27FC236}">
                  <a16:creationId xmlns:a16="http://schemas.microsoft.com/office/drawing/2014/main" id="{29B55A04-CDCE-DA88-EF8C-EFF43902B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1739" y="3795713"/>
              <a:ext cx="11113" cy="7938"/>
            </a:xfrm>
            <a:custGeom>
              <a:avLst/>
              <a:gdLst>
                <a:gd name="T0" fmla="*/ 5 w 7"/>
                <a:gd name="T1" fmla="*/ 5 h 5"/>
                <a:gd name="T2" fmla="*/ 1 w 7"/>
                <a:gd name="T3" fmla="*/ 5 h 5"/>
                <a:gd name="T4" fmla="*/ 0 w 7"/>
                <a:gd name="T5" fmla="*/ 3 h 5"/>
                <a:gd name="T6" fmla="*/ 0 w 7"/>
                <a:gd name="T7" fmla="*/ 2 h 5"/>
                <a:gd name="T8" fmla="*/ 3 w 7"/>
                <a:gd name="T9" fmla="*/ 0 h 5"/>
                <a:gd name="T10" fmla="*/ 5 w 7"/>
                <a:gd name="T11" fmla="*/ 0 h 5"/>
                <a:gd name="T12" fmla="*/ 6 w 7"/>
                <a:gd name="T13" fmla="*/ 2 h 5"/>
                <a:gd name="T14" fmla="*/ 7 w 7"/>
                <a:gd name="T15" fmla="*/ 3 h 5"/>
                <a:gd name="T16" fmla="*/ 6 w 7"/>
                <a:gd name="T17" fmla="*/ 5 h 5"/>
                <a:gd name="T18" fmla="*/ 5 w 7"/>
                <a:gd name="T1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5">
                  <a:moveTo>
                    <a:pt x="5" y="5"/>
                  </a:moveTo>
                  <a:lnTo>
                    <a:pt x="1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2"/>
                  </a:lnTo>
                  <a:lnTo>
                    <a:pt x="7" y="3"/>
                  </a:lnTo>
                  <a:lnTo>
                    <a:pt x="6" y="5"/>
                  </a:lnTo>
                  <a:lnTo>
                    <a:pt x="5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47" name="Freeform 2927">
              <a:extLst>
                <a:ext uri="{FF2B5EF4-FFF2-40B4-BE49-F238E27FC236}">
                  <a16:creationId xmlns:a16="http://schemas.microsoft.com/office/drawing/2014/main" id="{BAC34817-D5BE-EDAA-C4E7-A90D574DC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3914" y="3817938"/>
              <a:ext cx="26988" cy="23813"/>
            </a:xfrm>
            <a:custGeom>
              <a:avLst/>
              <a:gdLst>
                <a:gd name="T0" fmla="*/ 3 w 17"/>
                <a:gd name="T1" fmla="*/ 15 h 15"/>
                <a:gd name="T2" fmla="*/ 1 w 17"/>
                <a:gd name="T3" fmla="*/ 15 h 15"/>
                <a:gd name="T4" fmla="*/ 0 w 17"/>
                <a:gd name="T5" fmla="*/ 14 h 15"/>
                <a:gd name="T6" fmla="*/ 1 w 17"/>
                <a:gd name="T7" fmla="*/ 12 h 15"/>
                <a:gd name="T8" fmla="*/ 3 w 17"/>
                <a:gd name="T9" fmla="*/ 11 h 15"/>
                <a:gd name="T10" fmla="*/ 4 w 17"/>
                <a:gd name="T11" fmla="*/ 9 h 15"/>
                <a:gd name="T12" fmla="*/ 5 w 17"/>
                <a:gd name="T13" fmla="*/ 7 h 15"/>
                <a:gd name="T14" fmla="*/ 6 w 17"/>
                <a:gd name="T15" fmla="*/ 6 h 15"/>
                <a:gd name="T16" fmla="*/ 9 w 17"/>
                <a:gd name="T17" fmla="*/ 3 h 15"/>
                <a:gd name="T18" fmla="*/ 10 w 17"/>
                <a:gd name="T19" fmla="*/ 1 h 15"/>
                <a:gd name="T20" fmla="*/ 12 w 17"/>
                <a:gd name="T21" fmla="*/ 0 h 15"/>
                <a:gd name="T22" fmla="*/ 15 w 17"/>
                <a:gd name="T23" fmla="*/ 0 h 15"/>
                <a:gd name="T24" fmla="*/ 16 w 17"/>
                <a:gd name="T25" fmla="*/ 1 h 15"/>
                <a:gd name="T26" fmla="*/ 17 w 17"/>
                <a:gd name="T27" fmla="*/ 3 h 15"/>
                <a:gd name="T28" fmla="*/ 16 w 17"/>
                <a:gd name="T29" fmla="*/ 4 h 15"/>
                <a:gd name="T30" fmla="*/ 16 w 17"/>
                <a:gd name="T31" fmla="*/ 7 h 15"/>
                <a:gd name="T32" fmla="*/ 15 w 17"/>
                <a:gd name="T33" fmla="*/ 9 h 15"/>
                <a:gd name="T34" fmla="*/ 15 w 17"/>
                <a:gd name="T35" fmla="*/ 12 h 15"/>
                <a:gd name="T36" fmla="*/ 13 w 17"/>
                <a:gd name="T37" fmla="*/ 12 h 15"/>
                <a:gd name="T38" fmla="*/ 10 w 17"/>
                <a:gd name="T39" fmla="*/ 13 h 15"/>
                <a:gd name="T40" fmla="*/ 7 w 17"/>
                <a:gd name="T41" fmla="*/ 14 h 15"/>
                <a:gd name="T42" fmla="*/ 3 w 17"/>
                <a:gd name="T4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" h="15">
                  <a:moveTo>
                    <a:pt x="3" y="15"/>
                  </a:moveTo>
                  <a:lnTo>
                    <a:pt x="1" y="15"/>
                  </a:lnTo>
                  <a:lnTo>
                    <a:pt x="0" y="14"/>
                  </a:lnTo>
                  <a:lnTo>
                    <a:pt x="1" y="12"/>
                  </a:lnTo>
                  <a:lnTo>
                    <a:pt x="3" y="11"/>
                  </a:lnTo>
                  <a:lnTo>
                    <a:pt x="4" y="9"/>
                  </a:lnTo>
                  <a:lnTo>
                    <a:pt x="5" y="7"/>
                  </a:lnTo>
                  <a:lnTo>
                    <a:pt x="6" y="6"/>
                  </a:lnTo>
                  <a:lnTo>
                    <a:pt x="9" y="3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7" y="3"/>
                  </a:lnTo>
                  <a:lnTo>
                    <a:pt x="16" y="4"/>
                  </a:lnTo>
                  <a:lnTo>
                    <a:pt x="16" y="7"/>
                  </a:lnTo>
                  <a:lnTo>
                    <a:pt x="15" y="9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10" y="13"/>
                  </a:lnTo>
                  <a:lnTo>
                    <a:pt x="7" y="14"/>
                  </a:lnTo>
                  <a:lnTo>
                    <a:pt x="3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48" name="Freeform 2928">
              <a:extLst>
                <a:ext uri="{FF2B5EF4-FFF2-40B4-BE49-F238E27FC236}">
                  <a16:creationId xmlns:a16="http://schemas.microsoft.com/office/drawing/2014/main" id="{81EFD40A-4894-8D71-6C04-123135EB3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8564" y="3790950"/>
              <a:ext cx="39688" cy="20638"/>
            </a:xfrm>
            <a:custGeom>
              <a:avLst/>
              <a:gdLst>
                <a:gd name="T0" fmla="*/ 8 w 25"/>
                <a:gd name="T1" fmla="*/ 13 h 13"/>
                <a:gd name="T2" fmla="*/ 5 w 25"/>
                <a:gd name="T3" fmla="*/ 13 h 13"/>
                <a:gd name="T4" fmla="*/ 5 w 25"/>
                <a:gd name="T5" fmla="*/ 12 h 13"/>
                <a:gd name="T6" fmla="*/ 3 w 25"/>
                <a:gd name="T7" fmla="*/ 11 h 13"/>
                <a:gd name="T8" fmla="*/ 1 w 25"/>
                <a:gd name="T9" fmla="*/ 11 h 13"/>
                <a:gd name="T10" fmla="*/ 0 w 25"/>
                <a:gd name="T11" fmla="*/ 9 h 13"/>
                <a:gd name="T12" fmla="*/ 0 w 25"/>
                <a:gd name="T13" fmla="*/ 8 h 13"/>
                <a:gd name="T14" fmla="*/ 0 w 25"/>
                <a:gd name="T15" fmla="*/ 6 h 13"/>
                <a:gd name="T16" fmla="*/ 0 w 25"/>
                <a:gd name="T17" fmla="*/ 3 h 13"/>
                <a:gd name="T18" fmla="*/ 2 w 25"/>
                <a:gd name="T19" fmla="*/ 2 h 13"/>
                <a:gd name="T20" fmla="*/ 8 w 25"/>
                <a:gd name="T21" fmla="*/ 1 h 13"/>
                <a:gd name="T22" fmla="*/ 13 w 25"/>
                <a:gd name="T23" fmla="*/ 0 h 13"/>
                <a:gd name="T24" fmla="*/ 18 w 25"/>
                <a:gd name="T25" fmla="*/ 0 h 13"/>
                <a:gd name="T26" fmla="*/ 24 w 25"/>
                <a:gd name="T27" fmla="*/ 1 h 13"/>
                <a:gd name="T28" fmla="*/ 25 w 25"/>
                <a:gd name="T29" fmla="*/ 3 h 13"/>
                <a:gd name="T30" fmla="*/ 24 w 25"/>
                <a:gd name="T31" fmla="*/ 6 h 13"/>
                <a:gd name="T32" fmla="*/ 21 w 25"/>
                <a:gd name="T33" fmla="*/ 6 h 13"/>
                <a:gd name="T34" fmla="*/ 18 w 25"/>
                <a:gd name="T35" fmla="*/ 8 h 13"/>
                <a:gd name="T36" fmla="*/ 15 w 25"/>
                <a:gd name="T37" fmla="*/ 7 h 13"/>
                <a:gd name="T38" fmla="*/ 13 w 25"/>
                <a:gd name="T39" fmla="*/ 7 h 13"/>
                <a:gd name="T40" fmla="*/ 11 w 25"/>
                <a:gd name="T41" fmla="*/ 8 h 13"/>
                <a:gd name="T42" fmla="*/ 11 w 25"/>
                <a:gd name="T43" fmla="*/ 11 h 13"/>
                <a:gd name="T44" fmla="*/ 11 w 25"/>
                <a:gd name="T45" fmla="*/ 11 h 13"/>
                <a:gd name="T46" fmla="*/ 9 w 25"/>
                <a:gd name="T47" fmla="*/ 12 h 13"/>
                <a:gd name="T48" fmla="*/ 8 w 25"/>
                <a:gd name="T4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13">
                  <a:moveTo>
                    <a:pt x="8" y="13"/>
                  </a:moveTo>
                  <a:lnTo>
                    <a:pt x="5" y="13"/>
                  </a:lnTo>
                  <a:lnTo>
                    <a:pt x="5" y="12"/>
                  </a:lnTo>
                  <a:lnTo>
                    <a:pt x="3" y="11"/>
                  </a:lnTo>
                  <a:lnTo>
                    <a:pt x="1" y="11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2" y="2"/>
                  </a:lnTo>
                  <a:lnTo>
                    <a:pt x="8" y="1"/>
                  </a:lnTo>
                  <a:lnTo>
                    <a:pt x="13" y="0"/>
                  </a:lnTo>
                  <a:lnTo>
                    <a:pt x="18" y="0"/>
                  </a:lnTo>
                  <a:lnTo>
                    <a:pt x="24" y="1"/>
                  </a:lnTo>
                  <a:lnTo>
                    <a:pt x="25" y="3"/>
                  </a:lnTo>
                  <a:lnTo>
                    <a:pt x="24" y="6"/>
                  </a:lnTo>
                  <a:lnTo>
                    <a:pt x="21" y="6"/>
                  </a:lnTo>
                  <a:lnTo>
                    <a:pt x="18" y="8"/>
                  </a:lnTo>
                  <a:lnTo>
                    <a:pt x="15" y="7"/>
                  </a:lnTo>
                  <a:lnTo>
                    <a:pt x="13" y="7"/>
                  </a:lnTo>
                  <a:lnTo>
                    <a:pt x="11" y="8"/>
                  </a:lnTo>
                  <a:lnTo>
                    <a:pt x="11" y="11"/>
                  </a:lnTo>
                  <a:lnTo>
                    <a:pt x="11" y="11"/>
                  </a:lnTo>
                  <a:lnTo>
                    <a:pt x="9" y="12"/>
                  </a:lnTo>
                  <a:lnTo>
                    <a:pt x="8" y="1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49" name="Freeform 2929">
              <a:extLst>
                <a:ext uri="{FF2B5EF4-FFF2-40B4-BE49-F238E27FC236}">
                  <a16:creationId xmlns:a16="http://schemas.microsoft.com/office/drawing/2014/main" id="{59F70750-9F3C-9973-3B41-51F78EBAE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7051" y="3867150"/>
              <a:ext cx="12700" cy="15875"/>
            </a:xfrm>
            <a:custGeom>
              <a:avLst/>
              <a:gdLst>
                <a:gd name="T0" fmla="*/ 0 w 8"/>
                <a:gd name="T1" fmla="*/ 10 h 10"/>
                <a:gd name="T2" fmla="*/ 2 w 8"/>
                <a:gd name="T3" fmla="*/ 10 h 10"/>
                <a:gd name="T4" fmla="*/ 4 w 8"/>
                <a:gd name="T5" fmla="*/ 8 h 10"/>
                <a:gd name="T6" fmla="*/ 6 w 8"/>
                <a:gd name="T7" fmla="*/ 7 h 10"/>
                <a:gd name="T8" fmla="*/ 8 w 8"/>
                <a:gd name="T9" fmla="*/ 6 h 10"/>
                <a:gd name="T10" fmla="*/ 8 w 8"/>
                <a:gd name="T11" fmla="*/ 4 h 10"/>
                <a:gd name="T12" fmla="*/ 8 w 8"/>
                <a:gd name="T13" fmla="*/ 1 h 10"/>
                <a:gd name="T14" fmla="*/ 8 w 8"/>
                <a:gd name="T15" fmla="*/ 0 h 10"/>
                <a:gd name="T16" fmla="*/ 6 w 8"/>
                <a:gd name="T17" fmla="*/ 0 h 10"/>
                <a:gd name="T18" fmla="*/ 3 w 8"/>
                <a:gd name="T19" fmla="*/ 0 h 10"/>
                <a:gd name="T20" fmla="*/ 1 w 8"/>
                <a:gd name="T21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lnTo>
                    <a:pt x="2" y="10"/>
                  </a:lnTo>
                  <a:lnTo>
                    <a:pt x="4" y="8"/>
                  </a:lnTo>
                  <a:lnTo>
                    <a:pt x="6" y="7"/>
                  </a:lnTo>
                  <a:lnTo>
                    <a:pt x="8" y="6"/>
                  </a:lnTo>
                  <a:lnTo>
                    <a:pt x="8" y="4"/>
                  </a:lnTo>
                  <a:lnTo>
                    <a:pt x="8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1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50" name="Freeform 2930">
              <a:extLst>
                <a:ext uri="{FF2B5EF4-FFF2-40B4-BE49-F238E27FC236}">
                  <a16:creationId xmlns:a16="http://schemas.microsoft.com/office/drawing/2014/main" id="{AF20AEF7-55ED-8511-329B-71DCE00ED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1239" y="3836988"/>
              <a:ext cx="46038" cy="39688"/>
            </a:xfrm>
            <a:custGeom>
              <a:avLst/>
              <a:gdLst>
                <a:gd name="T0" fmla="*/ 22 w 29"/>
                <a:gd name="T1" fmla="*/ 25 h 25"/>
                <a:gd name="T2" fmla="*/ 20 w 29"/>
                <a:gd name="T3" fmla="*/ 25 h 25"/>
                <a:gd name="T4" fmla="*/ 19 w 29"/>
                <a:gd name="T5" fmla="*/ 24 h 25"/>
                <a:gd name="T6" fmla="*/ 18 w 29"/>
                <a:gd name="T7" fmla="*/ 23 h 25"/>
                <a:gd name="T8" fmla="*/ 16 w 29"/>
                <a:gd name="T9" fmla="*/ 19 h 25"/>
                <a:gd name="T10" fmla="*/ 12 w 29"/>
                <a:gd name="T11" fmla="*/ 18 h 25"/>
                <a:gd name="T12" fmla="*/ 10 w 29"/>
                <a:gd name="T13" fmla="*/ 17 h 25"/>
                <a:gd name="T14" fmla="*/ 8 w 29"/>
                <a:gd name="T15" fmla="*/ 15 h 25"/>
                <a:gd name="T16" fmla="*/ 7 w 29"/>
                <a:gd name="T17" fmla="*/ 14 h 25"/>
                <a:gd name="T18" fmla="*/ 7 w 29"/>
                <a:gd name="T19" fmla="*/ 11 h 25"/>
                <a:gd name="T20" fmla="*/ 8 w 29"/>
                <a:gd name="T21" fmla="*/ 11 h 25"/>
                <a:gd name="T22" fmla="*/ 8 w 29"/>
                <a:gd name="T23" fmla="*/ 7 h 25"/>
                <a:gd name="T24" fmla="*/ 6 w 29"/>
                <a:gd name="T25" fmla="*/ 6 h 25"/>
                <a:gd name="T26" fmla="*/ 4 w 29"/>
                <a:gd name="T27" fmla="*/ 5 h 25"/>
                <a:gd name="T28" fmla="*/ 2 w 29"/>
                <a:gd name="T29" fmla="*/ 3 h 25"/>
                <a:gd name="T30" fmla="*/ 1 w 29"/>
                <a:gd name="T31" fmla="*/ 2 h 25"/>
                <a:gd name="T32" fmla="*/ 0 w 29"/>
                <a:gd name="T33" fmla="*/ 1 h 25"/>
                <a:gd name="T34" fmla="*/ 1 w 29"/>
                <a:gd name="T35" fmla="*/ 0 h 25"/>
                <a:gd name="T36" fmla="*/ 4 w 29"/>
                <a:gd name="T37" fmla="*/ 0 h 25"/>
                <a:gd name="T38" fmla="*/ 5 w 29"/>
                <a:gd name="T39" fmla="*/ 0 h 25"/>
                <a:gd name="T40" fmla="*/ 7 w 29"/>
                <a:gd name="T41" fmla="*/ 0 h 25"/>
                <a:gd name="T42" fmla="*/ 8 w 29"/>
                <a:gd name="T43" fmla="*/ 1 h 25"/>
                <a:gd name="T44" fmla="*/ 10 w 29"/>
                <a:gd name="T45" fmla="*/ 3 h 25"/>
                <a:gd name="T46" fmla="*/ 12 w 29"/>
                <a:gd name="T47" fmla="*/ 3 h 25"/>
                <a:gd name="T48" fmla="*/ 16 w 29"/>
                <a:gd name="T49" fmla="*/ 3 h 25"/>
                <a:gd name="T50" fmla="*/ 18 w 29"/>
                <a:gd name="T51" fmla="*/ 5 h 25"/>
                <a:gd name="T52" fmla="*/ 20 w 29"/>
                <a:gd name="T53" fmla="*/ 6 h 25"/>
                <a:gd name="T54" fmla="*/ 22 w 29"/>
                <a:gd name="T55" fmla="*/ 7 h 25"/>
                <a:gd name="T56" fmla="*/ 22 w 29"/>
                <a:gd name="T57" fmla="*/ 9 h 25"/>
                <a:gd name="T58" fmla="*/ 19 w 29"/>
                <a:gd name="T59" fmla="*/ 11 h 25"/>
                <a:gd name="T60" fmla="*/ 16 w 29"/>
                <a:gd name="T61" fmla="*/ 12 h 25"/>
                <a:gd name="T62" fmla="*/ 12 w 29"/>
                <a:gd name="T63" fmla="*/ 13 h 25"/>
                <a:gd name="T64" fmla="*/ 11 w 29"/>
                <a:gd name="T65" fmla="*/ 13 h 25"/>
                <a:gd name="T66" fmla="*/ 12 w 29"/>
                <a:gd name="T67" fmla="*/ 15 h 25"/>
                <a:gd name="T68" fmla="*/ 13 w 29"/>
                <a:gd name="T69" fmla="*/ 15 h 25"/>
                <a:gd name="T70" fmla="*/ 17 w 29"/>
                <a:gd name="T71" fmla="*/ 15 h 25"/>
                <a:gd name="T72" fmla="*/ 20 w 29"/>
                <a:gd name="T73" fmla="*/ 15 h 25"/>
                <a:gd name="T74" fmla="*/ 24 w 29"/>
                <a:gd name="T75" fmla="*/ 15 h 25"/>
                <a:gd name="T76" fmla="*/ 25 w 29"/>
                <a:gd name="T77" fmla="*/ 17 h 25"/>
                <a:gd name="T78" fmla="*/ 28 w 29"/>
                <a:gd name="T79" fmla="*/ 17 h 25"/>
                <a:gd name="T80" fmla="*/ 29 w 29"/>
                <a:gd name="T81" fmla="*/ 17 h 25"/>
                <a:gd name="T82" fmla="*/ 29 w 29"/>
                <a:gd name="T83" fmla="*/ 18 h 25"/>
                <a:gd name="T84" fmla="*/ 29 w 29"/>
                <a:gd name="T85" fmla="*/ 19 h 25"/>
                <a:gd name="T86" fmla="*/ 28 w 29"/>
                <a:gd name="T87" fmla="*/ 19 h 25"/>
                <a:gd name="T88" fmla="*/ 28 w 29"/>
                <a:gd name="T89" fmla="*/ 21 h 25"/>
                <a:gd name="T90" fmla="*/ 26 w 29"/>
                <a:gd name="T91" fmla="*/ 24 h 25"/>
                <a:gd name="T92" fmla="*/ 24 w 29"/>
                <a:gd name="T93" fmla="*/ 25 h 25"/>
                <a:gd name="T94" fmla="*/ 22 w 29"/>
                <a:gd name="T9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" h="25">
                  <a:moveTo>
                    <a:pt x="22" y="25"/>
                  </a:moveTo>
                  <a:lnTo>
                    <a:pt x="20" y="25"/>
                  </a:lnTo>
                  <a:lnTo>
                    <a:pt x="19" y="24"/>
                  </a:lnTo>
                  <a:lnTo>
                    <a:pt x="18" y="23"/>
                  </a:lnTo>
                  <a:lnTo>
                    <a:pt x="16" y="19"/>
                  </a:lnTo>
                  <a:lnTo>
                    <a:pt x="12" y="18"/>
                  </a:lnTo>
                  <a:lnTo>
                    <a:pt x="10" y="17"/>
                  </a:lnTo>
                  <a:lnTo>
                    <a:pt x="8" y="15"/>
                  </a:lnTo>
                  <a:lnTo>
                    <a:pt x="7" y="14"/>
                  </a:lnTo>
                  <a:lnTo>
                    <a:pt x="7" y="11"/>
                  </a:lnTo>
                  <a:lnTo>
                    <a:pt x="8" y="11"/>
                  </a:lnTo>
                  <a:lnTo>
                    <a:pt x="8" y="7"/>
                  </a:lnTo>
                  <a:lnTo>
                    <a:pt x="6" y="6"/>
                  </a:lnTo>
                  <a:lnTo>
                    <a:pt x="4" y="5"/>
                  </a:lnTo>
                  <a:lnTo>
                    <a:pt x="2" y="3"/>
                  </a:lnTo>
                  <a:lnTo>
                    <a:pt x="1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10" y="3"/>
                  </a:lnTo>
                  <a:lnTo>
                    <a:pt x="12" y="3"/>
                  </a:lnTo>
                  <a:lnTo>
                    <a:pt x="16" y="3"/>
                  </a:lnTo>
                  <a:lnTo>
                    <a:pt x="18" y="5"/>
                  </a:lnTo>
                  <a:lnTo>
                    <a:pt x="20" y="6"/>
                  </a:lnTo>
                  <a:lnTo>
                    <a:pt x="22" y="7"/>
                  </a:lnTo>
                  <a:lnTo>
                    <a:pt x="22" y="9"/>
                  </a:lnTo>
                  <a:lnTo>
                    <a:pt x="19" y="11"/>
                  </a:lnTo>
                  <a:lnTo>
                    <a:pt x="16" y="12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12" y="15"/>
                  </a:lnTo>
                  <a:lnTo>
                    <a:pt x="13" y="15"/>
                  </a:lnTo>
                  <a:lnTo>
                    <a:pt x="17" y="15"/>
                  </a:lnTo>
                  <a:lnTo>
                    <a:pt x="20" y="15"/>
                  </a:lnTo>
                  <a:lnTo>
                    <a:pt x="24" y="15"/>
                  </a:lnTo>
                  <a:lnTo>
                    <a:pt x="25" y="17"/>
                  </a:lnTo>
                  <a:lnTo>
                    <a:pt x="28" y="17"/>
                  </a:lnTo>
                  <a:lnTo>
                    <a:pt x="29" y="17"/>
                  </a:lnTo>
                  <a:lnTo>
                    <a:pt x="29" y="18"/>
                  </a:lnTo>
                  <a:lnTo>
                    <a:pt x="29" y="19"/>
                  </a:lnTo>
                  <a:lnTo>
                    <a:pt x="28" y="19"/>
                  </a:lnTo>
                  <a:lnTo>
                    <a:pt x="28" y="21"/>
                  </a:lnTo>
                  <a:lnTo>
                    <a:pt x="26" y="24"/>
                  </a:lnTo>
                  <a:lnTo>
                    <a:pt x="24" y="25"/>
                  </a:lnTo>
                  <a:lnTo>
                    <a:pt x="22" y="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51" name="Freeform 2931">
              <a:extLst>
                <a:ext uri="{FF2B5EF4-FFF2-40B4-BE49-F238E27FC236}">
                  <a16:creationId xmlns:a16="http://schemas.microsoft.com/office/drawing/2014/main" id="{9A02298F-18FE-1822-45EF-2F29D4E790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8639" y="3922713"/>
              <a:ext cx="7938" cy="7938"/>
            </a:xfrm>
            <a:custGeom>
              <a:avLst/>
              <a:gdLst>
                <a:gd name="T0" fmla="*/ 1 w 5"/>
                <a:gd name="T1" fmla="*/ 5 h 5"/>
                <a:gd name="T2" fmla="*/ 0 w 5"/>
                <a:gd name="T3" fmla="*/ 2 h 5"/>
                <a:gd name="T4" fmla="*/ 0 w 5"/>
                <a:gd name="T5" fmla="*/ 1 h 5"/>
                <a:gd name="T6" fmla="*/ 1 w 5"/>
                <a:gd name="T7" fmla="*/ 0 h 5"/>
                <a:gd name="T8" fmla="*/ 2 w 5"/>
                <a:gd name="T9" fmla="*/ 0 h 5"/>
                <a:gd name="T10" fmla="*/ 5 w 5"/>
                <a:gd name="T11" fmla="*/ 0 h 5"/>
                <a:gd name="T12" fmla="*/ 5 w 5"/>
                <a:gd name="T13" fmla="*/ 2 h 5"/>
                <a:gd name="T14" fmla="*/ 5 w 5"/>
                <a:gd name="T15" fmla="*/ 3 h 5"/>
                <a:gd name="T16" fmla="*/ 3 w 5"/>
                <a:gd name="T17" fmla="*/ 3 h 5"/>
                <a:gd name="T18" fmla="*/ 2 w 5"/>
                <a:gd name="T19" fmla="*/ 5 h 5"/>
                <a:gd name="T20" fmla="*/ 1 w 5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" h="5">
                  <a:moveTo>
                    <a:pt x="1" y="5"/>
                  </a:move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5" y="2"/>
                  </a:lnTo>
                  <a:lnTo>
                    <a:pt x="5" y="3"/>
                  </a:lnTo>
                  <a:lnTo>
                    <a:pt x="3" y="3"/>
                  </a:lnTo>
                  <a:lnTo>
                    <a:pt x="2" y="5"/>
                  </a:lnTo>
                  <a:lnTo>
                    <a:pt x="1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52" name="Freeform 2932">
              <a:extLst>
                <a:ext uri="{FF2B5EF4-FFF2-40B4-BE49-F238E27FC236}">
                  <a16:creationId xmlns:a16="http://schemas.microsoft.com/office/drawing/2014/main" id="{D0CCB581-1D65-DE45-4DFD-41574C07C0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5676" y="3873500"/>
              <a:ext cx="9525" cy="14288"/>
            </a:xfrm>
            <a:custGeom>
              <a:avLst/>
              <a:gdLst>
                <a:gd name="T0" fmla="*/ 4 w 6"/>
                <a:gd name="T1" fmla="*/ 9 h 9"/>
                <a:gd name="T2" fmla="*/ 1 w 6"/>
                <a:gd name="T3" fmla="*/ 9 h 9"/>
                <a:gd name="T4" fmla="*/ 0 w 6"/>
                <a:gd name="T5" fmla="*/ 8 h 9"/>
                <a:gd name="T6" fmla="*/ 0 w 6"/>
                <a:gd name="T7" fmla="*/ 6 h 9"/>
                <a:gd name="T8" fmla="*/ 0 w 6"/>
                <a:gd name="T9" fmla="*/ 2 h 9"/>
                <a:gd name="T10" fmla="*/ 1 w 6"/>
                <a:gd name="T11" fmla="*/ 1 h 9"/>
                <a:gd name="T12" fmla="*/ 4 w 6"/>
                <a:gd name="T13" fmla="*/ 1 h 9"/>
                <a:gd name="T14" fmla="*/ 5 w 6"/>
                <a:gd name="T15" fmla="*/ 0 h 9"/>
                <a:gd name="T16" fmla="*/ 5 w 6"/>
                <a:gd name="T17" fmla="*/ 2 h 9"/>
                <a:gd name="T18" fmla="*/ 5 w 6"/>
                <a:gd name="T19" fmla="*/ 4 h 9"/>
                <a:gd name="T20" fmla="*/ 6 w 6"/>
                <a:gd name="T21" fmla="*/ 6 h 9"/>
                <a:gd name="T22" fmla="*/ 6 w 6"/>
                <a:gd name="T23" fmla="*/ 8 h 9"/>
                <a:gd name="T24" fmla="*/ 5 w 6"/>
                <a:gd name="T25" fmla="*/ 8 h 9"/>
                <a:gd name="T26" fmla="*/ 5 w 6"/>
                <a:gd name="T27" fmla="*/ 9 h 9"/>
                <a:gd name="T28" fmla="*/ 4 w 6"/>
                <a:gd name="T2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" h="9">
                  <a:moveTo>
                    <a:pt x="4" y="9"/>
                  </a:moveTo>
                  <a:lnTo>
                    <a:pt x="1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5" y="2"/>
                  </a:lnTo>
                  <a:lnTo>
                    <a:pt x="5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5" y="8"/>
                  </a:lnTo>
                  <a:lnTo>
                    <a:pt x="5" y="9"/>
                  </a:lnTo>
                  <a:lnTo>
                    <a:pt x="4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953" name="Freeform 2933">
              <a:extLst>
                <a:ext uri="{FF2B5EF4-FFF2-40B4-BE49-F238E27FC236}">
                  <a16:creationId xmlns:a16="http://schemas.microsoft.com/office/drawing/2014/main" id="{36FA71DB-E7D9-28A7-80B0-203A27571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826" y="2752725"/>
              <a:ext cx="1671638" cy="782638"/>
            </a:xfrm>
            <a:custGeom>
              <a:avLst/>
              <a:gdLst>
                <a:gd name="T0" fmla="*/ 1003 w 1053"/>
                <a:gd name="T1" fmla="*/ 472 h 493"/>
                <a:gd name="T2" fmla="*/ 995 w 1053"/>
                <a:gd name="T3" fmla="*/ 463 h 493"/>
                <a:gd name="T4" fmla="*/ 981 w 1053"/>
                <a:gd name="T5" fmla="*/ 463 h 493"/>
                <a:gd name="T6" fmla="*/ 958 w 1053"/>
                <a:gd name="T7" fmla="*/ 453 h 493"/>
                <a:gd name="T8" fmla="*/ 933 w 1053"/>
                <a:gd name="T9" fmla="*/ 436 h 493"/>
                <a:gd name="T10" fmla="*/ 911 w 1053"/>
                <a:gd name="T11" fmla="*/ 423 h 493"/>
                <a:gd name="T12" fmla="*/ 911 w 1053"/>
                <a:gd name="T13" fmla="*/ 410 h 493"/>
                <a:gd name="T14" fmla="*/ 904 w 1053"/>
                <a:gd name="T15" fmla="*/ 386 h 493"/>
                <a:gd name="T16" fmla="*/ 885 w 1053"/>
                <a:gd name="T17" fmla="*/ 367 h 493"/>
                <a:gd name="T18" fmla="*/ 882 w 1053"/>
                <a:gd name="T19" fmla="*/ 350 h 493"/>
                <a:gd name="T20" fmla="*/ 876 w 1053"/>
                <a:gd name="T21" fmla="*/ 338 h 493"/>
                <a:gd name="T22" fmla="*/ 841 w 1053"/>
                <a:gd name="T23" fmla="*/ 317 h 493"/>
                <a:gd name="T24" fmla="*/ 827 w 1053"/>
                <a:gd name="T25" fmla="*/ 301 h 493"/>
                <a:gd name="T26" fmla="*/ 841 w 1053"/>
                <a:gd name="T27" fmla="*/ 289 h 493"/>
                <a:gd name="T28" fmla="*/ 863 w 1053"/>
                <a:gd name="T29" fmla="*/ 286 h 493"/>
                <a:gd name="T30" fmla="*/ 852 w 1053"/>
                <a:gd name="T31" fmla="*/ 279 h 493"/>
                <a:gd name="T32" fmla="*/ 851 w 1053"/>
                <a:gd name="T33" fmla="*/ 260 h 493"/>
                <a:gd name="T34" fmla="*/ 852 w 1053"/>
                <a:gd name="T35" fmla="*/ 236 h 493"/>
                <a:gd name="T36" fmla="*/ 861 w 1053"/>
                <a:gd name="T37" fmla="*/ 224 h 493"/>
                <a:gd name="T38" fmla="*/ 853 w 1053"/>
                <a:gd name="T39" fmla="*/ 214 h 493"/>
                <a:gd name="T40" fmla="*/ 821 w 1053"/>
                <a:gd name="T41" fmla="*/ 192 h 493"/>
                <a:gd name="T42" fmla="*/ 801 w 1053"/>
                <a:gd name="T43" fmla="*/ 186 h 493"/>
                <a:gd name="T44" fmla="*/ 755 w 1053"/>
                <a:gd name="T45" fmla="*/ 176 h 493"/>
                <a:gd name="T46" fmla="*/ 721 w 1053"/>
                <a:gd name="T47" fmla="*/ 171 h 493"/>
                <a:gd name="T48" fmla="*/ 685 w 1053"/>
                <a:gd name="T49" fmla="*/ 150 h 493"/>
                <a:gd name="T50" fmla="*/ 656 w 1053"/>
                <a:gd name="T51" fmla="*/ 136 h 493"/>
                <a:gd name="T52" fmla="*/ 625 w 1053"/>
                <a:gd name="T53" fmla="*/ 130 h 493"/>
                <a:gd name="T54" fmla="*/ 583 w 1053"/>
                <a:gd name="T55" fmla="*/ 127 h 493"/>
                <a:gd name="T56" fmla="*/ 551 w 1053"/>
                <a:gd name="T57" fmla="*/ 126 h 493"/>
                <a:gd name="T58" fmla="*/ 512 w 1053"/>
                <a:gd name="T59" fmla="*/ 117 h 493"/>
                <a:gd name="T60" fmla="*/ 484 w 1053"/>
                <a:gd name="T61" fmla="*/ 112 h 493"/>
                <a:gd name="T62" fmla="*/ 454 w 1053"/>
                <a:gd name="T63" fmla="*/ 96 h 493"/>
                <a:gd name="T64" fmla="*/ 456 w 1053"/>
                <a:gd name="T65" fmla="*/ 84 h 493"/>
                <a:gd name="T66" fmla="*/ 451 w 1053"/>
                <a:gd name="T67" fmla="*/ 64 h 493"/>
                <a:gd name="T68" fmla="*/ 427 w 1053"/>
                <a:gd name="T69" fmla="*/ 24 h 493"/>
                <a:gd name="T70" fmla="*/ 416 w 1053"/>
                <a:gd name="T71" fmla="*/ 5 h 493"/>
                <a:gd name="T72" fmla="*/ 397 w 1053"/>
                <a:gd name="T73" fmla="*/ 10 h 493"/>
                <a:gd name="T74" fmla="*/ 371 w 1053"/>
                <a:gd name="T75" fmla="*/ 13 h 493"/>
                <a:gd name="T76" fmla="*/ 334 w 1053"/>
                <a:gd name="T77" fmla="*/ 19 h 493"/>
                <a:gd name="T78" fmla="*/ 310 w 1053"/>
                <a:gd name="T79" fmla="*/ 18 h 493"/>
                <a:gd name="T80" fmla="*/ 290 w 1053"/>
                <a:gd name="T81" fmla="*/ 8 h 493"/>
                <a:gd name="T82" fmla="*/ 277 w 1053"/>
                <a:gd name="T83" fmla="*/ 0 h 493"/>
                <a:gd name="T84" fmla="*/ 272 w 1053"/>
                <a:gd name="T85" fmla="*/ 10 h 493"/>
                <a:gd name="T86" fmla="*/ 283 w 1053"/>
                <a:gd name="T87" fmla="*/ 40 h 493"/>
                <a:gd name="T88" fmla="*/ 272 w 1053"/>
                <a:gd name="T89" fmla="*/ 61 h 493"/>
                <a:gd name="T90" fmla="*/ 244 w 1053"/>
                <a:gd name="T91" fmla="*/ 78 h 493"/>
                <a:gd name="T92" fmla="*/ 219 w 1053"/>
                <a:gd name="T93" fmla="*/ 87 h 493"/>
                <a:gd name="T94" fmla="*/ 185 w 1053"/>
                <a:gd name="T95" fmla="*/ 115 h 493"/>
                <a:gd name="T96" fmla="*/ 167 w 1053"/>
                <a:gd name="T97" fmla="*/ 136 h 493"/>
                <a:gd name="T98" fmla="*/ 176 w 1053"/>
                <a:gd name="T99" fmla="*/ 160 h 493"/>
                <a:gd name="T100" fmla="*/ 161 w 1053"/>
                <a:gd name="T101" fmla="*/ 184 h 493"/>
                <a:gd name="T102" fmla="*/ 144 w 1053"/>
                <a:gd name="T103" fmla="*/ 212 h 493"/>
                <a:gd name="T104" fmla="*/ 139 w 1053"/>
                <a:gd name="T105" fmla="*/ 242 h 493"/>
                <a:gd name="T106" fmla="*/ 113 w 1053"/>
                <a:gd name="T107" fmla="*/ 276 h 493"/>
                <a:gd name="T108" fmla="*/ 112 w 1053"/>
                <a:gd name="T109" fmla="*/ 301 h 493"/>
                <a:gd name="T110" fmla="*/ 114 w 1053"/>
                <a:gd name="T111" fmla="*/ 327 h 493"/>
                <a:gd name="T112" fmla="*/ 99 w 1053"/>
                <a:gd name="T113" fmla="*/ 338 h 493"/>
                <a:gd name="T114" fmla="*/ 73 w 1053"/>
                <a:gd name="T115" fmla="*/ 363 h 493"/>
                <a:gd name="T116" fmla="*/ 33 w 1053"/>
                <a:gd name="T117" fmla="*/ 382 h 493"/>
                <a:gd name="T118" fmla="*/ 12 w 1053"/>
                <a:gd name="T119" fmla="*/ 395 h 493"/>
                <a:gd name="T120" fmla="*/ 16 w 1053"/>
                <a:gd name="T121" fmla="*/ 417 h 493"/>
                <a:gd name="T122" fmla="*/ 1 w 1053"/>
                <a:gd name="T123" fmla="*/ 436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53" h="493">
                  <a:moveTo>
                    <a:pt x="1053" y="493"/>
                  </a:moveTo>
                  <a:lnTo>
                    <a:pt x="1051" y="492"/>
                  </a:lnTo>
                  <a:lnTo>
                    <a:pt x="1040" y="488"/>
                  </a:lnTo>
                  <a:lnTo>
                    <a:pt x="1034" y="486"/>
                  </a:lnTo>
                  <a:lnTo>
                    <a:pt x="1017" y="480"/>
                  </a:lnTo>
                  <a:lnTo>
                    <a:pt x="1003" y="472"/>
                  </a:lnTo>
                  <a:lnTo>
                    <a:pt x="1000" y="471"/>
                  </a:lnTo>
                  <a:lnTo>
                    <a:pt x="999" y="470"/>
                  </a:lnTo>
                  <a:lnTo>
                    <a:pt x="999" y="469"/>
                  </a:lnTo>
                  <a:lnTo>
                    <a:pt x="998" y="465"/>
                  </a:lnTo>
                  <a:lnTo>
                    <a:pt x="997" y="463"/>
                  </a:lnTo>
                  <a:lnTo>
                    <a:pt x="995" y="463"/>
                  </a:lnTo>
                  <a:lnTo>
                    <a:pt x="993" y="463"/>
                  </a:lnTo>
                  <a:lnTo>
                    <a:pt x="988" y="463"/>
                  </a:lnTo>
                  <a:lnTo>
                    <a:pt x="986" y="463"/>
                  </a:lnTo>
                  <a:lnTo>
                    <a:pt x="983" y="463"/>
                  </a:lnTo>
                  <a:lnTo>
                    <a:pt x="982" y="463"/>
                  </a:lnTo>
                  <a:lnTo>
                    <a:pt x="981" y="463"/>
                  </a:lnTo>
                  <a:lnTo>
                    <a:pt x="976" y="463"/>
                  </a:lnTo>
                  <a:lnTo>
                    <a:pt x="974" y="463"/>
                  </a:lnTo>
                  <a:lnTo>
                    <a:pt x="970" y="462"/>
                  </a:lnTo>
                  <a:lnTo>
                    <a:pt x="965" y="458"/>
                  </a:lnTo>
                  <a:lnTo>
                    <a:pt x="960" y="456"/>
                  </a:lnTo>
                  <a:lnTo>
                    <a:pt x="958" y="453"/>
                  </a:lnTo>
                  <a:lnTo>
                    <a:pt x="957" y="452"/>
                  </a:lnTo>
                  <a:lnTo>
                    <a:pt x="950" y="446"/>
                  </a:lnTo>
                  <a:lnTo>
                    <a:pt x="945" y="442"/>
                  </a:lnTo>
                  <a:lnTo>
                    <a:pt x="941" y="441"/>
                  </a:lnTo>
                  <a:lnTo>
                    <a:pt x="940" y="440"/>
                  </a:lnTo>
                  <a:lnTo>
                    <a:pt x="933" y="436"/>
                  </a:lnTo>
                  <a:lnTo>
                    <a:pt x="924" y="434"/>
                  </a:lnTo>
                  <a:lnTo>
                    <a:pt x="922" y="434"/>
                  </a:lnTo>
                  <a:lnTo>
                    <a:pt x="918" y="432"/>
                  </a:lnTo>
                  <a:lnTo>
                    <a:pt x="915" y="428"/>
                  </a:lnTo>
                  <a:lnTo>
                    <a:pt x="914" y="426"/>
                  </a:lnTo>
                  <a:lnTo>
                    <a:pt x="911" y="423"/>
                  </a:lnTo>
                  <a:lnTo>
                    <a:pt x="911" y="420"/>
                  </a:lnTo>
                  <a:lnTo>
                    <a:pt x="911" y="417"/>
                  </a:lnTo>
                  <a:lnTo>
                    <a:pt x="911" y="415"/>
                  </a:lnTo>
                  <a:lnTo>
                    <a:pt x="912" y="413"/>
                  </a:lnTo>
                  <a:lnTo>
                    <a:pt x="911" y="412"/>
                  </a:lnTo>
                  <a:lnTo>
                    <a:pt x="911" y="410"/>
                  </a:lnTo>
                  <a:lnTo>
                    <a:pt x="909" y="405"/>
                  </a:lnTo>
                  <a:lnTo>
                    <a:pt x="908" y="403"/>
                  </a:lnTo>
                  <a:lnTo>
                    <a:pt x="905" y="398"/>
                  </a:lnTo>
                  <a:lnTo>
                    <a:pt x="904" y="395"/>
                  </a:lnTo>
                  <a:lnTo>
                    <a:pt x="904" y="391"/>
                  </a:lnTo>
                  <a:lnTo>
                    <a:pt x="904" y="386"/>
                  </a:lnTo>
                  <a:lnTo>
                    <a:pt x="904" y="382"/>
                  </a:lnTo>
                  <a:lnTo>
                    <a:pt x="903" y="380"/>
                  </a:lnTo>
                  <a:lnTo>
                    <a:pt x="899" y="375"/>
                  </a:lnTo>
                  <a:lnTo>
                    <a:pt x="896" y="373"/>
                  </a:lnTo>
                  <a:lnTo>
                    <a:pt x="887" y="368"/>
                  </a:lnTo>
                  <a:lnTo>
                    <a:pt x="885" y="367"/>
                  </a:lnTo>
                  <a:lnTo>
                    <a:pt x="882" y="365"/>
                  </a:lnTo>
                  <a:lnTo>
                    <a:pt x="881" y="362"/>
                  </a:lnTo>
                  <a:lnTo>
                    <a:pt x="880" y="359"/>
                  </a:lnTo>
                  <a:lnTo>
                    <a:pt x="880" y="358"/>
                  </a:lnTo>
                  <a:lnTo>
                    <a:pt x="881" y="352"/>
                  </a:lnTo>
                  <a:lnTo>
                    <a:pt x="882" y="350"/>
                  </a:lnTo>
                  <a:lnTo>
                    <a:pt x="884" y="346"/>
                  </a:lnTo>
                  <a:lnTo>
                    <a:pt x="884" y="344"/>
                  </a:lnTo>
                  <a:lnTo>
                    <a:pt x="884" y="343"/>
                  </a:lnTo>
                  <a:lnTo>
                    <a:pt x="881" y="340"/>
                  </a:lnTo>
                  <a:lnTo>
                    <a:pt x="879" y="338"/>
                  </a:lnTo>
                  <a:lnTo>
                    <a:pt x="876" y="338"/>
                  </a:lnTo>
                  <a:lnTo>
                    <a:pt x="867" y="333"/>
                  </a:lnTo>
                  <a:lnTo>
                    <a:pt x="866" y="333"/>
                  </a:lnTo>
                  <a:lnTo>
                    <a:pt x="861" y="331"/>
                  </a:lnTo>
                  <a:lnTo>
                    <a:pt x="853" y="327"/>
                  </a:lnTo>
                  <a:lnTo>
                    <a:pt x="844" y="319"/>
                  </a:lnTo>
                  <a:lnTo>
                    <a:pt x="841" y="317"/>
                  </a:lnTo>
                  <a:lnTo>
                    <a:pt x="840" y="316"/>
                  </a:lnTo>
                  <a:lnTo>
                    <a:pt x="838" y="314"/>
                  </a:lnTo>
                  <a:lnTo>
                    <a:pt x="834" y="311"/>
                  </a:lnTo>
                  <a:lnTo>
                    <a:pt x="829" y="307"/>
                  </a:lnTo>
                  <a:lnTo>
                    <a:pt x="828" y="305"/>
                  </a:lnTo>
                  <a:lnTo>
                    <a:pt x="827" y="301"/>
                  </a:lnTo>
                  <a:lnTo>
                    <a:pt x="827" y="298"/>
                  </a:lnTo>
                  <a:lnTo>
                    <a:pt x="828" y="295"/>
                  </a:lnTo>
                  <a:lnTo>
                    <a:pt x="831" y="292"/>
                  </a:lnTo>
                  <a:lnTo>
                    <a:pt x="833" y="291"/>
                  </a:lnTo>
                  <a:lnTo>
                    <a:pt x="835" y="290"/>
                  </a:lnTo>
                  <a:lnTo>
                    <a:pt x="841" y="289"/>
                  </a:lnTo>
                  <a:lnTo>
                    <a:pt x="849" y="290"/>
                  </a:lnTo>
                  <a:lnTo>
                    <a:pt x="851" y="290"/>
                  </a:lnTo>
                  <a:lnTo>
                    <a:pt x="853" y="290"/>
                  </a:lnTo>
                  <a:lnTo>
                    <a:pt x="861" y="289"/>
                  </a:lnTo>
                  <a:lnTo>
                    <a:pt x="862" y="287"/>
                  </a:lnTo>
                  <a:lnTo>
                    <a:pt x="863" y="286"/>
                  </a:lnTo>
                  <a:lnTo>
                    <a:pt x="863" y="285"/>
                  </a:lnTo>
                  <a:lnTo>
                    <a:pt x="863" y="284"/>
                  </a:lnTo>
                  <a:lnTo>
                    <a:pt x="861" y="282"/>
                  </a:lnTo>
                  <a:lnTo>
                    <a:pt x="858" y="281"/>
                  </a:lnTo>
                  <a:lnTo>
                    <a:pt x="855" y="280"/>
                  </a:lnTo>
                  <a:lnTo>
                    <a:pt x="852" y="279"/>
                  </a:lnTo>
                  <a:lnTo>
                    <a:pt x="851" y="278"/>
                  </a:lnTo>
                  <a:lnTo>
                    <a:pt x="851" y="276"/>
                  </a:lnTo>
                  <a:lnTo>
                    <a:pt x="849" y="270"/>
                  </a:lnTo>
                  <a:lnTo>
                    <a:pt x="849" y="268"/>
                  </a:lnTo>
                  <a:lnTo>
                    <a:pt x="849" y="264"/>
                  </a:lnTo>
                  <a:lnTo>
                    <a:pt x="851" y="260"/>
                  </a:lnTo>
                  <a:lnTo>
                    <a:pt x="851" y="257"/>
                  </a:lnTo>
                  <a:lnTo>
                    <a:pt x="853" y="254"/>
                  </a:lnTo>
                  <a:lnTo>
                    <a:pt x="855" y="250"/>
                  </a:lnTo>
                  <a:lnTo>
                    <a:pt x="855" y="246"/>
                  </a:lnTo>
                  <a:lnTo>
                    <a:pt x="853" y="238"/>
                  </a:lnTo>
                  <a:lnTo>
                    <a:pt x="852" y="236"/>
                  </a:lnTo>
                  <a:lnTo>
                    <a:pt x="853" y="234"/>
                  </a:lnTo>
                  <a:lnTo>
                    <a:pt x="855" y="232"/>
                  </a:lnTo>
                  <a:lnTo>
                    <a:pt x="857" y="231"/>
                  </a:lnTo>
                  <a:lnTo>
                    <a:pt x="859" y="230"/>
                  </a:lnTo>
                  <a:lnTo>
                    <a:pt x="861" y="228"/>
                  </a:lnTo>
                  <a:lnTo>
                    <a:pt x="861" y="224"/>
                  </a:lnTo>
                  <a:lnTo>
                    <a:pt x="859" y="221"/>
                  </a:lnTo>
                  <a:lnTo>
                    <a:pt x="859" y="220"/>
                  </a:lnTo>
                  <a:lnTo>
                    <a:pt x="858" y="219"/>
                  </a:lnTo>
                  <a:lnTo>
                    <a:pt x="857" y="218"/>
                  </a:lnTo>
                  <a:lnTo>
                    <a:pt x="856" y="215"/>
                  </a:lnTo>
                  <a:lnTo>
                    <a:pt x="853" y="214"/>
                  </a:lnTo>
                  <a:lnTo>
                    <a:pt x="846" y="206"/>
                  </a:lnTo>
                  <a:lnTo>
                    <a:pt x="835" y="201"/>
                  </a:lnTo>
                  <a:lnTo>
                    <a:pt x="829" y="197"/>
                  </a:lnTo>
                  <a:lnTo>
                    <a:pt x="826" y="196"/>
                  </a:lnTo>
                  <a:lnTo>
                    <a:pt x="823" y="195"/>
                  </a:lnTo>
                  <a:lnTo>
                    <a:pt x="821" y="192"/>
                  </a:lnTo>
                  <a:lnTo>
                    <a:pt x="820" y="192"/>
                  </a:lnTo>
                  <a:lnTo>
                    <a:pt x="816" y="190"/>
                  </a:lnTo>
                  <a:lnTo>
                    <a:pt x="814" y="189"/>
                  </a:lnTo>
                  <a:lnTo>
                    <a:pt x="810" y="188"/>
                  </a:lnTo>
                  <a:lnTo>
                    <a:pt x="804" y="186"/>
                  </a:lnTo>
                  <a:lnTo>
                    <a:pt x="801" y="186"/>
                  </a:lnTo>
                  <a:lnTo>
                    <a:pt x="795" y="184"/>
                  </a:lnTo>
                  <a:lnTo>
                    <a:pt x="791" y="183"/>
                  </a:lnTo>
                  <a:lnTo>
                    <a:pt x="774" y="179"/>
                  </a:lnTo>
                  <a:lnTo>
                    <a:pt x="769" y="179"/>
                  </a:lnTo>
                  <a:lnTo>
                    <a:pt x="760" y="177"/>
                  </a:lnTo>
                  <a:lnTo>
                    <a:pt x="755" y="176"/>
                  </a:lnTo>
                  <a:lnTo>
                    <a:pt x="747" y="174"/>
                  </a:lnTo>
                  <a:lnTo>
                    <a:pt x="736" y="174"/>
                  </a:lnTo>
                  <a:lnTo>
                    <a:pt x="732" y="173"/>
                  </a:lnTo>
                  <a:lnTo>
                    <a:pt x="730" y="173"/>
                  </a:lnTo>
                  <a:lnTo>
                    <a:pt x="724" y="171"/>
                  </a:lnTo>
                  <a:lnTo>
                    <a:pt x="721" y="171"/>
                  </a:lnTo>
                  <a:lnTo>
                    <a:pt x="716" y="168"/>
                  </a:lnTo>
                  <a:lnTo>
                    <a:pt x="708" y="164"/>
                  </a:lnTo>
                  <a:lnTo>
                    <a:pt x="706" y="162"/>
                  </a:lnTo>
                  <a:lnTo>
                    <a:pt x="701" y="160"/>
                  </a:lnTo>
                  <a:lnTo>
                    <a:pt x="690" y="153"/>
                  </a:lnTo>
                  <a:lnTo>
                    <a:pt x="685" y="150"/>
                  </a:lnTo>
                  <a:lnTo>
                    <a:pt x="679" y="147"/>
                  </a:lnTo>
                  <a:lnTo>
                    <a:pt x="668" y="142"/>
                  </a:lnTo>
                  <a:lnTo>
                    <a:pt x="667" y="142"/>
                  </a:lnTo>
                  <a:lnTo>
                    <a:pt x="665" y="139"/>
                  </a:lnTo>
                  <a:lnTo>
                    <a:pt x="659" y="137"/>
                  </a:lnTo>
                  <a:lnTo>
                    <a:pt x="656" y="136"/>
                  </a:lnTo>
                  <a:lnTo>
                    <a:pt x="650" y="133"/>
                  </a:lnTo>
                  <a:lnTo>
                    <a:pt x="646" y="132"/>
                  </a:lnTo>
                  <a:lnTo>
                    <a:pt x="642" y="132"/>
                  </a:lnTo>
                  <a:lnTo>
                    <a:pt x="640" y="131"/>
                  </a:lnTo>
                  <a:lnTo>
                    <a:pt x="629" y="130"/>
                  </a:lnTo>
                  <a:lnTo>
                    <a:pt x="625" y="130"/>
                  </a:lnTo>
                  <a:lnTo>
                    <a:pt x="623" y="130"/>
                  </a:lnTo>
                  <a:lnTo>
                    <a:pt x="619" y="130"/>
                  </a:lnTo>
                  <a:lnTo>
                    <a:pt x="613" y="130"/>
                  </a:lnTo>
                  <a:lnTo>
                    <a:pt x="597" y="129"/>
                  </a:lnTo>
                  <a:lnTo>
                    <a:pt x="585" y="127"/>
                  </a:lnTo>
                  <a:lnTo>
                    <a:pt x="583" y="127"/>
                  </a:lnTo>
                  <a:lnTo>
                    <a:pt x="581" y="126"/>
                  </a:lnTo>
                  <a:lnTo>
                    <a:pt x="570" y="126"/>
                  </a:lnTo>
                  <a:lnTo>
                    <a:pt x="566" y="127"/>
                  </a:lnTo>
                  <a:lnTo>
                    <a:pt x="561" y="126"/>
                  </a:lnTo>
                  <a:lnTo>
                    <a:pt x="559" y="126"/>
                  </a:lnTo>
                  <a:lnTo>
                    <a:pt x="551" y="126"/>
                  </a:lnTo>
                  <a:lnTo>
                    <a:pt x="548" y="126"/>
                  </a:lnTo>
                  <a:lnTo>
                    <a:pt x="545" y="125"/>
                  </a:lnTo>
                  <a:lnTo>
                    <a:pt x="527" y="119"/>
                  </a:lnTo>
                  <a:lnTo>
                    <a:pt x="524" y="118"/>
                  </a:lnTo>
                  <a:lnTo>
                    <a:pt x="521" y="118"/>
                  </a:lnTo>
                  <a:lnTo>
                    <a:pt x="512" y="117"/>
                  </a:lnTo>
                  <a:lnTo>
                    <a:pt x="507" y="115"/>
                  </a:lnTo>
                  <a:lnTo>
                    <a:pt x="502" y="115"/>
                  </a:lnTo>
                  <a:lnTo>
                    <a:pt x="501" y="115"/>
                  </a:lnTo>
                  <a:lnTo>
                    <a:pt x="499" y="115"/>
                  </a:lnTo>
                  <a:lnTo>
                    <a:pt x="488" y="113"/>
                  </a:lnTo>
                  <a:lnTo>
                    <a:pt x="484" y="112"/>
                  </a:lnTo>
                  <a:lnTo>
                    <a:pt x="482" y="112"/>
                  </a:lnTo>
                  <a:lnTo>
                    <a:pt x="478" y="112"/>
                  </a:lnTo>
                  <a:lnTo>
                    <a:pt x="475" y="109"/>
                  </a:lnTo>
                  <a:lnTo>
                    <a:pt x="464" y="103"/>
                  </a:lnTo>
                  <a:lnTo>
                    <a:pt x="457" y="99"/>
                  </a:lnTo>
                  <a:lnTo>
                    <a:pt x="454" y="96"/>
                  </a:lnTo>
                  <a:lnTo>
                    <a:pt x="453" y="94"/>
                  </a:lnTo>
                  <a:lnTo>
                    <a:pt x="453" y="91"/>
                  </a:lnTo>
                  <a:lnTo>
                    <a:pt x="453" y="88"/>
                  </a:lnTo>
                  <a:lnTo>
                    <a:pt x="454" y="87"/>
                  </a:lnTo>
                  <a:lnTo>
                    <a:pt x="454" y="85"/>
                  </a:lnTo>
                  <a:lnTo>
                    <a:pt x="456" y="84"/>
                  </a:lnTo>
                  <a:lnTo>
                    <a:pt x="456" y="83"/>
                  </a:lnTo>
                  <a:lnTo>
                    <a:pt x="457" y="81"/>
                  </a:lnTo>
                  <a:lnTo>
                    <a:pt x="458" y="76"/>
                  </a:lnTo>
                  <a:lnTo>
                    <a:pt x="457" y="72"/>
                  </a:lnTo>
                  <a:lnTo>
                    <a:pt x="456" y="69"/>
                  </a:lnTo>
                  <a:lnTo>
                    <a:pt x="451" y="64"/>
                  </a:lnTo>
                  <a:lnTo>
                    <a:pt x="446" y="58"/>
                  </a:lnTo>
                  <a:lnTo>
                    <a:pt x="444" y="53"/>
                  </a:lnTo>
                  <a:lnTo>
                    <a:pt x="440" y="48"/>
                  </a:lnTo>
                  <a:lnTo>
                    <a:pt x="435" y="41"/>
                  </a:lnTo>
                  <a:lnTo>
                    <a:pt x="434" y="37"/>
                  </a:lnTo>
                  <a:lnTo>
                    <a:pt x="427" y="24"/>
                  </a:lnTo>
                  <a:lnTo>
                    <a:pt x="426" y="20"/>
                  </a:lnTo>
                  <a:lnTo>
                    <a:pt x="424" y="18"/>
                  </a:lnTo>
                  <a:lnTo>
                    <a:pt x="422" y="13"/>
                  </a:lnTo>
                  <a:lnTo>
                    <a:pt x="420" y="8"/>
                  </a:lnTo>
                  <a:lnTo>
                    <a:pt x="417" y="7"/>
                  </a:lnTo>
                  <a:lnTo>
                    <a:pt x="416" y="5"/>
                  </a:lnTo>
                  <a:lnTo>
                    <a:pt x="414" y="4"/>
                  </a:lnTo>
                  <a:lnTo>
                    <a:pt x="411" y="2"/>
                  </a:lnTo>
                  <a:lnTo>
                    <a:pt x="409" y="2"/>
                  </a:lnTo>
                  <a:lnTo>
                    <a:pt x="406" y="4"/>
                  </a:lnTo>
                  <a:lnTo>
                    <a:pt x="404" y="5"/>
                  </a:lnTo>
                  <a:lnTo>
                    <a:pt x="397" y="10"/>
                  </a:lnTo>
                  <a:lnTo>
                    <a:pt x="392" y="13"/>
                  </a:lnTo>
                  <a:lnTo>
                    <a:pt x="390" y="13"/>
                  </a:lnTo>
                  <a:lnTo>
                    <a:pt x="387" y="14"/>
                  </a:lnTo>
                  <a:lnTo>
                    <a:pt x="385" y="14"/>
                  </a:lnTo>
                  <a:lnTo>
                    <a:pt x="379" y="13"/>
                  </a:lnTo>
                  <a:lnTo>
                    <a:pt x="371" y="13"/>
                  </a:lnTo>
                  <a:lnTo>
                    <a:pt x="368" y="13"/>
                  </a:lnTo>
                  <a:lnTo>
                    <a:pt x="361" y="13"/>
                  </a:lnTo>
                  <a:lnTo>
                    <a:pt x="357" y="13"/>
                  </a:lnTo>
                  <a:lnTo>
                    <a:pt x="353" y="14"/>
                  </a:lnTo>
                  <a:lnTo>
                    <a:pt x="351" y="16"/>
                  </a:lnTo>
                  <a:lnTo>
                    <a:pt x="334" y="19"/>
                  </a:lnTo>
                  <a:lnTo>
                    <a:pt x="328" y="20"/>
                  </a:lnTo>
                  <a:lnTo>
                    <a:pt x="325" y="20"/>
                  </a:lnTo>
                  <a:lnTo>
                    <a:pt x="322" y="20"/>
                  </a:lnTo>
                  <a:lnTo>
                    <a:pt x="320" y="20"/>
                  </a:lnTo>
                  <a:lnTo>
                    <a:pt x="316" y="19"/>
                  </a:lnTo>
                  <a:lnTo>
                    <a:pt x="310" y="18"/>
                  </a:lnTo>
                  <a:lnTo>
                    <a:pt x="305" y="17"/>
                  </a:lnTo>
                  <a:lnTo>
                    <a:pt x="303" y="16"/>
                  </a:lnTo>
                  <a:lnTo>
                    <a:pt x="301" y="13"/>
                  </a:lnTo>
                  <a:lnTo>
                    <a:pt x="295" y="11"/>
                  </a:lnTo>
                  <a:lnTo>
                    <a:pt x="292" y="10"/>
                  </a:lnTo>
                  <a:lnTo>
                    <a:pt x="290" y="8"/>
                  </a:lnTo>
                  <a:lnTo>
                    <a:pt x="289" y="7"/>
                  </a:lnTo>
                  <a:lnTo>
                    <a:pt x="287" y="5"/>
                  </a:lnTo>
                  <a:lnTo>
                    <a:pt x="285" y="2"/>
                  </a:lnTo>
                  <a:lnTo>
                    <a:pt x="283" y="1"/>
                  </a:lnTo>
                  <a:lnTo>
                    <a:pt x="280" y="0"/>
                  </a:lnTo>
                  <a:lnTo>
                    <a:pt x="277" y="0"/>
                  </a:lnTo>
                  <a:lnTo>
                    <a:pt x="274" y="1"/>
                  </a:lnTo>
                  <a:lnTo>
                    <a:pt x="272" y="2"/>
                  </a:lnTo>
                  <a:lnTo>
                    <a:pt x="272" y="4"/>
                  </a:lnTo>
                  <a:lnTo>
                    <a:pt x="271" y="5"/>
                  </a:lnTo>
                  <a:lnTo>
                    <a:pt x="271" y="6"/>
                  </a:lnTo>
                  <a:lnTo>
                    <a:pt x="272" y="10"/>
                  </a:lnTo>
                  <a:lnTo>
                    <a:pt x="272" y="12"/>
                  </a:lnTo>
                  <a:lnTo>
                    <a:pt x="275" y="22"/>
                  </a:lnTo>
                  <a:lnTo>
                    <a:pt x="277" y="25"/>
                  </a:lnTo>
                  <a:lnTo>
                    <a:pt x="280" y="31"/>
                  </a:lnTo>
                  <a:lnTo>
                    <a:pt x="281" y="37"/>
                  </a:lnTo>
                  <a:lnTo>
                    <a:pt x="283" y="40"/>
                  </a:lnTo>
                  <a:lnTo>
                    <a:pt x="283" y="42"/>
                  </a:lnTo>
                  <a:lnTo>
                    <a:pt x="283" y="45"/>
                  </a:lnTo>
                  <a:lnTo>
                    <a:pt x="281" y="48"/>
                  </a:lnTo>
                  <a:lnTo>
                    <a:pt x="279" y="55"/>
                  </a:lnTo>
                  <a:lnTo>
                    <a:pt x="275" y="58"/>
                  </a:lnTo>
                  <a:lnTo>
                    <a:pt x="272" y="61"/>
                  </a:lnTo>
                  <a:lnTo>
                    <a:pt x="268" y="66"/>
                  </a:lnTo>
                  <a:lnTo>
                    <a:pt x="262" y="70"/>
                  </a:lnTo>
                  <a:lnTo>
                    <a:pt x="252" y="76"/>
                  </a:lnTo>
                  <a:lnTo>
                    <a:pt x="248" y="77"/>
                  </a:lnTo>
                  <a:lnTo>
                    <a:pt x="246" y="78"/>
                  </a:lnTo>
                  <a:lnTo>
                    <a:pt x="244" y="78"/>
                  </a:lnTo>
                  <a:lnTo>
                    <a:pt x="240" y="81"/>
                  </a:lnTo>
                  <a:lnTo>
                    <a:pt x="239" y="81"/>
                  </a:lnTo>
                  <a:lnTo>
                    <a:pt x="230" y="84"/>
                  </a:lnTo>
                  <a:lnTo>
                    <a:pt x="227" y="84"/>
                  </a:lnTo>
                  <a:lnTo>
                    <a:pt x="222" y="85"/>
                  </a:lnTo>
                  <a:lnTo>
                    <a:pt x="219" y="87"/>
                  </a:lnTo>
                  <a:lnTo>
                    <a:pt x="216" y="87"/>
                  </a:lnTo>
                  <a:lnTo>
                    <a:pt x="210" y="88"/>
                  </a:lnTo>
                  <a:lnTo>
                    <a:pt x="202" y="91"/>
                  </a:lnTo>
                  <a:lnTo>
                    <a:pt x="197" y="96"/>
                  </a:lnTo>
                  <a:lnTo>
                    <a:pt x="191" y="103"/>
                  </a:lnTo>
                  <a:lnTo>
                    <a:pt x="185" y="115"/>
                  </a:lnTo>
                  <a:lnTo>
                    <a:pt x="184" y="119"/>
                  </a:lnTo>
                  <a:lnTo>
                    <a:pt x="180" y="123"/>
                  </a:lnTo>
                  <a:lnTo>
                    <a:pt x="176" y="125"/>
                  </a:lnTo>
                  <a:lnTo>
                    <a:pt x="172" y="129"/>
                  </a:lnTo>
                  <a:lnTo>
                    <a:pt x="168" y="133"/>
                  </a:lnTo>
                  <a:lnTo>
                    <a:pt x="167" y="136"/>
                  </a:lnTo>
                  <a:lnTo>
                    <a:pt x="167" y="138"/>
                  </a:lnTo>
                  <a:lnTo>
                    <a:pt x="168" y="142"/>
                  </a:lnTo>
                  <a:lnTo>
                    <a:pt x="173" y="149"/>
                  </a:lnTo>
                  <a:lnTo>
                    <a:pt x="176" y="153"/>
                  </a:lnTo>
                  <a:lnTo>
                    <a:pt x="176" y="159"/>
                  </a:lnTo>
                  <a:lnTo>
                    <a:pt x="176" y="160"/>
                  </a:lnTo>
                  <a:lnTo>
                    <a:pt x="176" y="162"/>
                  </a:lnTo>
                  <a:lnTo>
                    <a:pt x="173" y="168"/>
                  </a:lnTo>
                  <a:lnTo>
                    <a:pt x="173" y="170"/>
                  </a:lnTo>
                  <a:lnTo>
                    <a:pt x="171" y="173"/>
                  </a:lnTo>
                  <a:lnTo>
                    <a:pt x="164" y="182"/>
                  </a:lnTo>
                  <a:lnTo>
                    <a:pt x="161" y="184"/>
                  </a:lnTo>
                  <a:lnTo>
                    <a:pt x="155" y="190"/>
                  </a:lnTo>
                  <a:lnTo>
                    <a:pt x="153" y="191"/>
                  </a:lnTo>
                  <a:lnTo>
                    <a:pt x="152" y="194"/>
                  </a:lnTo>
                  <a:lnTo>
                    <a:pt x="148" y="200"/>
                  </a:lnTo>
                  <a:lnTo>
                    <a:pt x="147" y="202"/>
                  </a:lnTo>
                  <a:lnTo>
                    <a:pt x="144" y="212"/>
                  </a:lnTo>
                  <a:lnTo>
                    <a:pt x="144" y="215"/>
                  </a:lnTo>
                  <a:lnTo>
                    <a:pt x="144" y="220"/>
                  </a:lnTo>
                  <a:lnTo>
                    <a:pt x="143" y="233"/>
                  </a:lnTo>
                  <a:lnTo>
                    <a:pt x="142" y="237"/>
                  </a:lnTo>
                  <a:lnTo>
                    <a:pt x="142" y="239"/>
                  </a:lnTo>
                  <a:lnTo>
                    <a:pt x="139" y="242"/>
                  </a:lnTo>
                  <a:lnTo>
                    <a:pt x="137" y="245"/>
                  </a:lnTo>
                  <a:lnTo>
                    <a:pt x="131" y="251"/>
                  </a:lnTo>
                  <a:lnTo>
                    <a:pt x="127" y="254"/>
                  </a:lnTo>
                  <a:lnTo>
                    <a:pt x="117" y="272"/>
                  </a:lnTo>
                  <a:lnTo>
                    <a:pt x="115" y="273"/>
                  </a:lnTo>
                  <a:lnTo>
                    <a:pt x="113" y="276"/>
                  </a:lnTo>
                  <a:lnTo>
                    <a:pt x="111" y="281"/>
                  </a:lnTo>
                  <a:lnTo>
                    <a:pt x="109" y="286"/>
                  </a:lnTo>
                  <a:lnTo>
                    <a:pt x="109" y="293"/>
                  </a:lnTo>
                  <a:lnTo>
                    <a:pt x="109" y="295"/>
                  </a:lnTo>
                  <a:lnTo>
                    <a:pt x="109" y="297"/>
                  </a:lnTo>
                  <a:lnTo>
                    <a:pt x="112" y="301"/>
                  </a:lnTo>
                  <a:lnTo>
                    <a:pt x="112" y="302"/>
                  </a:lnTo>
                  <a:lnTo>
                    <a:pt x="113" y="304"/>
                  </a:lnTo>
                  <a:lnTo>
                    <a:pt x="114" y="311"/>
                  </a:lnTo>
                  <a:lnTo>
                    <a:pt x="115" y="320"/>
                  </a:lnTo>
                  <a:lnTo>
                    <a:pt x="115" y="323"/>
                  </a:lnTo>
                  <a:lnTo>
                    <a:pt x="114" y="327"/>
                  </a:lnTo>
                  <a:lnTo>
                    <a:pt x="113" y="329"/>
                  </a:lnTo>
                  <a:lnTo>
                    <a:pt x="112" y="332"/>
                  </a:lnTo>
                  <a:lnTo>
                    <a:pt x="108" y="334"/>
                  </a:lnTo>
                  <a:lnTo>
                    <a:pt x="106" y="335"/>
                  </a:lnTo>
                  <a:lnTo>
                    <a:pt x="99" y="337"/>
                  </a:lnTo>
                  <a:lnTo>
                    <a:pt x="99" y="338"/>
                  </a:lnTo>
                  <a:lnTo>
                    <a:pt x="97" y="339"/>
                  </a:lnTo>
                  <a:lnTo>
                    <a:pt x="95" y="341"/>
                  </a:lnTo>
                  <a:lnTo>
                    <a:pt x="91" y="346"/>
                  </a:lnTo>
                  <a:lnTo>
                    <a:pt x="81" y="355"/>
                  </a:lnTo>
                  <a:lnTo>
                    <a:pt x="78" y="357"/>
                  </a:lnTo>
                  <a:lnTo>
                    <a:pt x="73" y="363"/>
                  </a:lnTo>
                  <a:lnTo>
                    <a:pt x="69" y="369"/>
                  </a:lnTo>
                  <a:lnTo>
                    <a:pt x="63" y="373"/>
                  </a:lnTo>
                  <a:lnTo>
                    <a:pt x="45" y="377"/>
                  </a:lnTo>
                  <a:lnTo>
                    <a:pt x="42" y="377"/>
                  </a:lnTo>
                  <a:lnTo>
                    <a:pt x="35" y="381"/>
                  </a:lnTo>
                  <a:lnTo>
                    <a:pt x="33" y="382"/>
                  </a:lnTo>
                  <a:lnTo>
                    <a:pt x="25" y="386"/>
                  </a:lnTo>
                  <a:lnTo>
                    <a:pt x="18" y="389"/>
                  </a:lnTo>
                  <a:lnTo>
                    <a:pt x="16" y="392"/>
                  </a:lnTo>
                  <a:lnTo>
                    <a:pt x="14" y="392"/>
                  </a:lnTo>
                  <a:lnTo>
                    <a:pt x="13" y="393"/>
                  </a:lnTo>
                  <a:lnTo>
                    <a:pt x="12" y="395"/>
                  </a:lnTo>
                  <a:lnTo>
                    <a:pt x="12" y="399"/>
                  </a:lnTo>
                  <a:lnTo>
                    <a:pt x="12" y="401"/>
                  </a:lnTo>
                  <a:lnTo>
                    <a:pt x="13" y="404"/>
                  </a:lnTo>
                  <a:lnTo>
                    <a:pt x="14" y="407"/>
                  </a:lnTo>
                  <a:lnTo>
                    <a:pt x="16" y="413"/>
                  </a:lnTo>
                  <a:lnTo>
                    <a:pt x="16" y="417"/>
                  </a:lnTo>
                  <a:lnTo>
                    <a:pt x="14" y="420"/>
                  </a:lnTo>
                  <a:lnTo>
                    <a:pt x="14" y="423"/>
                  </a:lnTo>
                  <a:lnTo>
                    <a:pt x="12" y="427"/>
                  </a:lnTo>
                  <a:lnTo>
                    <a:pt x="11" y="429"/>
                  </a:lnTo>
                  <a:lnTo>
                    <a:pt x="7" y="434"/>
                  </a:lnTo>
                  <a:lnTo>
                    <a:pt x="1" y="436"/>
                  </a:lnTo>
                  <a:lnTo>
                    <a:pt x="0" y="43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73" name="Freeform 2935">
              <a:extLst>
                <a:ext uri="{FF2B5EF4-FFF2-40B4-BE49-F238E27FC236}">
                  <a16:creationId xmlns:a16="http://schemas.microsoft.com/office/drawing/2014/main" id="{F4BDE6DF-1AA9-3BEE-BF06-798F1270F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638" y="3708400"/>
              <a:ext cx="11113" cy="7937"/>
            </a:xfrm>
            <a:custGeom>
              <a:avLst/>
              <a:gdLst>
                <a:gd name="T0" fmla="*/ 7 w 7"/>
                <a:gd name="T1" fmla="*/ 5 h 5"/>
                <a:gd name="T2" fmla="*/ 5 w 7"/>
                <a:gd name="T3" fmla="*/ 4 h 5"/>
                <a:gd name="T4" fmla="*/ 3 w 7"/>
                <a:gd name="T5" fmla="*/ 4 h 5"/>
                <a:gd name="T6" fmla="*/ 1 w 7"/>
                <a:gd name="T7" fmla="*/ 3 h 5"/>
                <a:gd name="T8" fmla="*/ 0 w 7"/>
                <a:gd name="T9" fmla="*/ 1 h 5"/>
                <a:gd name="T10" fmla="*/ 3 w 7"/>
                <a:gd name="T11" fmla="*/ 0 h 5"/>
                <a:gd name="T12" fmla="*/ 6 w 7"/>
                <a:gd name="T13" fmla="*/ 1 h 5"/>
                <a:gd name="T14" fmla="*/ 7 w 7"/>
                <a:gd name="T15" fmla="*/ 3 h 5"/>
                <a:gd name="T16" fmla="*/ 7 w 7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5">
                  <a:moveTo>
                    <a:pt x="7" y="5"/>
                  </a:moveTo>
                  <a:lnTo>
                    <a:pt x="5" y="4"/>
                  </a:lnTo>
                  <a:lnTo>
                    <a:pt x="3" y="4"/>
                  </a:lnTo>
                  <a:lnTo>
                    <a:pt x="1" y="3"/>
                  </a:lnTo>
                  <a:lnTo>
                    <a:pt x="0" y="1"/>
                  </a:lnTo>
                  <a:lnTo>
                    <a:pt x="3" y="0"/>
                  </a:lnTo>
                  <a:lnTo>
                    <a:pt x="6" y="1"/>
                  </a:lnTo>
                  <a:lnTo>
                    <a:pt x="7" y="3"/>
                  </a:lnTo>
                  <a:lnTo>
                    <a:pt x="7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74" name="Freeform 2936">
              <a:extLst>
                <a:ext uri="{FF2B5EF4-FFF2-40B4-BE49-F238E27FC236}">
                  <a16:creationId xmlns:a16="http://schemas.microsoft.com/office/drawing/2014/main" id="{933D66D0-1FC7-1DDB-33B7-9AE4BB38EA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163" y="3752850"/>
              <a:ext cx="34925" cy="26987"/>
            </a:xfrm>
            <a:custGeom>
              <a:avLst/>
              <a:gdLst>
                <a:gd name="T0" fmla="*/ 0 w 22"/>
                <a:gd name="T1" fmla="*/ 17 h 17"/>
                <a:gd name="T2" fmla="*/ 1 w 22"/>
                <a:gd name="T3" fmla="*/ 12 h 17"/>
                <a:gd name="T4" fmla="*/ 7 w 22"/>
                <a:gd name="T5" fmla="*/ 12 h 17"/>
                <a:gd name="T6" fmla="*/ 11 w 22"/>
                <a:gd name="T7" fmla="*/ 12 h 17"/>
                <a:gd name="T8" fmla="*/ 9 w 22"/>
                <a:gd name="T9" fmla="*/ 9 h 17"/>
                <a:gd name="T10" fmla="*/ 18 w 22"/>
                <a:gd name="T11" fmla="*/ 8 h 17"/>
                <a:gd name="T12" fmla="*/ 16 w 22"/>
                <a:gd name="T13" fmla="*/ 7 h 17"/>
                <a:gd name="T14" fmla="*/ 22 w 22"/>
                <a:gd name="T15" fmla="*/ 6 h 17"/>
                <a:gd name="T16" fmla="*/ 20 w 22"/>
                <a:gd name="T17" fmla="*/ 5 h 17"/>
                <a:gd name="T18" fmla="*/ 19 w 22"/>
                <a:gd name="T19" fmla="*/ 1 h 17"/>
                <a:gd name="T20" fmla="*/ 18 w 22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17">
                  <a:moveTo>
                    <a:pt x="0" y="17"/>
                  </a:moveTo>
                  <a:lnTo>
                    <a:pt x="1" y="12"/>
                  </a:lnTo>
                  <a:lnTo>
                    <a:pt x="7" y="12"/>
                  </a:lnTo>
                  <a:lnTo>
                    <a:pt x="11" y="12"/>
                  </a:lnTo>
                  <a:lnTo>
                    <a:pt x="9" y="9"/>
                  </a:lnTo>
                  <a:lnTo>
                    <a:pt x="18" y="8"/>
                  </a:lnTo>
                  <a:lnTo>
                    <a:pt x="16" y="7"/>
                  </a:lnTo>
                  <a:lnTo>
                    <a:pt x="22" y="6"/>
                  </a:lnTo>
                  <a:lnTo>
                    <a:pt x="20" y="5"/>
                  </a:lnTo>
                  <a:lnTo>
                    <a:pt x="19" y="1"/>
                  </a:lnTo>
                  <a:lnTo>
                    <a:pt x="18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75" name="Freeform 2937">
              <a:extLst>
                <a:ext uri="{FF2B5EF4-FFF2-40B4-BE49-F238E27FC236}">
                  <a16:creationId xmlns:a16="http://schemas.microsoft.com/office/drawing/2014/main" id="{8CD060BA-FA23-0DC0-5C86-272485DE8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4976" y="3398838"/>
              <a:ext cx="244475" cy="115887"/>
            </a:xfrm>
            <a:custGeom>
              <a:avLst/>
              <a:gdLst>
                <a:gd name="T0" fmla="*/ 153 w 154"/>
                <a:gd name="T1" fmla="*/ 73 h 73"/>
                <a:gd name="T2" fmla="*/ 150 w 154"/>
                <a:gd name="T3" fmla="*/ 73 h 73"/>
                <a:gd name="T4" fmla="*/ 147 w 154"/>
                <a:gd name="T5" fmla="*/ 71 h 73"/>
                <a:gd name="T6" fmla="*/ 143 w 154"/>
                <a:gd name="T7" fmla="*/ 65 h 73"/>
                <a:gd name="T8" fmla="*/ 138 w 154"/>
                <a:gd name="T9" fmla="*/ 59 h 73"/>
                <a:gd name="T10" fmla="*/ 134 w 154"/>
                <a:gd name="T11" fmla="*/ 57 h 73"/>
                <a:gd name="T12" fmla="*/ 130 w 154"/>
                <a:gd name="T13" fmla="*/ 56 h 73"/>
                <a:gd name="T14" fmla="*/ 124 w 154"/>
                <a:gd name="T15" fmla="*/ 56 h 73"/>
                <a:gd name="T16" fmla="*/ 116 w 154"/>
                <a:gd name="T17" fmla="*/ 52 h 73"/>
                <a:gd name="T18" fmla="*/ 106 w 154"/>
                <a:gd name="T19" fmla="*/ 47 h 73"/>
                <a:gd name="T20" fmla="*/ 96 w 154"/>
                <a:gd name="T21" fmla="*/ 44 h 73"/>
                <a:gd name="T22" fmla="*/ 89 w 154"/>
                <a:gd name="T23" fmla="*/ 43 h 73"/>
                <a:gd name="T24" fmla="*/ 83 w 154"/>
                <a:gd name="T25" fmla="*/ 41 h 73"/>
                <a:gd name="T26" fmla="*/ 78 w 154"/>
                <a:gd name="T27" fmla="*/ 41 h 73"/>
                <a:gd name="T28" fmla="*/ 73 w 154"/>
                <a:gd name="T29" fmla="*/ 43 h 73"/>
                <a:gd name="T30" fmla="*/ 67 w 154"/>
                <a:gd name="T31" fmla="*/ 43 h 73"/>
                <a:gd name="T32" fmla="*/ 62 w 154"/>
                <a:gd name="T33" fmla="*/ 43 h 73"/>
                <a:gd name="T34" fmla="*/ 58 w 154"/>
                <a:gd name="T35" fmla="*/ 43 h 73"/>
                <a:gd name="T36" fmla="*/ 50 w 154"/>
                <a:gd name="T37" fmla="*/ 43 h 73"/>
                <a:gd name="T38" fmla="*/ 43 w 154"/>
                <a:gd name="T39" fmla="*/ 40 h 73"/>
                <a:gd name="T40" fmla="*/ 35 w 154"/>
                <a:gd name="T41" fmla="*/ 38 h 73"/>
                <a:gd name="T42" fmla="*/ 28 w 154"/>
                <a:gd name="T43" fmla="*/ 33 h 73"/>
                <a:gd name="T44" fmla="*/ 20 w 154"/>
                <a:gd name="T45" fmla="*/ 29 h 73"/>
                <a:gd name="T46" fmla="*/ 17 w 154"/>
                <a:gd name="T47" fmla="*/ 27 h 73"/>
                <a:gd name="T48" fmla="*/ 9 w 154"/>
                <a:gd name="T49" fmla="*/ 27 h 73"/>
                <a:gd name="T50" fmla="*/ 7 w 154"/>
                <a:gd name="T51" fmla="*/ 25 h 73"/>
                <a:gd name="T52" fmla="*/ 3 w 154"/>
                <a:gd name="T53" fmla="*/ 16 h 73"/>
                <a:gd name="T54" fmla="*/ 0 w 154"/>
                <a:gd name="T55" fmla="*/ 9 h 73"/>
                <a:gd name="T56" fmla="*/ 0 w 154"/>
                <a:gd name="T57" fmla="*/ 4 h 73"/>
                <a:gd name="T58" fmla="*/ 0 w 154"/>
                <a:gd name="T59" fmla="*/ 3 h 73"/>
                <a:gd name="T60" fmla="*/ 1 w 154"/>
                <a:gd name="T61" fmla="*/ 2 h 73"/>
                <a:gd name="T62" fmla="*/ 3 w 154"/>
                <a:gd name="T63" fmla="*/ 0 h 73"/>
                <a:gd name="T64" fmla="*/ 8 w 154"/>
                <a:gd name="T65" fmla="*/ 2 h 73"/>
                <a:gd name="T66" fmla="*/ 13 w 154"/>
                <a:gd name="T67" fmla="*/ 2 h 73"/>
                <a:gd name="T68" fmla="*/ 21 w 154"/>
                <a:gd name="T69" fmla="*/ 2 h 73"/>
                <a:gd name="T70" fmla="*/ 28 w 154"/>
                <a:gd name="T71" fmla="*/ 0 h 73"/>
                <a:gd name="T72" fmla="*/ 34 w 154"/>
                <a:gd name="T73" fmla="*/ 2 h 73"/>
                <a:gd name="T74" fmla="*/ 36 w 154"/>
                <a:gd name="T75" fmla="*/ 3 h 73"/>
                <a:gd name="T76" fmla="*/ 40 w 154"/>
                <a:gd name="T77" fmla="*/ 6 h 73"/>
                <a:gd name="T78" fmla="*/ 48 w 154"/>
                <a:gd name="T79" fmla="*/ 13 h 73"/>
                <a:gd name="T80" fmla="*/ 55 w 154"/>
                <a:gd name="T81" fmla="*/ 19 h 73"/>
                <a:gd name="T82" fmla="*/ 61 w 154"/>
                <a:gd name="T83" fmla="*/ 22 h 73"/>
                <a:gd name="T84" fmla="*/ 65 w 154"/>
                <a:gd name="T85" fmla="*/ 23 h 73"/>
                <a:gd name="T86" fmla="*/ 70 w 154"/>
                <a:gd name="T87" fmla="*/ 23 h 73"/>
                <a:gd name="T88" fmla="*/ 79 w 154"/>
                <a:gd name="T89" fmla="*/ 25 h 73"/>
                <a:gd name="T90" fmla="*/ 84 w 154"/>
                <a:gd name="T91" fmla="*/ 25 h 73"/>
                <a:gd name="T92" fmla="*/ 94 w 154"/>
                <a:gd name="T93" fmla="*/ 29 h 73"/>
                <a:gd name="T94" fmla="*/ 107 w 154"/>
                <a:gd name="T95" fmla="*/ 37 h 73"/>
                <a:gd name="T96" fmla="*/ 119 w 154"/>
                <a:gd name="T97" fmla="*/ 39 h 73"/>
                <a:gd name="T98" fmla="*/ 128 w 154"/>
                <a:gd name="T99" fmla="*/ 44 h 73"/>
                <a:gd name="T100" fmla="*/ 136 w 154"/>
                <a:gd name="T101" fmla="*/ 51 h 73"/>
                <a:gd name="T102" fmla="*/ 140 w 154"/>
                <a:gd name="T103" fmla="*/ 57 h 73"/>
                <a:gd name="T104" fmla="*/ 148 w 154"/>
                <a:gd name="T105" fmla="*/ 64 h 73"/>
                <a:gd name="T106" fmla="*/ 153 w 154"/>
                <a:gd name="T107" fmla="*/ 68 h 73"/>
                <a:gd name="T108" fmla="*/ 154 w 154"/>
                <a:gd name="T109" fmla="*/ 71 h 73"/>
                <a:gd name="T110" fmla="*/ 153 w 154"/>
                <a:gd name="T111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4" h="73">
                  <a:moveTo>
                    <a:pt x="153" y="73"/>
                  </a:moveTo>
                  <a:lnTo>
                    <a:pt x="150" y="73"/>
                  </a:lnTo>
                  <a:lnTo>
                    <a:pt x="147" y="71"/>
                  </a:lnTo>
                  <a:lnTo>
                    <a:pt x="143" y="65"/>
                  </a:lnTo>
                  <a:lnTo>
                    <a:pt x="138" y="59"/>
                  </a:lnTo>
                  <a:lnTo>
                    <a:pt x="134" y="57"/>
                  </a:lnTo>
                  <a:lnTo>
                    <a:pt x="130" y="56"/>
                  </a:lnTo>
                  <a:lnTo>
                    <a:pt x="124" y="56"/>
                  </a:lnTo>
                  <a:lnTo>
                    <a:pt x="116" y="52"/>
                  </a:lnTo>
                  <a:lnTo>
                    <a:pt x="106" y="47"/>
                  </a:lnTo>
                  <a:lnTo>
                    <a:pt x="96" y="44"/>
                  </a:lnTo>
                  <a:lnTo>
                    <a:pt x="89" y="43"/>
                  </a:lnTo>
                  <a:lnTo>
                    <a:pt x="83" y="41"/>
                  </a:lnTo>
                  <a:lnTo>
                    <a:pt x="78" y="41"/>
                  </a:lnTo>
                  <a:lnTo>
                    <a:pt x="73" y="43"/>
                  </a:lnTo>
                  <a:lnTo>
                    <a:pt x="67" y="43"/>
                  </a:lnTo>
                  <a:lnTo>
                    <a:pt x="62" y="43"/>
                  </a:lnTo>
                  <a:lnTo>
                    <a:pt x="58" y="43"/>
                  </a:lnTo>
                  <a:lnTo>
                    <a:pt x="50" y="43"/>
                  </a:lnTo>
                  <a:lnTo>
                    <a:pt x="43" y="40"/>
                  </a:lnTo>
                  <a:lnTo>
                    <a:pt x="35" y="38"/>
                  </a:lnTo>
                  <a:lnTo>
                    <a:pt x="28" y="33"/>
                  </a:lnTo>
                  <a:lnTo>
                    <a:pt x="20" y="29"/>
                  </a:lnTo>
                  <a:lnTo>
                    <a:pt x="17" y="27"/>
                  </a:lnTo>
                  <a:lnTo>
                    <a:pt x="9" y="27"/>
                  </a:lnTo>
                  <a:lnTo>
                    <a:pt x="7" y="25"/>
                  </a:lnTo>
                  <a:lnTo>
                    <a:pt x="3" y="16"/>
                  </a:lnTo>
                  <a:lnTo>
                    <a:pt x="0" y="9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8" y="2"/>
                  </a:lnTo>
                  <a:lnTo>
                    <a:pt x="13" y="2"/>
                  </a:lnTo>
                  <a:lnTo>
                    <a:pt x="21" y="2"/>
                  </a:lnTo>
                  <a:lnTo>
                    <a:pt x="28" y="0"/>
                  </a:lnTo>
                  <a:lnTo>
                    <a:pt x="34" y="2"/>
                  </a:lnTo>
                  <a:lnTo>
                    <a:pt x="36" y="3"/>
                  </a:lnTo>
                  <a:lnTo>
                    <a:pt x="40" y="6"/>
                  </a:lnTo>
                  <a:lnTo>
                    <a:pt x="48" y="13"/>
                  </a:lnTo>
                  <a:lnTo>
                    <a:pt x="55" y="19"/>
                  </a:lnTo>
                  <a:lnTo>
                    <a:pt x="61" y="22"/>
                  </a:lnTo>
                  <a:lnTo>
                    <a:pt x="65" y="23"/>
                  </a:lnTo>
                  <a:lnTo>
                    <a:pt x="70" y="23"/>
                  </a:lnTo>
                  <a:lnTo>
                    <a:pt x="79" y="25"/>
                  </a:lnTo>
                  <a:lnTo>
                    <a:pt x="84" y="25"/>
                  </a:lnTo>
                  <a:lnTo>
                    <a:pt x="94" y="29"/>
                  </a:lnTo>
                  <a:lnTo>
                    <a:pt x="107" y="37"/>
                  </a:lnTo>
                  <a:lnTo>
                    <a:pt x="119" y="39"/>
                  </a:lnTo>
                  <a:lnTo>
                    <a:pt x="128" y="44"/>
                  </a:lnTo>
                  <a:lnTo>
                    <a:pt x="136" y="51"/>
                  </a:lnTo>
                  <a:lnTo>
                    <a:pt x="140" y="57"/>
                  </a:lnTo>
                  <a:lnTo>
                    <a:pt x="148" y="64"/>
                  </a:lnTo>
                  <a:lnTo>
                    <a:pt x="153" y="68"/>
                  </a:lnTo>
                  <a:lnTo>
                    <a:pt x="154" y="71"/>
                  </a:lnTo>
                  <a:lnTo>
                    <a:pt x="153" y="7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76" name="Freeform 2938">
              <a:extLst>
                <a:ext uri="{FF2B5EF4-FFF2-40B4-BE49-F238E27FC236}">
                  <a16:creationId xmlns:a16="http://schemas.microsoft.com/office/drawing/2014/main" id="{7D3A3565-29AD-A875-E968-7DBA945C7F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1701" y="3735388"/>
              <a:ext cx="15875" cy="12700"/>
            </a:xfrm>
            <a:custGeom>
              <a:avLst/>
              <a:gdLst>
                <a:gd name="T0" fmla="*/ 4 w 10"/>
                <a:gd name="T1" fmla="*/ 8 h 8"/>
                <a:gd name="T2" fmla="*/ 2 w 10"/>
                <a:gd name="T3" fmla="*/ 8 h 8"/>
                <a:gd name="T4" fmla="*/ 0 w 10"/>
                <a:gd name="T5" fmla="*/ 7 h 8"/>
                <a:gd name="T6" fmla="*/ 0 w 10"/>
                <a:gd name="T7" fmla="*/ 6 h 8"/>
                <a:gd name="T8" fmla="*/ 2 w 10"/>
                <a:gd name="T9" fmla="*/ 4 h 8"/>
                <a:gd name="T10" fmla="*/ 3 w 10"/>
                <a:gd name="T11" fmla="*/ 2 h 8"/>
                <a:gd name="T12" fmla="*/ 5 w 10"/>
                <a:gd name="T13" fmla="*/ 1 h 8"/>
                <a:gd name="T14" fmla="*/ 6 w 10"/>
                <a:gd name="T15" fmla="*/ 0 h 8"/>
                <a:gd name="T16" fmla="*/ 9 w 10"/>
                <a:gd name="T17" fmla="*/ 0 h 8"/>
                <a:gd name="T18" fmla="*/ 10 w 10"/>
                <a:gd name="T19" fmla="*/ 4 h 8"/>
                <a:gd name="T20" fmla="*/ 9 w 10"/>
                <a:gd name="T21" fmla="*/ 5 h 8"/>
                <a:gd name="T22" fmla="*/ 8 w 10"/>
                <a:gd name="T23" fmla="*/ 7 h 8"/>
                <a:gd name="T24" fmla="*/ 6 w 10"/>
                <a:gd name="T25" fmla="*/ 7 h 8"/>
                <a:gd name="T26" fmla="*/ 5 w 10"/>
                <a:gd name="T27" fmla="*/ 7 h 8"/>
                <a:gd name="T28" fmla="*/ 4 w 10"/>
                <a:gd name="T2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" h="8">
                  <a:moveTo>
                    <a:pt x="4" y="8"/>
                  </a:moveTo>
                  <a:lnTo>
                    <a:pt x="2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2" y="4"/>
                  </a:lnTo>
                  <a:lnTo>
                    <a:pt x="3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9" y="0"/>
                  </a:lnTo>
                  <a:lnTo>
                    <a:pt x="10" y="4"/>
                  </a:lnTo>
                  <a:lnTo>
                    <a:pt x="9" y="5"/>
                  </a:lnTo>
                  <a:lnTo>
                    <a:pt x="8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4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77" name="Freeform 2939">
              <a:extLst>
                <a:ext uri="{FF2B5EF4-FFF2-40B4-BE49-F238E27FC236}">
                  <a16:creationId xmlns:a16="http://schemas.microsoft.com/office/drawing/2014/main" id="{8099541A-B01B-5991-EE0E-BEDE92E34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738" y="3697288"/>
              <a:ext cx="9525" cy="9525"/>
            </a:xfrm>
            <a:custGeom>
              <a:avLst/>
              <a:gdLst>
                <a:gd name="T0" fmla="*/ 2 w 6"/>
                <a:gd name="T1" fmla="*/ 6 h 6"/>
                <a:gd name="T2" fmla="*/ 1 w 6"/>
                <a:gd name="T3" fmla="*/ 6 h 6"/>
                <a:gd name="T4" fmla="*/ 0 w 6"/>
                <a:gd name="T5" fmla="*/ 4 h 6"/>
                <a:gd name="T6" fmla="*/ 1 w 6"/>
                <a:gd name="T7" fmla="*/ 2 h 6"/>
                <a:gd name="T8" fmla="*/ 2 w 6"/>
                <a:gd name="T9" fmla="*/ 0 h 6"/>
                <a:gd name="T10" fmla="*/ 3 w 6"/>
                <a:gd name="T11" fmla="*/ 0 h 6"/>
                <a:gd name="T12" fmla="*/ 4 w 6"/>
                <a:gd name="T13" fmla="*/ 1 h 6"/>
                <a:gd name="T14" fmla="*/ 6 w 6"/>
                <a:gd name="T15" fmla="*/ 2 h 6"/>
                <a:gd name="T16" fmla="*/ 4 w 6"/>
                <a:gd name="T17" fmla="*/ 5 h 6"/>
                <a:gd name="T18" fmla="*/ 4 w 6"/>
                <a:gd name="T19" fmla="*/ 6 h 6"/>
                <a:gd name="T20" fmla="*/ 2 w 6"/>
                <a:gd name="T2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6">
                  <a:moveTo>
                    <a:pt x="2" y="6"/>
                  </a:moveTo>
                  <a:lnTo>
                    <a:pt x="1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1"/>
                  </a:lnTo>
                  <a:lnTo>
                    <a:pt x="6" y="2"/>
                  </a:lnTo>
                  <a:lnTo>
                    <a:pt x="4" y="5"/>
                  </a:lnTo>
                  <a:lnTo>
                    <a:pt x="4" y="6"/>
                  </a:lnTo>
                  <a:lnTo>
                    <a:pt x="2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78" name="Freeform 2940">
              <a:extLst>
                <a:ext uri="{FF2B5EF4-FFF2-40B4-BE49-F238E27FC236}">
                  <a16:creationId xmlns:a16="http://schemas.microsoft.com/office/drawing/2014/main" id="{E47FE857-272A-0256-C189-8D8444592B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063" y="3448050"/>
              <a:ext cx="212725" cy="280987"/>
            </a:xfrm>
            <a:custGeom>
              <a:avLst/>
              <a:gdLst>
                <a:gd name="T0" fmla="*/ 79 w 134"/>
                <a:gd name="T1" fmla="*/ 3 h 177"/>
                <a:gd name="T2" fmla="*/ 83 w 134"/>
                <a:gd name="T3" fmla="*/ 16 h 177"/>
                <a:gd name="T4" fmla="*/ 87 w 134"/>
                <a:gd name="T5" fmla="*/ 24 h 177"/>
                <a:gd name="T6" fmla="*/ 83 w 134"/>
                <a:gd name="T7" fmla="*/ 38 h 177"/>
                <a:gd name="T8" fmla="*/ 88 w 134"/>
                <a:gd name="T9" fmla="*/ 49 h 177"/>
                <a:gd name="T10" fmla="*/ 91 w 134"/>
                <a:gd name="T11" fmla="*/ 57 h 177"/>
                <a:gd name="T12" fmla="*/ 77 w 134"/>
                <a:gd name="T13" fmla="*/ 68 h 177"/>
                <a:gd name="T14" fmla="*/ 70 w 134"/>
                <a:gd name="T15" fmla="*/ 72 h 177"/>
                <a:gd name="T16" fmla="*/ 65 w 134"/>
                <a:gd name="T17" fmla="*/ 75 h 177"/>
                <a:gd name="T18" fmla="*/ 48 w 134"/>
                <a:gd name="T19" fmla="*/ 80 h 177"/>
                <a:gd name="T20" fmla="*/ 37 w 134"/>
                <a:gd name="T21" fmla="*/ 68 h 177"/>
                <a:gd name="T22" fmla="*/ 19 w 134"/>
                <a:gd name="T23" fmla="*/ 63 h 177"/>
                <a:gd name="T24" fmla="*/ 13 w 134"/>
                <a:gd name="T25" fmla="*/ 70 h 177"/>
                <a:gd name="T26" fmla="*/ 23 w 134"/>
                <a:gd name="T27" fmla="*/ 74 h 177"/>
                <a:gd name="T28" fmla="*/ 25 w 134"/>
                <a:gd name="T29" fmla="*/ 81 h 177"/>
                <a:gd name="T30" fmla="*/ 4 w 134"/>
                <a:gd name="T31" fmla="*/ 99 h 177"/>
                <a:gd name="T32" fmla="*/ 0 w 134"/>
                <a:gd name="T33" fmla="*/ 105 h 177"/>
                <a:gd name="T34" fmla="*/ 4 w 134"/>
                <a:gd name="T35" fmla="*/ 109 h 177"/>
                <a:gd name="T36" fmla="*/ 15 w 134"/>
                <a:gd name="T37" fmla="*/ 111 h 177"/>
                <a:gd name="T38" fmla="*/ 13 w 134"/>
                <a:gd name="T39" fmla="*/ 117 h 177"/>
                <a:gd name="T40" fmla="*/ 4 w 134"/>
                <a:gd name="T41" fmla="*/ 121 h 177"/>
                <a:gd name="T42" fmla="*/ 5 w 134"/>
                <a:gd name="T43" fmla="*/ 128 h 177"/>
                <a:gd name="T44" fmla="*/ 13 w 134"/>
                <a:gd name="T45" fmla="*/ 137 h 177"/>
                <a:gd name="T46" fmla="*/ 17 w 134"/>
                <a:gd name="T47" fmla="*/ 143 h 177"/>
                <a:gd name="T48" fmla="*/ 18 w 134"/>
                <a:gd name="T49" fmla="*/ 152 h 177"/>
                <a:gd name="T50" fmla="*/ 25 w 134"/>
                <a:gd name="T51" fmla="*/ 158 h 177"/>
                <a:gd name="T52" fmla="*/ 27 w 134"/>
                <a:gd name="T53" fmla="*/ 143 h 177"/>
                <a:gd name="T54" fmla="*/ 29 w 134"/>
                <a:gd name="T55" fmla="*/ 133 h 177"/>
                <a:gd name="T56" fmla="*/ 21 w 134"/>
                <a:gd name="T57" fmla="*/ 132 h 177"/>
                <a:gd name="T58" fmla="*/ 23 w 134"/>
                <a:gd name="T59" fmla="*/ 125 h 177"/>
                <a:gd name="T60" fmla="*/ 39 w 134"/>
                <a:gd name="T61" fmla="*/ 121 h 177"/>
                <a:gd name="T62" fmla="*/ 53 w 134"/>
                <a:gd name="T63" fmla="*/ 123 h 177"/>
                <a:gd name="T64" fmla="*/ 53 w 134"/>
                <a:gd name="T65" fmla="*/ 131 h 177"/>
                <a:gd name="T66" fmla="*/ 40 w 134"/>
                <a:gd name="T67" fmla="*/ 132 h 177"/>
                <a:gd name="T68" fmla="*/ 40 w 134"/>
                <a:gd name="T69" fmla="*/ 138 h 177"/>
                <a:gd name="T70" fmla="*/ 57 w 134"/>
                <a:gd name="T71" fmla="*/ 140 h 177"/>
                <a:gd name="T72" fmla="*/ 65 w 134"/>
                <a:gd name="T73" fmla="*/ 144 h 177"/>
                <a:gd name="T74" fmla="*/ 79 w 134"/>
                <a:gd name="T75" fmla="*/ 134 h 177"/>
                <a:gd name="T76" fmla="*/ 79 w 134"/>
                <a:gd name="T77" fmla="*/ 125 h 177"/>
                <a:gd name="T78" fmla="*/ 82 w 134"/>
                <a:gd name="T79" fmla="*/ 117 h 177"/>
                <a:gd name="T80" fmla="*/ 94 w 134"/>
                <a:gd name="T81" fmla="*/ 115 h 177"/>
                <a:gd name="T82" fmla="*/ 91 w 134"/>
                <a:gd name="T83" fmla="*/ 104 h 177"/>
                <a:gd name="T84" fmla="*/ 79 w 134"/>
                <a:gd name="T85" fmla="*/ 98 h 177"/>
                <a:gd name="T86" fmla="*/ 99 w 134"/>
                <a:gd name="T87" fmla="*/ 88 h 177"/>
                <a:gd name="T88" fmla="*/ 124 w 134"/>
                <a:gd name="T89" fmla="*/ 91 h 177"/>
                <a:gd name="T90" fmla="*/ 126 w 134"/>
                <a:gd name="T91" fmla="*/ 100 h 177"/>
                <a:gd name="T92" fmla="*/ 118 w 134"/>
                <a:gd name="T93" fmla="*/ 108 h 177"/>
                <a:gd name="T94" fmla="*/ 109 w 134"/>
                <a:gd name="T95" fmla="*/ 111 h 177"/>
                <a:gd name="T96" fmla="*/ 105 w 134"/>
                <a:gd name="T97" fmla="*/ 127 h 177"/>
                <a:gd name="T98" fmla="*/ 103 w 134"/>
                <a:gd name="T99" fmla="*/ 140 h 177"/>
                <a:gd name="T100" fmla="*/ 113 w 134"/>
                <a:gd name="T101" fmla="*/ 147 h 177"/>
                <a:gd name="T102" fmla="*/ 128 w 134"/>
                <a:gd name="T103" fmla="*/ 155 h 177"/>
                <a:gd name="T104" fmla="*/ 132 w 134"/>
                <a:gd name="T105" fmla="*/ 164 h 177"/>
                <a:gd name="T106" fmla="*/ 134 w 134"/>
                <a:gd name="T107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4" h="177">
                  <a:moveTo>
                    <a:pt x="83" y="0"/>
                  </a:moveTo>
                  <a:lnTo>
                    <a:pt x="81" y="2"/>
                  </a:lnTo>
                  <a:lnTo>
                    <a:pt x="79" y="2"/>
                  </a:lnTo>
                  <a:lnTo>
                    <a:pt x="79" y="3"/>
                  </a:lnTo>
                  <a:lnTo>
                    <a:pt x="79" y="7"/>
                  </a:lnTo>
                  <a:lnTo>
                    <a:pt x="79" y="8"/>
                  </a:lnTo>
                  <a:lnTo>
                    <a:pt x="81" y="12"/>
                  </a:lnTo>
                  <a:lnTo>
                    <a:pt x="83" y="16"/>
                  </a:lnTo>
                  <a:lnTo>
                    <a:pt x="83" y="18"/>
                  </a:lnTo>
                  <a:lnTo>
                    <a:pt x="84" y="18"/>
                  </a:lnTo>
                  <a:lnTo>
                    <a:pt x="87" y="21"/>
                  </a:lnTo>
                  <a:lnTo>
                    <a:pt x="87" y="24"/>
                  </a:lnTo>
                  <a:lnTo>
                    <a:pt x="87" y="26"/>
                  </a:lnTo>
                  <a:lnTo>
                    <a:pt x="84" y="33"/>
                  </a:lnTo>
                  <a:lnTo>
                    <a:pt x="83" y="36"/>
                  </a:lnTo>
                  <a:lnTo>
                    <a:pt x="83" y="38"/>
                  </a:lnTo>
                  <a:lnTo>
                    <a:pt x="83" y="43"/>
                  </a:lnTo>
                  <a:lnTo>
                    <a:pt x="84" y="45"/>
                  </a:lnTo>
                  <a:lnTo>
                    <a:pt x="85" y="46"/>
                  </a:lnTo>
                  <a:lnTo>
                    <a:pt x="88" y="49"/>
                  </a:lnTo>
                  <a:lnTo>
                    <a:pt x="90" y="51"/>
                  </a:lnTo>
                  <a:lnTo>
                    <a:pt x="91" y="54"/>
                  </a:lnTo>
                  <a:lnTo>
                    <a:pt x="91" y="56"/>
                  </a:lnTo>
                  <a:lnTo>
                    <a:pt x="91" y="57"/>
                  </a:lnTo>
                  <a:lnTo>
                    <a:pt x="90" y="60"/>
                  </a:lnTo>
                  <a:lnTo>
                    <a:pt x="88" y="62"/>
                  </a:lnTo>
                  <a:lnTo>
                    <a:pt x="84" y="64"/>
                  </a:lnTo>
                  <a:lnTo>
                    <a:pt x="77" y="68"/>
                  </a:lnTo>
                  <a:lnTo>
                    <a:pt x="76" y="68"/>
                  </a:lnTo>
                  <a:lnTo>
                    <a:pt x="75" y="69"/>
                  </a:lnTo>
                  <a:lnTo>
                    <a:pt x="72" y="69"/>
                  </a:lnTo>
                  <a:lnTo>
                    <a:pt x="70" y="72"/>
                  </a:lnTo>
                  <a:lnTo>
                    <a:pt x="67" y="73"/>
                  </a:lnTo>
                  <a:lnTo>
                    <a:pt x="66" y="74"/>
                  </a:lnTo>
                  <a:lnTo>
                    <a:pt x="66" y="74"/>
                  </a:lnTo>
                  <a:lnTo>
                    <a:pt x="65" y="75"/>
                  </a:lnTo>
                  <a:lnTo>
                    <a:pt x="59" y="79"/>
                  </a:lnTo>
                  <a:lnTo>
                    <a:pt x="55" y="80"/>
                  </a:lnTo>
                  <a:lnTo>
                    <a:pt x="52" y="81"/>
                  </a:lnTo>
                  <a:lnTo>
                    <a:pt x="48" y="80"/>
                  </a:lnTo>
                  <a:lnTo>
                    <a:pt x="46" y="79"/>
                  </a:lnTo>
                  <a:lnTo>
                    <a:pt x="45" y="78"/>
                  </a:lnTo>
                  <a:lnTo>
                    <a:pt x="41" y="72"/>
                  </a:lnTo>
                  <a:lnTo>
                    <a:pt x="37" y="68"/>
                  </a:lnTo>
                  <a:lnTo>
                    <a:pt x="35" y="66"/>
                  </a:lnTo>
                  <a:lnTo>
                    <a:pt x="27" y="63"/>
                  </a:lnTo>
                  <a:lnTo>
                    <a:pt x="22" y="63"/>
                  </a:lnTo>
                  <a:lnTo>
                    <a:pt x="19" y="63"/>
                  </a:lnTo>
                  <a:lnTo>
                    <a:pt x="17" y="66"/>
                  </a:lnTo>
                  <a:lnTo>
                    <a:pt x="15" y="68"/>
                  </a:lnTo>
                  <a:lnTo>
                    <a:pt x="13" y="69"/>
                  </a:lnTo>
                  <a:lnTo>
                    <a:pt x="13" y="70"/>
                  </a:lnTo>
                  <a:lnTo>
                    <a:pt x="15" y="72"/>
                  </a:lnTo>
                  <a:lnTo>
                    <a:pt x="17" y="73"/>
                  </a:lnTo>
                  <a:lnTo>
                    <a:pt x="18" y="74"/>
                  </a:lnTo>
                  <a:lnTo>
                    <a:pt x="23" y="74"/>
                  </a:lnTo>
                  <a:lnTo>
                    <a:pt x="24" y="75"/>
                  </a:lnTo>
                  <a:lnTo>
                    <a:pt x="25" y="76"/>
                  </a:lnTo>
                  <a:lnTo>
                    <a:pt x="25" y="79"/>
                  </a:lnTo>
                  <a:lnTo>
                    <a:pt x="25" y="81"/>
                  </a:lnTo>
                  <a:lnTo>
                    <a:pt x="24" y="82"/>
                  </a:lnTo>
                  <a:lnTo>
                    <a:pt x="13" y="94"/>
                  </a:lnTo>
                  <a:lnTo>
                    <a:pt x="12" y="96"/>
                  </a:lnTo>
                  <a:lnTo>
                    <a:pt x="4" y="99"/>
                  </a:lnTo>
                  <a:lnTo>
                    <a:pt x="3" y="100"/>
                  </a:lnTo>
                  <a:lnTo>
                    <a:pt x="1" y="102"/>
                  </a:lnTo>
                  <a:lnTo>
                    <a:pt x="0" y="104"/>
                  </a:lnTo>
                  <a:lnTo>
                    <a:pt x="0" y="105"/>
                  </a:lnTo>
                  <a:lnTo>
                    <a:pt x="0" y="106"/>
                  </a:lnTo>
                  <a:lnTo>
                    <a:pt x="1" y="108"/>
                  </a:lnTo>
                  <a:lnTo>
                    <a:pt x="3" y="109"/>
                  </a:lnTo>
                  <a:lnTo>
                    <a:pt x="4" y="109"/>
                  </a:lnTo>
                  <a:lnTo>
                    <a:pt x="6" y="110"/>
                  </a:lnTo>
                  <a:lnTo>
                    <a:pt x="11" y="110"/>
                  </a:lnTo>
                  <a:lnTo>
                    <a:pt x="13" y="111"/>
                  </a:lnTo>
                  <a:lnTo>
                    <a:pt x="15" y="111"/>
                  </a:lnTo>
                  <a:lnTo>
                    <a:pt x="15" y="113"/>
                  </a:lnTo>
                  <a:lnTo>
                    <a:pt x="15" y="115"/>
                  </a:lnTo>
                  <a:lnTo>
                    <a:pt x="15" y="116"/>
                  </a:lnTo>
                  <a:lnTo>
                    <a:pt x="13" y="117"/>
                  </a:lnTo>
                  <a:lnTo>
                    <a:pt x="11" y="119"/>
                  </a:lnTo>
                  <a:lnTo>
                    <a:pt x="7" y="119"/>
                  </a:lnTo>
                  <a:lnTo>
                    <a:pt x="5" y="120"/>
                  </a:lnTo>
                  <a:lnTo>
                    <a:pt x="4" y="121"/>
                  </a:lnTo>
                  <a:lnTo>
                    <a:pt x="4" y="122"/>
                  </a:lnTo>
                  <a:lnTo>
                    <a:pt x="3" y="123"/>
                  </a:lnTo>
                  <a:lnTo>
                    <a:pt x="4" y="126"/>
                  </a:lnTo>
                  <a:lnTo>
                    <a:pt x="5" y="128"/>
                  </a:lnTo>
                  <a:lnTo>
                    <a:pt x="7" y="131"/>
                  </a:lnTo>
                  <a:lnTo>
                    <a:pt x="10" y="132"/>
                  </a:lnTo>
                  <a:lnTo>
                    <a:pt x="11" y="133"/>
                  </a:lnTo>
                  <a:lnTo>
                    <a:pt x="13" y="137"/>
                  </a:lnTo>
                  <a:lnTo>
                    <a:pt x="15" y="138"/>
                  </a:lnTo>
                  <a:lnTo>
                    <a:pt x="15" y="140"/>
                  </a:lnTo>
                  <a:lnTo>
                    <a:pt x="16" y="140"/>
                  </a:lnTo>
                  <a:lnTo>
                    <a:pt x="17" y="143"/>
                  </a:lnTo>
                  <a:lnTo>
                    <a:pt x="18" y="145"/>
                  </a:lnTo>
                  <a:lnTo>
                    <a:pt x="18" y="149"/>
                  </a:lnTo>
                  <a:lnTo>
                    <a:pt x="18" y="151"/>
                  </a:lnTo>
                  <a:lnTo>
                    <a:pt x="18" y="152"/>
                  </a:lnTo>
                  <a:lnTo>
                    <a:pt x="21" y="156"/>
                  </a:lnTo>
                  <a:lnTo>
                    <a:pt x="23" y="158"/>
                  </a:lnTo>
                  <a:lnTo>
                    <a:pt x="24" y="158"/>
                  </a:lnTo>
                  <a:lnTo>
                    <a:pt x="25" y="158"/>
                  </a:lnTo>
                  <a:lnTo>
                    <a:pt x="25" y="157"/>
                  </a:lnTo>
                  <a:lnTo>
                    <a:pt x="28" y="150"/>
                  </a:lnTo>
                  <a:lnTo>
                    <a:pt x="27" y="145"/>
                  </a:lnTo>
                  <a:lnTo>
                    <a:pt x="27" y="143"/>
                  </a:lnTo>
                  <a:lnTo>
                    <a:pt x="28" y="139"/>
                  </a:lnTo>
                  <a:lnTo>
                    <a:pt x="30" y="135"/>
                  </a:lnTo>
                  <a:lnTo>
                    <a:pt x="29" y="134"/>
                  </a:lnTo>
                  <a:lnTo>
                    <a:pt x="29" y="133"/>
                  </a:lnTo>
                  <a:lnTo>
                    <a:pt x="25" y="133"/>
                  </a:lnTo>
                  <a:lnTo>
                    <a:pt x="23" y="133"/>
                  </a:lnTo>
                  <a:lnTo>
                    <a:pt x="22" y="133"/>
                  </a:lnTo>
                  <a:lnTo>
                    <a:pt x="21" y="132"/>
                  </a:lnTo>
                  <a:lnTo>
                    <a:pt x="21" y="131"/>
                  </a:lnTo>
                  <a:lnTo>
                    <a:pt x="21" y="128"/>
                  </a:lnTo>
                  <a:lnTo>
                    <a:pt x="22" y="126"/>
                  </a:lnTo>
                  <a:lnTo>
                    <a:pt x="23" y="125"/>
                  </a:lnTo>
                  <a:lnTo>
                    <a:pt x="27" y="123"/>
                  </a:lnTo>
                  <a:lnTo>
                    <a:pt x="31" y="122"/>
                  </a:lnTo>
                  <a:lnTo>
                    <a:pt x="36" y="122"/>
                  </a:lnTo>
                  <a:lnTo>
                    <a:pt x="39" y="121"/>
                  </a:lnTo>
                  <a:lnTo>
                    <a:pt x="47" y="120"/>
                  </a:lnTo>
                  <a:lnTo>
                    <a:pt x="49" y="120"/>
                  </a:lnTo>
                  <a:lnTo>
                    <a:pt x="52" y="122"/>
                  </a:lnTo>
                  <a:lnTo>
                    <a:pt x="53" y="123"/>
                  </a:lnTo>
                  <a:lnTo>
                    <a:pt x="54" y="126"/>
                  </a:lnTo>
                  <a:lnTo>
                    <a:pt x="55" y="128"/>
                  </a:lnTo>
                  <a:lnTo>
                    <a:pt x="54" y="129"/>
                  </a:lnTo>
                  <a:lnTo>
                    <a:pt x="53" y="131"/>
                  </a:lnTo>
                  <a:lnTo>
                    <a:pt x="52" y="132"/>
                  </a:lnTo>
                  <a:lnTo>
                    <a:pt x="51" y="132"/>
                  </a:lnTo>
                  <a:lnTo>
                    <a:pt x="42" y="131"/>
                  </a:lnTo>
                  <a:lnTo>
                    <a:pt x="40" y="132"/>
                  </a:lnTo>
                  <a:lnTo>
                    <a:pt x="39" y="133"/>
                  </a:lnTo>
                  <a:lnTo>
                    <a:pt x="39" y="134"/>
                  </a:lnTo>
                  <a:lnTo>
                    <a:pt x="40" y="137"/>
                  </a:lnTo>
                  <a:lnTo>
                    <a:pt x="40" y="138"/>
                  </a:lnTo>
                  <a:lnTo>
                    <a:pt x="42" y="139"/>
                  </a:lnTo>
                  <a:lnTo>
                    <a:pt x="47" y="140"/>
                  </a:lnTo>
                  <a:lnTo>
                    <a:pt x="55" y="139"/>
                  </a:lnTo>
                  <a:lnTo>
                    <a:pt x="57" y="140"/>
                  </a:lnTo>
                  <a:lnTo>
                    <a:pt x="59" y="143"/>
                  </a:lnTo>
                  <a:lnTo>
                    <a:pt x="60" y="144"/>
                  </a:lnTo>
                  <a:lnTo>
                    <a:pt x="61" y="145"/>
                  </a:lnTo>
                  <a:lnTo>
                    <a:pt x="65" y="144"/>
                  </a:lnTo>
                  <a:lnTo>
                    <a:pt x="71" y="138"/>
                  </a:lnTo>
                  <a:lnTo>
                    <a:pt x="73" y="135"/>
                  </a:lnTo>
                  <a:lnTo>
                    <a:pt x="75" y="135"/>
                  </a:lnTo>
                  <a:lnTo>
                    <a:pt x="79" y="134"/>
                  </a:lnTo>
                  <a:lnTo>
                    <a:pt x="81" y="133"/>
                  </a:lnTo>
                  <a:lnTo>
                    <a:pt x="82" y="132"/>
                  </a:lnTo>
                  <a:lnTo>
                    <a:pt x="82" y="129"/>
                  </a:lnTo>
                  <a:lnTo>
                    <a:pt x="79" y="125"/>
                  </a:lnTo>
                  <a:lnTo>
                    <a:pt x="79" y="122"/>
                  </a:lnTo>
                  <a:lnTo>
                    <a:pt x="79" y="120"/>
                  </a:lnTo>
                  <a:lnTo>
                    <a:pt x="81" y="117"/>
                  </a:lnTo>
                  <a:lnTo>
                    <a:pt x="82" y="117"/>
                  </a:lnTo>
                  <a:lnTo>
                    <a:pt x="84" y="116"/>
                  </a:lnTo>
                  <a:lnTo>
                    <a:pt x="89" y="116"/>
                  </a:lnTo>
                  <a:lnTo>
                    <a:pt x="91" y="116"/>
                  </a:lnTo>
                  <a:lnTo>
                    <a:pt x="94" y="115"/>
                  </a:lnTo>
                  <a:lnTo>
                    <a:pt x="95" y="114"/>
                  </a:lnTo>
                  <a:lnTo>
                    <a:pt x="95" y="111"/>
                  </a:lnTo>
                  <a:lnTo>
                    <a:pt x="94" y="106"/>
                  </a:lnTo>
                  <a:lnTo>
                    <a:pt x="91" y="104"/>
                  </a:lnTo>
                  <a:lnTo>
                    <a:pt x="88" y="102"/>
                  </a:lnTo>
                  <a:lnTo>
                    <a:pt x="83" y="102"/>
                  </a:lnTo>
                  <a:lnTo>
                    <a:pt x="81" y="100"/>
                  </a:lnTo>
                  <a:lnTo>
                    <a:pt x="79" y="98"/>
                  </a:lnTo>
                  <a:lnTo>
                    <a:pt x="81" y="94"/>
                  </a:lnTo>
                  <a:lnTo>
                    <a:pt x="83" y="93"/>
                  </a:lnTo>
                  <a:lnTo>
                    <a:pt x="90" y="91"/>
                  </a:lnTo>
                  <a:lnTo>
                    <a:pt x="99" y="88"/>
                  </a:lnTo>
                  <a:lnTo>
                    <a:pt x="108" y="87"/>
                  </a:lnTo>
                  <a:lnTo>
                    <a:pt x="116" y="88"/>
                  </a:lnTo>
                  <a:lnTo>
                    <a:pt x="123" y="91"/>
                  </a:lnTo>
                  <a:lnTo>
                    <a:pt x="124" y="91"/>
                  </a:lnTo>
                  <a:lnTo>
                    <a:pt x="124" y="92"/>
                  </a:lnTo>
                  <a:lnTo>
                    <a:pt x="125" y="94"/>
                  </a:lnTo>
                  <a:lnTo>
                    <a:pt x="126" y="98"/>
                  </a:lnTo>
                  <a:lnTo>
                    <a:pt x="126" y="100"/>
                  </a:lnTo>
                  <a:lnTo>
                    <a:pt x="126" y="103"/>
                  </a:lnTo>
                  <a:lnTo>
                    <a:pt x="124" y="105"/>
                  </a:lnTo>
                  <a:lnTo>
                    <a:pt x="123" y="106"/>
                  </a:lnTo>
                  <a:lnTo>
                    <a:pt x="118" y="108"/>
                  </a:lnTo>
                  <a:lnTo>
                    <a:pt x="117" y="108"/>
                  </a:lnTo>
                  <a:lnTo>
                    <a:pt x="117" y="106"/>
                  </a:lnTo>
                  <a:lnTo>
                    <a:pt x="111" y="111"/>
                  </a:lnTo>
                  <a:lnTo>
                    <a:pt x="109" y="111"/>
                  </a:lnTo>
                  <a:lnTo>
                    <a:pt x="108" y="115"/>
                  </a:lnTo>
                  <a:lnTo>
                    <a:pt x="108" y="122"/>
                  </a:lnTo>
                  <a:lnTo>
                    <a:pt x="107" y="126"/>
                  </a:lnTo>
                  <a:lnTo>
                    <a:pt x="105" y="127"/>
                  </a:lnTo>
                  <a:lnTo>
                    <a:pt x="103" y="129"/>
                  </a:lnTo>
                  <a:lnTo>
                    <a:pt x="102" y="131"/>
                  </a:lnTo>
                  <a:lnTo>
                    <a:pt x="102" y="133"/>
                  </a:lnTo>
                  <a:lnTo>
                    <a:pt x="103" y="140"/>
                  </a:lnTo>
                  <a:lnTo>
                    <a:pt x="106" y="144"/>
                  </a:lnTo>
                  <a:lnTo>
                    <a:pt x="108" y="145"/>
                  </a:lnTo>
                  <a:lnTo>
                    <a:pt x="111" y="146"/>
                  </a:lnTo>
                  <a:lnTo>
                    <a:pt x="113" y="147"/>
                  </a:lnTo>
                  <a:lnTo>
                    <a:pt x="117" y="151"/>
                  </a:lnTo>
                  <a:lnTo>
                    <a:pt x="122" y="152"/>
                  </a:lnTo>
                  <a:lnTo>
                    <a:pt x="124" y="152"/>
                  </a:lnTo>
                  <a:lnTo>
                    <a:pt x="128" y="155"/>
                  </a:lnTo>
                  <a:lnTo>
                    <a:pt x="131" y="158"/>
                  </a:lnTo>
                  <a:lnTo>
                    <a:pt x="132" y="159"/>
                  </a:lnTo>
                  <a:lnTo>
                    <a:pt x="132" y="162"/>
                  </a:lnTo>
                  <a:lnTo>
                    <a:pt x="132" y="164"/>
                  </a:lnTo>
                  <a:lnTo>
                    <a:pt x="132" y="168"/>
                  </a:lnTo>
                  <a:lnTo>
                    <a:pt x="132" y="170"/>
                  </a:lnTo>
                  <a:lnTo>
                    <a:pt x="132" y="174"/>
                  </a:lnTo>
                  <a:lnTo>
                    <a:pt x="134" y="17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79" name="Freeform 2941">
              <a:extLst>
                <a:ext uri="{FF2B5EF4-FFF2-40B4-BE49-F238E27FC236}">
                  <a16:creationId xmlns:a16="http://schemas.microsoft.com/office/drawing/2014/main" id="{591CAEE1-CA62-F86A-4636-AEA66D2C0B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1563" y="3378200"/>
              <a:ext cx="93663" cy="123825"/>
            </a:xfrm>
            <a:custGeom>
              <a:avLst/>
              <a:gdLst>
                <a:gd name="T0" fmla="*/ 28 w 59"/>
                <a:gd name="T1" fmla="*/ 77 h 78"/>
                <a:gd name="T2" fmla="*/ 23 w 59"/>
                <a:gd name="T3" fmla="*/ 78 h 78"/>
                <a:gd name="T4" fmla="*/ 18 w 59"/>
                <a:gd name="T5" fmla="*/ 76 h 78"/>
                <a:gd name="T6" fmla="*/ 15 w 59"/>
                <a:gd name="T7" fmla="*/ 75 h 78"/>
                <a:gd name="T8" fmla="*/ 11 w 59"/>
                <a:gd name="T9" fmla="*/ 74 h 78"/>
                <a:gd name="T10" fmla="*/ 10 w 59"/>
                <a:gd name="T11" fmla="*/ 74 h 78"/>
                <a:gd name="T12" fmla="*/ 6 w 59"/>
                <a:gd name="T13" fmla="*/ 71 h 78"/>
                <a:gd name="T14" fmla="*/ 4 w 59"/>
                <a:gd name="T15" fmla="*/ 69 h 78"/>
                <a:gd name="T16" fmla="*/ 0 w 59"/>
                <a:gd name="T17" fmla="*/ 64 h 78"/>
                <a:gd name="T18" fmla="*/ 2 w 59"/>
                <a:gd name="T19" fmla="*/ 59 h 78"/>
                <a:gd name="T20" fmla="*/ 4 w 59"/>
                <a:gd name="T21" fmla="*/ 51 h 78"/>
                <a:gd name="T22" fmla="*/ 8 w 59"/>
                <a:gd name="T23" fmla="*/ 42 h 78"/>
                <a:gd name="T24" fmla="*/ 12 w 59"/>
                <a:gd name="T25" fmla="*/ 35 h 78"/>
                <a:gd name="T26" fmla="*/ 16 w 59"/>
                <a:gd name="T27" fmla="*/ 28 h 78"/>
                <a:gd name="T28" fmla="*/ 17 w 59"/>
                <a:gd name="T29" fmla="*/ 22 h 78"/>
                <a:gd name="T30" fmla="*/ 18 w 59"/>
                <a:gd name="T31" fmla="*/ 15 h 78"/>
                <a:gd name="T32" fmla="*/ 20 w 59"/>
                <a:gd name="T33" fmla="*/ 10 h 78"/>
                <a:gd name="T34" fmla="*/ 22 w 59"/>
                <a:gd name="T35" fmla="*/ 5 h 78"/>
                <a:gd name="T36" fmla="*/ 23 w 59"/>
                <a:gd name="T37" fmla="*/ 4 h 78"/>
                <a:gd name="T38" fmla="*/ 26 w 59"/>
                <a:gd name="T39" fmla="*/ 3 h 78"/>
                <a:gd name="T40" fmla="*/ 30 w 59"/>
                <a:gd name="T41" fmla="*/ 0 h 78"/>
                <a:gd name="T42" fmla="*/ 38 w 59"/>
                <a:gd name="T43" fmla="*/ 0 h 78"/>
                <a:gd name="T44" fmla="*/ 44 w 59"/>
                <a:gd name="T45" fmla="*/ 1 h 78"/>
                <a:gd name="T46" fmla="*/ 48 w 59"/>
                <a:gd name="T47" fmla="*/ 4 h 78"/>
                <a:gd name="T48" fmla="*/ 56 w 59"/>
                <a:gd name="T49" fmla="*/ 13 h 78"/>
                <a:gd name="T50" fmla="*/ 59 w 59"/>
                <a:gd name="T51" fmla="*/ 28 h 78"/>
                <a:gd name="T52" fmla="*/ 58 w 59"/>
                <a:gd name="T53" fmla="*/ 35 h 78"/>
                <a:gd name="T54" fmla="*/ 57 w 59"/>
                <a:gd name="T55" fmla="*/ 40 h 78"/>
                <a:gd name="T56" fmla="*/ 57 w 59"/>
                <a:gd name="T57" fmla="*/ 44 h 78"/>
                <a:gd name="T58" fmla="*/ 57 w 59"/>
                <a:gd name="T59" fmla="*/ 46 h 78"/>
                <a:gd name="T60" fmla="*/ 57 w 59"/>
                <a:gd name="T61" fmla="*/ 48 h 78"/>
                <a:gd name="T62" fmla="*/ 57 w 59"/>
                <a:gd name="T63" fmla="*/ 50 h 78"/>
                <a:gd name="T64" fmla="*/ 59 w 59"/>
                <a:gd name="T65" fmla="*/ 52 h 78"/>
                <a:gd name="T66" fmla="*/ 59 w 59"/>
                <a:gd name="T67" fmla="*/ 54 h 78"/>
                <a:gd name="T68" fmla="*/ 59 w 59"/>
                <a:gd name="T69" fmla="*/ 56 h 78"/>
                <a:gd name="T70" fmla="*/ 59 w 59"/>
                <a:gd name="T71" fmla="*/ 58 h 78"/>
                <a:gd name="T72" fmla="*/ 58 w 59"/>
                <a:gd name="T73" fmla="*/ 60 h 78"/>
                <a:gd name="T74" fmla="*/ 56 w 59"/>
                <a:gd name="T75" fmla="*/ 62 h 78"/>
                <a:gd name="T76" fmla="*/ 51 w 59"/>
                <a:gd name="T77" fmla="*/ 63 h 78"/>
                <a:gd name="T78" fmla="*/ 47 w 59"/>
                <a:gd name="T79" fmla="*/ 64 h 78"/>
                <a:gd name="T80" fmla="*/ 42 w 59"/>
                <a:gd name="T81" fmla="*/ 66 h 78"/>
                <a:gd name="T82" fmla="*/ 39 w 59"/>
                <a:gd name="T83" fmla="*/ 69 h 78"/>
                <a:gd name="T84" fmla="*/ 34 w 59"/>
                <a:gd name="T85" fmla="*/ 75 h 78"/>
                <a:gd name="T86" fmla="*/ 28 w 59"/>
                <a:gd name="T87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9" h="78">
                  <a:moveTo>
                    <a:pt x="28" y="77"/>
                  </a:moveTo>
                  <a:lnTo>
                    <a:pt x="23" y="78"/>
                  </a:lnTo>
                  <a:lnTo>
                    <a:pt x="18" y="76"/>
                  </a:lnTo>
                  <a:lnTo>
                    <a:pt x="15" y="75"/>
                  </a:lnTo>
                  <a:lnTo>
                    <a:pt x="11" y="74"/>
                  </a:lnTo>
                  <a:lnTo>
                    <a:pt x="10" y="74"/>
                  </a:lnTo>
                  <a:lnTo>
                    <a:pt x="6" y="71"/>
                  </a:lnTo>
                  <a:lnTo>
                    <a:pt x="4" y="69"/>
                  </a:lnTo>
                  <a:lnTo>
                    <a:pt x="0" y="64"/>
                  </a:lnTo>
                  <a:lnTo>
                    <a:pt x="2" y="59"/>
                  </a:lnTo>
                  <a:lnTo>
                    <a:pt x="4" y="51"/>
                  </a:lnTo>
                  <a:lnTo>
                    <a:pt x="8" y="42"/>
                  </a:lnTo>
                  <a:lnTo>
                    <a:pt x="12" y="35"/>
                  </a:lnTo>
                  <a:lnTo>
                    <a:pt x="16" y="28"/>
                  </a:lnTo>
                  <a:lnTo>
                    <a:pt x="17" y="22"/>
                  </a:lnTo>
                  <a:lnTo>
                    <a:pt x="18" y="15"/>
                  </a:lnTo>
                  <a:lnTo>
                    <a:pt x="20" y="10"/>
                  </a:lnTo>
                  <a:lnTo>
                    <a:pt x="22" y="5"/>
                  </a:lnTo>
                  <a:lnTo>
                    <a:pt x="23" y="4"/>
                  </a:lnTo>
                  <a:lnTo>
                    <a:pt x="26" y="3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4" y="1"/>
                  </a:lnTo>
                  <a:lnTo>
                    <a:pt x="48" y="4"/>
                  </a:lnTo>
                  <a:lnTo>
                    <a:pt x="56" y="13"/>
                  </a:lnTo>
                  <a:lnTo>
                    <a:pt x="59" y="28"/>
                  </a:lnTo>
                  <a:lnTo>
                    <a:pt x="58" y="35"/>
                  </a:lnTo>
                  <a:lnTo>
                    <a:pt x="57" y="40"/>
                  </a:lnTo>
                  <a:lnTo>
                    <a:pt x="57" y="44"/>
                  </a:lnTo>
                  <a:lnTo>
                    <a:pt x="57" y="46"/>
                  </a:lnTo>
                  <a:lnTo>
                    <a:pt x="57" y="48"/>
                  </a:lnTo>
                  <a:lnTo>
                    <a:pt x="57" y="50"/>
                  </a:lnTo>
                  <a:lnTo>
                    <a:pt x="59" y="52"/>
                  </a:lnTo>
                  <a:lnTo>
                    <a:pt x="59" y="54"/>
                  </a:lnTo>
                  <a:lnTo>
                    <a:pt x="59" y="56"/>
                  </a:lnTo>
                  <a:lnTo>
                    <a:pt x="59" y="58"/>
                  </a:lnTo>
                  <a:lnTo>
                    <a:pt x="58" y="60"/>
                  </a:lnTo>
                  <a:lnTo>
                    <a:pt x="56" y="62"/>
                  </a:lnTo>
                  <a:lnTo>
                    <a:pt x="51" y="63"/>
                  </a:lnTo>
                  <a:lnTo>
                    <a:pt x="47" y="64"/>
                  </a:lnTo>
                  <a:lnTo>
                    <a:pt x="42" y="66"/>
                  </a:lnTo>
                  <a:lnTo>
                    <a:pt x="39" y="69"/>
                  </a:lnTo>
                  <a:lnTo>
                    <a:pt x="34" y="75"/>
                  </a:lnTo>
                  <a:lnTo>
                    <a:pt x="28" y="7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80" name="Freeform 2942">
              <a:extLst>
                <a:ext uri="{FF2B5EF4-FFF2-40B4-BE49-F238E27FC236}">
                  <a16:creationId xmlns:a16="http://schemas.microsoft.com/office/drawing/2014/main" id="{2C85BDF2-8910-3659-2393-35B91F7EF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1901" y="3732213"/>
              <a:ext cx="34925" cy="19050"/>
            </a:xfrm>
            <a:custGeom>
              <a:avLst/>
              <a:gdLst>
                <a:gd name="T0" fmla="*/ 17 w 22"/>
                <a:gd name="T1" fmla="*/ 12 h 12"/>
                <a:gd name="T2" fmla="*/ 15 w 22"/>
                <a:gd name="T3" fmla="*/ 8 h 12"/>
                <a:gd name="T4" fmla="*/ 11 w 22"/>
                <a:gd name="T5" fmla="*/ 7 h 12"/>
                <a:gd name="T6" fmla="*/ 9 w 22"/>
                <a:gd name="T7" fmla="*/ 7 h 12"/>
                <a:gd name="T8" fmla="*/ 5 w 22"/>
                <a:gd name="T9" fmla="*/ 8 h 12"/>
                <a:gd name="T10" fmla="*/ 4 w 22"/>
                <a:gd name="T11" fmla="*/ 8 h 12"/>
                <a:gd name="T12" fmla="*/ 2 w 22"/>
                <a:gd name="T13" fmla="*/ 6 h 12"/>
                <a:gd name="T14" fmla="*/ 0 w 22"/>
                <a:gd name="T15" fmla="*/ 3 h 12"/>
                <a:gd name="T16" fmla="*/ 3 w 22"/>
                <a:gd name="T17" fmla="*/ 1 h 12"/>
                <a:gd name="T18" fmla="*/ 4 w 22"/>
                <a:gd name="T19" fmla="*/ 0 h 12"/>
                <a:gd name="T20" fmla="*/ 8 w 22"/>
                <a:gd name="T21" fmla="*/ 1 h 12"/>
                <a:gd name="T22" fmla="*/ 12 w 22"/>
                <a:gd name="T23" fmla="*/ 3 h 12"/>
                <a:gd name="T24" fmla="*/ 15 w 22"/>
                <a:gd name="T25" fmla="*/ 3 h 12"/>
                <a:gd name="T26" fmla="*/ 21 w 22"/>
                <a:gd name="T27" fmla="*/ 3 h 12"/>
                <a:gd name="T28" fmla="*/ 22 w 22"/>
                <a:gd name="T29" fmla="*/ 6 h 12"/>
                <a:gd name="T30" fmla="*/ 21 w 22"/>
                <a:gd name="T31" fmla="*/ 8 h 12"/>
                <a:gd name="T32" fmla="*/ 21 w 22"/>
                <a:gd name="T33" fmla="*/ 10 h 12"/>
                <a:gd name="T34" fmla="*/ 17 w 22"/>
                <a:gd name="T35" fmla="*/ 12 h 12"/>
                <a:gd name="T36" fmla="*/ 17 w 22"/>
                <a:gd name="T3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" h="12">
                  <a:moveTo>
                    <a:pt x="17" y="12"/>
                  </a:moveTo>
                  <a:lnTo>
                    <a:pt x="15" y="8"/>
                  </a:lnTo>
                  <a:lnTo>
                    <a:pt x="11" y="7"/>
                  </a:lnTo>
                  <a:lnTo>
                    <a:pt x="9" y="7"/>
                  </a:lnTo>
                  <a:lnTo>
                    <a:pt x="5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0" y="3"/>
                  </a:lnTo>
                  <a:lnTo>
                    <a:pt x="3" y="1"/>
                  </a:lnTo>
                  <a:lnTo>
                    <a:pt x="4" y="0"/>
                  </a:lnTo>
                  <a:lnTo>
                    <a:pt x="8" y="1"/>
                  </a:lnTo>
                  <a:lnTo>
                    <a:pt x="12" y="3"/>
                  </a:lnTo>
                  <a:lnTo>
                    <a:pt x="15" y="3"/>
                  </a:lnTo>
                  <a:lnTo>
                    <a:pt x="21" y="3"/>
                  </a:lnTo>
                  <a:lnTo>
                    <a:pt x="22" y="6"/>
                  </a:lnTo>
                  <a:lnTo>
                    <a:pt x="21" y="8"/>
                  </a:lnTo>
                  <a:lnTo>
                    <a:pt x="21" y="10"/>
                  </a:lnTo>
                  <a:lnTo>
                    <a:pt x="17" y="12"/>
                  </a:lnTo>
                  <a:lnTo>
                    <a:pt x="17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81" name="Freeform 2943">
              <a:extLst>
                <a:ext uri="{FF2B5EF4-FFF2-40B4-BE49-F238E27FC236}">
                  <a16:creationId xmlns:a16="http://schemas.microsoft.com/office/drawing/2014/main" id="{4B261A14-B1F8-A4F3-EC90-84DA8C72C2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3801" y="3732213"/>
              <a:ext cx="44450" cy="31750"/>
            </a:xfrm>
            <a:custGeom>
              <a:avLst/>
              <a:gdLst>
                <a:gd name="T0" fmla="*/ 26 w 28"/>
                <a:gd name="T1" fmla="*/ 20 h 20"/>
                <a:gd name="T2" fmla="*/ 23 w 28"/>
                <a:gd name="T3" fmla="*/ 19 h 20"/>
                <a:gd name="T4" fmla="*/ 21 w 28"/>
                <a:gd name="T5" fmla="*/ 19 h 20"/>
                <a:gd name="T6" fmla="*/ 21 w 28"/>
                <a:gd name="T7" fmla="*/ 18 h 20"/>
                <a:gd name="T8" fmla="*/ 21 w 28"/>
                <a:gd name="T9" fmla="*/ 14 h 20"/>
                <a:gd name="T10" fmla="*/ 21 w 28"/>
                <a:gd name="T11" fmla="*/ 13 h 20"/>
                <a:gd name="T12" fmla="*/ 18 w 28"/>
                <a:gd name="T13" fmla="*/ 13 h 20"/>
                <a:gd name="T14" fmla="*/ 16 w 28"/>
                <a:gd name="T15" fmla="*/ 12 h 20"/>
                <a:gd name="T16" fmla="*/ 14 w 28"/>
                <a:gd name="T17" fmla="*/ 12 h 20"/>
                <a:gd name="T18" fmla="*/ 9 w 28"/>
                <a:gd name="T19" fmla="*/ 9 h 20"/>
                <a:gd name="T20" fmla="*/ 6 w 28"/>
                <a:gd name="T21" fmla="*/ 8 h 20"/>
                <a:gd name="T22" fmla="*/ 2 w 28"/>
                <a:gd name="T23" fmla="*/ 8 h 20"/>
                <a:gd name="T24" fmla="*/ 0 w 28"/>
                <a:gd name="T25" fmla="*/ 6 h 20"/>
                <a:gd name="T26" fmla="*/ 3 w 28"/>
                <a:gd name="T27" fmla="*/ 3 h 20"/>
                <a:gd name="T28" fmla="*/ 4 w 28"/>
                <a:gd name="T29" fmla="*/ 2 h 20"/>
                <a:gd name="T30" fmla="*/ 5 w 28"/>
                <a:gd name="T31" fmla="*/ 0 h 20"/>
                <a:gd name="T32" fmla="*/ 8 w 28"/>
                <a:gd name="T33" fmla="*/ 1 h 20"/>
                <a:gd name="T34" fmla="*/ 8 w 28"/>
                <a:gd name="T35" fmla="*/ 3 h 20"/>
                <a:gd name="T36" fmla="*/ 9 w 28"/>
                <a:gd name="T37" fmla="*/ 6 h 20"/>
                <a:gd name="T38" fmla="*/ 10 w 28"/>
                <a:gd name="T39" fmla="*/ 7 h 20"/>
                <a:gd name="T40" fmla="*/ 12 w 28"/>
                <a:gd name="T41" fmla="*/ 7 h 20"/>
                <a:gd name="T42" fmla="*/ 15 w 28"/>
                <a:gd name="T43" fmla="*/ 7 h 20"/>
                <a:gd name="T44" fmla="*/ 18 w 28"/>
                <a:gd name="T45" fmla="*/ 7 h 20"/>
                <a:gd name="T46" fmla="*/ 20 w 28"/>
                <a:gd name="T47" fmla="*/ 9 h 20"/>
                <a:gd name="T48" fmla="*/ 23 w 28"/>
                <a:gd name="T49" fmla="*/ 10 h 20"/>
                <a:gd name="T50" fmla="*/ 26 w 28"/>
                <a:gd name="T51" fmla="*/ 12 h 20"/>
                <a:gd name="T52" fmla="*/ 28 w 28"/>
                <a:gd name="T53" fmla="*/ 15 h 20"/>
                <a:gd name="T54" fmla="*/ 28 w 28"/>
                <a:gd name="T55" fmla="*/ 19 h 20"/>
                <a:gd name="T56" fmla="*/ 26 w 28"/>
                <a:gd name="T5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8" h="20">
                  <a:moveTo>
                    <a:pt x="26" y="20"/>
                  </a:moveTo>
                  <a:lnTo>
                    <a:pt x="23" y="19"/>
                  </a:lnTo>
                  <a:lnTo>
                    <a:pt x="21" y="19"/>
                  </a:lnTo>
                  <a:lnTo>
                    <a:pt x="21" y="18"/>
                  </a:lnTo>
                  <a:lnTo>
                    <a:pt x="21" y="14"/>
                  </a:lnTo>
                  <a:lnTo>
                    <a:pt x="21" y="13"/>
                  </a:lnTo>
                  <a:lnTo>
                    <a:pt x="18" y="13"/>
                  </a:lnTo>
                  <a:lnTo>
                    <a:pt x="16" y="12"/>
                  </a:lnTo>
                  <a:lnTo>
                    <a:pt x="14" y="12"/>
                  </a:lnTo>
                  <a:lnTo>
                    <a:pt x="9" y="9"/>
                  </a:lnTo>
                  <a:lnTo>
                    <a:pt x="6" y="8"/>
                  </a:lnTo>
                  <a:lnTo>
                    <a:pt x="2" y="8"/>
                  </a:lnTo>
                  <a:lnTo>
                    <a:pt x="0" y="6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8" y="1"/>
                  </a:lnTo>
                  <a:lnTo>
                    <a:pt x="8" y="3"/>
                  </a:lnTo>
                  <a:lnTo>
                    <a:pt x="9" y="6"/>
                  </a:lnTo>
                  <a:lnTo>
                    <a:pt x="10" y="7"/>
                  </a:lnTo>
                  <a:lnTo>
                    <a:pt x="12" y="7"/>
                  </a:lnTo>
                  <a:lnTo>
                    <a:pt x="15" y="7"/>
                  </a:lnTo>
                  <a:lnTo>
                    <a:pt x="18" y="7"/>
                  </a:lnTo>
                  <a:lnTo>
                    <a:pt x="20" y="9"/>
                  </a:lnTo>
                  <a:lnTo>
                    <a:pt x="23" y="10"/>
                  </a:lnTo>
                  <a:lnTo>
                    <a:pt x="26" y="12"/>
                  </a:lnTo>
                  <a:lnTo>
                    <a:pt x="28" y="15"/>
                  </a:lnTo>
                  <a:lnTo>
                    <a:pt x="28" y="19"/>
                  </a:lnTo>
                  <a:lnTo>
                    <a:pt x="26" y="2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82" name="Freeform 2944">
              <a:extLst>
                <a:ext uri="{FF2B5EF4-FFF2-40B4-BE49-F238E27FC236}">
                  <a16:creationId xmlns:a16="http://schemas.microsoft.com/office/drawing/2014/main" id="{F744DBAE-A021-0447-DB19-974AABCED3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3401" y="3779838"/>
              <a:ext cx="26988" cy="57150"/>
            </a:xfrm>
            <a:custGeom>
              <a:avLst/>
              <a:gdLst>
                <a:gd name="T0" fmla="*/ 4 w 17"/>
                <a:gd name="T1" fmla="*/ 36 h 36"/>
                <a:gd name="T2" fmla="*/ 2 w 17"/>
                <a:gd name="T3" fmla="*/ 35 h 36"/>
                <a:gd name="T4" fmla="*/ 0 w 17"/>
                <a:gd name="T5" fmla="*/ 30 h 36"/>
                <a:gd name="T6" fmla="*/ 3 w 17"/>
                <a:gd name="T7" fmla="*/ 15 h 36"/>
                <a:gd name="T8" fmla="*/ 3 w 17"/>
                <a:gd name="T9" fmla="*/ 14 h 36"/>
                <a:gd name="T10" fmla="*/ 10 w 17"/>
                <a:gd name="T11" fmla="*/ 16 h 36"/>
                <a:gd name="T12" fmla="*/ 15 w 17"/>
                <a:gd name="T13" fmla="*/ 16 h 36"/>
                <a:gd name="T14" fmla="*/ 14 w 17"/>
                <a:gd name="T15" fmla="*/ 13 h 36"/>
                <a:gd name="T16" fmla="*/ 12 w 17"/>
                <a:gd name="T17" fmla="*/ 12 h 36"/>
                <a:gd name="T18" fmla="*/ 11 w 17"/>
                <a:gd name="T19" fmla="*/ 13 h 36"/>
                <a:gd name="T20" fmla="*/ 10 w 17"/>
                <a:gd name="T21" fmla="*/ 13 h 36"/>
                <a:gd name="T22" fmla="*/ 10 w 17"/>
                <a:gd name="T23" fmla="*/ 12 h 36"/>
                <a:gd name="T24" fmla="*/ 11 w 17"/>
                <a:gd name="T25" fmla="*/ 9 h 36"/>
                <a:gd name="T26" fmla="*/ 15 w 17"/>
                <a:gd name="T27" fmla="*/ 10 h 36"/>
                <a:gd name="T28" fmla="*/ 17 w 17"/>
                <a:gd name="T29" fmla="*/ 12 h 36"/>
                <a:gd name="T30" fmla="*/ 16 w 17"/>
                <a:gd name="T31" fmla="*/ 10 h 36"/>
                <a:gd name="T32" fmla="*/ 14 w 17"/>
                <a:gd name="T33" fmla="*/ 8 h 36"/>
                <a:gd name="T34" fmla="*/ 10 w 17"/>
                <a:gd name="T35" fmla="*/ 8 h 36"/>
                <a:gd name="T36" fmla="*/ 5 w 17"/>
                <a:gd name="T37" fmla="*/ 12 h 36"/>
                <a:gd name="T38" fmla="*/ 3 w 17"/>
                <a:gd name="T39" fmla="*/ 10 h 36"/>
                <a:gd name="T40" fmla="*/ 3 w 17"/>
                <a:gd name="T4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" h="36">
                  <a:moveTo>
                    <a:pt x="4" y="36"/>
                  </a:moveTo>
                  <a:lnTo>
                    <a:pt x="2" y="35"/>
                  </a:lnTo>
                  <a:lnTo>
                    <a:pt x="0" y="30"/>
                  </a:lnTo>
                  <a:lnTo>
                    <a:pt x="3" y="15"/>
                  </a:lnTo>
                  <a:lnTo>
                    <a:pt x="3" y="14"/>
                  </a:lnTo>
                  <a:lnTo>
                    <a:pt x="10" y="16"/>
                  </a:lnTo>
                  <a:lnTo>
                    <a:pt x="15" y="16"/>
                  </a:lnTo>
                  <a:lnTo>
                    <a:pt x="14" y="13"/>
                  </a:lnTo>
                  <a:lnTo>
                    <a:pt x="12" y="12"/>
                  </a:lnTo>
                  <a:lnTo>
                    <a:pt x="11" y="13"/>
                  </a:lnTo>
                  <a:lnTo>
                    <a:pt x="10" y="13"/>
                  </a:lnTo>
                  <a:lnTo>
                    <a:pt x="10" y="12"/>
                  </a:lnTo>
                  <a:lnTo>
                    <a:pt x="11" y="9"/>
                  </a:lnTo>
                  <a:lnTo>
                    <a:pt x="15" y="10"/>
                  </a:lnTo>
                  <a:lnTo>
                    <a:pt x="17" y="12"/>
                  </a:lnTo>
                  <a:lnTo>
                    <a:pt x="16" y="10"/>
                  </a:lnTo>
                  <a:lnTo>
                    <a:pt x="14" y="8"/>
                  </a:lnTo>
                  <a:lnTo>
                    <a:pt x="10" y="8"/>
                  </a:lnTo>
                  <a:lnTo>
                    <a:pt x="5" y="12"/>
                  </a:lnTo>
                  <a:lnTo>
                    <a:pt x="3" y="10"/>
                  </a:lnTo>
                  <a:lnTo>
                    <a:pt x="3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83" name="Freeform 2945">
              <a:extLst>
                <a:ext uri="{FF2B5EF4-FFF2-40B4-BE49-F238E27FC236}">
                  <a16:creationId xmlns:a16="http://schemas.microsoft.com/office/drawing/2014/main" id="{C9826493-1CF1-502A-8F98-1D282459F4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2226" y="3735388"/>
              <a:ext cx="41275" cy="25400"/>
            </a:xfrm>
            <a:custGeom>
              <a:avLst/>
              <a:gdLst>
                <a:gd name="T0" fmla="*/ 4 w 26"/>
                <a:gd name="T1" fmla="*/ 16 h 16"/>
                <a:gd name="T2" fmla="*/ 1 w 26"/>
                <a:gd name="T3" fmla="*/ 16 h 16"/>
                <a:gd name="T4" fmla="*/ 0 w 26"/>
                <a:gd name="T5" fmla="*/ 14 h 16"/>
                <a:gd name="T6" fmla="*/ 0 w 26"/>
                <a:gd name="T7" fmla="*/ 13 h 16"/>
                <a:gd name="T8" fmla="*/ 0 w 26"/>
                <a:gd name="T9" fmla="*/ 11 h 16"/>
                <a:gd name="T10" fmla="*/ 2 w 26"/>
                <a:gd name="T11" fmla="*/ 10 h 16"/>
                <a:gd name="T12" fmla="*/ 3 w 26"/>
                <a:gd name="T13" fmla="*/ 8 h 16"/>
                <a:gd name="T14" fmla="*/ 4 w 26"/>
                <a:gd name="T15" fmla="*/ 7 h 16"/>
                <a:gd name="T16" fmla="*/ 4 w 26"/>
                <a:gd name="T17" fmla="*/ 6 h 16"/>
                <a:gd name="T18" fmla="*/ 4 w 26"/>
                <a:gd name="T19" fmla="*/ 5 h 16"/>
                <a:gd name="T20" fmla="*/ 3 w 26"/>
                <a:gd name="T21" fmla="*/ 4 h 16"/>
                <a:gd name="T22" fmla="*/ 1 w 26"/>
                <a:gd name="T23" fmla="*/ 4 h 16"/>
                <a:gd name="T24" fmla="*/ 1 w 26"/>
                <a:gd name="T25" fmla="*/ 2 h 16"/>
                <a:gd name="T26" fmla="*/ 1 w 26"/>
                <a:gd name="T27" fmla="*/ 1 h 16"/>
                <a:gd name="T28" fmla="*/ 2 w 26"/>
                <a:gd name="T29" fmla="*/ 0 h 16"/>
                <a:gd name="T30" fmla="*/ 4 w 26"/>
                <a:gd name="T31" fmla="*/ 0 h 16"/>
                <a:gd name="T32" fmla="*/ 7 w 26"/>
                <a:gd name="T33" fmla="*/ 1 h 16"/>
                <a:gd name="T34" fmla="*/ 9 w 26"/>
                <a:gd name="T35" fmla="*/ 4 h 16"/>
                <a:gd name="T36" fmla="*/ 12 w 26"/>
                <a:gd name="T37" fmla="*/ 5 h 16"/>
                <a:gd name="T38" fmla="*/ 14 w 26"/>
                <a:gd name="T39" fmla="*/ 6 h 16"/>
                <a:gd name="T40" fmla="*/ 17 w 26"/>
                <a:gd name="T41" fmla="*/ 6 h 16"/>
                <a:gd name="T42" fmla="*/ 20 w 26"/>
                <a:gd name="T43" fmla="*/ 6 h 16"/>
                <a:gd name="T44" fmla="*/ 21 w 26"/>
                <a:gd name="T45" fmla="*/ 4 h 16"/>
                <a:gd name="T46" fmla="*/ 23 w 26"/>
                <a:gd name="T47" fmla="*/ 2 h 16"/>
                <a:gd name="T48" fmla="*/ 24 w 26"/>
                <a:gd name="T49" fmla="*/ 1 h 16"/>
                <a:gd name="T50" fmla="*/ 25 w 26"/>
                <a:gd name="T51" fmla="*/ 1 h 16"/>
                <a:gd name="T52" fmla="*/ 26 w 26"/>
                <a:gd name="T53" fmla="*/ 2 h 16"/>
                <a:gd name="T54" fmla="*/ 26 w 26"/>
                <a:gd name="T55" fmla="*/ 4 h 16"/>
                <a:gd name="T56" fmla="*/ 25 w 26"/>
                <a:gd name="T57" fmla="*/ 6 h 16"/>
                <a:gd name="T58" fmla="*/ 24 w 26"/>
                <a:gd name="T59" fmla="*/ 6 h 16"/>
                <a:gd name="T60" fmla="*/ 21 w 26"/>
                <a:gd name="T61" fmla="*/ 7 h 16"/>
                <a:gd name="T62" fmla="*/ 20 w 26"/>
                <a:gd name="T63" fmla="*/ 11 h 16"/>
                <a:gd name="T64" fmla="*/ 19 w 26"/>
                <a:gd name="T65" fmla="*/ 12 h 16"/>
                <a:gd name="T66" fmla="*/ 17 w 26"/>
                <a:gd name="T67" fmla="*/ 12 h 16"/>
                <a:gd name="T68" fmla="*/ 14 w 26"/>
                <a:gd name="T69" fmla="*/ 12 h 16"/>
                <a:gd name="T70" fmla="*/ 13 w 26"/>
                <a:gd name="T71" fmla="*/ 11 h 16"/>
                <a:gd name="T72" fmla="*/ 10 w 26"/>
                <a:gd name="T73" fmla="*/ 11 h 16"/>
                <a:gd name="T74" fmla="*/ 9 w 26"/>
                <a:gd name="T75" fmla="*/ 12 h 16"/>
                <a:gd name="T76" fmla="*/ 7 w 26"/>
                <a:gd name="T77" fmla="*/ 13 h 16"/>
                <a:gd name="T78" fmla="*/ 6 w 26"/>
                <a:gd name="T79" fmla="*/ 16 h 16"/>
                <a:gd name="T80" fmla="*/ 4 w 26"/>
                <a:gd name="T8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" h="16">
                  <a:moveTo>
                    <a:pt x="4" y="16"/>
                  </a:moveTo>
                  <a:lnTo>
                    <a:pt x="1" y="16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10"/>
                  </a:lnTo>
                  <a:lnTo>
                    <a:pt x="3" y="8"/>
                  </a:lnTo>
                  <a:lnTo>
                    <a:pt x="4" y="7"/>
                  </a:lnTo>
                  <a:lnTo>
                    <a:pt x="4" y="6"/>
                  </a:lnTo>
                  <a:lnTo>
                    <a:pt x="4" y="5"/>
                  </a:lnTo>
                  <a:lnTo>
                    <a:pt x="3" y="4"/>
                  </a:lnTo>
                  <a:lnTo>
                    <a:pt x="1" y="4"/>
                  </a:lnTo>
                  <a:lnTo>
                    <a:pt x="1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4" y="0"/>
                  </a:lnTo>
                  <a:lnTo>
                    <a:pt x="7" y="1"/>
                  </a:lnTo>
                  <a:lnTo>
                    <a:pt x="9" y="4"/>
                  </a:lnTo>
                  <a:lnTo>
                    <a:pt x="12" y="5"/>
                  </a:lnTo>
                  <a:lnTo>
                    <a:pt x="14" y="6"/>
                  </a:lnTo>
                  <a:lnTo>
                    <a:pt x="17" y="6"/>
                  </a:lnTo>
                  <a:lnTo>
                    <a:pt x="20" y="6"/>
                  </a:lnTo>
                  <a:lnTo>
                    <a:pt x="21" y="4"/>
                  </a:lnTo>
                  <a:lnTo>
                    <a:pt x="23" y="2"/>
                  </a:lnTo>
                  <a:lnTo>
                    <a:pt x="24" y="1"/>
                  </a:lnTo>
                  <a:lnTo>
                    <a:pt x="25" y="1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5" y="6"/>
                  </a:lnTo>
                  <a:lnTo>
                    <a:pt x="24" y="6"/>
                  </a:lnTo>
                  <a:lnTo>
                    <a:pt x="21" y="7"/>
                  </a:lnTo>
                  <a:lnTo>
                    <a:pt x="20" y="11"/>
                  </a:lnTo>
                  <a:lnTo>
                    <a:pt x="19" y="12"/>
                  </a:lnTo>
                  <a:lnTo>
                    <a:pt x="17" y="12"/>
                  </a:lnTo>
                  <a:lnTo>
                    <a:pt x="14" y="12"/>
                  </a:lnTo>
                  <a:lnTo>
                    <a:pt x="13" y="11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7" y="13"/>
                  </a:lnTo>
                  <a:lnTo>
                    <a:pt x="6" y="16"/>
                  </a:lnTo>
                  <a:lnTo>
                    <a:pt x="4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84" name="Line 2946">
              <a:extLst>
                <a:ext uri="{FF2B5EF4-FFF2-40B4-BE49-F238E27FC236}">
                  <a16:creationId xmlns:a16="http://schemas.microsoft.com/office/drawing/2014/main" id="{AE2E2768-58C3-4309-E7F7-6C2787E611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8163" y="3836988"/>
              <a:ext cx="1588" cy="1587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85" name="Line 2947">
              <a:extLst>
                <a:ext uri="{FF2B5EF4-FFF2-40B4-BE49-F238E27FC236}">
                  <a16:creationId xmlns:a16="http://schemas.microsoft.com/office/drawing/2014/main" id="{39844603-5797-9244-E811-2EAF612EA9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8163" y="3838575"/>
              <a:ext cx="0" cy="635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86" name="Freeform 2948">
              <a:extLst>
                <a:ext uri="{FF2B5EF4-FFF2-40B4-BE49-F238E27FC236}">
                  <a16:creationId xmlns:a16="http://schemas.microsoft.com/office/drawing/2014/main" id="{35E0ADCC-3298-D8A9-A778-FB7987794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163" y="3838575"/>
              <a:ext cx="0" cy="6350"/>
            </a:xfrm>
            <a:custGeom>
              <a:avLst/>
              <a:gdLst>
                <a:gd name="T0" fmla="*/ 4 h 4"/>
                <a:gd name="T1" fmla="*/ 2 h 4"/>
                <a:gd name="T2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">
                  <a:moveTo>
                    <a:pt x="0" y="4"/>
                  </a:move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87" name="Freeform 2949">
              <a:extLst>
                <a:ext uri="{FF2B5EF4-FFF2-40B4-BE49-F238E27FC236}">
                  <a16:creationId xmlns:a16="http://schemas.microsoft.com/office/drawing/2014/main" id="{94BD5589-A1B7-ACD5-5F3F-494974E2B2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4751" y="3751263"/>
              <a:ext cx="52388" cy="25400"/>
            </a:xfrm>
            <a:custGeom>
              <a:avLst/>
              <a:gdLst>
                <a:gd name="T0" fmla="*/ 18 w 33"/>
                <a:gd name="T1" fmla="*/ 16 h 16"/>
                <a:gd name="T2" fmla="*/ 15 w 33"/>
                <a:gd name="T3" fmla="*/ 16 h 16"/>
                <a:gd name="T4" fmla="*/ 14 w 33"/>
                <a:gd name="T5" fmla="*/ 14 h 16"/>
                <a:gd name="T6" fmla="*/ 11 w 33"/>
                <a:gd name="T7" fmla="*/ 12 h 16"/>
                <a:gd name="T8" fmla="*/ 11 w 33"/>
                <a:gd name="T9" fmla="*/ 7 h 16"/>
                <a:gd name="T10" fmla="*/ 10 w 33"/>
                <a:gd name="T11" fmla="*/ 7 h 16"/>
                <a:gd name="T12" fmla="*/ 6 w 33"/>
                <a:gd name="T13" fmla="*/ 6 h 16"/>
                <a:gd name="T14" fmla="*/ 5 w 33"/>
                <a:gd name="T15" fmla="*/ 4 h 16"/>
                <a:gd name="T16" fmla="*/ 2 w 33"/>
                <a:gd name="T17" fmla="*/ 3 h 16"/>
                <a:gd name="T18" fmla="*/ 0 w 33"/>
                <a:gd name="T19" fmla="*/ 2 h 16"/>
                <a:gd name="T20" fmla="*/ 2 w 33"/>
                <a:gd name="T21" fmla="*/ 1 h 16"/>
                <a:gd name="T22" fmla="*/ 5 w 33"/>
                <a:gd name="T23" fmla="*/ 0 h 16"/>
                <a:gd name="T24" fmla="*/ 8 w 33"/>
                <a:gd name="T25" fmla="*/ 2 h 16"/>
                <a:gd name="T26" fmla="*/ 9 w 33"/>
                <a:gd name="T27" fmla="*/ 4 h 16"/>
                <a:gd name="T28" fmla="*/ 11 w 33"/>
                <a:gd name="T29" fmla="*/ 6 h 16"/>
                <a:gd name="T30" fmla="*/ 12 w 33"/>
                <a:gd name="T31" fmla="*/ 7 h 16"/>
                <a:gd name="T32" fmla="*/ 15 w 33"/>
                <a:gd name="T33" fmla="*/ 9 h 16"/>
                <a:gd name="T34" fmla="*/ 17 w 33"/>
                <a:gd name="T35" fmla="*/ 10 h 16"/>
                <a:gd name="T36" fmla="*/ 22 w 33"/>
                <a:gd name="T37" fmla="*/ 10 h 16"/>
                <a:gd name="T38" fmla="*/ 24 w 33"/>
                <a:gd name="T39" fmla="*/ 10 h 16"/>
                <a:gd name="T40" fmla="*/ 27 w 33"/>
                <a:gd name="T41" fmla="*/ 9 h 16"/>
                <a:gd name="T42" fmla="*/ 29 w 33"/>
                <a:gd name="T43" fmla="*/ 9 h 16"/>
                <a:gd name="T44" fmla="*/ 32 w 33"/>
                <a:gd name="T45" fmla="*/ 8 h 16"/>
                <a:gd name="T46" fmla="*/ 33 w 33"/>
                <a:gd name="T47" fmla="*/ 10 h 16"/>
                <a:gd name="T48" fmla="*/ 33 w 33"/>
                <a:gd name="T49" fmla="*/ 12 h 16"/>
                <a:gd name="T50" fmla="*/ 32 w 33"/>
                <a:gd name="T51" fmla="*/ 13 h 16"/>
                <a:gd name="T52" fmla="*/ 28 w 33"/>
                <a:gd name="T53" fmla="*/ 14 h 16"/>
                <a:gd name="T54" fmla="*/ 24 w 33"/>
                <a:gd name="T55" fmla="*/ 14 h 16"/>
                <a:gd name="T56" fmla="*/ 21 w 33"/>
                <a:gd name="T57" fmla="*/ 15 h 16"/>
                <a:gd name="T58" fmla="*/ 18 w 33"/>
                <a:gd name="T5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3" h="16">
                  <a:moveTo>
                    <a:pt x="18" y="16"/>
                  </a:moveTo>
                  <a:lnTo>
                    <a:pt x="15" y="16"/>
                  </a:lnTo>
                  <a:lnTo>
                    <a:pt x="14" y="14"/>
                  </a:lnTo>
                  <a:lnTo>
                    <a:pt x="11" y="12"/>
                  </a:lnTo>
                  <a:lnTo>
                    <a:pt x="11" y="7"/>
                  </a:lnTo>
                  <a:lnTo>
                    <a:pt x="10" y="7"/>
                  </a:lnTo>
                  <a:lnTo>
                    <a:pt x="6" y="6"/>
                  </a:lnTo>
                  <a:lnTo>
                    <a:pt x="5" y="4"/>
                  </a:lnTo>
                  <a:lnTo>
                    <a:pt x="2" y="3"/>
                  </a:lnTo>
                  <a:lnTo>
                    <a:pt x="0" y="2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2"/>
                  </a:lnTo>
                  <a:lnTo>
                    <a:pt x="9" y="4"/>
                  </a:lnTo>
                  <a:lnTo>
                    <a:pt x="11" y="6"/>
                  </a:lnTo>
                  <a:lnTo>
                    <a:pt x="12" y="7"/>
                  </a:lnTo>
                  <a:lnTo>
                    <a:pt x="15" y="9"/>
                  </a:lnTo>
                  <a:lnTo>
                    <a:pt x="17" y="10"/>
                  </a:lnTo>
                  <a:lnTo>
                    <a:pt x="22" y="10"/>
                  </a:lnTo>
                  <a:lnTo>
                    <a:pt x="24" y="10"/>
                  </a:lnTo>
                  <a:lnTo>
                    <a:pt x="27" y="9"/>
                  </a:lnTo>
                  <a:lnTo>
                    <a:pt x="29" y="9"/>
                  </a:lnTo>
                  <a:lnTo>
                    <a:pt x="32" y="8"/>
                  </a:lnTo>
                  <a:lnTo>
                    <a:pt x="33" y="10"/>
                  </a:lnTo>
                  <a:lnTo>
                    <a:pt x="33" y="12"/>
                  </a:lnTo>
                  <a:lnTo>
                    <a:pt x="32" y="13"/>
                  </a:lnTo>
                  <a:lnTo>
                    <a:pt x="28" y="14"/>
                  </a:lnTo>
                  <a:lnTo>
                    <a:pt x="24" y="14"/>
                  </a:lnTo>
                  <a:lnTo>
                    <a:pt x="21" y="15"/>
                  </a:lnTo>
                  <a:lnTo>
                    <a:pt x="18" y="1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88" name="Freeform 2950">
              <a:extLst>
                <a:ext uri="{FF2B5EF4-FFF2-40B4-BE49-F238E27FC236}">
                  <a16:creationId xmlns:a16="http://schemas.microsoft.com/office/drawing/2014/main" id="{B6A1CC43-8EC0-8DAF-E675-1F5A4D16F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3754438"/>
              <a:ext cx="26988" cy="17462"/>
            </a:xfrm>
            <a:custGeom>
              <a:avLst/>
              <a:gdLst>
                <a:gd name="T0" fmla="*/ 13 w 17"/>
                <a:gd name="T1" fmla="*/ 11 h 11"/>
                <a:gd name="T2" fmla="*/ 11 w 17"/>
                <a:gd name="T3" fmla="*/ 11 h 11"/>
                <a:gd name="T4" fmla="*/ 10 w 17"/>
                <a:gd name="T5" fmla="*/ 10 h 11"/>
                <a:gd name="T6" fmla="*/ 7 w 17"/>
                <a:gd name="T7" fmla="*/ 10 h 11"/>
                <a:gd name="T8" fmla="*/ 5 w 17"/>
                <a:gd name="T9" fmla="*/ 10 h 11"/>
                <a:gd name="T10" fmla="*/ 4 w 17"/>
                <a:gd name="T11" fmla="*/ 10 h 11"/>
                <a:gd name="T12" fmla="*/ 1 w 17"/>
                <a:gd name="T13" fmla="*/ 11 h 11"/>
                <a:gd name="T14" fmla="*/ 0 w 17"/>
                <a:gd name="T15" fmla="*/ 10 h 11"/>
                <a:gd name="T16" fmla="*/ 1 w 17"/>
                <a:gd name="T17" fmla="*/ 7 h 11"/>
                <a:gd name="T18" fmla="*/ 4 w 17"/>
                <a:gd name="T19" fmla="*/ 5 h 11"/>
                <a:gd name="T20" fmla="*/ 6 w 17"/>
                <a:gd name="T21" fmla="*/ 5 h 11"/>
                <a:gd name="T22" fmla="*/ 7 w 17"/>
                <a:gd name="T23" fmla="*/ 4 h 11"/>
                <a:gd name="T24" fmla="*/ 9 w 17"/>
                <a:gd name="T25" fmla="*/ 1 h 11"/>
                <a:gd name="T26" fmla="*/ 10 w 17"/>
                <a:gd name="T27" fmla="*/ 0 h 11"/>
                <a:gd name="T28" fmla="*/ 13 w 17"/>
                <a:gd name="T29" fmla="*/ 0 h 11"/>
                <a:gd name="T30" fmla="*/ 16 w 17"/>
                <a:gd name="T31" fmla="*/ 2 h 11"/>
                <a:gd name="T32" fmla="*/ 17 w 17"/>
                <a:gd name="T33" fmla="*/ 4 h 11"/>
                <a:gd name="T34" fmla="*/ 17 w 17"/>
                <a:gd name="T35" fmla="*/ 5 h 11"/>
                <a:gd name="T36" fmla="*/ 17 w 17"/>
                <a:gd name="T37" fmla="*/ 8 h 11"/>
                <a:gd name="T38" fmla="*/ 16 w 17"/>
                <a:gd name="T39" fmla="*/ 10 h 11"/>
                <a:gd name="T40" fmla="*/ 15 w 17"/>
                <a:gd name="T41" fmla="*/ 11 h 11"/>
                <a:gd name="T42" fmla="*/ 13 w 17"/>
                <a:gd name="T4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" h="11">
                  <a:moveTo>
                    <a:pt x="13" y="11"/>
                  </a:moveTo>
                  <a:lnTo>
                    <a:pt x="11" y="11"/>
                  </a:lnTo>
                  <a:lnTo>
                    <a:pt x="10" y="10"/>
                  </a:lnTo>
                  <a:lnTo>
                    <a:pt x="7" y="10"/>
                  </a:lnTo>
                  <a:lnTo>
                    <a:pt x="5" y="10"/>
                  </a:lnTo>
                  <a:lnTo>
                    <a:pt x="4" y="10"/>
                  </a:lnTo>
                  <a:lnTo>
                    <a:pt x="1" y="11"/>
                  </a:lnTo>
                  <a:lnTo>
                    <a:pt x="0" y="10"/>
                  </a:lnTo>
                  <a:lnTo>
                    <a:pt x="1" y="7"/>
                  </a:lnTo>
                  <a:lnTo>
                    <a:pt x="4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6" y="2"/>
                  </a:lnTo>
                  <a:lnTo>
                    <a:pt x="17" y="4"/>
                  </a:lnTo>
                  <a:lnTo>
                    <a:pt x="17" y="5"/>
                  </a:lnTo>
                  <a:lnTo>
                    <a:pt x="17" y="8"/>
                  </a:lnTo>
                  <a:lnTo>
                    <a:pt x="16" y="10"/>
                  </a:lnTo>
                  <a:lnTo>
                    <a:pt x="15" y="11"/>
                  </a:lnTo>
                  <a:lnTo>
                    <a:pt x="13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89" name="Freeform 2951">
              <a:extLst>
                <a:ext uri="{FF2B5EF4-FFF2-40B4-BE49-F238E27FC236}">
                  <a16:creationId xmlns:a16="http://schemas.microsoft.com/office/drawing/2014/main" id="{E778BDCF-6EBD-3067-5D68-1A6534810B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4588" y="3686175"/>
              <a:ext cx="195263" cy="128587"/>
            </a:xfrm>
            <a:custGeom>
              <a:avLst/>
              <a:gdLst>
                <a:gd name="T0" fmla="*/ 33 w 123"/>
                <a:gd name="T1" fmla="*/ 77 h 81"/>
                <a:gd name="T2" fmla="*/ 28 w 123"/>
                <a:gd name="T3" fmla="*/ 67 h 81"/>
                <a:gd name="T4" fmla="*/ 17 w 123"/>
                <a:gd name="T5" fmla="*/ 78 h 81"/>
                <a:gd name="T6" fmla="*/ 4 w 123"/>
                <a:gd name="T7" fmla="*/ 81 h 81"/>
                <a:gd name="T8" fmla="*/ 1 w 123"/>
                <a:gd name="T9" fmla="*/ 71 h 81"/>
                <a:gd name="T10" fmla="*/ 5 w 123"/>
                <a:gd name="T11" fmla="*/ 57 h 81"/>
                <a:gd name="T12" fmla="*/ 0 w 123"/>
                <a:gd name="T13" fmla="*/ 50 h 81"/>
                <a:gd name="T14" fmla="*/ 5 w 123"/>
                <a:gd name="T15" fmla="*/ 35 h 81"/>
                <a:gd name="T16" fmla="*/ 3 w 123"/>
                <a:gd name="T17" fmla="*/ 20 h 81"/>
                <a:gd name="T18" fmla="*/ 17 w 123"/>
                <a:gd name="T19" fmla="*/ 24 h 81"/>
                <a:gd name="T20" fmla="*/ 36 w 123"/>
                <a:gd name="T21" fmla="*/ 25 h 81"/>
                <a:gd name="T22" fmla="*/ 19 w 123"/>
                <a:gd name="T23" fmla="*/ 19 h 81"/>
                <a:gd name="T24" fmla="*/ 10 w 123"/>
                <a:gd name="T25" fmla="*/ 11 h 81"/>
                <a:gd name="T26" fmla="*/ 19 w 123"/>
                <a:gd name="T27" fmla="*/ 13 h 81"/>
                <a:gd name="T28" fmla="*/ 25 w 123"/>
                <a:gd name="T29" fmla="*/ 7 h 81"/>
                <a:gd name="T30" fmla="*/ 29 w 123"/>
                <a:gd name="T31" fmla="*/ 0 h 81"/>
                <a:gd name="T32" fmla="*/ 35 w 123"/>
                <a:gd name="T33" fmla="*/ 5 h 81"/>
                <a:gd name="T34" fmla="*/ 47 w 123"/>
                <a:gd name="T35" fmla="*/ 0 h 81"/>
                <a:gd name="T36" fmla="*/ 61 w 123"/>
                <a:gd name="T37" fmla="*/ 1 h 81"/>
                <a:gd name="T38" fmla="*/ 59 w 123"/>
                <a:gd name="T39" fmla="*/ 9 h 81"/>
                <a:gd name="T40" fmla="*/ 51 w 123"/>
                <a:gd name="T41" fmla="*/ 15 h 81"/>
                <a:gd name="T42" fmla="*/ 71 w 123"/>
                <a:gd name="T43" fmla="*/ 19 h 81"/>
                <a:gd name="T44" fmla="*/ 81 w 123"/>
                <a:gd name="T45" fmla="*/ 6 h 81"/>
                <a:gd name="T46" fmla="*/ 101 w 123"/>
                <a:gd name="T47" fmla="*/ 9 h 81"/>
                <a:gd name="T48" fmla="*/ 112 w 123"/>
                <a:gd name="T49" fmla="*/ 6 h 81"/>
                <a:gd name="T50" fmla="*/ 123 w 123"/>
                <a:gd name="T51" fmla="*/ 8 h 81"/>
                <a:gd name="T52" fmla="*/ 123 w 123"/>
                <a:gd name="T53" fmla="*/ 19 h 81"/>
                <a:gd name="T54" fmla="*/ 113 w 123"/>
                <a:gd name="T55" fmla="*/ 25 h 81"/>
                <a:gd name="T56" fmla="*/ 101 w 123"/>
                <a:gd name="T57" fmla="*/ 26 h 81"/>
                <a:gd name="T58" fmla="*/ 91 w 123"/>
                <a:gd name="T59" fmla="*/ 23 h 81"/>
                <a:gd name="T60" fmla="*/ 81 w 123"/>
                <a:gd name="T61" fmla="*/ 39 h 81"/>
                <a:gd name="T62" fmla="*/ 89 w 123"/>
                <a:gd name="T63" fmla="*/ 42 h 81"/>
                <a:gd name="T64" fmla="*/ 84 w 123"/>
                <a:gd name="T65" fmla="*/ 56 h 81"/>
                <a:gd name="T66" fmla="*/ 93 w 123"/>
                <a:gd name="T67" fmla="*/ 65 h 81"/>
                <a:gd name="T68" fmla="*/ 100 w 123"/>
                <a:gd name="T69" fmla="*/ 59 h 81"/>
                <a:gd name="T70" fmla="*/ 96 w 123"/>
                <a:gd name="T71" fmla="*/ 53 h 81"/>
                <a:gd name="T72" fmla="*/ 101 w 123"/>
                <a:gd name="T73" fmla="*/ 59 h 81"/>
                <a:gd name="T74" fmla="*/ 116 w 123"/>
                <a:gd name="T75" fmla="*/ 55 h 81"/>
                <a:gd name="T76" fmla="*/ 111 w 123"/>
                <a:gd name="T77" fmla="*/ 50 h 81"/>
                <a:gd name="T78" fmla="*/ 118 w 123"/>
                <a:gd name="T79" fmla="*/ 49 h 81"/>
                <a:gd name="T80" fmla="*/ 123 w 123"/>
                <a:gd name="T81" fmla="*/ 47 h 81"/>
                <a:gd name="T82" fmla="*/ 123 w 123"/>
                <a:gd name="T83" fmla="*/ 56 h 81"/>
                <a:gd name="T84" fmla="*/ 117 w 123"/>
                <a:gd name="T85" fmla="*/ 59 h 81"/>
                <a:gd name="T86" fmla="*/ 107 w 123"/>
                <a:gd name="T87" fmla="*/ 63 h 81"/>
                <a:gd name="T88" fmla="*/ 100 w 123"/>
                <a:gd name="T89" fmla="*/ 71 h 81"/>
                <a:gd name="T90" fmla="*/ 88 w 123"/>
                <a:gd name="T91" fmla="*/ 67 h 81"/>
                <a:gd name="T92" fmla="*/ 78 w 123"/>
                <a:gd name="T93" fmla="*/ 62 h 81"/>
                <a:gd name="T94" fmla="*/ 72 w 123"/>
                <a:gd name="T95" fmla="*/ 67 h 81"/>
                <a:gd name="T96" fmla="*/ 49 w 123"/>
                <a:gd name="T97" fmla="*/ 57 h 81"/>
                <a:gd name="T98" fmla="*/ 31 w 123"/>
                <a:gd name="T99" fmla="*/ 65 h 81"/>
                <a:gd name="T100" fmla="*/ 52 w 123"/>
                <a:gd name="T101" fmla="*/ 63 h 81"/>
                <a:gd name="T102" fmla="*/ 59 w 123"/>
                <a:gd name="T103" fmla="*/ 73 h 81"/>
                <a:gd name="T104" fmla="*/ 45 w 123"/>
                <a:gd name="T105" fmla="*/ 7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3" h="81">
                  <a:moveTo>
                    <a:pt x="41" y="80"/>
                  </a:moveTo>
                  <a:lnTo>
                    <a:pt x="37" y="80"/>
                  </a:lnTo>
                  <a:lnTo>
                    <a:pt x="36" y="79"/>
                  </a:lnTo>
                  <a:lnTo>
                    <a:pt x="35" y="77"/>
                  </a:lnTo>
                  <a:lnTo>
                    <a:pt x="33" y="77"/>
                  </a:lnTo>
                  <a:lnTo>
                    <a:pt x="31" y="74"/>
                  </a:lnTo>
                  <a:lnTo>
                    <a:pt x="31" y="72"/>
                  </a:lnTo>
                  <a:lnTo>
                    <a:pt x="30" y="69"/>
                  </a:lnTo>
                  <a:lnTo>
                    <a:pt x="29" y="67"/>
                  </a:lnTo>
                  <a:lnTo>
                    <a:pt x="28" y="67"/>
                  </a:lnTo>
                  <a:lnTo>
                    <a:pt x="24" y="68"/>
                  </a:lnTo>
                  <a:lnTo>
                    <a:pt x="23" y="68"/>
                  </a:lnTo>
                  <a:lnTo>
                    <a:pt x="22" y="69"/>
                  </a:lnTo>
                  <a:lnTo>
                    <a:pt x="19" y="74"/>
                  </a:lnTo>
                  <a:lnTo>
                    <a:pt x="17" y="78"/>
                  </a:lnTo>
                  <a:lnTo>
                    <a:pt x="16" y="79"/>
                  </a:lnTo>
                  <a:lnTo>
                    <a:pt x="12" y="79"/>
                  </a:lnTo>
                  <a:lnTo>
                    <a:pt x="9" y="79"/>
                  </a:lnTo>
                  <a:lnTo>
                    <a:pt x="6" y="81"/>
                  </a:lnTo>
                  <a:lnTo>
                    <a:pt x="4" y="81"/>
                  </a:lnTo>
                  <a:lnTo>
                    <a:pt x="1" y="81"/>
                  </a:lnTo>
                  <a:lnTo>
                    <a:pt x="1" y="79"/>
                  </a:lnTo>
                  <a:lnTo>
                    <a:pt x="1" y="77"/>
                  </a:lnTo>
                  <a:lnTo>
                    <a:pt x="1" y="74"/>
                  </a:lnTo>
                  <a:lnTo>
                    <a:pt x="1" y="71"/>
                  </a:lnTo>
                  <a:lnTo>
                    <a:pt x="0" y="67"/>
                  </a:lnTo>
                  <a:lnTo>
                    <a:pt x="0" y="62"/>
                  </a:lnTo>
                  <a:lnTo>
                    <a:pt x="1" y="60"/>
                  </a:lnTo>
                  <a:lnTo>
                    <a:pt x="3" y="59"/>
                  </a:lnTo>
                  <a:lnTo>
                    <a:pt x="5" y="57"/>
                  </a:lnTo>
                  <a:lnTo>
                    <a:pt x="6" y="55"/>
                  </a:lnTo>
                  <a:lnTo>
                    <a:pt x="5" y="55"/>
                  </a:lnTo>
                  <a:lnTo>
                    <a:pt x="4" y="54"/>
                  </a:lnTo>
                  <a:lnTo>
                    <a:pt x="1" y="54"/>
                  </a:lnTo>
                  <a:lnTo>
                    <a:pt x="0" y="50"/>
                  </a:lnTo>
                  <a:lnTo>
                    <a:pt x="1" y="45"/>
                  </a:lnTo>
                  <a:lnTo>
                    <a:pt x="1" y="41"/>
                  </a:lnTo>
                  <a:lnTo>
                    <a:pt x="5" y="37"/>
                  </a:lnTo>
                  <a:lnTo>
                    <a:pt x="6" y="36"/>
                  </a:lnTo>
                  <a:lnTo>
                    <a:pt x="5" y="35"/>
                  </a:lnTo>
                  <a:lnTo>
                    <a:pt x="3" y="33"/>
                  </a:lnTo>
                  <a:lnTo>
                    <a:pt x="1" y="32"/>
                  </a:lnTo>
                  <a:lnTo>
                    <a:pt x="0" y="26"/>
                  </a:lnTo>
                  <a:lnTo>
                    <a:pt x="1" y="21"/>
                  </a:lnTo>
                  <a:lnTo>
                    <a:pt x="3" y="20"/>
                  </a:lnTo>
                  <a:lnTo>
                    <a:pt x="5" y="19"/>
                  </a:lnTo>
                  <a:lnTo>
                    <a:pt x="9" y="20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17" y="24"/>
                  </a:lnTo>
                  <a:lnTo>
                    <a:pt x="23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4" y="26"/>
                  </a:lnTo>
                  <a:lnTo>
                    <a:pt x="36" y="25"/>
                  </a:lnTo>
                  <a:lnTo>
                    <a:pt x="36" y="24"/>
                  </a:lnTo>
                  <a:lnTo>
                    <a:pt x="36" y="23"/>
                  </a:lnTo>
                  <a:lnTo>
                    <a:pt x="30" y="21"/>
                  </a:lnTo>
                  <a:lnTo>
                    <a:pt x="24" y="20"/>
                  </a:lnTo>
                  <a:lnTo>
                    <a:pt x="19" y="19"/>
                  </a:lnTo>
                  <a:lnTo>
                    <a:pt x="13" y="19"/>
                  </a:lnTo>
                  <a:lnTo>
                    <a:pt x="11" y="18"/>
                  </a:lnTo>
                  <a:lnTo>
                    <a:pt x="10" y="15"/>
                  </a:lnTo>
                  <a:lnTo>
                    <a:pt x="9" y="12"/>
                  </a:lnTo>
                  <a:lnTo>
                    <a:pt x="10" y="11"/>
                  </a:lnTo>
                  <a:lnTo>
                    <a:pt x="12" y="9"/>
                  </a:lnTo>
                  <a:lnTo>
                    <a:pt x="13" y="9"/>
                  </a:lnTo>
                  <a:lnTo>
                    <a:pt x="16" y="11"/>
                  </a:lnTo>
                  <a:lnTo>
                    <a:pt x="17" y="13"/>
                  </a:lnTo>
                  <a:lnTo>
                    <a:pt x="19" y="13"/>
                  </a:lnTo>
                  <a:lnTo>
                    <a:pt x="21" y="13"/>
                  </a:lnTo>
                  <a:lnTo>
                    <a:pt x="23" y="12"/>
                  </a:lnTo>
                  <a:lnTo>
                    <a:pt x="25" y="12"/>
                  </a:lnTo>
                  <a:lnTo>
                    <a:pt x="25" y="11"/>
                  </a:lnTo>
                  <a:lnTo>
                    <a:pt x="25" y="7"/>
                  </a:lnTo>
                  <a:lnTo>
                    <a:pt x="23" y="5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28" y="3"/>
                  </a:lnTo>
                  <a:lnTo>
                    <a:pt x="28" y="5"/>
                  </a:lnTo>
                  <a:lnTo>
                    <a:pt x="29" y="6"/>
                  </a:lnTo>
                  <a:lnTo>
                    <a:pt x="30" y="6"/>
                  </a:lnTo>
                  <a:lnTo>
                    <a:pt x="35" y="5"/>
                  </a:lnTo>
                  <a:lnTo>
                    <a:pt x="39" y="5"/>
                  </a:lnTo>
                  <a:lnTo>
                    <a:pt x="40" y="3"/>
                  </a:lnTo>
                  <a:lnTo>
                    <a:pt x="41" y="2"/>
                  </a:lnTo>
                  <a:lnTo>
                    <a:pt x="43" y="1"/>
                  </a:lnTo>
                  <a:lnTo>
                    <a:pt x="47" y="0"/>
                  </a:lnTo>
                  <a:lnTo>
                    <a:pt x="51" y="0"/>
                  </a:lnTo>
                  <a:lnTo>
                    <a:pt x="54" y="2"/>
                  </a:lnTo>
                  <a:lnTo>
                    <a:pt x="55" y="1"/>
                  </a:lnTo>
                  <a:lnTo>
                    <a:pt x="59" y="1"/>
                  </a:lnTo>
                  <a:lnTo>
                    <a:pt x="61" y="1"/>
                  </a:lnTo>
                  <a:lnTo>
                    <a:pt x="63" y="2"/>
                  </a:lnTo>
                  <a:lnTo>
                    <a:pt x="63" y="3"/>
                  </a:lnTo>
                  <a:lnTo>
                    <a:pt x="63" y="6"/>
                  </a:lnTo>
                  <a:lnTo>
                    <a:pt x="60" y="8"/>
                  </a:lnTo>
                  <a:lnTo>
                    <a:pt x="59" y="9"/>
                  </a:lnTo>
                  <a:lnTo>
                    <a:pt x="57" y="11"/>
                  </a:lnTo>
                  <a:lnTo>
                    <a:pt x="55" y="12"/>
                  </a:lnTo>
                  <a:lnTo>
                    <a:pt x="52" y="13"/>
                  </a:lnTo>
                  <a:lnTo>
                    <a:pt x="49" y="14"/>
                  </a:lnTo>
                  <a:lnTo>
                    <a:pt x="51" y="15"/>
                  </a:lnTo>
                  <a:lnTo>
                    <a:pt x="51" y="18"/>
                  </a:lnTo>
                  <a:lnTo>
                    <a:pt x="53" y="18"/>
                  </a:lnTo>
                  <a:lnTo>
                    <a:pt x="63" y="19"/>
                  </a:lnTo>
                  <a:lnTo>
                    <a:pt x="67" y="20"/>
                  </a:lnTo>
                  <a:lnTo>
                    <a:pt x="71" y="19"/>
                  </a:lnTo>
                  <a:lnTo>
                    <a:pt x="73" y="18"/>
                  </a:lnTo>
                  <a:lnTo>
                    <a:pt x="73" y="12"/>
                  </a:lnTo>
                  <a:lnTo>
                    <a:pt x="75" y="9"/>
                  </a:lnTo>
                  <a:lnTo>
                    <a:pt x="77" y="7"/>
                  </a:lnTo>
                  <a:lnTo>
                    <a:pt x="81" y="6"/>
                  </a:lnTo>
                  <a:lnTo>
                    <a:pt x="87" y="7"/>
                  </a:lnTo>
                  <a:lnTo>
                    <a:pt x="90" y="7"/>
                  </a:lnTo>
                  <a:lnTo>
                    <a:pt x="94" y="6"/>
                  </a:lnTo>
                  <a:lnTo>
                    <a:pt x="97" y="8"/>
                  </a:lnTo>
                  <a:lnTo>
                    <a:pt x="101" y="9"/>
                  </a:lnTo>
                  <a:lnTo>
                    <a:pt x="103" y="11"/>
                  </a:lnTo>
                  <a:lnTo>
                    <a:pt x="105" y="9"/>
                  </a:lnTo>
                  <a:lnTo>
                    <a:pt x="106" y="8"/>
                  </a:lnTo>
                  <a:lnTo>
                    <a:pt x="108" y="7"/>
                  </a:lnTo>
                  <a:lnTo>
                    <a:pt x="112" y="6"/>
                  </a:lnTo>
                  <a:lnTo>
                    <a:pt x="113" y="6"/>
                  </a:lnTo>
                  <a:lnTo>
                    <a:pt x="117" y="5"/>
                  </a:lnTo>
                  <a:lnTo>
                    <a:pt x="118" y="5"/>
                  </a:lnTo>
                  <a:lnTo>
                    <a:pt x="120" y="6"/>
                  </a:lnTo>
                  <a:lnTo>
                    <a:pt x="123" y="8"/>
                  </a:lnTo>
                  <a:lnTo>
                    <a:pt x="123" y="11"/>
                  </a:lnTo>
                  <a:lnTo>
                    <a:pt x="123" y="12"/>
                  </a:lnTo>
                  <a:lnTo>
                    <a:pt x="123" y="14"/>
                  </a:lnTo>
                  <a:lnTo>
                    <a:pt x="123" y="18"/>
                  </a:lnTo>
                  <a:lnTo>
                    <a:pt x="123" y="19"/>
                  </a:lnTo>
                  <a:lnTo>
                    <a:pt x="122" y="20"/>
                  </a:lnTo>
                  <a:lnTo>
                    <a:pt x="118" y="20"/>
                  </a:lnTo>
                  <a:lnTo>
                    <a:pt x="117" y="20"/>
                  </a:lnTo>
                  <a:lnTo>
                    <a:pt x="114" y="23"/>
                  </a:lnTo>
                  <a:lnTo>
                    <a:pt x="113" y="25"/>
                  </a:lnTo>
                  <a:lnTo>
                    <a:pt x="113" y="27"/>
                  </a:lnTo>
                  <a:lnTo>
                    <a:pt x="111" y="27"/>
                  </a:lnTo>
                  <a:lnTo>
                    <a:pt x="107" y="29"/>
                  </a:lnTo>
                  <a:lnTo>
                    <a:pt x="103" y="27"/>
                  </a:lnTo>
                  <a:lnTo>
                    <a:pt x="101" y="26"/>
                  </a:lnTo>
                  <a:lnTo>
                    <a:pt x="97" y="25"/>
                  </a:lnTo>
                  <a:lnTo>
                    <a:pt x="96" y="23"/>
                  </a:lnTo>
                  <a:lnTo>
                    <a:pt x="96" y="21"/>
                  </a:lnTo>
                  <a:lnTo>
                    <a:pt x="93" y="20"/>
                  </a:lnTo>
                  <a:lnTo>
                    <a:pt x="91" y="23"/>
                  </a:lnTo>
                  <a:lnTo>
                    <a:pt x="90" y="25"/>
                  </a:lnTo>
                  <a:lnTo>
                    <a:pt x="88" y="32"/>
                  </a:lnTo>
                  <a:lnTo>
                    <a:pt x="85" y="36"/>
                  </a:lnTo>
                  <a:lnTo>
                    <a:pt x="82" y="38"/>
                  </a:lnTo>
                  <a:lnTo>
                    <a:pt x="81" y="39"/>
                  </a:lnTo>
                  <a:lnTo>
                    <a:pt x="81" y="41"/>
                  </a:lnTo>
                  <a:lnTo>
                    <a:pt x="84" y="41"/>
                  </a:lnTo>
                  <a:lnTo>
                    <a:pt x="87" y="41"/>
                  </a:lnTo>
                  <a:lnTo>
                    <a:pt x="89" y="41"/>
                  </a:lnTo>
                  <a:lnTo>
                    <a:pt x="89" y="42"/>
                  </a:lnTo>
                  <a:lnTo>
                    <a:pt x="90" y="47"/>
                  </a:lnTo>
                  <a:lnTo>
                    <a:pt x="89" y="50"/>
                  </a:lnTo>
                  <a:lnTo>
                    <a:pt x="89" y="54"/>
                  </a:lnTo>
                  <a:lnTo>
                    <a:pt x="85" y="56"/>
                  </a:lnTo>
                  <a:lnTo>
                    <a:pt x="84" y="56"/>
                  </a:lnTo>
                  <a:lnTo>
                    <a:pt x="84" y="57"/>
                  </a:lnTo>
                  <a:lnTo>
                    <a:pt x="85" y="60"/>
                  </a:lnTo>
                  <a:lnTo>
                    <a:pt x="88" y="62"/>
                  </a:lnTo>
                  <a:lnTo>
                    <a:pt x="89" y="65"/>
                  </a:lnTo>
                  <a:lnTo>
                    <a:pt x="93" y="65"/>
                  </a:lnTo>
                  <a:lnTo>
                    <a:pt x="95" y="63"/>
                  </a:lnTo>
                  <a:lnTo>
                    <a:pt x="97" y="62"/>
                  </a:lnTo>
                  <a:lnTo>
                    <a:pt x="100" y="61"/>
                  </a:lnTo>
                  <a:lnTo>
                    <a:pt x="100" y="60"/>
                  </a:lnTo>
                  <a:lnTo>
                    <a:pt x="100" y="59"/>
                  </a:lnTo>
                  <a:lnTo>
                    <a:pt x="97" y="59"/>
                  </a:lnTo>
                  <a:lnTo>
                    <a:pt x="95" y="57"/>
                  </a:lnTo>
                  <a:lnTo>
                    <a:pt x="95" y="56"/>
                  </a:lnTo>
                  <a:lnTo>
                    <a:pt x="95" y="54"/>
                  </a:lnTo>
                  <a:lnTo>
                    <a:pt x="96" y="53"/>
                  </a:lnTo>
                  <a:lnTo>
                    <a:pt x="99" y="53"/>
                  </a:lnTo>
                  <a:lnTo>
                    <a:pt x="100" y="53"/>
                  </a:lnTo>
                  <a:lnTo>
                    <a:pt x="101" y="54"/>
                  </a:lnTo>
                  <a:lnTo>
                    <a:pt x="101" y="56"/>
                  </a:lnTo>
                  <a:lnTo>
                    <a:pt x="101" y="59"/>
                  </a:lnTo>
                  <a:lnTo>
                    <a:pt x="105" y="59"/>
                  </a:lnTo>
                  <a:lnTo>
                    <a:pt x="108" y="57"/>
                  </a:lnTo>
                  <a:lnTo>
                    <a:pt x="111" y="56"/>
                  </a:lnTo>
                  <a:lnTo>
                    <a:pt x="113" y="56"/>
                  </a:lnTo>
                  <a:lnTo>
                    <a:pt x="116" y="55"/>
                  </a:lnTo>
                  <a:lnTo>
                    <a:pt x="117" y="54"/>
                  </a:lnTo>
                  <a:lnTo>
                    <a:pt x="114" y="53"/>
                  </a:lnTo>
                  <a:lnTo>
                    <a:pt x="112" y="53"/>
                  </a:lnTo>
                  <a:lnTo>
                    <a:pt x="111" y="51"/>
                  </a:lnTo>
                  <a:lnTo>
                    <a:pt x="111" y="50"/>
                  </a:lnTo>
                  <a:lnTo>
                    <a:pt x="112" y="49"/>
                  </a:lnTo>
                  <a:lnTo>
                    <a:pt x="114" y="49"/>
                  </a:lnTo>
                  <a:lnTo>
                    <a:pt x="117" y="50"/>
                  </a:lnTo>
                  <a:lnTo>
                    <a:pt x="118" y="50"/>
                  </a:lnTo>
                  <a:lnTo>
                    <a:pt x="118" y="49"/>
                  </a:lnTo>
                  <a:lnTo>
                    <a:pt x="119" y="48"/>
                  </a:lnTo>
                  <a:lnTo>
                    <a:pt x="119" y="45"/>
                  </a:lnTo>
                  <a:lnTo>
                    <a:pt x="122" y="45"/>
                  </a:lnTo>
                  <a:lnTo>
                    <a:pt x="123" y="44"/>
                  </a:lnTo>
                  <a:lnTo>
                    <a:pt x="123" y="47"/>
                  </a:lnTo>
                  <a:lnTo>
                    <a:pt x="122" y="48"/>
                  </a:lnTo>
                  <a:lnTo>
                    <a:pt x="120" y="49"/>
                  </a:lnTo>
                  <a:lnTo>
                    <a:pt x="120" y="51"/>
                  </a:lnTo>
                  <a:lnTo>
                    <a:pt x="122" y="54"/>
                  </a:lnTo>
                  <a:lnTo>
                    <a:pt x="123" y="56"/>
                  </a:lnTo>
                  <a:lnTo>
                    <a:pt x="123" y="57"/>
                  </a:lnTo>
                  <a:lnTo>
                    <a:pt x="120" y="57"/>
                  </a:lnTo>
                  <a:lnTo>
                    <a:pt x="119" y="57"/>
                  </a:lnTo>
                  <a:lnTo>
                    <a:pt x="118" y="57"/>
                  </a:lnTo>
                  <a:lnTo>
                    <a:pt x="117" y="59"/>
                  </a:lnTo>
                  <a:lnTo>
                    <a:pt x="114" y="60"/>
                  </a:lnTo>
                  <a:lnTo>
                    <a:pt x="112" y="60"/>
                  </a:lnTo>
                  <a:lnTo>
                    <a:pt x="110" y="60"/>
                  </a:lnTo>
                  <a:lnTo>
                    <a:pt x="108" y="61"/>
                  </a:lnTo>
                  <a:lnTo>
                    <a:pt x="107" y="63"/>
                  </a:lnTo>
                  <a:lnTo>
                    <a:pt x="106" y="65"/>
                  </a:lnTo>
                  <a:lnTo>
                    <a:pt x="106" y="66"/>
                  </a:lnTo>
                  <a:lnTo>
                    <a:pt x="102" y="67"/>
                  </a:lnTo>
                  <a:lnTo>
                    <a:pt x="101" y="68"/>
                  </a:lnTo>
                  <a:lnTo>
                    <a:pt x="100" y="71"/>
                  </a:lnTo>
                  <a:lnTo>
                    <a:pt x="96" y="71"/>
                  </a:lnTo>
                  <a:lnTo>
                    <a:pt x="94" y="71"/>
                  </a:lnTo>
                  <a:lnTo>
                    <a:pt x="93" y="68"/>
                  </a:lnTo>
                  <a:lnTo>
                    <a:pt x="89" y="67"/>
                  </a:lnTo>
                  <a:lnTo>
                    <a:pt x="88" y="67"/>
                  </a:lnTo>
                  <a:lnTo>
                    <a:pt x="85" y="68"/>
                  </a:lnTo>
                  <a:lnTo>
                    <a:pt x="83" y="67"/>
                  </a:lnTo>
                  <a:lnTo>
                    <a:pt x="81" y="66"/>
                  </a:lnTo>
                  <a:lnTo>
                    <a:pt x="79" y="63"/>
                  </a:lnTo>
                  <a:lnTo>
                    <a:pt x="78" y="62"/>
                  </a:lnTo>
                  <a:lnTo>
                    <a:pt x="77" y="61"/>
                  </a:lnTo>
                  <a:lnTo>
                    <a:pt x="76" y="63"/>
                  </a:lnTo>
                  <a:lnTo>
                    <a:pt x="75" y="66"/>
                  </a:lnTo>
                  <a:lnTo>
                    <a:pt x="73" y="67"/>
                  </a:lnTo>
                  <a:lnTo>
                    <a:pt x="72" y="67"/>
                  </a:lnTo>
                  <a:lnTo>
                    <a:pt x="67" y="67"/>
                  </a:lnTo>
                  <a:lnTo>
                    <a:pt x="63" y="63"/>
                  </a:lnTo>
                  <a:lnTo>
                    <a:pt x="58" y="60"/>
                  </a:lnTo>
                  <a:lnTo>
                    <a:pt x="54" y="59"/>
                  </a:lnTo>
                  <a:lnTo>
                    <a:pt x="49" y="57"/>
                  </a:lnTo>
                  <a:lnTo>
                    <a:pt x="39" y="59"/>
                  </a:lnTo>
                  <a:lnTo>
                    <a:pt x="34" y="60"/>
                  </a:lnTo>
                  <a:lnTo>
                    <a:pt x="33" y="62"/>
                  </a:lnTo>
                  <a:lnTo>
                    <a:pt x="31" y="63"/>
                  </a:lnTo>
                  <a:lnTo>
                    <a:pt x="31" y="65"/>
                  </a:lnTo>
                  <a:lnTo>
                    <a:pt x="34" y="66"/>
                  </a:lnTo>
                  <a:lnTo>
                    <a:pt x="39" y="66"/>
                  </a:lnTo>
                  <a:lnTo>
                    <a:pt x="43" y="65"/>
                  </a:lnTo>
                  <a:lnTo>
                    <a:pt x="47" y="65"/>
                  </a:lnTo>
                  <a:lnTo>
                    <a:pt x="52" y="63"/>
                  </a:lnTo>
                  <a:lnTo>
                    <a:pt x="58" y="65"/>
                  </a:lnTo>
                  <a:lnTo>
                    <a:pt x="59" y="66"/>
                  </a:lnTo>
                  <a:lnTo>
                    <a:pt x="60" y="69"/>
                  </a:lnTo>
                  <a:lnTo>
                    <a:pt x="60" y="72"/>
                  </a:lnTo>
                  <a:lnTo>
                    <a:pt x="59" y="73"/>
                  </a:lnTo>
                  <a:lnTo>
                    <a:pt x="58" y="74"/>
                  </a:lnTo>
                  <a:lnTo>
                    <a:pt x="53" y="75"/>
                  </a:lnTo>
                  <a:lnTo>
                    <a:pt x="49" y="77"/>
                  </a:lnTo>
                  <a:lnTo>
                    <a:pt x="47" y="78"/>
                  </a:lnTo>
                  <a:lnTo>
                    <a:pt x="45" y="79"/>
                  </a:lnTo>
                  <a:lnTo>
                    <a:pt x="43" y="80"/>
                  </a:lnTo>
                  <a:lnTo>
                    <a:pt x="41" y="8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90" name="Freeform 2952">
              <a:extLst>
                <a:ext uri="{FF2B5EF4-FFF2-40B4-BE49-F238E27FC236}">
                  <a16:creationId xmlns:a16="http://schemas.microsoft.com/office/drawing/2014/main" id="{9C4E782B-C385-29C9-6F6A-BEBBCBDD35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5088" y="3784600"/>
              <a:ext cx="17463" cy="19050"/>
            </a:xfrm>
            <a:custGeom>
              <a:avLst/>
              <a:gdLst>
                <a:gd name="T0" fmla="*/ 4 w 11"/>
                <a:gd name="T1" fmla="*/ 12 h 12"/>
                <a:gd name="T2" fmla="*/ 3 w 11"/>
                <a:gd name="T3" fmla="*/ 12 h 12"/>
                <a:gd name="T4" fmla="*/ 2 w 11"/>
                <a:gd name="T5" fmla="*/ 11 h 12"/>
                <a:gd name="T6" fmla="*/ 0 w 11"/>
                <a:gd name="T7" fmla="*/ 7 h 12"/>
                <a:gd name="T8" fmla="*/ 0 w 11"/>
                <a:gd name="T9" fmla="*/ 5 h 12"/>
                <a:gd name="T10" fmla="*/ 0 w 11"/>
                <a:gd name="T11" fmla="*/ 3 h 12"/>
                <a:gd name="T12" fmla="*/ 3 w 11"/>
                <a:gd name="T13" fmla="*/ 1 h 12"/>
                <a:gd name="T14" fmla="*/ 8 w 11"/>
                <a:gd name="T15" fmla="*/ 0 h 12"/>
                <a:gd name="T16" fmla="*/ 9 w 11"/>
                <a:gd name="T17" fmla="*/ 1 h 12"/>
                <a:gd name="T18" fmla="*/ 11 w 11"/>
                <a:gd name="T19" fmla="*/ 4 h 12"/>
                <a:gd name="T20" fmla="*/ 10 w 11"/>
                <a:gd name="T21" fmla="*/ 5 h 12"/>
                <a:gd name="T22" fmla="*/ 8 w 11"/>
                <a:gd name="T23" fmla="*/ 6 h 12"/>
                <a:gd name="T24" fmla="*/ 6 w 11"/>
                <a:gd name="T25" fmla="*/ 6 h 12"/>
                <a:gd name="T26" fmla="*/ 6 w 11"/>
                <a:gd name="T27" fmla="*/ 7 h 12"/>
                <a:gd name="T28" fmla="*/ 5 w 11"/>
                <a:gd name="T29" fmla="*/ 10 h 12"/>
                <a:gd name="T30" fmla="*/ 5 w 11"/>
                <a:gd name="T31" fmla="*/ 11 h 12"/>
                <a:gd name="T32" fmla="*/ 4 w 11"/>
                <a:gd name="T3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2">
                  <a:moveTo>
                    <a:pt x="4" y="12"/>
                  </a:moveTo>
                  <a:lnTo>
                    <a:pt x="3" y="12"/>
                  </a:lnTo>
                  <a:lnTo>
                    <a:pt x="2" y="11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1"/>
                  </a:lnTo>
                  <a:lnTo>
                    <a:pt x="8" y="0"/>
                  </a:lnTo>
                  <a:lnTo>
                    <a:pt x="9" y="1"/>
                  </a:lnTo>
                  <a:lnTo>
                    <a:pt x="11" y="4"/>
                  </a:lnTo>
                  <a:lnTo>
                    <a:pt x="10" y="5"/>
                  </a:lnTo>
                  <a:lnTo>
                    <a:pt x="8" y="6"/>
                  </a:lnTo>
                  <a:lnTo>
                    <a:pt x="6" y="6"/>
                  </a:lnTo>
                  <a:lnTo>
                    <a:pt x="6" y="7"/>
                  </a:lnTo>
                  <a:lnTo>
                    <a:pt x="5" y="10"/>
                  </a:lnTo>
                  <a:lnTo>
                    <a:pt x="5" y="11"/>
                  </a:lnTo>
                  <a:lnTo>
                    <a:pt x="4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91" name="Freeform 2953">
              <a:extLst>
                <a:ext uri="{FF2B5EF4-FFF2-40B4-BE49-F238E27FC236}">
                  <a16:creationId xmlns:a16="http://schemas.microsoft.com/office/drawing/2014/main" id="{4CD3972D-BE8A-C0D0-94C5-452F3D0D2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3776" y="3829050"/>
              <a:ext cx="14288" cy="11112"/>
            </a:xfrm>
            <a:custGeom>
              <a:avLst/>
              <a:gdLst>
                <a:gd name="T0" fmla="*/ 5 w 9"/>
                <a:gd name="T1" fmla="*/ 7 h 7"/>
                <a:gd name="T2" fmla="*/ 3 w 9"/>
                <a:gd name="T3" fmla="*/ 6 h 7"/>
                <a:gd name="T4" fmla="*/ 3 w 9"/>
                <a:gd name="T5" fmla="*/ 5 h 7"/>
                <a:gd name="T6" fmla="*/ 0 w 9"/>
                <a:gd name="T7" fmla="*/ 2 h 7"/>
                <a:gd name="T8" fmla="*/ 1 w 9"/>
                <a:gd name="T9" fmla="*/ 1 h 7"/>
                <a:gd name="T10" fmla="*/ 3 w 9"/>
                <a:gd name="T11" fmla="*/ 0 h 7"/>
                <a:gd name="T12" fmla="*/ 5 w 9"/>
                <a:gd name="T13" fmla="*/ 0 h 7"/>
                <a:gd name="T14" fmla="*/ 9 w 9"/>
                <a:gd name="T15" fmla="*/ 0 h 7"/>
                <a:gd name="T16" fmla="*/ 9 w 9"/>
                <a:gd name="T17" fmla="*/ 2 h 7"/>
                <a:gd name="T18" fmla="*/ 9 w 9"/>
                <a:gd name="T19" fmla="*/ 5 h 7"/>
                <a:gd name="T20" fmla="*/ 7 w 9"/>
                <a:gd name="T21" fmla="*/ 6 h 7"/>
                <a:gd name="T22" fmla="*/ 5 w 9"/>
                <a:gd name="T2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7">
                  <a:moveTo>
                    <a:pt x="5" y="7"/>
                  </a:moveTo>
                  <a:lnTo>
                    <a:pt x="3" y="6"/>
                  </a:lnTo>
                  <a:lnTo>
                    <a:pt x="3" y="5"/>
                  </a:lnTo>
                  <a:lnTo>
                    <a:pt x="0" y="2"/>
                  </a:lnTo>
                  <a:lnTo>
                    <a:pt x="1" y="1"/>
                  </a:lnTo>
                  <a:lnTo>
                    <a:pt x="3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9" y="2"/>
                  </a:lnTo>
                  <a:lnTo>
                    <a:pt x="9" y="5"/>
                  </a:lnTo>
                  <a:lnTo>
                    <a:pt x="7" y="6"/>
                  </a:lnTo>
                  <a:lnTo>
                    <a:pt x="5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92" name="Freeform 2954">
              <a:extLst>
                <a:ext uri="{FF2B5EF4-FFF2-40B4-BE49-F238E27FC236}">
                  <a16:creationId xmlns:a16="http://schemas.microsoft.com/office/drawing/2014/main" id="{ED150ABF-A415-6488-1F6C-2FF726078E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5501" y="3851275"/>
              <a:ext cx="17463" cy="7937"/>
            </a:xfrm>
            <a:custGeom>
              <a:avLst/>
              <a:gdLst>
                <a:gd name="T0" fmla="*/ 2 w 11"/>
                <a:gd name="T1" fmla="*/ 5 h 5"/>
                <a:gd name="T2" fmla="*/ 0 w 11"/>
                <a:gd name="T3" fmla="*/ 5 h 5"/>
                <a:gd name="T4" fmla="*/ 0 w 11"/>
                <a:gd name="T5" fmla="*/ 2 h 5"/>
                <a:gd name="T6" fmla="*/ 4 w 11"/>
                <a:gd name="T7" fmla="*/ 2 h 5"/>
                <a:gd name="T8" fmla="*/ 8 w 11"/>
                <a:gd name="T9" fmla="*/ 0 h 5"/>
                <a:gd name="T10" fmla="*/ 9 w 11"/>
                <a:gd name="T11" fmla="*/ 0 h 5"/>
                <a:gd name="T12" fmla="*/ 11 w 11"/>
                <a:gd name="T13" fmla="*/ 2 h 5"/>
                <a:gd name="T14" fmla="*/ 10 w 11"/>
                <a:gd name="T15" fmla="*/ 3 h 5"/>
                <a:gd name="T16" fmla="*/ 8 w 11"/>
                <a:gd name="T17" fmla="*/ 4 h 5"/>
                <a:gd name="T18" fmla="*/ 5 w 11"/>
                <a:gd name="T19" fmla="*/ 5 h 5"/>
                <a:gd name="T20" fmla="*/ 2 w 11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5">
                  <a:moveTo>
                    <a:pt x="2" y="5"/>
                  </a:moveTo>
                  <a:lnTo>
                    <a:pt x="0" y="5"/>
                  </a:lnTo>
                  <a:lnTo>
                    <a:pt x="0" y="2"/>
                  </a:lnTo>
                  <a:lnTo>
                    <a:pt x="4" y="2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0" y="3"/>
                  </a:lnTo>
                  <a:lnTo>
                    <a:pt x="8" y="4"/>
                  </a:lnTo>
                  <a:lnTo>
                    <a:pt x="5" y="5"/>
                  </a:lnTo>
                  <a:lnTo>
                    <a:pt x="2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93" name="Freeform 2955">
              <a:extLst>
                <a:ext uri="{FF2B5EF4-FFF2-40B4-BE49-F238E27FC236}">
                  <a16:creationId xmlns:a16="http://schemas.microsoft.com/office/drawing/2014/main" id="{E7B237F5-A03E-32C0-7D09-E8D4F2D8B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626" y="3840163"/>
              <a:ext cx="19050" cy="11112"/>
            </a:xfrm>
            <a:custGeom>
              <a:avLst/>
              <a:gdLst>
                <a:gd name="T0" fmla="*/ 10 w 12"/>
                <a:gd name="T1" fmla="*/ 7 h 7"/>
                <a:gd name="T2" fmla="*/ 7 w 12"/>
                <a:gd name="T3" fmla="*/ 7 h 7"/>
                <a:gd name="T4" fmla="*/ 3 w 12"/>
                <a:gd name="T5" fmla="*/ 6 h 7"/>
                <a:gd name="T6" fmla="*/ 1 w 12"/>
                <a:gd name="T7" fmla="*/ 6 h 7"/>
                <a:gd name="T8" fmla="*/ 0 w 12"/>
                <a:gd name="T9" fmla="*/ 5 h 7"/>
                <a:gd name="T10" fmla="*/ 0 w 12"/>
                <a:gd name="T11" fmla="*/ 4 h 7"/>
                <a:gd name="T12" fmla="*/ 1 w 12"/>
                <a:gd name="T13" fmla="*/ 3 h 7"/>
                <a:gd name="T14" fmla="*/ 5 w 12"/>
                <a:gd name="T15" fmla="*/ 3 h 7"/>
                <a:gd name="T16" fmla="*/ 6 w 12"/>
                <a:gd name="T17" fmla="*/ 1 h 7"/>
                <a:gd name="T18" fmla="*/ 9 w 12"/>
                <a:gd name="T19" fmla="*/ 0 h 7"/>
                <a:gd name="T20" fmla="*/ 11 w 12"/>
                <a:gd name="T21" fmla="*/ 1 h 7"/>
                <a:gd name="T22" fmla="*/ 11 w 12"/>
                <a:gd name="T23" fmla="*/ 5 h 7"/>
                <a:gd name="T24" fmla="*/ 12 w 12"/>
                <a:gd name="T25" fmla="*/ 6 h 7"/>
                <a:gd name="T26" fmla="*/ 10 w 12"/>
                <a:gd name="T27" fmla="*/ 7 h 7"/>
                <a:gd name="T28" fmla="*/ 10 w 12"/>
                <a:gd name="T2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7">
                  <a:moveTo>
                    <a:pt x="10" y="7"/>
                  </a:moveTo>
                  <a:lnTo>
                    <a:pt x="7" y="7"/>
                  </a:lnTo>
                  <a:lnTo>
                    <a:pt x="3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5" y="3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1"/>
                  </a:lnTo>
                  <a:lnTo>
                    <a:pt x="11" y="5"/>
                  </a:lnTo>
                  <a:lnTo>
                    <a:pt x="12" y="6"/>
                  </a:lnTo>
                  <a:lnTo>
                    <a:pt x="10" y="7"/>
                  </a:lnTo>
                  <a:lnTo>
                    <a:pt x="10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94" name="Freeform 2956">
              <a:extLst>
                <a:ext uri="{FF2B5EF4-FFF2-40B4-BE49-F238E27FC236}">
                  <a16:creationId xmlns:a16="http://schemas.microsoft.com/office/drawing/2014/main" id="{385B38D9-0868-6E1D-89F4-75842B6BB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3863" y="3548063"/>
              <a:ext cx="117475" cy="103187"/>
            </a:xfrm>
            <a:custGeom>
              <a:avLst/>
              <a:gdLst>
                <a:gd name="T0" fmla="*/ 74 w 74"/>
                <a:gd name="T1" fmla="*/ 35 h 65"/>
                <a:gd name="T2" fmla="*/ 68 w 74"/>
                <a:gd name="T3" fmla="*/ 36 h 65"/>
                <a:gd name="T4" fmla="*/ 67 w 74"/>
                <a:gd name="T5" fmla="*/ 36 h 65"/>
                <a:gd name="T6" fmla="*/ 65 w 74"/>
                <a:gd name="T7" fmla="*/ 37 h 65"/>
                <a:gd name="T8" fmla="*/ 62 w 74"/>
                <a:gd name="T9" fmla="*/ 39 h 65"/>
                <a:gd name="T10" fmla="*/ 57 w 74"/>
                <a:gd name="T11" fmla="*/ 43 h 65"/>
                <a:gd name="T12" fmla="*/ 54 w 74"/>
                <a:gd name="T13" fmla="*/ 48 h 65"/>
                <a:gd name="T14" fmla="*/ 51 w 74"/>
                <a:gd name="T15" fmla="*/ 51 h 65"/>
                <a:gd name="T16" fmla="*/ 45 w 74"/>
                <a:gd name="T17" fmla="*/ 59 h 65"/>
                <a:gd name="T18" fmla="*/ 42 w 74"/>
                <a:gd name="T19" fmla="*/ 64 h 65"/>
                <a:gd name="T20" fmla="*/ 39 w 74"/>
                <a:gd name="T21" fmla="*/ 65 h 65"/>
                <a:gd name="T22" fmla="*/ 37 w 74"/>
                <a:gd name="T23" fmla="*/ 64 h 65"/>
                <a:gd name="T24" fmla="*/ 36 w 74"/>
                <a:gd name="T25" fmla="*/ 64 h 65"/>
                <a:gd name="T26" fmla="*/ 33 w 74"/>
                <a:gd name="T27" fmla="*/ 63 h 65"/>
                <a:gd name="T28" fmla="*/ 33 w 74"/>
                <a:gd name="T29" fmla="*/ 62 h 65"/>
                <a:gd name="T30" fmla="*/ 32 w 74"/>
                <a:gd name="T31" fmla="*/ 60 h 65"/>
                <a:gd name="T32" fmla="*/ 31 w 74"/>
                <a:gd name="T33" fmla="*/ 58 h 65"/>
                <a:gd name="T34" fmla="*/ 31 w 74"/>
                <a:gd name="T35" fmla="*/ 57 h 65"/>
                <a:gd name="T36" fmla="*/ 31 w 74"/>
                <a:gd name="T37" fmla="*/ 54 h 65"/>
                <a:gd name="T38" fmla="*/ 32 w 74"/>
                <a:gd name="T39" fmla="*/ 51 h 65"/>
                <a:gd name="T40" fmla="*/ 33 w 74"/>
                <a:gd name="T41" fmla="*/ 48 h 65"/>
                <a:gd name="T42" fmla="*/ 33 w 74"/>
                <a:gd name="T43" fmla="*/ 48 h 65"/>
                <a:gd name="T44" fmla="*/ 37 w 74"/>
                <a:gd name="T45" fmla="*/ 40 h 65"/>
                <a:gd name="T46" fmla="*/ 37 w 74"/>
                <a:gd name="T47" fmla="*/ 39 h 65"/>
                <a:gd name="T48" fmla="*/ 37 w 74"/>
                <a:gd name="T49" fmla="*/ 36 h 65"/>
                <a:gd name="T50" fmla="*/ 37 w 74"/>
                <a:gd name="T51" fmla="*/ 35 h 65"/>
                <a:gd name="T52" fmla="*/ 36 w 74"/>
                <a:gd name="T53" fmla="*/ 34 h 65"/>
                <a:gd name="T54" fmla="*/ 33 w 74"/>
                <a:gd name="T55" fmla="*/ 33 h 65"/>
                <a:gd name="T56" fmla="*/ 28 w 74"/>
                <a:gd name="T57" fmla="*/ 29 h 65"/>
                <a:gd name="T58" fmla="*/ 26 w 74"/>
                <a:gd name="T59" fmla="*/ 27 h 65"/>
                <a:gd name="T60" fmla="*/ 0 w 74"/>
                <a:gd name="T6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4" h="65">
                  <a:moveTo>
                    <a:pt x="74" y="35"/>
                  </a:moveTo>
                  <a:lnTo>
                    <a:pt x="68" y="36"/>
                  </a:lnTo>
                  <a:lnTo>
                    <a:pt x="67" y="36"/>
                  </a:lnTo>
                  <a:lnTo>
                    <a:pt x="65" y="37"/>
                  </a:lnTo>
                  <a:lnTo>
                    <a:pt x="62" y="39"/>
                  </a:lnTo>
                  <a:lnTo>
                    <a:pt x="57" y="43"/>
                  </a:lnTo>
                  <a:lnTo>
                    <a:pt x="54" y="48"/>
                  </a:lnTo>
                  <a:lnTo>
                    <a:pt x="51" y="51"/>
                  </a:lnTo>
                  <a:lnTo>
                    <a:pt x="45" y="59"/>
                  </a:lnTo>
                  <a:lnTo>
                    <a:pt x="42" y="64"/>
                  </a:lnTo>
                  <a:lnTo>
                    <a:pt x="39" y="65"/>
                  </a:lnTo>
                  <a:lnTo>
                    <a:pt x="37" y="64"/>
                  </a:lnTo>
                  <a:lnTo>
                    <a:pt x="36" y="64"/>
                  </a:lnTo>
                  <a:lnTo>
                    <a:pt x="33" y="63"/>
                  </a:lnTo>
                  <a:lnTo>
                    <a:pt x="33" y="62"/>
                  </a:lnTo>
                  <a:lnTo>
                    <a:pt x="32" y="60"/>
                  </a:lnTo>
                  <a:lnTo>
                    <a:pt x="31" y="58"/>
                  </a:lnTo>
                  <a:lnTo>
                    <a:pt x="31" y="57"/>
                  </a:lnTo>
                  <a:lnTo>
                    <a:pt x="31" y="54"/>
                  </a:lnTo>
                  <a:lnTo>
                    <a:pt x="32" y="51"/>
                  </a:lnTo>
                  <a:lnTo>
                    <a:pt x="33" y="48"/>
                  </a:lnTo>
                  <a:lnTo>
                    <a:pt x="33" y="48"/>
                  </a:lnTo>
                  <a:lnTo>
                    <a:pt x="37" y="40"/>
                  </a:lnTo>
                  <a:lnTo>
                    <a:pt x="37" y="39"/>
                  </a:lnTo>
                  <a:lnTo>
                    <a:pt x="37" y="36"/>
                  </a:lnTo>
                  <a:lnTo>
                    <a:pt x="37" y="35"/>
                  </a:lnTo>
                  <a:lnTo>
                    <a:pt x="36" y="34"/>
                  </a:lnTo>
                  <a:lnTo>
                    <a:pt x="33" y="33"/>
                  </a:lnTo>
                  <a:lnTo>
                    <a:pt x="28" y="29"/>
                  </a:lnTo>
                  <a:lnTo>
                    <a:pt x="26" y="27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95" name="Freeform 2957">
              <a:extLst>
                <a:ext uri="{FF2B5EF4-FFF2-40B4-BE49-F238E27FC236}">
                  <a16:creationId xmlns:a16="http://schemas.microsoft.com/office/drawing/2014/main" id="{ED334B85-321C-1753-7F70-B30A80EEBA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7726" y="3856038"/>
              <a:ext cx="15875" cy="12700"/>
            </a:xfrm>
            <a:custGeom>
              <a:avLst/>
              <a:gdLst>
                <a:gd name="T0" fmla="*/ 7 w 10"/>
                <a:gd name="T1" fmla="*/ 8 h 8"/>
                <a:gd name="T2" fmla="*/ 6 w 10"/>
                <a:gd name="T3" fmla="*/ 7 h 8"/>
                <a:gd name="T4" fmla="*/ 4 w 10"/>
                <a:gd name="T5" fmla="*/ 7 h 8"/>
                <a:gd name="T6" fmla="*/ 2 w 10"/>
                <a:gd name="T7" fmla="*/ 7 h 8"/>
                <a:gd name="T8" fmla="*/ 0 w 10"/>
                <a:gd name="T9" fmla="*/ 7 h 8"/>
                <a:gd name="T10" fmla="*/ 1 w 10"/>
                <a:gd name="T11" fmla="*/ 5 h 8"/>
                <a:gd name="T12" fmla="*/ 4 w 10"/>
                <a:gd name="T13" fmla="*/ 1 h 8"/>
                <a:gd name="T14" fmla="*/ 7 w 10"/>
                <a:gd name="T15" fmla="*/ 0 h 8"/>
                <a:gd name="T16" fmla="*/ 9 w 10"/>
                <a:gd name="T17" fmla="*/ 2 h 8"/>
                <a:gd name="T18" fmla="*/ 10 w 10"/>
                <a:gd name="T19" fmla="*/ 5 h 8"/>
                <a:gd name="T20" fmla="*/ 9 w 10"/>
                <a:gd name="T21" fmla="*/ 8 h 8"/>
                <a:gd name="T22" fmla="*/ 7 w 10"/>
                <a:gd name="T2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" h="8">
                  <a:moveTo>
                    <a:pt x="7" y="8"/>
                  </a:moveTo>
                  <a:lnTo>
                    <a:pt x="6" y="7"/>
                  </a:lnTo>
                  <a:lnTo>
                    <a:pt x="4" y="7"/>
                  </a:lnTo>
                  <a:lnTo>
                    <a:pt x="2" y="7"/>
                  </a:lnTo>
                  <a:lnTo>
                    <a:pt x="0" y="7"/>
                  </a:lnTo>
                  <a:lnTo>
                    <a:pt x="1" y="5"/>
                  </a:lnTo>
                  <a:lnTo>
                    <a:pt x="4" y="1"/>
                  </a:lnTo>
                  <a:lnTo>
                    <a:pt x="7" y="0"/>
                  </a:lnTo>
                  <a:lnTo>
                    <a:pt x="9" y="2"/>
                  </a:lnTo>
                  <a:lnTo>
                    <a:pt x="10" y="5"/>
                  </a:lnTo>
                  <a:lnTo>
                    <a:pt x="9" y="8"/>
                  </a:lnTo>
                  <a:lnTo>
                    <a:pt x="7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96" name="Freeform 2958">
              <a:extLst>
                <a:ext uri="{FF2B5EF4-FFF2-40B4-BE49-F238E27FC236}">
                  <a16:creationId xmlns:a16="http://schemas.microsoft.com/office/drawing/2014/main" id="{8BD3C35A-303F-6032-6608-0D49BF6469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9963" y="3821113"/>
              <a:ext cx="20638" cy="36512"/>
            </a:xfrm>
            <a:custGeom>
              <a:avLst/>
              <a:gdLst>
                <a:gd name="T0" fmla="*/ 9 w 13"/>
                <a:gd name="T1" fmla="*/ 23 h 23"/>
                <a:gd name="T2" fmla="*/ 8 w 13"/>
                <a:gd name="T3" fmla="*/ 22 h 23"/>
                <a:gd name="T4" fmla="*/ 6 w 13"/>
                <a:gd name="T5" fmla="*/ 19 h 23"/>
                <a:gd name="T6" fmla="*/ 3 w 13"/>
                <a:gd name="T7" fmla="*/ 17 h 23"/>
                <a:gd name="T8" fmla="*/ 1 w 13"/>
                <a:gd name="T9" fmla="*/ 15 h 23"/>
                <a:gd name="T10" fmla="*/ 0 w 13"/>
                <a:gd name="T11" fmla="*/ 12 h 23"/>
                <a:gd name="T12" fmla="*/ 0 w 13"/>
                <a:gd name="T13" fmla="*/ 10 h 23"/>
                <a:gd name="T14" fmla="*/ 0 w 13"/>
                <a:gd name="T15" fmla="*/ 7 h 23"/>
                <a:gd name="T16" fmla="*/ 0 w 13"/>
                <a:gd name="T17" fmla="*/ 5 h 23"/>
                <a:gd name="T18" fmla="*/ 3 w 13"/>
                <a:gd name="T19" fmla="*/ 1 h 23"/>
                <a:gd name="T20" fmla="*/ 4 w 13"/>
                <a:gd name="T21" fmla="*/ 0 h 23"/>
                <a:gd name="T22" fmla="*/ 7 w 13"/>
                <a:gd name="T23" fmla="*/ 0 h 23"/>
                <a:gd name="T24" fmla="*/ 8 w 13"/>
                <a:gd name="T25" fmla="*/ 0 h 23"/>
                <a:gd name="T26" fmla="*/ 10 w 13"/>
                <a:gd name="T27" fmla="*/ 2 h 23"/>
                <a:gd name="T28" fmla="*/ 10 w 13"/>
                <a:gd name="T29" fmla="*/ 5 h 23"/>
                <a:gd name="T30" fmla="*/ 9 w 13"/>
                <a:gd name="T31" fmla="*/ 6 h 23"/>
                <a:gd name="T32" fmla="*/ 6 w 13"/>
                <a:gd name="T33" fmla="*/ 9 h 23"/>
                <a:gd name="T34" fmla="*/ 6 w 13"/>
                <a:gd name="T35" fmla="*/ 11 h 23"/>
                <a:gd name="T36" fmla="*/ 6 w 13"/>
                <a:gd name="T37" fmla="*/ 12 h 23"/>
                <a:gd name="T38" fmla="*/ 7 w 13"/>
                <a:gd name="T39" fmla="*/ 12 h 23"/>
                <a:gd name="T40" fmla="*/ 9 w 13"/>
                <a:gd name="T41" fmla="*/ 12 h 23"/>
                <a:gd name="T42" fmla="*/ 10 w 13"/>
                <a:gd name="T43" fmla="*/ 12 h 23"/>
                <a:gd name="T44" fmla="*/ 13 w 13"/>
                <a:gd name="T45" fmla="*/ 15 h 23"/>
                <a:gd name="T46" fmla="*/ 13 w 13"/>
                <a:gd name="T47" fmla="*/ 16 h 23"/>
                <a:gd name="T48" fmla="*/ 12 w 13"/>
                <a:gd name="T49" fmla="*/ 17 h 23"/>
                <a:gd name="T50" fmla="*/ 13 w 13"/>
                <a:gd name="T51" fmla="*/ 21 h 23"/>
                <a:gd name="T52" fmla="*/ 12 w 13"/>
                <a:gd name="T53" fmla="*/ 22 h 23"/>
                <a:gd name="T54" fmla="*/ 10 w 13"/>
                <a:gd name="T55" fmla="*/ 23 h 23"/>
                <a:gd name="T56" fmla="*/ 9 w 13"/>
                <a:gd name="T5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" h="23">
                  <a:moveTo>
                    <a:pt x="9" y="23"/>
                  </a:moveTo>
                  <a:lnTo>
                    <a:pt x="8" y="22"/>
                  </a:lnTo>
                  <a:lnTo>
                    <a:pt x="6" y="19"/>
                  </a:lnTo>
                  <a:lnTo>
                    <a:pt x="3" y="17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5"/>
                  </a:lnTo>
                  <a:lnTo>
                    <a:pt x="3" y="1"/>
                  </a:lnTo>
                  <a:lnTo>
                    <a:pt x="4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5"/>
                  </a:lnTo>
                  <a:lnTo>
                    <a:pt x="9" y="6"/>
                  </a:lnTo>
                  <a:lnTo>
                    <a:pt x="6" y="9"/>
                  </a:lnTo>
                  <a:lnTo>
                    <a:pt x="6" y="11"/>
                  </a:lnTo>
                  <a:lnTo>
                    <a:pt x="6" y="12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10" y="12"/>
                  </a:lnTo>
                  <a:lnTo>
                    <a:pt x="13" y="15"/>
                  </a:lnTo>
                  <a:lnTo>
                    <a:pt x="13" y="16"/>
                  </a:lnTo>
                  <a:lnTo>
                    <a:pt x="12" y="17"/>
                  </a:lnTo>
                  <a:lnTo>
                    <a:pt x="13" y="21"/>
                  </a:lnTo>
                  <a:lnTo>
                    <a:pt x="12" y="22"/>
                  </a:lnTo>
                  <a:lnTo>
                    <a:pt x="10" y="23"/>
                  </a:lnTo>
                  <a:lnTo>
                    <a:pt x="9" y="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97" name="Freeform 2959">
              <a:extLst>
                <a:ext uri="{FF2B5EF4-FFF2-40B4-BE49-F238E27FC236}">
                  <a16:creationId xmlns:a16="http://schemas.microsoft.com/office/drawing/2014/main" id="{7A189536-A63B-DCA1-D044-1CEC667D1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4888" y="3716338"/>
              <a:ext cx="12700" cy="20637"/>
            </a:xfrm>
            <a:custGeom>
              <a:avLst/>
              <a:gdLst>
                <a:gd name="T0" fmla="*/ 2 w 8"/>
                <a:gd name="T1" fmla="*/ 13 h 13"/>
                <a:gd name="T2" fmla="*/ 5 w 8"/>
                <a:gd name="T3" fmla="*/ 13 h 13"/>
                <a:gd name="T4" fmla="*/ 6 w 8"/>
                <a:gd name="T5" fmla="*/ 11 h 13"/>
                <a:gd name="T6" fmla="*/ 8 w 8"/>
                <a:gd name="T7" fmla="*/ 2 h 13"/>
                <a:gd name="T8" fmla="*/ 8 w 8"/>
                <a:gd name="T9" fmla="*/ 1 h 13"/>
                <a:gd name="T10" fmla="*/ 8 w 8"/>
                <a:gd name="T11" fmla="*/ 0 h 13"/>
                <a:gd name="T12" fmla="*/ 7 w 8"/>
                <a:gd name="T13" fmla="*/ 0 h 13"/>
                <a:gd name="T14" fmla="*/ 6 w 8"/>
                <a:gd name="T15" fmla="*/ 0 h 13"/>
                <a:gd name="T16" fmla="*/ 3 w 8"/>
                <a:gd name="T17" fmla="*/ 2 h 13"/>
                <a:gd name="T18" fmla="*/ 0 w 8"/>
                <a:gd name="T19" fmla="*/ 10 h 13"/>
                <a:gd name="T20" fmla="*/ 0 w 8"/>
                <a:gd name="T21" fmla="*/ 11 h 13"/>
                <a:gd name="T22" fmla="*/ 0 w 8"/>
                <a:gd name="T23" fmla="*/ 12 h 13"/>
                <a:gd name="T24" fmla="*/ 0 w 8"/>
                <a:gd name="T25" fmla="*/ 13 h 13"/>
                <a:gd name="T26" fmla="*/ 2 w 8"/>
                <a:gd name="T2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13">
                  <a:moveTo>
                    <a:pt x="2" y="13"/>
                  </a:moveTo>
                  <a:lnTo>
                    <a:pt x="5" y="13"/>
                  </a:lnTo>
                  <a:lnTo>
                    <a:pt x="6" y="11"/>
                  </a:lnTo>
                  <a:lnTo>
                    <a:pt x="8" y="2"/>
                  </a:lnTo>
                  <a:lnTo>
                    <a:pt x="8" y="1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2" y="1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98" name="Freeform 2960">
              <a:extLst>
                <a:ext uri="{FF2B5EF4-FFF2-40B4-BE49-F238E27FC236}">
                  <a16:creationId xmlns:a16="http://schemas.microsoft.com/office/drawing/2014/main" id="{CAFA1411-1B90-E47C-C26E-0C08158D07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7401" y="3886200"/>
              <a:ext cx="14288" cy="11112"/>
            </a:xfrm>
            <a:custGeom>
              <a:avLst/>
              <a:gdLst>
                <a:gd name="T0" fmla="*/ 4 w 9"/>
                <a:gd name="T1" fmla="*/ 7 h 7"/>
                <a:gd name="T2" fmla="*/ 2 w 9"/>
                <a:gd name="T3" fmla="*/ 7 h 7"/>
                <a:gd name="T4" fmla="*/ 2 w 9"/>
                <a:gd name="T5" fmla="*/ 6 h 7"/>
                <a:gd name="T6" fmla="*/ 0 w 9"/>
                <a:gd name="T7" fmla="*/ 4 h 7"/>
                <a:gd name="T8" fmla="*/ 2 w 9"/>
                <a:gd name="T9" fmla="*/ 2 h 7"/>
                <a:gd name="T10" fmla="*/ 4 w 9"/>
                <a:gd name="T11" fmla="*/ 1 h 7"/>
                <a:gd name="T12" fmla="*/ 8 w 9"/>
                <a:gd name="T13" fmla="*/ 0 h 7"/>
                <a:gd name="T14" fmla="*/ 9 w 9"/>
                <a:gd name="T15" fmla="*/ 0 h 7"/>
                <a:gd name="T16" fmla="*/ 9 w 9"/>
                <a:gd name="T17" fmla="*/ 2 h 7"/>
                <a:gd name="T18" fmla="*/ 9 w 9"/>
                <a:gd name="T19" fmla="*/ 4 h 7"/>
                <a:gd name="T20" fmla="*/ 8 w 9"/>
                <a:gd name="T21" fmla="*/ 5 h 7"/>
                <a:gd name="T22" fmla="*/ 4 w 9"/>
                <a:gd name="T2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7">
                  <a:moveTo>
                    <a:pt x="4" y="7"/>
                  </a:moveTo>
                  <a:lnTo>
                    <a:pt x="2" y="7"/>
                  </a:lnTo>
                  <a:lnTo>
                    <a:pt x="2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2"/>
                  </a:lnTo>
                  <a:lnTo>
                    <a:pt x="9" y="4"/>
                  </a:lnTo>
                  <a:lnTo>
                    <a:pt x="8" y="5"/>
                  </a:lnTo>
                  <a:lnTo>
                    <a:pt x="4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599" name="Freeform 2961">
              <a:extLst>
                <a:ext uri="{FF2B5EF4-FFF2-40B4-BE49-F238E27FC236}">
                  <a16:creationId xmlns:a16="http://schemas.microsoft.com/office/drawing/2014/main" id="{1C063508-7401-CEA3-4033-78DB992FC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4351" y="3905250"/>
              <a:ext cx="14288" cy="20637"/>
            </a:xfrm>
            <a:custGeom>
              <a:avLst/>
              <a:gdLst>
                <a:gd name="T0" fmla="*/ 2 w 9"/>
                <a:gd name="T1" fmla="*/ 13 h 13"/>
                <a:gd name="T2" fmla="*/ 0 w 9"/>
                <a:gd name="T3" fmla="*/ 12 h 13"/>
                <a:gd name="T4" fmla="*/ 2 w 9"/>
                <a:gd name="T5" fmla="*/ 6 h 13"/>
                <a:gd name="T6" fmla="*/ 3 w 9"/>
                <a:gd name="T7" fmla="*/ 2 h 13"/>
                <a:gd name="T8" fmla="*/ 4 w 9"/>
                <a:gd name="T9" fmla="*/ 1 h 13"/>
                <a:gd name="T10" fmla="*/ 4 w 9"/>
                <a:gd name="T11" fmla="*/ 0 h 13"/>
                <a:gd name="T12" fmla="*/ 5 w 9"/>
                <a:gd name="T13" fmla="*/ 0 h 13"/>
                <a:gd name="T14" fmla="*/ 8 w 9"/>
                <a:gd name="T15" fmla="*/ 0 h 13"/>
                <a:gd name="T16" fmla="*/ 9 w 9"/>
                <a:gd name="T17" fmla="*/ 1 h 13"/>
                <a:gd name="T18" fmla="*/ 9 w 9"/>
                <a:gd name="T19" fmla="*/ 2 h 13"/>
                <a:gd name="T20" fmla="*/ 9 w 9"/>
                <a:gd name="T21" fmla="*/ 4 h 13"/>
                <a:gd name="T22" fmla="*/ 8 w 9"/>
                <a:gd name="T23" fmla="*/ 6 h 13"/>
                <a:gd name="T24" fmla="*/ 5 w 9"/>
                <a:gd name="T25" fmla="*/ 7 h 13"/>
                <a:gd name="T26" fmla="*/ 5 w 9"/>
                <a:gd name="T27" fmla="*/ 10 h 13"/>
                <a:gd name="T28" fmla="*/ 4 w 9"/>
                <a:gd name="T29" fmla="*/ 12 h 13"/>
                <a:gd name="T30" fmla="*/ 3 w 9"/>
                <a:gd name="T31" fmla="*/ 12 h 13"/>
                <a:gd name="T32" fmla="*/ 2 w 9"/>
                <a:gd name="T3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" h="13">
                  <a:moveTo>
                    <a:pt x="2" y="13"/>
                  </a:moveTo>
                  <a:lnTo>
                    <a:pt x="0" y="12"/>
                  </a:lnTo>
                  <a:lnTo>
                    <a:pt x="2" y="6"/>
                  </a:lnTo>
                  <a:lnTo>
                    <a:pt x="3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8" y="0"/>
                  </a:lnTo>
                  <a:lnTo>
                    <a:pt x="9" y="1"/>
                  </a:lnTo>
                  <a:lnTo>
                    <a:pt x="9" y="2"/>
                  </a:lnTo>
                  <a:lnTo>
                    <a:pt x="9" y="4"/>
                  </a:lnTo>
                  <a:lnTo>
                    <a:pt x="8" y="6"/>
                  </a:lnTo>
                  <a:lnTo>
                    <a:pt x="5" y="7"/>
                  </a:lnTo>
                  <a:lnTo>
                    <a:pt x="5" y="10"/>
                  </a:lnTo>
                  <a:lnTo>
                    <a:pt x="4" y="12"/>
                  </a:lnTo>
                  <a:lnTo>
                    <a:pt x="3" y="12"/>
                  </a:lnTo>
                  <a:lnTo>
                    <a:pt x="2" y="1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00" name="Freeform 2962">
              <a:extLst>
                <a:ext uri="{FF2B5EF4-FFF2-40B4-BE49-F238E27FC236}">
                  <a16:creationId xmlns:a16="http://schemas.microsoft.com/office/drawing/2014/main" id="{81F40587-75CC-8F45-53A1-002AF80132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0601" y="3822700"/>
              <a:ext cx="38100" cy="63500"/>
            </a:xfrm>
            <a:custGeom>
              <a:avLst/>
              <a:gdLst>
                <a:gd name="T0" fmla="*/ 23 w 24"/>
                <a:gd name="T1" fmla="*/ 40 h 40"/>
                <a:gd name="T2" fmla="*/ 19 w 24"/>
                <a:gd name="T3" fmla="*/ 39 h 40"/>
                <a:gd name="T4" fmla="*/ 17 w 24"/>
                <a:gd name="T5" fmla="*/ 39 h 40"/>
                <a:gd name="T6" fmla="*/ 15 w 24"/>
                <a:gd name="T7" fmla="*/ 39 h 40"/>
                <a:gd name="T8" fmla="*/ 14 w 24"/>
                <a:gd name="T9" fmla="*/ 39 h 40"/>
                <a:gd name="T10" fmla="*/ 12 w 24"/>
                <a:gd name="T11" fmla="*/ 39 h 40"/>
                <a:gd name="T12" fmla="*/ 11 w 24"/>
                <a:gd name="T13" fmla="*/ 39 h 40"/>
                <a:gd name="T14" fmla="*/ 8 w 24"/>
                <a:gd name="T15" fmla="*/ 38 h 40"/>
                <a:gd name="T16" fmla="*/ 7 w 24"/>
                <a:gd name="T17" fmla="*/ 38 h 40"/>
                <a:gd name="T18" fmla="*/ 5 w 24"/>
                <a:gd name="T19" fmla="*/ 38 h 40"/>
                <a:gd name="T20" fmla="*/ 3 w 24"/>
                <a:gd name="T21" fmla="*/ 38 h 40"/>
                <a:gd name="T22" fmla="*/ 2 w 24"/>
                <a:gd name="T23" fmla="*/ 35 h 40"/>
                <a:gd name="T24" fmla="*/ 2 w 24"/>
                <a:gd name="T25" fmla="*/ 33 h 40"/>
                <a:gd name="T26" fmla="*/ 3 w 24"/>
                <a:gd name="T27" fmla="*/ 33 h 40"/>
                <a:gd name="T28" fmla="*/ 6 w 24"/>
                <a:gd name="T29" fmla="*/ 30 h 40"/>
                <a:gd name="T30" fmla="*/ 5 w 24"/>
                <a:gd name="T31" fmla="*/ 29 h 40"/>
                <a:gd name="T32" fmla="*/ 3 w 24"/>
                <a:gd name="T33" fmla="*/ 27 h 40"/>
                <a:gd name="T34" fmla="*/ 3 w 24"/>
                <a:gd name="T35" fmla="*/ 26 h 40"/>
                <a:gd name="T36" fmla="*/ 5 w 24"/>
                <a:gd name="T37" fmla="*/ 24 h 40"/>
                <a:gd name="T38" fmla="*/ 8 w 24"/>
                <a:gd name="T39" fmla="*/ 23 h 40"/>
                <a:gd name="T40" fmla="*/ 12 w 24"/>
                <a:gd name="T41" fmla="*/ 23 h 40"/>
                <a:gd name="T42" fmla="*/ 12 w 24"/>
                <a:gd name="T43" fmla="*/ 21 h 40"/>
                <a:gd name="T44" fmla="*/ 11 w 24"/>
                <a:gd name="T45" fmla="*/ 20 h 40"/>
                <a:gd name="T46" fmla="*/ 9 w 24"/>
                <a:gd name="T47" fmla="*/ 15 h 40"/>
                <a:gd name="T48" fmla="*/ 8 w 24"/>
                <a:gd name="T49" fmla="*/ 12 h 40"/>
                <a:gd name="T50" fmla="*/ 7 w 24"/>
                <a:gd name="T51" fmla="*/ 11 h 40"/>
                <a:gd name="T52" fmla="*/ 5 w 24"/>
                <a:gd name="T53" fmla="*/ 11 h 40"/>
                <a:gd name="T54" fmla="*/ 2 w 24"/>
                <a:gd name="T55" fmla="*/ 11 h 40"/>
                <a:gd name="T56" fmla="*/ 2 w 24"/>
                <a:gd name="T57" fmla="*/ 10 h 40"/>
                <a:gd name="T58" fmla="*/ 1 w 24"/>
                <a:gd name="T59" fmla="*/ 8 h 40"/>
                <a:gd name="T60" fmla="*/ 0 w 24"/>
                <a:gd name="T61" fmla="*/ 5 h 40"/>
                <a:gd name="T62" fmla="*/ 0 w 24"/>
                <a:gd name="T63" fmla="*/ 4 h 40"/>
                <a:gd name="T64" fmla="*/ 5 w 24"/>
                <a:gd name="T65" fmla="*/ 1 h 40"/>
                <a:gd name="T66" fmla="*/ 7 w 24"/>
                <a:gd name="T67" fmla="*/ 1 h 40"/>
                <a:gd name="T68" fmla="*/ 9 w 24"/>
                <a:gd name="T69" fmla="*/ 0 h 40"/>
                <a:gd name="T70" fmla="*/ 11 w 24"/>
                <a:gd name="T71" fmla="*/ 1 h 40"/>
                <a:gd name="T72" fmla="*/ 12 w 24"/>
                <a:gd name="T73" fmla="*/ 1 h 40"/>
                <a:gd name="T74" fmla="*/ 13 w 24"/>
                <a:gd name="T75" fmla="*/ 3 h 40"/>
                <a:gd name="T76" fmla="*/ 13 w 24"/>
                <a:gd name="T77" fmla="*/ 5 h 40"/>
                <a:gd name="T78" fmla="*/ 12 w 24"/>
                <a:gd name="T79" fmla="*/ 6 h 40"/>
                <a:gd name="T80" fmla="*/ 12 w 24"/>
                <a:gd name="T81" fmla="*/ 8 h 40"/>
                <a:gd name="T82" fmla="*/ 12 w 24"/>
                <a:gd name="T83" fmla="*/ 12 h 40"/>
                <a:gd name="T84" fmla="*/ 13 w 24"/>
                <a:gd name="T85" fmla="*/ 15 h 40"/>
                <a:gd name="T86" fmla="*/ 15 w 24"/>
                <a:gd name="T87" fmla="*/ 20 h 40"/>
                <a:gd name="T88" fmla="*/ 17 w 24"/>
                <a:gd name="T89" fmla="*/ 23 h 40"/>
                <a:gd name="T90" fmla="*/ 14 w 24"/>
                <a:gd name="T91" fmla="*/ 24 h 40"/>
                <a:gd name="T92" fmla="*/ 12 w 24"/>
                <a:gd name="T93" fmla="*/ 27 h 40"/>
                <a:gd name="T94" fmla="*/ 12 w 24"/>
                <a:gd name="T95" fmla="*/ 29 h 40"/>
                <a:gd name="T96" fmla="*/ 12 w 24"/>
                <a:gd name="T97" fmla="*/ 32 h 40"/>
                <a:gd name="T98" fmla="*/ 12 w 24"/>
                <a:gd name="T99" fmla="*/ 34 h 40"/>
                <a:gd name="T100" fmla="*/ 15 w 24"/>
                <a:gd name="T101" fmla="*/ 35 h 40"/>
                <a:gd name="T102" fmla="*/ 19 w 24"/>
                <a:gd name="T103" fmla="*/ 34 h 40"/>
                <a:gd name="T104" fmla="*/ 23 w 24"/>
                <a:gd name="T105" fmla="*/ 35 h 40"/>
                <a:gd name="T106" fmla="*/ 24 w 24"/>
                <a:gd name="T107" fmla="*/ 38 h 40"/>
                <a:gd name="T108" fmla="*/ 23 w 24"/>
                <a:gd name="T10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" h="40">
                  <a:moveTo>
                    <a:pt x="23" y="40"/>
                  </a:moveTo>
                  <a:lnTo>
                    <a:pt x="19" y="39"/>
                  </a:lnTo>
                  <a:lnTo>
                    <a:pt x="17" y="39"/>
                  </a:lnTo>
                  <a:lnTo>
                    <a:pt x="15" y="39"/>
                  </a:lnTo>
                  <a:lnTo>
                    <a:pt x="14" y="39"/>
                  </a:lnTo>
                  <a:lnTo>
                    <a:pt x="12" y="39"/>
                  </a:lnTo>
                  <a:lnTo>
                    <a:pt x="11" y="39"/>
                  </a:lnTo>
                  <a:lnTo>
                    <a:pt x="8" y="38"/>
                  </a:lnTo>
                  <a:lnTo>
                    <a:pt x="7" y="38"/>
                  </a:lnTo>
                  <a:lnTo>
                    <a:pt x="5" y="38"/>
                  </a:lnTo>
                  <a:lnTo>
                    <a:pt x="3" y="38"/>
                  </a:lnTo>
                  <a:lnTo>
                    <a:pt x="2" y="35"/>
                  </a:lnTo>
                  <a:lnTo>
                    <a:pt x="2" y="33"/>
                  </a:lnTo>
                  <a:lnTo>
                    <a:pt x="3" y="33"/>
                  </a:lnTo>
                  <a:lnTo>
                    <a:pt x="6" y="30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3" y="26"/>
                  </a:lnTo>
                  <a:lnTo>
                    <a:pt x="5" y="24"/>
                  </a:lnTo>
                  <a:lnTo>
                    <a:pt x="8" y="23"/>
                  </a:lnTo>
                  <a:lnTo>
                    <a:pt x="12" y="23"/>
                  </a:lnTo>
                  <a:lnTo>
                    <a:pt x="12" y="21"/>
                  </a:lnTo>
                  <a:lnTo>
                    <a:pt x="11" y="20"/>
                  </a:lnTo>
                  <a:lnTo>
                    <a:pt x="9" y="15"/>
                  </a:lnTo>
                  <a:lnTo>
                    <a:pt x="8" y="12"/>
                  </a:lnTo>
                  <a:lnTo>
                    <a:pt x="7" y="11"/>
                  </a:lnTo>
                  <a:lnTo>
                    <a:pt x="5" y="11"/>
                  </a:lnTo>
                  <a:lnTo>
                    <a:pt x="2" y="11"/>
                  </a:lnTo>
                  <a:lnTo>
                    <a:pt x="2" y="10"/>
                  </a:lnTo>
                  <a:lnTo>
                    <a:pt x="1" y="8"/>
                  </a:lnTo>
                  <a:lnTo>
                    <a:pt x="0" y="5"/>
                  </a:lnTo>
                  <a:lnTo>
                    <a:pt x="0" y="4"/>
                  </a:lnTo>
                  <a:lnTo>
                    <a:pt x="5" y="1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3"/>
                  </a:lnTo>
                  <a:lnTo>
                    <a:pt x="13" y="5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3" y="15"/>
                  </a:lnTo>
                  <a:lnTo>
                    <a:pt x="15" y="20"/>
                  </a:lnTo>
                  <a:lnTo>
                    <a:pt x="17" y="23"/>
                  </a:lnTo>
                  <a:lnTo>
                    <a:pt x="14" y="24"/>
                  </a:lnTo>
                  <a:lnTo>
                    <a:pt x="12" y="27"/>
                  </a:lnTo>
                  <a:lnTo>
                    <a:pt x="12" y="29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5" y="35"/>
                  </a:lnTo>
                  <a:lnTo>
                    <a:pt x="19" y="34"/>
                  </a:lnTo>
                  <a:lnTo>
                    <a:pt x="23" y="35"/>
                  </a:lnTo>
                  <a:lnTo>
                    <a:pt x="24" y="38"/>
                  </a:lnTo>
                  <a:lnTo>
                    <a:pt x="23" y="4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01" name="Freeform 2963">
              <a:extLst>
                <a:ext uri="{FF2B5EF4-FFF2-40B4-BE49-F238E27FC236}">
                  <a16:creationId xmlns:a16="http://schemas.microsoft.com/office/drawing/2014/main" id="{3078F1E9-B124-65F2-3BB0-89717A832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1701" y="3827463"/>
              <a:ext cx="79375" cy="69850"/>
            </a:xfrm>
            <a:custGeom>
              <a:avLst/>
              <a:gdLst>
                <a:gd name="T0" fmla="*/ 41 w 50"/>
                <a:gd name="T1" fmla="*/ 44 h 44"/>
                <a:gd name="T2" fmla="*/ 43 w 50"/>
                <a:gd name="T3" fmla="*/ 41 h 44"/>
                <a:gd name="T4" fmla="*/ 46 w 50"/>
                <a:gd name="T5" fmla="*/ 36 h 44"/>
                <a:gd name="T6" fmla="*/ 44 w 50"/>
                <a:gd name="T7" fmla="*/ 31 h 44"/>
                <a:gd name="T8" fmla="*/ 43 w 50"/>
                <a:gd name="T9" fmla="*/ 26 h 44"/>
                <a:gd name="T10" fmla="*/ 47 w 50"/>
                <a:gd name="T11" fmla="*/ 25 h 44"/>
                <a:gd name="T12" fmla="*/ 50 w 50"/>
                <a:gd name="T13" fmla="*/ 25 h 44"/>
                <a:gd name="T14" fmla="*/ 46 w 50"/>
                <a:gd name="T15" fmla="*/ 23 h 44"/>
                <a:gd name="T16" fmla="*/ 41 w 50"/>
                <a:gd name="T17" fmla="*/ 19 h 44"/>
                <a:gd name="T18" fmla="*/ 39 w 50"/>
                <a:gd name="T19" fmla="*/ 17 h 44"/>
                <a:gd name="T20" fmla="*/ 38 w 50"/>
                <a:gd name="T21" fmla="*/ 18 h 44"/>
                <a:gd name="T22" fmla="*/ 35 w 50"/>
                <a:gd name="T23" fmla="*/ 17 h 44"/>
                <a:gd name="T24" fmla="*/ 37 w 50"/>
                <a:gd name="T25" fmla="*/ 13 h 44"/>
                <a:gd name="T26" fmla="*/ 29 w 50"/>
                <a:gd name="T27" fmla="*/ 7 h 44"/>
                <a:gd name="T28" fmla="*/ 22 w 50"/>
                <a:gd name="T29" fmla="*/ 6 h 44"/>
                <a:gd name="T30" fmla="*/ 18 w 50"/>
                <a:gd name="T31" fmla="*/ 5 h 44"/>
                <a:gd name="T32" fmla="*/ 16 w 50"/>
                <a:gd name="T33" fmla="*/ 0 h 44"/>
                <a:gd name="T34" fmla="*/ 12 w 50"/>
                <a:gd name="T35" fmla="*/ 1 h 44"/>
                <a:gd name="T36" fmla="*/ 10 w 50"/>
                <a:gd name="T37" fmla="*/ 1 h 44"/>
                <a:gd name="T38" fmla="*/ 10 w 50"/>
                <a:gd name="T39" fmla="*/ 1 h 44"/>
                <a:gd name="T40" fmla="*/ 9 w 50"/>
                <a:gd name="T41" fmla="*/ 9 h 44"/>
                <a:gd name="T42" fmla="*/ 3 w 50"/>
                <a:gd name="T43" fmla="*/ 17 h 44"/>
                <a:gd name="T44" fmla="*/ 2 w 50"/>
                <a:gd name="T45" fmla="*/ 23 h 44"/>
                <a:gd name="T46" fmla="*/ 5 w 50"/>
                <a:gd name="T47" fmla="*/ 24 h 44"/>
                <a:gd name="T48" fmla="*/ 8 w 50"/>
                <a:gd name="T49" fmla="*/ 20 h 44"/>
                <a:gd name="T50" fmla="*/ 10 w 50"/>
                <a:gd name="T51" fmla="*/ 24 h 44"/>
                <a:gd name="T52" fmla="*/ 11 w 50"/>
                <a:gd name="T53" fmla="*/ 27 h 44"/>
                <a:gd name="T54" fmla="*/ 14 w 50"/>
                <a:gd name="T55" fmla="*/ 25 h 44"/>
                <a:gd name="T56" fmla="*/ 10 w 50"/>
                <a:gd name="T57" fmla="*/ 19 h 44"/>
                <a:gd name="T58" fmla="*/ 9 w 50"/>
                <a:gd name="T59" fmla="*/ 15 h 44"/>
                <a:gd name="T60" fmla="*/ 12 w 50"/>
                <a:gd name="T61" fmla="*/ 12 h 44"/>
                <a:gd name="T62" fmla="*/ 17 w 50"/>
                <a:gd name="T63" fmla="*/ 12 h 44"/>
                <a:gd name="T64" fmla="*/ 18 w 50"/>
                <a:gd name="T65" fmla="*/ 15 h 44"/>
                <a:gd name="T66" fmla="*/ 20 w 50"/>
                <a:gd name="T67" fmla="*/ 20 h 44"/>
                <a:gd name="T68" fmla="*/ 26 w 50"/>
                <a:gd name="T69" fmla="*/ 24 h 44"/>
                <a:gd name="T70" fmla="*/ 32 w 50"/>
                <a:gd name="T71" fmla="*/ 33 h 44"/>
                <a:gd name="T72" fmla="*/ 32 w 50"/>
                <a:gd name="T73" fmla="*/ 42 h 44"/>
                <a:gd name="T74" fmla="*/ 37 w 50"/>
                <a:gd name="T75" fmla="*/ 4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44">
                  <a:moveTo>
                    <a:pt x="39" y="44"/>
                  </a:moveTo>
                  <a:lnTo>
                    <a:pt x="41" y="44"/>
                  </a:lnTo>
                  <a:lnTo>
                    <a:pt x="43" y="42"/>
                  </a:lnTo>
                  <a:lnTo>
                    <a:pt x="43" y="41"/>
                  </a:lnTo>
                  <a:lnTo>
                    <a:pt x="44" y="37"/>
                  </a:lnTo>
                  <a:lnTo>
                    <a:pt x="46" y="36"/>
                  </a:lnTo>
                  <a:lnTo>
                    <a:pt x="45" y="32"/>
                  </a:lnTo>
                  <a:lnTo>
                    <a:pt x="44" y="31"/>
                  </a:lnTo>
                  <a:lnTo>
                    <a:pt x="43" y="29"/>
                  </a:lnTo>
                  <a:lnTo>
                    <a:pt x="43" y="26"/>
                  </a:lnTo>
                  <a:lnTo>
                    <a:pt x="44" y="26"/>
                  </a:lnTo>
                  <a:lnTo>
                    <a:pt x="47" y="25"/>
                  </a:lnTo>
                  <a:lnTo>
                    <a:pt x="49" y="25"/>
                  </a:lnTo>
                  <a:lnTo>
                    <a:pt x="50" y="25"/>
                  </a:lnTo>
                  <a:lnTo>
                    <a:pt x="49" y="25"/>
                  </a:lnTo>
                  <a:lnTo>
                    <a:pt x="46" y="23"/>
                  </a:lnTo>
                  <a:lnTo>
                    <a:pt x="43" y="21"/>
                  </a:lnTo>
                  <a:lnTo>
                    <a:pt x="41" y="19"/>
                  </a:lnTo>
                  <a:lnTo>
                    <a:pt x="40" y="18"/>
                  </a:lnTo>
                  <a:lnTo>
                    <a:pt x="39" y="17"/>
                  </a:lnTo>
                  <a:lnTo>
                    <a:pt x="39" y="17"/>
                  </a:lnTo>
                  <a:lnTo>
                    <a:pt x="38" y="18"/>
                  </a:lnTo>
                  <a:lnTo>
                    <a:pt x="35" y="18"/>
                  </a:lnTo>
                  <a:lnTo>
                    <a:pt x="35" y="17"/>
                  </a:lnTo>
                  <a:lnTo>
                    <a:pt x="37" y="15"/>
                  </a:lnTo>
                  <a:lnTo>
                    <a:pt x="37" y="13"/>
                  </a:lnTo>
                  <a:lnTo>
                    <a:pt x="34" y="9"/>
                  </a:lnTo>
                  <a:lnTo>
                    <a:pt x="29" y="7"/>
                  </a:lnTo>
                  <a:lnTo>
                    <a:pt x="27" y="6"/>
                  </a:lnTo>
                  <a:lnTo>
                    <a:pt x="22" y="6"/>
                  </a:lnTo>
                  <a:lnTo>
                    <a:pt x="20" y="5"/>
                  </a:lnTo>
                  <a:lnTo>
                    <a:pt x="18" y="5"/>
                  </a:lnTo>
                  <a:lnTo>
                    <a:pt x="17" y="2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10" y="5"/>
                  </a:lnTo>
                  <a:lnTo>
                    <a:pt x="9" y="9"/>
                  </a:lnTo>
                  <a:lnTo>
                    <a:pt x="5" y="14"/>
                  </a:lnTo>
                  <a:lnTo>
                    <a:pt x="3" y="17"/>
                  </a:lnTo>
                  <a:lnTo>
                    <a:pt x="0" y="19"/>
                  </a:lnTo>
                  <a:lnTo>
                    <a:pt x="2" y="23"/>
                  </a:lnTo>
                  <a:lnTo>
                    <a:pt x="3" y="24"/>
                  </a:lnTo>
                  <a:lnTo>
                    <a:pt x="5" y="24"/>
                  </a:lnTo>
                  <a:lnTo>
                    <a:pt x="6" y="21"/>
                  </a:lnTo>
                  <a:lnTo>
                    <a:pt x="8" y="20"/>
                  </a:lnTo>
                  <a:lnTo>
                    <a:pt x="10" y="21"/>
                  </a:lnTo>
                  <a:lnTo>
                    <a:pt x="10" y="24"/>
                  </a:lnTo>
                  <a:lnTo>
                    <a:pt x="10" y="27"/>
                  </a:lnTo>
                  <a:lnTo>
                    <a:pt x="11" y="27"/>
                  </a:lnTo>
                  <a:lnTo>
                    <a:pt x="14" y="27"/>
                  </a:lnTo>
                  <a:lnTo>
                    <a:pt x="14" y="25"/>
                  </a:lnTo>
                  <a:lnTo>
                    <a:pt x="11" y="21"/>
                  </a:lnTo>
                  <a:lnTo>
                    <a:pt x="10" y="19"/>
                  </a:lnTo>
                  <a:lnTo>
                    <a:pt x="9" y="17"/>
                  </a:lnTo>
                  <a:lnTo>
                    <a:pt x="9" y="15"/>
                  </a:lnTo>
                  <a:lnTo>
                    <a:pt x="10" y="13"/>
                  </a:lnTo>
                  <a:lnTo>
                    <a:pt x="12" y="12"/>
                  </a:lnTo>
                  <a:lnTo>
                    <a:pt x="15" y="12"/>
                  </a:lnTo>
                  <a:lnTo>
                    <a:pt x="17" y="12"/>
                  </a:lnTo>
                  <a:lnTo>
                    <a:pt x="18" y="13"/>
                  </a:lnTo>
                  <a:lnTo>
                    <a:pt x="18" y="15"/>
                  </a:lnTo>
                  <a:lnTo>
                    <a:pt x="18" y="17"/>
                  </a:lnTo>
                  <a:lnTo>
                    <a:pt x="20" y="20"/>
                  </a:lnTo>
                  <a:lnTo>
                    <a:pt x="22" y="23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33"/>
                  </a:lnTo>
                  <a:lnTo>
                    <a:pt x="32" y="37"/>
                  </a:lnTo>
                  <a:lnTo>
                    <a:pt x="32" y="42"/>
                  </a:lnTo>
                  <a:lnTo>
                    <a:pt x="33" y="43"/>
                  </a:lnTo>
                  <a:lnTo>
                    <a:pt x="37" y="43"/>
                  </a:lnTo>
                  <a:lnTo>
                    <a:pt x="39" y="4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02" name="Freeform 2964">
              <a:extLst>
                <a:ext uri="{FF2B5EF4-FFF2-40B4-BE49-F238E27FC236}">
                  <a16:creationId xmlns:a16="http://schemas.microsoft.com/office/drawing/2014/main" id="{A2FCB20D-4EEA-4262-1246-18DE33A912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488" y="3903663"/>
              <a:ext cx="9525" cy="9525"/>
            </a:xfrm>
            <a:custGeom>
              <a:avLst/>
              <a:gdLst>
                <a:gd name="T0" fmla="*/ 1 w 6"/>
                <a:gd name="T1" fmla="*/ 6 h 6"/>
                <a:gd name="T2" fmla="*/ 0 w 6"/>
                <a:gd name="T3" fmla="*/ 6 h 6"/>
                <a:gd name="T4" fmla="*/ 0 w 6"/>
                <a:gd name="T5" fmla="*/ 3 h 6"/>
                <a:gd name="T6" fmla="*/ 1 w 6"/>
                <a:gd name="T7" fmla="*/ 1 h 6"/>
                <a:gd name="T8" fmla="*/ 4 w 6"/>
                <a:gd name="T9" fmla="*/ 1 h 6"/>
                <a:gd name="T10" fmla="*/ 5 w 6"/>
                <a:gd name="T11" fmla="*/ 0 h 6"/>
                <a:gd name="T12" fmla="*/ 6 w 6"/>
                <a:gd name="T13" fmla="*/ 1 h 6"/>
                <a:gd name="T14" fmla="*/ 6 w 6"/>
                <a:gd name="T15" fmla="*/ 3 h 6"/>
                <a:gd name="T16" fmla="*/ 4 w 6"/>
                <a:gd name="T17" fmla="*/ 6 h 6"/>
                <a:gd name="T18" fmla="*/ 1 w 6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1" y="6"/>
                  </a:moveTo>
                  <a:lnTo>
                    <a:pt x="0" y="6"/>
                  </a:lnTo>
                  <a:lnTo>
                    <a:pt x="0" y="3"/>
                  </a:lnTo>
                  <a:lnTo>
                    <a:pt x="1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6" y="1"/>
                  </a:lnTo>
                  <a:lnTo>
                    <a:pt x="6" y="3"/>
                  </a:lnTo>
                  <a:lnTo>
                    <a:pt x="4" y="6"/>
                  </a:lnTo>
                  <a:lnTo>
                    <a:pt x="1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03" name="Freeform 2965">
              <a:extLst>
                <a:ext uri="{FF2B5EF4-FFF2-40B4-BE49-F238E27FC236}">
                  <a16:creationId xmlns:a16="http://schemas.microsoft.com/office/drawing/2014/main" id="{5C7B5BB5-B517-79E0-C7B2-DF6776404E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6313" y="3752850"/>
              <a:ext cx="26988" cy="22225"/>
            </a:xfrm>
            <a:custGeom>
              <a:avLst/>
              <a:gdLst>
                <a:gd name="T0" fmla="*/ 2 w 17"/>
                <a:gd name="T1" fmla="*/ 14 h 14"/>
                <a:gd name="T2" fmla="*/ 2 w 17"/>
                <a:gd name="T3" fmla="*/ 14 h 14"/>
                <a:gd name="T4" fmla="*/ 6 w 17"/>
                <a:gd name="T5" fmla="*/ 13 h 14"/>
                <a:gd name="T6" fmla="*/ 9 w 17"/>
                <a:gd name="T7" fmla="*/ 12 h 14"/>
                <a:gd name="T8" fmla="*/ 13 w 17"/>
                <a:gd name="T9" fmla="*/ 9 h 14"/>
                <a:gd name="T10" fmla="*/ 15 w 17"/>
                <a:gd name="T11" fmla="*/ 8 h 14"/>
                <a:gd name="T12" fmla="*/ 17 w 17"/>
                <a:gd name="T13" fmla="*/ 6 h 14"/>
                <a:gd name="T14" fmla="*/ 17 w 17"/>
                <a:gd name="T15" fmla="*/ 5 h 14"/>
                <a:gd name="T16" fmla="*/ 17 w 17"/>
                <a:gd name="T17" fmla="*/ 3 h 14"/>
                <a:gd name="T18" fmla="*/ 15 w 17"/>
                <a:gd name="T19" fmla="*/ 1 h 14"/>
                <a:gd name="T20" fmla="*/ 13 w 17"/>
                <a:gd name="T21" fmla="*/ 0 h 14"/>
                <a:gd name="T22" fmla="*/ 11 w 17"/>
                <a:gd name="T23" fmla="*/ 1 h 14"/>
                <a:gd name="T24" fmla="*/ 8 w 17"/>
                <a:gd name="T25" fmla="*/ 2 h 14"/>
                <a:gd name="T26" fmla="*/ 4 w 17"/>
                <a:gd name="T27" fmla="*/ 6 h 14"/>
                <a:gd name="T28" fmla="*/ 2 w 17"/>
                <a:gd name="T29" fmla="*/ 9 h 14"/>
                <a:gd name="T30" fmla="*/ 0 w 17"/>
                <a:gd name="T31" fmla="*/ 12 h 14"/>
                <a:gd name="T32" fmla="*/ 1 w 17"/>
                <a:gd name="T33" fmla="*/ 14 h 14"/>
                <a:gd name="T34" fmla="*/ 2 w 17"/>
                <a:gd name="T3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" h="14">
                  <a:moveTo>
                    <a:pt x="2" y="14"/>
                  </a:moveTo>
                  <a:lnTo>
                    <a:pt x="2" y="14"/>
                  </a:lnTo>
                  <a:lnTo>
                    <a:pt x="6" y="13"/>
                  </a:lnTo>
                  <a:lnTo>
                    <a:pt x="9" y="12"/>
                  </a:lnTo>
                  <a:lnTo>
                    <a:pt x="13" y="9"/>
                  </a:lnTo>
                  <a:lnTo>
                    <a:pt x="15" y="8"/>
                  </a:lnTo>
                  <a:lnTo>
                    <a:pt x="17" y="6"/>
                  </a:lnTo>
                  <a:lnTo>
                    <a:pt x="17" y="5"/>
                  </a:lnTo>
                  <a:lnTo>
                    <a:pt x="17" y="3"/>
                  </a:lnTo>
                  <a:lnTo>
                    <a:pt x="15" y="1"/>
                  </a:lnTo>
                  <a:lnTo>
                    <a:pt x="13" y="0"/>
                  </a:lnTo>
                  <a:lnTo>
                    <a:pt x="11" y="1"/>
                  </a:lnTo>
                  <a:lnTo>
                    <a:pt x="8" y="2"/>
                  </a:lnTo>
                  <a:lnTo>
                    <a:pt x="4" y="6"/>
                  </a:lnTo>
                  <a:lnTo>
                    <a:pt x="2" y="9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2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04" name="Freeform 2966">
              <a:extLst>
                <a:ext uri="{FF2B5EF4-FFF2-40B4-BE49-F238E27FC236}">
                  <a16:creationId xmlns:a16="http://schemas.microsoft.com/office/drawing/2014/main" id="{F5A1CBBF-604C-2B93-3459-8F1D56D1E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463" y="3898900"/>
              <a:ext cx="38100" cy="14287"/>
            </a:xfrm>
            <a:custGeom>
              <a:avLst/>
              <a:gdLst>
                <a:gd name="T0" fmla="*/ 15 w 24"/>
                <a:gd name="T1" fmla="*/ 9 h 9"/>
                <a:gd name="T2" fmla="*/ 13 w 24"/>
                <a:gd name="T3" fmla="*/ 9 h 9"/>
                <a:gd name="T4" fmla="*/ 12 w 24"/>
                <a:gd name="T5" fmla="*/ 9 h 9"/>
                <a:gd name="T6" fmla="*/ 11 w 24"/>
                <a:gd name="T7" fmla="*/ 9 h 9"/>
                <a:gd name="T8" fmla="*/ 8 w 24"/>
                <a:gd name="T9" fmla="*/ 9 h 9"/>
                <a:gd name="T10" fmla="*/ 7 w 24"/>
                <a:gd name="T11" fmla="*/ 9 h 9"/>
                <a:gd name="T12" fmla="*/ 6 w 24"/>
                <a:gd name="T13" fmla="*/ 9 h 9"/>
                <a:gd name="T14" fmla="*/ 2 w 24"/>
                <a:gd name="T15" fmla="*/ 8 h 9"/>
                <a:gd name="T16" fmla="*/ 0 w 24"/>
                <a:gd name="T17" fmla="*/ 5 h 9"/>
                <a:gd name="T18" fmla="*/ 0 w 24"/>
                <a:gd name="T19" fmla="*/ 3 h 9"/>
                <a:gd name="T20" fmla="*/ 1 w 24"/>
                <a:gd name="T21" fmla="*/ 0 h 9"/>
                <a:gd name="T22" fmla="*/ 5 w 24"/>
                <a:gd name="T23" fmla="*/ 0 h 9"/>
                <a:gd name="T24" fmla="*/ 7 w 24"/>
                <a:gd name="T25" fmla="*/ 3 h 9"/>
                <a:gd name="T26" fmla="*/ 7 w 24"/>
                <a:gd name="T27" fmla="*/ 3 h 9"/>
                <a:gd name="T28" fmla="*/ 9 w 24"/>
                <a:gd name="T29" fmla="*/ 4 h 9"/>
                <a:gd name="T30" fmla="*/ 12 w 24"/>
                <a:gd name="T31" fmla="*/ 4 h 9"/>
                <a:gd name="T32" fmla="*/ 14 w 24"/>
                <a:gd name="T33" fmla="*/ 5 h 9"/>
                <a:gd name="T34" fmla="*/ 17 w 24"/>
                <a:gd name="T35" fmla="*/ 4 h 9"/>
                <a:gd name="T36" fmla="*/ 18 w 24"/>
                <a:gd name="T37" fmla="*/ 3 h 9"/>
                <a:gd name="T38" fmla="*/ 19 w 24"/>
                <a:gd name="T39" fmla="*/ 2 h 9"/>
                <a:gd name="T40" fmla="*/ 20 w 24"/>
                <a:gd name="T41" fmla="*/ 0 h 9"/>
                <a:gd name="T42" fmla="*/ 23 w 24"/>
                <a:gd name="T43" fmla="*/ 0 h 9"/>
                <a:gd name="T44" fmla="*/ 24 w 24"/>
                <a:gd name="T45" fmla="*/ 2 h 9"/>
                <a:gd name="T46" fmla="*/ 24 w 24"/>
                <a:gd name="T47" fmla="*/ 4 h 9"/>
                <a:gd name="T48" fmla="*/ 23 w 24"/>
                <a:gd name="T49" fmla="*/ 5 h 9"/>
                <a:gd name="T50" fmla="*/ 22 w 24"/>
                <a:gd name="T51" fmla="*/ 6 h 9"/>
                <a:gd name="T52" fmla="*/ 18 w 24"/>
                <a:gd name="T53" fmla="*/ 9 h 9"/>
                <a:gd name="T54" fmla="*/ 15 w 24"/>
                <a:gd name="T5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" h="9">
                  <a:moveTo>
                    <a:pt x="15" y="9"/>
                  </a:moveTo>
                  <a:lnTo>
                    <a:pt x="13" y="9"/>
                  </a:lnTo>
                  <a:lnTo>
                    <a:pt x="12" y="9"/>
                  </a:lnTo>
                  <a:lnTo>
                    <a:pt x="11" y="9"/>
                  </a:lnTo>
                  <a:lnTo>
                    <a:pt x="8" y="9"/>
                  </a:lnTo>
                  <a:lnTo>
                    <a:pt x="7" y="9"/>
                  </a:lnTo>
                  <a:lnTo>
                    <a:pt x="6" y="9"/>
                  </a:lnTo>
                  <a:lnTo>
                    <a:pt x="2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0"/>
                  </a:lnTo>
                  <a:lnTo>
                    <a:pt x="5" y="0"/>
                  </a:lnTo>
                  <a:lnTo>
                    <a:pt x="7" y="3"/>
                  </a:lnTo>
                  <a:lnTo>
                    <a:pt x="7" y="3"/>
                  </a:lnTo>
                  <a:lnTo>
                    <a:pt x="9" y="4"/>
                  </a:lnTo>
                  <a:lnTo>
                    <a:pt x="12" y="4"/>
                  </a:lnTo>
                  <a:lnTo>
                    <a:pt x="14" y="5"/>
                  </a:lnTo>
                  <a:lnTo>
                    <a:pt x="17" y="4"/>
                  </a:lnTo>
                  <a:lnTo>
                    <a:pt x="18" y="3"/>
                  </a:lnTo>
                  <a:lnTo>
                    <a:pt x="19" y="2"/>
                  </a:lnTo>
                  <a:lnTo>
                    <a:pt x="20" y="0"/>
                  </a:lnTo>
                  <a:lnTo>
                    <a:pt x="23" y="0"/>
                  </a:lnTo>
                  <a:lnTo>
                    <a:pt x="24" y="2"/>
                  </a:lnTo>
                  <a:lnTo>
                    <a:pt x="24" y="4"/>
                  </a:lnTo>
                  <a:lnTo>
                    <a:pt x="23" y="5"/>
                  </a:lnTo>
                  <a:lnTo>
                    <a:pt x="22" y="6"/>
                  </a:lnTo>
                  <a:lnTo>
                    <a:pt x="18" y="9"/>
                  </a:lnTo>
                  <a:lnTo>
                    <a:pt x="15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05" name="Freeform 2967">
              <a:extLst>
                <a:ext uri="{FF2B5EF4-FFF2-40B4-BE49-F238E27FC236}">
                  <a16:creationId xmlns:a16="http://schemas.microsoft.com/office/drawing/2014/main" id="{F89FEA18-9B01-E02F-5873-E0BADB71D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9338" y="3895725"/>
              <a:ext cx="19050" cy="11112"/>
            </a:xfrm>
            <a:custGeom>
              <a:avLst/>
              <a:gdLst>
                <a:gd name="T0" fmla="*/ 6 w 12"/>
                <a:gd name="T1" fmla="*/ 7 h 7"/>
                <a:gd name="T2" fmla="*/ 5 w 12"/>
                <a:gd name="T3" fmla="*/ 7 h 7"/>
                <a:gd name="T4" fmla="*/ 1 w 12"/>
                <a:gd name="T5" fmla="*/ 4 h 7"/>
                <a:gd name="T6" fmla="*/ 0 w 12"/>
                <a:gd name="T7" fmla="*/ 2 h 7"/>
                <a:gd name="T8" fmla="*/ 1 w 12"/>
                <a:gd name="T9" fmla="*/ 0 h 7"/>
                <a:gd name="T10" fmla="*/ 4 w 12"/>
                <a:gd name="T11" fmla="*/ 0 h 7"/>
                <a:gd name="T12" fmla="*/ 5 w 12"/>
                <a:gd name="T13" fmla="*/ 0 h 7"/>
                <a:gd name="T14" fmla="*/ 7 w 12"/>
                <a:gd name="T15" fmla="*/ 1 h 7"/>
                <a:gd name="T16" fmla="*/ 11 w 12"/>
                <a:gd name="T17" fmla="*/ 2 h 7"/>
                <a:gd name="T18" fmla="*/ 12 w 12"/>
                <a:gd name="T19" fmla="*/ 4 h 7"/>
                <a:gd name="T20" fmla="*/ 12 w 12"/>
                <a:gd name="T21" fmla="*/ 5 h 7"/>
                <a:gd name="T22" fmla="*/ 12 w 12"/>
                <a:gd name="T23" fmla="*/ 7 h 7"/>
                <a:gd name="T24" fmla="*/ 8 w 12"/>
                <a:gd name="T25" fmla="*/ 7 h 7"/>
                <a:gd name="T26" fmla="*/ 6 w 12"/>
                <a:gd name="T2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" h="7">
                  <a:moveTo>
                    <a:pt x="6" y="7"/>
                  </a:moveTo>
                  <a:lnTo>
                    <a:pt x="5" y="7"/>
                  </a:lnTo>
                  <a:lnTo>
                    <a:pt x="1" y="4"/>
                  </a:lnTo>
                  <a:lnTo>
                    <a:pt x="0" y="2"/>
                  </a:lnTo>
                  <a:lnTo>
                    <a:pt x="1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2" y="7"/>
                  </a:lnTo>
                  <a:lnTo>
                    <a:pt x="8" y="7"/>
                  </a:lnTo>
                  <a:lnTo>
                    <a:pt x="6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06" name="Freeform 2968">
              <a:extLst>
                <a:ext uri="{FF2B5EF4-FFF2-40B4-BE49-F238E27FC236}">
                  <a16:creationId xmlns:a16="http://schemas.microsoft.com/office/drawing/2014/main" id="{9CD9C71B-8A71-A9B4-C339-508F92C231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2476" y="3937000"/>
              <a:ext cx="20638" cy="15875"/>
            </a:xfrm>
            <a:custGeom>
              <a:avLst/>
              <a:gdLst>
                <a:gd name="T0" fmla="*/ 4 w 13"/>
                <a:gd name="T1" fmla="*/ 10 h 10"/>
                <a:gd name="T2" fmla="*/ 3 w 13"/>
                <a:gd name="T3" fmla="*/ 9 h 10"/>
                <a:gd name="T4" fmla="*/ 2 w 13"/>
                <a:gd name="T5" fmla="*/ 8 h 10"/>
                <a:gd name="T6" fmla="*/ 0 w 13"/>
                <a:gd name="T7" fmla="*/ 8 h 10"/>
                <a:gd name="T8" fmla="*/ 0 w 13"/>
                <a:gd name="T9" fmla="*/ 6 h 10"/>
                <a:gd name="T10" fmla="*/ 0 w 13"/>
                <a:gd name="T11" fmla="*/ 5 h 10"/>
                <a:gd name="T12" fmla="*/ 1 w 13"/>
                <a:gd name="T13" fmla="*/ 4 h 10"/>
                <a:gd name="T14" fmla="*/ 3 w 13"/>
                <a:gd name="T15" fmla="*/ 3 h 10"/>
                <a:gd name="T16" fmla="*/ 6 w 13"/>
                <a:gd name="T17" fmla="*/ 3 h 10"/>
                <a:gd name="T18" fmla="*/ 8 w 13"/>
                <a:gd name="T19" fmla="*/ 2 h 10"/>
                <a:gd name="T20" fmla="*/ 10 w 13"/>
                <a:gd name="T21" fmla="*/ 2 h 10"/>
                <a:gd name="T22" fmla="*/ 12 w 13"/>
                <a:gd name="T23" fmla="*/ 0 h 10"/>
                <a:gd name="T24" fmla="*/ 13 w 13"/>
                <a:gd name="T25" fmla="*/ 3 h 10"/>
                <a:gd name="T26" fmla="*/ 12 w 13"/>
                <a:gd name="T27" fmla="*/ 4 h 10"/>
                <a:gd name="T28" fmla="*/ 9 w 13"/>
                <a:gd name="T29" fmla="*/ 5 h 10"/>
                <a:gd name="T30" fmla="*/ 7 w 13"/>
                <a:gd name="T31" fmla="*/ 8 h 10"/>
                <a:gd name="T32" fmla="*/ 6 w 13"/>
                <a:gd name="T33" fmla="*/ 10 h 10"/>
                <a:gd name="T34" fmla="*/ 4 w 13"/>
                <a:gd name="T3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" h="10">
                  <a:moveTo>
                    <a:pt x="4" y="10"/>
                  </a:moveTo>
                  <a:lnTo>
                    <a:pt x="3" y="9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3" y="3"/>
                  </a:lnTo>
                  <a:lnTo>
                    <a:pt x="6" y="3"/>
                  </a:lnTo>
                  <a:lnTo>
                    <a:pt x="8" y="2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3" y="3"/>
                  </a:lnTo>
                  <a:lnTo>
                    <a:pt x="12" y="4"/>
                  </a:lnTo>
                  <a:lnTo>
                    <a:pt x="9" y="5"/>
                  </a:lnTo>
                  <a:lnTo>
                    <a:pt x="7" y="8"/>
                  </a:lnTo>
                  <a:lnTo>
                    <a:pt x="6" y="10"/>
                  </a:lnTo>
                  <a:lnTo>
                    <a:pt x="4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07" name="Freeform 2969">
              <a:extLst>
                <a:ext uri="{FF2B5EF4-FFF2-40B4-BE49-F238E27FC236}">
                  <a16:creationId xmlns:a16="http://schemas.microsoft.com/office/drawing/2014/main" id="{02EE8505-96D1-D244-BFE7-F2C5C76A4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9476" y="3927475"/>
              <a:ext cx="12700" cy="14287"/>
            </a:xfrm>
            <a:custGeom>
              <a:avLst/>
              <a:gdLst>
                <a:gd name="T0" fmla="*/ 6 w 8"/>
                <a:gd name="T1" fmla="*/ 9 h 9"/>
                <a:gd name="T2" fmla="*/ 6 w 8"/>
                <a:gd name="T3" fmla="*/ 8 h 9"/>
                <a:gd name="T4" fmla="*/ 5 w 8"/>
                <a:gd name="T5" fmla="*/ 8 h 9"/>
                <a:gd name="T6" fmla="*/ 2 w 8"/>
                <a:gd name="T7" fmla="*/ 5 h 9"/>
                <a:gd name="T8" fmla="*/ 1 w 8"/>
                <a:gd name="T9" fmla="*/ 4 h 9"/>
                <a:gd name="T10" fmla="*/ 0 w 8"/>
                <a:gd name="T11" fmla="*/ 2 h 9"/>
                <a:gd name="T12" fmla="*/ 0 w 8"/>
                <a:gd name="T13" fmla="*/ 0 h 9"/>
                <a:gd name="T14" fmla="*/ 2 w 8"/>
                <a:gd name="T15" fmla="*/ 0 h 9"/>
                <a:gd name="T16" fmla="*/ 5 w 8"/>
                <a:gd name="T17" fmla="*/ 0 h 9"/>
                <a:gd name="T18" fmla="*/ 6 w 8"/>
                <a:gd name="T19" fmla="*/ 0 h 9"/>
                <a:gd name="T20" fmla="*/ 8 w 8"/>
                <a:gd name="T21" fmla="*/ 0 h 9"/>
                <a:gd name="T22" fmla="*/ 8 w 8"/>
                <a:gd name="T23" fmla="*/ 3 h 9"/>
                <a:gd name="T24" fmla="*/ 8 w 8"/>
                <a:gd name="T25" fmla="*/ 5 h 9"/>
                <a:gd name="T26" fmla="*/ 8 w 8"/>
                <a:gd name="T27" fmla="*/ 6 h 9"/>
                <a:gd name="T28" fmla="*/ 7 w 8"/>
                <a:gd name="T29" fmla="*/ 9 h 9"/>
                <a:gd name="T30" fmla="*/ 6 w 8"/>
                <a:gd name="T3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" h="9">
                  <a:moveTo>
                    <a:pt x="6" y="9"/>
                  </a:moveTo>
                  <a:lnTo>
                    <a:pt x="6" y="8"/>
                  </a:lnTo>
                  <a:lnTo>
                    <a:pt x="5" y="8"/>
                  </a:lnTo>
                  <a:lnTo>
                    <a:pt x="2" y="5"/>
                  </a:lnTo>
                  <a:lnTo>
                    <a:pt x="1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8" y="3"/>
                  </a:lnTo>
                  <a:lnTo>
                    <a:pt x="8" y="5"/>
                  </a:lnTo>
                  <a:lnTo>
                    <a:pt x="8" y="6"/>
                  </a:lnTo>
                  <a:lnTo>
                    <a:pt x="7" y="9"/>
                  </a:lnTo>
                  <a:lnTo>
                    <a:pt x="6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08" name="Freeform 2970">
              <a:extLst>
                <a:ext uri="{FF2B5EF4-FFF2-40B4-BE49-F238E27FC236}">
                  <a16:creationId xmlns:a16="http://schemas.microsoft.com/office/drawing/2014/main" id="{1850B1A2-6324-542B-2835-7866C33C8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0876" y="2740025"/>
              <a:ext cx="952500" cy="1233487"/>
            </a:xfrm>
            <a:custGeom>
              <a:avLst/>
              <a:gdLst>
                <a:gd name="T0" fmla="*/ 600 w 600"/>
                <a:gd name="T1" fmla="*/ 0 h 777"/>
                <a:gd name="T2" fmla="*/ 525 w 600"/>
                <a:gd name="T3" fmla="*/ 113 h 777"/>
                <a:gd name="T4" fmla="*/ 407 w 600"/>
                <a:gd name="T5" fmla="*/ 268 h 777"/>
                <a:gd name="T6" fmla="*/ 321 w 600"/>
                <a:gd name="T7" fmla="*/ 379 h 777"/>
                <a:gd name="T8" fmla="*/ 178 w 600"/>
                <a:gd name="T9" fmla="*/ 556 h 777"/>
                <a:gd name="T10" fmla="*/ 96 w 600"/>
                <a:gd name="T11" fmla="*/ 657 h 777"/>
                <a:gd name="T12" fmla="*/ 0 w 600"/>
                <a:gd name="T13" fmla="*/ 777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0" h="777">
                  <a:moveTo>
                    <a:pt x="600" y="0"/>
                  </a:moveTo>
                  <a:lnTo>
                    <a:pt x="525" y="113"/>
                  </a:lnTo>
                  <a:lnTo>
                    <a:pt x="407" y="268"/>
                  </a:lnTo>
                  <a:lnTo>
                    <a:pt x="321" y="379"/>
                  </a:lnTo>
                  <a:lnTo>
                    <a:pt x="178" y="556"/>
                  </a:lnTo>
                  <a:lnTo>
                    <a:pt x="96" y="657"/>
                  </a:lnTo>
                  <a:lnTo>
                    <a:pt x="0" y="77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09" name="Freeform 2971">
              <a:extLst>
                <a:ext uri="{FF2B5EF4-FFF2-40B4-BE49-F238E27FC236}">
                  <a16:creationId xmlns:a16="http://schemas.microsoft.com/office/drawing/2014/main" id="{A5635707-8CF5-04C6-7943-1B4C0306BB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0513" y="3857625"/>
              <a:ext cx="74613" cy="41275"/>
            </a:xfrm>
            <a:custGeom>
              <a:avLst/>
              <a:gdLst>
                <a:gd name="T0" fmla="*/ 9 w 47"/>
                <a:gd name="T1" fmla="*/ 26 h 26"/>
                <a:gd name="T2" fmla="*/ 5 w 47"/>
                <a:gd name="T3" fmla="*/ 26 h 26"/>
                <a:gd name="T4" fmla="*/ 4 w 47"/>
                <a:gd name="T5" fmla="*/ 25 h 26"/>
                <a:gd name="T6" fmla="*/ 3 w 47"/>
                <a:gd name="T7" fmla="*/ 24 h 26"/>
                <a:gd name="T8" fmla="*/ 0 w 47"/>
                <a:gd name="T9" fmla="*/ 20 h 26"/>
                <a:gd name="T10" fmla="*/ 0 w 47"/>
                <a:gd name="T11" fmla="*/ 19 h 26"/>
                <a:gd name="T12" fmla="*/ 3 w 47"/>
                <a:gd name="T13" fmla="*/ 18 h 26"/>
                <a:gd name="T14" fmla="*/ 6 w 47"/>
                <a:gd name="T15" fmla="*/ 17 h 26"/>
                <a:gd name="T16" fmla="*/ 10 w 47"/>
                <a:gd name="T17" fmla="*/ 17 h 26"/>
                <a:gd name="T18" fmla="*/ 12 w 47"/>
                <a:gd name="T19" fmla="*/ 16 h 26"/>
                <a:gd name="T20" fmla="*/ 19 w 47"/>
                <a:gd name="T21" fmla="*/ 14 h 26"/>
                <a:gd name="T22" fmla="*/ 27 w 47"/>
                <a:gd name="T23" fmla="*/ 13 h 26"/>
                <a:gd name="T24" fmla="*/ 30 w 47"/>
                <a:gd name="T25" fmla="*/ 12 h 26"/>
                <a:gd name="T26" fmla="*/ 31 w 47"/>
                <a:gd name="T27" fmla="*/ 11 h 26"/>
                <a:gd name="T28" fmla="*/ 33 w 47"/>
                <a:gd name="T29" fmla="*/ 8 h 26"/>
                <a:gd name="T30" fmla="*/ 33 w 47"/>
                <a:gd name="T31" fmla="*/ 6 h 26"/>
                <a:gd name="T32" fmla="*/ 34 w 47"/>
                <a:gd name="T33" fmla="*/ 2 h 26"/>
                <a:gd name="T34" fmla="*/ 35 w 47"/>
                <a:gd name="T35" fmla="*/ 1 h 26"/>
                <a:gd name="T36" fmla="*/ 36 w 47"/>
                <a:gd name="T37" fmla="*/ 0 h 26"/>
                <a:gd name="T38" fmla="*/ 37 w 47"/>
                <a:gd name="T39" fmla="*/ 0 h 26"/>
                <a:gd name="T40" fmla="*/ 41 w 47"/>
                <a:gd name="T41" fmla="*/ 2 h 26"/>
                <a:gd name="T42" fmla="*/ 46 w 47"/>
                <a:gd name="T43" fmla="*/ 6 h 26"/>
                <a:gd name="T44" fmla="*/ 46 w 47"/>
                <a:gd name="T45" fmla="*/ 7 h 26"/>
                <a:gd name="T46" fmla="*/ 47 w 47"/>
                <a:gd name="T47" fmla="*/ 8 h 26"/>
                <a:gd name="T48" fmla="*/ 47 w 47"/>
                <a:gd name="T49" fmla="*/ 11 h 26"/>
                <a:gd name="T50" fmla="*/ 47 w 47"/>
                <a:gd name="T51" fmla="*/ 12 h 26"/>
                <a:gd name="T52" fmla="*/ 46 w 47"/>
                <a:gd name="T53" fmla="*/ 13 h 26"/>
                <a:gd name="T54" fmla="*/ 45 w 47"/>
                <a:gd name="T55" fmla="*/ 13 h 26"/>
                <a:gd name="T56" fmla="*/ 42 w 47"/>
                <a:gd name="T57" fmla="*/ 14 h 26"/>
                <a:gd name="T58" fmla="*/ 35 w 47"/>
                <a:gd name="T59" fmla="*/ 18 h 26"/>
                <a:gd name="T60" fmla="*/ 31 w 47"/>
                <a:gd name="T61" fmla="*/ 19 h 26"/>
                <a:gd name="T62" fmla="*/ 25 w 47"/>
                <a:gd name="T63" fmla="*/ 24 h 26"/>
                <a:gd name="T64" fmla="*/ 24 w 47"/>
                <a:gd name="T65" fmla="*/ 24 h 26"/>
                <a:gd name="T66" fmla="*/ 18 w 47"/>
                <a:gd name="T67" fmla="*/ 24 h 26"/>
                <a:gd name="T68" fmla="*/ 17 w 47"/>
                <a:gd name="T69" fmla="*/ 25 h 26"/>
                <a:gd name="T70" fmla="*/ 11 w 47"/>
                <a:gd name="T71" fmla="*/ 26 h 26"/>
                <a:gd name="T72" fmla="*/ 9 w 47"/>
                <a:gd name="T7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7" h="26">
                  <a:moveTo>
                    <a:pt x="9" y="26"/>
                  </a:moveTo>
                  <a:lnTo>
                    <a:pt x="5" y="26"/>
                  </a:lnTo>
                  <a:lnTo>
                    <a:pt x="4" y="25"/>
                  </a:lnTo>
                  <a:lnTo>
                    <a:pt x="3" y="24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3" y="18"/>
                  </a:lnTo>
                  <a:lnTo>
                    <a:pt x="6" y="17"/>
                  </a:lnTo>
                  <a:lnTo>
                    <a:pt x="10" y="17"/>
                  </a:lnTo>
                  <a:lnTo>
                    <a:pt x="12" y="16"/>
                  </a:lnTo>
                  <a:lnTo>
                    <a:pt x="19" y="14"/>
                  </a:lnTo>
                  <a:lnTo>
                    <a:pt x="27" y="13"/>
                  </a:lnTo>
                  <a:lnTo>
                    <a:pt x="30" y="12"/>
                  </a:lnTo>
                  <a:lnTo>
                    <a:pt x="31" y="11"/>
                  </a:lnTo>
                  <a:lnTo>
                    <a:pt x="33" y="8"/>
                  </a:lnTo>
                  <a:lnTo>
                    <a:pt x="33" y="6"/>
                  </a:lnTo>
                  <a:lnTo>
                    <a:pt x="34" y="2"/>
                  </a:lnTo>
                  <a:lnTo>
                    <a:pt x="35" y="1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41" y="2"/>
                  </a:lnTo>
                  <a:lnTo>
                    <a:pt x="46" y="6"/>
                  </a:lnTo>
                  <a:lnTo>
                    <a:pt x="46" y="7"/>
                  </a:lnTo>
                  <a:lnTo>
                    <a:pt x="47" y="8"/>
                  </a:lnTo>
                  <a:lnTo>
                    <a:pt x="47" y="11"/>
                  </a:lnTo>
                  <a:lnTo>
                    <a:pt x="47" y="12"/>
                  </a:lnTo>
                  <a:lnTo>
                    <a:pt x="46" y="13"/>
                  </a:lnTo>
                  <a:lnTo>
                    <a:pt x="45" y="13"/>
                  </a:lnTo>
                  <a:lnTo>
                    <a:pt x="42" y="14"/>
                  </a:lnTo>
                  <a:lnTo>
                    <a:pt x="35" y="18"/>
                  </a:lnTo>
                  <a:lnTo>
                    <a:pt x="31" y="19"/>
                  </a:lnTo>
                  <a:lnTo>
                    <a:pt x="25" y="24"/>
                  </a:lnTo>
                  <a:lnTo>
                    <a:pt x="24" y="24"/>
                  </a:lnTo>
                  <a:lnTo>
                    <a:pt x="18" y="24"/>
                  </a:lnTo>
                  <a:lnTo>
                    <a:pt x="17" y="25"/>
                  </a:lnTo>
                  <a:lnTo>
                    <a:pt x="11" y="26"/>
                  </a:lnTo>
                  <a:lnTo>
                    <a:pt x="9" y="2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10" name="Freeform 2972">
              <a:extLst>
                <a:ext uri="{FF2B5EF4-FFF2-40B4-BE49-F238E27FC236}">
                  <a16:creationId xmlns:a16="http://schemas.microsoft.com/office/drawing/2014/main" id="{C6458E93-30DA-E1A7-27B5-C7C754D167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4701" y="3971925"/>
              <a:ext cx="31750" cy="22225"/>
            </a:xfrm>
            <a:custGeom>
              <a:avLst/>
              <a:gdLst>
                <a:gd name="T0" fmla="*/ 2 w 20"/>
                <a:gd name="T1" fmla="*/ 14 h 14"/>
                <a:gd name="T2" fmla="*/ 0 w 20"/>
                <a:gd name="T3" fmla="*/ 13 h 14"/>
                <a:gd name="T4" fmla="*/ 1 w 20"/>
                <a:gd name="T5" fmla="*/ 12 h 14"/>
                <a:gd name="T6" fmla="*/ 2 w 20"/>
                <a:gd name="T7" fmla="*/ 10 h 14"/>
                <a:gd name="T8" fmla="*/ 4 w 20"/>
                <a:gd name="T9" fmla="*/ 8 h 14"/>
                <a:gd name="T10" fmla="*/ 6 w 20"/>
                <a:gd name="T11" fmla="*/ 7 h 14"/>
                <a:gd name="T12" fmla="*/ 8 w 20"/>
                <a:gd name="T13" fmla="*/ 7 h 14"/>
                <a:gd name="T14" fmla="*/ 11 w 20"/>
                <a:gd name="T15" fmla="*/ 7 h 14"/>
                <a:gd name="T16" fmla="*/ 12 w 20"/>
                <a:gd name="T17" fmla="*/ 7 h 14"/>
                <a:gd name="T18" fmla="*/ 13 w 20"/>
                <a:gd name="T19" fmla="*/ 5 h 14"/>
                <a:gd name="T20" fmla="*/ 14 w 20"/>
                <a:gd name="T21" fmla="*/ 4 h 14"/>
                <a:gd name="T22" fmla="*/ 16 w 20"/>
                <a:gd name="T23" fmla="*/ 2 h 14"/>
                <a:gd name="T24" fmla="*/ 17 w 20"/>
                <a:gd name="T25" fmla="*/ 0 h 14"/>
                <a:gd name="T26" fmla="*/ 19 w 20"/>
                <a:gd name="T27" fmla="*/ 0 h 14"/>
                <a:gd name="T28" fmla="*/ 20 w 20"/>
                <a:gd name="T29" fmla="*/ 1 h 14"/>
                <a:gd name="T30" fmla="*/ 20 w 20"/>
                <a:gd name="T31" fmla="*/ 2 h 14"/>
                <a:gd name="T32" fmla="*/ 18 w 20"/>
                <a:gd name="T33" fmla="*/ 4 h 14"/>
                <a:gd name="T34" fmla="*/ 16 w 20"/>
                <a:gd name="T35" fmla="*/ 5 h 14"/>
                <a:gd name="T36" fmla="*/ 14 w 20"/>
                <a:gd name="T37" fmla="*/ 7 h 14"/>
                <a:gd name="T38" fmla="*/ 12 w 20"/>
                <a:gd name="T39" fmla="*/ 10 h 14"/>
                <a:gd name="T40" fmla="*/ 8 w 20"/>
                <a:gd name="T41" fmla="*/ 11 h 14"/>
                <a:gd name="T42" fmla="*/ 5 w 20"/>
                <a:gd name="T43" fmla="*/ 12 h 14"/>
                <a:gd name="T44" fmla="*/ 4 w 20"/>
                <a:gd name="T45" fmla="*/ 14 h 14"/>
                <a:gd name="T46" fmla="*/ 2 w 20"/>
                <a:gd name="T4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0" h="14">
                  <a:moveTo>
                    <a:pt x="2" y="14"/>
                  </a:moveTo>
                  <a:lnTo>
                    <a:pt x="0" y="13"/>
                  </a:lnTo>
                  <a:lnTo>
                    <a:pt x="1" y="12"/>
                  </a:lnTo>
                  <a:lnTo>
                    <a:pt x="2" y="10"/>
                  </a:lnTo>
                  <a:lnTo>
                    <a:pt x="4" y="8"/>
                  </a:lnTo>
                  <a:lnTo>
                    <a:pt x="6" y="7"/>
                  </a:lnTo>
                  <a:lnTo>
                    <a:pt x="8" y="7"/>
                  </a:lnTo>
                  <a:lnTo>
                    <a:pt x="11" y="7"/>
                  </a:lnTo>
                  <a:lnTo>
                    <a:pt x="12" y="7"/>
                  </a:lnTo>
                  <a:lnTo>
                    <a:pt x="13" y="5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0" y="2"/>
                  </a:lnTo>
                  <a:lnTo>
                    <a:pt x="18" y="4"/>
                  </a:lnTo>
                  <a:lnTo>
                    <a:pt x="16" y="5"/>
                  </a:lnTo>
                  <a:lnTo>
                    <a:pt x="14" y="7"/>
                  </a:lnTo>
                  <a:lnTo>
                    <a:pt x="12" y="10"/>
                  </a:lnTo>
                  <a:lnTo>
                    <a:pt x="8" y="11"/>
                  </a:lnTo>
                  <a:lnTo>
                    <a:pt x="5" y="12"/>
                  </a:lnTo>
                  <a:lnTo>
                    <a:pt x="4" y="14"/>
                  </a:lnTo>
                  <a:lnTo>
                    <a:pt x="2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11" name="Freeform 2973">
              <a:extLst>
                <a:ext uri="{FF2B5EF4-FFF2-40B4-BE49-F238E27FC236}">
                  <a16:creationId xmlns:a16="http://schemas.microsoft.com/office/drawing/2014/main" id="{279CAD75-F4C8-65CD-3F2F-0E83B4629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6451" y="3989388"/>
              <a:ext cx="12700" cy="9525"/>
            </a:xfrm>
            <a:custGeom>
              <a:avLst/>
              <a:gdLst>
                <a:gd name="T0" fmla="*/ 6 w 8"/>
                <a:gd name="T1" fmla="*/ 6 h 6"/>
                <a:gd name="T2" fmla="*/ 5 w 8"/>
                <a:gd name="T3" fmla="*/ 5 h 6"/>
                <a:gd name="T4" fmla="*/ 3 w 8"/>
                <a:gd name="T5" fmla="*/ 2 h 6"/>
                <a:gd name="T6" fmla="*/ 0 w 8"/>
                <a:gd name="T7" fmla="*/ 1 h 6"/>
                <a:gd name="T8" fmla="*/ 2 w 8"/>
                <a:gd name="T9" fmla="*/ 1 h 6"/>
                <a:gd name="T10" fmla="*/ 4 w 8"/>
                <a:gd name="T11" fmla="*/ 0 h 6"/>
                <a:gd name="T12" fmla="*/ 6 w 8"/>
                <a:gd name="T13" fmla="*/ 1 h 6"/>
                <a:gd name="T14" fmla="*/ 8 w 8"/>
                <a:gd name="T15" fmla="*/ 3 h 6"/>
                <a:gd name="T16" fmla="*/ 8 w 8"/>
                <a:gd name="T17" fmla="*/ 6 h 6"/>
                <a:gd name="T18" fmla="*/ 6 w 8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6">
                  <a:moveTo>
                    <a:pt x="6" y="6"/>
                  </a:moveTo>
                  <a:lnTo>
                    <a:pt x="5" y="5"/>
                  </a:lnTo>
                  <a:lnTo>
                    <a:pt x="3" y="2"/>
                  </a:lnTo>
                  <a:lnTo>
                    <a:pt x="0" y="1"/>
                  </a:lnTo>
                  <a:lnTo>
                    <a:pt x="2" y="1"/>
                  </a:lnTo>
                  <a:lnTo>
                    <a:pt x="4" y="0"/>
                  </a:lnTo>
                  <a:lnTo>
                    <a:pt x="6" y="1"/>
                  </a:lnTo>
                  <a:lnTo>
                    <a:pt x="8" y="3"/>
                  </a:lnTo>
                  <a:lnTo>
                    <a:pt x="8" y="6"/>
                  </a:lnTo>
                  <a:lnTo>
                    <a:pt x="6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12" name="Freeform 2974">
              <a:extLst>
                <a:ext uri="{FF2B5EF4-FFF2-40B4-BE49-F238E27FC236}">
                  <a16:creationId xmlns:a16="http://schemas.microsoft.com/office/drawing/2014/main" id="{C6BD6BA5-0C29-CA6A-5D5B-226EB7B1F7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551" y="3997325"/>
              <a:ext cx="12700" cy="14287"/>
            </a:xfrm>
            <a:custGeom>
              <a:avLst/>
              <a:gdLst>
                <a:gd name="T0" fmla="*/ 2 w 8"/>
                <a:gd name="T1" fmla="*/ 9 h 9"/>
                <a:gd name="T2" fmla="*/ 0 w 8"/>
                <a:gd name="T3" fmla="*/ 8 h 9"/>
                <a:gd name="T4" fmla="*/ 0 w 8"/>
                <a:gd name="T5" fmla="*/ 6 h 9"/>
                <a:gd name="T6" fmla="*/ 0 w 8"/>
                <a:gd name="T7" fmla="*/ 3 h 9"/>
                <a:gd name="T8" fmla="*/ 1 w 8"/>
                <a:gd name="T9" fmla="*/ 1 h 9"/>
                <a:gd name="T10" fmla="*/ 5 w 8"/>
                <a:gd name="T11" fmla="*/ 0 h 9"/>
                <a:gd name="T12" fmla="*/ 6 w 8"/>
                <a:gd name="T13" fmla="*/ 0 h 9"/>
                <a:gd name="T14" fmla="*/ 8 w 8"/>
                <a:gd name="T15" fmla="*/ 3 h 9"/>
                <a:gd name="T16" fmla="*/ 8 w 8"/>
                <a:gd name="T17" fmla="*/ 6 h 9"/>
                <a:gd name="T18" fmla="*/ 7 w 8"/>
                <a:gd name="T19" fmla="*/ 7 h 9"/>
                <a:gd name="T20" fmla="*/ 6 w 8"/>
                <a:gd name="T21" fmla="*/ 8 h 9"/>
                <a:gd name="T22" fmla="*/ 2 w 8"/>
                <a:gd name="T2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9">
                  <a:moveTo>
                    <a:pt x="2" y="9"/>
                  </a:moveTo>
                  <a:lnTo>
                    <a:pt x="0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1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3"/>
                  </a:lnTo>
                  <a:lnTo>
                    <a:pt x="8" y="6"/>
                  </a:lnTo>
                  <a:lnTo>
                    <a:pt x="7" y="7"/>
                  </a:lnTo>
                  <a:lnTo>
                    <a:pt x="6" y="8"/>
                  </a:lnTo>
                  <a:lnTo>
                    <a:pt x="2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13" name="Freeform 2975">
              <a:extLst>
                <a:ext uri="{FF2B5EF4-FFF2-40B4-BE49-F238E27FC236}">
                  <a16:creationId xmlns:a16="http://schemas.microsoft.com/office/drawing/2014/main" id="{A2B30EB6-1BAC-B65A-4FCB-C4410DE20A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551" y="4067175"/>
              <a:ext cx="34925" cy="33337"/>
            </a:xfrm>
            <a:custGeom>
              <a:avLst/>
              <a:gdLst>
                <a:gd name="T0" fmla="*/ 1 w 22"/>
                <a:gd name="T1" fmla="*/ 21 h 21"/>
                <a:gd name="T2" fmla="*/ 0 w 22"/>
                <a:gd name="T3" fmla="*/ 18 h 21"/>
                <a:gd name="T4" fmla="*/ 0 w 22"/>
                <a:gd name="T5" fmla="*/ 16 h 21"/>
                <a:gd name="T6" fmla="*/ 1 w 22"/>
                <a:gd name="T7" fmla="*/ 13 h 21"/>
                <a:gd name="T8" fmla="*/ 6 w 22"/>
                <a:gd name="T9" fmla="*/ 12 h 21"/>
                <a:gd name="T10" fmla="*/ 8 w 22"/>
                <a:gd name="T11" fmla="*/ 11 h 21"/>
                <a:gd name="T12" fmla="*/ 11 w 22"/>
                <a:gd name="T13" fmla="*/ 7 h 21"/>
                <a:gd name="T14" fmla="*/ 14 w 22"/>
                <a:gd name="T15" fmla="*/ 5 h 21"/>
                <a:gd name="T16" fmla="*/ 18 w 22"/>
                <a:gd name="T17" fmla="*/ 1 h 21"/>
                <a:gd name="T18" fmla="*/ 19 w 22"/>
                <a:gd name="T19" fmla="*/ 0 h 21"/>
                <a:gd name="T20" fmla="*/ 20 w 22"/>
                <a:gd name="T21" fmla="*/ 0 h 21"/>
                <a:gd name="T22" fmla="*/ 22 w 22"/>
                <a:gd name="T23" fmla="*/ 3 h 21"/>
                <a:gd name="T24" fmla="*/ 22 w 22"/>
                <a:gd name="T25" fmla="*/ 4 h 21"/>
                <a:gd name="T26" fmla="*/ 19 w 22"/>
                <a:gd name="T27" fmla="*/ 5 h 21"/>
                <a:gd name="T28" fmla="*/ 17 w 22"/>
                <a:gd name="T29" fmla="*/ 7 h 21"/>
                <a:gd name="T30" fmla="*/ 12 w 22"/>
                <a:gd name="T31" fmla="*/ 10 h 21"/>
                <a:gd name="T32" fmla="*/ 11 w 22"/>
                <a:gd name="T33" fmla="*/ 11 h 21"/>
                <a:gd name="T34" fmla="*/ 9 w 22"/>
                <a:gd name="T35" fmla="*/ 12 h 21"/>
                <a:gd name="T36" fmla="*/ 6 w 22"/>
                <a:gd name="T37" fmla="*/ 16 h 21"/>
                <a:gd name="T38" fmla="*/ 5 w 22"/>
                <a:gd name="T39" fmla="*/ 19 h 21"/>
                <a:gd name="T40" fmla="*/ 2 w 22"/>
                <a:gd name="T41" fmla="*/ 19 h 21"/>
                <a:gd name="T42" fmla="*/ 1 w 22"/>
                <a:gd name="T4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" h="21">
                  <a:moveTo>
                    <a:pt x="1" y="21"/>
                  </a:moveTo>
                  <a:lnTo>
                    <a:pt x="0" y="18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6" y="12"/>
                  </a:lnTo>
                  <a:lnTo>
                    <a:pt x="8" y="11"/>
                  </a:lnTo>
                  <a:lnTo>
                    <a:pt x="11" y="7"/>
                  </a:lnTo>
                  <a:lnTo>
                    <a:pt x="14" y="5"/>
                  </a:lnTo>
                  <a:lnTo>
                    <a:pt x="18" y="1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19" y="5"/>
                  </a:lnTo>
                  <a:lnTo>
                    <a:pt x="17" y="7"/>
                  </a:lnTo>
                  <a:lnTo>
                    <a:pt x="12" y="10"/>
                  </a:lnTo>
                  <a:lnTo>
                    <a:pt x="11" y="11"/>
                  </a:lnTo>
                  <a:lnTo>
                    <a:pt x="9" y="12"/>
                  </a:lnTo>
                  <a:lnTo>
                    <a:pt x="6" y="16"/>
                  </a:lnTo>
                  <a:lnTo>
                    <a:pt x="5" y="19"/>
                  </a:lnTo>
                  <a:lnTo>
                    <a:pt x="2" y="19"/>
                  </a:lnTo>
                  <a:lnTo>
                    <a:pt x="1" y="2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14" name="Freeform 2976">
              <a:extLst>
                <a:ext uri="{FF2B5EF4-FFF2-40B4-BE49-F238E27FC236}">
                  <a16:creationId xmlns:a16="http://schemas.microsoft.com/office/drawing/2014/main" id="{1B7C6993-6691-15E3-6AB8-987A233C5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5851" y="3808413"/>
              <a:ext cx="158750" cy="171450"/>
            </a:xfrm>
            <a:custGeom>
              <a:avLst/>
              <a:gdLst>
                <a:gd name="T0" fmla="*/ 0 w 100"/>
                <a:gd name="T1" fmla="*/ 108 h 108"/>
                <a:gd name="T2" fmla="*/ 2 w 100"/>
                <a:gd name="T3" fmla="*/ 107 h 108"/>
                <a:gd name="T4" fmla="*/ 9 w 100"/>
                <a:gd name="T5" fmla="*/ 105 h 108"/>
                <a:gd name="T6" fmla="*/ 12 w 100"/>
                <a:gd name="T7" fmla="*/ 105 h 108"/>
                <a:gd name="T8" fmla="*/ 14 w 100"/>
                <a:gd name="T9" fmla="*/ 105 h 108"/>
                <a:gd name="T10" fmla="*/ 15 w 100"/>
                <a:gd name="T11" fmla="*/ 105 h 108"/>
                <a:gd name="T12" fmla="*/ 17 w 100"/>
                <a:gd name="T13" fmla="*/ 105 h 108"/>
                <a:gd name="T14" fmla="*/ 18 w 100"/>
                <a:gd name="T15" fmla="*/ 105 h 108"/>
                <a:gd name="T16" fmla="*/ 20 w 100"/>
                <a:gd name="T17" fmla="*/ 104 h 108"/>
                <a:gd name="T18" fmla="*/ 21 w 100"/>
                <a:gd name="T19" fmla="*/ 102 h 108"/>
                <a:gd name="T20" fmla="*/ 23 w 100"/>
                <a:gd name="T21" fmla="*/ 97 h 108"/>
                <a:gd name="T22" fmla="*/ 26 w 100"/>
                <a:gd name="T23" fmla="*/ 92 h 108"/>
                <a:gd name="T24" fmla="*/ 30 w 100"/>
                <a:gd name="T25" fmla="*/ 89 h 108"/>
                <a:gd name="T26" fmla="*/ 31 w 100"/>
                <a:gd name="T27" fmla="*/ 89 h 108"/>
                <a:gd name="T28" fmla="*/ 36 w 100"/>
                <a:gd name="T29" fmla="*/ 86 h 108"/>
                <a:gd name="T30" fmla="*/ 38 w 100"/>
                <a:gd name="T31" fmla="*/ 86 h 108"/>
                <a:gd name="T32" fmla="*/ 45 w 100"/>
                <a:gd name="T33" fmla="*/ 86 h 108"/>
                <a:gd name="T34" fmla="*/ 48 w 100"/>
                <a:gd name="T35" fmla="*/ 85 h 108"/>
                <a:gd name="T36" fmla="*/ 51 w 100"/>
                <a:gd name="T37" fmla="*/ 84 h 108"/>
                <a:gd name="T38" fmla="*/ 53 w 100"/>
                <a:gd name="T39" fmla="*/ 83 h 108"/>
                <a:gd name="T40" fmla="*/ 55 w 100"/>
                <a:gd name="T41" fmla="*/ 81 h 108"/>
                <a:gd name="T42" fmla="*/ 60 w 100"/>
                <a:gd name="T43" fmla="*/ 73 h 108"/>
                <a:gd name="T44" fmla="*/ 66 w 100"/>
                <a:gd name="T45" fmla="*/ 68 h 108"/>
                <a:gd name="T46" fmla="*/ 67 w 100"/>
                <a:gd name="T47" fmla="*/ 66 h 108"/>
                <a:gd name="T48" fmla="*/ 72 w 100"/>
                <a:gd name="T49" fmla="*/ 62 h 108"/>
                <a:gd name="T50" fmla="*/ 75 w 100"/>
                <a:gd name="T51" fmla="*/ 57 h 108"/>
                <a:gd name="T52" fmla="*/ 78 w 100"/>
                <a:gd name="T53" fmla="*/ 54 h 108"/>
                <a:gd name="T54" fmla="*/ 78 w 100"/>
                <a:gd name="T55" fmla="*/ 51 h 108"/>
                <a:gd name="T56" fmla="*/ 79 w 100"/>
                <a:gd name="T57" fmla="*/ 50 h 108"/>
                <a:gd name="T58" fmla="*/ 79 w 100"/>
                <a:gd name="T59" fmla="*/ 45 h 108"/>
                <a:gd name="T60" fmla="*/ 79 w 100"/>
                <a:gd name="T61" fmla="*/ 36 h 108"/>
                <a:gd name="T62" fmla="*/ 78 w 100"/>
                <a:gd name="T63" fmla="*/ 33 h 108"/>
                <a:gd name="T64" fmla="*/ 78 w 100"/>
                <a:gd name="T65" fmla="*/ 29 h 108"/>
                <a:gd name="T66" fmla="*/ 79 w 100"/>
                <a:gd name="T67" fmla="*/ 25 h 108"/>
                <a:gd name="T68" fmla="*/ 79 w 100"/>
                <a:gd name="T69" fmla="*/ 24 h 108"/>
                <a:gd name="T70" fmla="*/ 80 w 100"/>
                <a:gd name="T71" fmla="*/ 21 h 108"/>
                <a:gd name="T72" fmla="*/ 83 w 100"/>
                <a:gd name="T73" fmla="*/ 20 h 108"/>
                <a:gd name="T74" fmla="*/ 84 w 100"/>
                <a:gd name="T75" fmla="*/ 19 h 108"/>
                <a:gd name="T76" fmla="*/ 86 w 100"/>
                <a:gd name="T77" fmla="*/ 18 h 108"/>
                <a:gd name="T78" fmla="*/ 87 w 100"/>
                <a:gd name="T79" fmla="*/ 15 h 108"/>
                <a:gd name="T80" fmla="*/ 89 w 100"/>
                <a:gd name="T81" fmla="*/ 14 h 108"/>
                <a:gd name="T82" fmla="*/ 95 w 100"/>
                <a:gd name="T83" fmla="*/ 9 h 108"/>
                <a:gd name="T84" fmla="*/ 96 w 100"/>
                <a:gd name="T85" fmla="*/ 8 h 108"/>
                <a:gd name="T86" fmla="*/ 97 w 100"/>
                <a:gd name="T87" fmla="*/ 6 h 108"/>
                <a:gd name="T88" fmla="*/ 98 w 100"/>
                <a:gd name="T89" fmla="*/ 3 h 108"/>
                <a:gd name="T90" fmla="*/ 100 w 100"/>
                <a:gd name="T91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0" h="108">
                  <a:moveTo>
                    <a:pt x="0" y="108"/>
                  </a:moveTo>
                  <a:lnTo>
                    <a:pt x="2" y="107"/>
                  </a:lnTo>
                  <a:lnTo>
                    <a:pt x="9" y="105"/>
                  </a:lnTo>
                  <a:lnTo>
                    <a:pt x="12" y="105"/>
                  </a:lnTo>
                  <a:lnTo>
                    <a:pt x="14" y="105"/>
                  </a:lnTo>
                  <a:lnTo>
                    <a:pt x="15" y="105"/>
                  </a:lnTo>
                  <a:lnTo>
                    <a:pt x="17" y="105"/>
                  </a:lnTo>
                  <a:lnTo>
                    <a:pt x="18" y="105"/>
                  </a:lnTo>
                  <a:lnTo>
                    <a:pt x="20" y="104"/>
                  </a:lnTo>
                  <a:lnTo>
                    <a:pt x="21" y="102"/>
                  </a:lnTo>
                  <a:lnTo>
                    <a:pt x="23" y="97"/>
                  </a:lnTo>
                  <a:lnTo>
                    <a:pt x="26" y="92"/>
                  </a:lnTo>
                  <a:lnTo>
                    <a:pt x="30" y="89"/>
                  </a:lnTo>
                  <a:lnTo>
                    <a:pt x="31" y="89"/>
                  </a:lnTo>
                  <a:lnTo>
                    <a:pt x="36" y="86"/>
                  </a:lnTo>
                  <a:lnTo>
                    <a:pt x="38" y="86"/>
                  </a:lnTo>
                  <a:lnTo>
                    <a:pt x="45" y="86"/>
                  </a:lnTo>
                  <a:lnTo>
                    <a:pt x="48" y="85"/>
                  </a:lnTo>
                  <a:lnTo>
                    <a:pt x="51" y="84"/>
                  </a:lnTo>
                  <a:lnTo>
                    <a:pt x="53" y="83"/>
                  </a:lnTo>
                  <a:lnTo>
                    <a:pt x="55" y="81"/>
                  </a:lnTo>
                  <a:lnTo>
                    <a:pt x="60" y="73"/>
                  </a:lnTo>
                  <a:lnTo>
                    <a:pt x="66" y="68"/>
                  </a:lnTo>
                  <a:lnTo>
                    <a:pt x="67" y="66"/>
                  </a:lnTo>
                  <a:lnTo>
                    <a:pt x="72" y="62"/>
                  </a:lnTo>
                  <a:lnTo>
                    <a:pt x="75" y="57"/>
                  </a:lnTo>
                  <a:lnTo>
                    <a:pt x="78" y="54"/>
                  </a:lnTo>
                  <a:lnTo>
                    <a:pt x="78" y="51"/>
                  </a:lnTo>
                  <a:lnTo>
                    <a:pt x="79" y="50"/>
                  </a:lnTo>
                  <a:lnTo>
                    <a:pt x="79" y="45"/>
                  </a:lnTo>
                  <a:lnTo>
                    <a:pt x="79" y="36"/>
                  </a:lnTo>
                  <a:lnTo>
                    <a:pt x="78" y="33"/>
                  </a:lnTo>
                  <a:lnTo>
                    <a:pt x="78" y="29"/>
                  </a:lnTo>
                  <a:lnTo>
                    <a:pt x="79" y="25"/>
                  </a:lnTo>
                  <a:lnTo>
                    <a:pt x="79" y="24"/>
                  </a:lnTo>
                  <a:lnTo>
                    <a:pt x="80" y="21"/>
                  </a:lnTo>
                  <a:lnTo>
                    <a:pt x="83" y="20"/>
                  </a:lnTo>
                  <a:lnTo>
                    <a:pt x="84" y="19"/>
                  </a:lnTo>
                  <a:lnTo>
                    <a:pt x="86" y="18"/>
                  </a:lnTo>
                  <a:lnTo>
                    <a:pt x="87" y="15"/>
                  </a:lnTo>
                  <a:lnTo>
                    <a:pt x="89" y="14"/>
                  </a:lnTo>
                  <a:lnTo>
                    <a:pt x="95" y="9"/>
                  </a:lnTo>
                  <a:lnTo>
                    <a:pt x="96" y="8"/>
                  </a:lnTo>
                  <a:lnTo>
                    <a:pt x="97" y="6"/>
                  </a:lnTo>
                  <a:lnTo>
                    <a:pt x="98" y="3"/>
                  </a:lnTo>
                  <a:lnTo>
                    <a:pt x="10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15" name="Freeform 2977">
              <a:extLst>
                <a:ext uri="{FF2B5EF4-FFF2-40B4-BE49-F238E27FC236}">
                  <a16:creationId xmlns:a16="http://schemas.microsoft.com/office/drawing/2014/main" id="{5E8B438D-A436-8B34-9B45-DFC19BAE0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3413" y="2376488"/>
              <a:ext cx="1065213" cy="1598612"/>
            </a:xfrm>
            <a:custGeom>
              <a:avLst/>
              <a:gdLst>
                <a:gd name="T0" fmla="*/ 0 w 671"/>
                <a:gd name="T1" fmla="*/ 1005 h 1007"/>
                <a:gd name="T2" fmla="*/ 0 w 671"/>
                <a:gd name="T3" fmla="*/ 991 h 1007"/>
                <a:gd name="T4" fmla="*/ 10 w 671"/>
                <a:gd name="T5" fmla="*/ 967 h 1007"/>
                <a:gd name="T6" fmla="*/ 12 w 671"/>
                <a:gd name="T7" fmla="*/ 949 h 1007"/>
                <a:gd name="T8" fmla="*/ 17 w 671"/>
                <a:gd name="T9" fmla="*/ 957 h 1007"/>
                <a:gd name="T10" fmla="*/ 35 w 671"/>
                <a:gd name="T11" fmla="*/ 952 h 1007"/>
                <a:gd name="T12" fmla="*/ 36 w 671"/>
                <a:gd name="T13" fmla="*/ 934 h 1007"/>
                <a:gd name="T14" fmla="*/ 61 w 671"/>
                <a:gd name="T15" fmla="*/ 906 h 1007"/>
                <a:gd name="T16" fmla="*/ 84 w 671"/>
                <a:gd name="T17" fmla="*/ 879 h 1007"/>
                <a:gd name="T18" fmla="*/ 106 w 671"/>
                <a:gd name="T19" fmla="*/ 850 h 1007"/>
                <a:gd name="T20" fmla="*/ 115 w 671"/>
                <a:gd name="T21" fmla="*/ 837 h 1007"/>
                <a:gd name="T22" fmla="*/ 100 w 671"/>
                <a:gd name="T23" fmla="*/ 844 h 1007"/>
                <a:gd name="T24" fmla="*/ 90 w 671"/>
                <a:gd name="T25" fmla="*/ 861 h 1007"/>
                <a:gd name="T26" fmla="*/ 76 w 671"/>
                <a:gd name="T27" fmla="*/ 878 h 1007"/>
                <a:gd name="T28" fmla="*/ 55 w 671"/>
                <a:gd name="T29" fmla="*/ 887 h 1007"/>
                <a:gd name="T30" fmla="*/ 41 w 671"/>
                <a:gd name="T31" fmla="*/ 916 h 1007"/>
                <a:gd name="T32" fmla="*/ 29 w 671"/>
                <a:gd name="T33" fmla="*/ 917 h 1007"/>
                <a:gd name="T34" fmla="*/ 26 w 671"/>
                <a:gd name="T35" fmla="*/ 926 h 1007"/>
                <a:gd name="T36" fmla="*/ 11 w 671"/>
                <a:gd name="T37" fmla="*/ 943 h 1007"/>
                <a:gd name="T38" fmla="*/ 11 w 671"/>
                <a:gd name="T39" fmla="*/ 894 h 1007"/>
                <a:gd name="T40" fmla="*/ 14 w 671"/>
                <a:gd name="T41" fmla="*/ 850 h 1007"/>
                <a:gd name="T42" fmla="*/ 8 w 671"/>
                <a:gd name="T43" fmla="*/ 818 h 1007"/>
                <a:gd name="T44" fmla="*/ 20 w 671"/>
                <a:gd name="T45" fmla="*/ 808 h 1007"/>
                <a:gd name="T46" fmla="*/ 38 w 671"/>
                <a:gd name="T47" fmla="*/ 785 h 1007"/>
                <a:gd name="T48" fmla="*/ 26 w 671"/>
                <a:gd name="T49" fmla="*/ 759 h 1007"/>
                <a:gd name="T50" fmla="*/ 31 w 671"/>
                <a:gd name="T51" fmla="*/ 736 h 1007"/>
                <a:gd name="T52" fmla="*/ 37 w 671"/>
                <a:gd name="T53" fmla="*/ 714 h 1007"/>
                <a:gd name="T54" fmla="*/ 37 w 671"/>
                <a:gd name="T55" fmla="*/ 678 h 1007"/>
                <a:gd name="T56" fmla="*/ 56 w 671"/>
                <a:gd name="T57" fmla="*/ 611 h 1007"/>
                <a:gd name="T58" fmla="*/ 58 w 671"/>
                <a:gd name="T59" fmla="*/ 566 h 1007"/>
                <a:gd name="T60" fmla="*/ 50 w 671"/>
                <a:gd name="T61" fmla="*/ 511 h 1007"/>
                <a:gd name="T62" fmla="*/ 47 w 671"/>
                <a:gd name="T63" fmla="*/ 462 h 1007"/>
                <a:gd name="T64" fmla="*/ 56 w 671"/>
                <a:gd name="T65" fmla="*/ 404 h 1007"/>
                <a:gd name="T66" fmla="*/ 62 w 671"/>
                <a:gd name="T67" fmla="*/ 376 h 1007"/>
                <a:gd name="T68" fmla="*/ 75 w 671"/>
                <a:gd name="T69" fmla="*/ 337 h 1007"/>
                <a:gd name="T70" fmla="*/ 94 w 671"/>
                <a:gd name="T71" fmla="*/ 300 h 1007"/>
                <a:gd name="T72" fmla="*/ 88 w 671"/>
                <a:gd name="T73" fmla="*/ 265 h 1007"/>
                <a:gd name="T74" fmla="*/ 87 w 671"/>
                <a:gd name="T75" fmla="*/ 217 h 1007"/>
                <a:gd name="T76" fmla="*/ 113 w 671"/>
                <a:gd name="T77" fmla="*/ 195 h 1007"/>
                <a:gd name="T78" fmla="*/ 129 w 671"/>
                <a:gd name="T79" fmla="*/ 166 h 1007"/>
                <a:gd name="T80" fmla="*/ 178 w 671"/>
                <a:gd name="T81" fmla="*/ 137 h 1007"/>
                <a:gd name="T82" fmla="*/ 218 w 671"/>
                <a:gd name="T83" fmla="*/ 110 h 1007"/>
                <a:gd name="T84" fmla="*/ 261 w 671"/>
                <a:gd name="T85" fmla="*/ 100 h 1007"/>
                <a:gd name="T86" fmla="*/ 293 w 671"/>
                <a:gd name="T87" fmla="*/ 71 h 1007"/>
                <a:gd name="T88" fmla="*/ 325 w 671"/>
                <a:gd name="T89" fmla="*/ 21 h 1007"/>
                <a:gd name="T90" fmla="*/ 352 w 671"/>
                <a:gd name="T91" fmla="*/ 17 h 1007"/>
                <a:gd name="T92" fmla="*/ 382 w 671"/>
                <a:gd name="T93" fmla="*/ 17 h 1007"/>
                <a:gd name="T94" fmla="*/ 411 w 671"/>
                <a:gd name="T95" fmla="*/ 41 h 1007"/>
                <a:gd name="T96" fmla="*/ 412 w 671"/>
                <a:gd name="T97" fmla="*/ 66 h 1007"/>
                <a:gd name="T98" fmla="*/ 441 w 671"/>
                <a:gd name="T99" fmla="*/ 47 h 1007"/>
                <a:gd name="T100" fmla="*/ 488 w 671"/>
                <a:gd name="T101" fmla="*/ 16 h 1007"/>
                <a:gd name="T102" fmla="*/ 518 w 671"/>
                <a:gd name="T103" fmla="*/ 0 h 1007"/>
                <a:gd name="T104" fmla="*/ 547 w 671"/>
                <a:gd name="T105" fmla="*/ 34 h 1007"/>
                <a:gd name="T106" fmla="*/ 571 w 671"/>
                <a:gd name="T107" fmla="*/ 57 h 1007"/>
                <a:gd name="T108" fmla="*/ 593 w 671"/>
                <a:gd name="T109" fmla="*/ 75 h 1007"/>
                <a:gd name="T110" fmla="*/ 621 w 671"/>
                <a:gd name="T111" fmla="*/ 112 h 1007"/>
                <a:gd name="T112" fmla="*/ 662 w 671"/>
                <a:gd name="T113" fmla="*/ 123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71" h="1007">
                  <a:moveTo>
                    <a:pt x="11" y="1006"/>
                  </a:moveTo>
                  <a:lnTo>
                    <a:pt x="10" y="1005"/>
                  </a:lnTo>
                  <a:lnTo>
                    <a:pt x="7" y="1006"/>
                  </a:lnTo>
                  <a:lnTo>
                    <a:pt x="5" y="1007"/>
                  </a:lnTo>
                  <a:lnTo>
                    <a:pt x="4" y="1007"/>
                  </a:lnTo>
                  <a:lnTo>
                    <a:pt x="1" y="1006"/>
                  </a:lnTo>
                  <a:lnTo>
                    <a:pt x="1" y="1005"/>
                  </a:lnTo>
                  <a:lnTo>
                    <a:pt x="0" y="1005"/>
                  </a:lnTo>
                  <a:lnTo>
                    <a:pt x="1" y="1003"/>
                  </a:lnTo>
                  <a:lnTo>
                    <a:pt x="4" y="1000"/>
                  </a:lnTo>
                  <a:lnTo>
                    <a:pt x="4" y="999"/>
                  </a:lnTo>
                  <a:lnTo>
                    <a:pt x="4" y="998"/>
                  </a:lnTo>
                  <a:lnTo>
                    <a:pt x="2" y="997"/>
                  </a:lnTo>
                  <a:lnTo>
                    <a:pt x="1" y="994"/>
                  </a:lnTo>
                  <a:lnTo>
                    <a:pt x="0" y="992"/>
                  </a:lnTo>
                  <a:lnTo>
                    <a:pt x="0" y="991"/>
                  </a:lnTo>
                  <a:lnTo>
                    <a:pt x="1" y="989"/>
                  </a:lnTo>
                  <a:lnTo>
                    <a:pt x="2" y="988"/>
                  </a:lnTo>
                  <a:lnTo>
                    <a:pt x="5" y="988"/>
                  </a:lnTo>
                  <a:lnTo>
                    <a:pt x="6" y="987"/>
                  </a:lnTo>
                  <a:lnTo>
                    <a:pt x="6" y="986"/>
                  </a:lnTo>
                  <a:lnTo>
                    <a:pt x="8" y="977"/>
                  </a:lnTo>
                  <a:lnTo>
                    <a:pt x="10" y="973"/>
                  </a:lnTo>
                  <a:lnTo>
                    <a:pt x="10" y="967"/>
                  </a:lnTo>
                  <a:lnTo>
                    <a:pt x="10" y="964"/>
                  </a:lnTo>
                  <a:lnTo>
                    <a:pt x="11" y="962"/>
                  </a:lnTo>
                  <a:lnTo>
                    <a:pt x="11" y="961"/>
                  </a:lnTo>
                  <a:lnTo>
                    <a:pt x="12" y="959"/>
                  </a:lnTo>
                  <a:lnTo>
                    <a:pt x="11" y="955"/>
                  </a:lnTo>
                  <a:lnTo>
                    <a:pt x="11" y="952"/>
                  </a:lnTo>
                  <a:lnTo>
                    <a:pt x="11" y="950"/>
                  </a:lnTo>
                  <a:lnTo>
                    <a:pt x="12" y="949"/>
                  </a:lnTo>
                  <a:lnTo>
                    <a:pt x="12" y="947"/>
                  </a:lnTo>
                  <a:lnTo>
                    <a:pt x="13" y="947"/>
                  </a:lnTo>
                  <a:lnTo>
                    <a:pt x="16" y="946"/>
                  </a:lnTo>
                  <a:lnTo>
                    <a:pt x="17" y="947"/>
                  </a:lnTo>
                  <a:lnTo>
                    <a:pt x="17" y="949"/>
                  </a:lnTo>
                  <a:lnTo>
                    <a:pt x="18" y="952"/>
                  </a:lnTo>
                  <a:lnTo>
                    <a:pt x="17" y="956"/>
                  </a:lnTo>
                  <a:lnTo>
                    <a:pt x="17" y="957"/>
                  </a:lnTo>
                  <a:lnTo>
                    <a:pt x="17" y="958"/>
                  </a:lnTo>
                  <a:lnTo>
                    <a:pt x="18" y="959"/>
                  </a:lnTo>
                  <a:lnTo>
                    <a:pt x="19" y="959"/>
                  </a:lnTo>
                  <a:lnTo>
                    <a:pt x="22" y="957"/>
                  </a:lnTo>
                  <a:lnTo>
                    <a:pt x="24" y="956"/>
                  </a:lnTo>
                  <a:lnTo>
                    <a:pt x="28" y="955"/>
                  </a:lnTo>
                  <a:lnTo>
                    <a:pt x="34" y="955"/>
                  </a:lnTo>
                  <a:lnTo>
                    <a:pt x="35" y="952"/>
                  </a:lnTo>
                  <a:lnTo>
                    <a:pt x="36" y="950"/>
                  </a:lnTo>
                  <a:lnTo>
                    <a:pt x="36" y="949"/>
                  </a:lnTo>
                  <a:lnTo>
                    <a:pt x="36" y="947"/>
                  </a:lnTo>
                  <a:lnTo>
                    <a:pt x="36" y="945"/>
                  </a:lnTo>
                  <a:lnTo>
                    <a:pt x="35" y="943"/>
                  </a:lnTo>
                  <a:lnTo>
                    <a:pt x="35" y="940"/>
                  </a:lnTo>
                  <a:lnTo>
                    <a:pt x="35" y="939"/>
                  </a:lnTo>
                  <a:lnTo>
                    <a:pt x="36" y="934"/>
                  </a:lnTo>
                  <a:lnTo>
                    <a:pt x="38" y="931"/>
                  </a:lnTo>
                  <a:lnTo>
                    <a:pt x="41" y="927"/>
                  </a:lnTo>
                  <a:lnTo>
                    <a:pt x="43" y="925"/>
                  </a:lnTo>
                  <a:lnTo>
                    <a:pt x="48" y="922"/>
                  </a:lnTo>
                  <a:lnTo>
                    <a:pt x="49" y="920"/>
                  </a:lnTo>
                  <a:lnTo>
                    <a:pt x="55" y="911"/>
                  </a:lnTo>
                  <a:lnTo>
                    <a:pt x="58" y="908"/>
                  </a:lnTo>
                  <a:lnTo>
                    <a:pt x="61" y="906"/>
                  </a:lnTo>
                  <a:lnTo>
                    <a:pt x="64" y="903"/>
                  </a:lnTo>
                  <a:lnTo>
                    <a:pt x="67" y="899"/>
                  </a:lnTo>
                  <a:lnTo>
                    <a:pt x="71" y="894"/>
                  </a:lnTo>
                  <a:lnTo>
                    <a:pt x="78" y="887"/>
                  </a:lnTo>
                  <a:lnTo>
                    <a:pt x="81" y="886"/>
                  </a:lnTo>
                  <a:lnTo>
                    <a:pt x="83" y="882"/>
                  </a:lnTo>
                  <a:lnTo>
                    <a:pt x="84" y="880"/>
                  </a:lnTo>
                  <a:lnTo>
                    <a:pt x="84" y="879"/>
                  </a:lnTo>
                  <a:lnTo>
                    <a:pt x="85" y="876"/>
                  </a:lnTo>
                  <a:lnTo>
                    <a:pt x="88" y="873"/>
                  </a:lnTo>
                  <a:lnTo>
                    <a:pt x="90" y="870"/>
                  </a:lnTo>
                  <a:lnTo>
                    <a:pt x="91" y="869"/>
                  </a:lnTo>
                  <a:lnTo>
                    <a:pt x="93" y="868"/>
                  </a:lnTo>
                  <a:lnTo>
                    <a:pt x="96" y="866"/>
                  </a:lnTo>
                  <a:lnTo>
                    <a:pt x="102" y="858"/>
                  </a:lnTo>
                  <a:lnTo>
                    <a:pt x="106" y="850"/>
                  </a:lnTo>
                  <a:lnTo>
                    <a:pt x="107" y="850"/>
                  </a:lnTo>
                  <a:lnTo>
                    <a:pt x="108" y="848"/>
                  </a:lnTo>
                  <a:lnTo>
                    <a:pt x="109" y="846"/>
                  </a:lnTo>
                  <a:lnTo>
                    <a:pt x="112" y="844"/>
                  </a:lnTo>
                  <a:lnTo>
                    <a:pt x="113" y="843"/>
                  </a:lnTo>
                  <a:lnTo>
                    <a:pt x="114" y="840"/>
                  </a:lnTo>
                  <a:lnTo>
                    <a:pt x="115" y="838"/>
                  </a:lnTo>
                  <a:lnTo>
                    <a:pt x="115" y="837"/>
                  </a:lnTo>
                  <a:lnTo>
                    <a:pt x="114" y="836"/>
                  </a:lnTo>
                  <a:lnTo>
                    <a:pt x="112" y="836"/>
                  </a:lnTo>
                  <a:lnTo>
                    <a:pt x="111" y="837"/>
                  </a:lnTo>
                  <a:lnTo>
                    <a:pt x="109" y="839"/>
                  </a:lnTo>
                  <a:lnTo>
                    <a:pt x="108" y="840"/>
                  </a:lnTo>
                  <a:lnTo>
                    <a:pt x="106" y="842"/>
                  </a:lnTo>
                  <a:lnTo>
                    <a:pt x="101" y="843"/>
                  </a:lnTo>
                  <a:lnTo>
                    <a:pt x="100" y="844"/>
                  </a:lnTo>
                  <a:lnTo>
                    <a:pt x="100" y="845"/>
                  </a:lnTo>
                  <a:lnTo>
                    <a:pt x="99" y="850"/>
                  </a:lnTo>
                  <a:lnTo>
                    <a:pt x="99" y="852"/>
                  </a:lnTo>
                  <a:lnTo>
                    <a:pt x="99" y="854"/>
                  </a:lnTo>
                  <a:lnTo>
                    <a:pt x="97" y="855"/>
                  </a:lnTo>
                  <a:lnTo>
                    <a:pt x="97" y="856"/>
                  </a:lnTo>
                  <a:lnTo>
                    <a:pt x="93" y="857"/>
                  </a:lnTo>
                  <a:lnTo>
                    <a:pt x="90" y="861"/>
                  </a:lnTo>
                  <a:lnTo>
                    <a:pt x="89" y="863"/>
                  </a:lnTo>
                  <a:lnTo>
                    <a:pt x="88" y="868"/>
                  </a:lnTo>
                  <a:lnTo>
                    <a:pt x="87" y="869"/>
                  </a:lnTo>
                  <a:lnTo>
                    <a:pt x="85" y="870"/>
                  </a:lnTo>
                  <a:lnTo>
                    <a:pt x="83" y="870"/>
                  </a:lnTo>
                  <a:lnTo>
                    <a:pt x="82" y="872"/>
                  </a:lnTo>
                  <a:lnTo>
                    <a:pt x="79" y="873"/>
                  </a:lnTo>
                  <a:lnTo>
                    <a:pt x="76" y="878"/>
                  </a:lnTo>
                  <a:lnTo>
                    <a:pt x="73" y="880"/>
                  </a:lnTo>
                  <a:lnTo>
                    <a:pt x="70" y="884"/>
                  </a:lnTo>
                  <a:lnTo>
                    <a:pt x="65" y="886"/>
                  </a:lnTo>
                  <a:lnTo>
                    <a:pt x="64" y="887"/>
                  </a:lnTo>
                  <a:lnTo>
                    <a:pt x="61" y="887"/>
                  </a:lnTo>
                  <a:lnTo>
                    <a:pt x="59" y="887"/>
                  </a:lnTo>
                  <a:lnTo>
                    <a:pt x="56" y="886"/>
                  </a:lnTo>
                  <a:lnTo>
                    <a:pt x="55" y="887"/>
                  </a:lnTo>
                  <a:lnTo>
                    <a:pt x="54" y="888"/>
                  </a:lnTo>
                  <a:lnTo>
                    <a:pt x="50" y="893"/>
                  </a:lnTo>
                  <a:lnTo>
                    <a:pt x="49" y="896"/>
                  </a:lnTo>
                  <a:lnTo>
                    <a:pt x="48" y="900"/>
                  </a:lnTo>
                  <a:lnTo>
                    <a:pt x="47" y="903"/>
                  </a:lnTo>
                  <a:lnTo>
                    <a:pt x="46" y="908"/>
                  </a:lnTo>
                  <a:lnTo>
                    <a:pt x="44" y="910"/>
                  </a:lnTo>
                  <a:lnTo>
                    <a:pt x="41" y="916"/>
                  </a:lnTo>
                  <a:lnTo>
                    <a:pt x="40" y="919"/>
                  </a:lnTo>
                  <a:lnTo>
                    <a:pt x="37" y="920"/>
                  </a:lnTo>
                  <a:lnTo>
                    <a:pt x="35" y="920"/>
                  </a:lnTo>
                  <a:lnTo>
                    <a:pt x="35" y="919"/>
                  </a:lnTo>
                  <a:lnTo>
                    <a:pt x="35" y="916"/>
                  </a:lnTo>
                  <a:lnTo>
                    <a:pt x="34" y="915"/>
                  </a:lnTo>
                  <a:lnTo>
                    <a:pt x="30" y="917"/>
                  </a:lnTo>
                  <a:lnTo>
                    <a:pt x="29" y="917"/>
                  </a:lnTo>
                  <a:lnTo>
                    <a:pt x="26" y="915"/>
                  </a:lnTo>
                  <a:lnTo>
                    <a:pt x="25" y="915"/>
                  </a:lnTo>
                  <a:lnTo>
                    <a:pt x="24" y="916"/>
                  </a:lnTo>
                  <a:lnTo>
                    <a:pt x="24" y="917"/>
                  </a:lnTo>
                  <a:lnTo>
                    <a:pt x="24" y="919"/>
                  </a:lnTo>
                  <a:lnTo>
                    <a:pt x="25" y="921"/>
                  </a:lnTo>
                  <a:lnTo>
                    <a:pt x="26" y="923"/>
                  </a:lnTo>
                  <a:lnTo>
                    <a:pt x="26" y="926"/>
                  </a:lnTo>
                  <a:lnTo>
                    <a:pt x="25" y="929"/>
                  </a:lnTo>
                  <a:lnTo>
                    <a:pt x="24" y="931"/>
                  </a:lnTo>
                  <a:lnTo>
                    <a:pt x="23" y="934"/>
                  </a:lnTo>
                  <a:lnTo>
                    <a:pt x="20" y="937"/>
                  </a:lnTo>
                  <a:lnTo>
                    <a:pt x="18" y="939"/>
                  </a:lnTo>
                  <a:lnTo>
                    <a:pt x="13" y="943"/>
                  </a:lnTo>
                  <a:lnTo>
                    <a:pt x="12" y="943"/>
                  </a:lnTo>
                  <a:lnTo>
                    <a:pt x="11" y="943"/>
                  </a:lnTo>
                  <a:lnTo>
                    <a:pt x="8" y="941"/>
                  </a:lnTo>
                  <a:lnTo>
                    <a:pt x="8" y="940"/>
                  </a:lnTo>
                  <a:lnTo>
                    <a:pt x="8" y="937"/>
                  </a:lnTo>
                  <a:lnTo>
                    <a:pt x="8" y="926"/>
                  </a:lnTo>
                  <a:lnTo>
                    <a:pt x="8" y="919"/>
                  </a:lnTo>
                  <a:lnTo>
                    <a:pt x="8" y="914"/>
                  </a:lnTo>
                  <a:lnTo>
                    <a:pt x="10" y="908"/>
                  </a:lnTo>
                  <a:lnTo>
                    <a:pt x="11" y="894"/>
                  </a:lnTo>
                  <a:lnTo>
                    <a:pt x="11" y="891"/>
                  </a:lnTo>
                  <a:lnTo>
                    <a:pt x="10" y="886"/>
                  </a:lnTo>
                  <a:lnTo>
                    <a:pt x="10" y="884"/>
                  </a:lnTo>
                  <a:lnTo>
                    <a:pt x="8" y="879"/>
                  </a:lnTo>
                  <a:lnTo>
                    <a:pt x="10" y="869"/>
                  </a:lnTo>
                  <a:lnTo>
                    <a:pt x="11" y="862"/>
                  </a:lnTo>
                  <a:lnTo>
                    <a:pt x="13" y="856"/>
                  </a:lnTo>
                  <a:lnTo>
                    <a:pt x="14" y="850"/>
                  </a:lnTo>
                  <a:lnTo>
                    <a:pt x="13" y="850"/>
                  </a:lnTo>
                  <a:lnTo>
                    <a:pt x="14" y="845"/>
                  </a:lnTo>
                  <a:lnTo>
                    <a:pt x="14" y="842"/>
                  </a:lnTo>
                  <a:lnTo>
                    <a:pt x="13" y="839"/>
                  </a:lnTo>
                  <a:lnTo>
                    <a:pt x="10" y="834"/>
                  </a:lnTo>
                  <a:lnTo>
                    <a:pt x="8" y="831"/>
                  </a:lnTo>
                  <a:lnTo>
                    <a:pt x="8" y="826"/>
                  </a:lnTo>
                  <a:lnTo>
                    <a:pt x="8" y="818"/>
                  </a:lnTo>
                  <a:lnTo>
                    <a:pt x="8" y="815"/>
                  </a:lnTo>
                  <a:lnTo>
                    <a:pt x="8" y="813"/>
                  </a:lnTo>
                  <a:lnTo>
                    <a:pt x="10" y="807"/>
                  </a:lnTo>
                  <a:lnTo>
                    <a:pt x="10" y="806"/>
                  </a:lnTo>
                  <a:lnTo>
                    <a:pt x="11" y="806"/>
                  </a:lnTo>
                  <a:lnTo>
                    <a:pt x="13" y="806"/>
                  </a:lnTo>
                  <a:lnTo>
                    <a:pt x="18" y="808"/>
                  </a:lnTo>
                  <a:lnTo>
                    <a:pt x="20" y="808"/>
                  </a:lnTo>
                  <a:lnTo>
                    <a:pt x="23" y="807"/>
                  </a:lnTo>
                  <a:lnTo>
                    <a:pt x="29" y="803"/>
                  </a:lnTo>
                  <a:lnTo>
                    <a:pt x="34" y="797"/>
                  </a:lnTo>
                  <a:lnTo>
                    <a:pt x="35" y="795"/>
                  </a:lnTo>
                  <a:lnTo>
                    <a:pt x="35" y="792"/>
                  </a:lnTo>
                  <a:lnTo>
                    <a:pt x="36" y="790"/>
                  </a:lnTo>
                  <a:lnTo>
                    <a:pt x="37" y="786"/>
                  </a:lnTo>
                  <a:lnTo>
                    <a:pt x="38" y="785"/>
                  </a:lnTo>
                  <a:lnTo>
                    <a:pt x="37" y="780"/>
                  </a:lnTo>
                  <a:lnTo>
                    <a:pt x="36" y="778"/>
                  </a:lnTo>
                  <a:lnTo>
                    <a:pt x="35" y="774"/>
                  </a:lnTo>
                  <a:lnTo>
                    <a:pt x="30" y="771"/>
                  </a:lnTo>
                  <a:lnTo>
                    <a:pt x="29" y="768"/>
                  </a:lnTo>
                  <a:lnTo>
                    <a:pt x="28" y="763"/>
                  </a:lnTo>
                  <a:lnTo>
                    <a:pt x="28" y="761"/>
                  </a:lnTo>
                  <a:lnTo>
                    <a:pt x="26" y="759"/>
                  </a:lnTo>
                  <a:lnTo>
                    <a:pt x="25" y="755"/>
                  </a:lnTo>
                  <a:lnTo>
                    <a:pt x="25" y="753"/>
                  </a:lnTo>
                  <a:lnTo>
                    <a:pt x="25" y="751"/>
                  </a:lnTo>
                  <a:lnTo>
                    <a:pt x="25" y="750"/>
                  </a:lnTo>
                  <a:lnTo>
                    <a:pt x="25" y="745"/>
                  </a:lnTo>
                  <a:lnTo>
                    <a:pt x="26" y="742"/>
                  </a:lnTo>
                  <a:lnTo>
                    <a:pt x="30" y="737"/>
                  </a:lnTo>
                  <a:lnTo>
                    <a:pt x="31" y="736"/>
                  </a:lnTo>
                  <a:lnTo>
                    <a:pt x="35" y="735"/>
                  </a:lnTo>
                  <a:lnTo>
                    <a:pt x="37" y="733"/>
                  </a:lnTo>
                  <a:lnTo>
                    <a:pt x="40" y="731"/>
                  </a:lnTo>
                  <a:lnTo>
                    <a:pt x="40" y="730"/>
                  </a:lnTo>
                  <a:lnTo>
                    <a:pt x="41" y="729"/>
                  </a:lnTo>
                  <a:lnTo>
                    <a:pt x="38" y="723"/>
                  </a:lnTo>
                  <a:lnTo>
                    <a:pt x="37" y="717"/>
                  </a:lnTo>
                  <a:lnTo>
                    <a:pt x="37" y="714"/>
                  </a:lnTo>
                  <a:lnTo>
                    <a:pt x="36" y="711"/>
                  </a:lnTo>
                  <a:lnTo>
                    <a:pt x="35" y="705"/>
                  </a:lnTo>
                  <a:lnTo>
                    <a:pt x="36" y="699"/>
                  </a:lnTo>
                  <a:lnTo>
                    <a:pt x="36" y="697"/>
                  </a:lnTo>
                  <a:lnTo>
                    <a:pt x="36" y="695"/>
                  </a:lnTo>
                  <a:lnTo>
                    <a:pt x="36" y="688"/>
                  </a:lnTo>
                  <a:lnTo>
                    <a:pt x="37" y="683"/>
                  </a:lnTo>
                  <a:lnTo>
                    <a:pt x="37" y="678"/>
                  </a:lnTo>
                  <a:lnTo>
                    <a:pt x="38" y="670"/>
                  </a:lnTo>
                  <a:lnTo>
                    <a:pt x="40" y="657"/>
                  </a:lnTo>
                  <a:lnTo>
                    <a:pt x="41" y="652"/>
                  </a:lnTo>
                  <a:lnTo>
                    <a:pt x="49" y="632"/>
                  </a:lnTo>
                  <a:lnTo>
                    <a:pt x="50" y="626"/>
                  </a:lnTo>
                  <a:lnTo>
                    <a:pt x="53" y="620"/>
                  </a:lnTo>
                  <a:lnTo>
                    <a:pt x="54" y="618"/>
                  </a:lnTo>
                  <a:lnTo>
                    <a:pt x="56" y="611"/>
                  </a:lnTo>
                  <a:lnTo>
                    <a:pt x="56" y="608"/>
                  </a:lnTo>
                  <a:lnTo>
                    <a:pt x="59" y="600"/>
                  </a:lnTo>
                  <a:lnTo>
                    <a:pt x="59" y="596"/>
                  </a:lnTo>
                  <a:lnTo>
                    <a:pt x="58" y="578"/>
                  </a:lnTo>
                  <a:lnTo>
                    <a:pt x="58" y="576"/>
                  </a:lnTo>
                  <a:lnTo>
                    <a:pt x="58" y="574"/>
                  </a:lnTo>
                  <a:lnTo>
                    <a:pt x="58" y="569"/>
                  </a:lnTo>
                  <a:lnTo>
                    <a:pt x="58" y="566"/>
                  </a:lnTo>
                  <a:lnTo>
                    <a:pt x="58" y="559"/>
                  </a:lnTo>
                  <a:lnTo>
                    <a:pt x="56" y="557"/>
                  </a:lnTo>
                  <a:lnTo>
                    <a:pt x="54" y="529"/>
                  </a:lnTo>
                  <a:lnTo>
                    <a:pt x="53" y="527"/>
                  </a:lnTo>
                  <a:lnTo>
                    <a:pt x="53" y="526"/>
                  </a:lnTo>
                  <a:lnTo>
                    <a:pt x="53" y="524"/>
                  </a:lnTo>
                  <a:lnTo>
                    <a:pt x="52" y="523"/>
                  </a:lnTo>
                  <a:lnTo>
                    <a:pt x="50" y="511"/>
                  </a:lnTo>
                  <a:lnTo>
                    <a:pt x="49" y="510"/>
                  </a:lnTo>
                  <a:lnTo>
                    <a:pt x="49" y="503"/>
                  </a:lnTo>
                  <a:lnTo>
                    <a:pt x="48" y="493"/>
                  </a:lnTo>
                  <a:lnTo>
                    <a:pt x="47" y="488"/>
                  </a:lnTo>
                  <a:lnTo>
                    <a:pt x="47" y="480"/>
                  </a:lnTo>
                  <a:lnTo>
                    <a:pt x="47" y="475"/>
                  </a:lnTo>
                  <a:lnTo>
                    <a:pt x="47" y="464"/>
                  </a:lnTo>
                  <a:lnTo>
                    <a:pt x="47" y="462"/>
                  </a:lnTo>
                  <a:lnTo>
                    <a:pt x="48" y="452"/>
                  </a:lnTo>
                  <a:lnTo>
                    <a:pt x="48" y="438"/>
                  </a:lnTo>
                  <a:lnTo>
                    <a:pt x="48" y="435"/>
                  </a:lnTo>
                  <a:lnTo>
                    <a:pt x="49" y="427"/>
                  </a:lnTo>
                  <a:lnTo>
                    <a:pt x="52" y="415"/>
                  </a:lnTo>
                  <a:lnTo>
                    <a:pt x="54" y="410"/>
                  </a:lnTo>
                  <a:lnTo>
                    <a:pt x="54" y="410"/>
                  </a:lnTo>
                  <a:lnTo>
                    <a:pt x="56" y="404"/>
                  </a:lnTo>
                  <a:lnTo>
                    <a:pt x="56" y="402"/>
                  </a:lnTo>
                  <a:lnTo>
                    <a:pt x="58" y="399"/>
                  </a:lnTo>
                  <a:lnTo>
                    <a:pt x="60" y="393"/>
                  </a:lnTo>
                  <a:lnTo>
                    <a:pt x="60" y="392"/>
                  </a:lnTo>
                  <a:lnTo>
                    <a:pt x="62" y="385"/>
                  </a:lnTo>
                  <a:lnTo>
                    <a:pt x="62" y="382"/>
                  </a:lnTo>
                  <a:lnTo>
                    <a:pt x="62" y="380"/>
                  </a:lnTo>
                  <a:lnTo>
                    <a:pt x="62" y="376"/>
                  </a:lnTo>
                  <a:lnTo>
                    <a:pt x="64" y="369"/>
                  </a:lnTo>
                  <a:lnTo>
                    <a:pt x="64" y="362"/>
                  </a:lnTo>
                  <a:lnTo>
                    <a:pt x="65" y="360"/>
                  </a:lnTo>
                  <a:lnTo>
                    <a:pt x="65" y="357"/>
                  </a:lnTo>
                  <a:lnTo>
                    <a:pt x="70" y="349"/>
                  </a:lnTo>
                  <a:lnTo>
                    <a:pt x="72" y="342"/>
                  </a:lnTo>
                  <a:lnTo>
                    <a:pt x="72" y="339"/>
                  </a:lnTo>
                  <a:lnTo>
                    <a:pt x="75" y="337"/>
                  </a:lnTo>
                  <a:lnTo>
                    <a:pt x="75" y="334"/>
                  </a:lnTo>
                  <a:lnTo>
                    <a:pt x="79" y="324"/>
                  </a:lnTo>
                  <a:lnTo>
                    <a:pt x="79" y="324"/>
                  </a:lnTo>
                  <a:lnTo>
                    <a:pt x="84" y="318"/>
                  </a:lnTo>
                  <a:lnTo>
                    <a:pt x="90" y="310"/>
                  </a:lnTo>
                  <a:lnTo>
                    <a:pt x="91" y="308"/>
                  </a:lnTo>
                  <a:lnTo>
                    <a:pt x="93" y="306"/>
                  </a:lnTo>
                  <a:lnTo>
                    <a:pt x="94" y="300"/>
                  </a:lnTo>
                  <a:lnTo>
                    <a:pt x="94" y="289"/>
                  </a:lnTo>
                  <a:lnTo>
                    <a:pt x="93" y="280"/>
                  </a:lnTo>
                  <a:lnTo>
                    <a:pt x="93" y="278"/>
                  </a:lnTo>
                  <a:lnTo>
                    <a:pt x="91" y="276"/>
                  </a:lnTo>
                  <a:lnTo>
                    <a:pt x="91" y="273"/>
                  </a:lnTo>
                  <a:lnTo>
                    <a:pt x="90" y="273"/>
                  </a:lnTo>
                  <a:lnTo>
                    <a:pt x="88" y="266"/>
                  </a:lnTo>
                  <a:lnTo>
                    <a:pt x="88" y="265"/>
                  </a:lnTo>
                  <a:lnTo>
                    <a:pt x="87" y="256"/>
                  </a:lnTo>
                  <a:lnTo>
                    <a:pt x="85" y="255"/>
                  </a:lnTo>
                  <a:lnTo>
                    <a:pt x="84" y="249"/>
                  </a:lnTo>
                  <a:lnTo>
                    <a:pt x="84" y="244"/>
                  </a:lnTo>
                  <a:lnTo>
                    <a:pt x="84" y="237"/>
                  </a:lnTo>
                  <a:lnTo>
                    <a:pt x="84" y="231"/>
                  </a:lnTo>
                  <a:lnTo>
                    <a:pt x="87" y="219"/>
                  </a:lnTo>
                  <a:lnTo>
                    <a:pt x="87" y="217"/>
                  </a:lnTo>
                  <a:lnTo>
                    <a:pt x="89" y="214"/>
                  </a:lnTo>
                  <a:lnTo>
                    <a:pt x="89" y="212"/>
                  </a:lnTo>
                  <a:lnTo>
                    <a:pt x="93" y="208"/>
                  </a:lnTo>
                  <a:lnTo>
                    <a:pt x="94" y="207"/>
                  </a:lnTo>
                  <a:lnTo>
                    <a:pt x="97" y="205"/>
                  </a:lnTo>
                  <a:lnTo>
                    <a:pt x="102" y="203"/>
                  </a:lnTo>
                  <a:lnTo>
                    <a:pt x="109" y="199"/>
                  </a:lnTo>
                  <a:lnTo>
                    <a:pt x="113" y="195"/>
                  </a:lnTo>
                  <a:lnTo>
                    <a:pt x="115" y="193"/>
                  </a:lnTo>
                  <a:lnTo>
                    <a:pt x="118" y="188"/>
                  </a:lnTo>
                  <a:lnTo>
                    <a:pt x="118" y="185"/>
                  </a:lnTo>
                  <a:lnTo>
                    <a:pt x="120" y="178"/>
                  </a:lnTo>
                  <a:lnTo>
                    <a:pt x="121" y="175"/>
                  </a:lnTo>
                  <a:lnTo>
                    <a:pt x="124" y="170"/>
                  </a:lnTo>
                  <a:lnTo>
                    <a:pt x="126" y="167"/>
                  </a:lnTo>
                  <a:lnTo>
                    <a:pt x="129" y="166"/>
                  </a:lnTo>
                  <a:lnTo>
                    <a:pt x="133" y="161"/>
                  </a:lnTo>
                  <a:lnTo>
                    <a:pt x="137" y="160"/>
                  </a:lnTo>
                  <a:lnTo>
                    <a:pt x="145" y="155"/>
                  </a:lnTo>
                  <a:lnTo>
                    <a:pt x="150" y="153"/>
                  </a:lnTo>
                  <a:lnTo>
                    <a:pt x="157" y="149"/>
                  </a:lnTo>
                  <a:lnTo>
                    <a:pt x="160" y="148"/>
                  </a:lnTo>
                  <a:lnTo>
                    <a:pt x="173" y="141"/>
                  </a:lnTo>
                  <a:lnTo>
                    <a:pt x="178" y="137"/>
                  </a:lnTo>
                  <a:lnTo>
                    <a:pt x="184" y="129"/>
                  </a:lnTo>
                  <a:lnTo>
                    <a:pt x="186" y="128"/>
                  </a:lnTo>
                  <a:lnTo>
                    <a:pt x="192" y="124"/>
                  </a:lnTo>
                  <a:lnTo>
                    <a:pt x="196" y="123"/>
                  </a:lnTo>
                  <a:lnTo>
                    <a:pt x="200" y="122"/>
                  </a:lnTo>
                  <a:lnTo>
                    <a:pt x="206" y="119"/>
                  </a:lnTo>
                  <a:lnTo>
                    <a:pt x="215" y="112"/>
                  </a:lnTo>
                  <a:lnTo>
                    <a:pt x="218" y="110"/>
                  </a:lnTo>
                  <a:lnTo>
                    <a:pt x="227" y="105"/>
                  </a:lnTo>
                  <a:lnTo>
                    <a:pt x="232" y="104"/>
                  </a:lnTo>
                  <a:lnTo>
                    <a:pt x="238" y="102"/>
                  </a:lnTo>
                  <a:lnTo>
                    <a:pt x="245" y="102"/>
                  </a:lnTo>
                  <a:lnTo>
                    <a:pt x="252" y="101"/>
                  </a:lnTo>
                  <a:lnTo>
                    <a:pt x="257" y="100"/>
                  </a:lnTo>
                  <a:lnTo>
                    <a:pt x="260" y="100"/>
                  </a:lnTo>
                  <a:lnTo>
                    <a:pt x="261" y="100"/>
                  </a:lnTo>
                  <a:lnTo>
                    <a:pt x="266" y="96"/>
                  </a:lnTo>
                  <a:lnTo>
                    <a:pt x="268" y="95"/>
                  </a:lnTo>
                  <a:lnTo>
                    <a:pt x="275" y="92"/>
                  </a:lnTo>
                  <a:lnTo>
                    <a:pt x="279" y="88"/>
                  </a:lnTo>
                  <a:lnTo>
                    <a:pt x="287" y="80"/>
                  </a:lnTo>
                  <a:lnTo>
                    <a:pt x="290" y="77"/>
                  </a:lnTo>
                  <a:lnTo>
                    <a:pt x="290" y="76"/>
                  </a:lnTo>
                  <a:lnTo>
                    <a:pt x="293" y="71"/>
                  </a:lnTo>
                  <a:lnTo>
                    <a:pt x="298" y="59"/>
                  </a:lnTo>
                  <a:lnTo>
                    <a:pt x="299" y="56"/>
                  </a:lnTo>
                  <a:lnTo>
                    <a:pt x="300" y="50"/>
                  </a:lnTo>
                  <a:lnTo>
                    <a:pt x="300" y="48"/>
                  </a:lnTo>
                  <a:lnTo>
                    <a:pt x="303" y="44"/>
                  </a:lnTo>
                  <a:lnTo>
                    <a:pt x="315" y="32"/>
                  </a:lnTo>
                  <a:lnTo>
                    <a:pt x="319" y="27"/>
                  </a:lnTo>
                  <a:lnTo>
                    <a:pt x="325" y="21"/>
                  </a:lnTo>
                  <a:lnTo>
                    <a:pt x="327" y="20"/>
                  </a:lnTo>
                  <a:lnTo>
                    <a:pt x="332" y="20"/>
                  </a:lnTo>
                  <a:lnTo>
                    <a:pt x="334" y="20"/>
                  </a:lnTo>
                  <a:lnTo>
                    <a:pt x="337" y="20"/>
                  </a:lnTo>
                  <a:lnTo>
                    <a:pt x="339" y="18"/>
                  </a:lnTo>
                  <a:lnTo>
                    <a:pt x="341" y="18"/>
                  </a:lnTo>
                  <a:lnTo>
                    <a:pt x="345" y="18"/>
                  </a:lnTo>
                  <a:lnTo>
                    <a:pt x="352" y="17"/>
                  </a:lnTo>
                  <a:lnTo>
                    <a:pt x="359" y="17"/>
                  </a:lnTo>
                  <a:lnTo>
                    <a:pt x="363" y="16"/>
                  </a:lnTo>
                  <a:lnTo>
                    <a:pt x="365" y="16"/>
                  </a:lnTo>
                  <a:lnTo>
                    <a:pt x="371" y="16"/>
                  </a:lnTo>
                  <a:lnTo>
                    <a:pt x="374" y="16"/>
                  </a:lnTo>
                  <a:lnTo>
                    <a:pt x="377" y="17"/>
                  </a:lnTo>
                  <a:lnTo>
                    <a:pt x="380" y="17"/>
                  </a:lnTo>
                  <a:lnTo>
                    <a:pt x="382" y="17"/>
                  </a:lnTo>
                  <a:lnTo>
                    <a:pt x="389" y="20"/>
                  </a:lnTo>
                  <a:lnTo>
                    <a:pt x="394" y="23"/>
                  </a:lnTo>
                  <a:lnTo>
                    <a:pt x="399" y="26"/>
                  </a:lnTo>
                  <a:lnTo>
                    <a:pt x="400" y="28"/>
                  </a:lnTo>
                  <a:lnTo>
                    <a:pt x="406" y="33"/>
                  </a:lnTo>
                  <a:lnTo>
                    <a:pt x="410" y="35"/>
                  </a:lnTo>
                  <a:lnTo>
                    <a:pt x="410" y="38"/>
                  </a:lnTo>
                  <a:lnTo>
                    <a:pt x="411" y="41"/>
                  </a:lnTo>
                  <a:lnTo>
                    <a:pt x="411" y="44"/>
                  </a:lnTo>
                  <a:lnTo>
                    <a:pt x="410" y="48"/>
                  </a:lnTo>
                  <a:lnTo>
                    <a:pt x="407" y="52"/>
                  </a:lnTo>
                  <a:lnTo>
                    <a:pt x="407" y="58"/>
                  </a:lnTo>
                  <a:lnTo>
                    <a:pt x="407" y="62"/>
                  </a:lnTo>
                  <a:lnTo>
                    <a:pt x="409" y="63"/>
                  </a:lnTo>
                  <a:lnTo>
                    <a:pt x="410" y="64"/>
                  </a:lnTo>
                  <a:lnTo>
                    <a:pt x="412" y="66"/>
                  </a:lnTo>
                  <a:lnTo>
                    <a:pt x="413" y="66"/>
                  </a:lnTo>
                  <a:lnTo>
                    <a:pt x="417" y="66"/>
                  </a:lnTo>
                  <a:lnTo>
                    <a:pt x="421" y="65"/>
                  </a:lnTo>
                  <a:lnTo>
                    <a:pt x="422" y="64"/>
                  </a:lnTo>
                  <a:lnTo>
                    <a:pt x="425" y="63"/>
                  </a:lnTo>
                  <a:lnTo>
                    <a:pt x="435" y="53"/>
                  </a:lnTo>
                  <a:lnTo>
                    <a:pt x="440" y="50"/>
                  </a:lnTo>
                  <a:lnTo>
                    <a:pt x="441" y="47"/>
                  </a:lnTo>
                  <a:lnTo>
                    <a:pt x="444" y="46"/>
                  </a:lnTo>
                  <a:lnTo>
                    <a:pt x="456" y="39"/>
                  </a:lnTo>
                  <a:lnTo>
                    <a:pt x="464" y="35"/>
                  </a:lnTo>
                  <a:lnTo>
                    <a:pt x="468" y="34"/>
                  </a:lnTo>
                  <a:lnTo>
                    <a:pt x="470" y="32"/>
                  </a:lnTo>
                  <a:lnTo>
                    <a:pt x="478" y="23"/>
                  </a:lnTo>
                  <a:lnTo>
                    <a:pt x="481" y="21"/>
                  </a:lnTo>
                  <a:lnTo>
                    <a:pt x="488" y="16"/>
                  </a:lnTo>
                  <a:lnTo>
                    <a:pt x="490" y="15"/>
                  </a:lnTo>
                  <a:lnTo>
                    <a:pt x="494" y="11"/>
                  </a:lnTo>
                  <a:lnTo>
                    <a:pt x="500" y="5"/>
                  </a:lnTo>
                  <a:lnTo>
                    <a:pt x="504" y="3"/>
                  </a:lnTo>
                  <a:lnTo>
                    <a:pt x="507" y="2"/>
                  </a:lnTo>
                  <a:lnTo>
                    <a:pt x="512" y="0"/>
                  </a:lnTo>
                  <a:lnTo>
                    <a:pt x="514" y="0"/>
                  </a:lnTo>
                  <a:lnTo>
                    <a:pt x="518" y="0"/>
                  </a:lnTo>
                  <a:lnTo>
                    <a:pt x="523" y="3"/>
                  </a:lnTo>
                  <a:lnTo>
                    <a:pt x="525" y="5"/>
                  </a:lnTo>
                  <a:lnTo>
                    <a:pt x="530" y="9"/>
                  </a:lnTo>
                  <a:lnTo>
                    <a:pt x="532" y="12"/>
                  </a:lnTo>
                  <a:lnTo>
                    <a:pt x="535" y="14"/>
                  </a:lnTo>
                  <a:lnTo>
                    <a:pt x="541" y="23"/>
                  </a:lnTo>
                  <a:lnTo>
                    <a:pt x="543" y="29"/>
                  </a:lnTo>
                  <a:lnTo>
                    <a:pt x="547" y="34"/>
                  </a:lnTo>
                  <a:lnTo>
                    <a:pt x="551" y="38"/>
                  </a:lnTo>
                  <a:lnTo>
                    <a:pt x="553" y="39"/>
                  </a:lnTo>
                  <a:lnTo>
                    <a:pt x="558" y="45"/>
                  </a:lnTo>
                  <a:lnTo>
                    <a:pt x="561" y="48"/>
                  </a:lnTo>
                  <a:lnTo>
                    <a:pt x="566" y="52"/>
                  </a:lnTo>
                  <a:lnTo>
                    <a:pt x="569" y="54"/>
                  </a:lnTo>
                  <a:lnTo>
                    <a:pt x="569" y="56"/>
                  </a:lnTo>
                  <a:lnTo>
                    <a:pt x="571" y="57"/>
                  </a:lnTo>
                  <a:lnTo>
                    <a:pt x="572" y="58"/>
                  </a:lnTo>
                  <a:lnTo>
                    <a:pt x="575" y="59"/>
                  </a:lnTo>
                  <a:lnTo>
                    <a:pt x="576" y="60"/>
                  </a:lnTo>
                  <a:lnTo>
                    <a:pt x="583" y="63"/>
                  </a:lnTo>
                  <a:lnTo>
                    <a:pt x="587" y="66"/>
                  </a:lnTo>
                  <a:lnTo>
                    <a:pt x="589" y="70"/>
                  </a:lnTo>
                  <a:lnTo>
                    <a:pt x="590" y="71"/>
                  </a:lnTo>
                  <a:lnTo>
                    <a:pt x="593" y="75"/>
                  </a:lnTo>
                  <a:lnTo>
                    <a:pt x="601" y="83"/>
                  </a:lnTo>
                  <a:lnTo>
                    <a:pt x="603" y="86"/>
                  </a:lnTo>
                  <a:lnTo>
                    <a:pt x="606" y="87"/>
                  </a:lnTo>
                  <a:lnTo>
                    <a:pt x="611" y="92"/>
                  </a:lnTo>
                  <a:lnTo>
                    <a:pt x="613" y="94"/>
                  </a:lnTo>
                  <a:lnTo>
                    <a:pt x="615" y="98"/>
                  </a:lnTo>
                  <a:lnTo>
                    <a:pt x="619" y="107"/>
                  </a:lnTo>
                  <a:lnTo>
                    <a:pt x="621" y="112"/>
                  </a:lnTo>
                  <a:lnTo>
                    <a:pt x="625" y="116"/>
                  </a:lnTo>
                  <a:lnTo>
                    <a:pt x="630" y="119"/>
                  </a:lnTo>
                  <a:lnTo>
                    <a:pt x="638" y="122"/>
                  </a:lnTo>
                  <a:lnTo>
                    <a:pt x="643" y="123"/>
                  </a:lnTo>
                  <a:lnTo>
                    <a:pt x="647" y="123"/>
                  </a:lnTo>
                  <a:lnTo>
                    <a:pt x="653" y="122"/>
                  </a:lnTo>
                  <a:lnTo>
                    <a:pt x="657" y="123"/>
                  </a:lnTo>
                  <a:lnTo>
                    <a:pt x="662" y="123"/>
                  </a:lnTo>
                  <a:lnTo>
                    <a:pt x="666" y="124"/>
                  </a:lnTo>
                  <a:lnTo>
                    <a:pt x="668" y="126"/>
                  </a:lnTo>
                  <a:lnTo>
                    <a:pt x="670" y="128"/>
                  </a:lnTo>
                  <a:lnTo>
                    <a:pt x="671" y="129"/>
                  </a:lnTo>
                  <a:lnTo>
                    <a:pt x="671" y="13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16" name="Freeform 2978">
              <a:extLst>
                <a:ext uri="{FF2B5EF4-FFF2-40B4-BE49-F238E27FC236}">
                  <a16:creationId xmlns:a16="http://schemas.microsoft.com/office/drawing/2014/main" id="{037383D4-E114-163E-696D-EC4DB87D4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3940175"/>
              <a:ext cx="9525" cy="4762"/>
            </a:xfrm>
            <a:custGeom>
              <a:avLst/>
              <a:gdLst>
                <a:gd name="T0" fmla="*/ 5 w 6"/>
                <a:gd name="T1" fmla="*/ 3 h 3"/>
                <a:gd name="T2" fmla="*/ 2 w 6"/>
                <a:gd name="T3" fmla="*/ 3 h 3"/>
                <a:gd name="T4" fmla="*/ 0 w 6"/>
                <a:gd name="T5" fmla="*/ 3 h 3"/>
                <a:gd name="T6" fmla="*/ 0 w 6"/>
                <a:gd name="T7" fmla="*/ 2 h 3"/>
                <a:gd name="T8" fmla="*/ 1 w 6"/>
                <a:gd name="T9" fmla="*/ 0 h 3"/>
                <a:gd name="T10" fmla="*/ 4 w 6"/>
                <a:gd name="T11" fmla="*/ 0 h 3"/>
                <a:gd name="T12" fmla="*/ 5 w 6"/>
                <a:gd name="T13" fmla="*/ 0 h 3"/>
                <a:gd name="T14" fmla="*/ 6 w 6"/>
                <a:gd name="T15" fmla="*/ 2 h 3"/>
                <a:gd name="T16" fmla="*/ 6 w 6"/>
                <a:gd name="T17" fmla="*/ 3 h 3"/>
                <a:gd name="T18" fmla="*/ 5 w 6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3">
                  <a:moveTo>
                    <a:pt x="5" y="3"/>
                  </a:moveTo>
                  <a:lnTo>
                    <a:pt x="2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17" name="Freeform 2979">
              <a:extLst>
                <a:ext uri="{FF2B5EF4-FFF2-40B4-BE49-F238E27FC236}">
                  <a16:creationId xmlns:a16="http://schemas.microsoft.com/office/drawing/2014/main" id="{724952D9-60F2-1B52-F95D-468149C6C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301" y="3989388"/>
              <a:ext cx="15875" cy="14287"/>
            </a:xfrm>
            <a:custGeom>
              <a:avLst/>
              <a:gdLst>
                <a:gd name="T0" fmla="*/ 6 w 10"/>
                <a:gd name="T1" fmla="*/ 9 h 9"/>
                <a:gd name="T2" fmla="*/ 8 w 10"/>
                <a:gd name="T3" fmla="*/ 9 h 9"/>
                <a:gd name="T4" fmla="*/ 10 w 10"/>
                <a:gd name="T5" fmla="*/ 7 h 9"/>
                <a:gd name="T6" fmla="*/ 10 w 10"/>
                <a:gd name="T7" fmla="*/ 5 h 9"/>
                <a:gd name="T8" fmla="*/ 9 w 10"/>
                <a:gd name="T9" fmla="*/ 1 h 9"/>
                <a:gd name="T10" fmla="*/ 5 w 10"/>
                <a:gd name="T11" fmla="*/ 0 h 9"/>
                <a:gd name="T12" fmla="*/ 3 w 10"/>
                <a:gd name="T13" fmla="*/ 0 h 9"/>
                <a:gd name="T14" fmla="*/ 2 w 10"/>
                <a:gd name="T15" fmla="*/ 1 h 9"/>
                <a:gd name="T16" fmla="*/ 0 w 10"/>
                <a:gd name="T17" fmla="*/ 2 h 9"/>
                <a:gd name="T18" fmla="*/ 0 w 10"/>
                <a:gd name="T19" fmla="*/ 3 h 9"/>
                <a:gd name="T20" fmla="*/ 2 w 10"/>
                <a:gd name="T21" fmla="*/ 5 h 9"/>
                <a:gd name="T22" fmla="*/ 3 w 10"/>
                <a:gd name="T23" fmla="*/ 7 h 9"/>
                <a:gd name="T24" fmla="*/ 5 w 10"/>
                <a:gd name="T25" fmla="*/ 8 h 9"/>
                <a:gd name="T26" fmla="*/ 6 w 10"/>
                <a:gd name="T2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" h="9">
                  <a:moveTo>
                    <a:pt x="6" y="9"/>
                  </a:moveTo>
                  <a:lnTo>
                    <a:pt x="8" y="9"/>
                  </a:lnTo>
                  <a:lnTo>
                    <a:pt x="10" y="7"/>
                  </a:lnTo>
                  <a:lnTo>
                    <a:pt x="10" y="5"/>
                  </a:lnTo>
                  <a:lnTo>
                    <a:pt x="9" y="1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5"/>
                  </a:lnTo>
                  <a:lnTo>
                    <a:pt x="3" y="7"/>
                  </a:lnTo>
                  <a:lnTo>
                    <a:pt x="5" y="8"/>
                  </a:lnTo>
                  <a:lnTo>
                    <a:pt x="6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18" name="Freeform 2980">
              <a:extLst>
                <a:ext uri="{FF2B5EF4-FFF2-40B4-BE49-F238E27FC236}">
                  <a16:creationId xmlns:a16="http://schemas.microsoft.com/office/drawing/2014/main" id="{0799782E-7EED-D644-7ACA-CE29F4A54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338" y="3543300"/>
              <a:ext cx="528638" cy="227012"/>
            </a:xfrm>
            <a:custGeom>
              <a:avLst/>
              <a:gdLst>
                <a:gd name="T0" fmla="*/ 59 w 333"/>
                <a:gd name="T1" fmla="*/ 86 h 143"/>
                <a:gd name="T2" fmla="*/ 78 w 333"/>
                <a:gd name="T3" fmla="*/ 96 h 143"/>
                <a:gd name="T4" fmla="*/ 92 w 333"/>
                <a:gd name="T5" fmla="*/ 103 h 143"/>
                <a:gd name="T6" fmla="*/ 111 w 333"/>
                <a:gd name="T7" fmla="*/ 111 h 143"/>
                <a:gd name="T8" fmla="*/ 137 w 333"/>
                <a:gd name="T9" fmla="*/ 123 h 143"/>
                <a:gd name="T10" fmla="*/ 147 w 333"/>
                <a:gd name="T11" fmla="*/ 126 h 143"/>
                <a:gd name="T12" fmla="*/ 166 w 333"/>
                <a:gd name="T13" fmla="*/ 129 h 143"/>
                <a:gd name="T14" fmla="*/ 178 w 333"/>
                <a:gd name="T15" fmla="*/ 133 h 143"/>
                <a:gd name="T16" fmla="*/ 200 w 333"/>
                <a:gd name="T17" fmla="*/ 141 h 143"/>
                <a:gd name="T18" fmla="*/ 217 w 333"/>
                <a:gd name="T19" fmla="*/ 141 h 143"/>
                <a:gd name="T20" fmla="*/ 224 w 333"/>
                <a:gd name="T21" fmla="*/ 140 h 143"/>
                <a:gd name="T22" fmla="*/ 233 w 333"/>
                <a:gd name="T23" fmla="*/ 139 h 143"/>
                <a:gd name="T24" fmla="*/ 245 w 333"/>
                <a:gd name="T25" fmla="*/ 140 h 143"/>
                <a:gd name="T26" fmla="*/ 277 w 333"/>
                <a:gd name="T27" fmla="*/ 138 h 143"/>
                <a:gd name="T28" fmla="*/ 289 w 333"/>
                <a:gd name="T29" fmla="*/ 131 h 143"/>
                <a:gd name="T30" fmla="*/ 297 w 333"/>
                <a:gd name="T31" fmla="*/ 131 h 143"/>
                <a:gd name="T32" fmla="*/ 304 w 333"/>
                <a:gd name="T33" fmla="*/ 131 h 143"/>
                <a:gd name="T34" fmla="*/ 319 w 333"/>
                <a:gd name="T35" fmla="*/ 131 h 143"/>
                <a:gd name="T36" fmla="*/ 328 w 333"/>
                <a:gd name="T37" fmla="*/ 123 h 143"/>
                <a:gd name="T38" fmla="*/ 327 w 333"/>
                <a:gd name="T39" fmla="*/ 116 h 143"/>
                <a:gd name="T40" fmla="*/ 327 w 333"/>
                <a:gd name="T41" fmla="*/ 113 h 143"/>
                <a:gd name="T42" fmla="*/ 333 w 333"/>
                <a:gd name="T43" fmla="*/ 108 h 143"/>
                <a:gd name="T44" fmla="*/ 330 w 333"/>
                <a:gd name="T45" fmla="*/ 104 h 143"/>
                <a:gd name="T46" fmla="*/ 305 w 333"/>
                <a:gd name="T47" fmla="*/ 104 h 143"/>
                <a:gd name="T48" fmla="*/ 295 w 333"/>
                <a:gd name="T49" fmla="*/ 102 h 143"/>
                <a:gd name="T50" fmla="*/ 269 w 333"/>
                <a:gd name="T51" fmla="*/ 91 h 143"/>
                <a:gd name="T52" fmla="*/ 254 w 333"/>
                <a:gd name="T53" fmla="*/ 85 h 143"/>
                <a:gd name="T54" fmla="*/ 237 w 333"/>
                <a:gd name="T55" fmla="*/ 80 h 143"/>
                <a:gd name="T56" fmla="*/ 214 w 333"/>
                <a:gd name="T57" fmla="*/ 78 h 143"/>
                <a:gd name="T58" fmla="*/ 203 w 333"/>
                <a:gd name="T59" fmla="*/ 69 h 143"/>
                <a:gd name="T60" fmla="*/ 197 w 333"/>
                <a:gd name="T61" fmla="*/ 63 h 143"/>
                <a:gd name="T62" fmla="*/ 186 w 333"/>
                <a:gd name="T63" fmla="*/ 57 h 143"/>
                <a:gd name="T64" fmla="*/ 160 w 333"/>
                <a:gd name="T65" fmla="*/ 45 h 143"/>
                <a:gd name="T66" fmla="*/ 155 w 333"/>
                <a:gd name="T67" fmla="*/ 44 h 143"/>
                <a:gd name="T68" fmla="*/ 142 w 333"/>
                <a:gd name="T69" fmla="*/ 34 h 143"/>
                <a:gd name="T70" fmla="*/ 138 w 333"/>
                <a:gd name="T71" fmla="*/ 27 h 143"/>
                <a:gd name="T72" fmla="*/ 135 w 333"/>
                <a:gd name="T73" fmla="*/ 21 h 143"/>
                <a:gd name="T74" fmla="*/ 119 w 333"/>
                <a:gd name="T75" fmla="*/ 16 h 143"/>
                <a:gd name="T76" fmla="*/ 116 w 333"/>
                <a:gd name="T77" fmla="*/ 9 h 143"/>
                <a:gd name="T78" fmla="*/ 119 w 333"/>
                <a:gd name="T79" fmla="*/ 3 h 143"/>
                <a:gd name="T80" fmla="*/ 114 w 333"/>
                <a:gd name="T81" fmla="*/ 0 h 143"/>
                <a:gd name="T82" fmla="*/ 105 w 333"/>
                <a:gd name="T83" fmla="*/ 4 h 143"/>
                <a:gd name="T84" fmla="*/ 94 w 333"/>
                <a:gd name="T85" fmla="*/ 13 h 143"/>
                <a:gd name="T86" fmla="*/ 82 w 333"/>
                <a:gd name="T87" fmla="*/ 20 h 143"/>
                <a:gd name="T88" fmla="*/ 66 w 333"/>
                <a:gd name="T89" fmla="*/ 22 h 143"/>
                <a:gd name="T90" fmla="*/ 52 w 333"/>
                <a:gd name="T91" fmla="*/ 22 h 143"/>
                <a:gd name="T92" fmla="*/ 41 w 333"/>
                <a:gd name="T93" fmla="*/ 27 h 143"/>
                <a:gd name="T94" fmla="*/ 25 w 333"/>
                <a:gd name="T95" fmla="*/ 32 h 143"/>
                <a:gd name="T96" fmla="*/ 0 w 333"/>
                <a:gd name="T97" fmla="*/ 3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33" h="143">
                  <a:moveTo>
                    <a:pt x="54" y="85"/>
                  </a:moveTo>
                  <a:lnTo>
                    <a:pt x="55" y="85"/>
                  </a:lnTo>
                  <a:lnTo>
                    <a:pt x="59" y="86"/>
                  </a:lnTo>
                  <a:lnTo>
                    <a:pt x="67" y="90"/>
                  </a:lnTo>
                  <a:lnTo>
                    <a:pt x="70" y="91"/>
                  </a:lnTo>
                  <a:lnTo>
                    <a:pt x="78" y="96"/>
                  </a:lnTo>
                  <a:lnTo>
                    <a:pt x="86" y="99"/>
                  </a:lnTo>
                  <a:lnTo>
                    <a:pt x="88" y="101"/>
                  </a:lnTo>
                  <a:lnTo>
                    <a:pt x="92" y="103"/>
                  </a:lnTo>
                  <a:lnTo>
                    <a:pt x="99" y="108"/>
                  </a:lnTo>
                  <a:lnTo>
                    <a:pt x="102" y="109"/>
                  </a:lnTo>
                  <a:lnTo>
                    <a:pt x="111" y="111"/>
                  </a:lnTo>
                  <a:lnTo>
                    <a:pt x="116" y="115"/>
                  </a:lnTo>
                  <a:lnTo>
                    <a:pt x="129" y="121"/>
                  </a:lnTo>
                  <a:lnTo>
                    <a:pt x="137" y="123"/>
                  </a:lnTo>
                  <a:lnTo>
                    <a:pt x="140" y="123"/>
                  </a:lnTo>
                  <a:lnTo>
                    <a:pt x="146" y="125"/>
                  </a:lnTo>
                  <a:lnTo>
                    <a:pt x="147" y="126"/>
                  </a:lnTo>
                  <a:lnTo>
                    <a:pt x="154" y="127"/>
                  </a:lnTo>
                  <a:lnTo>
                    <a:pt x="155" y="128"/>
                  </a:lnTo>
                  <a:lnTo>
                    <a:pt x="166" y="129"/>
                  </a:lnTo>
                  <a:lnTo>
                    <a:pt x="171" y="131"/>
                  </a:lnTo>
                  <a:lnTo>
                    <a:pt x="174" y="132"/>
                  </a:lnTo>
                  <a:lnTo>
                    <a:pt x="178" y="133"/>
                  </a:lnTo>
                  <a:lnTo>
                    <a:pt x="183" y="134"/>
                  </a:lnTo>
                  <a:lnTo>
                    <a:pt x="194" y="139"/>
                  </a:lnTo>
                  <a:lnTo>
                    <a:pt x="200" y="141"/>
                  </a:lnTo>
                  <a:lnTo>
                    <a:pt x="203" y="141"/>
                  </a:lnTo>
                  <a:lnTo>
                    <a:pt x="205" y="143"/>
                  </a:lnTo>
                  <a:lnTo>
                    <a:pt x="217" y="141"/>
                  </a:lnTo>
                  <a:lnTo>
                    <a:pt x="218" y="140"/>
                  </a:lnTo>
                  <a:lnTo>
                    <a:pt x="223" y="140"/>
                  </a:lnTo>
                  <a:lnTo>
                    <a:pt x="224" y="140"/>
                  </a:lnTo>
                  <a:lnTo>
                    <a:pt x="229" y="139"/>
                  </a:lnTo>
                  <a:lnTo>
                    <a:pt x="231" y="139"/>
                  </a:lnTo>
                  <a:lnTo>
                    <a:pt x="233" y="139"/>
                  </a:lnTo>
                  <a:lnTo>
                    <a:pt x="239" y="140"/>
                  </a:lnTo>
                  <a:lnTo>
                    <a:pt x="242" y="140"/>
                  </a:lnTo>
                  <a:lnTo>
                    <a:pt x="245" y="140"/>
                  </a:lnTo>
                  <a:lnTo>
                    <a:pt x="269" y="140"/>
                  </a:lnTo>
                  <a:lnTo>
                    <a:pt x="272" y="139"/>
                  </a:lnTo>
                  <a:lnTo>
                    <a:pt x="277" y="138"/>
                  </a:lnTo>
                  <a:lnTo>
                    <a:pt x="280" y="137"/>
                  </a:lnTo>
                  <a:lnTo>
                    <a:pt x="283" y="133"/>
                  </a:lnTo>
                  <a:lnTo>
                    <a:pt x="289" y="131"/>
                  </a:lnTo>
                  <a:lnTo>
                    <a:pt x="291" y="129"/>
                  </a:lnTo>
                  <a:lnTo>
                    <a:pt x="295" y="129"/>
                  </a:lnTo>
                  <a:lnTo>
                    <a:pt x="297" y="131"/>
                  </a:lnTo>
                  <a:lnTo>
                    <a:pt x="299" y="131"/>
                  </a:lnTo>
                  <a:lnTo>
                    <a:pt x="303" y="131"/>
                  </a:lnTo>
                  <a:lnTo>
                    <a:pt x="304" y="131"/>
                  </a:lnTo>
                  <a:lnTo>
                    <a:pt x="305" y="131"/>
                  </a:lnTo>
                  <a:lnTo>
                    <a:pt x="310" y="131"/>
                  </a:lnTo>
                  <a:lnTo>
                    <a:pt x="319" y="131"/>
                  </a:lnTo>
                  <a:lnTo>
                    <a:pt x="325" y="128"/>
                  </a:lnTo>
                  <a:lnTo>
                    <a:pt x="327" y="126"/>
                  </a:lnTo>
                  <a:lnTo>
                    <a:pt x="328" y="123"/>
                  </a:lnTo>
                  <a:lnTo>
                    <a:pt x="328" y="122"/>
                  </a:lnTo>
                  <a:lnTo>
                    <a:pt x="328" y="120"/>
                  </a:lnTo>
                  <a:lnTo>
                    <a:pt x="327" y="116"/>
                  </a:lnTo>
                  <a:lnTo>
                    <a:pt x="326" y="115"/>
                  </a:lnTo>
                  <a:lnTo>
                    <a:pt x="326" y="114"/>
                  </a:lnTo>
                  <a:lnTo>
                    <a:pt x="327" y="113"/>
                  </a:lnTo>
                  <a:lnTo>
                    <a:pt x="332" y="110"/>
                  </a:lnTo>
                  <a:lnTo>
                    <a:pt x="333" y="109"/>
                  </a:lnTo>
                  <a:lnTo>
                    <a:pt x="333" y="108"/>
                  </a:lnTo>
                  <a:lnTo>
                    <a:pt x="333" y="105"/>
                  </a:lnTo>
                  <a:lnTo>
                    <a:pt x="332" y="105"/>
                  </a:lnTo>
                  <a:lnTo>
                    <a:pt x="330" y="104"/>
                  </a:lnTo>
                  <a:lnTo>
                    <a:pt x="325" y="104"/>
                  </a:lnTo>
                  <a:lnTo>
                    <a:pt x="314" y="104"/>
                  </a:lnTo>
                  <a:lnTo>
                    <a:pt x="305" y="104"/>
                  </a:lnTo>
                  <a:lnTo>
                    <a:pt x="303" y="104"/>
                  </a:lnTo>
                  <a:lnTo>
                    <a:pt x="297" y="102"/>
                  </a:lnTo>
                  <a:lnTo>
                    <a:pt x="295" y="102"/>
                  </a:lnTo>
                  <a:lnTo>
                    <a:pt x="281" y="98"/>
                  </a:lnTo>
                  <a:lnTo>
                    <a:pt x="275" y="96"/>
                  </a:lnTo>
                  <a:lnTo>
                    <a:pt x="269" y="91"/>
                  </a:lnTo>
                  <a:lnTo>
                    <a:pt x="266" y="89"/>
                  </a:lnTo>
                  <a:lnTo>
                    <a:pt x="256" y="85"/>
                  </a:lnTo>
                  <a:lnTo>
                    <a:pt x="254" y="85"/>
                  </a:lnTo>
                  <a:lnTo>
                    <a:pt x="247" y="83"/>
                  </a:lnTo>
                  <a:lnTo>
                    <a:pt x="238" y="80"/>
                  </a:lnTo>
                  <a:lnTo>
                    <a:pt x="237" y="80"/>
                  </a:lnTo>
                  <a:lnTo>
                    <a:pt x="225" y="80"/>
                  </a:lnTo>
                  <a:lnTo>
                    <a:pt x="219" y="79"/>
                  </a:lnTo>
                  <a:lnTo>
                    <a:pt x="214" y="78"/>
                  </a:lnTo>
                  <a:lnTo>
                    <a:pt x="213" y="77"/>
                  </a:lnTo>
                  <a:lnTo>
                    <a:pt x="211" y="75"/>
                  </a:lnTo>
                  <a:lnTo>
                    <a:pt x="203" y="69"/>
                  </a:lnTo>
                  <a:lnTo>
                    <a:pt x="201" y="68"/>
                  </a:lnTo>
                  <a:lnTo>
                    <a:pt x="200" y="66"/>
                  </a:lnTo>
                  <a:lnTo>
                    <a:pt x="197" y="63"/>
                  </a:lnTo>
                  <a:lnTo>
                    <a:pt x="194" y="61"/>
                  </a:lnTo>
                  <a:lnTo>
                    <a:pt x="191" y="60"/>
                  </a:lnTo>
                  <a:lnTo>
                    <a:pt x="186" y="57"/>
                  </a:lnTo>
                  <a:lnTo>
                    <a:pt x="179" y="54"/>
                  </a:lnTo>
                  <a:lnTo>
                    <a:pt x="168" y="49"/>
                  </a:lnTo>
                  <a:lnTo>
                    <a:pt x="160" y="45"/>
                  </a:lnTo>
                  <a:lnTo>
                    <a:pt x="158" y="45"/>
                  </a:lnTo>
                  <a:lnTo>
                    <a:pt x="156" y="44"/>
                  </a:lnTo>
                  <a:lnTo>
                    <a:pt x="155" y="44"/>
                  </a:lnTo>
                  <a:lnTo>
                    <a:pt x="152" y="42"/>
                  </a:lnTo>
                  <a:lnTo>
                    <a:pt x="146" y="38"/>
                  </a:lnTo>
                  <a:lnTo>
                    <a:pt x="142" y="34"/>
                  </a:lnTo>
                  <a:lnTo>
                    <a:pt x="140" y="31"/>
                  </a:lnTo>
                  <a:lnTo>
                    <a:pt x="140" y="28"/>
                  </a:lnTo>
                  <a:lnTo>
                    <a:pt x="138" y="27"/>
                  </a:lnTo>
                  <a:lnTo>
                    <a:pt x="138" y="25"/>
                  </a:lnTo>
                  <a:lnTo>
                    <a:pt x="137" y="22"/>
                  </a:lnTo>
                  <a:lnTo>
                    <a:pt x="135" y="21"/>
                  </a:lnTo>
                  <a:lnTo>
                    <a:pt x="131" y="20"/>
                  </a:lnTo>
                  <a:lnTo>
                    <a:pt x="123" y="18"/>
                  </a:lnTo>
                  <a:lnTo>
                    <a:pt x="119" y="16"/>
                  </a:lnTo>
                  <a:lnTo>
                    <a:pt x="117" y="14"/>
                  </a:lnTo>
                  <a:lnTo>
                    <a:pt x="116" y="10"/>
                  </a:lnTo>
                  <a:lnTo>
                    <a:pt x="116" y="9"/>
                  </a:lnTo>
                  <a:lnTo>
                    <a:pt x="116" y="8"/>
                  </a:lnTo>
                  <a:lnTo>
                    <a:pt x="118" y="6"/>
                  </a:lnTo>
                  <a:lnTo>
                    <a:pt x="119" y="3"/>
                  </a:lnTo>
                  <a:lnTo>
                    <a:pt x="119" y="2"/>
                  </a:lnTo>
                  <a:lnTo>
                    <a:pt x="118" y="1"/>
                  </a:lnTo>
                  <a:lnTo>
                    <a:pt x="114" y="0"/>
                  </a:lnTo>
                  <a:lnTo>
                    <a:pt x="113" y="0"/>
                  </a:lnTo>
                  <a:lnTo>
                    <a:pt x="108" y="2"/>
                  </a:lnTo>
                  <a:lnTo>
                    <a:pt x="105" y="4"/>
                  </a:lnTo>
                  <a:lnTo>
                    <a:pt x="104" y="6"/>
                  </a:lnTo>
                  <a:lnTo>
                    <a:pt x="96" y="12"/>
                  </a:lnTo>
                  <a:lnTo>
                    <a:pt x="94" y="13"/>
                  </a:lnTo>
                  <a:lnTo>
                    <a:pt x="89" y="16"/>
                  </a:lnTo>
                  <a:lnTo>
                    <a:pt x="86" y="19"/>
                  </a:lnTo>
                  <a:lnTo>
                    <a:pt x="82" y="20"/>
                  </a:lnTo>
                  <a:lnTo>
                    <a:pt x="78" y="21"/>
                  </a:lnTo>
                  <a:lnTo>
                    <a:pt x="69" y="22"/>
                  </a:lnTo>
                  <a:lnTo>
                    <a:pt x="66" y="22"/>
                  </a:lnTo>
                  <a:lnTo>
                    <a:pt x="63" y="22"/>
                  </a:lnTo>
                  <a:lnTo>
                    <a:pt x="57" y="24"/>
                  </a:lnTo>
                  <a:lnTo>
                    <a:pt x="52" y="22"/>
                  </a:lnTo>
                  <a:lnTo>
                    <a:pt x="49" y="24"/>
                  </a:lnTo>
                  <a:lnTo>
                    <a:pt x="45" y="25"/>
                  </a:lnTo>
                  <a:lnTo>
                    <a:pt x="41" y="27"/>
                  </a:lnTo>
                  <a:lnTo>
                    <a:pt x="33" y="30"/>
                  </a:lnTo>
                  <a:lnTo>
                    <a:pt x="27" y="31"/>
                  </a:lnTo>
                  <a:lnTo>
                    <a:pt x="25" y="32"/>
                  </a:lnTo>
                  <a:lnTo>
                    <a:pt x="21" y="34"/>
                  </a:lnTo>
                  <a:lnTo>
                    <a:pt x="10" y="36"/>
                  </a:lnTo>
                  <a:lnTo>
                    <a:pt x="0" y="3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19" name="Freeform 2981">
              <a:extLst>
                <a:ext uri="{FF2B5EF4-FFF2-40B4-BE49-F238E27FC236}">
                  <a16:creationId xmlns:a16="http://schemas.microsoft.com/office/drawing/2014/main" id="{DF034A91-D921-6531-7AF7-0871D6C914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4738" y="3856038"/>
              <a:ext cx="19050" cy="26987"/>
            </a:xfrm>
            <a:custGeom>
              <a:avLst/>
              <a:gdLst>
                <a:gd name="T0" fmla="*/ 11 w 12"/>
                <a:gd name="T1" fmla="*/ 17 h 17"/>
                <a:gd name="T2" fmla="*/ 12 w 12"/>
                <a:gd name="T3" fmla="*/ 15 h 17"/>
                <a:gd name="T4" fmla="*/ 12 w 12"/>
                <a:gd name="T5" fmla="*/ 14 h 17"/>
                <a:gd name="T6" fmla="*/ 10 w 12"/>
                <a:gd name="T7" fmla="*/ 8 h 17"/>
                <a:gd name="T8" fmla="*/ 11 w 12"/>
                <a:gd name="T9" fmla="*/ 3 h 17"/>
                <a:gd name="T10" fmla="*/ 10 w 12"/>
                <a:gd name="T11" fmla="*/ 1 h 17"/>
                <a:gd name="T12" fmla="*/ 7 w 12"/>
                <a:gd name="T13" fmla="*/ 0 h 17"/>
                <a:gd name="T14" fmla="*/ 5 w 12"/>
                <a:gd name="T15" fmla="*/ 0 h 17"/>
                <a:gd name="T16" fmla="*/ 3 w 12"/>
                <a:gd name="T17" fmla="*/ 2 h 17"/>
                <a:gd name="T18" fmla="*/ 0 w 12"/>
                <a:gd name="T19" fmla="*/ 5 h 17"/>
                <a:gd name="T20" fmla="*/ 0 w 12"/>
                <a:gd name="T21" fmla="*/ 8 h 17"/>
                <a:gd name="T22" fmla="*/ 0 w 12"/>
                <a:gd name="T23" fmla="*/ 11 h 17"/>
                <a:gd name="T24" fmla="*/ 1 w 12"/>
                <a:gd name="T25" fmla="*/ 13 h 17"/>
                <a:gd name="T26" fmla="*/ 4 w 12"/>
                <a:gd name="T27" fmla="*/ 14 h 17"/>
                <a:gd name="T28" fmla="*/ 7 w 12"/>
                <a:gd name="T29" fmla="*/ 17 h 17"/>
                <a:gd name="T30" fmla="*/ 11 w 12"/>
                <a:gd name="T3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7">
                  <a:moveTo>
                    <a:pt x="11" y="17"/>
                  </a:moveTo>
                  <a:lnTo>
                    <a:pt x="12" y="15"/>
                  </a:lnTo>
                  <a:lnTo>
                    <a:pt x="12" y="14"/>
                  </a:lnTo>
                  <a:lnTo>
                    <a:pt x="10" y="8"/>
                  </a:lnTo>
                  <a:lnTo>
                    <a:pt x="11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4" y="14"/>
                  </a:lnTo>
                  <a:lnTo>
                    <a:pt x="7" y="17"/>
                  </a:lnTo>
                  <a:lnTo>
                    <a:pt x="11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20" name="Freeform 2982">
              <a:extLst>
                <a:ext uri="{FF2B5EF4-FFF2-40B4-BE49-F238E27FC236}">
                  <a16:creationId xmlns:a16="http://schemas.microsoft.com/office/drawing/2014/main" id="{FDB56664-B116-D5FD-C5A7-4B2955A32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313" y="3860800"/>
              <a:ext cx="14288" cy="47625"/>
            </a:xfrm>
            <a:custGeom>
              <a:avLst/>
              <a:gdLst>
                <a:gd name="T0" fmla="*/ 4 w 9"/>
                <a:gd name="T1" fmla="*/ 30 h 30"/>
                <a:gd name="T2" fmla="*/ 2 w 9"/>
                <a:gd name="T3" fmla="*/ 30 h 30"/>
                <a:gd name="T4" fmla="*/ 0 w 9"/>
                <a:gd name="T5" fmla="*/ 28 h 30"/>
                <a:gd name="T6" fmla="*/ 0 w 9"/>
                <a:gd name="T7" fmla="*/ 24 h 30"/>
                <a:gd name="T8" fmla="*/ 0 w 9"/>
                <a:gd name="T9" fmla="*/ 23 h 30"/>
                <a:gd name="T10" fmla="*/ 2 w 9"/>
                <a:gd name="T11" fmla="*/ 18 h 30"/>
                <a:gd name="T12" fmla="*/ 2 w 9"/>
                <a:gd name="T13" fmla="*/ 15 h 30"/>
                <a:gd name="T14" fmla="*/ 3 w 9"/>
                <a:gd name="T15" fmla="*/ 11 h 30"/>
                <a:gd name="T16" fmla="*/ 3 w 9"/>
                <a:gd name="T17" fmla="*/ 6 h 30"/>
                <a:gd name="T18" fmla="*/ 4 w 9"/>
                <a:gd name="T19" fmla="*/ 3 h 30"/>
                <a:gd name="T20" fmla="*/ 5 w 9"/>
                <a:gd name="T21" fmla="*/ 0 h 30"/>
                <a:gd name="T22" fmla="*/ 6 w 9"/>
                <a:gd name="T23" fmla="*/ 0 h 30"/>
                <a:gd name="T24" fmla="*/ 9 w 9"/>
                <a:gd name="T25" fmla="*/ 4 h 30"/>
                <a:gd name="T26" fmla="*/ 9 w 9"/>
                <a:gd name="T27" fmla="*/ 16 h 30"/>
                <a:gd name="T28" fmla="*/ 8 w 9"/>
                <a:gd name="T29" fmla="*/ 24 h 30"/>
                <a:gd name="T30" fmla="*/ 5 w 9"/>
                <a:gd name="T31" fmla="*/ 29 h 30"/>
                <a:gd name="T32" fmla="*/ 4 w 9"/>
                <a:gd name="T33" fmla="*/ 30 h 30"/>
                <a:gd name="T34" fmla="*/ 4 w 9"/>
                <a:gd name="T3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" h="30">
                  <a:moveTo>
                    <a:pt x="4" y="30"/>
                  </a:moveTo>
                  <a:lnTo>
                    <a:pt x="2" y="30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2" y="15"/>
                  </a:lnTo>
                  <a:lnTo>
                    <a:pt x="3" y="11"/>
                  </a:lnTo>
                  <a:lnTo>
                    <a:pt x="3" y="6"/>
                  </a:lnTo>
                  <a:lnTo>
                    <a:pt x="4" y="3"/>
                  </a:lnTo>
                  <a:lnTo>
                    <a:pt x="5" y="0"/>
                  </a:lnTo>
                  <a:lnTo>
                    <a:pt x="6" y="0"/>
                  </a:lnTo>
                  <a:lnTo>
                    <a:pt x="9" y="4"/>
                  </a:lnTo>
                  <a:lnTo>
                    <a:pt x="9" y="16"/>
                  </a:lnTo>
                  <a:lnTo>
                    <a:pt x="8" y="24"/>
                  </a:lnTo>
                  <a:lnTo>
                    <a:pt x="5" y="29"/>
                  </a:lnTo>
                  <a:lnTo>
                    <a:pt x="4" y="30"/>
                  </a:lnTo>
                  <a:lnTo>
                    <a:pt x="4" y="3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21" name="Freeform 2983">
              <a:extLst>
                <a:ext uri="{FF2B5EF4-FFF2-40B4-BE49-F238E27FC236}">
                  <a16:creationId xmlns:a16="http://schemas.microsoft.com/office/drawing/2014/main" id="{5077BC2C-D911-E080-8154-800A3CD459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5476" y="3657600"/>
              <a:ext cx="311150" cy="406400"/>
            </a:xfrm>
            <a:custGeom>
              <a:avLst/>
              <a:gdLst>
                <a:gd name="T0" fmla="*/ 150 w 196"/>
                <a:gd name="T1" fmla="*/ 163 h 256"/>
                <a:gd name="T2" fmla="*/ 165 w 196"/>
                <a:gd name="T3" fmla="*/ 163 h 256"/>
                <a:gd name="T4" fmla="*/ 171 w 196"/>
                <a:gd name="T5" fmla="*/ 157 h 256"/>
                <a:gd name="T6" fmla="*/ 172 w 196"/>
                <a:gd name="T7" fmla="*/ 149 h 256"/>
                <a:gd name="T8" fmla="*/ 160 w 196"/>
                <a:gd name="T9" fmla="*/ 151 h 256"/>
                <a:gd name="T10" fmla="*/ 146 w 196"/>
                <a:gd name="T11" fmla="*/ 148 h 256"/>
                <a:gd name="T12" fmla="*/ 136 w 196"/>
                <a:gd name="T13" fmla="*/ 161 h 256"/>
                <a:gd name="T14" fmla="*/ 123 w 196"/>
                <a:gd name="T15" fmla="*/ 172 h 256"/>
                <a:gd name="T16" fmla="*/ 119 w 196"/>
                <a:gd name="T17" fmla="*/ 166 h 256"/>
                <a:gd name="T18" fmla="*/ 125 w 196"/>
                <a:gd name="T19" fmla="*/ 161 h 256"/>
                <a:gd name="T20" fmla="*/ 125 w 196"/>
                <a:gd name="T21" fmla="*/ 155 h 256"/>
                <a:gd name="T22" fmla="*/ 125 w 196"/>
                <a:gd name="T23" fmla="*/ 146 h 256"/>
                <a:gd name="T24" fmla="*/ 123 w 196"/>
                <a:gd name="T25" fmla="*/ 142 h 256"/>
                <a:gd name="T26" fmla="*/ 119 w 196"/>
                <a:gd name="T27" fmla="*/ 149 h 256"/>
                <a:gd name="T28" fmla="*/ 113 w 196"/>
                <a:gd name="T29" fmla="*/ 157 h 256"/>
                <a:gd name="T30" fmla="*/ 110 w 196"/>
                <a:gd name="T31" fmla="*/ 166 h 256"/>
                <a:gd name="T32" fmla="*/ 113 w 196"/>
                <a:gd name="T33" fmla="*/ 172 h 256"/>
                <a:gd name="T34" fmla="*/ 120 w 196"/>
                <a:gd name="T35" fmla="*/ 178 h 256"/>
                <a:gd name="T36" fmla="*/ 107 w 196"/>
                <a:gd name="T37" fmla="*/ 186 h 256"/>
                <a:gd name="T38" fmla="*/ 93 w 196"/>
                <a:gd name="T39" fmla="*/ 204 h 256"/>
                <a:gd name="T40" fmla="*/ 89 w 196"/>
                <a:gd name="T41" fmla="*/ 215 h 256"/>
                <a:gd name="T42" fmla="*/ 80 w 196"/>
                <a:gd name="T43" fmla="*/ 216 h 256"/>
                <a:gd name="T44" fmla="*/ 78 w 196"/>
                <a:gd name="T45" fmla="*/ 200 h 256"/>
                <a:gd name="T46" fmla="*/ 93 w 196"/>
                <a:gd name="T47" fmla="*/ 179 h 256"/>
                <a:gd name="T48" fmla="*/ 101 w 196"/>
                <a:gd name="T49" fmla="*/ 164 h 256"/>
                <a:gd name="T50" fmla="*/ 95 w 196"/>
                <a:gd name="T51" fmla="*/ 169 h 256"/>
                <a:gd name="T52" fmla="*/ 76 w 196"/>
                <a:gd name="T53" fmla="*/ 180 h 256"/>
                <a:gd name="T54" fmla="*/ 67 w 196"/>
                <a:gd name="T55" fmla="*/ 186 h 256"/>
                <a:gd name="T56" fmla="*/ 63 w 196"/>
                <a:gd name="T57" fmla="*/ 193 h 256"/>
                <a:gd name="T58" fmla="*/ 59 w 196"/>
                <a:gd name="T59" fmla="*/ 199 h 256"/>
                <a:gd name="T60" fmla="*/ 52 w 196"/>
                <a:gd name="T61" fmla="*/ 196 h 256"/>
                <a:gd name="T62" fmla="*/ 46 w 196"/>
                <a:gd name="T63" fmla="*/ 202 h 256"/>
                <a:gd name="T64" fmla="*/ 36 w 196"/>
                <a:gd name="T65" fmla="*/ 210 h 256"/>
                <a:gd name="T66" fmla="*/ 39 w 196"/>
                <a:gd name="T67" fmla="*/ 216 h 256"/>
                <a:gd name="T68" fmla="*/ 46 w 196"/>
                <a:gd name="T69" fmla="*/ 221 h 256"/>
                <a:gd name="T70" fmla="*/ 37 w 196"/>
                <a:gd name="T71" fmla="*/ 226 h 256"/>
                <a:gd name="T72" fmla="*/ 29 w 196"/>
                <a:gd name="T73" fmla="*/ 232 h 256"/>
                <a:gd name="T74" fmla="*/ 18 w 196"/>
                <a:gd name="T75" fmla="*/ 230 h 256"/>
                <a:gd name="T76" fmla="*/ 17 w 196"/>
                <a:gd name="T77" fmla="*/ 240 h 256"/>
                <a:gd name="T78" fmla="*/ 15 w 196"/>
                <a:gd name="T79" fmla="*/ 255 h 256"/>
                <a:gd name="T80" fmla="*/ 5 w 196"/>
                <a:gd name="T81" fmla="*/ 256 h 256"/>
                <a:gd name="T82" fmla="*/ 4 w 196"/>
                <a:gd name="T83" fmla="*/ 249 h 256"/>
                <a:gd name="T84" fmla="*/ 10 w 196"/>
                <a:gd name="T85" fmla="*/ 239 h 256"/>
                <a:gd name="T86" fmla="*/ 17 w 196"/>
                <a:gd name="T87" fmla="*/ 223 h 256"/>
                <a:gd name="T88" fmla="*/ 53 w 196"/>
                <a:gd name="T89" fmla="*/ 179 h 256"/>
                <a:gd name="T90" fmla="*/ 82 w 196"/>
                <a:gd name="T91" fmla="*/ 144 h 256"/>
                <a:gd name="T92" fmla="*/ 104 w 196"/>
                <a:gd name="T93" fmla="*/ 118 h 256"/>
                <a:gd name="T94" fmla="*/ 130 w 196"/>
                <a:gd name="T95" fmla="*/ 84 h 256"/>
                <a:gd name="T96" fmla="*/ 150 w 196"/>
                <a:gd name="T97" fmla="*/ 62 h 256"/>
                <a:gd name="T98" fmla="*/ 162 w 196"/>
                <a:gd name="T99" fmla="*/ 43 h 256"/>
                <a:gd name="T100" fmla="*/ 173 w 196"/>
                <a:gd name="T101" fmla="*/ 32 h 256"/>
                <a:gd name="T102" fmla="*/ 183 w 196"/>
                <a:gd name="T103" fmla="*/ 19 h 256"/>
                <a:gd name="T104" fmla="*/ 195 w 196"/>
                <a:gd name="T105" fmla="*/ 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6" h="256">
                  <a:moveTo>
                    <a:pt x="131" y="178"/>
                  </a:moveTo>
                  <a:lnTo>
                    <a:pt x="135" y="175"/>
                  </a:lnTo>
                  <a:lnTo>
                    <a:pt x="141" y="169"/>
                  </a:lnTo>
                  <a:lnTo>
                    <a:pt x="147" y="166"/>
                  </a:lnTo>
                  <a:lnTo>
                    <a:pt x="150" y="163"/>
                  </a:lnTo>
                  <a:lnTo>
                    <a:pt x="156" y="160"/>
                  </a:lnTo>
                  <a:lnTo>
                    <a:pt x="159" y="160"/>
                  </a:lnTo>
                  <a:lnTo>
                    <a:pt x="160" y="161"/>
                  </a:lnTo>
                  <a:lnTo>
                    <a:pt x="164" y="163"/>
                  </a:lnTo>
                  <a:lnTo>
                    <a:pt x="165" y="163"/>
                  </a:lnTo>
                  <a:lnTo>
                    <a:pt x="168" y="163"/>
                  </a:lnTo>
                  <a:lnTo>
                    <a:pt x="171" y="162"/>
                  </a:lnTo>
                  <a:lnTo>
                    <a:pt x="172" y="161"/>
                  </a:lnTo>
                  <a:lnTo>
                    <a:pt x="172" y="160"/>
                  </a:lnTo>
                  <a:lnTo>
                    <a:pt x="171" y="157"/>
                  </a:lnTo>
                  <a:lnTo>
                    <a:pt x="170" y="155"/>
                  </a:lnTo>
                  <a:lnTo>
                    <a:pt x="171" y="152"/>
                  </a:lnTo>
                  <a:lnTo>
                    <a:pt x="173" y="152"/>
                  </a:lnTo>
                  <a:lnTo>
                    <a:pt x="173" y="150"/>
                  </a:lnTo>
                  <a:lnTo>
                    <a:pt x="172" y="149"/>
                  </a:lnTo>
                  <a:lnTo>
                    <a:pt x="170" y="148"/>
                  </a:lnTo>
                  <a:lnTo>
                    <a:pt x="168" y="149"/>
                  </a:lnTo>
                  <a:lnTo>
                    <a:pt x="164" y="151"/>
                  </a:lnTo>
                  <a:lnTo>
                    <a:pt x="161" y="151"/>
                  </a:lnTo>
                  <a:lnTo>
                    <a:pt x="160" y="151"/>
                  </a:lnTo>
                  <a:lnTo>
                    <a:pt x="158" y="146"/>
                  </a:lnTo>
                  <a:lnTo>
                    <a:pt x="155" y="146"/>
                  </a:lnTo>
                  <a:lnTo>
                    <a:pt x="150" y="148"/>
                  </a:lnTo>
                  <a:lnTo>
                    <a:pt x="148" y="146"/>
                  </a:lnTo>
                  <a:lnTo>
                    <a:pt x="146" y="148"/>
                  </a:lnTo>
                  <a:lnTo>
                    <a:pt x="146" y="149"/>
                  </a:lnTo>
                  <a:lnTo>
                    <a:pt x="144" y="150"/>
                  </a:lnTo>
                  <a:lnTo>
                    <a:pt x="144" y="152"/>
                  </a:lnTo>
                  <a:lnTo>
                    <a:pt x="141" y="157"/>
                  </a:lnTo>
                  <a:lnTo>
                    <a:pt x="136" y="161"/>
                  </a:lnTo>
                  <a:lnTo>
                    <a:pt x="131" y="163"/>
                  </a:lnTo>
                  <a:lnTo>
                    <a:pt x="130" y="164"/>
                  </a:lnTo>
                  <a:lnTo>
                    <a:pt x="126" y="170"/>
                  </a:lnTo>
                  <a:lnTo>
                    <a:pt x="125" y="172"/>
                  </a:lnTo>
                  <a:lnTo>
                    <a:pt x="123" y="172"/>
                  </a:lnTo>
                  <a:lnTo>
                    <a:pt x="122" y="172"/>
                  </a:lnTo>
                  <a:lnTo>
                    <a:pt x="120" y="172"/>
                  </a:lnTo>
                  <a:lnTo>
                    <a:pt x="119" y="170"/>
                  </a:lnTo>
                  <a:lnTo>
                    <a:pt x="119" y="169"/>
                  </a:lnTo>
                  <a:lnTo>
                    <a:pt x="119" y="166"/>
                  </a:lnTo>
                  <a:lnTo>
                    <a:pt x="120" y="164"/>
                  </a:lnTo>
                  <a:lnTo>
                    <a:pt x="122" y="162"/>
                  </a:lnTo>
                  <a:lnTo>
                    <a:pt x="123" y="161"/>
                  </a:lnTo>
                  <a:lnTo>
                    <a:pt x="124" y="161"/>
                  </a:lnTo>
                  <a:lnTo>
                    <a:pt x="125" y="161"/>
                  </a:lnTo>
                  <a:lnTo>
                    <a:pt x="126" y="161"/>
                  </a:lnTo>
                  <a:lnTo>
                    <a:pt x="126" y="160"/>
                  </a:lnTo>
                  <a:lnTo>
                    <a:pt x="126" y="157"/>
                  </a:lnTo>
                  <a:lnTo>
                    <a:pt x="126" y="155"/>
                  </a:lnTo>
                  <a:lnTo>
                    <a:pt x="125" y="155"/>
                  </a:lnTo>
                  <a:lnTo>
                    <a:pt x="123" y="154"/>
                  </a:lnTo>
                  <a:lnTo>
                    <a:pt x="122" y="152"/>
                  </a:lnTo>
                  <a:lnTo>
                    <a:pt x="123" y="152"/>
                  </a:lnTo>
                  <a:lnTo>
                    <a:pt x="123" y="151"/>
                  </a:lnTo>
                  <a:lnTo>
                    <a:pt x="125" y="146"/>
                  </a:lnTo>
                  <a:lnTo>
                    <a:pt x="126" y="145"/>
                  </a:lnTo>
                  <a:lnTo>
                    <a:pt x="126" y="143"/>
                  </a:lnTo>
                  <a:lnTo>
                    <a:pt x="125" y="142"/>
                  </a:lnTo>
                  <a:lnTo>
                    <a:pt x="124" y="142"/>
                  </a:lnTo>
                  <a:lnTo>
                    <a:pt x="123" y="142"/>
                  </a:lnTo>
                  <a:lnTo>
                    <a:pt x="122" y="142"/>
                  </a:lnTo>
                  <a:lnTo>
                    <a:pt x="120" y="143"/>
                  </a:lnTo>
                  <a:lnTo>
                    <a:pt x="119" y="144"/>
                  </a:lnTo>
                  <a:lnTo>
                    <a:pt x="119" y="148"/>
                  </a:lnTo>
                  <a:lnTo>
                    <a:pt x="119" y="149"/>
                  </a:lnTo>
                  <a:lnTo>
                    <a:pt x="119" y="151"/>
                  </a:lnTo>
                  <a:lnTo>
                    <a:pt x="119" y="152"/>
                  </a:lnTo>
                  <a:lnTo>
                    <a:pt x="114" y="152"/>
                  </a:lnTo>
                  <a:lnTo>
                    <a:pt x="113" y="155"/>
                  </a:lnTo>
                  <a:lnTo>
                    <a:pt x="113" y="157"/>
                  </a:lnTo>
                  <a:lnTo>
                    <a:pt x="114" y="160"/>
                  </a:lnTo>
                  <a:lnTo>
                    <a:pt x="114" y="162"/>
                  </a:lnTo>
                  <a:lnTo>
                    <a:pt x="113" y="163"/>
                  </a:lnTo>
                  <a:lnTo>
                    <a:pt x="111" y="164"/>
                  </a:lnTo>
                  <a:lnTo>
                    <a:pt x="110" y="166"/>
                  </a:lnTo>
                  <a:lnTo>
                    <a:pt x="110" y="167"/>
                  </a:lnTo>
                  <a:lnTo>
                    <a:pt x="111" y="169"/>
                  </a:lnTo>
                  <a:lnTo>
                    <a:pt x="111" y="170"/>
                  </a:lnTo>
                  <a:lnTo>
                    <a:pt x="112" y="172"/>
                  </a:lnTo>
                  <a:lnTo>
                    <a:pt x="113" y="172"/>
                  </a:lnTo>
                  <a:lnTo>
                    <a:pt x="117" y="173"/>
                  </a:lnTo>
                  <a:lnTo>
                    <a:pt x="118" y="173"/>
                  </a:lnTo>
                  <a:lnTo>
                    <a:pt x="119" y="174"/>
                  </a:lnTo>
                  <a:lnTo>
                    <a:pt x="119" y="175"/>
                  </a:lnTo>
                  <a:lnTo>
                    <a:pt x="120" y="178"/>
                  </a:lnTo>
                  <a:lnTo>
                    <a:pt x="119" y="180"/>
                  </a:lnTo>
                  <a:lnTo>
                    <a:pt x="117" y="181"/>
                  </a:lnTo>
                  <a:lnTo>
                    <a:pt x="114" y="182"/>
                  </a:lnTo>
                  <a:lnTo>
                    <a:pt x="110" y="185"/>
                  </a:lnTo>
                  <a:lnTo>
                    <a:pt x="107" y="186"/>
                  </a:lnTo>
                  <a:lnTo>
                    <a:pt x="102" y="191"/>
                  </a:lnTo>
                  <a:lnTo>
                    <a:pt x="99" y="196"/>
                  </a:lnTo>
                  <a:lnTo>
                    <a:pt x="98" y="197"/>
                  </a:lnTo>
                  <a:lnTo>
                    <a:pt x="96" y="199"/>
                  </a:lnTo>
                  <a:lnTo>
                    <a:pt x="93" y="204"/>
                  </a:lnTo>
                  <a:lnTo>
                    <a:pt x="92" y="208"/>
                  </a:lnTo>
                  <a:lnTo>
                    <a:pt x="90" y="210"/>
                  </a:lnTo>
                  <a:lnTo>
                    <a:pt x="90" y="211"/>
                  </a:lnTo>
                  <a:lnTo>
                    <a:pt x="90" y="214"/>
                  </a:lnTo>
                  <a:lnTo>
                    <a:pt x="89" y="215"/>
                  </a:lnTo>
                  <a:lnTo>
                    <a:pt x="87" y="216"/>
                  </a:lnTo>
                  <a:lnTo>
                    <a:pt x="84" y="217"/>
                  </a:lnTo>
                  <a:lnTo>
                    <a:pt x="82" y="217"/>
                  </a:lnTo>
                  <a:lnTo>
                    <a:pt x="81" y="217"/>
                  </a:lnTo>
                  <a:lnTo>
                    <a:pt x="80" y="216"/>
                  </a:lnTo>
                  <a:lnTo>
                    <a:pt x="78" y="215"/>
                  </a:lnTo>
                  <a:lnTo>
                    <a:pt x="77" y="212"/>
                  </a:lnTo>
                  <a:lnTo>
                    <a:pt x="77" y="210"/>
                  </a:lnTo>
                  <a:lnTo>
                    <a:pt x="78" y="203"/>
                  </a:lnTo>
                  <a:lnTo>
                    <a:pt x="78" y="200"/>
                  </a:lnTo>
                  <a:lnTo>
                    <a:pt x="80" y="197"/>
                  </a:lnTo>
                  <a:lnTo>
                    <a:pt x="81" y="194"/>
                  </a:lnTo>
                  <a:lnTo>
                    <a:pt x="84" y="188"/>
                  </a:lnTo>
                  <a:lnTo>
                    <a:pt x="89" y="184"/>
                  </a:lnTo>
                  <a:lnTo>
                    <a:pt x="93" y="179"/>
                  </a:lnTo>
                  <a:lnTo>
                    <a:pt x="95" y="175"/>
                  </a:lnTo>
                  <a:lnTo>
                    <a:pt x="98" y="173"/>
                  </a:lnTo>
                  <a:lnTo>
                    <a:pt x="99" y="170"/>
                  </a:lnTo>
                  <a:lnTo>
                    <a:pt x="101" y="167"/>
                  </a:lnTo>
                  <a:lnTo>
                    <a:pt x="101" y="164"/>
                  </a:lnTo>
                  <a:lnTo>
                    <a:pt x="100" y="164"/>
                  </a:lnTo>
                  <a:lnTo>
                    <a:pt x="99" y="166"/>
                  </a:lnTo>
                  <a:lnTo>
                    <a:pt x="98" y="167"/>
                  </a:lnTo>
                  <a:lnTo>
                    <a:pt x="98" y="168"/>
                  </a:lnTo>
                  <a:lnTo>
                    <a:pt x="95" y="169"/>
                  </a:lnTo>
                  <a:lnTo>
                    <a:pt x="93" y="170"/>
                  </a:lnTo>
                  <a:lnTo>
                    <a:pt x="88" y="173"/>
                  </a:lnTo>
                  <a:lnTo>
                    <a:pt x="84" y="173"/>
                  </a:lnTo>
                  <a:lnTo>
                    <a:pt x="77" y="176"/>
                  </a:lnTo>
                  <a:lnTo>
                    <a:pt x="76" y="180"/>
                  </a:lnTo>
                  <a:lnTo>
                    <a:pt x="75" y="181"/>
                  </a:lnTo>
                  <a:lnTo>
                    <a:pt x="73" y="182"/>
                  </a:lnTo>
                  <a:lnTo>
                    <a:pt x="72" y="182"/>
                  </a:lnTo>
                  <a:lnTo>
                    <a:pt x="70" y="185"/>
                  </a:lnTo>
                  <a:lnTo>
                    <a:pt x="67" y="186"/>
                  </a:lnTo>
                  <a:lnTo>
                    <a:pt x="66" y="187"/>
                  </a:lnTo>
                  <a:lnTo>
                    <a:pt x="65" y="190"/>
                  </a:lnTo>
                  <a:lnTo>
                    <a:pt x="65" y="191"/>
                  </a:lnTo>
                  <a:lnTo>
                    <a:pt x="64" y="192"/>
                  </a:lnTo>
                  <a:lnTo>
                    <a:pt x="63" y="193"/>
                  </a:lnTo>
                  <a:lnTo>
                    <a:pt x="60" y="193"/>
                  </a:lnTo>
                  <a:lnTo>
                    <a:pt x="60" y="196"/>
                  </a:lnTo>
                  <a:lnTo>
                    <a:pt x="60" y="198"/>
                  </a:lnTo>
                  <a:lnTo>
                    <a:pt x="60" y="199"/>
                  </a:lnTo>
                  <a:lnTo>
                    <a:pt x="59" y="199"/>
                  </a:lnTo>
                  <a:lnTo>
                    <a:pt x="58" y="199"/>
                  </a:lnTo>
                  <a:lnTo>
                    <a:pt x="57" y="198"/>
                  </a:lnTo>
                  <a:lnTo>
                    <a:pt x="55" y="196"/>
                  </a:lnTo>
                  <a:lnTo>
                    <a:pt x="54" y="196"/>
                  </a:lnTo>
                  <a:lnTo>
                    <a:pt x="52" y="196"/>
                  </a:lnTo>
                  <a:lnTo>
                    <a:pt x="51" y="197"/>
                  </a:lnTo>
                  <a:lnTo>
                    <a:pt x="47" y="198"/>
                  </a:lnTo>
                  <a:lnTo>
                    <a:pt x="46" y="198"/>
                  </a:lnTo>
                  <a:lnTo>
                    <a:pt x="45" y="200"/>
                  </a:lnTo>
                  <a:lnTo>
                    <a:pt x="46" y="202"/>
                  </a:lnTo>
                  <a:lnTo>
                    <a:pt x="46" y="204"/>
                  </a:lnTo>
                  <a:lnTo>
                    <a:pt x="45" y="205"/>
                  </a:lnTo>
                  <a:lnTo>
                    <a:pt x="40" y="206"/>
                  </a:lnTo>
                  <a:lnTo>
                    <a:pt x="39" y="209"/>
                  </a:lnTo>
                  <a:lnTo>
                    <a:pt x="36" y="210"/>
                  </a:lnTo>
                  <a:lnTo>
                    <a:pt x="35" y="212"/>
                  </a:lnTo>
                  <a:lnTo>
                    <a:pt x="35" y="215"/>
                  </a:lnTo>
                  <a:lnTo>
                    <a:pt x="35" y="216"/>
                  </a:lnTo>
                  <a:lnTo>
                    <a:pt x="36" y="216"/>
                  </a:lnTo>
                  <a:lnTo>
                    <a:pt x="39" y="216"/>
                  </a:lnTo>
                  <a:lnTo>
                    <a:pt x="40" y="216"/>
                  </a:lnTo>
                  <a:lnTo>
                    <a:pt x="42" y="216"/>
                  </a:lnTo>
                  <a:lnTo>
                    <a:pt x="43" y="217"/>
                  </a:lnTo>
                  <a:lnTo>
                    <a:pt x="46" y="220"/>
                  </a:lnTo>
                  <a:lnTo>
                    <a:pt x="46" y="221"/>
                  </a:lnTo>
                  <a:lnTo>
                    <a:pt x="45" y="222"/>
                  </a:lnTo>
                  <a:lnTo>
                    <a:pt x="43" y="223"/>
                  </a:lnTo>
                  <a:lnTo>
                    <a:pt x="42" y="224"/>
                  </a:lnTo>
                  <a:lnTo>
                    <a:pt x="40" y="224"/>
                  </a:lnTo>
                  <a:lnTo>
                    <a:pt x="37" y="226"/>
                  </a:lnTo>
                  <a:lnTo>
                    <a:pt x="36" y="226"/>
                  </a:lnTo>
                  <a:lnTo>
                    <a:pt x="34" y="228"/>
                  </a:lnTo>
                  <a:lnTo>
                    <a:pt x="31" y="230"/>
                  </a:lnTo>
                  <a:lnTo>
                    <a:pt x="30" y="232"/>
                  </a:lnTo>
                  <a:lnTo>
                    <a:pt x="29" y="232"/>
                  </a:lnTo>
                  <a:lnTo>
                    <a:pt x="28" y="232"/>
                  </a:lnTo>
                  <a:lnTo>
                    <a:pt x="25" y="232"/>
                  </a:lnTo>
                  <a:lnTo>
                    <a:pt x="22" y="230"/>
                  </a:lnTo>
                  <a:lnTo>
                    <a:pt x="21" y="230"/>
                  </a:lnTo>
                  <a:lnTo>
                    <a:pt x="18" y="230"/>
                  </a:lnTo>
                  <a:lnTo>
                    <a:pt x="17" y="232"/>
                  </a:lnTo>
                  <a:lnTo>
                    <a:pt x="17" y="233"/>
                  </a:lnTo>
                  <a:lnTo>
                    <a:pt x="16" y="234"/>
                  </a:lnTo>
                  <a:lnTo>
                    <a:pt x="16" y="236"/>
                  </a:lnTo>
                  <a:lnTo>
                    <a:pt x="17" y="240"/>
                  </a:lnTo>
                  <a:lnTo>
                    <a:pt x="16" y="244"/>
                  </a:lnTo>
                  <a:lnTo>
                    <a:pt x="16" y="246"/>
                  </a:lnTo>
                  <a:lnTo>
                    <a:pt x="15" y="249"/>
                  </a:lnTo>
                  <a:lnTo>
                    <a:pt x="15" y="253"/>
                  </a:lnTo>
                  <a:lnTo>
                    <a:pt x="15" y="255"/>
                  </a:lnTo>
                  <a:lnTo>
                    <a:pt x="13" y="256"/>
                  </a:lnTo>
                  <a:lnTo>
                    <a:pt x="12" y="256"/>
                  </a:lnTo>
                  <a:lnTo>
                    <a:pt x="11" y="256"/>
                  </a:lnTo>
                  <a:lnTo>
                    <a:pt x="6" y="256"/>
                  </a:lnTo>
                  <a:lnTo>
                    <a:pt x="5" y="256"/>
                  </a:lnTo>
                  <a:lnTo>
                    <a:pt x="3" y="256"/>
                  </a:lnTo>
                  <a:lnTo>
                    <a:pt x="1" y="255"/>
                  </a:lnTo>
                  <a:lnTo>
                    <a:pt x="0" y="253"/>
                  </a:lnTo>
                  <a:lnTo>
                    <a:pt x="1" y="251"/>
                  </a:lnTo>
                  <a:lnTo>
                    <a:pt x="4" y="249"/>
                  </a:lnTo>
                  <a:lnTo>
                    <a:pt x="4" y="247"/>
                  </a:lnTo>
                  <a:lnTo>
                    <a:pt x="5" y="246"/>
                  </a:lnTo>
                  <a:lnTo>
                    <a:pt x="5" y="245"/>
                  </a:lnTo>
                  <a:lnTo>
                    <a:pt x="7" y="241"/>
                  </a:lnTo>
                  <a:lnTo>
                    <a:pt x="10" y="239"/>
                  </a:lnTo>
                  <a:lnTo>
                    <a:pt x="10" y="236"/>
                  </a:lnTo>
                  <a:lnTo>
                    <a:pt x="11" y="235"/>
                  </a:lnTo>
                  <a:lnTo>
                    <a:pt x="11" y="233"/>
                  </a:lnTo>
                  <a:lnTo>
                    <a:pt x="12" y="227"/>
                  </a:lnTo>
                  <a:lnTo>
                    <a:pt x="17" y="223"/>
                  </a:lnTo>
                  <a:lnTo>
                    <a:pt x="21" y="217"/>
                  </a:lnTo>
                  <a:lnTo>
                    <a:pt x="28" y="209"/>
                  </a:lnTo>
                  <a:lnTo>
                    <a:pt x="36" y="199"/>
                  </a:lnTo>
                  <a:lnTo>
                    <a:pt x="45" y="187"/>
                  </a:lnTo>
                  <a:lnTo>
                    <a:pt x="53" y="179"/>
                  </a:lnTo>
                  <a:lnTo>
                    <a:pt x="59" y="173"/>
                  </a:lnTo>
                  <a:lnTo>
                    <a:pt x="61" y="169"/>
                  </a:lnTo>
                  <a:lnTo>
                    <a:pt x="65" y="167"/>
                  </a:lnTo>
                  <a:lnTo>
                    <a:pt x="69" y="161"/>
                  </a:lnTo>
                  <a:lnTo>
                    <a:pt x="82" y="144"/>
                  </a:lnTo>
                  <a:lnTo>
                    <a:pt x="90" y="136"/>
                  </a:lnTo>
                  <a:lnTo>
                    <a:pt x="93" y="133"/>
                  </a:lnTo>
                  <a:lnTo>
                    <a:pt x="95" y="128"/>
                  </a:lnTo>
                  <a:lnTo>
                    <a:pt x="99" y="124"/>
                  </a:lnTo>
                  <a:lnTo>
                    <a:pt x="104" y="118"/>
                  </a:lnTo>
                  <a:lnTo>
                    <a:pt x="108" y="114"/>
                  </a:lnTo>
                  <a:lnTo>
                    <a:pt x="118" y="102"/>
                  </a:lnTo>
                  <a:lnTo>
                    <a:pt x="124" y="93"/>
                  </a:lnTo>
                  <a:lnTo>
                    <a:pt x="126" y="91"/>
                  </a:lnTo>
                  <a:lnTo>
                    <a:pt x="130" y="84"/>
                  </a:lnTo>
                  <a:lnTo>
                    <a:pt x="136" y="77"/>
                  </a:lnTo>
                  <a:lnTo>
                    <a:pt x="140" y="72"/>
                  </a:lnTo>
                  <a:lnTo>
                    <a:pt x="141" y="71"/>
                  </a:lnTo>
                  <a:lnTo>
                    <a:pt x="148" y="65"/>
                  </a:lnTo>
                  <a:lnTo>
                    <a:pt x="150" y="62"/>
                  </a:lnTo>
                  <a:lnTo>
                    <a:pt x="152" y="61"/>
                  </a:lnTo>
                  <a:lnTo>
                    <a:pt x="154" y="57"/>
                  </a:lnTo>
                  <a:lnTo>
                    <a:pt x="155" y="56"/>
                  </a:lnTo>
                  <a:lnTo>
                    <a:pt x="159" y="48"/>
                  </a:lnTo>
                  <a:lnTo>
                    <a:pt x="162" y="43"/>
                  </a:lnTo>
                  <a:lnTo>
                    <a:pt x="165" y="41"/>
                  </a:lnTo>
                  <a:lnTo>
                    <a:pt x="166" y="38"/>
                  </a:lnTo>
                  <a:lnTo>
                    <a:pt x="168" y="37"/>
                  </a:lnTo>
                  <a:lnTo>
                    <a:pt x="170" y="35"/>
                  </a:lnTo>
                  <a:lnTo>
                    <a:pt x="173" y="32"/>
                  </a:lnTo>
                  <a:lnTo>
                    <a:pt x="176" y="29"/>
                  </a:lnTo>
                  <a:lnTo>
                    <a:pt x="179" y="25"/>
                  </a:lnTo>
                  <a:lnTo>
                    <a:pt x="180" y="23"/>
                  </a:lnTo>
                  <a:lnTo>
                    <a:pt x="180" y="21"/>
                  </a:lnTo>
                  <a:lnTo>
                    <a:pt x="183" y="19"/>
                  </a:lnTo>
                  <a:lnTo>
                    <a:pt x="185" y="14"/>
                  </a:lnTo>
                  <a:lnTo>
                    <a:pt x="189" y="12"/>
                  </a:lnTo>
                  <a:lnTo>
                    <a:pt x="189" y="11"/>
                  </a:lnTo>
                  <a:lnTo>
                    <a:pt x="191" y="9"/>
                  </a:lnTo>
                  <a:lnTo>
                    <a:pt x="195" y="8"/>
                  </a:lnTo>
                  <a:lnTo>
                    <a:pt x="195" y="7"/>
                  </a:lnTo>
                  <a:lnTo>
                    <a:pt x="196" y="5"/>
                  </a:lnTo>
                  <a:lnTo>
                    <a:pt x="195" y="1"/>
                  </a:lnTo>
                  <a:lnTo>
                    <a:pt x="195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22" name="Freeform 2984">
              <a:extLst>
                <a:ext uri="{FF2B5EF4-FFF2-40B4-BE49-F238E27FC236}">
                  <a16:creationId xmlns:a16="http://schemas.microsoft.com/office/drawing/2014/main" id="{9B81614A-93AB-6C97-E4B0-BB549014E5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188" y="3983038"/>
              <a:ext cx="12700" cy="15875"/>
            </a:xfrm>
            <a:custGeom>
              <a:avLst/>
              <a:gdLst>
                <a:gd name="T0" fmla="*/ 8 w 8"/>
                <a:gd name="T1" fmla="*/ 10 h 10"/>
                <a:gd name="T2" fmla="*/ 6 w 8"/>
                <a:gd name="T3" fmla="*/ 10 h 10"/>
                <a:gd name="T4" fmla="*/ 3 w 8"/>
                <a:gd name="T5" fmla="*/ 9 h 10"/>
                <a:gd name="T6" fmla="*/ 1 w 8"/>
                <a:gd name="T7" fmla="*/ 6 h 10"/>
                <a:gd name="T8" fmla="*/ 0 w 8"/>
                <a:gd name="T9" fmla="*/ 5 h 10"/>
                <a:gd name="T10" fmla="*/ 0 w 8"/>
                <a:gd name="T11" fmla="*/ 3 h 10"/>
                <a:gd name="T12" fmla="*/ 1 w 8"/>
                <a:gd name="T13" fmla="*/ 1 h 10"/>
                <a:gd name="T14" fmla="*/ 2 w 8"/>
                <a:gd name="T15" fmla="*/ 0 h 10"/>
                <a:gd name="T16" fmla="*/ 3 w 8"/>
                <a:gd name="T17" fmla="*/ 1 h 10"/>
                <a:gd name="T18" fmla="*/ 6 w 8"/>
                <a:gd name="T19" fmla="*/ 3 h 10"/>
                <a:gd name="T20" fmla="*/ 7 w 8"/>
                <a:gd name="T21" fmla="*/ 5 h 10"/>
                <a:gd name="T22" fmla="*/ 8 w 8"/>
                <a:gd name="T23" fmla="*/ 7 h 10"/>
                <a:gd name="T24" fmla="*/ 8 w 8"/>
                <a:gd name="T2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10">
                  <a:moveTo>
                    <a:pt x="8" y="10"/>
                  </a:moveTo>
                  <a:lnTo>
                    <a:pt x="6" y="10"/>
                  </a:lnTo>
                  <a:lnTo>
                    <a:pt x="3" y="9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1"/>
                  </a:lnTo>
                  <a:lnTo>
                    <a:pt x="6" y="3"/>
                  </a:lnTo>
                  <a:lnTo>
                    <a:pt x="7" y="5"/>
                  </a:lnTo>
                  <a:lnTo>
                    <a:pt x="8" y="7"/>
                  </a:lnTo>
                  <a:lnTo>
                    <a:pt x="8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23" name="Freeform 2985">
              <a:extLst>
                <a:ext uri="{FF2B5EF4-FFF2-40B4-BE49-F238E27FC236}">
                  <a16:creationId xmlns:a16="http://schemas.microsoft.com/office/drawing/2014/main" id="{3E2AC1F5-11FB-3916-6BFC-D7FE95BDCA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3613" y="3897313"/>
              <a:ext cx="85725" cy="131762"/>
            </a:xfrm>
            <a:custGeom>
              <a:avLst/>
              <a:gdLst>
                <a:gd name="T0" fmla="*/ 30 w 54"/>
                <a:gd name="T1" fmla="*/ 82 h 83"/>
                <a:gd name="T2" fmla="*/ 32 w 54"/>
                <a:gd name="T3" fmla="*/ 78 h 83"/>
                <a:gd name="T4" fmla="*/ 31 w 54"/>
                <a:gd name="T5" fmla="*/ 71 h 83"/>
                <a:gd name="T6" fmla="*/ 35 w 54"/>
                <a:gd name="T7" fmla="*/ 63 h 83"/>
                <a:gd name="T8" fmla="*/ 40 w 54"/>
                <a:gd name="T9" fmla="*/ 59 h 83"/>
                <a:gd name="T10" fmla="*/ 41 w 54"/>
                <a:gd name="T11" fmla="*/ 54 h 83"/>
                <a:gd name="T12" fmla="*/ 37 w 54"/>
                <a:gd name="T13" fmla="*/ 53 h 83"/>
                <a:gd name="T14" fmla="*/ 30 w 54"/>
                <a:gd name="T15" fmla="*/ 54 h 83"/>
                <a:gd name="T16" fmla="*/ 22 w 54"/>
                <a:gd name="T17" fmla="*/ 57 h 83"/>
                <a:gd name="T18" fmla="*/ 19 w 54"/>
                <a:gd name="T19" fmla="*/ 55 h 83"/>
                <a:gd name="T20" fmla="*/ 22 w 54"/>
                <a:gd name="T21" fmla="*/ 51 h 83"/>
                <a:gd name="T22" fmla="*/ 31 w 54"/>
                <a:gd name="T23" fmla="*/ 45 h 83"/>
                <a:gd name="T24" fmla="*/ 44 w 54"/>
                <a:gd name="T25" fmla="*/ 47 h 83"/>
                <a:gd name="T26" fmla="*/ 43 w 54"/>
                <a:gd name="T27" fmla="*/ 43 h 83"/>
                <a:gd name="T28" fmla="*/ 37 w 54"/>
                <a:gd name="T29" fmla="*/ 42 h 83"/>
                <a:gd name="T30" fmla="*/ 36 w 54"/>
                <a:gd name="T31" fmla="*/ 37 h 83"/>
                <a:gd name="T32" fmla="*/ 42 w 54"/>
                <a:gd name="T33" fmla="*/ 34 h 83"/>
                <a:gd name="T34" fmla="*/ 44 w 54"/>
                <a:gd name="T35" fmla="*/ 30 h 83"/>
                <a:gd name="T36" fmla="*/ 46 w 54"/>
                <a:gd name="T37" fmla="*/ 22 h 83"/>
                <a:gd name="T38" fmla="*/ 42 w 54"/>
                <a:gd name="T39" fmla="*/ 15 h 83"/>
                <a:gd name="T40" fmla="*/ 46 w 54"/>
                <a:gd name="T41" fmla="*/ 12 h 83"/>
                <a:gd name="T42" fmla="*/ 50 w 54"/>
                <a:gd name="T43" fmla="*/ 13 h 83"/>
                <a:gd name="T44" fmla="*/ 54 w 54"/>
                <a:gd name="T45" fmla="*/ 12 h 83"/>
                <a:gd name="T46" fmla="*/ 52 w 54"/>
                <a:gd name="T47" fmla="*/ 9 h 83"/>
                <a:gd name="T48" fmla="*/ 48 w 54"/>
                <a:gd name="T49" fmla="*/ 6 h 83"/>
                <a:gd name="T50" fmla="*/ 48 w 54"/>
                <a:gd name="T51" fmla="*/ 1 h 83"/>
                <a:gd name="T52" fmla="*/ 44 w 54"/>
                <a:gd name="T53" fmla="*/ 0 h 83"/>
                <a:gd name="T54" fmla="*/ 36 w 54"/>
                <a:gd name="T55" fmla="*/ 1 h 83"/>
                <a:gd name="T56" fmla="*/ 30 w 54"/>
                <a:gd name="T57" fmla="*/ 1 h 83"/>
                <a:gd name="T58" fmla="*/ 29 w 54"/>
                <a:gd name="T59" fmla="*/ 5 h 83"/>
                <a:gd name="T60" fmla="*/ 31 w 54"/>
                <a:gd name="T61" fmla="*/ 9 h 83"/>
                <a:gd name="T62" fmla="*/ 37 w 54"/>
                <a:gd name="T63" fmla="*/ 11 h 83"/>
                <a:gd name="T64" fmla="*/ 30 w 54"/>
                <a:gd name="T65" fmla="*/ 13 h 83"/>
                <a:gd name="T66" fmla="*/ 26 w 54"/>
                <a:gd name="T67" fmla="*/ 18 h 83"/>
                <a:gd name="T68" fmla="*/ 17 w 54"/>
                <a:gd name="T69" fmla="*/ 21 h 83"/>
                <a:gd name="T70" fmla="*/ 11 w 54"/>
                <a:gd name="T71" fmla="*/ 21 h 83"/>
                <a:gd name="T72" fmla="*/ 1 w 54"/>
                <a:gd name="T73" fmla="*/ 22 h 83"/>
                <a:gd name="T74" fmla="*/ 2 w 54"/>
                <a:gd name="T75" fmla="*/ 27 h 83"/>
                <a:gd name="T76" fmla="*/ 7 w 54"/>
                <a:gd name="T77" fmla="*/ 25 h 83"/>
                <a:gd name="T78" fmla="*/ 10 w 54"/>
                <a:gd name="T79" fmla="*/ 30 h 83"/>
                <a:gd name="T80" fmla="*/ 4 w 54"/>
                <a:gd name="T81" fmla="*/ 33 h 83"/>
                <a:gd name="T82" fmla="*/ 7 w 54"/>
                <a:gd name="T83" fmla="*/ 37 h 83"/>
                <a:gd name="T84" fmla="*/ 14 w 54"/>
                <a:gd name="T85" fmla="*/ 34 h 83"/>
                <a:gd name="T86" fmla="*/ 25 w 54"/>
                <a:gd name="T87" fmla="*/ 30 h 83"/>
                <a:gd name="T88" fmla="*/ 29 w 54"/>
                <a:gd name="T89" fmla="*/ 27 h 83"/>
                <a:gd name="T90" fmla="*/ 31 w 54"/>
                <a:gd name="T91" fmla="*/ 22 h 83"/>
                <a:gd name="T92" fmla="*/ 34 w 54"/>
                <a:gd name="T93" fmla="*/ 23 h 83"/>
                <a:gd name="T94" fmla="*/ 31 w 54"/>
                <a:gd name="T95" fmla="*/ 28 h 83"/>
                <a:gd name="T96" fmla="*/ 25 w 54"/>
                <a:gd name="T97" fmla="*/ 35 h 83"/>
                <a:gd name="T98" fmla="*/ 20 w 54"/>
                <a:gd name="T99" fmla="*/ 45 h 83"/>
                <a:gd name="T100" fmla="*/ 12 w 54"/>
                <a:gd name="T101" fmla="*/ 51 h 83"/>
                <a:gd name="T102" fmla="*/ 8 w 54"/>
                <a:gd name="T103" fmla="*/ 55 h 83"/>
                <a:gd name="T104" fmla="*/ 6 w 54"/>
                <a:gd name="T105" fmla="*/ 65 h 83"/>
                <a:gd name="T106" fmla="*/ 7 w 54"/>
                <a:gd name="T107" fmla="*/ 69 h 83"/>
                <a:gd name="T108" fmla="*/ 16 w 54"/>
                <a:gd name="T109" fmla="*/ 69 h 83"/>
                <a:gd name="T110" fmla="*/ 18 w 54"/>
                <a:gd name="T111" fmla="*/ 63 h 83"/>
                <a:gd name="T112" fmla="*/ 24 w 54"/>
                <a:gd name="T113" fmla="*/ 60 h 83"/>
                <a:gd name="T114" fmla="*/ 29 w 54"/>
                <a:gd name="T115" fmla="*/ 59 h 83"/>
                <a:gd name="T116" fmla="*/ 26 w 54"/>
                <a:gd name="T117" fmla="*/ 67 h 83"/>
                <a:gd name="T118" fmla="*/ 24 w 54"/>
                <a:gd name="T119" fmla="*/ 78 h 83"/>
                <a:gd name="T120" fmla="*/ 26 w 54"/>
                <a:gd name="T121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4" h="83">
                  <a:moveTo>
                    <a:pt x="28" y="83"/>
                  </a:moveTo>
                  <a:lnTo>
                    <a:pt x="29" y="83"/>
                  </a:lnTo>
                  <a:lnTo>
                    <a:pt x="30" y="82"/>
                  </a:lnTo>
                  <a:lnTo>
                    <a:pt x="31" y="81"/>
                  </a:lnTo>
                  <a:lnTo>
                    <a:pt x="32" y="79"/>
                  </a:lnTo>
                  <a:lnTo>
                    <a:pt x="32" y="78"/>
                  </a:lnTo>
                  <a:lnTo>
                    <a:pt x="32" y="76"/>
                  </a:lnTo>
                  <a:lnTo>
                    <a:pt x="31" y="73"/>
                  </a:lnTo>
                  <a:lnTo>
                    <a:pt x="31" y="71"/>
                  </a:lnTo>
                  <a:lnTo>
                    <a:pt x="31" y="69"/>
                  </a:lnTo>
                  <a:lnTo>
                    <a:pt x="34" y="65"/>
                  </a:lnTo>
                  <a:lnTo>
                    <a:pt x="35" y="63"/>
                  </a:lnTo>
                  <a:lnTo>
                    <a:pt x="35" y="61"/>
                  </a:lnTo>
                  <a:lnTo>
                    <a:pt x="37" y="59"/>
                  </a:lnTo>
                  <a:lnTo>
                    <a:pt x="40" y="59"/>
                  </a:lnTo>
                  <a:lnTo>
                    <a:pt x="41" y="57"/>
                  </a:lnTo>
                  <a:lnTo>
                    <a:pt x="41" y="55"/>
                  </a:lnTo>
                  <a:lnTo>
                    <a:pt x="41" y="54"/>
                  </a:lnTo>
                  <a:lnTo>
                    <a:pt x="40" y="53"/>
                  </a:lnTo>
                  <a:lnTo>
                    <a:pt x="38" y="53"/>
                  </a:lnTo>
                  <a:lnTo>
                    <a:pt x="37" y="53"/>
                  </a:lnTo>
                  <a:lnTo>
                    <a:pt x="35" y="53"/>
                  </a:lnTo>
                  <a:lnTo>
                    <a:pt x="32" y="54"/>
                  </a:lnTo>
                  <a:lnTo>
                    <a:pt x="30" y="54"/>
                  </a:lnTo>
                  <a:lnTo>
                    <a:pt x="26" y="55"/>
                  </a:lnTo>
                  <a:lnTo>
                    <a:pt x="24" y="55"/>
                  </a:lnTo>
                  <a:lnTo>
                    <a:pt x="22" y="57"/>
                  </a:lnTo>
                  <a:lnTo>
                    <a:pt x="20" y="57"/>
                  </a:lnTo>
                  <a:lnTo>
                    <a:pt x="19" y="57"/>
                  </a:lnTo>
                  <a:lnTo>
                    <a:pt x="19" y="55"/>
                  </a:lnTo>
                  <a:lnTo>
                    <a:pt x="19" y="54"/>
                  </a:lnTo>
                  <a:lnTo>
                    <a:pt x="20" y="52"/>
                  </a:lnTo>
                  <a:lnTo>
                    <a:pt x="22" y="51"/>
                  </a:lnTo>
                  <a:lnTo>
                    <a:pt x="29" y="47"/>
                  </a:lnTo>
                  <a:lnTo>
                    <a:pt x="30" y="45"/>
                  </a:lnTo>
                  <a:lnTo>
                    <a:pt x="31" y="45"/>
                  </a:lnTo>
                  <a:lnTo>
                    <a:pt x="34" y="45"/>
                  </a:lnTo>
                  <a:lnTo>
                    <a:pt x="42" y="47"/>
                  </a:lnTo>
                  <a:lnTo>
                    <a:pt x="44" y="47"/>
                  </a:lnTo>
                  <a:lnTo>
                    <a:pt x="46" y="46"/>
                  </a:lnTo>
                  <a:lnTo>
                    <a:pt x="44" y="45"/>
                  </a:lnTo>
                  <a:lnTo>
                    <a:pt x="43" y="43"/>
                  </a:lnTo>
                  <a:lnTo>
                    <a:pt x="41" y="43"/>
                  </a:lnTo>
                  <a:lnTo>
                    <a:pt x="38" y="42"/>
                  </a:lnTo>
                  <a:lnTo>
                    <a:pt x="37" y="42"/>
                  </a:lnTo>
                  <a:lnTo>
                    <a:pt x="36" y="40"/>
                  </a:lnTo>
                  <a:lnTo>
                    <a:pt x="36" y="39"/>
                  </a:lnTo>
                  <a:lnTo>
                    <a:pt x="36" y="37"/>
                  </a:lnTo>
                  <a:lnTo>
                    <a:pt x="37" y="35"/>
                  </a:lnTo>
                  <a:lnTo>
                    <a:pt x="38" y="35"/>
                  </a:lnTo>
                  <a:lnTo>
                    <a:pt x="42" y="34"/>
                  </a:lnTo>
                  <a:lnTo>
                    <a:pt x="43" y="33"/>
                  </a:lnTo>
                  <a:lnTo>
                    <a:pt x="43" y="31"/>
                  </a:lnTo>
                  <a:lnTo>
                    <a:pt x="44" y="30"/>
                  </a:lnTo>
                  <a:lnTo>
                    <a:pt x="44" y="27"/>
                  </a:lnTo>
                  <a:lnTo>
                    <a:pt x="46" y="24"/>
                  </a:lnTo>
                  <a:lnTo>
                    <a:pt x="46" y="22"/>
                  </a:lnTo>
                  <a:lnTo>
                    <a:pt x="44" y="19"/>
                  </a:lnTo>
                  <a:lnTo>
                    <a:pt x="43" y="17"/>
                  </a:lnTo>
                  <a:lnTo>
                    <a:pt x="42" y="15"/>
                  </a:lnTo>
                  <a:lnTo>
                    <a:pt x="43" y="13"/>
                  </a:lnTo>
                  <a:lnTo>
                    <a:pt x="44" y="12"/>
                  </a:lnTo>
                  <a:lnTo>
                    <a:pt x="46" y="12"/>
                  </a:lnTo>
                  <a:lnTo>
                    <a:pt x="47" y="12"/>
                  </a:lnTo>
                  <a:lnTo>
                    <a:pt x="49" y="13"/>
                  </a:lnTo>
                  <a:lnTo>
                    <a:pt x="50" y="13"/>
                  </a:lnTo>
                  <a:lnTo>
                    <a:pt x="53" y="13"/>
                  </a:lnTo>
                  <a:lnTo>
                    <a:pt x="54" y="13"/>
                  </a:lnTo>
                  <a:lnTo>
                    <a:pt x="54" y="12"/>
                  </a:lnTo>
                  <a:lnTo>
                    <a:pt x="54" y="11"/>
                  </a:lnTo>
                  <a:lnTo>
                    <a:pt x="53" y="10"/>
                  </a:lnTo>
                  <a:lnTo>
                    <a:pt x="52" y="9"/>
                  </a:lnTo>
                  <a:lnTo>
                    <a:pt x="49" y="9"/>
                  </a:lnTo>
                  <a:lnTo>
                    <a:pt x="48" y="7"/>
                  </a:lnTo>
                  <a:lnTo>
                    <a:pt x="48" y="6"/>
                  </a:lnTo>
                  <a:lnTo>
                    <a:pt x="48" y="5"/>
                  </a:lnTo>
                  <a:lnTo>
                    <a:pt x="48" y="3"/>
                  </a:lnTo>
                  <a:lnTo>
                    <a:pt x="48" y="1"/>
                  </a:lnTo>
                  <a:lnTo>
                    <a:pt x="47" y="1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2" y="1"/>
                  </a:lnTo>
                  <a:lnTo>
                    <a:pt x="38" y="1"/>
                  </a:lnTo>
                  <a:lnTo>
                    <a:pt x="36" y="1"/>
                  </a:lnTo>
                  <a:lnTo>
                    <a:pt x="34" y="1"/>
                  </a:lnTo>
                  <a:lnTo>
                    <a:pt x="32" y="1"/>
                  </a:lnTo>
                  <a:lnTo>
                    <a:pt x="30" y="1"/>
                  </a:lnTo>
                  <a:lnTo>
                    <a:pt x="29" y="3"/>
                  </a:lnTo>
                  <a:lnTo>
                    <a:pt x="29" y="4"/>
                  </a:lnTo>
                  <a:lnTo>
                    <a:pt x="29" y="5"/>
                  </a:lnTo>
                  <a:lnTo>
                    <a:pt x="30" y="6"/>
                  </a:lnTo>
                  <a:lnTo>
                    <a:pt x="30" y="7"/>
                  </a:lnTo>
                  <a:lnTo>
                    <a:pt x="31" y="9"/>
                  </a:lnTo>
                  <a:lnTo>
                    <a:pt x="35" y="9"/>
                  </a:lnTo>
                  <a:lnTo>
                    <a:pt x="36" y="10"/>
                  </a:lnTo>
                  <a:lnTo>
                    <a:pt x="37" y="11"/>
                  </a:lnTo>
                  <a:lnTo>
                    <a:pt x="37" y="12"/>
                  </a:lnTo>
                  <a:lnTo>
                    <a:pt x="36" y="13"/>
                  </a:lnTo>
                  <a:lnTo>
                    <a:pt x="30" y="13"/>
                  </a:lnTo>
                  <a:lnTo>
                    <a:pt x="29" y="15"/>
                  </a:lnTo>
                  <a:lnTo>
                    <a:pt x="28" y="16"/>
                  </a:lnTo>
                  <a:lnTo>
                    <a:pt x="26" y="18"/>
                  </a:lnTo>
                  <a:lnTo>
                    <a:pt x="24" y="18"/>
                  </a:lnTo>
                  <a:lnTo>
                    <a:pt x="22" y="19"/>
                  </a:lnTo>
                  <a:lnTo>
                    <a:pt x="17" y="21"/>
                  </a:lnTo>
                  <a:lnTo>
                    <a:pt x="14" y="22"/>
                  </a:lnTo>
                  <a:lnTo>
                    <a:pt x="13" y="21"/>
                  </a:lnTo>
                  <a:lnTo>
                    <a:pt x="11" y="21"/>
                  </a:lnTo>
                  <a:lnTo>
                    <a:pt x="6" y="19"/>
                  </a:lnTo>
                  <a:lnTo>
                    <a:pt x="5" y="19"/>
                  </a:lnTo>
                  <a:lnTo>
                    <a:pt x="1" y="22"/>
                  </a:lnTo>
                  <a:lnTo>
                    <a:pt x="0" y="24"/>
                  </a:lnTo>
                  <a:lnTo>
                    <a:pt x="1" y="25"/>
                  </a:lnTo>
                  <a:lnTo>
                    <a:pt x="2" y="27"/>
                  </a:lnTo>
                  <a:lnTo>
                    <a:pt x="4" y="27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8" y="27"/>
                  </a:lnTo>
                  <a:lnTo>
                    <a:pt x="11" y="28"/>
                  </a:lnTo>
                  <a:lnTo>
                    <a:pt x="10" y="30"/>
                  </a:lnTo>
                  <a:lnTo>
                    <a:pt x="5" y="30"/>
                  </a:lnTo>
                  <a:lnTo>
                    <a:pt x="5" y="31"/>
                  </a:lnTo>
                  <a:lnTo>
                    <a:pt x="4" y="33"/>
                  </a:lnTo>
                  <a:lnTo>
                    <a:pt x="5" y="35"/>
                  </a:lnTo>
                  <a:lnTo>
                    <a:pt x="5" y="36"/>
                  </a:lnTo>
                  <a:lnTo>
                    <a:pt x="7" y="37"/>
                  </a:lnTo>
                  <a:lnTo>
                    <a:pt x="11" y="37"/>
                  </a:lnTo>
                  <a:lnTo>
                    <a:pt x="13" y="36"/>
                  </a:lnTo>
                  <a:lnTo>
                    <a:pt x="14" y="34"/>
                  </a:lnTo>
                  <a:lnTo>
                    <a:pt x="16" y="33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6" y="30"/>
                  </a:lnTo>
                  <a:lnTo>
                    <a:pt x="29" y="29"/>
                  </a:lnTo>
                  <a:lnTo>
                    <a:pt x="29" y="27"/>
                  </a:lnTo>
                  <a:lnTo>
                    <a:pt x="29" y="23"/>
                  </a:lnTo>
                  <a:lnTo>
                    <a:pt x="30" y="22"/>
                  </a:lnTo>
                  <a:lnTo>
                    <a:pt x="31" y="22"/>
                  </a:lnTo>
                  <a:lnTo>
                    <a:pt x="32" y="22"/>
                  </a:lnTo>
                  <a:lnTo>
                    <a:pt x="34" y="22"/>
                  </a:lnTo>
                  <a:lnTo>
                    <a:pt x="34" y="23"/>
                  </a:lnTo>
                  <a:lnTo>
                    <a:pt x="34" y="24"/>
                  </a:lnTo>
                  <a:lnTo>
                    <a:pt x="31" y="27"/>
                  </a:lnTo>
                  <a:lnTo>
                    <a:pt x="31" y="28"/>
                  </a:lnTo>
                  <a:lnTo>
                    <a:pt x="31" y="30"/>
                  </a:lnTo>
                  <a:lnTo>
                    <a:pt x="30" y="33"/>
                  </a:lnTo>
                  <a:lnTo>
                    <a:pt x="25" y="35"/>
                  </a:lnTo>
                  <a:lnTo>
                    <a:pt x="23" y="37"/>
                  </a:lnTo>
                  <a:lnTo>
                    <a:pt x="23" y="39"/>
                  </a:lnTo>
                  <a:lnTo>
                    <a:pt x="20" y="45"/>
                  </a:lnTo>
                  <a:lnTo>
                    <a:pt x="20" y="47"/>
                  </a:lnTo>
                  <a:lnTo>
                    <a:pt x="18" y="48"/>
                  </a:lnTo>
                  <a:lnTo>
                    <a:pt x="12" y="51"/>
                  </a:lnTo>
                  <a:lnTo>
                    <a:pt x="11" y="52"/>
                  </a:lnTo>
                  <a:lnTo>
                    <a:pt x="10" y="53"/>
                  </a:lnTo>
                  <a:lnTo>
                    <a:pt x="8" y="55"/>
                  </a:lnTo>
                  <a:lnTo>
                    <a:pt x="8" y="59"/>
                  </a:lnTo>
                  <a:lnTo>
                    <a:pt x="7" y="60"/>
                  </a:lnTo>
                  <a:lnTo>
                    <a:pt x="6" y="65"/>
                  </a:lnTo>
                  <a:lnTo>
                    <a:pt x="6" y="66"/>
                  </a:lnTo>
                  <a:lnTo>
                    <a:pt x="7" y="67"/>
                  </a:lnTo>
                  <a:lnTo>
                    <a:pt x="7" y="69"/>
                  </a:lnTo>
                  <a:lnTo>
                    <a:pt x="10" y="70"/>
                  </a:lnTo>
                  <a:lnTo>
                    <a:pt x="13" y="70"/>
                  </a:lnTo>
                  <a:lnTo>
                    <a:pt x="16" y="69"/>
                  </a:lnTo>
                  <a:lnTo>
                    <a:pt x="17" y="67"/>
                  </a:lnTo>
                  <a:lnTo>
                    <a:pt x="18" y="64"/>
                  </a:lnTo>
                  <a:lnTo>
                    <a:pt x="18" y="63"/>
                  </a:lnTo>
                  <a:lnTo>
                    <a:pt x="19" y="61"/>
                  </a:lnTo>
                  <a:lnTo>
                    <a:pt x="22" y="60"/>
                  </a:lnTo>
                  <a:lnTo>
                    <a:pt x="24" y="60"/>
                  </a:lnTo>
                  <a:lnTo>
                    <a:pt x="29" y="59"/>
                  </a:lnTo>
                  <a:lnTo>
                    <a:pt x="29" y="59"/>
                  </a:lnTo>
                  <a:lnTo>
                    <a:pt x="29" y="59"/>
                  </a:lnTo>
                  <a:lnTo>
                    <a:pt x="29" y="61"/>
                  </a:lnTo>
                  <a:lnTo>
                    <a:pt x="26" y="65"/>
                  </a:lnTo>
                  <a:lnTo>
                    <a:pt x="26" y="67"/>
                  </a:lnTo>
                  <a:lnTo>
                    <a:pt x="24" y="72"/>
                  </a:lnTo>
                  <a:lnTo>
                    <a:pt x="23" y="75"/>
                  </a:lnTo>
                  <a:lnTo>
                    <a:pt x="24" y="78"/>
                  </a:lnTo>
                  <a:lnTo>
                    <a:pt x="24" y="81"/>
                  </a:lnTo>
                  <a:lnTo>
                    <a:pt x="25" y="83"/>
                  </a:lnTo>
                  <a:lnTo>
                    <a:pt x="26" y="83"/>
                  </a:lnTo>
                  <a:lnTo>
                    <a:pt x="28" y="8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24" name="Freeform 2986">
              <a:extLst>
                <a:ext uri="{FF2B5EF4-FFF2-40B4-BE49-F238E27FC236}">
                  <a16:creationId xmlns:a16="http://schemas.microsoft.com/office/drawing/2014/main" id="{CF8F7BC6-CC49-2ACB-CD26-1706928995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8213" y="4016375"/>
              <a:ext cx="17463" cy="23812"/>
            </a:xfrm>
            <a:custGeom>
              <a:avLst/>
              <a:gdLst>
                <a:gd name="T0" fmla="*/ 5 w 11"/>
                <a:gd name="T1" fmla="*/ 15 h 15"/>
                <a:gd name="T2" fmla="*/ 3 w 11"/>
                <a:gd name="T3" fmla="*/ 14 h 15"/>
                <a:gd name="T4" fmla="*/ 2 w 11"/>
                <a:gd name="T5" fmla="*/ 13 h 15"/>
                <a:gd name="T6" fmla="*/ 2 w 11"/>
                <a:gd name="T7" fmla="*/ 12 h 15"/>
                <a:gd name="T8" fmla="*/ 2 w 11"/>
                <a:gd name="T9" fmla="*/ 9 h 15"/>
                <a:gd name="T10" fmla="*/ 2 w 11"/>
                <a:gd name="T11" fmla="*/ 7 h 15"/>
                <a:gd name="T12" fmla="*/ 2 w 11"/>
                <a:gd name="T13" fmla="*/ 4 h 15"/>
                <a:gd name="T14" fmla="*/ 0 w 11"/>
                <a:gd name="T15" fmla="*/ 3 h 15"/>
                <a:gd name="T16" fmla="*/ 2 w 11"/>
                <a:gd name="T17" fmla="*/ 1 h 15"/>
                <a:gd name="T18" fmla="*/ 4 w 11"/>
                <a:gd name="T19" fmla="*/ 0 h 15"/>
                <a:gd name="T20" fmla="*/ 6 w 11"/>
                <a:gd name="T21" fmla="*/ 0 h 15"/>
                <a:gd name="T22" fmla="*/ 9 w 11"/>
                <a:gd name="T23" fmla="*/ 1 h 15"/>
                <a:gd name="T24" fmla="*/ 10 w 11"/>
                <a:gd name="T25" fmla="*/ 4 h 15"/>
                <a:gd name="T26" fmla="*/ 11 w 11"/>
                <a:gd name="T27" fmla="*/ 7 h 15"/>
                <a:gd name="T28" fmla="*/ 11 w 11"/>
                <a:gd name="T29" fmla="*/ 10 h 15"/>
                <a:gd name="T30" fmla="*/ 10 w 11"/>
                <a:gd name="T31" fmla="*/ 13 h 15"/>
                <a:gd name="T32" fmla="*/ 9 w 11"/>
                <a:gd name="T33" fmla="*/ 14 h 15"/>
                <a:gd name="T34" fmla="*/ 6 w 11"/>
                <a:gd name="T35" fmla="*/ 14 h 15"/>
                <a:gd name="T36" fmla="*/ 5 w 11"/>
                <a:gd name="T3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" h="15">
                  <a:moveTo>
                    <a:pt x="5" y="15"/>
                  </a:moveTo>
                  <a:lnTo>
                    <a:pt x="3" y="14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2" y="9"/>
                  </a:lnTo>
                  <a:lnTo>
                    <a:pt x="2" y="7"/>
                  </a:lnTo>
                  <a:lnTo>
                    <a:pt x="2" y="4"/>
                  </a:lnTo>
                  <a:lnTo>
                    <a:pt x="0" y="3"/>
                  </a:lnTo>
                  <a:lnTo>
                    <a:pt x="2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9" y="1"/>
                  </a:lnTo>
                  <a:lnTo>
                    <a:pt x="10" y="4"/>
                  </a:lnTo>
                  <a:lnTo>
                    <a:pt x="11" y="7"/>
                  </a:lnTo>
                  <a:lnTo>
                    <a:pt x="11" y="10"/>
                  </a:lnTo>
                  <a:lnTo>
                    <a:pt x="10" y="13"/>
                  </a:lnTo>
                  <a:lnTo>
                    <a:pt x="9" y="14"/>
                  </a:lnTo>
                  <a:lnTo>
                    <a:pt x="6" y="14"/>
                  </a:lnTo>
                  <a:lnTo>
                    <a:pt x="5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25" name="Freeform 2987">
              <a:extLst>
                <a:ext uri="{FF2B5EF4-FFF2-40B4-BE49-F238E27FC236}">
                  <a16:creationId xmlns:a16="http://schemas.microsoft.com/office/drawing/2014/main" id="{29C31D04-93E5-DA57-6F6B-D690035D2A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988" y="4040188"/>
              <a:ext cx="26988" cy="33337"/>
            </a:xfrm>
            <a:custGeom>
              <a:avLst/>
              <a:gdLst>
                <a:gd name="T0" fmla="*/ 1 w 17"/>
                <a:gd name="T1" fmla="*/ 21 h 21"/>
                <a:gd name="T2" fmla="*/ 0 w 17"/>
                <a:gd name="T3" fmla="*/ 20 h 21"/>
                <a:gd name="T4" fmla="*/ 0 w 17"/>
                <a:gd name="T5" fmla="*/ 18 h 21"/>
                <a:gd name="T6" fmla="*/ 0 w 17"/>
                <a:gd name="T7" fmla="*/ 17 h 21"/>
                <a:gd name="T8" fmla="*/ 1 w 17"/>
                <a:gd name="T9" fmla="*/ 12 h 21"/>
                <a:gd name="T10" fmla="*/ 4 w 17"/>
                <a:gd name="T11" fmla="*/ 11 h 21"/>
                <a:gd name="T12" fmla="*/ 5 w 17"/>
                <a:gd name="T13" fmla="*/ 10 h 21"/>
                <a:gd name="T14" fmla="*/ 5 w 17"/>
                <a:gd name="T15" fmla="*/ 6 h 21"/>
                <a:gd name="T16" fmla="*/ 5 w 17"/>
                <a:gd name="T17" fmla="*/ 2 h 21"/>
                <a:gd name="T18" fmla="*/ 8 w 17"/>
                <a:gd name="T19" fmla="*/ 0 h 21"/>
                <a:gd name="T20" fmla="*/ 10 w 17"/>
                <a:gd name="T21" fmla="*/ 0 h 21"/>
                <a:gd name="T22" fmla="*/ 11 w 17"/>
                <a:gd name="T23" fmla="*/ 5 h 21"/>
                <a:gd name="T24" fmla="*/ 12 w 17"/>
                <a:gd name="T25" fmla="*/ 8 h 21"/>
                <a:gd name="T26" fmla="*/ 14 w 17"/>
                <a:gd name="T27" fmla="*/ 9 h 21"/>
                <a:gd name="T28" fmla="*/ 16 w 17"/>
                <a:gd name="T29" fmla="*/ 11 h 21"/>
                <a:gd name="T30" fmla="*/ 17 w 17"/>
                <a:gd name="T31" fmla="*/ 14 h 21"/>
                <a:gd name="T32" fmla="*/ 17 w 17"/>
                <a:gd name="T33" fmla="*/ 16 h 21"/>
                <a:gd name="T34" fmla="*/ 16 w 17"/>
                <a:gd name="T35" fmla="*/ 17 h 21"/>
                <a:gd name="T36" fmla="*/ 13 w 17"/>
                <a:gd name="T37" fmla="*/ 17 h 21"/>
                <a:gd name="T38" fmla="*/ 11 w 17"/>
                <a:gd name="T39" fmla="*/ 17 h 21"/>
                <a:gd name="T40" fmla="*/ 7 w 17"/>
                <a:gd name="T41" fmla="*/ 17 h 21"/>
                <a:gd name="T42" fmla="*/ 5 w 17"/>
                <a:gd name="T43" fmla="*/ 20 h 21"/>
                <a:gd name="T44" fmla="*/ 4 w 17"/>
                <a:gd name="T45" fmla="*/ 20 h 21"/>
                <a:gd name="T46" fmla="*/ 1 w 17"/>
                <a:gd name="T4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" h="21">
                  <a:moveTo>
                    <a:pt x="1" y="21"/>
                  </a:moveTo>
                  <a:lnTo>
                    <a:pt x="0" y="20"/>
                  </a:lnTo>
                  <a:lnTo>
                    <a:pt x="0" y="18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4" y="11"/>
                  </a:lnTo>
                  <a:lnTo>
                    <a:pt x="5" y="10"/>
                  </a:lnTo>
                  <a:lnTo>
                    <a:pt x="5" y="6"/>
                  </a:lnTo>
                  <a:lnTo>
                    <a:pt x="5" y="2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5"/>
                  </a:lnTo>
                  <a:lnTo>
                    <a:pt x="12" y="8"/>
                  </a:lnTo>
                  <a:lnTo>
                    <a:pt x="14" y="9"/>
                  </a:lnTo>
                  <a:lnTo>
                    <a:pt x="16" y="11"/>
                  </a:lnTo>
                  <a:lnTo>
                    <a:pt x="17" y="14"/>
                  </a:lnTo>
                  <a:lnTo>
                    <a:pt x="17" y="16"/>
                  </a:lnTo>
                  <a:lnTo>
                    <a:pt x="16" y="17"/>
                  </a:lnTo>
                  <a:lnTo>
                    <a:pt x="13" y="17"/>
                  </a:lnTo>
                  <a:lnTo>
                    <a:pt x="11" y="17"/>
                  </a:lnTo>
                  <a:lnTo>
                    <a:pt x="7" y="17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1" y="2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26" name="Freeform 2988">
              <a:extLst>
                <a:ext uri="{FF2B5EF4-FFF2-40B4-BE49-F238E27FC236}">
                  <a16:creationId xmlns:a16="http://schemas.microsoft.com/office/drawing/2014/main" id="{0CD19C54-49A2-234B-A0C9-444D12F5B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013" y="4073525"/>
              <a:ext cx="23813" cy="33337"/>
            </a:xfrm>
            <a:custGeom>
              <a:avLst/>
              <a:gdLst>
                <a:gd name="T0" fmla="*/ 3 w 15"/>
                <a:gd name="T1" fmla="*/ 21 h 21"/>
                <a:gd name="T2" fmla="*/ 0 w 15"/>
                <a:gd name="T3" fmla="*/ 20 h 21"/>
                <a:gd name="T4" fmla="*/ 0 w 15"/>
                <a:gd name="T5" fmla="*/ 18 h 21"/>
                <a:gd name="T6" fmla="*/ 0 w 15"/>
                <a:gd name="T7" fmla="*/ 14 h 21"/>
                <a:gd name="T8" fmla="*/ 4 w 15"/>
                <a:gd name="T9" fmla="*/ 12 h 21"/>
                <a:gd name="T10" fmla="*/ 5 w 15"/>
                <a:gd name="T11" fmla="*/ 6 h 21"/>
                <a:gd name="T12" fmla="*/ 6 w 15"/>
                <a:gd name="T13" fmla="*/ 3 h 21"/>
                <a:gd name="T14" fmla="*/ 8 w 15"/>
                <a:gd name="T15" fmla="*/ 1 h 21"/>
                <a:gd name="T16" fmla="*/ 9 w 15"/>
                <a:gd name="T17" fmla="*/ 0 h 21"/>
                <a:gd name="T18" fmla="*/ 11 w 15"/>
                <a:gd name="T19" fmla="*/ 0 h 21"/>
                <a:gd name="T20" fmla="*/ 14 w 15"/>
                <a:gd name="T21" fmla="*/ 0 h 21"/>
                <a:gd name="T22" fmla="*/ 15 w 15"/>
                <a:gd name="T23" fmla="*/ 2 h 21"/>
                <a:gd name="T24" fmla="*/ 15 w 15"/>
                <a:gd name="T25" fmla="*/ 3 h 21"/>
                <a:gd name="T26" fmla="*/ 14 w 15"/>
                <a:gd name="T27" fmla="*/ 6 h 21"/>
                <a:gd name="T28" fmla="*/ 11 w 15"/>
                <a:gd name="T29" fmla="*/ 9 h 21"/>
                <a:gd name="T30" fmla="*/ 9 w 15"/>
                <a:gd name="T31" fmla="*/ 12 h 21"/>
                <a:gd name="T32" fmla="*/ 8 w 15"/>
                <a:gd name="T33" fmla="*/ 15 h 21"/>
                <a:gd name="T34" fmla="*/ 6 w 15"/>
                <a:gd name="T35" fmla="*/ 19 h 21"/>
                <a:gd name="T36" fmla="*/ 5 w 15"/>
                <a:gd name="T37" fmla="*/ 20 h 21"/>
                <a:gd name="T38" fmla="*/ 3 w 15"/>
                <a:gd name="T3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" h="21">
                  <a:moveTo>
                    <a:pt x="3" y="21"/>
                  </a:moveTo>
                  <a:lnTo>
                    <a:pt x="0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4" y="12"/>
                  </a:lnTo>
                  <a:lnTo>
                    <a:pt x="5" y="6"/>
                  </a:lnTo>
                  <a:lnTo>
                    <a:pt x="6" y="3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5" y="2"/>
                  </a:lnTo>
                  <a:lnTo>
                    <a:pt x="15" y="3"/>
                  </a:lnTo>
                  <a:lnTo>
                    <a:pt x="14" y="6"/>
                  </a:lnTo>
                  <a:lnTo>
                    <a:pt x="11" y="9"/>
                  </a:lnTo>
                  <a:lnTo>
                    <a:pt x="9" y="12"/>
                  </a:lnTo>
                  <a:lnTo>
                    <a:pt x="8" y="15"/>
                  </a:lnTo>
                  <a:lnTo>
                    <a:pt x="6" y="19"/>
                  </a:lnTo>
                  <a:lnTo>
                    <a:pt x="5" y="20"/>
                  </a:lnTo>
                  <a:lnTo>
                    <a:pt x="3" y="2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27" name="Line 2989">
              <a:extLst>
                <a:ext uri="{FF2B5EF4-FFF2-40B4-BE49-F238E27FC236}">
                  <a16:creationId xmlns:a16="http://schemas.microsoft.com/office/drawing/2014/main" id="{52A28024-332A-29F6-52D9-572708202F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98801" y="3973513"/>
              <a:ext cx="92075" cy="11430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28" name="Line 2990">
              <a:extLst>
                <a:ext uri="{FF2B5EF4-FFF2-40B4-BE49-F238E27FC236}">
                  <a16:creationId xmlns:a16="http://schemas.microsoft.com/office/drawing/2014/main" id="{1EC9B41B-0447-A071-006B-CFEC2BBECE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8801" y="4087813"/>
              <a:ext cx="158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29" name="Line 2991">
              <a:extLst>
                <a:ext uri="{FF2B5EF4-FFF2-40B4-BE49-F238E27FC236}">
                  <a16:creationId xmlns:a16="http://schemas.microsoft.com/office/drawing/2014/main" id="{95D1F169-18AF-B359-08D3-8844A493AD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97213" y="4087813"/>
              <a:ext cx="1588" cy="317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30" name="Line 2992">
              <a:extLst>
                <a:ext uri="{FF2B5EF4-FFF2-40B4-BE49-F238E27FC236}">
                  <a16:creationId xmlns:a16="http://schemas.microsoft.com/office/drawing/2014/main" id="{4B6EABE7-5FC7-373F-8E65-05E93F724B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7213" y="4090988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31" name="Freeform 2993">
              <a:extLst>
                <a:ext uri="{FF2B5EF4-FFF2-40B4-BE49-F238E27FC236}">
                  <a16:creationId xmlns:a16="http://schemas.microsoft.com/office/drawing/2014/main" id="{0394C652-85BD-B1D0-9A17-76E78FB3C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8001" y="3973513"/>
              <a:ext cx="53975" cy="34925"/>
            </a:xfrm>
            <a:custGeom>
              <a:avLst/>
              <a:gdLst>
                <a:gd name="T0" fmla="*/ 25 w 34"/>
                <a:gd name="T1" fmla="*/ 22 h 22"/>
                <a:gd name="T2" fmla="*/ 22 w 34"/>
                <a:gd name="T3" fmla="*/ 22 h 22"/>
                <a:gd name="T4" fmla="*/ 19 w 34"/>
                <a:gd name="T5" fmla="*/ 22 h 22"/>
                <a:gd name="T6" fmla="*/ 18 w 34"/>
                <a:gd name="T7" fmla="*/ 21 h 22"/>
                <a:gd name="T8" fmla="*/ 18 w 34"/>
                <a:gd name="T9" fmla="*/ 18 h 22"/>
                <a:gd name="T10" fmla="*/ 17 w 34"/>
                <a:gd name="T11" fmla="*/ 17 h 22"/>
                <a:gd name="T12" fmla="*/ 16 w 34"/>
                <a:gd name="T13" fmla="*/ 15 h 22"/>
                <a:gd name="T14" fmla="*/ 11 w 34"/>
                <a:gd name="T15" fmla="*/ 12 h 22"/>
                <a:gd name="T16" fmla="*/ 6 w 34"/>
                <a:gd name="T17" fmla="*/ 10 h 22"/>
                <a:gd name="T18" fmla="*/ 5 w 34"/>
                <a:gd name="T19" fmla="*/ 9 h 22"/>
                <a:gd name="T20" fmla="*/ 3 w 34"/>
                <a:gd name="T21" fmla="*/ 7 h 22"/>
                <a:gd name="T22" fmla="*/ 0 w 34"/>
                <a:gd name="T23" fmla="*/ 6 h 22"/>
                <a:gd name="T24" fmla="*/ 0 w 34"/>
                <a:gd name="T25" fmla="*/ 5 h 22"/>
                <a:gd name="T26" fmla="*/ 0 w 34"/>
                <a:gd name="T27" fmla="*/ 3 h 22"/>
                <a:gd name="T28" fmla="*/ 1 w 34"/>
                <a:gd name="T29" fmla="*/ 1 h 22"/>
                <a:gd name="T30" fmla="*/ 3 w 34"/>
                <a:gd name="T31" fmla="*/ 1 h 22"/>
                <a:gd name="T32" fmla="*/ 4 w 34"/>
                <a:gd name="T33" fmla="*/ 0 h 22"/>
                <a:gd name="T34" fmla="*/ 6 w 34"/>
                <a:gd name="T35" fmla="*/ 1 h 22"/>
                <a:gd name="T36" fmla="*/ 9 w 34"/>
                <a:gd name="T37" fmla="*/ 1 h 22"/>
                <a:gd name="T38" fmla="*/ 11 w 34"/>
                <a:gd name="T39" fmla="*/ 1 h 22"/>
                <a:gd name="T40" fmla="*/ 12 w 34"/>
                <a:gd name="T41" fmla="*/ 1 h 22"/>
                <a:gd name="T42" fmla="*/ 15 w 34"/>
                <a:gd name="T43" fmla="*/ 1 h 22"/>
                <a:gd name="T44" fmla="*/ 19 w 34"/>
                <a:gd name="T45" fmla="*/ 0 h 22"/>
                <a:gd name="T46" fmla="*/ 24 w 34"/>
                <a:gd name="T47" fmla="*/ 1 h 22"/>
                <a:gd name="T48" fmla="*/ 29 w 34"/>
                <a:gd name="T49" fmla="*/ 1 h 22"/>
                <a:gd name="T50" fmla="*/ 30 w 34"/>
                <a:gd name="T51" fmla="*/ 1 h 22"/>
                <a:gd name="T52" fmla="*/ 31 w 34"/>
                <a:gd name="T53" fmla="*/ 3 h 22"/>
                <a:gd name="T54" fmla="*/ 33 w 34"/>
                <a:gd name="T55" fmla="*/ 4 h 22"/>
                <a:gd name="T56" fmla="*/ 34 w 34"/>
                <a:gd name="T57" fmla="*/ 6 h 22"/>
                <a:gd name="T58" fmla="*/ 34 w 34"/>
                <a:gd name="T59" fmla="*/ 9 h 22"/>
                <a:gd name="T60" fmla="*/ 33 w 34"/>
                <a:gd name="T61" fmla="*/ 10 h 22"/>
                <a:gd name="T62" fmla="*/ 31 w 34"/>
                <a:gd name="T63" fmla="*/ 11 h 22"/>
                <a:gd name="T64" fmla="*/ 30 w 34"/>
                <a:gd name="T65" fmla="*/ 15 h 22"/>
                <a:gd name="T66" fmla="*/ 30 w 34"/>
                <a:gd name="T67" fmla="*/ 17 h 22"/>
                <a:gd name="T68" fmla="*/ 30 w 34"/>
                <a:gd name="T69" fmla="*/ 18 h 22"/>
                <a:gd name="T70" fmla="*/ 28 w 34"/>
                <a:gd name="T71" fmla="*/ 22 h 22"/>
                <a:gd name="T72" fmla="*/ 25 w 34"/>
                <a:gd name="T7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22">
                  <a:moveTo>
                    <a:pt x="25" y="22"/>
                  </a:moveTo>
                  <a:lnTo>
                    <a:pt x="22" y="22"/>
                  </a:lnTo>
                  <a:lnTo>
                    <a:pt x="19" y="22"/>
                  </a:lnTo>
                  <a:lnTo>
                    <a:pt x="18" y="21"/>
                  </a:lnTo>
                  <a:lnTo>
                    <a:pt x="18" y="18"/>
                  </a:lnTo>
                  <a:lnTo>
                    <a:pt x="17" y="17"/>
                  </a:lnTo>
                  <a:lnTo>
                    <a:pt x="16" y="15"/>
                  </a:lnTo>
                  <a:lnTo>
                    <a:pt x="11" y="12"/>
                  </a:lnTo>
                  <a:lnTo>
                    <a:pt x="6" y="10"/>
                  </a:lnTo>
                  <a:lnTo>
                    <a:pt x="5" y="9"/>
                  </a:lnTo>
                  <a:lnTo>
                    <a:pt x="3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5" y="1"/>
                  </a:lnTo>
                  <a:lnTo>
                    <a:pt x="19" y="0"/>
                  </a:lnTo>
                  <a:lnTo>
                    <a:pt x="24" y="1"/>
                  </a:lnTo>
                  <a:lnTo>
                    <a:pt x="29" y="1"/>
                  </a:lnTo>
                  <a:lnTo>
                    <a:pt x="30" y="1"/>
                  </a:lnTo>
                  <a:lnTo>
                    <a:pt x="31" y="3"/>
                  </a:lnTo>
                  <a:lnTo>
                    <a:pt x="33" y="4"/>
                  </a:lnTo>
                  <a:lnTo>
                    <a:pt x="34" y="6"/>
                  </a:lnTo>
                  <a:lnTo>
                    <a:pt x="34" y="9"/>
                  </a:lnTo>
                  <a:lnTo>
                    <a:pt x="33" y="10"/>
                  </a:lnTo>
                  <a:lnTo>
                    <a:pt x="31" y="11"/>
                  </a:lnTo>
                  <a:lnTo>
                    <a:pt x="30" y="15"/>
                  </a:lnTo>
                  <a:lnTo>
                    <a:pt x="30" y="17"/>
                  </a:lnTo>
                  <a:lnTo>
                    <a:pt x="30" y="18"/>
                  </a:lnTo>
                  <a:lnTo>
                    <a:pt x="28" y="22"/>
                  </a:lnTo>
                  <a:lnTo>
                    <a:pt x="25" y="2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32" name="Freeform 2994">
              <a:extLst>
                <a:ext uri="{FF2B5EF4-FFF2-40B4-BE49-F238E27FC236}">
                  <a16:creationId xmlns:a16="http://schemas.microsoft.com/office/drawing/2014/main" id="{D68CBC5F-3494-F09F-EECA-F73B1719B6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0201" y="3844925"/>
              <a:ext cx="207963" cy="323850"/>
            </a:xfrm>
            <a:custGeom>
              <a:avLst/>
              <a:gdLst>
                <a:gd name="T0" fmla="*/ 0 w 131"/>
                <a:gd name="T1" fmla="*/ 204 h 204"/>
                <a:gd name="T2" fmla="*/ 1 w 131"/>
                <a:gd name="T3" fmla="*/ 198 h 204"/>
                <a:gd name="T4" fmla="*/ 5 w 131"/>
                <a:gd name="T5" fmla="*/ 187 h 204"/>
                <a:gd name="T6" fmla="*/ 7 w 131"/>
                <a:gd name="T7" fmla="*/ 179 h 204"/>
                <a:gd name="T8" fmla="*/ 17 w 131"/>
                <a:gd name="T9" fmla="*/ 170 h 204"/>
                <a:gd name="T10" fmla="*/ 17 w 131"/>
                <a:gd name="T11" fmla="*/ 167 h 204"/>
                <a:gd name="T12" fmla="*/ 14 w 131"/>
                <a:gd name="T13" fmla="*/ 163 h 204"/>
                <a:gd name="T14" fmla="*/ 14 w 131"/>
                <a:gd name="T15" fmla="*/ 161 h 204"/>
                <a:gd name="T16" fmla="*/ 15 w 131"/>
                <a:gd name="T17" fmla="*/ 157 h 204"/>
                <a:gd name="T18" fmla="*/ 18 w 131"/>
                <a:gd name="T19" fmla="*/ 153 h 204"/>
                <a:gd name="T20" fmla="*/ 19 w 131"/>
                <a:gd name="T21" fmla="*/ 149 h 204"/>
                <a:gd name="T22" fmla="*/ 23 w 131"/>
                <a:gd name="T23" fmla="*/ 140 h 204"/>
                <a:gd name="T24" fmla="*/ 40 w 131"/>
                <a:gd name="T25" fmla="*/ 128 h 204"/>
                <a:gd name="T26" fmla="*/ 53 w 131"/>
                <a:gd name="T27" fmla="*/ 121 h 204"/>
                <a:gd name="T28" fmla="*/ 61 w 131"/>
                <a:gd name="T29" fmla="*/ 115 h 204"/>
                <a:gd name="T30" fmla="*/ 66 w 131"/>
                <a:gd name="T31" fmla="*/ 111 h 204"/>
                <a:gd name="T32" fmla="*/ 70 w 131"/>
                <a:gd name="T33" fmla="*/ 110 h 204"/>
                <a:gd name="T34" fmla="*/ 74 w 131"/>
                <a:gd name="T35" fmla="*/ 106 h 204"/>
                <a:gd name="T36" fmla="*/ 79 w 131"/>
                <a:gd name="T37" fmla="*/ 98 h 204"/>
                <a:gd name="T38" fmla="*/ 94 w 131"/>
                <a:gd name="T39" fmla="*/ 88 h 204"/>
                <a:gd name="T40" fmla="*/ 96 w 131"/>
                <a:gd name="T41" fmla="*/ 86 h 204"/>
                <a:gd name="T42" fmla="*/ 109 w 131"/>
                <a:gd name="T43" fmla="*/ 63 h 204"/>
                <a:gd name="T44" fmla="*/ 112 w 131"/>
                <a:gd name="T45" fmla="*/ 58 h 204"/>
                <a:gd name="T46" fmla="*/ 113 w 131"/>
                <a:gd name="T47" fmla="*/ 54 h 204"/>
                <a:gd name="T48" fmla="*/ 115 w 131"/>
                <a:gd name="T49" fmla="*/ 44 h 204"/>
                <a:gd name="T50" fmla="*/ 120 w 131"/>
                <a:gd name="T51" fmla="*/ 32 h 204"/>
                <a:gd name="T52" fmla="*/ 127 w 131"/>
                <a:gd name="T53" fmla="*/ 6 h 204"/>
                <a:gd name="T54" fmla="*/ 131 w 131"/>
                <a:gd name="T55" fmla="*/ 2 h 204"/>
                <a:gd name="T56" fmla="*/ 131 w 131"/>
                <a:gd name="T57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1" h="204">
                  <a:moveTo>
                    <a:pt x="0" y="204"/>
                  </a:moveTo>
                  <a:lnTo>
                    <a:pt x="1" y="198"/>
                  </a:lnTo>
                  <a:lnTo>
                    <a:pt x="5" y="187"/>
                  </a:lnTo>
                  <a:lnTo>
                    <a:pt x="7" y="179"/>
                  </a:lnTo>
                  <a:lnTo>
                    <a:pt x="17" y="170"/>
                  </a:lnTo>
                  <a:lnTo>
                    <a:pt x="17" y="167"/>
                  </a:lnTo>
                  <a:lnTo>
                    <a:pt x="14" y="163"/>
                  </a:lnTo>
                  <a:lnTo>
                    <a:pt x="14" y="161"/>
                  </a:lnTo>
                  <a:lnTo>
                    <a:pt x="15" y="157"/>
                  </a:lnTo>
                  <a:lnTo>
                    <a:pt x="18" y="153"/>
                  </a:lnTo>
                  <a:lnTo>
                    <a:pt x="19" y="149"/>
                  </a:lnTo>
                  <a:lnTo>
                    <a:pt x="23" y="140"/>
                  </a:lnTo>
                  <a:lnTo>
                    <a:pt x="40" y="128"/>
                  </a:lnTo>
                  <a:lnTo>
                    <a:pt x="53" y="121"/>
                  </a:lnTo>
                  <a:lnTo>
                    <a:pt x="61" y="115"/>
                  </a:lnTo>
                  <a:lnTo>
                    <a:pt x="66" y="111"/>
                  </a:lnTo>
                  <a:lnTo>
                    <a:pt x="70" y="110"/>
                  </a:lnTo>
                  <a:lnTo>
                    <a:pt x="74" y="106"/>
                  </a:lnTo>
                  <a:lnTo>
                    <a:pt x="79" y="98"/>
                  </a:lnTo>
                  <a:lnTo>
                    <a:pt x="94" y="88"/>
                  </a:lnTo>
                  <a:lnTo>
                    <a:pt x="96" y="86"/>
                  </a:lnTo>
                  <a:lnTo>
                    <a:pt x="109" y="63"/>
                  </a:lnTo>
                  <a:lnTo>
                    <a:pt x="112" y="58"/>
                  </a:lnTo>
                  <a:lnTo>
                    <a:pt x="113" y="54"/>
                  </a:lnTo>
                  <a:lnTo>
                    <a:pt x="115" y="44"/>
                  </a:lnTo>
                  <a:lnTo>
                    <a:pt x="120" y="32"/>
                  </a:lnTo>
                  <a:lnTo>
                    <a:pt x="127" y="6"/>
                  </a:lnTo>
                  <a:lnTo>
                    <a:pt x="131" y="2"/>
                  </a:lnTo>
                  <a:lnTo>
                    <a:pt x="13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33" name="Freeform 2995">
              <a:extLst>
                <a:ext uri="{FF2B5EF4-FFF2-40B4-BE49-F238E27FC236}">
                  <a16:creationId xmlns:a16="http://schemas.microsoft.com/office/drawing/2014/main" id="{B3EF286B-2E71-B4DC-8E56-75D206EC2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2626" y="4130675"/>
              <a:ext cx="6350" cy="4762"/>
            </a:xfrm>
            <a:custGeom>
              <a:avLst/>
              <a:gdLst>
                <a:gd name="T0" fmla="*/ 1 w 4"/>
                <a:gd name="T1" fmla="*/ 3 h 3"/>
                <a:gd name="T2" fmla="*/ 0 w 4"/>
                <a:gd name="T3" fmla="*/ 2 h 3"/>
                <a:gd name="T4" fmla="*/ 0 w 4"/>
                <a:gd name="T5" fmla="*/ 0 h 3"/>
                <a:gd name="T6" fmla="*/ 3 w 4"/>
                <a:gd name="T7" fmla="*/ 0 h 3"/>
                <a:gd name="T8" fmla="*/ 4 w 4"/>
                <a:gd name="T9" fmla="*/ 0 h 3"/>
                <a:gd name="T10" fmla="*/ 4 w 4"/>
                <a:gd name="T11" fmla="*/ 1 h 3"/>
                <a:gd name="T12" fmla="*/ 4 w 4"/>
                <a:gd name="T13" fmla="*/ 3 h 3"/>
                <a:gd name="T14" fmla="*/ 3 w 4"/>
                <a:gd name="T15" fmla="*/ 3 h 3"/>
                <a:gd name="T16" fmla="*/ 1 w 4"/>
                <a:gd name="T1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4" y="3"/>
                  </a:lnTo>
                  <a:lnTo>
                    <a:pt x="3" y="3"/>
                  </a:lnTo>
                  <a:lnTo>
                    <a:pt x="1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34" name="Line 2996">
              <a:extLst>
                <a:ext uri="{FF2B5EF4-FFF2-40B4-BE49-F238E27FC236}">
                  <a16:creationId xmlns:a16="http://schemas.microsoft.com/office/drawing/2014/main" id="{F3C19C86-D2F8-C4D0-28B2-7A7C864886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3263" y="4135438"/>
              <a:ext cx="31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35" name="Freeform 2997">
              <a:extLst>
                <a:ext uri="{FF2B5EF4-FFF2-40B4-BE49-F238E27FC236}">
                  <a16:creationId xmlns:a16="http://schemas.microsoft.com/office/drawing/2014/main" id="{FF803BD7-5F8A-8D92-0D81-9117D2DFC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5201" y="3836988"/>
              <a:ext cx="39688" cy="26987"/>
            </a:xfrm>
            <a:custGeom>
              <a:avLst/>
              <a:gdLst>
                <a:gd name="T0" fmla="*/ 2 w 25"/>
                <a:gd name="T1" fmla="*/ 17 h 17"/>
                <a:gd name="T2" fmla="*/ 5 w 25"/>
                <a:gd name="T3" fmla="*/ 17 h 17"/>
                <a:gd name="T4" fmla="*/ 12 w 25"/>
                <a:gd name="T5" fmla="*/ 13 h 17"/>
                <a:gd name="T6" fmla="*/ 18 w 25"/>
                <a:gd name="T7" fmla="*/ 11 h 17"/>
                <a:gd name="T8" fmla="*/ 22 w 25"/>
                <a:gd name="T9" fmla="*/ 6 h 17"/>
                <a:gd name="T10" fmla="*/ 25 w 25"/>
                <a:gd name="T11" fmla="*/ 3 h 17"/>
                <a:gd name="T12" fmla="*/ 25 w 25"/>
                <a:gd name="T13" fmla="*/ 1 h 17"/>
                <a:gd name="T14" fmla="*/ 24 w 25"/>
                <a:gd name="T15" fmla="*/ 1 h 17"/>
                <a:gd name="T16" fmla="*/ 22 w 25"/>
                <a:gd name="T17" fmla="*/ 1 h 17"/>
                <a:gd name="T18" fmla="*/ 20 w 25"/>
                <a:gd name="T19" fmla="*/ 0 h 17"/>
                <a:gd name="T20" fmla="*/ 19 w 25"/>
                <a:gd name="T21" fmla="*/ 1 h 17"/>
                <a:gd name="T22" fmla="*/ 18 w 25"/>
                <a:gd name="T23" fmla="*/ 1 h 17"/>
                <a:gd name="T24" fmla="*/ 8 w 25"/>
                <a:gd name="T25" fmla="*/ 7 h 17"/>
                <a:gd name="T26" fmla="*/ 4 w 25"/>
                <a:gd name="T27" fmla="*/ 11 h 17"/>
                <a:gd name="T28" fmla="*/ 1 w 25"/>
                <a:gd name="T29" fmla="*/ 12 h 17"/>
                <a:gd name="T30" fmla="*/ 0 w 25"/>
                <a:gd name="T31" fmla="*/ 15 h 17"/>
                <a:gd name="T32" fmla="*/ 0 w 25"/>
                <a:gd name="T33" fmla="*/ 17 h 17"/>
                <a:gd name="T34" fmla="*/ 2 w 25"/>
                <a:gd name="T3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" h="17">
                  <a:moveTo>
                    <a:pt x="2" y="17"/>
                  </a:moveTo>
                  <a:lnTo>
                    <a:pt x="5" y="17"/>
                  </a:lnTo>
                  <a:lnTo>
                    <a:pt x="12" y="13"/>
                  </a:lnTo>
                  <a:lnTo>
                    <a:pt x="18" y="11"/>
                  </a:lnTo>
                  <a:lnTo>
                    <a:pt x="22" y="6"/>
                  </a:lnTo>
                  <a:lnTo>
                    <a:pt x="25" y="3"/>
                  </a:lnTo>
                  <a:lnTo>
                    <a:pt x="25" y="1"/>
                  </a:lnTo>
                  <a:lnTo>
                    <a:pt x="24" y="1"/>
                  </a:lnTo>
                  <a:lnTo>
                    <a:pt x="22" y="1"/>
                  </a:lnTo>
                  <a:lnTo>
                    <a:pt x="20" y="0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8" y="7"/>
                  </a:lnTo>
                  <a:lnTo>
                    <a:pt x="4" y="11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2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36" name="Freeform 2998">
              <a:extLst>
                <a:ext uri="{FF2B5EF4-FFF2-40B4-BE49-F238E27FC236}">
                  <a16:creationId xmlns:a16="http://schemas.microsoft.com/office/drawing/2014/main" id="{F60F046E-A3AB-6156-BAE4-9627C6720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888" y="4154488"/>
              <a:ext cx="6350" cy="6350"/>
            </a:xfrm>
            <a:custGeom>
              <a:avLst/>
              <a:gdLst>
                <a:gd name="T0" fmla="*/ 1 w 4"/>
                <a:gd name="T1" fmla="*/ 4 h 4"/>
                <a:gd name="T2" fmla="*/ 0 w 4"/>
                <a:gd name="T3" fmla="*/ 4 h 4"/>
                <a:gd name="T4" fmla="*/ 0 w 4"/>
                <a:gd name="T5" fmla="*/ 2 h 4"/>
                <a:gd name="T6" fmla="*/ 2 w 4"/>
                <a:gd name="T7" fmla="*/ 0 h 4"/>
                <a:gd name="T8" fmla="*/ 4 w 4"/>
                <a:gd name="T9" fmla="*/ 2 h 4"/>
                <a:gd name="T10" fmla="*/ 4 w 4"/>
                <a:gd name="T11" fmla="*/ 3 h 4"/>
                <a:gd name="T12" fmla="*/ 4 w 4"/>
                <a:gd name="T13" fmla="*/ 4 h 4"/>
                <a:gd name="T14" fmla="*/ 1 w 4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1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37" name="Freeform 2999">
              <a:extLst>
                <a:ext uri="{FF2B5EF4-FFF2-40B4-BE49-F238E27FC236}">
                  <a16:creationId xmlns:a16="http://schemas.microsoft.com/office/drawing/2014/main" id="{4176233D-9233-ECC9-8B9F-361DE0BE5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0201" y="4168775"/>
              <a:ext cx="3175" cy="30162"/>
            </a:xfrm>
            <a:custGeom>
              <a:avLst/>
              <a:gdLst>
                <a:gd name="T0" fmla="*/ 2 w 2"/>
                <a:gd name="T1" fmla="*/ 19 h 19"/>
                <a:gd name="T2" fmla="*/ 0 w 2"/>
                <a:gd name="T3" fmla="*/ 0 h 19"/>
                <a:gd name="T4" fmla="*/ 0 w 2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9">
                  <a:moveTo>
                    <a:pt x="2" y="19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38" name="Freeform 3000">
              <a:extLst>
                <a:ext uri="{FF2B5EF4-FFF2-40B4-BE49-F238E27FC236}">
                  <a16:creationId xmlns:a16="http://schemas.microsoft.com/office/drawing/2014/main" id="{CDA324B8-0A4B-C78F-5BFF-E98316DA05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7063" y="4143375"/>
              <a:ext cx="57150" cy="33337"/>
            </a:xfrm>
            <a:custGeom>
              <a:avLst/>
              <a:gdLst>
                <a:gd name="T0" fmla="*/ 4 w 36"/>
                <a:gd name="T1" fmla="*/ 21 h 21"/>
                <a:gd name="T2" fmla="*/ 3 w 36"/>
                <a:gd name="T3" fmla="*/ 21 h 21"/>
                <a:gd name="T4" fmla="*/ 0 w 36"/>
                <a:gd name="T5" fmla="*/ 21 h 21"/>
                <a:gd name="T6" fmla="*/ 0 w 36"/>
                <a:gd name="T7" fmla="*/ 19 h 21"/>
                <a:gd name="T8" fmla="*/ 2 w 36"/>
                <a:gd name="T9" fmla="*/ 18 h 21"/>
                <a:gd name="T10" fmla="*/ 10 w 36"/>
                <a:gd name="T11" fmla="*/ 16 h 21"/>
                <a:gd name="T12" fmla="*/ 14 w 36"/>
                <a:gd name="T13" fmla="*/ 13 h 21"/>
                <a:gd name="T14" fmla="*/ 17 w 36"/>
                <a:gd name="T15" fmla="*/ 12 h 21"/>
                <a:gd name="T16" fmla="*/ 21 w 36"/>
                <a:gd name="T17" fmla="*/ 9 h 21"/>
                <a:gd name="T18" fmla="*/ 23 w 36"/>
                <a:gd name="T19" fmla="*/ 6 h 21"/>
                <a:gd name="T20" fmla="*/ 30 w 36"/>
                <a:gd name="T21" fmla="*/ 4 h 21"/>
                <a:gd name="T22" fmla="*/ 34 w 36"/>
                <a:gd name="T23" fmla="*/ 0 h 21"/>
                <a:gd name="T24" fmla="*/ 36 w 36"/>
                <a:gd name="T25" fmla="*/ 0 h 21"/>
                <a:gd name="T26" fmla="*/ 36 w 36"/>
                <a:gd name="T27" fmla="*/ 4 h 21"/>
                <a:gd name="T28" fmla="*/ 35 w 36"/>
                <a:gd name="T29" fmla="*/ 5 h 21"/>
                <a:gd name="T30" fmla="*/ 33 w 36"/>
                <a:gd name="T31" fmla="*/ 6 h 21"/>
                <a:gd name="T32" fmla="*/ 30 w 36"/>
                <a:gd name="T33" fmla="*/ 7 h 21"/>
                <a:gd name="T34" fmla="*/ 26 w 36"/>
                <a:gd name="T35" fmla="*/ 10 h 21"/>
                <a:gd name="T36" fmla="*/ 23 w 36"/>
                <a:gd name="T37" fmla="*/ 10 h 21"/>
                <a:gd name="T38" fmla="*/ 21 w 36"/>
                <a:gd name="T39" fmla="*/ 12 h 21"/>
                <a:gd name="T40" fmla="*/ 16 w 36"/>
                <a:gd name="T41" fmla="*/ 15 h 21"/>
                <a:gd name="T42" fmla="*/ 12 w 36"/>
                <a:gd name="T43" fmla="*/ 18 h 21"/>
                <a:gd name="T44" fmla="*/ 10 w 36"/>
                <a:gd name="T45" fmla="*/ 21 h 21"/>
                <a:gd name="T46" fmla="*/ 5 w 36"/>
                <a:gd name="T47" fmla="*/ 21 h 21"/>
                <a:gd name="T48" fmla="*/ 4 w 36"/>
                <a:gd name="T4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" h="21">
                  <a:moveTo>
                    <a:pt x="4" y="21"/>
                  </a:moveTo>
                  <a:lnTo>
                    <a:pt x="3" y="21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2" y="18"/>
                  </a:lnTo>
                  <a:lnTo>
                    <a:pt x="10" y="16"/>
                  </a:lnTo>
                  <a:lnTo>
                    <a:pt x="14" y="13"/>
                  </a:lnTo>
                  <a:lnTo>
                    <a:pt x="17" y="12"/>
                  </a:lnTo>
                  <a:lnTo>
                    <a:pt x="21" y="9"/>
                  </a:lnTo>
                  <a:lnTo>
                    <a:pt x="23" y="6"/>
                  </a:lnTo>
                  <a:lnTo>
                    <a:pt x="30" y="4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6" y="4"/>
                  </a:lnTo>
                  <a:lnTo>
                    <a:pt x="35" y="5"/>
                  </a:lnTo>
                  <a:lnTo>
                    <a:pt x="33" y="6"/>
                  </a:lnTo>
                  <a:lnTo>
                    <a:pt x="30" y="7"/>
                  </a:lnTo>
                  <a:lnTo>
                    <a:pt x="26" y="10"/>
                  </a:lnTo>
                  <a:lnTo>
                    <a:pt x="23" y="10"/>
                  </a:lnTo>
                  <a:lnTo>
                    <a:pt x="21" y="12"/>
                  </a:lnTo>
                  <a:lnTo>
                    <a:pt x="16" y="15"/>
                  </a:lnTo>
                  <a:lnTo>
                    <a:pt x="12" y="18"/>
                  </a:lnTo>
                  <a:lnTo>
                    <a:pt x="10" y="21"/>
                  </a:lnTo>
                  <a:lnTo>
                    <a:pt x="5" y="21"/>
                  </a:lnTo>
                  <a:lnTo>
                    <a:pt x="4" y="2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39" name="Freeform 3001">
              <a:extLst>
                <a:ext uri="{FF2B5EF4-FFF2-40B4-BE49-F238E27FC236}">
                  <a16:creationId xmlns:a16="http://schemas.microsoft.com/office/drawing/2014/main" id="{344478FC-A89E-4456-A857-65C4C0F6E5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3226" y="4270375"/>
              <a:ext cx="9525" cy="15875"/>
            </a:xfrm>
            <a:custGeom>
              <a:avLst/>
              <a:gdLst>
                <a:gd name="T0" fmla="*/ 0 w 6"/>
                <a:gd name="T1" fmla="*/ 1 h 10"/>
                <a:gd name="T2" fmla="*/ 2 w 6"/>
                <a:gd name="T3" fmla="*/ 0 h 10"/>
                <a:gd name="T4" fmla="*/ 4 w 6"/>
                <a:gd name="T5" fmla="*/ 0 h 10"/>
                <a:gd name="T6" fmla="*/ 6 w 6"/>
                <a:gd name="T7" fmla="*/ 1 h 10"/>
                <a:gd name="T8" fmla="*/ 4 w 6"/>
                <a:gd name="T9" fmla="*/ 2 h 10"/>
                <a:gd name="T10" fmla="*/ 3 w 6"/>
                <a:gd name="T11" fmla="*/ 4 h 10"/>
                <a:gd name="T12" fmla="*/ 3 w 6"/>
                <a:gd name="T13" fmla="*/ 8 h 10"/>
                <a:gd name="T14" fmla="*/ 3 w 6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10">
                  <a:moveTo>
                    <a:pt x="0" y="1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6" y="1"/>
                  </a:lnTo>
                  <a:lnTo>
                    <a:pt x="4" y="2"/>
                  </a:lnTo>
                  <a:lnTo>
                    <a:pt x="3" y="4"/>
                  </a:lnTo>
                  <a:lnTo>
                    <a:pt x="3" y="8"/>
                  </a:lnTo>
                  <a:lnTo>
                    <a:pt x="3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40" name="Freeform 3002">
              <a:extLst>
                <a:ext uri="{FF2B5EF4-FFF2-40B4-BE49-F238E27FC236}">
                  <a16:creationId xmlns:a16="http://schemas.microsoft.com/office/drawing/2014/main" id="{F889909F-F03F-29D3-DAA7-19D892A8A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4433888"/>
              <a:ext cx="17463" cy="11112"/>
            </a:xfrm>
            <a:custGeom>
              <a:avLst/>
              <a:gdLst>
                <a:gd name="T0" fmla="*/ 0 w 11"/>
                <a:gd name="T1" fmla="*/ 0 h 7"/>
                <a:gd name="T2" fmla="*/ 1 w 11"/>
                <a:gd name="T3" fmla="*/ 2 h 7"/>
                <a:gd name="T4" fmla="*/ 7 w 11"/>
                <a:gd name="T5" fmla="*/ 6 h 7"/>
                <a:gd name="T6" fmla="*/ 11 w 11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1" y="2"/>
                  </a:lnTo>
                  <a:lnTo>
                    <a:pt x="7" y="6"/>
                  </a:lnTo>
                  <a:lnTo>
                    <a:pt x="11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41" name="Freeform 3003">
              <a:extLst>
                <a:ext uri="{FF2B5EF4-FFF2-40B4-BE49-F238E27FC236}">
                  <a16:creationId xmlns:a16="http://schemas.microsoft.com/office/drawing/2014/main" id="{AAA3EEBC-0D5D-3433-FE9B-433DCCC71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5501" y="3632200"/>
              <a:ext cx="1071563" cy="290512"/>
            </a:xfrm>
            <a:custGeom>
              <a:avLst/>
              <a:gdLst>
                <a:gd name="T0" fmla="*/ 14 w 675"/>
                <a:gd name="T1" fmla="*/ 54 h 183"/>
                <a:gd name="T2" fmla="*/ 37 w 675"/>
                <a:gd name="T3" fmla="*/ 59 h 183"/>
                <a:gd name="T4" fmla="*/ 43 w 675"/>
                <a:gd name="T5" fmla="*/ 87 h 183"/>
                <a:gd name="T6" fmla="*/ 38 w 675"/>
                <a:gd name="T7" fmla="*/ 113 h 183"/>
                <a:gd name="T8" fmla="*/ 27 w 675"/>
                <a:gd name="T9" fmla="*/ 147 h 183"/>
                <a:gd name="T10" fmla="*/ 31 w 675"/>
                <a:gd name="T11" fmla="*/ 162 h 183"/>
                <a:gd name="T12" fmla="*/ 44 w 675"/>
                <a:gd name="T13" fmla="*/ 149 h 183"/>
                <a:gd name="T14" fmla="*/ 53 w 675"/>
                <a:gd name="T15" fmla="*/ 137 h 183"/>
                <a:gd name="T16" fmla="*/ 67 w 675"/>
                <a:gd name="T17" fmla="*/ 146 h 183"/>
                <a:gd name="T18" fmla="*/ 75 w 675"/>
                <a:gd name="T19" fmla="*/ 174 h 183"/>
                <a:gd name="T20" fmla="*/ 96 w 675"/>
                <a:gd name="T21" fmla="*/ 182 h 183"/>
                <a:gd name="T22" fmla="*/ 106 w 675"/>
                <a:gd name="T23" fmla="*/ 166 h 183"/>
                <a:gd name="T24" fmla="*/ 98 w 675"/>
                <a:gd name="T25" fmla="*/ 138 h 183"/>
                <a:gd name="T26" fmla="*/ 81 w 675"/>
                <a:gd name="T27" fmla="*/ 111 h 183"/>
                <a:gd name="T28" fmla="*/ 74 w 675"/>
                <a:gd name="T29" fmla="*/ 83 h 183"/>
                <a:gd name="T30" fmla="*/ 80 w 675"/>
                <a:gd name="T31" fmla="*/ 60 h 183"/>
                <a:gd name="T32" fmla="*/ 66 w 675"/>
                <a:gd name="T33" fmla="*/ 46 h 183"/>
                <a:gd name="T34" fmla="*/ 61 w 675"/>
                <a:gd name="T35" fmla="*/ 34 h 183"/>
                <a:gd name="T36" fmla="*/ 81 w 675"/>
                <a:gd name="T37" fmla="*/ 30 h 183"/>
                <a:gd name="T38" fmla="*/ 102 w 675"/>
                <a:gd name="T39" fmla="*/ 17 h 183"/>
                <a:gd name="T40" fmla="*/ 120 w 675"/>
                <a:gd name="T41" fmla="*/ 15 h 183"/>
                <a:gd name="T42" fmla="*/ 140 w 675"/>
                <a:gd name="T43" fmla="*/ 18 h 183"/>
                <a:gd name="T44" fmla="*/ 148 w 675"/>
                <a:gd name="T45" fmla="*/ 1 h 183"/>
                <a:gd name="T46" fmla="*/ 167 w 675"/>
                <a:gd name="T47" fmla="*/ 10 h 183"/>
                <a:gd name="T48" fmla="*/ 192 w 675"/>
                <a:gd name="T49" fmla="*/ 35 h 183"/>
                <a:gd name="T50" fmla="*/ 216 w 675"/>
                <a:gd name="T51" fmla="*/ 45 h 183"/>
                <a:gd name="T52" fmla="*/ 226 w 675"/>
                <a:gd name="T53" fmla="*/ 57 h 183"/>
                <a:gd name="T54" fmla="*/ 231 w 675"/>
                <a:gd name="T55" fmla="*/ 66 h 183"/>
                <a:gd name="T56" fmla="*/ 253 w 675"/>
                <a:gd name="T57" fmla="*/ 52 h 183"/>
                <a:gd name="T58" fmla="*/ 267 w 675"/>
                <a:gd name="T59" fmla="*/ 53 h 183"/>
                <a:gd name="T60" fmla="*/ 264 w 675"/>
                <a:gd name="T61" fmla="*/ 78 h 183"/>
                <a:gd name="T62" fmla="*/ 259 w 675"/>
                <a:gd name="T63" fmla="*/ 101 h 183"/>
                <a:gd name="T64" fmla="*/ 273 w 675"/>
                <a:gd name="T65" fmla="*/ 102 h 183"/>
                <a:gd name="T66" fmla="*/ 297 w 675"/>
                <a:gd name="T67" fmla="*/ 88 h 183"/>
                <a:gd name="T68" fmla="*/ 312 w 675"/>
                <a:gd name="T69" fmla="*/ 100 h 183"/>
                <a:gd name="T70" fmla="*/ 327 w 675"/>
                <a:gd name="T71" fmla="*/ 113 h 183"/>
                <a:gd name="T72" fmla="*/ 337 w 675"/>
                <a:gd name="T73" fmla="*/ 97 h 183"/>
                <a:gd name="T74" fmla="*/ 346 w 675"/>
                <a:gd name="T75" fmla="*/ 82 h 183"/>
                <a:gd name="T76" fmla="*/ 362 w 675"/>
                <a:gd name="T77" fmla="*/ 85 h 183"/>
                <a:gd name="T78" fmla="*/ 380 w 675"/>
                <a:gd name="T79" fmla="*/ 99 h 183"/>
                <a:gd name="T80" fmla="*/ 401 w 675"/>
                <a:gd name="T81" fmla="*/ 101 h 183"/>
                <a:gd name="T82" fmla="*/ 401 w 675"/>
                <a:gd name="T83" fmla="*/ 88 h 183"/>
                <a:gd name="T84" fmla="*/ 399 w 675"/>
                <a:gd name="T85" fmla="*/ 78 h 183"/>
                <a:gd name="T86" fmla="*/ 426 w 675"/>
                <a:gd name="T87" fmla="*/ 90 h 183"/>
                <a:gd name="T88" fmla="*/ 458 w 675"/>
                <a:gd name="T89" fmla="*/ 100 h 183"/>
                <a:gd name="T90" fmla="*/ 472 w 675"/>
                <a:gd name="T91" fmla="*/ 95 h 183"/>
                <a:gd name="T92" fmla="*/ 483 w 675"/>
                <a:gd name="T93" fmla="*/ 85 h 183"/>
                <a:gd name="T94" fmla="*/ 500 w 675"/>
                <a:gd name="T95" fmla="*/ 96 h 183"/>
                <a:gd name="T96" fmla="*/ 523 w 675"/>
                <a:gd name="T97" fmla="*/ 107 h 183"/>
                <a:gd name="T98" fmla="*/ 567 w 675"/>
                <a:gd name="T99" fmla="*/ 109 h 183"/>
                <a:gd name="T100" fmla="*/ 582 w 675"/>
                <a:gd name="T101" fmla="*/ 117 h 183"/>
                <a:gd name="T102" fmla="*/ 588 w 675"/>
                <a:gd name="T103" fmla="*/ 103 h 183"/>
                <a:gd name="T104" fmla="*/ 602 w 675"/>
                <a:gd name="T105" fmla="*/ 109 h 183"/>
                <a:gd name="T106" fmla="*/ 625 w 675"/>
                <a:gd name="T107" fmla="*/ 100 h 183"/>
                <a:gd name="T108" fmla="*/ 632 w 675"/>
                <a:gd name="T109" fmla="*/ 93 h 183"/>
                <a:gd name="T110" fmla="*/ 627 w 675"/>
                <a:gd name="T111" fmla="*/ 82 h 183"/>
                <a:gd name="T112" fmla="*/ 642 w 675"/>
                <a:gd name="T113" fmla="*/ 84 h 183"/>
                <a:gd name="T114" fmla="*/ 650 w 675"/>
                <a:gd name="T115" fmla="*/ 82 h 183"/>
                <a:gd name="T116" fmla="*/ 633 w 675"/>
                <a:gd name="T117" fmla="*/ 57 h 183"/>
                <a:gd name="T118" fmla="*/ 620 w 675"/>
                <a:gd name="T119" fmla="*/ 34 h 183"/>
                <a:gd name="T120" fmla="*/ 628 w 675"/>
                <a:gd name="T121" fmla="*/ 23 h 183"/>
                <a:gd name="T122" fmla="*/ 650 w 675"/>
                <a:gd name="T123" fmla="*/ 28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5" h="183">
                  <a:moveTo>
                    <a:pt x="0" y="61"/>
                  </a:moveTo>
                  <a:lnTo>
                    <a:pt x="1" y="60"/>
                  </a:lnTo>
                  <a:lnTo>
                    <a:pt x="3" y="58"/>
                  </a:lnTo>
                  <a:lnTo>
                    <a:pt x="6" y="57"/>
                  </a:lnTo>
                  <a:lnTo>
                    <a:pt x="11" y="55"/>
                  </a:lnTo>
                  <a:lnTo>
                    <a:pt x="14" y="54"/>
                  </a:lnTo>
                  <a:lnTo>
                    <a:pt x="19" y="54"/>
                  </a:lnTo>
                  <a:lnTo>
                    <a:pt x="23" y="54"/>
                  </a:lnTo>
                  <a:lnTo>
                    <a:pt x="27" y="54"/>
                  </a:lnTo>
                  <a:lnTo>
                    <a:pt x="30" y="55"/>
                  </a:lnTo>
                  <a:lnTo>
                    <a:pt x="35" y="58"/>
                  </a:lnTo>
                  <a:lnTo>
                    <a:pt x="37" y="59"/>
                  </a:lnTo>
                  <a:lnTo>
                    <a:pt x="39" y="63"/>
                  </a:lnTo>
                  <a:lnTo>
                    <a:pt x="41" y="66"/>
                  </a:lnTo>
                  <a:lnTo>
                    <a:pt x="42" y="69"/>
                  </a:lnTo>
                  <a:lnTo>
                    <a:pt x="43" y="75"/>
                  </a:lnTo>
                  <a:lnTo>
                    <a:pt x="43" y="81"/>
                  </a:lnTo>
                  <a:lnTo>
                    <a:pt x="43" y="87"/>
                  </a:lnTo>
                  <a:lnTo>
                    <a:pt x="42" y="89"/>
                  </a:lnTo>
                  <a:lnTo>
                    <a:pt x="42" y="95"/>
                  </a:lnTo>
                  <a:lnTo>
                    <a:pt x="39" y="101"/>
                  </a:lnTo>
                  <a:lnTo>
                    <a:pt x="39" y="103"/>
                  </a:lnTo>
                  <a:lnTo>
                    <a:pt x="39" y="108"/>
                  </a:lnTo>
                  <a:lnTo>
                    <a:pt x="38" y="113"/>
                  </a:lnTo>
                  <a:lnTo>
                    <a:pt x="33" y="128"/>
                  </a:lnTo>
                  <a:lnTo>
                    <a:pt x="32" y="130"/>
                  </a:lnTo>
                  <a:lnTo>
                    <a:pt x="29" y="137"/>
                  </a:lnTo>
                  <a:lnTo>
                    <a:pt x="26" y="140"/>
                  </a:lnTo>
                  <a:lnTo>
                    <a:pt x="26" y="143"/>
                  </a:lnTo>
                  <a:lnTo>
                    <a:pt x="27" y="147"/>
                  </a:lnTo>
                  <a:lnTo>
                    <a:pt x="26" y="153"/>
                  </a:lnTo>
                  <a:lnTo>
                    <a:pt x="26" y="158"/>
                  </a:lnTo>
                  <a:lnTo>
                    <a:pt x="26" y="159"/>
                  </a:lnTo>
                  <a:lnTo>
                    <a:pt x="27" y="160"/>
                  </a:lnTo>
                  <a:lnTo>
                    <a:pt x="29" y="161"/>
                  </a:lnTo>
                  <a:lnTo>
                    <a:pt x="31" y="162"/>
                  </a:lnTo>
                  <a:lnTo>
                    <a:pt x="33" y="160"/>
                  </a:lnTo>
                  <a:lnTo>
                    <a:pt x="35" y="158"/>
                  </a:lnTo>
                  <a:lnTo>
                    <a:pt x="38" y="156"/>
                  </a:lnTo>
                  <a:lnTo>
                    <a:pt x="41" y="152"/>
                  </a:lnTo>
                  <a:lnTo>
                    <a:pt x="43" y="150"/>
                  </a:lnTo>
                  <a:lnTo>
                    <a:pt x="44" y="149"/>
                  </a:lnTo>
                  <a:lnTo>
                    <a:pt x="47" y="146"/>
                  </a:lnTo>
                  <a:lnTo>
                    <a:pt x="47" y="144"/>
                  </a:lnTo>
                  <a:lnTo>
                    <a:pt x="48" y="143"/>
                  </a:lnTo>
                  <a:lnTo>
                    <a:pt x="48" y="141"/>
                  </a:lnTo>
                  <a:lnTo>
                    <a:pt x="50" y="138"/>
                  </a:lnTo>
                  <a:lnTo>
                    <a:pt x="53" y="137"/>
                  </a:lnTo>
                  <a:lnTo>
                    <a:pt x="54" y="136"/>
                  </a:lnTo>
                  <a:lnTo>
                    <a:pt x="56" y="135"/>
                  </a:lnTo>
                  <a:lnTo>
                    <a:pt x="59" y="135"/>
                  </a:lnTo>
                  <a:lnTo>
                    <a:pt x="62" y="138"/>
                  </a:lnTo>
                  <a:lnTo>
                    <a:pt x="65" y="141"/>
                  </a:lnTo>
                  <a:lnTo>
                    <a:pt x="67" y="146"/>
                  </a:lnTo>
                  <a:lnTo>
                    <a:pt x="68" y="149"/>
                  </a:lnTo>
                  <a:lnTo>
                    <a:pt x="68" y="155"/>
                  </a:lnTo>
                  <a:lnTo>
                    <a:pt x="68" y="161"/>
                  </a:lnTo>
                  <a:lnTo>
                    <a:pt x="71" y="168"/>
                  </a:lnTo>
                  <a:lnTo>
                    <a:pt x="72" y="170"/>
                  </a:lnTo>
                  <a:lnTo>
                    <a:pt x="75" y="174"/>
                  </a:lnTo>
                  <a:lnTo>
                    <a:pt x="77" y="177"/>
                  </a:lnTo>
                  <a:lnTo>
                    <a:pt x="81" y="180"/>
                  </a:lnTo>
                  <a:lnTo>
                    <a:pt x="86" y="182"/>
                  </a:lnTo>
                  <a:lnTo>
                    <a:pt x="91" y="183"/>
                  </a:lnTo>
                  <a:lnTo>
                    <a:pt x="95" y="183"/>
                  </a:lnTo>
                  <a:lnTo>
                    <a:pt x="96" y="182"/>
                  </a:lnTo>
                  <a:lnTo>
                    <a:pt x="98" y="179"/>
                  </a:lnTo>
                  <a:lnTo>
                    <a:pt x="101" y="178"/>
                  </a:lnTo>
                  <a:lnTo>
                    <a:pt x="102" y="176"/>
                  </a:lnTo>
                  <a:lnTo>
                    <a:pt x="103" y="173"/>
                  </a:lnTo>
                  <a:lnTo>
                    <a:pt x="104" y="171"/>
                  </a:lnTo>
                  <a:lnTo>
                    <a:pt x="106" y="166"/>
                  </a:lnTo>
                  <a:lnTo>
                    <a:pt x="106" y="164"/>
                  </a:lnTo>
                  <a:lnTo>
                    <a:pt x="104" y="155"/>
                  </a:lnTo>
                  <a:lnTo>
                    <a:pt x="103" y="149"/>
                  </a:lnTo>
                  <a:lnTo>
                    <a:pt x="102" y="148"/>
                  </a:lnTo>
                  <a:lnTo>
                    <a:pt x="102" y="144"/>
                  </a:lnTo>
                  <a:lnTo>
                    <a:pt x="98" y="138"/>
                  </a:lnTo>
                  <a:lnTo>
                    <a:pt x="97" y="136"/>
                  </a:lnTo>
                  <a:lnTo>
                    <a:pt x="97" y="134"/>
                  </a:lnTo>
                  <a:lnTo>
                    <a:pt x="95" y="129"/>
                  </a:lnTo>
                  <a:lnTo>
                    <a:pt x="89" y="120"/>
                  </a:lnTo>
                  <a:lnTo>
                    <a:pt x="85" y="114"/>
                  </a:lnTo>
                  <a:lnTo>
                    <a:pt x="81" y="111"/>
                  </a:lnTo>
                  <a:lnTo>
                    <a:pt x="80" y="108"/>
                  </a:lnTo>
                  <a:lnTo>
                    <a:pt x="78" y="105"/>
                  </a:lnTo>
                  <a:lnTo>
                    <a:pt x="77" y="101"/>
                  </a:lnTo>
                  <a:lnTo>
                    <a:pt x="74" y="88"/>
                  </a:lnTo>
                  <a:lnTo>
                    <a:pt x="74" y="87"/>
                  </a:lnTo>
                  <a:lnTo>
                    <a:pt x="74" y="83"/>
                  </a:lnTo>
                  <a:lnTo>
                    <a:pt x="74" y="77"/>
                  </a:lnTo>
                  <a:lnTo>
                    <a:pt x="75" y="75"/>
                  </a:lnTo>
                  <a:lnTo>
                    <a:pt x="75" y="71"/>
                  </a:lnTo>
                  <a:lnTo>
                    <a:pt x="77" y="69"/>
                  </a:lnTo>
                  <a:lnTo>
                    <a:pt x="80" y="63"/>
                  </a:lnTo>
                  <a:lnTo>
                    <a:pt x="80" y="60"/>
                  </a:lnTo>
                  <a:lnTo>
                    <a:pt x="79" y="58"/>
                  </a:lnTo>
                  <a:lnTo>
                    <a:pt x="75" y="53"/>
                  </a:lnTo>
                  <a:lnTo>
                    <a:pt x="73" y="52"/>
                  </a:lnTo>
                  <a:lnTo>
                    <a:pt x="69" y="49"/>
                  </a:lnTo>
                  <a:lnTo>
                    <a:pt x="68" y="48"/>
                  </a:lnTo>
                  <a:lnTo>
                    <a:pt x="66" y="46"/>
                  </a:lnTo>
                  <a:lnTo>
                    <a:pt x="63" y="45"/>
                  </a:lnTo>
                  <a:lnTo>
                    <a:pt x="61" y="43"/>
                  </a:lnTo>
                  <a:lnTo>
                    <a:pt x="61" y="41"/>
                  </a:lnTo>
                  <a:lnTo>
                    <a:pt x="60" y="37"/>
                  </a:lnTo>
                  <a:lnTo>
                    <a:pt x="60" y="36"/>
                  </a:lnTo>
                  <a:lnTo>
                    <a:pt x="61" y="34"/>
                  </a:lnTo>
                  <a:lnTo>
                    <a:pt x="63" y="33"/>
                  </a:lnTo>
                  <a:lnTo>
                    <a:pt x="66" y="31"/>
                  </a:lnTo>
                  <a:lnTo>
                    <a:pt x="68" y="30"/>
                  </a:lnTo>
                  <a:lnTo>
                    <a:pt x="71" y="30"/>
                  </a:lnTo>
                  <a:lnTo>
                    <a:pt x="77" y="29"/>
                  </a:lnTo>
                  <a:lnTo>
                    <a:pt x="81" y="30"/>
                  </a:lnTo>
                  <a:lnTo>
                    <a:pt x="86" y="28"/>
                  </a:lnTo>
                  <a:lnTo>
                    <a:pt x="89" y="28"/>
                  </a:lnTo>
                  <a:lnTo>
                    <a:pt x="91" y="25"/>
                  </a:lnTo>
                  <a:lnTo>
                    <a:pt x="96" y="23"/>
                  </a:lnTo>
                  <a:lnTo>
                    <a:pt x="97" y="22"/>
                  </a:lnTo>
                  <a:lnTo>
                    <a:pt x="102" y="17"/>
                  </a:lnTo>
                  <a:lnTo>
                    <a:pt x="104" y="15"/>
                  </a:lnTo>
                  <a:lnTo>
                    <a:pt x="107" y="13"/>
                  </a:lnTo>
                  <a:lnTo>
                    <a:pt x="110" y="13"/>
                  </a:lnTo>
                  <a:lnTo>
                    <a:pt x="116" y="13"/>
                  </a:lnTo>
                  <a:lnTo>
                    <a:pt x="119" y="15"/>
                  </a:lnTo>
                  <a:lnTo>
                    <a:pt x="120" y="15"/>
                  </a:lnTo>
                  <a:lnTo>
                    <a:pt x="121" y="15"/>
                  </a:lnTo>
                  <a:lnTo>
                    <a:pt x="125" y="15"/>
                  </a:lnTo>
                  <a:lnTo>
                    <a:pt x="126" y="16"/>
                  </a:lnTo>
                  <a:lnTo>
                    <a:pt x="134" y="18"/>
                  </a:lnTo>
                  <a:lnTo>
                    <a:pt x="138" y="18"/>
                  </a:lnTo>
                  <a:lnTo>
                    <a:pt x="140" y="18"/>
                  </a:lnTo>
                  <a:lnTo>
                    <a:pt x="142" y="16"/>
                  </a:lnTo>
                  <a:lnTo>
                    <a:pt x="143" y="12"/>
                  </a:lnTo>
                  <a:lnTo>
                    <a:pt x="144" y="7"/>
                  </a:lnTo>
                  <a:lnTo>
                    <a:pt x="144" y="4"/>
                  </a:lnTo>
                  <a:lnTo>
                    <a:pt x="145" y="3"/>
                  </a:lnTo>
                  <a:lnTo>
                    <a:pt x="148" y="1"/>
                  </a:lnTo>
                  <a:lnTo>
                    <a:pt x="152" y="0"/>
                  </a:lnTo>
                  <a:lnTo>
                    <a:pt x="156" y="0"/>
                  </a:lnTo>
                  <a:lnTo>
                    <a:pt x="160" y="1"/>
                  </a:lnTo>
                  <a:lnTo>
                    <a:pt x="161" y="4"/>
                  </a:lnTo>
                  <a:lnTo>
                    <a:pt x="163" y="5"/>
                  </a:lnTo>
                  <a:lnTo>
                    <a:pt x="167" y="10"/>
                  </a:lnTo>
                  <a:lnTo>
                    <a:pt x="173" y="22"/>
                  </a:lnTo>
                  <a:lnTo>
                    <a:pt x="174" y="24"/>
                  </a:lnTo>
                  <a:lnTo>
                    <a:pt x="176" y="25"/>
                  </a:lnTo>
                  <a:lnTo>
                    <a:pt x="181" y="28"/>
                  </a:lnTo>
                  <a:lnTo>
                    <a:pt x="185" y="31"/>
                  </a:lnTo>
                  <a:lnTo>
                    <a:pt x="192" y="35"/>
                  </a:lnTo>
                  <a:lnTo>
                    <a:pt x="196" y="36"/>
                  </a:lnTo>
                  <a:lnTo>
                    <a:pt x="197" y="37"/>
                  </a:lnTo>
                  <a:lnTo>
                    <a:pt x="199" y="37"/>
                  </a:lnTo>
                  <a:lnTo>
                    <a:pt x="205" y="39"/>
                  </a:lnTo>
                  <a:lnTo>
                    <a:pt x="209" y="41"/>
                  </a:lnTo>
                  <a:lnTo>
                    <a:pt x="216" y="45"/>
                  </a:lnTo>
                  <a:lnTo>
                    <a:pt x="222" y="46"/>
                  </a:lnTo>
                  <a:lnTo>
                    <a:pt x="223" y="47"/>
                  </a:lnTo>
                  <a:lnTo>
                    <a:pt x="225" y="49"/>
                  </a:lnTo>
                  <a:lnTo>
                    <a:pt x="226" y="52"/>
                  </a:lnTo>
                  <a:lnTo>
                    <a:pt x="226" y="53"/>
                  </a:lnTo>
                  <a:lnTo>
                    <a:pt x="226" y="57"/>
                  </a:lnTo>
                  <a:lnTo>
                    <a:pt x="225" y="59"/>
                  </a:lnTo>
                  <a:lnTo>
                    <a:pt x="225" y="63"/>
                  </a:lnTo>
                  <a:lnTo>
                    <a:pt x="226" y="64"/>
                  </a:lnTo>
                  <a:lnTo>
                    <a:pt x="227" y="65"/>
                  </a:lnTo>
                  <a:lnTo>
                    <a:pt x="228" y="66"/>
                  </a:lnTo>
                  <a:lnTo>
                    <a:pt x="231" y="66"/>
                  </a:lnTo>
                  <a:lnTo>
                    <a:pt x="234" y="65"/>
                  </a:lnTo>
                  <a:lnTo>
                    <a:pt x="237" y="65"/>
                  </a:lnTo>
                  <a:lnTo>
                    <a:pt x="238" y="64"/>
                  </a:lnTo>
                  <a:lnTo>
                    <a:pt x="245" y="55"/>
                  </a:lnTo>
                  <a:lnTo>
                    <a:pt x="250" y="53"/>
                  </a:lnTo>
                  <a:lnTo>
                    <a:pt x="253" y="52"/>
                  </a:lnTo>
                  <a:lnTo>
                    <a:pt x="258" y="51"/>
                  </a:lnTo>
                  <a:lnTo>
                    <a:pt x="262" y="49"/>
                  </a:lnTo>
                  <a:lnTo>
                    <a:pt x="264" y="49"/>
                  </a:lnTo>
                  <a:lnTo>
                    <a:pt x="265" y="51"/>
                  </a:lnTo>
                  <a:lnTo>
                    <a:pt x="267" y="52"/>
                  </a:lnTo>
                  <a:lnTo>
                    <a:pt x="267" y="53"/>
                  </a:lnTo>
                  <a:lnTo>
                    <a:pt x="268" y="54"/>
                  </a:lnTo>
                  <a:lnTo>
                    <a:pt x="268" y="58"/>
                  </a:lnTo>
                  <a:lnTo>
                    <a:pt x="268" y="59"/>
                  </a:lnTo>
                  <a:lnTo>
                    <a:pt x="268" y="61"/>
                  </a:lnTo>
                  <a:lnTo>
                    <a:pt x="265" y="70"/>
                  </a:lnTo>
                  <a:lnTo>
                    <a:pt x="264" y="78"/>
                  </a:lnTo>
                  <a:lnTo>
                    <a:pt x="263" y="79"/>
                  </a:lnTo>
                  <a:lnTo>
                    <a:pt x="259" y="88"/>
                  </a:lnTo>
                  <a:lnTo>
                    <a:pt x="259" y="90"/>
                  </a:lnTo>
                  <a:lnTo>
                    <a:pt x="258" y="94"/>
                  </a:lnTo>
                  <a:lnTo>
                    <a:pt x="258" y="95"/>
                  </a:lnTo>
                  <a:lnTo>
                    <a:pt x="259" y="101"/>
                  </a:lnTo>
                  <a:lnTo>
                    <a:pt x="261" y="103"/>
                  </a:lnTo>
                  <a:lnTo>
                    <a:pt x="262" y="105"/>
                  </a:lnTo>
                  <a:lnTo>
                    <a:pt x="263" y="106"/>
                  </a:lnTo>
                  <a:lnTo>
                    <a:pt x="265" y="106"/>
                  </a:lnTo>
                  <a:lnTo>
                    <a:pt x="269" y="105"/>
                  </a:lnTo>
                  <a:lnTo>
                    <a:pt x="273" y="102"/>
                  </a:lnTo>
                  <a:lnTo>
                    <a:pt x="279" y="99"/>
                  </a:lnTo>
                  <a:lnTo>
                    <a:pt x="281" y="96"/>
                  </a:lnTo>
                  <a:lnTo>
                    <a:pt x="287" y="91"/>
                  </a:lnTo>
                  <a:lnTo>
                    <a:pt x="289" y="90"/>
                  </a:lnTo>
                  <a:lnTo>
                    <a:pt x="292" y="89"/>
                  </a:lnTo>
                  <a:lnTo>
                    <a:pt x="297" y="88"/>
                  </a:lnTo>
                  <a:lnTo>
                    <a:pt x="299" y="88"/>
                  </a:lnTo>
                  <a:lnTo>
                    <a:pt x="300" y="89"/>
                  </a:lnTo>
                  <a:lnTo>
                    <a:pt x="304" y="90"/>
                  </a:lnTo>
                  <a:lnTo>
                    <a:pt x="307" y="93"/>
                  </a:lnTo>
                  <a:lnTo>
                    <a:pt x="310" y="94"/>
                  </a:lnTo>
                  <a:lnTo>
                    <a:pt x="312" y="100"/>
                  </a:lnTo>
                  <a:lnTo>
                    <a:pt x="317" y="105"/>
                  </a:lnTo>
                  <a:lnTo>
                    <a:pt x="318" y="106"/>
                  </a:lnTo>
                  <a:lnTo>
                    <a:pt x="321" y="109"/>
                  </a:lnTo>
                  <a:lnTo>
                    <a:pt x="322" y="111"/>
                  </a:lnTo>
                  <a:lnTo>
                    <a:pt x="325" y="113"/>
                  </a:lnTo>
                  <a:lnTo>
                    <a:pt x="327" y="113"/>
                  </a:lnTo>
                  <a:lnTo>
                    <a:pt x="329" y="114"/>
                  </a:lnTo>
                  <a:lnTo>
                    <a:pt x="329" y="113"/>
                  </a:lnTo>
                  <a:lnTo>
                    <a:pt x="331" y="111"/>
                  </a:lnTo>
                  <a:lnTo>
                    <a:pt x="333" y="109"/>
                  </a:lnTo>
                  <a:lnTo>
                    <a:pt x="335" y="105"/>
                  </a:lnTo>
                  <a:lnTo>
                    <a:pt x="337" y="97"/>
                  </a:lnTo>
                  <a:lnTo>
                    <a:pt x="337" y="95"/>
                  </a:lnTo>
                  <a:lnTo>
                    <a:pt x="339" y="88"/>
                  </a:lnTo>
                  <a:lnTo>
                    <a:pt x="339" y="87"/>
                  </a:lnTo>
                  <a:lnTo>
                    <a:pt x="341" y="84"/>
                  </a:lnTo>
                  <a:lnTo>
                    <a:pt x="344" y="83"/>
                  </a:lnTo>
                  <a:lnTo>
                    <a:pt x="346" y="82"/>
                  </a:lnTo>
                  <a:lnTo>
                    <a:pt x="348" y="82"/>
                  </a:lnTo>
                  <a:lnTo>
                    <a:pt x="351" y="83"/>
                  </a:lnTo>
                  <a:lnTo>
                    <a:pt x="352" y="83"/>
                  </a:lnTo>
                  <a:lnTo>
                    <a:pt x="357" y="83"/>
                  </a:lnTo>
                  <a:lnTo>
                    <a:pt x="360" y="84"/>
                  </a:lnTo>
                  <a:lnTo>
                    <a:pt x="362" y="85"/>
                  </a:lnTo>
                  <a:lnTo>
                    <a:pt x="364" y="85"/>
                  </a:lnTo>
                  <a:lnTo>
                    <a:pt x="368" y="88"/>
                  </a:lnTo>
                  <a:lnTo>
                    <a:pt x="371" y="91"/>
                  </a:lnTo>
                  <a:lnTo>
                    <a:pt x="375" y="96"/>
                  </a:lnTo>
                  <a:lnTo>
                    <a:pt x="377" y="97"/>
                  </a:lnTo>
                  <a:lnTo>
                    <a:pt x="380" y="99"/>
                  </a:lnTo>
                  <a:lnTo>
                    <a:pt x="384" y="100"/>
                  </a:lnTo>
                  <a:lnTo>
                    <a:pt x="387" y="100"/>
                  </a:lnTo>
                  <a:lnTo>
                    <a:pt x="392" y="102"/>
                  </a:lnTo>
                  <a:lnTo>
                    <a:pt x="398" y="102"/>
                  </a:lnTo>
                  <a:lnTo>
                    <a:pt x="400" y="102"/>
                  </a:lnTo>
                  <a:lnTo>
                    <a:pt x="401" y="101"/>
                  </a:lnTo>
                  <a:lnTo>
                    <a:pt x="404" y="100"/>
                  </a:lnTo>
                  <a:lnTo>
                    <a:pt x="404" y="97"/>
                  </a:lnTo>
                  <a:lnTo>
                    <a:pt x="404" y="95"/>
                  </a:lnTo>
                  <a:lnTo>
                    <a:pt x="404" y="93"/>
                  </a:lnTo>
                  <a:lnTo>
                    <a:pt x="402" y="91"/>
                  </a:lnTo>
                  <a:lnTo>
                    <a:pt x="401" y="88"/>
                  </a:lnTo>
                  <a:lnTo>
                    <a:pt x="398" y="84"/>
                  </a:lnTo>
                  <a:lnTo>
                    <a:pt x="398" y="82"/>
                  </a:lnTo>
                  <a:lnTo>
                    <a:pt x="396" y="82"/>
                  </a:lnTo>
                  <a:lnTo>
                    <a:pt x="396" y="79"/>
                  </a:lnTo>
                  <a:lnTo>
                    <a:pt x="398" y="78"/>
                  </a:lnTo>
                  <a:lnTo>
                    <a:pt x="399" y="78"/>
                  </a:lnTo>
                  <a:lnTo>
                    <a:pt x="405" y="79"/>
                  </a:lnTo>
                  <a:lnTo>
                    <a:pt x="407" y="81"/>
                  </a:lnTo>
                  <a:lnTo>
                    <a:pt x="410" y="82"/>
                  </a:lnTo>
                  <a:lnTo>
                    <a:pt x="412" y="82"/>
                  </a:lnTo>
                  <a:lnTo>
                    <a:pt x="420" y="87"/>
                  </a:lnTo>
                  <a:lnTo>
                    <a:pt x="426" y="90"/>
                  </a:lnTo>
                  <a:lnTo>
                    <a:pt x="429" y="91"/>
                  </a:lnTo>
                  <a:lnTo>
                    <a:pt x="431" y="91"/>
                  </a:lnTo>
                  <a:lnTo>
                    <a:pt x="441" y="95"/>
                  </a:lnTo>
                  <a:lnTo>
                    <a:pt x="446" y="96"/>
                  </a:lnTo>
                  <a:lnTo>
                    <a:pt x="447" y="96"/>
                  </a:lnTo>
                  <a:lnTo>
                    <a:pt x="458" y="100"/>
                  </a:lnTo>
                  <a:lnTo>
                    <a:pt x="460" y="100"/>
                  </a:lnTo>
                  <a:lnTo>
                    <a:pt x="463" y="100"/>
                  </a:lnTo>
                  <a:lnTo>
                    <a:pt x="465" y="99"/>
                  </a:lnTo>
                  <a:lnTo>
                    <a:pt x="470" y="97"/>
                  </a:lnTo>
                  <a:lnTo>
                    <a:pt x="471" y="97"/>
                  </a:lnTo>
                  <a:lnTo>
                    <a:pt x="472" y="95"/>
                  </a:lnTo>
                  <a:lnTo>
                    <a:pt x="473" y="93"/>
                  </a:lnTo>
                  <a:lnTo>
                    <a:pt x="473" y="91"/>
                  </a:lnTo>
                  <a:lnTo>
                    <a:pt x="477" y="88"/>
                  </a:lnTo>
                  <a:lnTo>
                    <a:pt x="479" y="87"/>
                  </a:lnTo>
                  <a:lnTo>
                    <a:pt x="481" y="85"/>
                  </a:lnTo>
                  <a:lnTo>
                    <a:pt x="483" y="85"/>
                  </a:lnTo>
                  <a:lnTo>
                    <a:pt x="484" y="85"/>
                  </a:lnTo>
                  <a:lnTo>
                    <a:pt x="487" y="85"/>
                  </a:lnTo>
                  <a:lnTo>
                    <a:pt x="488" y="87"/>
                  </a:lnTo>
                  <a:lnTo>
                    <a:pt x="490" y="89"/>
                  </a:lnTo>
                  <a:lnTo>
                    <a:pt x="494" y="91"/>
                  </a:lnTo>
                  <a:lnTo>
                    <a:pt x="500" y="96"/>
                  </a:lnTo>
                  <a:lnTo>
                    <a:pt x="502" y="99"/>
                  </a:lnTo>
                  <a:lnTo>
                    <a:pt x="506" y="101"/>
                  </a:lnTo>
                  <a:lnTo>
                    <a:pt x="509" y="103"/>
                  </a:lnTo>
                  <a:lnTo>
                    <a:pt x="512" y="105"/>
                  </a:lnTo>
                  <a:lnTo>
                    <a:pt x="513" y="105"/>
                  </a:lnTo>
                  <a:lnTo>
                    <a:pt x="523" y="107"/>
                  </a:lnTo>
                  <a:lnTo>
                    <a:pt x="531" y="108"/>
                  </a:lnTo>
                  <a:lnTo>
                    <a:pt x="535" y="107"/>
                  </a:lnTo>
                  <a:lnTo>
                    <a:pt x="541" y="108"/>
                  </a:lnTo>
                  <a:lnTo>
                    <a:pt x="560" y="107"/>
                  </a:lnTo>
                  <a:lnTo>
                    <a:pt x="563" y="108"/>
                  </a:lnTo>
                  <a:lnTo>
                    <a:pt x="567" y="109"/>
                  </a:lnTo>
                  <a:lnTo>
                    <a:pt x="571" y="111"/>
                  </a:lnTo>
                  <a:lnTo>
                    <a:pt x="574" y="112"/>
                  </a:lnTo>
                  <a:lnTo>
                    <a:pt x="577" y="113"/>
                  </a:lnTo>
                  <a:lnTo>
                    <a:pt x="578" y="117"/>
                  </a:lnTo>
                  <a:lnTo>
                    <a:pt x="579" y="117"/>
                  </a:lnTo>
                  <a:lnTo>
                    <a:pt x="582" y="117"/>
                  </a:lnTo>
                  <a:lnTo>
                    <a:pt x="584" y="114"/>
                  </a:lnTo>
                  <a:lnTo>
                    <a:pt x="584" y="111"/>
                  </a:lnTo>
                  <a:lnTo>
                    <a:pt x="584" y="107"/>
                  </a:lnTo>
                  <a:lnTo>
                    <a:pt x="584" y="105"/>
                  </a:lnTo>
                  <a:lnTo>
                    <a:pt x="585" y="103"/>
                  </a:lnTo>
                  <a:lnTo>
                    <a:pt x="588" y="103"/>
                  </a:lnTo>
                  <a:lnTo>
                    <a:pt x="589" y="103"/>
                  </a:lnTo>
                  <a:lnTo>
                    <a:pt x="592" y="105"/>
                  </a:lnTo>
                  <a:lnTo>
                    <a:pt x="595" y="106"/>
                  </a:lnTo>
                  <a:lnTo>
                    <a:pt x="600" y="108"/>
                  </a:lnTo>
                  <a:lnTo>
                    <a:pt x="601" y="109"/>
                  </a:lnTo>
                  <a:lnTo>
                    <a:pt x="602" y="109"/>
                  </a:lnTo>
                  <a:lnTo>
                    <a:pt x="606" y="108"/>
                  </a:lnTo>
                  <a:lnTo>
                    <a:pt x="610" y="107"/>
                  </a:lnTo>
                  <a:lnTo>
                    <a:pt x="614" y="106"/>
                  </a:lnTo>
                  <a:lnTo>
                    <a:pt x="618" y="103"/>
                  </a:lnTo>
                  <a:lnTo>
                    <a:pt x="622" y="101"/>
                  </a:lnTo>
                  <a:lnTo>
                    <a:pt x="625" y="100"/>
                  </a:lnTo>
                  <a:lnTo>
                    <a:pt x="628" y="100"/>
                  </a:lnTo>
                  <a:lnTo>
                    <a:pt x="630" y="99"/>
                  </a:lnTo>
                  <a:lnTo>
                    <a:pt x="632" y="97"/>
                  </a:lnTo>
                  <a:lnTo>
                    <a:pt x="632" y="95"/>
                  </a:lnTo>
                  <a:lnTo>
                    <a:pt x="632" y="94"/>
                  </a:lnTo>
                  <a:lnTo>
                    <a:pt x="632" y="93"/>
                  </a:lnTo>
                  <a:lnTo>
                    <a:pt x="631" y="90"/>
                  </a:lnTo>
                  <a:lnTo>
                    <a:pt x="627" y="88"/>
                  </a:lnTo>
                  <a:lnTo>
                    <a:pt x="626" y="87"/>
                  </a:lnTo>
                  <a:lnTo>
                    <a:pt x="626" y="83"/>
                  </a:lnTo>
                  <a:lnTo>
                    <a:pt x="626" y="82"/>
                  </a:lnTo>
                  <a:lnTo>
                    <a:pt x="627" y="82"/>
                  </a:lnTo>
                  <a:lnTo>
                    <a:pt x="628" y="82"/>
                  </a:lnTo>
                  <a:lnTo>
                    <a:pt x="630" y="82"/>
                  </a:lnTo>
                  <a:lnTo>
                    <a:pt x="632" y="82"/>
                  </a:lnTo>
                  <a:lnTo>
                    <a:pt x="634" y="82"/>
                  </a:lnTo>
                  <a:lnTo>
                    <a:pt x="637" y="83"/>
                  </a:lnTo>
                  <a:lnTo>
                    <a:pt x="642" y="84"/>
                  </a:lnTo>
                  <a:lnTo>
                    <a:pt x="644" y="84"/>
                  </a:lnTo>
                  <a:lnTo>
                    <a:pt x="646" y="84"/>
                  </a:lnTo>
                  <a:lnTo>
                    <a:pt x="646" y="84"/>
                  </a:lnTo>
                  <a:lnTo>
                    <a:pt x="649" y="83"/>
                  </a:lnTo>
                  <a:lnTo>
                    <a:pt x="650" y="82"/>
                  </a:lnTo>
                  <a:lnTo>
                    <a:pt x="650" y="82"/>
                  </a:lnTo>
                  <a:lnTo>
                    <a:pt x="650" y="81"/>
                  </a:lnTo>
                  <a:lnTo>
                    <a:pt x="646" y="72"/>
                  </a:lnTo>
                  <a:lnTo>
                    <a:pt x="645" y="70"/>
                  </a:lnTo>
                  <a:lnTo>
                    <a:pt x="640" y="66"/>
                  </a:lnTo>
                  <a:lnTo>
                    <a:pt x="637" y="63"/>
                  </a:lnTo>
                  <a:lnTo>
                    <a:pt x="633" y="57"/>
                  </a:lnTo>
                  <a:lnTo>
                    <a:pt x="632" y="54"/>
                  </a:lnTo>
                  <a:lnTo>
                    <a:pt x="626" y="48"/>
                  </a:lnTo>
                  <a:lnTo>
                    <a:pt x="625" y="45"/>
                  </a:lnTo>
                  <a:lnTo>
                    <a:pt x="622" y="39"/>
                  </a:lnTo>
                  <a:lnTo>
                    <a:pt x="622" y="37"/>
                  </a:lnTo>
                  <a:lnTo>
                    <a:pt x="620" y="34"/>
                  </a:lnTo>
                  <a:lnTo>
                    <a:pt x="620" y="31"/>
                  </a:lnTo>
                  <a:lnTo>
                    <a:pt x="619" y="29"/>
                  </a:lnTo>
                  <a:lnTo>
                    <a:pt x="620" y="28"/>
                  </a:lnTo>
                  <a:lnTo>
                    <a:pt x="621" y="24"/>
                  </a:lnTo>
                  <a:lnTo>
                    <a:pt x="624" y="24"/>
                  </a:lnTo>
                  <a:lnTo>
                    <a:pt x="628" y="23"/>
                  </a:lnTo>
                  <a:lnTo>
                    <a:pt x="632" y="23"/>
                  </a:lnTo>
                  <a:lnTo>
                    <a:pt x="636" y="24"/>
                  </a:lnTo>
                  <a:lnTo>
                    <a:pt x="638" y="24"/>
                  </a:lnTo>
                  <a:lnTo>
                    <a:pt x="640" y="24"/>
                  </a:lnTo>
                  <a:lnTo>
                    <a:pt x="645" y="25"/>
                  </a:lnTo>
                  <a:lnTo>
                    <a:pt x="650" y="28"/>
                  </a:lnTo>
                  <a:lnTo>
                    <a:pt x="654" y="30"/>
                  </a:lnTo>
                  <a:lnTo>
                    <a:pt x="656" y="30"/>
                  </a:lnTo>
                  <a:lnTo>
                    <a:pt x="661" y="31"/>
                  </a:lnTo>
                  <a:lnTo>
                    <a:pt x="663" y="31"/>
                  </a:lnTo>
                  <a:lnTo>
                    <a:pt x="675" y="2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42" name="Freeform 3004">
              <a:extLst>
                <a:ext uri="{FF2B5EF4-FFF2-40B4-BE49-F238E27FC236}">
                  <a16:creationId xmlns:a16="http://schemas.microsoft.com/office/drawing/2014/main" id="{D89D30E9-06F4-6193-56EC-502AA43CA2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463" y="3968750"/>
              <a:ext cx="66675" cy="85725"/>
            </a:xfrm>
            <a:custGeom>
              <a:avLst/>
              <a:gdLst>
                <a:gd name="T0" fmla="*/ 18 w 42"/>
                <a:gd name="T1" fmla="*/ 54 h 54"/>
                <a:gd name="T2" fmla="*/ 25 w 42"/>
                <a:gd name="T3" fmla="*/ 50 h 54"/>
                <a:gd name="T4" fmla="*/ 32 w 42"/>
                <a:gd name="T5" fmla="*/ 48 h 54"/>
                <a:gd name="T6" fmla="*/ 32 w 42"/>
                <a:gd name="T7" fmla="*/ 40 h 54"/>
                <a:gd name="T8" fmla="*/ 34 w 42"/>
                <a:gd name="T9" fmla="*/ 30 h 54"/>
                <a:gd name="T10" fmla="*/ 34 w 42"/>
                <a:gd name="T11" fmla="*/ 27 h 54"/>
                <a:gd name="T12" fmla="*/ 34 w 42"/>
                <a:gd name="T13" fmla="*/ 22 h 54"/>
                <a:gd name="T14" fmla="*/ 36 w 42"/>
                <a:gd name="T15" fmla="*/ 15 h 54"/>
                <a:gd name="T16" fmla="*/ 38 w 42"/>
                <a:gd name="T17" fmla="*/ 13 h 54"/>
                <a:gd name="T18" fmla="*/ 40 w 42"/>
                <a:gd name="T19" fmla="*/ 9 h 54"/>
                <a:gd name="T20" fmla="*/ 42 w 42"/>
                <a:gd name="T21" fmla="*/ 2 h 54"/>
                <a:gd name="T22" fmla="*/ 41 w 42"/>
                <a:gd name="T23" fmla="*/ 0 h 54"/>
                <a:gd name="T24" fmla="*/ 36 w 42"/>
                <a:gd name="T25" fmla="*/ 0 h 54"/>
                <a:gd name="T26" fmla="*/ 32 w 42"/>
                <a:gd name="T27" fmla="*/ 3 h 54"/>
                <a:gd name="T28" fmla="*/ 29 w 42"/>
                <a:gd name="T29" fmla="*/ 4 h 54"/>
                <a:gd name="T30" fmla="*/ 25 w 42"/>
                <a:gd name="T31" fmla="*/ 7 h 54"/>
                <a:gd name="T32" fmla="*/ 26 w 42"/>
                <a:gd name="T33" fmla="*/ 12 h 54"/>
                <a:gd name="T34" fmla="*/ 26 w 42"/>
                <a:gd name="T35" fmla="*/ 19 h 54"/>
                <a:gd name="T36" fmla="*/ 25 w 42"/>
                <a:gd name="T37" fmla="*/ 24 h 54"/>
                <a:gd name="T38" fmla="*/ 20 w 42"/>
                <a:gd name="T39" fmla="*/ 22 h 54"/>
                <a:gd name="T40" fmla="*/ 17 w 42"/>
                <a:gd name="T41" fmla="*/ 24 h 54"/>
                <a:gd name="T42" fmla="*/ 12 w 42"/>
                <a:gd name="T43" fmla="*/ 28 h 54"/>
                <a:gd name="T44" fmla="*/ 9 w 42"/>
                <a:gd name="T45" fmla="*/ 28 h 54"/>
                <a:gd name="T46" fmla="*/ 7 w 42"/>
                <a:gd name="T47" fmla="*/ 21 h 54"/>
                <a:gd name="T48" fmla="*/ 5 w 42"/>
                <a:gd name="T49" fmla="*/ 16 h 54"/>
                <a:gd name="T50" fmla="*/ 2 w 42"/>
                <a:gd name="T51" fmla="*/ 16 h 54"/>
                <a:gd name="T52" fmla="*/ 0 w 42"/>
                <a:gd name="T53" fmla="*/ 21 h 54"/>
                <a:gd name="T54" fmla="*/ 2 w 42"/>
                <a:gd name="T55" fmla="*/ 25 h 54"/>
                <a:gd name="T56" fmla="*/ 1 w 42"/>
                <a:gd name="T57" fmla="*/ 32 h 54"/>
                <a:gd name="T58" fmla="*/ 1 w 42"/>
                <a:gd name="T59" fmla="*/ 34 h 54"/>
                <a:gd name="T60" fmla="*/ 3 w 42"/>
                <a:gd name="T61" fmla="*/ 36 h 54"/>
                <a:gd name="T62" fmla="*/ 7 w 42"/>
                <a:gd name="T63" fmla="*/ 34 h 54"/>
                <a:gd name="T64" fmla="*/ 14 w 42"/>
                <a:gd name="T65" fmla="*/ 32 h 54"/>
                <a:gd name="T66" fmla="*/ 15 w 42"/>
                <a:gd name="T67" fmla="*/ 33 h 54"/>
                <a:gd name="T68" fmla="*/ 15 w 42"/>
                <a:gd name="T69" fmla="*/ 37 h 54"/>
                <a:gd name="T70" fmla="*/ 17 w 42"/>
                <a:gd name="T71" fmla="*/ 43 h 54"/>
                <a:gd name="T72" fmla="*/ 18 w 42"/>
                <a:gd name="T73" fmla="*/ 47 h 54"/>
                <a:gd name="T74" fmla="*/ 15 w 42"/>
                <a:gd name="T75" fmla="*/ 49 h 54"/>
                <a:gd name="T76" fmla="*/ 13 w 42"/>
                <a:gd name="T77" fmla="*/ 51 h 54"/>
                <a:gd name="T78" fmla="*/ 14 w 42"/>
                <a:gd name="T7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" h="54">
                  <a:moveTo>
                    <a:pt x="17" y="54"/>
                  </a:moveTo>
                  <a:lnTo>
                    <a:pt x="18" y="54"/>
                  </a:lnTo>
                  <a:lnTo>
                    <a:pt x="24" y="50"/>
                  </a:lnTo>
                  <a:lnTo>
                    <a:pt x="25" y="50"/>
                  </a:lnTo>
                  <a:lnTo>
                    <a:pt x="28" y="50"/>
                  </a:lnTo>
                  <a:lnTo>
                    <a:pt x="32" y="48"/>
                  </a:lnTo>
                  <a:lnTo>
                    <a:pt x="32" y="43"/>
                  </a:lnTo>
                  <a:lnTo>
                    <a:pt x="32" y="40"/>
                  </a:lnTo>
                  <a:lnTo>
                    <a:pt x="34" y="32"/>
                  </a:lnTo>
                  <a:lnTo>
                    <a:pt x="34" y="30"/>
                  </a:lnTo>
                  <a:lnTo>
                    <a:pt x="34" y="28"/>
                  </a:lnTo>
                  <a:lnTo>
                    <a:pt x="34" y="27"/>
                  </a:lnTo>
                  <a:lnTo>
                    <a:pt x="34" y="24"/>
                  </a:lnTo>
                  <a:lnTo>
                    <a:pt x="34" y="22"/>
                  </a:lnTo>
                  <a:lnTo>
                    <a:pt x="35" y="20"/>
                  </a:lnTo>
                  <a:lnTo>
                    <a:pt x="36" y="15"/>
                  </a:lnTo>
                  <a:lnTo>
                    <a:pt x="37" y="14"/>
                  </a:lnTo>
                  <a:lnTo>
                    <a:pt x="38" y="13"/>
                  </a:lnTo>
                  <a:lnTo>
                    <a:pt x="38" y="12"/>
                  </a:lnTo>
                  <a:lnTo>
                    <a:pt x="40" y="9"/>
                  </a:lnTo>
                  <a:lnTo>
                    <a:pt x="40" y="7"/>
                  </a:lnTo>
                  <a:lnTo>
                    <a:pt x="42" y="2"/>
                  </a:lnTo>
                  <a:lnTo>
                    <a:pt x="42" y="1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5" y="1"/>
                  </a:lnTo>
                  <a:lnTo>
                    <a:pt x="32" y="3"/>
                  </a:lnTo>
                  <a:lnTo>
                    <a:pt x="30" y="4"/>
                  </a:lnTo>
                  <a:lnTo>
                    <a:pt x="29" y="4"/>
                  </a:lnTo>
                  <a:lnTo>
                    <a:pt x="26" y="6"/>
                  </a:lnTo>
                  <a:lnTo>
                    <a:pt x="25" y="7"/>
                  </a:lnTo>
                  <a:lnTo>
                    <a:pt x="26" y="9"/>
                  </a:lnTo>
                  <a:lnTo>
                    <a:pt x="26" y="12"/>
                  </a:lnTo>
                  <a:lnTo>
                    <a:pt x="28" y="15"/>
                  </a:lnTo>
                  <a:lnTo>
                    <a:pt x="26" y="19"/>
                  </a:lnTo>
                  <a:lnTo>
                    <a:pt x="26" y="24"/>
                  </a:lnTo>
                  <a:lnTo>
                    <a:pt x="25" y="24"/>
                  </a:lnTo>
                  <a:lnTo>
                    <a:pt x="22" y="22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7" y="24"/>
                  </a:lnTo>
                  <a:lnTo>
                    <a:pt x="13" y="27"/>
                  </a:lnTo>
                  <a:lnTo>
                    <a:pt x="12" y="28"/>
                  </a:lnTo>
                  <a:lnTo>
                    <a:pt x="11" y="28"/>
                  </a:lnTo>
                  <a:lnTo>
                    <a:pt x="9" y="28"/>
                  </a:lnTo>
                  <a:lnTo>
                    <a:pt x="8" y="26"/>
                  </a:lnTo>
                  <a:lnTo>
                    <a:pt x="7" y="21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3" y="16"/>
                  </a:lnTo>
                  <a:lnTo>
                    <a:pt x="2" y="16"/>
                  </a:lnTo>
                  <a:lnTo>
                    <a:pt x="1" y="19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2" y="25"/>
                  </a:lnTo>
                  <a:lnTo>
                    <a:pt x="2" y="27"/>
                  </a:lnTo>
                  <a:lnTo>
                    <a:pt x="1" y="32"/>
                  </a:lnTo>
                  <a:lnTo>
                    <a:pt x="0" y="33"/>
                  </a:lnTo>
                  <a:lnTo>
                    <a:pt x="1" y="34"/>
                  </a:lnTo>
                  <a:lnTo>
                    <a:pt x="2" y="36"/>
                  </a:lnTo>
                  <a:lnTo>
                    <a:pt x="3" y="36"/>
                  </a:lnTo>
                  <a:lnTo>
                    <a:pt x="5" y="36"/>
                  </a:lnTo>
                  <a:lnTo>
                    <a:pt x="7" y="34"/>
                  </a:lnTo>
                  <a:lnTo>
                    <a:pt x="9" y="34"/>
                  </a:lnTo>
                  <a:lnTo>
                    <a:pt x="14" y="32"/>
                  </a:lnTo>
                  <a:lnTo>
                    <a:pt x="15" y="32"/>
                  </a:lnTo>
                  <a:lnTo>
                    <a:pt x="15" y="33"/>
                  </a:lnTo>
                  <a:lnTo>
                    <a:pt x="15" y="34"/>
                  </a:lnTo>
                  <a:lnTo>
                    <a:pt x="15" y="37"/>
                  </a:lnTo>
                  <a:lnTo>
                    <a:pt x="15" y="39"/>
                  </a:lnTo>
                  <a:lnTo>
                    <a:pt x="17" y="43"/>
                  </a:lnTo>
                  <a:lnTo>
                    <a:pt x="18" y="44"/>
                  </a:lnTo>
                  <a:lnTo>
                    <a:pt x="18" y="47"/>
                  </a:lnTo>
                  <a:lnTo>
                    <a:pt x="17" y="48"/>
                  </a:lnTo>
                  <a:lnTo>
                    <a:pt x="15" y="49"/>
                  </a:lnTo>
                  <a:lnTo>
                    <a:pt x="13" y="50"/>
                  </a:lnTo>
                  <a:lnTo>
                    <a:pt x="13" y="51"/>
                  </a:lnTo>
                  <a:lnTo>
                    <a:pt x="13" y="53"/>
                  </a:lnTo>
                  <a:lnTo>
                    <a:pt x="14" y="54"/>
                  </a:lnTo>
                  <a:lnTo>
                    <a:pt x="17" y="5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43" name="Freeform 3005">
              <a:extLst>
                <a:ext uri="{FF2B5EF4-FFF2-40B4-BE49-F238E27FC236}">
                  <a16:creationId xmlns:a16="http://schemas.microsoft.com/office/drawing/2014/main" id="{FFC1671F-6496-D8EE-59BE-B43E8581B7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2501" y="4071938"/>
              <a:ext cx="33338" cy="28575"/>
            </a:xfrm>
            <a:custGeom>
              <a:avLst/>
              <a:gdLst>
                <a:gd name="T0" fmla="*/ 17 w 21"/>
                <a:gd name="T1" fmla="*/ 18 h 18"/>
                <a:gd name="T2" fmla="*/ 13 w 21"/>
                <a:gd name="T3" fmla="*/ 16 h 18"/>
                <a:gd name="T4" fmla="*/ 11 w 21"/>
                <a:gd name="T5" fmla="*/ 16 h 18"/>
                <a:gd name="T6" fmla="*/ 7 w 21"/>
                <a:gd name="T7" fmla="*/ 14 h 18"/>
                <a:gd name="T8" fmla="*/ 3 w 21"/>
                <a:gd name="T9" fmla="*/ 10 h 18"/>
                <a:gd name="T10" fmla="*/ 0 w 21"/>
                <a:gd name="T11" fmla="*/ 7 h 18"/>
                <a:gd name="T12" fmla="*/ 0 w 21"/>
                <a:gd name="T13" fmla="*/ 2 h 18"/>
                <a:gd name="T14" fmla="*/ 0 w 21"/>
                <a:gd name="T15" fmla="*/ 0 h 18"/>
                <a:gd name="T16" fmla="*/ 5 w 21"/>
                <a:gd name="T17" fmla="*/ 0 h 18"/>
                <a:gd name="T18" fmla="*/ 7 w 21"/>
                <a:gd name="T19" fmla="*/ 2 h 18"/>
                <a:gd name="T20" fmla="*/ 10 w 21"/>
                <a:gd name="T21" fmla="*/ 4 h 18"/>
                <a:gd name="T22" fmla="*/ 11 w 21"/>
                <a:gd name="T23" fmla="*/ 6 h 18"/>
                <a:gd name="T24" fmla="*/ 13 w 21"/>
                <a:gd name="T25" fmla="*/ 7 h 18"/>
                <a:gd name="T26" fmla="*/ 17 w 21"/>
                <a:gd name="T27" fmla="*/ 8 h 18"/>
                <a:gd name="T28" fmla="*/ 18 w 21"/>
                <a:gd name="T29" fmla="*/ 9 h 18"/>
                <a:gd name="T30" fmla="*/ 19 w 21"/>
                <a:gd name="T31" fmla="*/ 12 h 18"/>
                <a:gd name="T32" fmla="*/ 21 w 21"/>
                <a:gd name="T33" fmla="*/ 14 h 18"/>
                <a:gd name="T34" fmla="*/ 21 w 21"/>
                <a:gd name="T35" fmla="*/ 15 h 18"/>
                <a:gd name="T36" fmla="*/ 18 w 21"/>
                <a:gd name="T37" fmla="*/ 16 h 18"/>
                <a:gd name="T38" fmla="*/ 17 w 21"/>
                <a:gd name="T3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" h="18">
                  <a:moveTo>
                    <a:pt x="17" y="18"/>
                  </a:moveTo>
                  <a:lnTo>
                    <a:pt x="13" y="16"/>
                  </a:lnTo>
                  <a:lnTo>
                    <a:pt x="11" y="16"/>
                  </a:lnTo>
                  <a:lnTo>
                    <a:pt x="7" y="14"/>
                  </a:lnTo>
                  <a:lnTo>
                    <a:pt x="3" y="10"/>
                  </a:lnTo>
                  <a:lnTo>
                    <a:pt x="0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2"/>
                  </a:lnTo>
                  <a:lnTo>
                    <a:pt x="10" y="4"/>
                  </a:lnTo>
                  <a:lnTo>
                    <a:pt x="11" y="6"/>
                  </a:lnTo>
                  <a:lnTo>
                    <a:pt x="13" y="7"/>
                  </a:lnTo>
                  <a:lnTo>
                    <a:pt x="17" y="8"/>
                  </a:lnTo>
                  <a:lnTo>
                    <a:pt x="18" y="9"/>
                  </a:lnTo>
                  <a:lnTo>
                    <a:pt x="19" y="12"/>
                  </a:lnTo>
                  <a:lnTo>
                    <a:pt x="21" y="14"/>
                  </a:lnTo>
                  <a:lnTo>
                    <a:pt x="21" y="15"/>
                  </a:lnTo>
                  <a:lnTo>
                    <a:pt x="18" y="16"/>
                  </a:lnTo>
                  <a:lnTo>
                    <a:pt x="17" y="1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44" name="Freeform 3006">
              <a:extLst>
                <a:ext uri="{FF2B5EF4-FFF2-40B4-BE49-F238E27FC236}">
                  <a16:creationId xmlns:a16="http://schemas.microsoft.com/office/drawing/2014/main" id="{75DEB9B0-DD49-9E0A-0BFE-5898507AC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751" y="2625725"/>
              <a:ext cx="1671638" cy="1173162"/>
            </a:xfrm>
            <a:custGeom>
              <a:avLst/>
              <a:gdLst>
                <a:gd name="T0" fmla="*/ 45 w 1053"/>
                <a:gd name="T1" fmla="*/ 0 h 739"/>
                <a:gd name="T2" fmla="*/ 59 w 1053"/>
                <a:gd name="T3" fmla="*/ 21 h 739"/>
                <a:gd name="T4" fmla="*/ 59 w 1053"/>
                <a:gd name="T5" fmla="*/ 37 h 739"/>
                <a:gd name="T6" fmla="*/ 52 w 1053"/>
                <a:gd name="T7" fmla="*/ 70 h 739"/>
                <a:gd name="T8" fmla="*/ 35 w 1053"/>
                <a:gd name="T9" fmla="*/ 113 h 739"/>
                <a:gd name="T10" fmla="*/ 33 w 1053"/>
                <a:gd name="T11" fmla="*/ 145 h 739"/>
                <a:gd name="T12" fmla="*/ 57 w 1053"/>
                <a:gd name="T13" fmla="*/ 153 h 739"/>
                <a:gd name="T14" fmla="*/ 71 w 1053"/>
                <a:gd name="T15" fmla="*/ 161 h 739"/>
                <a:gd name="T16" fmla="*/ 104 w 1053"/>
                <a:gd name="T17" fmla="*/ 176 h 739"/>
                <a:gd name="T18" fmla="*/ 147 w 1053"/>
                <a:gd name="T19" fmla="*/ 194 h 739"/>
                <a:gd name="T20" fmla="*/ 175 w 1053"/>
                <a:gd name="T21" fmla="*/ 205 h 739"/>
                <a:gd name="T22" fmla="*/ 208 w 1053"/>
                <a:gd name="T23" fmla="*/ 218 h 739"/>
                <a:gd name="T24" fmla="*/ 237 w 1053"/>
                <a:gd name="T25" fmla="*/ 233 h 739"/>
                <a:gd name="T26" fmla="*/ 269 w 1053"/>
                <a:gd name="T27" fmla="*/ 236 h 739"/>
                <a:gd name="T28" fmla="*/ 308 w 1053"/>
                <a:gd name="T29" fmla="*/ 246 h 739"/>
                <a:gd name="T30" fmla="*/ 339 w 1053"/>
                <a:gd name="T31" fmla="*/ 257 h 739"/>
                <a:gd name="T32" fmla="*/ 372 w 1053"/>
                <a:gd name="T33" fmla="*/ 268 h 739"/>
                <a:gd name="T34" fmla="*/ 406 w 1053"/>
                <a:gd name="T35" fmla="*/ 277 h 739"/>
                <a:gd name="T36" fmla="*/ 433 w 1053"/>
                <a:gd name="T37" fmla="*/ 289 h 739"/>
                <a:gd name="T38" fmla="*/ 461 w 1053"/>
                <a:gd name="T39" fmla="*/ 301 h 739"/>
                <a:gd name="T40" fmla="*/ 497 w 1053"/>
                <a:gd name="T41" fmla="*/ 318 h 739"/>
                <a:gd name="T42" fmla="*/ 510 w 1053"/>
                <a:gd name="T43" fmla="*/ 328 h 739"/>
                <a:gd name="T44" fmla="*/ 531 w 1053"/>
                <a:gd name="T45" fmla="*/ 364 h 739"/>
                <a:gd name="T46" fmla="*/ 549 w 1053"/>
                <a:gd name="T47" fmla="*/ 372 h 739"/>
                <a:gd name="T48" fmla="*/ 563 w 1053"/>
                <a:gd name="T49" fmla="*/ 378 h 739"/>
                <a:gd name="T50" fmla="*/ 543 w 1053"/>
                <a:gd name="T51" fmla="*/ 393 h 739"/>
                <a:gd name="T52" fmla="*/ 515 w 1053"/>
                <a:gd name="T53" fmla="*/ 399 h 739"/>
                <a:gd name="T54" fmla="*/ 514 w 1053"/>
                <a:gd name="T55" fmla="*/ 408 h 739"/>
                <a:gd name="T56" fmla="*/ 526 w 1053"/>
                <a:gd name="T57" fmla="*/ 408 h 739"/>
                <a:gd name="T58" fmla="*/ 557 w 1053"/>
                <a:gd name="T59" fmla="*/ 419 h 739"/>
                <a:gd name="T60" fmla="*/ 602 w 1053"/>
                <a:gd name="T61" fmla="*/ 430 h 739"/>
                <a:gd name="T62" fmla="*/ 633 w 1053"/>
                <a:gd name="T63" fmla="*/ 444 h 739"/>
                <a:gd name="T64" fmla="*/ 668 w 1053"/>
                <a:gd name="T65" fmla="*/ 455 h 739"/>
                <a:gd name="T66" fmla="*/ 694 w 1053"/>
                <a:gd name="T67" fmla="*/ 475 h 739"/>
                <a:gd name="T68" fmla="*/ 729 w 1053"/>
                <a:gd name="T69" fmla="*/ 513 h 739"/>
                <a:gd name="T70" fmla="*/ 753 w 1053"/>
                <a:gd name="T71" fmla="*/ 530 h 739"/>
                <a:gd name="T72" fmla="*/ 766 w 1053"/>
                <a:gd name="T73" fmla="*/ 521 h 739"/>
                <a:gd name="T74" fmla="*/ 770 w 1053"/>
                <a:gd name="T75" fmla="*/ 533 h 739"/>
                <a:gd name="T76" fmla="*/ 779 w 1053"/>
                <a:gd name="T77" fmla="*/ 543 h 739"/>
                <a:gd name="T78" fmla="*/ 790 w 1053"/>
                <a:gd name="T79" fmla="*/ 560 h 739"/>
                <a:gd name="T80" fmla="*/ 823 w 1053"/>
                <a:gd name="T81" fmla="*/ 574 h 739"/>
                <a:gd name="T82" fmla="*/ 854 w 1053"/>
                <a:gd name="T83" fmla="*/ 605 h 739"/>
                <a:gd name="T84" fmla="*/ 883 w 1053"/>
                <a:gd name="T85" fmla="*/ 634 h 739"/>
                <a:gd name="T86" fmla="*/ 901 w 1053"/>
                <a:gd name="T87" fmla="*/ 644 h 739"/>
                <a:gd name="T88" fmla="*/ 927 w 1053"/>
                <a:gd name="T89" fmla="*/ 661 h 739"/>
                <a:gd name="T90" fmla="*/ 972 w 1053"/>
                <a:gd name="T91" fmla="*/ 670 h 739"/>
                <a:gd name="T92" fmla="*/ 1004 w 1053"/>
                <a:gd name="T93" fmla="*/ 670 h 739"/>
                <a:gd name="T94" fmla="*/ 1027 w 1053"/>
                <a:gd name="T95" fmla="*/ 663 h 739"/>
                <a:gd name="T96" fmla="*/ 1043 w 1053"/>
                <a:gd name="T97" fmla="*/ 655 h 739"/>
                <a:gd name="T98" fmla="*/ 1053 w 1053"/>
                <a:gd name="T99" fmla="*/ 661 h 739"/>
                <a:gd name="T100" fmla="*/ 1047 w 1053"/>
                <a:gd name="T101" fmla="*/ 682 h 739"/>
                <a:gd name="T102" fmla="*/ 1027 w 1053"/>
                <a:gd name="T103" fmla="*/ 697 h 739"/>
                <a:gd name="T104" fmla="*/ 1002 w 1053"/>
                <a:gd name="T105" fmla="*/ 717 h 739"/>
                <a:gd name="T106" fmla="*/ 969 w 1053"/>
                <a:gd name="T107" fmla="*/ 730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3" h="739">
                  <a:moveTo>
                    <a:pt x="0" y="9"/>
                  </a:moveTo>
                  <a:lnTo>
                    <a:pt x="16" y="4"/>
                  </a:lnTo>
                  <a:lnTo>
                    <a:pt x="21" y="2"/>
                  </a:lnTo>
                  <a:lnTo>
                    <a:pt x="28" y="1"/>
                  </a:lnTo>
                  <a:lnTo>
                    <a:pt x="44" y="0"/>
                  </a:lnTo>
                  <a:lnTo>
                    <a:pt x="45" y="0"/>
                  </a:lnTo>
                  <a:lnTo>
                    <a:pt x="49" y="4"/>
                  </a:lnTo>
                  <a:lnTo>
                    <a:pt x="50" y="7"/>
                  </a:lnTo>
                  <a:lnTo>
                    <a:pt x="52" y="9"/>
                  </a:lnTo>
                  <a:lnTo>
                    <a:pt x="56" y="15"/>
                  </a:lnTo>
                  <a:lnTo>
                    <a:pt x="57" y="18"/>
                  </a:lnTo>
                  <a:lnTo>
                    <a:pt x="59" y="21"/>
                  </a:lnTo>
                  <a:lnTo>
                    <a:pt x="59" y="22"/>
                  </a:lnTo>
                  <a:lnTo>
                    <a:pt x="59" y="22"/>
                  </a:lnTo>
                  <a:lnTo>
                    <a:pt x="61" y="28"/>
                  </a:lnTo>
                  <a:lnTo>
                    <a:pt x="61" y="31"/>
                  </a:lnTo>
                  <a:lnTo>
                    <a:pt x="61" y="34"/>
                  </a:lnTo>
                  <a:lnTo>
                    <a:pt x="59" y="37"/>
                  </a:lnTo>
                  <a:lnTo>
                    <a:pt x="57" y="42"/>
                  </a:lnTo>
                  <a:lnTo>
                    <a:pt x="56" y="44"/>
                  </a:lnTo>
                  <a:lnTo>
                    <a:pt x="56" y="46"/>
                  </a:lnTo>
                  <a:lnTo>
                    <a:pt x="56" y="49"/>
                  </a:lnTo>
                  <a:lnTo>
                    <a:pt x="55" y="57"/>
                  </a:lnTo>
                  <a:lnTo>
                    <a:pt x="52" y="70"/>
                  </a:lnTo>
                  <a:lnTo>
                    <a:pt x="49" y="80"/>
                  </a:lnTo>
                  <a:lnTo>
                    <a:pt x="46" y="90"/>
                  </a:lnTo>
                  <a:lnTo>
                    <a:pt x="44" y="97"/>
                  </a:lnTo>
                  <a:lnTo>
                    <a:pt x="43" y="99"/>
                  </a:lnTo>
                  <a:lnTo>
                    <a:pt x="43" y="100"/>
                  </a:lnTo>
                  <a:lnTo>
                    <a:pt x="35" y="113"/>
                  </a:lnTo>
                  <a:lnTo>
                    <a:pt x="32" y="119"/>
                  </a:lnTo>
                  <a:lnTo>
                    <a:pt x="32" y="122"/>
                  </a:lnTo>
                  <a:lnTo>
                    <a:pt x="31" y="133"/>
                  </a:lnTo>
                  <a:lnTo>
                    <a:pt x="31" y="138"/>
                  </a:lnTo>
                  <a:lnTo>
                    <a:pt x="31" y="141"/>
                  </a:lnTo>
                  <a:lnTo>
                    <a:pt x="33" y="145"/>
                  </a:lnTo>
                  <a:lnTo>
                    <a:pt x="34" y="145"/>
                  </a:lnTo>
                  <a:lnTo>
                    <a:pt x="37" y="147"/>
                  </a:lnTo>
                  <a:lnTo>
                    <a:pt x="39" y="147"/>
                  </a:lnTo>
                  <a:lnTo>
                    <a:pt x="40" y="149"/>
                  </a:lnTo>
                  <a:lnTo>
                    <a:pt x="53" y="152"/>
                  </a:lnTo>
                  <a:lnTo>
                    <a:pt x="57" y="153"/>
                  </a:lnTo>
                  <a:lnTo>
                    <a:pt x="58" y="153"/>
                  </a:lnTo>
                  <a:lnTo>
                    <a:pt x="59" y="153"/>
                  </a:lnTo>
                  <a:lnTo>
                    <a:pt x="59" y="153"/>
                  </a:lnTo>
                  <a:lnTo>
                    <a:pt x="61" y="155"/>
                  </a:lnTo>
                  <a:lnTo>
                    <a:pt x="63" y="156"/>
                  </a:lnTo>
                  <a:lnTo>
                    <a:pt x="71" y="161"/>
                  </a:lnTo>
                  <a:lnTo>
                    <a:pt x="77" y="163"/>
                  </a:lnTo>
                  <a:lnTo>
                    <a:pt x="82" y="165"/>
                  </a:lnTo>
                  <a:lnTo>
                    <a:pt x="91" y="170"/>
                  </a:lnTo>
                  <a:lnTo>
                    <a:pt x="92" y="171"/>
                  </a:lnTo>
                  <a:lnTo>
                    <a:pt x="97" y="174"/>
                  </a:lnTo>
                  <a:lnTo>
                    <a:pt x="104" y="176"/>
                  </a:lnTo>
                  <a:lnTo>
                    <a:pt x="106" y="176"/>
                  </a:lnTo>
                  <a:lnTo>
                    <a:pt x="112" y="177"/>
                  </a:lnTo>
                  <a:lnTo>
                    <a:pt x="127" y="185"/>
                  </a:lnTo>
                  <a:lnTo>
                    <a:pt x="141" y="191"/>
                  </a:lnTo>
                  <a:lnTo>
                    <a:pt x="145" y="193"/>
                  </a:lnTo>
                  <a:lnTo>
                    <a:pt x="147" y="194"/>
                  </a:lnTo>
                  <a:lnTo>
                    <a:pt x="152" y="197"/>
                  </a:lnTo>
                  <a:lnTo>
                    <a:pt x="157" y="200"/>
                  </a:lnTo>
                  <a:lnTo>
                    <a:pt x="159" y="201"/>
                  </a:lnTo>
                  <a:lnTo>
                    <a:pt x="162" y="203"/>
                  </a:lnTo>
                  <a:lnTo>
                    <a:pt x="169" y="204"/>
                  </a:lnTo>
                  <a:lnTo>
                    <a:pt x="175" y="205"/>
                  </a:lnTo>
                  <a:lnTo>
                    <a:pt x="181" y="206"/>
                  </a:lnTo>
                  <a:lnTo>
                    <a:pt x="182" y="206"/>
                  </a:lnTo>
                  <a:lnTo>
                    <a:pt x="192" y="209"/>
                  </a:lnTo>
                  <a:lnTo>
                    <a:pt x="195" y="210"/>
                  </a:lnTo>
                  <a:lnTo>
                    <a:pt x="201" y="212"/>
                  </a:lnTo>
                  <a:lnTo>
                    <a:pt x="208" y="218"/>
                  </a:lnTo>
                  <a:lnTo>
                    <a:pt x="211" y="219"/>
                  </a:lnTo>
                  <a:lnTo>
                    <a:pt x="216" y="223"/>
                  </a:lnTo>
                  <a:lnTo>
                    <a:pt x="218" y="224"/>
                  </a:lnTo>
                  <a:lnTo>
                    <a:pt x="223" y="227"/>
                  </a:lnTo>
                  <a:lnTo>
                    <a:pt x="232" y="231"/>
                  </a:lnTo>
                  <a:lnTo>
                    <a:pt x="237" y="233"/>
                  </a:lnTo>
                  <a:lnTo>
                    <a:pt x="240" y="231"/>
                  </a:lnTo>
                  <a:lnTo>
                    <a:pt x="242" y="233"/>
                  </a:lnTo>
                  <a:lnTo>
                    <a:pt x="246" y="234"/>
                  </a:lnTo>
                  <a:lnTo>
                    <a:pt x="253" y="234"/>
                  </a:lnTo>
                  <a:lnTo>
                    <a:pt x="264" y="236"/>
                  </a:lnTo>
                  <a:lnTo>
                    <a:pt x="269" y="236"/>
                  </a:lnTo>
                  <a:lnTo>
                    <a:pt x="272" y="236"/>
                  </a:lnTo>
                  <a:lnTo>
                    <a:pt x="282" y="239"/>
                  </a:lnTo>
                  <a:lnTo>
                    <a:pt x="284" y="240"/>
                  </a:lnTo>
                  <a:lnTo>
                    <a:pt x="290" y="241"/>
                  </a:lnTo>
                  <a:lnTo>
                    <a:pt x="291" y="242"/>
                  </a:lnTo>
                  <a:lnTo>
                    <a:pt x="308" y="246"/>
                  </a:lnTo>
                  <a:lnTo>
                    <a:pt x="314" y="248"/>
                  </a:lnTo>
                  <a:lnTo>
                    <a:pt x="321" y="251"/>
                  </a:lnTo>
                  <a:lnTo>
                    <a:pt x="325" y="253"/>
                  </a:lnTo>
                  <a:lnTo>
                    <a:pt x="331" y="254"/>
                  </a:lnTo>
                  <a:lnTo>
                    <a:pt x="336" y="256"/>
                  </a:lnTo>
                  <a:lnTo>
                    <a:pt x="339" y="257"/>
                  </a:lnTo>
                  <a:lnTo>
                    <a:pt x="341" y="257"/>
                  </a:lnTo>
                  <a:lnTo>
                    <a:pt x="348" y="259"/>
                  </a:lnTo>
                  <a:lnTo>
                    <a:pt x="354" y="262"/>
                  </a:lnTo>
                  <a:lnTo>
                    <a:pt x="355" y="262"/>
                  </a:lnTo>
                  <a:lnTo>
                    <a:pt x="360" y="264"/>
                  </a:lnTo>
                  <a:lnTo>
                    <a:pt x="372" y="268"/>
                  </a:lnTo>
                  <a:lnTo>
                    <a:pt x="378" y="270"/>
                  </a:lnTo>
                  <a:lnTo>
                    <a:pt x="382" y="271"/>
                  </a:lnTo>
                  <a:lnTo>
                    <a:pt x="384" y="272"/>
                  </a:lnTo>
                  <a:lnTo>
                    <a:pt x="400" y="276"/>
                  </a:lnTo>
                  <a:lnTo>
                    <a:pt x="404" y="277"/>
                  </a:lnTo>
                  <a:lnTo>
                    <a:pt x="406" y="277"/>
                  </a:lnTo>
                  <a:lnTo>
                    <a:pt x="408" y="278"/>
                  </a:lnTo>
                  <a:lnTo>
                    <a:pt x="416" y="281"/>
                  </a:lnTo>
                  <a:lnTo>
                    <a:pt x="424" y="283"/>
                  </a:lnTo>
                  <a:lnTo>
                    <a:pt x="427" y="287"/>
                  </a:lnTo>
                  <a:lnTo>
                    <a:pt x="431" y="288"/>
                  </a:lnTo>
                  <a:lnTo>
                    <a:pt x="433" y="289"/>
                  </a:lnTo>
                  <a:lnTo>
                    <a:pt x="434" y="289"/>
                  </a:lnTo>
                  <a:lnTo>
                    <a:pt x="436" y="290"/>
                  </a:lnTo>
                  <a:lnTo>
                    <a:pt x="439" y="292"/>
                  </a:lnTo>
                  <a:lnTo>
                    <a:pt x="443" y="294"/>
                  </a:lnTo>
                  <a:lnTo>
                    <a:pt x="451" y="298"/>
                  </a:lnTo>
                  <a:lnTo>
                    <a:pt x="461" y="301"/>
                  </a:lnTo>
                  <a:lnTo>
                    <a:pt x="470" y="307"/>
                  </a:lnTo>
                  <a:lnTo>
                    <a:pt x="476" y="310"/>
                  </a:lnTo>
                  <a:lnTo>
                    <a:pt x="481" y="311"/>
                  </a:lnTo>
                  <a:lnTo>
                    <a:pt x="491" y="316"/>
                  </a:lnTo>
                  <a:lnTo>
                    <a:pt x="495" y="317"/>
                  </a:lnTo>
                  <a:lnTo>
                    <a:pt x="497" y="318"/>
                  </a:lnTo>
                  <a:lnTo>
                    <a:pt x="499" y="319"/>
                  </a:lnTo>
                  <a:lnTo>
                    <a:pt x="501" y="320"/>
                  </a:lnTo>
                  <a:lnTo>
                    <a:pt x="503" y="322"/>
                  </a:lnTo>
                  <a:lnTo>
                    <a:pt x="505" y="324"/>
                  </a:lnTo>
                  <a:lnTo>
                    <a:pt x="508" y="325"/>
                  </a:lnTo>
                  <a:lnTo>
                    <a:pt x="510" y="328"/>
                  </a:lnTo>
                  <a:lnTo>
                    <a:pt x="514" y="331"/>
                  </a:lnTo>
                  <a:lnTo>
                    <a:pt x="517" y="336"/>
                  </a:lnTo>
                  <a:lnTo>
                    <a:pt x="521" y="340"/>
                  </a:lnTo>
                  <a:lnTo>
                    <a:pt x="527" y="353"/>
                  </a:lnTo>
                  <a:lnTo>
                    <a:pt x="528" y="355"/>
                  </a:lnTo>
                  <a:lnTo>
                    <a:pt x="531" y="364"/>
                  </a:lnTo>
                  <a:lnTo>
                    <a:pt x="534" y="369"/>
                  </a:lnTo>
                  <a:lnTo>
                    <a:pt x="535" y="370"/>
                  </a:lnTo>
                  <a:lnTo>
                    <a:pt x="537" y="370"/>
                  </a:lnTo>
                  <a:lnTo>
                    <a:pt x="540" y="371"/>
                  </a:lnTo>
                  <a:lnTo>
                    <a:pt x="545" y="372"/>
                  </a:lnTo>
                  <a:lnTo>
                    <a:pt x="549" y="372"/>
                  </a:lnTo>
                  <a:lnTo>
                    <a:pt x="551" y="371"/>
                  </a:lnTo>
                  <a:lnTo>
                    <a:pt x="553" y="371"/>
                  </a:lnTo>
                  <a:lnTo>
                    <a:pt x="556" y="372"/>
                  </a:lnTo>
                  <a:lnTo>
                    <a:pt x="562" y="375"/>
                  </a:lnTo>
                  <a:lnTo>
                    <a:pt x="563" y="377"/>
                  </a:lnTo>
                  <a:lnTo>
                    <a:pt x="563" y="378"/>
                  </a:lnTo>
                  <a:lnTo>
                    <a:pt x="563" y="379"/>
                  </a:lnTo>
                  <a:lnTo>
                    <a:pt x="562" y="381"/>
                  </a:lnTo>
                  <a:lnTo>
                    <a:pt x="558" y="383"/>
                  </a:lnTo>
                  <a:lnTo>
                    <a:pt x="552" y="384"/>
                  </a:lnTo>
                  <a:lnTo>
                    <a:pt x="549" y="388"/>
                  </a:lnTo>
                  <a:lnTo>
                    <a:pt x="543" y="393"/>
                  </a:lnTo>
                  <a:lnTo>
                    <a:pt x="540" y="394"/>
                  </a:lnTo>
                  <a:lnTo>
                    <a:pt x="537" y="394"/>
                  </a:lnTo>
                  <a:lnTo>
                    <a:pt x="528" y="395"/>
                  </a:lnTo>
                  <a:lnTo>
                    <a:pt x="523" y="396"/>
                  </a:lnTo>
                  <a:lnTo>
                    <a:pt x="517" y="397"/>
                  </a:lnTo>
                  <a:lnTo>
                    <a:pt x="515" y="399"/>
                  </a:lnTo>
                  <a:lnTo>
                    <a:pt x="514" y="400"/>
                  </a:lnTo>
                  <a:lnTo>
                    <a:pt x="513" y="401"/>
                  </a:lnTo>
                  <a:lnTo>
                    <a:pt x="513" y="402"/>
                  </a:lnTo>
                  <a:lnTo>
                    <a:pt x="513" y="405"/>
                  </a:lnTo>
                  <a:lnTo>
                    <a:pt x="513" y="406"/>
                  </a:lnTo>
                  <a:lnTo>
                    <a:pt x="514" y="408"/>
                  </a:lnTo>
                  <a:lnTo>
                    <a:pt x="515" y="408"/>
                  </a:lnTo>
                  <a:lnTo>
                    <a:pt x="517" y="411"/>
                  </a:lnTo>
                  <a:lnTo>
                    <a:pt x="520" y="411"/>
                  </a:lnTo>
                  <a:lnTo>
                    <a:pt x="522" y="411"/>
                  </a:lnTo>
                  <a:lnTo>
                    <a:pt x="523" y="409"/>
                  </a:lnTo>
                  <a:lnTo>
                    <a:pt x="526" y="408"/>
                  </a:lnTo>
                  <a:lnTo>
                    <a:pt x="529" y="408"/>
                  </a:lnTo>
                  <a:lnTo>
                    <a:pt x="532" y="409"/>
                  </a:lnTo>
                  <a:lnTo>
                    <a:pt x="539" y="413"/>
                  </a:lnTo>
                  <a:lnTo>
                    <a:pt x="549" y="415"/>
                  </a:lnTo>
                  <a:lnTo>
                    <a:pt x="556" y="419"/>
                  </a:lnTo>
                  <a:lnTo>
                    <a:pt x="557" y="419"/>
                  </a:lnTo>
                  <a:lnTo>
                    <a:pt x="564" y="423"/>
                  </a:lnTo>
                  <a:lnTo>
                    <a:pt x="571" y="425"/>
                  </a:lnTo>
                  <a:lnTo>
                    <a:pt x="577" y="426"/>
                  </a:lnTo>
                  <a:lnTo>
                    <a:pt x="580" y="426"/>
                  </a:lnTo>
                  <a:lnTo>
                    <a:pt x="592" y="427"/>
                  </a:lnTo>
                  <a:lnTo>
                    <a:pt x="602" y="430"/>
                  </a:lnTo>
                  <a:lnTo>
                    <a:pt x="606" y="432"/>
                  </a:lnTo>
                  <a:lnTo>
                    <a:pt x="609" y="432"/>
                  </a:lnTo>
                  <a:lnTo>
                    <a:pt x="612" y="435"/>
                  </a:lnTo>
                  <a:lnTo>
                    <a:pt x="623" y="439"/>
                  </a:lnTo>
                  <a:lnTo>
                    <a:pt x="628" y="442"/>
                  </a:lnTo>
                  <a:lnTo>
                    <a:pt x="633" y="444"/>
                  </a:lnTo>
                  <a:lnTo>
                    <a:pt x="639" y="448"/>
                  </a:lnTo>
                  <a:lnTo>
                    <a:pt x="646" y="451"/>
                  </a:lnTo>
                  <a:lnTo>
                    <a:pt x="650" y="453"/>
                  </a:lnTo>
                  <a:lnTo>
                    <a:pt x="660" y="454"/>
                  </a:lnTo>
                  <a:lnTo>
                    <a:pt x="666" y="455"/>
                  </a:lnTo>
                  <a:lnTo>
                    <a:pt x="668" y="455"/>
                  </a:lnTo>
                  <a:lnTo>
                    <a:pt x="675" y="460"/>
                  </a:lnTo>
                  <a:lnTo>
                    <a:pt x="677" y="461"/>
                  </a:lnTo>
                  <a:lnTo>
                    <a:pt x="681" y="463"/>
                  </a:lnTo>
                  <a:lnTo>
                    <a:pt x="686" y="468"/>
                  </a:lnTo>
                  <a:lnTo>
                    <a:pt x="689" y="471"/>
                  </a:lnTo>
                  <a:lnTo>
                    <a:pt x="694" y="475"/>
                  </a:lnTo>
                  <a:lnTo>
                    <a:pt x="698" y="479"/>
                  </a:lnTo>
                  <a:lnTo>
                    <a:pt x="704" y="485"/>
                  </a:lnTo>
                  <a:lnTo>
                    <a:pt x="712" y="493"/>
                  </a:lnTo>
                  <a:lnTo>
                    <a:pt x="725" y="508"/>
                  </a:lnTo>
                  <a:lnTo>
                    <a:pt x="728" y="510"/>
                  </a:lnTo>
                  <a:lnTo>
                    <a:pt x="729" y="513"/>
                  </a:lnTo>
                  <a:lnTo>
                    <a:pt x="733" y="515"/>
                  </a:lnTo>
                  <a:lnTo>
                    <a:pt x="736" y="518"/>
                  </a:lnTo>
                  <a:lnTo>
                    <a:pt x="745" y="526"/>
                  </a:lnTo>
                  <a:lnTo>
                    <a:pt x="748" y="530"/>
                  </a:lnTo>
                  <a:lnTo>
                    <a:pt x="751" y="530"/>
                  </a:lnTo>
                  <a:lnTo>
                    <a:pt x="753" y="530"/>
                  </a:lnTo>
                  <a:lnTo>
                    <a:pt x="754" y="530"/>
                  </a:lnTo>
                  <a:lnTo>
                    <a:pt x="755" y="528"/>
                  </a:lnTo>
                  <a:lnTo>
                    <a:pt x="758" y="527"/>
                  </a:lnTo>
                  <a:lnTo>
                    <a:pt x="764" y="521"/>
                  </a:lnTo>
                  <a:lnTo>
                    <a:pt x="765" y="521"/>
                  </a:lnTo>
                  <a:lnTo>
                    <a:pt x="766" y="521"/>
                  </a:lnTo>
                  <a:lnTo>
                    <a:pt x="769" y="521"/>
                  </a:lnTo>
                  <a:lnTo>
                    <a:pt x="770" y="522"/>
                  </a:lnTo>
                  <a:lnTo>
                    <a:pt x="771" y="524"/>
                  </a:lnTo>
                  <a:lnTo>
                    <a:pt x="771" y="526"/>
                  </a:lnTo>
                  <a:lnTo>
                    <a:pt x="770" y="531"/>
                  </a:lnTo>
                  <a:lnTo>
                    <a:pt x="770" y="533"/>
                  </a:lnTo>
                  <a:lnTo>
                    <a:pt x="771" y="536"/>
                  </a:lnTo>
                  <a:lnTo>
                    <a:pt x="772" y="537"/>
                  </a:lnTo>
                  <a:lnTo>
                    <a:pt x="773" y="539"/>
                  </a:lnTo>
                  <a:lnTo>
                    <a:pt x="775" y="540"/>
                  </a:lnTo>
                  <a:lnTo>
                    <a:pt x="776" y="542"/>
                  </a:lnTo>
                  <a:lnTo>
                    <a:pt x="779" y="543"/>
                  </a:lnTo>
                  <a:lnTo>
                    <a:pt x="782" y="543"/>
                  </a:lnTo>
                  <a:lnTo>
                    <a:pt x="783" y="543"/>
                  </a:lnTo>
                  <a:lnTo>
                    <a:pt x="783" y="545"/>
                  </a:lnTo>
                  <a:lnTo>
                    <a:pt x="785" y="549"/>
                  </a:lnTo>
                  <a:lnTo>
                    <a:pt x="788" y="555"/>
                  </a:lnTo>
                  <a:lnTo>
                    <a:pt x="790" y="560"/>
                  </a:lnTo>
                  <a:lnTo>
                    <a:pt x="793" y="562"/>
                  </a:lnTo>
                  <a:lnTo>
                    <a:pt x="799" y="566"/>
                  </a:lnTo>
                  <a:lnTo>
                    <a:pt x="811" y="568"/>
                  </a:lnTo>
                  <a:lnTo>
                    <a:pt x="814" y="570"/>
                  </a:lnTo>
                  <a:lnTo>
                    <a:pt x="819" y="572"/>
                  </a:lnTo>
                  <a:lnTo>
                    <a:pt x="823" y="574"/>
                  </a:lnTo>
                  <a:lnTo>
                    <a:pt x="824" y="575"/>
                  </a:lnTo>
                  <a:lnTo>
                    <a:pt x="827" y="578"/>
                  </a:lnTo>
                  <a:lnTo>
                    <a:pt x="835" y="586"/>
                  </a:lnTo>
                  <a:lnTo>
                    <a:pt x="843" y="594"/>
                  </a:lnTo>
                  <a:lnTo>
                    <a:pt x="849" y="600"/>
                  </a:lnTo>
                  <a:lnTo>
                    <a:pt x="854" y="605"/>
                  </a:lnTo>
                  <a:lnTo>
                    <a:pt x="855" y="606"/>
                  </a:lnTo>
                  <a:lnTo>
                    <a:pt x="865" y="616"/>
                  </a:lnTo>
                  <a:lnTo>
                    <a:pt x="874" y="623"/>
                  </a:lnTo>
                  <a:lnTo>
                    <a:pt x="879" y="629"/>
                  </a:lnTo>
                  <a:lnTo>
                    <a:pt x="880" y="631"/>
                  </a:lnTo>
                  <a:lnTo>
                    <a:pt x="883" y="634"/>
                  </a:lnTo>
                  <a:lnTo>
                    <a:pt x="884" y="635"/>
                  </a:lnTo>
                  <a:lnTo>
                    <a:pt x="885" y="635"/>
                  </a:lnTo>
                  <a:lnTo>
                    <a:pt x="889" y="638"/>
                  </a:lnTo>
                  <a:lnTo>
                    <a:pt x="894" y="640"/>
                  </a:lnTo>
                  <a:lnTo>
                    <a:pt x="898" y="641"/>
                  </a:lnTo>
                  <a:lnTo>
                    <a:pt x="901" y="644"/>
                  </a:lnTo>
                  <a:lnTo>
                    <a:pt x="904" y="647"/>
                  </a:lnTo>
                  <a:lnTo>
                    <a:pt x="907" y="650"/>
                  </a:lnTo>
                  <a:lnTo>
                    <a:pt x="920" y="657"/>
                  </a:lnTo>
                  <a:lnTo>
                    <a:pt x="922" y="658"/>
                  </a:lnTo>
                  <a:lnTo>
                    <a:pt x="925" y="658"/>
                  </a:lnTo>
                  <a:lnTo>
                    <a:pt x="927" y="661"/>
                  </a:lnTo>
                  <a:lnTo>
                    <a:pt x="938" y="664"/>
                  </a:lnTo>
                  <a:lnTo>
                    <a:pt x="945" y="667"/>
                  </a:lnTo>
                  <a:lnTo>
                    <a:pt x="955" y="668"/>
                  </a:lnTo>
                  <a:lnTo>
                    <a:pt x="956" y="668"/>
                  </a:lnTo>
                  <a:lnTo>
                    <a:pt x="962" y="669"/>
                  </a:lnTo>
                  <a:lnTo>
                    <a:pt x="972" y="670"/>
                  </a:lnTo>
                  <a:lnTo>
                    <a:pt x="973" y="670"/>
                  </a:lnTo>
                  <a:lnTo>
                    <a:pt x="975" y="670"/>
                  </a:lnTo>
                  <a:lnTo>
                    <a:pt x="977" y="670"/>
                  </a:lnTo>
                  <a:lnTo>
                    <a:pt x="992" y="671"/>
                  </a:lnTo>
                  <a:lnTo>
                    <a:pt x="999" y="670"/>
                  </a:lnTo>
                  <a:lnTo>
                    <a:pt x="1004" y="670"/>
                  </a:lnTo>
                  <a:lnTo>
                    <a:pt x="1005" y="669"/>
                  </a:lnTo>
                  <a:lnTo>
                    <a:pt x="1008" y="669"/>
                  </a:lnTo>
                  <a:lnTo>
                    <a:pt x="1014" y="668"/>
                  </a:lnTo>
                  <a:lnTo>
                    <a:pt x="1015" y="668"/>
                  </a:lnTo>
                  <a:lnTo>
                    <a:pt x="1025" y="664"/>
                  </a:lnTo>
                  <a:lnTo>
                    <a:pt x="1027" y="663"/>
                  </a:lnTo>
                  <a:lnTo>
                    <a:pt x="1028" y="663"/>
                  </a:lnTo>
                  <a:lnTo>
                    <a:pt x="1032" y="662"/>
                  </a:lnTo>
                  <a:lnTo>
                    <a:pt x="1035" y="659"/>
                  </a:lnTo>
                  <a:lnTo>
                    <a:pt x="1039" y="657"/>
                  </a:lnTo>
                  <a:lnTo>
                    <a:pt x="1040" y="656"/>
                  </a:lnTo>
                  <a:lnTo>
                    <a:pt x="1043" y="655"/>
                  </a:lnTo>
                  <a:lnTo>
                    <a:pt x="1046" y="655"/>
                  </a:lnTo>
                  <a:lnTo>
                    <a:pt x="1047" y="655"/>
                  </a:lnTo>
                  <a:lnTo>
                    <a:pt x="1049" y="655"/>
                  </a:lnTo>
                  <a:lnTo>
                    <a:pt x="1051" y="657"/>
                  </a:lnTo>
                  <a:lnTo>
                    <a:pt x="1052" y="658"/>
                  </a:lnTo>
                  <a:lnTo>
                    <a:pt x="1053" y="661"/>
                  </a:lnTo>
                  <a:lnTo>
                    <a:pt x="1053" y="663"/>
                  </a:lnTo>
                  <a:lnTo>
                    <a:pt x="1053" y="668"/>
                  </a:lnTo>
                  <a:lnTo>
                    <a:pt x="1053" y="670"/>
                  </a:lnTo>
                  <a:lnTo>
                    <a:pt x="1052" y="675"/>
                  </a:lnTo>
                  <a:lnTo>
                    <a:pt x="1050" y="680"/>
                  </a:lnTo>
                  <a:lnTo>
                    <a:pt x="1047" y="682"/>
                  </a:lnTo>
                  <a:lnTo>
                    <a:pt x="1043" y="688"/>
                  </a:lnTo>
                  <a:lnTo>
                    <a:pt x="1040" y="689"/>
                  </a:lnTo>
                  <a:lnTo>
                    <a:pt x="1038" y="692"/>
                  </a:lnTo>
                  <a:lnTo>
                    <a:pt x="1034" y="693"/>
                  </a:lnTo>
                  <a:lnTo>
                    <a:pt x="1029" y="695"/>
                  </a:lnTo>
                  <a:lnTo>
                    <a:pt x="1027" y="697"/>
                  </a:lnTo>
                  <a:lnTo>
                    <a:pt x="1014" y="710"/>
                  </a:lnTo>
                  <a:lnTo>
                    <a:pt x="1011" y="712"/>
                  </a:lnTo>
                  <a:lnTo>
                    <a:pt x="1007" y="716"/>
                  </a:lnTo>
                  <a:lnTo>
                    <a:pt x="1005" y="716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6" y="721"/>
                  </a:lnTo>
                  <a:lnTo>
                    <a:pt x="993" y="722"/>
                  </a:lnTo>
                  <a:lnTo>
                    <a:pt x="989" y="724"/>
                  </a:lnTo>
                  <a:lnTo>
                    <a:pt x="987" y="725"/>
                  </a:lnTo>
                  <a:lnTo>
                    <a:pt x="980" y="728"/>
                  </a:lnTo>
                  <a:lnTo>
                    <a:pt x="969" y="730"/>
                  </a:lnTo>
                  <a:lnTo>
                    <a:pt x="961" y="735"/>
                  </a:lnTo>
                  <a:lnTo>
                    <a:pt x="960" y="735"/>
                  </a:lnTo>
                  <a:lnTo>
                    <a:pt x="957" y="736"/>
                  </a:lnTo>
                  <a:lnTo>
                    <a:pt x="956" y="73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45" name="Freeform 3007">
              <a:extLst>
                <a:ext uri="{FF2B5EF4-FFF2-40B4-BE49-F238E27FC236}">
                  <a16:creationId xmlns:a16="http://schemas.microsoft.com/office/drawing/2014/main" id="{A886EAFB-2B7E-E67E-11D0-5AAC097F49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4538" y="4083050"/>
              <a:ext cx="11113" cy="4762"/>
            </a:xfrm>
            <a:custGeom>
              <a:avLst/>
              <a:gdLst>
                <a:gd name="T0" fmla="*/ 5 w 7"/>
                <a:gd name="T1" fmla="*/ 3 h 3"/>
                <a:gd name="T2" fmla="*/ 2 w 7"/>
                <a:gd name="T3" fmla="*/ 2 h 3"/>
                <a:gd name="T4" fmla="*/ 0 w 7"/>
                <a:gd name="T5" fmla="*/ 1 h 3"/>
                <a:gd name="T6" fmla="*/ 0 w 7"/>
                <a:gd name="T7" fmla="*/ 0 h 3"/>
                <a:gd name="T8" fmla="*/ 3 w 7"/>
                <a:gd name="T9" fmla="*/ 0 h 3"/>
                <a:gd name="T10" fmla="*/ 6 w 7"/>
                <a:gd name="T11" fmla="*/ 0 h 3"/>
                <a:gd name="T12" fmla="*/ 7 w 7"/>
                <a:gd name="T13" fmla="*/ 2 h 3"/>
                <a:gd name="T14" fmla="*/ 5 w 7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3">
                  <a:moveTo>
                    <a:pt x="5" y="3"/>
                  </a:moveTo>
                  <a:lnTo>
                    <a:pt x="2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0"/>
                  </a:lnTo>
                  <a:lnTo>
                    <a:pt x="7" y="2"/>
                  </a:lnTo>
                  <a:lnTo>
                    <a:pt x="5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46" name="Freeform 3008">
              <a:extLst>
                <a:ext uri="{FF2B5EF4-FFF2-40B4-BE49-F238E27FC236}">
                  <a16:creationId xmlns:a16="http://schemas.microsoft.com/office/drawing/2014/main" id="{29151273-DB2F-DEB3-F6F5-D7F04FA09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5163" y="4090988"/>
              <a:ext cx="19050" cy="6350"/>
            </a:xfrm>
            <a:custGeom>
              <a:avLst/>
              <a:gdLst>
                <a:gd name="T0" fmla="*/ 5 w 12"/>
                <a:gd name="T1" fmla="*/ 4 h 4"/>
                <a:gd name="T2" fmla="*/ 4 w 12"/>
                <a:gd name="T3" fmla="*/ 4 h 4"/>
                <a:gd name="T4" fmla="*/ 3 w 12"/>
                <a:gd name="T5" fmla="*/ 4 h 4"/>
                <a:gd name="T6" fmla="*/ 0 w 12"/>
                <a:gd name="T7" fmla="*/ 3 h 4"/>
                <a:gd name="T8" fmla="*/ 4 w 12"/>
                <a:gd name="T9" fmla="*/ 0 h 4"/>
                <a:gd name="T10" fmla="*/ 9 w 12"/>
                <a:gd name="T11" fmla="*/ 0 h 4"/>
                <a:gd name="T12" fmla="*/ 11 w 12"/>
                <a:gd name="T13" fmla="*/ 0 h 4"/>
                <a:gd name="T14" fmla="*/ 12 w 12"/>
                <a:gd name="T15" fmla="*/ 3 h 4"/>
                <a:gd name="T16" fmla="*/ 8 w 12"/>
                <a:gd name="T17" fmla="*/ 4 h 4"/>
                <a:gd name="T18" fmla="*/ 5 w 12"/>
                <a:gd name="T1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4">
                  <a:moveTo>
                    <a:pt x="5" y="4"/>
                  </a:moveTo>
                  <a:lnTo>
                    <a:pt x="4" y="4"/>
                  </a:lnTo>
                  <a:lnTo>
                    <a:pt x="3" y="4"/>
                  </a:lnTo>
                  <a:lnTo>
                    <a:pt x="0" y="3"/>
                  </a:lnTo>
                  <a:lnTo>
                    <a:pt x="4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3"/>
                  </a:lnTo>
                  <a:lnTo>
                    <a:pt x="8" y="4"/>
                  </a:lnTo>
                  <a:lnTo>
                    <a:pt x="5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47" name="Line 3009">
              <a:extLst>
                <a:ext uri="{FF2B5EF4-FFF2-40B4-BE49-F238E27FC236}">
                  <a16:creationId xmlns:a16="http://schemas.microsoft.com/office/drawing/2014/main" id="{52562F15-FEA0-D40D-6982-4EDF1D1C17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9751" y="4090988"/>
              <a:ext cx="17463" cy="2222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48" name="Freeform 3010">
              <a:extLst>
                <a:ext uri="{FF2B5EF4-FFF2-40B4-BE49-F238E27FC236}">
                  <a16:creationId xmlns:a16="http://schemas.microsoft.com/office/drawing/2014/main" id="{F7AED642-A4C5-C239-DB6F-C18A65D47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001" y="4043363"/>
              <a:ext cx="49213" cy="69850"/>
            </a:xfrm>
            <a:custGeom>
              <a:avLst/>
              <a:gdLst>
                <a:gd name="T0" fmla="*/ 31 w 31"/>
                <a:gd name="T1" fmla="*/ 30 h 44"/>
                <a:gd name="T2" fmla="*/ 27 w 31"/>
                <a:gd name="T3" fmla="*/ 28 h 44"/>
                <a:gd name="T4" fmla="*/ 25 w 31"/>
                <a:gd name="T5" fmla="*/ 27 h 44"/>
                <a:gd name="T6" fmla="*/ 22 w 31"/>
                <a:gd name="T7" fmla="*/ 26 h 44"/>
                <a:gd name="T8" fmla="*/ 20 w 31"/>
                <a:gd name="T9" fmla="*/ 24 h 44"/>
                <a:gd name="T10" fmla="*/ 15 w 31"/>
                <a:gd name="T11" fmla="*/ 19 h 44"/>
                <a:gd name="T12" fmla="*/ 13 w 31"/>
                <a:gd name="T13" fmla="*/ 15 h 44"/>
                <a:gd name="T14" fmla="*/ 12 w 31"/>
                <a:gd name="T15" fmla="*/ 12 h 44"/>
                <a:gd name="T16" fmla="*/ 9 w 31"/>
                <a:gd name="T17" fmla="*/ 7 h 44"/>
                <a:gd name="T18" fmla="*/ 8 w 31"/>
                <a:gd name="T19" fmla="*/ 2 h 44"/>
                <a:gd name="T20" fmla="*/ 7 w 31"/>
                <a:gd name="T21" fmla="*/ 1 h 44"/>
                <a:gd name="T22" fmla="*/ 6 w 31"/>
                <a:gd name="T23" fmla="*/ 1 h 44"/>
                <a:gd name="T24" fmla="*/ 2 w 31"/>
                <a:gd name="T25" fmla="*/ 0 h 44"/>
                <a:gd name="T26" fmla="*/ 1 w 31"/>
                <a:gd name="T27" fmla="*/ 0 h 44"/>
                <a:gd name="T28" fmla="*/ 0 w 31"/>
                <a:gd name="T29" fmla="*/ 1 h 44"/>
                <a:gd name="T30" fmla="*/ 0 w 31"/>
                <a:gd name="T31" fmla="*/ 3 h 44"/>
                <a:gd name="T32" fmla="*/ 2 w 31"/>
                <a:gd name="T33" fmla="*/ 4 h 44"/>
                <a:gd name="T34" fmla="*/ 3 w 31"/>
                <a:gd name="T35" fmla="*/ 7 h 44"/>
                <a:gd name="T36" fmla="*/ 6 w 31"/>
                <a:gd name="T37" fmla="*/ 7 h 44"/>
                <a:gd name="T38" fmla="*/ 7 w 31"/>
                <a:gd name="T39" fmla="*/ 9 h 44"/>
                <a:gd name="T40" fmla="*/ 8 w 31"/>
                <a:gd name="T41" fmla="*/ 15 h 44"/>
                <a:gd name="T42" fmla="*/ 12 w 31"/>
                <a:gd name="T43" fmla="*/ 22 h 44"/>
                <a:gd name="T44" fmla="*/ 13 w 31"/>
                <a:gd name="T45" fmla="*/ 25 h 44"/>
                <a:gd name="T46" fmla="*/ 15 w 31"/>
                <a:gd name="T47" fmla="*/ 25 h 44"/>
                <a:gd name="T48" fmla="*/ 16 w 31"/>
                <a:gd name="T49" fmla="*/ 27 h 44"/>
                <a:gd name="T50" fmla="*/ 16 w 31"/>
                <a:gd name="T51" fmla="*/ 28 h 44"/>
                <a:gd name="T52" fmla="*/ 18 w 31"/>
                <a:gd name="T53" fmla="*/ 33 h 44"/>
                <a:gd name="T54" fmla="*/ 19 w 31"/>
                <a:gd name="T55" fmla="*/ 37 h 44"/>
                <a:gd name="T56" fmla="*/ 20 w 31"/>
                <a:gd name="T57" fmla="*/ 40 h 44"/>
                <a:gd name="T58" fmla="*/ 20 w 31"/>
                <a:gd name="T5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" h="44">
                  <a:moveTo>
                    <a:pt x="31" y="30"/>
                  </a:moveTo>
                  <a:lnTo>
                    <a:pt x="27" y="28"/>
                  </a:lnTo>
                  <a:lnTo>
                    <a:pt x="25" y="27"/>
                  </a:lnTo>
                  <a:lnTo>
                    <a:pt x="22" y="26"/>
                  </a:lnTo>
                  <a:lnTo>
                    <a:pt x="20" y="24"/>
                  </a:lnTo>
                  <a:lnTo>
                    <a:pt x="15" y="19"/>
                  </a:lnTo>
                  <a:lnTo>
                    <a:pt x="13" y="15"/>
                  </a:lnTo>
                  <a:lnTo>
                    <a:pt x="12" y="12"/>
                  </a:lnTo>
                  <a:lnTo>
                    <a:pt x="9" y="7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7"/>
                  </a:lnTo>
                  <a:lnTo>
                    <a:pt x="6" y="7"/>
                  </a:lnTo>
                  <a:lnTo>
                    <a:pt x="7" y="9"/>
                  </a:lnTo>
                  <a:lnTo>
                    <a:pt x="8" y="15"/>
                  </a:lnTo>
                  <a:lnTo>
                    <a:pt x="12" y="22"/>
                  </a:lnTo>
                  <a:lnTo>
                    <a:pt x="13" y="25"/>
                  </a:lnTo>
                  <a:lnTo>
                    <a:pt x="15" y="25"/>
                  </a:lnTo>
                  <a:lnTo>
                    <a:pt x="16" y="27"/>
                  </a:lnTo>
                  <a:lnTo>
                    <a:pt x="16" y="28"/>
                  </a:lnTo>
                  <a:lnTo>
                    <a:pt x="18" y="33"/>
                  </a:lnTo>
                  <a:lnTo>
                    <a:pt x="19" y="37"/>
                  </a:lnTo>
                  <a:lnTo>
                    <a:pt x="20" y="40"/>
                  </a:lnTo>
                  <a:lnTo>
                    <a:pt x="20" y="4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49" name="Line 3011">
              <a:extLst>
                <a:ext uri="{FF2B5EF4-FFF2-40B4-BE49-F238E27FC236}">
                  <a16:creationId xmlns:a16="http://schemas.microsoft.com/office/drawing/2014/main" id="{8C4F3131-DBA9-117A-3C25-C85B0F05EF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9751" y="4113213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50" name="Freeform 3012">
              <a:extLst>
                <a:ext uri="{FF2B5EF4-FFF2-40B4-BE49-F238E27FC236}">
                  <a16:creationId xmlns:a16="http://schemas.microsoft.com/office/drawing/2014/main" id="{2460970D-2118-A3E0-D322-80DFD7E41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8188" y="4083050"/>
              <a:ext cx="19050" cy="9525"/>
            </a:xfrm>
            <a:custGeom>
              <a:avLst/>
              <a:gdLst>
                <a:gd name="T0" fmla="*/ 6 w 12"/>
                <a:gd name="T1" fmla="*/ 6 h 6"/>
                <a:gd name="T2" fmla="*/ 5 w 12"/>
                <a:gd name="T3" fmla="*/ 6 h 6"/>
                <a:gd name="T4" fmla="*/ 1 w 12"/>
                <a:gd name="T5" fmla="*/ 5 h 6"/>
                <a:gd name="T6" fmla="*/ 0 w 12"/>
                <a:gd name="T7" fmla="*/ 2 h 6"/>
                <a:gd name="T8" fmla="*/ 0 w 12"/>
                <a:gd name="T9" fmla="*/ 1 h 6"/>
                <a:gd name="T10" fmla="*/ 1 w 12"/>
                <a:gd name="T11" fmla="*/ 0 h 6"/>
                <a:gd name="T12" fmla="*/ 4 w 12"/>
                <a:gd name="T13" fmla="*/ 0 h 6"/>
                <a:gd name="T14" fmla="*/ 7 w 12"/>
                <a:gd name="T15" fmla="*/ 0 h 6"/>
                <a:gd name="T16" fmla="*/ 10 w 12"/>
                <a:gd name="T17" fmla="*/ 0 h 6"/>
                <a:gd name="T18" fmla="*/ 11 w 12"/>
                <a:gd name="T19" fmla="*/ 1 h 6"/>
                <a:gd name="T20" fmla="*/ 12 w 12"/>
                <a:gd name="T21" fmla="*/ 3 h 6"/>
                <a:gd name="T22" fmla="*/ 10 w 12"/>
                <a:gd name="T23" fmla="*/ 6 h 6"/>
                <a:gd name="T24" fmla="*/ 6 w 12"/>
                <a:gd name="T2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" h="6">
                  <a:moveTo>
                    <a:pt x="6" y="6"/>
                  </a:moveTo>
                  <a:lnTo>
                    <a:pt x="5" y="6"/>
                  </a:lnTo>
                  <a:lnTo>
                    <a:pt x="1" y="5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0" y="6"/>
                  </a:lnTo>
                  <a:lnTo>
                    <a:pt x="6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51" name="Line 3013">
              <a:extLst>
                <a:ext uri="{FF2B5EF4-FFF2-40B4-BE49-F238E27FC236}">
                  <a16:creationId xmlns:a16="http://schemas.microsoft.com/office/drawing/2014/main" id="{2666971B-415D-77A7-CA58-909FE524D3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8163" y="4113213"/>
              <a:ext cx="1588" cy="317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52" name="Freeform 3014">
              <a:extLst>
                <a:ext uri="{FF2B5EF4-FFF2-40B4-BE49-F238E27FC236}">
                  <a16:creationId xmlns:a16="http://schemas.microsoft.com/office/drawing/2014/main" id="{386364E9-79D6-60C2-AD30-08F5CA96A0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826" y="4038600"/>
              <a:ext cx="53975" cy="77787"/>
            </a:xfrm>
            <a:custGeom>
              <a:avLst/>
              <a:gdLst>
                <a:gd name="T0" fmla="*/ 21 w 34"/>
                <a:gd name="T1" fmla="*/ 49 h 49"/>
                <a:gd name="T2" fmla="*/ 21 w 34"/>
                <a:gd name="T3" fmla="*/ 47 h 49"/>
                <a:gd name="T4" fmla="*/ 20 w 34"/>
                <a:gd name="T5" fmla="*/ 42 h 49"/>
                <a:gd name="T6" fmla="*/ 18 w 34"/>
                <a:gd name="T7" fmla="*/ 37 h 49"/>
                <a:gd name="T8" fmla="*/ 16 w 34"/>
                <a:gd name="T9" fmla="*/ 33 h 49"/>
                <a:gd name="T10" fmla="*/ 14 w 34"/>
                <a:gd name="T11" fmla="*/ 28 h 49"/>
                <a:gd name="T12" fmla="*/ 10 w 34"/>
                <a:gd name="T13" fmla="*/ 24 h 49"/>
                <a:gd name="T14" fmla="*/ 9 w 34"/>
                <a:gd name="T15" fmla="*/ 18 h 49"/>
                <a:gd name="T16" fmla="*/ 8 w 34"/>
                <a:gd name="T17" fmla="*/ 13 h 49"/>
                <a:gd name="T18" fmla="*/ 5 w 34"/>
                <a:gd name="T19" fmla="*/ 11 h 49"/>
                <a:gd name="T20" fmla="*/ 2 w 34"/>
                <a:gd name="T21" fmla="*/ 9 h 49"/>
                <a:gd name="T22" fmla="*/ 0 w 34"/>
                <a:gd name="T23" fmla="*/ 6 h 49"/>
                <a:gd name="T24" fmla="*/ 0 w 34"/>
                <a:gd name="T25" fmla="*/ 5 h 49"/>
                <a:gd name="T26" fmla="*/ 0 w 34"/>
                <a:gd name="T27" fmla="*/ 1 h 49"/>
                <a:gd name="T28" fmla="*/ 2 w 34"/>
                <a:gd name="T29" fmla="*/ 0 h 49"/>
                <a:gd name="T30" fmla="*/ 4 w 34"/>
                <a:gd name="T31" fmla="*/ 0 h 49"/>
                <a:gd name="T32" fmla="*/ 6 w 34"/>
                <a:gd name="T33" fmla="*/ 0 h 49"/>
                <a:gd name="T34" fmla="*/ 9 w 34"/>
                <a:gd name="T35" fmla="*/ 3 h 49"/>
                <a:gd name="T36" fmla="*/ 10 w 34"/>
                <a:gd name="T37" fmla="*/ 5 h 49"/>
                <a:gd name="T38" fmla="*/ 14 w 34"/>
                <a:gd name="T39" fmla="*/ 9 h 49"/>
                <a:gd name="T40" fmla="*/ 16 w 34"/>
                <a:gd name="T41" fmla="*/ 17 h 49"/>
                <a:gd name="T42" fmla="*/ 20 w 34"/>
                <a:gd name="T43" fmla="*/ 23 h 49"/>
                <a:gd name="T44" fmla="*/ 26 w 34"/>
                <a:gd name="T45" fmla="*/ 28 h 49"/>
                <a:gd name="T46" fmla="*/ 28 w 34"/>
                <a:gd name="T47" fmla="*/ 30 h 49"/>
                <a:gd name="T48" fmla="*/ 33 w 34"/>
                <a:gd name="T49" fmla="*/ 31 h 49"/>
                <a:gd name="T50" fmla="*/ 34 w 34"/>
                <a:gd name="T51" fmla="*/ 3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" h="49">
                  <a:moveTo>
                    <a:pt x="21" y="49"/>
                  </a:moveTo>
                  <a:lnTo>
                    <a:pt x="21" y="47"/>
                  </a:lnTo>
                  <a:lnTo>
                    <a:pt x="20" y="42"/>
                  </a:lnTo>
                  <a:lnTo>
                    <a:pt x="18" y="37"/>
                  </a:lnTo>
                  <a:lnTo>
                    <a:pt x="16" y="33"/>
                  </a:lnTo>
                  <a:lnTo>
                    <a:pt x="14" y="28"/>
                  </a:lnTo>
                  <a:lnTo>
                    <a:pt x="10" y="24"/>
                  </a:lnTo>
                  <a:lnTo>
                    <a:pt x="9" y="18"/>
                  </a:lnTo>
                  <a:lnTo>
                    <a:pt x="8" y="13"/>
                  </a:lnTo>
                  <a:lnTo>
                    <a:pt x="5" y="11"/>
                  </a:lnTo>
                  <a:lnTo>
                    <a:pt x="2" y="9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1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9" y="3"/>
                  </a:lnTo>
                  <a:lnTo>
                    <a:pt x="10" y="5"/>
                  </a:lnTo>
                  <a:lnTo>
                    <a:pt x="14" y="9"/>
                  </a:lnTo>
                  <a:lnTo>
                    <a:pt x="16" y="17"/>
                  </a:lnTo>
                  <a:lnTo>
                    <a:pt x="20" y="23"/>
                  </a:lnTo>
                  <a:lnTo>
                    <a:pt x="26" y="28"/>
                  </a:lnTo>
                  <a:lnTo>
                    <a:pt x="28" y="30"/>
                  </a:lnTo>
                  <a:lnTo>
                    <a:pt x="33" y="31"/>
                  </a:lnTo>
                  <a:lnTo>
                    <a:pt x="34" y="3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53" name="Line 3015">
              <a:extLst>
                <a:ext uri="{FF2B5EF4-FFF2-40B4-BE49-F238E27FC236}">
                  <a16:creationId xmlns:a16="http://schemas.microsoft.com/office/drawing/2014/main" id="{3379ED1F-6BD7-1D1A-2AF2-4802AD6064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8163" y="4116388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54" name="Freeform 3016">
              <a:extLst>
                <a:ext uri="{FF2B5EF4-FFF2-40B4-BE49-F238E27FC236}">
                  <a16:creationId xmlns:a16="http://schemas.microsoft.com/office/drawing/2014/main" id="{71255577-D52A-81B2-00AE-95C8251D35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0201" y="3944938"/>
              <a:ext cx="180975" cy="261937"/>
            </a:xfrm>
            <a:custGeom>
              <a:avLst/>
              <a:gdLst>
                <a:gd name="T0" fmla="*/ 1 w 114"/>
                <a:gd name="T1" fmla="*/ 140 h 165"/>
                <a:gd name="T2" fmla="*/ 7 w 114"/>
                <a:gd name="T3" fmla="*/ 140 h 165"/>
                <a:gd name="T4" fmla="*/ 12 w 114"/>
                <a:gd name="T5" fmla="*/ 143 h 165"/>
                <a:gd name="T6" fmla="*/ 12 w 114"/>
                <a:gd name="T7" fmla="*/ 149 h 165"/>
                <a:gd name="T8" fmla="*/ 9 w 114"/>
                <a:gd name="T9" fmla="*/ 158 h 165"/>
                <a:gd name="T10" fmla="*/ 12 w 114"/>
                <a:gd name="T11" fmla="*/ 164 h 165"/>
                <a:gd name="T12" fmla="*/ 17 w 114"/>
                <a:gd name="T13" fmla="*/ 165 h 165"/>
                <a:gd name="T14" fmla="*/ 18 w 114"/>
                <a:gd name="T15" fmla="*/ 161 h 165"/>
                <a:gd name="T16" fmla="*/ 19 w 114"/>
                <a:gd name="T17" fmla="*/ 155 h 165"/>
                <a:gd name="T18" fmla="*/ 19 w 114"/>
                <a:gd name="T19" fmla="*/ 147 h 165"/>
                <a:gd name="T20" fmla="*/ 21 w 114"/>
                <a:gd name="T21" fmla="*/ 146 h 165"/>
                <a:gd name="T22" fmla="*/ 29 w 114"/>
                <a:gd name="T23" fmla="*/ 143 h 165"/>
                <a:gd name="T24" fmla="*/ 35 w 114"/>
                <a:gd name="T25" fmla="*/ 138 h 165"/>
                <a:gd name="T26" fmla="*/ 43 w 114"/>
                <a:gd name="T27" fmla="*/ 131 h 165"/>
                <a:gd name="T28" fmla="*/ 44 w 114"/>
                <a:gd name="T29" fmla="*/ 126 h 165"/>
                <a:gd name="T30" fmla="*/ 42 w 114"/>
                <a:gd name="T31" fmla="*/ 123 h 165"/>
                <a:gd name="T32" fmla="*/ 37 w 114"/>
                <a:gd name="T33" fmla="*/ 120 h 165"/>
                <a:gd name="T34" fmla="*/ 36 w 114"/>
                <a:gd name="T35" fmla="*/ 117 h 165"/>
                <a:gd name="T36" fmla="*/ 36 w 114"/>
                <a:gd name="T37" fmla="*/ 116 h 165"/>
                <a:gd name="T38" fmla="*/ 46 w 114"/>
                <a:gd name="T39" fmla="*/ 112 h 165"/>
                <a:gd name="T40" fmla="*/ 49 w 114"/>
                <a:gd name="T41" fmla="*/ 112 h 165"/>
                <a:gd name="T42" fmla="*/ 53 w 114"/>
                <a:gd name="T43" fmla="*/ 106 h 165"/>
                <a:gd name="T44" fmla="*/ 54 w 114"/>
                <a:gd name="T45" fmla="*/ 102 h 165"/>
                <a:gd name="T46" fmla="*/ 56 w 114"/>
                <a:gd name="T47" fmla="*/ 100 h 165"/>
                <a:gd name="T48" fmla="*/ 59 w 114"/>
                <a:gd name="T49" fmla="*/ 98 h 165"/>
                <a:gd name="T50" fmla="*/ 59 w 114"/>
                <a:gd name="T51" fmla="*/ 93 h 165"/>
                <a:gd name="T52" fmla="*/ 61 w 114"/>
                <a:gd name="T53" fmla="*/ 86 h 165"/>
                <a:gd name="T54" fmla="*/ 62 w 114"/>
                <a:gd name="T55" fmla="*/ 83 h 165"/>
                <a:gd name="T56" fmla="*/ 68 w 114"/>
                <a:gd name="T57" fmla="*/ 82 h 165"/>
                <a:gd name="T58" fmla="*/ 71 w 114"/>
                <a:gd name="T59" fmla="*/ 80 h 165"/>
                <a:gd name="T60" fmla="*/ 73 w 114"/>
                <a:gd name="T61" fmla="*/ 77 h 165"/>
                <a:gd name="T62" fmla="*/ 77 w 114"/>
                <a:gd name="T63" fmla="*/ 69 h 165"/>
                <a:gd name="T64" fmla="*/ 76 w 114"/>
                <a:gd name="T65" fmla="*/ 64 h 165"/>
                <a:gd name="T66" fmla="*/ 74 w 114"/>
                <a:gd name="T67" fmla="*/ 60 h 165"/>
                <a:gd name="T68" fmla="*/ 71 w 114"/>
                <a:gd name="T69" fmla="*/ 55 h 165"/>
                <a:gd name="T70" fmla="*/ 70 w 114"/>
                <a:gd name="T71" fmla="*/ 53 h 165"/>
                <a:gd name="T72" fmla="*/ 72 w 114"/>
                <a:gd name="T73" fmla="*/ 51 h 165"/>
                <a:gd name="T74" fmla="*/ 77 w 114"/>
                <a:gd name="T75" fmla="*/ 48 h 165"/>
                <a:gd name="T76" fmla="*/ 80 w 114"/>
                <a:gd name="T77" fmla="*/ 51 h 165"/>
                <a:gd name="T78" fmla="*/ 85 w 114"/>
                <a:gd name="T79" fmla="*/ 55 h 165"/>
                <a:gd name="T80" fmla="*/ 90 w 114"/>
                <a:gd name="T81" fmla="*/ 51 h 165"/>
                <a:gd name="T82" fmla="*/ 96 w 114"/>
                <a:gd name="T83" fmla="*/ 48 h 165"/>
                <a:gd name="T84" fmla="*/ 96 w 114"/>
                <a:gd name="T85" fmla="*/ 46 h 165"/>
                <a:gd name="T86" fmla="*/ 95 w 114"/>
                <a:gd name="T87" fmla="*/ 41 h 165"/>
                <a:gd name="T88" fmla="*/ 92 w 114"/>
                <a:gd name="T89" fmla="*/ 39 h 165"/>
                <a:gd name="T90" fmla="*/ 89 w 114"/>
                <a:gd name="T91" fmla="*/ 40 h 165"/>
                <a:gd name="T92" fmla="*/ 85 w 114"/>
                <a:gd name="T93" fmla="*/ 40 h 165"/>
                <a:gd name="T94" fmla="*/ 83 w 114"/>
                <a:gd name="T95" fmla="*/ 39 h 165"/>
                <a:gd name="T96" fmla="*/ 83 w 114"/>
                <a:gd name="T97" fmla="*/ 36 h 165"/>
                <a:gd name="T98" fmla="*/ 88 w 114"/>
                <a:gd name="T99" fmla="*/ 34 h 165"/>
                <a:gd name="T100" fmla="*/ 90 w 114"/>
                <a:gd name="T101" fmla="*/ 34 h 165"/>
                <a:gd name="T102" fmla="*/ 95 w 114"/>
                <a:gd name="T103" fmla="*/ 35 h 165"/>
                <a:gd name="T104" fmla="*/ 98 w 114"/>
                <a:gd name="T105" fmla="*/ 33 h 165"/>
                <a:gd name="T106" fmla="*/ 101 w 114"/>
                <a:gd name="T107" fmla="*/ 29 h 165"/>
                <a:gd name="T108" fmla="*/ 101 w 114"/>
                <a:gd name="T109" fmla="*/ 27 h 165"/>
                <a:gd name="T110" fmla="*/ 104 w 114"/>
                <a:gd name="T111" fmla="*/ 24 h 165"/>
                <a:gd name="T112" fmla="*/ 110 w 114"/>
                <a:gd name="T113" fmla="*/ 16 h 165"/>
                <a:gd name="T114" fmla="*/ 114 w 114"/>
                <a:gd name="T115" fmla="*/ 5 h 165"/>
                <a:gd name="T116" fmla="*/ 112 w 114"/>
                <a:gd name="T11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4" h="165">
                  <a:moveTo>
                    <a:pt x="0" y="141"/>
                  </a:moveTo>
                  <a:lnTo>
                    <a:pt x="1" y="140"/>
                  </a:lnTo>
                  <a:lnTo>
                    <a:pt x="2" y="140"/>
                  </a:lnTo>
                  <a:lnTo>
                    <a:pt x="7" y="140"/>
                  </a:lnTo>
                  <a:lnTo>
                    <a:pt x="9" y="140"/>
                  </a:lnTo>
                  <a:lnTo>
                    <a:pt x="12" y="143"/>
                  </a:lnTo>
                  <a:lnTo>
                    <a:pt x="13" y="146"/>
                  </a:lnTo>
                  <a:lnTo>
                    <a:pt x="12" y="149"/>
                  </a:lnTo>
                  <a:lnTo>
                    <a:pt x="11" y="153"/>
                  </a:lnTo>
                  <a:lnTo>
                    <a:pt x="9" y="158"/>
                  </a:lnTo>
                  <a:lnTo>
                    <a:pt x="9" y="160"/>
                  </a:lnTo>
                  <a:lnTo>
                    <a:pt x="12" y="164"/>
                  </a:lnTo>
                  <a:lnTo>
                    <a:pt x="15" y="164"/>
                  </a:lnTo>
                  <a:lnTo>
                    <a:pt x="17" y="165"/>
                  </a:lnTo>
                  <a:lnTo>
                    <a:pt x="18" y="164"/>
                  </a:lnTo>
                  <a:lnTo>
                    <a:pt x="18" y="161"/>
                  </a:lnTo>
                  <a:lnTo>
                    <a:pt x="18" y="158"/>
                  </a:lnTo>
                  <a:lnTo>
                    <a:pt x="19" y="155"/>
                  </a:lnTo>
                  <a:lnTo>
                    <a:pt x="19" y="149"/>
                  </a:lnTo>
                  <a:lnTo>
                    <a:pt x="19" y="147"/>
                  </a:lnTo>
                  <a:lnTo>
                    <a:pt x="20" y="146"/>
                  </a:lnTo>
                  <a:lnTo>
                    <a:pt x="21" y="146"/>
                  </a:lnTo>
                  <a:lnTo>
                    <a:pt x="23" y="144"/>
                  </a:lnTo>
                  <a:lnTo>
                    <a:pt x="29" y="143"/>
                  </a:lnTo>
                  <a:lnTo>
                    <a:pt x="31" y="142"/>
                  </a:lnTo>
                  <a:lnTo>
                    <a:pt x="35" y="138"/>
                  </a:lnTo>
                  <a:lnTo>
                    <a:pt x="37" y="136"/>
                  </a:lnTo>
                  <a:lnTo>
                    <a:pt x="43" y="131"/>
                  </a:lnTo>
                  <a:lnTo>
                    <a:pt x="44" y="129"/>
                  </a:lnTo>
                  <a:lnTo>
                    <a:pt x="44" y="126"/>
                  </a:lnTo>
                  <a:lnTo>
                    <a:pt x="43" y="124"/>
                  </a:lnTo>
                  <a:lnTo>
                    <a:pt x="42" y="123"/>
                  </a:lnTo>
                  <a:lnTo>
                    <a:pt x="40" y="123"/>
                  </a:lnTo>
                  <a:lnTo>
                    <a:pt x="37" y="120"/>
                  </a:lnTo>
                  <a:lnTo>
                    <a:pt x="36" y="119"/>
                  </a:lnTo>
                  <a:lnTo>
                    <a:pt x="36" y="117"/>
                  </a:lnTo>
                  <a:lnTo>
                    <a:pt x="36" y="116"/>
                  </a:lnTo>
                  <a:lnTo>
                    <a:pt x="36" y="116"/>
                  </a:lnTo>
                  <a:lnTo>
                    <a:pt x="37" y="114"/>
                  </a:lnTo>
                  <a:lnTo>
                    <a:pt x="46" y="112"/>
                  </a:lnTo>
                  <a:lnTo>
                    <a:pt x="48" y="112"/>
                  </a:lnTo>
                  <a:lnTo>
                    <a:pt x="49" y="112"/>
                  </a:lnTo>
                  <a:lnTo>
                    <a:pt x="52" y="111"/>
                  </a:lnTo>
                  <a:lnTo>
                    <a:pt x="53" y="106"/>
                  </a:lnTo>
                  <a:lnTo>
                    <a:pt x="54" y="105"/>
                  </a:lnTo>
                  <a:lnTo>
                    <a:pt x="54" y="102"/>
                  </a:lnTo>
                  <a:lnTo>
                    <a:pt x="55" y="100"/>
                  </a:lnTo>
                  <a:lnTo>
                    <a:pt x="56" y="100"/>
                  </a:lnTo>
                  <a:lnTo>
                    <a:pt x="59" y="99"/>
                  </a:lnTo>
                  <a:lnTo>
                    <a:pt x="59" y="98"/>
                  </a:lnTo>
                  <a:lnTo>
                    <a:pt x="60" y="96"/>
                  </a:lnTo>
                  <a:lnTo>
                    <a:pt x="59" y="93"/>
                  </a:lnTo>
                  <a:lnTo>
                    <a:pt x="59" y="88"/>
                  </a:lnTo>
                  <a:lnTo>
                    <a:pt x="61" y="86"/>
                  </a:lnTo>
                  <a:lnTo>
                    <a:pt x="61" y="84"/>
                  </a:lnTo>
                  <a:lnTo>
                    <a:pt x="62" y="83"/>
                  </a:lnTo>
                  <a:lnTo>
                    <a:pt x="66" y="82"/>
                  </a:lnTo>
                  <a:lnTo>
                    <a:pt x="68" y="82"/>
                  </a:lnTo>
                  <a:lnTo>
                    <a:pt x="70" y="81"/>
                  </a:lnTo>
                  <a:lnTo>
                    <a:pt x="71" y="80"/>
                  </a:lnTo>
                  <a:lnTo>
                    <a:pt x="72" y="80"/>
                  </a:lnTo>
                  <a:lnTo>
                    <a:pt x="73" y="77"/>
                  </a:lnTo>
                  <a:lnTo>
                    <a:pt x="76" y="71"/>
                  </a:lnTo>
                  <a:lnTo>
                    <a:pt x="77" y="69"/>
                  </a:lnTo>
                  <a:lnTo>
                    <a:pt x="77" y="68"/>
                  </a:lnTo>
                  <a:lnTo>
                    <a:pt x="76" y="64"/>
                  </a:lnTo>
                  <a:lnTo>
                    <a:pt x="74" y="62"/>
                  </a:lnTo>
                  <a:lnTo>
                    <a:pt x="74" y="60"/>
                  </a:lnTo>
                  <a:lnTo>
                    <a:pt x="73" y="58"/>
                  </a:lnTo>
                  <a:lnTo>
                    <a:pt x="71" y="55"/>
                  </a:lnTo>
                  <a:lnTo>
                    <a:pt x="70" y="54"/>
                  </a:lnTo>
                  <a:lnTo>
                    <a:pt x="70" y="53"/>
                  </a:lnTo>
                  <a:lnTo>
                    <a:pt x="70" y="52"/>
                  </a:lnTo>
                  <a:lnTo>
                    <a:pt x="72" y="51"/>
                  </a:lnTo>
                  <a:lnTo>
                    <a:pt x="76" y="48"/>
                  </a:lnTo>
                  <a:lnTo>
                    <a:pt x="77" y="48"/>
                  </a:lnTo>
                  <a:lnTo>
                    <a:pt x="79" y="49"/>
                  </a:lnTo>
                  <a:lnTo>
                    <a:pt x="80" y="51"/>
                  </a:lnTo>
                  <a:lnTo>
                    <a:pt x="84" y="54"/>
                  </a:lnTo>
                  <a:lnTo>
                    <a:pt x="85" y="55"/>
                  </a:lnTo>
                  <a:lnTo>
                    <a:pt x="86" y="54"/>
                  </a:lnTo>
                  <a:lnTo>
                    <a:pt x="90" y="51"/>
                  </a:lnTo>
                  <a:lnTo>
                    <a:pt x="95" y="48"/>
                  </a:lnTo>
                  <a:lnTo>
                    <a:pt x="96" y="48"/>
                  </a:lnTo>
                  <a:lnTo>
                    <a:pt x="96" y="47"/>
                  </a:lnTo>
                  <a:lnTo>
                    <a:pt x="96" y="46"/>
                  </a:lnTo>
                  <a:lnTo>
                    <a:pt x="96" y="43"/>
                  </a:lnTo>
                  <a:lnTo>
                    <a:pt x="95" y="41"/>
                  </a:lnTo>
                  <a:lnTo>
                    <a:pt x="94" y="40"/>
                  </a:lnTo>
                  <a:lnTo>
                    <a:pt x="92" y="39"/>
                  </a:lnTo>
                  <a:lnTo>
                    <a:pt x="91" y="39"/>
                  </a:lnTo>
                  <a:lnTo>
                    <a:pt x="89" y="40"/>
                  </a:lnTo>
                  <a:lnTo>
                    <a:pt x="88" y="40"/>
                  </a:lnTo>
                  <a:lnTo>
                    <a:pt x="85" y="40"/>
                  </a:lnTo>
                  <a:lnTo>
                    <a:pt x="84" y="40"/>
                  </a:lnTo>
                  <a:lnTo>
                    <a:pt x="83" y="39"/>
                  </a:lnTo>
                  <a:lnTo>
                    <a:pt x="83" y="37"/>
                  </a:lnTo>
                  <a:lnTo>
                    <a:pt x="83" y="36"/>
                  </a:lnTo>
                  <a:lnTo>
                    <a:pt x="84" y="36"/>
                  </a:lnTo>
                  <a:lnTo>
                    <a:pt x="88" y="34"/>
                  </a:lnTo>
                  <a:lnTo>
                    <a:pt x="89" y="34"/>
                  </a:lnTo>
                  <a:lnTo>
                    <a:pt x="90" y="34"/>
                  </a:lnTo>
                  <a:lnTo>
                    <a:pt x="94" y="36"/>
                  </a:lnTo>
                  <a:lnTo>
                    <a:pt x="95" y="35"/>
                  </a:lnTo>
                  <a:lnTo>
                    <a:pt x="97" y="33"/>
                  </a:lnTo>
                  <a:lnTo>
                    <a:pt x="98" y="33"/>
                  </a:lnTo>
                  <a:lnTo>
                    <a:pt x="101" y="31"/>
                  </a:lnTo>
                  <a:lnTo>
                    <a:pt x="101" y="29"/>
                  </a:lnTo>
                  <a:lnTo>
                    <a:pt x="101" y="29"/>
                  </a:lnTo>
                  <a:lnTo>
                    <a:pt x="101" y="27"/>
                  </a:lnTo>
                  <a:lnTo>
                    <a:pt x="102" y="25"/>
                  </a:lnTo>
                  <a:lnTo>
                    <a:pt x="104" y="24"/>
                  </a:lnTo>
                  <a:lnTo>
                    <a:pt x="106" y="22"/>
                  </a:lnTo>
                  <a:lnTo>
                    <a:pt x="110" y="16"/>
                  </a:lnTo>
                  <a:lnTo>
                    <a:pt x="114" y="10"/>
                  </a:lnTo>
                  <a:lnTo>
                    <a:pt x="114" y="5"/>
                  </a:lnTo>
                  <a:lnTo>
                    <a:pt x="113" y="0"/>
                  </a:lnTo>
                  <a:lnTo>
                    <a:pt x="112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55" name="Freeform 3017">
              <a:extLst>
                <a:ext uri="{FF2B5EF4-FFF2-40B4-BE49-F238E27FC236}">
                  <a16:creationId xmlns:a16="http://schemas.microsoft.com/office/drawing/2014/main" id="{EF988BE3-FE41-B241-82A8-F841EC7D3D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2751" y="4186238"/>
              <a:ext cx="31750" cy="23812"/>
            </a:xfrm>
            <a:custGeom>
              <a:avLst/>
              <a:gdLst>
                <a:gd name="T0" fmla="*/ 0 w 20"/>
                <a:gd name="T1" fmla="*/ 15 h 15"/>
                <a:gd name="T2" fmla="*/ 2 w 20"/>
                <a:gd name="T3" fmla="*/ 10 h 15"/>
                <a:gd name="T4" fmla="*/ 6 w 20"/>
                <a:gd name="T5" fmla="*/ 8 h 15"/>
                <a:gd name="T6" fmla="*/ 7 w 20"/>
                <a:gd name="T7" fmla="*/ 7 h 15"/>
                <a:gd name="T8" fmla="*/ 8 w 20"/>
                <a:gd name="T9" fmla="*/ 4 h 15"/>
                <a:gd name="T10" fmla="*/ 10 w 20"/>
                <a:gd name="T11" fmla="*/ 3 h 15"/>
                <a:gd name="T12" fmla="*/ 12 w 20"/>
                <a:gd name="T13" fmla="*/ 2 h 15"/>
                <a:gd name="T14" fmla="*/ 15 w 20"/>
                <a:gd name="T15" fmla="*/ 0 h 15"/>
                <a:gd name="T16" fmla="*/ 18 w 20"/>
                <a:gd name="T17" fmla="*/ 0 h 15"/>
                <a:gd name="T18" fmla="*/ 19 w 20"/>
                <a:gd name="T19" fmla="*/ 2 h 15"/>
                <a:gd name="T20" fmla="*/ 20 w 20"/>
                <a:gd name="T21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15">
                  <a:moveTo>
                    <a:pt x="0" y="15"/>
                  </a:moveTo>
                  <a:lnTo>
                    <a:pt x="2" y="10"/>
                  </a:lnTo>
                  <a:lnTo>
                    <a:pt x="6" y="8"/>
                  </a:lnTo>
                  <a:lnTo>
                    <a:pt x="7" y="7"/>
                  </a:lnTo>
                  <a:lnTo>
                    <a:pt x="8" y="4"/>
                  </a:lnTo>
                  <a:lnTo>
                    <a:pt x="10" y="3"/>
                  </a:lnTo>
                  <a:lnTo>
                    <a:pt x="12" y="2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19" y="2"/>
                  </a:lnTo>
                  <a:lnTo>
                    <a:pt x="20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56" name="Freeform 3018">
              <a:extLst>
                <a:ext uri="{FF2B5EF4-FFF2-40B4-BE49-F238E27FC236}">
                  <a16:creationId xmlns:a16="http://schemas.microsoft.com/office/drawing/2014/main" id="{D6F8E9BA-40C3-9E95-152F-84ACCFF972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3226" y="4171950"/>
              <a:ext cx="49213" cy="44450"/>
            </a:xfrm>
            <a:custGeom>
              <a:avLst/>
              <a:gdLst>
                <a:gd name="T0" fmla="*/ 31 w 31"/>
                <a:gd name="T1" fmla="*/ 7 h 28"/>
                <a:gd name="T2" fmla="*/ 28 w 31"/>
                <a:gd name="T3" fmla="*/ 6 h 28"/>
                <a:gd name="T4" fmla="*/ 28 w 31"/>
                <a:gd name="T5" fmla="*/ 5 h 28"/>
                <a:gd name="T6" fmla="*/ 28 w 31"/>
                <a:gd name="T7" fmla="*/ 3 h 28"/>
                <a:gd name="T8" fmla="*/ 28 w 31"/>
                <a:gd name="T9" fmla="*/ 1 h 28"/>
                <a:gd name="T10" fmla="*/ 27 w 31"/>
                <a:gd name="T11" fmla="*/ 0 h 28"/>
                <a:gd name="T12" fmla="*/ 26 w 31"/>
                <a:gd name="T13" fmla="*/ 0 h 28"/>
                <a:gd name="T14" fmla="*/ 25 w 31"/>
                <a:gd name="T15" fmla="*/ 0 h 28"/>
                <a:gd name="T16" fmla="*/ 24 w 31"/>
                <a:gd name="T17" fmla="*/ 1 h 28"/>
                <a:gd name="T18" fmla="*/ 22 w 31"/>
                <a:gd name="T19" fmla="*/ 3 h 28"/>
                <a:gd name="T20" fmla="*/ 20 w 31"/>
                <a:gd name="T21" fmla="*/ 4 h 28"/>
                <a:gd name="T22" fmla="*/ 18 w 31"/>
                <a:gd name="T23" fmla="*/ 5 h 28"/>
                <a:gd name="T24" fmla="*/ 15 w 31"/>
                <a:gd name="T25" fmla="*/ 9 h 28"/>
                <a:gd name="T26" fmla="*/ 13 w 31"/>
                <a:gd name="T27" fmla="*/ 11 h 28"/>
                <a:gd name="T28" fmla="*/ 10 w 31"/>
                <a:gd name="T29" fmla="*/ 12 h 28"/>
                <a:gd name="T30" fmla="*/ 8 w 31"/>
                <a:gd name="T31" fmla="*/ 16 h 28"/>
                <a:gd name="T32" fmla="*/ 7 w 31"/>
                <a:gd name="T33" fmla="*/ 19 h 28"/>
                <a:gd name="T34" fmla="*/ 6 w 31"/>
                <a:gd name="T35" fmla="*/ 21 h 28"/>
                <a:gd name="T36" fmla="*/ 1 w 31"/>
                <a:gd name="T37" fmla="*/ 25 h 28"/>
                <a:gd name="T38" fmla="*/ 0 w 31"/>
                <a:gd name="T3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" h="28">
                  <a:moveTo>
                    <a:pt x="31" y="7"/>
                  </a:moveTo>
                  <a:lnTo>
                    <a:pt x="28" y="6"/>
                  </a:lnTo>
                  <a:lnTo>
                    <a:pt x="28" y="5"/>
                  </a:lnTo>
                  <a:lnTo>
                    <a:pt x="28" y="3"/>
                  </a:lnTo>
                  <a:lnTo>
                    <a:pt x="28" y="1"/>
                  </a:lnTo>
                  <a:lnTo>
                    <a:pt x="27" y="0"/>
                  </a:lnTo>
                  <a:lnTo>
                    <a:pt x="26" y="0"/>
                  </a:lnTo>
                  <a:lnTo>
                    <a:pt x="25" y="0"/>
                  </a:lnTo>
                  <a:lnTo>
                    <a:pt x="24" y="1"/>
                  </a:lnTo>
                  <a:lnTo>
                    <a:pt x="22" y="3"/>
                  </a:lnTo>
                  <a:lnTo>
                    <a:pt x="20" y="4"/>
                  </a:lnTo>
                  <a:lnTo>
                    <a:pt x="18" y="5"/>
                  </a:lnTo>
                  <a:lnTo>
                    <a:pt x="15" y="9"/>
                  </a:lnTo>
                  <a:lnTo>
                    <a:pt x="13" y="11"/>
                  </a:lnTo>
                  <a:lnTo>
                    <a:pt x="10" y="12"/>
                  </a:lnTo>
                  <a:lnTo>
                    <a:pt x="8" y="16"/>
                  </a:lnTo>
                  <a:lnTo>
                    <a:pt x="7" y="19"/>
                  </a:lnTo>
                  <a:lnTo>
                    <a:pt x="6" y="21"/>
                  </a:lnTo>
                  <a:lnTo>
                    <a:pt x="1" y="25"/>
                  </a:lnTo>
                  <a:lnTo>
                    <a:pt x="0" y="2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57" name="Freeform 3019">
              <a:extLst>
                <a:ext uri="{FF2B5EF4-FFF2-40B4-BE49-F238E27FC236}">
                  <a16:creationId xmlns:a16="http://schemas.microsoft.com/office/drawing/2014/main" id="{F6872FF7-4ADC-8609-546E-73511E7FD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3376" y="4206875"/>
              <a:ext cx="17463" cy="14287"/>
            </a:xfrm>
            <a:custGeom>
              <a:avLst/>
              <a:gdLst>
                <a:gd name="T0" fmla="*/ 1 w 11"/>
                <a:gd name="T1" fmla="*/ 9 h 9"/>
                <a:gd name="T2" fmla="*/ 1 w 11"/>
                <a:gd name="T3" fmla="*/ 9 h 9"/>
                <a:gd name="T4" fmla="*/ 0 w 11"/>
                <a:gd name="T5" fmla="*/ 8 h 9"/>
                <a:gd name="T6" fmla="*/ 1 w 11"/>
                <a:gd name="T7" fmla="*/ 6 h 9"/>
                <a:gd name="T8" fmla="*/ 3 w 11"/>
                <a:gd name="T9" fmla="*/ 3 h 9"/>
                <a:gd name="T10" fmla="*/ 5 w 11"/>
                <a:gd name="T11" fmla="*/ 1 h 9"/>
                <a:gd name="T12" fmla="*/ 6 w 11"/>
                <a:gd name="T13" fmla="*/ 0 h 9"/>
                <a:gd name="T14" fmla="*/ 7 w 11"/>
                <a:gd name="T15" fmla="*/ 0 h 9"/>
                <a:gd name="T16" fmla="*/ 10 w 11"/>
                <a:gd name="T17" fmla="*/ 1 h 9"/>
                <a:gd name="T18" fmla="*/ 11 w 11"/>
                <a:gd name="T19" fmla="*/ 2 h 9"/>
                <a:gd name="T20" fmla="*/ 11 w 11"/>
                <a:gd name="T21" fmla="*/ 5 h 9"/>
                <a:gd name="T22" fmla="*/ 10 w 11"/>
                <a:gd name="T23" fmla="*/ 6 h 9"/>
                <a:gd name="T24" fmla="*/ 9 w 11"/>
                <a:gd name="T25" fmla="*/ 8 h 9"/>
                <a:gd name="T26" fmla="*/ 7 w 11"/>
                <a:gd name="T27" fmla="*/ 9 h 9"/>
                <a:gd name="T28" fmla="*/ 5 w 11"/>
                <a:gd name="T29" fmla="*/ 9 h 9"/>
                <a:gd name="T30" fmla="*/ 3 w 11"/>
                <a:gd name="T31" fmla="*/ 9 h 9"/>
                <a:gd name="T32" fmla="*/ 1 w 1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9">
                  <a:moveTo>
                    <a:pt x="1" y="9"/>
                  </a:moveTo>
                  <a:lnTo>
                    <a:pt x="1" y="9"/>
                  </a:lnTo>
                  <a:lnTo>
                    <a:pt x="0" y="8"/>
                  </a:lnTo>
                  <a:lnTo>
                    <a:pt x="1" y="6"/>
                  </a:lnTo>
                  <a:lnTo>
                    <a:pt x="3" y="3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1" y="5"/>
                  </a:lnTo>
                  <a:lnTo>
                    <a:pt x="10" y="6"/>
                  </a:lnTo>
                  <a:lnTo>
                    <a:pt x="9" y="8"/>
                  </a:lnTo>
                  <a:lnTo>
                    <a:pt x="7" y="9"/>
                  </a:lnTo>
                  <a:lnTo>
                    <a:pt x="5" y="9"/>
                  </a:lnTo>
                  <a:lnTo>
                    <a:pt x="3" y="9"/>
                  </a:lnTo>
                  <a:lnTo>
                    <a:pt x="1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58" name="Freeform 3020">
              <a:extLst>
                <a:ext uri="{FF2B5EF4-FFF2-40B4-BE49-F238E27FC236}">
                  <a16:creationId xmlns:a16="http://schemas.microsoft.com/office/drawing/2014/main" id="{81085CE8-2303-C00A-DDB1-640522762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288" y="4154488"/>
              <a:ext cx="77788" cy="65087"/>
            </a:xfrm>
            <a:custGeom>
              <a:avLst/>
              <a:gdLst>
                <a:gd name="T0" fmla="*/ 49 w 49"/>
                <a:gd name="T1" fmla="*/ 11 h 41"/>
                <a:gd name="T2" fmla="*/ 48 w 49"/>
                <a:gd name="T3" fmla="*/ 8 h 41"/>
                <a:gd name="T4" fmla="*/ 47 w 49"/>
                <a:gd name="T5" fmla="*/ 6 h 41"/>
                <a:gd name="T6" fmla="*/ 45 w 49"/>
                <a:gd name="T7" fmla="*/ 5 h 41"/>
                <a:gd name="T8" fmla="*/ 43 w 49"/>
                <a:gd name="T9" fmla="*/ 4 h 41"/>
                <a:gd name="T10" fmla="*/ 42 w 49"/>
                <a:gd name="T11" fmla="*/ 4 h 41"/>
                <a:gd name="T12" fmla="*/ 39 w 49"/>
                <a:gd name="T13" fmla="*/ 4 h 41"/>
                <a:gd name="T14" fmla="*/ 35 w 49"/>
                <a:gd name="T15" fmla="*/ 0 h 41"/>
                <a:gd name="T16" fmla="*/ 33 w 49"/>
                <a:gd name="T17" fmla="*/ 0 h 41"/>
                <a:gd name="T18" fmla="*/ 30 w 49"/>
                <a:gd name="T19" fmla="*/ 2 h 41"/>
                <a:gd name="T20" fmla="*/ 27 w 49"/>
                <a:gd name="T21" fmla="*/ 4 h 41"/>
                <a:gd name="T22" fmla="*/ 26 w 49"/>
                <a:gd name="T23" fmla="*/ 6 h 41"/>
                <a:gd name="T24" fmla="*/ 25 w 49"/>
                <a:gd name="T25" fmla="*/ 9 h 41"/>
                <a:gd name="T26" fmla="*/ 24 w 49"/>
                <a:gd name="T27" fmla="*/ 9 h 41"/>
                <a:gd name="T28" fmla="*/ 20 w 49"/>
                <a:gd name="T29" fmla="*/ 14 h 41"/>
                <a:gd name="T30" fmla="*/ 19 w 49"/>
                <a:gd name="T31" fmla="*/ 14 h 41"/>
                <a:gd name="T32" fmla="*/ 18 w 49"/>
                <a:gd name="T33" fmla="*/ 15 h 41"/>
                <a:gd name="T34" fmla="*/ 15 w 49"/>
                <a:gd name="T35" fmla="*/ 16 h 41"/>
                <a:gd name="T36" fmla="*/ 14 w 49"/>
                <a:gd name="T37" fmla="*/ 16 h 41"/>
                <a:gd name="T38" fmla="*/ 13 w 49"/>
                <a:gd name="T39" fmla="*/ 17 h 41"/>
                <a:gd name="T40" fmla="*/ 13 w 49"/>
                <a:gd name="T41" fmla="*/ 18 h 41"/>
                <a:gd name="T42" fmla="*/ 14 w 49"/>
                <a:gd name="T43" fmla="*/ 21 h 41"/>
                <a:gd name="T44" fmla="*/ 15 w 49"/>
                <a:gd name="T45" fmla="*/ 22 h 41"/>
                <a:gd name="T46" fmla="*/ 11 w 49"/>
                <a:gd name="T47" fmla="*/ 28 h 41"/>
                <a:gd name="T48" fmla="*/ 9 w 49"/>
                <a:gd name="T49" fmla="*/ 32 h 41"/>
                <a:gd name="T50" fmla="*/ 3 w 49"/>
                <a:gd name="T51" fmla="*/ 35 h 41"/>
                <a:gd name="T52" fmla="*/ 1 w 49"/>
                <a:gd name="T53" fmla="*/ 36 h 41"/>
                <a:gd name="T54" fmla="*/ 0 w 49"/>
                <a:gd name="T55" fmla="*/ 39 h 41"/>
                <a:gd name="T56" fmla="*/ 0 w 49"/>
                <a:gd name="T57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9" h="41">
                  <a:moveTo>
                    <a:pt x="49" y="11"/>
                  </a:moveTo>
                  <a:lnTo>
                    <a:pt x="48" y="8"/>
                  </a:lnTo>
                  <a:lnTo>
                    <a:pt x="47" y="6"/>
                  </a:lnTo>
                  <a:lnTo>
                    <a:pt x="45" y="5"/>
                  </a:lnTo>
                  <a:lnTo>
                    <a:pt x="43" y="4"/>
                  </a:lnTo>
                  <a:lnTo>
                    <a:pt x="42" y="4"/>
                  </a:lnTo>
                  <a:lnTo>
                    <a:pt x="39" y="4"/>
                  </a:lnTo>
                  <a:lnTo>
                    <a:pt x="35" y="0"/>
                  </a:lnTo>
                  <a:lnTo>
                    <a:pt x="33" y="0"/>
                  </a:lnTo>
                  <a:lnTo>
                    <a:pt x="30" y="2"/>
                  </a:lnTo>
                  <a:lnTo>
                    <a:pt x="27" y="4"/>
                  </a:lnTo>
                  <a:lnTo>
                    <a:pt x="26" y="6"/>
                  </a:lnTo>
                  <a:lnTo>
                    <a:pt x="25" y="9"/>
                  </a:lnTo>
                  <a:lnTo>
                    <a:pt x="24" y="9"/>
                  </a:lnTo>
                  <a:lnTo>
                    <a:pt x="20" y="14"/>
                  </a:lnTo>
                  <a:lnTo>
                    <a:pt x="19" y="14"/>
                  </a:lnTo>
                  <a:lnTo>
                    <a:pt x="18" y="15"/>
                  </a:lnTo>
                  <a:lnTo>
                    <a:pt x="15" y="16"/>
                  </a:lnTo>
                  <a:lnTo>
                    <a:pt x="14" y="16"/>
                  </a:lnTo>
                  <a:lnTo>
                    <a:pt x="13" y="17"/>
                  </a:lnTo>
                  <a:lnTo>
                    <a:pt x="13" y="18"/>
                  </a:lnTo>
                  <a:lnTo>
                    <a:pt x="14" y="21"/>
                  </a:lnTo>
                  <a:lnTo>
                    <a:pt x="15" y="22"/>
                  </a:lnTo>
                  <a:lnTo>
                    <a:pt x="11" y="28"/>
                  </a:lnTo>
                  <a:lnTo>
                    <a:pt x="9" y="32"/>
                  </a:lnTo>
                  <a:lnTo>
                    <a:pt x="3" y="35"/>
                  </a:lnTo>
                  <a:lnTo>
                    <a:pt x="1" y="36"/>
                  </a:lnTo>
                  <a:lnTo>
                    <a:pt x="0" y="39"/>
                  </a:lnTo>
                  <a:lnTo>
                    <a:pt x="0" y="4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59" name="Freeform 3021">
              <a:extLst>
                <a:ext uri="{FF2B5EF4-FFF2-40B4-BE49-F238E27FC236}">
                  <a16:creationId xmlns:a16="http://schemas.microsoft.com/office/drawing/2014/main" id="{57669A4D-F88E-6C97-B73D-FAEF37B485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1788" y="4205288"/>
              <a:ext cx="22225" cy="20637"/>
            </a:xfrm>
            <a:custGeom>
              <a:avLst/>
              <a:gdLst>
                <a:gd name="T0" fmla="*/ 4 w 14"/>
                <a:gd name="T1" fmla="*/ 13 h 13"/>
                <a:gd name="T2" fmla="*/ 6 w 14"/>
                <a:gd name="T3" fmla="*/ 12 h 13"/>
                <a:gd name="T4" fmla="*/ 10 w 14"/>
                <a:gd name="T5" fmla="*/ 10 h 13"/>
                <a:gd name="T6" fmla="*/ 12 w 14"/>
                <a:gd name="T7" fmla="*/ 9 h 13"/>
                <a:gd name="T8" fmla="*/ 12 w 14"/>
                <a:gd name="T9" fmla="*/ 7 h 13"/>
                <a:gd name="T10" fmla="*/ 14 w 14"/>
                <a:gd name="T11" fmla="*/ 6 h 13"/>
                <a:gd name="T12" fmla="*/ 14 w 14"/>
                <a:gd name="T13" fmla="*/ 4 h 13"/>
                <a:gd name="T14" fmla="*/ 13 w 14"/>
                <a:gd name="T15" fmla="*/ 2 h 13"/>
                <a:gd name="T16" fmla="*/ 11 w 14"/>
                <a:gd name="T17" fmla="*/ 1 h 13"/>
                <a:gd name="T18" fmla="*/ 10 w 14"/>
                <a:gd name="T19" fmla="*/ 0 h 13"/>
                <a:gd name="T20" fmla="*/ 8 w 14"/>
                <a:gd name="T21" fmla="*/ 0 h 13"/>
                <a:gd name="T22" fmla="*/ 6 w 14"/>
                <a:gd name="T23" fmla="*/ 0 h 13"/>
                <a:gd name="T24" fmla="*/ 4 w 14"/>
                <a:gd name="T25" fmla="*/ 0 h 13"/>
                <a:gd name="T26" fmla="*/ 2 w 14"/>
                <a:gd name="T27" fmla="*/ 2 h 13"/>
                <a:gd name="T28" fmla="*/ 1 w 14"/>
                <a:gd name="T29" fmla="*/ 6 h 13"/>
                <a:gd name="T30" fmla="*/ 0 w 14"/>
                <a:gd name="T31" fmla="*/ 7 h 13"/>
                <a:gd name="T32" fmla="*/ 0 w 14"/>
                <a:gd name="T33" fmla="*/ 8 h 13"/>
                <a:gd name="T34" fmla="*/ 0 w 14"/>
                <a:gd name="T35" fmla="*/ 10 h 13"/>
                <a:gd name="T36" fmla="*/ 0 w 14"/>
                <a:gd name="T37" fmla="*/ 12 h 13"/>
                <a:gd name="T38" fmla="*/ 4 w 14"/>
                <a:gd name="T3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" h="13">
                  <a:moveTo>
                    <a:pt x="4" y="13"/>
                  </a:moveTo>
                  <a:lnTo>
                    <a:pt x="6" y="12"/>
                  </a:lnTo>
                  <a:lnTo>
                    <a:pt x="10" y="10"/>
                  </a:lnTo>
                  <a:lnTo>
                    <a:pt x="12" y="9"/>
                  </a:lnTo>
                  <a:lnTo>
                    <a:pt x="12" y="7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1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4" y="1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60" name="Freeform 3022">
              <a:extLst>
                <a:ext uri="{FF2B5EF4-FFF2-40B4-BE49-F238E27FC236}">
                  <a16:creationId xmlns:a16="http://schemas.microsoft.com/office/drawing/2014/main" id="{114F8BC0-9EE9-46B8-F6C3-D8EB437839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8301" y="3481388"/>
              <a:ext cx="246063" cy="754062"/>
            </a:xfrm>
            <a:custGeom>
              <a:avLst/>
              <a:gdLst>
                <a:gd name="T0" fmla="*/ 2 w 155"/>
                <a:gd name="T1" fmla="*/ 470 h 475"/>
                <a:gd name="T2" fmla="*/ 10 w 155"/>
                <a:gd name="T3" fmla="*/ 466 h 475"/>
                <a:gd name="T4" fmla="*/ 13 w 155"/>
                <a:gd name="T5" fmla="*/ 462 h 475"/>
                <a:gd name="T6" fmla="*/ 16 w 155"/>
                <a:gd name="T7" fmla="*/ 456 h 475"/>
                <a:gd name="T8" fmla="*/ 22 w 155"/>
                <a:gd name="T9" fmla="*/ 452 h 475"/>
                <a:gd name="T10" fmla="*/ 23 w 155"/>
                <a:gd name="T11" fmla="*/ 447 h 475"/>
                <a:gd name="T12" fmla="*/ 23 w 155"/>
                <a:gd name="T13" fmla="*/ 442 h 475"/>
                <a:gd name="T14" fmla="*/ 36 w 155"/>
                <a:gd name="T15" fmla="*/ 434 h 475"/>
                <a:gd name="T16" fmla="*/ 41 w 155"/>
                <a:gd name="T17" fmla="*/ 424 h 475"/>
                <a:gd name="T18" fmla="*/ 43 w 155"/>
                <a:gd name="T19" fmla="*/ 415 h 475"/>
                <a:gd name="T20" fmla="*/ 48 w 155"/>
                <a:gd name="T21" fmla="*/ 415 h 475"/>
                <a:gd name="T22" fmla="*/ 52 w 155"/>
                <a:gd name="T23" fmla="*/ 410 h 475"/>
                <a:gd name="T24" fmla="*/ 64 w 155"/>
                <a:gd name="T25" fmla="*/ 397 h 475"/>
                <a:gd name="T26" fmla="*/ 74 w 155"/>
                <a:gd name="T27" fmla="*/ 382 h 475"/>
                <a:gd name="T28" fmla="*/ 77 w 155"/>
                <a:gd name="T29" fmla="*/ 369 h 475"/>
                <a:gd name="T30" fmla="*/ 79 w 155"/>
                <a:gd name="T31" fmla="*/ 362 h 475"/>
                <a:gd name="T32" fmla="*/ 84 w 155"/>
                <a:gd name="T33" fmla="*/ 346 h 475"/>
                <a:gd name="T34" fmla="*/ 96 w 155"/>
                <a:gd name="T35" fmla="*/ 337 h 475"/>
                <a:gd name="T36" fmla="*/ 97 w 155"/>
                <a:gd name="T37" fmla="*/ 331 h 475"/>
                <a:gd name="T38" fmla="*/ 100 w 155"/>
                <a:gd name="T39" fmla="*/ 322 h 475"/>
                <a:gd name="T40" fmla="*/ 101 w 155"/>
                <a:gd name="T41" fmla="*/ 314 h 475"/>
                <a:gd name="T42" fmla="*/ 101 w 155"/>
                <a:gd name="T43" fmla="*/ 301 h 475"/>
                <a:gd name="T44" fmla="*/ 107 w 155"/>
                <a:gd name="T45" fmla="*/ 293 h 475"/>
                <a:gd name="T46" fmla="*/ 112 w 155"/>
                <a:gd name="T47" fmla="*/ 279 h 475"/>
                <a:gd name="T48" fmla="*/ 119 w 155"/>
                <a:gd name="T49" fmla="*/ 259 h 475"/>
                <a:gd name="T50" fmla="*/ 125 w 155"/>
                <a:gd name="T51" fmla="*/ 235 h 475"/>
                <a:gd name="T52" fmla="*/ 130 w 155"/>
                <a:gd name="T53" fmla="*/ 213 h 475"/>
                <a:gd name="T54" fmla="*/ 132 w 155"/>
                <a:gd name="T55" fmla="*/ 204 h 475"/>
                <a:gd name="T56" fmla="*/ 133 w 155"/>
                <a:gd name="T57" fmla="*/ 194 h 475"/>
                <a:gd name="T58" fmla="*/ 136 w 155"/>
                <a:gd name="T59" fmla="*/ 182 h 475"/>
                <a:gd name="T60" fmla="*/ 144 w 155"/>
                <a:gd name="T61" fmla="*/ 179 h 475"/>
                <a:gd name="T62" fmla="*/ 149 w 155"/>
                <a:gd name="T63" fmla="*/ 177 h 475"/>
                <a:gd name="T64" fmla="*/ 147 w 155"/>
                <a:gd name="T65" fmla="*/ 173 h 475"/>
                <a:gd name="T66" fmla="*/ 143 w 155"/>
                <a:gd name="T67" fmla="*/ 173 h 475"/>
                <a:gd name="T68" fmla="*/ 138 w 155"/>
                <a:gd name="T69" fmla="*/ 160 h 475"/>
                <a:gd name="T70" fmla="*/ 139 w 155"/>
                <a:gd name="T71" fmla="*/ 146 h 475"/>
                <a:gd name="T72" fmla="*/ 143 w 155"/>
                <a:gd name="T73" fmla="*/ 126 h 475"/>
                <a:gd name="T74" fmla="*/ 143 w 155"/>
                <a:gd name="T75" fmla="*/ 120 h 475"/>
                <a:gd name="T76" fmla="*/ 145 w 155"/>
                <a:gd name="T77" fmla="*/ 95 h 475"/>
                <a:gd name="T78" fmla="*/ 148 w 155"/>
                <a:gd name="T79" fmla="*/ 77 h 475"/>
                <a:gd name="T80" fmla="*/ 149 w 155"/>
                <a:gd name="T81" fmla="*/ 65 h 475"/>
                <a:gd name="T82" fmla="*/ 149 w 155"/>
                <a:gd name="T83" fmla="*/ 47 h 475"/>
                <a:gd name="T84" fmla="*/ 149 w 155"/>
                <a:gd name="T85" fmla="*/ 41 h 475"/>
                <a:gd name="T86" fmla="*/ 154 w 155"/>
                <a:gd name="T87" fmla="*/ 25 h 475"/>
                <a:gd name="T88" fmla="*/ 155 w 155"/>
                <a:gd name="T89" fmla="*/ 10 h 475"/>
                <a:gd name="T90" fmla="*/ 151 w 155"/>
                <a:gd name="T91" fmla="*/ 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5" h="475">
                  <a:moveTo>
                    <a:pt x="0" y="475"/>
                  </a:moveTo>
                  <a:lnTo>
                    <a:pt x="1" y="471"/>
                  </a:lnTo>
                  <a:lnTo>
                    <a:pt x="2" y="470"/>
                  </a:lnTo>
                  <a:lnTo>
                    <a:pt x="4" y="469"/>
                  </a:lnTo>
                  <a:lnTo>
                    <a:pt x="8" y="466"/>
                  </a:lnTo>
                  <a:lnTo>
                    <a:pt x="10" y="466"/>
                  </a:lnTo>
                  <a:lnTo>
                    <a:pt x="11" y="466"/>
                  </a:lnTo>
                  <a:lnTo>
                    <a:pt x="13" y="464"/>
                  </a:lnTo>
                  <a:lnTo>
                    <a:pt x="13" y="462"/>
                  </a:lnTo>
                  <a:lnTo>
                    <a:pt x="14" y="458"/>
                  </a:lnTo>
                  <a:lnTo>
                    <a:pt x="14" y="457"/>
                  </a:lnTo>
                  <a:lnTo>
                    <a:pt x="16" y="456"/>
                  </a:lnTo>
                  <a:lnTo>
                    <a:pt x="16" y="454"/>
                  </a:lnTo>
                  <a:lnTo>
                    <a:pt x="19" y="453"/>
                  </a:lnTo>
                  <a:lnTo>
                    <a:pt x="22" y="452"/>
                  </a:lnTo>
                  <a:lnTo>
                    <a:pt x="23" y="451"/>
                  </a:lnTo>
                  <a:lnTo>
                    <a:pt x="24" y="448"/>
                  </a:lnTo>
                  <a:lnTo>
                    <a:pt x="23" y="447"/>
                  </a:lnTo>
                  <a:lnTo>
                    <a:pt x="22" y="446"/>
                  </a:lnTo>
                  <a:lnTo>
                    <a:pt x="22" y="445"/>
                  </a:lnTo>
                  <a:lnTo>
                    <a:pt x="23" y="442"/>
                  </a:lnTo>
                  <a:lnTo>
                    <a:pt x="28" y="438"/>
                  </a:lnTo>
                  <a:lnTo>
                    <a:pt x="31" y="435"/>
                  </a:lnTo>
                  <a:lnTo>
                    <a:pt x="36" y="434"/>
                  </a:lnTo>
                  <a:lnTo>
                    <a:pt x="40" y="432"/>
                  </a:lnTo>
                  <a:lnTo>
                    <a:pt x="41" y="428"/>
                  </a:lnTo>
                  <a:lnTo>
                    <a:pt x="41" y="424"/>
                  </a:lnTo>
                  <a:lnTo>
                    <a:pt x="43" y="421"/>
                  </a:lnTo>
                  <a:lnTo>
                    <a:pt x="43" y="416"/>
                  </a:lnTo>
                  <a:lnTo>
                    <a:pt x="43" y="415"/>
                  </a:lnTo>
                  <a:lnTo>
                    <a:pt x="44" y="414"/>
                  </a:lnTo>
                  <a:lnTo>
                    <a:pt x="46" y="414"/>
                  </a:lnTo>
                  <a:lnTo>
                    <a:pt x="48" y="415"/>
                  </a:lnTo>
                  <a:lnTo>
                    <a:pt x="49" y="414"/>
                  </a:lnTo>
                  <a:lnTo>
                    <a:pt x="50" y="412"/>
                  </a:lnTo>
                  <a:lnTo>
                    <a:pt x="52" y="410"/>
                  </a:lnTo>
                  <a:lnTo>
                    <a:pt x="58" y="404"/>
                  </a:lnTo>
                  <a:lnTo>
                    <a:pt x="60" y="402"/>
                  </a:lnTo>
                  <a:lnTo>
                    <a:pt x="64" y="397"/>
                  </a:lnTo>
                  <a:lnTo>
                    <a:pt x="66" y="396"/>
                  </a:lnTo>
                  <a:lnTo>
                    <a:pt x="70" y="388"/>
                  </a:lnTo>
                  <a:lnTo>
                    <a:pt x="74" y="382"/>
                  </a:lnTo>
                  <a:lnTo>
                    <a:pt x="77" y="373"/>
                  </a:lnTo>
                  <a:lnTo>
                    <a:pt x="77" y="372"/>
                  </a:lnTo>
                  <a:lnTo>
                    <a:pt x="77" y="369"/>
                  </a:lnTo>
                  <a:lnTo>
                    <a:pt x="78" y="366"/>
                  </a:lnTo>
                  <a:lnTo>
                    <a:pt x="79" y="363"/>
                  </a:lnTo>
                  <a:lnTo>
                    <a:pt x="79" y="362"/>
                  </a:lnTo>
                  <a:lnTo>
                    <a:pt x="83" y="352"/>
                  </a:lnTo>
                  <a:lnTo>
                    <a:pt x="83" y="350"/>
                  </a:lnTo>
                  <a:lnTo>
                    <a:pt x="84" y="346"/>
                  </a:lnTo>
                  <a:lnTo>
                    <a:pt x="85" y="344"/>
                  </a:lnTo>
                  <a:lnTo>
                    <a:pt x="89" y="340"/>
                  </a:lnTo>
                  <a:lnTo>
                    <a:pt x="96" y="337"/>
                  </a:lnTo>
                  <a:lnTo>
                    <a:pt x="97" y="335"/>
                  </a:lnTo>
                  <a:lnTo>
                    <a:pt x="97" y="332"/>
                  </a:lnTo>
                  <a:lnTo>
                    <a:pt x="97" y="331"/>
                  </a:lnTo>
                  <a:lnTo>
                    <a:pt x="98" y="329"/>
                  </a:lnTo>
                  <a:lnTo>
                    <a:pt x="98" y="327"/>
                  </a:lnTo>
                  <a:lnTo>
                    <a:pt x="100" y="322"/>
                  </a:lnTo>
                  <a:lnTo>
                    <a:pt x="100" y="321"/>
                  </a:lnTo>
                  <a:lnTo>
                    <a:pt x="100" y="316"/>
                  </a:lnTo>
                  <a:lnTo>
                    <a:pt x="101" y="314"/>
                  </a:lnTo>
                  <a:lnTo>
                    <a:pt x="101" y="308"/>
                  </a:lnTo>
                  <a:lnTo>
                    <a:pt x="101" y="303"/>
                  </a:lnTo>
                  <a:lnTo>
                    <a:pt x="101" y="301"/>
                  </a:lnTo>
                  <a:lnTo>
                    <a:pt x="104" y="297"/>
                  </a:lnTo>
                  <a:lnTo>
                    <a:pt x="106" y="295"/>
                  </a:lnTo>
                  <a:lnTo>
                    <a:pt x="107" y="293"/>
                  </a:lnTo>
                  <a:lnTo>
                    <a:pt x="108" y="289"/>
                  </a:lnTo>
                  <a:lnTo>
                    <a:pt x="109" y="285"/>
                  </a:lnTo>
                  <a:lnTo>
                    <a:pt x="112" y="279"/>
                  </a:lnTo>
                  <a:lnTo>
                    <a:pt x="113" y="278"/>
                  </a:lnTo>
                  <a:lnTo>
                    <a:pt x="115" y="271"/>
                  </a:lnTo>
                  <a:lnTo>
                    <a:pt x="119" y="259"/>
                  </a:lnTo>
                  <a:lnTo>
                    <a:pt x="119" y="256"/>
                  </a:lnTo>
                  <a:lnTo>
                    <a:pt x="121" y="247"/>
                  </a:lnTo>
                  <a:lnTo>
                    <a:pt x="125" y="235"/>
                  </a:lnTo>
                  <a:lnTo>
                    <a:pt x="125" y="231"/>
                  </a:lnTo>
                  <a:lnTo>
                    <a:pt x="125" y="229"/>
                  </a:lnTo>
                  <a:lnTo>
                    <a:pt x="130" y="213"/>
                  </a:lnTo>
                  <a:lnTo>
                    <a:pt x="130" y="212"/>
                  </a:lnTo>
                  <a:lnTo>
                    <a:pt x="131" y="207"/>
                  </a:lnTo>
                  <a:lnTo>
                    <a:pt x="132" y="204"/>
                  </a:lnTo>
                  <a:lnTo>
                    <a:pt x="132" y="202"/>
                  </a:lnTo>
                  <a:lnTo>
                    <a:pt x="133" y="200"/>
                  </a:lnTo>
                  <a:lnTo>
                    <a:pt x="133" y="194"/>
                  </a:lnTo>
                  <a:lnTo>
                    <a:pt x="133" y="188"/>
                  </a:lnTo>
                  <a:lnTo>
                    <a:pt x="136" y="183"/>
                  </a:lnTo>
                  <a:lnTo>
                    <a:pt x="136" y="182"/>
                  </a:lnTo>
                  <a:lnTo>
                    <a:pt x="137" y="180"/>
                  </a:lnTo>
                  <a:lnTo>
                    <a:pt x="141" y="179"/>
                  </a:lnTo>
                  <a:lnTo>
                    <a:pt x="144" y="179"/>
                  </a:lnTo>
                  <a:lnTo>
                    <a:pt x="145" y="179"/>
                  </a:lnTo>
                  <a:lnTo>
                    <a:pt x="147" y="178"/>
                  </a:lnTo>
                  <a:lnTo>
                    <a:pt x="149" y="177"/>
                  </a:lnTo>
                  <a:lnTo>
                    <a:pt x="149" y="177"/>
                  </a:lnTo>
                  <a:lnTo>
                    <a:pt x="148" y="174"/>
                  </a:lnTo>
                  <a:lnTo>
                    <a:pt x="147" y="173"/>
                  </a:lnTo>
                  <a:lnTo>
                    <a:pt x="144" y="173"/>
                  </a:lnTo>
                  <a:lnTo>
                    <a:pt x="144" y="173"/>
                  </a:lnTo>
                  <a:lnTo>
                    <a:pt x="143" y="173"/>
                  </a:lnTo>
                  <a:lnTo>
                    <a:pt x="142" y="172"/>
                  </a:lnTo>
                  <a:lnTo>
                    <a:pt x="139" y="166"/>
                  </a:lnTo>
                  <a:lnTo>
                    <a:pt x="138" y="160"/>
                  </a:lnTo>
                  <a:lnTo>
                    <a:pt x="138" y="158"/>
                  </a:lnTo>
                  <a:lnTo>
                    <a:pt x="139" y="148"/>
                  </a:lnTo>
                  <a:lnTo>
                    <a:pt x="139" y="146"/>
                  </a:lnTo>
                  <a:lnTo>
                    <a:pt x="141" y="140"/>
                  </a:lnTo>
                  <a:lnTo>
                    <a:pt x="142" y="135"/>
                  </a:lnTo>
                  <a:lnTo>
                    <a:pt x="143" y="126"/>
                  </a:lnTo>
                  <a:lnTo>
                    <a:pt x="142" y="126"/>
                  </a:lnTo>
                  <a:lnTo>
                    <a:pt x="143" y="123"/>
                  </a:lnTo>
                  <a:lnTo>
                    <a:pt x="143" y="120"/>
                  </a:lnTo>
                  <a:lnTo>
                    <a:pt x="144" y="111"/>
                  </a:lnTo>
                  <a:lnTo>
                    <a:pt x="144" y="104"/>
                  </a:lnTo>
                  <a:lnTo>
                    <a:pt x="145" y="95"/>
                  </a:lnTo>
                  <a:lnTo>
                    <a:pt x="147" y="92"/>
                  </a:lnTo>
                  <a:lnTo>
                    <a:pt x="147" y="89"/>
                  </a:lnTo>
                  <a:lnTo>
                    <a:pt x="148" y="77"/>
                  </a:lnTo>
                  <a:lnTo>
                    <a:pt x="148" y="72"/>
                  </a:lnTo>
                  <a:lnTo>
                    <a:pt x="149" y="66"/>
                  </a:lnTo>
                  <a:lnTo>
                    <a:pt x="149" y="65"/>
                  </a:lnTo>
                  <a:lnTo>
                    <a:pt x="151" y="61"/>
                  </a:lnTo>
                  <a:lnTo>
                    <a:pt x="151" y="60"/>
                  </a:lnTo>
                  <a:lnTo>
                    <a:pt x="149" y="47"/>
                  </a:lnTo>
                  <a:lnTo>
                    <a:pt x="149" y="43"/>
                  </a:lnTo>
                  <a:lnTo>
                    <a:pt x="149" y="42"/>
                  </a:lnTo>
                  <a:lnTo>
                    <a:pt x="149" y="41"/>
                  </a:lnTo>
                  <a:lnTo>
                    <a:pt x="150" y="37"/>
                  </a:lnTo>
                  <a:lnTo>
                    <a:pt x="151" y="34"/>
                  </a:lnTo>
                  <a:lnTo>
                    <a:pt x="154" y="25"/>
                  </a:lnTo>
                  <a:lnTo>
                    <a:pt x="155" y="16"/>
                  </a:lnTo>
                  <a:lnTo>
                    <a:pt x="155" y="13"/>
                  </a:lnTo>
                  <a:lnTo>
                    <a:pt x="155" y="10"/>
                  </a:lnTo>
                  <a:lnTo>
                    <a:pt x="154" y="7"/>
                  </a:lnTo>
                  <a:lnTo>
                    <a:pt x="151" y="4"/>
                  </a:lnTo>
                  <a:lnTo>
                    <a:pt x="15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61" name="Freeform 3023">
              <a:extLst>
                <a:ext uri="{FF2B5EF4-FFF2-40B4-BE49-F238E27FC236}">
                  <a16:creationId xmlns:a16="http://schemas.microsoft.com/office/drawing/2014/main" id="{0A430A77-823B-7C63-95FD-AB0A80F20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2588" y="4154488"/>
              <a:ext cx="23813" cy="14287"/>
            </a:xfrm>
            <a:custGeom>
              <a:avLst/>
              <a:gdLst>
                <a:gd name="T0" fmla="*/ 11 w 15"/>
                <a:gd name="T1" fmla="*/ 9 h 9"/>
                <a:gd name="T2" fmla="*/ 9 w 15"/>
                <a:gd name="T3" fmla="*/ 9 h 9"/>
                <a:gd name="T4" fmla="*/ 7 w 15"/>
                <a:gd name="T5" fmla="*/ 9 h 9"/>
                <a:gd name="T6" fmla="*/ 5 w 15"/>
                <a:gd name="T7" fmla="*/ 9 h 9"/>
                <a:gd name="T8" fmla="*/ 3 w 15"/>
                <a:gd name="T9" fmla="*/ 8 h 9"/>
                <a:gd name="T10" fmla="*/ 0 w 15"/>
                <a:gd name="T11" fmla="*/ 5 h 9"/>
                <a:gd name="T12" fmla="*/ 0 w 15"/>
                <a:gd name="T13" fmla="*/ 3 h 9"/>
                <a:gd name="T14" fmla="*/ 0 w 15"/>
                <a:gd name="T15" fmla="*/ 2 h 9"/>
                <a:gd name="T16" fmla="*/ 3 w 15"/>
                <a:gd name="T17" fmla="*/ 0 h 9"/>
                <a:gd name="T18" fmla="*/ 6 w 15"/>
                <a:gd name="T19" fmla="*/ 0 h 9"/>
                <a:gd name="T20" fmla="*/ 8 w 15"/>
                <a:gd name="T21" fmla="*/ 0 h 9"/>
                <a:gd name="T22" fmla="*/ 9 w 15"/>
                <a:gd name="T23" fmla="*/ 2 h 9"/>
                <a:gd name="T24" fmla="*/ 12 w 15"/>
                <a:gd name="T25" fmla="*/ 2 h 9"/>
                <a:gd name="T26" fmla="*/ 14 w 15"/>
                <a:gd name="T27" fmla="*/ 3 h 9"/>
                <a:gd name="T28" fmla="*/ 14 w 15"/>
                <a:gd name="T29" fmla="*/ 4 h 9"/>
                <a:gd name="T30" fmla="*/ 15 w 15"/>
                <a:gd name="T31" fmla="*/ 4 h 9"/>
                <a:gd name="T32" fmla="*/ 15 w 15"/>
                <a:gd name="T33" fmla="*/ 5 h 9"/>
                <a:gd name="T34" fmla="*/ 15 w 15"/>
                <a:gd name="T35" fmla="*/ 6 h 9"/>
                <a:gd name="T36" fmla="*/ 14 w 15"/>
                <a:gd name="T37" fmla="*/ 8 h 9"/>
                <a:gd name="T38" fmla="*/ 13 w 15"/>
                <a:gd name="T39" fmla="*/ 9 h 9"/>
                <a:gd name="T40" fmla="*/ 11 w 15"/>
                <a:gd name="T4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" h="9">
                  <a:moveTo>
                    <a:pt x="11" y="9"/>
                  </a:moveTo>
                  <a:lnTo>
                    <a:pt x="9" y="9"/>
                  </a:lnTo>
                  <a:lnTo>
                    <a:pt x="7" y="9"/>
                  </a:lnTo>
                  <a:lnTo>
                    <a:pt x="5" y="9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3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9" y="2"/>
                  </a:lnTo>
                  <a:lnTo>
                    <a:pt x="12" y="2"/>
                  </a:lnTo>
                  <a:lnTo>
                    <a:pt x="14" y="3"/>
                  </a:lnTo>
                  <a:lnTo>
                    <a:pt x="14" y="4"/>
                  </a:lnTo>
                  <a:lnTo>
                    <a:pt x="15" y="4"/>
                  </a:lnTo>
                  <a:lnTo>
                    <a:pt x="15" y="5"/>
                  </a:lnTo>
                  <a:lnTo>
                    <a:pt x="15" y="6"/>
                  </a:lnTo>
                  <a:lnTo>
                    <a:pt x="14" y="8"/>
                  </a:lnTo>
                  <a:lnTo>
                    <a:pt x="13" y="9"/>
                  </a:lnTo>
                  <a:lnTo>
                    <a:pt x="11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62" name="Freeform 3024">
              <a:extLst>
                <a:ext uri="{FF2B5EF4-FFF2-40B4-BE49-F238E27FC236}">
                  <a16:creationId xmlns:a16="http://schemas.microsoft.com/office/drawing/2014/main" id="{4F0085A2-0970-57BF-1E80-4A3E45DE2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6238" y="4141788"/>
              <a:ext cx="166688" cy="161925"/>
            </a:xfrm>
            <a:custGeom>
              <a:avLst/>
              <a:gdLst>
                <a:gd name="T0" fmla="*/ 0 w 105"/>
                <a:gd name="T1" fmla="*/ 102 h 102"/>
                <a:gd name="T2" fmla="*/ 2 w 105"/>
                <a:gd name="T3" fmla="*/ 100 h 102"/>
                <a:gd name="T4" fmla="*/ 6 w 105"/>
                <a:gd name="T5" fmla="*/ 99 h 102"/>
                <a:gd name="T6" fmla="*/ 9 w 105"/>
                <a:gd name="T7" fmla="*/ 96 h 102"/>
                <a:gd name="T8" fmla="*/ 13 w 105"/>
                <a:gd name="T9" fmla="*/ 95 h 102"/>
                <a:gd name="T10" fmla="*/ 17 w 105"/>
                <a:gd name="T11" fmla="*/ 94 h 102"/>
                <a:gd name="T12" fmla="*/ 20 w 105"/>
                <a:gd name="T13" fmla="*/ 94 h 102"/>
                <a:gd name="T14" fmla="*/ 23 w 105"/>
                <a:gd name="T15" fmla="*/ 93 h 102"/>
                <a:gd name="T16" fmla="*/ 29 w 105"/>
                <a:gd name="T17" fmla="*/ 90 h 102"/>
                <a:gd name="T18" fmla="*/ 31 w 105"/>
                <a:gd name="T19" fmla="*/ 87 h 102"/>
                <a:gd name="T20" fmla="*/ 33 w 105"/>
                <a:gd name="T21" fmla="*/ 82 h 102"/>
                <a:gd name="T22" fmla="*/ 36 w 105"/>
                <a:gd name="T23" fmla="*/ 78 h 102"/>
                <a:gd name="T24" fmla="*/ 37 w 105"/>
                <a:gd name="T25" fmla="*/ 77 h 102"/>
                <a:gd name="T26" fmla="*/ 39 w 105"/>
                <a:gd name="T27" fmla="*/ 76 h 102"/>
                <a:gd name="T28" fmla="*/ 43 w 105"/>
                <a:gd name="T29" fmla="*/ 77 h 102"/>
                <a:gd name="T30" fmla="*/ 45 w 105"/>
                <a:gd name="T31" fmla="*/ 76 h 102"/>
                <a:gd name="T32" fmla="*/ 49 w 105"/>
                <a:gd name="T33" fmla="*/ 76 h 102"/>
                <a:gd name="T34" fmla="*/ 51 w 105"/>
                <a:gd name="T35" fmla="*/ 73 h 102"/>
                <a:gd name="T36" fmla="*/ 53 w 105"/>
                <a:gd name="T37" fmla="*/ 73 h 102"/>
                <a:gd name="T38" fmla="*/ 60 w 105"/>
                <a:gd name="T39" fmla="*/ 70 h 102"/>
                <a:gd name="T40" fmla="*/ 62 w 105"/>
                <a:gd name="T41" fmla="*/ 67 h 102"/>
                <a:gd name="T42" fmla="*/ 63 w 105"/>
                <a:gd name="T43" fmla="*/ 66 h 102"/>
                <a:gd name="T44" fmla="*/ 63 w 105"/>
                <a:gd name="T45" fmla="*/ 65 h 102"/>
                <a:gd name="T46" fmla="*/ 62 w 105"/>
                <a:gd name="T47" fmla="*/ 64 h 102"/>
                <a:gd name="T48" fmla="*/ 61 w 105"/>
                <a:gd name="T49" fmla="*/ 62 h 102"/>
                <a:gd name="T50" fmla="*/ 57 w 105"/>
                <a:gd name="T51" fmla="*/ 62 h 102"/>
                <a:gd name="T52" fmla="*/ 54 w 105"/>
                <a:gd name="T53" fmla="*/ 64 h 102"/>
                <a:gd name="T54" fmla="*/ 51 w 105"/>
                <a:gd name="T55" fmla="*/ 65 h 102"/>
                <a:gd name="T56" fmla="*/ 51 w 105"/>
                <a:gd name="T57" fmla="*/ 64 h 102"/>
                <a:gd name="T58" fmla="*/ 48 w 105"/>
                <a:gd name="T59" fmla="*/ 64 h 102"/>
                <a:gd name="T60" fmla="*/ 47 w 105"/>
                <a:gd name="T61" fmla="*/ 62 h 102"/>
                <a:gd name="T62" fmla="*/ 47 w 105"/>
                <a:gd name="T63" fmla="*/ 61 h 102"/>
                <a:gd name="T64" fmla="*/ 48 w 105"/>
                <a:gd name="T65" fmla="*/ 58 h 102"/>
                <a:gd name="T66" fmla="*/ 59 w 105"/>
                <a:gd name="T67" fmla="*/ 47 h 102"/>
                <a:gd name="T68" fmla="*/ 68 w 105"/>
                <a:gd name="T69" fmla="*/ 41 h 102"/>
                <a:gd name="T70" fmla="*/ 81 w 105"/>
                <a:gd name="T71" fmla="*/ 30 h 102"/>
                <a:gd name="T72" fmla="*/ 86 w 105"/>
                <a:gd name="T73" fmla="*/ 29 h 102"/>
                <a:gd name="T74" fmla="*/ 89 w 105"/>
                <a:gd name="T75" fmla="*/ 28 h 102"/>
                <a:gd name="T76" fmla="*/ 91 w 105"/>
                <a:gd name="T77" fmla="*/ 25 h 102"/>
                <a:gd name="T78" fmla="*/ 92 w 105"/>
                <a:gd name="T79" fmla="*/ 24 h 102"/>
                <a:gd name="T80" fmla="*/ 95 w 105"/>
                <a:gd name="T81" fmla="*/ 23 h 102"/>
                <a:gd name="T82" fmla="*/ 96 w 105"/>
                <a:gd name="T83" fmla="*/ 23 h 102"/>
                <a:gd name="T84" fmla="*/ 98 w 105"/>
                <a:gd name="T85" fmla="*/ 22 h 102"/>
                <a:gd name="T86" fmla="*/ 101 w 105"/>
                <a:gd name="T87" fmla="*/ 20 h 102"/>
                <a:gd name="T88" fmla="*/ 102 w 105"/>
                <a:gd name="T89" fmla="*/ 19 h 102"/>
                <a:gd name="T90" fmla="*/ 103 w 105"/>
                <a:gd name="T91" fmla="*/ 17 h 102"/>
                <a:gd name="T92" fmla="*/ 103 w 105"/>
                <a:gd name="T93" fmla="*/ 14 h 102"/>
                <a:gd name="T94" fmla="*/ 104 w 105"/>
                <a:gd name="T95" fmla="*/ 12 h 102"/>
                <a:gd name="T96" fmla="*/ 104 w 105"/>
                <a:gd name="T97" fmla="*/ 5 h 102"/>
                <a:gd name="T98" fmla="*/ 105 w 105"/>
                <a:gd name="T9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5" h="102">
                  <a:moveTo>
                    <a:pt x="0" y="102"/>
                  </a:moveTo>
                  <a:lnTo>
                    <a:pt x="2" y="100"/>
                  </a:lnTo>
                  <a:lnTo>
                    <a:pt x="6" y="99"/>
                  </a:lnTo>
                  <a:lnTo>
                    <a:pt x="9" y="96"/>
                  </a:lnTo>
                  <a:lnTo>
                    <a:pt x="13" y="95"/>
                  </a:lnTo>
                  <a:lnTo>
                    <a:pt x="17" y="94"/>
                  </a:lnTo>
                  <a:lnTo>
                    <a:pt x="20" y="94"/>
                  </a:lnTo>
                  <a:lnTo>
                    <a:pt x="23" y="93"/>
                  </a:lnTo>
                  <a:lnTo>
                    <a:pt x="29" y="90"/>
                  </a:lnTo>
                  <a:lnTo>
                    <a:pt x="31" y="87"/>
                  </a:lnTo>
                  <a:lnTo>
                    <a:pt x="33" y="82"/>
                  </a:lnTo>
                  <a:lnTo>
                    <a:pt x="36" y="78"/>
                  </a:lnTo>
                  <a:lnTo>
                    <a:pt x="37" y="77"/>
                  </a:lnTo>
                  <a:lnTo>
                    <a:pt x="39" y="76"/>
                  </a:lnTo>
                  <a:lnTo>
                    <a:pt x="43" y="77"/>
                  </a:lnTo>
                  <a:lnTo>
                    <a:pt x="45" y="76"/>
                  </a:lnTo>
                  <a:lnTo>
                    <a:pt x="49" y="76"/>
                  </a:lnTo>
                  <a:lnTo>
                    <a:pt x="51" y="73"/>
                  </a:lnTo>
                  <a:lnTo>
                    <a:pt x="53" y="73"/>
                  </a:lnTo>
                  <a:lnTo>
                    <a:pt x="60" y="70"/>
                  </a:lnTo>
                  <a:lnTo>
                    <a:pt x="62" y="67"/>
                  </a:lnTo>
                  <a:lnTo>
                    <a:pt x="63" y="66"/>
                  </a:lnTo>
                  <a:lnTo>
                    <a:pt x="63" y="65"/>
                  </a:lnTo>
                  <a:lnTo>
                    <a:pt x="62" y="64"/>
                  </a:lnTo>
                  <a:lnTo>
                    <a:pt x="61" y="62"/>
                  </a:lnTo>
                  <a:lnTo>
                    <a:pt x="57" y="62"/>
                  </a:lnTo>
                  <a:lnTo>
                    <a:pt x="54" y="64"/>
                  </a:lnTo>
                  <a:lnTo>
                    <a:pt x="51" y="65"/>
                  </a:lnTo>
                  <a:lnTo>
                    <a:pt x="51" y="64"/>
                  </a:lnTo>
                  <a:lnTo>
                    <a:pt x="48" y="64"/>
                  </a:lnTo>
                  <a:lnTo>
                    <a:pt x="47" y="62"/>
                  </a:lnTo>
                  <a:lnTo>
                    <a:pt x="47" y="61"/>
                  </a:lnTo>
                  <a:lnTo>
                    <a:pt x="48" y="58"/>
                  </a:lnTo>
                  <a:lnTo>
                    <a:pt x="59" y="47"/>
                  </a:lnTo>
                  <a:lnTo>
                    <a:pt x="68" y="41"/>
                  </a:lnTo>
                  <a:lnTo>
                    <a:pt x="81" y="30"/>
                  </a:lnTo>
                  <a:lnTo>
                    <a:pt x="86" y="29"/>
                  </a:lnTo>
                  <a:lnTo>
                    <a:pt x="89" y="28"/>
                  </a:lnTo>
                  <a:lnTo>
                    <a:pt x="91" y="25"/>
                  </a:lnTo>
                  <a:lnTo>
                    <a:pt x="92" y="24"/>
                  </a:lnTo>
                  <a:lnTo>
                    <a:pt x="95" y="23"/>
                  </a:lnTo>
                  <a:lnTo>
                    <a:pt x="96" y="23"/>
                  </a:lnTo>
                  <a:lnTo>
                    <a:pt x="98" y="22"/>
                  </a:lnTo>
                  <a:lnTo>
                    <a:pt x="101" y="20"/>
                  </a:lnTo>
                  <a:lnTo>
                    <a:pt x="102" y="19"/>
                  </a:lnTo>
                  <a:lnTo>
                    <a:pt x="103" y="17"/>
                  </a:lnTo>
                  <a:lnTo>
                    <a:pt x="103" y="14"/>
                  </a:lnTo>
                  <a:lnTo>
                    <a:pt x="104" y="12"/>
                  </a:lnTo>
                  <a:lnTo>
                    <a:pt x="104" y="5"/>
                  </a:lnTo>
                  <a:lnTo>
                    <a:pt x="105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63" name="Freeform 3025">
              <a:extLst>
                <a:ext uri="{FF2B5EF4-FFF2-40B4-BE49-F238E27FC236}">
                  <a16:creationId xmlns:a16="http://schemas.microsoft.com/office/drawing/2014/main" id="{8D4DF460-9A60-FEB4-59E7-E04A09A04D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5176" y="3798888"/>
              <a:ext cx="276225" cy="134937"/>
            </a:xfrm>
            <a:custGeom>
              <a:avLst/>
              <a:gdLst>
                <a:gd name="T0" fmla="*/ 167 w 174"/>
                <a:gd name="T1" fmla="*/ 2 h 85"/>
                <a:gd name="T2" fmla="*/ 161 w 174"/>
                <a:gd name="T3" fmla="*/ 3 h 85"/>
                <a:gd name="T4" fmla="*/ 154 w 174"/>
                <a:gd name="T5" fmla="*/ 6 h 85"/>
                <a:gd name="T6" fmla="*/ 145 w 174"/>
                <a:gd name="T7" fmla="*/ 9 h 85"/>
                <a:gd name="T8" fmla="*/ 130 w 174"/>
                <a:gd name="T9" fmla="*/ 12 h 85"/>
                <a:gd name="T10" fmla="*/ 120 w 174"/>
                <a:gd name="T11" fmla="*/ 13 h 85"/>
                <a:gd name="T12" fmla="*/ 116 w 174"/>
                <a:gd name="T13" fmla="*/ 18 h 85"/>
                <a:gd name="T14" fmla="*/ 113 w 174"/>
                <a:gd name="T15" fmla="*/ 26 h 85"/>
                <a:gd name="T16" fmla="*/ 108 w 174"/>
                <a:gd name="T17" fmla="*/ 31 h 85"/>
                <a:gd name="T18" fmla="*/ 103 w 174"/>
                <a:gd name="T19" fmla="*/ 37 h 85"/>
                <a:gd name="T20" fmla="*/ 100 w 174"/>
                <a:gd name="T21" fmla="*/ 43 h 85"/>
                <a:gd name="T22" fmla="*/ 101 w 174"/>
                <a:gd name="T23" fmla="*/ 54 h 85"/>
                <a:gd name="T24" fmla="*/ 101 w 174"/>
                <a:gd name="T25" fmla="*/ 62 h 85"/>
                <a:gd name="T26" fmla="*/ 101 w 174"/>
                <a:gd name="T27" fmla="*/ 68 h 85"/>
                <a:gd name="T28" fmla="*/ 97 w 174"/>
                <a:gd name="T29" fmla="*/ 71 h 85"/>
                <a:gd name="T30" fmla="*/ 94 w 174"/>
                <a:gd name="T31" fmla="*/ 69 h 85"/>
                <a:gd name="T32" fmla="*/ 91 w 174"/>
                <a:gd name="T33" fmla="*/ 66 h 85"/>
                <a:gd name="T34" fmla="*/ 88 w 174"/>
                <a:gd name="T35" fmla="*/ 59 h 85"/>
                <a:gd name="T36" fmla="*/ 82 w 174"/>
                <a:gd name="T37" fmla="*/ 47 h 85"/>
                <a:gd name="T38" fmla="*/ 76 w 174"/>
                <a:gd name="T39" fmla="*/ 41 h 85"/>
                <a:gd name="T40" fmla="*/ 70 w 174"/>
                <a:gd name="T41" fmla="*/ 38 h 85"/>
                <a:gd name="T42" fmla="*/ 66 w 174"/>
                <a:gd name="T43" fmla="*/ 38 h 85"/>
                <a:gd name="T44" fmla="*/ 64 w 174"/>
                <a:gd name="T45" fmla="*/ 41 h 85"/>
                <a:gd name="T46" fmla="*/ 61 w 174"/>
                <a:gd name="T47" fmla="*/ 45 h 85"/>
                <a:gd name="T48" fmla="*/ 64 w 174"/>
                <a:gd name="T49" fmla="*/ 50 h 85"/>
                <a:gd name="T50" fmla="*/ 70 w 174"/>
                <a:gd name="T51" fmla="*/ 59 h 85"/>
                <a:gd name="T52" fmla="*/ 78 w 174"/>
                <a:gd name="T53" fmla="*/ 73 h 85"/>
                <a:gd name="T54" fmla="*/ 78 w 174"/>
                <a:gd name="T55" fmla="*/ 80 h 85"/>
                <a:gd name="T56" fmla="*/ 76 w 174"/>
                <a:gd name="T57" fmla="*/ 84 h 85"/>
                <a:gd name="T58" fmla="*/ 68 w 174"/>
                <a:gd name="T59" fmla="*/ 84 h 85"/>
                <a:gd name="T60" fmla="*/ 66 w 174"/>
                <a:gd name="T61" fmla="*/ 83 h 85"/>
                <a:gd name="T62" fmla="*/ 66 w 174"/>
                <a:gd name="T63" fmla="*/ 80 h 85"/>
                <a:gd name="T64" fmla="*/ 67 w 174"/>
                <a:gd name="T65" fmla="*/ 71 h 85"/>
                <a:gd name="T66" fmla="*/ 66 w 174"/>
                <a:gd name="T67" fmla="*/ 66 h 85"/>
                <a:gd name="T68" fmla="*/ 61 w 174"/>
                <a:gd name="T69" fmla="*/ 63 h 85"/>
                <a:gd name="T70" fmla="*/ 55 w 174"/>
                <a:gd name="T71" fmla="*/ 62 h 85"/>
                <a:gd name="T72" fmla="*/ 43 w 174"/>
                <a:gd name="T73" fmla="*/ 57 h 85"/>
                <a:gd name="T74" fmla="*/ 36 w 174"/>
                <a:gd name="T75" fmla="*/ 59 h 85"/>
                <a:gd name="T76" fmla="*/ 33 w 174"/>
                <a:gd name="T77" fmla="*/ 62 h 85"/>
                <a:gd name="T78" fmla="*/ 35 w 174"/>
                <a:gd name="T79" fmla="*/ 65 h 85"/>
                <a:gd name="T80" fmla="*/ 38 w 174"/>
                <a:gd name="T81" fmla="*/ 68 h 85"/>
                <a:gd name="T82" fmla="*/ 42 w 174"/>
                <a:gd name="T83" fmla="*/ 73 h 85"/>
                <a:gd name="T84" fmla="*/ 43 w 174"/>
                <a:gd name="T85" fmla="*/ 75 h 85"/>
                <a:gd name="T86" fmla="*/ 41 w 174"/>
                <a:gd name="T87" fmla="*/ 78 h 85"/>
                <a:gd name="T88" fmla="*/ 36 w 174"/>
                <a:gd name="T89" fmla="*/ 83 h 85"/>
                <a:gd name="T90" fmla="*/ 32 w 174"/>
                <a:gd name="T91" fmla="*/ 83 h 85"/>
                <a:gd name="T92" fmla="*/ 30 w 174"/>
                <a:gd name="T93" fmla="*/ 83 h 85"/>
                <a:gd name="T94" fmla="*/ 27 w 174"/>
                <a:gd name="T95" fmla="*/ 80 h 85"/>
                <a:gd name="T96" fmla="*/ 24 w 174"/>
                <a:gd name="T97" fmla="*/ 78 h 85"/>
                <a:gd name="T98" fmla="*/ 17 w 174"/>
                <a:gd name="T99" fmla="*/ 63 h 85"/>
                <a:gd name="T100" fmla="*/ 14 w 174"/>
                <a:gd name="T101" fmla="*/ 59 h 85"/>
                <a:gd name="T102" fmla="*/ 11 w 174"/>
                <a:gd name="T103" fmla="*/ 56 h 85"/>
                <a:gd name="T104" fmla="*/ 5 w 174"/>
                <a:gd name="T105" fmla="*/ 56 h 85"/>
                <a:gd name="T106" fmla="*/ 1 w 174"/>
                <a:gd name="T107" fmla="*/ 59 h 85"/>
                <a:gd name="T108" fmla="*/ 0 w 174"/>
                <a:gd name="T109" fmla="*/ 6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4" h="85">
                  <a:moveTo>
                    <a:pt x="174" y="0"/>
                  </a:moveTo>
                  <a:lnTo>
                    <a:pt x="167" y="2"/>
                  </a:lnTo>
                  <a:lnTo>
                    <a:pt x="164" y="3"/>
                  </a:lnTo>
                  <a:lnTo>
                    <a:pt x="161" y="3"/>
                  </a:lnTo>
                  <a:lnTo>
                    <a:pt x="160" y="4"/>
                  </a:lnTo>
                  <a:lnTo>
                    <a:pt x="154" y="6"/>
                  </a:lnTo>
                  <a:lnTo>
                    <a:pt x="151" y="8"/>
                  </a:lnTo>
                  <a:lnTo>
                    <a:pt x="145" y="9"/>
                  </a:lnTo>
                  <a:lnTo>
                    <a:pt x="140" y="10"/>
                  </a:lnTo>
                  <a:lnTo>
                    <a:pt x="130" y="12"/>
                  </a:lnTo>
                  <a:lnTo>
                    <a:pt x="127" y="12"/>
                  </a:lnTo>
                  <a:lnTo>
                    <a:pt x="120" y="13"/>
                  </a:lnTo>
                  <a:lnTo>
                    <a:pt x="118" y="14"/>
                  </a:lnTo>
                  <a:lnTo>
                    <a:pt x="116" y="18"/>
                  </a:lnTo>
                  <a:lnTo>
                    <a:pt x="115" y="20"/>
                  </a:lnTo>
                  <a:lnTo>
                    <a:pt x="113" y="26"/>
                  </a:lnTo>
                  <a:lnTo>
                    <a:pt x="112" y="27"/>
                  </a:lnTo>
                  <a:lnTo>
                    <a:pt x="108" y="31"/>
                  </a:lnTo>
                  <a:lnTo>
                    <a:pt x="104" y="35"/>
                  </a:lnTo>
                  <a:lnTo>
                    <a:pt x="103" y="37"/>
                  </a:lnTo>
                  <a:lnTo>
                    <a:pt x="102" y="39"/>
                  </a:lnTo>
                  <a:lnTo>
                    <a:pt x="100" y="43"/>
                  </a:lnTo>
                  <a:lnTo>
                    <a:pt x="100" y="45"/>
                  </a:lnTo>
                  <a:lnTo>
                    <a:pt x="101" y="54"/>
                  </a:lnTo>
                  <a:lnTo>
                    <a:pt x="101" y="57"/>
                  </a:lnTo>
                  <a:lnTo>
                    <a:pt x="101" y="62"/>
                  </a:lnTo>
                  <a:lnTo>
                    <a:pt x="101" y="66"/>
                  </a:lnTo>
                  <a:lnTo>
                    <a:pt x="101" y="68"/>
                  </a:lnTo>
                  <a:lnTo>
                    <a:pt x="100" y="69"/>
                  </a:lnTo>
                  <a:lnTo>
                    <a:pt x="97" y="71"/>
                  </a:lnTo>
                  <a:lnTo>
                    <a:pt x="95" y="71"/>
                  </a:lnTo>
                  <a:lnTo>
                    <a:pt x="94" y="69"/>
                  </a:lnTo>
                  <a:lnTo>
                    <a:pt x="92" y="68"/>
                  </a:lnTo>
                  <a:lnTo>
                    <a:pt x="91" y="66"/>
                  </a:lnTo>
                  <a:lnTo>
                    <a:pt x="90" y="63"/>
                  </a:lnTo>
                  <a:lnTo>
                    <a:pt x="88" y="59"/>
                  </a:lnTo>
                  <a:lnTo>
                    <a:pt x="88" y="55"/>
                  </a:lnTo>
                  <a:lnTo>
                    <a:pt x="82" y="47"/>
                  </a:lnTo>
                  <a:lnTo>
                    <a:pt x="79" y="44"/>
                  </a:lnTo>
                  <a:lnTo>
                    <a:pt x="76" y="41"/>
                  </a:lnTo>
                  <a:lnTo>
                    <a:pt x="72" y="38"/>
                  </a:lnTo>
                  <a:lnTo>
                    <a:pt x="70" y="38"/>
                  </a:lnTo>
                  <a:lnTo>
                    <a:pt x="67" y="38"/>
                  </a:lnTo>
                  <a:lnTo>
                    <a:pt x="66" y="38"/>
                  </a:lnTo>
                  <a:lnTo>
                    <a:pt x="64" y="39"/>
                  </a:lnTo>
                  <a:lnTo>
                    <a:pt x="64" y="41"/>
                  </a:lnTo>
                  <a:lnTo>
                    <a:pt x="62" y="43"/>
                  </a:lnTo>
                  <a:lnTo>
                    <a:pt x="61" y="45"/>
                  </a:lnTo>
                  <a:lnTo>
                    <a:pt x="62" y="49"/>
                  </a:lnTo>
                  <a:lnTo>
                    <a:pt x="64" y="50"/>
                  </a:lnTo>
                  <a:lnTo>
                    <a:pt x="65" y="53"/>
                  </a:lnTo>
                  <a:lnTo>
                    <a:pt x="70" y="59"/>
                  </a:lnTo>
                  <a:lnTo>
                    <a:pt x="77" y="69"/>
                  </a:lnTo>
                  <a:lnTo>
                    <a:pt x="78" y="73"/>
                  </a:lnTo>
                  <a:lnTo>
                    <a:pt x="79" y="75"/>
                  </a:lnTo>
                  <a:lnTo>
                    <a:pt x="78" y="80"/>
                  </a:lnTo>
                  <a:lnTo>
                    <a:pt x="78" y="81"/>
                  </a:lnTo>
                  <a:lnTo>
                    <a:pt x="76" y="84"/>
                  </a:lnTo>
                  <a:lnTo>
                    <a:pt x="73" y="85"/>
                  </a:lnTo>
                  <a:lnTo>
                    <a:pt x="68" y="84"/>
                  </a:lnTo>
                  <a:lnTo>
                    <a:pt x="67" y="84"/>
                  </a:lnTo>
                  <a:lnTo>
                    <a:pt x="66" y="83"/>
                  </a:lnTo>
                  <a:lnTo>
                    <a:pt x="66" y="81"/>
                  </a:lnTo>
                  <a:lnTo>
                    <a:pt x="66" y="80"/>
                  </a:lnTo>
                  <a:lnTo>
                    <a:pt x="67" y="73"/>
                  </a:lnTo>
                  <a:lnTo>
                    <a:pt x="67" y="71"/>
                  </a:lnTo>
                  <a:lnTo>
                    <a:pt x="67" y="68"/>
                  </a:lnTo>
                  <a:lnTo>
                    <a:pt x="66" y="66"/>
                  </a:lnTo>
                  <a:lnTo>
                    <a:pt x="64" y="65"/>
                  </a:lnTo>
                  <a:lnTo>
                    <a:pt x="61" y="63"/>
                  </a:lnTo>
                  <a:lnTo>
                    <a:pt x="59" y="62"/>
                  </a:lnTo>
                  <a:lnTo>
                    <a:pt x="55" y="62"/>
                  </a:lnTo>
                  <a:lnTo>
                    <a:pt x="48" y="60"/>
                  </a:lnTo>
                  <a:lnTo>
                    <a:pt x="43" y="57"/>
                  </a:lnTo>
                  <a:lnTo>
                    <a:pt x="38" y="57"/>
                  </a:lnTo>
                  <a:lnTo>
                    <a:pt x="36" y="59"/>
                  </a:lnTo>
                  <a:lnTo>
                    <a:pt x="35" y="60"/>
                  </a:lnTo>
                  <a:lnTo>
                    <a:pt x="33" y="62"/>
                  </a:lnTo>
                  <a:lnTo>
                    <a:pt x="33" y="63"/>
                  </a:lnTo>
                  <a:lnTo>
                    <a:pt x="35" y="65"/>
                  </a:lnTo>
                  <a:lnTo>
                    <a:pt x="37" y="67"/>
                  </a:lnTo>
                  <a:lnTo>
                    <a:pt x="38" y="68"/>
                  </a:lnTo>
                  <a:lnTo>
                    <a:pt x="39" y="71"/>
                  </a:lnTo>
                  <a:lnTo>
                    <a:pt x="42" y="73"/>
                  </a:lnTo>
                  <a:lnTo>
                    <a:pt x="42" y="74"/>
                  </a:lnTo>
                  <a:lnTo>
                    <a:pt x="43" y="75"/>
                  </a:lnTo>
                  <a:lnTo>
                    <a:pt x="42" y="77"/>
                  </a:lnTo>
                  <a:lnTo>
                    <a:pt x="41" y="78"/>
                  </a:lnTo>
                  <a:lnTo>
                    <a:pt x="39" y="80"/>
                  </a:lnTo>
                  <a:lnTo>
                    <a:pt x="36" y="83"/>
                  </a:lnTo>
                  <a:lnTo>
                    <a:pt x="33" y="83"/>
                  </a:lnTo>
                  <a:lnTo>
                    <a:pt x="32" y="83"/>
                  </a:lnTo>
                  <a:lnTo>
                    <a:pt x="31" y="83"/>
                  </a:lnTo>
                  <a:lnTo>
                    <a:pt x="30" y="83"/>
                  </a:lnTo>
                  <a:lnTo>
                    <a:pt x="29" y="81"/>
                  </a:lnTo>
                  <a:lnTo>
                    <a:pt x="27" y="80"/>
                  </a:lnTo>
                  <a:lnTo>
                    <a:pt x="25" y="78"/>
                  </a:lnTo>
                  <a:lnTo>
                    <a:pt x="24" y="78"/>
                  </a:lnTo>
                  <a:lnTo>
                    <a:pt x="21" y="73"/>
                  </a:lnTo>
                  <a:lnTo>
                    <a:pt x="17" y="63"/>
                  </a:lnTo>
                  <a:lnTo>
                    <a:pt x="15" y="61"/>
                  </a:lnTo>
                  <a:lnTo>
                    <a:pt x="14" y="59"/>
                  </a:lnTo>
                  <a:lnTo>
                    <a:pt x="13" y="57"/>
                  </a:lnTo>
                  <a:lnTo>
                    <a:pt x="11" y="56"/>
                  </a:lnTo>
                  <a:lnTo>
                    <a:pt x="7" y="55"/>
                  </a:lnTo>
                  <a:lnTo>
                    <a:pt x="5" y="56"/>
                  </a:lnTo>
                  <a:lnTo>
                    <a:pt x="1" y="56"/>
                  </a:lnTo>
                  <a:lnTo>
                    <a:pt x="1" y="59"/>
                  </a:lnTo>
                  <a:lnTo>
                    <a:pt x="0" y="61"/>
                  </a:lnTo>
                  <a:lnTo>
                    <a:pt x="0" y="63"/>
                  </a:lnTo>
                  <a:lnTo>
                    <a:pt x="0" y="6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64" name="Freeform 3026">
              <a:extLst>
                <a:ext uri="{FF2B5EF4-FFF2-40B4-BE49-F238E27FC236}">
                  <a16:creationId xmlns:a16="http://schemas.microsoft.com/office/drawing/2014/main" id="{84533E75-77D4-CE44-CF3F-C83C9B6C1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3688" y="3944938"/>
              <a:ext cx="196850" cy="46037"/>
            </a:xfrm>
            <a:custGeom>
              <a:avLst/>
              <a:gdLst>
                <a:gd name="T0" fmla="*/ 124 w 124"/>
                <a:gd name="T1" fmla="*/ 19 h 29"/>
                <a:gd name="T2" fmla="*/ 121 w 124"/>
                <a:gd name="T3" fmla="*/ 18 h 29"/>
                <a:gd name="T4" fmla="*/ 119 w 124"/>
                <a:gd name="T5" fmla="*/ 16 h 29"/>
                <a:gd name="T6" fmla="*/ 118 w 124"/>
                <a:gd name="T7" fmla="*/ 15 h 29"/>
                <a:gd name="T8" fmla="*/ 109 w 124"/>
                <a:gd name="T9" fmla="*/ 11 h 29"/>
                <a:gd name="T10" fmla="*/ 106 w 124"/>
                <a:gd name="T11" fmla="*/ 11 h 29"/>
                <a:gd name="T12" fmla="*/ 101 w 124"/>
                <a:gd name="T13" fmla="*/ 10 h 29"/>
                <a:gd name="T14" fmla="*/ 98 w 124"/>
                <a:gd name="T15" fmla="*/ 10 h 29"/>
                <a:gd name="T16" fmla="*/ 97 w 124"/>
                <a:gd name="T17" fmla="*/ 11 h 29"/>
                <a:gd name="T18" fmla="*/ 94 w 124"/>
                <a:gd name="T19" fmla="*/ 11 h 29"/>
                <a:gd name="T20" fmla="*/ 92 w 124"/>
                <a:gd name="T21" fmla="*/ 10 h 29"/>
                <a:gd name="T22" fmla="*/ 90 w 124"/>
                <a:gd name="T23" fmla="*/ 9 h 29"/>
                <a:gd name="T24" fmla="*/ 86 w 124"/>
                <a:gd name="T25" fmla="*/ 6 h 29"/>
                <a:gd name="T26" fmla="*/ 82 w 124"/>
                <a:gd name="T27" fmla="*/ 4 h 29"/>
                <a:gd name="T28" fmla="*/ 74 w 124"/>
                <a:gd name="T29" fmla="*/ 1 h 29"/>
                <a:gd name="T30" fmla="*/ 71 w 124"/>
                <a:gd name="T31" fmla="*/ 0 h 29"/>
                <a:gd name="T32" fmla="*/ 68 w 124"/>
                <a:gd name="T33" fmla="*/ 0 h 29"/>
                <a:gd name="T34" fmla="*/ 67 w 124"/>
                <a:gd name="T35" fmla="*/ 0 h 29"/>
                <a:gd name="T36" fmla="*/ 66 w 124"/>
                <a:gd name="T37" fmla="*/ 1 h 29"/>
                <a:gd name="T38" fmla="*/ 64 w 124"/>
                <a:gd name="T39" fmla="*/ 6 h 29"/>
                <a:gd name="T40" fmla="*/ 61 w 124"/>
                <a:gd name="T41" fmla="*/ 9 h 29"/>
                <a:gd name="T42" fmla="*/ 59 w 124"/>
                <a:gd name="T43" fmla="*/ 10 h 29"/>
                <a:gd name="T44" fmla="*/ 55 w 124"/>
                <a:gd name="T45" fmla="*/ 12 h 29"/>
                <a:gd name="T46" fmla="*/ 50 w 124"/>
                <a:gd name="T47" fmla="*/ 12 h 29"/>
                <a:gd name="T48" fmla="*/ 47 w 124"/>
                <a:gd name="T49" fmla="*/ 11 h 29"/>
                <a:gd name="T50" fmla="*/ 44 w 124"/>
                <a:gd name="T51" fmla="*/ 11 h 29"/>
                <a:gd name="T52" fmla="*/ 40 w 124"/>
                <a:gd name="T53" fmla="*/ 10 h 29"/>
                <a:gd name="T54" fmla="*/ 38 w 124"/>
                <a:gd name="T55" fmla="*/ 11 h 29"/>
                <a:gd name="T56" fmla="*/ 37 w 124"/>
                <a:gd name="T57" fmla="*/ 11 h 29"/>
                <a:gd name="T58" fmla="*/ 37 w 124"/>
                <a:gd name="T59" fmla="*/ 12 h 29"/>
                <a:gd name="T60" fmla="*/ 37 w 124"/>
                <a:gd name="T61" fmla="*/ 15 h 29"/>
                <a:gd name="T62" fmla="*/ 37 w 124"/>
                <a:gd name="T63" fmla="*/ 16 h 29"/>
                <a:gd name="T64" fmla="*/ 37 w 124"/>
                <a:gd name="T65" fmla="*/ 18 h 29"/>
                <a:gd name="T66" fmla="*/ 36 w 124"/>
                <a:gd name="T67" fmla="*/ 21 h 29"/>
                <a:gd name="T68" fmla="*/ 36 w 124"/>
                <a:gd name="T69" fmla="*/ 23 h 29"/>
                <a:gd name="T70" fmla="*/ 35 w 124"/>
                <a:gd name="T71" fmla="*/ 24 h 29"/>
                <a:gd name="T72" fmla="*/ 32 w 124"/>
                <a:gd name="T73" fmla="*/ 25 h 29"/>
                <a:gd name="T74" fmla="*/ 30 w 124"/>
                <a:gd name="T75" fmla="*/ 25 h 29"/>
                <a:gd name="T76" fmla="*/ 23 w 124"/>
                <a:gd name="T77" fmla="*/ 22 h 29"/>
                <a:gd name="T78" fmla="*/ 19 w 124"/>
                <a:gd name="T79" fmla="*/ 22 h 29"/>
                <a:gd name="T80" fmla="*/ 18 w 124"/>
                <a:gd name="T81" fmla="*/ 22 h 29"/>
                <a:gd name="T82" fmla="*/ 16 w 124"/>
                <a:gd name="T83" fmla="*/ 22 h 29"/>
                <a:gd name="T84" fmla="*/ 8 w 124"/>
                <a:gd name="T85" fmla="*/ 23 h 29"/>
                <a:gd name="T86" fmla="*/ 5 w 124"/>
                <a:gd name="T87" fmla="*/ 22 h 29"/>
                <a:gd name="T88" fmla="*/ 4 w 124"/>
                <a:gd name="T89" fmla="*/ 23 h 29"/>
                <a:gd name="T90" fmla="*/ 0 w 124"/>
                <a:gd name="T91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4" h="29">
                  <a:moveTo>
                    <a:pt x="124" y="19"/>
                  </a:moveTo>
                  <a:lnTo>
                    <a:pt x="121" y="18"/>
                  </a:lnTo>
                  <a:lnTo>
                    <a:pt x="119" y="16"/>
                  </a:lnTo>
                  <a:lnTo>
                    <a:pt x="118" y="15"/>
                  </a:lnTo>
                  <a:lnTo>
                    <a:pt x="109" y="11"/>
                  </a:lnTo>
                  <a:lnTo>
                    <a:pt x="106" y="11"/>
                  </a:lnTo>
                  <a:lnTo>
                    <a:pt x="101" y="10"/>
                  </a:lnTo>
                  <a:lnTo>
                    <a:pt x="98" y="10"/>
                  </a:lnTo>
                  <a:lnTo>
                    <a:pt x="97" y="11"/>
                  </a:lnTo>
                  <a:lnTo>
                    <a:pt x="94" y="11"/>
                  </a:lnTo>
                  <a:lnTo>
                    <a:pt x="92" y="10"/>
                  </a:lnTo>
                  <a:lnTo>
                    <a:pt x="90" y="9"/>
                  </a:lnTo>
                  <a:lnTo>
                    <a:pt x="86" y="6"/>
                  </a:lnTo>
                  <a:lnTo>
                    <a:pt x="82" y="4"/>
                  </a:lnTo>
                  <a:lnTo>
                    <a:pt x="74" y="1"/>
                  </a:lnTo>
                  <a:lnTo>
                    <a:pt x="71" y="0"/>
                  </a:lnTo>
                  <a:lnTo>
                    <a:pt x="68" y="0"/>
                  </a:lnTo>
                  <a:lnTo>
                    <a:pt x="67" y="0"/>
                  </a:lnTo>
                  <a:lnTo>
                    <a:pt x="66" y="1"/>
                  </a:lnTo>
                  <a:lnTo>
                    <a:pt x="64" y="6"/>
                  </a:lnTo>
                  <a:lnTo>
                    <a:pt x="61" y="9"/>
                  </a:lnTo>
                  <a:lnTo>
                    <a:pt x="59" y="10"/>
                  </a:lnTo>
                  <a:lnTo>
                    <a:pt x="55" y="12"/>
                  </a:lnTo>
                  <a:lnTo>
                    <a:pt x="50" y="12"/>
                  </a:lnTo>
                  <a:lnTo>
                    <a:pt x="47" y="11"/>
                  </a:lnTo>
                  <a:lnTo>
                    <a:pt x="44" y="11"/>
                  </a:lnTo>
                  <a:lnTo>
                    <a:pt x="40" y="10"/>
                  </a:lnTo>
                  <a:lnTo>
                    <a:pt x="38" y="11"/>
                  </a:lnTo>
                  <a:lnTo>
                    <a:pt x="37" y="11"/>
                  </a:lnTo>
                  <a:lnTo>
                    <a:pt x="37" y="12"/>
                  </a:lnTo>
                  <a:lnTo>
                    <a:pt x="37" y="15"/>
                  </a:lnTo>
                  <a:lnTo>
                    <a:pt x="37" y="16"/>
                  </a:lnTo>
                  <a:lnTo>
                    <a:pt x="37" y="18"/>
                  </a:lnTo>
                  <a:lnTo>
                    <a:pt x="36" y="21"/>
                  </a:lnTo>
                  <a:lnTo>
                    <a:pt x="36" y="23"/>
                  </a:lnTo>
                  <a:lnTo>
                    <a:pt x="35" y="24"/>
                  </a:lnTo>
                  <a:lnTo>
                    <a:pt x="32" y="25"/>
                  </a:lnTo>
                  <a:lnTo>
                    <a:pt x="30" y="25"/>
                  </a:lnTo>
                  <a:lnTo>
                    <a:pt x="23" y="22"/>
                  </a:lnTo>
                  <a:lnTo>
                    <a:pt x="19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8" y="23"/>
                  </a:lnTo>
                  <a:lnTo>
                    <a:pt x="5" y="22"/>
                  </a:lnTo>
                  <a:lnTo>
                    <a:pt x="4" y="23"/>
                  </a:lnTo>
                  <a:lnTo>
                    <a:pt x="0" y="2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65" name="Line 3027">
              <a:extLst>
                <a:ext uri="{FF2B5EF4-FFF2-40B4-BE49-F238E27FC236}">
                  <a16:creationId xmlns:a16="http://schemas.microsoft.com/office/drawing/2014/main" id="{72E859A2-1EC2-66D8-55A0-7BB5A38820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0538" y="3975100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66" name="Freeform 3028">
              <a:extLst>
                <a:ext uri="{FF2B5EF4-FFF2-40B4-BE49-F238E27FC236}">
                  <a16:creationId xmlns:a16="http://schemas.microsoft.com/office/drawing/2014/main" id="{5DEB9CD6-2F33-F51C-73A1-D2E8E889D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913" y="3481388"/>
              <a:ext cx="290513" cy="771525"/>
            </a:xfrm>
            <a:custGeom>
              <a:avLst/>
              <a:gdLst>
                <a:gd name="T0" fmla="*/ 5 w 183"/>
                <a:gd name="T1" fmla="*/ 480 h 486"/>
                <a:gd name="T2" fmla="*/ 6 w 183"/>
                <a:gd name="T3" fmla="*/ 485 h 486"/>
                <a:gd name="T4" fmla="*/ 11 w 183"/>
                <a:gd name="T5" fmla="*/ 486 h 486"/>
                <a:gd name="T6" fmla="*/ 17 w 183"/>
                <a:gd name="T7" fmla="*/ 480 h 486"/>
                <a:gd name="T8" fmla="*/ 22 w 183"/>
                <a:gd name="T9" fmla="*/ 475 h 486"/>
                <a:gd name="T10" fmla="*/ 32 w 183"/>
                <a:gd name="T11" fmla="*/ 469 h 486"/>
                <a:gd name="T12" fmla="*/ 34 w 183"/>
                <a:gd name="T13" fmla="*/ 464 h 486"/>
                <a:gd name="T14" fmla="*/ 41 w 183"/>
                <a:gd name="T15" fmla="*/ 457 h 486"/>
                <a:gd name="T16" fmla="*/ 50 w 183"/>
                <a:gd name="T17" fmla="*/ 444 h 486"/>
                <a:gd name="T18" fmla="*/ 63 w 183"/>
                <a:gd name="T19" fmla="*/ 427 h 486"/>
                <a:gd name="T20" fmla="*/ 70 w 183"/>
                <a:gd name="T21" fmla="*/ 417 h 486"/>
                <a:gd name="T22" fmla="*/ 74 w 183"/>
                <a:gd name="T23" fmla="*/ 409 h 486"/>
                <a:gd name="T24" fmla="*/ 76 w 183"/>
                <a:gd name="T25" fmla="*/ 403 h 486"/>
                <a:gd name="T26" fmla="*/ 81 w 183"/>
                <a:gd name="T27" fmla="*/ 391 h 486"/>
                <a:gd name="T28" fmla="*/ 89 w 183"/>
                <a:gd name="T29" fmla="*/ 379 h 486"/>
                <a:gd name="T30" fmla="*/ 93 w 183"/>
                <a:gd name="T31" fmla="*/ 370 h 486"/>
                <a:gd name="T32" fmla="*/ 101 w 183"/>
                <a:gd name="T33" fmla="*/ 367 h 486"/>
                <a:gd name="T34" fmla="*/ 103 w 183"/>
                <a:gd name="T35" fmla="*/ 362 h 486"/>
                <a:gd name="T36" fmla="*/ 99 w 183"/>
                <a:gd name="T37" fmla="*/ 357 h 486"/>
                <a:gd name="T38" fmla="*/ 105 w 183"/>
                <a:gd name="T39" fmla="*/ 347 h 486"/>
                <a:gd name="T40" fmla="*/ 107 w 183"/>
                <a:gd name="T41" fmla="*/ 333 h 486"/>
                <a:gd name="T42" fmla="*/ 109 w 183"/>
                <a:gd name="T43" fmla="*/ 327 h 486"/>
                <a:gd name="T44" fmla="*/ 112 w 183"/>
                <a:gd name="T45" fmla="*/ 320 h 486"/>
                <a:gd name="T46" fmla="*/ 117 w 183"/>
                <a:gd name="T47" fmla="*/ 316 h 486"/>
                <a:gd name="T48" fmla="*/ 119 w 183"/>
                <a:gd name="T49" fmla="*/ 320 h 486"/>
                <a:gd name="T50" fmla="*/ 123 w 183"/>
                <a:gd name="T51" fmla="*/ 321 h 486"/>
                <a:gd name="T52" fmla="*/ 123 w 183"/>
                <a:gd name="T53" fmla="*/ 317 h 486"/>
                <a:gd name="T54" fmla="*/ 129 w 183"/>
                <a:gd name="T55" fmla="*/ 311 h 486"/>
                <a:gd name="T56" fmla="*/ 133 w 183"/>
                <a:gd name="T57" fmla="*/ 302 h 486"/>
                <a:gd name="T58" fmla="*/ 141 w 183"/>
                <a:gd name="T59" fmla="*/ 285 h 486"/>
                <a:gd name="T60" fmla="*/ 143 w 183"/>
                <a:gd name="T61" fmla="*/ 266 h 486"/>
                <a:gd name="T62" fmla="*/ 148 w 183"/>
                <a:gd name="T63" fmla="*/ 256 h 486"/>
                <a:gd name="T64" fmla="*/ 149 w 183"/>
                <a:gd name="T65" fmla="*/ 245 h 486"/>
                <a:gd name="T66" fmla="*/ 153 w 183"/>
                <a:gd name="T67" fmla="*/ 235 h 486"/>
                <a:gd name="T68" fmla="*/ 159 w 183"/>
                <a:gd name="T69" fmla="*/ 202 h 486"/>
                <a:gd name="T70" fmla="*/ 160 w 183"/>
                <a:gd name="T71" fmla="*/ 190 h 486"/>
                <a:gd name="T72" fmla="*/ 165 w 183"/>
                <a:gd name="T73" fmla="*/ 171 h 486"/>
                <a:gd name="T74" fmla="*/ 165 w 183"/>
                <a:gd name="T75" fmla="*/ 156 h 486"/>
                <a:gd name="T76" fmla="*/ 166 w 183"/>
                <a:gd name="T77" fmla="*/ 143 h 486"/>
                <a:gd name="T78" fmla="*/ 171 w 183"/>
                <a:gd name="T79" fmla="*/ 134 h 486"/>
                <a:gd name="T80" fmla="*/ 171 w 183"/>
                <a:gd name="T81" fmla="*/ 119 h 486"/>
                <a:gd name="T82" fmla="*/ 175 w 183"/>
                <a:gd name="T83" fmla="*/ 106 h 486"/>
                <a:gd name="T84" fmla="*/ 172 w 183"/>
                <a:gd name="T85" fmla="*/ 99 h 486"/>
                <a:gd name="T86" fmla="*/ 172 w 183"/>
                <a:gd name="T87" fmla="*/ 88 h 486"/>
                <a:gd name="T88" fmla="*/ 175 w 183"/>
                <a:gd name="T89" fmla="*/ 76 h 486"/>
                <a:gd name="T90" fmla="*/ 180 w 183"/>
                <a:gd name="T91" fmla="*/ 40 h 486"/>
                <a:gd name="T92" fmla="*/ 183 w 183"/>
                <a:gd name="T93" fmla="*/ 18 h 486"/>
                <a:gd name="T94" fmla="*/ 183 w 183"/>
                <a:gd name="T95" fmla="*/ 9 h 486"/>
                <a:gd name="T96" fmla="*/ 181 w 183"/>
                <a:gd name="T97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3" h="486">
                  <a:moveTo>
                    <a:pt x="0" y="477"/>
                  </a:moveTo>
                  <a:lnTo>
                    <a:pt x="4" y="478"/>
                  </a:lnTo>
                  <a:lnTo>
                    <a:pt x="5" y="480"/>
                  </a:lnTo>
                  <a:lnTo>
                    <a:pt x="6" y="481"/>
                  </a:lnTo>
                  <a:lnTo>
                    <a:pt x="6" y="483"/>
                  </a:lnTo>
                  <a:lnTo>
                    <a:pt x="6" y="485"/>
                  </a:lnTo>
                  <a:lnTo>
                    <a:pt x="8" y="486"/>
                  </a:lnTo>
                  <a:lnTo>
                    <a:pt x="9" y="486"/>
                  </a:lnTo>
                  <a:lnTo>
                    <a:pt x="11" y="486"/>
                  </a:lnTo>
                  <a:lnTo>
                    <a:pt x="14" y="483"/>
                  </a:lnTo>
                  <a:lnTo>
                    <a:pt x="16" y="482"/>
                  </a:lnTo>
                  <a:lnTo>
                    <a:pt x="17" y="480"/>
                  </a:lnTo>
                  <a:lnTo>
                    <a:pt x="18" y="478"/>
                  </a:lnTo>
                  <a:lnTo>
                    <a:pt x="21" y="476"/>
                  </a:lnTo>
                  <a:lnTo>
                    <a:pt x="22" y="475"/>
                  </a:lnTo>
                  <a:lnTo>
                    <a:pt x="27" y="474"/>
                  </a:lnTo>
                  <a:lnTo>
                    <a:pt x="29" y="471"/>
                  </a:lnTo>
                  <a:lnTo>
                    <a:pt x="32" y="469"/>
                  </a:lnTo>
                  <a:lnTo>
                    <a:pt x="32" y="466"/>
                  </a:lnTo>
                  <a:lnTo>
                    <a:pt x="32" y="466"/>
                  </a:lnTo>
                  <a:lnTo>
                    <a:pt x="34" y="464"/>
                  </a:lnTo>
                  <a:lnTo>
                    <a:pt x="35" y="462"/>
                  </a:lnTo>
                  <a:lnTo>
                    <a:pt x="37" y="460"/>
                  </a:lnTo>
                  <a:lnTo>
                    <a:pt x="41" y="457"/>
                  </a:lnTo>
                  <a:lnTo>
                    <a:pt x="46" y="451"/>
                  </a:lnTo>
                  <a:lnTo>
                    <a:pt x="49" y="446"/>
                  </a:lnTo>
                  <a:lnTo>
                    <a:pt x="50" y="444"/>
                  </a:lnTo>
                  <a:lnTo>
                    <a:pt x="51" y="442"/>
                  </a:lnTo>
                  <a:lnTo>
                    <a:pt x="59" y="438"/>
                  </a:lnTo>
                  <a:lnTo>
                    <a:pt x="63" y="427"/>
                  </a:lnTo>
                  <a:lnTo>
                    <a:pt x="68" y="423"/>
                  </a:lnTo>
                  <a:lnTo>
                    <a:pt x="70" y="420"/>
                  </a:lnTo>
                  <a:lnTo>
                    <a:pt x="70" y="417"/>
                  </a:lnTo>
                  <a:lnTo>
                    <a:pt x="71" y="415"/>
                  </a:lnTo>
                  <a:lnTo>
                    <a:pt x="74" y="411"/>
                  </a:lnTo>
                  <a:lnTo>
                    <a:pt x="74" y="409"/>
                  </a:lnTo>
                  <a:lnTo>
                    <a:pt x="74" y="408"/>
                  </a:lnTo>
                  <a:lnTo>
                    <a:pt x="74" y="406"/>
                  </a:lnTo>
                  <a:lnTo>
                    <a:pt x="76" y="403"/>
                  </a:lnTo>
                  <a:lnTo>
                    <a:pt x="77" y="400"/>
                  </a:lnTo>
                  <a:lnTo>
                    <a:pt x="79" y="394"/>
                  </a:lnTo>
                  <a:lnTo>
                    <a:pt x="81" y="391"/>
                  </a:lnTo>
                  <a:lnTo>
                    <a:pt x="86" y="385"/>
                  </a:lnTo>
                  <a:lnTo>
                    <a:pt x="88" y="380"/>
                  </a:lnTo>
                  <a:lnTo>
                    <a:pt x="89" y="379"/>
                  </a:lnTo>
                  <a:lnTo>
                    <a:pt x="89" y="375"/>
                  </a:lnTo>
                  <a:lnTo>
                    <a:pt x="91" y="374"/>
                  </a:lnTo>
                  <a:lnTo>
                    <a:pt x="93" y="370"/>
                  </a:lnTo>
                  <a:lnTo>
                    <a:pt x="97" y="369"/>
                  </a:lnTo>
                  <a:lnTo>
                    <a:pt x="99" y="368"/>
                  </a:lnTo>
                  <a:lnTo>
                    <a:pt x="101" y="367"/>
                  </a:lnTo>
                  <a:lnTo>
                    <a:pt x="103" y="366"/>
                  </a:lnTo>
                  <a:lnTo>
                    <a:pt x="103" y="363"/>
                  </a:lnTo>
                  <a:lnTo>
                    <a:pt x="103" y="362"/>
                  </a:lnTo>
                  <a:lnTo>
                    <a:pt x="99" y="360"/>
                  </a:lnTo>
                  <a:lnTo>
                    <a:pt x="99" y="358"/>
                  </a:lnTo>
                  <a:lnTo>
                    <a:pt x="99" y="357"/>
                  </a:lnTo>
                  <a:lnTo>
                    <a:pt x="101" y="352"/>
                  </a:lnTo>
                  <a:lnTo>
                    <a:pt x="103" y="351"/>
                  </a:lnTo>
                  <a:lnTo>
                    <a:pt x="105" y="347"/>
                  </a:lnTo>
                  <a:lnTo>
                    <a:pt x="109" y="341"/>
                  </a:lnTo>
                  <a:lnTo>
                    <a:pt x="109" y="339"/>
                  </a:lnTo>
                  <a:lnTo>
                    <a:pt x="107" y="333"/>
                  </a:lnTo>
                  <a:lnTo>
                    <a:pt x="106" y="331"/>
                  </a:lnTo>
                  <a:lnTo>
                    <a:pt x="107" y="329"/>
                  </a:lnTo>
                  <a:lnTo>
                    <a:pt x="109" y="327"/>
                  </a:lnTo>
                  <a:lnTo>
                    <a:pt x="111" y="325"/>
                  </a:lnTo>
                  <a:lnTo>
                    <a:pt x="111" y="321"/>
                  </a:lnTo>
                  <a:lnTo>
                    <a:pt x="112" y="320"/>
                  </a:lnTo>
                  <a:lnTo>
                    <a:pt x="113" y="319"/>
                  </a:lnTo>
                  <a:lnTo>
                    <a:pt x="115" y="317"/>
                  </a:lnTo>
                  <a:lnTo>
                    <a:pt x="117" y="316"/>
                  </a:lnTo>
                  <a:lnTo>
                    <a:pt x="118" y="317"/>
                  </a:lnTo>
                  <a:lnTo>
                    <a:pt x="119" y="319"/>
                  </a:lnTo>
                  <a:lnTo>
                    <a:pt x="119" y="320"/>
                  </a:lnTo>
                  <a:lnTo>
                    <a:pt x="121" y="321"/>
                  </a:lnTo>
                  <a:lnTo>
                    <a:pt x="122" y="321"/>
                  </a:lnTo>
                  <a:lnTo>
                    <a:pt x="123" y="321"/>
                  </a:lnTo>
                  <a:lnTo>
                    <a:pt x="124" y="321"/>
                  </a:lnTo>
                  <a:lnTo>
                    <a:pt x="124" y="319"/>
                  </a:lnTo>
                  <a:lnTo>
                    <a:pt x="123" y="317"/>
                  </a:lnTo>
                  <a:lnTo>
                    <a:pt x="124" y="316"/>
                  </a:lnTo>
                  <a:lnTo>
                    <a:pt x="125" y="314"/>
                  </a:lnTo>
                  <a:lnTo>
                    <a:pt x="129" y="311"/>
                  </a:lnTo>
                  <a:lnTo>
                    <a:pt x="131" y="308"/>
                  </a:lnTo>
                  <a:lnTo>
                    <a:pt x="131" y="307"/>
                  </a:lnTo>
                  <a:lnTo>
                    <a:pt x="133" y="302"/>
                  </a:lnTo>
                  <a:lnTo>
                    <a:pt x="135" y="296"/>
                  </a:lnTo>
                  <a:lnTo>
                    <a:pt x="137" y="290"/>
                  </a:lnTo>
                  <a:lnTo>
                    <a:pt x="141" y="285"/>
                  </a:lnTo>
                  <a:lnTo>
                    <a:pt x="140" y="278"/>
                  </a:lnTo>
                  <a:lnTo>
                    <a:pt x="141" y="272"/>
                  </a:lnTo>
                  <a:lnTo>
                    <a:pt x="143" y="266"/>
                  </a:lnTo>
                  <a:lnTo>
                    <a:pt x="145" y="265"/>
                  </a:lnTo>
                  <a:lnTo>
                    <a:pt x="146" y="263"/>
                  </a:lnTo>
                  <a:lnTo>
                    <a:pt x="148" y="256"/>
                  </a:lnTo>
                  <a:lnTo>
                    <a:pt x="149" y="254"/>
                  </a:lnTo>
                  <a:lnTo>
                    <a:pt x="149" y="247"/>
                  </a:lnTo>
                  <a:lnTo>
                    <a:pt x="149" y="245"/>
                  </a:lnTo>
                  <a:lnTo>
                    <a:pt x="151" y="243"/>
                  </a:lnTo>
                  <a:lnTo>
                    <a:pt x="152" y="237"/>
                  </a:lnTo>
                  <a:lnTo>
                    <a:pt x="153" y="235"/>
                  </a:lnTo>
                  <a:lnTo>
                    <a:pt x="153" y="230"/>
                  </a:lnTo>
                  <a:lnTo>
                    <a:pt x="156" y="213"/>
                  </a:lnTo>
                  <a:lnTo>
                    <a:pt x="159" y="202"/>
                  </a:lnTo>
                  <a:lnTo>
                    <a:pt x="160" y="200"/>
                  </a:lnTo>
                  <a:lnTo>
                    <a:pt x="159" y="196"/>
                  </a:lnTo>
                  <a:lnTo>
                    <a:pt x="160" y="190"/>
                  </a:lnTo>
                  <a:lnTo>
                    <a:pt x="165" y="178"/>
                  </a:lnTo>
                  <a:lnTo>
                    <a:pt x="165" y="177"/>
                  </a:lnTo>
                  <a:lnTo>
                    <a:pt x="165" y="171"/>
                  </a:lnTo>
                  <a:lnTo>
                    <a:pt x="164" y="164"/>
                  </a:lnTo>
                  <a:lnTo>
                    <a:pt x="164" y="159"/>
                  </a:lnTo>
                  <a:lnTo>
                    <a:pt x="165" y="156"/>
                  </a:lnTo>
                  <a:lnTo>
                    <a:pt x="165" y="154"/>
                  </a:lnTo>
                  <a:lnTo>
                    <a:pt x="166" y="147"/>
                  </a:lnTo>
                  <a:lnTo>
                    <a:pt x="166" y="143"/>
                  </a:lnTo>
                  <a:lnTo>
                    <a:pt x="168" y="141"/>
                  </a:lnTo>
                  <a:lnTo>
                    <a:pt x="170" y="136"/>
                  </a:lnTo>
                  <a:lnTo>
                    <a:pt x="171" y="134"/>
                  </a:lnTo>
                  <a:lnTo>
                    <a:pt x="171" y="131"/>
                  </a:lnTo>
                  <a:lnTo>
                    <a:pt x="171" y="128"/>
                  </a:lnTo>
                  <a:lnTo>
                    <a:pt x="171" y="119"/>
                  </a:lnTo>
                  <a:lnTo>
                    <a:pt x="172" y="113"/>
                  </a:lnTo>
                  <a:lnTo>
                    <a:pt x="174" y="108"/>
                  </a:lnTo>
                  <a:lnTo>
                    <a:pt x="175" y="106"/>
                  </a:lnTo>
                  <a:lnTo>
                    <a:pt x="175" y="104"/>
                  </a:lnTo>
                  <a:lnTo>
                    <a:pt x="175" y="101"/>
                  </a:lnTo>
                  <a:lnTo>
                    <a:pt x="172" y="99"/>
                  </a:lnTo>
                  <a:lnTo>
                    <a:pt x="172" y="96"/>
                  </a:lnTo>
                  <a:lnTo>
                    <a:pt x="172" y="90"/>
                  </a:lnTo>
                  <a:lnTo>
                    <a:pt x="172" y="88"/>
                  </a:lnTo>
                  <a:lnTo>
                    <a:pt x="174" y="85"/>
                  </a:lnTo>
                  <a:lnTo>
                    <a:pt x="175" y="78"/>
                  </a:lnTo>
                  <a:lnTo>
                    <a:pt x="175" y="76"/>
                  </a:lnTo>
                  <a:lnTo>
                    <a:pt x="176" y="64"/>
                  </a:lnTo>
                  <a:lnTo>
                    <a:pt x="176" y="55"/>
                  </a:lnTo>
                  <a:lnTo>
                    <a:pt x="180" y="40"/>
                  </a:lnTo>
                  <a:lnTo>
                    <a:pt x="182" y="30"/>
                  </a:lnTo>
                  <a:lnTo>
                    <a:pt x="182" y="24"/>
                  </a:lnTo>
                  <a:lnTo>
                    <a:pt x="183" y="18"/>
                  </a:lnTo>
                  <a:lnTo>
                    <a:pt x="183" y="15"/>
                  </a:lnTo>
                  <a:lnTo>
                    <a:pt x="183" y="11"/>
                  </a:lnTo>
                  <a:lnTo>
                    <a:pt x="183" y="9"/>
                  </a:lnTo>
                  <a:lnTo>
                    <a:pt x="182" y="6"/>
                  </a:lnTo>
                  <a:lnTo>
                    <a:pt x="181" y="4"/>
                  </a:lnTo>
                  <a:lnTo>
                    <a:pt x="18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67" name="Freeform 3029">
              <a:extLst>
                <a:ext uri="{FF2B5EF4-FFF2-40B4-BE49-F238E27FC236}">
                  <a16:creationId xmlns:a16="http://schemas.microsoft.com/office/drawing/2014/main" id="{8F707C2C-B70E-50DD-A737-9423424D9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0538" y="3898900"/>
              <a:ext cx="287338" cy="76200"/>
            </a:xfrm>
            <a:custGeom>
              <a:avLst/>
              <a:gdLst>
                <a:gd name="T0" fmla="*/ 173 w 181"/>
                <a:gd name="T1" fmla="*/ 5 h 48"/>
                <a:gd name="T2" fmla="*/ 178 w 181"/>
                <a:gd name="T3" fmla="*/ 16 h 48"/>
                <a:gd name="T4" fmla="*/ 180 w 181"/>
                <a:gd name="T5" fmla="*/ 20 h 48"/>
                <a:gd name="T6" fmla="*/ 181 w 181"/>
                <a:gd name="T7" fmla="*/ 24 h 48"/>
                <a:gd name="T8" fmla="*/ 181 w 181"/>
                <a:gd name="T9" fmla="*/ 29 h 48"/>
                <a:gd name="T10" fmla="*/ 179 w 181"/>
                <a:gd name="T11" fmla="*/ 32 h 48"/>
                <a:gd name="T12" fmla="*/ 175 w 181"/>
                <a:gd name="T13" fmla="*/ 33 h 48"/>
                <a:gd name="T14" fmla="*/ 170 w 181"/>
                <a:gd name="T15" fmla="*/ 33 h 48"/>
                <a:gd name="T16" fmla="*/ 161 w 181"/>
                <a:gd name="T17" fmla="*/ 33 h 48"/>
                <a:gd name="T18" fmla="*/ 145 w 181"/>
                <a:gd name="T19" fmla="*/ 32 h 48"/>
                <a:gd name="T20" fmla="*/ 140 w 181"/>
                <a:gd name="T21" fmla="*/ 32 h 48"/>
                <a:gd name="T22" fmla="*/ 136 w 181"/>
                <a:gd name="T23" fmla="*/ 33 h 48"/>
                <a:gd name="T24" fmla="*/ 131 w 181"/>
                <a:gd name="T25" fmla="*/ 36 h 48"/>
                <a:gd name="T26" fmla="*/ 124 w 181"/>
                <a:gd name="T27" fmla="*/ 41 h 48"/>
                <a:gd name="T28" fmla="*/ 115 w 181"/>
                <a:gd name="T29" fmla="*/ 39 h 48"/>
                <a:gd name="T30" fmla="*/ 96 w 181"/>
                <a:gd name="T31" fmla="*/ 39 h 48"/>
                <a:gd name="T32" fmla="*/ 83 w 181"/>
                <a:gd name="T33" fmla="*/ 40 h 48"/>
                <a:gd name="T34" fmla="*/ 77 w 181"/>
                <a:gd name="T35" fmla="*/ 40 h 48"/>
                <a:gd name="T36" fmla="*/ 72 w 181"/>
                <a:gd name="T37" fmla="*/ 38 h 48"/>
                <a:gd name="T38" fmla="*/ 65 w 181"/>
                <a:gd name="T39" fmla="*/ 30 h 48"/>
                <a:gd name="T40" fmla="*/ 60 w 181"/>
                <a:gd name="T41" fmla="*/ 23 h 48"/>
                <a:gd name="T42" fmla="*/ 56 w 181"/>
                <a:gd name="T43" fmla="*/ 20 h 48"/>
                <a:gd name="T44" fmla="*/ 55 w 181"/>
                <a:gd name="T45" fmla="*/ 20 h 48"/>
                <a:gd name="T46" fmla="*/ 54 w 181"/>
                <a:gd name="T47" fmla="*/ 23 h 48"/>
                <a:gd name="T48" fmla="*/ 55 w 181"/>
                <a:gd name="T49" fmla="*/ 29 h 48"/>
                <a:gd name="T50" fmla="*/ 56 w 181"/>
                <a:gd name="T51" fmla="*/ 32 h 48"/>
                <a:gd name="T52" fmla="*/ 57 w 181"/>
                <a:gd name="T53" fmla="*/ 38 h 48"/>
                <a:gd name="T54" fmla="*/ 59 w 181"/>
                <a:gd name="T55" fmla="*/ 42 h 48"/>
                <a:gd name="T56" fmla="*/ 57 w 181"/>
                <a:gd name="T57" fmla="*/ 46 h 48"/>
                <a:gd name="T58" fmla="*/ 57 w 181"/>
                <a:gd name="T59" fmla="*/ 48 h 48"/>
                <a:gd name="T60" fmla="*/ 55 w 181"/>
                <a:gd name="T61" fmla="*/ 47 h 48"/>
                <a:gd name="T62" fmla="*/ 53 w 181"/>
                <a:gd name="T63" fmla="*/ 45 h 48"/>
                <a:gd name="T64" fmla="*/ 48 w 181"/>
                <a:gd name="T65" fmla="*/ 41 h 48"/>
                <a:gd name="T66" fmla="*/ 44 w 181"/>
                <a:gd name="T67" fmla="*/ 39 h 48"/>
                <a:gd name="T68" fmla="*/ 41 w 181"/>
                <a:gd name="T69" fmla="*/ 36 h 48"/>
                <a:gd name="T70" fmla="*/ 37 w 181"/>
                <a:gd name="T71" fmla="*/ 41 h 48"/>
                <a:gd name="T72" fmla="*/ 36 w 181"/>
                <a:gd name="T73" fmla="*/ 44 h 48"/>
                <a:gd name="T74" fmla="*/ 32 w 181"/>
                <a:gd name="T75" fmla="*/ 46 h 48"/>
                <a:gd name="T76" fmla="*/ 24 w 181"/>
                <a:gd name="T77" fmla="*/ 48 h 48"/>
                <a:gd name="T78" fmla="*/ 17 w 181"/>
                <a:gd name="T79" fmla="*/ 48 h 48"/>
                <a:gd name="T80" fmla="*/ 0 w 181"/>
                <a:gd name="T8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1" h="48">
                  <a:moveTo>
                    <a:pt x="173" y="0"/>
                  </a:moveTo>
                  <a:lnTo>
                    <a:pt x="173" y="5"/>
                  </a:lnTo>
                  <a:lnTo>
                    <a:pt x="175" y="12"/>
                  </a:lnTo>
                  <a:lnTo>
                    <a:pt x="178" y="16"/>
                  </a:lnTo>
                  <a:lnTo>
                    <a:pt x="179" y="17"/>
                  </a:lnTo>
                  <a:lnTo>
                    <a:pt x="180" y="20"/>
                  </a:lnTo>
                  <a:lnTo>
                    <a:pt x="180" y="21"/>
                  </a:lnTo>
                  <a:lnTo>
                    <a:pt x="181" y="24"/>
                  </a:lnTo>
                  <a:lnTo>
                    <a:pt x="181" y="28"/>
                  </a:lnTo>
                  <a:lnTo>
                    <a:pt x="181" y="29"/>
                  </a:lnTo>
                  <a:lnTo>
                    <a:pt x="180" y="30"/>
                  </a:lnTo>
                  <a:lnTo>
                    <a:pt x="179" y="32"/>
                  </a:lnTo>
                  <a:lnTo>
                    <a:pt x="178" y="33"/>
                  </a:lnTo>
                  <a:lnTo>
                    <a:pt x="175" y="33"/>
                  </a:lnTo>
                  <a:lnTo>
                    <a:pt x="172" y="33"/>
                  </a:lnTo>
                  <a:lnTo>
                    <a:pt x="170" y="33"/>
                  </a:lnTo>
                  <a:lnTo>
                    <a:pt x="164" y="34"/>
                  </a:lnTo>
                  <a:lnTo>
                    <a:pt x="161" y="33"/>
                  </a:lnTo>
                  <a:lnTo>
                    <a:pt x="155" y="34"/>
                  </a:lnTo>
                  <a:lnTo>
                    <a:pt x="145" y="32"/>
                  </a:lnTo>
                  <a:lnTo>
                    <a:pt x="142" y="30"/>
                  </a:lnTo>
                  <a:lnTo>
                    <a:pt x="140" y="32"/>
                  </a:lnTo>
                  <a:lnTo>
                    <a:pt x="138" y="32"/>
                  </a:lnTo>
                  <a:lnTo>
                    <a:pt x="136" y="33"/>
                  </a:lnTo>
                  <a:lnTo>
                    <a:pt x="133" y="34"/>
                  </a:lnTo>
                  <a:lnTo>
                    <a:pt x="131" y="36"/>
                  </a:lnTo>
                  <a:lnTo>
                    <a:pt x="126" y="40"/>
                  </a:lnTo>
                  <a:lnTo>
                    <a:pt x="124" y="41"/>
                  </a:lnTo>
                  <a:lnTo>
                    <a:pt x="121" y="41"/>
                  </a:lnTo>
                  <a:lnTo>
                    <a:pt x="115" y="39"/>
                  </a:lnTo>
                  <a:lnTo>
                    <a:pt x="101" y="39"/>
                  </a:lnTo>
                  <a:lnTo>
                    <a:pt x="96" y="39"/>
                  </a:lnTo>
                  <a:lnTo>
                    <a:pt x="85" y="39"/>
                  </a:lnTo>
                  <a:lnTo>
                    <a:pt x="83" y="40"/>
                  </a:lnTo>
                  <a:lnTo>
                    <a:pt x="78" y="40"/>
                  </a:lnTo>
                  <a:lnTo>
                    <a:pt x="77" y="40"/>
                  </a:lnTo>
                  <a:lnTo>
                    <a:pt x="73" y="39"/>
                  </a:lnTo>
                  <a:lnTo>
                    <a:pt x="72" y="38"/>
                  </a:lnTo>
                  <a:lnTo>
                    <a:pt x="68" y="35"/>
                  </a:lnTo>
                  <a:lnTo>
                    <a:pt x="65" y="30"/>
                  </a:lnTo>
                  <a:lnTo>
                    <a:pt x="63" y="29"/>
                  </a:lnTo>
                  <a:lnTo>
                    <a:pt x="60" y="23"/>
                  </a:lnTo>
                  <a:lnTo>
                    <a:pt x="57" y="20"/>
                  </a:lnTo>
                  <a:lnTo>
                    <a:pt x="56" y="20"/>
                  </a:lnTo>
                  <a:lnTo>
                    <a:pt x="56" y="18"/>
                  </a:lnTo>
                  <a:lnTo>
                    <a:pt x="55" y="20"/>
                  </a:lnTo>
                  <a:lnTo>
                    <a:pt x="55" y="21"/>
                  </a:lnTo>
                  <a:lnTo>
                    <a:pt x="54" y="23"/>
                  </a:lnTo>
                  <a:lnTo>
                    <a:pt x="54" y="24"/>
                  </a:lnTo>
                  <a:lnTo>
                    <a:pt x="55" y="29"/>
                  </a:lnTo>
                  <a:lnTo>
                    <a:pt x="56" y="30"/>
                  </a:lnTo>
                  <a:lnTo>
                    <a:pt x="56" y="32"/>
                  </a:lnTo>
                  <a:lnTo>
                    <a:pt x="57" y="34"/>
                  </a:lnTo>
                  <a:lnTo>
                    <a:pt x="57" y="38"/>
                  </a:lnTo>
                  <a:lnTo>
                    <a:pt x="57" y="40"/>
                  </a:lnTo>
                  <a:lnTo>
                    <a:pt x="59" y="42"/>
                  </a:lnTo>
                  <a:lnTo>
                    <a:pt x="59" y="45"/>
                  </a:lnTo>
                  <a:lnTo>
                    <a:pt x="57" y="46"/>
                  </a:lnTo>
                  <a:lnTo>
                    <a:pt x="57" y="47"/>
                  </a:lnTo>
                  <a:lnTo>
                    <a:pt x="57" y="48"/>
                  </a:lnTo>
                  <a:lnTo>
                    <a:pt x="56" y="48"/>
                  </a:lnTo>
                  <a:lnTo>
                    <a:pt x="55" y="47"/>
                  </a:lnTo>
                  <a:lnTo>
                    <a:pt x="54" y="46"/>
                  </a:lnTo>
                  <a:lnTo>
                    <a:pt x="53" y="45"/>
                  </a:lnTo>
                  <a:lnTo>
                    <a:pt x="51" y="44"/>
                  </a:lnTo>
                  <a:lnTo>
                    <a:pt x="48" y="41"/>
                  </a:lnTo>
                  <a:lnTo>
                    <a:pt x="47" y="40"/>
                  </a:lnTo>
                  <a:lnTo>
                    <a:pt x="44" y="39"/>
                  </a:lnTo>
                  <a:lnTo>
                    <a:pt x="43" y="36"/>
                  </a:lnTo>
                  <a:lnTo>
                    <a:pt x="41" y="36"/>
                  </a:lnTo>
                  <a:lnTo>
                    <a:pt x="39" y="38"/>
                  </a:lnTo>
                  <a:lnTo>
                    <a:pt x="37" y="41"/>
                  </a:lnTo>
                  <a:lnTo>
                    <a:pt x="37" y="42"/>
                  </a:lnTo>
                  <a:lnTo>
                    <a:pt x="36" y="44"/>
                  </a:lnTo>
                  <a:lnTo>
                    <a:pt x="35" y="45"/>
                  </a:lnTo>
                  <a:lnTo>
                    <a:pt x="32" y="46"/>
                  </a:lnTo>
                  <a:lnTo>
                    <a:pt x="27" y="47"/>
                  </a:lnTo>
                  <a:lnTo>
                    <a:pt x="24" y="48"/>
                  </a:lnTo>
                  <a:lnTo>
                    <a:pt x="18" y="48"/>
                  </a:lnTo>
                  <a:lnTo>
                    <a:pt x="17" y="48"/>
                  </a:lnTo>
                  <a:lnTo>
                    <a:pt x="14" y="48"/>
                  </a:lnTo>
                  <a:lnTo>
                    <a:pt x="0" y="4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68" name="Freeform 3030">
              <a:extLst>
                <a:ext uri="{FF2B5EF4-FFF2-40B4-BE49-F238E27FC236}">
                  <a16:creationId xmlns:a16="http://schemas.microsoft.com/office/drawing/2014/main" id="{60E60175-E129-BC03-6CD2-9B9617795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3688" y="4198938"/>
              <a:ext cx="39688" cy="74612"/>
            </a:xfrm>
            <a:custGeom>
              <a:avLst/>
              <a:gdLst>
                <a:gd name="T0" fmla="*/ 0 w 25"/>
                <a:gd name="T1" fmla="*/ 47 h 47"/>
                <a:gd name="T2" fmla="*/ 1 w 25"/>
                <a:gd name="T3" fmla="*/ 46 h 47"/>
                <a:gd name="T4" fmla="*/ 10 w 25"/>
                <a:gd name="T5" fmla="*/ 42 h 47"/>
                <a:gd name="T6" fmla="*/ 11 w 25"/>
                <a:gd name="T7" fmla="*/ 41 h 47"/>
                <a:gd name="T8" fmla="*/ 11 w 25"/>
                <a:gd name="T9" fmla="*/ 35 h 47"/>
                <a:gd name="T10" fmla="*/ 13 w 25"/>
                <a:gd name="T11" fmla="*/ 30 h 47"/>
                <a:gd name="T12" fmla="*/ 12 w 25"/>
                <a:gd name="T13" fmla="*/ 28 h 47"/>
                <a:gd name="T14" fmla="*/ 13 w 25"/>
                <a:gd name="T15" fmla="*/ 24 h 47"/>
                <a:gd name="T16" fmla="*/ 22 w 25"/>
                <a:gd name="T17" fmla="*/ 16 h 47"/>
                <a:gd name="T18" fmla="*/ 23 w 25"/>
                <a:gd name="T19" fmla="*/ 14 h 47"/>
                <a:gd name="T20" fmla="*/ 25 w 25"/>
                <a:gd name="T21" fmla="*/ 10 h 47"/>
                <a:gd name="T22" fmla="*/ 25 w 25"/>
                <a:gd name="T2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47">
                  <a:moveTo>
                    <a:pt x="0" y="47"/>
                  </a:moveTo>
                  <a:lnTo>
                    <a:pt x="1" y="46"/>
                  </a:lnTo>
                  <a:lnTo>
                    <a:pt x="10" y="42"/>
                  </a:lnTo>
                  <a:lnTo>
                    <a:pt x="11" y="41"/>
                  </a:lnTo>
                  <a:lnTo>
                    <a:pt x="11" y="35"/>
                  </a:lnTo>
                  <a:lnTo>
                    <a:pt x="13" y="30"/>
                  </a:lnTo>
                  <a:lnTo>
                    <a:pt x="12" y="28"/>
                  </a:lnTo>
                  <a:lnTo>
                    <a:pt x="13" y="24"/>
                  </a:lnTo>
                  <a:lnTo>
                    <a:pt x="22" y="16"/>
                  </a:lnTo>
                  <a:lnTo>
                    <a:pt x="23" y="14"/>
                  </a:lnTo>
                  <a:lnTo>
                    <a:pt x="25" y="10"/>
                  </a:lnTo>
                  <a:lnTo>
                    <a:pt x="25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69" name="Freeform 3031">
              <a:extLst>
                <a:ext uri="{FF2B5EF4-FFF2-40B4-BE49-F238E27FC236}">
                  <a16:creationId xmlns:a16="http://schemas.microsoft.com/office/drawing/2014/main" id="{3140C465-1F09-613B-279F-18B403CB12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5276" y="4116388"/>
              <a:ext cx="242888" cy="163512"/>
            </a:xfrm>
            <a:custGeom>
              <a:avLst/>
              <a:gdLst>
                <a:gd name="T0" fmla="*/ 153 w 153"/>
                <a:gd name="T1" fmla="*/ 0 h 103"/>
                <a:gd name="T2" fmla="*/ 135 w 153"/>
                <a:gd name="T3" fmla="*/ 22 h 103"/>
                <a:gd name="T4" fmla="*/ 4 w 153"/>
                <a:gd name="T5" fmla="*/ 101 h 103"/>
                <a:gd name="T6" fmla="*/ 0 w 153"/>
                <a:gd name="T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" h="103">
                  <a:moveTo>
                    <a:pt x="153" y="0"/>
                  </a:moveTo>
                  <a:lnTo>
                    <a:pt x="135" y="22"/>
                  </a:lnTo>
                  <a:lnTo>
                    <a:pt x="4" y="101"/>
                  </a:lnTo>
                  <a:lnTo>
                    <a:pt x="0" y="10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70" name="Freeform 3032">
              <a:extLst>
                <a:ext uri="{FF2B5EF4-FFF2-40B4-BE49-F238E27FC236}">
                  <a16:creationId xmlns:a16="http://schemas.microsoft.com/office/drawing/2014/main" id="{A2E19B37-90EF-F168-FB19-6EEAC8001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5026" y="3941763"/>
              <a:ext cx="17463" cy="26987"/>
            </a:xfrm>
            <a:custGeom>
              <a:avLst/>
              <a:gdLst>
                <a:gd name="T0" fmla="*/ 9 w 11"/>
                <a:gd name="T1" fmla="*/ 17 h 17"/>
                <a:gd name="T2" fmla="*/ 4 w 11"/>
                <a:gd name="T3" fmla="*/ 14 h 17"/>
                <a:gd name="T4" fmla="*/ 1 w 11"/>
                <a:gd name="T5" fmla="*/ 8 h 17"/>
                <a:gd name="T6" fmla="*/ 0 w 11"/>
                <a:gd name="T7" fmla="*/ 3 h 17"/>
                <a:gd name="T8" fmla="*/ 0 w 11"/>
                <a:gd name="T9" fmla="*/ 1 h 17"/>
                <a:gd name="T10" fmla="*/ 1 w 11"/>
                <a:gd name="T11" fmla="*/ 0 h 17"/>
                <a:gd name="T12" fmla="*/ 5 w 11"/>
                <a:gd name="T13" fmla="*/ 0 h 17"/>
                <a:gd name="T14" fmla="*/ 7 w 11"/>
                <a:gd name="T15" fmla="*/ 1 h 17"/>
                <a:gd name="T16" fmla="*/ 10 w 11"/>
                <a:gd name="T17" fmla="*/ 6 h 17"/>
                <a:gd name="T18" fmla="*/ 11 w 11"/>
                <a:gd name="T19" fmla="*/ 9 h 17"/>
                <a:gd name="T20" fmla="*/ 11 w 11"/>
                <a:gd name="T21" fmla="*/ 12 h 17"/>
                <a:gd name="T22" fmla="*/ 11 w 11"/>
                <a:gd name="T23" fmla="*/ 14 h 17"/>
                <a:gd name="T24" fmla="*/ 11 w 11"/>
                <a:gd name="T25" fmla="*/ 15 h 17"/>
                <a:gd name="T26" fmla="*/ 10 w 11"/>
                <a:gd name="T27" fmla="*/ 15 h 17"/>
                <a:gd name="T28" fmla="*/ 9 w 11"/>
                <a:gd name="T2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7">
                  <a:moveTo>
                    <a:pt x="9" y="17"/>
                  </a:moveTo>
                  <a:lnTo>
                    <a:pt x="4" y="14"/>
                  </a:lnTo>
                  <a:lnTo>
                    <a:pt x="1" y="8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10" y="6"/>
                  </a:lnTo>
                  <a:lnTo>
                    <a:pt x="11" y="9"/>
                  </a:lnTo>
                  <a:lnTo>
                    <a:pt x="11" y="12"/>
                  </a:lnTo>
                  <a:lnTo>
                    <a:pt x="11" y="14"/>
                  </a:lnTo>
                  <a:lnTo>
                    <a:pt x="11" y="15"/>
                  </a:lnTo>
                  <a:lnTo>
                    <a:pt x="10" y="15"/>
                  </a:lnTo>
                  <a:lnTo>
                    <a:pt x="9" y="1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71" name="Freeform 3033">
              <a:extLst>
                <a:ext uri="{FF2B5EF4-FFF2-40B4-BE49-F238E27FC236}">
                  <a16:creationId xmlns:a16="http://schemas.microsoft.com/office/drawing/2014/main" id="{1B264E30-1BCE-2C2E-B5BB-347927998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2751" y="4246563"/>
              <a:ext cx="4763" cy="23812"/>
            </a:xfrm>
            <a:custGeom>
              <a:avLst/>
              <a:gdLst>
                <a:gd name="T0" fmla="*/ 1 w 3"/>
                <a:gd name="T1" fmla="*/ 15 h 15"/>
                <a:gd name="T2" fmla="*/ 1 w 3"/>
                <a:gd name="T3" fmla="*/ 13 h 15"/>
                <a:gd name="T4" fmla="*/ 0 w 3"/>
                <a:gd name="T5" fmla="*/ 12 h 15"/>
                <a:gd name="T6" fmla="*/ 1 w 3"/>
                <a:gd name="T7" fmla="*/ 10 h 15"/>
                <a:gd name="T8" fmla="*/ 2 w 3"/>
                <a:gd name="T9" fmla="*/ 7 h 15"/>
                <a:gd name="T10" fmla="*/ 3 w 3"/>
                <a:gd name="T11" fmla="*/ 5 h 15"/>
                <a:gd name="T12" fmla="*/ 3 w 3"/>
                <a:gd name="T13" fmla="*/ 3 h 15"/>
                <a:gd name="T14" fmla="*/ 3 w 3"/>
                <a:gd name="T15" fmla="*/ 1 h 15"/>
                <a:gd name="T16" fmla="*/ 1 w 3"/>
                <a:gd name="T17" fmla="*/ 3 h 15"/>
                <a:gd name="T18" fmla="*/ 0 w 3"/>
                <a:gd name="T19" fmla="*/ 3 h 15"/>
                <a:gd name="T20" fmla="*/ 0 w 3"/>
                <a:gd name="T21" fmla="*/ 3 h 15"/>
                <a:gd name="T22" fmla="*/ 0 w 3"/>
                <a:gd name="T2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" h="15">
                  <a:moveTo>
                    <a:pt x="1" y="15"/>
                  </a:moveTo>
                  <a:lnTo>
                    <a:pt x="1" y="13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3" y="5"/>
                  </a:lnTo>
                  <a:lnTo>
                    <a:pt x="3" y="3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72" name="Freeform 3034">
              <a:extLst>
                <a:ext uri="{FF2B5EF4-FFF2-40B4-BE49-F238E27FC236}">
                  <a16:creationId xmlns:a16="http://schemas.microsoft.com/office/drawing/2014/main" id="{6C7E94FE-4B3D-30D6-CEA8-B74B539D4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126" y="4095750"/>
              <a:ext cx="34925" cy="14287"/>
            </a:xfrm>
            <a:custGeom>
              <a:avLst/>
              <a:gdLst>
                <a:gd name="T0" fmla="*/ 15 w 22"/>
                <a:gd name="T1" fmla="*/ 9 h 9"/>
                <a:gd name="T2" fmla="*/ 10 w 22"/>
                <a:gd name="T3" fmla="*/ 9 h 9"/>
                <a:gd name="T4" fmla="*/ 9 w 22"/>
                <a:gd name="T5" fmla="*/ 9 h 9"/>
                <a:gd name="T6" fmla="*/ 5 w 22"/>
                <a:gd name="T7" fmla="*/ 9 h 9"/>
                <a:gd name="T8" fmla="*/ 3 w 22"/>
                <a:gd name="T9" fmla="*/ 6 h 9"/>
                <a:gd name="T10" fmla="*/ 0 w 22"/>
                <a:gd name="T11" fmla="*/ 4 h 9"/>
                <a:gd name="T12" fmla="*/ 0 w 22"/>
                <a:gd name="T13" fmla="*/ 1 h 9"/>
                <a:gd name="T14" fmla="*/ 3 w 22"/>
                <a:gd name="T15" fmla="*/ 0 h 9"/>
                <a:gd name="T16" fmla="*/ 6 w 22"/>
                <a:gd name="T17" fmla="*/ 0 h 9"/>
                <a:gd name="T18" fmla="*/ 15 w 22"/>
                <a:gd name="T19" fmla="*/ 1 h 9"/>
                <a:gd name="T20" fmla="*/ 17 w 22"/>
                <a:gd name="T21" fmla="*/ 0 h 9"/>
                <a:gd name="T22" fmla="*/ 20 w 22"/>
                <a:gd name="T23" fmla="*/ 1 h 9"/>
                <a:gd name="T24" fmla="*/ 22 w 22"/>
                <a:gd name="T25" fmla="*/ 4 h 9"/>
                <a:gd name="T26" fmla="*/ 21 w 22"/>
                <a:gd name="T27" fmla="*/ 7 h 9"/>
                <a:gd name="T28" fmla="*/ 17 w 22"/>
                <a:gd name="T29" fmla="*/ 9 h 9"/>
                <a:gd name="T30" fmla="*/ 15 w 22"/>
                <a:gd name="T3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" h="9">
                  <a:moveTo>
                    <a:pt x="15" y="9"/>
                  </a:moveTo>
                  <a:lnTo>
                    <a:pt x="10" y="9"/>
                  </a:lnTo>
                  <a:lnTo>
                    <a:pt x="9" y="9"/>
                  </a:lnTo>
                  <a:lnTo>
                    <a:pt x="5" y="9"/>
                  </a:lnTo>
                  <a:lnTo>
                    <a:pt x="3" y="6"/>
                  </a:lnTo>
                  <a:lnTo>
                    <a:pt x="0" y="4"/>
                  </a:lnTo>
                  <a:lnTo>
                    <a:pt x="0" y="1"/>
                  </a:lnTo>
                  <a:lnTo>
                    <a:pt x="3" y="0"/>
                  </a:lnTo>
                  <a:lnTo>
                    <a:pt x="6" y="0"/>
                  </a:lnTo>
                  <a:lnTo>
                    <a:pt x="15" y="1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2" y="4"/>
                  </a:lnTo>
                  <a:lnTo>
                    <a:pt x="21" y="7"/>
                  </a:lnTo>
                  <a:lnTo>
                    <a:pt x="17" y="9"/>
                  </a:lnTo>
                  <a:lnTo>
                    <a:pt x="15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73" name="Freeform 3035">
              <a:extLst>
                <a:ext uri="{FF2B5EF4-FFF2-40B4-BE49-F238E27FC236}">
                  <a16:creationId xmlns:a16="http://schemas.microsoft.com/office/drawing/2014/main" id="{119ADA12-5AAA-F187-0F3F-71F0822637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7788" y="3729038"/>
              <a:ext cx="755650" cy="406400"/>
            </a:xfrm>
            <a:custGeom>
              <a:avLst/>
              <a:gdLst>
                <a:gd name="T0" fmla="*/ 2 w 476"/>
                <a:gd name="T1" fmla="*/ 21 h 256"/>
                <a:gd name="T2" fmla="*/ 31 w 476"/>
                <a:gd name="T3" fmla="*/ 34 h 256"/>
                <a:gd name="T4" fmla="*/ 50 w 476"/>
                <a:gd name="T5" fmla="*/ 39 h 256"/>
                <a:gd name="T6" fmla="*/ 69 w 476"/>
                <a:gd name="T7" fmla="*/ 63 h 256"/>
                <a:gd name="T8" fmla="*/ 97 w 476"/>
                <a:gd name="T9" fmla="*/ 70 h 256"/>
                <a:gd name="T10" fmla="*/ 81 w 476"/>
                <a:gd name="T11" fmla="*/ 83 h 256"/>
                <a:gd name="T12" fmla="*/ 92 w 476"/>
                <a:gd name="T13" fmla="*/ 94 h 256"/>
                <a:gd name="T14" fmla="*/ 92 w 476"/>
                <a:gd name="T15" fmla="*/ 107 h 256"/>
                <a:gd name="T16" fmla="*/ 96 w 476"/>
                <a:gd name="T17" fmla="*/ 141 h 256"/>
                <a:gd name="T18" fmla="*/ 99 w 476"/>
                <a:gd name="T19" fmla="*/ 117 h 256"/>
                <a:gd name="T20" fmla="*/ 101 w 476"/>
                <a:gd name="T21" fmla="*/ 98 h 256"/>
                <a:gd name="T22" fmla="*/ 113 w 476"/>
                <a:gd name="T23" fmla="*/ 111 h 256"/>
                <a:gd name="T24" fmla="*/ 129 w 476"/>
                <a:gd name="T25" fmla="*/ 107 h 256"/>
                <a:gd name="T26" fmla="*/ 134 w 476"/>
                <a:gd name="T27" fmla="*/ 127 h 256"/>
                <a:gd name="T28" fmla="*/ 121 w 476"/>
                <a:gd name="T29" fmla="*/ 134 h 256"/>
                <a:gd name="T30" fmla="*/ 103 w 476"/>
                <a:gd name="T31" fmla="*/ 149 h 256"/>
                <a:gd name="T32" fmla="*/ 126 w 476"/>
                <a:gd name="T33" fmla="*/ 151 h 256"/>
                <a:gd name="T34" fmla="*/ 155 w 476"/>
                <a:gd name="T35" fmla="*/ 161 h 256"/>
                <a:gd name="T36" fmla="*/ 170 w 476"/>
                <a:gd name="T37" fmla="*/ 184 h 256"/>
                <a:gd name="T38" fmla="*/ 197 w 476"/>
                <a:gd name="T39" fmla="*/ 182 h 256"/>
                <a:gd name="T40" fmla="*/ 215 w 476"/>
                <a:gd name="T41" fmla="*/ 181 h 256"/>
                <a:gd name="T42" fmla="*/ 222 w 476"/>
                <a:gd name="T43" fmla="*/ 172 h 256"/>
                <a:gd name="T44" fmla="*/ 234 w 476"/>
                <a:gd name="T45" fmla="*/ 178 h 256"/>
                <a:gd name="T46" fmla="*/ 221 w 476"/>
                <a:gd name="T47" fmla="*/ 147 h 256"/>
                <a:gd name="T48" fmla="*/ 207 w 476"/>
                <a:gd name="T49" fmla="*/ 136 h 256"/>
                <a:gd name="T50" fmla="*/ 211 w 476"/>
                <a:gd name="T51" fmla="*/ 119 h 256"/>
                <a:gd name="T52" fmla="*/ 218 w 476"/>
                <a:gd name="T53" fmla="*/ 101 h 256"/>
                <a:gd name="T54" fmla="*/ 233 w 476"/>
                <a:gd name="T55" fmla="*/ 123 h 256"/>
                <a:gd name="T56" fmla="*/ 246 w 476"/>
                <a:gd name="T57" fmla="*/ 154 h 256"/>
                <a:gd name="T58" fmla="*/ 246 w 476"/>
                <a:gd name="T59" fmla="*/ 183 h 256"/>
                <a:gd name="T60" fmla="*/ 253 w 476"/>
                <a:gd name="T61" fmla="*/ 204 h 256"/>
                <a:gd name="T62" fmla="*/ 269 w 476"/>
                <a:gd name="T63" fmla="*/ 189 h 256"/>
                <a:gd name="T64" fmla="*/ 283 w 476"/>
                <a:gd name="T65" fmla="*/ 196 h 256"/>
                <a:gd name="T66" fmla="*/ 293 w 476"/>
                <a:gd name="T67" fmla="*/ 188 h 256"/>
                <a:gd name="T68" fmla="*/ 304 w 476"/>
                <a:gd name="T69" fmla="*/ 211 h 256"/>
                <a:gd name="T70" fmla="*/ 296 w 476"/>
                <a:gd name="T71" fmla="*/ 235 h 256"/>
                <a:gd name="T72" fmla="*/ 299 w 476"/>
                <a:gd name="T73" fmla="*/ 254 h 256"/>
                <a:gd name="T74" fmla="*/ 323 w 476"/>
                <a:gd name="T75" fmla="*/ 254 h 256"/>
                <a:gd name="T76" fmla="*/ 336 w 476"/>
                <a:gd name="T77" fmla="*/ 229 h 256"/>
                <a:gd name="T78" fmla="*/ 355 w 476"/>
                <a:gd name="T79" fmla="*/ 207 h 256"/>
                <a:gd name="T80" fmla="*/ 360 w 476"/>
                <a:gd name="T81" fmla="*/ 190 h 256"/>
                <a:gd name="T82" fmla="*/ 396 w 476"/>
                <a:gd name="T83" fmla="*/ 179 h 256"/>
                <a:gd name="T84" fmla="*/ 439 w 476"/>
                <a:gd name="T85" fmla="*/ 178 h 256"/>
                <a:gd name="T86" fmla="*/ 429 w 476"/>
                <a:gd name="T87" fmla="*/ 165 h 256"/>
                <a:gd name="T88" fmla="*/ 397 w 476"/>
                <a:gd name="T89" fmla="*/ 160 h 256"/>
                <a:gd name="T90" fmla="*/ 349 w 476"/>
                <a:gd name="T91" fmla="*/ 175 h 256"/>
                <a:gd name="T92" fmla="*/ 349 w 476"/>
                <a:gd name="T93" fmla="*/ 157 h 256"/>
                <a:gd name="T94" fmla="*/ 334 w 476"/>
                <a:gd name="T95" fmla="*/ 125 h 256"/>
                <a:gd name="T96" fmla="*/ 347 w 476"/>
                <a:gd name="T97" fmla="*/ 119 h 256"/>
                <a:gd name="T98" fmla="*/ 335 w 476"/>
                <a:gd name="T99" fmla="*/ 107 h 256"/>
                <a:gd name="T100" fmla="*/ 304 w 476"/>
                <a:gd name="T101" fmla="*/ 109 h 256"/>
                <a:gd name="T102" fmla="*/ 286 w 476"/>
                <a:gd name="T103" fmla="*/ 93 h 256"/>
                <a:gd name="T104" fmla="*/ 307 w 476"/>
                <a:gd name="T105" fmla="*/ 97 h 256"/>
                <a:gd name="T106" fmla="*/ 319 w 476"/>
                <a:gd name="T107" fmla="*/ 85 h 256"/>
                <a:gd name="T108" fmla="*/ 323 w 476"/>
                <a:gd name="T109" fmla="*/ 71 h 256"/>
                <a:gd name="T110" fmla="*/ 348 w 476"/>
                <a:gd name="T111" fmla="*/ 87 h 256"/>
                <a:gd name="T112" fmla="*/ 405 w 476"/>
                <a:gd name="T113" fmla="*/ 99 h 256"/>
                <a:gd name="T114" fmla="*/ 456 w 476"/>
                <a:gd name="T115" fmla="*/ 104 h 256"/>
                <a:gd name="T116" fmla="*/ 468 w 476"/>
                <a:gd name="T117" fmla="*/ 81 h 256"/>
                <a:gd name="T118" fmla="*/ 476 w 476"/>
                <a:gd name="T119" fmla="*/ 58 h 256"/>
                <a:gd name="T120" fmla="*/ 472 w 476"/>
                <a:gd name="T121" fmla="*/ 2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6" h="256">
                  <a:moveTo>
                    <a:pt x="0" y="0"/>
                  </a:moveTo>
                  <a:lnTo>
                    <a:pt x="4" y="6"/>
                  </a:lnTo>
                  <a:lnTo>
                    <a:pt x="4" y="9"/>
                  </a:lnTo>
                  <a:lnTo>
                    <a:pt x="7" y="15"/>
                  </a:lnTo>
                  <a:lnTo>
                    <a:pt x="7" y="17"/>
                  </a:lnTo>
                  <a:lnTo>
                    <a:pt x="6" y="18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4" y="24"/>
                  </a:lnTo>
                  <a:lnTo>
                    <a:pt x="9" y="29"/>
                  </a:lnTo>
                  <a:lnTo>
                    <a:pt x="10" y="29"/>
                  </a:lnTo>
                  <a:lnTo>
                    <a:pt x="13" y="32"/>
                  </a:lnTo>
                  <a:lnTo>
                    <a:pt x="18" y="33"/>
                  </a:lnTo>
                  <a:lnTo>
                    <a:pt x="21" y="34"/>
                  </a:lnTo>
                  <a:lnTo>
                    <a:pt x="31" y="34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37" y="34"/>
                  </a:lnTo>
                  <a:lnTo>
                    <a:pt x="40" y="34"/>
                  </a:lnTo>
                  <a:lnTo>
                    <a:pt x="42" y="34"/>
                  </a:lnTo>
                  <a:lnTo>
                    <a:pt x="45" y="34"/>
                  </a:lnTo>
                  <a:lnTo>
                    <a:pt x="48" y="36"/>
                  </a:lnTo>
                  <a:lnTo>
                    <a:pt x="50" y="39"/>
                  </a:lnTo>
                  <a:lnTo>
                    <a:pt x="52" y="44"/>
                  </a:lnTo>
                  <a:lnTo>
                    <a:pt x="54" y="47"/>
                  </a:lnTo>
                  <a:lnTo>
                    <a:pt x="55" y="50"/>
                  </a:lnTo>
                  <a:lnTo>
                    <a:pt x="56" y="53"/>
                  </a:lnTo>
                  <a:lnTo>
                    <a:pt x="58" y="56"/>
                  </a:lnTo>
                  <a:lnTo>
                    <a:pt x="66" y="60"/>
                  </a:lnTo>
                  <a:lnTo>
                    <a:pt x="68" y="62"/>
                  </a:lnTo>
                  <a:lnTo>
                    <a:pt x="69" y="63"/>
                  </a:lnTo>
                  <a:lnTo>
                    <a:pt x="72" y="63"/>
                  </a:lnTo>
                  <a:lnTo>
                    <a:pt x="76" y="60"/>
                  </a:lnTo>
                  <a:lnTo>
                    <a:pt x="78" y="58"/>
                  </a:lnTo>
                  <a:lnTo>
                    <a:pt x="79" y="58"/>
                  </a:lnTo>
                  <a:lnTo>
                    <a:pt x="81" y="57"/>
                  </a:lnTo>
                  <a:lnTo>
                    <a:pt x="86" y="59"/>
                  </a:lnTo>
                  <a:lnTo>
                    <a:pt x="96" y="69"/>
                  </a:lnTo>
                  <a:lnTo>
                    <a:pt x="97" y="70"/>
                  </a:lnTo>
                  <a:lnTo>
                    <a:pt x="97" y="71"/>
                  </a:lnTo>
                  <a:lnTo>
                    <a:pt x="94" y="76"/>
                  </a:lnTo>
                  <a:lnTo>
                    <a:pt x="93" y="79"/>
                  </a:lnTo>
                  <a:lnTo>
                    <a:pt x="92" y="79"/>
                  </a:lnTo>
                  <a:lnTo>
                    <a:pt x="88" y="81"/>
                  </a:lnTo>
                  <a:lnTo>
                    <a:pt x="85" y="82"/>
                  </a:lnTo>
                  <a:lnTo>
                    <a:pt x="82" y="82"/>
                  </a:lnTo>
                  <a:lnTo>
                    <a:pt x="81" y="83"/>
                  </a:lnTo>
                  <a:lnTo>
                    <a:pt x="81" y="85"/>
                  </a:lnTo>
                  <a:lnTo>
                    <a:pt x="82" y="87"/>
                  </a:lnTo>
                  <a:lnTo>
                    <a:pt x="85" y="88"/>
                  </a:lnTo>
                  <a:lnTo>
                    <a:pt x="86" y="88"/>
                  </a:lnTo>
                  <a:lnTo>
                    <a:pt x="91" y="89"/>
                  </a:lnTo>
                  <a:lnTo>
                    <a:pt x="92" y="91"/>
                  </a:lnTo>
                  <a:lnTo>
                    <a:pt x="92" y="92"/>
                  </a:lnTo>
                  <a:lnTo>
                    <a:pt x="92" y="94"/>
                  </a:lnTo>
                  <a:lnTo>
                    <a:pt x="92" y="95"/>
                  </a:lnTo>
                  <a:lnTo>
                    <a:pt x="91" y="98"/>
                  </a:lnTo>
                  <a:lnTo>
                    <a:pt x="90" y="99"/>
                  </a:lnTo>
                  <a:lnTo>
                    <a:pt x="88" y="101"/>
                  </a:lnTo>
                  <a:lnTo>
                    <a:pt x="88" y="104"/>
                  </a:lnTo>
                  <a:lnTo>
                    <a:pt x="88" y="105"/>
                  </a:lnTo>
                  <a:lnTo>
                    <a:pt x="90" y="106"/>
                  </a:lnTo>
                  <a:lnTo>
                    <a:pt x="92" y="107"/>
                  </a:lnTo>
                  <a:lnTo>
                    <a:pt x="92" y="110"/>
                  </a:lnTo>
                  <a:lnTo>
                    <a:pt x="92" y="115"/>
                  </a:lnTo>
                  <a:lnTo>
                    <a:pt x="92" y="117"/>
                  </a:lnTo>
                  <a:lnTo>
                    <a:pt x="93" y="121"/>
                  </a:lnTo>
                  <a:lnTo>
                    <a:pt x="93" y="131"/>
                  </a:lnTo>
                  <a:lnTo>
                    <a:pt x="93" y="136"/>
                  </a:lnTo>
                  <a:lnTo>
                    <a:pt x="96" y="140"/>
                  </a:lnTo>
                  <a:lnTo>
                    <a:pt x="96" y="141"/>
                  </a:lnTo>
                  <a:lnTo>
                    <a:pt x="98" y="141"/>
                  </a:lnTo>
                  <a:lnTo>
                    <a:pt x="99" y="140"/>
                  </a:lnTo>
                  <a:lnTo>
                    <a:pt x="99" y="139"/>
                  </a:lnTo>
                  <a:lnTo>
                    <a:pt x="99" y="137"/>
                  </a:lnTo>
                  <a:lnTo>
                    <a:pt x="98" y="128"/>
                  </a:lnTo>
                  <a:lnTo>
                    <a:pt x="99" y="122"/>
                  </a:lnTo>
                  <a:lnTo>
                    <a:pt x="101" y="118"/>
                  </a:lnTo>
                  <a:lnTo>
                    <a:pt x="99" y="117"/>
                  </a:lnTo>
                  <a:lnTo>
                    <a:pt x="98" y="112"/>
                  </a:lnTo>
                  <a:lnTo>
                    <a:pt x="97" y="107"/>
                  </a:lnTo>
                  <a:lnTo>
                    <a:pt x="97" y="106"/>
                  </a:lnTo>
                  <a:lnTo>
                    <a:pt x="96" y="103"/>
                  </a:lnTo>
                  <a:lnTo>
                    <a:pt x="97" y="101"/>
                  </a:lnTo>
                  <a:lnTo>
                    <a:pt x="98" y="100"/>
                  </a:lnTo>
                  <a:lnTo>
                    <a:pt x="99" y="99"/>
                  </a:lnTo>
                  <a:lnTo>
                    <a:pt x="101" y="98"/>
                  </a:lnTo>
                  <a:lnTo>
                    <a:pt x="104" y="99"/>
                  </a:lnTo>
                  <a:lnTo>
                    <a:pt x="105" y="100"/>
                  </a:lnTo>
                  <a:lnTo>
                    <a:pt x="105" y="100"/>
                  </a:lnTo>
                  <a:lnTo>
                    <a:pt x="108" y="104"/>
                  </a:lnTo>
                  <a:lnTo>
                    <a:pt x="109" y="106"/>
                  </a:lnTo>
                  <a:lnTo>
                    <a:pt x="110" y="107"/>
                  </a:lnTo>
                  <a:lnTo>
                    <a:pt x="111" y="110"/>
                  </a:lnTo>
                  <a:lnTo>
                    <a:pt x="113" y="111"/>
                  </a:lnTo>
                  <a:lnTo>
                    <a:pt x="117" y="113"/>
                  </a:lnTo>
                  <a:lnTo>
                    <a:pt x="119" y="113"/>
                  </a:lnTo>
                  <a:lnTo>
                    <a:pt x="121" y="113"/>
                  </a:lnTo>
                  <a:lnTo>
                    <a:pt x="122" y="112"/>
                  </a:lnTo>
                  <a:lnTo>
                    <a:pt x="125" y="111"/>
                  </a:lnTo>
                  <a:lnTo>
                    <a:pt x="127" y="107"/>
                  </a:lnTo>
                  <a:lnTo>
                    <a:pt x="128" y="107"/>
                  </a:lnTo>
                  <a:lnTo>
                    <a:pt x="129" y="107"/>
                  </a:lnTo>
                  <a:lnTo>
                    <a:pt x="131" y="107"/>
                  </a:lnTo>
                  <a:lnTo>
                    <a:pt x="132" y="107"/>
                  </a:lnTo>
                  <a:lnTo>
                    <a:pt x="134" y="110"/>
                  </a:lnTo>
                  <a:lnTo>
                    <a:pt x="134" y="115"/>
                  </a:lnTo>
                  <a:lnTo>
                    <a:pt x="134" y="118"/>
                  </a:lnTo>
                  <a:lnTo>
                    <a:pt x="134" y="123"/>
                  </a:lnTo>
                  <a:lnTo>
                    <a:pt x="134" y="124"/>
                  </a:lnTo>
                  <a:lnTo>
                    <a:pt x="134" y="127"/>
                  </a:lnTo>
                  <a:lnTo>
                    <a:pt x="133" y="129"/>
                  </a:lnTo>
                  <a:lnTo>
                    <a:pt x="132" y="130"/>
                  </a:lnTo>
                  <a:lnTo>
                    <a:pt x="132" y="131"/>
                  </a:lnTo>
                  <a:lnTo>
                    <a:pt x="129" y="131"/>
                  </a:lnTo>
                  <a:lnTo>
                    <a:pt x="127" y="130"/>
                  </a:lnTo>
                  <a:lnTo>
                    <a:pt x="123" y="131"/>
                  </a:lnTo>
                  <a:lnTo>
                    <a:pt x="122" y="133"/>
                  </a:lnTo>
                  <a:lnTo>
                    <a:pt x="121" y="134"/>
                  </a:lnTo>
                  <a:lnTo>
                    <a:pt x="120" y="135"/>
                  </a:lnTo>
                  <a:lnTo>
                    <a:pt x="120" y="136"/>
                  </a:lnTo>
                  <a:lnTo>
                    <a:pt x="117" y="139"/>
                  </a:lnTo>
                  <a:lnTo>
                    <a:pt x="113" y="141"/>
                  </a:lnTo>
                  <a:lnTo>
                    <a:pt x="105" y="146"/>
                  </a:lnTo>
                  <a:lnTo>
                    <a:pt x="102" y="147"/>
                  </a:lnTo>
                  <a:lnTo>
                    <a:pt x="102" y="149"/>
                  </a:lnTo>
                  <a:lnTo>
                    <a:pt x="103" y="149"/>
                  </a:lnTo>
                  <a:lnTo>
                    <a:pt x="105" y="149"/>
                  </a:lnTo>
                  <a:lnTo>
                    <a:pt x="107" y="149"/>
                  </a:lnTo>
                  <a:lnTo>
                    <a:pt x="110" y="151"/>
                  </a:lnTo>
                  <a:lnTo>
                    <a:pt x="119" y="151"/>
                  </a:lnTo>
                  <a:lnTo>
                    <a:pt x="121" y="151"/>
                  </a:lnTo>
                  <a:lnTo>
                    <a:pt x="123" y="149"/>
                  </a:lnTo>
                  <a:lnTo>
                    <a:pt x="127" y="151"/>
                  </a:lnTo>
                  <a:lnTo>
                    <a:pt x="126" y="151"/>
                  </a:lnTo>
                  <a:lnTo>
                    <a:pt x="132" y="151"/>
                  </a:lnTo>
                  <a:lnTo>
                    <a:pt x="138" y="149"/>
                  </a:lnTo>
                  <a:lnTo>
                    <a:pt x="140" y="149"/>
                  </a:lnTo>
                  <a:lnTo>
                    <a:pt x="144" y="149"/>
                  </a:lnTo>
                  <a:lnTo>
                    <a:pt x="149" y="152"/>
                  </a:lnTo>
                  <a:lnTo>
                    <a:pt x="151" y="155"/>
                  </a:lnTo>
                  <a:lnTo>
                    <a:pt x="153" y="159"/>
                  </a:lnTo>
                  <a:lnTo>
                    <a:pt x="155" y="161"/>
                  </a:lnTo>
                  <a:lnTo>
                    <a:pt x="155" y="165"/>
                  </a:lnTo>
                  <a:lnTo>
                    <a:pt x="153" y="170"/>
                  </a:lnTo>
                  <a:lnTo>
                    <a:pt x="155" y="172"/>
                  </a:lnTo>
                  <a:lnTo>
                    <a:pt x="155" y="173"/>
                  </a:lnTo>
                  <a:lnTo>
                    <a:pt x="157" y="176"/>
                  </a:lnTo>
                  <a:lnTo>
                    <a:pt x="158" y="177"/>
                  </a:lnTo>
                  <a:lnTo>
                    <a:pt x="162" y="179"/>
                  </a:lnTo>
                  <a:lnTo>
                    <a:pt x="170" y="184"/>
                  </a:lnTo>
                  <a:lnTo>
                    <a:pt x="174" y="184"/>
                  </a:lnTo>
                  <a:lnTo>
                    <a:pt x="179" y="183"/>
                  </a:lnTo>
                  <a:lnTo>
                    <a:pt x="182" y="182"/>
                  </a:lnTo>
                  <a:lnTo>
                    <a:pt x="185" y="181"/>
                  </a:lnTo>
                  <a:lnTo>
                    <a:pt x="189" y="181"/>
                  </a:lnTo>
                  <a:lnTo>
                    <a:pt x="191" y="181"/>
                  </a:lnTo>
                  <a:lnTo>
                    <a:pt x="193" y="182"/>
                  </a:lnTo>
                  <a:lnTo>
                    <a:pt x="197" y="182"/>
                  </a:lnTo>
                  <a:lnTo>
                    <a:pt x="199" y="182"/>
                  </a:lnTo>
                  <a:lnTo>
                    <a:pt x="200" y="182"/>
                  </a:lnTo>
                  <a:lnTo>
                    <a:pt x="203" y="179"/>
                  </a:lnTo>
                  <a:lnTo>
                    <a:pt x="204" y="179"/>
                  </a:lnTo>
                  <a:lnTo>
                    <a:pt x="205" y="178"/>
                  </a:lnTo>
                  <a:lnTo>
                    <a:pt x="207" y="178"/>
                  </a:lnTo>
                  <a:lnTo>
                    <a:pt x="212" y="179"/>
                  </a:lnTo>
                  <a:lnTo>
                    <a:pt x="215" y="181"/>
                  </a:lnTo>
                  <a:lnTo>
                    <a:pt x="215" y="179"/>
                  </a:lnTo>
                  <a:lnTo>
                    <a:pt x="217" y="179"/>
                  </a:lnTo>
                  <a:lnTo>
                    <a:pt x="218" y="178"/>
                  </a:lnTo>
                  <a:lnTo>
                    <a:pt x="220" y="175"/>
                  </a:lnTo>
                  <a:lnTo>
                    <a:pt x="221" y="173"/>
                  </a:lnTo>
                  <a:lnTo>
                    <a:pt x="221" y="172"/>
                  </a:lnTo>
                  <a:lnTo>
                    <a:pt x="221" y="172"/>
                  </a:lnTo>
                  <a:lnTo>
                    <a:pt x="222" y="172"/>
                  </a:lnTo>
                  <a:lnTo>
                    <a:pt x="224" y="175"/>
                  </a:lnTo>
                  <a:lnTo>
                    <a:pt x="226" y="177"/>
                  </a:lnTo>
                  <a:lnTo>
                    <a:pt x="227" y="178"/>
                  </a:lnTo>
                  <a:lnTo>
                    <a:pt x="229" y="179"/>
                  </a:lnTo>
                  <a:lnTo>
                    <a:pt x="230" y="181"/>
                  </a:lnTo>
                  <a:lnTo>
                    <a:pt x="232" y="179"/>
                  </a:lnTo>
                  <a:lnTo>
                    <a:pt x="233" y="179"/>
                  </a:lnTo>
                  <a:lnTo>
                    <a:pt x="234" y="178"/>
                  </a:lnTo>
                  <a:lnTo>
                    <a:pt x="233" y="176"/>
                  </a:lnTo>
                  <a:lnTo>
                    <a:pt x="230" y="170"/>
                  </a:lnTo>
                  <a:lnTo>
                    <a:pt x="229" y="163"/>
                  </a:lnTo>
                  <a:lnTo>
                    <a:pt x="228" y="160"/>
                  </a:lnTo>
                  <a:lnTo>
                    <a:pt x="226" y="158"/>
                  </a:lnTo>
                  <a:lnTo>
                    <a:pt x="224" y="155"/>
                  </a:lnTo>
                  <a:lnTo>
                    <a:pt x="223" y="153"/>
                  </a:lnTo>
                  <a:lnTo>
                    <a:pt x="221" y="147"/>
                  </a:lnTo>
                  <a:lnTo>
                    <a:pt x="221" y="145"/>
                  </a:lnTo>
                  <a:lnTo>
                    <a:pt x="220" y="141"/>
                  </a:lnTo>
                  <a:lnTo>
                    <a:pt x="220" y="140"/>
                  </a:lnTo>
                  <a:lnTo>
                    <a:pt x="217" y="139"/>
                  </a:lnTo>
                  <a:lnTo>
                    <a:pt x="215" y="137"/>
                  </a:lnTo>
                  <a:lnTo>
                    <a:pt x="213" y="137"/>
                  </a:lnTo>
                  <a:lnTo>
                    <a:pt x="209" y="136"/>
                  </a:lnTo>
                  <a:lnTo>
                    <a:pt x="207" y="136"/>
                  </a:lnTo>
                  <a:lnTo>
                    <a:pt x="205" y="134"/>
                  </a:lnTo>
                  <a:lnTo>
                    <a:pt x="205" y="133"/>
                  </a:lnTo>
                  <a:lnTo>
                    <a:pt x="205" y="130"/>
                  </a:lnTo>
                  <a:lnTo>
                    <a:pt x="205" y="129"/>
                  </a:lnTo>
                  <a:lnTo>
                    <a:pt x="205" y="127"/>
                  </a:lnTo>
                  <a:lnTo>
                    <a:pt x="209" y="122"/>
                  </a:lnTo>
                  <a:lnTo>
                    <a:pt x="210" y="121"/>
                  </a:lnTo>
                  <a:lnTo>
                    <a:pt x="211" y="119"/>
                  </a:lnTo>
                  <a:lnTo>
                    <a:pt x="213" y="113"/>
                  </a:lnTo>
                  <a:lnTo>
                    <a:pt x="215" y="110"/>
                  </a:lnTo>
                  <a:lnTo>
                    <a:pt x="215" y="104"/>
                  </a:lnTo>
                  <a:lnTo>
                    <a:pt x="215" y="103"/>
                  </a:lnTo>
                  <a:lnTo>
                    <a:pt x="215" y="101"/>
                  </a:lnTo>
                  <a:lnTo>
                    <a:pt x="216" y="100"/>
                  </a:lnTo>
                  <a:lnTo>
                    <a:pt x="217" y="100"/>
                  </a:lnTo>
                  <a:lnTo>
                    <a:pt x="218" y="101"/>
                  </a:lnTo>
                  <a:lnTo>
                    <a:pt x="221" y="104"/>
                  </a:lnTo>
                  <a:lnTo>
                    <a:pt x="222" y="107"/>
                  </a:lnTo>
                  <a:lnTo>
                    <a:pt x="223" y="107"/>
                  </a:lnTo>
                  <a:lnTo>
                    <a:pt x="224" y="110"/>
                  </a:lnTo>
                  <a:lnTo>
                    <a:pt x="226" y="111"/>
                  </a:lnTo>
                  <a:lnTo>
                    <a:pt x="227" y="112"/>
                  </a:lnTo>
                  <a:lnTo>
                    <a:pt x="230" y="119"/>
                  </a:lnTo>
                  <a:lnTo>
                    <a:pt x="233" y="123"/>
                  </a:lnTo>
                  <a:lnTo>
                    <a:pt x="236" y="129"/>
                  </a:lnTo>
                  <a:lnTo>
                    <a:pt x="242" y="134"/>
                  </a:lnTo>
                  <a:lnTo>
                    <a:pt x="244" y="136"/>
                  </a:lnTo>
                  <a:lnTo>
                    <a:pt x="245" y="139"/>
                  </a:lnTo>
                  <a:lnTo>
                    <a:pt x="246" y="140"/>
                  </a:lnTo>
                  <a:lnTo>
                    <a:pt x="246" y="142"/>
                  </a:lnTo>
                  <a:lnTo>
                    <a:pt x="247" y="146"/>
                  </a:lnTo>
                  <a:lnTo>
                    <a:pt x="246" y="154"/>
                  </a:lnTo>
                  <a:lnTo>
                    <a:pt x="247" y="158"/>
                  </a:lnTo>
                  <a:lnTo>
                    <a:pt x="246" y="167"/>
                  </a:lnTo>
                  <a:lnTo>
                    <a:pt x="246" y="170"/>
                  </a:lnTo>
                  <a:lnTo>
                    <a:pt x="246" y="171"/>
                  </a:lnTo>
                  <a:lnTo>
                    <a:pt x="247" y="171"/>
                  </a:lnTo>
                  <a:lnTo>
                    <a:pt x="247" y="173"/>
                  </a:lnTo>
                  <a:lnTo>
                    <a:pt x="246" y="177"/>
                  </a:lnTo>
                  <a:lnTo>
                    <a:pt x="246" y="183"/>
                  </a:lnTo>
                  <a:lnTo>
                    <a:pt x="247" y="185"/>
                  </a:lnTo>
                  <a:lnTo>
                    <a:pt x="248" y="188"/>
                  </a:lnTo>
                  <a:lnTo>
                    <a:pt x="250" y="194"/>
                  </a:lnTo>
                  <a:lnTo>
                    <a:pt x="250" y="199"/>
                  </a:lnTo>
                  <a:lnTo>
                    <a:pt x="250" y="202"/>
                  </a:lnTo>
                  <a:lnTo>
                    <a:pt x="251" y="204"/>
                  </a:lnTo>
                  <a:lnTo>
                    <a:pt x="252" y="204"/>
                  </a:lnTo>
                  <a:lnTo>
                    <a:pt x="253" y="204"/>
                  </a:lnTo>
                  <a:lnTo>
                    <a:pt x="254" y="202"/>
                  </a:lnTo>
                  <a:lnTo>
                    <a:pt x="256" y="200"/>
                  </a:lnTo>
                  <a:lnTo>
                    <a:pt x="257" y="200"/>
                  </a:lnTo>
                  <a:lnTo>
                    <a:pt x="259" y="194"/>
                  </a:lnTo>
                  <a:lnTo>
                    <a:pt x="262" y="191"/>
                  </a:lnTo>
                  <a:lnTo>
                    <a:pt x="263" y="189"/>
                  </a:lnTo>
                  <a:lnTo>
                    <a:pt x="266" y="188"/>
                  </a:lnTo>
                  <a:lnTo>
                    <a:pt x="269" y="189"/>
                  </a:lnTo>
                  <a:lnTo>
                    <a:pt x="272" y="189"/>
                  </a:lnTo>
                  <a:lnTo>
                    <a:pt x="274" y="190"/>
                  </a:lnTo>
                  <a:lnTo>
                    <a:pt x="277" y="191"/>
                  </a:lnTo>
                  <a:lnTo>
                    <a:pt x="278" y="193"/>
                  </a:lnTo>
                  <a:lnTo>
                    <a:pt x="281" y="194"/>
                  </a:lnTo>
                  <a:lnTo>
                    <a:pt x="281" y="195"/>
                  </a:lnTo>
                  <a:lnTo>
                    <a:pt x="282" y="195"/>
                  </a:lnTo>
                  <a:lnTo>
                    <a:pt x="283" y="196"/>
                  </a:lnTo>
                  <a:lnTo>
                    <a:pt x="284" y="196"/>
                  </a:lnTo>
                  <a:lnTo>
                    <a:pt x="287" y="195"/>
                  </a:lnTo>
                  <a:lnTo>
                    <a:pt x="288" y="194"/>
                  </a:lnTo>
                  <a:lnTo>
                    <a:pt x="289" y="193"/>
                  </a:lnTo>
                  <a:lnTo>
                    <a:pt x="290" y="191"/>
                  </a:lnTo>
                  <a:lnTo>
                    <a:pt x="290" y="190"/>
                  </a:lnTo>
                  <a:lnTo>
                    <a:pt x="292" y="188"/>
                  </a:lnTo>
                  <a:lnTo>
                    <a:pt x="293" y="188"/>
                  </a:lnTo>
                  <a:lnTo>
                    <a:pt x="295" y="189"/>
                  </a:lnTo>
                  <a:lnTo>
                    <a:pt x="298" y="193"/>
                  </a:lnTo>
                  <a:lnTo>
                    <a:pt x="299" y="194"/>
                  </a:lnTo>
                  <a:lnTo>
                    <a:pt x="300" y="195"/>
                  </a:lnTo>
                  <a:lnTo>
                    <a:pt x="301" y="198"/>
                  </a:lnTo>
                  <a:lnTo>
                    <a:pt x="302" y="202"/>
                  </a:lnTo>
                  <a:lnTo>
                    <a:pt x="304" y="207"/>
                  </a:lnTo>
                  <a:lnTo>
                    <a:pt x="304" y="211"/>
                  </a:lnTo>
                  <a:lnTo>
                    <a:pt x="302" y="216"/>
                  </a:lnTo>
                  <a:lnTo>
                    <a:pt x="302" y="218"/>
                  </a:lnTo>
                  <a:lnTo>
                    <a:pt x="301" y="220"/>
                  </a:lnTo>
                  <a:lnTo>
                    <a:pt x="300" y="223"/>
                  </a:lnTo>
                  <a:lnTo>
                    <a:pt x="300" y="224"/>
                  </a:lnTo>
                  <a:lnTo>
                    <a:pt x="299" y="225"/>
                  </a:lnTo>
                  <a:lnTo>
                    <a:pt x="298" y="232"/>
                  </a:lnTo>
                  <a:lnTo>
                    <a:pt x="296" y="235"/>
                  </a:lnTo>
                  <a:lnTo>
                    <a:pt x="296" y="236"/>
                  </a:lnTo>
                  <a:lnTo>
                    <a:pt x="295" y="238"/>
                  </a:lnTo>
                  <a:lnTo>
                    <a:pt x="294" y="244"/>
                  </a:lnTo>
                  <a:lnTo>
                    <a:pt x="294" y="249"/>
                  </a:lnTo>
                  <a:lnTo>
                    <a:pt x="295" y="252"/>
                  </a:lnTo>
                  <a:lnTo>
                    <a:pt x="296" y="253"/>
                  </a:lnTo>
                  <a:lnTo>
                    <a:pt x="298" y="254"/>
                  </a:lnTo>
                  <a:lnTo>
                    <a:pt x="299" y="254"/>
                  </a:lnTo>
                  <a:lnTo>
                    <a:pt x="300" y="255"/>
                  </a:lnTo>
                  <a:lnTo>
                    <a:pt x="302" y="256"/>
                  </a:lnTo>
                  <a:lnTo>
                    <a:pt x="306" y="256"/>
                  </a:lnTo>
                  <a:lnTo>
                    <a:pt x="307" y="256"/>
                  </a:lnTo>
                  <a:lnTo>
                    <a:pt x="310" y="256"/>
                  </a:lnTo>
                  <a:lnTo>
                    <a:pt x="313" y="256"/>
                  </a:lnTo>
                  <a:lnTo>
                    <a:pt x="322" y="255"/>
                  </a:lnTo>
                  <a:lnTo>
                    <a:pt x="323" y="254"/>
                  </a:lnTo>
                  <a:lnTo>
                    <a:pt x="325" y="254"/>
                  </a:lnTo>
                  <a:lnTo>
                    <a:pt x="326" y="253"/>
                  </a:lnTo>
                  <a:lnTo>
                    <a:pt x="328" y="252"/>
                  </a:lnTo>
                  <a:lnTo>
                    <a:pt x="329" y="252"/>
                  </a:lnTo>
                  <a:lnTo>
                    <a:pt x="332" y="244"/>
                  </a:lnTo>
                  <a:lnTo>
                    <a:pt x="334" y="241"/>
                  </a:lnTo>
                  <a:lnTo>
                    <a:pt x="335" y="236"/>
                  </a:lnTo>
                  <a:lnTo>
                    <a:pt x="336" y="229"/>
                  </a:lnTo>
                  <a:lnTo>
                    <a:pt x="339" y="219"/>
                  </a:lnTo>
                  <a:lnTo>
                    <a:pt x="339" y="217"/>
                  </a:lnTo>
                  <a:lnTo>
                    <a:pt x="339" y="213"/>
                  </a:lnTo>
                  <a:lnTo>
                    <a:pt x="339" y="212"/>
                  </a:lnTo>
                  <a:lnTo>
                    <a:pt x="340" y="210"/>
                  </a:lnTo>
                  <a:lnTo>
                    <a:pt x="341" y="208"/>
                  </a:lnTo>
                  <a:lnTo>
                    <a:pt x="346" y="206"/>
                  </a:lnTo>
                  <a:lnTo>
                    <a:pt x="355" y="207"/>
                  </a:lnTo>
                  <a:lnTo>
                    <a:pt x="357" y="207"/>
                  </a:lnTo>
                  <a:lnTo>
                    <a:pt x="359" y="206"/>
                  </a:lnTo>
                  <a:lnTo>
                    <a:pt x="360" y="204"/>
                  </a:lnTo>
                  <a:lnTo>
                    <a:pt x="360" y="201"/>
                  </a:lnTo>
                  <a:lnTo>
                    <a:pt x="359" y="196"/>
                  </a:lnTo>
                  <a:lnTo>
                    <a:pt x="359" y="194"/>
                  </a:lnTo>
                  <a:lnTo>
                    <a:pt x="359" y="193"/>
                  </a:lnTo>
                  <a:lnTo>
                    <a:pt x="360" y="190"/>
                  </a:lnTo>
                  <a:lnTo>
                    <a:pt x="364" y="187"/>
                  </a:lnTo>
                  <a:lnTo>
                    <a:pt x="366" y="185"/>
                  </a:lnTo>
                  <a:lnTo>
                    <a:pt x="376" y="183"/>
                  </a:lnTo>
                  <a:lnTo>
                    <a:pt x="378" y="183"/>
                  </a:lnTo>
                  <a:lnTo>
                    <a:pt x="383" y="182"/>
                  </a:lnTo>
                  <a:lnTo>
                    <a:pt x="389" y="181"/>
                  </a:lnTo>
                  <a:lnTo>
                    <a:pt x="393" y="179"/>
                  </a:lnTo>
                  <a:lnTo>
                    <a:pt x="396" y="179"/>
                  </a:lnTo>
                  <a:lnTo>
                    <a:pt x="401" y="179"/>
                  </a:lnTo>
                  <a:lnTo>
                    <a:pt x="403" y="179"/>
                  </a:lnTo>
                  <a:lnTo>
                    <a:pt x="409" y="179"/>
                  </a:lnTo>
                  <a:lnTo>
                    <a:pt x="412" y="178"/>
                  </a:lnTo>
                  <a:lnTo>
                    <a:pt x="418" y="179"/>
                  </a:lnTo>
                  <a:lnTo>
                    <a:pt x="425" y="179"/>
                  </a:lnTo>
                  <a:lnTo>
                    <a:pt x="437" y="179"/>
                  </a:lnTo>
                  <a:lnTo>
                    <a:pt x="439" y="178"/>
                  </a:lnTo>
                  <a:lnTo>
                    <a:pt x="441" y="177"/>
                  </a:lnTo>
                  <a:lnTo>
                    <a:pt x="442" y="175"/>
                  </a:lnTo>
                  <a:lnTo>
                    <a:pt x="441" y="173"/>
                  </a:lnTo>
                  <a:lnTo>
                    <a:pt x="439" y="171"/>
                  </a:lnTo>
                  <a:lnTo>
                    <a:pt x="437" y="169"/>
                  </a:lnTo>
                  <a:lnTo>
                    <a:pt x="436" y="167"/>
                  </a:lnTo>
                  <a:lnTo>
                    <a:pt x="433" y="166"/>
                  </a:lnTo>
                  <a:lnTo>
                    <a:pt x="429" y="165"/>
                  </a:lnTo>
                  <a:lnTo>
                    <a:pt x="423" y="163"/>
                  </a:lnTo>
                  <a:lnTo>
                    <a:pt x="420" y="161"/>
                  </a:lnTo>
                  <a:lnTo>
                    <a:pt x="414" y="160"/>
                  </a:lnTo>
                  <a:lnTo>
                    <a:pt x="413" y="161"/>
                  </a:lnTo>
                  <a:lnTo>
                    <a:pt x="406" y="159"/>
                  </a:lnTo>
                  <a:lnTo>
                    <a:pt x="405" y="160"/>
                  </a:lnTo>
                  <a:lnTo>
                    <a:pt x="402" y="160"/>
                  </a:lnTo>
                  <a:lnTo>
                    <a:pt x="397" y="160"/>
                  </a:lnTo>
                  <a:lnTo>
                    <a:pt x="395" y="161"/>
                  </a:lnTo>
                  <a:lnTo>
                    <a:pt x="382" y="165"/>
                  </a:lnTo>
                  <a:lnTo>
                    <a:pt x="377" y="167"/>
                  </a:lnTo>
                  <a:lnTo>
                    <a:pt x="372" y="170"/>
                  </a:lnTo>
                  <a:lnTo>
                    <a:pt x="363" y="172"/>
                  </a:lnTo>
                  <a:lnTo>
                    <a:pt x="357" y="175"/>
                  </a:lnTo>
                  <a:lnTo>
                    <a:pt x="353" y="176"/>
                  </a:lnTo>
                  <a:lnTo>
                    <a:pt x="349" y="175"/>
                  </a:lnTo>
                  <a:lnTo>
                    <a:pt x="347" y="173"/>
                  </a:lnTo>
                  <a:lnTo>
                    <a:pt x="345" y="172"/>
                  </a:lnTo>
                  <a:lnTo>
                    <a:pt x="343" y="170"/>
                  </a:lnTo>
                  <a:lnTo>
                    <a:pt x="343" y="166"/>
                  </a:lnTo>
                  <a:lnTo>
                    <a:pt x="345" y="165"/>
                  </a:lnTo>
                  <a:lnTo>
                    <a:pt x="346" y="163"/>
                  </a:lnTo>
                  <a:lnTo>
                    <a:pt x="347" y="160"/>
                  </a:lnTo>
                  <a:lnTo>
                    <a:pt x="349" y="157"/>
                  </a:lnTo>
                  <a:lnTo>
                    <a:pt x="348" y="153"/>
                  </a:lnTo>
                  <a:lnTo>
                    <a:pt x="346" y="151"/>
                  </a:lnTo>
                  <a:lnTo>
                    <a:pt x="342" y="148"/>
                  </a:lnTo>
                  <a:lnTo>
                    <a:pt x="340" y="143"/>
                  </a:lnTo>
                  <a:lnTo>
                    <a:pt x="336" y="140"/>
                  </a:lnTo>
                  <a:lnTo>
                    <a:pt x="335" y="135"/>
                  </a:lnTo>
                  <a:lnTo>
                    <a:pt x="334" y="131"/>
                  </a:lnTo>
                  <a:lnTo>
                    <a:pt x="334" y="125"/>
                  </a:lnTo>
                  <a:lnTo>
                    <a:pt x="334" y="123"/>
                  </a:lnTo>
                  <a:lnTo>
                    <a:pt x="335" y="122"/>
                  </a:lnTo>
                  <a:lnTo>
                    <a:pt x="336" y="122"/>
                  </a:lnTo>
                  <a:lnTo>
                    <a:pt x="337" y="121"/>
                  </a:lnTo>
                  <a:lnTo>
                    <a:pt x="340" y="121"/>
                  </a:lnTo>
                  <a:lnTo>
                    <a:pt x="343" y="121"/>
                  </a:lnTo>
                  <a:lnTo>
                    <a:pt x="346" y="121"/>
                  </a:lnTo>
                  <a:lnTo>
                    <a:pt x="347" y="119"/>
                  </a:lnTo>
                  <a:lnTo>
                    <a:pt x="348" y="117"/>
                  </a:lnTo>
                  <a:lnTo>
                    <a:pt x="349" y="116"/>
                  </a:lnTo>
                  <a:lnTo>
                    <a:pt x="348" y="113"/>
                  </a:lnTo>
                  <a:lnTo>
                    <a:pt x="347" y="111"/>
                  </a:lnTo>
                  <a:lnTo>
                    <a:pt x="346" y="110"/>
                  </a:lnTo>
                  <a:lnTo>
                    <a:pt x="343" y="107"/>
                  </a:lnTo>
                  <a:lnTo>
                    <a:pt x="336" y="107"/>
                  </a:lnTo>
                  <a:lnTo>
                    <a:pt x="335" y="107"/>
                  </a:lnTo>
                  <a:lnTo>
                    <a:pt x="331" y="106"/>
                  </a:lnTo>
                  <a:lnTo>
                    <a:pt x="325" y="106"/>
                  </a:lnTo>
                  <a:lnTo>
                    <a:pt x="324" y="105"/>
                  </a:lnTo>
                  <a:lnTo>
                    <a:pt x="319" y="105"/>
                  </a:lnTo>
                  <a:lnTo>
                    <a:pt x="308" y="107"/>
                  </a:lnTo>
                  <a:lnTo>
                    <a:pt x="306" y="107"/>
                  </a:lnTo>
                  <a:lnTo>
                    <a:pt x="305" y="107"/>
                  </a:lnTo>
                  <a:lnTo>
                    <a:pt x="304" y="109"/>
                  </a:lnTo>
                  <a:lnTo>
                    <a:pt x="301" y="107"/>
                  </a:lnTo>
                  <a:lnTo>
                    <a:pt x="299" y="107"/>
                  </a:lnTo>
                  <a:lnTo>
                    <a:pt x="299" y="106"/>
                  </a:lnTo>
                  <a:lnTo>
                    <a:pt x="296" y="105"/>
                  </a:lnTo>
                  <a:lnTo>
                    <a:pt x="294" y="103"/>
                  </a:lnTo>
                  <a:lnTo>
                    <a:pt x="287" y="97"/>
                  </a:lnTo>
                  <a:lnTo>
                    <a:pt x="284" y="94"/>
                  </a:lnTo>
                  <a:lnTo>
                    <a:pt x="286" y="93"/>
                  </a:lnTo>
                  <a:lnTo>
                    <a:pt x="288" y="92"/>
                  </a:lnTo>
                  <a:lnTo>
                    <a:pt x="289" y="92"/>
                  </a:lnTo>
                  <a:lnTo>
                    <a:pt x="293" y="92"/>
                  </a:lnTo>
                  <a:lnTo>
                    <a:pt x="294" y="93"/>
                  </a:lnTo>
                  <a:lnTo>
                    <a:pt x="298" y="94"/>
                  </a:lnTo>
                  <a:lnTo>
                    <a:pt x="301" y="97"/>
                  </a:lnTo>
                  <a:lnTo>
                    <a:pt x="305" y="98"/>
                  </a:lnTo>
                  <a:lnTo>
                    <a:pt x="307" y="97"/>
                  </a:lnTo>
                  <a:lnTo>
                    <a:pt x="312" y="92"/>
                  </a:lnTo>
                  <a:lnTo>
                    <a:pt x="317" y="89"/>
                  </a:lnTo>
                  <a:lnTo>
                    <a:pt x="319" y="89"/>
                  </a:lnTo>
                  <a:lnTo>
                    <a:pt x="320" y="88"/>
                  </a:lnTo>
                  <a:lnTo>
                    <a:pt x="322" y="88"/>
                  </a:lnTo>
                  <a:lnTo>
                    <a:pt x="320" y="87"/>
                  </a:lnTo>
                  <a:lnTo>
                    <a:pt x="320" y="86"/>
                  </a:lnTo>
                  <a:lnTo>
                    <a:pt x="319" y="85"/>
                  </a:lnTo>
                  <a:lnTo>
                    <a:pt x="318" y="82"/>
                  </a:lnTo>
                  <a:lnTo>
                    <a:pt x="318" y="81"/>
                  </a:lnTo>
                  <a:lnTo>
                    <a:pt x="318" y="79"/>
                  </a:lnTo>
                  <a:lnTo>
                    <a:pt x="318" y="74"/>
                  </a:lnTo>
                  <a:lnTo>
                    <a:pt x="319" y="71"/>
                  </a:lnTo>
                  <a:lnTo>
                    <a:pt x="320" y="71"/>
                  </a:lnTo>
                  <a:lnTo>
                    <a:pt x="322" y="71"/>
                  </a:lnTo>
                  <a:lnTo>
                    <a:pt x="323" y="71"/>
                  </a:lnTo>
                  <a:lnTo>
                    <a:pt x="324" y="73"/>
                  </a:lnTo>
                  <a:lnTo>
                    <a:pt x="328" y="77"/>
                  </a:lnTo>
                  <a:lnTo>
                    <a:pt x="330" y="79"/>
                  </a:lnTo>
                  <a:lnTo>
                    <a:pt x="331" y="79"/>
                  </a:lnTo>
                  <a:lnTo>
                    <a:pt x="336" y="82"/>
                  </a:lnTo>
                  <a:lnTo>
                    <a:pt x="340" y="86"/>
                  </a:lnTo>
                  <a:lnTo>
                    <a:pt x="346" y="87"/>
                  </a:lnTo>
                  <a:lnTo>
                    <a:pt x="348" y="87"/>
                  </a:lnTo>
                  <a:lnTo>
                    <a:pt x="359" y="89"/>
                  </a:lnTo>
                  <a:lnTo>
                    <a:pt x="365" y="91"/>
                  </a:lnTo>
                  <a:lnTo>
                    <a:pt x="370" y="92"/>
                  </a:lnTo>
                  <a:lnTo>
                    <a:pt x="385" y="95"/>
                  </a:lnTo>
                  <a:lnTo>
                    <a:pt x="390" y="97"/>
                  </a:lnTo>
                  <a:lnTo>
                    <a:pt x="389" y="97"/>
                  </a:lnTo>
                  <a:lnTo>
                    <a:pt x="403" y="99"/>
                  </a:lnTo>
                  <a:lnTo>
                    <a:pt x="405" y="99"/>
                  </a:lnTo>
                  <a:lnTo>
                    <a:pt x="411" y="100"/>
                  </a:lnTo>
                  <a:lnTo>
                    <a:pt x="419" y="99"/>
                  </a:lnTo>
                  <a:lnTo>
                    <a:pt x="418" y="100"/>
                  </a:lnTo>
                  <a:lnTo>
                    <a:pt x="426" y="99"/>
                  </a:lnTo>
                  <a:lnTo>
                    <a:pt x="427" y="99"/>
                  </a:lnTo>
                  <a:lnTo>
                    <a:pt x="435" y="100"/>
                  </a:lnTo>
                  <a:lnTo>
                    <a:pt x="444" y="100"/>
                  </a:lnTo>
                  <a:lnTo>
                    <a:pt x="456" y="104"/>
                  </a:lnTo>
                  <a:lnTo>
                    <a:pt x="458" y="103"/>
                  </a:lnTo>
                  <a:lnTo>
                    <a:pt x="462" y="101"/>
                  </a:lnTo>
                  <a:lnTo>
                    <a:pt x="466" y="99"/>
                  </a:lnTo>
                  <a:lnTo>
                    <a:pt x="467" y="97"/>
                  </a:lnTo>
                  <a:lnTo>
                    <a:pt x="468" y="94"/>
                  </a:lnTo>
                  <a:lnTo>
                    <a:pt x="468" y="89"/>
                  </a:lnTo>
                  <a:lnTo>
                    <a:pt x="468" y="88"/>
                  </a:lnTo>
                  <a:lnTo>
                    <a:pt x="468" y="81"/>
                  </a:lnTo>
                  <a:lnTo>
                    <a:pt x="467" y="79"/>
                  </a:lnTo>
                  <a:lnTo>
                    <a:pt x="468" y="73"/>
                  </a:lnTo>
                  <a:lnTo>
                    <a:pt x="468" y="69"/>
                  </a:lnTo>
                  <a:lnTo>
                    <a:pt x="471" y="65"/>
                  </a:lnTo>
                  <a:lnTo>
                    <a:pt x="472" y="64"/>
                  </a:lnTo>
                  <a:lnTo>
                    <a:pt x="473" y="62"/>
                  </a:lnTo>
                  <a:lnTo>
                    <a:pt x="474" y="62"/>
                  </a:lnTo>
                  <a:lnTo>
                    <a:pt x="476" y="58"/>
                  </a:lnTo>
                  <a:lnTo>
                    <a:pt x="474" y="57"/>
                  </a:lnTo>
                  <a:lnTo>
                    <a:pt x="472" y="47"/>
                  </a:lnTo>
                  <a:lnTo>
                    <a:pt x="471" y="41"/>
                  </a:lnTo>
                  <a:lnTo>
                    <a:pt x="471" y="38"/>
                  </a:lnTo>
                  <a:lnTo>
                    <a:pt x="471" y="34"/>
                  </a:lnTo>
                  <a:lnTo>
                    <a:pt x="472" y="30"/>
                  </a:lnTo>
                  <a:lnTo>
                    <a:pt x="471" y="29"/>
                  </a:lnTo>
                  <a:lnTo>
                    <a:pt x="472" y="24"/>
                  </a:lnTo>
                  <a:lnTo>
                    <a:pt x="472" y="18"/>
                  </a:lnTo>
                  <a:lnTo>
                    <a:pt x="471" y="16"/>
                  </a:lnTo>
                  <a:lnTo>
                    <a:pt x="471" y="11"/>
                  </a:lnTo>
                  <a:lnTo>
                    <a:pt x="470" y="6"/>
                  </a:lnTo>
                  <a:lnTo>
                    <a:pt x="470" y="3"/>
                  </a:lnTo>
                  <a:lnTo>
                    <a:pt x="47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74" name="Freeform 3036">
              <a:extLst>
                <a:ext uri="{FF2B5EF4-FFF2-40B4-BE49-F238E27FC236}">
                  <a16:creationId xmlns:a16="http://schemas.microsoft.com/office/drawing/2014/main" id="{494ECC41-2A35-9104-425A-7937C659AF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888" y="4083050"/>
              <a:ext cx="273050" cy="225425"/>
            </a:xfrm>
            <a:custGeom>
              <a:avLst/>
              <a:gdLst>
                <a:gd name="T0" fmla="*/ 5 w 172"/>
                <a:gd name="T1" fmla="*/ 140 h 142"/>
                <a:gd name="T2" fmla="*/ 16 w 172"/>
                <a:gd name="T3" fmla="*/ 134 h 142"/>
                <a:gd name="T4" fmla="*/ 23 w 172"/>
                <a:gd name="T5" fmla="*/ 132 h 142"/>
                <a:gd name="T6" fmla="*/ 37 w 172"/>
                <a:gd name="T7" fmla="*/ 125 h 142"/>
                <a:gd name="T8" fmla="*/ 40 w 172"/>
                <a:gd name="T9" fmla="*/ 121 h 142"/>
                <a:gd name="T10" fmla="*/ 42 w 172"/>
                <a:gd name="T11" fmla="*/ 120 h 142"/>
                <a:gd name="T12" fmla="*/ 47 w 172"/>
                <a:gd name="T13" fmla="*/ 121 h 142"/>
                <a:gd name="T14" fmla="*/ 51 w 172"/>
                <a:gd name="T15" fmla="*/ 120 h 142"/>
                <a:gd name="T16" fmla="*/ 58 w 172"/>
                <a:gd name="T17" fmla="*/ 116 h 142"/>
                <a:gd name="T18" fmla="*/ 65 w 172"/>
                <a:gd name="T19" fmla="*/ 110 h 142"/>
                <a:gd name="T20" fmla="*/ 70 w 172"/>
                <a:gd name="T21" fmla="*/ 108 h 142"/>
                <a:gd name="T22" fmla="*/ 76 w 172"/>
                <a:gd name="T23" fmla="*/ 101 h 142"/>
                <a:gd name="T24" fmla="*/ 81 w 172"/>
                <a:gd name="T25" fmla="*/ 97 h 142"/>
                <a:gd name="T26" fmla="*/ 84 w 172"/>
                <a:gd name="T27" fmla="*/ 95 h 142"/>
                <a:gd name="T28" fmla="*/ 88 w 172"/>
                <a:gd name="T29" fmla="*/ 92 h 142"/>
                <a:gd name="T30" fmla="*/ 91 w 172"/>
                <a:gd name="T31" fmla="*/ 87 h 142"/>
                <a:gd name="T32" fmla="*/ 99 w 172"/>
                <a:gd name="T33" fmla="*/ 85 h 142"/>
                <a:gd name="T34" fmla="*/ 106 w 172"/>
                <a:gd name="T35" fmla="*/ 80 h 142"/>
                <a:gd name="T36" fmla="*/ 111 w 172"/>
                <a:gd name="T37" fmla="*/ 71 h 142"/>
                <a:gd name="T38" fmla="*/ 111 w 172"/>
                <a:gd name="T39" fmla="*/ 67 h 142"/>
                <a:gd name="T40" fmla="*/ 107 w 172"/>
                <a:gd name="T41" fmla="*/ 67 h 142"/>
                <a:gd name="T42" fmla="*/ 103 w 172"/>
                <a:gd name="T43" fmla="*/ 71 h 142"/>
                <a:gd name="T44" fmla="*/ 96 w 172"/>
                <a:gd name="T45" fmla="*/ 77 h 142"/>
                <a:gd name="T46" fmla="*/ 84 w 172"/>
                <a:gd name="T47" fmla="*/ 84 h 142"/>
                <a:gd name="T48" fmla="*/ 73 w 172"/>
                <a:gd name="T49" fmla="*/ 90 h 142"/>
                <a:gd name="T50" fmla="*/ 69 w 172"/>
                <a:gd name="T51" fmla="*/ 90 h 142"/>
                <a:gd name="T52" fmla="*/ 69 w 172"/>
                <a:gd name="T53" fmla="*/ 87 h 142"/>
                <a:gd name="T54" fmla="*/ 71 w 172"/>
                <a:gd name="T55" fmla="*/ 85 h 142"/>
                <a:gd name="T56" fmla="*/ 79 w 172"/>
                <a:gd name="T57" fmla="*/ 81 h 142"/>
                <a:gd name="T58" fmla="*/ 83 w 172"/>
                <a:gd name="T59" fmla="*/ 79 h 142"/>
                <a:gd name="T60" fmla="*/ 88 w 172"/>
                <a:gd name="T61" fmla="*/ 72 h 142"/>
                <a:gd name="T62" fmla="*/ 93 w 172"/>
                <a:gd name="T63" fmla="*/ 69 h 142"/>
                <a:gd name="T64" fmla="*/ 100 w 172"/>
                <a:gd name="T65" fmla="*/ 62 h 142"/>
                <a:gd name="T66" fmla="*/ 108 w 172"/>
                <a:gd name="T67" fmla="*/ 59 h 142"/>
                <a:gd name="T68" fmla="*/ 115 w 172"/>
                <a:gd name="T69" fmla="*/ 54 h 142"/>
                <a:gd name="T70" fmla="*/ 118 w 172"/>
                <a:gd name="T71" fmla="*/ 49 h 142"/>
                <a:gd name="T72" fmla="*/ 123 w 172"/>
                <a:gd name="T73" fmla="*/ 45 h 142"/>
                <a:gd name="T74" fmla="*/ 126 w 172"/>
                <a:gd name="T75" fmla="*/ 44 h 142"/>
                <a:gd name="T76" fmla="*/ 129 w 172"/>
                <a:gd name="T77" fmla="*/ 39 h 142"/>
                <a:gd name="T78" fmla="*/ 135 w 172"/>
                <a:gd name="T79" fmla="*/ 36 h 142"/>
                <a:gd name="T80" fmla="*/ 137 w 172"/>
                <a:gd name="T81" fmla="*/ 31 h 142"/>
                <a:gd name="T82" fmla="*/ 140 w 172"/>
                <a:gd name="T83" fmla="*/ 29 h 142"/>
                <a:gd name="T84" fmla="*/ 141 w 172"/>
                <a:gd name="T85" fmla="*/ 26 h 142"/>
                <a:gd name="T86" fmla="*/ 147 w 172"/>
                <a:gd name="T87" fmla="*/ 20 h 142"/>
                <a:gd name="T88" fmla="*/ 156 w 172"/>
                <a:gd name="T89" fmla="*/ 14 h 142"/>
                <a:gd name="T90" fmla="*/ 162 w 172"/>
                <a:gd name="T91" fmla="*/ 8 h 142"/>
                <a:gd name="T92" fmla="*/ 170 w 172"/>
                <a:gd name="T93" fmla="*/ 7 h 142"/>
                <a:gd name="T94" fmla="*/ 172 w 172"/>
                <a:gd name="T95" fmla="*/ 1 h 142"/>
                <a:gd name="T96" fmla="*/ 170 w 172"/>
                <a:gd name="T97" fmla="*/ 0 h 142"/>
                <a:gd name="T98" fmla="*/ 165 w 172"/>
                <a:gd name="T99" fmla="*/ 2 h 142"/>
                <a:gd name="T100" fmla="*/ 161 w 172"/>
                <a:gd name="T101" fmla="*/ 6 h 142"/>
                <a:gd name="T102" fmla="*/ 155 w 172"/>
                <a:gd name="T103" fmla="*/ 8 h 142"/>
                <a:gd name="T104" fmla="*/ 149 w 172"/>
                <a:gd name="T105" fmla="*/ 13 h 142"/>
                <a:gd name="T106" fmla="*/ 147 w 172"/>
                <a:gd name="T107" fmla="*/ 14 h 142"/>
                <a:gd name="T108" fmla="*/ 143 w 172"/>
                <a:gd name="T109" fmla="*/ 18 h 142"/>
                <a:gd name="T110" fmla="*/ 140 w 172"/>
                <a:gd name="T111" fmla="*/ 23 h 142"/>
                <a:gd name="T112" fmla="*/ 138 w 172"/>
                <a:gd name="T113" fmla="*/ 25 h 142"/>
                <a:gd name="T114" fmla="*/ 134 w 172"/>
                <a:gd name="T115" fmla="*/ 26 h 142"/>
                <a:gd name="T116" fmla="*/ 129 w 172"/>
                <a:gd name="T117" fmla="*/ 29 h 142"/>
                <a:gd name="T118" fmla="*/ 124 w 172"/>
                <a:gd name="T119" fmla="*/ 30 h 142"/>
                <a:gd name="T120" fmla="*/ 119 w 172"/>
                <a:gd name="T121" fmla="*/ 2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2" h="142">
                  <a:moveTo>
                    <a:pt x="0" y="142"/>
                  </a:moveTo>
                  <a:lnTo>
                    <a:pt x="5" y="140"/>
                  </a:lnTo>
                  <a:lnTo>
                    <a:pt x="10" y="138"/>
                  </a:lnTo>
                  <a:lnTo>
                    <a:pt x="16" y="134"/>
                  </a:lnTo>
                  <a:lnTo>
                    <a:pt x="19" y="133"/>
                  </a:lnTo>
                  <a:lnTo>
                    <a:pt x="23" y="132"/>
                  </a:lnTo>
                  <a:lnTo>
                    <a:pt x="29" y="130"/>
                  </a:lnTo>
                  <a:lnTo>
                    <a:pt x="37" y="125"/>
                  </a:lnTo>
                  <a:lnTo>
                    <a:pt x="39" y="124"/>
                  </a:lnTo>
                  <a:lnTo>
                    <a:pt x="40" y="121"/>
                  </a:lnTo>
                  <a:lnTo>
                    <a:pt x="41" y="120"/>
                  </a:lnTo>
                  <a:lnTo>
                    <a:pt x="42" y="120"/>
                  </a:lnTo>
                  <a:lnTo>
                    <a:pt x="45" y="121"/>
                  </a:lnTo>
                  <a:lnTo>
                    <a:pt x="47" y="121"/>
                  </a:lnTo>
                  <a:lnTo>
                    <a:pt x="49" y="121"/>
                  </a:lnTo>
                  <a:lnTo>
                    <a:pt x="51" y="120"/>
                  </a:lnTo>
                  <a:lnTo>
                    <a:pt x="54" y="118"/>
                  </a:lnTo>
                  <a:lnTo>
                    <a:pt x="58" y="116"/>
                  </a:lnTo>
                  <a:lnTo>
                    <a:pt x="60" y="115"/>
                  </a:lnTo>
                  <a:lnTo>
                    <a:pt x="65" y="110"/>
                  </a:lnTo>
                  <a:lnTo>
                    <a:pt x="67" y="109"/>
                  </a:lnTo>
                  <a:lnTo>
                    <a:pt x="70" y="108"/>
                  </a:lnTo>
                  <a:lnTo>
                    <a:pt x="76" y="102"/>
                  </a:lnTo>
                  <a:lnTo>
                    <a:pt x="76" y="101"/>
                  </a:lnTo>
                  <a:lnTo>
                    <a:pt x="79" y="98"/>
                  </a:lnTo>
                  <a:lnTo>
                    <a:pt x="81" y="97"/>
                  </a:lnTo>
                  <a:lnTo>
                    <a:pt x="83" y="96"/>
                  </a:lnTo>
                  <a:lnTo>
                    <a:pt x="84" y="95"/>
                  </a:lnTo>
                  <a:lnTo>
                    <a:pt x="85" y="93"/>
                  </a:lnTo>
                  <a:lnTo>
                    <a:pt x="88" y="92"/>
                  </a:lnTo>
                  <a:lnTo>
                    <a:pt x="90" y="89"/>
                  </a:lnTo>
                  <a:lnTo>
                    <a:pt x="91" y="87"/>
                  </a:lnTo>
                  <a:lnTo>
                    <a:pt x="96" y="86"/>
                  </a:lnTo>
                  <a:lnTo>
                    <a:pt x="99" y="85"/>
                  </a:lnTo>
                  <a:lnTo>
                    <a:pt x="103" y="83"/>
                  </a:lnTo>
                  <a:lnTo>
                    <a:pt x="106" y="80"/>
                  </a:lnTo>
                  <a:lnTo>
                    <a:pt x="109" y="74"/>
                  </a:lnTo>
                  <a:lnTo>
                    <a:pt x="111" y="71"/>
                  </a:lnTo>
                  <a:lnTo>
                    <a:pt x="111" y="68"/>
                  </a:lnTo>
                  <a:lnTo>
                    <a:pt x="111" y="67"/>
                  </a:lnTo>
                  <a:lnTo>
                    <a:pt x="109" y="67"/>
                  </a:lnTo>
                  <a:lnTo>
                    <a:pt x="107" y="67"/>
                  </a:lnTo>
                  <a:lnTo>
                    <a:pt x="106" y="68"/>
                  </a:lnTo>
                  <a:lnTo>
                    <a:pt x="103" y="71"/>
                  </a:lnTo>
                  <a:lnTo>
                    <a:pt x="102" y="73"/>
                  </a:lnTo>
                  <a:lnTo>
                    <a:pt x="96" y="77"/>
                  </a:lnTo>
                  <a:lnTo>
                    <a:pt x="85" y="84"/>
                  </a:lnTo>
                  <a:lnTo>
                    <a:pt x="84" y="84"/>
                  </a:lnTo>
                  <a:lnTo>
                    <a:pt x="82" y="86"/>
                  </a:lnTo>
                  <a:lnTo>
                    <a:pt x="73" y="90"/>
                  </a:lnTo>
                  <a:lnTo>
                    <a:pt x="71" y="90"/>
                  </a:lnTo>
                  <a:lnTo>
                    <a:pt x="69" y="90"/>
                  </a:lnTo>
                  <a:lnTo>
                    <a:pt x="67" y="89"/>
                  </a:lnTo>
                  <a:lnTo>
                    <a:pt x="69" y="87"/>
                  </a:lnTo>
                  <a:lnTo>
                    <a:pt x="69" y="86"/>
                  </a:lnTo>
                  <a:lnTo>
                    <a:pt x="71" y="85"/>
                  </a:lnTo>
                  <a:lnTo>
                    <a:pt x="75" y="83"/>
                  </a:lnTo>
                  <a:lnTo>
                    <a:pt x="79" y="81"/>
                  </a:lnTo>
                  <a:lnTo>
                    <a:pt x="82" y="80"/>
                  </a:lnTo>
                  <a:lnTo>
                    <a:pt x="83" y="79"/>
                  </a:lnTo>
                  <a:lnTo>
                    <a:pt x="85" y="74"/>
                  </a:lnTo>
                  <a:lnTo>
                    <a:pt x="88" y="72"/>
                  </a:lnTo>
                  <a:lnTo>
                    <a:pt x="90" y="71"/>
                  </a:lnTo>
                  <a:lnTo>
                    <a:pt x="93" y="69"/>
                  </a:lnTo>
                  <a:lnTo>
                    <a:pt x="95" y="67"/>
                  </a:lnTo>
                  <a:lnTo>
                    <a:pt x="100" y="62"/>
                  </a:lnTo>
                  <a:lnTo>
                    <a:pt x="102" y="61"/>
                  </a:lnTo>
                  <a:lnTo>
                    <a:pt x="108" y="59"/>
                  </a:lnTo>
                  <a:lnTo>
                    <a:pt x="111" y="59"/>
                  </a:lnTo>
                  <a:lnTo>
                    <a:pt x="115" y="54"/>
                  </a:lnTo>
                  <a:lnTo>
                    <a:pt x="117" y="50"/>
                  </a:lnTo>
                  <a:lnTo>
                    <a:pt x="118" y="49"/>
                  </a:lnTo>
                  <a:lnTo>
                    <a:pt x="119" y="47"/>
                  </a:lnTo>
                  <a:lnTo>
                    <a:pt x="123" y="45"/>
                  </a:lnTo>
                  <a:lnTo>
                    <a:pt x="124" y="45"/>
                  </a:lnTo>
                  <a:lnTo>
                    <a:pt x="126" y="44"/>
                  </a:lnTo>
                  <a:lnTo>
                    <a:pt x="126" y="42"/>
                  </a:lnTo>
                  <a:lnTo>
                    <a:pt x="129" y="39"/>
                  </a:lnTo>
                  <a:lnTo>
                    <a:pt x="131" y="37"/>
                  </a:lnTo>
                  <a:lnTo>
                    <a:pt x="135" y="36"/>
                  </a:lnTo>
                  <a:lnTo>
                    <a:pt x="135" y="35"/>
                  </a:lnTo>
                  <a:lnTo>
                    <a:pt x="137" y="31"/>
                  </a:lnTo>
                  <a:lnTo>
                    <a:pt x="137" y="30"/>
                  </a:lnTo>
                  <a:lnTo>
                    <a:pt x="140" y="29"/>
                  </a:lnTo>
                  <a:lnTo>
                    <a:pt x="141" y="27"/>
                  </a:lnTo>
                  <a:lnTo>
                    <a:pt x="141" y="26"/>
                  </a:lnTo>
                  <a:lnTo>
                    <a:pt x="143" y="25"/>
                  </a:lnTo>
                  <a:lnTo>
                    <a:pt x="147" y="20"/>
                  </a:lnTo>
                  <a:lnTo>
                    <a:pt x="154" y="17"/>
                  </a:lnTo>
                  <a:lnTo>
                    <a:pt x="156" y="14"/>
                  </a:lnTo>
                  <a:lnTo>
                    <a:pt x="159" y="12"/>
                  </a:lnTo>
                  <a:lnTo>
                    <a:pt x="162" y="8"/>
                  </a:lnTo>
                  <a:lnTo>
                    <a:pt x="166" y="8"/>
                  </a:lnTo>
                  <a:lnTo>
                    <a:pt x="170" y="7"/>
                  </a:lnTo>
                  <a:lnTo>
                    <a:pt x="172" y="5"/>
                  </a:lnTo>
                  <a:lnTo>
                    <a:pt x="172" y="1"/>
                  </a:lnTo>
                  <a:lnTo>
                    <a:pt x="172" y="0"/>
                  </a:lnTo>
                  <a:lnTo>
                    <a:pt x="170" y="0"/>
                  </a:lnTo>
                  <a:lnTo>
                    <a:pt x="167" y="0"/>
                  </a:lnTo>
                  <a:lnTo>
                    <a:pt x="165" y="2"/>
                  </a:lnTo>
                  <a:lnTo>
                    <a:pt x="164" y="3"/>
                  </a:lnTo>
                  <a:lnTo>
                    <a:pt x="161" y="6"/>
                  </a:lnTo>
                  <a:lnTo>
                    <a:pt x="160" y="7"/>
                  </a:lnTo>
                  <a:lnTo>
                    <a:pt x="155" y="8"/>
                  </a:lnTo>
                  <a:lnTo>
                    <a:pt x="152" y="12"/>
                  </a:lnTo>
                  <a:lnTo>
                    <a:pt x="149" y="13"/>
                  </a:lnTo>
                  <a:lnTo>
                    <a:pt x="148" y="14"/>
                  </a:lnTo>
                  <a:lnTo>
                    <a:pt x="147" y="14"/>
                  </a:lnTo>
                  <a:lnTo>
                    <a:pt x="144" y="17"/>
                  </a:lnTo>
                  <a:lnTo>
                    <a:pt x="143" y="18"/>
                  </a:lnTo>
                  <a:lnTo>
                    <a:pt x="142" y="21"/>
                  </a:lnTo>
                  <a:lnTo>
                    <a:pt x="140" y="23"/>
                  </a:lnTo>
                  <a:lnTo>
                    <a:pt x="138" y="24"/>
                  </a:lnTo>
                  <a:lnTo>
                    <a:pt x="138" y="25"/>
                  </a:lnTo>
                  <a:lnTo>
                    <a:pt x="136" y="25"/>
                  </a:lnTo>
                  <a:lnTo>
                    <a:pt x="134" y="26"/>
                  </a:lnTo>
                  <a:lnTo>
                    <a:pt x="131" y="27"/>
                  </a:lnTo>
                  <a:lnTo>
                    <a:pt x="129" y="29"/>
                  </a:lnTo>
                  <a:lnTo>
                    <a:pt x="126" y="30"/>
                  </a:lnTo>
                  <a:lnTo>
                    <a:pt x="124" y="30"/>
                  </a:lnTo>
                  <a:lnTo>
                    <a:pt x="123" y="30"/>
                  </a:lnTo>
                  <a:lnTo>
                    <a:pt x="119" y="29"/>
                  </a:lnTo>
                  <a:lnTo>
                    <a:pt x="118" y="2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75" name="Freeform 3037">
              <a:extLst>
                <a:ext uri="{FF2B5EF4-FFF2-40B4-BE49-F238E27FC236}">
                  <a16:creationId xmlns:a16="http://schemas.microsoft.com/office/drawing/2014/main" id="{04FA24DD-520D-06BE-FB9C-36946CA58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3213" y="3657600"/>
              <a:ext cx="631825" cy="663575"/>
            </a:xfrm>
            <a:custGeom>
              <a:avLst/>
              <a:gdLst>
                <a:gd name="T0" fmla="*/ 0 w 398"/>
                <a:gd name="T1" fmla="*/ 418 h 418"/>
                <a:gd name="T2" fmla="*/ 32 w 398"/>
                <a:gd name="T3" fmla="*/ 411 h 418"/>
                <a:gd name="T4" fmla="*/ 60 w 398"/>
                <a:gd name="T5" fmla="*/ 387 h 418"/>
                <a:gd name="T6" fmla="*/ 61 w 398"/>
                <a:gd name="T7" fmla="*/ 376 h 418"/>
                <a:gd name="T8" fmla="*/ 85 w 398"/>
                <a:gd name="T9" fmla="*/ 360 h 418"/>
                <a:gd name="T10" fmla="*/ 91 w 398"/>
                <a:gd name="T11" fmla="*/ 360 h 418"/>
                <a:gd name="T12" fmla="*/ 132 w 398"/>
                <a:gd name="T13" fmla="*/ 327 h 418"/>
                <a:gd name="T14" fmla="*/ 290 w 398"/>
                <a:gd name="T15" fmla="*/ 134 h 418"/>
                <a:gd name="T16" fmla="*/ 379 w 398"/>
                <a:gd name="T17" fmla="*/ 24 h 418"/>
                <a:gd name="T18" fmla="*/ 398 w 398"/>
                <a:gd name="T1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8" h="418">
                  <a:moveTo>
                    <a:pt x="0" y="418"/>
                  </a:moveTo>
                  <a:lnTo>
                    <a:pt x="32" y="411"/>
                  </a:lnTo>
                  <a:lnTo>
                    <a:pt x="60" y="387"/>
                  </a:lnTo>
                  <a:lnTo>
                    <a:pt x="61" y="376"/>
                  </a:lnTo>
                  <a:lnTo>
                    <a:pt x="85" y="360"/>
                  </a:lnTo>
                  <a:lnTo>
                    <a:pt x="91" y="360"/>
                  </a:lnTo>
                  <a:lnTo>
                    <a:pt x="132" y="327"/>
                  </a:lnTo>
                  <a:lnTo>
                    <a:pt x="290" y="134"/>
                  </a:lnTo>
                  <a:lnTo>
                    <a:pt x="379" y="24"/>
                  </a:lnTo>
                  <a:lnTo>
                    <a:pt x="398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76" name="Freeform 3038">
              <a:extLst>
                <a:ext uri="{FF2B5EF4-FFF2-40B4-BE49-F238E27FC236}">
                  <a16:creationId xmlns:a16="http://schemas.microsoft.com/office/drawing/2014/main" id="{B82D152F-F7F0-8E3E-8BB7-4C94165AC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251" y="4016375"/>
              <a:ext cx="417513" cy="301625"/>
            </a:xfrm>
            <a:custGeom>
              <a:avLst/>
              <a:gdLst>
                <a:gd name="T0" fmla="*/ 29 w 263"/>
                <a:gd name="T1" fmla="*/ 179 h 190"/>
                <a:gd name="T2" fmla="*/ 50 w 263"/>
                <a:gd name="T3" fmla="*/ 169 h 190"/>
                <a:gd name="T4" fmla="*/ 61 w 263"/>
                <a:gd name="T5" fmla="*/ 173 h 190"/>
                <a:gd name="T6" fmla="*/ 74 w 263"/>
                <a:gd name="T7" fmla="*/ 163 h 190"/>
                <a:gd name="T8" fmla="*/ 92 w 263"/>
                <a:gd name="T9" fmla="*/ 161 h 190"/>
                <a:gd name="T10" fmla="*/ 120 w 263"/>
                <a:gd name="T11" fmla="*/ 129 h 190"/>
                <a:gd name="T12" fmla="*/ 133 w 263"/>
                <a:gd name="T13" fmla="*/ 103 h 190"/>
                <a:gd name="T14" fmla="*/ 133 w 263"/>
                <a:gd name="T15" fmla="*/ 90 h 190"/>
                <a:gd name="T16" fmla="*/ 141 w 263"/>
                <a:gd name="T17" fmla="*/ 96 h 190"/>
                <a:gd name="T18" fmla="*/ 148 w 263"/>
                <a:gd name="T19" fmla="*/ 93 h 190"/>
                <a:gd name="T20" fmla="*/ 145 w 263"/>
                <a:gd name="T21" fmla="*/ 85 h 190"/>
                <a:gd name="T22" fmla="*/ 156 w 263"/>
                <a:gd name="T23" fmla="*/ 80 h 190"/>
                <a:gd name="T24" fmla="*/ 163 w 263"/>
                <a:gd name="T25" fmla="*/ 83 h 190"/>
                <a:gd name="T26" fmla="*/ 160 w 263"/>
                <a:gd name="T27" fmla="*/ 73 h 190"/>
                <a:gd name="T28" fmla="*/ 156 w 263"/>
                <a:gd name="T29" fmla="*/ 69 h 190"/>
                <a:gd name="T30" fmla="*/ 166 w 263"/>
                <a:gd name="T31" fmla="*/ 63 h 190"/>
                <a:gd name="T32" fmla="*/ 171 w 263"/>
                <a:gd name="T33" fmla="*/ 59 h 190"/>
                <a:gd name="T34" fmla="*/ 184 w 263"/>
                <a:gd name="T35" fmla="*/ 56 h 190"/>
                <a:gd name="T36" fmla="*/ 189 w 263"/>
                <a:gd name="T37" fmla="*/ 61 h 190"/>
                <a:gd name="T38" fmla="*/ 185 w 263"/>
                <a:gd name="T39" fmla="*/ 63 h 190"/>
                <a:gd name="T40" fmla="*/ 184 w 263"/>
                <a:gd name="T41" fmla="*/ 72 h 190"/>
                <a:gd name="T42" fmla="*/ 187 w 263"/>
                <a:gd name="T43" fmla="*/ 75 h 190"/>
                <a:gd name="T44" fmla="*/ 196 w 263"/>
                <a:gd name="T45" fmla="*/ 68 h 190"/>
                <a:gd name="T46" fmla="*/ 202 w 263"/>
                <a:gd name="T47" fmla="*/ 60 h 190"/>
                <a:gd name="T48" fmla="*/ 195 w 263"/>
                <a:gd name="T49" fmla="*/ 60 h 190"/>
                <a:gd name="T50" fmla="*/ 197 w 263"/>
                <a:gd name="T51" fmla="*/ 53 h 190"/>
                <a:gd name="T52" fmla="*/ 187 w 263"/>
                <a:gd name="T53" fmla="*/ 50 h 190"/>
                <a:gd name="T54" fmla="*/ 189 w 263"/>
                <a:gd name="T55" fmla="*/ 43 h 190"/>
                <a:gd name="T56" fmla="*/ 196 w 263"/>
                <a:gd name="T57" fmla="*/ 42 h 190"/>
                <a:gd name="T58" fmla="*/ 211 w 263"/>
                <a:gd name="T59" fmla="*/ 42 h 190"/>
                <a:gd name="T60" fmla="*/ 219 w 263"/>
                <a:gd name="T61" fmla="*/ 42 h 190"/>
                <a:gd name="T62" fmla="*/ 227 w 263"/>
                <a:gd name="T63" fmla="*/ 27 h 190"/>
                <a:gd name="T64" fmla="*/ 237 w 263"/>
                <a:gd name="T65" fmla="*/ 24 h 190"/>
                <a:gd name="T66" fmla="*/ 234 w 263"/>
                <a:gd name="T67" fmla="*/ 17 h 190"/>
                <a:gd name="T68" fmla="*/ 225 w 263"/>
                <a:gd name="T69" fmla="*/ 13 h 190"/>
                <a:gd name="T70" fmla="*/ 216 w 263"/>
                <a:gd name="T71" fmla="*/ 12 h 190"/>
                <a:gd name="T72" fmla="*/ 222 w 263"/>
                <a:gd name="T73" fmla="*/ 4 h 190"/>
                <a:gd name="T74" fmla="*/ 232 w 263"/>
                <a:gd name="T75" fmla="*/ 8 h 190"/>
                <a:gd name="T76" fmla="*/ 243 w 263"/>
                <a:gd name="T77" fmla="*/ 10 h 190"/>
                <a:gd name="T78" fmla="*/ 252 w 263"/>
                <a:gd name="T79" fmla="*/ 10 h 190"/>
                <a:gd name="T80" fmla="*/ 250 w 263"/>
                <a:gd name="T81" fmla="*/ 4 h 190"/>
                <a:gd name="T82" fmla="*/ 261 w 263"/>
                <a:gd name="T83" fmla="*/ 0 h 190"/>
                <a:gd name="T84" fmla="*/ 260 w 263"/>
                <a:gd name="T85" fmla="*/ 7 h 190"/>
                <a:gd name="T86" fmla="*/ 256 w 263"/>
                <a:gd name="T87" fmla="*/ 19 h 190"/>
                <a:gd name="T88" fmla="*/ 252 w 263"/>
                <a:gd name="T89" fmla="*/ 29 h 190"/>
                <a:gd name="T90" fmla="*/ 235 w 263"/>
                <a:gd name="T91" fmla="*/ 32 h 190"/>
                <a:gd name="T92" fmla="*/ 231 w 263"/>
                <a:gd name="T93" fmla="*/ 36 h 190"/>
                <a:gd name="T94" fmla="*/ 221 w 263"/>
                <a:gd name="T95" fmla="*/ 45 h 190"/>
                <a:gd name="T96" fmla="*/ 225 w 263"/>
                <a:gd name="T97" fmla="*/ 51 h 190"/>
                <a:gd name="T98" fmla="*/ 227 w 263"/>
                <a:gd name="T99" fmla="*/ 54 h 190"/>
                <a:gd name="T100" fmla="*/ 223 w 263"/>
                <a:gd name="T101" fmla="*/ 60 h 190"/>
                <a:gd name="T102" fmla="*/ 235 w 263"/>
                <a:gd name="T103" fmla="*/ 60 h 190"/>
                <a:gd name="T104" fmla="*/ 245 w 263"/>
                <a:gd name="T105" fmla="*/ 60 h 190"/>
                <a:gd name="T106" fmla="*/ 240 w 263"/>
                <a:gd name="T107" fmla="*/ 7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63" h="190">
                  <a:moveTo>
                    <a:pt x="0" y="190"/>
                  </a:moveTo>
                  <a:lnTo>
                    <a:pt x="7" y="187"/>
                  </a:lnTo>
                  <a:lnTo>
                    <a:pt x="12" y="186"/>
                  </a:lnTo>
                  <a:lnTo>
                    <a:pt x="24" y="181"/>
                  </a:lnTo>
                  <a:lnTo>
                    <a:pt x="29" y="179"/>
                  </a:lnTo>
                  <a:lnTo>
                    <a:pt x="32" y="178"/>
                  </a:lnTo>
                  <a:lnTo>
                    <a:pt x="37" y="176"/>
                  </a:lnTo>
                  <a:lnTo>
                    <a:pt x="40" y="175"/>
                  </a:lnTo>
                  <a:lnTo>
                    <a:pt x="43" y="172"/>
                  </a:lnTo>
                  <a:lnTo>
                    <a:pt x="50" y="169"/>
                  </a:lnTo>
                  <a:lnTo>
                    <a:pt x="52" y="169"/>
                  </a:lnTo>
                  <a:lnTo>
                    <a:pt x="55" y="170"/>
                  </a:lnTo>
                  <a:lnTo>
                    <a:pt x="56" y="170"/>
                  </a:lnTo>
                  <a:lnTo>
                    <a:pt x="59" y="172"/>
                  </a:lnTo>
                  <a:lnTo>
                    <a:pt x="61" y="173"/>
                  </a:lnTo>
                  <a:lnTo>
                    <a:pt x="65" y="172"/>
                  </a:lnTo>
                  <a:lnTo>
                    <a:pt x="68" y="169"/>
                  </a:lnTo>
                  <a:lnTo>
                    <a:pt x="70" y="167"/>
                  </a:lnTo>
                  <a:lnTo>
                    <a:pt x="72" y="166"/>
                  </a:lnTo>
                  <a:lnTo>
                    <a:pt x="74" y="163"/>
                  </a:lnTo>
                  <a:lnTo>
                    <a:pt x="82" y="160"/>
                  </a:lnTo>
                  <a:lnTo>
                    <a:pt x="84" y="160"/>
                  </a:lnTo>
                  <a:lnTo>
                    <a:pt x="86" y="158"/>
                  </a:lnTo>
                  <a:lnTo>
                    <a:pt x="91" y="161"/>
                  </a:lnTo>
                  <a:lnTo>
                    <a:pt x="92" y="161"/>
                  </a:lnTo>
                  <a:lnTo>
                    <a:pt x="95" y="160"/>
                  </a:lnTo>
                  <a:lnTo>
                    <a:pt x="102" y="152"/>
                  </a:lnTo>
                  <a:lnTo>
                    <a:pt x="108" y="146"/>
                  </a:lnTo>
                  <a:lnTo>
                    <a:pt x="114" y="138"/>
                  </a:lnTo>
                  <a:lnTo>
                    <a:pt x="120" y="129"/>
                  </a:lnTo>
                  <a:lnTo>
                    <a:pt x="125" y="123"/>
                  </a:lnTo>
                  <a:lnTo>
                    <a:pt x="127" y="115"/>
                  </a:lnTo>
                  <a:lnTo>
                    <a:pt x="130" y="113"/>
                  </a:lnTo>
                  <a:lnTo>
                    <a:pt x="131" y="110"/>
                  </a:lnTo>
                  <a:lnTo>
                    <a:pt x="133" y="103"/>
                  </a:lnTo>
                  <a:lnTo>
                    <a:pt x="133" y="101"/>
                  </a:lnTo>
                  <a:lnTo>
                    <a:pt x="131" y="96"/>
                  </a:lnTo>
                  <a:lnTo>
                    <a:pt x="131" y="93"/>
                  </a:lnTo>
                  <a:lnTo>
                    <a:pt x="132" y="91"/>
                  </a:lnTo>
                  <a:lnTo>
                    <a:pt x="133" y="90"/>
                  </a:lnTo>
                  <a:lnTo>
                    <a:pt x="136" y="90"/>
                  </a:lnTo>
                  <a:lnTo>
                    <a:pt x="137" y="90"/>
                  </a:lnTo>
                  <a:lnTo>
                    <a:pt x="139" y="92"/>
                  </a:lnTo>
                  <a:lnTo>
                    <a:pt x="139" y="93"/>
                  </a:lnTo>
                  <a:lnTo>
                    <a:pt x="141" y="96"/>
                  </a:lnTo>
                  <a:lnTo>
                    <a:pt x="143" y="97"/>
                  </a:lnTo>
                  <a:lnTo>
                    <a:pt x="144" y="98"/>
                  </a:lnTo>
                  <a:lnTo>
                    <a:pt x="147" y="98"/>
                  </a:lnTo>
                  <a:lnTo>
                    <a:pt x="148" y="97"/>
                  </a:lnTo>
                  <a:lnTo>
                    <a:pt x="148" y="93"/>
                  </a:lnTo>
                  <a:lnTo>
                    <a:pt x="147" y="92"/>
                  </a:lnTo>
                  <a:lnTo>
                    <a:pt x="145" y="91"/>
                  </a:lnTo>
                  <a:lnTo>
                    <a:pt x="144" y="89"/>
                  </a:lnTo>
                  <a:lnTo>
                    <a:pt x="144" y="86"/>
                  </a:lnTo>
                  <a:lnTo>
                    <a:pt x="145" y="85"/>
                  </a:lnTo>
                  <a:lnTo>
                    <a:pt x="147" y="81"/>
                  </a:lnTo>
                  <a:lnTo>
                    <a:pt x="149" y="80"/>
                  </a:lnTo>
                  <a:lnTo>
                    <a:pt x="151" y="79"/>
                  </a:lnTo>
                  <a:lnTo>
                    <a:pt x="154" y="80"/>
                  </a:lnTo>
                  <a:lnTo>
                    <a:pt x="156" y="80"/>
                  </a:lnTo>
                  <a:lnTo>
                    <a:pt x="157" y="83"/>
                  </a:lnTo>
                  <a:lnTo>
                    <a:pt x="160" y="84"/>
                  </a:lnTo>
                  <a:lnTo>
                    <a:pt x="161" y="84"/>
                  </a:lnTo>
                  <a:lnTo>
                    <a:pt x="162" y="84"/>
                  </a:lnTo>
                  <a:lnTo>
                    <a:pt x="163" y="83"/>
                  </a:lnTo>
                  <a:lnTo>
                    <a:pt x="163" y="79"/>
                  </a:lnTo>
                  <a:lnTo>
                    <a:pt x="163" y="75"/>
                  </a:lnTo>
                  <a:lnTo>
                    <a:pt x="162" y="73"/>
                  </a:lnTo>
                  <a:lnTo>
                    <a:pt x="161" y="73"/>
                  </a:lnTo>
                  <a:lnTo>
                    <a:pt x="160" y="73"/>
                  </a:lnTo>
                  <a:lnTo>
                    <a:pt x="157" y="73"/>
                  </a:lnTo>
                  <a:lnTo>
                    <a:pt x="156" y="73"/>
                  </a:lnTo>
                  <a:lnTo>
                    <a:pt x="156" y="72"/>
                  </a:lnTo>
                  <a:lnTo>
                    <a:pt x="156" y="71"/>
                  </a:lnTo>
                  <a:lnTo>
                    <a:pt x="156" y="69"/>
                  </a:lnTo>
                  <a:lnTo>
                    <a:pt x="157" y="68"/>
                  </a:lnTo>
                  <a:lnTo>
                    <a:pt x="160" y="67"/>
                  </a:lnTo>
                  <a:lnTo>
                    <a:pt x="162" y="66"/>
                  </a:lnTo>
                  <a:lnTo>
                    <a:pt x="163" y="63"/>
                  </a:lnTo>
                  <a:lnTo>
                    <a:pt x="166" y="63"/>
                  </a:lnTo>
                  <a:lnTo>
                    <a:pt x="167" y="63"/>
                  </a:lnTo>
                  <a:lnTo>
                    <a:pt x="168" y="63"/>
                  </a:lnTo>
                  <a:lnTo>
                    <a:pt x="169" y="62"/>
                  </a:lnTo>
                  <a:lnTo>
                    <a:pt x="171" y="60"/>
                  </a:lnTo>
                  <a:lnTo>
                    <a:pt x="171" y="59"/>
                  </a:lnTo>
                  <a:lnTo>
                    <a:pt x="171" y="57"/>
                  </a:lnTo>
                  <a:lnTo>
                    <a:pt x="175" y="55"/>
                  </a:lnTo>
                  <a:lnTo>
                    <a:pt x="178" y="55"/>
                  </a:lnTo>
                  <a:lnTo>
                    <a:pt x="180" y="55"/>
                  </a:lnTo>
                  <a:lnTo>
                    <a:pt x="184" y="56"/>
                  </a:lnTo>
                  <a:lnTo>
                    <a:pt x="185" y="56"/>
                  </a:lnTo>
                  <a:lnTo>
                    <a:pt x="186" y="56"/>
                  </a:lnTo>
                  <a:lnTo>
                    <a:pt x="187" y="57"/>
                  </a:lnTo>
                  <a:lnTo>
                    <a:pt x="187" y="59"/>
                  </a:lnTo>
                  <a:lnTo>
                    <a:pt x="189" y="61"/>
                  </a:lnTo>
                  <a:lnTo>
                    <a:pt x="190" y="63"/>
                  </a:lnTo>
                  <a:lnTo>
                    <a:pt x="189" y="65"/>
                  </a:lnTo>
                  <a:lnTo>
                    <a:pt x="187" y="66"/>
                  </a:lnTo>
                  <a:lnTo>
                    <a:pt x="186" y="65"/>
                  </a:lnTo>
                  <a:lnTo>
                    <a:pt x="185" y="63"/>
                  </a:lnTo>
                  <a:lnTo>
                    <a:pt x="185" y="63"/>
                  </a:lnTo>
                  <a:lnTo>
                    <a:pt x="184" y="65"/>
                  </a:lnTo>
                  <a:lnTo>
                    <a:pt x="184" y="67"/>
                  </a:lnTo>
                  <a:lnTo>
                    <a:pt x="184" y="71"/>
                  </a:lnTo>
                  <a:lnTo>
                    <a:pt x="184" y="72"/>
                  </a:lnTo>
                  <a:lnTo>
                    <a:pt x="183" y="73"/>
                  </a:lnTo>
                  <a:lnTo>
                    <a:pt x="184" y="75"/>
                  </a:lnTo>
                  <a:lnTo>
                    <a:pt x="185" y="75"/>
                  </a:lnTo>
                  <a:lnTo>
                    <a:pt x="185" y="75"/>
                  </a:lnTo>
                  <a:lnTo>
                    <a:pt x="187" y="75"/>
                  </a:lnTo>
                  <a:lnTo>
                    <a:pt x="189" y="74"/>
                  </a:lnTo>
                  <a:lnTo>
                    <a:pt x="191" y="72"/>
                  </a:lnTo>
                  <a:lnTo>
                    <a:pt x="192" y="71"/>
                  </a:lnTo>
                  <a:lnTo>
                    <a:pt x="193" y="71"/>
                  </a:lnTo>
                  <a:lnTo>
                    <a:pt x="196" y="68"/>
                  </a:lnTo>
                  <a:lnTo>
                    <a:pt x="196" y="67"/>
                  </a:lnTo>
                  <a:lnTo>
                    <a:pt x="197" y="65"/>
                  </a:lnTo>
                  <a:lnTo>
                    <a:pt x="201" y="62"/>
                  </a:lnTo>
                  <a:lnTo>
                    <a:pt x="202" y="61"/>
                  </a:lnTo>
                  <a:lnTo>
                    <a:pt x="202" y="60"/>
                  </a:lnTo>
                  <a:lnTo>
                    <a:pt x="201" y="59"/>
                  </a:lnTo>
                  <a:lnTo>
                    <a:pt x="199" y="57"/>
                  </a:lnTo>
                  <a:lnTo>
                    <a:pt x="197" y="60"/>
                  </a:lnTo>
                  <a:lnTo>
                    <a:pt x="196" y="61"/>
                  </a:lnTo>
                  <a:lnTo>
                    <a:pt x="195" y="60"/>
                  </a:lnTo>
                  <a:lnTo>
                    <a:pt x="193" y="59"/>
                  </a:lnTo>
                  <a:lnTo>
                    <a:pt x="193" y="57"/>
                  </a:lnTo>
                  <a:lnTo>
                    <a:pt x="195" y="56"/>
                  </a:lnTo>
                  <a:lnTo>
                    <a:pt x="196" y="54"/>
                  </a:lnTo>
                  <a:lnTo>
                    <a:pt x="197" y="53"/>
                  </a:lnTo>
                  <a:lnTo>
                    <a:pt x="197" y="51"/>
                  </a:lnTo>
                  <a:lnTo>
                    <a:pt x="196" y="50"/>
                  </a:lnTo>
                  <a:lnTo>
                    <a:pt x="195" y="50"/>
                  </a:lnTo>
                  <a:lnTo>
                    <a:pt x="190" y="50"/>
                  </a:lnTo>
                  <a:lnTo>
                    <a:pt x="187" y="50"/>
                  </a:lnTo>
                  <a:lnTo>
                    <a:pt x="186" y="49"/>
                  </a:lnTo>
                  <a:lnTo>
                    <a:pt x="185" y="48"/>
                  </a:lnTo>
                  <a:lnTo>
                    <a:pt x="185" y="47"/>
                  </a:lnTo>
                  <a:lnTo>
                    <a:pt x="187" y="44"/>
                  </a:lnTo>
                  <a:lnTo>
                    <a:pt x="189" y="43"/>
                  </a:lnTo>
                  <a:lnTo>
                    <a:pt x="191" y="42"/>
                  </a:lnTo>
                  <a:lnTo>
                    <a:pt x="192" y="41"/>
                  </a:lnTo>
                  <a:lnTo>
                    <a:pt x="193" y="39"/>
                  </a:lnTo>
                  <a:lnTo>
                    <a:pt x="195" y="41"/>
                  </a:lnTo>
                  <a:lnTo>
                    <a:pt x="196" y="42"/>
                  </a:lnTo>
                  <a:lnTo>
                    <a:pt x="196" y="44"/>
                  </a:lnTo>
                  <a:lnTo>
                    <a:pt x="197" y="44"/>
                  </a:lnTo>
                  <a:lnTo>
                    <a:pt x="202" y="43"/>
                  </a:lnTo>
                  <a:lnTo>
                    <a:pt x="208" y="42"/>
                  </a:lnTo>
                  <a:lnTo>
                    <a:pt x="211" y="42"/>
                  </a:lnTo>
                  <a:lnTo>
                    <a:pt x="214" y="43"/>
                  </a:lnTo>
                  <a:lnTo>
                    <a:pt x="215" y="43"/>
                  </a:lnTo>
                  <a:lnTo>
                    <a:pt x="216" y="43"/>
                  </a:lnTo>
                  <a:lnTo>
                    <a:pt x="219" y="42"/>
                  </a:lnTo>
                  <a:lnTo>
                    <a:pt x="219" y="42"/>
                  </a:lnTo>
                  <a:lnTo>
                    <a:pt x="220" y="36"/>
                  </a:lnTo>
                  <a:lnTo>
                    <a:pt x="221" y="33"/>
                  </a:lnTo>
                  <a:lnTo>
                    <a:pt x="226" y="30"/>
                  </a:lnTo>
                  <a:lnTo>
                    <a:pt x="226" y="29"/>
                  </a:lnTo>
                  <a:lnTo>
                    <a:pt x="227" y="27"/>
                  </a:lnTo>
                  <a:lnTo>
                    <a:pt x="228" y="26"/>
                  </a:lnTo>
                  <a:lnTo>
                    <a:pt x="229" y="26"/>
                  </a:lnTo>
                  <a:lnTo>
                    <a:pt x="233" y="26"/>
                  </a:lnTo>
                  <a:lnTo>
                    <a:pt x="235" y="25"/>
                  </a:lnTo>
                  <a:lnTo>
                    <a:pt x="237" y="24"/>
                  </a:lnTo>
                  <a:lnTo>
                    <a:pt x="238" y="21"/>
                  </a:lnTo>
                  <a:lnTo>
                    <a:pt x="238" y="20"/>
                  </a:lnTo>
                  <a:lnTo>
                    <a:pt x="237" y="19"/>
                  </a:lnTo>
                  <a:lnTo>
                    <a:pt x="235" y="18"/>
                  </a:lnTo>
                  <a:lnTo>
                    <a:pt x="234" y="17"/>
                  </a:lnTo>
                  <a:lnTo>
                    <a:pt x="229" y="17"/>
                  </a:lnTo>
                  <a:lnTo>
                    <a:pt x="227" y="17"/>
                  </a:lnTo>
                  <a:lnTo>
                    <a:pt x="226" y="15"/>
                  </a:lnTo>
                  <a:lnTo>
                    <a:pt x="226" y="14"/>
                  </a:lnTo>
                  <a:lnTo>
                    <a:pt x="225" y="13"/>
                  </a:lnTo>
                  <a:lnTo>
                    <a:pt x="225" y="13"/>
                  </a:lnTo>
                  <a:lnTo>
                    <a:pt x="223" y="12"/>
                  </a:lnTo>
                  <a:lnTo>
                    <a:pt x="222" y="12"/>
                  </a:lnTo>
                  <a:lnTo>
                    <a:pt x="217" y="12"/>
                  </a:lnTo>
                  <a:lnTo>
                    <a:pt x="216" y="12"/>
                  </a:lnTo>
                  <a:lnTo>
                    <a:pt x="215" y="10"/>
                  </a:lnTo>
                  <a:lnTo>
                    <a:pt x="215" y="9"/>
                  </a:lnTo>
                  <a:lnTo>
                    <a:pt x="216" y="8"/>
                  </a:lnTo>
                  <a:lnTo>
                    <a:pt x="221" y="4"/>
                  </a:lnTo>
                  <a:lnTo>
                    <a:pt x="222" y="4"/>
                  </a:lnTo>
                  <a:lnTo>
                    <a:pt x="223" y="6"/>
                  </a:lnTo>
                  <a:lnTo>
                    <a:pt x="226" y="7"/>
                  </a:lnTo>
                  <a:lnTo>
                    <a:pt x="227" y="8"/>
                  </a:lnTo>
                  <a:lnTo>
                    <a:pt x="229" y="8"/>
                  </a:lnTo>
                  <a:lnTo>
                    <a:pt x="232" y="8"/>
                  </a:lnTo>
                  <a:lnTo>
                    <a:pt x="235" y="8"/>
                  </a:lnTo>
                  <a:lnTo>
                    <a:pt x="238" y="8"/>
                  </a:lnTo>
                  <a:lnTo>
                    <a:pt x="240" y="8"/>
                  </a:lnTo>
                  <a:lnTo>
                    <a:pt x="241" y="9"/>
                  </a:lnTo>
                  <a:lnTo>
                    <a:pt x="243" y="10"/>
                  </a:lnTo>
                  <a:lnTo>
                    <a:pt x="245" y="12"/>
                  </a:lnTo>
                  <a:lnTo>
                    <a:pt x="246" y="12"/>
                  </a:lnTo>
                  <a:lnTo>
                    <a:pt x="249" y="10"/>
                  </a:lnTo>
                  <a:lnTo>
                    <a:pt x="250" y="10"/>
                  </a:lnTo>
                  <a:lnTo>
                    <a:pt x="252" y="10"/>
                  </a:lnTo>
                  <a:lnTo>
                    <a:pt x="254" y="9"/>
                  </a:lnTo>
                  <a:lnTo>
                    <a:pt x="254" y="8"/>
                  </a:lnTo>
                  <a:lnTo>
                    <a:pt x="252" y="7"/>
                  </a:lnTo>
                  <a:lnTo>
                    <a:pt x="251" y="6"/>
                  </a:lnTo>
                  <a:lnTo>
                    <a:pt x="250" y="4"/>
                  </a:lnTo>
                  <a:lnTo>
                    <a:pt x="250" y="3"/>
                  </a:lnTo>
                  <a:lnTo>
                    <a:pt x="251" y="2"/>
                  </a:lnTo>
                  <a:lnTo>
                    <a:pt x="252" y="2"/>
                  </a:lnTo>
                  <a:lnTo>
                    <a:pt x="257" y="2"/>
                  </a:lnTo>
                  <a:lnTo>
                    <a:pt x="261" y="0"/>
                  </a:lnTo>
                  <a:lnTo>
                    <a:pt x="262" y="1"/>
                  </a:lnTo>
                  <a:lnTo>
                    <a:pt x="263" y="2"/>
                  </a:lnTo>
                  <a:lnTo>
                    <a:pt x="263" y="3"/>
                  </a:lnTo>
                  <a:lnTo>
                    <a:pt x="261" y="6"/>
                  </a:lnTo>
                  <a:lnTo>
                    <a:pt x="260" y="7"/>
                  </a:lnTo>
                  <a:lnTo>
                    <a:pt x="260" y="9"/>
                  </a:lnTo>
                  <a:lnTo>
                    <a:pt x="260" y="10"/>
                  </a:lnTo>
                  <a:lnTo>
                    <a:pt x="258" y="13"/>
                  </a:lnTo>
                  <a:lnTo>
                    <a:pt x="256" y="17"/>
                  </a:lnTo>
                  <a:lnTo>
                    <a:pt x="256" y="19"/>
                  </a:lnTo>
                  <a:lnTo>
                    <a:pt x="256" y="21"/>
                  </a:lnTo>
                  <a:lnTo>
                    <a:pt x="256" y="24"/>
                  </a:lnTo>
                  <a:lnTo>
                    <a:pt x="255" y="26"/>
                  </a:lnTo>
                  <a:lnTo>
                    <a:pt x="254" y="27"/>
                  </a:lnTo>
                  <a:lnTo>
                    <a:pt x="252" y="29"/>
                  </a:lnTo>
                  <a:lnTo>
                    <a:pt x="243" y="32"/>
                  </a:lnTo>
                  <a:lnTo>
                    <a:pt x="241" y="33"/>
                  </a:lnTo>
                  <a:lnTo>
                    <a:pt x="240" y="33"/>
                  </a:lnTo>
                  <a:lnTo>
                    <a:pt x="237" y="33"/>
                  </a:lnTo>
                  <a:lnTo>
                    <a:pt x="235" y="32"/>
                  </a:lnTo>
                  <a:lnTo>
                    <a:pt x="234" y="31"/>
                  </a:lnTo>
                  <a:lnTo>
                    <a:pt x="233" y="31"/>
                  </a:lnTo>
                  <a:lnTo>
                    <a:pt x="232" y="32"/>
                  </a:lnTo>
                  <a:lnTo>
                    <a:pt x="231" y="33"/>
                  </a:lnTo>
                  <a:lnTo>
                    <a:pt x="231" y="36"/>
                  </a:lnTo>
                  <a:lnTo>
                    <a:pt x="229" y="39"/>
                  </a:lnTo>
                  <a:lnTo>
                    <a:pt x="228" y="42"/>
                  </a:lnTo>
                  <a:lnTo>
                    <a:pt x="228" y="42"/>
                  </a:lnTo>
                  <a:lnTo>
                    <a:pt x="226" y="43"/>
                  </a:lnTo>
                  <a:lnTo>
                    <a:pt x="221" y="45"/>
                  </a:lnTo>
                  <a:lnTo>
                    <a:pt x="220" y="47"/>
                  </a:lnTo>
                  <a:lnTo>
                    <a:pt x="220" y="48"/>
                  </a:lnTo>
                  <a:lnTo>
                    <a:pt x="221" y="49"/>
                  </a:lnTo>
                  <a:lnTo>
                    <a:pt x="222" y="50"/>
                  </a:lnTo>
                  <a:lnTo>
                    <a:pt x="225" y="51"/>
                  </a:lnTo>
                  <a:lnTo>
                    <a:pt x="227" y="50"/>
                  </a:lnTo>
                  <a:lnTo>
                    <a:pt x="228" y="50"/>
                  </a:lnTo>
                  <a:lnTo>
                    <a:pt x="228" y="51"/>
                  </a:lnTo>
                  <a:lnTo>
                    <a:pt x="228" y="53"/>
                  </a:lnTo>
                  <a:lnTo>
                    <a:pt x="227" y="54"/>
                  </a:lnTo>
                  <a:lnTo>
                    <a:pt x="223" y="55"/>
                  </a:lnTo>
                  <a:lnTo>
                    <a:pt x="220" y="56"/>
                  </a:lnTo>
                  <a:lnTo>
                    <a:pt x="220" y="57"/>
                  </a:lnTo>
                  <a:lnTo>
                    <a:pt x="221" y="59"/>
                  </a:lnTo>
                  <a:lnTo>
                    <a:pt x="223" y="60"/>
                  </a:lnTo>
                  <a:lnTo>
                    <a:pt x="226" y="60"/>
                  </a:lnTo>
                  <a:lnTo>
                    <a:pt x="229" y="60"/>
                  </a:lnTo>
                  <a:lnTo>
                    <a:pt x="233" y="60"/>
                  </a:lnTo>
                  <a:lnTo>
                    <a:pt x="234" y="60"/>
                  </a:lnTo>
                  <a:lnTo>
                    <a:pt x="235" y="60"/>
                  </a:lnTo>
                  <a:lnTo>
                    <a:pt x="240" y="59"/>
                  </a:lnTo>
                  <a:lnTo>
                    <a:pt x="243" y="59"/>
                  </a:lnTo>
                  <a:lnTo>
                    <a:pt x="243" y="59"/>
                  </a:lnTo>
                  <a:lnTo>
                    <a:pt x="244" y="60"/>
                  </a:lnTo>
                  <a:lnTo>
                    <a:pt x="245" y="60"/>
                  </a:lnTo>
                  <a:lnTo>
                    <a:pt x="245" y="61"/>
                  </a:lnTo>
                  <a:lnTo>
                    <a:pt x="245" y="65"/>
                  </a:lnTo>
                  <a:lnTo>
                    <a:pt x="244" y="67"/>
                  </a:lnTo>
                  <a:lnTo>
                    <a:pt x="243" y="71"/>
                  </a:lnTo>
                  <a:lnTo>
                    <a:pt x="240" y="71"/>
                  </a:lnTo>
                  <a:lnTo>
                    <a:pt x="239" y="71"/>
                  </a:lnTo>
                  <a:lnTo>
                    <a:pt x="231" y="71"/>
                  </a:lnTo>
                  <a:lnTo>
                    <a:pt x="229" y="72"/>
                  </a:lnTo>
                  <a:lnTo>
                    <a:pt x="225" y="7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77" name="Freeform 3039">
              <a:extLst>
                <a:ext uri="{FF2B5EF4-FFF2-40B4-BE49-F238E27FC236}">
                  <a16:creationId xmlns:a16="http://schemas.microsoft.com/office/drawing/2014/main" id="{C903BEA9-8AFF-48DD-D0D9-979C5D9597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3213" y="4281488"/>
              <a:ext cx="96838" cy="47625"/>
            </a:xfrm>
            <a:custGeom>
              <a:avLst/>
              <a:gdLst>
                <a:gd name="T0" fmla="*/ 0 w 61"/>
                <a:gd name="T1" fmla="*/ 30 h 30"/>
                <a:gd name="T2" fmla="*/ 4 w 61"/>
                <a:gd name="T3" fmla="*/ 29 h 30"/>
                <a:gd name="T4" fmla="*/ 6 w 61"/>
                <a:gd name="T5" fmla="*/ 27 h 30"/>
                <a:gd name="T6" fmla="*/ 7 w 61"/>
                <a:gd name="T7" fmla="*/ 27 h 30"/>
                <a:gd name="T8" fmla="*/ 10 w 61"/>
                <a:gd name="T9" fmla="*/ 27 h 30"/>
                <a:gd name="T10" fmla="*/ 11 w 61"/>
                <a:gd name="T11" fmla="*/ 29 h 30"/>
                <a:gd name="T12" fmla="*/ 12 w 61"/>
                <a:gd name="T13" fmla="*/ 29 h 30"/>
                <a:gd name="T14" fmla="*/ 16 w 61"/>
                <a:gd name="T15" fmla="*/ 27 h 30"/>
                <a:gd name="T16" fmla="*/ 18 w 61"/>
                <a:gd name="T17" fmla="*/ 25 h 30"/>
                <a:gd name="T18" fmla="*/ 19 w 61"/>
                <a:gd name="T19" fmla="*/ 24 h 30"/>
                <a:gd name="T20" fmla="*/ 22 w 61"/>
                <a:gd name="T21" fmla="*/ 23 h 30"/>
                <a:gd name="T22" fmla="*/ 25 w 61"/>
                <a:gd name="T23" fmla="*/ 21 h 30"/>
                <a:gd name="T24" fmla="*/ 29 w 61"/>
                <a:gd name="T25" fmla="*/ 20 h 30"/>
                <a:gd name="T26" fmla="*/ 32 w 61"/>
                <a:gd name="T27" fmla="*/ 20 h 30"/>
                <a:gd name="T28" fmla="*/ 36 w 61"/>
                <a:gd name="T29" fmla="*/ 19 h 30"/>
                <a:gd name="T30" fmla="*/ 38 w 61"/>
                <a:gd name="T31" fmla="*/ 17 h 30"/>
                <a:gd name="T32" fmla="*/ 42 w 61"/>
                <a:gd name="T33" fmla="*/ 14 h 30"/>
                <a:gd name="T34" fmla="*/ 45 w 61"/>
                <a:gd name="T35" fmla="*/ 12 h 30"/>
                <a:gd name="T36" fmla="*/ 45 w 61"/>
                <a:gd name="T37" fmla="*/ 11 h 30"/>
                <a:gd name="T38" fmla="*/ 47 w 61"/>
                <a:gd name="T39" fmla="*/ 11 h 30"/>
                <a:gd name="T40" fmla="*/ 49 w 61"/>
                <a:gd name="T41" fmla="*/ 9 h 30"/>
                <a:gd name="T42" fmla="*/ 53 w 61"/>
                <a:gd name="T43" fmla="*/ 8 h 30"/>
                <a:gd name="T44" fmla="*/ 57 w 61"/>
                <a:gd name="T45" fmla="*/ 6 h 30"/>
                <a:gd name="T46" fmla="*/ 59 w 61"/>
                <a:gd name="T47" fmla="*/ 3 h 30"/>
                <a:gd name="T48" fmla="*/ 61 w 61"/>
                <a:gd name="T49" fmla="*/ 2 h 30"/>
                <a:gd name="T50" fmla="*/ 61 w 61"/>
                <a:gd name="T5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1" h="30">
                  <a:moveTo>
                    <a:pt x="0" y="30"/>
                  </a:moveTo>
                  <a:lnTo>
                    <a:pt x="4" y="29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10" y="27"/>
                  </a:lnTo>
                  <a:lnTo>
                    <a:pt x="11" y="29"/>
                  </a:lnTo>
                  <a:lnTo>
                    <a:pt x="12" y="29"/>
                  </a:lnTo>
                  <a:lnTo>
                    <a:pt x="16" y="27"/>
                  </a:lnTo>
                  <a:lnTo>
                    <a:pt x="18" y="25"/>
                  </a:lnTo>
                  <a:lnTo>
                    <a:pt x="19" y="24"/>
                  </a:lnTo>
                  <a:lnTo>
                    <a:pt x="22" y="23"/>
                  </a:lnTo>
                  <a:lnTo>
                    <a:pt x="25" y="21"/>
                  </a:lnTo>
                  <a:lnTo>
                    <a:pt x="29" y="20"/>
                  </a:lnTo>
                  <a:lnTo>
                    <a:pt x="32" y="20"/>
                  </a:lnTo>
                  <a:lnTo>
                    <a:pt x="36" y="19"/>
                  </a:lnTo>
                  <a:lnTo>
                    <a:pt x="38" y="17"/>
                  </a:lnTo>
                  <a:lnTo>
                    <a:pt x="42" y="14"/>
                  </a:lnTo>
                  <a:lnTo>
                    <a:pt x="45" y="12"/>
                  </a:lnTo>
                  <a:lnTo>
                    <a:pt x="45" y="11"/>
                  </a:lnTo>
                  <a:lnTo>
                    <a:pt x="47" y="11"/>
                  </a:lnTo>
                  <a:lnTo>
                    <a:pt x="49" y="9"/>
                  </a:lnTo>
                  <a:lnTo>
                    <a:pt x="53" y="8"/>
                  </a:lnTo>
                  <a:lnTo>
                    <a:pt x="57" y="6"/>
                  </a:lnTo>
                  <a:lnTo>
                    <a:pt x="59" y="3"/>
                  </a:lnTo>
                  <a:lnTo>
                    <a:pt x="61" y="2"/>
                  </a:lnTo>
                  <a:lnTo>
                    <a:pt x="6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78" name="Freeform 3040">
              <a:extLst>
                <a:ext uri="{FF2B5EF4-FFF2-40B4-BE49-F238E27FC236}">
                  <a16:creationId xmlns:a16="http://schemas.microsoft.com/office/drawing/2014/main" id="{7C9555FC-301C-2E90-90E5-6D1F025B17F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5676" y="3206750"/>
              <a:ext cx="314325" cy="796925"/>
            </a:xfrm>
            <a:custGeom>
              <a:avLst/>
              <a:gdLst>
                <a:gd name="T0" fmla="*/ 54 w 198"/>
                <a:gd name="T1" fmla="*/ 71 h 502"/>
                <a:gd name="T2" fmla="*/ 46 w 198"/>
                <a:gd name="T3" fmla="*/ 59 h 502"/>
                <a:gd name="T4" fmla="*/ 38 w 198"/>
                <a:gd name="T5" fmla="*/ 51 h 502"/>
                <a:gd name="T6" fmla="*/ 25 w 198"/>
                <a:gd name="T7" fmla="*/ 53 h 502"/>
                <a:gd name="T8" fmla="*/ 19 w 198"/>
                <a:gd name="T9" fmla="*/ 61 h 502"/>
                <a:gd name="T10" fmla="*/ 11 w 198"/>
                <a:gd name="T11" fmla="*/ 88 h 502"/>
                <a:gd name="T12" fmla="*/ 1 w 198"/>
                <a:gd name="T13" fmla="*/ 107 h 502"/>
                <a:gd name="T14" fmla="*/ 10 w 198"/>
                <a:gd name="T15" fmla="*/ 118 h 502"/>
                <a:gd name="T16" fmla="*/ 22 w 198"/>
                <a:gd name="T17" fmla="*/ 124 h 502"/>
                <a:gd name="T18" fmla="*/ 34 w 198"/>
                <a:gd name="T19" fmla="*/ 121 h 502"/>
                <a:gd name="T20" fmla="*/ 48 w 198"/>
                <a:gd name="T21" fmla="*/ 107 h 502"/>
                <a:gd name="T22" fmla="*/ 72 w 198"/>
                <a:gd name="T23" fmla="*/ 85 h 502"/>
                <a:gd name="T24" fmla="*/ 84 w 198"/>
                <a:gd name="T25" fmla="*/ 73 h 502"/>
                <a:gd name="T26" fmla="*/ 82 w 198"/>
                <a:gd name="T27" fmla="*/ 53 h 502"/>
                <a:gd name="T28" fmla="*/ 88 w 198"/>
                <a:gd name="T29" fmla="*/ 30 h 502"/>
                <a:gd name="T30" fmla="*/ 103 w 198"/>
                <a:gd name="T31" fmla="*/ 25 h 502"/>
                <a:gd name="T32" fmla="*/ 109 w 198"/>
                <a:gd name="T33" fmla="*/ 19 h 502"/>
                <a:gd name="T34" fmla="*/ 102 w 198"/>
                <a:gd name="T35" fmla="*/ 12 h 502"/>
                <a:gd name="T36" fmla="*/ 95 w 198"/>
                <a:gd name="T37" fmla="*/ 7 h 502"/>
                <a:gd name="T38" fmla="*/ 112 w 198"/>
                <a:gd name="T39" fmla="*/ 9 h 502"/>
                <a:gd name="T40" fmla="*/ 115 w 198"/>
                <a:gd name="T41" fmla="*/ 29 h 502"/>
                <a:gd name="T42" fmla="*/ 126 w 198"/>
                <a:gd name="T43" fmla="*/ 40 h 502"/>
                <a:gd name="T44" fmla="*/ 135 w 198"/>
                <a:gd name="T45" fmla="*/ 57 h 502"/>
                <a:gd name="T46" fmla="*/ 135 w 198"/>
                <a:gd name="T47" fmla="*/ 84 h 502"/>
                <a:gd name="T48" fmla="*/ 141 w 198"/>
                <a:gd name="T49" fmla="*/ 107 h 502"/>
                <a:gd name="T50" fmla="*/ 142 w 198"/>
                <a:gd name="T51" fmla="*/ 132 h 502"/>
                <a:gd name="T52" fmla="*/ 141 w 198"/>
                <a:gd name="T53" fmla="*/ 152 h 502"/>
                <a:gd name="T54" fmla="*/ 138 w 198"/>
                <a:gd name="T55" fmla="*/ 172 h 502"/>
                <a:gd name="T56" fmla="*/ 137 w 198"/>
                <a:gd name="T57" fmla="*/ 188 h 502"/>
                <a:gd name="T58" fmla="*/ 121 w 198"/>
                <a:gd name="T59" fmla="*/ 206 h 502"/>
                <a:gd name="T60" fmla="*/ 105 w 198"/>
                <a:gd name="T61" fmla="*/ 218 h 502"/>
                <a:gd name="T62" fmla="*/ 88 w 198"/>
                <a:gd name="T63" fmla="*/ 222 h 502"/>
                <a:gd name="T64" fmla="*/ 60 w 198"/>
                <a:gd name="T65" fmla="*/ 216 h 502"/>
                <a:gd name="T66" fmla="*/ 34 w 198"/>
                <a:gd name="T67" fmla="*/ 216 h 502"/>
                <a:gd name="T68" fmla="*/ 32 w 198"/>
                <a:gd name="T69" fmla="*/ 227 h 502"/>
                <a:gd name="T70" fmla="*/ 57 w 198"/>
                <a:gd name="T71" fmla="*/ 246 h 502"/>
                <a:gd name="T72" fmla="*/ 76 w 198"/>
                <a:gd name="T73" fmla="*/ 262 h 502"/>
                <a:gd name="T74" fmla="*/ 87 w 198"/>
                <a:gd name="T75" fmla="*/ 273 h 502"/>
                <a:gd name="T76" fmla="*/ 99 w 198"/>
                <a:gd name="T77" fmla="*/ 274 h 502"/>
                <a:gd name="T78" fmla="*/ 112 w 198"/>
                <a:gd name="T79" fmla="*/ 256 h 502"/>
                <a:gd name="T80" fmla="*/ 130 w 198"/>
                <a:gd name="T81" fmla="*/ 256 h 502"/>
                <a:gd name="T82" fmla="*/ 156 w 198"/>
                <a:gd name="T83" fmla="*/ 252 h 502"/>
                <a:gd name="T84" fmla="*/ 176 w 198"/>
                <a:gd name="T85" fmla="*/ 242 h 502"/>
                <a:gd name="T86" fmla="*/ 189 w 198"/>
                <a:gd name="T87" fmla="*/ 251 h 502"/>
                <a:gd name="T88" fmla="*/ 196 w 198"/>
                <a:gd name="T89" fmla="*/ 268 h 502"/>
                <a:gd name="T90" fmla="*/ 198 w 198"/>
                <a:gd name="T91" fmla="*/ 286 h 502"/>
                <a:gd name="T92" fmla="*/ 195 w 198"/>
                <a:gd name="T93" fmla="*/ 310 h 502"/>
                <a:gd name="T94" fmla="*/ 184 w 198"/>
                <a:gd name="T95" fmla="*/ 351 h 502"/>
                <a:gd name="T96" fmla="*/ 176 w 198"/>
                <a:gd name="T97" fmla="*/ 371 h 502"/>
                <a:gd name="T98" fmla="*/ 161 w 198"/>
                <a:gd name="T99" fmla="*/ 381 h 502"/>
                <a:gd name="T100" fmla="*/ 162 w 198"/>
                <a:gd name="T101" fmla="*/ 389 h 502"/>
                <a:gd name="T102" fmla="*/ 174 w 198"/>
                <a:gd name="T103" fmla="*/ 379 h 502"/>
                <a:gd name="T104" fmla="*/ 183 w 198"/>
                <a:gd name="T105" fmla="*/ 381 h 502"/>
                <a:gd name="T106" fmla="*/ 172 w 198"/>
                <a:gd name="T107" fmla="*/ 404 h 502"/>
                <a:gd name="T108" fmla="*/ 169 w 198"/>
                <a:gd name="T109" fmla="*/ 427 h 502"/>
                <a:gd name="T110" fmla="*/ 144 w 198"/>
                <a:gd name="T111" fmla="*/ 460 h 502"/>
                <a:gd name="T112" fmla="*/ 120 w 198"/>
                <a:gd name="T113" fmla="*/ 472 h 502"/>
                <a:gd name="T114" fmla="*/ 108 w 198"/>
                <a:gd name="T115" fmla="*/ 483 h 502"/>
                <a:gd name="T116" fmla="*/ 84 w 198"/>
                <a:gd name="T117" fmla="*/ 487 h 502"/>
                <a:gd name="T118" fmla="*/ 52 w 198"/>
                <a:gd name="T119" fmla="*/ 502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98" h="502">
                  <a:moveTo>
                    <a:pt x="63" y="64"/>
                  </a:moveTo>
                  <a:lnTo>
                    <a:pt x="61" y="66"/>
                  </a:lnTo>
                  <a:lnTo>
                    <a:pt x="60" y="67"/>
                  </a:lnTo>
                  <a:lnTo>
                    <a:pt x="59" y="69"/>
                  </a:lnTo>
                  <a:lnTo>
                    <a:pt x="54" y="71"/>
                  </a:lnTo>
                  <a:lnTo>
                    <a:pt x="50" y="72"/>
                  </a:lnTo>
                  <a:lnTo>
                    <a:pt x="48" y="70"/>
                  </a:lnTo>
                  <a:lnTo>
                    <a:pt x="46" y="69"/>
                  </a:lnTo>
                  <a:lnTo>
                    <a:pt x="46" y="66"/>
                  </a:lnTo>
                  <a:lnTo>
                    <a:pt x="46" y="59"/>
                  </a:lnTo>
                  <a:lnTo>
                    <a:pt x="44" y="57"/>
                  </a:lnTo>
                  <a:lnTo>
                    <a:pt x="43" y="54"/>
                  </a:lnTo>
                  <a:lnTo>
                    <a:pt x="41" y="52"/>
                  </a:lnTo>
                  <a:lnTo>
                    <a:pt x="40" y="51"/>
                  </a:lnTo>
                  <a:lnTo>
                    <a:pt x="38" y="51"/>
                  </a:lnTo>
                  <a:lnTo>
                    <a:pt x="36" y="49"/>
                  </a:lnTo>
                  <a:lnTo>
                    <a:pt x="34" y="49"/>
                  </a:lnTo>
                  <a:lnTo>
                    <a:pt x="31" y="49"/>
                  </a:lnTo>
                  <a:lnTo>
                    <a:pt x="26" y="52"/>
                  </a:lnTo>
                  <a:lnTo>
                    <a:pt x="25" y="53"/>
                  </a:lnTo>
                  <a:lnTo>
                    <a:pt x="23" y="54"/>
                  </a:lnTo>
                  <a:lnTo>
                    <a:pt x="22" y="57"/>
                  </a:lnTo>
                  <a:lnTo>
                    <a:pt x="20" y="58"/>
                  </a:lnTo>
                  <a:lnTo>
                    <a:pt x="19" y="60"/>
                  </a:lnTo>
                  <a:lnTo>
                    <a:pt x="19" y="61"/>
                  </a:lnTo>
                  <a:lnTo>
                    <a:pt x="18" y="70"/>
                  </a:lnTo>
                  <a:lnTo>
                    <a:pt x="18" y="72"/>
                  </a:lnTo>
                  <a:lnTo>
                    <a:pt x="16" y="79"/>
                  </a:lnTo>
                  <a:lnTo>
                    <a:pt x="12" y="84"/>
                  </a:lnTo>
                  <a:lnTo>
                    <a:pt x="11" y="88"/>
                  </a:lnTo>
                  <a:lnTo>
                    <a:pt x="6" y="91"/>
                  </a:lnTo>
                  <a:lnTo>
                    <a:pt x="1" y="96"/>
                  </a:lnTo>
                  <a:lnTo>
                    <a:pt x="1" y="100"/>
                  </a:lnTo>
                  <a:lnTo>
                    <a:pt x="0" y="105"/>
                  </a:lnTo>
                  <a:lnTo>
                    <a:pt x="1" y="107"/>
                  </a:lnTo>
                  <a:lnTo>
                    <a:pt x="2" y="109"/>
                  </a:lnTo>
                  <a:lnTo>
                    <a:pt x="5" y="114"/>
                  </a:lnTo>
                  <a:lnTo>
                    <a:pt x="7" y="117"/>
                  </a:lnTo>
                  <a:lnTo>
                    <a:pt x="8" y="117"/>
                  </a:lnTo>
                  <a:lnTo>
                    <a:pt x="10" y="118"/>
                  </a:lnTo>
                  <a:lnTo>
                    <a:pt x="12" y="118"/>
                  </a:lnTo>
                  <a:lnTo>
                    <a:pt x="16" y="119"/>
                  </a:lnTo>
                  <a:lnTo>
                    <a:pt x="19" y="120"/>
                  </a:lnTo>
                  <a:lnTo>
                    <a:pt x="20" y="123"/>
                  </a:lnTo>
                  <a:lnTo>
                    <a:pt x="22" y="124"/>
                  </a:lnTo>
                  <a:lnTo>
                    <a:pt x="24" y="125"/>
                  </a:lnTo>
                  <a:lnTo>
                    <a:pt x="26" y="125"/>
                  </a:lnTo>
                  <a:lnTo>
                    <a:pt x="29" y="125"/>
                  </a:lnTo>
                  <a:lnTo>
                    <a:pt x="32" y="124"/>
                  </a:lnTo>
                  <a:lnTo>
                    <a:pt x="34" y="121"/>
                  </a:lnTo>
                  <a:lnTo>
                    <a:pt x="35" y="121"/>
                  </a:lnTo>
                  <a:lnTo>
                    <a:pt x="37" y="119"/>
                  </a:lnTo>
                  <a:lnTo>
                    <a:pt x="40" y="118"/>
                  </a:lnTo>
                  <a:lnTo>
                    <a:pt x="46" y="109"/>
                  </a:lnTo>
                  <a:lnTo>
                    <a:pt x="48" y="107"/>
                  </a:lnTo>
                  <a:lnTo>
                    <a:pt x="53" y="103"/>
                  </a:lnTo>
                  <a:lnTo>
                    <a:pt x="65" y="93"/>
                  </a:lnTo>
                  <a:lnTo>
                    <a:pt x="66" y="91"/>
                  </a:lnTo>
                  <a:lnTo>
                    <a:pt x="69" y="89"/>
                  </a:lnTo>
                  <a:lnTo>
                    <a:pt x="72" y="85"/>
                  </a:lnTo>
                  <a:lnTo>
                    <a:pt x="73" y="85"/>
                  </a:lnTo>
                  <a:lnTo>
                    <a:pt x="75" y="84"/>
                  </a:lnTo>
                  <a:lnTo>
                    <a:pt x="78" y="82"/>
                  </a:lnTo>
                  <a:lnTo>
                    <a:pt x="84" y="76"/>
                  </a:lnTo>
                  <a:lnTo>
                    <a:pt x="84" y="73"/>
                  </a:lnTo>
                  <a:lnTo>
                    <a:pt x="85" y="69"/>
                  </a:lnTo>
                  <a:lnTo>
                    <a:pt x="84" y="64"/>
                  </a:lnTo>
                  <a:lnTo>
                    <a:pt x="83" y="61"/>
                  </a:lnTo>
                  <a:lnTo>
                    <a:pt x="82" y="58"/>
                  </a:lnTo>
                  <a:lnTo>
                    <a:pt x="82" y="53"/>
                  </a:lnTo>
                  <a:lnTo>
                    <a:pt x="83" y="48"/>
                  </a:lnTo>
                  <a:lnTo>
                    <a:pt x="83" y="46"/>
                  </a:lnTo>
                  <a:lnTo>
                    <a:pt x="84" y="42"/>
                  </a:lnTo>
                  <a:lnTo>
                    <a:pt x="85" y="39"/>
                  </a:lnTo>
                  <a:lnTo>
                    <a:pt x="88" y="30"/>
                  </a:lnTo>
                  <a:lnTo>
                    <a:pt x="93" y="27"/>
                  </a:lnTo>
                  <a:lnTo>
                    <a:pt x="96" y="25"/>
                  </a:lnTo>
                  <a:lnTo>
                    <a:pt x="99" y="25"/>
                  </a:lnTo>
                  <a:lnTo>
                    <a:pt x="101" y="25"/>
                  </a:lnTo>
                  <a:lnTo>
                    <a:pt x="103" y="25"/>
                  </a:lnTo>
                  <a:lnTo>
                    <a:pt x="106" y="25"/>
                  </a:lnTo>
                  <a:lnTo>
                    <a:pt x="107" y="25"/>
                  </a:lnTo>
                  <a:lnTo>
                    <a:pt x="108" y="24"/>
                  </a:lnTo>
                  <a:lnTo>
                    <a:pt x="109" y="22"/>
                  </a:lnTo>
                  <a:lnTo>
                    <a:pt x="109" y="19"/>
                  </a:lnTo>
                  <a:lnTo>
                    <a:pt x="108" y="17"/>
                  </a:lnTo>
                  <a:lnTo>
                    <a:pt x="107" y="15"/>
                  </a:lnTo>
                  <a:lnTo>
                    <a:pt x="105" y="13"/>
                  </a:lnTo>
                  <a:lnTo>
                    <a:pt x="103" y="12"/>
                  </a:lnTo>
                  <a:lnTo>
                    <a:pt x="102" y="12"/>
                  </a:lnTo>
                  <a:lnTo>
                    <a:pt x="99" y="11"/>
                  </a:lnTo>
                  <a:lnTo>
                    <a:pt x="97" y="10"/>
                  </a:lnTo>
                  <a:lnTo>
                    <a:pt x="96" y="10"/>
                  </a:lnTo>
                  <a:lnTo>
                    <a:pt x="95" y="9"/>
                  </a:lnTo>
                  <a:lnTo>
                    <a:pt x="95" y="7"/>
                  </a:lnTo>
                  <a:lnTo>
                    <a:pt x="97" y="3"/>
                  </a:lnTo>
                  <a:lnTo>
                    <a:pt x="102" y="0"/>
                  </a:lnTo>
                  <a:lnTo>
                    <a:pt x="105" y="0"/>
                  </a:lnTo>
                  <a:lnTo>
                    <a:pt x="108" y="4"/>
                  </a:lnTo>
                  <a:lnTo>
                    <a:pt x="112" y="9"/>
                  </a:lnTo>
                  <a:lnTo>
                    <a:pt x="112" y="11"/>
                  </a:lnTo>
                  <a:lnTo>
                    <a:pt x="113" y="17"/>
                  </a:lnTo>
                  <a:lnTo>
                    <a:pt x="113" y="21"/>
                  </a:lnTo>
                  <a:lnTo>
                    <a:pt x="113" y="25"/>
                  </a:lnTo>
                  <a:lnTo>
                    <a:pt x="115" y="29"/>
                  </a:lnTo>
                  <a:lnTo>
                    <a:pt x="117" y="31"/>
                  </a:lnTo>
                  <a:lnTo>
                    <a:pt x="118" y="31"/>
                  </a:lnTo>
                  <a:lnTo>
                    <a:pt x="121" y="36"/>
                  </a:lnTo>
                  <a:lnTo>
                    <a:pt x="124" y="39"/>
                  </a:lnTo>
                  <a:lnTo>
                    <a:pt x="126" y="40"/>
                  </a:lnTo>
                  <a:lnTo>
                    <a:pt x="127" y="41"/>
                  </a:lnTo>
                  <a:lnTo>
                    <a:pt x="129" y="43"/>
                  </a:lnTo>
                  <a:lnTo>
                    <a:pt x="130" y="43"/>
                  </a:lnTo>
                  <a:lnTo>
                    <a:pt x="132" y="49"/>
                  </a:lnTo>
                  <a:lnTo>
                    <a:pt x="135" y="57"/>
                  </a:lnTo>
                  <a:lnTo>
                    <a:pt x="136" y="63"/>
                  </a:lnTo>
                  <a:lnTo>
                    <a:pt x="135" y="70"/>
                  </a:lnTo>
                  <a:lnTo>
                    <a:pt x="133" y="81"/>
                  </a:lnTo>
                  <a:lnTo>
                    <a:pt x="135" y="83"/>
                  </a:lnTo>
                  <a:lnTo>
                    <a:pt x="135" y="84"/>
                  </a:lnTo>
                  <a:lnTo>
                    <a:pt x="135" y="85"/>
                  </a:lnTo>
                  <a:lnTo>
                    <a:pt x="137" y="94"/>
                  </a:lnTo>
                  <a:lnTo>
                    <a:pt x="138" y="96"/>
                  </a:lnTo>
                  <a:lnTo>
                    <a:pt x="139" y="101"/>
                  </a:lnTo>
                  <a:lnTo>
                    <a:pt x="141" y="107"/>
                  </a:lnTo>
                  <a:lnTo>
                    <a:pt x="143" y="113"/>
                  </a:lnTo>
                  <a:lnTo>
                    <a:pt x="144" y="119"/>
                  </a:lnTo>
                  <a:lnTo>
                    <a:pt x="144" y="125"/>
                  </a:lnTo>
                  <a:lnTo>
                    <a:pt x="142" y="130"/>
                  </a:lnTo>
                  <a:lnTo>
                    <a:pt x="142" y="132"/>
                  </a:lnTo>
                  <a:lnTo>
                    <a:pt x="142" y="138"/>
                  </a:lnTo>
                  <a:lnTo>
                    <a:pt x="142" y="146"/>
                  </a:lnTo>
                  <a:lnTo>
                    <a:pt x="142" y="148"/>
                  </a:lnTo>
                  <a:lnTo>
                    <a:pt x="141" y="149"/>
                  </a:lnTo>
                  <a:lnTo>
                    <a:pt x="141" y="152"/>
                  </a:lnTo>
                  <a:lnTo>
                    <a:pt x="138" y="158"/>
                  </a:lnTo>
                  <a:lnTo>
                    <a:pt x="137" y="164"/>
                  </a:lnTo>
                  <a:lnTo>
                    <a:pt x="138" y="166"/>
                  </a:lnTo>
                  <a:lnTo>
                    <a:pt x="138" y="170"/>
                  </a:lnTo>
                  <a:lnTo>
                    <a:pt x="138" y="172"/>
                  </a:lnTo>
                  <a:lnTo>
                    <a:pt x="139" y="174"/>
                  </a:lnTo>
                  <a:lnTo>
                    <a:pt x="141" y="176"/>
                  </a:lnTo>
                  <a:lnTo>
                    <a:pt x="139" y="179"/>
                  </a:lnTo>
                  <a:lnTo>
                    <a:pt x="139" y="182"/>
                  </a:lnTo>
                  <a:lnTo>
                    <a:pt x="137" y="188"/>
                  </a:lnTo>
                  <a:lnTo>
                    <a:pt x="136" y="190"/>
                  </a:lnTo>
                  <a:lnTo>
                    <a:pt x="133" y="192"/>
                  </a:lnTo>
                  <a:lnTo>
                    <a:pt x="130" y="195"/>
                  </a:lnTo>
                  <a:lnTo>
                    <a:pt x="129" y="197"/>
                  </a:lnTo>
                  <a:lnTo>
                    <a:pt x="121" y="206"/>
                  </a:lnTo>
                  <a:lnTo>
                    <a:pt x="119" y="209"/>
                  </a:lnTo>
                  <a:lnTo>
                    <a:pt x="114" y="213"/>
                  </a:lnTo>
                  <a:lnTo>
                    <a:pt x="112" y="214"/>
                  </a:lnTo>
                  <a:lnTo>
                    <a:pt x="107" y="216"/>
                  </a:lnTo>
                  <a:lnTo>
                    <a:pt x="105" y="218"/>
                  </a:lnTo>
                  <a:lnTo>
                    <a:pt x="100" y="220"/>
                  </a:lnTo>
                  <a:lnTo>
                    <a:pt x="94" y="221"/>
                  </a:lnTo>
                  <a:lnTo>
                    <a:pt x="91" y="221"/>
                  </a:lnTo>
                  <a:lnTo>
                    <a:pt x="89" y="222"/>
                  </a:lnTo>
                  <a:lnTo>
                    <a:pt x="88" y="222"/>
                  </a:lnTo>
                  <a:lnTo>
                    <a:pt x="85" y="222"/>
                  </a:lnTo>
                  <a:lnTo>
                    <a:pt x="83" y="222"/>
                  </a:lnTo>
                  <a:lnTo>
                    <a:pt x="72" y="220"/>
                  </a:lnTo>
                  <a:lnTo>
                    <a:pt x="67" y="219"/>
                  </a:lnTo>
                  <a:lnTo>
                    <a:pt x="60" y="216"/>
                  </a:lnTo>
                  <a:lnTo>
                    <a:pt x="55" y="216"/>
                  </a:lnTo>
                  <a:lnTo>
                    <a:pt x="49" y="215"/>
                  </a:lnTo>
                  <a:lnTo>
                    <a:pt x="43" y="215"/>
                  </a:lnTo>
                  <a:lnTo>
                    <a:pt x="36" y="215"/>
                  </a:lnTo>
                  <a:lnTo>
                    <a:pt x="34" y="216"/>
                  </a:lnTo>
                  <a:lnTo>
                    <a:pt x="32" y="218"/>
                  </a:lnTo>
                  <a:lnTo>
                    <a:pt x="31" y="220"/>
                  </a:lnTo>
                  <a:lnTo>
                    <a:pt x="30" y="221"/>
                  </a:lnTo>
                  <a:lnTo>
                    <a:pt x="31" y="224"/>
                  </a:lnTo>
                  <a:lnTo>
                    <a:pt x="32" y="227"/>
                  </a:lnTo>
                  <a:lnTo>
                    <a:pt x="35" y="230"/>
                  </a:lnTo>
                  <a:lnTo>
                    <a:pt x="44" y="237"/>
                  </a:lnTo>
                  <a:lnTo>
                    <a:pt x="49" y="242"/>
                  </a:lnTo>
                  <a:lnTo>
                    <a:pt x="53" y="243"/>
                  </a:lnTo>
                  <a:lnTo>
                    <a:pt x="57" y="246"/>
                  </a:lnTo>
                  <a:lnTo>
                    <a:pt x="59" y="250"/>
                  </a:lnTo>
                  <a:lnTo>
                    <a:pt x="63" y="251"/>
                  </a:lnTo>
                  <a:lnTo>
                    <a:pt x="71" y="257"/>
                  </a:lnTo>
                  <a:lnTo>
                    <a:pt x="73" y="260"/>
                  </a:lnTo>
                  <a:lnTo>
                    <a:pt x="76" y="262"/>
                  </a:lnTo>
                  <a:lnTo>
                    <a:pt x="79" y="267"/>
                  </a:lnTo>
                  <a:lnTo>
                    <a:pt x="82" y="269"/>
                  </a:lnTo>
                  <a:lnTo>
                    <a:pt x="83" y="271"/>
                  </a:lnTo>
                  <a:lnTo>
                    <a:pt x="84" y="272"/>
                  </a:lnTo>
                  <a:lnTo>
                    <a:pt x="87" y="273"/>
                  </a:lnTo>
                  <a:lnTo>
                    <a:pt x="89" y="274"/>
                  </a:lnTo>
                  <a:lnTo>
                    <a:pt x="93" y="275"/>
                  </a:lnTo>
                  <a:lnTo>
                    <a:pt x="95" y="275"/>
                  </a:lnTo>
                  <a:lnTo>
                    <a:pt x="96" y="275"/>
                  </a:lnTo>
                  <a:lnTo>
                    <a:pt x="99" y="274"/>
                  </a:lnTo>
                  <a:lnTo>
                    <a:pt x="101" y="272"/>
                  </a:lnTo>
                  <a:lnTo>
                    <a:pt x="103" y="269"/>
                  </a:lnTo>
                  <a:lnTo>
                    <a:pt x="107" y="263"/>
                  </a:lnTo>
                  <a:lnTo>
                    <a:pt x="108" y="262"/>
                  </a:lnTo>
                  <a:lnTo>
                    <a:pt x="112" y="256"/>
                  </a:lnTo>
                  <a:lnTo>
                    <a:pt x="115" y="254"/>
                  </a:lnTo>
                  <a:lnTo>
                    <a:pt x="119" y="254"/>
                  </a:lnTo>
                  <a:lnTo>
                    <a:pt x="121" y="255"/>
                  </a:lnTo>
                  <a:lnTo>
                    <a:pt x="125" y="256"/>
                  </a:lnTo>
                  <a:lnTo>
                    <a:pt x="130" y="256"/>
                  </a:lnTo>
                  <a:lnTo>
                    <a:pt x="139" y="255"/>
                  </a:lnTo>
                  <a:lnTo>
                    <a:pt x="143" y="255"/>
                  </a:lnTo>
                  <a:lnTo>
                    <a:pt x="149" y="254"/>
                  </a:lnTo>
                  <a:lnTo>
                    <a:pt x="155" y="252"/>
                  </a:lnTo>
                  <a:lnTo>
                    <a:pt x="156" y="252"/>
                  </a:lnTo>
                  <a:lnTo>
                    <a:pt x="161" y="252"/>
                  </a:lnTo>
                  <a:lnTo>
                    <a:pt x="163" y="251"/>
                  </a:lnTo>
                  <a:lnTo>
                    <a:pt x="168" y="249"/>
                  </a:lnTo>
                  <a:lnTo>
                    <a:pt x="172" y="246"/>
                  </a:lnTo>
                  <a:lnTo>
                    <a:pt x="176" y="242"/>
                  </a:lnTo>
                  <a:lnTo>
                    <a:pt x="179" y="242"/>
                  </a:lnTo>
                  <a:lnTo>
                    <a:pt x="180" y="242"/>
                  </a:lnTo>
                  <a:lnTo>
                    <a:pt x="183" y="243"/>
                  </a:lnTo>
                  <a:lnTo>
                    <a:pt x="185" y="245"/>
                  </a:lnTo>
                  <a:lnTo>
                    <a:pt x="189" y="251"/>
                  </a:lnTo>
                  <a:lnTo>
                    <a:pt x="192" y="257"/>
                  </a:lnTo>
                  <a:lnTo>
                    <a:pt x="194" y="260"/>
                  </a:lnTo>
                  <a:lnTo>
                    <a:pt x="195" y="263"/>
                  </a:lnTo>
                  <a:lnTo>
                    <a:pt x="196" y="266"/>
                  </a:lnTo>
                  <a:lnTo>
                    <a:pt x="196" y="268"/>
                  </a:lnTo>
                  <a:lnTo>
                    <a:pt x="197" y="271"/>
                  </a:lnTo>
                  <a:lnTo>
                    <a:pt x="198" y="277"/>
                  </a:lnTo>
                  <a:lnTo>
                    <a:pt x="198" y="279"/>
                  </a:lnTo>
                  <a:lnTo>
                    <a:pt x="198" y="283"/>
                  </a:lnTo>
                  <a:lnTo>
                    <a:pt x="198" y="286"/>
                  </a:lnTo>
                  <a:lnTo>
                    <a:pt x="197" y="291"/>
                  </a:lnTo>
                  <a:lnTo>
                    <a:pt x="195" y="297"/>
                  </a:lnTo>
                  <a:lnTo>
                    <a:pt x="195" y="304"/>
                  </a:lnTo>
                  <a:lnTo>
                    <a:pt x="195" y="308"/>
                  </a:lnTo>
                  <a:lnTo>
                    <a:pt x="195" y="310"/>
                  </a:lnTo>
                  <a:lnTo>
                    <a:pt x="194" y="317"/>
                  </a:lnTo>
                  <a:lnTo>
                    <a:pt x="191" y="331"/>
                  </a:lnTo>
                  <a:lnTo>
                    <a:pt x="190" y="337"/>
                  </a:lnTo>
                  <a:lnTo>
                    <a:pt x="185" y="349"/>
                  </a:lnTo>
                  <a:lnTo>
                    <a:pt x="184" y="351"/>
                  </a:lnTo>
                  <a:lnTo>
                    <a:pt x="182" y="355"/>
                  </a:lnTo>
                  <a:lnTo>
                    <a:pt x="182" y="357"/>
                  </a:lnTo>
                  <a:lnTo>
                    <a:pt x="180" y="362"/>
                  </a:lnTo>
                  <a:lnTo>
                    <a:pt x="177" y="368"/>
                  </a:lnTo>
                  <a:lnTo>
                    <a:pt x="176" y="371"/>
                  </a:lnTo>
                  <a:lnTo>
                    <a:pt x="173" y="373"/>
                  </a:lnTo>
                  <a:lnTo>
                    <a:pt x="168" y="375"/>
                  </a:lnTo>
                  <a:lnTo>
                    <a:pt x="163" y="377"/>
                  </a:lnTo>
                  <a:lnTo>
                    <a:pt x="162" y="379"/>
                  </a:lnTo>
                  <a:lnTo>
                    <a:pt x="161" y="381"/>
                  </a:lnTo>
                  <a:lnTo>
                    <a:pt x="160" y="382"/>
                  </a:lnTo>
                  <a:lnTo>
                    <a:pt x="160" y="385"/>
                  </a:lnTo>
                  <a:lnTo>
                    <a:pt x="160" y="386"/>
                  </a:lnTo>
                  <a:lnTo>
                    <a:pt x="162" y="388"/>
                  </a:lnTo>
                  <a:lnTo>
                    <a:pt x="162" y="389"/>
                  </a:lnTo>
                  <a:lnTo>
                    <a:pt x="166" y="389"/>
                  </a:lnTo>
                  <a:lnTo>
                    <a:pt x="168" y="387"/>
                  </a:lnTo>
                  <a:lnTo>
                    <a:pt x="169" y="386"/>
                  </a:lnTo>
                  <a:lnTo>
                    <a:pt x="172" y="383"/>
                  </a:lnTo>
                  <a:lnTo>
                    <a:pt x="174" y="379"/>
                  </a:lnTo>
                  <a:lnTo>
                    <a:pt x="177" y="379"/>
                  </a:lnTo>
                  <a:lnTo>
                    <a:pt x="179" y="379"/>
                  </a:lnTo>
                  <a:lnTo>
                    <a:pt x="182" y="379"/>
                  </a:lnTo>
                  <a:lnTo>
                    <a:pt x="183" y="379"/>
                  </a:lnTo>
                  <a:lnTo>
                    <a:pt x="183" y="381"/>
                  </a:lnTo>
                  <a:lnTo>
                    <a:pt x="182" y="385"/>
                  </a:lnTo>
                  <a:lnTo>
                    <a:pt x="179" y="389"/>
                  </a:lnTo>
                  <a:lnTo>
                    <a:pt x="176" y="396"/>
                  </a:lnTo>
                  <a:lnTo>
                    <a:pt x="173" y="402"/>
                  </a:lnTo>
                  <a:lnTo>
                    <a:pt x="172" y="404"/>
                  </a:lnTo>
                  <a:lnTo>
                    <a:pt x="172" y="408"/>
                  </a:lnTo>
                  <a:lnTo>
                    <a:pt x="172" y="410"/>
                  </a:lnTo>
                  <a:lnTo>
                    <a:pt x="171" y="415"/>
                  </a:lnTo>
                  <a:lnTo>
                    <a:pt x="169" y="424"/>
                  </a:lnTo>
                  <a:lnTo>
                    <a:pt x="169" y="427"/>
                  </a:lnTo>
                  <a:lnTo>
                    <a:pt x="166" y="435"/>
                  </a:lnTo>
                  <a:lnTo>
                    <a:pt x="159" y="446"/>
                  </a:lnTo>
                  <a:lnTo>
                    <a:pt x="157" y="448"/>
                  </a:lnTo>
                  <a:lnTo>
                    <a:pt x="148" y="458"/>
                  </a:lnTo>
                  <a:lnTo>
                    <a:pt x="144" y="460"/>
                  </a:lnTo>
                  <a:lnTo>
                    <a:pt x="141" y="463"/>
                  </a:lnTo>
                  <a:lnTo>
                    <a:pt x="135" y="466"/>
                  </a:lnTo>
                  <a:lnTo>
                    <a:pt x="126" y="470"/>
                  </a:lnTo>
                  <a:lnTo>
                    <a:pt x="121" y="472"/>
                  </a:lnTo>
                  <a:lnTo>
                    <a:pt x="120" y="472"/>
                  </a:lnTo>
                  <a:lnTo>
                    <a:pt x="117" y="474"/>
                  </a:lnTo>
                  <a:lnTo>
                    <a:pt x="114" y="476"/>
                  </a:lnTo>
                  <a:lnTo>
                    <a:pt x="112" y="477"/>
                  </a:lnTo>
                  <a:lnTo>
                    <a:pt x="112" y="480"/>
                  </a:lnTo>
                  <a:lnTo>
                    <a:pt x="108" y="483"/>
                  </a:lnTo>
                  <a:lnTo>
                    <a:pt x="103" y="486"/>
                  </a:lnTo>
                  <a:lnTo>
                    <a:pt x="99" y="486"/>
                  </a:lnTo>
                  <a:lnTo>
                    <a:pt x="97" y="486"/>
                  </a:lnTo>
                  <a:lnTo>
                    <a:pt x="93" y="486"/>
                  </a:lnTo>
                  <a:lnTo>
                    <a:pt x="84" y="487"/>
                  </a:lnTo>
                  <a:lnTo>
                    <a:pt x="83" y="488"/>
                  </a:lnTo>
                  <a:lnTo>
                    <a:pt x="76" y="492"/>
                  </a:lnTo>
                  <a:lnTo>
                    <a:pt x="71" y="493"/>
                  </a:lnTo>
                  <a:lnTo>
                    <a:pt x="55" y="500"/>
                  </a:lnTo>
                  <a:lnTo>
                    <a:pt x="52" y="50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79" name="Freeform 3041">
              <a:extLst>
                <a:ext uri="{FF2B5EF4-FFF2-40B4-BE49-F238E27FC236}">
                  <a16:creationId xmlns:a16="http://schemas.microsoft.com/office/drawing/2014/main" id="{5500D784-61A2-0A48-2D68-1014573892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8226" y="3979863"/>
              <a:ext cx="47625" cy="23812"/>
            </a:xfrm>
            <a:custGeom>
              <a:avLst/>
              <a:gdLst>
                <a:gd name="T0" fmla="*/ 30 w 30"/>
                <a:gd name="T1" fmla="*/ 0 h 15"/>
                <a:gd name="T2" fmla="*/ 29 w 30"/>
                <a:gd name="T3" fmla="*/ 1 h 15"/>
                <a:gd name="T4" fmla="*/ 27 w 30"/>
                <a:gd name="T5" fmla="*/ 1 h 15"/>
                <a:gd name="T6" fmla="*/ 26 w 30"/>
                <a:gd name="T7" fmla="*/ 1 h 15"/>
                <a:gd name="T8" fmla="*/ 25 w 30"/>
                <a:gd name="T9" fmla="*/ 2 h 15"/>
                <a:gd name="T10" fmla="*/ 24 w 30"/>
                <a:gd name="T11" fmla="*/ 2 h 15"/>
                <a:gd name="T12" fmla="*/ 23 w 30"/>
                <a:gd name="T13" fmla="*/ 2 h 15"/>
                <a:gd name="T14" fmla="*/ 21 w 30"/>
                <a:gd name="T15" fmla="*/ 3 h 15"/>
                <a:gd name="T16" fmla="*/ 20 w 30"/>
                <a:gd name="T17" fmla="*/ 5 h 15"/>
                <a:gd name="T18" fmla="*/ 19 w 30"/>
                <a:gd name="T19" fmla="*/ 5 h 15"/>
                <a:gd name="T20" fmla="*/ 18 w 30"/>
                <a:gd name="T21" fmla="*/ 6 h 15"/>
                <a:gd name="T22" fmla="*/ 15 w 30"/>
                <a:gd name="T23" fmla="*/ 6 h 15"/>
                <a:gd name="T24" fmla="*/ 14 w 30"/>
                <a:gd name="T25" fmla="*/ 7 h 15"/>
                <a:gd name="T26" fmla="*/ 13 w 30"/>
                <a:gd name="T27" fmla="*/ 7 h 15"/>
                <a:gd name="T28" fmla="*/ 11 w 30"/>
                <a:gd name="T29" fmla="*/ 7 h 15"/>
                <a:gd name="T30" fmla="*/ 9 w 30"/>
                <a:gd name="T31" fmla="*/ 8 h 15"/>
                <a:gd name="T32" fmla="*/ 8 w 30"/>
                <a:gd name="T33" fmla="*/ 8 h 15"/>
                <a:gd name="T34" fmla="*/ 7 w 30"/>
                <a:gd name="T35" fmla="*/ 9 h 15"/>
                <a:gd name="T36" fmla="*/ 5 w 30"/>
                <a:gd name="T37" fmla="*/ 11 h 15"/>
                <a:gd name="T38" fmla="*/ 2 w 30"/>
                <a:gd name="T39" fmla="*/ 13 h 15"/>
                <a:gd name="T40" fmla="*/ 1 w 30"/>
                <a:gd name="T41" fmla="*/ 14 h 15"/>
                <a:gd name="T42" fmla="*/ 0 w 30"/>
                <a:gd name="T4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" h="15">
                  <a:moveTo>
                    <a:pt x="30" y="0"/>
                  </a:moveTo>
                  <a:lnTo>
                    <a:pt x="29" y="1"/>
                  </a:lnTo>
                  <a:lnTo>
                    <a:pt x="27" y="1"/>
                  </a:lnTo>
                  <a:lnTo>
                    <a:pt x="26" y="1"/>
                  </a:lnTo>
                  <a:lnTo>
                    <a:pt x="25" y="2"/>
                  </a:lnTo>
                  <a:lnTo>
                    <a:pt x="24" y="2"/>
                  </a:lnTo>
                  <a:lnTo>
                    <a:pt x="23" y="2"/>
                  </a:lnTo>
                  <a:lnTo>
                    <a:pt x="21" y="3"/>
                  </a:lnTo>
                  <a:lnTo>
                    <a:pt x="20" y="5"/>
                  </a:lnTo>
                  <a:lnTo>
                    <a:pt x="19" y="5"/>
                  </a:lnTo>
                  <a:lnTo>
                    <a:pt x="18" y="6"/>
                  </a:lnTo>
                  <a:lnTo>
                    <a:pt x="15" y="6"/>
                  </a:lnTo>
                  <a:lnTo>
                    <a:pt x="14" y="7"/>
                  </a:lnTo>
                  <a:lnTo>
                    <a:pt x="13" y="7"/>
                  </a:lnTo>
                  <a:lnTo>
                    <a:pt x="11" y="7"/>
                  </a:lnTo>
                  <a:lnTo>
                    <a:pt x="9" y="8"/>
                  </a:lnTo>
                  <a:lnTo>
                    <a:pt x="8" y="8"/>
                  </a:lnTo>
                  <a:lnTo>
                    <a:pt x="7" y="9"/>
                  </a:lnTo>
                  <a:lnTo>
                    <a:pt x="5" y="11"/>
                  </a:lnTo>
                  <a:lnTo>
                    <a:pt x="2" y="13"/>
                  </a:lnTo>
                  <a:lnTo>
                    <a:pt x="1" y="14"/>
                  </a:lnTo>
                  <a:lnTo>
                    <a:pt x="0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80" name="Freeform 3042">
              <a:extLst>
                <a:ext uri="{FF2B5EF4-FFF2-40B4-BE49-F238E27FC236}">
                  <a16:creationId xmlns:a16="http://schemas.microsoft.com/office/drawing/2014/main" id="{9D132C89-4AAC-9802-673F-AA362F635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4801" y="4235450"/>
              <a:ext cx="136525" cy="98425"/>
            </a:xfrm>
            <a:custGeom>
              <a:avLst/>
              <a:gdLst>
                <a:gd name="T0" fmla="*/ 0 w 86"/>
                <a:gd name="T1" fmla="*/ 62 h 62"/>
                <a:gd name="T2" fmla="*/ 1 w 86"/>
                <a:gd name="T3" fmla="*/ 61 h 62"/>
                <a:gd name="T4" fmla="*/ 5 w 86"/>
                <a:gd name="T5" fmla="*/ 60 h 62"/>
                <a:gd name="T6" fmla="*/ 7 w 86"/>
                <a:gd name="T7" fmla="*/ 59 h 62"/>
                <a:gd name="T8" fmla="*/ 10 w 86"/>
                <a:gd name="T9" fmla="*/ 59 h 62"/>
                <a:gd name="T10" fmla="*/ 12 w 86"/>
                <a:gd name="T11" fmla="*/ 58 h 62"/>
                <a:gd name="T12" fmla="*/ 16 w 86"/>
                <a:gd name="T13" fmla="*/ 55 h 62"/>
                <a:gd name="T14" fmla="*/ 21 w 86"/>
                <a:gd name="T15" fmla="*/ 53 h 62"/>
                <a:gd name="T16" fmla="*/ 25 w 86"/>
                <a:gd name="T17" fmla="*/ 52 h 62"/>
                <a:gd name="T18" fmla="*/ 29 w 86"/>
                <a:gd name="T19" fmla="*/ 49 h 62"/>
                <a:gd name="T20" fmla="*/ 34 w 86"/>
                <a:gd name="T21" fmla="*/ 49 h 62"/>
                <a:gd name="T22" fmla="*/ 39 w 86"/>
                <a:gd name="T23" fmla="*/ 47 h 62"/>
                <a:gd name="T24" fmla="*/ 41 w 86"/>
                <a:gd name="T25" fmla="*/ 44 h 62"/>
                <a:gd name="T26" fmla="*/ 44 w 86"/>
                <a:gd name="T27" fmla="*/ 43 h 62"/>
                <a:gd name="T28" fmla="*/ 45 w 86"/>
                <a:gd name="T29" fmla="*/ 40 h 62"/>
                <a:gd name="T30" fmla="*/ 50 w 86"/>
                <a:gd name="T31" fmla="*/ 38 h 62"/>
                <a:gd name="T32" fmla="*/ 53 w 86"/>
                <a:gd name="T33" fmla="*/ 36 h 62"/>
                <a:gd name="T34" fmla="*/ 58 w 86"/>
                <a:gd name="T35" fmla="*/ 35 h 62"/>
                <a:gd name="T36" fmla="*/ 62 w 86"/>
                <a:gd name="T37" fmla="*/ 35 h 62"/>
                <a:gd name="T38" fmla="*/ 64 w 86"/>
                <a:gd name="T39" fmla="*/ 34 h 62"/>
                <a:gd name="T40" fmla="*/ 68 w 86"/>
                <a:gd name="T41" fmla="*/ 32 h 62"/>
                <a:gd name="T42" fmla="*/ 72 w 86"/>
                <a:gd name="T43" fmla="*/ 30 h 62"/>
                <a:gd name="T44" fmla="*/ 76 w 86"/>
                <a:gd name="T45" fmla="*/ 25 h 62"/>
                <a:gd name="T46" fmla="*/ 77 w 86"/>
                <a:gd name="T47" fmla="*/ 22 h 62"/>
                <a:gd name="T48" fmla="*/ 78 w 86"/>
                <a:gd name="T49" fmla="*/ 20 h 62"/>
                <a:gd name="T50" fmla="*/ 80 w 86"/>
                <a:gd name="T51" fmla="*/ 18 h 62"/>
                <a:gd name="T52" fmla="*/ 82 w 86"/>
                <a:gd name="T53" fmla="*/ 16 h 62"/>
                <a:gd name="T54" fmla="*/ 83 w 86"/>
                <a:gd name="T55" fmla="*/ 14 h 62"/>
                <a:gd name="T56" fmla="*/ 86 w 86"/>
                <a:gd name="T57" fmla="*/ 13 h 62"/>
                <a:gd name="T58" fmla="*/ 86 w 86"/>
                <a:gd name="T59" fmla="*/ 11 h 62"/>
                <a:gd name="T60" fmla="*/ 86 w 86"/>
                <a:gd name="T61" fmla="*/ 10 h 62"/>
                <a:gd name="T62" fmla="*/ 83 w 86"/>
                <a:gd name="T63" fmla="*/ 8 h 62"/>
                <a:gd name="T64" fmla="*/ 81 w 86"/>
                <a:gd name="T65" fmla="*/ 8 h 62"/>
                <a:gd name="T66" fmla="*/ 78 w 86"/>
                <a:gd name="T67" fmla="*/ 7 h 62"/>
                <a:gd name="T68" fmla="*/ 77 w 86"/>
                <a:gd name="T69" fmla="*/ 5 h 62"/>
                <a:gd name="T70" fmla="*/ 77 w 86"/>
                <a:gd name="T71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6" h="62">
                  <a:moveTo>
                    <a:pt x="0" y="62"/>
                  </a:moveTo>
                  <a:lnTo>
                    <a:pt x="1" y="61"/>
                  </a:lnTo>
                  <a:lnTo>
                    <a:pt x="5" y="60"/>
                  </a:lnTo>
                  <a:lnTo>
                    <a:pt x="7" y="59"/>
                  </a:lnTo>
                  <a:lnTo>
                    <a:pt x="10" y="59"/>
                  </a:lnTo>
                  <a:lnTo>
                    <a:pt x="12" y="58"/>
                  </a:lnTo>
                  <a:lnTo>
                    <a:pt x="16" y="55"/>
                  </a:lnTo>
                  <a:lnTo>
                    <a:pt x="21" y="53"/>
                  </a:lnTo>
                  <a:lnTo>
                    <a:pt x="25" y="52"/>
                  </a:lnTo>
                  <a:lnTo>
                    <a:pt x="29" y="49"/>
                  </a:lnTo>
                  <a:lnTo>
                    <a:pt x="34" y="49"/>
                  </a:lnTo>
                  <a:lnTo>
                    <a:pt x="39" y="47"/>
                  </a:lnTo>
                  <a:lnTo>
                    <a:pt x="41" y="44"/>
                  </a:lnTo>
                  <a:lnTo>
                    <a:pt x="44" y="43"/>
                  </a:lnTo>
                  <a:lnTo>
                    <a:pt x="45" y="40"/>
                  </a:lnTo>
                  <a:lnTo>
                    <a:pt x="50" y="38"/>
                  </a:lnTo>
                  <a:lnTo>
                    <a:pt x="53" y="36"/>
                  </a:lnTo>
                  <a:lnTo>
                    <a:pt x="58" y="35"/>
                  </a:lnTo>
                  <a:lnTo>
                    <a:pt x="62" y="35"/>
                  </a:lnTo>
                  <a:lnTo>
                    <a:pt x="64" y="34"/>
                  </a:lnTo>
                  <a:lnTo>
                    <a:pt x="68" y="32"/>
                  </a:lnTo>
                  <a:lnTo>
                    <a:pt x="72" y="30"/>
                  </a:lnTo>
                  <a:lnTo>
                    <a:pt x="76" y="25"/>
                  </a:lnTo>
                  <a:lnTo>
                    <a:pt x="77" y="22"/>
                  </a:lnTo>
                  <a:lnTo>
                    <a:pt x="78" y="20"/>
                  </a:lnTo>
                  <a:lnTo>
                    <a:pt x="80" y="18"/>
                  </a:lnTo>
                  <a:lnTo>
                    <a:pt x="82" y="16"/>
                  </a:lnTo>
                  <a:lnTo>
                    <a:pt x="83" y="14"/>
                  </a:lnTo>
                  <a:lnTo>
                    <a:pt x="86" y="13"/>
                  </a:lnTo>
                  <a:lnTo>
                    <a:pt x="86" y="11"/>
                  </a:lnTo>
                  <a:lnTo>
                    <a:pt x="86" y="10"/>
                  </a:lnTo>
                  <a:lnTo>
                    <a:pt x="83" y="8"/>
                  </a:lnTo>
                  <a:lnTo>
                    <a:pt x="81" y="8"/>
                  </a:lnTo>
                  <a:lnTo>
                    <a:pt x="78" y="7"/>
                  </a:lnTo>
                  <a:lnTo>
                    <a:pt x="77" y="5"/>
                  </a:lnTo>
                  <a:lnTo>
                    <a:pt x="77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81" name="Line 3043">
              <a:extLst>
                <a:ext uri="{FF2B5EF4-FFF2-40B4-BE49-F238E27FC236}">
                  <a16:creationId xmlns:a16="http://schemas.microsoft.com/office/drawing/2014/main" id="{3269D71E-A990-D1E8-57BE-09010D476E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8226" y="4003675"/>
              <a:ext cx="0" cy="3175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82" name="Freeform 3044">
              <a:extLst>
                <a:ext uri="{FF2B5EF4-FFF2-40B4-BE49-F238E27FC236}">
                  <a16:creationId xmlns:a16="http://schemas.microsoft.com/office/drawing/2014/main" id="{6FD906E7-7A16-0099-34CB-3CD9C24A5F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8201" y="4267200"/>
              <a:ext cx="11113" cy="14287"/>
            </a:xfrm>
            <a:custGeom>
              <a:avLst/>
              <a:gdLst>
                <a:gd name="T0" fmla="*/ 2 w 7"/>
                <a:gd name="T1" fmla="*/ 9 h 9"/>
                <a:gd name="T2" fmla="*/ 0 w 7"/>
                <a:gd name="T3" fmla="*/ 6 h 9"/>
                <a:gd name="T4" fmla="*/ 0 w 7"/>
                <a:gd name="T5" fmla="*/ 4 h 9"/>
                <a:gd name="T6" fmla="*/ 1 w 7"/>
                <a:gd name="T7" fmla="*/ 2 h 9"/>
                <a:gd name="T8" fmla="*/ 2 w 7"/>
                <a:gd name="T9" fmla="*/ 0 h 9"/>
                <a:gd name="T10" fmla="*/ 6 w 7"/>
                <a:gd name="T11" fmla="*/ 0 h 9"/>
                <a:gd name="T12" fmla="*/ 7 w 7"/>
                <a:gd name="T13" fmla="*/ 2 h 9"/>
                <a:gd name="T14" fmla="*/ 7 w 7"/>
                <a:gd name="T15" fmla="*/ 3 h 9"/>
                <a:gd name="T16" fmla="*/ 7 w 7"/>
                <a:gd name="T17" fmla="*/ 5 h 9"/>
                <a:gd name="T18" fmla="*/ 6 w 7"/>
                <a:gd name="T19" fmla="*/ 8 h 9"/>
                <a:gd name="T20" fmla="*/ 4 w 7"/>
                <a:gd name="T21" fmla="*/ 8 h 9"/>
                <a:gd name="T22" fmla="*/ 2 w 7"/>
                <a:gd name="T2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9">
                  <a:moveTo>
                    <a:pt x="2" y="9"/>
                  </a:moveTo>
                  <a:lnTo>
                    <a:pt x="0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7" y="2"/>
                  </a:lnTo>
                  <a:lnTo>
                    <a:pt x="7" y="3"/>
                  </a:lnTo>
                  <a:lnTo>
                    <a:pt x="7" y="5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83" name="Freeform 3045">
              <a:extLst>
                <a:ext uri="{FF2B5EF4-FFF2-40B4-BE49-F238E27FC236}">
                  <a16:creationId xmlns:a16="http://schemas.microsoft.com/office/drawing/2014/main" id="{9FFCB760-D9CA-E75A-782D-A7467ED9E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3438" y="4252913"/>
              <a:ext cx="17463" cy="30162"/>
            </a:xfrm>
            <a:custGeom>
              <a:avLst/>
              <a:gdLst>
                <a:gd name="T0" fmla="*/ 5 w 11"/>
                <a:gd name="T1" fmla="*/ 19 h 19"/>
                <a:gd name="T2" fmla="*/ 3 w 11"/>
                <a:gd name="T3" fmla="*/ 18 h 19"/>
                <a:gd name="T4" fmla="*/ 1 w 11"/>
                <a:gd name="T5" fmla="*/ 17 h 19"/>
                <a:gd name="T6" fmla="*/ 1 w 11"/>
                <a:gd name="T7" fmla="*/ 13 h 19"/>
                <a:gd name="T8" fmla="*/ 3 w 11"/>
                <a:gd name="T9" fmla="*/ 11 h 19"/>
                <a:gd name="T10" fmla="*/ 4 w 11"/>
                <a:gd name="T11" fmla="*/ 9 h 19"/>
                <a:gd name="T12" fmla="*/ 3 w 11"/>
                <a:gd name="T13" fmla="*/ 7 h 19"/>
                <a:gd name="T14" fmla="*/ 0 w 11"/>
                <a:gd name="T15" fmla="*/ 5 h 19"/>
                <a:gd name="T16" fmla="*/ 0 w 11"/>
                <a:gd name="T17" fmla="*/ 3 h 19"/>
                <a:gd name="T18" fmla="*/ 3 w 11"/>
                <a:gd name="T19" fmla="*/ 1 h 19"/>
                <a:gd name="T20" fmla="*/ 5 w 11"/>
                <a:gd name="T21" fmla="*/ 0 h 19"/>
                <a:gd name="T22" fmla="*/ 9 w 11"/>
                <a:gd name="T23" fmla="*/ 0 h 19"/>
                <a:gd name="T24" fmla="*/ 10 w 11"/>
                <a:gd name="T25" fmla="*/ 1 h 19"/>
                <a:gd name="T26" fmla="*/ 11 w 11"/>
                <a:gd name="T27" fmla="*/ 5 h 19"/>
                <a:gd name="T28" fmla="*/ 11 w 11"/>
                <a:gd name="T29" fmla="*/ 8 h 19"/>
                <a:gd name="T30" fmla="*/ 11 w 11"/>
                <a:gd name="T31" fmla="*/ 12 h 19"/>
                <a:gd name="T32" fmla="*/ 11 w 11"/>
                <a:gd name="T33" fmla="*/ 14 h 19"/>
                <a:gd name="T34" fmla="*/ 10 w 11"/>
                <a:gd name="T35" fmla="*/ 17 h 19"/>
                <a:gd name="T36" fmla="*/ 7 w 11"/>
                <a:gd name="T37" fmla="*/ 18 h 19"/>
                <a:gd name="T38" fmla="*/ 5 w 11"/>
                <a:gd name="T3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" h="19">
                  <a:moveTo>
                    <a:pt x="5" y="19"/>
                  </a:moveTo>
                  <a:lnTo>
                    <a:pt x="3" y="18"/>
                  </a:lnTo>
                  <a:lnTo>
                    <a:pt x="1" y="17"/>
                  </a:lnTo>
                  <a:lnTo>
                    <a:pt x="1" y="13"/>
                  </a:lnTo>
                  <a:lnTo>
                    <a:pt x="3" y="11"/>
                  </a:lnTo>
                  <a:lnTo>
                    <a:pt x="4" y="9"/>
                  </a:lnTo>
                  <a:lnTo>
                    <a:pt x="3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1"/>
                  </a:lnTo>
                  <a:lnTo>
                    <a:pt x="5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11" y="5"/>
                  </a:lnTo>
                  <a:lnTo>
                    <a:pt x="11" y="8"/>
                  </a:lnTo>
                  <a:lnTo>
                    <a:pt x="11" y="12"/>
                  </a:lnTo>
                  <a:lnTo>
                    <a:pt x="11" y="14"/>
                  </a:lnTo>
                  <a:lnTo>
                    <a:pt x="10" y="17"/>
                  </a:lnTo>
                  <a:lnTo>
                    <a:pt x="7" y="18"/>
                  </a:lnTo>
                  <a:lnTo>
                    <a:pt x="5" y="1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84" name="Freeform 3046">
              <a:extLst>
                <a:ext uri="{FF2B5EF4-FFF2-40B4-BE49-F238E27FC236}">
                  <a16:creationId xmlns:a16="http://schemas.microsoft.com/office/drawing/2014/main" id="{3CEE1094-FA6C-B09C-0539-77BEC5E404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5526" y="4006850"/>
              <a:ext cx="12700" cy="14287"/>
            </a:xfrm>
            <a:custGeom>
              <a:avLst/>
              <a:gdLst>
                <a:gd name="T0" fmla="*/ 8 w 8"/>
                <a:gd name="T1" fmla="*/ 0 h 9"/>
                <a:gd name="T2" fmla="*/ 3 w 8"/>
                <a:gd name="T3" fmla="*/ 3 h 9"/>
                <a:gd name="T4" fmla="*/ 0 w 8"/>
                <a:gd name="T5" fmla="*/ 6 h 9"/>
                <a:gd name="T6" fmla="*/ 0 w 8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9">
                  <a:moveTo>
                    <a:pt x="8" y="0"/>
                  </a:moveTo>
                  <a:lnTo>
                    <a:pt x="3" y="3"/>
                  </a:lnTo>
                  <a:lnTo>
                    <a:pt x="0" y="6"/>
                  </a:lnTo>
                  <a:lnTo>
                    <a:pt x="0" y="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85" name="Freeform 3047">
              <a:extLst>
                <a:ext uri="{FF2B5EF4-FFF2-40B4-BE49-F238E27FC236}">
                  <a16:creationId xmlns:a16="http://schemas.microsoft.com/office/drawing/2014/main" id="{3A87FC49-4881-4BC3-8619-7C60CA2E4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938" y="4424363"/>
              <a:ext cx="74613" cy="9525"/>
            </a:xfrm>
            <a:custGeom>
              <a:avLst/>
              <a:gdLst>
                <a:gd name="T0" fmla="*/ 47 w 47"/>
                <a:gd name="T1" fmla="*/ 3 h 6"/>
                <a:gd name="T2" fmla="*/ 43 w 47"/>
                <a:gd name="T3" fmla="*/ 2 h 6"/>
                <a:gd name="T4" fmla="*/ 42 w 47"/>
                <a:gd name="T5" fmla="*/ 1 h 6"/>
                <a:gd name="T6" fmla="*/ 40 w 47"/>
                <a:gd name="T7" fmla="*/ 0 h 6"/>
                <a:gd name="T8" fmla="*/ 37 w 47"/>
                <a:gd name="T9" fmla="*/ 0 h 6"/>
                <a:gd name="T10" fmla="*/ 35 w 47"/>
                <a:gd name="T11" fmla="*/ 0 h 6"/>
                <a:gd name="T12" fmla="*/ 33 w 47"/>
                <a:gd name="T13" fmla="*/ 2 h 6"/>
                <a:gd name="T14" fmla="*/ 31 w 47"/>
                <a:gd name="T15" fmla="*/ 3 h 6"/>
                <a:gd name="T16" fmla="*/ 27 w 47"/>
                <a:gd name="T17" fmla="*/ 3 h 6"/>
                <a:gd name="T18" fmla="*/ 23 w 47"/>
                <a:gd name="T19" fmla="*/ 3 h 6"/>
                <a:gd name="T20" fmla="*/ 19 w 47"/>
                <a:gd name="T21" fmla="*/ 2 h 6"/>
                <a:gd name="T22" fmla="*/ 17 w 47"/>
                <a:gd name="T23" fmla="*/ 2 h 6"/>
                <a:gd name="T24" fmla="*/ 15 w 47"/>
                <a:gd name="T25" fmla="*/ 3 h 6"/>
                <a:gd name="T26" fmla="*/ 12 w 47"/>
                <a:gd name="T27" fmla="*/ 5 h 6"/>
                <a:gd name="T28" fmla="*/ 10 w 47"/>
                <a:gd name="T29" fmla="*/ 5 h 6"/>
                <a:gd name="T30" fmla="*/ 5 w 47"/>
                <a:gd name="T31" fmla="*/ 6 h 6"/>
                <a:gd name="T32" fmla="*/ 1 w 47"/>
                <a:gd name="T33" fmla="*/ 6 h 6"/>
                <a:gd name="T34" fmla="*/ 0 w 47"/>
                <a:gd name="T35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" h="6">
                  <a:moveTo>
                    <a:pt x="47" y="3"/>
                  </a:moveTo>
                  <a:lnTo>
                    <a:pt x="43" y="2"/>
                  </a:lnTo>
                  <a:lnTo>
                    <a:pt x="42" y="1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5" y="0"/>
                  </a:lnTo>
                  <a:lnTo>
                    <a:pt x="33" y="2"/>
                  </a:lnTo>
                  <a:lnTo>
                    <a:pt x="31" y="3"/>
                  </a:lnTo>
                  <a:lnTo>
                    <a:pt x="27" y="3"/>
                  </a:lnTo>
                  <a:lnTo>
                    <a:pt x="23" y="3"/>
                  </a:lnTo>
                  <a:lnTo>
                    <a:pt x="19" y="2"/>
                  </a:lnTo>
                  <a:lnTo>
                    <a:pt x="17" y="2"/>
                  </a:lnTo>
                  <a:lnTo>
                    <a:pt x="15" y="3"/>
                  </a:lnTo>
                  <a:lnTo>
                    <a:pt x="12" y="5"/>
                  </a:lnTo>
                  <a:lnTo>
                    <a:pt x="10" y="5"/>
                  </a:lnTo>
                  <a:lnTo>
                    <a:pt x="5" y="6"/>
                  </a:lnTo>
                  <a:lnTo>
                    <a:pt x="1" y="6"/>
                  </a:lnTo>
                  <a:lnTo>
                    <a:pt x="0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86" name="Freeform 3048">
              <a:extLst>
                <a:ext uri="{FF2B5EF4-FFF2-40B4-BE49-F238E27FC236}">
                  <a16:creationId xmlns:a16="http://schemas.microsoft.com/office/drawing/2014/main" id="{2AFDACE5-09B4-1925-8CE1-86DB0C5ED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2263" y="4438650"/>
              <a:ext cx="17463" cy="4762"/>
            </a:xfrm>
            <a:custGeom>
              <a:avLst/>
              <a:gdLst>
                <a:gd name="T0" fmla="*/ 11 w 11"/>
                <a:gd name="T1" fmla="*/ 0 h 3"/>
                <a:gd name="T2" fmla="*/ 8 w 11"/>
                <a:gd name="T3" fmla="*/ 2 h 3"/>
                <a:gd name="T4" fmla="*/ 6 w 11"/>
                <a:gd name="T5" fmla="*/ 3 h 3"/>
                <a:gd name="T6" fmla="*/ 4 w 11"/>
                <a:gd name="T7" fmla="*/ 3 h 3"/>
                <a:gd name="T8" fmla="*/ 2 w 11"/>
                <a:gd name="T9" fmla="*/ 3 h 3"/>
                <a:gd name="T10" fmla="*/ 0 w 1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11" y="0"/>
                  </a:moveTo>
                  <a:lnTo>
                    <a:pt x="8" y="2"/>
                  </a:lnTo>
                  <a:lnTo>
                    <a:pt x="6" y="3"/>
                  </a:lnTo>
                  <a:lnTo>
                    <a:pt x="4" y="3"/>
                  </a:lnTo>
                  <a:lnTo>
                    <a:pt x="2" y="3"/>
                  </a:lnTo>
                  <a:lnTo>
                    <a:pt x="0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87" name="Freeform 3049">
              <a:extLst>
                <a:ext uri="{FF2B5EF4-FFF2-40B4-BE49-F238E27FC236}">
                  <a16:creationId xmlns:a16="http://schemas.microsoft.com/office/drawing/2014/main" id="{52DF109F-52C9-076F-4AD3-734C5EC803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1313" y="4432300"/>
              <a:ext cx="34925" cy="11112"/>
            </a:xfrm>
            <a:custGeom>
              <a:avLst/>
              <a:gdLst>
                <a:gd name="T0" fmla="*/ 0 w 22"/>
                <a:gd name="T1" fmla="*/ 4 h 7"/>
                <a:gd name="T2" fmla="*/ 1 w 22"/>
                <a:gd name="T3" fmla="*/ 6 h 7"/>
                <a:gd name="T4" fmla="*/ 2 w 22"/>
                <a:gd name="T5" fmla="*/ 7 h 7"/>
                <a:gd name="T6" fmla="*/ 4 w 22"/>
                <a:gd name="T7" fmla="*/ 7 h 7"/>
                <a:gd name="T8" fmla="*/ 14 w 22"/>
                <a:gd name="T9" fmla="*/ 6 h 7"/>
                <a:gd name="T10" fmla="*/ 16 w 22"/>
                <a:gd name="T11" fmla="*/ 4 h 7"/>
                <a:gd name="T12" fmla="*/ 17 w 22"/>
                <a:gd name="T13" fmla="*/ 3 h 7"/>
                <a:gd name="T14" fmla="*/ 18 w 22"/>
                <a:gd name="T15" fmla="*/ 2 h 7"/>
                <a:gd name="T16" fmla="*/ 21 w 22"/>
                <a:gd name="T17" fmla="*/ 1 h 7"/>
                <a:gd name="T18" fmla="*/ 22 w 22"/>
                <a:gd name="T1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7">
                  <a:moveTo>
                    <a:pt x="0" y="4"/>
                  </a:moveTo>
                  <a:lnTo>
                    <a:pt x="1" y="6"/>
                  </a:lnTo>
                  <a:lnTo>
                    <a:pt x="2" y="7"/>
                  </a:lnTo>
                  <a:lnTo>
                    <a:pt x="4" y="7"/>
                  </a:lnTo>
                  <a:lnTo>
                    <a:pt x="14" y="6"/>
                  </a:lnTo>
                  <a:lnTo>
                    <a:pt x="16" y="4"/>
                  </a:lnTo>
                  <a:lnTo>
                    <a:pt x="17" y="3"/>
                  </a:lnTo>
                  <a:lnTo>
                    <a:pt x="18" y="2"/>
                  </a:lnTo>
                  <a:lnTo>
                    <a:pt x="21" y="1"/>
                  </a:lnTo>
                  <a:lnTo>
                    <a:pt x="22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88" name="Freeform 3050">
              <a:extLst>
                <a:ext uri="{FF2B5EF4-FFF2-40B4-BE49-F238E27FC236}">
                  <a16:creationId xmlns:a16="http://schemas.microsoft.com/office/drawing/2014/main" id="{3907542E-8847-F453-F45D-17BF69C80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2263" y="4438650"/>
              <a:ext cx="17463" cy="7937"/>
            </a:xfrm>
            <a:custGeom>
              <a:avLst/>
              <a:gdLst>
                <a:gd name="T0" fmla="*/ 0 w 11"/>
                <a:gd name="T1" fmla="*/ 5 h 5"/>
                <a:gd name="T2" fmla="*/ 11 w 11"/>
                <a:gd name="T3" fmla="*/ 3 h 5"/>
                <a:gd name="T4" fmla="*/ 11 w 11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5">
                  <a:moveTo>
                    <a:pt x="0" y="5"/>
                  </a:moveTo>
                  <a:lnTo>
                    <a:pt x="11" y="3"/>
                  </a:lnTo>
                  <a:lnTo>
                    <a:pt x="1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89" name="Freeform 3051">
              <a:extLst>
                <a:ext uri="{FF2B5EF4-FFF2-40B4-BE49-F238E27FC236}">
                  <a16:creationId xmlns:a16="http://schemas.microsoft.com/office/drawing/2014/main" id="{EBF52406-B69B-913E-CFC4-D5CAF73C4C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0601" y="2887663"/>
              <a:ext cx="295275" cy="1149350"/>
            </a:xfrm>
            <a:custGeom>
              <a:avLst/>
              <a:gdLst>
                <a:gd name="T0" fmla="*/ 111 w 186"/>
                <a:gd name="T1" fmla="*/ 713 h 724"/>
                <a:gd name="T2" fmla="*/ 127 w 186"/>
                <a:gd name="T3" fmla="*/ 697 h 724"/>
                <a:gd name="T4" fmla="*/ 155 w 186"/>
                <a:gd name="T5" fmla="*/ 643 h 724"/>
                <a:gd name="T6" fmla="*/ 162 w 186"/>
                <a:gd name="T7" fmla="*/ 622 h 724"/>
                <a:gd name="T8" fmla="*/ 173 w 186"/>
                <a:gd name="T9" fmla="*/ 587 h 724"/>
                <a:gd name="T10" fmla="*/ 178 w 186"/>
                <a:gd name="T11" fmla="*/ 553 h 724"/>
                <a:gd name="T12" fmla="*/ 180 w 186"/>
                <a:gd name="T13" fmla="*/ 534 h 724"/>
                <a:gd name="T14" fmla="*/ 175 w 186"/>
                <a:gd name="T15" fmla="*/ 523 h 724"/>
                <a:gd name="T16" fmla="*/ 184 w 186"/>
                <a:gd name="T17" fmla="*/ 517 h 724"/>
                <a:gd name="T18" fmla="*/ 182 w 186"/>
                <a:gd name="T19" fmla="*/ 487 h 724"/>
                <a:gd name="T20" fmla="*/ 174 w 186"/>
                <a:gd name="T21" fmla="*/ 456 h 724"/>
                <a:gd name="T22" fmla="*/ 162 w 186"/>
                <a:gd name="T23" fmla="*/ 441 h 724"/>
                <a:gd name="T24" fmla="*/ 146 w 186"/>
                <a:gd name="T25" fmla="*/ 444 h 724"/>
                <a:gd name="T26" fmla="*/ 127 w 186"/>
                <a:gd name="T27" fmla="*/ 449 h 724"/>
                <a:gd name="T28" fmla="*/ 107 w 186"/>
                <a:gd name="T29" fmla="*/ 435 h 724"/>
                <a:gd name="T30" fmla="*/ 105 w 186"/>
                <a:gd name="T31" fmla="*/ 415 h 724"/>
                <a:gd name="T32" fmla="*/ 114 w 186"/>
                <a:gd name="T33" fmla="*/ 407 h 724"/>
                <a:gd name="T34" fmla="*/ 126 w 186"/>
                <a:gd name="T35" fmla="*/ 369 h 724"/>
                <a:gd name="T36" fmla="*/ 128 w 186"/>
                <a:gd name="T37" fmla="*/ 348 h 724"/>
                <a:gd name="T38" fmla="*/ 123 w 186"/>
                <a:gd name="T39" fmla="*/ 316 h 724"/>
                <a:gd name="T40" fmla="*/ 116 w 186"/>
                <a:gd name="T41" fmla="*/ 279 h 724"/>
                <a:gd name="T42" fmla="*/ 115 w 186"/>
                <a:gd name="T43" fmla="*/ 254 h 724"/>
                <a:gd name="T44" fmla="*/ 101 w 186"/>
                <a:gd name="T45" fmla="*/ 223 h 724"/>
                <a:gd name="T46" fmla="*/ 78 w 186"/>
                <a:gd name="T47" fmla="*/ 193 h 724"/>
                <a:gd name="T48" fmla="*/ 72 w 186"/>
                <a:gd name="T49" fmla="*/ 204 h 724"/>
                <a:gd name="T50" fmla="*/ 61 w 186"/>
                <a:gd name="T51" fmla="*/ 242 h 724"/>
                <a:gd name="T52" fmla="*/ 53 w 186"/>
                <a:gd name="T53" fmla="*/ 258 h 724"/>
                <a:gd name="T54" fmla="*/ 43 w 186"/>
                <a:gd name="T55" fmla="*/ 259 h 724"/>
                <a:gd name="T56" fmla="*/ 42 w 186"/>
                <a:gd name="T57" fmla="*/ 225 h 724"/>
                <a:gd name="T58" fmla="*/ 47 w 186"/>
                <a:gd name="T59" fmla="*/ 208 h 724"/>
                <a:gd name="T60" fmla="*/ 47 w 186"/>
                <a:gd name="T61" fmla="*/ 178 h 724"/>
                <a:gd name="T62" fmla="*/ 55 w 186"/>
                <a:gd name="T63" fmla="*/ 160 h 724"/>
                <a:gd name="T64" fmla="*/ 67 w 186"/>
                <a:gd name="T65" fmla="*/ 131 h 724"/>
                <a:gd name="T66" fmla="*/ 45 w 186"/>
                <a:gd name="T67" fmla="*/ 134 h 724"/>
                <a:gd name="T68" fmla="*/ 32 w 186"/>
                <a:gd name="T69" fmla="*/ 134 h 724"/>
                <a:gd name="T70" fmla="*/ 24 w 186"/>
                <a:gd name="T71" fmla="*/ 129 h 724"/>
                <a:gd name="T72" fmla="*/ 31 w 186"/>
                <a:gd name="T73" fmla="*/ 121 h 724"/>
                <a:gd name="T74" fmla="*/ 48 w 186"/>
                <a:gd name="T75" fmla="*/ 118 h 724"/>
                <a:gd name="T76" fmla="*/ 56 w 186"/>
                <a:gd name="T77" fmla="*/ 112 h 724"/>
                <a:gd name="T78" fmla="*/ 45 w 186"/>
                <a:gd name="T79" fmla="*/ 111 h 724"/>
                <a:gd name="T80" fmla="*/ 32 w 186"/>
                <a:gd name="T81" fmla="*/ 112 h 724"/>
                <a:gd name="T82" fmla="*/ 24 w 186"/>
                <a:gd name="T83" fmla="*/ 113 h 724"/>
                <a:gd name="T84" fmla="*/ 22 w 186"/>
                <a:gd name="T85" fmla="*/ 101 h 724"/>
                <a:gd name="T86" fmla="*/ 16 w 186"/>
                <a:gd name="T87" fmla="*/ 86 h 724"/>
                <a:gd name="T88" fmla="*/ 14 w 186"/>
                <a:gd name="T89" fmla="*/ 65 h 724"/>
                <a:gd name="T90" fmla="*/ 25 w 186"/>
                <a:gd name="T91" fmla="*/ 50 h 724"/>
                <a:gd name="T92" fmla="*/ 24 w 186"/>
                <a:gd name="T93" fmla="*/ 38 h 724"/>
                <a:gd name="T94" fmla="*/ 4 w 186"/>
                <a:gd name="T95" fmla="*/ 30 h 724"/>
                <a:gd name="T96" fmla="*/ 15 w 186"/>
                <a:gd name="T97" fmla="*/ 23 h 724"/>
                <a:gd name="T98" fmla="*/ 16 w 186"/>
                <a:gd name="T99" fmla="*/ 18 h 724"/>
                <a:gd name="T100" fmla="*/ 6 w 186"/>
                <a:gd name="T101" fmla="*/ 18 h 724"/>
                <a:gd name="T102" fmla="*/ 3 w 186"/>
                <a:gd name="T103" fmla="*/ 11 h 724"/>
                <a:gd name="T104" fmla="*/ 14 w 186"/>
                <a:gd name="T105" fmla="*/ 0 h 724"/>
                <a:gd name="T106" fmla="*/ 6 w 186"/>
                <a:gd name="T107" fmla="*/ 4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86" h="724">
                  <a:moveTo>
                    <a:pt x="97" y="724"/>
                  </a:moveTo>
                  <a:lnTo>
                    <a:pt x="98" y="724"/>
                  </a:lnTo>
                  <a:lnTo>
                    <a:pt x="104" y="718"/>
                  </a:lnTo>
                  <a:lnTo>
                    <a:pt x="109" y="715"/>
                  </a:lnTo>
                  <a:lnTo>
                    <a:pt x="111" y="713"/>
                  </a:lnTo>
                  <a:lnTo>
                    <a:pt x="113" y="712"/>
                  </a:lnTo>
                  <a:lnTo>
                    <a:pt x="114" y="711"/>
                  </a:lnTo>
                  <a:lnTo>
                    <a:pt x="116" y="709"/>
                  </a:lnTo>
                  <a:lnTo>
                    <a:pt x="121" y="705"/>
                  </a:lnTo>
                  <a:lnTo>
                    <a:pt x="127" y="697"/>
                  </a:lnTo>
                  <a:lnTo>
                    <a:pt x="139" y="678"/>
                  </a:lnTo>
                  <a:lnTo>
                    <a:pt x="143" y="671"/>
                  </a:lnTo>
                  <a:lnTo>
                    <a:pt x="146" y="664"/>
                  </a:lnTo>
                  <a:lnTo>
                    <a:pt x="150" y="654"/>
                  </a:lnTo>
                  <a:lnTo>
                    <a:pt x="155" y="643"/>
                  </a:lnTo>
                  <a:lnTo>
                    <a:pt x="156" y="641"/>
                  </a:lnTo>
                  <a:lnTo>
                    <a:pt x="157" y="639"/>
                  </a:lnTo>
                  <a:lnTo>
                    <a:pt x="161" y="631"/>
                  </a:lnTo>
                  <a:lnTo>
                    <a:pt x="162" y="624"/>
                  </a:lnTo>
                  <a:lnTo>
                    <a:pt x="162" y="622"/>
                  </a:lnTo>
                  <a:lnTo>
                    <a:pt x="164" y="612"/>
                  </a:lnTo>
                  <a:lnTo>
                    <a:pt x="164" y="609"/>
                  </a:lnTo>
                  <a:lnTo>
                    <a:pt x="167" y="603"/>
                  </a:lnTo>
                  <a:lnTo>
                    <a:pt x="172" y="592"/>
                  </a:lnTo>
                  <a:lnTo>
                    <a:pt x="173" y="587"/>
                  </a:lnTo>
                  <a:lnTo>
                    <a:pt x="175" y="572"/>
                  </a:lnTo>
                  <a:lnTo>
                    <a:pt x="175" y="565"/>
                  </a:lnTo>
                  <a:lnTo>
                    <a:pt x="176" y="559"/>
                  </a:lnTo>
                  <a:lnTo>
                    <a:pt x="176" y="556"/>
                  </a:lnTo>
                  <a:lnTo>
                    <a:pt x="178" y="553"/>
                  </a:lnTo>
                  <a:lnTo>
                    <a:pt x="178" y="551"/>
                  </a:lnTo>
                  <a:lnTo>
                    <a:pt x="179" y="550"/>
                  </a:lnTo>
                  <a:lnTo>
                    <a:pt x="181" y="540"/>
                  </a:lnTo>
                  <a:lnTo>
                    <a:pt x="181" y="538"/>
                  </a:lnTo>
                  <a:lnTo>
                    <a:pt x="180" y="534"/>
                  </a:lnTo>
                  <a:lnTo>
                    <a:pt x="179" y="532"/>
                  </a:lnTo>
                  <a:lnTo>
                    <a:pt x="178" y="530"/>
                  </a:lnTo>
                  <a:lnTo>
                    <a:pt x="175" y="527"/>
                  </a:lnTo>
                  <a:lnTo>
                    <a:pt x="175" y="526"/>
                  </a:lnTo>
                  <a:lnTo>
                    <a:pt x="175" y="523"/>
                  </a:lnTo>
                  <a:lnTo>
                    <a:pt x="175" y="522"/>
                  </a:lnTo>
                  <a:lnTo>
                    <a:pt x="175" y="522"/>
                  </a:lnTo>
                  <a:lnTo>
                    <a:pt x="176" y="521"/>
                  </a:lnTo>
                  <a:lnTo>
                    <a:pt x="181" y="518"/>
                  </a:lnTo>
                  <a:lnTo>
                    <a:pt x="184" y="517"/>
                  </a:lnTo>
                  <a:lnTo>
                    <a:pt x="185" y="516"/>
                  </a:lnTo>
                  <a:lnTo>
                    <a:pt x="186" y="514"/>
                  </a:lnTo>
                  <a:lnTo>
                    <a:pt x="185" y="503"/>
                  </a:lnTo>
                  <a:lnTo>
                    <a:pt x="185" y="499"/>
                  </a:lnTo>
                  <a:lnTo>
                    <a:pt x="182" y="487"/>
                  </a:lnTo>
                  <a:lnTo>
                    <a:pt x="181" y="484"/>
                  </a:lnTo>
                  <a:lnTo>
                    <a:pt x="179" y="472"/>
                  </a:lnTo>
                  <a:lnTo>
                    <a:pt x="178" y="469"/>
                  </a:lnTo>
                  <a:lnTo>
                    <a:pt x="176" y="462"/>
                  </a:lnTo>
                  <a:lnTo>
                    <a:pt x="174" y="456"/>
                  </a:lnTo>
                  <a:lnTo>
                    <a:pt x="172" y="455"/>
                  </a:lnTo>
                  <a:lnTo>
                    <a:pt x="170" y="452"/>
                  </a:lnTo>
                  <a:lnTo>
                    <a:pt x="168" y="447"/>
                  </a:lnTo>
                  <a:lnTo>
                    <a:pt x="164" y="443"/>
                  </a:lnTo>
                  <a:lnTo>
                    <a:pt x="162" y="441"/>
                  </a:lnTo>
                  <a:lnTo>
                    <a:pt x="161" y="440"/>
                  </a:lnTo>
                  <a:lnTo>
                    <a:pt x="157" y="439"/>
                  </a:lnTo>
                  <a:lnTo>
                    <a:pt x="155" y="439"/>
                  </a:lnTo>
                  <a:lnTo>
                    <a:pt x="147" y="441"/>
                  </a:lnTo>
                  <a:lnTo>
                    <a:pt x="146" y="444"/>
                  </a:lnTo>
                  <a:lnTo>
                    <a:pt x="143" y="445"/>
                  </a:lnTo>
                  <a:lnTo>
                    <a:pt x="137" y="447"/>
                  </a:lnTo>
                  <a:lnTo>
                    <a:pt x="133" y="449"/>
                  </a:lnTo>
                  <a:lnTo>
                    <a:pt x="131" y="449"/>
                  </a:lnTo>
                  <a:lnTo>
                    <a:pt x="127" y="449"/>
                  </a:lnTo>
                  <a:lnTo>
                    <a:pt x="115" y="445"/>
                  </a:lnTo>
                  <a:lnTo>
                    <a:pt x="111" y="444"/>
                  </a:lnTo>
                  <a:lnTo>
                    <a:pt x="109" y="440"/>
                  </a:lnTo>
                  <a:lnTo>
                    <a:pt x="108" y="438"/>
                  </a:lnTo>
                  <a:lnTo>
                    <a:pt x="107" y="435"/>
                  </a:lnTo>
                  <a:lnTo>
                    <a:pt x="107" y="433"/>
                  </a:lnTo>
                  <a:lnTo>
                    <a:pt x="105" y="431"/>
                  </a:lnTo>
                  <a:lnTo>
                    <a:pt x="104" y="426"/>
                  </a:lnTo>
                  <a:lnTo>
                    <a:pt x="104" y="420"/>
                  </a:lnTo>
                  <a:lnTo>
                    <a:pt x="105" y="415"/>
                  </a:lnTo>
                  <a:lnTo>
                    <a:pt x="107" y="413"/>
                  </a:lnTo>
                  <a:lnTo>
                    <a:pt x="109" y="410"/>
                  </a:lnTo>
                  <a:lnTo>
                    <a:pt x="111" y="409"/>
                  </a:lnTo>
                  <a:lnTo>
                    <a:pt x="113" y="408"/>
                  </a:lnTo>
                  <a:lnTo>
                    <a:pt x="114" y="407"/>
                  </a:lnTo>
                  <a:lnTo>
                    <a:pt x="119" y="402"/>
                  </a:lnTo>
                  <a:lnTo>
                    <a:pt x="121" y="397"/>
                  </a:lnTo>
                  <a:lnTo>
                    <a:pt x="125" y="390"/>
                  </a:lnTo>
                  <a:lnTo>
                    <a:pt x="127" y="381"/>
                  </a:lnTo>
                  <a:lnTo>
                    <a:pt x="126" y="369"/>
                  </a:lnTo>
                  <a:lnTo>
                    <a:pt x="126" y="365"/>
                  </a:lnTo>
                  <a:lnTo>
                    <a:pt x="127" y="359"/>
                  </a:lnTo>
                  <a:lnTo>
                    <a:pt x="129" y="354"/>
                  </a:lnTo>
                  <a:lnTo>
                    <a:pt x="129" y="351"/>
                  </a:lnTo>
                  <a:lnTo>
                    <a:pt x="128" y="348"/>
                  </a:lnTo>
                  <a:lnTo>
                    <a:pt x="125" y="343"/>
                  </a:lnTo>
                  <a:lnTo>
                    <a:pt x="123" y="338"/>
                  </a:lnTo>
                  <a:lnTo>
                    <a:pt x="123" y="332"/>
                  </a:lnTo>
                  <a:lnTo>
                    <a:pt x="123" y="325"/>
                  </a:lnTo>
                  <a:lnTo>
                    <a:pt x="123" y="316"/>
                  </a:lnTo>
                  <a:lnTo>
                    <a:pt x="120" y="306"/>
                  </a:lnTo>
                  <a:lnTo>
                    <a:pt x="119" y="296"/>
                  </a:lnTo>
                  <a:lnTo>
                    <a:pt x="117" y="286"/>
                  </a:lnTo>
                  <a:lnTo>
                    <a:pt x="117" y="283"/>
                  </a:lnTo>
                  <a:lnTo>
                    <a:pt x="116" y="279"/>
                  </a:lnTo>
                  <a:lnTo>
                    <a:pt x="119" y="268"/>
                  </a:lnTo>
                  <a:lnTo>
                    <a:pt x="117" y="264"/>
                  </a:lnTo>
                  <a:lnTo>
                    <a:pt x="117" y="262"/>
                  </a:lnTo>
                  <a:lnTo>
                    <a:pt x="116" y="256"/>
                  </a:lnTo>
                  <a:lnTo>
                    <a:pt x="115" y="254"/>
                  </a:lnTo>
                  <a:lnTo>
                    <a:pt x="111" y="247"/>
                  </a:lnTo>
                  <a:lnTo>
                    <a:pt x="110" y="246"/>
                  </a:lnTo>
                  <a:lnTo>
                    <a:pt x="107" y="236"/>
                  </a:lnTo>
                  <a:lnTo>
                    <a:pt x="104" y="229"/>
                  </a:lnTo>
                  <a:lnTo>
                    <a:pt x="101" y="223"/>
                  </a:lnTo>
                  <a:lnTo>
                    <a:pt x="97" y="217"/>
                  </a:lnTo>
                  <a:lnTo>
                    <a:pt x="91" y="210"/>
                  </a:lnTo>
                  <a:lnTo>
                    <a:pt x="87" y="204"/>
                  </a:lnTo>
                  <a:lnTo>
                    <a:pt x="81" y="196"/>
                  </a:lnTo>
                  <a:lnTo>
                    <a:pt x="78" y="193"/>
                  </a:lnTo>
                  <a:lnTo>
                    <a:pt x="77" y="191"/>
                  </a:lnTo>
                  <a:lnTo>
                    <a:pt x="73" y="193"/>
                  </a:lnTo>
                  <a:lnTo>
                    <a:pt x="72" y="194"/>
                  </a:lnTo>
                  <a:lnTo>
                    <a:pt x="71" y="199"/>
                  </a:lnTo>
                  <a:lnTo>
                    <a:pt x="72" y="204"/>
                  </a:lnTo>
                  <a:lnTo>
                    <a:pt x="71" y="208"/>
                  </a:lnTo>
                  <a:lnTo>
                    <a:pt x="68" y="220"/>
                  </a:lnTo>
                  <a:lnTo>
                    <a:pt x="63" y="230"/>
                  </a:lnTo>
                  <a:lnTo>
                    <a:pt x="61" y="237"/>
                  </a:lnTo>
                  <a:lnTo>
                    <a:pt x="61" y="242"/>
                  </a:lnTo>
                  <a:lnTo>
                    <a:pt x="60" y="244"/>
                  </a:lnTo>
                  <a:lnTo>
                    <a:pt x="57" y="247"/>
                  </a:lnTo>
                  <a:lnTo>
                    <a:pt x="56" y="249"/>
                  </a:lnTo>
                  <a:lnTo>
                    <a:pt x="54" y="255"/>
                  </a:lnTo>
                  <a:lnTo>
                    <a:pt x="53" y="258"/>
                  </a:lnTo>
                  <a:lnTo>
                    <a:pt x="50" y="259"/>
                  </a:lnTo>
                  <a:lnTo>
                    <a:pt x="48" y="261"/>
                  </a:lnTo>
                  <a:lnTo>
                    <a:pt x="45" y="261"/>
                  </a:lnTo>
                  <a:lnTo>
                    <a:pt x="43" y="260"/>
                  </a:lnTo>
                  <a:lnTo>
                    <a:pt x="43" y="259"/>
                  </a:lnTo>
                  <a:lnTo>
                    <a:pt x="42" y="256"/>
                  </a:lnTo>
                  <a:lnTo>
                    <a:pt x="42" y="254"/>
                  </a:lnTo>
                  <a:lnTo>
                    <a:pt x="43" y="241"/>
                  </a:lnTo>
                  <a:lnTo>
                    <a:pt x="42" y="229"/>
                  </a:lnTo>
                  <a:lnTo>
                    <a:pt x="42" y="225"/>
                  </a:lnTo>
                  <a:lnTo>
                    <a:pt x="41" y="223"/>
                  </a:lnTo>
                  <a:lnTo>
                    <a:pt x="41" y="218"/>
                  </a:lnTo>
                  <a:lnTo>
                    <a:pt x="42" y="214"/>
                  </a:lnTo>
                  <a:lnTo>
                    <a:pt x="44" y="211"/>
                  </a:lnTo>
                  <a:lnTo>
                    <a:pt x="47" y="208"/>
                  </a:lnTo>
                  <a:lnTo>
                    <a:pt x="48" y="202"/>
                  </a:lnTo>
                  <a:lnTo>
                    <a:pt x="47" y="193"/>
                  </a:lnTo>
                  <a:lnTo>
                    <a:pt x="47" y="189"/>
                  </a:lnTo>
                  <a:lnTo>
                    <a:pt x="47" y="182"/>
                  </a:lnTo>
                  <a:lnTo>
                    <a:pt x="47" y="178"/>
                  </a:lnTo>
                  <a:lnTo>
                    <a:pt x="48" y="175"/>
                  </a:lnTo>
                  <a:lnTo>
                    <a:pt x="49" y="173"/>
                  </a:lnTo>
                  <a:lnTo>
                    <a:pt x="51" y="166"/>
                  </a:lnTo>
                  <a:lnTo>
                    <a:pt x="54" y="164"/>
                  </a:lnTo>
                  <a:lnTo>
                    <a:pt x="55" y="160"/>
                  </a:lnTo>
                  <a:lnTo>
                    <a:pt x="61" y="149"/>
                  </a:lnTo>
                  <a:lnTo>
                    <a:pt x="67" y="143"/>
                  </a:lnTo>
                  <a:lnTo>
                    <a:pt x="67" y="137"/>
                  </a:lnTo>
                  <a:lnTo>
                    <a:pt x="68" y="134"/>
                  </a:lnTo>
                  <a:lnTo>
                    <a:pt x="67" y="131"/>
                  </a:lnTo>
                  <a:lnTo>
                    <a:pt x="62" y="130"/>
                  </a:lnTo>
                  <a:lnTo>
                    <a:pt x="56" y="130"/>
                  </a:lnTo>
                  <a:lnTo>
                    <a:pt x="55" y="131"/>
                  </a:lnTo>
                  <a:lnTo>
                    <a:pt x="49" y="131"/>
                  </a:lnTo>
                  <a:lnTo>
                    <a:pt x="45" y="134"/>
                  </a:lnTo>
                  <a:lnTo>
                    <a:pt x="42" y="134"/>
                  </a:lnTo>
                  <a:lnTo>
                    <a:pt x="41" y="134"/>
                  </a:lnTo>
                  <a:lnTo>
                    <a:pt x="38" y="134"/>
                  </a:lnTo>
                  <a:lnTo>
                    <a:pt x="35" y="134"/>
                  </a:lnTo>
                  <a:lnTo>
                    <a:pt x="32" y="134"/>
                  </a:lnTo>
                  <a:lnTo>
                    <a:pt x="31" y="134"/>
                  </a:lnTo>
                  <a:lnTo>
                    <a:pt x="28" y="134"/>
                  </a:lnTo>
                  <a:lnTo>
                    <a:pt x="26" y="133"/>
                  </a:lnTo>
                  <a:lnTo>
                    <a:pt x="26" y="131"/>
                  </a:lnTo>
                  <a:lnTo>
                    <a:pt x="24" y="129"/>
                  </a:lnTo>
                  <a:lnTo>
                    <a:pt x="25" y="127"/>
                  </a:lnTo>
                  <a:lnTo>
                    <a:pt x="26" y="124"/>
                  </a:lnTo>
                  <a:lnTo>
                    <a:pt x="27" y="122"/>
                  </a:lnTo>
                  <a:lnTo>
                    <a:pt x="28" y="122"/>
                  </a:lnTo>
                  <a:lnTo>
                    <a:pt x="31" y="121"/>
                  </a:lnTo>
                  <a:lnTo>
                    <a:pt x="33" y="122"/>
                  </a:lnTo>
                  <a:lnTo>
                    <a:pt x="37" y="122"/>
                  </a:lnTo>
                  <a:lnTo>
                    <a:pt x="41" y="123"/>
                  </a:lnTo>
                  <a:lnTo>
                    <a:pt x="45" y="118"/>
                  </a:lnTo>
                  <a:lnTo>
                    <a:pt x="48" y="118"/>
                  </a:lnTo>
                  <a:lnTo>
                    <a:pt x="51" y="117"/>
                  </a:lnTo>
                  <a:lnTo>
                    <a:pt x="53" y="117"/>
                  </a:lnTo>
                  <a:lnTo>
                    <a:pt x="55" y="116"/>
                  </a:lnTo>
                  <a:lnTo>
                    <a:pt x="55" y="115"/>
                  </a:lnTo>
                  <a:lnTo>
                    <a:pt x="56" y="112"/>
                  </a:lnTo>
                  <a:lnTo>
                    <a:pt x="55" y="107"/>
                  </a:lnTo>
                  <a:lnTo>
                    <a:pt x="53" y="106"/>
                  </a:lnTo>
                  <a:lnTo>
                    <a:pt x="50" y="107"/>
                  </a:lnTo>
                  <a:lnTo>
                    <a:pt x="48" y="109"/>
                  </a:lnTo>
                  <a:lnTo>
                    <a:pt x="45" y="111"/>
                  </a:lnTo>
                  <a:lnTo>
                    <a:pt x="43" y="112"/>
                  </a:lnTo>
                  <a:lnTo>
                    <a:pt x="39" y="111"/>
                  </a:lnTo>
                  <a:lnTo>
                    <a:pt x="37" y="111"/>
                  </a:lnTo>
                  <a:lnTo>
                    <a:pt x="33" y="112"/>
                  </a:lnTo>
                  <a:lnTo>
                    <a:pt x="32" y="112"/>
                  </a:lnTo>
                  <a:lnTo>
                    <a:pt x="30" y="115"/>
                  </a:lnTo>
                  <a:lnTo>
                    <a:pt x="28" y="115"/>
                  </a:lnTo>
                  <a:lnTo>
                    <a:pt x="27" y="115"/>
                  </a:lnTo>
                  <a:lnTo>
                    <a:pt x="25" y="115"/>
                  </a:lnTo>
                  <a:lnTo>
                    <a:pt x="24" y="113"/>
                  </a:lnTo>
                  <a:lnTo>
                    <a:pt x="22" y="112"/>
                  </a:lnTo>
                  <a:lnTo>
                    <a:pt x="22" y="111"/>
                  </a:lnTo>
                  <a:lnTo>
                    <a:pt x="22" y="107"/>
                  </a:lnTo>
                  <a:lnTo>
                    <a:pt x="22" y="105"/>
                  </a:lnTo>
                  <a:lnTo>
                    <a:pt x="22" y="101"/>
                  </a:lnTo>
                  <a:lnTo>
                    <a:pt x="21" y="98"/>
                  </a:lnTo>
                  <a:lnTo>
                    <a:pt x="18" y="91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6" y="86"/>
                  </a:lnTo>
                  <a:lnTo>
                    <a:pt x="18" y="80"/>
                  </a:lnTo>
                  <a:lnTo>
                    <a:pt x="18" y="77"/>
                  </a:lnTo>
                  <a:lnTo>
                    <a:pt x="18" y="75"/>
                  </a:lnTo>
                  <a:lnTo>
                    <a:pt x="16" y="74"/>
                  </a:lnTo>
                  <a:lnTo>
                    <a:pt x="14" y="65"/>
                  </a:lnTo>
                  <a:lnTo>
                    <a:pt x="14" y="62"/>
                  </a:lnTo>
                  <a:lnTo>
                    <a:pt x="15" y="59"/>
                  </a:lnTo>
                  <a:lnTo>
                    <a:pt x="16" y="58"/>
                  </a:lnTo>
                  <a:lnTo>
                    <a:pt x="24" y="52"/>
                  </a:lnTo>
                  <a:lnTo>
                    <a:pt x="25" y="50"/>
                  </a:lnTo>
                  <a:lnTo>
                    <a:pt x="26" y="47"/>
                  </a:lnTo>
                  <a:lnTo>
                    <a:pt x="26" y="45"/>
                  </a:lnTo>
                  <a:lnTo>
                    <a:pt x="26" y="42"/>
                  </a:lnTo>
                  <a:lnTo>
                    <a:pt x="24" y="39"/>
                  </a:lnTo>
                  <a:lnTo>
                    <a:pt x="24" y="38"/>
                  </a:lnTo>
                  <a:lnTo>
                    <a:pt x="21" y="35"/>
                  </a:lnTo>
                  <a:lnTo>
                    <a:pt x="14" y="33"/>
                  </a:lnTo>
                  <a:lnTo>
                    <a:pt x="7" y="33"/>
                  </a:lnTo>
                  <a:lnTo>
                    <a:pt x="6" y="32"/>
                  </a:lnTo>
                  <a:lnTo>
                    <a:pt x="4" y="30"/>
                  </a:lnTo>
                  <a:lnTo>
                    <a:pt x="4" y="29"/>
                  </a:lnTo>
                  <a:lnTo>
                    <a:pt x="6" y="28"/>
                  </a:lnTo>
                  <a:lnTo>
                    <a:pt x="7" y="26"/>
                  </a:lnTo>
                  <a:lnTo>
                    <a:pt x="10" y="24"/>
                  </a:lnTo>
                  <a:lnTo>
                    <a:pt x="15" y="23"/>
                  </a:lnTo>
                  <a:lnTo>
                    <a:pt x="18" y="22"/>
                  </a:lnTo>
                  <a:lnTo>
                    <a:pt x="19" y="21"/>
                  </a:lnTo>
                  <a:lnTo>
                    <a:pt x="19" y="20"/>
                  </a:lnTo>
                  <a:lnTo>
                    <a:pt x="18" y="18"/>
                  </a:lnTo>
                  <a:lnTo>
                    <a:pt x="16" y="18"/>
                  </a:lnTo>
                  <a:lnTo>
                    <a:pt x="15" y="18"/>
                  </a:lnTo>
                  <a:lnTo>
                    <a:pt x="13" y="20"/>
                  </a:lnTo>
                  <a:lnTo>
                    <a:pt x="10" y="20"/>
                  </a:lnTo>
                  <a:lnTo>
                    <a:pt x="8" y="20"/>
                  </a:lnTo>
                  <a:lnTo>
                    <a:pt x="6" y="18"/>
                  </a:lnTo>
                  <a:lnTo>
                    <a:pt x="3" y="17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3" y="12"/>
                  </a:lnTo>
                  <a:lnTo>
                    <a:pt x="3" y="11"/>
                  </a:lnTo>
                  <a:lnTo>
                    <a:pt x="7" y="9"/>
                  </a:lnTo>
                  <a:lnTo>
                    <a:pt x="13" y="4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9" y="2"/>
                  </a:lnTo>
                  <a:lnTo>
                    <a:pt x="8" y="2"/>
                  </a:lnTo>
                  <a:lnTo>
                    <a:pt x="7" y="3"/>
                  </a:lnTo>
                  <a:lnTo>
                    <a:pt x="6" y="4"/>
                  </a:lnTo>
                  <a:lnTo>
                    <a:pt x="2" y="9"/>
                  </a:lnTo>
                  <a:lnTo>
                    <a:pt x="0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90" name="Freeform 3052">
              <a:extLst>
                <a:ext uri="{FF2B5EF4-FFF2-40B4-BE49-F238E27FC236}">
                  <a16:creationId xmlns:a16="http://schemas.microsoft.com/office/drawing/2014/main" id="{B5351EAD-E182-9C69-7C0A-92128D1FC0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7851" y="4081463"/>
              <a:ext cx="15875" cy="12700"/>
            </a:xfrm>
            <a:custGeom>
              <a:avLst/>
              <a:gdLst>
                <a:gd name="T0" fmla="*/ 2 w 10"/>
                <a:gd name="T1" fmla="*/ 8 h 8"/>
                <a:gd name="T2" fmla="*/ 4 w 10"/>
                <a:gd name="T3" fmla="*/ 7 h 8"/>
                <a:gd name="T4" fmla="*/ 5 w 10"/>
                <a:gd name="T5" fmla="*/ 6 h 8"/>
                <a:gd name="T6" fmla="*/ 6 w 10"/>
                <a:gd name="T7" fmla="*/ 4 h 8"/>
                <a:gd name="T8" fmla="*/ 8 w 10"/>
                <a:gd name="T9" fmla="*/ 3 h 8"/>
                <a:gd name="T10" fmla="*/ 10 w 10"/>
                <a:gd name="T11" fmla="*/ 1 h 8"/>
                <a:gd name="T12" fmla="*/ 10 w 10"/>
                <a:gd name="T13" fmla="*/ 1 h 8"/>
                <a:gd name="T14" fmla="*/ 8 w 10"/>
                <a:gd name="T15" fmla="*/ 1 h 8"/>
                <a:gd name="T16" fmla="*/ 6 w 10"/>
                <a:gd name="T17" fmla="*/ 0 h 8"/>
                <a:gd name="T18" fmla="*/ 4 w 10"/>
                <a:gd name="T19" fmla="*/ 1 h 8"/>
                <a:gd name="T20" fmla="*/ 2 w 10"/>
                <a:gd name="T21" fmla="*/ 1 h 8"/>
                <a:gd name="T22" fmla="*/ 1 w 10"/>
                <a:gd name="T23" fmla="*/ 3 h 8"/>
                <a:gd name="T24" fmla="*/ 0 w 10"/>
                <a:gd name="T25" fmla="*/ 6 h 8"/>
                <a:gd name="T26" fmla="*/ 1 w 10"/>
                <a:gd name="T27" fmla="*/ 7 h 8"/>
                <a:gd name="T28" fmla="*/ 2 w 10"/>
                <a:gd name="T2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" h="8">
                  <a:moveTo>
                    <a:pt x="2" y="8"/>
                  </a:moveTo>
                  <a:lnTo>
                    <a:pt x="4" y="7"/>
                  </a:lnTo>
                  <a:lnTo>
                    <a:pt x="5" y="6"/>
                  </a:lnTo>
                  <a:lnTo>
                    <a:pt x="6" y="4"/>
                  </a:lnTo>
                  <a:lnTo>
                    <a:pt x="8" y="3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1" y="7"/>
                  </a:lnTo>
                  <a:lnTo>
                    <a:pt x="2" y="8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91" name="Freeform 3053">
              <a:extLst>
                <a:ext uri="{FF2B5EF4-FFF2-40B4-BE49-F238E27FC236}">
                  <a16:creationId xmlns:a16="http://schemas.microsoft.com/office/drawing/2014/main" id="{71DC29D3-6041-2F61-7971-9960DF3F6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738" y="4378325"/>
              <a:ext cx="7938" cy="3175"/>
            </a:xfrm>
            <a:custGeom>
              <a:avLst/>
              <a:gdLst>
                <a:gd name="T0" fmla="*/ 0 w 5"/>
                <a:gd name="T1" fmla="*/ 1 h 2"/>
                <a:gd name="T2" fmla="*/ 1 w 5"/>
                <a:gd name="T3" fmla="*/ 0 h 2"/>
                <a:gd name="T4" fmla="*/ 4 w 5"/>
                <a:gd name="T5" fmla="*/ 0 h 2"/>
                <a:gd name="T6" fmla="*/ 5 w 5"/>
                <a:gd name="T7" fmla="*/ 0 h 2"/>
                <a:gd name="T8" fmla="*/ 5 w 5"/>
                <a:gd name="T9" fmla="*/ 1 h 2"/>
                <a:gd name="T10" fmla="*/ 5 w 5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0" y="1"/>
                  </a:moveTo>
                  <a:lnTo>
                    <a:pt x="1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1"/>
                  </a:lnTo>
                  <a:lnTo>
                    <a:pt x="5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92" name="Freeform 3054">
              <a:extLst>
                <a:ext uri="{FF2B5EF4-FFF2-40B4-BE49-F238E27FC236}">
                  <a16:creationId xmlns:a16="http://schemas.microsoft.com/office/drawing/2014/main" id="{9CC53144-AAF9-144A-146F-B090BF578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738" y="4379913"/>
              <a:ext cx="7938" cy="1587"/>
            </a:xfrm>
            <a:custGeom>
              <a:avLst/>
              <a:gdLst>
                <a:gd name="T0" fmla="*/ 5 w 5"/>
                <a:gd name="T1" fmla="*/ 1 h 1"/>
                <a:gd name="T2" fmla="*/ 4 w 5"/>
                <a:gd name="T3" fmla="*/ 0 h 1"/>
                <a:gd name="T4" fmla="*/ 1 w 5"/>
                <a:gd name="T5" fmla="*/ 0 h 1"/>
                <a:gd name="T6" fmla="*/ 0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4" y="0"/>
                  </a:lnTo>
                  <a:lnTo>
                    <a:pt x="1" y="0"/>
                  </a:lnTo>
                  <a:lnTo>
                    <a:pt x="0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93" name="Freeform 3055">
              <a:extLst>
                <a:ext uri="{FF2B5EF4-FFF2-40B4-BE49-F238E27FC236}">
                  <a16:creationId xmlns:a16="http://schemas.microsoft.com/office/drawing/2014/main" id="{80471091-84F0-00FB-FB36-2B4102E334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738" y="4375150"/>
              <a:ext cx="26988" cy="9525"/>
            </a:xfrm>
            <a:custGeom>
              <a:avLst/>
              <a:gdLst>
                <a:gd name="T0" fmla="*/ 0 w 17"/>
                <a:gd name="T1" fmla="*/ 1 h 6"/>
                <a:gd name="T2" fmla="*/ 10 w 17"/>
                <a:gd name="T3" fmla="*/ 0 h 6"/>
                <a:gd name="T4" fmla="*/ 13 w 17"/>
                <a:gd name="T5" fmla="*/ 2 h 6"/>
                <a:gd name="T6" fmla="*/ 16 w 17"/>
                <a:gd name="T7" fmla="*/ 4 h 6"/>
                <a:gd name="T8" fmla="*/ 17 w 17"/>
                <a:gd name="T9" fmla="*/ 6 h 6"/>
                <a:gd name="T10" fmla="*/ 16 w 17"/>
                <a:gd name="T11" fmla="*/ 6 h 6"/>
                <a:gd name="T12" fmla="*/ 12 w 17"/>
                <a:gd name="T13" fmla="*/ 4 h 6"/>
                <a:gd name="T14" fmla="*/ 10 w 17"/>
                <a:gd name="T15" fmla="*/ 3 h 6"/>
                <a:gd name="T16" fmla="*/ 5 w 17"/>
                <a:gd name="T17" fmla="*/ 2 h 6"/>
                <a:gd name="T18" fmla="*/ 0 w 17"/>
                <a:gd name="T19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6">
                  <a:moveTo>
                    <a:pt x="0" y="1"/>
                  </a:moveTo>
                  <a:lnTo>
                    <a:pt x="10" y="0"/>
                  </a:lnTo>
                  <a:lnTo>
                    <a:pt x="13" y="2"/>
                  </a:lnTo>
                  <a:lnTo>
                    <a:pt x="16" y="4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2" y="4"/>
                  </a:lnTo>
                  <a:lnTo>
                    <a:pt x="10" y="3"/>
                  </a:lnTo>
                  <a:lnTo>
                    <a:pt x="5" y="2"/>
                  </a:lnTo>
                  <a:lnTo>
                    <a:pt x="0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94" name="Freeform 3056">
              <a:extLst>
                <a:ext uri="{FF2B5EF4-FFF2-40B4-BE49-F238E27FC236}">
                  <a16:creationId xmlns:a16="http://schemas.microsoft.com/office/drawing/2014/main" id="{96D89690-D78C-8C9C-2F54-7434EFB255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5438" y="4381500"/>
              <a:ext cx="6350" cy="4762"/>
            </a:xfrm>
            <a:custGeom>
              <a:avLst/>
              <a:gdLst>
                <a:gd name="T0" fmla="*/ 3 w 4"/>
                <a:gd name="T1" fmla="*/ 3 h 3"/>
                <a:gd name="T2" fmla="*/ 4 w 4"/>
                <a:gd name="T3" fmla="*/ 2 h 3"/>
                <a:gd name="T4" fmla="*/ 2 w 4"/>
                <a:gd name="T5" fmla="*/ 0 h 3"/>
                <a:gd name="T6" fmla="*/ 0 w 4"/>
                <a:gd name="T7" fmla="*/ 0 h 3"/>
                <a:gd name="T8" fmla="*/ 0 w 4"/>
                <a:gd name="T9" fmla="*/ 2 h 3"/>
                <a:gd name="T10" fmla="*/ 3 w 4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3">
                  <a:moveTo>
                    <a:pt x="3" y="3"/>
                  </a:move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3" y="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95" name="Freeform 3057">
              <a:extLst>
                <a:ext uri="{FF2B5EF4-FFF2-40B4-BE49-F238E27FC236}">
                  <a16:creationId xmlns:a16="http://schemas.microsoft.com/office/drawing/2014/main" id="{40CD3DA9-8393-BA78-14C6-BB02FA1132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2913" y="4346575"/>
              <a:ext cx="60325" cy="28575"/>
            </a:xfrm>
            <a:custGeom>
              <a:avLst/>
              <a:gdLst>
                <a:gd name="T0" fmla="*/ 0 w 38"/>
                <a:gd name="T1" fmla="*/ 18 h 18"/>
                <a:gd name="T2" fmla="*/ 5 w 38"/>
                <a:gd name="T3" fmla="*/ 13 h 18"/>
                <a:gd name="T4" fmla="*/ 6 w 38"/>
                <a:gd name="T5" fmla="*/ 12 h 18"/>
                <a:gd name="T6" fmla="*/ 9 w 38"/>
                <a:gd name="T7" fmla="*/ 9 h 18"/>
                <a:gd name="T8" fmla="*/ 12 w 38"/>
                <a:gd name="T9" fmla="*/ 8 h 18"/>
                <a:gd name="T10" fmla="*/ 14 w 38"/>
                <a:gd name="T11" fmla="*/ 7 h 18"/>
                <a:gd name="T12" fmla="*/ 17 w 38"/>
                <a:gd name="T13" fmla="*/ 7 h 18"/>
                <a:gd name="T14" fmla="*/ 20 w 38"/>
                <a:gd name="T15" fmla="*/ 7 h 18"/>
                <a:gd name="T16" fmla="*/ 25 w 38"/>
                <a:gd name="T17" fmla="*/ 6 h 18"/>
                <a:gd name="T18" fmla="*/ 29 w 38"/>
                <a:gd name="T19" fmla="*/ 3 h 18"/>
                <a:gd name="T20" fmla="*/ 31 w 38"/>
                <a:gd name="T21" fmla="*/ 2 h 18"/>
                <a:gd name="T22" fmla="*/ 35 w 38"/>
                <a:gd name="T23" fmla="*/ 1 h 18"/>
                <a:gd name="T24" fmla="*/ 38 w 38"/>
                <a:gd name="T25" fmla="*/ 0 h 18"/>
                <a:gd name="T26" fmla="*/ 38 w 38"/>
                <a:gd name="T27" fmla="*/ 1 h 18"/>
                <a:gd name="T28" fmla="*/ 36 w 38"/>
                <a:gd name="T29" fmla="*/ 3 h 18"/>
                <a:gd name="T30" fmla="*/ 33 w 38"/>
                <a:gd name="T31" fmla="*/ 4 h 18"/>
                <a:gd name="T32" fmla="*/ 30 w 38"/>
                <a:gd name="T33" fmla="*/ 6 h 18"/>
                <a:gd name="T34" fmla="*/ 27 w 38"/>
                <a:gd name="T35" fmla="*/ 8 h 18"/>
                <a:gd name="T36" fmla="*/ 27 w 38"/>
                <a:gd name="T37" fmla="*/ 10 h 18"/>
                <a:gd name="T38" fmla="*/ 27 w 38"/>
                <a:gd name="T39" fmla="*/ 13 h 18"/>
                <a:gd name="T40" fmla="*/ 24 w 38"/>
                <a:gd name="T41" fmla="*/ 1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8" h="18">
                  <a:moveTo>
                    <a:pt x="0" y="18"/>
                  </a:moveTo>
                  <a:lnTo>
                    <a:pt x="5" y="13"/>
                  </a:lnTo>
                  <a:lnTo>
                    <a:pt x="6" y="12"/>
                  </a:lnTo>
                  <a:lnTo>
                    <a:pt x="9" y="9"/>
                  </a:lnTo>
                  <a:lnTo>
                    <a:pt x="12" y="8"/>
                  </a:lnTo>
                  <a:lnTo>
                    <a:pt x="14" y="7"/>
                  </a:lnTo>
                  <a:lnTo>
                    <a:pt x="17" y="7"/>
                  </a:lnTo>
                  <a:lnTo>
                    <a:pt x="20" y="7"/>
                  </a:lnTo>
                  <a:lnTo>
                    <a:pt x="25" y="6"/>
                  </a:lnTo>
                  <a:lnTo>
                    <a:pt x="29" y="3"/>
                  </a:lnTo>
                  <a:lnTo>
                    <a:pt x="31" y="2"/>
                  </a:lnTo>
                  <a:lnTo>
                    <a:pt x="35" y="1"/>
                  </a:lnTo>
                  <a:lnTo>
                    <a:pt x="38" y="0"/>
                  </a:lnTo>
                  <a:lnTo>
                    <a:pt x="38" y="1"/>
                  </a:lnTo>
                  <a:lnTo>
                    <a:pt x="36" y="3"/>
                  </a:lnTo>
                  <a:lnTo>
                    <a:pt x="33" y="4"/>
                  </a:lnTo>
                  <a:lnTo>
                    <a:pt x="30" y="6"/>
                  </a:lnTo>
                  <a:lnTo>
                    <a:pt x="27" y="8"/>
                  </a:lnTo>
                  <a:lnTo>
                    <a:pt x="27" y="10"/>
                  </a:lnTo>
                  <a:lnTo>
                    <a:pt x="27" y="13"/>
                  </a:lnTo>
                  <a:lnTo>
                    <a:pt x="24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96" name="Freeform 3058">
              <a:extLst>
                <a:ext uri="{FF2B5EF4-FFF2-40B4-BE49-F238E27FC236}">
                  <a16:creationId xmlns:a16="http://schemas.microsoft.com/office/drawing/2014/main" id="{55BEE49B-8D5A-F04D-37C6-EC9581319E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5438" y="4387850"/>
              <a:ext cx="4763" cy="0"/>
            </a:xfrm>
            <a:custGeom>
              <a:avLst/>
              <a:gdLst>
                <a:gd name="T0" fmla="*/ 0 w 3"/>
                <a:gd name="T1" fmla="*/ 3 w 3"/>
                <a:gd name="T2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97" name="Line 3059">
              <a:extLst>
                <a:ext uri="{FF2B5EF4-FFF2-40B4-BE49-F238E27FC236}">
                  <a16:creationId xmlns:a16="http://schemas.microsoft.com/office/drawing/2014/main" id="{9CD8C068-B1F7-EAAF-38F3-CA7D05615F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9426" y="4370388"/>
              <a:ext cx="1588" cy="1587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98" name="Freeform 3060">
              <a:extLst>
                <a:ext uri="{FF2B5EF4-FFF2-40B4-BE49-F238E27FC236}">
                  <a16:creationId xmlns:a16="http://schemas.microsoft.com/office/drawing/2014/main" id="{DFFAA004-32EC-CEBB-A040-BE6D17C24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901" y="4381500"/>
              <a:ext cx="7938" cy="6350"/>
            </a:xfrm>
            <a:custGeom>
              <a:avLst/>
              <a:gdLst>
                <a:gd name="T0" fmla="*/ 3 w 5"/>
                <a:gd name="T1" fmla="*/ 4 h 4"/>
                <a:gd name="T2" fmla="*/ 3 w 5"/>
                <a:gd name="T3" fmla="*/ 3 h 4"/>
                <a:gd name="T4" fmla="*/ 0 w 5"/>
                <a:gd name="T5" fmla="*/ 2 h 4"/>
                <a:gd name="T6" fmla="*/ 1 w 5"/>
                <a:gd name="T7" fmla="*/ 2 h 4"/>
                <a:gd name="T8" fmla="*/ 3 w 5"/>
                <a:gd name="T9" fmla="*/ 0 h 4"/>
                <a:gd name="T10" fmla="*/ 5 w 5"/>
                <a:gd name="T11" fmla="*/ 2 h 4"/>
                <a:gd name="T12" fmla="*/ 3 w 5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4">
                  <a:moveTo>
                    <a:pt x="3" y="4"/>
                  </a:moveTo>
                  <a:lnTo>
                    <a:pt x="3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3" y="0"/>
                  </a:lnTo>
                  <a:lnTo>
                    <a:pt x="5" y="2"/>
                  </a:lnTo>
                  <a:lnTo>
                    <a:pt x="3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699" name="Freeform 3061">
              <a:extLst>
                <a:ext uri="{FF2B5EF4-FFF2-40B4-BE49-F238E27FC236}">
                  <a16:creationId xmlns:a16="http://schemas.microsoft.com/office/drawing/2014/main" id="{C1632828-B189-78FB-1CB7-F370B1D984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8138" y="4386263"/>
              <a:ext cx="4763" cy="1587"/>
            </a:xfrm>
            <a:custGeom>
              <a:avLst/>
              <a:gdLst>
                <a:gd name="T0" fmla="*/ 2 w 3"/>
                <a:gd name="T1" fmla="*/ 1 h 1"/>
                <a:gd name="T2" fmla="*/ 3 w 3"/>
                <a:gd name="T3" fmla="*/ 0 h 1"/>
                <a:gd name="T4" fmla="*/ 0 w 3"/>
                <a:gd name="T5" fmla="*/ 0 h 1"/>
                <a:gd name="T6" fmla="*/ 0 w 3"/>
                <a:gd name="T7" fmla="*/ 1 h 1"/>
                <a:gd name="T8" fmla="*/ 2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2" y="1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2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00" name="Freeform 3062">
              <a:extLst>
                <a:ext uri="{FF2B5EF4-FFF2-40B4-BE49-F238E27FC236}">
                  <a16:creationId xmlns:a16="http://schemas.microsoft.com/office/drawing/2014/main" id="{6978BFE0-6F69-D08C-CCCF-E8D0B3FECD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4326" y="4386263"/>
              <a:ext cx="11113" cy="4762"/>
            </a:xfrm>
            <a:custGeom>
              <a:avLst/>
              <a:gdLst>
                <a:gd name="T0" fmla="*/ 0 w 7"/>
                <a:gd name="T1" fmla="*/ 0 h 3"/>
                <a:gd name="T2" fmla="*/ 3 w 7"/>
                <a:gd name="T3" fmla="*/ 0 h 3"/>
                <a:gd name="T4" fmla="*/ 4 w 7"/>
                <a:gd name="T5" fmla="*/ 2 h 3"/>
                <a:gd name="T6" fmla="*/ 5 w 7"/>
                <a:gd name="T7" fmla="*/ 3 h 3"/>
                <a:gd name="T8" fmla="*/ 7 w 7"/>
                <a:gd name="T9" fmla="*/ 3 h 3"/>
                <a:gd name="T10" fmla="*/ 6 w 7"/>
                <a:gd name="T11" fmla="*/ 3 h 3"/>
                <a:gd name="T12" fmla="*/ 5 w 7"/>
                <a:gd name="T13" fmla="*/ 3 h 3"/>
                <a:gd name="T14" fmla="*/ 1 w 7"/>
                <a:gd name="T15" fmla="*/ 2 h 3"/>
                <a:gd name="T16" fmla="*/ 0 w 7"/>
                <a:gd name="T1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3" y="0"/>
                  </a:lnTo>
                  <a:lnTo>
                    <a:pt x="4" y="2"/>
                  </a:lnTo>
                  <a:lnTo>
                    <a:pt x="5" y="3"/>
                  </a:lnTo>
                  <a:lnTo>
                    <a:pt x="7" y="3"/>
                  </a:lnTo>
                  <a:lnTo>
                    <a:pt x="6" y="3"/>
                  </a:lnTo>
                  <a:lnTo>
                    <a:pt x="5" y="3"/>
                  </a:lnTo>
                  <a:lnTo>
                    <a:pt x="1" y="2"/>
                  </a:lnTo>
                  <a:lnTo>
                    <a:pt x="0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01" name="Freeform 3063">
              <a:extLst>
                <a:ext uri="{FF2B5EF4-FFF2-40B4-BE49-F238E27FC236}">
                  <a16:creationId xmlns:a16="http://schemas.microsoft.com/office/drawing/2014/main" id="{633C7451-73D0-CBE5-FC5E-191835819E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3376" y="4389438"/>
              <a:ext cx="11113" cy="6350"/>
            </a:xfrm>
            <a:custGeom>
              <a:avLst/>
              <a:gdLst>
                <a:gd name="T0" fmla="*/ 1 w 7"/>
                <a:gd name="T1" fmla="*/ 4 h 4"/>
                <a:gd name="T2" fmla="*/ 0 w 7"/>
                <a:gd name="T3" fmla="*/ 4 h 4"/>
                <a:gd name="T4" fmla="*/ 1 w 7"/>
                <a:gd name="T5" fmla="*/ 3 h 4"/>
                <a:gd name="T6" fmla="*/ 5 w 7"/>
                <a:gd name="T7" fmla="*/ 1 h 4"/>
                <a:gd name="T8" fmla="*/ 7 w 7"/>
                <a:gd name="T9" fmla="*/ 0 h 4"/>
                <a:gd name="T10" fmla="*/ 6 w 7"/>
                <a:gd name="T11" fmla="*/ 1 h 4"/>
                <a:gd name="T12" fmla="*/ 6 w 7"/>
                <a:gd name="T13" fmla="*/ 3 h 4"/>
                <a:gd name="T14" fmla="*/ 1 w 7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4">
                  <a:moveTo>
                    <a:pt x="1" y="4"/>
                  </a:moveTo>
                  <a:lnTo>
                    <a:pt x="0" y="4"/>
                  </a:lnTo>
                  <a:lnTo>
                    <a:pt x="1" y="3"/>
                  </a:lnTo>
                  <a:lnTo>
                    <a:pt x="5" y="1"/>
                  </a:lnTo>
                  <a:lnTo>
                    <a:pt x="7" y="0"/>
                  </a:lnTo>
                  <a:lnTo>
                    <a:pt x="6" y="1"/>
                  </a:lnTo>
                  <a:lnTo>
                    <a:pt x="6" y="3"/>
                  </a:lnTo>
                  <a:lnTo>
                    <a:pt x="1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02" name="Freeform 3064">
              <a:extLst>
                <a:ext uri="{FF2B5EF4-FFF2-40B4-BE49-F238E27FC236}">
                  <a16:creationId xmlns:a16="http://schemas.microsoft.com/office/drawing/2014/main" id="{6F47348D-9B2B-15C1-1A73-BFD694DA6E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038" y="4365625"/>
              <a:ext cx="55563" cy="22225"/>
            </a:xfrm>
            <a:custGeom>
              <a:avLst/>
              <a:gdLst>
                <a:gd name="T0" fmla="*/ 34 w 35"/>
                <a:gd name="T1" fmla="*/ 3 h 14"/>
                <a:gd name="T2" fmla="*/ 35 w 35"/>
                <a:gd name="T3" fmla="*/ 2 h 14"/>
                <a:gd name="T4" fmla="*/ 35 w 35"/>
                <a:gd name="T5" fmla="*/ 1 h 14"/>
                <a:gd name="T6" fmla="*/ 35 w 35"/>
                <a:gd name="T7" fmla="*/ 0 h 14"/>
                <a:gd name="T8" fmla="*/ 31 w 35"/>
                <a:gd name="T9" fmla="*/ 0 h 14"/>
                <a:gd name="T10" fmla="*/ 30 w 35"/>
                <a:gd name="T11" fmla="*/ 1 h 14"/>
                <a:gd name="T12" fmla="*/ 27 w 35"/>
                <a:gd name="T13" fmla="*/ 1 h 14"/>
                <a:gd name="T14" fmla="*/ 23 w 35"/>
                <a:gd name="T15" fmla="*/ 1 h 14"/>
                <a:gd name="T16" fmla="*/ 21 w 35"/>
                <a:gd name="T17" fmla="*/ 1 h 14"/>
                <a:gd name="T18" fmla="*/ 17 w 35"/>
                <a:gd name="T19" fmla="*/ 1 h 14"/>
                <a:gd name="T20" fmla="*/ 15 w 35"/>
                <a:gd name="T21" fmla="*/ 2 h 14"/>
                <a:gd name="T22" fmla="*/ 11 w 35"/>
                <a:gd name="T23" fmla="*/ 4 h 14"/>
                <a:gd name="T24" fmla="*/ 9 w 35"/>
                <a:gd name="T25" fmla="*/ 6 h 14"/>
                <a:gd name="T26" fmla="*/ 7 w 35"/>
                <a:gd name="T27" fmla="*/ 8 h 14"/>
                <a:gd name="T28" fmla="*/ 6 w 35"/>
                <a:gd name="T29" fmla="*/ 9 h 14"/>
                <a:gd name="T30" fmla="*/ 4 w 35"/>
                <a:gd name="T31" fmla="*/ 10 h 14"/>
                <a:gd name="T32" fmla="*/ 0 w 35"/>
                <a:gd name="T3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14">
                  <a:moveTo>
                    <a:pt x="34" y="3"/>
                  </a:moveTo>
                  <a:lnTo>
                    <a:pt x="35" y="2"/>
                  </a:lnTo>
                  <a:lnTo>
                    <a:pt x="35" y="1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30" y="1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1" y="1"/>
                  </a:lnTo>
                  <a:lnTo>
                    <a:pt x="17" y="1"/>
                  </a:lnTo>
                  <a:lnTo>
                    <a:pt x="15" y="2"/>
                  </a:lnTo>
                  <a:lnTo>
                    <a:pt x="11" y="4"/>
                  </a:lnTo>
                  <a:lnTo>
                    <a:pt x="9" y="6"/>
                  </a:lnTo>
                  <a:lnTo>
                    <a:pt x="7" y="8"/>
                  </a:lnTo>
                  <a:lnTo>
                    <a:pt x="6" y="9"/>
                  </a:lnTo>
                  <a:lnTo>
                    <a:pt x="4" y="10"/>
                  </a:lnTo>
                  <a:lnTo>
                    <a:pt x="0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03" name="Freeform 3065">
              <a:extLst>
                <a:ext uri="{FF2B5EF4-FFF2-40B4-BE49-F238E27FC236}">
                  <a16:creationId xmlns:a16="http://schemas.microsoft.com/office/drawing/2014/main" id="{C4D87A75-F80C-DF9B-2B40-E0351EF56A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838" y="4394200"/>
              <a:ext cx="6350" cy="1587"/>
            </a:xfrm>
            <a:custGeom>
              <a:avLst/>
              <a:gdLst>
                <a:gd name="T0" fmla="*/ 2 w 4"/>
                <a:gd name="T1" fmla="*/ 1 h 1"/>
                <a:gd name="T2" fmla="*/ 4 w 4"/>
                <a:gd name="T3" fmla="*/ 0 h 1"/>
                <a:gd name="T4" fmla="*/ 2 w 4"/>
                <a:gd name="T5" fmla="*/ 0 h 1"/>
                <a:gd name="T6" fmla="*/ 0 w 4"/>
                <a:gd name="T7" fmla="*/ 0 h 1"/>
                <a:gd name="T8" fmla="*/ 1 w 4"/>
                <a:gd name="T9" fmla="*/ 1 h 1"/>
                <a:gd name="T10" fmla="*/ 2 w 4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1">
                  <a:moveTo>
                    <a:pt x="2" y="1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1" y="1"/>
                  </a:lnTo>
                  <a:lnTo>
                    <a:pt x="2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04" name="Freeform 3066">
              <a:extLst>
                <a:ext uri="{FF2B5EF4-FFF2-40B4-BE49-F238E27FC236}">
                  <a16:creationId xmlns:a16="http://schemas.microsoft.com/office/drawing/2014/main" id="{6277AB48-7981-F43A-A864-A69950D0E3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3601" y="4375150"/>
              <a:ext cx="17463" cy="20637"/>
            </a:xfrm>
            <a:custGeom>
              <a:avLst/>
              <a:gdLst>
                <a:gd name="T0" fmla="*/ 6 w 11"/>
                <a:gd name="T1" fmla="*/ 13 h 13"/>
                <a:gd name="T2" fmla="*/ 5 w 11"/>
                <a:gd name="T3" fmla="*/ 13 h 13"/>
                <a:gd name="T4" fmla="*/ 3 w 11"/>
                <a:gd name="T5" fmla="*/ 12 h 13"/>
                <a:gd name="T6" fmla="*/ 0 w 11"/>
                <a:gd name="T7" fmla="*/ 9 h 13"/>
                <a:gd name="T8" fmla="*/ 2 w 11"/>
                <a:gd name="T9" fmla="*/ 7 h 13"/>
                <a:gd name="T10" fmla="*/ 2 w 11"/>
                <a:gd name="T11" fmla="*/ 3 h 13"/>
                <a:gd name="T12" fmla="*/ 4 w 11"/>
                <a:gd name="T13" fmla="*/ 1 h 13"/>
                <a:gd name="T14" fmla="*/ 5 w 11"/>
                <a:gd name="T15" fmla="*/ 0 h 13"/>
                <a:gd name="T16" fmla="*/ 8 w 11"/>
                <a:gd name="T17" fmla="*/ 0 h 13"/>
                <a:gd name="T18" fmla="*/ 10 w 11"/>
                <a:gd name="T19" fmla="*/ 1 h 13"/>
                <a:gd name="T20" fmla="*/ 10 w 11"/>
                <a:gd name="T21" fmla="*/ 3 h 13"/>
                <a:gd name="T22" fmla="*/ 11 w 11"/>
                <a:gd name="T23" fmla="*/ 6 h 13"/>
                <a:gd name="T24" fmla="*/ 10 w 11"/>
                <a:gd name="T25" fmla="*/ 8 h 13"/>
                <a:gd name="T26" fmla="*/ 10 w 11"/>
                <a:gd name="T27" fmla="*/ 10 h 13"/>
                <a:gd name="T28" fmla="*/ 9 w 11"/>
                <a:gd name="T29" fmla="*/ 13 h 13"/>
                <a:gd name="T30" fmla="*/ 6 w 11"/>
                <a:gd name="T3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" h="13">
                  <a:moveTo>
                    <a:pt x="6" y="13"/>
                  </a:moveTo>
                  <a:lnTo>
                    <a:pt x="5" y="13"/>
                  </a:lnTo>
                  <a:lnTo>
                    <a:pt x="3" y="12"/>
                  </a:lnTo>
                  <a:lnTo>
                    <a:pt x="0" y="9"/>
                  </a:lnTo>
                  <a:lnTo>
                    <a:pt x="2" y="7"/>
                  </a:lnTo>
                  <a:lnTo>
                    <a:pt x="2" y="3"/>
                  </a:lnTo>
                  <a:lnTo>
                    <a:pt x="4" y="1"/>
                  </a:lnTo>
                  <a:lnTo>
                    <a:pt x="5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0" y="3"/>
                  </a:lnTo>
                  <a:lnTo>
                    <a:pt x="11" y="6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9" y="13"/>
                  </a:lnTo>
                  <a:lnTo>
                    <a:pt x="6" y="1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05" name="Freeform 3067">
              <a:extLst>
                <a:ext uri="{FF2B5EF4-FFF2-40B4-BE49-F238E27FC236}">
                  <a16:creationId xmlns:a16="http://schemas.microsoft.com/office/drawing/2014/main" id="{EB453BD3-ADC5-A83E-0A9B-ABC29E9A57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2826" y="2706688"/>
              <a:ext cx="276225" cy="1357312"/>
            </a:xfrm>
            <a:custGeom>
              <a:avLst/>
              <a:gdLst>
                <a:gd name="T0" fmla="*/ 42 w 174"/>
                <a:gd name="T1" fmla="*/ 1 h 855"/>
                <a:gd name="T2" fmla="*/ 36 w 174"/>
                <a:gd name="T3" fmla="*/ 13 h 855"/>
                <a:gd name="T4" fmla="*/ 36 w 174"/>
                <a:gd name="T5" fmla="*/ 24 h 855"/>
                <a:gd name="T6" fmla="*/ 30 w 174"/>
                <a:gd name="T7" fmla="*/ 35 h 855"/>
                <a:gd name="T8" fmla="*/ 27 w 174"/>
                <a:gd name="T9" fmla="*/ 53 h 855"/>
                <a:gd name="T10" fmla="*/ 16 w 174"/>
                <a:gd name="T11" fmla="*/ 68 h 855"/>
                <a:gd name="T12" fmla="*/ 8 w 174"/>
                <a:gd name="T13" fmla="*/ 78 h 855"/>
                <a:gd name="T14" fmla="*/ 13 w 174"/>
                <a:gd name="T15" fmla="*/ 87 h 855"/>
                <a:gd name="T16" fmla="*/ 0 w 174"/>
                <a:gd name="T17" fmla="*/ 104 h 855"/>
                <a:gd name="T18" fmla="*/ 5 w 174"/>
                <a:gd name="T19" fmla="*/ 113 h 855"/>
                <a:gd name="T20" fmla="*/ 2 w 174"/>
                <a:gd name="T21" fmla="*/ 124 h 855"/>
                <a:gd name="T22" fmla="*/ 10 w 174"/>
                <a:gd name="T23" fmla="*/ 134 h 855"/>
                <a:gd name="T24" fmla="*/ 5 w 174"/>
                <a:gd name="T25" fmla="*/ 144 h 855"/>
                <a:gd name="T26" fmla="*/ 14 w 174"/>
                <a:gd name="T27" fmla="*/ 159 h 855"/>
                <a:gd name="T28" fmla="*/ 23 w 174"/>
                <a:gd name="T29" fmla="*/ 173 h 855"/>
                <a:gd name="T30" fmla="*/ 27 w 174"/>
                <a:gd name="T31" fmla="*/ 184 h 855"/>
                <a:gd name="T32" fmla="*/ 34 w 174"/>
                <a:gd name="T33" fmla="*/ 201 h 855"/>
                <a:gd name="T34" fmla="*/ 42 w 174"/>
                <a:gd name="T35" fmla="*/ 219 h 855"/>
                <a:gd name="T36" fmla="*/ 47 w 174"/>
                <a:gd name="T37" fmla="*/ 232 h 855"/>
                <a:gd name="T38" fmla="*/ 57 w 174"/>
                <a:gd name="T39" fmla="*/ 244 h 855"/>
                <a:gd name="T40" fmla="*/ 60 w 174"/>
                <a:gd name="T41" fmla="*/ 263 h 855"/>
                <a:gd name="T42" fmla="*/ 61 w 174"/>
                <a:gd name="T43" fmla="*/ 273 h 855"/>
                <a:gd name="T44" fmla="*/ 58 w 174"/>
                <a:gd name="T45" fmla="*/ 279 h 855"/>
                <a:gd name="T46" fmla="*/ 65 w 174"/>
                <a:gd name="T47" fmla="*/ 290 h 855"/>
                <a:gd name="T48" fmla="*/ 66 w 174"/>
                <a:gd name="T49" fmla="*/ 303 h 855"/>
                <a:gd name="T50" fmla="*/ 82 w 174"/>
                <a:gd name="T51" fmla="*/ 325 h 855"/>
                <a:gd name="T52" fmla="*/ 97 w 174"/>
                <a:gd name="T53" fmla="*/ 349 h 855"/>
                <a:gd name="T54" fmla="*/ 106 w 174"/>
                <a:gd name="T55" fmla="*/ 379 h 855"/>
                <a:gd name="T56" fmla="*/ 108 w 174"/>
                <a:gd name="T57" fmla="*/ 402 h 855"/>
                <a:gd name="T58" fmla="*/ 112 w 174"/>
                <a:gd name="T59" fmla="*/ 438 h 855"/>
                <a:gd name="T60" fmla="*/ 117 w 174"/>
                <a:gd name="T61" fmla="*/ 461 h 855"/>
                <a:gd name="T62" fmla="*/ 115 w 174"/>
                <a:gd name="T63" fmla="*/ 473 h 855"/>
                <a:gd name="T64" fmla="*/ 115 w 174"/>
                <a:gd name="T65" fmla="*/ 487 h 855"/>
                <a:gd name="T66" fmla="*/ 111 w 174"/>
                <a:gd name="T67" fmla="*/ 510 h 855"/>
                <a:gd name="T68" fmla="*/ 108 w 174"/>
                <a:gd name="T69" fmla="*/ 531 h 855"/>
                <a:gd name="T70" fmla="*/ 123 w 174"/>
                <a:gd name="T71" fmla="*/ 553 h 855"/>
                <a:gd name="T72" fmla="*/ 138 w 174"/>
                <a:gd name="T73" fmla="*/ 548 h 855"/>
                <a:gd name="T74" fmla="*/ 153 w 174"/>
                <a:gd name="T75" fmla="*/ 548 h 855"/>
                <a:gd name="T76" fmla="*/ 165 w 174"/>
                <a:gd name="T77" fmla="*/ 570 h 855"/>
                <a:gd name="T78" fmla="*/ 172 w 174"/>
                <a:gd name="T79" fmla="*/ 599 h 855"/>
                <a:gd name="T80" fmla="*/ 173 w 174"/>
                <a:gd name="T81" fmla="*/ 626 h 855"/>
                <a:gd name="T82" fmla="*/ 170 w 174"/>
                <a:gd name="T83" fmla="*/ 643 h 855"/>
                <a:gd name="T84" fmla="*/ 170 w 174"/>
                <a:gd name="T85" fmla="*/ 661 h 855"/>
                <a:gd name="T86" fmla="*/ 170 w 174"/>
                <a:gd name="T87" fmla="*/ 677 h 855"/>
                <a:gd name="T88" fmla="*/ 167 w 174"/>
                <a:gd name="T89" fmla="*/ 701 h 855"/>
                <a:gd name="T90" fmla="*/ 156 w 174"/>
                <a:gd name="T91" fmla="*/ 741 h 855"/>
                <a:gd name="T92" fmla="*/ 152 w 174"/>
                <a:gd name="T93" fmla="*/ 759 h 855"/>
                <a:gd name="T94" fmla="*/ 141 w 174"/>
                <a:gd name="T95" fmla="*/ 781 h 855"/>
                <a:gd name="T96" fmla="*/ 132 w 174"/>
                <a:gd name="T97" fmla="*/ 797 h 855"/>
                <a:gd name="T98" fmla="*/ 113 w 174"/>
                <a:gd name="T99" fmla="*/ 826 h 855"/>
                <a:gd name="T100" fmla="*/ 85 w 174"/>
                <a:gd name="T101" fmla="*/ 849 h 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74" h="855">
                  <a:moveTo>
                    <a:pt x="58" y="3"/>
                  </a:moveTo>
                  <a:lnTo>
                    <a:pt x="55" y="1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2" y="1"/>
                  </a:lnTo>
                  <a:lnTo>
                    <a:pt x="40" y="3"/>
                  </a:lnTo>
                  <a:lnTo>
                    <a:pt x="37" y="5"/>
                  </a:lnTo>
                  <a:lnTo>
                    <a:pt x="36" y="9"/>
                  </a:lnTo>
                  <a:lnTo>
                    <a:pt x="36" y="11"/>
                  </a:lnTo>
                  <a:lnTo>
                    <a:pt x="36" y="13"/>
                  </a:lnTo>
                  <a:lnTo>
                    <a:pt x="37" y="17"/>
                  </a:lnTo>
                  <a:lnTo>
                    <a:pt x="39" y="19"/>
                  </a:lnTo>
                  <a:lnTo>
                    <a:pt x="39" y="21"/>
                  </a:lnTo>
                  <a:lnTo>
                    <a:pt x="37" y="22"/>
                  </a:lnTo>
                  <a:lnTo>
                    <a:pt x="36" y="24"/>
                  </a:lnTo>
                  <a:lnTo>
                    <a:pt x="34" y="27"/>
                  </a:lnTo>
                  <a:lnTo>
                    <a:pt x="30" y="29"/>
                  </a:lnTo>
                  <a:lnTo>
                    <a:pt x="30" y="30"/>
                  </a:lnTo>
                  <a:lnTo>
                    <a:pt x="29" y="31"/>
                  </a:lnTo>
                  <a:lnTo>
                    <a:pt x="30" y="35"/>
                  </a:lnTo>
                  <a:lnTo>
                    <a:pt x="30" y="37"/>
                  </a:lnTo>
                  <a:lnTo>
                    <a:pt x="30" y="40"/>
                  </a:lnTo>
                  <a:lnTo>
                    <a:pt x="30" y="45"/>
                  </a:lnTo>
                  <a:lnTo>
                    <a:pt x="28" y="51"/>
                  </a:lnTo>
                  <a:lnTo>
                    <a:pt x="27" y="53"/>
                  </a:lnTo>
                  <a:lnTo>
                    <a:pt x="25" y="56"/>
                  </a:lnTo>
                  <a:lnTo>
                    <a:pt x="23" y="58"/>
                  </a:lnTo>
                  <a:lnTo>
                    <a:pt x="18" y="63"/>
                  </a:lnTo>
                  <a:lnTo>
                    <a:pt x="17" y="65"/>
                  </a:lnTo>
                  <a:lnTo>
                    <a:pt x="16" y="68"/>
                  </a:lnTo>
                  <a:lnTo>
                    <a:pt x="14" y="69"/>
                  </a:lnTo>
                  <a:lnTo>
                    <a:pt x="11" y="74"/>
                  </a:lnTo>
                  <a:lnTo>
                    <a:pt x="10" y="76"/>
                  </a:lnTo>
                  <a:lnTo>
                    <a:pt x="8" y="77"/>
                  </a:lnTo>
                  <a:lnTo>
                    <a:pt x="8" y="78"/>
                  </a:lnTo>
                  <a:lnTo>
                    <a:pt x="10" y="80"/>
                  </a:lnTo>
                  <a:lnTo>
                    <a:pt x="10" y="82"/>
                  </a:lnTo>
                  <a:lnTo>
                    <a:pt x="11" y="83"/>
                  </a:lnTo>
                  <a:lnTo>
                    <a:pt x="12" y="86"/>
                  </a:lnTo>
                  <a:lnTo>
                    <a:pt x="13" y="87"/>
                  </a:lnTo>
                  <a:lnTo>
                    <a:pt x="12" y="90"/>
                  </a:lnTo>
                  <a:lnTo>
                    <a:pt x="10" y="94"/>
                  </a:lnTo>
                  <a:lnTo>
                    <a:pt x="6" y="96"/>
                  </a:lnTo>
                  <a:lnTo>
                    <a:pt x="1" y="101"/>
                  </a:lnTo>
                  <a:lnTo>
                    <a:pt x="0" y="104"/>
                  </a:lnTo>
                  <a:lnTo>
                    <a:pt x="0" y="106"/>
                  </a:lnTo>
                  <a:lnTo>
                    <a:pt x="0" y="108"/>
                  </a:lnTo>
                  <a:lnTo>
                    <a:pt x="1" y="110"/>
                  </a:lnTo>
                  <a:lnTo>
                    <a:pt x="4" y="112"/>
                  </a:lnTo>
                  <a:lnTo>
                    <a:pt x="5" y="113"/>
                  </a:lnTo>
                  <a:lnTo>
                    <a:pt x="5" y="116"/>
                  </a:lnTo>
                  <a:lnTo>
                    <a:pt x="5" y="117"/>
                  </a:lnTo>
                  <a:lnTo>
                    <a:pt x="2" y="119"/>
                  </a:lnTo>
                  <a:lnTo>
                    <a:pt x="2" y="122"/>
                  </a:lnTo>
                  <a:lnTo>
                    <a:pt x="2" y="124"/>
                  </a:lnTo>
                  <a:lnTo>
                    <a:pt x="4" y="126"/>
                  </a:lnTo>
                  <a:lnTo>
                    <a:pt x="5" y="128"/>
                  </a:lnTo>
                  <a:lnTo>
                    <a:pt x="8" y="131"/>
                  </a:lnTo>
                  <a:lnTo>
                    <a:pt x="8" y="132"/>
                  </a:lnTo>
                  <a:lnTo>
                    <a:pt x="10" y="134"/>
                  </a:lnTo>
                  <a:lnTo>
                    <a:pt x="10" y="136"/>
                  </a:lnTo>
                  <a:lnTo>
                    <a:pt x="8" y="138"/>
                  </a:lnTo>
                  <a:lnTo>
                    <a:pt x="6" y="141"/>
                  </a:lnTo>
                  <a:lnTo>
                    <a:pt x="5" y="143"/>
                  </a:lnTo>
                  <a:lnTo>
                    <a:pt x="5" y="144"/>
                  </a:lnTo>
                  <a:lnTo>
                    <a:pt x="6" y="147"/>
                  </a:lnTo>
                  <a:lnTo>
                    <a:pt x="11" y="150"/>
                  </a:lnTo>
                  <a:lnTo>
                    <a:pt x="13" y="154"/>
                  </a:lnTo>
                  <a:lnTo>
                    <a:pt x="14" y="156"/>
                  </a:lnTo>
                  <a:lnTo>
                    <a:pt x="14" y="159"/>
                  </a:lnTo>
                  <a:lnTo>
                    <a:pt x="14" y="165"/>
                  </a:lnTo>
                  <a:lnTo>
                    <a:pt x="16" y="167"/>
                  </a:lnTo>
                  <a:lnTo>
                    <a:pt x="18" y="172"/>
                  </a:lnTo>
                  <a:lnTo>
                    <a:pt x="22" y="173"/>
                  </a:lnTo>
                  <a:lnTo>
                    <a:pt x="23" y="173"/>
                  </a:lnTo>
                  <a:lnTo>
                    <a:pt x="23" y="176"/>
                  </a:lnTo>
                  <a:lnTo>
                    <a:pt x="23" y="178"/>
                  </a:lnTo>
                  <a:lnTo>
                    <a:pt x="23" y="182"/>
                  </a:lnTo>
                  <a:lnTo>
                    <a:pt x="24" y="183"/>
                  </a:lnTo>
                  <a:lnTo>
                    <a:pt x="27" y="184"/>
                  </a:lnTo>
                  <a:lnTo>
                    <a:pt x="30" y="189"/>
                  </a:lnTo>
                  <a:lnTo>
                    <a:pt x="31" y="193"/>
                  </a:lnTo>
                  <a:lnTo>
                    <a:pt x="31" y="194"/>
                  </a:lnTo>
                  <a:lnTo>
                    <a:pt x="34" y="199"/>
                  </a:lnTo>
                  <a:lnTo>
                    <a:pt x="34" y="201"/>
                  </a:lnTo>
                  <a:lnTo>
                    <a:pt x="34" y="202"/>
                  </a:lnTo>
                  <a:lnTo>
                    <a:pt x="35" y="203"/>
                  </a:lnTo>
                  <a:lnTo>
                    <a:pt x="36" y="211"/>
                  </a:lnTo>
                  <a:lnTo>
                    <a:pt x="40" y="217"/>
                  </a:lnTo>
                  <a:lnTo>
                    <a:pt x="42" y="219"/>
                  </a:lnTo>
                  <a:lnTo>
                    <a:pt x="43" y="224"/>
                  </a:lnTo>
                  <a:lnTo>
                    <a:pt x="45" y="227"/>
                  </a:lnTo>
                  <a:lnTo>
                    <a:pt x="46" y="230"/>
                  </a:lnTo>
                  <a:lnTo>
                    <a:pt x="47" y="231"/>
                  </a:lnTo>
                  <a:lnTo>
                    <a:pt x="47" y="232"/>
                  </a:lnTo>
                  <a:lnTo>
                    <a:pt x="52" y="236"/>
                  </a:lnTo>
                  <a:lnTo>
                    <a:pt x="54" y="238"/>
                  </a:lnTo>
                  <a:lnTo>
                    <a:pt x="55" y="241"/>
                  </a:lnTo>
                  <a:lnTo>
                    <a:pt x="57" y="242"/>
                  </a:lnTo>
                  <a:lnTo>
                    <a:pt x="57" y="244"/>
                  </a:lnTo>
                  <a:lnTo>
                    <a:pt x="57" y="248"/>
                  </a:lnTo>
                  <a:lnTo>
                    <a:pt x="55" y="256"/>
                  </a:lnTo>
                  <a:lnTo>
                    <a:pt x="57" y="260"/>
                  </a:lnTo>
                  <a:lnTo>
                    <a:pt x="58" y="262"/>
                  </a:lnTo>
                  <a:lnTo>
                    <a:pt x="60" y="263"/>
                  </a:lnTo>
                  <a:lnTo>
                    <a:pt x="63" y="266"/>
                  </a:lnTo>
                  <a:lnTo>
                    <a:pt x="64" y="268"/>
                  </a:lnTo>
                  <a:lnTo>
                    <a:pt x="64" y="269"/>
                  </a:lnTo>
                  <a:lnTo>
                    <a:pt x="64" y="271"/>
                  </a:lnTo>
                  <a:lnTo>
                    <a:pt x="61" y="273"/>
                  </a:lnTo>
                  <a:lnTo>
                    <a:pt x="59" y="274"/>
                  </a:lnTo>
                  <a:lnTo>
                    <a:pt x="58" y="275"/>
                  </a:lnTo>
                  <a:lnTo>
                    <a:pt x="58" y="277"/>
                  </a:lnTo>
                  <a:lnTo>
                    <a:pt x="58" y="278"/>
                  </a:lnTo>
                  <a:lnTo>
                    <a:pt x="58" y="279"/>
                  </a:lnTo>
                  <a:lnTo>
                    <a:pt x="59" y="281"/>
                  </a:lnTo>
                  <a:lnTo>
                    <a:pt x="63" y="285"/>
                  </a:lnTo>
                  <a:lnTo>
                    <a:pt x="64" y="287"/>
                  </a:lnTo>
                  <a:lnTo>
                    <a:pt x="64" y="289"/>
                  </a:lnTo>
                  <a:lnTo>
                    <a:pt x="65" y="290"/>
                  </a:lnTo>
                  <a:lnTo>
                    <a:pt x="65" y="291"/>
                  </a:lnTo>
                  <a:lnTo>
                    <a:pt x="64" y="296"/>
                  </a:lnTo>
                  <a:lnTo>
                    <a:pt x="64" y="298"/>
                  </a:lnTo>
                  <a:lnTo>
                    <a:pt x="65" y="299"/>
                  </a:lnTo>
                  <a:lnTo>
                    <a:pt x="66" y="303"/>
                  </a:lnTo>
                  <a:lnTo>
                    <a:pt x="66" y="305"/>
                  </a:lnTo>
                  <a:lnTo>
                    <a:pt x="72" y="314"/>
                  </a:lnTo>
                  <a:lnTo>
                    <a:pt x="76" y="318"/>
                  </a:lnTo>
                  <a:lnTo>
                    <a:pt x="78" y="320"/>
                  </a:lnTo>
                  <a:lnTo>
                    <a:pt x="82" y="325"/>
                  </a:lnTo>
                  <a:lnTo>
                    <a:pt x="87" y="330"/>
                  </a:lnTo>
                  <a:lnTo>
                    <a:pt x="88" y="331"/>
                  </a:lnTo>
                  <a:lnTo>
                    <a:pt x="90" y="333"/>
                  </a:lnTo>
                  <a:lnTo>
                    <a:pt x="94" y="340"/>
                  </a:lnTo>
                  <a:lnTo>
                    <a:pt x="97" y="349"/>
                  </a:lnTo>
                  <a:lnTo>
                    <a:pt x="99" y="350"/>
                  </a:lnTo>
                  <a:lnTo>
                    <a:pt x="102" y="362"/>
                  </a:lnTo>
                  <a:lnTo>
                    <a:pt x="105" y="372"/>
                  </a:lnTo>
                  <a:lnTo>
                    <a:pt x="105" y="374"/>
                  </a:lnTo>
                  <a:lnTo>
                    <a:pt x="106" y="379"/>
                  </a:lnTo>
                  <a:lnTo>
                    <a:pt x="108" y="388"/>
                  </a:lnTo>
                  <a:lnTo>
                    <a:pt x="108" y="391"/>
                  </a:lnTo>
                  <a:lnTo>
                    <a:pt x="109" y="396"/>
                  </a:lnTo>
                  <a:lnTo>
                    <a:pt x="109" y="399"/>
                  </a:lnTo>
                  <a:lnTo>
                    <a:pt x="108" y="402"/>
                  </a:lnTo>
                  <a:lnTo>
                    <a:pt x="106" y="406"/>
                  </a:lnTo>
                  <a:lnTo>
                    <a:pt x="106" y="410"/>
                  </a:lnTo>
                  <a:lnTo>
                    <a:pt x="108" y="422"/>
                  </a:lnTo>
                  <a:lnTo>
                    <a:pt x="111" y="429"/>
                  </a:lnTo>
                  <a:lnTo>
                    <a:pt x="112" y="438"/>
                  </a:lnTo>
                  <a:lnTo>
                    <a:pt x="112" y="445"/>
                  </a:lnTo>
                  <a:lnTo>
                    <a:pt x="113" y="451"/>
                  </a:lnTo>
                  <a:lnTo>
                    <a:pt x="113" y="453"/>
                  </a:lnTo>
                  <a:lnTo>
                    <a:pt x="115" y="458"/>
                  </a:lnTo>
                  <a:lnTo>
                    <a:pt x="117" y="461"/>
                  </a:lnTo>
                  <a:lnTo>
                    <a:pt x="118" y="463"/>
                  </a:lnTo>
                  <a:lnTo>
                    <a:pt x="118" y="464"/>
                  </a:lnTo>
                  <a:lnTo>
                    <a:pt x="118" y="465"/>
                  </a:lnTo>
                  <a:lnTo>
                    <a:pt x="118" y="468"/>
                  </a:lnTo>
                  <a:lnTo>
                    <a:pt x="115" y="473"/>
                  </a:lnTo>
                  <a:lnTo>
                    <a:pt x="114" y="476"/>
                  </a:lnTo>
                  <a:lnTo>
                    <a:pt x="114" y="479"/>
                  </a:lnTo>
                  <a:lnTo>
                    <a:pt x="115" y="483"/>
                  </a:lnTo>
                  <a:lnTo>
                    <a:pt x="115" y="485"/>
                  </a:lnTo>
                  <a:lnTo>
                    <a:pt x="115" y="487"/>
                  </a:lnTo>
                  <a:lnTo>
                    <a:pt x="115" y="492"/>
                  </a:lnTo>
                  <a:lnTo>
                    <a:pt x="114" y="501"/>
                  </a:lnTo>
                  <a:lnTo>
                    <a:pt x="113" y="505"/>
                  </a:lnTo>
                  <a:lnTo>
                    <a:pt x="112" y="507"/>
                  </a:lnTo>
                  <a:lnTo>
                    <a:pt x="111" y="510"/>
                  </a:lnTo>
                  <a:lnTo>
                    <a:pt x="109" y="512"/>
                  </a:lnTo>
                  <a:lnTo>
                    <a:pt x="107" y="519"/>
                  </a:lnTo>
                  <a:lnTo>
                    <a:pt x="107" y="522"/>
                  </a:lnTo>
                  <a:lnTo>
                    <a:pt x="107" y="524"/>
                  </a:lnTo>
                  <a:lnTo>
                    <a:pt x="108" y="531"/>
                  </a:lnTo>
                  <a:lnTo>
                    <a:pt x="111" y="537"/>
                  </a:lnTo>
                  <a:lnTo>
                    <a:pt x="113" y="541"/>
                  </a:lnTo>
                  <a:lnTo>
                    <a:pt x="119" y="551"/>
                  </a:lnTo>
                  <a:lnTo>
                    <a:pt x="120" y="552"/>
                  </a:lnTo>
                  <a:lnTo>
                    <a:pt x="123" y="553"/>
                  </a:lnTo>
                  <a:lnTo>
                    <a:pt x="126" y="554"/>
                  </a:lnTo>
                  <a:lnTo>
                    <a:pt x="127" y="554"/>
                  </a:lnTo>
                  <a:lnTo>
                    <a:pt x="130" y="553"/>
                  </a:lnTo>
                  <a:lnTo>
                    <a:pt x="136" y="549"/>
                  </a:lnTo>
                  <a:lnTo>
                    <a:pt x="138" y="548"/>
                  </a:lnTo>
                  <a:lnTo>
                    <a:pt x="143" y="546"/>
                  </a:lnTo>
                  <a:lnTo>
                    <a:pt x="144" y="546"/>
                  </a:lnTo>
                  <a:lnTo>
                    <a:pt x="148" y="546"/>
                  </a:lnTo>
                  <a:lnTo>
                    <a:pt x="150" y="547"/>
                  </a:lnTo>
                  <a:lnTo>
                    <a:pt x="153" y="548"/>
                  </a:lnTo>
                  <a:lnTo>
                    <a:pt x="155" y="549"/>
                  </a:lnTo>
                  <a:lnTo>
                    <a:pt x="158" y="553"/>
                  </a:lnTo>
                  <a:lnTo>
                    <a:pt x="162" y="563"/>
                  </a:lnTo>
                  <a:lnTo>
                    <a:pt x="164" y="566"/>
                  </a:lnTo>
                  <a:lnTo>
                    <a:pt x="165" y="570"/>
                  </a:lnTo>
                  <a:lnTo>
                    <a:pt x="166" y="572"/>
                  </a:lnTo>
                  <a:lnTo>
                    <a:pt x="167" y="577"/>
                  </a:lnTo>
                  <a:lnTo>
                    <a:pt x="171" y="587"/>
                  </a:lnTo>
                  <a:lnTo>
                    <a:pt x="172" y="596"/>
                  </a:lnTo>
                  <a:lnTo>
                    <a:pt x="172" y="599"/>
                  </a:lnTo>
                  <a:lnTo>
                    <a:pt x="174" y="607"/>
                  </a:lnTo>
                  <a:lnTo>
                    <a:pt x="173" y="614"/>
                  </a:lnTo>
                  <a:lnTo>
                    <a:pt x="173" y="617"/>
                  </a:lnTo>
                  <a:lnTo>
                    <a:pt x="173" y="618"/>
                  </a:lnTo>
                  <a:lnTo>
                    <a:pt x="173" y="626"/>
                  </a:lnTo>
                  <a:lnTo>
                    <a:pt x="172" y="632"/>
                  </a:lnTo>
                  <a:lnTo>
                    <a:pt x="172" y="635"/>
                  </a:lnTo>
                  <a:lnTo>
                    <a:pt x="171" y="637"/>
                  </a:lnTo>
                  <a:lnTo>
                    <a:pt x="170" y="640"/>
                  </a:lnTo>
                  <a:lnTo>
                    <a:pt x="170" y="643"/>
                  </a:lnTo>
                  <a:lnTo>
                    <a:pt x="171" y="647"/>
                  </a:lnTo>
                  <a:lnTo>
                    <a:pt x="171" y="649"/>
                  </a:lnTo>
                  <a:lnTo>
                    <a:pt x="171" y="652"/>
                  </a:lnTo>
                  <a:lnTo>
                    <a:pt x="171" y="659"/>
                  </a:lnTo>
                  <a:lnTo>
                    <a:pt x="170" y="661"/>
                  </a:lnTo>
                  <a:lnTo>
                    <a:pt x="168" y="664"/>
                  </a:lnTo>
                  <a:lnTo>
                    <a:pt x="168" y="666"/>
                  </a:lnTo>
                  <a:lnTo>
                    <a:pt x="168" y="670"/>
                  </a:lnTo>
                  <a:lnTo>
                    <a:pt x="168" y="672"/>
                  </a:lnTo>
                  <a:lnTo>
                    <a:pt x="170" y="677"/>
                  </a:lnTo>
                  <a:lnTo>
                    <a:pt x="170" y="679"/>
                  </a:lnTo>
                  <a:lnTo>
                    <a:pt x="167" y="684"/>
                  </a:lnTo>
                  <a:lnTo>
                    <a:pt x="167" y="694"/>
                  </a:lnTo>
                  <a:lnTo>
                    <a:pt x="167" y="700"/>
                  </a:lnTo>
                  <a:lnTo>
                    <a:pt x="167" y="701"/>
                  </a:lnTo>
                  <a:lnTo>
                    <a:pt x="164" y="712"/>
                  </a:lnTo>
                  <a:lnTo>
                    <a:pt x="162" y="720"/>
                  </a:lnTo>
                  <a:lnTo>
                    <a:pt x="161" y="724"/>
                  </a:lnTo>
                  <a:lnTo>
                    <a:pt x="158" y="736"/>
                  </a:lnTo>
                  <a:lnTo>
                    <a:pt x="156" y="741"/>
                  </a:lnTo>
                  <a:lnTo>
                    <a:pt x="155" y="745"/>
                  </a:lnTo>
                  <a:lnTo>
                    <a:pt x="154" y="751"/>
                  </a:lnTo>
                  <a:lnTo>
                    <a:pt x="153" y="753"/>
                  </a:lnTo>
                  <a:lnTo>
                    <a:pt x="152" y="756"/>
                  </a:lnTo>
                  <a:lnTo>
                    <a:pt x="152" y="759"/>
                  </a:lnTo>
                  <a:lnTo>
                    <a:pt x="149" y="765"/>
                  </a:lnTo>
                  <a:lnTo>
                    <a:pt x="148" y="768"/>
                  </a:lnTo>
                  <a:lnTo>
                    <a:pt x="147" y="771"/>
                  </a:lnTo>
                  <a:lnTo>
                    <a:pt x="143" y="777"/>
                  </a:lnTo>
                  <a:lnTo>
                    <a:pt x="141" y="781"/>
                  </a:lnTo>
                  <a:lnTo>
                    <a:pt x="137" y="785"/>
                  </a:lnTo>
                  <a:lnTo>
                    <a:pt x="136" y="789"/>
                  </a:lnTo>
                  <a:lnTo>
                    <a:pt x="136" y="790"/>
                  </a:lnTo>
                  <a:lnTo>
                    <a:pt x="133" y="792"/>
                  </a:lnTo>
                  <a:lnTo>
                    <a:pt x="132" y="797"/>
                  </a:lnTo>
                  <a:lnTo>
                    <a:pt x="131" y="799"/>
                  </a:lnTo>
                  <a:lnTo>
                    <a:pt x="130" y="801"/>
                  </a:lnTo>
                  <a:lnTo>
                    <a:pt x="124" y="809"/>
                  </a:lnTo>
                  <a:lnTo>
                    <a:pt x="121" y="815"/>
                  </a:lnTo>
                  <a:lnTo>
                    <a:pt x="113" y="826"/>
                  </a:lnTo>
                  <a:lnTo>
                    <a:pt x="112" y="828"/>
                  </a:lnTo>
                  <a:lnTo>
                    <a:pt x="100" y="840"/>
                  </a:lnTo>
                  <a:lnTo>
                    <a:pt x="99" y="842"/>
                  </a:lnTo>
                  <a:lnTo>
                    <a:pt x="90" y="845"/>
                  </a:lnTo>
                  <a:lnTo>
                    <a:pt x="85" y="849"/>
                  </a:lnTo>
                  <a:lnTo>
                    <a:pt x="81" y="850"/>
                  </a:lnTo>
                  <a:lnTo>
                    <a:pt x="77" y="852"/>
                  </a:lnTo>
                  <a:lnTo>
                    <a:pt x="76" y="85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06" name="Freeform 3068">
              <a:extLst>
                <a:ext uri="{FF2B5EF4-FFF2-40B4-BE49-F238E27FC236}">
                  <a16:creationId xmlns:a16="http://schemas.microsoft.com/office/drawing/2014/main" id="{6BF8C438-5DEE-FCC5-90CC-922BA98C2E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8138" y="4395788"/>
              <a:ext cx="3175" cy="3175"/>
            </a:xfrm>
            <a:custGeom>
              <a:avLst/>
              <a:gdLst>
                <a:gd name="T0" fmla="*/ 1 w 2"/>
                <a:gd name="T1" fmla="*/ 2 h 2"/>
                <a:gd name="T2" fmla="*/ 0 w 2"/>
                <a:gd name="T3" fmla="*/ 2 h 2"/>
                <a:gd name="T4" fmla="*/ 0 w 2"/>
                <a:gd name="T5" fmla="*/ 1 h 2"/>
                <a:gd name="T6" fmla="*/ 2 w 2"/>
                <a:gd name="T7" fmla="*/ 0 h 2"/>
                <a:gd name="T8" fmla="*/ 2 w 2"/>
                <a:gd name="T9" fmla="*/ 2 h 2"/>
                <a:gd name="T10" fmla="*/ 1 w 2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lnTo>
                    <a:pt x="0" y="2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2"/>
                  </a:lnTo>
                  <a:lnTo>
                    <a:pt x="1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07" name="Freeform 3069">
              <a:extLst>
                <a:ext uri="{FF2B5EF4-FFF2-40B4-BE49-F238E27FC236}">
                  <a16:creationId xmlns:a16="http://schemas.microsoft.com/office/drawing/2014/main" id="{5DA39C20-42C8-F887-486A-689295EA2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138" y="4371975"/>
              <a:ext cx="14288" cy="17462"/>
            </a:xfrm>
            <a:custGeom>
              <a:avLst/>
              <a:gdLst>
                <a:gd name="T0" fmla="*/ 9 w 9"/>
                <a:gd name="T1" fmla="*/ 0 h 11"/>
                <a:gd name="T2" fmla="*/ 5 w 9"/>
                <a:gd name="T3" fmla="*/ 5 h 11"/>
                <a:gd name="T4" fmla="*/ 0 w 9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1">
                  <a:moveTo>
                    <a:pt x="9" y="0"/>
                  </a:moveTo>
                  <a:lnTo>
                    <a:pt x="5" y="5"/>
                  </a:lnTo>
                  <a:lnTo>
                    <a:pt x="0" y="1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08" name="Freeform 3070">
              <a:extLst>
                <a:ext uri="{FF2B5EF4-FFF2-40B4-BE49-F238E27FC236}">
                  <a16:creationId xmlns:a16="http://schemas.microsoft.com/office/drawing/2014/main" id="{3932BF56-E8F5-7D29-596D-5064A870D5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5163" y="4348163"/>
              <a:ext cx="23813" cy="23812"/>
            </a:xfrm>
            <a:custGeom>
              <a:avLst/>
              <a:gdLst>
                <a:gd name="T0" fmla="*/ 12 w 15"/>
                <a:gd name="T1" fmla="*/ 15 h 15"/>
                <a:gd name="T2" fmla="*/ 10 w 15"/>
                <a:gd name="T3" fmla="*/ 14 h 15"/>
                <a:gd name="T4" fmla="*/ 8 w 15"/>
                <a:gd name="T5" fmla="*/ 12 h 15"/>
                <a:gd name="T6" fmla="*/ 5 w 15"/>
                <a:gd name="T7" fmla="*/ 9 h 15"/>
                <a:gd name="T8" fmla="*/ 3 w 15"/>
                <a:gd name="T9" fmla="*/ 7 h 15"/>
                <a:gd name="T10" fmla="*/ 0 w 15"/>
                <a:gd name="T11" fmla="*/ 7 h 15"/>
                <a:gd name="T12" fmla="*/ 0 w 15"/>
                <a:gd name="T13" fmla="*/ 3 h 15"/>
                <a:gd name="T14" fmla="*/ 0 w 15"/>
                <a:gd name="T15" fmla="*/ 2 h 15"/>
                <a:gd name="T16" fmla="*/ 2 w 15"/>
                <a:gd name="T17" fmla="*/ 1 h 15"/>
                <a:gd name="T18" fmla="*/ 4 w 15"/>
                <a:gd name="T19" fmla="*/ 0 h 15"/>
                <a:gd name="T20" fmla="*/ 5 w 15"/>
                <a:gd name="T21" fmla="*/ 1 h 15"/>
                <a:gd name="T22" fmla="*/ 6 w 15"/>
                <a:gd name="T23" fmla="*/ 1 h 15"/>
                <a:gd name="T24" fmla="*/ 8 w 15"/>
                <a:gd name="T25" fmla="*/ 3 h 15"/>
                <a:gd name="T26" fmla="*/ 8 w 15"/>
                <a:gd name="T27" fmla="*/ 6 h 15"/>
                <a:gd name="T28" fmla="*/ 9 w 15"/>
                <a:gd name="T29" fmla="*/ 7 h 15"/>
                <a:gd name="T30" fmla="*/ 10 w 15"/>
                <a:gd name="T31" fmla="*/ 7 h 15"/>
                <a:gd name="T32" fmla="*/ 14 w 15"/>
                <a:gd name="T33" fmla="*/ 8 h 15"/>
                <a:gd name="T34" fmla="*/ 15 w 15"/>
                <a:gd name="T35" fmla="*/ 11 h 15"/>
                <a:gd name="T36" fmla="*/ 15 w 15"/>
                <a:gd name="T37" fmla="*/ 12 h 15"/>
                <a:gd name="T38" fmla="*/ 14 w 15"/>
                <a:gd name="T39" fmla="*/ 14 h 15"/>
                <a:gd name="T40" fmla="*/ 12 w 15"/>
                <a:gd name="T4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" h="15">
                  <a:moveTo>
                    <a:pt x="12" y="15"/>
                  </a:moveTo>
                  <a:lnTo>
                    <a:pt x="10" y="14"/>
                  </a:lnTo>
                  <a:lnTo>
                    <a:pt x="8" y="12"/>
                  </a:lnTo>
                  <a:lnTo>
                    <a:pt x="5" y="9"/>
                  </a:lnTo>
                  <a:lnTo>
                    <a:pt x="3" y="7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5" y="1"/>
                  </a:lnTo>
                  <a:lnTo>
                    <a:pt x="6" y="1"/>
                  </a:lnTo>
                  <a:lnTo>
                    <a:pt x="8" y="3"/>
                  </a:lnTo>
                  <a:lnTo>
                    <a:pt x="8" y="6"/>
                  </a:lnTo>
                  <a:lnTo>
                    <a:pt x="9" y="7"/>
                  </a:lnTo>
                  <a:lnTo>
                    <a:pt x="10" y="7"/>
                  </a:lnTo>
                  <a:lnTo>
                    <a:pt x="14" y="8"/>
                  </a:lnTo>
                  <a:lnTo>
                    <a:pt x="15" y="11"/>
                  </a:lnTo>
                  <a:lnTo>
                    <a:pt x="15" y="12"/>
                  </a:lnTo>
                  <a:lnTo>
                    <a:pt x="14" y="14"/>
                  </a:lnTo>
                  <a:lnTo>
                    <a:pt x="12" y="1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09" name="Freeform 3071">
              <a:extLst>
                <a:ext uri="{FF2B5EF4-FFF2-40B4-BE49-F238E27FC236}">
                  <a16:creationId xmlns:a16="http://schemas.microsoft.com/office/drawing/2014/main" id="{6E6472B7-E0A9-FD10-66E9-BF3AB982C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576" y="4135438"/>
              <a:ext cx="296863" cy="269875"/>
            </a:xfrm>
            <a:custGeom>
              <a:avLst/>
              <a:gdLst>
                <a:gd name="T0" fmla="*/ 182 w 187"/>
                <a:gd name="T1" fmla="*/ 8 h 170"/>
                <a:gd name="T2" fmla="*/ 177 w 187"/>
                <a:gd name="T3" fmla="*/ 16 h 170"/>
                <a:gd name="T4" fmla="*/ 171 w 187"/>
                <a:gd name="T5" fmla="*/ 21 h 170"/>
                <a:gd name="T6" fmla="*/ 166 w 187"/>
                <a:gd name="T7" fmla="*/ 24 h 170"/>
                <a:gd name="T8" fmla="*/ 159 w 187"/>
                <a:gd name="T9" fmla="*/ 26 h 170"/>
                <a:gd name="T10" fmla="*/ 151 w 187"/>
                <a:gd name="T11" fmla="*/ 27 h 170"/>
                <a:gd name="T12" fmla="*/ 136 w 187"/>
                <a:gd name="T13" fmla="*/ 32 h 170"/>
                <a:gd name="T14" fmla="*/ 133 w 187"/>
                <a:gd name="T15" fmla="*/ 33 h 170"/>
                <a:gd name="T16" fmla="*/ 129 w 187"/>
                <a:gd name="T17" fmla="*/ 30 h 170"/>
                <a:gd name="T18" fmla="*/ 127 w 187"/>
                <a:gd name="T19" fmla="*/ 26 h 170"/>
                <a:gd name="T20" fmla="*/ 124 w 187"/>
                <a:gd name="T21" fmla="*/ 26 h 170"/>
                <a:gd name="T22" fmla="*/ 119 w 187"/>
                <a:gd name="T23" fmla="*/ 27 h 170"/>
                <a:gd name="T24" fmla="*/ 113 w 187"/>
                <a:gd name="T25" fmla="*/ 33 h 170"/>
                <a:gd name="T26" fmla="*/ 101 w 187"/>
                <a:gd name="T27" fmla="*/ 42 h 170"/>
                <a:gd name="T28" fmla="*/ 99 w 187"/>
                <a:gd name="T29" fmla="*/ 47 h 170"/>
                <a:gd name="T30" fmla="*/ 89 w 187"/>
                <a:gd name="T31" fmla="*/ 57 h 170"/>
                <a:gd name="T32" fmla="*/ 88 w 187"/>
                <a:gd name="T33" fmla="*/ 66 h 170"/>
                <a:gd name="T34" fmla="*/ 88 w 187"/>
                <a:gd name="T35" fmla="*/ 75 h 170"/>
                <a:gd name="T36" fmla="*/ 90 w 187"/>
                <a:gd name="T37" fmla="*/ 79 h 170"/>
                <a:gd name="T38" fmla="*/ 95 w 187"/>
                <a:gd name="T39" fmla="*/ 83 h 170"/>
                <a:gd name="T40" fmla="*/ 95 w 187"/>
                <a:gd name="T41" fmla="*/ 89 h 170"/>
                <a:gd name="T42" fmla="*/ 90 w 187"/>
                <a:gd name="T43" fmla="*/ 92 h 170"/>
                <a:gd name="T44" fmla="*/ 88 w 187"/>
                <a:gd name="T45" fmla="*/ 94 h 170"/>
                <a:gd name="T46" fmla="*/ 87 w 187"/>
                <a:gd name="T47" fmla="*/ 99 h 170"/>
                <a:gd name="T48" fmla="*/ 82 w 187"/>
                <a:gd name="T49" fmla="*/ 103 h 170"/>
                <a:gd name="T50" fmla="*/ 71 w 187"/>
                <a:gd name="T51" fmla="*/ 105 h 170"/>
                <a:gd name="T52" fmla="*/ 69 w 187"/>
                <a:gd name="T53" fmla="*/ 106 h 170"/>
                <a:gd name="T54" fmla="*/ 68 w 187"/>
                <a:gd name="T55" fmla="*/ 110 h 170"/>
                <a:gd name="T56" fmla="*/ 65 w 187"/>
                <a:gd name="T57" fmla="*/ 116 h 170"/>
                <a:gd name="T58" fmla="*/ 62 w 187"/>
                <a:gd name="T59" fmla="*/ 118 h 170"/>
                <a:gd name="T60" fmla="*/ 58 w 187"/>
                <a:gd name="T61" fmla="*/ 125 h 170"/>
                <a:gd name="T62" fmla="*/ 56 w 187"/>
                <a:gd name="T63" fmla="*/ 128 h 170"/>
                <a:gd name="T64" fmla="*/ 52 w 187"/>
                <a:gd name="T65" fmla="*/ 127 h 170"/>
                <a:gd name="T66" fmla="*/ 51 w 187"/>
                <a:gd name="T67" fmla="*/ 123 h 170"/>
                <a:gd name="T68" fmla="*/ 46 w 187"/>
                <a:gd name="T69" fmla="*/ 123 h 170"/>
                <a:gd name="T70" fmla="*/ 35 w 187"/>
                <a:gd name="T71" fmla="*/ 127 h 170"/>
                <a:gd name="T72" fmla="*/ 30 w 187"/>
                <a:gd name="T73" fmla="*/ 135 h 170"/>
                <a:gd name="T74" fmla="*/ 29 w 187"/>
                <a:gd name="T75" fmla="*/ 139 h 170"/>
                <a:gd name="T76" fmla="*/ 27 w 187"/>
                <a:gd name="T77" fmla="*/ 141 h 170"/>
                <a:gd name="T78" fmla="*/ 20 w 187"/>
                <a:gd name="T79" fmla="*/ 145 h 170"/>
                <a:gd name="T80" fmla="*/ 18 w 187"/>
                <a:gd name="T81" fmla="*/ 151 h 170"/>
                <a:gd name="T82" fmla="*/ 16 w 187"/>
                <a:gd name="T83" fmla="*/ 154 h 170"/>
                <a:gd name="T84" fmla="*/ 9 w 187"/>
                <a:gd name="T85" fmla="*/ 158 h 170"/>
                <a:gd name="T86" fmla="*/ 4 w 187"/>
                <a:gd name="T87" fmla="*/ 165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7" h="170">
                  <a:moveTo>
                    <a:pt x="187" y="0"/>
                  </a:moveTo>
                  <a:lnTo>
                    <a:pt x="182" y="8"/>
                  </a:lnTo>
                  <a:lnTo>
                    <a:pt x="178" y="14"/>
                  </a:lnTo>
                  <a:lnTo>
                    <a:pt x="177" y="16"/>
                  </a:lnTo>
                  <a:lnTo>
                    <a:pt x="176" y="16"/>
                  </a:lnTo>
                  <a:lnTo>
                    <a:pt x="171" y="21"/>
                  </a:lnTo>
                  <a:lnTo>
                    <a:pt x="169" y="23"/>
                  </a:lnTo>
                  <a:lnTo>
                    <a:pt x="166" y="24"/>
                  </a:lnTo>
                  <a:lnTo>
                    <a:pt x="164" y="26"/>
                  </a:lnTo>
                  <a:lnTo>
                    <a:pt x="159" y="26"/>
                  </a:lnTo>
                  <a:lnTo>
                    <a:pt x="157" y="26"/>
                  </a:lnTo>
                  <a:lnTo>
                    <a:pt x="151" y="27"/>
                  </a:lnTo>
                  <a:lnTo>
                    <a:pt x="145" y="30"/>
                  </a:lnTo>
                  <a:lnTo>
                    <a:pt x="136" y="32"/>
                  </a:lnTo>
                  <a:lnTo>
                    <a:pt x="135" y="33"/>
                  </a:lnTo>
                  <a:lnTo>
                    <a:pt x="133" y="33"/>
                  </a:lnTo>
                  <a:lnTo>
                    <a:pt x="130" y="32"/>
                  </a:lnTo>
                  <a:lnTo>
                    <a:pt x="129" y="30"/>
                  </a:lnTo>
                  <a:lnTo>
                    <a:pt x="128" y="27"/>
                  </a:lnTo>
                  <a:lnTo>
                    <a:pt x="127" y="26"/>
                  </a:lnTo>
                  <a:lnTo>
                    <a:pt x="125" y="26"/>
                  </a:lnTo>
                  <a:lnTo>
                    <a:pt x="124" y="26"/>
                  </a:lnTo>
                  <a:lnTo>
                    <a:pt x="122" y="26"/>
                  </a:lnTo>
                  <a:lnTo>
                    <a:pt x="119" y="27"/>
                  </a:lnTo>
                  <a:lnTo>
                    <a:pt x="115" y="32"/>
                  </a:lnTo>
                  <a:lnTo>
                    <a:pt x="113" y="33"/>
                  </a:lnTo>
                  <a:lnTo>
                    <a:pt x="104" y="39"/>
                  </a:lnTo>
                  <a:lnTo>
                    <a:pt x="101" y="42"/>
                  </a:lnTo>
                  <a:lnTo>
                    <a:pt x="100" y="45"/>
                  </a:lnTo>
                  <a:lnTo>
                    <a:pt x="99" y="47"/>
                  </a:lnTo>
                  <a:lnTo>
                    <a:pt x="94" y="52"/>
                  </a:lnTo>
                  <a:lnTo>
                    <a:pt x="89" y="57"/>
                  </a:lnTo>
                  <a:lnTo>
                    <a:pt x="88" y="59"/>
                  </a:lnTo>
                  <a:lnTo>
                    <a:pt x="88" y="66"/>
                  </a:lnTo>
                  <a:lnTo>
                    <a:pt x="87" y="70"/>
                  </a:lnTo>
                  <a:lnTo>
                    <a:pt x="88" y="75"/>
                  </a:lnTo>
                  <a:lnTo>
                    <a:pt x="88" y="77"/>
                  </a:lnTo>
                  <a:lnTo>
                    <a:pt x="90" y="79"/>
                  </a:lnTo>
                  <a:lnTo>
                    <a:pt x="93" y="81"/>
                  </a:lnTo>
                  <a:lnTo>
                    <a:pt x="95" y="83"/>
                  </a:lnTo>
                  <a:lnTo>
                    <a:pt x="95" y="86"/>
                  </a:lnTo>
                  <a:lnTo>
                    <a:pt x="95" y="89"/>
                  </a:lnTo>
                  <a:lnTo>
                    <a:pt x="93" y="91"/>
                  </a:lnTo>
                  <a:lnTo>
                    <a:pt x="90" y="92"/>
                  </a:lnTo>
                  <a:lnTo>
                    <a:pt x="89" y="92"/>
                  </a:lnTo>
                  <a:lnTo>
                    <a:pt x="88" y="94"/>
                  </a:lnTo>
                  <a:lnTo>
                    <a:pt x="88" y="95"/>
                  </a:lnTo>
                  <a:lnTo>
                    <a:pt x="87" y="99"/>
                  </a:lnTo>
                  <a:lnTo>
                    <a:pt x="84" y="101"/>
                  </a:lnTo>
                  <a:lnTo>
                    <a:pt x="82" y="103"/>
                  </a:lnTo>
                  <a:lnTo>
                    <a:pt x="77" y="105"/>
                  </a:lnTo>
                  <a:lnTo>
                    <a:pt x="71" y="105"/>
                  </a:lnTo>
                  <a:lnTo>
                    <a:pt x="70" y="105"/>
                  </a:lnTo>
                  <a:lnTo>
                    <a:pt x="69" y="106"/>
                  </a:lnTo>
                  <a:lnTo>
                    <a:pt x="69" y="107"/>
                  </a:lnTo>
                  <a:lnTo>
                    <a:pt x="68" y="110"/>
                  </a:lnTo>
                  <a:lnTo>
                    <a:pt x="66" y="112"/>
                  </a:lnTo>
                  <a:lnTo>
                    <a:pt x="65" y="116"/>
                  </a:lnTo>
                  <a:lnTo>
                    <a:pt x="63" y="118"/>
                  </a:lnTo>
                  <a:lnTo>
                    <a:pt x="62" y="118"/>
                  </a:lnTo>
                  <a:lnTo>
                    <a:pt x="59" y="122"/>
                  </a:lnTo>
                  <a:lnTo>
                    <a:pt x="58" y="125"/>
                  </a:lnTo>
                  <a:lnTo>
                    <a:pt x="57" y="127"/>
                  </a:lnTo>
                  <a:lnTo>
                    <a:pt x="56" y="128"/>
                  </a:lnTo>
                  <a:lnTo>
                    <a:pt x="53" y="128"/>
                  </a:lnTo>
                  <a:lnTo>
                    <a:pt x="52" y="127"/>
                  </a:lnTo>
                  <a:lnTo>
                    <a:pt x="51" y="124"/>
                  </a:lnTo>
                  <a:lnTo>
                    <a:pt x="51" y="123"/>
                  </a:lnTo>
                  <a:lnTo>
                    <a:pt x="50" y="123"/>
                  </a:lnTo>
                  <a:lnTo>
                    <a:pt x="46" y="123"/>
                  </a:lnTo>
                  <a:lnTo>
                    <a:pt x="44" y="123"/>
                  </a:lnTo>
                  <a:lnTo>
                    <a:pt x="35" y="127"/>
                  </a:lnTo>
                  <a:lnTo>
                    <a:pt x="34" y="129"/>
                  </a:lnTo>
                  <a:lnTo>
                    <a:pt x="30" y="135"/>
                  </a:lnTo>
                  <a:lnTo>
                    <a:pt x="30" y="136"/>
                  </a:lnTo>
                  <a:lnTo>
                    <a:pt x="29" y="139"/>
                  </a:lnTo>
                  <a:lnTo>
                    <a:pt x="29" y="140"/>
                  </a:lnTo>
                  <a:lnTo>
                    <a:pt x="27" y="141"/>
                  </a:lnTo>
                  <a:lnTo>
                    <a:pt x="22" y="141"/>
                  </a:lnTo>
                  <a:lnTo>
                    <a:pt x="20" y="145"/>
                  </a:lnTo>
                  <a:lnTo>
                    <a:pt x="18" y="147"/>
                  </a:lnTo>
                  <a:lnTo>
                    <a:pt x="18" y="151"/>
                  </a:lnTo>
                  <a:lnTo>
                    <a:pt x="17" y="152"/>
                  </a:lnTo>
                  <a:lnTo>
                    <a:pt x="16" y="154"/>
                  </a:lnTo>
                  <a:lnTo>
                    <a:pt x="12" y="155"/>
                  </a:lnTo>
                  <a:lnTo>
                    <a:pt x="9" y="158"/>
                  </a:lnTo>
                  <a:lnTo>
                    <a:pt x="6" y="160"/>
                  </a:lnTo>
                  <a:lnTo>
                    <a:pt x="4" y="165"/>
                  </a:lnTo>
                  <a:lnTo>
                    <a:pt x="0" y="17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10" name="Freeform 3072">
              <a:extLst>
                <a:ext uri="{FF2B5EF4-FFF2-40B4-BE49-F238E27FC236}">
                  <a16:creationId xmlns:a16="http://schemas.microsoft.com/office/drawing/2014/main" id="{0EE2F6CA-96EC-8372-4549-B1D75D0F5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1151" y="4348163"/>
              <a:ext cx="69850" cy="61912"/>
            </a:xfrm>
            <a:custGeom>
              <a:avLst/>
              <a:gdLst>
                <a:gd name="T0" fmla="*/ 0 w 44"/>
                <a:gd name="T1" fmla="*/ 14 h 39"/>
                <a:gd name="T2" fmla="*/ 1 w 44"/>
                <a:gd name="T3" fmla="*/ 14 h 39"/>
                <a:gd name="T4" fmla="*/ 9 w 44"/>
                <a:gd name="T5" fmla="*/ 12 h 39"/>
                <a:gd name="T6" fmla="*/ 11 w 44"/>
                <a:gd name="T7" fmla="*/ 11 h 39"/>
                <a:gd name="T8" fmla="*/ 17 w 44"/>
                <a:gd name="T9" fmla="*/ 7 h 39"/>
                <a:gd name="T10" fmla="*/ 18 w 44"/>
                <a:gd name="T11" fmla="*/ 7 h 39"/>
                <a:gd name="T12" fmla="*/ 19 w 44"/>
                <a:gd name="T13" fmla="*/ 5 h 39"/>
                <a:gd name="T14" fmla="*/ 20 w 44"/>
                <a:gd name="T15" fmla="*/ 1 h 39"/>
                <a:gd name="T16" fmla="*/ 21 w 44"/>
                <a:gd name="T17" fmla="*/ 0 h 39"/>
                <a:gd name="T18" fmla="*/ 23 w 44"/>
                <a:gd name="T19" fmla="*/ 0 h 39"/>
                <a:gd name="T20" fmla="*/ 29 w 44"/>
                <a:gd name="T21" fmla="*/ 2 h 39"/>
                <a:gd name="T22" fmla="*/ 32 w 44"/>
                <a:gd name="T23" fmla="*/ 3 h 39"/>
                <a:gd name="T24" fmla="*/ 37 w 44"/>
                <a:gd name="T25" fmla="*/ 7 h 39"/>
                <a:gd name="T26" fmla="*/ 41 w 44"/>
                <a:gd name="T27" fmla="*/ 11 h 39"/>
                <a:gd name="T28" fmla="*/ 44 w 44"/>
                <a:gd name="T29" fmla="*/ 17 h 39"/>
                <a:gd name="T30" fmla="*/ 44 w 44"/>
                <a:gd name="T31" fmla="*/ 20 h 39"/>
                <a:gd name="T32" fmla="*/ 40 w 44"/>
                <a:gd name="T33" fmla="*/ 25 h 39"/>
                <a:gd name="T34" fmla="*/ 33 w 44"/>
                <a:gd name="T35" fmla="*/ 33 h 39"/>
                <a:gd name="T36" fmla="*/ 31 w 44"/>
                <a:gd name="T37" fmla="*/ 36 h 39"/>
                <a:gd name="T38" fmla="*/ 17 w 44"/>
                <a:gd name="T3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" h="39">
                  <a:moveTo>
                    <a:pt x="0" y="14"/>
                  </a:moveTo>
                  <a:lnTo>
                    <a:pt x="1" y="14"/>
                  </a:lnTo>
                  <a:lnTo>
                    <a:pt x="9" y="12"/>
                  </a:lnTo>
                  <a:lnTo>
                    <a:pt x="11" y="11"/>
                  </a:lnTo>
                  <a:lnTo>
                    <a:pt x="17" y="7"/>
                  </a:lnTo>
                  <a:lnTo>
                    <a:pt x="18" y="7"/>
                  </a:lnTo>
                  <a:lnTo>
                    <a:pt x="19" y="5"/>
                  </a:lnTo>
                  <a:lnTo>
                    <a:pt x="20" y="1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9" y="2"/>
                  </a:lnTo>
                  <a:lnTo>
                    <a:pt x="32" y="3"/>
                  </a:lnTo>
                  <a:lnTo>
                    <a:pt x="37" y="7"/>
                  </a:lnTo>
                  <a:lnTo>
                    <a:pt x="41" y="11"/>
                  </a:lnTo>
                  <a:lnTo>
                    <a:pt x="44" y="17"/>
                  </a:lnTo>
                  <a:lnTo>
                    <a:pt x="44" y="20"/>
                  </a:lnTo>
                  <a:lnTo>
                    <a:pt x="40" y="25"/>
                  </a:lnTo>
                  <a:lnTo>
                    <a:pt x="33" y="33"/>
                  </a:lnTo>
                  <a:lnTo>
                    <a:pt x="31" y="36"/>
                  </a:lnTo>
                  <a:lnTo>
                    <a:pt x="17" y="3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11" name="Freeform 3073">
              <a:extLst>
                <a:ext uri="{FF2B5EF4-FFF2-40B4-BE49-F238E27FC236}">
                  <a16:creationId xmlns:a16="http://schemas.microsoft.com/office/drawing/2014/main" id="{228D1E85-8028-B1DA-7844-DAA750030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738" y="4367213"/>
              <a:ext cx="57150" cy="42862"/>
            </a:xfrm>
            <a:custGeom>
              <a:avLst/>
              <a:gdLst>
                <a:gd name="T0" fmla="*/ 16 w 36"/>
                <a:gd name="T1" fmla="*/ 27 h 27"/>
                <a:gd name="T2" fmla="*/ 13 w 36"/>
                <a:gd name="T3" fmla="*/ 27 h 27"/>
                <a:gd name="T4" fmla="*/ 14 w 36"/>
                <a:gd name="T5" fmla="*/ 25 h 27"/>
                <a:gd name="T6" fmla="*/ 16 w 36"/>
                <a:gd name="T7" fmla="*/ 24 h 27"/>
                <a:gd name="T8" fmla="*/ 16 w 36"/>
                <a:gd name="T9" fmla="*/ 24 h 27"/>
                <a:gd name="T10" fmla="*/ 13 w 36"/>
                <a:gd name="T11" fmla="*/ 24 h 27"/>
                <a:gd name="T12" fmla="*/ 12 w 36"/>
                <a:gd name="T13" fmla="*/ 24 h 27"/>
                <a:gd name="T14" fmla="*/ 12 w 36"/>
                <a:gd name="T15" fmla="*/ 24 h 27"/>
                <a:gd name="T16" fmla="*/ 13 w 36"/>
                <a:gd name="T17" fmla="*/ 20 h 27"/>
                <a:gd name="T18" fmla="*/ 14 w 36"/>
                <a:gd name="T19" fmla="*/ 19 h 27"/>
                <a:gd name="T20" fmla="*/ 17 w 36"/>
                <a:gd name="T21" fmla="*/ 23 h 27"/>
                <a:gd name="T22" fmla="*/ 19 w 36"/>
                <a:gd name="T23" fmla="*/ 21 h 27"/>
                <a:gd name="T24" fmla="*/ 19 w 36"/>
                <a:gd name="T25" fmla="*/ 20 h 27"/>
                <a:gd name="T26" fmla="*/ 22 w 36"/>
                <a:gd name="T27" fmla="*/ 18 h 27"/>
                <a:gd name="T28" fmla="*/ 25 w 36"/>
                <a:gd name="T29" fmla="*/ 19 h 27"/>
                <a:gd name="T30" fmla="*/ 29 w 36"/>
                <a:gd name="T31" fmla="*/ 19 h 27"/>
                <a:gd name="T32" fmla="*/ 29 w 36"/>
                <a:gd name="T33" fmla="*/ 18 h 27"/>
                <a:gd name="T34" fmla="*/ 29 w 36"/>
                <a:gd name="T35" fmla="*/ 15 h 27"/>
                <a:gd name="T36" fmla="*/ 26 w 36"/>
                <a:gd name="T37" fmla="*/ 14 h 27"/>
                <a:gd name="T38" fmla="*/ 23 w 36"/>
                <a:gd name="T39" fmla="*/ 15 h 27"/>
                <a:gd name="T40" fmla="*/ 23 w 36"/>
                <a:gd name="T41" fmla="*/ 14 h 27"/>
                <a:gd name="T42" fmla="*/ 26 w 36"/>
                <a:gd name="T43" fmla="*/ 12 h 27"/>
                <a:gd name="T44" fmla="*/ 29 w 36"/>
                <a:gd name="T45" fmla="*/ 11 h 27"/>
                <a:gd name="T46" fmla="*/ 31 w 36"/>
                <a:gd name="T47" fmla="*/ 11 h 27"/>
                <a:gd name="T48" fmla="*/ 32 w 36"/>
                <a:gd name="T49" fmla="*/ 12 h 27"/>
                <a:gd name="T50" fmla="*/ 32 w 36"/>
                <a:gd name="T51" fmla="*/ 13 h 27"/>
                <a:gd name="T52" fmla="*/ 34 w 36"/>
                <a:gd name="T53" fmla="*/ 14 h 27"/>
                <a:gd name="T54" fmla="*/ 32 w 36"/>
                <a:gd name="T55" fmla="*/ 18 h 27"/>
                <a:gd name="T56" fmla="*/ 30 w 36"/>
                <a:gd name="T57" fmla="*/ 19 h 27"/>
                <a:gd name="T58" fmla="*/ 29 w 36"/>
                <a:gd name="T59" fmla="*/ 20 h 27"/>
                <a:gd name="T60" fmla="*/ 23 w 36"/>
                <a:gd name="T61" fmla="*/ 23 h 27"/>
                <a:gd name="T62" fmla="*/ 24 w 36"/>
                <a:gd name="T63" fmla="*/ 24 h 27"/>
                <a:gd name="T64" fmla="*/ 25 w 36"/>
                <a:gd name="T65" fmla="*/ 24 h 27"/>
                <a:gd name="T66" fmla="*/ 26 w 36"/>
                <a:gd name="T67" fmla="*/ 23 h 27"/>
                <a:gd name="T68" fmla="*/ 29 w 36"/>
                <a:gd name="T69" fmla="*/ 23 h 27"/>
                <a:gd name="T70" fmla="*/ 32 w 36"/>
                <a:gd name="T71" fmla="*/ 20 h 27"/>
                <a:gd name="T72" fmla="*/ 34 w 36"/>
                <a:gd name="T73" fmla="*/ 17 h 27"/>
                <a:gd name="T74" fmla="*/ 35 w 36"/>
                <a:gd name="T75" fmla="*/ 13 h 27"/>
                <a:gd name="T76" fmla="*/ 36 w 36"/>
                <a:gd name="T77" fmla="*/ 11 h 27"/>
                <a:gd name="T78" fmla="*/ 35 w 36"/>
                <a:gd name="T79" fmla="*/ 11 h 27"/>
                <a:gd name="T80" fmla="*/ 32 w 36"/>
                <a:gd name="T81" fmla="*/ 11 h 27"/>
                <a:gd name="T82" fmla="*/ 26 w 36"/>
                <a:gd name="T83" fmla="*/ 8 h 27"/>
                <a:gd name="T84" fmla="*/ 23 w 36"/>
                <a:gd name="T85" fmla="*/ 6 h 27"/>
                <a:gd name="T86" fmla="*/ 16 w 36"/>
                <a:gd name="T87" fmla="*/ 3 h 27"/>
                <a:gd name="T88" fmla="*/ 13 w 36"/>
                <a:gd name="T89" fmla="*/ 2 h 27"/>
                <a:gd name="T90" fmla="*/ 12 w 36"/>
                <a:gd name="T91" fmla="*/ 0 h 27"/>
                <a:gd name="T92" fmla="*/ 12 w 36"/>
                <a:gd name="T93" fmla="*/ 1 h 27"/>
                <a:gd name="T94" fmla="*/ 13 w 36"/>
                <a:gd name="T95" fmla="*/ 2 h 27"/>
                <a:gd name="T96" fmla="*/ 26 w 36"/>
                <a:gd name="T97" fmla="*/ 8 h 27"/>
                <a:gd name="T98" fmla="*/ 28 w 36"/>
                <a:gd name="T99" fmla="*/ 9 h 27"/>
                <a:gd name="T100" fmla="*/ 23 w 36"/>
                <a:gd name="T101" fmla="*/ 8 h 27"/>
                <a:gd name="T102" fmla="*/ 22 w 36"/>
                <a:gd name="T103" fmla="*/ 8 h 27"/>
                <a:gd name="T104" fmla="*/ 19 w 36"/>
                <a:gd name="T105" fmla="*/ 9 h 27"/>
                <a:gd name="T106" fmla="*/ 18 w 36"/>
                <a:gd name="T107" fmla="*/ 9 h 27"/>
                <a:gd name="T108" fmla="*/ 10 w 36"/>
                <a:gd name="T109" fmla="*/ 3 h 27"/>
                <a:gd name="T110" fmla="*/ 1 w 36"/>
                <a:gd name="T111" fmla="*/ 5 h 27"/>
                <a:gd name="T112" fmla="*/ 0 w 36"/>
                <a:gd name="T113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" h="27">
                  <a:moveTo>
                    <a:pt x="16" y="27"/>
                  </a:moveTo>
                  <a:lnTo>
                    <a:pt x="13" y="27"/>
                  </a:lnTo>
                  <a:lnTo>
                    <a:pt x="14" y="25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3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3" y="20"/>
                  </a:lnTo>
                  <a:lnTo>
                    <a:pt x="14" y="19"/>
                  </a:lnTo>
                  <a:lnTo>
                    <a:pt x="17" y="23"/>
                  </a:lnTo>
                  <a:lnTo>
                    <a:pt x="19" y="21"/>
                  </a:lnTo>
                  <a:lnTo>
                    <a:pt x="19" y="20"/>
                  </a:lnTo>
                  <a:lnTo>
                    <a:pt x="22" y="18"/>
                  </a:lnTo>
                  <a:lnTo>
                    <a:pt x="25" y="19"/>
                  </a:lnTo>
                  <a:lnTo>
                    <a:pt x="29" y="19"/>
                  </a:lnTo>
                  <a:lnTo>
                    <a:pt x="29" y="18"/>
                  </a:lnTo>
                  <a:lnTo>
                    <a:pt x="29" y="15"/>
                  </a:lnTo>
                  <a:lnTo>
                    <a:pt x="26" y="14"/>
                  </a:lnTo>
                  <a:lnTo>
                    <a:pt x="23" y="15"/>
                  </a:lnTo>
                  <a:lnTo>
                    <a:pt x="23" y="14"/>
                  </a:lnTo>
                  <a:lnTo>
                    <a:pt x="26" y="12"/>
                  </a:lnTo>
                  <a:lnTo>
                    <a:pt x="29" y="11"/>
                  </a:lnTo>
                  <a:lnTo>
                    <a:pt x="31" y="11"/>
                  </a:lnTo>
                  <a:lnTo>
                    <a:pt x="32" y="12"/>
                  </a:lnTo>
                  <a:lnTo>
                    <a:pt x="32" y="13"/>
                  </a:lnTo>
                  <a:lnTo>
                    <a:pt x="34" y="14"/>
                  </a:lnTo>
                  <a:lnTo>
                    <a:pt x="32" y="18"/>
                  </a:lnTo>
                  <a:lnTo>
                    <a:pt x="30" y="19"/>
                  </a:lnTo>
                  <a:lnTo>
                    <a:pt x="29" y="20"/>
                  </a:lnTo>
                  <a:lnTo>
                    <a:pt x="23" y="23"/>
                  </a:lnTo>
                  <a:lnTo>
                    <a:pt x="24" y="24"/>
                  </a:lnTo>
                  <a:lnTo>
                    <a:pt x="25" y="24"/>
                  </a:lnTo>
                  <a:lnTo>
                    <a:pt x="26" y="23"/>
                  </a:lnTo>
                  <a:lnTo>
                    <a:pt x="29" y="23"/>
                  </a:lnTo>
                  <a:lnTo>
                    <a:pt x="32" y="20"/>
                  </a:lnTo>
                  <a:lnTo>
                    <a:pt x="34" y="17"/>
                  </a:lnTo>
                  <a:lnTo>
                    <a:pt x="35" y="13"/>
                  </a:lnTo>
                  <a:lnTo>
                    <a:pt x="36" y="11"/>
                  </a:lnTo>
                  <a:lnTo>
                    <a:pt x="35" y="11"/>
                  </a:lnTo>
                  <a:lnTo>
                    <a:pt x="32" y="11"/>
                  </a:lnTo>
                  <a:lnTo>
                    <a:pt x="26" y="8"/>
                  </a:lnTo>
                  <a:lnTo>
                    <a:pt x="23" y="6"/>
                  </a:lnTo>
                  <a:lnTo>
                    <a:pt x="16" y="3"/>
                  </a:lnTo>
                  <a:lnTo>
                    <a:pt x="13" y="2"/>
                  </a:lnTo>
                  <a:lnTo>
                    <a:pt x="12" y="0"/>
                  </a:lnTo>
                  <a:lnTo>
                    <a:pt x="12" y="1"/>
                  </a:lnTo>
                  <a:lnTo>
                    <a:pt x="13" y="2"/>
                  </a:lnTo>
                  <a:lnTo>
                    <a:pt x="26" y="8"/>
                  </a:lnTo>
                  <a:lnTo>
                    <a:pt x="28" y="9"/>
                  </a:lnTo>
                  <a:lnTo>
                    <a:pt x="23" y="8"/>
                  </a:lnTo>
                  <a:lnTo>
                    <a:pt x="22" y="8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0" y="3"/>
                  </a:lnTo>
                  <a:lnTo>
                    <a:pt x="1" y="5"/>
                  </a:lnTo>
                  <a:lnTo>
                    <a:pt x="0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12" name="Freeform 3074">
              <a:extLst>
                <a:ext uri="{FF2B5EF4-FFF2-40B4-BE49-F238E27FC236}">
                  <a16:creationId xmlns:a16="http://schemas.microsoft.com/office/drawing/2014/main" id="{2F5034A3-E2B4-D9AC-A67B-586129E56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4801" y="4294188"/>
              <a:ext cx="166688" cy="119062"/>
            </a:xfrm>
            <a:custGeom>
              <a:avLst/>
              <a:gdLst>
                <a:gd name="T0" fmla="*/ 4 w 105"/>
                <a:gd name="T1" fmla="*/ 28 h 75"/>
                <a:gd name="T2" fmla="*/ 11 w 105"/>
                <a:gd name="T3" fmla="*/ 23 h 75"/>
                <a:gd name="T4" fmla="*/ 24 w 105"/>
                <a:gd name="T5" fmla="*/ 16 h 75"/>
                <a:gd name="T6" fmla="*/ 37 w 105"/>
                <a:gd name="T7" fmla="*/ 13 h 75"/>
                <a:gd name="T8" fmla="*/ 46 w 105"/>
                <a:gd name="T9" fmla="*/ 15 h 75"/>
                <a:gd name="T10" fmla="*/ 52 w 105"/>
                <a:gd name="T11" fmla="*/ 13 h 75"/>
                <a:gd name="T12" fmla="*/ 60 w 105"/>
                <a:gd name="T13" fmla="*/ 9 h 75"/>
                <a:gd name="T14" fmla="*/ 65 w 105"/>
                <a:gd name="T15" fmla="*/ 4 h 75"/>
                <a:gd name="T16" fmla="*/ 68 w 105"/>
                <a:gd name="T17" fmla="*/ 3 h 75"/>
                <a:gd name="T18" fmla="*/ 70 w 105"/>
                <a:gd name="T19" fmla="*/ 5 h 75"/>
                <a:gd name="T20" fmla="*/ 69 w 105"/>
                <a:gd name="T21" fmla="*/ 9 h 75"/>
                <a:gd name="T22" fmla="*/ 71 w 105"/>
                <a:gd name="T23" fmla="*/ 10 h 75"/>
                <a:gd name="T24" fmla="*/ 76 w 105"/>
                <a:gd name="T25" fmla="*/ 6 h 75"/>
                <a:gd name="T26" fmla="*/ 82 w 105"/>
                <a:gd name="T27" fmla="*/ 1 h 75"/>
                <a:gd name="T28" fmla="*/ 86 w 105"/>
                <a:gd name="T29" fmla="*/ 3 h 75"/>
                <a:gd name="T30" fmla="*/ 83 w 105"/>
                <a:gd name="T31" fmla="*/ 6 h 75"/>
                <a:gd name="T32" fmla="*/ 87 w 105"/>
                <a:gd name="T33" fmla="*/ 7 h 75"/>
                <a:gd name="T34" fmla="*/ 94 w 105"/>
                <a:gd name="T35" fmla="*/ 5 h 75"/>
                <a:gd name="T36" fmla="*/ 98 w 105"/>
                <a:gd name="T37" fmla="*/ 0 h 75"/>
                <a:gd name="T38" fmla="*/ 100 w 105"/>
                <a:gd name="T39" fmla="*/ 0 h 75"/>
                <a:gd name="T40" fmla="*/ 101 w 105"/>
                <a:gd name="T41" fmla="*/ 1 h 75"/>
                <a:gd name="T42" fmla="*/ 100 w 105"/>
                <a:gd name="T43" fmla="*/ 4 h 75"/>
                <a:gd name="T44" fmla="*/ 96 w 105"/>
                <a:gd name="T45" fmla="*/ 6 h 75"/>
                <a:gd name="T46" fmla="*/ 100 w 105"/>
                <a:gd name="T47" fmla="*/ 12 h 75"/>
                <a:gd name="T48" fmla="*/ 105 w 105"/>
                <a:gd name="T49" fmla="*/ 17 h 75"/>
                <a:gd name="T50" fmla="*/ 104 w 105"/>
                <a:gd name="T51" fmla="*/ 22 h 75"/>
                <a:gd name="T52" fmla="*/ 98 w 105"/>
                <a:gd name="T53" fmla="*/ 23 h 75"/>
                <a:gd name="T54" fmla="*/ 94 w 105"/>
                <a:gd name="T55" fmla="*/ 23 h 75"/>
                <a:gd name="T56" fmla="*/ 89 w 105"/>
                <a:gd name="T57" fmla="*/ 25 h 75"/>
                <a:gd name="T58" fmla="*/ 87 w 105"/>
                <a:gd name="T59" fmla="*/ 35 h 75"/>
                <a:gd name="T60" fmla="*/ 81 w 105"/>
                <a:gd name="T61" fmla="*/ 42 h 75"/>
                <a:gd name="T62" fmla="*/ 71 w 105"/>
                <a:gd name="T63" fmla="*/ 58 h 75"/>
                <a:gd name="T64" fmla="*/ 64 w 105"/>
                <a:gd name="T65" fmla="*/ 70 h 75"/>
                <a:gd name="T66" fmla="*/ 57 w 105"/>
                <a:gd name="T67" fmla="*/ 72 h 75"/>
                <a:gd name="T68" fmla="*/ 47 w 105"/>
                <a:gd name="T69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5" h="75">
                  <a:moveTo>
                    <a:pt x="0" y="29"/>
                  </a:moveTo>
                  <a:lnTo>
                    <a:pt x="4" y="28"/>
                  </a:lnTo>
                  <a:lnTo>
                    <a:pt x="9" y="25"/>
                  </a:lnTo>
                  <a:lnTo>
                    <a:pt x="11" y="23"/>
                  </a:lnTo>
                  <a:lnTo>
                    <a:pt x="16" y="19"/>
                  </a:lnTo>
                  <a:lnTo>
                    <a:pt x="24" y="16"/>
                  </a:lnTo>
                  <a:lnTo>
                    <a:pt x="30" y="15"/>
                  </a:lnTo>
                  <a:lnTo>
                    <a:pt x="37" y="13"/>
                  </a:lnTo>
                  <a:lnTo>
                    <a:pt x="42" y="13"/>
                  </a:lnTo>
                  <a:lnTo>
                    <a:pt x="46" y="15"/>
                  </a:lnTo>
                  <a:lnTo>
                    <a:pt x="50" y="15"/>
                  </a:lnTo>
                  <a:lnTo>
                    <a:pt x="52" y="13"/>
                  </a:lnTo>
                  <a:lnTo>
                    <a:pt x="56" y="12"/>
                  </a:lnTo>
                  <a:lnTo>
                    <a:pt x="60" y="9"/>
                  </a:lnTo>
                  <a:lnTo>
                    <a:pt x="63" y="5"/>
                  </a:lnTo>
                  <a:lnTo>
                    <a:pt x="65" y="4"/>
                  </a:lnTo>
                  <a:lnTo>
                    <a:pt x="66" y="4"/>
                  </a:lnTo>
                  <a:lnTo>
                    <a:pt x="68" y="3"/>
                  </a:lnTo>
                  <a:lnTo>
                    <a:pt x="69" y="4"/>
                  </a:lnTo>
                  <a:lnTo>
                    <a:pt x="70" y="5"/>
                  </a:lnTo>
                  <a:lnTo>
                    <a:pt x="69" y="7"/>
                  </a:lnTo>
                  <a:lnTo>
                    <a:pt x="69" y="9"/>
                  </a:lnTo>
                  <a:lnTo>
                    <a:pt x="69" y="10"/>
                  </a:lnTo>
                  <a:lnTo>
                    <a:pt x="71" y="10"/>
                  </a:lnTo>
                  <a:lnTo>
                    <a:pt x="74" y="10"/>
                  </a:lnTo>
                  <a:lnTo>
                    <a:pt x="76" y="6"/>
                  </a:lnTo>
                  <a:lnTo>
                    <a:pt x="78" y="3"/>
                  </a:lnTo>
                  <a:lnTo>
                    <a:pt x="82" y="1"/>
                  </a:lnTo>
                  <a:lnTo>
                    <a:pt x="84" y="1"/>
                  </a:lnTo>
                  <a:lnTo>
                    <a:pt x="86" y="3"/>
                  </a:lnTo>
                  <a:lnTo>
                    <a:pt x="84" y="5"/>
                  </a:lnTo>
                  <a:lnTo>
                    <a:pt x="83" y="6"/>
                  </a:lnTo>
                  <a:lnTo>
                    <a:pt x="84" y="9"/>
                  </a:lnTo>
                  <a:lnTo>
                    <a:pt x="87" y="7"/>
                  </a:lnTo>
                  <a:lnTo>
                    <a:pt x="90" y="6"/>
                  </a:lnTo>
                  <a:lnTo>
                    <a:pt x="94" y="5"/>
                  </a:lnTo>
                  <a:lnTo>
                    <a:pt x="96" y="3"/>
                  </a:lnTo>
                  <a:lnTo>
                    <a:pt x="98" y="0"/>
                  </a:lnTo>
                  <a:lnTo>
                    <a:pt x="99" y="0"/>
                  </a:lnTo>
                  <a:lnTo>
                    <a:pt x="100" y="0"/>
                  </a:lnTo>
                  <a:lnTo>
                    <a:pt x="101" y="0"/>
                  </a:lnTo>
                  <a:lnTo>
                    <a:pt x="101" y="1"/>
                  </a:lnTo>
                  <a:lnTo>
                    <a:pt x="100" y="3"/>
                  </a:lnTo>
                  <a:lnTo>
                    <a:pt x="100" y="4"/>
                  </a:lnTo>
                  <a:lnTo>
                    <a:pt x="98" y="5"/>
                  </a:lnTo>
                  <a:lnTo>
                    <a:pt x="96" y="6"/>
                  </a:lnTo>
                  <a:lnTo>
                    <a:pt x="99" y="10"/>
                  </a:lnTo>
                  <a:lnTo>
                    <a:pt x="100" y="12"/>
                  </a:lnTo>
                  <a:lnTo>
                    <a:pt x="102" y="15"/>
                  </a:lnTo>
                  <a:lnTo>
                    <a:pt x="105" y="17"/>
                  </a:lnTo>
                  <a:lnTo>
                    <a:pt x="105" y="19"/>
                  </a:lnTo>
                  <a:lnTo>
                    <a:pt x="104" y="22"/>
                  </a:lnTo>
                  <a:lnTo>
                    <a:pt x="101" y="23"/>
                  </a:lnTo>
                  <a:lnTo>
                    <a:pt x="98" y="23"/>
                  </a:lnTo>
                  <a:lnTo>
                    <a:pt x="96" y="22"/>
                  </a:lnTo>
                  <a:lnTo>
                    <a:pt x="94" y="23"/>
                  </a:lnTo>
                  <a:lnTo>
                    <a:pt x="92" y="24"/>
                  </a:lnTo>
                  <a:lnTo>
                    <a:pt x="89" y="25"/>
                  </a:lnTo>
                  <a:lnTo>
                    <a:pt x="89" y="29"/>
                  </a:lnTo>
                  <a:lnTo>
                    <a:pt x="87" y="35"/>
                  </a:lnTo>
                  <a:lnTo>
                    <a:pt x="86" y="39"/>
                  </a:lnTo>
                  <a:lnTo>
                    <a:pt x="81" y="42"/>
                  </a:lnTo>
                  <a:lnTo>
                    <a:pt x="76" y="51"/>
                  </a:lnTo>
                  <a:lnTo>
                    <a:pt x="71" y="58"/>
                  </a:lnTo>
                  <a:lnTo>
                    <a:pt x="68" y="66"/>
                  </a:lnTo>
                  <a:lnTo>
                    <a:pt x="64" y="70"/>
                  </a:lnTo>
                  <a:lnTo>
                    <a:pt x="60" y="71"/>
                  </a:lnTo>
                  <a:lnTo>
                    <a:pt x="57" y="72"/>
                  </a:lnTo>
                  <a:lnTo>
                    <a:pt x="53" y="73"/>
                  </a:lnTo>
                  <a:lnTo>
                    <a:pt x="47" y="75"/>
                  </a:lnTo>
                  <a:lnTo>
                    <a:pt x="44" y="7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13" name="Freeform 3075">
              <a:extLst>
                <a:ext uri="{FF2B5EF4-FFF2-40B4-BE49-F238E27FC236}">
                  <a16:creationId xmlns:a16="http://schemas.microsoft.com/office/drawing/2014/main" id="{63A4B3DA-3A77-D119-540F-CD4DE1F2B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6388" y="4321175"/>
              <a:ext cx="125413" cy="93662"/>
            </a:xfrm>
            <a:custGeom>
              <a:avLst/>
              <a:gdLst>
                <a:gd name="T0" fmla="*/ 0 w 79"/>
                <a:gd name="T1" fmla="*/ 17 h 59"/>
                <a:gd name="T2" fmla="*/ 2 w 79"/>
                <a:gd name="T3" fmla="*/ 17 h 59"/>
                <a:gd name="T4" fmla="*/ 6 w 79"/>
                <a:gd name="T5" fmla="*/ 18 h 59"/>
                <a:gd name="T6" fmla="*/ 9 w 79"/>
                <a:gd name="T7" fmla="*/ 18 h 59"/>
                <a:gd name="T8" fmla="*/ 10 w 79"/>
                <a:gd name="T9" fmla="*/ 19 h 59"/>
                <a:gd name="T10" fmla="*/ 14 w 79"/>
                <a:gd name="T11" fmla="*/ 18 h 59"/>
                <a:gd name="T12" fmla="*/ 16 w 79"/>
                <a:gd name="T13" fmla="*/ 18 h 59"/>
                <a:gd name="T14" fmla="*/ 17 w 79"/>
                <a:gd name="T15" fmla="*/ 17 h 59"/>
                <a:gd name="T16" fmla="*/ 18 w 79"/>
                <a:gd name="T17" fmla="*/ 17 h 59"/>
                <a:gd name="T18" fmla="*/ 21 w 79"/>
                <a:gd name="T19" fmla="*/ 16 h 59"/>
                <a:gd name="T20" fmla="*/ 23 w 79"/>
                <a:gd name="T21" fmla="*/ 14 h 59"/>
                <a:gd name="T22" fmla="*/ 28 w 79"/>
                <a:gd name="T23" fmla="*/ 13 h 59"/>
                <a:gd name="T24" fmla="*/ 30 w 79"/>
                <a:gd name="T25" fmla="*/ 13 h 59"/>
                <a:gd name="T26" fmla="*/ 35 w 79"/>
                <a:gd name="T27" fmla="*/ 13 h 59"/>
                <a:gd name="T28" fmla="*/ 38 w 79"/>
                <a:gd name="T29" fmla="*/ 13 h 59"/>
                <a:gd name="T30" fmla="*/ 38 w 79"/>
                <a:gd name="T31" fmla="*/ 12 h 59"/>
                <a:gd name="T32" fmla="*/ 39 w 79"/>
                <a:gd name="T33" fmla="*/ 11 h 59"/>
                <a:gd name="T34" fmla="*/ 40 w 79"/>
                <a:gd name="T35" fmla="*/ 7 h 59"/>
                <a:gd name="T36" fmla="*/ 43 w 79"/>
                <a:gd name="T37" fmla="*/ 5 h 59"/>
                <a:gd name="T38" fmla="*/ 44 w 79"/>
                <a:gd name="T39" fmla="*/ 4 h 59"/>
                <a:gd name="T40" fmla="*/ 46 w 79"/>
                <a:gd name="T41" fmla="*/ 2 h 59"/>
                <a:gd name="T42" fmla="*/ 49 w 79"/>
                <a:gd name="T43" fmla="*/ 2 h 59"/>
                <a:gd name="T44" fmla="*/ 55 w 79"/>
                <a:gd name="T45" fmla="*/ 1 h 59"/>
                <a:gd name="T46" fmla="*/ 57 w 79"/>
                <a:gd name="T47" fmla="*/ 1 h 59"/>
                <a:gd name="T48" fmla="*/ 58 w 79"/>
                <a:gd name="T49" fmla="*/ 0 h 59"/>
                <a:gd name="T50" fmla="*/ 67 w 79"/>
                <a:gd name="T51" fmla="*/ 0 h 59"/>
                <a:gd name="T52" fmla="*/ 68 w 79"/>
                <a:gd name="T53" fmla="*/ 0 h 59"/>
                <a:gd name="T54" fmla="*/ 69 w 79"/>
                <a:gd name="T55" fmla="*/ 0 h 59"/>
                <a:gd name="T56" fmla="*/ 71 w 79"/>
                <a:gd name="T57" fmla="*/ 1 h 59"/>
                <a:gd name="T58" fmla="*/ 73 w 79"/>
                <a:gd name="T59" fmla="*/ 2 h 59"/>
                <a:gd name="T60" fmla="*/ 75 w 79"/>
                <a:gd name="T61" fmla="*/ 4 h 59"/>
                <a:gd name="T62" fmla="*/ 76 w 79"/>
                <a:gd name="T63" fmla="*/ 4 h 59"/>
                <a:gd name="T64" fmla="*/ 79 w 79"/>
                <a:gd name="T65" fmla="*/ 5 h 59"/>
                <a:gd name="T66" fmla="*/ 79 w 79"/>
                <a:gd name="T67" fmla="*/ 7 h 59"/>
                <a:gd name="T68" fmla="*/ 77 w 79"/>
                <a:gd name="T69" fmla="*/ 8 h 59"/>
                <a:gd name="T70" fmla="*/ 71 w 79"/>
                <a:gd name="T71" fmla="*/ 12 h 59"/>
                <a:gd name="T72" fmla="*/ 71 w 79"/>
                <a:gd name="T73" fmla="*/ 13 h 59"/>
                <a:gd name="T74" fmla="*/ 70 w 79"/>
                <a:gd name="T75" fmla="*/ 14 h 59"/>
                <a:gd name="T76" fmla="*/ 70 w 79"/>
                <a:gd name="T77" fmla="*/ 16 h 59"/>
                <a:gd name="T78" fmla="*/ 70 w 79"/>
                <a:gd name="T79" fmla="*/ 17 h 59"/>
                <a:gd name="T80" fmla="*/ 70 w 79"/>
                <a:gd name="T81" fmla="*/ 18 h 59"/>
                <a:gd name="T82" fmla="*/ 71 w 79"/>
                <a:gd name="T83" fmla="*/ 24 h 59"/>
                <a:gd name="T84" fmla="*/ 71 w 79"/>
                <a:gd name="T85" fmla="*/ 28 h 59"/>
                <a:gd name="T86" fmla="*/ 70 w 79"/>
                <a:gd name="T87" fmla="*/ 34 h 59"/>
                <a:gd name="T88" fmla="*/ 69 w 79"/>
                <a:gd name="T89" fmla="*/ 36 h 59"/>
                <a:gd name="T90" fmla="*/ 68 w 79"/>
                <a:gd name="T91" fmla="*/ 37 h 59"/>
                <a:gd name="T92" fmla="*/ 65 w 79"/>
                <a:gd name="T93" fmla="*/ 41 h 59"/>
                <a:gd name="T94" fmla="*/ 63 w 79"/>
                <a:gd name="T95" fmla="*/ 42 h 59"/>
                <a:gd name="T96" fmla="*/ 55 w 79"/>
                <a:gd name="T97" fmla="*/ 44 h 59"/>
                <a:gd name="T98" fmla="*/ 51 w 79"/>
                <a:gd name="T99" fmla="*/ 43 h 59"/>
                <a:gd name="T100" fmla="*/ 49 w 79"/>
                <a:gd name="T101" fmla="*/ 46 h 59"/>
                <a:gd name="T102" fmla="*/ 43 w 79"/>
                <a:gd name="T103" fmla="*/ 48 h 59"/>
                <a:gd name="T104" fmla="*/ 41 w 79"/>
                <a:gd name="T105" fmla="*/ 50 h 59"/>
                <a:gd name="T106" fmla="*/ 39 w 79"/>
                <a:gd name="T107" fmla="*/ 53 h 59"/>
                <a:gd name="T108" fmla="*/ 38 w 79"/>
                <a:gd name="T109" fmla="*/ 55 h 59"/>
                <a:gd name="T110" fmla="*/ 34 w 79"/>
                <a:gd name="T111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9" h="59">
                  <a:moveTo>
                    <a:pt x="0" y="17"/>
                  </a:moveTo>
                  <a:lnTo>
                    <a:pt x="2" y="17"/>
                  </a:lnTo>
                  <a:lnTo>
                    <a:pt x="6" y="18"/>
                  </a:lnTo>
                  <a:lnTo>
                    <a:pt x="9" y="18"/>
                  </a:lnTo>
                  <a:lnTo>
                    <a:pt x="10" y="19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7" y="17"/>
                  </a:lnTo>
                  <a:lnTo>
                    <a:pt x="18" y="17"/>
                  </a:lnTo>
                  <a:lnTo>
                    <a:pt x="21" y="16"/>
                  </a:lnTo>
                  <a:lnTo>
                    <a:pt x="23" y="14"/>
                  </a:lnTo>
                  <a:lnTo>
                    <a:pt x="28" y="13"/>
                  </a:lnTo>
                  <a:lnTo>
                    <a:pt x="30" y="13"/>
                  </a:lnTo>
                  <a:lnTo>
                    <a:pt x="35" y="13"/>
                  </a:lnTo>
                  <a:lnTo>
                    <a:pt x="38" y="13"/>
                  </a:lnTo>
                  <a:lnTo>
                    <a:pt x="38" y="12"/>
                  </a:lnTo>
                  <a:lnTo>
                    <a:pt x="39" y="11"/>
                  </a:lnTo>
                  <a:lnTo>
                    <a:pt x="40" y="7"/>
                  </a:lnTo>
                  <a:lnTo>
                    <a:pt x="43" y="5"/>
                  </a:lnTo>
                  <a:lnTo>
                    <a:pt x="44" y="4"/>
                  </a:lnTo>
                  <a:lnTo>
                    <a:pt x="46" y="2"/>
                  </a:lnTo>
                  <a:lnTo>
                    <a:pt x="49" y="2"/>
                  </a:lnTo>
                  <a:lnTo>
                    <a:pt x="55" y="1"/>
                  </a:lnTo>
                  <a:lnTo>
                    <a:pt x="57" y="1"/>
                  </a:lnTo>
                  <a:lnTo>
                    <a:pt x="58" y="0"/>
                  </a:lnTo>
                  <a:lnTo>
                    <a:pt x="67" y="0"/>
                  </a:lnTo>
                  <a:lnTo>
                    <a:pt x="68" y="0"/>
                  </a:lnTo>
                  <a:lnTo>
                    <a:pt x="69" y="0"/>
                  </a:lnTo>
                  <a:lnTo>
                    <a:pt x="71" y="1"/>
                  </a:lnTo>
                  <a:lnTo>
                    <a:pt x="73" y="2"/>
                  </a:lnTo>
                  <a:lnTo>
                    <a:pt x="75" y="4"/>
                  </a:lnTo>
                  <a:lnTo>
                    <a:pt x="76" y="4"/>
                  </a:lnTo>
                  <a:lnTo>
                    <a:pt x="79" y="5"/>
                  </a:lnTo>
                  <a:lnTo>
                    <a:pt x="79" y="7"/>
                  </a:lnTo>
                  <a:lnTo>
                    <a:pt x="77" y="8"/>
                  </a:lnTo>
                  <a:lnTo>
                    <a:pt x="71" y="12"/>
                  </a:lnTo>
                  <a:lnTo>
                    <a:pt x="71" y="13"/>
                  </a:lnTo>
                  <a:lnTo>
                    <a:pt x="70" y="14"/>
                  </a:lnTo>
                  <a:lnTo>
                    <a:pt x="70" y="16"/>
                  </a:lnTo>
                  <a:lnTo>
                    <a:pt x="70" y="17"/>
                  </a:lnTo>
                  <a:lnTo>
                    <a:pt x="70" y="18"/>
                  </a:lnTo>
                  <a:lnTo>
                    <a:pt x="71" y="24"/>
                  </a:lnTo>
                  <a:lnTo>
                    <a:pt x="71" y="28"/>
                  </a:lnTo>
                  <a:lnTo>
                    <a:pt x="70" y="34"/>
                  </a:lnTo>
                  <a:lnTo>
                    <a:pt x="69" y="36"/>
                  </a:lnTo>
                  <a:lnTo>
                    <a:pt x="68" y="37"/>
                  </a:lnTo>
                  <a:lnTo>
                    <a:pt x="65" y="41"/>
                  </a:lnTo>
                  <a:lnTo>
                    <a:pt x="63" y="42"/>
                  </a:lnTo>
                  <a:lnTo>
                    <a:pt x="55" y="44"/>
                  </a:lnTo>
                  <a:lnTo>
                    <a:pt x="51" y="43"/>
                  </a:lnTo>
                  <a:lnTo>
                    <a:pt x="49" y="46"/>
                  </a:lnTo>
                  <a:lnTo>
                    <a:pt x="43" y="48"/>
                  </a:lnTo>
                  <a:lnTo>
                    <a:pt x="41" y="50"/>
                  </a:lnTo>
                  <a:lnTo>
                    <a:pt x="39" y="53"/>
                  </a:lnTo>
                  <a:lnTo>
                    <a:pt x="38" y="55"/>
                  </a:lnTo>
                  <a:lnTo>
                    <a:pt x="34" y="59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14" name="Freeform 3076">
              <a:extLst>
                <a:ext uri="{FF2B5EF4-FFF2-40B4-BE49-F238E27FC236}">
                  <a16:creationId xmlns:a16="http://schemas.microsoft.com/office/drawing/2014/main" id="{AE55ACED-AA12-995F-F44A-9BEEC43F76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6713" y="4148138"/>
              <a:ext cx="14288" cy="11112"/>
            </a:xfrm>
            <a:custGeom>
              <a:avLst/>
              <a:gdLst>
                <a:gd name="T0" fmla="*/ 4 w 9"/>
                <a:gd name="T1" fmla="*/ 7 h 7"/>
                <a:gd name="T2" fmla="*/ 6 w 9"/>
                <a:gd name="T3" fmla="*/ 7 h 7"/>
                <a:gd name="T4" fmla="*/ 8 w 9"/>
                <a:gd name="T5" fmla="*/ 6 h 7"/>
                <a:gd name="T6" fmla="*/ 9 w 9"/>
                <a:gd name="T7" fmla="*/ 3 h 7"/>
                <a:gd name="T8" fmla="*/ 8 w 9"/>
                <a:gd name="T9" fmla="*/ 2 h 7"/>
                <a:gd name="T10" fmla="*/ 8 w 9"/>
                <a:gd name="T11" fmla="*/ 1 h 7"/>
                <a:gd name="T12" fmla="*/ 7 w 9"/>
                <a:gd name="T13" fmla="*/ 0 h 7"/>
                <a:gd name="T14" fmla="*/ 4 w 9"/>
                <a:gd name="T15" fmla="*/ 1 h 7"/>
                <a:gd name="T16" fmla="*/ 3 w 9"/>
                <a:gd name="T17" fmla="*/ 1 h 7"/>
                <a:gd name="T18" fmla="*/ 1 w 9"/>
                <a:gd name="T19" fmla="*/ 2 h 7"/>
                <a:gd name="T20" fmla="*/ 0 w 9"/>
                <a:gd name="T21" fmla="*/ 3 h 7"/>
                <a:gd name="T22" fmla="*/ 1 w 9"/>
                <a:gd name="T23" fmla="*/ 4 h 7"/>
                <a:gd name="T24" fmla="*/ 1 w 9"/>
                <a:gd name="T25" fmla="*/ 6 h 7"/>
                <a:gd name="T26" fmla="*/ 2 w 9"/>
                <a:gd name="T27" fmla="*/ 7 h 7"/>
                <a:gd name="T28" fmla="*/ 3 w 9"/>
                <a:gd name="T29" fmla="*/ 7 h 7"/>
                <a:gd name="T30" fmla="*/ 4 w 9"/>
                <a:gd name="T3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" h="7">
                  <a:moveTo>
                    <a:pt x="4" y="7"/>
                  </a:moveTo>
                  <a:lnTo>
                    <a:pt x="6" y="7"/>
                  </a:lnTo>
                  <a:lnTo>
                    <a:pt x="8" y="6"/>
                  </a:lnTo>
                  <a:lnTo>
                    <a:pt x="9" y="3"/>
                  </a:lnTo>
                  <a:lnTo>
                    <a:pt x="8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4" y="1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15" name="Freeform 3077">
              <a:extLst>
                <a:ext uri="{FF2B5EF4-FFF2-40B4-BE49-F238E27FC236}">
                  <a16:creationId xmlns:a16="http://schemas.microsoft.com/office/drawing/2014/main" id="{447C3EAE-C9DD-86E2-158F-AD12C66D4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0851" y="4337050"/>
              <a:ext cx="392113" cy="69850"/>
            </a:xfrm>
            <a:custGeom>
              <a:avLst/>
              <a:gdLst>
                <a:gd name="T0" fmla="*/ 247 w 247"/>
                <a:gd name="T1" fmla="*/ 9 h 44"/>
                <a:gd name="T2" fmla="*/ 244 w 247"/>
                <a:gd name="T3" fmla="*/ 8 h 44"/>
                <a:gd name="T4" fmla="*/ 242 w 247"/>
                <a:gd name="T5" fmla="*/ 8 h 44"/>
                <a:gd name="T6" fmla="*/ 240 w 247"/>
                <a:gd name="T7" fmla="*/ 7 h 44"/>
                <a:gd name="T8" fmla="*/ 238 w 247"/>
                <a:gd name="T9" fmla="*/ 7 h 44"/>
                <a:gd name="T10" fmla="*/ 236 w 247"/>
                <a:gd name="T11" fmla="*/ 7 h 44"/>
                <a:gd name="T12" fmla="*/ 230 w 247"/>
                <a:gd name="T13" fmla="*/ 9 h 44"/>
                <a:gd name="T14" fmla="*/ 227 w 247"/>
                <a:gd name="T15" fmla="*/ 10 h 44"/>
                <a:gd name="T16" fmla="*/ 224 w 247"/>
                <a:gd name="T17" fmla="*/ 9 h 44"/>
                <a:gd name="T18" fmla="*/ 220 w 247"/>
                <a:gd name="T19" fmla="*/ 7 h 44"/>
                <a:gd name="T20" fmla="*/ 217 w 247"/>
                <a:gd name="T21" fmla="*/ 6 h 44"/>
                <a:gd name="T22" fmla="*/ 216 w 247"/>
                <a:gd name="T23" fmla="*/ 6 h 44"/>
                <a:gd name="T24" fmla="*/ 212 w 247"/>
                <a:gd name="T25" fmla="*/ 6 h 44"/>
                <a:gd name="T26" fmla="*/ 210 w 247"/>
                <a:gd name="T27" fmla="*/ 7 h 44"/>
                <a:gd name="T28" fmla="*/ 208 w 247"/>
                <a:gd name="T29" fmla="*/ 8 h 44"/>
                <a:gd name="T30" fmla="*/ 206 w 247"/>
                <a:gd name="T31" fmla="*/ 10 h 44"/>
                <a:gd name="T32" fmla="*/ 204 w 247"/>
                <a:gd name="T33" fmla="*/ 10 h 44"/>
                <a:gd name="T34" fmla="*/ 200 w 247"/>
                <a:gd name="T35" fmla="*/ 12 h 44"/>
                <a:gd name="T36" fmla="*/ 198 w 247"/>
                <a:gd name="T37" fmla="*/ 12 h 44"/>
                <a:gd name="T38" fmla="*/ 187 w 247"/>
                <a:gd name="T39" fmla="*/ 9 h 44"/>
                <a:gd name="T40" fmla="*/ 183 w 247"/>
                <a:gd name="T41" fmla="*/ 9 h 44"/>
                <a:gd name="T42" fmla="*/ 185 w 247"/>
                <a:gd name="T43" fmla="*/ 9 h 44"/>
                <a:gd name="T44" fmla="*/ 180 w 247"/>
                <a:gd name="T45" fmla="*/ 9 h 44"/>
                <a:gd name="T46" fmla="*/ 177 w 247"/>
                <a:gd name="T47" fmla="*/ 8 h 44"/>
                <a:gd name="T48" fmla="*/ 170 w 247"/>
                <a:gd name="T49" fmla="*/ 4 h 44"/>
                <a:gd name="T50" fmla="*/ 168 w 247"/>
                <a:gd name="T51" fmla="*/ 3 h 44"/>
                <a:gd name="T52" fmla="*/ 165 w 247"/>
                <a:gd name="T53" fmla="*/ 2 h 44"/>
                <a:gd name="T54" fmla="*/ 156 w 247"/>
                <a:gd name="T55" fmla="*/ 2 h 44"/>
                <a:gd name="T56" fmla="*/ 155 w 247"/>
                <a:gd name="T57" fmla="*/ 2 h 44"/>
                <a:gd name="T58" fmla="*/ 150 w 247"/>
                <a:gd name="T59" fmla="*/ 1 h 44"/>
                <a:gd name="T60" fmla="*/ 150 w 247"/>
                <a:gd name="T61" fmla="*/ 1 h 44"/>
                <a:gd name="T62" fmla="*/ 149 w 247"/>
                <a:gd name="T63" fmla="*/ 1 h 44"/>
                <a:gd name="T64" fmla="*/ 145 w 247"/>
                <a:gd name="T65" fmla="*/ 0 h 44"/>
                <a:gd name="T66" fmla="*/ 143 w 247"/>
                <a:gd name="T67" fmla="*/ 0 h 44"/>
                <a:gd name="T68" fmla="*/ 140 w 247"/>
                <a:gd name="T69" fmla="*/ 1 h 44"/>
                <a:gd name="T70" fmla="*/ 138 w 247"/>
                <a:gd name="T71" fmla="*/ 1 h 44"/>
                <a:gd name="T72" fmla="*/ 135 w 247"/>
                <a:gd name="T73" fmla="*/ 2 h 44"/>
                <a:gd name="T74" fmla="*/ 134 w 247"/>
                <a:gd name="T75" fmla="*/ 2 h 44"/>
                <a:gd name="T76" fmla="*/ 133 w 247"/>
                <a:gd name="T77" fmla="*/ 3 h 44"/>
                <a:gd name="T78" fmla="*/ 131 w 247"/>
                <a:gd name="T79" fmla="*/ 4 h 44"/>
                <a:gd name="T80" fmla="*/ 122 w 247"/>
                <a:gd name="T81" fmla="*/ 9 h 44"/>
                <a:gd name="T82" fmla="*/ 121 w 247"/>
                <a:gd name="T83" fmla="*/ 10 h 44"/>
                <a:gd name="T84" fmla="*/ 116 w 247"/>
                <a:gd name="T85" fmla="*/ 14 h 44"/>
                <a:gd name="T86" fmla="*/ 111 w 247"/>
                <a:gd name="T87" fmla="*/ 14 h 44"/>
                <a:gd name="T88" fmla="*/ 102 w 247"/>
                <a:gd name="T89" fmla="*/ 16 h 44"/>
                <a:gd name="T90" fmla="*/ 99 w 247"/>
                <a:gd name="T91" fmla="*/ 18 h 44"/>
                <a:gd name="T92" fmla="*/ 96 w 247"/>
                <a:gd name="T93" fmla="*/ 19 h 44"/>
                <a:gd name="T94" fmla="*/ 91 w 247"/>
                <a:gd name="T95" fmla="*/ 19 h 44"/>
                <a:gd name="T96" fmla="*/ 77 w 247"/>
                <a:gd name="T97" fmla="*/ 21 h 44"/>
                <a:gd name="T98" fmla="*/ 73 w 247"/>
                <a:gd name="T99" fmla="*/ 22 h 44"/>
                <a:gd name="T100" fmla="*/ 68 w 247"/>
                <a:gd name="T101" fmla="*/ 25 h 44"/>
                <a:gd name="T102" fmla="*/ 63 w 247"/>
                <a:gd name="T103" fmla="*/ 26 h 44"/>
                <a:gd name="T104" fmla="*/ 60 w 247"/>
                <a:gd name="T105" fmla="*/ 26 h 44"/>
                <a:gd name="T106" fmla="*/ 54 w 247"/>
                <a:gd name="T107" fmla="*/ 27 h 44"/>
                <a:gd name="T108" fmla="*/ 46 w 247"/>
                <a:gd name="T109" fmla="*/ 28 h 44"/>
                <a:gd name="T110" fmla="*/ 40 w 247"/>
                <a:gd name="T111" fmla="*/ 28 h 44"/>
                <a:gd name="T112" fmla="*/ 32 w 247"/>
                <a:gd name="T113" fmla="*/ 32 h 44"/>
                <a:gd name="T114" fmla="*/ 26 w 247"/>
                <a:gd name="T115" fmla="*/ 36 h 44"/>
                <a:gd name="T116" fmla="*/ 22 w 247"/>
                <a:gd name="T117" fmla="*/ 37 h 44"/>
                <a:gd name="T118" fmla="*/ 18 w 247"/>
                <a:gd name="T119" fmla="*/ 38 h 44"/>
                <a:gd name="T120" fmla="*/ 13 w 247"/>
                <a:gd name="T121" fmla="*/ 38 h 44"/>
                <a:gd name="T122" fmla="*/ 6 w 247"/>
                <a:gd name="T123" fmla="*/ 40 h 44"/>
                <a:gd name="T124" fmla="*/ 0 w 247"/>
                <a:gd name="T12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7" h="44">
                  <a:moveTo>
                    <a:pt x="247" y="9"/>
                  </a:moveTo>
                  <a:lnTo>
                    <a:pt x="244" y="8"/>
                  </a:lnTo>
                  <a:lnTo>
                    <a:pt x="242" y="8"/>
                  </a:lnTo>
                  <a:lnTo>
                    <a:pt x="240" y="7"/>
                  </a:lnTo>
                  <a:lnTo>
                    <a:pt x="238" y="7"/>
                  </a:lnTo>
                  <a:lnTo>
                    <a:pt x="236" y="7"/>
                  </a:lnTo>
                  <a:lnTo>
                    <a:pt x="230" y="9"/>
                  </a:lnTo>
                  <a:lnTo>
                    <a:pt x="227" y="10"/>
                  </a:lnTo>
                  <a:lnTo>
                    <a:pt x="224" y="9"/>
                  </a:lnTo>
                  <a:lnTo>
                    <a:pt x="220" y="7"/>
                  </a:lnTo>
                  <a:lnTo>
                    <a:pt x="217" y="6"/>
                  </a:lnTo>
                  <a:lnTo>
                    <a:pt x="216" y="6"/>
                  </a:lnTo>
                  <a:lnTo>
                    <a:pt x="212" y="6"/>
                  </a:lnTo>
                  <a:lnTo>
                    <a:pt x="210" y="7"/>
                  </a:lnTo>
                  <a:lnTo>
                    <a:pt x="208" y="8"/>
                  </a:lnTo>
                  <a:lnTo>
                    <a:pt x="206" y="10"/>
                  </a:lnTo>
                  <a:lnTo>
                    <a:pt x="204" y="10"/>
                  </a:lnTo>
                  <a:lnTo>
                    <a:pt x="200" y="12"/>
                  </a:lnTo>
                  <a:lnTo>
                    <a:pt x="198" y="12"/>
                  </a:lnTo>
                  <a:lnTo>
                    <a:pt x="187" y="9"/>
                  </a:lnTo>
                  <a:lnTo>
                    <a:pt x="183" y="9"/>
                  </a:lnTo>
                  <a:lnTo>
                    <a:pt x="185" y="9"/>
                  </a:lnTo>
                  <a:lnTo>
                    <a:pt x="180" y="9"/>
                  </a:lnTo>
                  <a:lnTo>
                    <a:pt x="177" y="8"/>
                  </a:lnTo>
                  <a:lnTo>
                    <a:pt x="170" y="4"/>
                  </a:lnTo>
                  <a:lnTo>
                    <a:pt x="168" y="3"/>
                  </a:lnTo>
                  <a:lnTo>
                    <a:pt x="165" y="2"/>
                  </a:lnTo>
                  <a:lnTo>
                    <a:pt x="156" y="2"/>
                  </a:lnTo>
                  <a:lnTo>
                    <a:pt x="155" y="2"/>
                  </a:lnTo>
                  <a:lnTo>
                    <a:pt x="150" y="1"/>
                  </a:lnTo>
                  <a:lnTo>
                    <a:pt x="150" y="1"/>
                  </a:lnTo>
                  <a:lnTo>
                    <a:pt x="149" y="1"/>
                  </a:lnTo>
                  <a:lnTo>
                    <a:pt x="145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8" y="1"/>
                  </a:lnTo>
                  <a:lnTo>
                    <a:pt x="135" y="2"/>
                  </a:lnTo>
                  <a:lnTo>
                    <a:pt x="134" y="2"/>
                  </a:lnTo>
                  <a:lnTo>
                    <a:pt x="133" y="3"/>
                  </a:lnTo>
                  <a:lnTo>
                    <a:pt x="131" y="4"/>
                  </a:lnTo>
                  <a:lnTo>
                    <a:pt x="122" y="9"/>
                  </a:lnTo>
                  <a:lnTo>
                    <a:pt x="121" y="10"/>
                  </a:lnTo>
                  <a:lnTo>
                    <a:pt x="116" y="14"/>
                  </a:lnTo>
                  <a:lnTo>
                    <a:pt x="111" y="14"/>
                  </a:lnTo>
                  <a:lnTo>
                    <a:pt x="102" y="16"/>
                  </a:lnTo>
                  <a:lnTo>
                    <a:pt x="99" y="18"/>
                  </a:lnTo>
                  <a:lnTo>
                    <a:pt x="96" y="19"/>
                  </a:lnTo>
                  <a:lnTo>
                    <a:pt x="91" y="19"/>
                  </a:lnTo>
                  <a:lnTo>
                    <a:pt x="77" y="21"/>
                  </a:lnTo>
                  <a:lnTo>
                    <a:pt x="73" y="22"/>
                  </a:lnTo>
                  <a:lnTo>
                    <a:pt x="68" y="25"/>
                  </a:lnTo>
                  <a:lnTo>
                    <a:pt x="63" y="26"/>
                  </a:lnTo>
                  <a:lnTo>
                    <a:pt x="60" y="26"/>
                  </a:lnTo>
                  <a:lnTo>
                    <a:pt x="54" y="27"/>
                  </a:lnTo>
                  <a:lnTo>
                    <a:pt x="46" y="28"/>
                  </a:lnTo>
                  <a:lnTo>
                    <a:pt x="40" y="28"/>
                  </a:lnTo>
                  <a:lnTo>
                    <a:pt x="32" y="32"/>
                  </a:lnTo>
                  <a:lnTo>
                    <a:pt x="26" y="36"/>
                  </a:lnTo>
                  <a:lnTo>
                    <a:pt x="22" y="37"/>
                  </a:lnTo>
                  <a:lnTo>
                    <a:pt x="18" y="38"/>
                  </a:lnTo>
                  <a:lnTo>
                    <a:pt x="13" y="38"/>
                  </a:lnTo>
                  <a:lnTo>
                    <a:pt x="6" y="40"/>
                  </a:lnTo>
                  <a:lnTo>
                    <a:pt x="0" y="4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16" name="Freeform 3078">
              <a:extLst>
                <a:ext uri="{FF2B5EF4-FFF2-40B4-BE49-F238E27FC236}">
                  <a16:creationId xmlns:a16="http://schemas.microsoft.com/office/drawing/2014/main" id="{610BB9F9-32A8-008B-12EC-071799838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626" y="4371975"/>
              <a:ext cx="50800" cy="46037"/>
            </a:xfrm>
            <a:custGeom>
              <a:avLst/>
              <a:gdLst>
                <a:gd name="T0" fmla="*/ 0 w 32"/>
                <a:gd name="T1" fmla="*/ 29 h 29"/>
                <a:gd name="T2" fmla="*/ 5 w 32"/>
                <a:gd name="T3" fmla="*/ 27 h 29"/>
                <a:gd name="T4" fmla="*/ 9 w 32"/>
                <a:gd name="T5" fmla="*/ 23 h 29"/>
                <a:gd name="T6" fmla="*/ 11 w 32"/>
                <a:gd name="T7" fmla="*/ 22 h 29"/>
                <a:gd name="T8" fmla="*/ 16 w 32"/>
                <a:gd name="T9" fmla="*/ 18 h 29"/>
                <a:gd name="T10" fmla="*/ 17 w 32"/>
                <a:gd name="T11" fmla="*/ 17 h 29"/>
                <a:gd name="T12" fmla="*/ 18 w 32"/>
                <a:gd name="T13" fmla="*/ 16 h 29"/>
                <a:gd name="T14" fmla="*/ 21 w 32"/>
                <a:gd name="T15" fmla="*/ 15 h 29"/>
                <a:gd name="T16" fmla="*/ 22 w 32"/>
                <a:gd name="T17" fmla="*/ 12 h 29"/>
                <a:gd name="T18" fmla="*/ 23 w 32"/>
                <a:gd name="T19" fmla="*/ 10 h 29"/>
                <a:gd name="T20" fmla="*/ 24 w 32"/>
                <a:gd name="T21" fmla="*/ 8 h 29"/>
                <a:gd name="T22" fmla="*/ 26 w 32"/>
                <a:gd name="T23" fmla="*/ 5 h 29"/>
                <a:gd name="T24" fmla="*/ 29 w 32"/>
                <a:gd name="T25" fmla="*/ 3 h 29"/>
                <a:gd name="T26" fmla="*/ 32 w 32"/>
                <a:gd name="T2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" h="29">
                  <a:moveTo>
                    <a:pt x="0" y="29"/>
                  </a:moveTo>
                  <a:lnTo>
                    <a:pt x="5" y="27"/>
                  </a:lnTo>
                  <a:lnTo>
                    <a:pt x="9" y="23"/>
                  </a:lnTo>
                  <a:lnTo>
                    <a:pt x="11" y="22"/>
                  </a:lnTo>
                  <a:lnTo>
                    <a:pt x="16" y="18"/>
                  </a:lnTo>
                  <a:lnTo>
                    <a:pt x="17" y="17"/>
                  </a:lnTo>
                  <a:lnTo>
                    <a:pt x="18" y="16"/>
                  </a:lnTo>
                  <a:lnTo>
                    <a:pt x="21" y="15"/>
                  </a:lnTo>
                  <a:lnTo>
                    <a:pt x="22" y="12"/>
                  </a:lnTo>
                  <a:lnTo>
                    <a:pt x="23" y="10"/>
                  </a:lnTo>
                  <a:lnTo>
                    <a:pt x="24" y="8"/>
                  </a:lnTo>
                  <a:lnTo>
                    <a:pt x="26" y="5"/>
                  </a:lnTo>
                  <a:lnTo>
                    <a:pt x="29" y="3"/>
                  </a:lnTo>
                  <a:lnTo>
                    <a:pt x="32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17" name="Freeform 3079">
              <a:extLst>
                <a:ext uri="{FF2B5EF4-FFF2-40B4-BE49-F238E27FC236}">
                  <a16:creationId xmlns:a16="http://schemas.microsoft.com/office/drawing/2014/main" id="{335B8BEA-58AA-650E-BDD4-DFA6EEDC33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1801" y="4324350"/>
              <a:ext cx="96838" cy="95250"/>
            </a:xfrm>
            <a:custGeom>
              <a:avLst/>
              <a:gdLst>
                <a:gd name="T0" fmla="*/ 7 w 61"/>
                <a:gd name="T1" fmla="*/ 30 h 60"/>
                <a:gd name="T2" fmla="*/ 10 w 61"/>
                <a:gd name="T3" fmla="*/ 26 h 60"/>
                <a:gd name="T4" fmla="*/ 12 w 61"/>
                <a:gd name="T5" fmla="*/ 24 h 60"/>
                <a:gd name="T6" fmla="*/ 16 w 61"/>
                <a:gd name="T7" fmla="*/ 22 h 60"/>
                <a:gd name="T8" fmla="*/ 18 w 61"/>
                <a:gd name="T9" fmla="*/ 21 h 60"/>
                <a:gd name="T10" fmla="*/ 19 w 61"/>
                <a:gd name="T11" fmla="*/ 20 h 60"/>
                <a:gd name="T12" fmla="*/ 20 w 61"/>
                <a:gd name="T13" fmla="*/ 17 h 60"/>
                <a:gd name="T14" fmla="*/ 24 w 61"/>
                <a:gd name="T15" fmla="*/ 15 h 60"/>
                <a:gd name="T16" fmla="*/ 26 w 61"/>
                <a:gd name="T17" fmla="*/ 15 h 60"/>
                <a:gd name="T18" fmla="*/ 30 w 61"/>
                <a:gd name="T19" fmla="*/ 16 h 60"/>
                <a:gd name="T20" fmla="*/ 34 w 61"/>
                <a:gd name="T21" fmla="*/ 15 h 60"/>
                <a:gd name="T22" fmla="*/ 42 w 61"/>
                <a:gd name="T23" fmla="*/ 14 h 60"/>
                <a:gd name="T24" fmla="*/ 45 w 61"/>
                <a:gd name="T25" fmla="*/ 9 h 60"/>
                <a:gd name="T26" fmla="*/ 54 w 61"/>
                <a:gd name="T27" fmla="*/ 4 h 60"/>
                <a:gd name="T28" fmla="*/ 56 w 61"/>
                <a:gd name="T29" fmla="*/ 2 h 60"/>
                <a:gd name="T30" fmla="*/ 57 w 61"/>
                <a:gd name="T31" fmla="*/ 2 h 60"/>
                <a:gd name="T32" fmla="*/ 61 w 61"/>
                <a:gd name="T33" fmla="*/ 0 h 60"/>
                <a:gd name="T34" fmla="*/ 61 w 61"/>
                <a:gd name="T35" fmla="*/ 3 h 60"/>
                <a:gd name="T36" fmla="*/ 58 w 61"/>
                <a:gd name="T37" fmla="*/ 6 h 60"/>
                <a:gd name="T38" fmla="*/ 51 w 61"/>
                <a:gd name="T39" fmla="*/ 12 h 60"/>
                <a:gd name="T40" fmla="*/ 48 w 61"/>
                <a:gd name="T41" fmla="*/ 16 h 60"/>
                <a:gd name="T42" fmla="*/ 45 w 61"/>
                <a:gd name="T43" fmla="*/ 17 h 60"/>
                <a:gd name="T44" fmla="*/ 40 w 61"/>
                <a:gd name="T45" fmla="*/ 20 h 60"/>
                <a:gd name="T46" fmla="*/ 37 w 61"/>
                <a:gd name="T47" fmla="*/ 22 h 60"/>
                <a:gd name="T48" fmla="*/ 37 w 61"/>
                <a:gd name="T49" fmla="*/ 23 h 60"/>
                <a:gd name="T50" fmla="*/ 37 w 61"/>
                <a:gd name="T51" fmla="*/ 27 h 60"/>
                <a:gd name="T52" fmla="*/ 33 w 61"/>
                <a:gd name="T53" fmla="*/ 30 h 60"/>
                <a:gd name="T54" fmla="*/ 28 w 61"/>
                <a:gd name="T55" fmla="*/ 34 h 60"/>
                <a:gd name="T56" fmla="*/ 24 w 61"/>
                <a:gd name="T57" fmla="*/ 39 h 60"/>
                <a:gd name="T58" fmla="*/ 21 w 61"/>
                <a:gd name="T59" fmla="*/ 44 h 60"/>
                <a:gd name="T60" fmla="*/ 16 w 61"/>
                <a:gd name="T61" fmla="*/ 48 h 60"/>
                <a:gd name="T62" fmla="*/ 10 w 61"/>
                <a:gd name="T63" fmla="*/ 52 h 60"/>
                <a:gd name="T64" fmla="*/ 0 w 61"/>
                <a:gd name="T6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1" h="60">
                  <a:moveTo>
                    <a:pt x="7" y="30"/>
                  </a:moveTo>
                  <a:lnTo>
                    <a:pt x="10" y="26"/>
                  </a:lnTo>
                  <a:lnTo>
                    <a:pt x="12" y="24"/>
                  </a:lnTo>
                  <a:lnTo>
                    <a:pt x="16" y="22"/>
                  </a:lnTo>
                  <a:lnTo>
                    <a:pt x="18" y="21"/>
                  </a:lnTo>
                  <a:lnTo>
                    <a:pt x="19" y="20"/>
                  </a:lnTo>
                  <a:lnTo>
                    <a:pt x="20" y="17"/>
                  </a:lnTo>
                  <a:lnTo>
                    <a:pt x="24" y="15"/>
                  </a:lnTo>
                  <a:lnTo>
                    <a:pt x="26" y="15"/>
                  </a:lnTo>
                  <a:lnTo>
                    <a:pt x="30" y="16"/>
                  </a:lnTo>
                  <a:lnTo>
                    <a:pt x="34" y="15"/>
                  </a:lnTo>
                  <a:lnTo>
                    <a:pt x="42" y="14"/>
                  </a:lnTo>
                  <a:lnTo>
                    <a:pt x="45" y="9"/>
                  </a:lnTo>
                  <a:lnTo>
                    <a:pt x="54" y="4"/>
                  </a:lnTo>
                  <a:lnTo>
                    <a:pt x="56" y="2"/>
                  </a:lnTo>
                  <a:lnTo>
                    <a:pt x="57" y="2"/>
                  </a:lnTo>
                  <a:lnTo>
                    <a:pt x="61" y="0"/>
                  </a:lnTo>
                  <a:lnTo>
                    <a:pt x="61" y="3"/>
                  </a:lnTo>
                  <a:lnTo>
                    <a:pt x="58" y="6"/>
                  </a:lnTo>
                  <a:lnTo>
                    <a:pt x="51" y="12"/>
                  </a:lnTo>
                  <a:lnTo>
                    <a:pt x="48" y="16"/>
                  </a:lnTo>
                  <a:lnTo>
                    <a:pt x="45" y="17"/>
                  </a:lnTo>
                  <a:lnTo>
                    <a:pt x="40" y="20"/>
                  </a:lnTo>
                  <a:lnTo>
                    <a:pt x="37" y="22"/>
                  </a:lnTo>
                  <a:lnTo>
                    <a:pt x="37" y="23"/>
                  </a:lnTo>
                  <a:lnTo>
                    <a:pt x="37" y="27"/>
                  </a:lnTo>
                  <a:lnTo>
                    <a:pt x="33" y="30"/>
                  </a:lnTo>
                  <a:lnTo>
                    <a:pt x="28" y="34"/>
                  </a:lnTo>
                  <a:lnTo>
                    <a:pt x="24" y="39"/>
                  </a:lnTo>
                  <a:lnTo>
                    <a:pt x="21" y="44"/>
                  </a:lnTo>
                  <a:lnTo>
                    <a:pt x="16" y="48"/>
                  </a:lnTo>
                  <a:lnTo>
                    <a:pt x="10" y="52"/>
                  </a:lnTo>
                  <a:lnTo>
                    <a:pt x="0" y="6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18" name="Freeform 3080">
              <a:extLst>
                <a:ext uri="{FF2B5EF4-FFF2-40B4-BE49-F238E27FC236}">
                  <a16:creationId xmlns:a16="http://schemas.microsoft.com/office/drawing/2014/main" id="{7ED4154E-1A53-D5F0-08BB-F10B50D04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088" y="4375150"/>
              <a:ext cx="144463" cy="58737"/>
            </a:xfrm>
            <a:custGeom>
              <a:avLst/>
              <a:gdLst>
                <a:gd name="T0" fmla="*/ 0 w 91"/>
                <a:gd name="T1" fmla="*/ 22 h 37"/>
                <a:gd name="T2" fmla="*/ 3 w 91"/>
                <a:gd name="T3" fmla="*/ 24 h 37"/>
                <a:gd name="T4" fmla="*/ 13 w 91"/>
                <a:gd name="T5" fmla="*/ 25 h 37"/>
                <a:gd name="T6" fmla="*/ 21 w 91"/>
                <a:gd name="T7" fmla="*/ 25 h 37"/>
                <a:gd name="T8" fmla="*/ 30 w 91"/>
                <a:gd name="T9" fmla="*/ 26 h 37"/>
                <a:gd name="T10" fmla="*/ 37 w 91"/>
                <a:gd name="T11" fmla="*/ 26 h 37"/>
                <a:gd name="T12" fmla="*/ 44 w 91"/>
                <a:gd name="T13" fmla="*/ 25 h 37"/>
                <a:gd name="T14" fmla="*/ 49 w 91"/>
                <a:gd name="T15" fmla="*/ 24 h 37"/>
                <a:gd name="T16" fmla="*/ 54 w 91"/>
                <a:gd name="T17" fmla="*/ 20 h 37"/>
                <a:gd name="T18" fmla="*/ 59 w 91"/>
                <a:gd name="T19" fmla="*/ 19 h 37"/>
                <a:gd name="T20" fmla="*/ 62 w 91"/>
                <a:gd name="T21" fmla="*/ 14 h 37"/>
                <a:gd name="T22" fmla="*/ 66 w 91"/>
                <a:gd name="T23" fmla="*/ 10 h 37"/>
                <a:gd name="T24" fmla="*/ 69 w 91"/>
                <a:gd name="T25" fmla="*/ 8 h 37"/>
                <a:gd name="T26" fmla="*/ 74 w 91"/>
                <a:gd name="T27" fmla="*/ 6 h 37"/>
                <a:gd name="T28" fmla="*/ 78 w 91"/>
                <a:gd name="T29" fmla="*/ 3 h 37"/>
                <a:gd name="T30" fmla="*/ 80 w 91"/>
                <a:gd name="T31" fmla="*/ 1 h 37"/>
                <a:gd name="T32" fmla="*/ 84 w 91"/>
                <a:gd name="T33" fmla="*/ 0 h 37"/>
                <a:gd name="T34" fmla="*/ 86 w 91"/>
                <a:gd name="T35" fmla="*/ 0 h 37"/>
                <a:gd name="T36" fmla="*/ 89 w 91"/>
                <a:gd name="T37" fmla="*/ 1 h 37"/>
                <a:gd name="T38" fmla="*/ 90 w 91"/>
                <a:gd name="T39" fmla="*/ 1 h 37"/>
                <a:gd name="T40" fmla="*/ 91 w 91"/>
                <a:gd name="T41" fmla="*/ 4 h 37"/>
                <a:gd name="T42" fmla="*/ 90 w 91"/>
                <a:gd name="T43" fmla="*/ 7 h 37"/>
                <a:gd name="T44" fmla="*/ 87 w 91"/>
                <a:gd name="T45" fmla="*/ 9 h 37"/>
                <a:gd name="T46" fmla="*/ 87 w 91"/>
                <a:gd name="T47" fmla="*/ 10 h 37"/>
                <a:gd name="T48" fmla="*/ 81 w 91"/>
                <a:gd name="T49" fmla="*/ 15 h 37"/>
                <a:gd name="T50" fmla="*/ 78 w 91"/>
                <a:gd name="T51" fmla="*/ 18 h 37"/>
                <a:gd name="T52" fmla="*/ 77 w 91"/>
                <a:gd name="T53" fmla="*/ 20 h 37"/>
                <a:gd name="T54" fmla="*/ 75 w 91"/>
                <a:gd name="T55" fmla="*/ 22 h 37"/>
                <a:gd name="T56" fmla="*/ 68 w 91"/>
                <a:gd name="T57" fmla="*/ 27 h 37"/>
                <a:gd name="T58" fmla="*/ 62 w 91"/>
                <a:gd name="T59" fmla="*/ 30 h 37"/>
                <a:gd name="T60" fmla="*/ 56 w 91"/>
                <a:gd name="T61" fmla="*/ 32 h 37"/>
                <a:gd name="T62" fmla="*/ 49 w 91"/>
                <a:gd name="T63" fmla="*/ 33 h 37"/>
                <a:gd name="T64" fmla="*/ 42 w 91"/>
                <a:gd name="T65" fmla="*/ 34 h 37"/>
                <a:gd name="T66" fmla="*/ 33 w 91"/>
                <a:gd name="T67" fmla="*/ 34 h 37"/>
                <a:gd name="T68" fmla="*/ 28 w 91"/>
                <a:gd name="T69" fmla="*/ 34 h 37"/>
                <a:gd name="T70" fmla="*/ 21 w 91"/>
                <a:gd name="T71" fmla="*/ 36 h 37"/>
                <a:gd name="T72" fmla="*/ 13 w 91"/>
                <a:gd name="T73" fmla="*/ 37 h 37"/>
                <a:gd name="T74" fmla="*/ 9 w 91"/>
                <a:gd name="T75" fmla="*/ 37 h 37"/>
                <a:gd name="T76" fmla="*/ 4 w 91"/>
                <a:gd name="T77" fmla="*/ 37 h 37"/>
                <a:gd name="T78" fmla="*/ 1 w 91"/>
                <a:gd name="T7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1" h="37">
                  <a:moveTo>
                    <a:pt x="0" y="22"/>
                  </a:moveTo>
                  <a:lnTo>
                    <a:pt x="3" y="24"/>
                  </a:lnTo>
                  <a:lnTo>
                    <a:pt x="13" y="25"/>
                  </a:lnTo>
                  <a:lnTo>
                    <a:pt x="21" y="25"/>
                  </a:lnTo>
                  <a:lnTo>
                    <a:pt x="30" y="26"/>
                  </a:lnTo>
                  <a:lnTo>
                    <a:pt x="37" y="26"/>
                  </a:lnTo>
                  <a:lnTo>
                    <a:pt x="44" y="25"/>
                  </a:lnTo>
                  <a:lnTo>
                    <a:pt x="49" y="24"/>
                  </a:lnTo>
                  <a:lnTo>
                    <a:pt x="54" y="20"/>
                  </a:lnTo>
                  <a:lnTo>
                    <a:pt x="59" y="19"/>
                  </a:lnTo>
                  <a:lnTo>
                    <a:pt x="62" y="14"/>
                  </a:lnTo>
                  <a:lnTo>
                    <a:pt x="66" y="10"/>
                  </a:lnTo>
                  <a:lnTo>
                    <a:pt x="69" y="8"/>
                  </a:lnTo>
                  <a:lnTo>
                    <a:pt x="74" y="6"/>
                  </a:lnTo>
                  <a:lnTo>
                    <a:pt x="78" y="3"/>
                  </a:lnTo>
                  <a:lnTo>
                    <a:pt x="80" y="1"/>
                  </a:lnTo>
                  <a:lnTo>
                    <a:pt x="84" y="0"/>
                  </a:lnTo>
                  <a:lnTo>
                    <a:pt x="86" y="0"/>
                  </a:lnTo>
                  <a:lnTo>
                    <a:pt x="89" y="1"/>
                  </a:lnTo>
                  <a:lnTo>
                    <a:pt x="90" y="1"/>
                  </a:lnTo>
                  <a:lnTo>
                    <a:pt x="91" y="4"/>
                  </a:lnTo>
                  <a:lnTo>
                    <a:pt x="90" y="7"/>
                  </a:lnTo>
                  <a:lnTo>
                    <a:pt x="87" y="9"/>
                  </a:lnTo>
                  <a:lnTo>
                    <a:pt x="87" y="10"/>
                  </a:lnTo>
                  <a:lnTo>
                    <a:pt x="81" y="15"/>
                  </a:lnTo>
                  <a:lnTo>
                    <a:pt x="78" y="18"/>
                  </a:lnTo>
                  <a:lnTo>
                    <a:pt x="77" y="20"/>
                  </a:lnTo>
                  <a:lnTo>
                    <a:pt x="75" y="22"/>
                  </a:lnTo>
                  <a:lnTo>
                    <a:pt x="68" y="27"/>
                  </a:lnTo>
                  <a:lnTo>
                    <a:pt x="62" y="30"/>
                  </a:lnTo>
                  <a:lnTo>
                    <a:pt x="56" y="32"/>
                  </a:lnTo>
                  <a:lnTo>
                    <a:pt x="49" y="33"/>
                  </a:lnTo>
                  <a:lnTo>
                    <a:pt x="42" y="34"/>
                  </a:lnTo>
                  <a:lnTo>
                    <a:pt x="33" y="34"/>
                  </a:lnTo>
                  <a:lnTo>
                    <a:pt x="28" y="34"/>
                  </a:lnTo>
                  <a:lnTo>
                    <a:pt x="21" y="36"/>
                  </a:lnTo>
                  <a:lnTo>
                    <a:pt x="13" y="37"/>
                  </a:lnTo>
                  <a:lnTo>
                    <a:pt x="9" y="37"/>
                  </a:lnTo>
                  <a:lnTo>
                    <a:pt x="4" y="37"/>
                  </a:lnTo>
                  <a:lnTo>
                    <a:pt x="1" y="3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19" name="Line 3081">
              <a:extLst>
                <a:ext uri="{FF2B5EF4-FFF2-40B4-BE49-F238E27FC236}">
                  <a16:creationId xmlns:a16="http://schemas.microsoft.com/office/drawing/2014/main" id="{D2258290-4CB1-808D-9A3A-D205F7E96D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938" y="4432300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20" name="Freeform 3082">
              <a:extLst>
                <a:ext uri="{FF2B5EF4-FFF2-40B4-BE49-F238E27FC236}">
                  <a16:creationId xmlns:a16="http://schemas.microsoft.com/office/drawing/2014/main" id="{B14A4AE5-001F-377C-ADF1-8615B67998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6238" y="4432300"/>
              <a:ext cx="12700" cy="1587"/>
            </a:xfrm>
            <a:custGeom>
              <a:avLst/>
              <a:gdLst>
                <a:gd name="T0" fmla="*/ 0 w 8"/>
                <a:gd name="T1" fmla="*/ 0 h 1"/>
                <a:gd name="T2" fmla="*/ 1 w 8"/>
                <a:gd name="T3" fmla="*/ 0 h 1"/>
                <a:gd name="T4" fmla="*/ 7 w 8"/>
                <a:gd name="T5" fmla="*/ 0 h 1"/>
                <a:gd name="T6" fmla="*/ 8 w 8"/>
                <a:gd name="T7" fmla="*/ 0 h 1"/>
                <a:gd name="T8" fmla="*/ 8 w 8"/>
                <a:gd name="T9" fmla="*/ 1 h 1"/>
                <a:gd name="T10" fmla="*/ 8 w 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lnTo>
                    <a:pt x="1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8" y="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21" name="Line 3083">
              <a:extLst>
                <a:ext uri="{FF2B5EF4-FFF2-40B4-BE49-F238E27FC236}">
                  <a16:creationId xmlns:a16="http://schemas.microsoft.com/office/drawing/2014/main" id="{E34943BA-43F6-BB29-B210-DA1CF12390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9726" y="4438650"/>
              <a:ext cx="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22" name="Line 3084">
              <a:extLst>
                <a:ext uri="{FF2B5EF4-FFF2-40B4-BE49-F238E27FC236}">
                  <a16:creationId xmlns:a16="http://schemas.microsoft.com/office/drawing/2014/main" id="{F7247BDE-CAAB-EBAF-F6A4-1B75A9DB04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9726" y="4438650"/>
              <a:ext cx="158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23" name="Freeform 3085">
              <a:extLst>
                <a:ext uri="{FF2B5EF4-FFF2-40B4-BE49-F238E27FC236}">
                  <a16:creationId xmlns:a16="http://schemas.microsoft.com/office/drawing/2014/main" id="{B03F51CD-6719-BCE0-8BF5-A2B9CAD17E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726" y="4432300"/>
              <a:ext cx="49213" cy="6350"/>
            </a:xfrm>
            <a:custGeom>
              <a:avLst/>
              <a:gdLst>
                <a:gd name="T0" fmla="*/ 31 w 31"/>
                <a:gd name="T1" fmla="*/ 0 h 4"/>
                <a:gd name="T2" fmla="*/ 30 w 31"/>
                <a:gd name="T3" fmla="*/ 0 h 4"/>
                <a:gd name="T4" fmla="*/ 29 w 31"/>
                <a:gd name="T5" fmla="*/ 0 h 4"/>
                <a:gd name="T6" fmla="*/ 24 w 31"/>
                <a:gd name="T7" fmla="*/ 0 h 4"/>
                <a:gd name="T8" fmla="*/ 23 w 31"/>
                <a:gd name="T9" fmla="*/ 0 h 4"/>
                <a:gd name="T10" fmla="*/ 22 w 31"/>
                <a:gd name="T11" fmla="*/ 0 h 4"/>
                <a:gd name="T12" fmla="*/ 19 w 31"/>
                <a:gd name="T13" fmla="*/ 1 h 4"/>
                <a:gd name="T14" fmla="*/ 18 w 31"/>
                <a:gd name="T15" fmla="*/ 2 h 4"/>
                <a:gd name="T16" fmla="*/ 17 w 31"/>
                <a:gd name="T17" fmla="*/ 3 h 4"/>
                <a:gd name="T18" fmla="*/ 17 w 31"/>
                <a:gd name="T19" fmla="*/ 3 h 4"/>
                <a:gd name="T20" fmla="*/ 14 w 31"/>
                <a:gd name="T21" fmla="*/ 3 h 4"/>
                <a:gd name="T22" fmla="*/ 11 w 31"/>
                <a:gd name="T23" fmla="*/ 3 h 4"/>
                <a:gd name="T24" fmla="*/ 5 w 31"/>
                <a:gd name="T25" fmla="*/ 4 h 4"/>
                <a:gd name="T26" fmla="*/ 0 w 31"/>
                <a:gd name="T2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" h="4">
                  <a:moveTo>
                    <a:pt x="31" y="0"/>
                  </a:moveTo>
                  <a:lnTo>
                    <a:pt x="30" y="0"/>
                  </a:lnTo>
                  <a:lnTo>
                    <a:pt x="29" y="0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2" y="0"/>
                  </a:lnTo>
                  <a:lnTo>
                    <a:pt x="19" y="1"/>
                  </a:lnTo>
                  <a:lnTo>
                    <a:pt x="18" y="2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14" y="3"/>
                  </a:lnTo>
                  <a:lnTo>
                    <a:pt x="11" y="3"/>
                  </a:lnTo>
                  <a:lnTo>
                    <a:pt x="5" y="4"/>
                  </a:lnTo>
                  <a:lnTo>
                    <a:pt x="0" y="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24" name="Freeform 3086">
              <a:extLst>
                <a:ext uri="{FF2B5EF4-FFF2-40B4-BE49-F238E27FC236}">
                  <a16:creationId xmlns:a16="http://schemas.microsoft.com/office/drawing/2014/main" id="{513FD0B3-B830-30D5-4C2A-05858CBB7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1976" y="4314825"/>
              <a:ext cx="122238" cy="127000"/>
            </a:xfrm>
            <a:custGeom>
              <a:avLst/>
              <a:gdLst>
                <a:gd name="T0" fmla="*/ 0 w 77"/>
                <a:gd name="T1" fmla="*/ 62 h 80"/>
                <a:gd name="T2" fmla="*/ 1 w 77"/>
                <a:gd name="T3" fmla="*/ 64 h 80"/>
                <a:gd name="T4" fmla="*/ 2 w 77"/>
                <a:gd name="T5" fmla="*/ 63 h 80"/>
                <a:gd name="T6" fmla="*/ 2 w 77"/>
                <a:gd name="T7" fmla="*/ 62 h 80"/>
                <a:gd name="T8" fmla="*/ 2 w 77"/>
                <a:gd name="T9" fmla="*/ 59 h 80"/>
                <a:gd name="T10" fmla="*/ 2 w 77"/>
                <a:gd name="T11" fmla="*/ 57 h 80"/>
                <a:gd name="T12" fmla="*/ 2 w 77"/>
                <a:gd name="T13" fmla="*/ 54 h 80"/>
                <a:gd name="T14" fmla="*/ 2 w 77"/>
                <a:gd name="T15" fmla="*/ 52 h 80"/>
                <a:gd name="T16" fmla="*/ 2 w 77"/>
                <a:gd name="T17" fmla="*/ 47 h 80"/>
                <a:gd name="T18" fmla="*/ 2 w 77"/>
                <a:gd name="T19" fmla="*/ 45 h 80"/>
                <a:gd name="T20" fmla="*/ 2 w 77"/>
                <a:gd name="T21" fmla="*/ 44 h 80"/>
                <a:gd name="T22" fmla="*/ 2 w 77"/>
                <a:gd name="T23" fmla="*/ 42 h 80"/>
                <a:gd name="T24" fmla="*/ 2 w 77"/>
                <a:gd name="T25" fmla="*/ 41 h 80"/>
                <a:gd name="T26" fmla="*/ 5 w 77"/>
                <a:gd name="T27" fmla="*/ 40 h 80"/>
                <a:gd name="T28" fmla="*/ 6 w 77"/>
                <a:gd name="T29" fmla="*/ 40 h 80"/>
                <a:gd name="T30" fmla="*/ 14 w 77"/>
                <a:gd name="T31" fmla="*/ 38 h 80"/>
                <a:gd name="T32" fmla="*/ 17 w 77"/>
                <a:gd name="T33" fmla="*/ 38 h 80"/>
                <a:gd name="T34" fmla="*/ 19 w 77"/>
                <a:gd name="T35" fmla="*/ 38 h 80"/>
                <a:gd name="T36" fmla="*/ 20 w 77"/>
                <a:gd name="T37" fmla="*/ 40 h 80"/>
                <a:gd name="T38" fmla="*/ 25 w 77"/>
                <a:gd name="T39" fmla="*/ 45 h 80"/>
                <a:gd name="T40" fmla="*/ 27 w 77"/>
                <a:gd name="T41" fmla="*/ 48 h 80"/>
                <a:gd name="T42" fmla="*/ 29 w 77"/>
                <a:gd name="T43" fmla="*/ 52 h 80"/>
                <a:gd name="T44" fmla="*/ 31 w 77"/>
                <a:gd name="T45" fmla="*/ 56 h 80"/>
                <a:gd name="T46" fmla="*/ 32 w 77"/>
                <a:gd name="T47" fmla="*/ 59 h 80"/>
                <a:gd name="T48" fmla="*/ 34 w 77"/>
                <a:gd name="T49" fmla="*/ 66 h 80"/>
                <a:gd name="T50" fmla="*/ 35 w 77"/>
                <a:gd name="T51" fmla="*/ 70 h 80"/>
                <a:gd name="T52" fmla="*/ 36 w 77"/>
                <a:gd name="T53" fmla="*/ 74 h 80"/>
                <a:gd name="T54" fmla="*/ 36 w 77"/>
                <a:gd name="T55" fmla="*/ 76 h 80"/>
                <a:gd name="T56" fmla="*/ 38 w 77"/>
                <a:gd name="T57" fmla="*/ 78 h 80"/>
                <a:gd name="T58" fmla="*/ 40 w 77"/>
                <a:gd name="T59" fmla="*/ 80 h 80"/>
                <a:gd name="T60" fmla="*/ 41 w 77"/>
                <a:gd name="T61" fmla="*/ 78 h 80"/>
                <a:gd name="T62" fmla="*/ 42 w 77"/>
                <a:gd name="T63" fmla="*/ 78 h 80"/>
                <a:gd name="T64" fmla="*/ 43 w 77"/>
                <a:gd name="T65" fmla="*/ 76 h 80"/>
                <a:gd name="T66" fmla="*/ 43 w 77"/>
                <a:gd name="T67" fmla="*/ 74 h 80"/>
                <a:gd name="T68" fmla="*/ 44 w 77"/>
                <a:gd name="T69" fmla="*/ 71 h 80"/>
                <a:gd name="T70" fmla="*/ 49 w 77"/>
                <a:gd name="T71" fmla="*/ 57 h 80"/>
                <a:gd name="T72" fmla="*/ 50 w 77"/>
                <a:gd name="T73" fmla="*/ 57 h 80"/>
                <a:gd name="T74" fmla="*/ 50 w 77"/>
                <a:gd name="T75" fmla="*/ 54 h 80"/>
                <a:gd name="T76" fmla="*/ 52 w 77"/>
                <a:gd name="T77" fmla="*/ 52 h 80"/>
                <a:gd name="T78" fmla="*/ 53 w 77"/>
                <a:gd name="T79" fmla="*/ 47 h 80"/>
                <a:gd name="T80" fmla="*/ 54 w 77"/>
                <a:gd name="T81" fmla="*/ 44 h 80"/>
                <a:gd name="T82" fmla="*/ 54 w 77"/>
                <a:gd name="T83" fmla="*/ 39 h 80"/>
                <a:gd name="T84" fmla="*/ 55 w 77"/>
                <a:gd name="T85" fmla="*/ 36 h 80"/>
                <a:gd name="T86" fmla="*/ 56 w 77"/>
                <a:gd name="T87" fmla="*/ 33 h 80"/>
                <a:gd name="T88" fmla="*/ 59 w 77"/>
                <a:gd name="T89" fmla="*/ 29 h 80"/>
                <a:gd name="T90" fmla="*/ 61 w 77"/>
                <a:gd name="T91" fmla="*/ 27 h 80"/>
                <a:gd name="T92" fmla="*/ 64 w 77"/>
                <a:gd name="T93" fmla="*/ 24 h 80"/>
                <a:gd name="T94" fmla="*/ 65 w 77"/>
                <a:gd name="T95" fmla="*/ 21 h 80"/>
                <a:gd name="T96" fmla="*/ 66 w 77"/>
                <a:gd name="T97" fmla="*/ 18 h 80"/>
                <a:gd name="T98" fmla="*/ 67 w 77"/>
                <a:gd name="T99" fmla="*/ 16 h 80"/>
                <a:gd name="T100" fmla="*/ 70 w 77"/>
                <a:gd name="T101" fmla="*/ 12 h 80"/>
                <a:gd name="T102" fmla="*/ 72 w 77"/>
                <a:gd name="T103" fmla="*/ 9 h 80"/>
                <a:gd name="T104" fmla="*/ 77 w 77"/>
                <a:gd name="T10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80">
                  <a:moveTo>
                    <a:pt x="0" y="62"/>
                  </a:moveTo>
                  <a:lnTo>
                    <a:pt x="1" y="64"/>
                  </a:lnTo>
                  <a:lnTo>
                    <a:pt x="2" y="63"/>
                  </a:lnTo>
                  <a:lnTo>
                    <a:pt x="2" y="62"/>
                  </a:lnTo>
                  <a:lnTo>
                    <a:pt x="2" y="59"/>
                  </a:lnTo>
                  <a:lnTo>
                    <a:pt x="2" y="57"/>
                  </a:lnTo>
                  <a:lnTo>
                    <a:pt x="2" y="54"/>
                  </a:lnTo>
                  <a:lnTo>
                    <a:pt x="2" y="52"/>
                  </a:lnTo>
                  <a:lnTo>
                    <a:pt x="2" y="47"/>
                  </a:lnTo>
                  <a:lnTo>
                    <a:pt x="2" y="45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2" y="41"/>
                  </a:lnTo>
                  <a:lnTo>
                    <a:pt x="5" y="40"/>
                  </a:lnTo>
                  <a:lnTo>
                    <a:pt x="6" y="40"/>
                  </a:lnTo>
                  <a:lnTo>
                    <a:pt x="14" y="38"/>
                  </a:lnTo>
                  <a:lnTo>
                    <a:pt x="17" y="38"/>
                  </a:lnTo>
                  <a:lnTo>
                    <a:pt x="19" y="38"/>
                  </a:lnTo>
                  <a:lnTo>
                    <a:pt x="20" y="40"/>
                  </a:lnTo>
                  <a:lnTo>
                    <a:pt x="25" y="45"/>
                  </a:lnTo>
                  <a:lnTo>
                    <a:pt x="27" y="48"/>
                  </a:lnTo>
                  <a:lnTo>
                    <a:pt x="29" y="52"/>
                  </a:lnTo>
                  <a:lnTo>
                    <a:pt x="31" y="56"/>
                  </a:lnTo>
                  <a:lnTo>
                    <a:pt x="32" y="59"/>
                  </a:lnTo>
                  <a:lnTo>
                    <a:pt x="34" y="66"/>
                  </a:lnTo>
                  <a:lnTo>
                    <a:pt x="35" y="70"/>
                  </a:lnTo>
                  <a:lnTo>
                    <a:pt x="36" y="74"/>
                  </a:lnTo>
                  <a:lnTo>
                    <a:pt x="36" y="76"/>
                  </a:lnTo>
                  <a:lnTo>
                    <a:pt x="38" y="78"/>
                  </a:lnTo>
                  <a:lnTo>
                    <a:pt x="40" y="80"/>
                  </a:lnTo>
                  <a:lnTo>
                    <a:pt x="41" y="78"/>
                  </a:lnTo>
                  <a:lnTo>
                    <a:pt x="42" y="78"/>
                  </a:lnTo>
                  <a:lnTo>
                    <a:pt x="43" y="76"/>
                  </a:lnTo>
                  <a:lnTo>
                    <a:pt x="43" y="74"/>
                  </a:lnTo>
                  <a:lnTo>
                    <a:pt x="44" y="71"/>
                  </a:lnTo>
                  <a:lnTo>
                    <a:pt x="49" y="57"/>
                  </a:lnTo>
                  <a:lnTo>
                    <a:pt x="50" y="57"/>
                  </a:lnTo>
                  <a:lnTo>
                    <a:pt x="50" y="54"/>
                  </a:lnTo>
                  <a:lnTo>
                    <a:pt x="52" y="52"/>
                  </a:lnTo>
                  <a:lnTo>
                    <a:pt x="53" y="47"/>
                  </a:lnTo>
                  <a:lnTo>
                    <a:pt x="54" y="44"/>
                  </a:lnTo>
                  <a:lnTo>
                    <a:pt x="54" y="39"/>
                  </a:lnTo>
                  <a:lnTo>
                    <a:pt x="55" y="36"/>
                  </a:lnTo>
                  <a:lnTo>
                    <a:pt x="56" y="33"/>
                  </a:lnTo>
                  <a:lnTo>
                    <a:pt x="59" y="29"/>
                  </a:lnTo>
                  <a:lnTo>
                    <a:pt x="61" y="27"/>
                  </a:lnTo>
                  <a:lnTo>
                    <a:pt x="64" y="24"/>
                  </a:lnTo>
                  <a:lnTo>
                    <a:pt x="65" y="21"/>
                  </a:lnTo>
                  <a:lnTo>
                    <a:pt x="66" y="18"/>
                  </a:lnTo>
                  <a:lnTo>
                    <a:pt x="67" y="16"/>
                  </a:lnTo>
                  <a:lnTo>
                    <a:pt x="70" y="12"/>
                  </a:lnTo>
                  <a:lnTo>
                    <a:pt x="72" y="9"/>
                  </a:lnTo>
                  <a:lnTo>
                    <a:pt x="77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25" name="Freeform 3087">
              <a:extLst>
                <a:ext uri="{FF2B5EF4-FFF2-40B4-BE49-F238E27FC236}">
                  <a16:creationId xmlns:a16="http://schemas.microsoft.com/office/drawing/2014/main" id="{DCE70528-ACBE-9237-3E0F-B3597F0B40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5363" y="4006850"/>
              <a:ext cx="42863" cy="112712"/>
            </a:xfrm>
            <a:custGeom>
              <a:avLst/>
              <a:gdLst>
                <a:gd name="T0" fmla="*/ 25 w 27"/>
                <a:gd name="T1" fmla="*/ 0 h 71"/>
                <a:gd name="T2" fmla="*/ 21 w 27"/>
                <a:gd name="T3" fmla="*/ 1 h 71"/>
                <a:gd name="T4" fmla="*/ 17 w 27"/>
                <a:gd name="T5" fmla="*/ 1 h 71"/>
                <a:gd name="T6" fmla="*/ 15 w 27"/>
                <a:gd name="T7" fmla="*/ 2 h 71"/>
                <a:gd name="T8" fmla="*/ 12 w 27"/>
                <a:gd name="T9" fmla="*/ 2 h 71"/>
                <a:gd name="T10" fmla="*/ 11 w 27"/>
                <a:gd name="T11" fmla="*/ 4 h 71"/>
                <a:gd name="T12" fmla="*/ 9 w 27"/>
                <a:gd name="T13" fmla="*/ 4 h 71"/>
                <a:gd name="T14" fmla="*/ 7 w 27"/>
                <a:gd name="T15" fmla="*/ 4 h 71"/>
                <a:gd name="T16" fmla="*/ 5 w 27"/>
                <a:gd name="T17" fmla="*/ 6 h 71"/>
                <a:gd name="T18" fmla="*/ 7 w 27"/>
                <a:gd name="T19" fmla="*/ 8 h 71"/>
                <a:gd name="T20" fmla="*/ 7 w 27"/>
                <a:gd name="T21" fmla="*/ 10 h 71"/>
                <a:gd name="T22" fmla="*/ 6 w 27"/>
                <a:gd name="T23" fmla="*/ 13 h 71"/>
                <a:gd name="T24" fmla="*/ 4 w 27"/>
                <a:gd name="T25" fmla="*/ 14 h 71"/>
                <a:gd name="T26" fmla="*/ 3 w 27"/>
                <a:gd name="T27" fmla="*/ 16 h 71"/>
                <a:gd name="T28" fmla="*/ 0 w 27"/>
                <a:gd name="T29" fmla="*/ 19 h 71"/>
                <a:gd name="T30" fmla="*/ 0 w 27"/>
                <a:gd name="T31" fmla="*/ 20 h 71"/>
                <a:gd name="T32" fmla="*/ 3 w 27"/>
                <a:gd name="T33" fmla="*/ 19 h 71"/>
                <a:gd name="T34" fmla="*/ 5 w 27"/>
                <a:gd name="T35" fmla="*/ 19 h 71"/>
                <a:gd name="T36" fmla="*/ 7 w 27"/>
                <a:gd name="T37" fmla="*/ 18 h 71"/>
                <a:gd name="T38" fmla="*/ 10 w 27"/>
                <a:gd name="T39" fmla="*/ 19 h 71"/>
                <a:gd name="T40" fmla="*/ 12 w 27"/>
                <a:gd name="T41" fmla="*/ 19 h 71"/>
                <a:gd name="T42" fmla="*/ 13 w 27"/>
                <a:gd name="T43" fmla="*/ 20 h 71"/>
                <a:gd name="T44" fmla="*/ 13 w 27"/>
                <a:gd name="T45" fmla="*/ 23 h 71"/>
                <a:gd name="T46" fmla="*/ 15 w 27"/>
                <a:gd name="T47" fmla="*/ 24 h 71"/>
                <a:gd name="T48" fmla="*/ 15 w 27"/>
                <a:gd name="T49" fmla="*/ 26 h 71"/>
                <a:gd name="T50" fmla="*/ 12 w 27"/>
                <a:gd name="T51" fmla="*/ 30 h 71"/>
                <a:gd name="T52" fmla="*/ 10 w 27"/>
                <a:gd name="T53" fmla="*/ 32 h 71"/>
                <a:gd name="T54" fmla="*/ 7 w 27"/>
                <a:gd name="T55" fmla="*/ 37 h 71"/>
                <a:gd name="T56" fmla="*/ 6 w 27"/>
                <a:gd name="T57" fmla="*/ 42 h 71"/>
                <a:gd name="T58" fmla="*/ 6 w 27"/>
                <a:gd name="T59" fmla="*/ 44 h 71"/>
                <a:gd name="T60" fmla="*/ 5 w 27"/>
                <a:gd name="T61" fmla="*/ 48 h 71"/>
                <a:gd name="T62" fmla="*/ 5 w 27"/>
                <a:gd name="T63" fmla="*/ 49 h 71"/>
                <a:gd name="T64" fmla="*/ 4 w 27"/>
                <a:gd name="T65" fmla="*/ 54 h 71"/>
                <a:gd name="T66" fmla="*/ 4 w 27"/>
                <a:gd name="T67" fmla="*/ 59 h 71"/>
                <a:gd name="T68" fmla="*/ 4 w 27"/>
                <a:gd name="T69" fmla="*/ 62 h 71"/>
                <a:gd name="T70" fmla="*/ 4 w 27"/>
                <a:gd name="T71" fmla="*/ 67 h 71"/>
                <a:gd name="T72" fmla="*/ 4 w 27"/>
                <a:gd name="T73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" h="71">
                  <a:moveTo>
                    <a:pt x="27" y="0"/>
                  </a:moveTo>
                  <a:lnTo>
                    <a:pt x="25" y="0"/>
                  </a:lnTo>
                  <a:lnTo>
                    <a:pt x="23" y="1"/>
                  </a:lnTo>
                  <a:lnTo>
                    <a:pt x="21" y="1"/>
                  </a:lnTo>
                  <a:lnTo>
                    <a:pt x="19" y="1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5" y="2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4"/>
                  </a:lnTo>
                  <a:lnTo>
                    <a:pt x="9" y="6"/>
                  </a:lnTo>
                  <a:lnTo>
                    <a:pt x="7" y="4"/>
                  </a:lnTo>
                  <a:lnTo>
                    <a:pt x="5" y="4"/>
                  </a:lnTo>
                  <a:lnTo>
                    <a:pt x="5" y="6"/>
                  </a:lnTo>
                  <a:lnTo>
                    <a:pt x="6" y="7"/>
                  </a:lnTo>
                  <a:lnTo>
                    <a:pt x="7" y="8"/>
                  </a:lnTo>
                  <a:lnTo>
                    <a:pt x="7" y="9"/>
                  </a:lnTo>
                  <a:lnTo>
                    <a:pt x="7" y="10"/>
                  </a:lnTo>
                  <a:lnTo>
                    <a:pt x="6" y="12"/>
                  </a:lnTo>
                  <a:lnTo>
                    <a:pt x="6" y="13"/>
                  </a:lnTo>
                  <a:lnTo>
                    <a:pt x="5" y="14"/>
                  </a:lnTo>
                  <a:lnTo>
                    <a:pt x="4" y="14"/>
                  </a:lnTo>
                  <a:lnTo>
                    <a:pt x="4" y="15"/>
                  </a:lnTo>
                  <a:lnTo>
                    <a:pt x="3" y="16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1" y="20"/>
                  </a:lnTo>
                  <a:lnTo>
                    <a:pt x="3" y="19"/>
                  </a:lnTo>
                  <a:lnTo>
                    <a:pt x="4" y="19"/>
                  </a:lnTo>
                  <a:lnTo>
                    <a:pt x="5" y="19"/>
                  </a:lnTo>
                  <a:lnTo>
                    <a:pt x="6" y="19"/>
                  </a:lnTo>
                  <a:lnTo>
                    <a:pt x="7" y="18"/>
                  </a:lnTo>
                  <a:lnTo>
                    <a:pt x="9" y="18"/>
                  </a:lnTo>
                  <a:lnTo>
                    <a:pt x="10" y="19"/>
                  </a:lnTo>
                  <a:lnTo>
                    <a:pt x="11" y="19"/>
                  </a:lnTo>
                  <a:lnTo>
                    <a:pt x="12" y="19"/>
                  </a:lnTo>
                  <a:lnTo>
                    <a:pt x="12" y="20"/>
                  </a:lnTo>
                  <a:lnTo>
                    <a:pt x="13" y="20"/>
                  </a:lnTo>
                  <a:lnTo>
                    <a:pt x="13" y="21"/>
                  </a:lnTo>
                  <a:lnTo>
                    <a:pt x="13" y="23"/>
                  </a:lnTo>
                  <a:lnTo>
                    <a:pt x="15" y="23"/>
                  </a:lnTo>
                  <a:lnTo>
                    <a:pt x="15" y="24"/>
                  </a:lnTo>
                  <a:lnTo>
                    <a:pt x="15" y="25"/>
                  </a:lnTo>
                  <a:lnTo>
                    <a:pt x="15" y="26"/>
                  </a:lnTo>
                  <a:lnTo>
                    <a:pt x="13" y="27"/>
                  </a:lnTo>
                  <a:lnTo>
                    <a:pt x="12" y="30"/>
                  </a:lnTo>
                  <a:lnTo>
                    <a:pt x="11" y="31"/>
                  </a:lnTo>
                  <a:lnTo>
                    <a:pt x="10" y="32"/>
                  </a:lnTo>
                  <a:lnTo>
                    <a:pt x="9" y="35"/>
                  </a:lnTo>
                  <a:lnTo>
                    <a:pt x="7" y="37"/>
                  </a:lnTo>
                  <a:lnTo>
                    <a:pt x="7" y="39"/>
                  </a:lnTo>
                  <a:lnTo>
                    <a:pt x="6" y="42"/>
                  </a:lnTo>
                  <a:lnTo>
                    <a:pt x="6" y="43"/>
                  </a:lnTo>
                  <a:lnTo>
                    <a:pt x="6" y="44"/>
                  </a:lnTo>
                  <a:lnTo>
                    <a:pt x="6" y="45"/>
                  </a:lnTo>
                  <a:lnTo>
                    <a:pt x="5" y="48"/>
                  </a:lnTo>
                  <a:lnTo>
                    <a:pt x="5" y="48"/>
                  </a:lnTo>
                  <a:lnTo>
                    <a:pt x="5" y="49"/>
                  </a:lnTo>
                  <a:lnTo>
                    <a:pt x="5" y="50"/>
                  </a:lnTo>
                  <a:lnTo>
                    <a:pt x="4" y="54"/>
                  </a:lnTo>
                  <a:lnTo>
                    <a:pt x="4" y="56"/>
                  </a:lnTo>
                  <a:lnTo>
                    <a:pt x="4" y="59"/>
                  </a:lnTo>
                  <a:lnTo>
                    <a:pt x="4" y="60"/>
                  </a:lnTo>
                  <a:lnTo>
                    <a:pt x="4" y="62"/>
                  </a:lnTo>
                  <a:lnTo>
                    <a:pt x="4" y="63"/>
                  </a:lnTo>
                  <a:lnTo>
                    <a:pt x="4" y="67"/>
                  </a:lnTo>
                  <a:lnTo>
                    <a:pt x="4" y="69"/>
                  </a:lnTo>
                  <a:lnTo>
                    <a:pt x="4" y="71"/>
                  </a:lnTo>
                  <a:lnTo>
                    <a:pt x="4" y="7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26" name="Freeform 3088">
              <a:extLst>
                <a:ext uri="{FF2B5EF4-FFF2-40B4-BE49-F238E27FC236}">
                  <a16:creationId xmlns:a16="http://schemas.microsoft.com/office/drawing/2014/main" id="{D5BC481A-F691-A86A-3236-D4592F203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4963" y="4111625"/>
              <a:ext cx="666750" cy="36512"/>
            </a:xfrm>
            <a:custGeom>
              <a:avLst/>
              <a:gdLst>
                <a:gd name="T0" fmla="*/ 4 w 420"/>
                <a:gd name="T1" fmla="*/ 11 h 23"/>
                <a:gd name="T2" fmla="*/ 10 w 420"/>
                <a:gd name="T3" fmla="*/ 8 h 23"/>
                <a:gd name="T4" fmla="*/ 14 w 420"/>
                <a:gd name="T5" fmla="*/ 7 h 23"/>
                <a:gd name="T6" fmla="*/ 17 w 420"/>
                <a:gd name="T7" fmla="*/ 11 h 23"/>
                <a:gd name="T8" fmla="*/ 21 w 420"/>
                <a:gd name="T9" fmla="*/ 14 h 23"/>
                <a:gd name="T10" fmla="*/ 24 w 420"/>
                <a:gd name="T11" fmla="*/ 15 h 23"/>
                <a:gd name="T12" fmla="*/ 28 w 420"/>
                <a:gd name="T13" fmla="*/ 15 h 23"/>
                <a:gd name="T14" fmla="*/ 30 w 420"/>
                <a:gd name="T15" fmla="*/ 12 h 23"/>
                <a:gd name="T16" fmla="*/ 29 w 420"/>
                <a:gd name="T17" fmla="*/ 9 h 23"/>
                <a:gd name="T18" fmla="*/ 26 w 420"/>
                <a:gd name="T19" fmla="*/ 7 h 23"/>
                <a:gd name="T20" fmla="*/ 26 w 420"/>
                <a:gd name="T21" fmla="*/ 3 h 23"/>
                <a:gd name="T22" fmla="*/ 27 w 420"/>
                <a:gd name="T23" fmla="*/ 1 h 23"/>
                <a:gd name="T24" fmla="*/ 29 w 420"/>
                <a:gd name="T25" fmla="*/ 0 h 23"/>
                <a:gd name="T26" fmla="*/ 33 w 420"/>
                <a:gd name="T27" fmla="*/ 0 h 23"/>
                <a:gd name="T28" fmla="*/ 36 w 420"/>
                <a:gd name="T29" fmla="*/ 0 h 23"/>
                <a:gd name="T30" fmla="*/ 51 w 420"/>
                <a:gd name="T31" fmla="*/ 5 h 23"/>
                <a:gd name="T32" fmla="*/ 59 w 420"/>
                <a:gd name="T33" fmla="*/ 5 h 23"/>
                <a:gd name="T34" fmla="*/ 66 w 420"/>
                <a:gd name="T35" fmla="*/ 5 h 23"/>
                <a:gd name="T36" fmla="*/ 81 w 420"/>
                <a:gd name="T37" fmla="*/ 5 h 23"/>
                <a:gd name="T38" fmla="*/ 88 w 420"/>
                <a:gd name="T39" fmla="*/ 3 h 23"/>
                <a:gd name="T40" fmla="*/ 98 w 420"/>
                <a:gd name="T41" fmla="*/ 2 h 23"/>
                <a:gd name="T42" fmla="*/ 103 w 420"/>
                <a:gd name="T43" fmla="*/ 1 h 23"/>
                <a:gd name="T44" fmla="*/ 107 w 420"/>
                <a:gd name="T45" fmla="*/ 1 h 23"/>
                <a:gd name="T46" fmla="*/ 112 w 420"/>
                <a:gd name="T47" fmla="*/ 0 h 23"/>
                <a:gd name="T48" fmla="*/ 115 w 420"/>
                <a:gd name="T49" fmla="*/ 0 h 23"/>
                <a:gd name="T50" fmla="*/ 122 w 420"/>
                <a:gd name="T51" fmla="*/ 1 h 23"/>
                <a:gd name="T52" fmla="*/ 133 w 420"/>
                <a:gd name="T53" fmla="*/ 8 h 23"/>
                <a:gd name="T54" fmla="*/ 143 w 420"/>
                <a:gd name="T55" fmla="*/ 11 h 23"/>
                <a:gd name="T56" fmla="*/ 149 w 420"/>
                <a:gd name="T57" fmla="*/ 6 h 23"/>
                <a:gd name="T58" fmla="*/ 161 w 420"/>
                <a:gd name="T59" fmla="*/ 5 h 23"/>
                <a:gd name="T60" fmla="*/ 171 w 420"/>
                <a:gd name="T61" fmla="*/ 6 h 23"/>
                <a:gd name="T62" fmla="*/ 184 w 420"/>
                <a:gd name="T63" fmla="*/ 6 h 23"/>
                <a:gd name="T64" fmla="*/ 207 w 420"/>
                <a:gd name="T65" fmla="*/ 5 h 23"/>
                <a:gd name="T66" fmla="*/ 214 w 420"/>
                <a:gd name="T67" fmla="*/ 5 h 23"/>
                <a:gd name="T68" fmla="*/ 226 w 420"/>
                <a:gd name="T69" fmla="*/ 8 h 23"/>
                <a:gd name="T70" fmla="*/ 240 w 420"/>
                <a:gd name="T71" fmla="*/ 13 h 23"/>
                <a:gd name="T72" fmla="*/ 248 w 420"/>
                <a:gd name="T73" fmla="*/ 17 h 23"/>
                <a:gd name="T74" fmla="*/ 255 w 420"/>
                <a:gd name="T75" fmla="*/ 18 h 23"/>
                <a:gd name="T76" fmla="*/ 268 w 420"/>
                <a:gd name="T77" fmla="*/ 20 h 23"/>
                <a:gd name="T78" fmla="*/ 272 w 420"/>
                <a:gd name="T79" fmla="*/ 20 h 23"/>
                <a:gd name="T80" fmla="*/ 282 w 420"/>
                <a:gd name="T81" fmla="*/ 20 h 23"/>
                <a:gd name="T82" fmla="*/ 288 w 420"/>
                <a:gd name="T83" fmla="*/ 21 h 23"/>
                <a:gd name="T84" fmla="*/ 291 w 420"/>
                <a:gd name="T85" fmla="*/ 21 h 23"/>
                <a:gd name="T86" fmla="*/ 303 w 420"/>
                <a:gd name="T87" fmla="*/ 21 h 23"/>
                <a:gd name="T88" fmla="*/ 306 w 420"/>
                <a:gd name="T89" fmla="*/ 20 h 23"/>
                <a:gd name="T90" fmla="*/ 322 w 420"/>
                <a:gd name="T91" fmla="*/ 21 h 23"/>
                <a:gd name="T92" fmla="*/ 337 w 420"/>
                <a:gd name="T93" fmla="*/ 23 h 23"/>
                <a:gd name="T94" fmla="*/ 349 w 420"/>
                <a:gd name="T95" fmla="*/ 23 h 23"/>
                <a:gd name="T96" fmla="*/ 363 w 420"/>
                <a:gd name="T97" fmla="*/ 20 h 23"/>
                <a:gd name="T98" fmla="*/ 372 w 420"/>
                <a:gd name="T99" fmla="*/ 20 h 23"/>
                <a:gd name="T100" fmla="*/ 377 w 420"/>
                <a:gd name="T101" fmla="*/ 19 h 23"/>
                <a:gd name="T102" fmla="*/ 380 w 420"/>
                <a:gd name="T103" fmla="*/ 20 h 23"/>
                <a:gd name="T104" fmla="*/ 386 w 420"/>
                <a:gd name="T105" fmla="*/ 21 h 23"/>
                <a:gd name="T106" fmla="*/ 391 w 420"/>
                <a:gd name="T107" fmla="*/ 21 h 23"/>
                <a:gd name="T108" fmla="*/ 420 w 420"/>
                <a:gd name="T10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0" h="23">
                  <a:moveTo>
                    <a:pt x="0" y="11"/>
                  </a:moveTo>
                  <a:lnTo>
                    <a:pt x="4" y="11"/>
                  </a:lnTo>
                  <a:lnTo>
                    <a:pt x="9" y="9"/>
                  </a:lnTo>
                  <a:lnTo>
                    <a:pt x="10" y="8"/>
                  </a:lnTo>
                  <a:lnTo>
                    <a:pt x="11" y="7"/>
                  </a:lnTo>
                  <a:lnTo>
                    <a:pt x="14" y="7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20" y="13"/>
                  </a:lnTo>
                  <a:lnTo>
                    <a:pt x="21" y="14"/>
                  </a:lnTo>
                  <a:lnTo>
                    <a:pt x="22" y="15"/>
                  </a:lnTo>
                  <a:lnTo>
                    <a:pt x="24" y="15"/>
                  </a:lnTo>
                  <a:lnTo>
                    <a:pt x="26" y="15"/>
                  </a:lnTo>
                  <a:lnTo>
                    <a:pt x="28" y="15"/>
                  </a:lnTo>
                  <a:lnTo>
                    <a:pt x="29" y="13"/>
                  </a:lnTo>
                  <a:lnTo>
                    <a:pt x="30" y="12"/>
                  </a:lnTo>
                  <a:lnTo>
                    <a:pt x="30" y="11"/>
                  </a:lnTo>
                  <a:lnTo>
                    <a:pt x="29" y="9"/>
                  </a:lnTo>
                  <a:lnTo>
                    <a:pt x="27" y="8"/>
                  </a:lnTo>
                  <a:lnTo>
                    <a:pt x="26" y="7"/>
                  </a:lnTo>
                  <a:lnTo>
                    <a:pt x="26" y="6"/>
                  </a:lnTo>
                  <a:lnTo>
                    <a:pt x="26" y="3"/>
                  </a:lnTo>
                  <a:lnTo>
                    <a:pt x="27" y="2"/>
                  </a:lnTo>
                  <a:lnTo>
                    <a:pt x="27" y="1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0" y="0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44" y="3"/>
                  </a:lnTo>
                  <a:lnTo>
                    <a:pt x="51" y="5"/>
                  </a:lnTo>
                  <a:lnTo>
                    <a:pt x="58" y="5"/>
                  </a:lnTo>
                  <a:lnTo>
                    <a:pt x="59" y="5"/>
                  </a:lnTo>
                  <a:lnTo>
                    <a:pt x="64" y="5"/>
                  </a:lnTo>
                  <a:lnTo>
                    <a:pt x="66" y="5"/>
                  </a:lnTo>
                  <a:lnTo>
                    <a:pt x="72" y="5"/>
                  </a:lnTo>
                  <a:lnTo>
                    <a:pt x="81" y="5"/>
                  </a:lnTo>
                  <a:lnTo>
                    <a:pt x="87" y="3"/>
                  </a:lnTo>
                  <a:lnTo>
                    <a:pt x="88" y="3"/>
                  </a:lnTo>
                  <a:lnTo>
                    <a:pt x="98" y="2"/>
                  </a:lnTo>
                  <a:lnTo>
                    <a:pt x="98" y="2"/>
                  </a:lnTo>
                  <a:lnTo>
                    <a:pt x="101" y="1"/>
                  </a:lnTo>
                  <a:lnTo>
                    <a:pt x="103" y="1"/>
                  </a:lnTo>
                  <a:lnTo>
                    <a:pt x="106" y="1"/>
                  </a:lnTo>
                  <a:lnTo>
                    <a:pt x="107" y="1"/>
                  </a:lnTo>
                  <a:lnTo>
                    <a:pt x="111" y="0"/>
                  </a:lnTo>
                  <a:lnTo>
                    <a:pt x="112" y="0"/>
                  </a:lnTo>
                  <a:lnTo>
                    <a:pt x="113" y="0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22" y="1"/>
                  </a:lnTo>
                  <a:lnTo>
                    <a:pt x="128" y="6"/>
                  </a:lnTo>
                  <a:lnTo>
                    <a:pt x="133" y="8"/>
                  </a:lnTo>
                  <a:lnTo>
                    <a:pt x="139" y="11"/>
                  </a:lnTo>
                  <a:lnTo>
                    <a:pt x="143" y="11"/>
                  </a:lnTo>
                  <a:lnTo>
                    <a:pt x="146" y="9"/>
                  </a:lnTo>
                  <a:lnTo>
                    <a:pt x="149" y="6"/>
                  </a:lnTo>
                  <a:lnTo>
                    <a:pt x="152" y="6"/>
                  </a:lnTo>
                  <a:lnTo>
                    <a:pt x="161" y="5"/>
                  </a:lnTo>
                  <a:lnTo>
                    <a:pt x="167" y="5"/>
                  </a:lnTo>
                  <a:lnTo>
                    <a:pt x="171" y="6"/>
                  </a:lnTo>
                  <a:lnTo>
                    <a:pt x="183" y="6"/>
                  </a:lnTo>
                  <a:lnTo>
                    <a:pt x="184" y="6"/>
                  </a:lnTo>
                  <a:lnTo>
                    <a:pt x="187" y="5"/>
                  </a:lnTo>
                  <a:lnTo>
                    <a:pt x="207" y="5"/>
                  </a:lnTo>
                  <a:lnTo>
                    <a:pt x="208" y="5"/>
                  </a:lnTo>
                  <a:lnTo>
                    <a:pt x="214" y="5"/>
                  </a:lnTo>
                  <a:lnTo>
                    <a:pt x="222" y="7"/>
                  </a:lnTo>
                  <a:lnTo>
                    <a:pt x="226" y="8"/>
                  </a:lnTo>
                  <a:lnTo>
                    <a:pt x="230" y="11"/>
                  </a:lnTo>
                  <a:lnTo>
                    <a:pt x="240" y="13"/>
                  </a:lnTo>
                  <a:lnTo>
                    <a:pt x="247" y="15"/>
                  </a:lnTo>
                  <a:lnTo>
                    <a:pt x="248" y="17"/>
                  </a:lnTo>
                  <a:lnTo>
                    <a:pt x="250" y="17"/>
                  </a:lnTo>
                  <a:lnTo>
                    <a:pt x="255" y="18"/>
                  </a:lnTo>
                  <a:lnTo>
                    <a:pt x="266" y="20"/>
                  </a:lnTo>
                  <a:lnTo>
                    <a:pt x="268" y="20"/>
                  </a:lnTo>
                  <a:lnTo>
                    <a:pt x="272" y="20"/>
                  </a:lnTo>
                  <a:lnTo>
                    <a:pt x="272" y="20"/>
                  </a:lnTo>
                  <a:lnTo>
                    <a:pt x="279" y="20"/>
                  </a:lnTo>
                  <a:lnTo>
                    <a:pt x="282" y="20"/>
                  </a:lnTo>
                  <a:lnTo>
                    <a:pt x="286" y="21"/>
                  </a:lnTo>
                  <a:lnTo>
                    <a:pt x="288" y="21"/>
                  </a:lnTo>
                  <a:lnTo>
                    <a:pt x="289" y="21"/>
                  </a:lnTo>
                  <a:lnTo>
                    <a:pt x="291" y="21"/>
                  </a:lnTo>
                  <a:lnTo>
                    <a:pt x="301" y="21"/>
                  </a:lnTo>
                  <a:lnTo>
                    <a:pt x="303" y="21"/>
                  </a:lnTo>
                  <a:lnTo>
                    <a:pt x="304" y="20"/>
                  </a:lnTo>
                  <a:lnTo>
                    <a:pt x="306" y="20"/>
                  </a:lnTo>
                  <a:lnTo>
                    <a:pt x="314" y="20"/>
                  </a:lnTo>
                  <a:lnTo>
                    <a:pt x="322" y="21"/>
                  </a:lnTo>
                  <a:lnTo>
                    <a:pt x="330" y="23"/>
                  </a:lnTo>
                  <a:lnTo>
                    <a:pt x="337" y="23"/>
                  </a:lnTo>
                  <a:lnTo>
                    <a:pt x="341" y="23"/>
                  </a:lnTo>
                  <a:lnTo>
                    <a:pt x="349" y="23"/>
                  </a:lnTo>
                  <a:lnTo>
                    <a:pt x="361" y="20"/>
                  </a:lnTo>
                  <a:lnTo>
                    <a:pt x="363" y="20"/>
                  </a:lnTo>
                  <a:lnTo>
                    <a:pt x="371" y="19"/>
                  </a:lnTo>
                  <a:lnTo>
                    <a:pt x="372" y="20"/>
                  </a:lnTo>
                  <a:lnTo>
                    <a:pt x="373" y="19"/>
                  </a:lnTo>
                  <a:lnTo>
                    <a:pt x="377" y="19"/>
                  </a:lnTo>
                  <a:lnTo>
                    <a:pt x="378" y="20"/>
                  </a:lnTo>
                  <a:lnTo>
                    <a:pt x="380" y="20"/>
                  </a:lnTo>
                  <a:lnTo>
                    <a:pt x="385" y="21"/>
                  </a:lnTo>
                  <a:lnTo>
                    <a:pt x="386" y="21"/>
                  </a:lnTo>
                  <a:lnTo>
                    <a:pt x="387" y="21"/>
                  </a:lnTo>
                  <a:lnTo>
                    <a:pt x="391" y="21"/>
                  </a:lnTo>
                  <a:lnTo>
                    <a:pt x="396" y="21"/>
                  </a:lnTo>
                  <a:lnTo>
                    <a:pt x="420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27" name="Freeform 3089">
              <a:extLst>
                <a:ext uri="{FF2B5EF4-FFF2-40B4-BE49-F238E27FC236}">
                  <a16:creationId xmlns:a16="http://schemas.microsoft.com/office/drawing/2014/main" id="{86533FB9-E21B-A9BB-ED01-03B5663C3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9788" y="3916363"/>
              <a:ext cx="723900" cy="376237"/>
            </a:xfrm>
            <a:custGeom>
              <a:avLst/>
              <a:gdLst>
                <a:gd name="T0" fmla="*/ 452 w 456"/>
                <a:gd name="T1" fmla="*/ 53 h 237"/>
                <a:gd name="T2" fmla="*/ 451 w 456"/>
                <a:gd name="T3" fmla="*/ 70 h 237"/>
                <a:gd name="T4" fmla="*/ 444 w 456"/>
                <a:gd name="T5" fmla="*/ 72 h 237"/>
                <a:gd name="T6" fmla="*/ 429 w 456"/>
                <a:gd name="T7" fmla="*/ 70 h 237"/>
                <a:gd name="T8" fmla="*/ 422 w 456"/>
                <a:gd name="T9" fmla="*/ 84 h 237"/>
                <a:gd name="T10" fmla="*/ 414 w 456"/>
                <a:gd name="T11" fmla="*/ 90 h 237"/>
                <a:gd name="T12" fmla="*/ 392 w 456"/>
                <a:gd name="T13" fmla="*/ 88 h 237"/>
                <a:gd name="T14" fmla="*/ 384 w 456"/>
                <a:gd name="T15" fmla="*/ 95 h 237"/>
                <a:gd name="T16" fmla="*/ 385 w 456"/>
                <a:gd name="T17" fmla="*/ 110 h 237"/>
                <a:gd name="T18" fmla="*/ 381 w 456"/>
                <a:gd name="T19" fmla="*/ 116 h 237"/>
                <a:gd name="T20" fmla="*/ 363 w 456"/>
                <a:gd name="T21" fmla="*/ 119 h 237"/>
                <a:gd name="T22" fmla="*/ 350 w 456"/>
                <a:gd name="T23" fmla="*/ 137 h 237"/>
                <a:gd name="T24" fmla="*/ 333 w 456"/>
                <a:gd name="T25" fmla="*/ 146 h 237"/>
                <a:gd name="T26" fmla="*/ 319 w 456"/>
                <a:gd name="T27" fmla="*/ 152 h 237"/>
                <a:gd name="T28" fmla="*/ 302 w 456"/>
                <a:gd name="T29" fmla="*/ 156 h 237"/>
                <a:gd name="T30" fmla="*/ 286 w 456"/>
                <a:gd name="T31" fmla="*/ 164 h 237"/>
                <a:gd name="T32" fmla="*/ 278 w 456"/>
                <a:gd name="T33" fmla="*/ 166 h 237"/>
                <a:gd name="T34" fmla="*/ 280 w 456"/>
                <a:gd name="T35" fmla="*/ 182 h 237"/>
                <a:gd name="T36" fmla="*/ 264 w 456"/>
                <a:gd name="T37" fmla="*/ 194 h 237"/>
                <a:gd name="T38" fmla="*/ 249 w 456"/>
                <a:gd name="T39" fmla="*/ 208 h 237"/>
                <a:gd name="T40" fmla="*/ 244 w 456"/>
                <a:gd name="T41" fmla="*/ 220 h 237"/>
                <a:gd name="T42" fmla="*/ 234 w 456"/>
                <a:gd name="T43" fmla="*/ 214 h 237"/>
                <a:gd name="T44" fmla="*/ 219 w 456"/>
                <a:gd name="T45" fmla="*/ 201 h 237"/>
                <a:gd name="T46" fmla="*/ 209 w 456"/>
                <a:gd name="T47" fmla="*/ 202 h 237"/>
                <a:gd name="T48" fmla="*/ 208 w 456"/>
                <a:gd name="T49" fmla="*/ 211 h 237"/>
                <a:gd name="T50" fmla="*/ 213 w 456"/>
                <a:gd name="T51" fmla="*/ 223 h 237"/>
                <a:gd name="T52" fmla="*/ 205 w 456"/>
                <a:gd name="T53" fmla="*/ 227 h 237"/>
                <a:gd name="T54" fmla="*/ 185 w 456"/>
                <a:gd name="T55" fmla="*/ 226 h 237"/>
                <a:gd name="T56" fmla="*/ 172 w 456"/>
                <a:gd name="T57" fmla="*/ 219 h 237"/>
                <a:gd name="T58" fmla="*/ 149 w 456"/>
                <a:gd name="T59" fmla="*/ 192 h 237"/>
                <a:gd name="T60" fmla="*/ 136 w 456"/>
                <a:gd name="T61" fmla="*/ 183 h 237"/>
                <a:gd name="T62" fmla="*/ 127 w 456"/>
                <a:gd name="T63" fmla="*/ 185 h 237"/>
                <a:gd name="T64" fmla="*/ 122 w 456"/>
                <a:gd name="T65" fmla="*/ 194 h 237"/>
                <a:gd name="T66" fmla="*/ 117 w 456"/>
                <a:gd name="T67" fmla="*/ 208 h 237"/>
                <a:gd name="T68" fmla="*/ 103 w 456"/>
                <a:gd name="T69" fmla="*/ 221 h 237"/>
                <a:gd name="T70" fmla="*/ 97 w 456"/>
                <a:gd name="T71" fmla="*/ 236 h 237"/>
                <a:gd name="T72" fmla="*/ 88 w 456"/>
                <a:gd name="T73" fmla="*/ 237 h 237"/>
                <a:gd name="T74" fmla="*/ 65 w 456"/>
                <a:gd name="T75" fmla="*/ 225 h 237"/>
                <a:gd name="T76" fmla="*/ 51 w 456"/>
                <a:gd name="T77" fmla="*/ 217 h 237"/>
                <a:gd name="T78" fmla="*/ 44 w 456"/>
                <a:gd name="T79" fmla="*/ 191 h 237"/>
                <a:gd name="T80" fmla="*/ 39 w 456"/>
                <a:gd name="T81" fmla="*/ 185 h 237"/>
                <a:gd name="T82" fmla="*/ 29 w 456"/>
                <a:gd name="T83" fmla="*/ 178 h 237"/>
                <a:gd name="T84" fmla="*/ 29 w 456"/>
                <a:gd name="T85" fmla="*/ 168 h 237"/>
                <a:gd name="T86" fmla="*/ 28 w 456"/>
                <a:gd name="T87" fmla="*/ 154 h 237"/>
                <a:gd name="T88" fmla="*/ 23 w 456"/>
                <a:gd name="T89" fmla="*/ 132 h 237"/>
                <a:gd name="T90" fmla="*/ 14 w 456"/>
                <a:gd name="T91" fmla="*/ 107 h 237"/>
                <a:gd name="T92" fmla="*/ 12 w 456"/>
                <a:gd name="T93" fmla="*/ 90 h 237"/>
                <a:gd name="T94" fmla="*/ 8 w 456"/>
                <a:gd name="T95" fmla="*/ 76 h 237"/>
                <a:gd name="T96" fmla="*/ 16 w 456"/>
                <a:gd name="T97" fmla="*/ 55 h 237"/>
                <a:gd name="T98" fmla="*/ 15 w 456"/>
                <a:gd name="T99" fmla="*/ 19 h 237"/>
                <a:gd name="T100" fmla="*/ 14 w 456"/>
                <a:gd name="T101" fmla="*/ 1 h 237"/>
                <a:gd name="T102" fmla="*/ 8 w 456"/>
                <a:gd name="T103" fmla="*/ 0 h 237"/>
                <a:gd name="T104" fmla="*/ 6 w 456"/>
                <a:gd name="T105" fmla="*/ 13 h 237"/>
                <a:gd name="T106" fmla="*/ 6 w 456"/>
                <a:gd name="T107" fmla="*/ 25 h 237"/>
                <a:gd name="T108" fmla="*/ 6 w 456"/>
                <a:gd name="T109" fmla="*/ 51 h 237"/>
                <a:gd name="T110" fmla="*/ 2 w 456"/>
                <a:gd name="T111" fmla="*/ 67 h 237"/>
                <a:gd name="T112" fmla="*/ 4 w 456"/>
                <a:gd name="T113" fmla="*/ 117 h 237"/>
                <a:gd name="T114" fmla="*/ 8 w 456"/>
                <a:gd name="T115" fmla="*/ 126 h 237"/>
                <a:gd name="T116" fmla="*/ 11 w 456"/>
                <a:gd name="T117" fmla="*/ 156 h 237"/>
                <a:gd name="T118" fmla="*/ 10 w 456"/>
                <a:gd name="T119" fmla="*/ 188 h 237"/>
                <a:gd name="T120" fmla="*/ 4 w 456"/>
                <a:gd name="T121" fmla="*/ 219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56" h="237">
                  <a:moveTo>
                    <a:pt x="456" y="47"/>
                  </a:moveTo>
                  <a:lnTo>
                    <a:pt x="455" y="47"/>
                  </a:lnTo>
                  <a:lnTo>
                    <a:pt x="454" y="51"/>
                  </a:lnTo>
                  <a:lnTo>
                    <a:pt x="452" y="53"/>
                  </a:lnTo>
                  <a:lnTo>
                    <a:pt x="452" y="57"/>
                  </a:lnTo>
                  <a:lnTo>
                    <a:pt x="452" y="63"/>
                  </a:lnTo>
                  <a:lnTo>
                    <a:pt x="452" y="67"/>
                  </a:lnTo>
                  <a:lnTo>
                    <a:pt x="451" y="70"/>
                  </a:lnTo>
                  <a:lnTo>
                    <a:pt x="450" y="72"/>
                  </a:lnTo>
                  <a:lnTo>
                    <a:pt x="447" y="73"/>
                  </a:lnTo>
                  <a:lnTo>
                    <a:pt x="446" y="73"/>
                  </a:lnTo>
                  <a:lnTo>
                    <a:pt x="444" y="72"/>
                  </a:lnTo>
                  <a:lnTo>
                    <a:pt x="437" y="69"/>
                  </a:lnTo>
                  <a:lnTo>
                    <a:pt x="435" y="69"/>
                  </a:lnTo>
                  <a:lnTo>
                    <a:pt x="432" y="69"/>
                  </a:lnTo>
                  <a:lnTo>
                    <a:pt x="429" y="70"/>
                  </a:lnTo>
                  <a:lnTo>
                    <a:pt x="428" y="70"/>
                  </a:lnTo>
                  <a:lnTo>
                    <a:pt x="427" y="72"/>
                  </a:lnTo>
                  <a:lnTo>
                    <a:pt x="426" y="75"/>
                  </a:lnTo>
                  <a:lnTo>
                    <a:pt x="422" y="84"/>
                  </a:lnTo>
                  <a:lnTo>
                    <a:pt x="420" y="87"/>
                  </a:lnTo>
                  <a:lnTo>
                    <a:pt x="417" y="89"/>
                  </a:lnTo>
                  <a:lnTo>
                    <a:pt x="416" y="89"/>
                  </a:lnTo>
                  <a:lnTo>
                    <a:pt x="414" y="90"/>
                  </a:lnTo>
                  <a:lnTo>
                    <a:pt x="407" y="89"/>
                  </a:lnTo>
                  <a:lnTo>
                    <a:pt x="399" y="88"/>
                  </a:lnTo>
                  <a:lnTo>
                    <a:pt x="395" y="88"/>
                  </a:lnTo>
                  <a:lnTo>
                    <a:pt x="392" y="88"/>
                  </a:lnTo>
                  <a:lnTo>
                    <a:pt x="389" y="90"/>
                  </a:lnTo>
                  <a:lnTo>
                    <a:pt x="386" y="93"/>
                  </a:lnTo>
                  <a:lnTo>
                    <a:pt x="385" y="94"/>
                  </a:lnTo>
                  <a:lnTo>
                    <a:pt x="384" y="95"/>
                  </a:lnTo>
                  <a:lnTo>
                    <a:pt x="384" y="96"/>
                  </a:lnTo>
                  <a:lnTo>
                    <a:pt x="385" y="104"/>
                  </a:lnTo>
                  <a:lnTo>
                    <a:pt x="386" y="107"/>
                  </a:lnTo>
                  <a:lnTo>
                    <a:pt x="385" y="110"/>
                  </a:lnTo>
                  <a:lnTo>
                    <a:pt x="385" y="111"/>
                  </a:lnTo>
                  <a:lnTo>
                    <a:pt x="384" y="113"/>
                  </a:lnTo>
                  <a:lnTo>
                    <a:pt x="383" y="114"/>
                  </a:lnTo>
                  <a:lnTo>
                    <a:pt x="381" y="116"/>
                  </a:lnTo>
                  <a:lnTo>
                    <a:pt x="378" y="116"/>
                  </a:lnTo>
                  <a:lnTo>
                    <a:pt x="369" y="116"/>
                  </a:lnTo>
                  <a:lnTo>
                    <a:pt x="367" y="116"/>
                  </a:lnTo>
                  <a:lnTo>
                    <a:pt x="363" y="119"/>
                  </a:lnTo>
                  <a:lnTo>
                    <a:pt x="361" y="123"/>
                  </a:lnTo>
                  <a:lnTo>
                    <a:pt x="356" y="131"/>
                  </a:lnTo>
                  <a:lnTo>
                    <a:pt x="353" y="135"/>
                  </a:lnTo>
                  <a:lnTo>
                    <a:pt x="350" y="137"/>
                  </a:lnTo>
                  <a:lnTo>
                    <a:pt x="348" y="140"/>
                  </a:lnTo>
                  <a:lnTo>
                    <a:pt x="344" y="142"/>
                  </a:lnTo>
                  <a:lnTo>
                    <a:pt x="342" y="143"/>
                  </a:lnTo>
                  <a:lnTo>
                    <a:pt x="333" y="146"/>
                  </a:lnTo>
                  <a:lnTo>
                    <a:pt x="332" y="146"/>
                  </a:lnTo>
                  <a:lnTo>
                    <a:pt x="330" y="147"/>
                  </a:lnTo>
                  <a:lnTo>
                    <a:pt x="325" y="149"/>
                  </a:lnTo>
                  <a:lnTo>
                    <a:pt x="319" y="152"/>
                  </a:lnTo>
                  <a:lnTo>
                    <a:pt x="318" y="153"/>
                  </a:lnTo>
                  <a:lnTo>
                    <a:pt x="315" y="153"/>
                  </a:lnTo>
                  <a:lnTo>
                    <a:pt x="304" y="155"/>
                  </a:lnTo>
                  <a:lnTo>
                    <a:pt x="302" y="156"/>
                  </a:lnTo>
                  <a:lnTo>
                    <a:pt x="302" y="158"/>
                  </a:lnTo>
                  <a:lnTo>
                    <a:pt x="300" y="159"/>
                  </a:lnTo>
                  <a:lnTo>
                    <a:pt x="294" y="161"/>
                  </a:lnTo>
                  <a:lnTo>
                    <a:pt x="286" y="164"/>
                  </a:lnTo>
                  <a:lnTo>
                    <a:pt x="284" y="164"/>
                  </a:lnTo>
                  <a:lnTo>
                    <a:pt x="280" y="164"/>
                  </a:lnTo>
                  <a:lnTo>
                    <a:pt x="279" y="165"/>
                  </a:lnTo>
                  <a:lnTo>
                    <a:pt x="278" y="166"/>
                  </a:lnTo>
                  <a:lnTo>
                    <a:pt x="277" y="171"/>
                  </a:lnTo>
                  <a:lnTo>
                    <a:pt x="277" y="172"/>
                  </a:lnTo>
                  <a:lnTo>
                    <a:pt x="279" y="178"/>
                  </a:lnTo>
                  <a:lnTo>
                    <a:pt x="280" y="182"/>
                  </a:lnTo>
                  <a:lnTo>
                    <a:pt x="279" y="184"/>
                  </a:lnTo>
                  <a:lnTo>
                    <a:pt x="277" y="188"/>
                  </a:lnTo>
                  <a:lnTo>
                    <a:pt x="272" y="190"/>
                  </a:lnTo>
                  <a:lnTo>
                    <a:pt x="264" y="194"/>
                  </a:lnTo>
                  <a:lnTo>
                    <a:pt x="255" y="198"/>
                  </a:lnTo>
                  <a:lnTo>
                    <a:pt x="254" y="200"/>
                  </a:lnTo>
                  <a:lnTo>
                    <a:pt x="253" y="201"/>
                  </a:lnTo>
                  <a:lnTo>
                    <a:pt x="249" y="208"/>
                  </a:lnTo>
                  <a:lnTo>
                    <a:pt x="248" y="211"/>
                  </a:lnTo>
                  <a:lnTo>
                    <a:pt x="247" y="215"/>
                  </a:lnTo>
                  <a:lnTo>
                    <a:pt x="246" y="219"/>
                  </a:lnTo>
                  <a:lnTo>
                    <a:pt x="244" y="220"/>
                  </a:lnTo>
                  <a:lnTo>
                    <a:pt x="243" y="220"/>
                  </a:lnTo>
                  <a:lnTo>
                    <a:pt x="241" y="220"/>
                  </a:lnTo>
                  <a:lnTo>
                    <a:pt x="238" y="218"/>
                  </a:lnTo>
                  <a:lnTo>
                    <a:pt x="234" y="214"/>
                  </a:lnTo>
                  <a:lnTo>
                    <a:pt x="232" y="213"/>
                  </a:lnTo>
                  <a:lnTo>
                    <a:pt x="225" y="204"/>
                  </a:lnTo>
                  <a:lnTo>
                    <a:pt x="222" y="202"/>
                  </a:lnTo>
                  <a:lnTo>
                    <a:pt x="219" y="201"/>
                  </a:lnTo>
                  <a:lnTo>
                    <a:pt x="216" y="201"/>
                  </a:lnTo>
                  <a:lnTo>
                    <a:pt x="213" y="201"/>
                  </a:lnTo>
                  <a:lnTo>
                    <a:pt x="212" y="201"/>
                  </a:lnTo>
                  <a:lnTo>
                    <a:pt x="209" y="202"/>
                  </a:lnTo>
                  <a:lnTo>
                    <a:pt x="209" y="203"/>
                  </a:lnTo>
                  <a:lnTo>
                    <a:pt x="208" y="207"/>
                  </a:lnTo>
                  <a:lnTo>
                    <a:pt x="208" y="209"/>
                  </a:lnTo>
                  <a:lnTo>
                    <a:pt x="208" y="211"/>
                  </a:lnTo>
                  <a:lnTo>
                    <a:pt x="212" y="215"/>
                  </a:lnTo>
                  <a:lnTo>
                    <a:pt x="213" y="219"/>
                  </a:lnTo>
                  <a:lnTo>
                    <a:pt x="213" y="221"/>
                  </a:lnTo>
                  <a:lnTo>
                    <a:pt x="213" y="223"/>
                  </a:lnTo>
                  <a:lnTo>
                    <a:pt x="212" y="224"/>
                  </a:lnTo>
                  <a:lnTo>
                    <a:pt x="209" y="225"/>
                  </a:lnTo>
                  <a:lnTo>
                    <a:pt x="207" y="226"/>
                  </a:lnTo>
                  <a:lnTo>
                    <a:pt x="205" y="227"/>
                  </a:lnTo>
                  <a:lnTo>
                    <a:pt x="201" y="229"/>
                  </a:lnTo>
                  <a:lnTo>
                    <a:pt x="196" y="229"/>
                  </a:lnTo>
                  <a:lnTo>
                    <a:pt x="193" y="229"/>
                  </a:lnTo>
                  <a:lnTo>
                    <a:pt x="185" y="226"/>
                  </a:lnTo>
                  <a:lnTo>
                    <a:pt x="179" y="225"/>
                  </a:lnTo>
                  <a:lnTo>
                    <a:pt x="177" y="224"/>
                  </a:lnTo>
                  <a:lnTo>
                    <a:pt x="173" y="221"/>
                  </a:lnTo>
                  <a:lnTo>
                    <a:pt x="172" y="219"/>
                  </a:lnTo>
                  <a:lnTo>
                    <a:pt x="171" y="218"/>
                  </a:lnTo>
                  <a:lnTo>
                    <a:pt x="164" y="207"/>
                  </a:lnTo>
                  <a:lnTo>
                    <a:pt x="158" y="197"/>
                  </a:lnTo>
                  <a:lnTo>
                    <a:pt x="149" y="192"/>
                  </a:lnTo>
                  <a:lnTo>
                    <a:pt x="143" y="186"/>
                  </a:lnTo>
                  <a:lnTo>
                    <a:pt x="140" y="184"/>
                  </a:lnTo>
                  <a:lnTo>
                    <a:pt x="139" y="183"/>
                  </a:lnTo>
                  <a:lnTo>
                    <a:pt x="136" y="183"/>
                  </a:lnTo>
                  <a:lnTo>
                    <a:pt x="133" y="183"/>
                  </a:lnTo>
                  <a:lnTo>
                    <a:pt x="130" y="183"/>
                  </a:lnTo>
                  <a:lnTo>
                    <a:pt x="128" y="184"/>
                  </a:lnTo>
                  <a:lnTo>
                    <a:pt x="127" y="185"/>
                  </a:lnTo>
                  <a:lnTo>
                    <a:pt x="125" y="186"/>
                  </a:lnTo>
                  <a:lnTo>
                    <a:pt x="124" y="189"/>
                  </a:lnTo>
                  <a:lnTo>
                    <a:pt x="123" y="192"/>
                  </a:lnTo>
                  <a:lnTo>
                    <a:pt x="122" y="194"/>
                  </a:lnTo>
                  <a:lnTo>
                    <a:pt x="122" y="200"/>
                  </a:lnTo>
                  <a:lnTo>
                    <a:pt x="121" y="202"/>
                  </a:lnTo>
                  <a:lnTo>
                    <a:pt x="119" y="206"/>
                  </a:lnTo>
                  <a:lnTo>
                    <a:pt x="117" y="208"/>
                  </a:lnTo>
                  <a:lnTo>
                    <a:pt x="115" y="212"/>
                  </a:lnTo>
                  <a:lnTo>
                    <a:pt x="112" y="214"/>
                  </a:lnTo>
                  <a:lnTo>
                    <a:pt x="106" y="219"/>
                  </a:lnTo>
                  <a:lnTo>
                    <a:pt x="103" y="221"/>
                  </a:lnTo>
                  <a:lnTo>
                    <a:pt x="101" y="224"/>
                  </a:lnTo>
                  <a:lnTo>
                    <a:pt x="99" y="231"/>
                  </a:lnTo>
                  <a:lnTo>
                    <a:pt x="98" y="235"/>
                  </a:lnTo>
                  <a:lnTo>
                    <a:pt x="97" y="236"/>
                  </a:lnTo>
                  <a:lnTo>
                    <a:pt x="94" y="237"/>
                  </a:lnTo>
                  <a:lnTo>
                    <a:pt x="93" y="237"/>
                  </a:lnTo>
                  <a:lnTo>
                    <a:pt x="89" y="237"/>
                  </a:lnTo>
                  <a:lnTo>
                    <a:pt x="88" y="237"/>
                  </a:lnTo>
                  <a:lnTo>
                    <a:pt x="82" y="233"/>
                  </a:lnTo>
                  <a:lnTo>
                    <a:pt x="80" y="232"/>
                  </a:lnTo>
                  <a:lnTo>
                    <a:pt x="66" y="226"/>
                  </a:lnTo>
                  <a:lnTo>
                    <a:pt x="65" y="225"/>
                  </a:lnTo>
                  <a:lnTo>
                    <a:pt x="62" y="224"/>
                  </a:lnTo>
                  <a:lnTo>
                    <a:pt x="58" y="221"/>
                  </a:lnTo>
                  <a:lnTo>
                    <a:pt x="56" y="220"/>
                  </a:lnTo>
                  <a:lnTo>
                    <a:pt x="51" y="217"/>
                  </a:lnTo>
                  <a:lnTo>
                    <a:pt x="47" y="212"/>
                  </a:lnTo>
                  <a:lnTo>
                    <a:pt x="45" y="203"/>
                  </a:lnTo>
                  <a:lnTo>
                    <a:pt x="44" y="198"/>
                  </a:lnTo>
                  <a:lnTo>
                    <a:pt x="44" y="191"/>
                  </a:lnTo>
                  <a:lnTo>
                    <a:pt x="42" y="189"/>
                  </a:lnTo>
                  <a:lnTo>
                    <a:pt x="42" y="188"/>
                  </a:lnTo>
                  <a:lnTo>
                    <a:pt x="40" y="186"/>
                  </a:lnTo>
                  <a:lnTo>
                    <a:pt x="39" y="185"/>
                  </a:lnTo>
                  <a:lnTo>
                    <a:pt x="34" y="184"/>
                  </a:lnTo>
                  <a:lnTo>
                    <a:pt x="32" y="183"/>
                  </a:lnTo>
                  <a:lnTo>
                    <a:pt x="30" y="180"/>
                  </a:lnTo>
                  <a:lnTo>
                    <a:pt x="29" y="178"/>
                  </a:lnTo>
                  <a:lnTo>
                    <a:pt x="29" y="177"/>
                  </a:lnTo>
                  <a:lnTo>
                    <a:pt x="29" y="176"/>
                  </a:lnTo>
                  <a:lnTo>
                    <a:pt x="29" y="173"/>
                  </a:lnTo>
                  <a:lnTo>
                    <a:pt x="29" y="168"/>
                  </a:lnTo>
                  <a:lnTo>
                    <a:pt x="29" y="164"/>
                  </a:lnTo>
                  <a:lnTo>
                    <a:pt x="28" y="162"/>
                  </a:lnTo>
                  <a:lnTo>
                    <a:pt x="27" y="158"/>
                  </a:lnTo>
                  <a:lnTo>
                    <a:pt x="28" y="154"/>
                  </a:lnTo>
                  <a:lnTo>
                    <a:pt x="27" y="147"/>
                  </a:lnTo>
                  <a:lnTo>
                    <a:pt x="26" y="140"/>
                  </a:lnTo>
                  <a:lnTo>
                    <a:pt x="23" y="134"/>
                  </a:lnTo>
                  <a:lnTo>
                    <a:pt x="23" y="132"/>
                  </a:lnTo>
                  <a:lnTo>
                    <a:pt x="20" y="122"/>
                  </a:lnTo>
                  <a:lnTo>
                    <a:pt x="18" y="119"/>
                  </a:lnTo>
                  <a:lnTo>
                    <a:pt x="15" y="111"/>
                  </a:lnTo>
                  <a:lnTo>
                    <a:pt x="14" y="107"/>
                  </a:lnTo>
                  <a:lnTo>
                    <a:pt x="14" y="105"/>
                  </a:lnTo>
                  <a:lnTo>
                    <a:pt x="12" y="104"/>
                  </a:lnTo>
                  <a:lnTo>
                    <a:pt x="12" y="92"/>
                  </a:lnTo>
                  <a:lnTo>
                    <a:pt x="12" y="90"/>
                  </a:lnTo>
                  <a:lnTo>
                    <a:pt x="8" y="83"/>
                  </a:lnTo>
                  <a:lnTo>
                    <a:pt x="6" y="81"/>
                  </a:lnTo>
                  <a:lnTo>
                    <a:pt x="6" y="80"/>
                  </a:lnTo>
                  <a:lnTo>
                    <a:pt x="8" y="76"/>
                  </a:lnTo>
                  <a:lnTo>
                    <a:pt x="12" y="67"/>
                  </a:lnTo>
                  <a:lnTo>
                    <a:pt x="14" y="63"/>
                  </a:lnTo>
                  <a:lnTo>
                    <a:pt x="15" y="58"/>
                  </a:lnTo>
                  <a:lnTo>
                    <a:pt x="16" y="55"/>
                  </a:lnTo>
                  <a:lnTo>
                    <a:pt x="15" y="41"/>
                  </a:lnTo>
                  <a:lnTo>
                    <a:pt x="15" y="35"/>
                  </a:lnTo>
                  <a:lnTo>
                    <a:pt x="15" y="23"/>
                  </a:lnTo>
                  <a:lnTo>
                    <a:pt x="15" y="19"/>
                  </a:lnTo>
                  <a:lnTo>
                    <a:pt x="15" y="12"/>
                  </a:lnTo>
                  <a:lnTo>
                    <a:pt x="16" y="6"/>
                  </a:lnTo>
                  <a:lnTo>
                    <a:pt x="15" y="4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6" y="4"/>
                  </a:lnTo>
                  <a:lnTo>
                    <a:pt x="8" y="9"/>
                  </a:lnTo>
                  <a:lnTo>
                    <a:pt x="6" y="13"/>
                  </a:lnTo>
                  <a:lnTo>
                    <a:pt x="8" y="15"/>
                  </a:lnTo>
                  <a:lnTo>
                    <a:pt x="8" y="17"/>
                  </a:lnTo>
                  <a:lnTo>
                    <a:pt x="6" y="18"/>
                  </a:lnTo>
                  <a:lnTo>
                    <a:pt x="6" y="25"/>
                  </a:lnTo>
                  <a:lnTo>
                    <a:pt x="6" y="28"/>
                  </a:lnTo>
                  <a:lnTo>
                    <a:pt x="5" y="35"/>
                  </a:lnTo>
                  <a:lnTo>
                    <a:pt x="5" y="42"/>
                  </a:lnTo>
                  <a:lnTo>
                    <a:pt x="6" y="51"/>
                  </a:lnTo>
                  <a:lnTo>
                    <a:pt x="6" y="53"/>
                  </a:lnTo>
                  <a:lnTo>
                    <a:pt x="5" y="58"/>
                  </a:lnTo>
                  <a:lnTo>
                    <a:pt x="2" y="64"/>
                  </a:lnTo>
                  <a:lnTo>
                    <a:pt x="2" y="67"/>
                  </a:lnTo>
                  <a:lnTo>
                    <a:pt x="0" y="72"/>
                  </a:lnTo>
                  <a:lnTo>
                    <a:pt x="2" y="82"/>
                  </a:lnTo>
                  <a:lnTo>
                    <a:pt x="3" y="96"/>
                  </a:lnTo>
                  <a:lnTo>
                    <a:pt x="4" y="117"/>
                  </a:lnTo>
                  <a:lnTo>
                    <a:pt x="5" y="120"/>
                  </a:lnTo>
                  <a:lnTo>
                    <a:pt x="6" y="123"/>
                  </a:lnTo>
                  <a:lnTo>
                    <a:pt x="6" y="124"/>
                  </a:lnTo>
                  <a:lnTo>
                    <a:pt x="8" y="126"/>
                  </a:lnTo>
                  <a:lnTo>
                    <a:pt x="9" y="129"/>
                  </a:lnTo>
                  <a:lnTo>
                    <a:pt x="10" y="134"/>
                  </a:lnTo>
                  <a:lnTo>
                    <a:pt x="11" y="138"/>
                  </a:lnTo>
                  <a:lnTo>
                    <a:pt x="11" y="156"/>
                  </a:lnTo>
                  <a:lnTo>
                    <a:pt x="11" y="162"/>
                  </a:lnTo>
                  <a:lnTo>
                    <a:pt x="11" y="170"/>
                  </a:lnTo>
                  <a:lnTo>
                    <a:pt x="11" y="177"/>
                  </a:lnTo>
                  <a:lnTo>
                    <a:pt x="10" y="188"/>
                  </a:lnTo>
                  <a:lnTo>
                    <a:pt x="10" y="192"/>
                  </a:lnTo>
                  <a:lnTo>
                    <a:pt x="8" y="202"/>
                  </a:lnTo>
                  <a:lnTo>
                    <a:pt x="8" y="209"/>
                  </a:lnTo>
                  <a:lnTo>
                    <a:pt x="4" y="219"/>
                  </a:lnTo>
                  <a:lnTo>
                    <a:pt x="2" y="223"/>
                  </a:lnTo>
                  <a:lnTo>
                    <a:pt x="2" y="22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28" name="Freeform 3090">
              <a:extLst>
                <a:ext uri="{FF2B5EF4-FFF2-40B4-BE49-F238E27FC236}">
                  <a16:creationId xmlns:a16="http://schemas.microsoft.com/office/drawing/2014/main" id="{53A40FBD-2DBC-CD2C-D292-FDA589B7F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2838" y="4064000"/>
              <a:ext cx="38100" cy="98425"/>
            </a:xfrm>
            <a:custGeom>
              <a:avLst/>
              <a:gdLst>
                <a:gd name="T0" fmla="*/ 22 w 24"/>
                <a:gd name="T1" fmla="*/ 62 h 62"/>
                <a:gd name="T2" fmla="*/ 20 w 24"/>
                <a:gd name="T3" fmla="*/ 62 h 62"/>
                <a:gd name="T4" fmla="*/ 19 w 24"/>
                <a:gd name="T5" fmla="*/ 61 h 62"/>
                <a:gd name="T6" fmla="*/ 18 w 24"/>
                <a:gd name="T7" fmla="*/ 59 h 62"/>
                <a:gd name="T8" fmla="*/ 19 w 24"/>
                <a:gd name="T9" fmla="*/ 57 h 62"/>
                <a:gd name="T10" fmla="*/ 16 w 24"/>
                <a:gd name="T11" fmla="*/ 56 h 62"/>
                <a:gd name="T12" fmla="*/ 14 w 24"/>
                <a:gd name="T13" fmla="*/ 54 h 62"/>
                <a:gd name="T14" fmla="*/ 13 w 24"/>
                <a:gd name="T15" fmla="*/ 51 h 62"/>
                <a:gd name="T16" fmla="*/ 13 w 24"/>
                <a:gd name="T17" fmla="*/ 49 h 62"/>
                <a:gd name="T18" fmla="*/ 12 w 24"/>
                <a:gd name="T19" fmla="*/ 47 h 62"/>
                <a:gd name="T20" fmla="*/ 9 w 24"/>
                <a:gd name="T21" fmla="*/ 44 h 62"/>
                <a:gd name="T22" fmla="*/ 8 w 24"/>
                <a:gd name="T23" fmla="*/ 42 h 62"/>
                <a:gd name="T24" fmla="*/ 7 w 24"/>
                <a:gd name="T25" fmla="*/ 39 h 62"/>
                <a:gd name="T26" fmla="*/ 4 w 24"/>
                <a:gd name="T27" fmla="*/ 36 h 62"/>
                <a:gd name="T28" fmla="*/ 6 w 24"/>
                <a:gd name="T29" fmla="*/ 33 h 62"/>
                <a:gd name="T30" fmla="*/ 6 w 24"/>
                <a:gd name="T31" fmla="*/ 31 h 62"/>
                <a:gd name="T32" fmla="*/ 6 w 24"/>
                <a:gd name="T33" fmla="*/ 27 h 62"/>
                <a:gd name="T34" fmla="*/ 4 w 24"/>
                <a:gd name="T35" fmla="*/ 26 h 62"/>
                <a:gd name="T36" fmla="*/ 2 w 24"/>
                <a:gd name="T37" fmla="*/ 25 h 62"/>
                <a:gd name="T38" fmla="*/ 0 w 24"/>
                <a:gd name="T39" fmla="*/ 24 h 62"/>
                <a:gd name="T40" fmla="*/ 0 w 24"/>
                <a:gd name="T41" fmla="*/ 21 h 62"/>
                <a:gd name="T42" fmla="*/ 0 w 24"/>
                <a:gd name="T43" fmla="*/ 20 h 62"/>
                <a:gd name="T44" fmla="*/ 1 w 24"/>
                <a:gd name="T45" fmla="*/ 17 h 62"/>
                <a:gd name="T46" fmla="*/ 2 w 24"/>
                <a:gd name="T47" fmla="*/ 18 h 62"/>
                <a:gd name="T48" fmla="*/ 3 w 24"/>
                <a:gd name="T49" fmla="*/ 20 h 62"/>
                <a:gd name="T50" fmla="*/ 3 w 24"/>
                <a:gd name="T51" fmla="*/ 20 h 62"/>
                <a:gd name="T52" fmla="*/ 4 w 24"/>
                <a:gd name="T53" fmla="*/ 19 h 62"/>
                <a:gd name="T54" fmla="*/ 6 w 24"/>
                <a:gd name="T55" fmla="*/ 17 h 62"/>
                <a:gd name="T56" fmla="*/ 4 w 24"/>
                <a:gd name="T57" fmla="*/ 15 h 62"/>
                <a:gd name="T58" fmla="*/ 3 w 24"/>
                <a:gd name="T59" fmla="*/ 14 h 62"/>
                <a:gd name="T60" fmla="*/ 4 w 24"/>
                <a:gd name="T61" fmla="*/ 13 h 62"/>
                <a:gd name="T62" fmla="*/ 2 w 24"/>
                <a:gd name="T63" fmla="*/ 12 h 62"/>
                <a:gd name="T64" fmla="*/ 0 w 24"/>
                <a:gd name="T65" fmla="*/ 12 h 62"/>
                <a:gd name="T66" fmla="*/ 1 w 24"/>
                <a:gd name="T67" fmla="*/ 11 h 62"/>
                <a:gd name="T68" fmla="*/ 6 w 24"/>
                <a:gd name="T69" fmla="*/ 11 h 62"/>
                <a:gd name="T70" fmla="*/ 8 w 24"/>
                <a:gd name="T71" fmla="*/ 9 h 62"/>
                <a:gd name="T72" fmla="*/ 10 w 24"/>
                <a:gd name="T73" fmla="*/ 7 h 62"/>
                <a:gd name="T74" fmla="*/ 12 w 24"/>
                <a:gd name="T75" fmla="*/ 6 h 62"/>
                <a:gd name="T76" fmla="*/ 10 w 24"/>
                <a:gd name="T77" fmla="*/ 5 h 62"/>
                <a:gd name="T78" fmla="*/ 9 w 24"/>
                <a:gd name="T79" fmla="*/ 3 h 62"/>
                <a:gd name="T80" fmla="*/ 13 w 24"/>
                <a:gd name="T81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4" h="62">
                  <a:moveTo>
                    <a:pt x="24" y="62"/>
                  </a:moveTo>
                  <a:lnTo>
                    <a:pt x="22" y="62"/>
                  </a:lnTo>
                  <a:lnTo>
                    <a:pt x="21" y="62"/>
                  </a:lnTo>
                  <a:lnTo>
                    <a:pt x="20" y="62"/>
                  </a:lnTo>
                  <a:lnTo>
                    <a:pt x="20" y="61"/>
                  </a:lnTo>
                  <a:lnTo>
                    <a:pt x="19" y="61"/>
                  </a:lnTo>
                  <a:lnTo>
                    <a:pt x="18" y="60"/>
                  </a:lnTo>
                  <a:lnTo>
                    <a:pt x="18" y="59"/>
                  </a:lnTo>
                  <a:lnTo>
                    <a:pt x="19" y="59"/>
                  </a:lnTo>
                  <a:lnTo>
                    <a:pt x="19" y="57"/>
                  </a:lnTo>
                  <a:lnTo>
                    <a:pt x="18" y="57"/>
                  </a:lnTo>
                  <a:lnTo>
                    <a:pt x="16" y="56"/>
                  </a:lnTo>
                  <a:lnTo>
                    <a:pt x="15" y="55"/>
                  </a:lnTo>
                  <a:lnTo>
                    <a:pt x="14" y="54"/>
                  </a:lnTo>
                  <a:lnTo>
                    <a:pt x="13" y="53"/>
                  </a:lnTo>
                  <a:lnTo>
                    <a:pt x="13" y="51"/>
                  </a:lnTo>
                  <a:lnTo>
                    <a:pt x="13" y="50"/>
                  </a:lnTo>
                  <a:lnTo>
                    <a:pt x="13" y="49"/>
                  </a:lnTo>
                  <a:lnTo>
                    <a:pt x="12" y="48"/>
                  </a:lnTo>
                  <a:lnTo>
                    <a:pt x="12" y="47"/>
                  </a:lnTo>
                  <a:lnTo>
                    <a:pt x="10" y="44"/>
                  </a:lnTo>
                  <a:lnTo>
                    <a:pt x="9" y="44"/>
                  </a:lnTo>
                  <a:lnTo>
                    <a:pt x="9" y="43"/>
                  </a:lnTo>
                  <a:lnTo>
                    <a:pt x="8" y="42"/>
                  </a:lnTo>
                  <a:lnTo>
                    <a:pt x="7" y="41"/>
                  </a:lnTo>
                  <a:lnTo>
                    <a:pt x="7" y="39"/>
                  </a:lnTo>
                  <a:lnTo>
                    <a:pt x="6" y="38"/>
                  </a:lnTo>
                  <a:lnTo>
                    <a:pt x="4" y="36"/>
                  </a:lnTo>
                  <a:lnTo>
                    <a:pt x="4" y="35"/>
                  </a:lnTo>
                  <a:lnTo>
                    <a:pt x="6" y="33"/>
                  </a:lnTo>
                  <a:lnTo>
                    <a:pt x="6" y="32"/>
                  </a:lnTo>
                  <a:lnTo>
                    <a:pt x="6" y="31"/>
                  </a:lnTo>
                  <a:lnTo>
                    <a:pt x="6" y="29"/>
                  </a:lnTo>
                  <a:lnTo>
                    <a:pt x="6" y="27"/>
                  </a:lnTo>
                  <a:lnTo>
                    <a:pt x="6" y="26"/>
                  </a:lnTo>
                  <a:lnTo>
                    <a:pt x="4" y="26"/>
                  </a:lnTo>
                  <a:lnTo>
                    <a:pt x="3" y="25"/>
                  </a:lnTo>
                  <a:lnTo>
                    <a:pt x="2" y="25"/>
                  </a:lnTo>
                  <a:lnTo>
                    <a:pt x="1" y="25"/>
                  </a:lnTo>
                  <a:lnTo>
                    <a:pt x="0" y="24"/>
                  </a:lnTo>
                  <a:lnTo>
                    <a:pt x="0" y="23"/>
                  </a:lnTo>
                  <a:lnTo>
                    <a:pt x="0" y="21"/>
                  </a:lnTo>
                  <a:lnTo>
                    <a:pt x="1" y="20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1" y="17"/>
                  </a:lnTo>
                  <a:lnTo>
                    <a:pt x="1" y="18"/>
                  </a:lnTo>
                  <a:lnTo>
                    <a:pt x="2" y="18"/>
                  </a:lnTo>
                  <a:lnTo>
                    <a:pt x="3" y="18"/>
                  </a:lnTo>
                  <a:lnTo>
                    <a:pt x="3" y="20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6" y="18"/>
                  </a:lnTo>
                  <a:lnTo>
                    <a:pt x="6" y="17"/>
                  </a:lnTo>
                  <a:lnTo>
                    <a:pt x="6" y="15"/>
                  </a:lnTo>
                  <a:lnTo>
                    <a:pt x="4" y="15"/>
                  </a:lnTo>
                  <a:lnTo>
                    <a:pt x="3" y="15"/>
                  </a:lnTo>
                  <a:lnTo>
                    <a:pt x="3" y="14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1" y="12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1" y="11"/>
                  </a:lnTo>
                  <a:lnTo>
                    <a:pt x="4" y="11"/>
                  </a:lnTo>
                  <a:lnTo>
                    <a:pt x="6" y="11"/>
                  </a:lnTo>
                  <a:lnTo>
                    <a:pt x="7" y="11"/>
                  </a:lnTo>
                  <a:lnTo>
                    <a:pt x="8" y="9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2" y="7"/>
                  </a:lnTo>
                  <a:lnTo>
                    <a:pt x="12" y="6"/>
                  </a:lnTo>
                  <a:lnTo>
                    <a:pt x="12" y="5"/>
                  </a:lnTo>
                  <a:lnTo>
                    <a:pt x="10" y="5"/>
                  </a:lnTo>
                  <a:lnTo>
                    <a:pt x="9" y="5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3" y="0"/>
                  </a:lnTo>
                  <a:lnTo>
                    <a:pt x="13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29" name="Freeform 3091">
              <a:extLst>
                <a:ext uri="{FF2B5EF4-FFF2-40B4-BE49-F238E27FC236}">
                  <a16:creationId xmlns:a16="http://schemas.microsoft.com/office/drawing/2014/main" id="{DB812ED9-48AA-8931-F9DF-A22003132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8551" y="4037013"/>
              <a:ext cx="52388" cy="127000"/>
            </a:xfrm>
            <a:custGeom>
              <a:avLst/>
              <a:gdLst>
                <a:gd name="T0" fmla="*/ 31 w 33"/>
                <a:gd name="T1" fmla="*/ 80 h 80"/>
                <a:gd name="T2" fmla="*/ 29 w 33"/>
                <a:gd name="T3" fmla="*/ 79 h 80"/>
                <a:gd name="T4" fmla="*/ 27 w 33"/>
                <a:gd name="T5" fmla="*/ 77 h 80"/>
                <a:gd name="T6" fmla="*/ 25 w 33"/>
                <a:gd name="T7" fmla="*/ 76 h 80"/>
                <a:gd name="T8" fmla="*/ 23 w 33"/>
                <a:gd name="T9" fmla="*/ 73 h 80"/>
                <a:gd name="T10" fmla="*/ 22 w 33"/>
                <a:gd name="T11" fmla="*/ 71 h 80"/>
                <a:gd name="T12" fmla="*/ 19 w 33"/>
                <a:gd name="T13" fmla="*/ 68 h 80"/>
                <a:gd name="T14" fmla="*/ 18 w 33"/>
                <a:gd name="T15" fmla="*/ 66 h 80"/>
                <a:gd name="T16" fmla="*/ 17 w 33"/>
                <a:gd name="T17" fmla="*/ 65 h 80"/>
                <a:gd name="T18" fmla="*/ 16 w 33"/>
                <a:gd name="T19" fmla="*/ 64 h 80"/>
                <a:gd name="T20" fmla="*/ 15 w 33"/>
                <a:gd name="T21" fmla="*/ 62 h 80"/>
                <a:gd name="T22" fmla="*/ 13 w 33"/>
                <a:gd name="T23" fmla="*/ 59 h 80"/>
                <a:gd name="T24" fmla="*/ 12 w 33"/>
                <a:gd name="T25" fmla="*/ 58 h 80"/>
                <a:gd name="T26" fmla="*/ 11 w 33"/>
                <a:gd name="T27" fmla="*/ 56 h 80"/>
                <a:gd name="T28" fmla="*/ 10 w 33"/>
                <a:gd name="T29" fmla="*/ 54 h 80"/>
                <a:gd name="T30" fmla="*/ 9 w 33"/>
                <a:gd name="T31" fmla="*/ 53 h 80"/>
                <a:gd name="T32" fmla="*/ 9 w 33"/>
                <a:gd name="T33" fmla="*/ 50 h 80"/>
                <a:gd name="T34" fmla="*/ 9 w 33"/>
                <a:gd name="T35" fmla="*/ 48 h 80"/>
                <a:gd name="T36" fmla="*/ 7 w 33"/>
                <a:gd name="T37" fmla="*/ 47 h 80"/>
                <a:gd name="T38" fmla="*/ 5 w 33"/>
                <a:gd name="T39" fmla="*/ 46 h 80"/>
                <a:gd name="T40" fmla="*/ 4 w 33"/>
                <a:gd name="T41" fmla="*/ 42 h 80"/>
                <a:gd name="T42" fmla="*/ 4 w 33"/>
                <a:gd name="T43" fmla="*/ 40 h 80"/>
                <a:gd name="T44" fmla="*/ 4 w 33"/>
                <a:gd name="T45" fmla="*/ 38 h 80"/>
                <a:gd name="T46" fmla="*/ 4 w 33"/>
                <a:gd name="T47" fmla="*/ 36 h 80"/>
                <a:gd name="T48" fmla="*/ 1 w 33"/>
                <a:gd name="T49" fmla="*/ 35 h 80"/>
                <a:gd name="T50" fmla="*/ 1 w 33"/>
                <a:gd name="T51" fmla="*/ 32 h 80"/>
                <a:gd name="T52" fmla="*/ 0 w 33"/>
                <a:gd name="T53" fmla="*/ 29 h 80"/>
                <a:gd name="T54" fmla="*/ 0 w 33"/>
                <a:gd name="T55" fmla="*/ 28 h 80"/>
                <a:gd name="T56" fmla="*/ 1 w 33"/>
                <a:gd name="T57" fmla="*/ 26 h 80"/>
                <a:gd name="T58" fmla="*/ 4 w 33"/>
                <a:gd name="T59" fmla="*/ 24 h 80"/>
                <a:gd name="T60" fmla="*/ 3 w 33"/>
                <a:gd name="T61" fmla="*/ 22 h 80"/>
                <a:gd name="T62" fmla="*/ 3 w 33"/>
                <a:gd name="T63" fmla="*/ 19 h 80"/>
                <a:gd name="T64" fmla="*/ 5 w 33"/>
                <a:gd name="T65" fmla="*/ 16 h 80"/>
                <a:gd name="T66" fmla="*/ 5 w 33"/>
                <a:gd name="T67" fmla="*/ 13 h 80"/>
                <a:gd name="T68" fmla="*/ 5 w 33"/>
                <a:gd name="T69" fmla="*/ 10 h 80"/>
                <a:gd name="T70" fmla="*/ 5 w 33"/>
                <a:gd name="T71" fmla="*/ 7 h 80"/>
                <a:gd name="T72" fmla="*/ 4 w 33"/>
                <a:gd name="T73" fmla="*/ 6 h 80"/>
                <a:gd name="T74" fmla="*/ 3 w 33"/>
                <a:gd name="T75" fmla="*/ 5 h 80"/>
                <a:gd name="T76" fmla="*/ 3 w 33"/>
                <a:gd name="T77" fmla="*/ 2 h 80"/>
                <a:gd name="T78" fmla="*/ 5 w 33"/>
                <a:gd name="T79" fmla="*/ 2 h 80"/>
                <a:gd name="T80" fmla="*/ 7 w 33"/>
                <a:gd name="T81" fmla="*/ 2 h 80"/>
                <a:gd name="T82" fmla="*/ 9 w 33"/>
                <a:gd name="T83" fmla="*/ 1 h 80"/>
                <a:gd name="T84" fmla="*/ 10 w 33"/>
                <a:gd name="T85" fmla="*/ 0 h 80"/>
                <a:gd name="T86" fmla="*/ 11 w 33"/>
                <a:gd name="T87" fmla="*/ 0 h 80"/>
                <a:gd name="T88" fmla="*/ 13 w 33"/>
                <a:gd name="T89" fmla="*/ 0 h 80"/>
                <a:gd name="T90" fmla="*/ 16 w 33"/>
                <a:gd name="T91" fmla="*/ 0 h 80"/>
                <a:gd name="T92" fmla="*/ 19 w 33"/>
                <a:gd name="T93" fmla="*/ 1 h 80"/>
                <a:gd name="T94" fmla="*/ 27 w 33"/>
                <a:gd name="T95" fmla="*/ 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3" h="80">
                  <a:moveTo>
                    <a:pt x="33" y="79"/>
                  </a:moveTo>
                  <a:lnTo>
                    <a:pt x="31" y="80"/>
                  </a:lnTo>
                  <a:lnTo>
                    <a:pt x="30" y="80"/>
                  </a:lnTo>
                  <a:lnTo>
                    <a:pt x="29" y="79"/>
                  </a:lnTo>
                  <a:lnTo>
                    <a:pt x="28" y="78"/>
                  </a:lnTo>
                  <a:lnTo>
                    <a:pt x="27" y="77"/>
                  </a:lnTo>
                  <a:lnTo>
                    <a:pt x="27" y="76"/>
                  </a:lnTo>
                  <a:lnTo>
                    <a:pt x="25" y="76"/>
                  </a:lnTo>
                  <a:lnTo>
                    <a:pt x="25" y="74"/>
                  </a:lnTo>
                  <a:lnTo>
                    <a:pt x="23" y="73"/>
                  </a:lnTo>
                  <a:lnTo>
                    <a:pt x="22" y="72"/>
                  </a:lnTo>
                  <a:lnTo>
                    <a:pt x="22" y="71"/>
                  </a:lnTo>
                  <a:lnTo>
                    <a:pt x="21" y="70"/>
                  </a:lnTo>
                  <a:lnTo>
                    <a:pt x="19" y="68"/>
                  </a:lnTo>
                  <a:lnTo>
                    <a:pt x="19" y="67"/>
                  </a:lnTo>
                  <a:lnTo>
                    <a:pt x="18" y="66"/>
                  </a:lnTo>
                  <a:lnTo>
                    <a:pt x="17" y="66"/>
                  </a:lnTo>
                  <a:lnTo>
                    <a:pt x="17" y="65"/>
                  </a:lnTo>
                  <a:lnTo>
                    <a:pt x="16" y="65"/>
                  </a:lnTo>
                  <a:lnTo>
                    <a:pt x="16" y="64"/>
                  </a:lnTo>
                  <a:lnTo>
                    <a:pt x="16" y="62"/>
                  </a:lnTo>
                  <a:lnTo>
                    <a:pt x="15" y="62"/>
                  </a:lnTo>
                  <a:lnTo>
                    <a:pt x="13" y="60"/>
                  </a:lnTo>
                  <a:lnTo>
                    <a:pt x="13" y="59"/>
                  </a:lnTo>
                  <a:lnTo>
                    <a:pt x="13" y="58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1" y="56"/>
                  </a:lnTo>
                  <a:lnTo>
                    <a:pt x="11" y="55"/>
                  </a:lnTo>
                  <a:lnTo>
                    <a:pt x="10" y="54"/>
                  </a:lnTo>
                  <a:lnTo>
                    <a:pt x="10" y="53"/>
                  </a:lnTo>
                  <a:lnTo>
                    <a:pt x="9" y="53"/>
                  </a:lnTo>
                  <a:lnTo>
                    <a:pt x="9" y="52"/>
                  </a:lnTo>
                  <a:lnTo>
                    <a:pt x="9" y="50"/>
                  </a:lnTo>
                  <a:lnTo>
                    <a:pt x="9" y="49"/>
                  </a:lnTo>
                  <a:lnTo>
                    <a:pt x="9" y="48"/>
                  </a:lnTo>
                  <a:lnTo>
                    <a:pt x="7" y="48"/>
                  </a:lnTo>
                  <a:lnTo>
                    <a:pt x="7" y="47"/>
                  </a:lnTo>
                  <a:lnTo>
                    <a:pt x="6" y="47"/>
                  </a:lnTo>
                  <a:lnTo>
                    <a:pt x="5" y="46"/>
                  </a:lnTo>
                  <a:lnTo>
                    <a:pt x="5" y="44"/>
                  </a:lnTo>
                  <a:lnTo>
                    <a:pt x="4" y="42"/>
                  </a:lnTo>
                  <a:lnTo>
                    <a:pt x="4" y="41"/>
                  </a:lnTo>
                  <a:lnTo>
                    <a:pt x="4" y="40"/>
                  </a:lnTo>
                  <a:lnTo>
                    <a:pt x="3" y="40"/>
                  </a:lnTo>
                  <a:lnTo>
                    <a:pt x="4" y="38"/>
                  </a:lnTo>
                  <a:lnTo>
                    <a:pt x="4" y="37"/>
                  </a:lnTo>
                  <a:lnTo>
                    <a:pt x="4" y="36"/>
                  </a:lnTo>
                  <a:lnTo>
                    <a:pt x="3" y="35"/>
                  </a:lnTo>
                  <a:lnTo>
                    <a:pt x="1" y="35"/>
                  </a:lnTo>
                  <a:lnTo>
                    <a:pt x="1" y="34"/>
                  </a:lnTo>
                  <a:lnTo>
                    <a:pt x="1" y="32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1" y="29"/>
                  </a:lnTo>
                  <a:lnTo>
                    <a:pt x="0" y="28"/>
                  </a:lnTo>
                  <a:lnTo>
                    <a:pt x="1" y="28"/>
                  </a:lnTo>
                  <a:lnTo>
                    <a:pt x="1" y="26"/>
                  </a:lnTo>
                  <a:lnTo>
                    <a:pt x="3" y="25"/>
                  </a:lnTo>
                  <a:lnTo>
                    <a:pt x="4" y="24"/>
                  </a:lnTo>
                  <a:lnTo>
                    <a:pt x="4" y="23"/>
                  </a:lnTo>
                  <a:lnTo>
                    <a:pt x="3" y="22"/>
                  </a:lnTo>
                  <a:lnTo>
                    <a:pt x="3" y="20"/>
                  </a:lnTo>
                  <a:lnTo>
                    <a:pt x="3" y="19"/>
                  </a:lnTo>
                  <a:lnTo>
                    <a:pt x="4" y="18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5" y="12"/>
                  </a:lnTo>
                  <a:lnTo>
                    <a:pt x="5" y="10"/>
                  </a:lnTo>
                  <a:lnTo>
                    <a:pt x="5" y="8"/>
                  </a:lnTo>
                  <a:lnTo>
                    <a:pt x="5" y="7"/>
                  </a:lnTo>
                  <a:lnTo>
                    <a:pt x="4" y="7"/>
                  </a:lnTo>
                  <a:lnTo>
                    <a:pt x="4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2"/>
                  </a:lnTo>
                  <a:lnTo>
                    <a:pt x="7" y="1"/>
                  </a:lnTo>
                  <a:lnTo>
                    <a:pt x="9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2" y="1"/>
                  </a:lnTo>
                  <a:lnTo>
                    <a:pt x="27" y="1"/>
                  </a:lnTo>
                  <a:lnTo>
                    <a:pt x="29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30" name="Freeform 3092">
              <a:extLst>
                <a:ext uri="{FF2B5EF4-FFF2-40B4-BE49-F238E27FC236}">
                  <a16:creationId xmlns:a16="http://schemas.microsoft.com/office/drawing/2014/main" id="{0CB272E7-5BF2-B842-CCD1-C42219919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2988" y="4176713"/>
              <a:ext cx="80963" cy="122237"/>
            </a:xfrm>
            <a:custGeom>
              <a:avLst/>
              <a:gdLst>
                <a:gd name="T0" fmla="*/ 2 w 51"/>
                <a:gd name="T1" fmla="*/ 72 h 77"/>
                <a:gd name="T2" fmla="*/ 3 w 51"/>
                <a:gd name="T3" fmla="*/ 60 h 77"/>
                <a:gd name="T4" fmla="*/ 9 w 51"/>
                <a:gd name="T5" fmla="*/ 55 h 77"/>
                <a:gd name="T6" fmla="*/ 15 w 51"/>
                <a:gd name="T7" fmla="*/ 51 h 77"/>
                <a:gd name="T8" fmla="*/ 17 w 51"/>
                <a:gd name="T9" fmla="*/ 45 h 77"/>
                <a:gd name="T10" fmla="*/ 28 w 51"/>
                <a:gd name="T11" fmla="*/ 33 h 77"/>
                <a:gd name="T12" fmla="*/ 35 w 51"/>
                <a:gd name="T13" fmla="*/ 28 h 77"/>
                <a:gd name="T14" fmla="*/ 33 w 51"/>
                <a:gd name="T15" fmla="*/ 19 h 77"/>
                <a:gd name="T16" fmla="*/ 36 w 51"/>
                <a:gd name="T17" fmla="*/ 10 h 77"/>
                <a:gd name="T18" fmla="*/ 44 w 51"/>
                <a:gd name="T19" fmla="*/ 1 h 77"/>
                <a:gd name="T20" fmla="*/ 50 w 51"/>
                <a:gd name="T21" fmla="*/ 15 h 77"/>
                <a:gd name="T22" fmla="*/ 45 w 51"/>
                <a:gd name="T23" fmla="*/ 19 h 77"/>
                <a:gd name="T24" fmla="*/ 44 w 51"/>
                <a:gd name="T25" fmla="*/ 12 h 77"/>
                <a:gd name="T26" fmla="*/ 42 w 51"/>
                <a:gd name="T27" fmla="*/ 7 h 77"/>
                <a:gd name="T28" fmla="*/ 41 w 51"/>
                <a:gd name="T29" fmla="*/ 14 h 77"/>
                <a:gd name="T30" fmla="*/ 40 w 51"/>
                <a:gd name="T31" fmla="*/ 22 h 77"/>
                <a:gd name="T32" fmla="*/ 38 w 51"/>
                <a:gd name="T33" fmla="*/ 26 h 77"/>
                <a:gd name="T34" fmla="*/ 40 w 51"/>
                <a:gd name="T35" fmla="*/ 27 h 77"/>
                <a:gd name="T36" fmla="*/ 46 w 51"/>
                <a:gd name="T37" fmla="*/ 28 h 77"/>
                <a:gd name="T38" fmla="*/ 51 w 51"/>
                <a:gd name="T39" fmla="*/ 67 h 77"/>
                <a:gd name="T40" fmla="*/ 42 w 51"/>
                <a:gd name="T41" fmla="*/ 31 h 77"/>
                <a:gd name="T42" fmla="*/ 44 w 51"/>
                <a:gd name="T43" fmla="*/ 28 h 77"/>
                <a:gd name="T44" fmla="*/ 39 w 51"/>
                <a:gd name="T45" fmla="*/ 32 h 77"/>
                <a:gd name="T46" fmla="*/ 44 w 51"/>
                <a:gd name="T47" fmla="*/ 67 h 77"/>
                <a:gd name="T48" fmla="*/ 36 w 51"/>
                <a:gd name="T49" fmla="*/ 34 h 77"/>
                <a:gd name="T50" fmla="*/ 36 w 51"/>
                <a:gd name="T51" fmla="*/ 32 h 77"/>
                <a:gd name="T52" fmla="*/ 33 w 51"/>
                <a:gd name="T53" fmla="*/ 37 h 77"/>
                <a:gd name="T54" fmla="*/ 38 w 51"/>
                <a:gd name="T55" fmla="*/ 69 h 77"/>
                <a:gd name="T56" fmla="*/ 28 w 51"/>
                <a:gd name="T57" fmla="*/ 40 h 77"/>
                <a:gd name="T58" fmla="*/ 29 w 51"/>
                <a:gd name="T59" fmla="*/ 38 h 77"/>
                <a:gd name="T60" fmla="*/ 27 w 51"/>
                <a:gd name="T61" fmla="*/ 43 h 77"/>
                <a:gd name="T62" fmla="*/ 29 w 51"/>
                <a:gd name="T63" fmla="*/ 72 h 77"/>
                <a:gd name="T64" fmla="*/ 23 w 51"/>
                <a:gd name="T65" fmla="*/ 48 h 77"/>
                <a:gd name="T66" fmla="*/ 24 w 51"/>
                <a:gd name="T67" fmla="*/ 45 h 77"/>
                <a:gd name="T68" fmla="*/ 20 w 51"/>
                <a:gd name="T69" fmla="*/ 50 h 77"/>
                <a:gd name="T70" fmla="*/ 23 w 51"/>
                <a:gd name="T71" fmla="*/ 73 h 77"/>
                <a:gd name="T72" fmla="*/ 16 w 51"/>
                <a:gd name="T73" fmla="*/ 55 h 77"/>
                <a:gd name="T74" fmla="*/ 17 w 51"/>
                <a:gd name="T75" fmla="*/ 53 h 77"/>
                <a:gd name="T76" fmla="*/ 12 w 51"/>
                <a:gd name="T77" fmla="*/ 56 h 77"/>
                <a:gd name="T78" fmla="*/ 15 w 51"/>
                <a:gd name="T79" fmla="*/ 74 h 77"/>
                <a:gd name="T80" fmla="*/ 9 w 51"/>
                <a:gd name="T81" fmla="*/ 61 h 77"/>
                <a:gd name="T82" fmla="*/ 9 w 51"/>
                <a:gd name="T83" fmla="*/ 59 h 77"/>
                <a:gd name="T84" fmla="*/ 5 w 51"/>
                <a:gd name="T85" fmla="*/ 63 h 77"/>
                <a:gd name="T86" fmla="*/ 8 w 51"/>
                <a:gd name="T87" fmla="*/ 7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1" h="77">
                  <a:moveTo>
                    <a:pt x="2" y="77"/>
                  </a:moveTo>
                  <a:lnTo>
                    <a:pt x="2" y="72"/>
                  </a:lnTo>
                  <a:lnTo>
                    <a:pt x="0" y="63"/>
                  </a:lnTo>
                  <a:lnTo>
                    <a:pt x="3" y="60"/>
                  </a:lnTo>
                  <a:lnTo>
                    <a:pt x="6" y="57"/>
                  </a:lnTo>
                  <a:lnTo>
                    <a:pt x="9" y="55"/>
                  </a:lnTo>
                  <a:lnTo>
                    <a:pt x="11" y="54"/>
                  </a:lnTo>
                  <a:lnTo>
                    <a:pt x="15" y="51"/>
                  </a:lnTo>
                  <a:lnTo>
                    <a:pt x="16" y="49"/>
                  </a:lnTo>
                  <a:lnTo>
                    <a:pt x="17" y="45"/>
                  </a:lnTo>
                  <a:lnTo>
                    <a:pt x="24" y="39"/>
                  </a:lnTo>
                  <a:lnTo>
                    <a:pt x="28" y="33"/>
                  </a:lnTo>
                  <a:lnTo>
                    <a:pt x="32" y="30"/>
                  </a:lnTo>
                  <a:lnTo>
                    <a:pt x="35" y="28"/>
                  </a:lnTo>
                  <a:lnTo>
                    <a:pt x="33" y="22"/>
                  </a:lnTo>
                  <a:lnTo>
                    <a:pt x="33" y="19"/>
                  </a:lnTo>
                  <a:lnTo>
                    <a:pt x="34" y="14"/>
                  </a:lnTo>
                  <a:lnTo>
                    <a:pt x="36" y="10"/>
                  </a:lnTo>
                  <a:lnTo>
                    <a:pt x="40" y="4"/>
                  </a:lnTo>
                  <a:lnTo>
                    <a:pt x="44" y="1"/>
                  </a:lnTo>
                  <a:lnTo>
                    <a:pt x="48" y="0"/>
                  </a:lnTo>
                  <a:lnTo>
                    <a:pt x="50" y="15"/>
                  </a:lnTo>
                  <a:lnTo>
                    <a:pt x="48" y="18"/>
                  </a:lnTo>
                  <a:lnTo>
                    <a:pt x="45" y="19"/>
                  </a:lnTo>
                  <a:lnTo>
                    <a:pt x="44" y="16"/>
                  </a:lnTo>
                  <a:lnTo>
                    <a:pt x="44" y="12"/>
                  </a:lnTo>
                  <a:lnTo>
                    <a:pt x="44" y="8"/>
                  </a:lnTo>
                  <a:lnTo>
                    <a:pt x="42" y="7"/>
                  </a:lnTo>
                  <a:lnTo>
                    <a:pt x="41" y="8"/>
                  </a:lnTo>
                  <a:lnTo>
                    <a:pt x="41" y="14"/>
                  </a:lnTo>
                  <a:lnTo>
                    <a:pt x="40" y="16"/>
                  </a:lnTo>
                  <a:lnTo>
                    <a:pt x="40" y="22"/>
                  </a:lnTo>
                  <a:lnTo>
                    <a:pt x="38" y="25"/>
                  </a:lnTo>
                  <a:lnTo>
                    <a:pt x="38" y="26"/>
                  </a:lnTo>
                  <a:lnTo>
                    <a:pt x="40" y="26"/>
                  </a:lnTo>
                  <a:lnTo>
                    <a:pt x="40" y="27"/>
                  </a:lnTo>
                  <a:lnTo>
                    <a:pt x="41" y="28"/>
                  </a:lnTo>
                  <a:lnTo>
                    <a:pt x="46" y="28"/>
                  </a:lnTo>
                  <a:lnTo>
                    <a:pt x="48" y="28"/>
                  </a:lnTo>
                  <a:lnTo>
                    <a:pt x="51" y="67"/>
                  </a:lnTo>
                  <a:lnTo>
                    <a:pt x="46" y="67"/>
                  </a:lnTo>
                  <a:lnTo>
                    <a:pt x="42" y="31"/>
                  </a:lnTo>
                  <a:lnTo>
                    <a:pt x="44" y="30"/>
                  </a:lnTo>
                  <a:lnTo>
                    <a:pt x="44" y="28"/>
                  </a:lnTo>
                  <a:lnTo>
                    <a:pt x="39" y="30"/>
                  </a:lnTo>
                  <a:lnTo>
                    <a:pt x="39" y="32"/>
                  </a:lnTo>
                  <a:lnTo>
                    <a:pt x="40" y="31"/>
                  </a:lnTo>
                  <a:lnTo>
                    <a:pt x="44" y="67"/>
                  </a:lnTo>
                  <a:lnTo>
                    <a:pt x="40" y="68"/>
                  </a:lnTo>
                  <a:lnTo>
                    <a:pt x="36" y="34"/>
                  </a:lnTo>
                  <a:lnTo>
                    <a:pt x="38" y="32"/>
                  </a:lnTo>
                  <a:lnTo>
                    <a:pt x="36" y="32"/>
                  </a:lnTo>
                  <a:lnTo>
                    <a:pt x="32" y="36"/>
                  </a:lnTo>
                  <a:lnTo>
                    <a:pt x="33" y="37"/>
                  </a:lnTo>
                  <a:lnTo>
                    <a:pt x="34" y="37"/>
                  </a:lnTo>
                  <a:lnTo>
                    <a:pt x="38" y="69"/>
                  </a:lnTo>
                  <a:lnTo>
                    <a:pt x="32" y="71"/>
                  </a:lnTo>
                  <a:lnTo>
                    <a:pt x="28" y="40"/>
                  </a:lnTo>
                  <a:lnTo>
                    <a:pt x="29" y="39"/>
                  </a:lnTo>
                  <a:lnTo>
                    <a:pt x="29" y="38"/>
                  </a:lnTo>
                  <a:lnTo>
                    <a:pt x="26" y="43"/>
                  </a:lnTo>
                  <a:lnTo>
                    <a:pt x="27" y="43"/>
                  </a:lnTo>
                  <a:lnTo>
                    <a:pt x="28" y="43"/>
                  </a:lnTo>
                  <a:lnTo>
                    <a:pt x="29" y="72"/>
                  </a:lnTo>
                  <a:lnTo>
                    <a:pt x="26" y="72"/>
                  </a:lnTo>
                  <a:lnTo>
                    <a:pt x="23" y="48"/>
                  </a:lnTo>
                  <a:lnTo>
                    <a:pt x="24" y="47"/>
                  </a:lnTo>
                  <a:lnTo>
                    <a:pt x="24" y="45"/>
                  </a:lnTo>
                  <a:lnTo>
                    <a:pt x="20" y="49"/>
                  </a:lnTo>
                  <a:lnTo>
                    <a:pt x="20" y="50"/>
                  </a:lnTo>
                  <a:lnTo>
                    <a:pt x="21" y="50"/>
                  </a:lnTo>
                  <a:lnTo>
                    <a:pt x="23" y="73"/>
                  </a:lnTo>
                  <a:lnTo>
                    <a:pt x="18" y="73"/>
                  </a:lnTo>
                  <a:lnTo>
                    <a:pt x="16" y="55"/>
                  </a:lnTo>
                  <a:lnTo>
                    <a:pt x="17" y="54"/>
                  </a:lnTo>
                  <a:lnTo>
                    <a:pt x="17" y="53"/>
                  </a:lnTo>
                  <a:lnTo>
                    <a:pt x="12" y="54"/>
                  </a:lnTo>
                  <a:lnTo>
                    <a:pt x="12" y="56"/>
                  </a:lnTo>
                  <a:lnTo>
                    <a:pt x="14" y="56"/>
                  </a:lnTo>
                  <a:lnTo>
                    <a:pt x="15" y="74"/>
                  </a:lnTo>
                  <a:lnTo>
                    <a:pt x="10" y="75"/>
                  </a:lnTo>
                  <a:lnTo>
                    <a:pt x="9" y="61"/>
                  </a:lnTo>
                  <a:lnTo>
                    <a:pt x="10" y="60"/>
                  </a:lnTo>
                  <a:lnTo>
                    <a:pt x="9" y="59"/>
                  </a:lnTo>
                  <a:lnTo>
                    <a:pt x="5" y="62"/>
                  </a:lnTo>
                  <a:lnTo>
                    <a:pt x="5" y="63"/>
                  </a:lnTo>
                  <a:lnTo>
                    <a:pt x="6" y="62"/>
                  </a:lnTo>
                  <a:lnTo>
                    <a:pt x="8" y="75"/>
                  </a:lnTo>
                  <a:lnTo>
                    <a:pt x="2" y="7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31" name="Freeform 3093">
              <a:extLst>
                <a:ext uri="{FF2B5EF4-FFF2-40B4-BE49-F238E27FC236}">
                  <a16:creationId xmlns:a16="http://schemas.microsoft.com/office/drawing/2014/main" id="{6158920C-FCA0-05FC-419A-AD25C7A89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3613" y="4556125"/>
              <a:ext cx="6350" cy="9525"/>
            </a:xfrm>
            <a:custGeom>
              <a:avLst/>
              <a:gdLst>
                <a:gd name="T0" fmla="*/ 2 w 4"/>
                <a:gd name="T1" fmla="*/ 6 h 6"/>
                <a:gd name="T2" fmla="*/ 4 w 4"/>
                <a:gd name="T3" fmla="*/ 5 h 6"/>
                <a:gd name="T4" fmla="*/ 4 w 4"/>
                <a:gd name="T5" fmla="*/ 2 h 6"/>
                <a:gd name="T6" fmla="*/ 2 w 4"/>
                <a:gd name="T7" fmla="*/ 0 h 6"/>
                <a:gd name="T8" fmla="*/ 0 w 4"/>
                <a:gd name="T9" fmla="*/ 0 h 6"/>
                <a:gd name="T10" fmla="*/ 0 w 4"/>
                <a:gd name="T11" fmla="*/ 1 h 6"/>
                <a:gd name="T12" fmla="*/ 0 w 4"/>
                <a:gd name="T13" fmla="*/ 5 h 6"/>
                <a:gd name="T14" fmla="*/ 2 w 4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2" y="6"/>
                  </a:moveTo>
                  <a:lnTo>
                    <a:pt x="4" y="5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2" y="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32" name="Freeform 3094">
              <a:extLst>
                <a:ext uri="{FF2B5EF4-FFF2-40B4-BE49-F238E27FC236}">
                  <a16:creationId xmlns:a16="http://schemas.microsoft.com/office/drawing/2014/main" id="{919E6CED-3CA8-7B92-F21F-A4EAEB9AC6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3138" y="4557713"/>
              <a:ext cx="11113" cy="7937"/>
            </a:xfrm>
            <a:custGeom>
              <a:avLst/>
              <a:gdLst>
                <a:gd name="T0" fmla="*/ 6 w 7"/>
                <a:gd name="T1" fmla="*/ 5 h 5"/>
                <a:gd name="T2" fmla="*/ 7 w 7"/>
                <a:gd name="T3" fmla="*/ 4 h 5"/>
                <a:gd name="T4" fmla="*/ 5 w 7"/>
                <a:gd name="T5" fmla="*/ 1 h 5"/>
                <a:gd name="T6" fmla="*/ 1 w 7"/>
                <a:gd name="T7" fmla="*/ 0 h 5"/>
                <a:gd name="T8" fmla="*/ 0 w 7"/>
                <a:gd name="T9" fmla="*/ 0 h 5"/>
                <a:gd name="T10" fmla="*/ 0 w 7"/>
                <a:gd name="T11" fmla="*/ 1 h 5"/>
                <a:gd name="T12" fmla="*/ 1 w 7"/>
                <a:gd name="T13" fmla="*/ 4 h 5"/>
                <a:gd name="T14" fmla="*/ 4 w 7"/>
                <a:gd name="T15" fmla="*/ 5 h 5"/>
                <a:gd name="T16" fmla="*/ 6 w 7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5">
                  <a:moveTo>
                    <a:pt x="6" y="5"/>
                  </a:moveTo>
                  <a:lnTo>
                    <a:pt x="7" y="4"/>
                  </a:lnTo>
                  <a:lnTo>
                    <a:pt x="5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4"/>
                  </a:lnTo>
                  <a:lnTo>
                    <a:pt x="4" y="5"/>
                  </a:lnTo>
                  <a:lnTo>
                    <a:pt x="6" y="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33" name="Freeform 3095">
              <a:extLst>
                <a:ext uri="{FF2B5EF4-FFF2-40B4-BE49-F238E27FC236}">
                  <a16:creationId xmlns:a16="http://schemas.microsoft.com/office/drawing/2014/main" id="{4DF5358C-96F6-C1D5-4959-4DEB2A805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7176" y="4497388"/>
              <a:ext cx="25400" cy="19050"/>
            </a:xfrm>
            <a:custGeom>
              <a:avLst/>
              <a:gdLst>
                <a:gd name="T0" fmla="*/ 14 w 16"/>
                <a:gd name="T1" fmla="*/ 12 h 12"/>
                <a:gd name="T2" fmla="*/ 13 w 16"/>
                <a:gd name="T3" fmla="*/ 10 h 12"/>
                <a:gd name="T4" fmla="*/ 3 w 16"/>
                <a:gd name="T5" fmla="*/ 7 h 12"/>
                <a:gd name="T6" fmla="*/ 1 w 16"/>
                <a:gd name="T7" fmla="*/ 4 h 12"/>
                <a:gd name="T8" fmla="*/ 1 w 16"/>
                <a:gd name="T9" fmla="*/ 3 h 12"/>
                <a:gd name="T10" fmla="*/ 0 w 16"/>
                <a:gd name="T11" fmla="*/ 2 h 12"/>
                <a:gd name="T12" fmla="*/ 0 w 16"/>
                <a:gd name="T13" fmla="*/ 1 h 12"/>
                <a:gd name="T14" fmla="*/ 2 w 16"/>
                <a:gd name="T15" fmla="*/ 0 h 12"/>
                <a:gd name="T16" fmla="*/ 3 w 16"/>
                <a:gd name="T17" fmla="*/ 0 h 12"/>
                <a:gd name="T18" fmla="*/ 6 w 16"/>
                <a:gd name="T19" fmla="*/ 0 h 12"/>
                <a:gd name="T20" fmla="*/ 12 w 16"/>
                <a:gd name="T21" fmla="*/ 2 h 12"/>
                <a:gd name="T22" fmla="*/ 14 w 16"/>
                <a:gd name="T23" fmla="*/ 4 h 12"/>
                <a:gd name="T24" fmla="*/ 16 w 16"/>
                <a:gd name="T25" fmla="*/ 6 h 12"/>
                <a:gd name="T26" fmla="*/ 16 w 16"/>
                <a:gd name="T27" fmla="*/ 8 h 12"/>
                <a:gd name="T28" fmla="*/ 16 w 16"/>
                <a:gd name="T29" fmla="*/ 9 h 12"/>
                <a:gd name="T30" fmla="*/ 15 w 16"/>
                <a:gd name="T31" fmla="*/ 10 h 12"/>
                <a:gd name="T32" fmla="*/ 14 w 16"/>
                <a:gd name="T3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" h="12">
                  <a:moveTo>
                    <a:pt x="14" y="12"/>
                  </a:moveTo>
                  <a:lnTo>
                    <a:pt x="13" y="10"/>
                  </a:lnTo>
                  <a:lnTo>
                    <a:pt x="3" y="7"/>
                  </a:lnTo>
                  <a:lnTo>
                    <a:pt x="1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6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6" y="8"/>
                  </a:lnTo>
                  <a:lnTo>
                    <a:pt x="16" y="9"/>
                  </a:lnTo>
                  <a:lnTo>
                    <a:pt x="15" y="10"/>
                  </a:lnTo>
                  <a:lnTo>
                    <a:pt x="14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34" name="Freeform 3096">
              <a:extLst>
                <a:ext uri="{FF2B5EF4-FFF2-40B4-BE49-F238E27FC236}">
                  <a16:creationId xmlns:a16="http://schemas.microsoft.com/office/drawing/2014/main" id="{6D58E81B-8C0B-923E-2329-D133C6490A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5701" y="2674938"/>
              <a:ext cx="334963" cy="1495425"/>
            </a:xfrm>
            <a:custGeom>
              <a:avLst/>
              <a:gdLst>
                <a:gd name="T0" fmla="*/ 9 w 211"/>
                <a:gd name="T1" fmla="*/ 929 h 942"/>
                <a:gd name="T2" fmla="*/ 31 w 211"/>
                <a:gd name="T3" fmla="*/ 887 h 942"/>
                <a:gd name="T4" fmla="*/ 64 w 211"/>
                <a:gd name="T5" fmla="*/ 835 h 942"/>
                <a:gd name="T6" fmla="*/ 66 w 211"/>
                <a:gd name="T7" fmla="*/ 824 h 942"/>
                <a:gd name="T8" fmla="*/ 72 w 211"/>
                <a:gd name="T9" fmla="*/ 805 h 942"/>
                <a:gd name="T10" fmla="*/ 80 w 211"/>
                <a:gd name="T11" fmla="*/ 797 h 942"/>
                <a:gd name="T12" fmla="*/ 89 w 211"/>
                <a:gd name="T13" fmla="*/ 765 h 942"/>
                <a:gd name="T14" fmla="*/ 96 w 211"/>
                <a:gd name="T15" fmla="*/ 741 h 942"/>
                <a:gd name="T16" fmla="*/ 98 w 211"/>
                <a:gd name="T17" fmla="*/ 738 h 942"/>
                <a:gd name="T18" fmla="*/ 104 w 211"/>
                <a:gd name="T19" fmla="*/ 718 h 942"/>
                <a:gd name="T20" fmla="*/ 108 w 211"/>
                <a:gd name="T21" fmla="*/ 698 h 942"/>
                <a:gd name="T22" fmla="*/ 114 w 211"/>
                <a:gd name="T23" fmla="*/ 687 h 942"/>
                <a:gd name="T24" fmla="*/ 120 w 211"/>
                <a:gd name="T25" fmla="*/ 660 h 942"/>
                <a:gd name="T26" fmla="*/ 119 w 211"/>
                <a:gd name="T27" fmla="*/ 634 h 942"/>
                <a:gd name="T28" fmla="*/ 122 w 211"/>
                <a:gd name="T29" fmla="*/ 627 h 942"/>
                <a:gd name="T30" fmla="*/ 114 w 211"/>
                <a:gd name="T31" fmla="*/ 610 h 942"/>
                <a:gd name="T32" fmla="*/ 107 w 211"/>
                <a:gd name="T33" fmla="*/ 586 h 942"/>
                <a:gd name="T34" fmla="*/ 102 w 211"/>
                <a:gd name="T35" fmla="*/ 573 h 942"/>
                <a:gd name="T36" fmla="*/ 104 w 211"/>
                <a:gd name="T37" fmla="*/ 565 h 942"/>
                <a:gd name="T38" fmla="*/ 111 w 211"/>
                <a:gd name="T39" fmla="*/ 565 h 942"/>
                <a:gd name="T40" fmla="*/ 107 w 211"/>
                <a:gd name="T41" fmla="*/ 559 h 942"/>
                <a:gd name="T42" fmla="*/ 116 w 211"/>
                <a:gd name="T43" fmla="*/ 549 h 942"/>
                <a:gd name="T44" fmla="*/ 113 w 211"/>
                <a:gd name="T45" fmla="*/ 531 h 942"/>
                <a:gd name="T46" fmla="*/ 119 w 211"/>
                <a:gd name="T47" fmla="*/ 520 h 942"/>
                <a:gd name="T48" fmla="*/ 117 w 211"/>
                <a:gd name="T49" fmla="*/ 515 h 942"/>
                <a:gd name="T50" fmla="*/ 113 w 211"/>
                <a:gd name="T51" fmla="*/ 512 h 942"/>
                <a:gd name="T52" fmla="*/ 134 w 211"/>
                <a:gd name="T53" fmla="*/ 511 h 942"/>
                <a:gd name="T54" fmla="*/ 113 w 211"/>
                <a:gd name="T55" fmla="*/ 509 h 942"/>
                <a:gd name="T56" fmla="*/ 108 w 211"/>
                <a:gd name="T57" fmla="*/ 519 h 942"/>
                <a:gd name="T58" fmla="*/ 105 w 211"/>
                <a:gd name="T59" fmla="*/ 507 h 942"/>
                <a:gd name="T60" fmla="*/ 108 w 211"/>
                <a:gd name="T61" fmla="*/ 493 h 942"/>
                <a:gd name="T62" fmla="*/ 123 w 211"/>
                <a:gd name="T63" fmla="*/ 484 h 942"/>
                <a:gd name="T64" fmla="*/ 125 w 211"/>
                <a:gd name="T65" fmla="*/ 450 h 942"/>
                <a:gd name="T66" fmla="*/ 128 w 211"/>
                <a:gd name="T67" fmla="*/ 447 h 942"/>
                <a:gd name="T68" fmla="*/ 123 w 211"/>
                <a:gd name="T69" fmla="*/ 431 h 942"/>
                <a:gd name="T70" fmla="*/ 102 w 211"/>
                <a:gd name="T71" fmla="*/ 400 h 942"/>
                <a:gd name="T72" fmla="*/ 107 w 211"/>
                <a:gd name="T73" fmla="*/ 383 h 942"/>
                <a:gd name="T74" fmla="*/ 102 w 211"/>
                <a:gd name="T75" fmla="*/ 363 h 942"/>
                <a:gd name="T76" fmla="*/ 93 w 211"/>
                <a:gd name="T77" fmla="*/ 329 h 942"/>
                <a:gd name="T78" fmla="*/ 87 w 211"/>
                <a:gd name="T79" fmla="*/ 312 h 942"/>
                <a:gd name="T80" fmla="*/ 82 w 211"/>
                <a:gd name="T81" fmla="*/ 289 h 942"/>
                <a:gd name="T82" fmla="*/ 86 w 211"/>
                <a:gd name="T83" fmla="*/ 277 h 942"/>
                <a:gd name="T84" fmla="*/ 78 w 211"/>
                <a:gd name="T85" fmla="*/ 264 h 942"/>
                <a:gd name="T86" fmla="*/ 78 w 211"/>
                <a:gd name="T87" fmla="*/ 270 h 942"/>
                <a:gd name="T88" fmla="*/ 75 w 211"/>
                <a:gd name="T89" fmla="*/ 261 h 942"/>
                <a:gd name="T90" fmla="*/ 75 w 211"/>
                <a:gd name="T91" fmla="*/ 243 h 942"/>
                <a:gd name="T92" fmla="*/ 82 w 211"/>
                <a:gd name="T93" fmla="*/ 205 h 942"/>
                <a:gd name="T94" fmla="*/ 80 w 211"/>
                <a:gd name="T95" fmla="*/ 204 h 942"/>
                <a:gd name="T96" fmla="*/ 77 w 211"/>
                <a:gd name="T97" fmla="*/ 199 h 942"/>
                <a:gd name="T98" fmla="*/ 131 w 211"/>
                <a:gd name="T99" fmla="*/ 104 h 942"/>
                <a:gd name="T100" fmla="*/ 179 w 211"/>
                <a:gd name="T101" fmla="*/ 44 h 942"/>
                <a:gd name="T102" fmla="*/ 165 w 211"/>
                <a:gd name="T103" fmla="*/ 0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11" h="942">
                  <a:moveTo>
                    <a:pt x="4" y="942"/>
                  </a:moveTo>
                  <a:lnTo>
                    <a:pt x="3" y="942"/>
                  </a:lnTo>
                  <a:lnTo>
                    <a:pt x="0" y="940"/>
                  </a:lnTo>
                  <a:lnTo>
                    <a:pt x="3" y="937"/>
                  </a:lnTo>
                  <a:lnTo>
                    <a:pt x="9" y="929"/>
                  </a:lnTo>
                  <a:lnTo>
                    <a:pt x="11" y="924"/>
                  </a:lnTo>
                  <a:lnTo>
                    <a:pt x="17" y="914"/>
                  </a:lnTo>
                  <a:lnTo>
                    <a:pt x="23" y="905"/>
                  </a:lnTo>
                  <a:lnTo>
                    <a:pt x="30" y="892"/>
                  </a:lnTo>
                  <a:lnTo>
                    <a:pt x="31" y="887"/>
                  </a:lnTo>
                  <a:lnTo>
                    <a:pt x="35" y="880"/>
                  </a:lnTo>
                  <a:lnTo>
                    <a:pt x="43" y="864"/>
                  </a:lnTo>
                  <a:lnTo>
                    <a:pt x="47" y="855"/>
                  </a:lnTo>
                  <a:lnTo>
                    <a:pt x="57" y="845"/>
                  </a:lnTo>
                  <a:lnTo>
                    <a:pt x="64" y="835"/>
                  </a:lnTo>
                  <a:lnTo>
                    <a:pt x="63" y="833"/>
                  </a:lnTo>
                  <a:lnTo>
                    <a:pt x="63" y="831"/>
                  </a:lnTo>
                  <a:lnTo>
                    <a:pt x="63" y="829"/>
                  </a:lnTo>
                  <a:lnTo>
                    <a:pt x="64" y="828"/>
                  </a:lnTo>
                  <a:lnTo>
                    <a:pt x="66" y="824"/>
                  </a:lnTo>
                  <a:lnTo>
                    <a:pt x="69" y="819"/>
                  </a:lnTo>
                  <a:lnTo>
                    <a:pt x="72" y="811"/>
                  </a:lnTo>
                  <a:lnTo>
                    <a:pt x="72" y="809"/>
                  </a:lnTo>
                  <a:lnTo>
                    <a:pt x="72" y="806"/>
                  </a:lnTo>
                  <a:lnTo>
                    <a:pt x="72" y="805"/>
                  </a:lnTo>
                  <a:lnTo>
                    <a:pt x="74" y="806"/>
                  </a:lnTo>
                  <a:lnTo>
                    <a:pt x="76" y="805"/>
                  </a:lnTo>
                  <a:lnTo>
                    <a:pt x="77" y="804"/>
                  </a:lnTo>
                  <a:lnTo>
                    <a:pt x="78" y="801"/>
                  </a:lnTo>
                  <a:lnTo>
                    <a:pt x="80" y="797"/>
                  </a:lnTo>
                  <a:lnTo>
                    <a:pt x="86" y="787"/>
                  </a:lnTo>
                  <a:lnTo>
                    <a:pt x="87" y="781"/>
                  </a:lnTo>
                  <a:lnTo>
                    <a:pt x="89" y="776"/>
                  </a:lnTo>
                  <a:lnTo>
                    <a:pt x="90" y="774"/>
                  </a:lnTo>
                  <a:lnTo>
                    <a:pt x="89" y="765"/>
                  </a:lnTo>
                  <a:lnTo>
                    <a:pt x="89" y="763"/>
                  </a:lnTo>
                  <a:lnTo>
                    <a:pt x="92" y="755"/>
                  </a:lnTo>
                  <a:lnTo>
                    <a:pt x="94" y="749"/>
                  </a:lnTo>
                  <a:lnTo>
                    <a:pt x="95" y="743"/>
                  </a:lnTo>
                  <a:lnTo>
                    <a:pt x="96" y="741"/>
                  </a:lnTo>
                  <a:lnTo>
                    <a:pt x="98" y="741"/>
                  </a:lnTo>
                  <a:lnTo>
                    <a:pt x="99" y="741"/>
                  </a:lnTo>
                  <a:lnTo>
                    <a:pt x="99" y="740"/>
                  </a:lnTo>
                  <a:lnTo>
                    <a:pt x="98" y="739"/>
                  </a:lnTo>
                  <a:lnTo>
                    <a:pt x="98" y="738"/>
                  </a:lnTo>
                  <a:lnTo>
                    <a:pt x="101" y="727"/>
                  </a:lnTo>
                  <a:lnTo>
                    <a:pt x="101" y="723"/>
                  </a:lnTo>
                  <a:lnTo>
                    <a:pt x="102" y="721"/>
                  </a:lnTo>
                  <a:lnTo>
                    <a:pt x="104" y="720"/>
                  </a:lnTo>
                  <a:lnTo>
                    <a:pt x="104" y="718"/>
                  </a:lnTo>
                  <a:lnTo>
                    <a:pt x="104" y="716"/>
                  </a:lnTo>
                  <a:lnTo>
                    <a:pt x="107" y="711"/>
                  </a:lnTo>
                  <a:lnTo>
                    <a:pt x="107" y="708"/>
                  </a:lnTo>
                  <a:lnTo>
                    <a:pt x="107" y="704"/>
                  </a:lnTo>
                  <a:lnTo>
                    <a:pt x="108" y="698"/>
                  </a:lnTo>
                  <a:lnTo>
                    <a:pt x="108" y="696"/>
                  </a:lnTo>
                  <a:lnTo>
                    <a:pt x="110" y="694"/>
                  </a:lnTo>
                  <a:lnTo>
                    <a:pt x="111" y="692"/>
                  </a:lnTo>
                  <a:lnTo>
                    <a:pt x="113" y="691"/>
                  </a:lnTo>
                  <a:lnTo>
                    <a:pt x="114" y="687"/>
                  </a:lnTo>
                  <a:lnTo>
                    <a:pt x="114" y="685"/>
                  </a:lnTo>
                  <a:lnTo>
                    <a:pt x="113" y="684"/>
                  </a:lnTo>
                  <a:lnTo>
                    <a:pt x="117" y="675"/>
                  </a:lnTo>
                  <a:lnTo>
                    <a:pt x="119" y="663"/>
                  </a:lnTo>
                  <a:lnTo>
                    <a:pt x="120" y="660"/>
                  </a:lnTo>
                  <a:lnTo>
                    <a:pt x="122" y="656"/>
                  </a:lnTo>
                  <a:lnTo>
                    <a:pt x="122" y="652"/>
                  </a:lnTo>
                  <a:lnTo>
                    <a:pt x="122" y="650"/>
                  </a:lnTo>
                  <a:lnTo>
                    <a:pt x="119" y="639"/>
                  </a:lnTo>
                  <a:lnTo>
                    <a:pt x="119" y="634"/>
                  </a:lnTo>
                  <a:lnTo>
                    <a:pt x="120" y="633"/>
                  </a:lnTo>
                  <a:lnTo>
                    <a:pt x="124" y="631"/>
                  </a:lnTo>
                  <a:lnTo>
                    <a:pt x="124" y="628"/>
                  </a:lnTo>
                  <a:lnTo>
                    <a:pt x="123" y="627"/>
                  </a:lnTo>
                  <a:lnTo>
                    <a:pt x="122" y="627"/>
                  </a:lnTo>
                  <a:lnTo>
                    <a:pt x="120" y="627"/>
                  </a:lnTo>
                  <a:lnTo>
                    <a:pt x="119" y="625"/>
                  </a:lnTo>
                  <a:lnTo>
                    <a:pt x="118" y="615"/>
                  </a:lnTo>
                  <a:lnTo>
                    <a:pt x="117" y="612"/>
                  </a:lnTo>
                  <a:lnTo>
                    <a:pt x="114" y="610"/>
                  </a:lnTo>
                  <a:lnTo>
                    <a:pt x="113" y="607"/>
                  </a:lnTo>
                  <a:lnTo>
                    <a:pt x="111" y="596"/>
                  </a:lnTo>
                  <a:lnTo>
                    <a:pt x="108" y="590"/>
                  </a:lnTo>
                  <a:lnTo>
                    <a:pt x="108" y="589"/>
                  </a:lnTo>
                  <a:lnTo>
                    <a:pt x="107" y="586"/>
                  </a:lnTo>
                  <a:lnTo>
                    <a:pt x="106" y="581"/>
                  </a:lnTo>
                  <a:lnTo>
                    <a:pt x="106" y="575"/>
                  </a:lnTo>
                  <a:lnTo>
                    <a:pt x="105" y="574"/>
                  </a:lnTo>
                  <a:lnTo>
                    <a:pt x="104" y="574"/>
                  </a:lnTo>
                  <a:lnTo>
                    <a:pt x="102" y="573"/>
                  </a:lnTo>
                  <a:lnTo>
                    <a:pt x="102" y="572"/>
                  </a:lnTo>
                  <a:lnTo>
                    <a:pt x="105" y="569"/>
                  </a:lnTo>
                  <a:lnTo>
                    <a:pt x="106" y="569"/>
                  </a:lnTo>
                  <a:lnTo>
                    <a:pt x="105" y="567"/>
                  </a:lnTo>
                  <a:lnTo>
                    <a:pt x="104" y="565"/>
                  </a:lnTo>
                  <a:lnTo>
                    <a:pt x="105" y="565"/>
                  </a:lnTo>
                  <a:lnTo>
                    <a:pt x="108" y="568"/>
                  </a:lnTo>
                  <a:lnTo>
                    <a:pt x="110" y="568"/>
                  </a:lnTo>
                  <a:lnTo>
                    <a:pt x="112" y="566"/>
                  </a:lnTo>
                  <a:lnTo>
                    <a:pt x="111" y="565"/>
                  </a:lnTo>
                  <a:lnTo>
                    <a:pt x="110" y="563"/>
                  </a:lnTo>
                  <a:lnTo>
                    <a:pt x="111" y="560"/>
                  </a:lnTo>
                  <a:lnTo>
                    <a:pt x="111" y="559"/>
                  </a:lnTo>
                  <a:lnTo>
                    <a:pt x="110" y="559"/>
                  </a:lnTo>
                  <a:lnTo>
                    <a:pt x="107" y="559"/>
                  </a:lnTo>
                  <a:lnTo>
                    <a:pt x="106" y="557"/>
                  </a:lnTo>
                  <a:lnTo>
                    <a:pt x="107" y="557"/>
                  </a:lnTo>
                  <a:lnTo>
                    <a:pt x="111" y="556"/>
                  </a:lnTo>
                  <a:lnTo>
                    <a:pt x="112" y="555"/>
                  </a:lnTo>
                  <a:lnTo>
                    <a:pt x="116" y="549"/>
                  </a:lnTo>
                  <a:lnTo>
                    <a:pt x="114" y="541"/>
                  </a:lnTo>
                  <a:lnTo>
                    <a:pt x="116" y="537"/>
                  </a:lnTo>
                  <a:lnTo>
                    <a:pt x="114" y="535"/>
                  </a:lnTo>
                  <a:lnTo>
                    <a:pt x="113" y="533"/>
                  </a:lnTo>
                  <a:lnTo>
                    <a:pt x="113" y="531"/>
                  </a:lnTo>
                  <a:lnTo>
                    <a:pt x="114" y="530"/>
                  </a:lnTo>
                  <a:lnTo>
                    <a:pt x="118" y="530"/>
                  </a:lnTo>
                  <a:lnTo>
                    <a:pt x="119" y="527"/>
                  </a:lnTo>
                  <a:lnTo>
                    <a:pt x="119" y="523"/>
                  </a:lnTo>
                  <a:lnTo>
                    <a:pt x="119" y="520"/>
                  </a:lnTo>
                  <a:lnTo>
                    <a:pt x="118" y="517"/>
                  </a:lnTo>
                  <a:lnTo>
                    <a:pt x="117" y="518"/>
                  </a:lnTo>
                  <a:lnTo>
                    <a:pt x="117" y="519"/>
                  </a:lnTo>
                  <a:lnTo>
                    <a:pt x="116" y="518"/>
                  </a:lnTo>
                  <a:lnTo>
                    <a:pt x="117" y="515"/>
                  </a:lnTo>
                  <a:lnTo>
                    <a:pt x="116" y="514"/>
                  </a:lnTo>
                  <a:lnTo>
                    <a:pt x="116" y="518"/>
                  </a:lnTo>
                  <a:lnTo>
                    <a:pt x="116" y="526"/>
                  </a:lnTo>
                  <a:lnTo>
                    <a:pt x="114" y="527"/>
                  </a:lnTo>
                  <a:lnTo>
                    <a:pt x="113" y="512"/>
                  </a:lnTo>
                  <a:lnTo>
                    <a:pt x="114" y="511"/>
                  </a:lnTo>
                  <a:lnTo>
                    <a:pt x="120" y="509"/>
                  </a:lnTo>
                  <a:lnTo>
                    <a:pt x="126" y="509"/>
                  </a:lnTo>
                  <a:lnTo>
                    <a:pt x="131" y="509"/>
                  </a:lnTo>
                  <a:lnTo>
                    <a:pt x="134" y="511"/>
                  </a:lnTo>
                  <a:lnTo>
                    <a:pt x="136" y="512"/>
                  </a:lnTo>
                  <a:lnTo>
                    <a:pt x="136" y="512"/>
                  </a:lnTo>
                  <a:lnTo>
                    <a:pt x="135" y="508"/>
                  </a:lnTo>
                  <a:lnTo>
                    <a:pt x="120" y="508"/>
                  </a:lnTo>
                  <a:lnTo>
                    <a:pt x="113" y="509"/>
                  </a:lnTo>
                  <a:lnTo>
                    <a:pt x="110" y="509"/>
                  </a:lnTo>
                  <a:lnTo>
                    <a:pt x="110" y="512"/>
                  </a:lnTo>
                  <a:lnTo>
                    <a:pt x="111" y="519"/>
                  </a:lnTo>
                  <a:lnTo>
                    <a:pt x="110" y="519"/>
                  </a:lnTo>
                  <a:lnTo>
                    <a:pt x="108" y="519"/>
                  </a:lnTo>
                  <a:lnTo>
                    <a:pt x="107" y="512"/>
                  </a:lnTo>
                  <a:lnTo>
                    <a:pt x="108" y="511"/>
                  </a:lnTo>
                  <a:lnTo>
                    <a:pt x="106" y="512"/>
                  </a:lnTo>
                  <a:lnTo>
                    <a:pt x="105" y="509"/>
                  </a:lnTo>
                  <a:lnTo>
                    <a:pt x="105" y="507"/>
                  </a:lnTo>
                  <a:lnTo>
                    <a:pt x="105" y="505"/>
                  </a:lnTo>
                  <a:lnTo>
                    <a:pt x="108" y="502"/>
                  </a:lnTo>
                  <a:lnTo>
                    <a:pt x="108" y="500"/>
                  </a:lnTo>
                  <a:lnTo>
                    <a:pt x="110" y="496"/>
                  </a:lnTo>
                  <a:lnTo>
                    <a:pt x="108" y="493"/>
                  </a:lnTo>
                  <a:lnTo>
                    <a:pt x="108" y="490"/>
                  </a:lnTo>
                  <a:lnTo>
                    <a:pt x="114" y="490"/>
                  </a:lnTo>
                  <a:lnTo>
                    <a:pt x="119" y="489"/>
                  </a:lnTo>
                  <a:lnTo>
                    <a:pt x="119" y="487"/>
                  </a:lnTo>
                  <a:lnTo>
                    <a:pt x="123" y="484"/>
                  </a:lnTo>
                  <a:lnTo>
                    <a:pt x="126" y="478"/>
                  </a:lnTo>
                  <a:lnTo>
                    <a:pt x="125" y="461"/>
                  </a:lnTo>
                  <a:lnTo>
                    <a:pt x="128" y="455"/>
                  </a:lnTo>
                  <a:lnTo>
                    <a:pt x="128" y="454"/>
                  </a:lnTo>
                  <a:lnTo>
                    <a:pt x="125" y="450"/>
                  </a:lnTo>
                  <a:lnTo>
                    <a:pt x="128" y="448"/>
                  </a:lnTo>
                  <a:lnTo>
                    <a:pt x="135" y="443"/>
                  </a:lnTo>
                  <a:lnTo>
                    <a:pt x="142" y="442"/>
                  </a:lnTo>
                  <a:lnTo>
                    <a:pt x="134" y="443"/>
                  </a:lnTo>
                  <a:lnTo>
                    <a:pt x="128" y="447"/>
                  </a:lnTo>
                  <a:lnTo>
                    <a:pt x="124" y="447"/>
                  </a:lnTo>
                  <a:lnTo>
                    <a:pt x="123" y="444"/>
                  </a:lnTo>
                  <a:lnTo>
                    <a:pt x="123" y="437"/>
                  </a:lnTo>
                  <a:lnTo>
                    <a:pt x="124" y="435"/>
                  </a:lnTo>
                  <a:lnTo>
                    <a:pt x="123" y="431"/>
                  </a:lnTo>
                  <a:lnTo>
                    <a:pt x="120" y="424"/>
                  </a:lnTo>
                  <a:lnTo>
                    <a:pt x="118" y="419"/>
                  </a:lnTo>
                  <a:lnTo>
                    <a:pt x="114" y="417"/>
                  </a:lnTo>
                  <a:lnTo>
                    <a:pt x="113" y="413"/>
                  </a:lnTo>
                  <a:lnTo>
                    <a:pt x="102" y="400"/>
                  </a:lnTo>
                  <a:lnTo>
                    <a:pt x="99" y="395"/>
                  </a:lnTo>
                  <a:lnTo>
                    <a:pt x="99" y="395"/>
                  </a:lnTo>
                  <a:lnTo>
                    <a:pt x="101" y="389"/>
                  </a:lnTo>
                  <a:lnTo>
                    <a:pt x="104" y="387"/>
                  </a:lnTo>
                  <a:lnTo>
                    <a:pt x="107" y="383"/>
                  </a:lnTo>
                  <a:lnTo>
                    <a:pt x="107" y="381"/>
                  </a:lnTo>
                  <a:lnTo>
                    <a:pt x="107" y="376"/>
                  </a:lnTo>
                  <a:lnTo>
                    <a:pt x="106" y="372"/>
                  </a:lnTo>
                  <a:lnTo>
                    <a:pt x="104" y="369"/>
                  </a:lnTo>
                  <a:lnTo>
                    <a:pt x="102" y="363"/>
                  </a:lnTo>
                  <a:lnTo>
                    <a:pt x="104" y="350"/>
                  </a:lnTo>
                  <a:lnTo>
                    <a:pt x="102" y="345"/>
                  </a:lnTo>
                  <a:lnTo>
                    <a:pt x="98" y="334"/>
                  </a:lnTo>
                  <a:lnTo>
                    <a:pt x="94" y="330"/>
                  </a:lnTo>
                  <a:lnTo>
                    <a:pt x="93" y="329"/>
                  </a:lnTo>
                  <a:lnTo>
                    <a:pt x="90" y="321"/>
                  </a:lnTo>
                  <a:lnTo>
                    <a:pt x="88" y="317"/>
                  </a:lnTo>
                  <a:lnTo>
                    <a:pt x="86" y="315"/>
                  </a:lnTo>
                  <a:lnTo>
                    <a:pt x="86" y="313"/>
                  </a:lnTo>
                  <a:lnTo>
                    <a:pt x="87" y="312"/>
                  </a:lnTo>
                  <a:lnTo>
                    <a:pt x="88" y="305"/>
                  </a:lnTo>
                  <a:lnTo>
                    <a:pt x="87" y="294"/>
                  </a:lnTo>
                  <a:lnTo>
                    <a:pt x="86" y="292"/>
                  </a:lnTo>
                  <a:lnTo>
                    <a:pt x="84" y="289"/>
                  </a:lnTo>
                  <a:lnTo>
                    <a:pt x="82" y="289"/>
                  </a:lnTo>
                  <a:lnTo>
                    <a:pt x="81" y="288"/>
                  </a:lnTo>
                  <a:lnTo>
                    <a:pt x="81" y="286"/>
                  </a:lnTo>
                  <a:lnTo>
                    <a:pt x="81" y="285"/>
                  </a:lnTo>
                  <a:lnTo>
                    <a:pt x="86" y="280"/>
                  </a:lnTo>
                  <a:lnTo>
                    <a:pt x="86" y="277"/>
                  </a:lnTo>
                  <a:lnTo>
                    <a:pt x="86" y="270"/>
                  </a:lnTo>
                  <a:lnTo>
                    <a:pt x="84" y="267"/>
                  </a:lnTo>
                  <a:lnTo>
                    <a:pt x="82" y="264"/>
                  </a:lnTo>
                  <a:lnTo>
                    <a:pt x="81" y="263"/>
                  </a:lnTo>
                  <a:lnTo>
                    <a:pt x="78" y="264"/>
                  </a:lnTo>
                  <a:lnTo>
                    <a:pt x="78" y="265"/>
                  </a:lnTo>
                  <a:lnTo>
                    <a:pt x="80" y="268"/>
                  </a:lnTo>
                  <a:lnTo>
                    <a:pt x="81" y="269"/>
                  </a:lnTo>
                  <a:lnTo>
                    <a:pt x="80" y="270"/>
                  </a:lnTo>
                  <a:lnTo>
                    <a:pt x="78" y="270"/>
                  </a:lnTo>
                  <a:lnTo>
                    <a:pt x="75" y="269"/>
                  </a:lnTo>
                  <a:lnTo>
                    <a:pt x="74" y="267"/>
                  </a:lnTo>
                  <a:lnTo>
                    <a:pt x="74" y="265"/>
                  </a:lnTo>
                  <a:lnTo>
                    <a:pt x="75" y="263"/>
                  </a:lnTo>
                  <a:lnTo>
                    <a:pt x="75" y="261"/>
                  </a:lnTo>
                  <a:lnTo>
                    <a:pt x="75" y="258"/>
                  </a:lnTo>
                  <a:lnTo>
                    <a:pt x="72" y="256"/>
                  </a:lnTo>
                  <a:lnTo>
                    <a:pt x="71" y="249"/>
                  </a:lnTo>
                  <a:lnTo>
                    <a:pt x="72" y="246"/>
                  </a:lnTo>
                  <a:lnTo>
                    <a:pt x="75" y="243"/>
                  </a:lnTo>
                  <a:lnTo>
                    <a:pt x="76" y="237"/>
                  </a:lnTo>
                  <a:lnTo>
                    <a:pt x="76" y="222"/>
                  </a:lnTo>
                  <a:lnTo>
                    <a:pt x="75" y="213"/>
                  </a:lnTo>
                  <a:lnTo>
                    <a:pt x="76" y="210"/>
                  </a:lnTo>
                  <a:lnTo>
                    <a:pt x="82" y="205"/>
                  </a:lnTo>
                  <a:lnTo>
                    <a:pt x="86" y="203"/>
                  </a:lnTo>
                  <a:lnTo>
                    <a:pt x="92" y="199"/>
                  </a:lnTo>
                  <a:lnTo>
                    <a:pt x="87" y="199"/>
                  </a:lnTo>
                  <a:lnTo>
                    <a:pt x="83" y="200"/>
                  </a:lnTo>
                  <a:lnTo>
                    <a:pt x="80" y="204"/>
                  </a:lnTo>
                  <a:lnTo>
                    <a:pt x="76" y="208"/>
                  </a:lnTo>
                  <a:lnTo>
                    <a:pt x="72" y="209"/>
                  </a:lnTo>
                  <a:lnTo>
                    <a:pt x="72" y="208"/>
                  </a:lnTo>
                  <a:lnTo>
                    <a:pt x="76" y="202"/>
                  </a:lnTo>
                  <a:lnTo>
                    <a:pt x="77" y="199"/>
                  </a:lnTo>
                  <a:lnTo>
                    <a:pt x="78" y="194"/>
                  </a:lnTo>
                  <a:lnTo>
                    <a:pt x="75" y="187"/>
                  </a:lnTo>
                  <a:lnTo>
                    <a:pt x="69" y="181"/>
                  </a:lnTo>
                  <a:lnTo>
                    <a:pt x="88" y="156"/>
                  </a:lnTo>
                  <a:lnTo>
                    <a:pt x="131" y="104"/>
                  </a:lnTo>
                  <a:lnTo>
                    <a:pt x="167" y="59"/>
                  </a:lnTo>
                  <a:lnTo>
                    <a:pt x="178" y="49"/>
                  </a:lnTo>
                  <a:lnTo>
                    <a:pt x="211" y="8"/>
                  </a:lnTo>
                  <a:lnTo>
                    <a:pt x="208" y="7"/>
                  </a:lnTo>
                  <a:lnTo>
                    <a:pt x="179" y="44"/>
                  </a:lnTo>
                  <a:lnTo>
                    <a:pt x="110" y="126"/>
                  </a:lnTo>
                  <a:lnTo>
                    <a:pt x="101" y="120"/>
                  </a:lnTo>
                  <a:lnTo>
                    <a:pt x="82" y="106"/>
                  </a:lnTo>
                  <a:lnTo>
                    <a:pt x="166" y="1"/>
                  </a:lnTo>
                  <a:lnTo>
                    <a:pt x="165" y="0"/>
                  </a:lnTo>
                  <a:lnTo>
                    <a:pt x="107" y="7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35" name="Freeform 3097">
              <a:extLst>
                <a:ext uri="{FF2B5EF4-FFF2-40B4-BE49-F238E27FC236}">
                  <a16:creationId xmlns:a16="http://schemas.microsoft.com/office/drawing/2014/main" id="{2397B498-CE3B-AE85-88D3-8D79FD5E7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3476" y="4154488"/>
              <a:ext cx="22225" cy="22225"/>
            </a:xfrm>
            <a:custGeom>
              <a:avLst/>
              <a:gdLst>
                <a:gd name="T0" fmla="*/ 14 w 14"/>
                <a:gd name="T1" fmla="*/ 14 h 14"/>
                <a:gd name="T2" fmla="*/ 13 w 14"/>
                <a:gd name="T3" fmla="*/ 12 h 14"/>
                <a:gd name="T4" fmla="*/ 12 w 14"/>
                <a:gd name="T5" fmla="*/ 10 h 14"/>
                <a:gd name="T6" fmla="*/ 11 w 14"/>
                <a:gd name="T7" fmla="*/ 10 h 14"/>
                <a:gd name="T8" fmla="*/ 9 w 14"/>
                <a:gd name="T9" fmla="*/ 8 h 14"/>
                <a:gd name="T10" fmla="*/ 8 w 14"/>
                <a:gd name="T11" fmla="*/ 8 h 14"/>
                <a:gd name="T12" fmla="*/ 7 w 14"/>
                <a:gd name="T13" fmla="*/ 6 h 14"/>
                <a:gd name="T14" fmla="*/ 6 w 14"/>
                <a:gd name="T15" fmla="*/ 5 h 14"/>
                <a:gd name="T16" fmla="*/ 5 w 14"/>
                <a:gd name="T17" fmla="*/ 4 h 14"/>
                <a:gd name="T18" fmla="*/ 3 w 14"/>
                <a:gd name="T19" fmla="*/ 4 h 14"/>
                <a:gd name="T20" fmla="*/ 1 w 14"/>
                <a:gd name="T21" fmla="*/ 2 h 14"/>
                <a:gd name="T22" fmla="*/ 0 w 14"/>
                <a:gd name="T23" fmla="*/ 0 h 14"/>
                <a:gd name="T24" fmla="*/ 0 w 14"/>
                <a:gd name="T25" fmla="*/ 0 h 14"/>
                <a:gd name="T26" fmla="*/ 0 w 14"/>
                <a:gd name="T27" fmla="*/ 2 h 14"/>
                <a:gd name="T28" fmla="*/ 0 w 14"/>
                <a:gd name="T29" fmla="*/ 3 h 14"/>
                <a:gd name="T30" fmla="*/ 0 w 14"/>
                <a:gd name="T31" fmla="*/ 3 h 14"/>
                <a:gd name="T32" fmla="*/ 1 w 14"/>
                <a:gd name="T33" fmla="*/ 3 h 14"/>
                <a:gd name="T34" fmla="*/ 1 w 14"/>
                <a:gd name="T35" fmla="*/ 4 h 14"/>
                <a:gd name="T36" fmla="*/ 2 w 14"/>
                <a:gd name="T37" fmla="*/ 5 h 14"/>
                <a:gd name="T38" fmla="*/ 3 w 14"/>
                <a:gd name="T39" fmla="*/ 6 h 14"/>
                <a:gd name="T40" fmla="*/ 3 w 14"/>
                <a:gd name="T41" fmla="*/ 8 h 14"/>
                <a:gd name="T42" fmla="*/ 5 w 14"/>
                <a:gd name="T43" fmla="*/ 8 h 14"/>
                <a:gd name="T44" fmla="*/ 6 w 14"/>
                <a:gd name="T45" fmla="*/ 9 h 14"/>
                <a:gd name="T46" fmla="*/ 7 w 14"/>
                <a:gd name="T47" fmla="*/ 10 h 14"/>
                <a:gd name="T48" fmla="*/ 8 w 14"/>
                <a:gd name="T49" fmla="*/ 10 h 14"/>
                <a:gd name="T50" fmla="*/ 8 w 14"/>
                <a:gd name="T51" fmla="*/ 11 h 14"/>
                <a:gd name="T52" fmla="*/ 9 w 14"/>
                <a:gd name="T53" fmla="*/ 11 h 14"/>
                <a:gd name="T54" fmla="*/ 11 w 14"/>
                <a:gd name="T55" fmla="*/ 12 h 14"/>
                <a:gd name="T56" fmla="*/ 14 w 14"/>
                <a:gd name="T5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" h="14">
                  <a:moveTo>
                    <a:pt x="14" y="14"/>
                  </a:moveTo>
                  <a:lnTo>
                    <a:pt x="13" y="12"/>
                  </a:lnTo>
                  <a:lnTo>
                    <a:pt x="12" y="10"/>
                  </a:lnTo>
                  <a:lnTo>
                    <a:pt x="11" y="10"/>
                  </a:lnTo>
                  <a:lnTo>
                    <a:pt x="9" y="8"/>
                  </a:lnTo>
                  <a:lnTo>
                    <a:pt x="8" y="8"/>
                  </a:lnTo>
                  <a:lnTo>
                    <a:pt x="7" y="6"/>
                  </a:lnTo>
                  <a:lnTo>
                    <a:pt x="6" y="5"/>
                  </a:lnTo>
                  <a:lnTo>
                    <a:pt x="5" y="4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3" y="8"/>
                  </a:lnTo>
                  <a:lnTo>
                    <a:pt x="5" y="8"/>
                  </a:lnTo>
                  <a:lnTo>
                    <a:pt x="6" y="9"/>
                  </a:lnTo>
                  <a:lnTo>
                    <a:pt x="7" y="10"/>
                  </a:lnTo>
                  <a:lnTo>
                    <a:pt x="8" y="10"/>
                  </a:lnTo>
                  <a:lnTo>
                    <a:pt x="8" y="11"/>
                  </a:lnTo>
                  <a:lnTo>
                    <a:pt x="9" y="11"/>
                  </a:lnTo>
                  <a:lnTo>
                    <a:pt x="11" y="12"/>
                  </a:lnTo>
                  <a:lnTo>
                    <a:pt x="14" y="14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36" name="Freeform 3098">
              <a:extLst>
                <a:ext uri="{FF2B5EF4-FFF2-40B4-BE49-F238E27FC236}">
                  <a16:creationId xmlns:a16="http://schemas.microsoft.com/office/drawing/2014/main" id="{1C2365CA-FEDF-377D-EEB6-A206BA8B0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2751" y="4448175"/>
              <a:ext cx="1025525" cy="206375"/>
            </a:xfrm>
            <a:custGeom>
              <a:avLst/>
              <a:gdLst>
                <a:gd name="T0" fmla="*/ 6 w 646"/>
                <a:gd name="T1" fmla="*/ 2 h 130"/>
                <a:gd name="T2" fmla="*/ 20 w 646"/>
                <a:gd name="T3" fmla="*/ 3 h 130"/>
                <a:gd name="T4" fmla="*/ 70 w 646"/>
                <a:gd name="T5" fmla="*/ 9 h 130"/>
                <a:gd name="T6" fmla="*/ 87 w 646"/>
                <a:gd name="T7" fmla="*/ 2 h 130"/>
                <a:gd name="T8" fmla="*/ 97 w 646"/>
                <a:gd name="T9" fmla="*/ 10 h 130"/>
                <a:gd name="T10" fmla="*/ 109 w 646"/>
                <a:gd name="T11" fmla="*/ 9 h 130"/>
                <a:gd name="T12" fmla="*/ 116 w 646"/>
                <a:gd name="T13" fmla="*/ 9 h 130"/>
                <a:gd name="T14" fmla="*/ 129 w 646"/>
                <a:gd name="T15" fmla="*/ 10 h 130"/>
                <a:gd name="T16" fmla="*/ 147 w 646"/>
                <a:gd name="T17" fmla="*/ 13 h 130"/>
                <a:gd name="T18" fmla="*/ 167 w 646"/>
                <a:gd name="T19" fmla="*/ 19 h 130"/>
                <a:gd name="T20" fmla="*/ 212 w 646"/>
                <a:gd name="T21" fmla="*/ 31 h 130"/>
                <a:gd name="T22" fmla="*/ 222 w 646"/>
                <a:gd name="T23" fmla="*/ 33 h 130"/>
                <a:gd name="T24" fmla="*/ 223 w 646"/>
                <a:gd name="T25" fmla="*/ 59 h 130"/>
                <a:gd name="T26" fmla="*/ 228 w 646"/>
                <a:gd name="T27" fmla="*/ 59 h 130"/>
                <a:gd name="T28" fmla="*/ 226 w 646"/>
                <a:gd name="T29" fmla="*/ 34 h 130"/>
                <a:gd name="T30" fmla="*/ 232 w 646"/>
                <a:gd name="T31" fmla="*/ 37 h 130"/>
                <a:gd name="T32" fmla="*/ 247 w 646"/>
                <a:gd name="T33" fmla="*/ 40 h 130"/>
                <a:gd name="T34" fmla="*/ 284 w 646"/>
                <a:gd name="T35" fmla="*/ 52 h 130"/>
                <a:gd name="T36" fmla="*/ 298 w 646"/>
                <a:gd name="T37" fmla="*/ 55 h 130"/>
                <a:gd name="T38" fmla="*/ 310 w 646"/>
                <a:gd name="T39" fmla="*/ 58 h 130"/>
                <a:gd name="T40" fmla="*/ 340 w 646"/>
                <a:gd name="T41" fmla="*/ 62 h 130"/>
                <a:gd name="T42" fmla="*/ 346 w 646"/>
                <a:gd name="T43" fmla="*/ 67 h 130"/>
                <a:gd name="T44" fmla="*/ 346 w 646"/>
                <a:gd name="T45" fmla="*/ 71 h 130"/>
                <a:gd name="T46" fmla="*/ 349 w 646"/>
                <a:gd name="T47" fmla="*/ 76 h 130"/>
                <a:gd name="T48" fmla="*/ 353 w 646"/>
                <a:gd name="T49" fmla="*/ 83 h 130"/>
                <a:gd name="T50" fmla="*/ 351 w 646"/>
                <a:gd name="T51" fmla="*/ 86 h 130"/>
                <a:gd name="T52" fmla="*/ 353 w 646"/>
                <a:gd name="T53" fmla="*/ 87 h 130"/>
                <a:gd name="T54" fmla="*/ 349 w 646"/>
                <a:gd name="T55" fmla="*/ 89 h 130"/>
                <a:gd name="T56" fmla="*/ 353 w 646"/>
                <a:gd name="T57" fmla="*/ 92 h 130"/>
                <a:gd name="T58" fmla="*/ 351 w 646"/>
                <a:gd name="T59" fmla="*/ 94 h 130"/>
                <a:gd name="T60" fmla="*/ 353 w 646"/>
                <a:gd name="T61" fmla="*/ 97 h 130"/>
                <a:gd name="T62" fmla="*/ 347 w 646"/>
                <a:gd name="T63" fmla="*/ 100 h 130"/>
                <a:gd name="T64" fmla="*/ 340 w 646"/>
                <a:gd name="T65" fmla="*/ 105 h 130"/>
                <a:gd name="T66" fmla="*/ 341 w 646"/>
                <a:gd name="T67" fmla="*/ 119 h 130"/>
                <a:gd name="T68" fmla="*/ 337 w 646"/>
                <a:gd name="T69" fmla="*/ 130 h 130"/>
                <a:gd name="T70" fmla="*/ 343 w 646"/>
                <a:gd name="T71" fmla="*/ 124 h 130"/>
                <a:gd name="T72" fmla="*/ 345 w 646"/>
                <a:gd name="T73" fmla="*/ 115 h 130"/>
                <a:gd name="T74" fmla="*/ 342 w 646"/>
                <a:gd name="T75" fmla="*/ 109 h 130"/>
                <a:gd name="T76" fmla="*/ 345 w 646"/>
                <a:gd name="T77" fmla="*/ 103 h 130"/>
                <a:gd name="T78" fmla="*/ 355 w 646"/>
                <a:gd name="T79" fmla="*/ 99 h 130"/>
                <a:gd name="T80" fmla="*/ 358 w 646"/>
                <a:gd name="T81" fmla="*/ 85 h 130"/>
                <a:gd name="T82" fmla="*/ 360 w 646"/>
                <a:gd name="T83" fmla="*/ 75 h 130"/>
                <a:gd name="T84" fmla="*/ 360 w 646"/>
                <a:gd name="T85" fmla="*/ 69 h 130"/>
                <a:gd name="T86" fmla="*/ 354 w 646"/>
                <a:gd name="T87" fmla="*/ 67 h 130"/>
                <a:gd name="T88" fmla="*/ 348 w 646"/>
                <a:gd name="T89" fmla="*/ 67 h 130"/>
                <a:gd name="T90" fmla="*/ 347 w 646"/>
                <a:gd name="T91" fmla="*/ 61 h 130"/>
                <a:gd name="T92" fmla="*/ 352 w 646"/>
                <a:gd name="T93" fmla="*/ 62 h 130"/>
                <a:gd name="T94" fmla="*/ 365 w 646"/>
                <a:gd name="T95" fmla="*/ 65 h 130"/>
                <a:gd name="T96" fmla="*/ 395 w 646"/>
                <a:gd name="T97" fmla="*/ 70 h 130"/>
                <a:gd name="T98" fmla="*/ 409 w 646"/>
                <a:gd name="T99" fmla="*/ 73 h 130"/>
                <a:gd name="T100" fmla="*/ 421 w 646"/>
                <a:gd name="T101" fmla="*/ 75 h 130"/>
                <a:gd name="T102" fmla="*/ 447 w 646"/>
                <a:gd name="T103" fmla="*/ 81 h 130"/>
                <a:gd name="T104" fmla="*/ 459 w 646"/>
                <a:gd name="T105" fmla="*/ 85 h 130"/>
                <a:gd name="T106" fmla="*/ 466 w 646"/>
                <a:gd name="T107" fmla="*/ 87 h 130"/>
                <a:gd name="T108" fmla="*/ 480 w 646"/>
                <a:gd name="T109" fmla="*/ 89 h 130"/>
                <a:gd name="T110" fmla="*/ 507 w 646"/>
                <a:gd name="T111" fmla="*/ 94 h 130"/>
                <a:gd name="T112" fmla="*/ 521 w 646"/>
                <a:gd name="T113" fmla="*/ 99 h 130"/>
                <a:gd name="T114" fmla="*/ 537 w 646"/>
                <a:gd name="T115" fmla="*/ 104 h 130"/>
                <a:gd name="T116" fmla="*/ 567 w 646"/>
                <a:gd name="T117" fmla="*/ 112 h 130"/>
                <a:gd name="T118" fmla="*/ 583 w 646"/>
                <a:gd name="T119" fmla="*/ 116 h 130"/>
                <a:gd name="T120" fmla="*/ 613 w 646"/>
                <a:gd name="T121" fmla="*/ 118 h 130"/>
                <a:gd name="T122" fmla="*/ 638 w 646"/>
                <a:gd name="T123" fmla="*/ 121 h 130"/>
                <a:gd name="T124" fmla="*/ 646 w 646"/>
                <a:gd name="T125" fmla="*/ 123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46" h="130">
                  <a:moveTo>
                    <a:pt x="0" y="0"/>
                  </a:moveTo>
                  <a:lnTo>
                    <a:pt x="6" y="2"/>
                  </a:lnTo>
                  <a:lnTo>
                    <a:pt x="16" y="4"/>
                  </a:lnTo>
                  <a:lnTo>
                    <a:pt x="20" y="3"/>
                  </a:lnTo>
                  <a:lnTo>
                    <a:pt x="45" y="7"/>
                  </a:lnTo>
                  <a:lnTo>
                    <a:pt x="70" y="9"/>
                  </a:lnTo>
                  <a:lnTo>
                    <a:pt x="88" y="5"/>
                  </a:lnTo>
                  <a:lnTo>
                    <a:pt x="87" y="2"/>
                  </a:lnTo>
                  <a:lnTo>
                    <a:pt x="93" y="0"/>
                  </a:lnTo>
                  <a:lnTo>
                    <a:pt x="97" y="10"/>
                  </a:lnTo>
                  <a:lnTo>
                    <a:pt x="103" y="9"/>
                  </a:lnTo>
                  <a:lnTo>
                    <a:pt x="109" y="9"/>
                  </a:lnTo>
                  <a:lnTo>
                    <a:pt x="111" y="10"/>
                  </a:lnTo>
                  <a:lnTo>
                    <a:pt x="116" y="9"/>
                  </a:lnTo>
                  <a:lnTo>
                    <a:pt x="125" y="10"/>
                  </a:lnTo>
                  <a:lnTo>
                    <a:pt x="129" y="10"/>
                  </a:lnTo>
                  <a:lnTo>
                    <a:pt x="135" y="10"/>
                  </a:lnTo>
                  <a:lnTo>
                    <a:pt x="147" y="13"/>
                  </a:lnTo>
                  <a:lnTo>
                    <a:pt x="155" y="14"/>
                  </a:lnTo>
                  <a:lnTo>
                    <a:pt x="167" y="19"/>
                  </a:lnTo>
                  <a:lnTo>
                    <a:pt x="194" y="25"/>
                  </a:lnTo>
                  <a:lnTo>
                    <a:pt x="212" y="31"/>
                  </a:lnTo>
                  <a:lnTo>
                    <a:pt x="218" y="32"/>
                  </a:lnTo>
                  <a:lnTo>
                    <a:pt x="222" y="33"/>
                  </a:lnTo>
                  <a:lnTo>
                    <a:pt x="223" y="51"/>
                  </a:lnTo>
                  <a:lnTo>
                    <a:pt x="223" y="59"/>
                  </a:lnTo>
                  <a:lnTo>
                    <a:pt x="226" y="59"/>
                  </a:lnTo>
                  <a:lnTo>
                    <a:pt x="228" y="59"/>
                  </a:lnTo>
                  <a:lnTo>
                    <a:pt x="224" y="35"/>
                  </a:lnTo>
                  <a:lnTo>
                    <a:pt x="226" y="34"/>
                  </a:lnTo>
                  <a:lnTo>
                    <a:pt x="229" y="34"/>
                  </a:lnTo>
                  <a:lnTo>
                    <a:pt x="232" y="37"/>
                  </a:lnTo>
                  <a:lnTo>
                    <a:pt x="239" y="37"/>
                  </a:lnTo>
                  <a:lnTo>
                    <a:pt x="247" y="40"/>
                  </a:lnTo>
                  <a:lnTo>
                    <a:pt x="251" y="40"/>
                  </a:lnTo>
                  <a:lnTo>
                    <a:pt x="284" y="52"/>
                  </a:lnTo>
                  <a:lnTo>
                    <a:pt x="290" y="53"/>
                  </a:lnTo>
                  <a:lnTo>
                    <a:pt x="298" y="55"/>
                  </a:lnTo>
                  <a:lnTo>
                    <a:pt x="302" y="57"/>
                  </a:lnTo>
                  <a:lnTo>
                    <a:pt x="310" y="58"/>
                  </a:lnTo>
                  <a:lnTo>
                    <a:pt x="328" y="59"/>
                  </a:lnTo>
                  <a:lnTo>
                    <a:pt x="340" y="62"/>
                  </a:lnTo>
                  <a:lnTo>
                    <a:pt x="345" y="63"/>
                  </a:lnTo>
                  <a:lnTo>
                    <a:pt x="346" y="67"/>
                  </a:lnTo>
                  <a:lnTo>
                    <a:pt x="346" y="69"/>
                  </a:lnTo>
                  <a:lnTo>
                    <a:pt x="346" y="71"/>
                  </a:lnTo>
                  <a:lnTo>
                    <a:pt x="347" y="74"/>
                  </a:lnTo>
                  <a:lnTo>
                    <a:pt x="349" y="76"/>
                  </a:lnTo>
                  <a:lnTo>
                    <a:pt x="352" y="80"/>
                  </a:lnTo>
                  <a:lnTo>
                    <a:pt x="353" y="83"/>
                  </a:lnTo>
                  <a:lnTo>
                    <a:pt x="351" y="83"/>
                  </a:lnTo>
                  <a:lnTo>
                    <a:pt x="351" y="86"/>
                  </a:lnTo>
                  <a:lnTo>
                    <a:pt x="352" y="86"/>
                  </a:lnTo>
                  <a:lnTo>
                    <a:pt x="353" y="87"/>
                  </a:lnTo>
                  <a:lnTo>
                    <a:pt x="348" y="88"/>
                  </a:lnTo>
                  <a:lnTo>
                    <a:pt x="349" y="89"/>
                  </a:lnTo>
                  <a:lnTo>
                    <a:pt x="353" y="89"/>
                  </a:lnTo>
                  <a:lnTo>
                    <a:pt x="353" y="92"/>
                  </a:lnTo>
                  <a:lnTo>
                    <a:pt x="353" y="94"/>
                  </a:lnTo>
                  <a:lnTo>
                    <a:pt x="351" y="94"/>
                  </a:lnTo>
                  <a:lnTo>
                    <a:pt x="351" y="97"/>
                  </a:lnTo>
                  <a:lnTo>
                    <a:pt x="353" y="97"/>
                  </a:lnTo>
                  <a:lnTo>
                    <a:pt x="352" y="99"/>
                  </a:lnTo>
                  <a:lnTo>
                    <a:pt x="347" y="100"/>
                  </a:lnTo>
                  <a:lnTo>
                    <a:pt x="341" y="103"/>
                  </a:lnTo>
                  <a:lnTo>
                    <a:pt x="340" y="105"/>
                  </a:lnTo>
                  <a:lnTo>
                    <a:pt x="341" y="116"/>
                  </a:lnTo>
                  <a:lnTo>
                    <a:pt x="341" y="119"/>
                  </a:lnTo>
                  <a:lnTo>
                    <a:pt x="340" y="128"/>
                  </a:lnTo>
                  <a:lnTo>
                    <a:pt x="337" y="130"/>
                  </a:lnTo>
                  <a:lnTo>
                    <a:pt x="341" y="129"/>
                  </a:lnTo>
                  <a:lnTo>
                    <a:pt x="343" y="124"/>
                  </a:lnTo>
                  <a:lnTo>
                    <a:pt x="345" y="119"/>
                  </a:lnTo>
                  <a:lnTo>
                    <a:pt x="345" y="115"/>
                  </a:lnTo>
                  <a:lnTo>
                    <a:pt x="343" y="112"/>
                  </a:lnTo>
                  <a:lnTo>
                    <a:pt x="342" y="109"/>
                  </a:lnTo>
                  <a:lnTo>
                    <a:pt x="342" y="105"/>
                  </a:lnTo>
                  <a:lnTo>
                    <a:pt x="345" y="103"/>
                  </a:lnTo>
                  <a:lnTo>
                    <a:pt x="354" y="101"/>
                  </a:lnTo>
                  <a:lnTo>
                    <a:pt x="355" y="99"/>
                  </a:lnTo>
                  <a:lnTo>
                    <a:pt x="355" y="94"/>
                  </a:lnTo>
                  <a:lnTo>
                    <a:pt x="358" y="85"/>
                  </a:lnTo>
                  <a:lnTo>
                    <a:pt x="358" y="76"/>
                  </a:lnTo>
                  <a:lnTo>
                    <a:pt x="360" y="75"/>
                  </a:lnTo>
                  <a:lnTo>
                    <a:pt x="361" y="73"/>
                  </a:lnTo>
                  <a:lnTo>
                    <a:pt x="360" y="69"/>
                  </a:lnTo>
                  <a:lnTo>
                    <a:pt x="357" y="68"/>
                  </a:lnTo>
                  <a:lnTo>
                    <a:pt x="354" y="67"/>
                  </a:lnTo>
                  <a:lnTo>
                    <a:pt x="351" y="67"/>
                  </a:lnTo>
                  <a:lnTo>
                    <a:pt x="348" y="67"/>
                  </a:lnTo>
                  <a:lnTo>
                    <a:pt x="347" y="63"/>
                  </a:lnTo>
                  <a:lnTo>
                    <a:pt x="347" y="61"/>
                  </a:lnTo>
                  <a:lnTo>
                    <a:pt x="347" y="59"/>
                  </a:lnTo>
                  <a:lnTo>
                    <a:pt x="352" y="62"/>
                  </a:lnTo>
                  <a:lnTo>
                    <a:pt x="357" y="63"/>
                  </a:lnTo>
                  <a:lnTo>
                    <a:pt x="365" y="65"/>
                  </a:lnTo>
                  <a:lnTo>
                    <a:pt x="373" y="68"/>
                  </a:lnTo>
                  <a:lnTo>
                    <a:pt x="395" y="70"/>
                  </a:lnTo>
                  <a:lnTo>
                    <a:pt x="402" y="71"/>
                  </a:lnTo>
                  <a:lnTo>
                    <a:pt x="409" y="73"/>
                  </a:lnTo>
                  <a:lnTo>
                    <a:pt x="413" y="75"/>
                  </a:lnTo>
                  <a:lnTo>
                    <a:pt x="421" y="75"/>
                  </a:lnTo>
                  <a:lnTo>
                    <a:pt x="439" y="79"/>
                  </a:lnTo>
                  <a:lnTo>
                    <a:pt x="447" y="81"/>
                  </a:lnTo>
                  <a:lnTo>
                    <a:pt x="455" y="83"/>
                  </a:lnTo>
                  <a:lnTo>
                    <a:pt x="459" y="85"/>
                  </a:lnTo>
                  <a:lnTo>
                    <a:pt x="462" y="86"/>
                  </a:lnTo>
                  <a:lnTo>
                    <a:pt x="466" y="87"/>
                  </a:lnTo>
                  <a:lnTo>
                    <a:pt x="470" y="87"/>
                  </a:lnTo>
                  <a:lnTo>
                    <a:pt x="480" y="89"/>
                  </a:lnTo>
                  <a:lnTo>
                    <a:pt x="486" y="89"/>
                  </a:lnTo>
                  <a:lnTo>
                    <a:pt x="507" y="94"/>
                  </a:lnTo>
                  <a:lnTo>
                    <a:pt x="519" y="99"/>
                  </a:lnTo>
                  <a:lnTo>
                    <a:pt x="521" y="99"/>
                  </a:lnTo>
                  <a:lnTo>
                    <a:pt x="530" y="103"/>
                  </a:lnTo>
                  <a:lnTo>
                    <a:pt x="537" y="104"/>
                  </a:lnTo>
                  <a:lnTo>
                    <a:pt x="558" y="109"/>
                  </a:lnTo>
                  <a:lnTo>
                    <a:pt x="567" y="112"/>
                  </a:lnTo>
                  <a:lnTo>
                    <a:pt x="579" y="113"/>
                  </a:lnTo>
                  <a:lnTo>
                    <a:pt x="583" y="116"/>
                  </a:lnTo>
                  <a:lnTo>
                    <a:pt x="605" y="117"/>
                  </a:lnTo>
                  <a:lnTo>
                    <a:pt x="613" y="118"/>
                  </a:lnTo>
                  <a:lnTo>
                    <a:pt x="633" y="121"/>
                  </a:lnTo>
                  <a:lnTo>
                    <a:pt x="638" y="121"/>
                  </a:lnTo>
                  <a:lnTo>
                    <a:pt x="644" y="122"/>
                  </a:lnTo>
                  <a:lnTo>
                    <a:pt x="646" y="12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37" name="Freeform 3099">
              <a:extLst>
                <a:ext uri="{FF2B5EF4-FFF2-40B4-BE49-F238E27FC236}">
                  <a16:creationId xmlns:a16="http://schemas.microsoft.com/office/drawing/2014/main" id="{C103F8CC-08FE-502D-78DD-CD66B8980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5688" y="4048125"/>
              <a:ext cx="100013" cy="128587"/>
            </a:xfrm>
            <a:custGeom>
              <a:avLst/>
              <a:gdLst>
                <a:gd name="T0" fmla="*/ 56 w 63"/>
                <a:gd name="T1" fmla="*/ 78 h 81"/>
                <a:gd name="T2" fmla="*/ 51 w 63"/>
                <a:gd name="T3" fmla="*/ 76 h 81"/>
                <a:gd name="T4" fmla="*/ 49 w 63"/>
                <a:gd name="T5" fmla="*/ 73 h 81"/>
                <a:gd name="T6" fmla="*/ 43 w 63"/>
                <a:gd name="T7" fmla="*/ 69 h 81"/>
                <a:gd name="T8" fmla="*/ 39 w 63"/>
                <a:gd name="T9" fmla="*/ 65 h 81"/>
                <a:gd name="T10" fmla="*/ 38 w 63"/>
                <a:gd name="T11" fmla="*/ 60 h 81"/>
                <a:gd name="T12" fmla="*/ 34 w 63"/>
                <a:gd name="T13" fmla="*/ 57 h 81"/>
                <a:gd name="T14" fmla="*/ 31 w 63"/>
                <a:gd name="T15" fmla="*/ 51 h 81"/>
                <a:gd name="T16" fmla="*/ 30 w 63"/>
                <a:gd name="T17" fmla="*/ 47 h 81"/>
                <a:gd name="T18" fmla="*/ 25 w 63"/>
                <a:gd name="T19" fmla="*/ 46 h 81"/>
                <a:gd name="T20" fmla="*/ 21 w 63"/>
                <a:gd name="T21" fmla="*/ 42 h 81"/>
                <a:gd name="T22" fmla="*/ 19 w 63"/>
                <a:gd name="T23" fmla="*/ 39 h 81"/>
                <a:gd name="T24" fmla="*/ 19 w 63"/>
                <a:gd name="T25" fmla="*/ 36 h 81"/>
                <a:gd name="T26" fmla="*/ 16 w 63"/>
                <a:gd name="T27" fmla="*/ 34 h 81"/>
                <a:gd name="T28" fmla="*/ 14 w 63"/>
                <a:gd name="T29" fmla="*/ 30 h 81"/>
                <a:gd name="T30" fmla="*/ 12 w 63"/>
                <a:gd name="T31" fmla="*/ 24 h 81"/>
                <a:gd name="T32" fmla="*/ 9 w 63"/>
                <a:gd name="T33" fmla="*/ 22 h 81"/>
                <a:gd name="T34" fmla="*/ 13 w 63"/>
                <a:gd name="T35" fmla="*/ 24 h 81"/>
                <a:gd name="T36" fmla="*/ 16 w 63"/>
                <a:gd name="T37" fmla="*/ 23 h 81"/>
                <a:gd name="T38" fmla="*/ 18 w 63"/>
                <a:gd name="T39" fmla="*/ 28 h 81"/>
                <a:gd name="T40" fmla="*/ 21 w 63"/>
                <a:gd name="T41" fmla="*/ 27 h 81"/>
                <a:gd name="T42" fmla="*/ 20 w 63"/>
                <a:gd name="T43" fmla="*/ 30 h 81"/>
                <a:gd name="T44" fmla="*/ 22 w 63"/>
                <a:gd name="T45" fmla="*/ 33 h 81"/>
                <a:gd name="T46" fmla="*/ 25 w 63"/>
                <a:gd name="T47" fmla="*/ 33 h 81"/>
                <a:gd name="T48" fmla="*/ 22 w 63"/>
                <a:gd name="T49" fmla="*/ 30 h 81"/>
                <a:gd name="T50" fmla="*/ 25 w 63"/>
                <a:gd name="T51" fmla="*/ 28 h 81"/>
                <a:gd name="T52" fmla="*/ 24 w 63"/>
                <a:gd name="T53" fmla="*/ 24 h 81"/>
                <a:gd name="T54" fmla="*/ 25 w 63"/>
                <a:gd name="T55" fmla="*/ 21 h 81"/>
                <a:gd name="T56" fmla="*/ 27 w 63"/>
                <a:gd name="T57" fmla="*/ 17 h 81"/>
                <a:gd name="T58" fmla="*/ 25 w 63"/>
                <a:gd name="T59" fmla="*/ 12 h 81"/>
                <a:gd name="T60" fmla="*/ 25 w 63"/>
                <a:gd name="T61" fmla="*/ 7 h 81"/>
                <a:gd name="T62" fmla="*/ 27 w 63"/>
                <a:gd name="T63" fmla="*/ 3 h 81"/>
                <a:gd name="T64" fmla="*/ 24 w 63"/>
                <a:gd name="T65" fmla="*/ 0 h 81"/>
                <a:gd name="T66" fmla="*/ 20 w 63"/>
                <a:gd name="T67" fmla="*/ 3 h 81"/>
                <a:gd name="T68" fmla="*/ 18 w 63"/>
                <a:gd name="T69" fmla="*/ 5 h 81"/>
                <a:gd name="T70" fmla="*/ 15 w 63"/>
                <a:gd name="T71" fmla="*/ 11 h 81"/>
                <a:gd name="T72" fmla="*/ 14 w 63"/>
                <a:gd name="T73" fmla="*/ 16 h 81"/>
                <a:gd name="T74" fmla="*/ 10 w 63"/>
                <a:gd name="T75" fmla="*/ 17 h 81"/>
                <a:gd name="T76" fmla="*/ 6 w 63"/>
                <a:gd name="T77" fmla="*/ 17 h 81"/>
                <a:gd name="T78" fmla="*/ 3 w 63"/>
                <a:gd name="T79" fmla="*/ 23 h 81"/>
                <a:gd name="T80" fmla="*/ 3 w 63"/>
                <a:gd name="T81" fmla="*/ 27 h 81"/>
                <a:gd name="T82" fmla="*/ 2 w 63"/>
                <a:gd name="T83" fmla="*/ 31 h 81"/>
                <a:gd name="T84" fmla="*/ 0 w 63"/>
                <a:gd name="T85" fmla="*/ 35 h 81"/>
                <a:gd name="T86" fmla="*/ 2 w 63"/>
                <a:gd name="T87" fmla="*/ 40 h 81"/>
                <a:gd name="T88" fmla="*/ 2 w 63"/>
                <a:gd name="T89" fmla="*/ 45 h 81"/>
                <a:gd name="T90" fmla="*/ 0 w 63"/>
                <a:gd name="T91" fmla="*/ 49 h 81"/>
                <a:gd name="T92" fmla="*/ 0 w 63"/>
                <a:gd name="T93" fmla="*/ 53 h 81"/>
                <a:gd name="T94" fmla="*/ 2 w 63"/>
                <a:gd name="T95" fmla="*/ 55 h 81"/>
                <a:gd name="T96" fmla="*/ 1 w 63"/>
                <a:gd name="T97" fmla="*/ 59 h 81"/>
                <a:gd name="T98" fmla="*/ 1 w 63"/>
                <a:gd name="T99" fmla="*/ 64 h 81"/>
                <a:gd name="T100" fmla="*/ 3 w 63"/>
                <a:gd name="T101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3" h="81">
                  <a:moveTo>
                    <a:pt x="63" y="81"/>
                  </a:moveTo>
                  <a:lnTo>
                    <a:pt x="58" y="79"/>
                  </a:lnTo>
                  <a:lnTo>
                    <a:pt x="57" y="78"/>
                  </a:lnTo>
                  <a:lnTo>
                    <a:pt x="56" y="78"/>
                  </a:lnTo>
                  <a:lnTo>
                    <a:pt x="56" y="77"/>
                  </a:lnTo>
                  <a:lnTo>
                    <a:pt x="55" y="77"/>
                  </a:lnTo>
                  <a:lnTo>
                    <a:pt x="54" y="77"/>
                  </a:lnTo>
                  <a:lnTo>
                    <a:pt x="51" y="76"/>
                  </a:lnTo>
                  <a:lnTo>
                    <a:pt x="50" y="76"/>
                  </a:lnTo>
                  <a:lnTo>
                    <a:pt x="49" y="75"/>
                  </a:lnTo>
                  <a:lnTo>
                    <a:pt x="49" y="75"/>
                  </a:lnTo>
                  <a:lnTo>
                    <a:pt x="49" y="73"/>
                  </a:lnTo>
                  <a:lnTo>
                    <a:pt x="46" y="72"/>
                  </a:lnTo>
                  <a:lnTo>
                    <a:pt x="45" y="71"/>
                  </a:lnTo>
                  <a:lnTo>
                    <a:pt x="44" y="70"/>
                  </a:lnTo>
                  <a:lnTo>
                    <a:pt x="43" y="69"/>
                  </a:lnTo>
                  <a:lnTo>
                    <a:pt x="43" y="67"/>
                  </a:lnTo>
                  <a:lnTo>
                    <a:pt x="42" y="66"/>
                  </a:lnTo>
                  <a:lnTo>
                    <a:pt x="40" y="65"/>
                  </a:lnTo>
                  <a:lnTo>
                    <a:pt x="39" y="65"/>
                  </a:lnTo>
                  <a:lnTo>
                    <a:pt x="39" y="64"/>
                  </a:lnTo>
                  <a:lnTo>
                    <a:pt x="38" y="63"/>
                  </a:lnTo>
                  <a:lnTo>
                    <a:pt x="38" y="61"/>
                  </a:lnTo>
                  <a:lnTo>
                    <a:pt x="38" y="60"/>
                  </a:lnTo>
                  <a:lnTo>
                    <a:pt x="37" y="59"/>
                  </a:lnTo>
                  <a:lnTo>
                    <a:pt x="37" y="58"/>
                  </a:lnTo>
                  <a:lnTo>
                    <a:pt x="36" y="58"/>
                  </a:lnTo>
                  <a:lnTo>
                    <a:pt x="34" y="57"/>
                  </a:lnTo>
                  <a:lnTo>
                    <a:pt x="33" y="55"/>
                  </a:lnTo>
                  <a:lnTo>
                    <a:pt x="33" y="54"/>
                  </a:lnTo>
                  <a:lnTo>
                    <a:pt x="32" y="52"/>
                  </a:lnTo>
                  <a:lnTo>
                    <a:pt x="31" y="51"/>
                  </a:lnTo>
                  <a:lnTo>
                    <a:pt x="31" y="51"/>
                  </a:lnTo>
                  <a:lnTo>
                    <a:pt x="31" y="49"/>
                  </a:lnTo>
                  <a:lnTo>
                    <a:pt x="31" y="48"/>
                  </a:lnTo>
                  <a:lnTo>
                    <a:pt x="30" y="47"/>
                  </a:lnTo>
                  <a:lnTo>
                    <a:pt x="28" y="47"/>
                  </a:lnTo>
                  <a:lnTo>
                    <a:pt x="27" y="47"/>
                  </a:lnTo>
                  <a:lnTo>
                    <a:pt x="26" y="46"/>
                  </a:lnTo>
                  <a:lnTo>
                    <a:pt x="25" y="46"/>
                  </a:lnTo>
                  <a:lnTo>
                    <a:pt x="25" y="45"/>
                  </a:lnTo>
                  <a:lnTo>
                    <a:pt x="24" y="43"/>
                  </a:lnTo>
                  <a:lnTo>
                    <a:pt x="22" y="42"/>
                  </a:lnTo>
                  <a:lnTo>
                    <a:pt x="21" y="42"/>
                  </a:lnTo>
                  <a:lnTo>
                    <a:pt x="21" y="41"/>
                  </a:lnTo>
                  <a:lnTo>
                    <a:pt x="20" y="40"/>
                  </a:lnTo>
                  <a:lnTo>
                    <a:pt x="20" y="39"/>
                  </a:lnTo>
                  <a:lnTo>
                    <a:pt x="19" y="39"/>
                  </a:lnTo>
                  <a:lnTo>
                    <a:pt x="19" y="37"/>
                  </a:lnTo>
                  <a:lnTo>
                    <a:pt x="20" y="37"/>
                  </a:lnTo>
                  <a:lnTo>
                    <a:pt x="20" y="36"/>
                  </a:lnTo>
                  <a:lnTo>
                    <a:pt x="19" y="36"/>
                  </a:lnTo>
                  <a:lnTo>
                    <a:pt x="19" y="35"/>
                  </a:lnTo>
                  <a:lnTo>
                    <a:pt x="18" y="35"/>
                  </a:lnTo>
                  <a:lnTo>
                    <a:pt x="18" y="34"/>
                  </a:lnTo>
                  <a:lnTo>
                    <a:pt x="16" y="34"/>
                  </a:lnTo>
                  <a:lnTo>
                    <a:pt x="16" y="33"/>
                  </a:lnTo>
                  <a:lnTo>
                    <a:pt x="15" y="31"/>
                  </a:lnTo>
                  <a:lnTo>
                    <a:pt x="14" y="31"/>
                  </a:lnTo>
                  <a:lnTo>
                    <a:pt x="14" y="30"/>
                  </a:lnTo>
                  <a:lnTo>
                    <a:pt x="13" y="29"/>
                  </a:lnTo>
                  <a:lnTo>
                    <a:pt x="13" y="28"/>
                  </a:lnTo>
                  <a:lnTo>
                    <a:pt x="12" y="25"/>
                  </a:lnTo>
                  <a:lnTo>
                    <a:pt x="12" y="24"/>
                  </a:lnTo>
                  <a:lnTo>
                    <a:pt x="12" y="23"/>
                  </a:lnTo>
                  <a:lnTo>
                    <a:pt x="10" y="23"/>
                  </a:lnTo>
                  <a:lnTo>
                    <a:pt x="10" y="22"/>
                  </a:lnTo>
                  <a:lnTo>
                    <a:pt x="9" y="22"/>
                  </a:lnTo>
                  <a:lnTo>
                    <a:pt x="10" y="22"/>
                  </a:lnTo>
                  <a:lnTo>
                    <a:pt x="12" y="22"/>
                  </a:lnTo>
                  <a:lnTo>
                    <a:pt x="13" y="23"/>
                  </a:lnTo>
                  <a:lnTo>
                    <a:pt x="13" y="24"/>
                  </a:lnTo>
                  <a:lnTo>
                    <a:pt x="14" y="24"/>
                  </a:lnTo>
                  <a:lnTo>
                    <a:pt x="15" y="24"/>
                  </a:lnTo>
                  <a:lnTo>
                    <a:pt x="15" y="23"/>
                  </a:lnTo>
                  <a:lnTo>
                    <a:pt x="16" y="23"/>
                  </a:lnTo>
                  <a:lnTo>
                    <a:pt x="16" y="24"/>
                  </a:lnTo>
                  <a:lnTo>
                    <a:pt x="16" y="25"/>
                  </a:lnTo>
                  <a:lnTo>
                    <a:pt x="16" y="27"/>
                  </a:lnTo>
                  <a:lnTo>
                    <a:pt x="18" y="28"/>
                  </a:lnTo>
                  <a:lnTo>
                    <a:pt x="19" y="28"/>
                  </a:lnTo>
                  <a:lnTo>
                    <a:pt x="20" y="27"/>
                  </a:lnTo>
                  <a:lnTo>
                    <a:pt x="20" y="25"/>
                  </a:lnTo>
                  <a:lnTo>
                    <a:pt x="21" y="27"/>
                  </a:lnTo>
                  <a:lnTo>
                    <a:pt x="21" y="28"/>
                  </a:lnTo>
                  <a:lnTo>
                    <a:pt x="20" y="28"/>
                  </a:lnTo>
                  <a:lnTo>
                    <a:pt x="20" y="29"/>
                  </a:lnTo>
                  <a:lnTo>
                    <a:pt x="20" y="30"/>
                  </a:lnTo>
                  <a:lnTo>
                    <a:pt x="21" y="30"/>
                  </a:lnTo>
                  <a:lnTo>
                    <a:pt x="21" y="31"/>
                  </a:lnTo>
                  <a:lnTo>
                    <a:pt x="21" y="33"/>
                  </a:lnTo>
                  <a:lnTo>
                    <a:pt x="22" y="33"/>
                  </a:lnTo>
                  <a:lnTo>
                    <a:pt x="22" y="34"/>
                  </a:lnTo>
                  <a:lnTo>
                    <a:pt x="24" y="34"/>
                  </a:lnTo>
                  <a:lnTo>
                    <a:pt x="24" y="33"/>
                  </a:lnTo>
                  <a:lnTo>
                    <a:pt x="25" y="33"/>
                  </a:lnTo>
                  <a:lnTo>
                    <a:pt x="25" y="31"/>
                  </a:lnTo>
                  <a:lnTo>
                    <a:pt x="24" y="31"/>
                  </a:lnTo>
                  <a:lnTo>
                    <a:pt x="24" y="30"/>
                  </a:lnTo>
                  <a:lnTo>
                    <a:pt x="22" y="30"/>
                  </a:lnTo>
                  <a:lnTo>
                    <a:pt x="22" y="29"/>
                  </a:lnTo>
                  <a:lnTo>
                    <a:pt x="24" y="29"/>
                  </a:lnTo>
                  <a:lnTo>
                    <a:pt x="24" y="28"/>
                  </a:lnTo>
                  <a:lnTo>
                    <a:pt x="25" y="28"/>
                  </a:lnTo>
                  <a:lnTo>
                    <a:pt x="26" y="27"/>
                  </a:lnTo>
                  <a:lnTo>
                    <a:pt x="25" y="27"/>
                  </a:lnTo>
                  <a:lnTo>
                    <a:pt x="25" y="25"/>
                  </a:lnTo>
                  <a:lnTo>
                    <a:pt x="24" y="24"/>
                  </a:lnTo>
                  <a:lnTo>
                    <a:pt x="24" y="23"/>
                  </a:lnTo>
                  <a:lnTo>
                    <a:pt x="25" y="22"/>
                  </a:lnTo>
                  <a:lnTo>
                    <a:pt x="25" y="22"/>
                  </a:lnTo>
                  <a:lnTo>
                    <a:pt x="25" y="21"/>
                  </a:lnTo>
                  <a:lnTo>
                    <a:pt x="25" y="19"/>
                  </a:lnTo>
                  <a:lnTo>
                    <a:pt x="26" y="19"/>
                  </a:lnTo>
                  <a:lnTo>
                    <a:pt x="26" y="18"/>
                  </a:lnTo>
                  <a:lnTo>
                    <a:pt x="27" y="17"/>
                  </a:lnTo>
                  <a:lnTo>
                    <a:pt x="27" y="16"/>
                  </a:lnTo>
                  <a:lnTo>
                    <a:pt x="26" y="15"/>
                  </a:lnTo>
                  <a:lnTo>
                    <a:pt x="26" y="13"/>
                  </a:lnTo>
                  <a:lnTo>
                    <a:pt x="25" y="12"/>
                  </a:lnTo>
                  <a:lnTo>
                    <a:pt x="25" y="11"/>
                  </a:lnTo>
                  <a:lnTo>
                    <a:pt x="25" y="10"/>
                  </a:lnTo>
                  <a:lnTo>
                    <a:pt x="25" y="9"/>
                  </a:lnTo>
                  <a:lnTo>
                    <a:pt x="25" y="7"/>
                  </a:lnTo>
                  <a:lnTo>
                    <a:pt x="25" y="6"/>
                  </a:lnTo>
                  <a:lnTo>
                    <a:pt x="27" y="5"/>
                  </a:lnTo>
                  <a:lnTo>
                    <a:pt x="27" y="4"/>
                  </a:lnTo>
                  <a:lnTo>
                    <a:pt x="27" y="3"/>
                  </a:lnTo>
                  <a:lnTo>
                    <a:pt x="27" y="1"/>
                  </a:lnTo>
                  <a:lnTo>
                    <a:pt x="26" y="0"/>
                  </a:lnTo>
                  <a:lnTo>
                    <a:pt x="25" y="0"/>
                  </a:lnTo>
                  <a:lnTo>
                    <a:pt x="24" y="0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21" y="3"/>
                  </a:lnTo>
                  <a:lnTo>
                    <a:pt x="20" y="3"/>
                  </a:lnTo>
                  <a:lnTo>
                    <a:pt x="20" y="4"/>
                  </a:lnTo>
                  <a:lnTo>
                    <a:pt x="19" y="4"/>
                  </a:lnTo>
                  <a:lnTo>
                    <a:pt x="19" y="5"/>
                  </a:lnTo>
                  <a:lnTo>
                    <a:pt x="18" y="5"/>
                  </a:lnTo>
                  <a:lnTo>
                    <a:pt x="18" y="6"/>
                  </a:lnTo>
                  <a:lnTo>
                    <a:pt x="18" y="7"/>
                  </a:lnTo>
                  <a:lnTo>
                    <a:pt x="16" y="10"/>
                  </a:lnTo>
                  <a:lnTo>
                    <a:pt x="15" y="11"/>
                  </a:lnTo>
                  <a:lnTo>
                    <a:pt x="15" y="12"/>
                  </a:lnTo>
                  <a:lnTo>
                    <a:pt x="14" y="13"/>
                  </a:lnTo>
                  <a:lnTo>
                    <a:pt x="14" y="15"/>
                  </a:lnTo>
                  <a:lnTo>
                    <a:pt x="14" y="16"/>
                  </a:lnTo>
                  <a:lnTo>
                    <a:pt x="14" y="17"/>
                  </a:lnTo>
                  <a:lnTo>
                    <a:pt x="13" y="17"/>
                  </a:lnTo>
                  <a:lnTo>
                    <a:pt x="12" y="17"/>
                  </a:lnTo>
                  <a:lnTo>
                    <a:pt x="10" y="17"/>
                  </a:lnTo>
                  <a:lnTo>
                    <a:pt x="9" y="17"/>
                  </a:lnTo>
                  <a:lnTo>
                    <a:pt x="8" y="17"/>
                  </a:lnTo>
                  <a:lnTo>
                    <a:pt x="7" y="17"/>
                  </a:lnTo>
                  <a:lnTo>
                    <a:pt x="6" y="17"/>
                  </a:lnTo>
                  <a:lnTo>
                    <a:pt x="6" y="18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3" y="23"/>
                  </a:lnTo>
                  <a:lnTo>
                    <a:pt x="3" y="24"/>
                  </a:lnTo>
                  <a:lnTo>
                    <a:pt x="3" y="25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3" y="28"/>
                  </a:lnTo>
                  <a:lnTo>
                    <a:pt x="3" y="29"/>
                  </a:lnTo>
                  <a:lnTo>
                    <a:pt x="3" y="30"/>
                  </a:lnTo>
                  <a:lnTo>
                    <a:pt x="2" y="31"/>
                  </a:lnTo>
                  <a:lnTo>
                    <a:pt x="1" y="33"/>
                  </a:lnTo>
                  <a:lnTo>
                    <a:pt x="1" y="34"/>
                  </a:lnTo>
                  <a:lnTo>
                    <a:pt x="0" y="34"/>
                  </a:lnTo>
                  <a:lnTo>
                    <a:pt x="0" y="35"/>
                  </a:lnTo>
                  <a:lnTo>
                    <a:pt x="0" y="36"/>
                  </a:lnTo>
                  <a:lnTo>
                    <a:pt x="1" y="37"/>
                  </a:lnTo>
                  <a:lnTo>
                    <a:pt x="1" y="39"/>
                  </a:lnTo>
                  <a:lnTo>
                    <a:pt x="2" y="40"/>
                  </a:lnTo>
                  <a:lnTo>
                    <a:pt x="2" y="41"/>
                  </a:lnTo>
                  <a:lnTo>
                    <a:pt x="2" y="42"/>
                  </a:lnTo>
                  <a:lnTo>
                    <a:pt x="2" y="43"/>
                  </a:lnTo>
                  <a:lnTo>
                    <a:pt x="2" y="45"/>
                  </a:lnTo>
                  <a:lnTo>
                    <a:pt x="1" y="46"/>
                  </a:lnTo>
                  <a:lnTo>
                    <a:pt x="0" y="47"/>
                  </a:lnTo>
                  <a:lnTo>
                    <a:pt x="0" y="48"/>
                  </a:lnTo>
                  <a:lnTo>
                    <a:pt x="0" y="49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2"/>
                  </a:lnTo>
                  <a:lnTo>
                    <a:pt x="0" y="53"/>
                  </a:lnTo>
                  <a:lnTo>
                    <a:pt x="0" y="54"/>
                  </a:lnTo>
                  <a:lnTo>
                    <a:pt x="1" y="54"/>
                  </a:lnTo>
                  <a:lnTo>
                    <a:pt x="1" y="55"/>
                  </a:lnTo>
                  <a:lnTo>
                    <a:pt x="2" y="55"/>
                  </a:lnTo>
                  <a:lnTo>
                    <a:pt x="2" y="57"/>
                  </a:lnTo>
                  <a:lnTo>
                    <a:pt x="2" y="58"/>
                  </a:lnTo>
                  <a:lnTo>
                    <a:pt x="2" y="59"/>
                  </a:lnTo>
                  <a:lnTo>
                    <a:pt x="1" y="59"/>
                  </a:lnTo>
                  <a:lnTo>
                    <a:pt x="1" y="60"/>
                  </a:lnTo>
                  <a:lnTo>
                    <a:pt x="1" y="61"/>
                  </a:lnTo>
                  <a:lnTo>
                    <a:pt x="1" y="63"/>
                  </a:lnTo>
                  <a:lnTo>
                    <a:pt x="1" y="64"/>
                  </a:lnTo>
                  <a:lnTo>
                    <a:pt x="2" y="64"/>
                  </a:lnTo>
                  <a:lnTo>
                    <a:pt x="2" y="65"/>
                  </a:lnTo>
                  <a:lnTo>
                    <a:pt x="2" y="66"/>
                  </a:lnTo>
                  <a:lnTo>
                    <a:pt x="3" y="7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38" name="Freeform 3100">
              <a:extLst>
                <a:ext uri="{FF2B5EF4-FFF2-40B4-BE49-F238E27FC236}">
                  <a16:creationId xmlns:a16="http://schemas.microsoft.com/office/drawing/2014/main" id="{888770B2-C85A-E90E-4CCE-6DFCE84CDB5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9976" y="4121150"/>
              <a:ext cx="85725" cy="55562"/>
            </a:xfrm>
            <a:custGeom>
              <a:avLst/>
              <a:gdLst>
                <a:gd name="T0" fmla="*/ 0 w 54"/>
                <a:gd name="T1" fmla="*/ 23 h 35"/>
                <a:gd name="T2" fmla="*/ 0 w 54"/>
                <a:gd name="T3" fmla="*/ 21 h 35"/>
                <a:gd name="T4" fmla="*/ 1 w 54"/>
                <a:gd name="T5" fmla="*/ 20 h 35"/>
                <a:gd name="T6" fmla="*/ 3 w 54"/>
                <a:gd name="T7" fmla="*/ 19 h 35"/>
                <a:gd name="T8" fmla="*/ 1 w 54"/>
                <a:gd name="T9" fmla="*/ 18 h 35"/>
                <a:gd name="T10" fmla="*/ 1 w 54"/>
                <a:gd name="T11" fmla="*/ 17 h 35"/>
                <a:gd name="T12" fmla="*/ 0 w 54"/>
                <a:gd name="T13" fmla="*/ 15 h 35"/>
                <a:gd name="T14" fmla="*/ 0 w 54"/>
                <a:gd name="T15" fmla="*/ 14 h 35"/>
                <a:gd name="T16" fmla="*/ 0 w 54"/>
                <a:gd name="T17" fmla="*/ 13 h 35"/>
                <a:gd name="T18" fmla="*/ 0 w 54"/>
                <a:gd name="T19" fmla="*/ 12 h 35"/>
                <a:gd name="T20" fmla="*/ 0 w 54"/>
                <a:gd name="T21" fmla="*/ 11 h 35"/>
                <a:gd name="T22" fmla="*/ 1 w 54"/>
                <a:gd name="T23" fmla="*/ 9 h 35"/>
                <a:gd name="T24" fmla="*/ 3 w 54"/>
                <a:gd name="T25" fmla="*/ 8 h 35"/>
                <a:gd name="T26" fmla="*/ 3 w 54"/>
                <a:gd name="T27" fmla="*/ 7 h 35"/>
                <a:gd name="T28" fmla="*/ 4 w 54"/>
                <a:gd name="T29" fmla="*/ 6 h 35"/>
                <a:gd name="T30" fmla="*/ 4 w 54"/>
                <a:gd name="T31" fmla="*/ 5 h 35"/>
                <a:gd name="T32" fmla="*/ 5 w 54"/>
                <a:gd name="T33" fmla="*/ 5 h 35"/>
                <a:gd name="T34" fmla="*/ 5 w 54"/>
                <a:gd name="T35" fmla="*/ 5 h 35"/>
                <a:gd name="T36" fmla="*/ 5 w 54"/>
                <a:gd name="T37" fmla="*/ 3 h 35"/>
                <a:gd name="T38" fmla="*/ 5 w 54"/>
                <a:gd name="T39" fmla="*/ 2 h 35"/>
                <a:gd name="T40" fmla="*/ 6 w 54"/>
                <a:gd name="T41" fmla="*/ 2 h 35"/>
                <a:gd name="T42" fmla="*/ 6 w 54"/>
                <a:gd name="T43" fmla="*/ 1 h 35"/>
                <a:gd name="T44" fmla="*/ 7 w 54"/>
                <a:gd name="T45" fmla="*/ 0 h 35"/>
                <a:gd name="T46" fmla="*/ 9 w 54"/>
                <a:gd name="T47" fmla="*/ 0 h 35"/>
                <a:gd name="T48" fmla="*/ 10 w 54"/>
                <a:gd name="T49" fmla="*/ 0 h 35"/>
                <a:gd name="T50" fmla="*/ 11 w 54"/>
                <a:gd name="T51" fmla="*/ 0 h 35"/>
                <a:gd name="T52" fmla="*/ 11 w 54"/>
                <a:gd name="T53" fmla="*/ 0 h 35"/>
                <a:gd name="T54" fmla="*/ 12 w 54"/>
                <a:gd name="T55" fmla="*/ 1 h 35"/>
                <a:gd name="T56" fmla="*/ 15 w 54"/>
                <a:gd name="T57" fmla="*/ 3 h 35"/>
                <a:gd name="T58" fmla="*/ 16 w 54"/>
                <a:gd name="T59" fmla="*/ 5 h 35"/>
                <a:gd name="T60" fmla="*/ 17 w 54"/>
                <a:gd name="T61" fmla="*/ 5 h 35"/>
                <a:gd name="T62" fmla="*/ 18 w 54"/>
                <a:gd name="T63" fmla="*/ 6 h 35"/>
                <a:gd name="T64" fmla="*/ 18 w 54"/>
                <a:gd name="T65" fmla="*/ 7 h 35"/>
                <a:gd name="T66" fmla="*/ 19 w 54"/>
                <a:gd name="T67" fmla="*/ 8 h 35"/>
                <a:gd name="T68" fmla="*/ 21 w 54"/>
                <a:gd name="T69" fmla="*/ 9 h 35"/>
                <a:gd name="T70" fmla="*/ 21 w 54"/>
                <a:gd name="T71" fmla="*/ 11 h 35"/>
                <a:gd name="T72" fmla="*/ 23 w 54"/>
                <a:gd name="T73" fmla="*/ 14 h 35"/>
                <a:gd name="T74" fmla="*/ 24 w 54"/>
                <a:gd name="T75" fmla="*/ 15 h 35"/>
                <a:gd name="T76" fmla="*/ 24 w 54"/>
                <a:gd name="T77" fmla="*/ 17 h 35"/>
                <a:gd name="T78" fmla="*/ 27 w 54"/>
                <a:gd name="T79" fmla="*/ 18 h 35"/>
                <a:gd name="T80" fmla="*/ 27 w 54"/>
                <a:gd name="T81" fmla="*/ 19 h 35"/>
                <a:gd name="T82" fmla="*/ 28 w 54"/>
                <a:gd name="T83" fmla="*/ 19 h 35"/>
                <a:gd name="T84" fmla="*/ 30 w 54"/>
                <a:gd name="T85" fmla="*/ 21 h 35"/>
                <a:gd name="T86" fmla="*/ 31 w 54"/>
                <a:gd name="T87" fmla="*/ 21 h 35"/>
                <a:gd name="T88" fmla="*/ 33 w 54"/>
                <a:gd name="T89" fmla="*/ 21 h 35"/>
                <a:gd name="T90" fmla="*/ 33 w 54"/>
                <a:gd name="T91" fmla="*/ 23 h 35"/>
                <a:gd name="T92" fmla="*/ 35 w 54"/>
                <a:gd name="T93" fmla="*/ 25 h 35"/>
                <a:gd name="T94" fmla="*/ 35 w 54"/>
                <a:gd name="T95" fmla="*/ 26 h 35"/>
                <a:gd name="T96" fmla="*/ 36 w 54"/>
                <a:gd name="T97" fmla="*/ 26 h 35"/>
                <a:gd name="T98" fmla="*/ 37 w 54"/>
                <a:gd name="T99" fmla="*/ 26 h 35"/>
                <a:gd name="T100" fmla="*/ 37 w 54"/>
                <a:gd name="T101" fmla="*/ 27 h 35"/>
                <a:gd name="T102" fmla="*/ 39 w 54"/>
                <a:gd name="T103" fmla="*/ 27 h 35"/>
                <a:gd name="T104" fmla="*/ 40 w 54"/>
                <a:gd name="T105" fmla="*/ 27 h 35"/>
                <a:gd name="T106" fmla="*/ 40 w 54"/>
                <a:gd name="T107" fmla="*/ 29 h 35"/>
                <a:gd name="T108" fmla="*/ 40 w 54"/>
                <a:gd name="T109" fmla="*/ 29 h 35"/>
                <a:gd name="T110" fmla="*/ 41 w 54"/>
                <a:gd name="T111" fmla="*/ 30 h 35"/>
                <a:gd name="T112" fmla="*/ 41 w 54"/>
                <a:gd name="T113" fmla="*/ 31 h 35"/>
                <a:gd name="T114" fmla="*/ 42 w 54"/>
                <a:gd name="T115" fmla="*/ 32 h 35"/>
                <a:gd name="T116" fmla="*/ 43 w 54"/>
                <a:gd name="T117" fmla="*/ 32 h 35"/>
                <a:gd name="T118" fmla="*/ 45 w 54"/>
                <a:gd name="T119" fmla="*/ 32 h 35"/>
                <a:gd name="T120" fmla="*/ 47 w 54"/>
                <a:gd name="T121" fmla="*/ 33 h 35"/>
                <a:gd name="T122" fmla="*/ 51 w 54"/>
                <a:gd name="T123" fmla="*/ 35 h 35"/>
                <a:gd name="T124" fmla="*/ 54 w 54"/>
                <a:gd name="T12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4" h="35">
                  <a:moveTo>
                    <a:pt x="0" y="23"/>
                  </a:moveTo>
                  <a:lnTo>
                    <a:pt x="0" y="21"/>
                  </a:lnTo>
                  <a:lnTo>
                    <a:pt x="1" y="20"/>
                  </a:lnTo>
                  <a:lnTo>
                    <a:pt x="3" y="19"/>
                  </a:lnTo>
                  <a:lnTo>
                    <a:pt x="1" y="18"/>
                  </a:lnTo>
                  <a:lnTo>
                    <a:pt x="1" y="17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6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2" y="1"/>
                  </a:lnTo>
                  <a:lnTo>
                    <a:pt x="15" y="3"/>
                  </a:lnTo>
                  <a:lnTo>
                    <a:pt x="16" y="5"/>
                  </a:lnTo>
                  <a:lnTo>
                    <a:pt x="17" y="5"/>
                  </a:lnTo>
                  <a:lnTo>
                    <a:pt x="18" y="6"/>
                  </a:lnTo>
                  <a:lnTo>
                    <a:pt x="18" y="7"/>
                  </a:lnTo>
                  <a:lnTo>
                    <a:pt x="19" y="8"/>
                  </a:lnTo>
                  <a:lnTo>
                    <a:pt x="21" y="9"/>
                  </a:lnTo>
                  <a:lnTo>
                    <a:pt x="21" y="11"/>
                  </a:lnTo>
                  <a:lnTo>
                    <a:pt x="23" y="14"/>
                  </a:lnTo>
                  <a:lnTo>
                    <a:pt x="24" y="15"/>
                  </a:lnTo>
                  <a:lnTo>
                    <a:pt x="24" y="17"/>
                  </a:lnTo>
                  <a:lnTo>
                    <a:pt x="27" y="18"/>
                  </a:lnTo>
                  <a:lnTo>
                    <a:pt x="27" y="19"/>
                  </a:lnTo>
                  <a:lnTo>
                    <a:pt x="28" y="19"/>
                  </a:lnTo>
                  <a:lnTo>
                    <a:pt x="30" y="21"/>
                  </a:lnTo>
                  <a:lnTo>
                    <a:pt x="31" y="21"/>
                  </a:lnTo>
                  <a:lnTo>
                    <a:pt x="33" y="21"/>
                  </a:lnTo>
                  <a:lnTo>
                    <a:pt x="33" y="23"/>
                  </a:lnTo>
                  <a:lnTo>
                    <a:pt x="35" y="25"/>
                  </a:lnTo>
                  <a:lnTo>
                    <a:pt x="35" y="26"/>
                  </a:lnTo>
                  <a:lnTo>
                    <a:pt x="36" y="26"/>
                  </a:lnTo>
                  <a:lnTo>
                    <a:pt x="37" y="26"/>
                  </a:lnTo>
                  <a:lnTo>
                    <a:pt x="37" y="27"/>
                  </a:lnTo>
                  <a:lnTo>
                    <a:pt x="39" y="27"/>
                  </a:lnTo>
                  <a:lnTo>
                    <a:pt x="40" y="27"/>
                  </a:lnTo>
                  <a:lnTo>
                    <a:pt x="40" y="29"/>
                  </a:lnTo>
                  <a:lnTo>
                    <a:pt x="40" y="29"/>
                  </a:lnTo>
                  <a:lnTo>
                    <a:pt x="41" y="30"/>
                  </a:lnTo>
                  <a:lnTo>
                    <a:pt x="41" y="31"/>
                  </a:lnTo>
                  <a:lnTo>
                    <a:pt x="42" y="32"/>
                  </a:lnTo>
                  <a:lnTo>
                    <a:pt x="43" y="32"/>
                  </a:lnTo>
                  <a:lnTo>
                    <a:pt x="45" y="32"/>
                  </a:lnTo>
                  <a:lnTo>
                    <a:pt x="47" y="33"/>
                  </a:lnTo>
                  <a:lnTo>
                    <a:pt x="51" y="35"/>
                  </a:lnTo>
                  <a:lnTo>
                    <a:pt x="54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39" name="Freeform 3101">
              <a:extLst>
                <a:ext uri="{FF2B5EF4-FFF2-40B4-BE49-F238E27FC236}">
                  <a16:creationId xmlns:a16="http://schemas.microsoft.com/office/drawing/2014/main" id="{FBAA4C78-498E-0DC2-945A-80C0B4E43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213" y="4256088"/>
              <a:ext cx="161925" cy="100012"/>
            </a:xfrm>
            <a:custGeom>
              <a:avLst/>
              <a:gdLst>
                <a:gd name="T0" fmla="*/ 100 w 102"/>
                <a:gd name="T1" fmla="*/ 11 h 63"/>
                <a:gd name="T2" fmla="*/ 100 w 102"/>
                <a:gd name="T3" fmla="*/ 13 h 63"/>
                <a:gd name="T4" fmla="*/ 100 w 102"/>
                <a:gd name="T5" fmla="*/ 17 h 63"/>
                <a:gd name="T6" fmla="*/ 100 w 102"/>
                <a:gd name="T7" fmla="*/ 19 h 63"/>
                <a:gd name="T8" fmla="*/ 101 w 102"/>
                <a:gd name="T9" fmla="*/ 24 h 63"/>
                <a:gd name="T10" fmla="*/ 102 w 102"/>
                <a:gd name="T11" fmla="*/ 29 h 63"/>
                <a:gd name="T12" fmla="*/ 101 w 102"/>
                <a:gd name="T13" fmla="*/ 39 h 63"/>
                <a:gd name="T14" fmla="*/ 101 w 102"/>
                <a:gd name="T15" fmla="*/ 41 h 63"/>
                <a:gd name="T16" fmla="*/ 100 w 102"/>
                <a:gd name="T17" fmla="*/ 42 h 63"/>
                <a:gd name="T18" fmla="*/ 98 w 102"/>
                <a:gd name="T19" fmla="*/ 48 h 63"/>
                <a:gd name="T20" fmla="*/ 97 w 102"/>
                <a:gd name="T21" fmla="*/ 53 h 63"/>
                <a:gd name="T22" fmla="*/ 96 w 102"/>
                <a:gd name="T23" fmla="*/ 55 h 63"/>
                <a:gd name="T24" fmla="*/ 95 w 102"/>
                <a:gd name="T25" fmla="*/ 60 h 63"/>
                <a:gd name="T26" fmla="*/ 94 w 102"/>
                <a:gd name="T27" fmla="*/ 63 h 63"/>
                <a:gd name="T28" fmla="*/ 92 w 102"/>
                <a:gd name="T29" fmla="*/ 63 h 63"/>
                <a:gd name="T30" fmla="*/ 91 w 102"/>
                <a:gd name="T31" fmla="*/ 63 h 63"/>
                <a:gd name="T32" fmla="*/ 89 w 102"/>
                <a:gd name="T33" fmla="*/ 61 h 63"/>
                <a:gd name="T34" fmla="*/ 84 w 102"/>
                <a:gd name="T35" fmla="*/ 57 h 63"/>
                <a:gd name="T36" fmla="*/ 80 w 102"/>
                <a:gd name="T37" fmla="*/ 55 h 63"/>
                <a:gd name="T38" fmla="*/ 79 w 102"/>
                <a:gd name="T39" fmla="*/ 53 h 63"/>
                <a:gd name="T40" fmla="*/ 77 w 102"/>
                <a:gd name="T41" fmla="*/ 51 h 63"/>
                <a:gd name="T42" fmla="*/ 74 w 102"/>
                <a:gd name="T43" fmla="*/ 49 h 63"/>
                <a:gd name="T44" fmla="*/ 71 w 102"/>
                <a:gd name="T45" fmla="*/ 48 h 63"/>
                <a:gd name="T46" fmla="*/ 69 w 102"/>
                <a:gd name="T47" fmla="*/ 47 h 63"/>
                <a:gd name="T48" fmla="*/ 65 w 102"/>
                <a:gd name="T49" fmla="*/ 45 h 63"/>
                <a:gd name="T50" fmla="*/ 60 w 102"/>
                <a:gd name="T51" fmla="*/ 40 h 63"/>
                <a:gd name="T52" fmla="*/ 57 w 102"/>
                <a:gd name="T53" fmla="*/ 37 h 63"/>
                <a:gd name="T54" fmla="*/ 55 w 102"/>
                <a:gd name="T55" fmla="*/ 36 h 63"/>
                <a:gd name="T56" fmla="*/ 53 w 102"/>
                <a:gd name="T57" fmla="*/ 35 h 63"/>
                <a:gd name="T58" fmla="*/ 47 w 102"/>
                <a:gd name="T59" fmla="*/ 31 h 63"/>
                <a:gd name="T60" fmla="*/ 44 w 102"/>
                <a:gd name="T61" fmla="*/ 29 h 63"/>
                <a:gd name="T62" fmla="*/ 31 w 102"/>
                <a:gd name="T63" fmla="*/ 22 h 63"/>
                <a:gd name="T64" fmla="*/ 27 w 102"/>
                <a:gd name="T65" fmla="*/ 18 h 63"/>
                <a:gd name="T66" fmla="*/ 26 w 102"/>
                <a:gd name="T67" fmla="*/ 16 h 63"/>
                <a:gd name="T68" fmla="*/ 20 w 102"/>
                <a:gd name="T69" fmla="*/ 4 h 63"/>
                <a:gd name="T70" fmla="*/ 19 w 102"/>
                <a:gd name="T71" fmla="*/ 1 h 63"/>
                <a:gd name="T72" fmla="*/ 17 w 102"/>
                <a:gd name="T73" fmla="*/ 0 h 63"/>
                <a:gd name="T74" fmla="*/ 15 w 102"/>
                <a:gd name="T75" fmla="*/ 0 h 63"/>
                <a:gd name="T76" fmla="*/ 14 w 102"/>
                <a:gd name="T77" fmla="*/ 0 h 63"/>
                <a:gd name="T78" fmla="*/ 13 w 102"/>
                <a:gd name="T79" fmla="*/ 3 h 63"/>
                <a:gd name="T80" fmla="*/ 12 w 102"/>
                <a:gd name="T81" fmla="*/ 4 h 63"/>
                <a:gd name="T82" fmla="*/ 11 w 102"/>
                <a:gd name="T83" fmla="*/ 6 h 63"/>
                <a:gd name="T84" fmla="*/ 9 w 102"/>
                <a:gd name="T85" fmla="*/ 9 h 63"/>
                <a:gd name="T86" fmla="*/ 7 w 102"/>
                <a:gd name="T87" fmla="*/ 24 h 63"/>
                <a:gd name="T88" fmla="*/ 5 w 102"/>
                <a:gd name="T89" fmla="*/ 29 h 63"/>
                <a:gd name="T90" fmla="*/ 3 w 102"/>
                <a:gd name="T91" fmla="*/ 33 h 63"/>
                <a:gd name="T92" fmla="*/ 0 w 102"/>
                <a:gd name="T93" fmla="*/ 3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2" h="63">
                  <a:moveTo>
                    <a:pt x="100" y="11"/>
                  </a:moveTo>
                  <a:lnTo>
                    <a:pt x="100" y="13"/>
                  </a:lnTo>
                  <a:lnTo>
                    <a:pt x="100" y="17"/>
                  </a:lnTo>
                  <a:lnTo>
                    <a:pt x="100" y="19"/>
                  </a:lnTo>
                  <a:lnTo>
                    <a:pt x="101" y="24"/>
                  </a:lnTo>
                  <a:lnTo>
                    <a:pt x="102" y="29"/>
                  </a:lnTo>
                  <a:lnTo>
                    <a:pt x="101" y="39"/>
                  </a:lnTo>
                  <a:lnTo>
                    <a:pt x="101" y="41"/>
                  </a:lnTo>
                  <a:lnTo>
                    <a:pt x="100" y="42"/>
                  </a:lnTo>
                  <a:lnTo>
                    <a:pt x="98" y="48"/>
                  </a:lnTo>
                  <a:lnTo>
                    <a:pt x="97" y="53"/>
                  </a:lnTo>
                  <a:lnTo>
                    <a:pt x="96" y="55"/>
                  </a:lnTo>
                  <a:lnTo>
                    <a:pt x="95" y="60"/>
                  </a:lnTo>
                  <a:lnTo>
                    <a:pt x="94" y="63"/>
                  </a:lnTo>
                  <a:lnTo>
                    <a:pt x="92" y="63"/>
                  </a:lnTo>
                  <a:lnTo>
                    <a:pt x="91" y="63"/>
                  </a:lnTo>
                  <a:lnTo>
                    <a:pt x="89" y="61"/>
                  </a:lnTo>
                  <a:lnTo>
                    <a:pt x="84" y="57"/>
                  </a:lnTo>
                  <a:lnTo>
                    <a:pt x="80" y="55"/>
                  </a:lnTo>
                  <a:lnTo>
                    <a:pt x="79" y="53"/>
                  </a:lnTo>
                  <a:lnTo>
                    <a:pt x="77" y="51"/>
                  </a:lnTo>
                  <a:lnTo>
                    <a:pt x="74" y="49"/>
                  </a:lnTo>
                  <a:lnTo>
                    <a:pt x="71" y="48"/>
                  </a:lnTo>
                  <a:lnTo>
                    <a:pt x="69" y="47"/>
                  </a:lnTo>
                  <a:lnTo>
                    <a:pt x="65" y="45"/>
                  </a:lnTo>
                  <a:lnTo>
                    <a:pt x="60" y="40"/>
                  </a:lnTo>
                  <a:lnTo>
                    <a:pt x="57" y="37"/>
                  </a:lnTo>
                  <a:lnTo>
                    <a:pt x="55" y="36"/>
                  </a:lnTo>
                  <a:lnTo>
                    <a:pt x="53" y="35"/>
                  </a:lnTo>
                  <a:lnTo>
                    <a:pt x="47" y="31"/>
                  </a:lnTo>
                  <a:lnTo>
                    <a:pt x="44" y="29"/>
                  </a:lnTo>
                  <a:lnTo>
                    <a:pt x="31" y="22"/>
                  </a:lnTo>
                  <a:lnTo>
                    <a:pt x="27" y="18"/>
                  </a:lnTo>
                  <a:lnTo>
                    <a:pt x="26" y="16"/>
                  </a:lnTo>
                  <a:lnTo>
                    <a:pt x="20" y="4"/>
                  </a:lnTo>
                  <a:lnTo>
                    <a:pt x="19" y="1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3" y="3"/>
                  </a:lnTo>
                  <a:lnTo>
                    <a:pt x="12" y="4"/>
                  </a:lnTo>
                  <a:lnTo>
                    <a:pt x="11" y="6"/>
                  </a:lnTo>
                  <a:lnTo>
                    <a:pt x="9" y="9"/>
                  </a:lnTo>
                  <a:lnTo>
                    <a:pt x="7" y="24"/>
                  </a:lnTo>
                  <a:lnTo>
                    <a:pt x="5" y="29"/>
                  </a:lnTo>
                  <a:lnTo>
                    <a:pt x="3" y="33"/>
                  </a:lnTo>
                  <a:lnTo>
                    <a:pt x="0" y="3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40" name="Freeform 3102">
              <a:extLst>
                <a:ext uri="{FF2B5EF4-FFF2-40B4-BE49-F238E27FC236}">
                  <a16:creationId xmlns:a16="http://schemas.microsoft.com/office/drawing/2014/main" id="{E63B5449-6E20-9A77-25A2-EC46D812FC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226" y="3940175"/>
              <a:ext cx="1047750" cy="482600"/>
            </a:xfrm>
            <a:custGeom>
              <a:avLst/>
              <a:gdLst>
                <a:gd name="T0" fmla="*/ 639 w 660"/>
                <a:gd name="T1" fmla="*/ 274 h 304"/>
                <a:gd name="T2" fmla="*/ 619 w 660"/>
                <a:gd name="T3" fmla="*/ 271 h 304"/>
                <a:gd name="T4" fmla="*/ 623 w 660"/>
                <a:gd name="T5" fmla="*/ 288 h 304"/>
                <a:gd name="T6" fmla="*/ 607 w 660"/>
                <a:gd name="T7" fmla="*/ 296 h 304"/>
                <a:gd name="T8" fmla="*/ 585 w 660"/>
                <a:gd name="T9" fmla="*/ 302 h 304"/>
                <a:gd name="T10" fmla="*/ 554 w 660"/>
                <a:gd name="T11" fmla="*/ 288 h 304"/>
                <a:gd name="T12" fmla="*/ 528 w 660"/>
                <a:gd name="T13" fmla="*/ 284 h 304"/>
                <a:gd name="T14" fmla="*/ 516 w 660"/>
                <a:gd name="T15" fmla="*/ 295 h 304"/>
                <a:gd name="T16" fmla="*/ 498 w 660"/>
                <a:gd name="T17" fmla="*/ 277 h 304"/>
                <a:gd name="T18" fmla="*/ 476 w 660"/>
                <a:gd name="T19" fmla="*/ 264 h 304"/>
                <a:gd name="T20" fmla="*/ 463 w 660"/>
                <a:gd name="T21" fmla="*/ 272 h 304"/>
                <a:gd name="T22" fmla="*/ 449 w 660"/>
                <a:gd name="T23" fmla="*/ 293 h 304"/>
                <a:gd name="T24" fmla="*/ 442 w 660"/>
                <a:gd name="T25" fmla="*/ 284 h 304"/>
                <a:gd name="T26" fmla="*/ 424 w 660"/>
                <a:gd name="T27" fmla="*/ 264 h 304"/>
                <a:gd name="T28" fmla="*/ 419 w 660"/>
                <a:gd name="T29" fmla="*/ 248 h 304"/>
                <a:gd name="T30" fmla="*/ 416 w 660"/>
                <a:gd name="T31" fmla="*/ 233 h 304"/>
                <a:gd name="T32" fmla="*/ 395 w 660"/>
                <a:gd name="T33" fmla="*/ 236 h 304"/>
                <a:gd name="T34" fmla="*/ 374 w 660"/>
                <a:gd name="T35" fmla="*/ 229 h 304"/>
                <a:gd name="T36" fmla="*/ 341 w 660"/>
                <a:gd name="T37" fmla="*/ 203 h 304"/>
                <a:gd name="T38" fmla="*/ 340 w 660"/>
                <a:gd name="T39" fmla="*/ 171 h 304"/>
                <a:gd name="T40" fmla="*/ 358 w 660"/>
                <a:gd name="T41" fmla="*/ 137 h 304"/>
                <a:gd name="T42" fmla="*/ 333 w 660"/>
                <a:gd name="T43" fmla="*/ 125 h 304"/>
                <a:gd name="T44" fmla="*/ 304 w 660"/>
                <a:gd name="T45" fmla="*/ 128 h 304"/>
                <a:gd name="T46" fmla="*/ 290 w 660"/>
                <a:gd name="T47" fmla="*/ 131 h 304"/>
                <a:gd name="T48" fmla="*/ 288 w 660"/>
                <a:gd name="T49" fmla="*/ 109 h 304"/>
                <a:gd name="T50" fmla="*/ 292 w 660"/>
                <a:gd name="T51" fmla="*/ 90 h 304"/>
                <a:gd name="T52" fmla="*/ 284 w 660"/>
                <a:gd name="T53" fmla="*/ 84 h 304"/>
                <a:gd name="T54" fmla="*/ 278 w 660"/>
                <a:gd name="T55" fmla="*/ 99 h 304"/>
                <a:gd name="T56" fmla="*/ 248 w 660"/>
                <a:gd name="T57" fmla="*/ 134 h 304"/>
                <a:gd name="T58" fmla="*/ 231 w 660"/>
                <a:gd name="T59" fmla="*/ 153 h 304"/>
                <a:gd name="T60" fmla="*/ 205 w 660"/>
                <a:gd name="T61" fmla="*/ 171 h 304"/>
                <a:gd name="T62" fmla="*/ 181 w 660"/>
                <a:gd name="T63" fmla="*/ 174 h 304"/>
                <a:gd name="T64" fmla="*/ 166 w 660"/>
                <a:gd name="T65" fmla="*/ 151 h 304"/>
                <a:gd name="T66" fmla="*/ 143 w 660"/>
                <a:gd name="T67" fmla="*/ 139 h 304"/>
                <a:gd name="T68" fmla="*/ 132 w 660"/>
                <a:gd name="T69" fmla="*/ 116 h 304"/>
                <a:gd name="T70" fmla="*/ 111 w 660"/>
                <a:gd name="T71" fmla="*/ 129 h 304"/>
                <a:gd name="T72" fmla="*/ 77 w 660"/>
                <a:gd name="T73" fmla="*/ 117 h 304"/>
                <a:gd name="T74" fmla="*/ 67 w 660"/>
                <a:gd name="T75" fmla="*/ 101 h 304"/>
                <a:gd name="T76" fmla="*/ 66 w 660"/>
                <a:gd name="T77" fmla="*/ 79 h 304"/>
                <a:gd name="T78" fmla="*/ 71 w 660"/>
                <a:gd name="T79" fmla="*/ 67 h 304"/>
                <a:gd name="T80" fmla="*/ 58 w 660"/>
                <a:gd name="T81" fmla="*/ 75 h 304"/>
                <a:gd name="T82" fmla="*/ 48 w 660"/>
                <a:gd name="T83" fmla="*/ 92 h 304"/>
                <a:gd name="T84" fmla="*/ 40 w 660"/>
                <a:gd name="T85" fmla="*/ 83 h 304"/>
                <a:gd name="T86" fmla="*/ 37 w 660"/>
                <a:gd name="T87" fmla="*/ 69 h 304"/>
                <a:gd name="T88" fmla="*/ 26 w 660"/>
                <a:gd name="T89" fmla="*/ 69 h 304"/>
                <a:gd name="T90" fmla="*/ 26 w 660"/>
                <a:gd name="T91" fmla="*/ 61 h 304"/>
                <a:gd name="T92" fmla="*/ 10 w 660"/>
                <a:gd name="T93" fmla="*/ 67 h 304"/>
                <a:gd name="T94" fmla="*/ 2 w 660"/>
                <a:gd name="T95" fmla="*/ 55 h 304"/>
                <a:gd name="T96" fmla="*/ 22 w 660"/>
                <a:gd name="T97" fmla="*/ 45 h 304"/>
                <a:gd name="T98" fmla="*/ 41 w 660"/>
                <a:gd name="T99" fmla="*/ 40 h 304"/>
                <a:gd name="T100" fmla="*/ 46 w 660"/>
                <a:gd name="T101" fmla="*/ 38 h 304"/>
                <a:gd name="T102" fmla="*/ 50 w 660"/>
                <a:gd name="T103" fmla="*/ 32 h 304"/>
                <a:gd name="T104" fmla="*/ 41 w 660"/>
                <a:gd name="T105" fmla="*/ 27 h 304"/>
                <a:gd name="T106" fmla="*/ 35 w 660"/>
                <a:gd name="T107" fmla="*/ 34 h 304"/>
                <a:gd name="T108" fmla="*/ 32 w 660"/>
                <a:gd name="T109" fmla="*/ 26 h 304"/>
                <a:gd name="T110" fmla="*/ 23 w 660"/>
                <a:gd name="T111" fmla="*/ 21 h 304"/>
                <a:gd name="T112" fmla="*/ 28 w 660"/>
                <a:gd name="T113" fmla="*/ 7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0" h="304">
                  <a:moveTo>
                    <a:pt x="660" y="298"/>
                  </a:moveTo>
                  <a:lnTo>
                    <a:pt x="659" y="296"/>
                  </a:lnTo>
                  <a:lnTo>
                    <a:pt x="656" y="294"/>
                  </a:lnTo>
                  <a:lnTo>
                    <a:pt x="653" y="290"/>
                  </a:lnTo>
                  <a:lnTo>
                    <a:pt x="648" y="281"/>
                  </a:lnTo>
                  <a:lnTo>
                    <a:pt x="647" y="278"/>
                  </a:lnTo>
                  <a:lnTo>
                    <a:pt x="639" y="274"/>
                  </a:lnTo>
                  <a:lnTo>
                    <a:pt x="637" y="272"/>
                  </a:lnTo>
                  <a:lnTo>
                    <a:pt x="635" y="271"/>
                  </a:lnTo>
                  <a:lnTo>
                    <a:pt x="633" y="270"/>
                  </a:lnTo>
                  <a:lnTo>
                    <a:pt x="629" y="269"/>
                  </a:lnTo>
                  <a:lnTo>
                    <a:pt x="626" y="269"/>
                  </a:lnTo>
                  <a:lnTo>
                    <a:pt x="621" y="270"/>
                  </a:lnTo>
                  <a:lnTo>
                    <a:pt x="619" y="271"/>
                  </a:lnTo>
                  <a:lnTo>
                    <a:pt x="617" y="275"/>
                  </a:lnTo>
                  <a:lnTo>
                    <a:pt x="615" y="277"/>
                  </a:lnTo>
                  <a:lnTo>
                    <a:pt x="615" y="280"/>
                  </a:lnTo>
                  <a:lnTo>
                    <a:pt x="617" y="282"/>
                  </a:lnTo>
                  <a:lnTo>
                    <a:pt x="618" y="283"/>
                  </a:lnTo>
                  <a:lnTo>
                    <a:pt x="621" y="286"/>
                  </a:lnTo>
                  <a:lnTo>
                    <a:pt x="623" y="288"/>
                  </a:lnTo>
                  <a:lnTo>
                    <a:pt x="623" y="289"/>
                  </a:lnTo>
                  <a:lnTo>
                    <a:pt x="621" y="292"/>
                  </a:lnTo>
                  <a:lnTo>
                    <a:pt x="620" y="293"/>
                  </a:lnTo>
                  <a:lnTo>
                    <a:pt x="618" y="294"/>
                  </a:lnTo>
                  <a:lnTo>
                    <a:pt x="614" y="295"/>
                  </a:lnTo>
                  <a:lnTo>
                    <a:pt x="608" y="296"/>
                  </a:lnTo>
                  <a:lnTo>
                    <a:pt x="607" y="296"/>
                  </a:lnTo>
                  <a:lnTo>
                    <a:pt x="605" y="296"/>
                  </a:lnTo>
                  <a:lnTo>
                    <a:pt x="602" y="298"/>
                  </a:lnTo>
                  <a:lnTo>
                    <a:pt x="600" y="298"/>
                  </a:lnTo>
                  <a:lnTo>
                    <a:pt x="596" y="298"/>
                  </a:lnTo>
                  <a:lnTo>
                    <a:pt x="591" y="300"/>
                  </a:lnTo>
                  <a:lnTo>
                    <a:pt x="588" y="302"/>
                  </a:lnTo>
                  <a:lnTo>
                    <a:pt x="585" y="302"/>
                  </a:lnTo>
                  <a:lnTo>
                    <a:pt x="583" y="304"/>
                  </a:lnTo>
                  <a:lnTo>
                    <a:pt x="581" y="304"/>
                  </a:lnTo>
                  <a:lnTo>
                    <a:pt x="576" y="300"/>
                  </a:lnTo>
                  <a:lnTo>
                    <a:pt x="571" y="296"/>
                  </a:lnTo>
                  <a:lnTo>
                    <a:pt x="567" y="293"/>
                  </a:lnTo>
                  <a:lnTo>
                    <a:pt x="561" y="290"/>
                  </a:lnTo>
                  <a:lnTo>
                    <a:pt x="554" y="288"/>
                  </a:lnTo>
                  <a:lnTo>
                    <a:pt x="550" y="287"/>
                  </a:lnTo>
                  <a:lnTo>
                    <a:pt x="541" y="283"/>
                  </a:lnTo>
                  <a:lnTo>
                    <a:pt x="535" y="282"/>
                  </a:lnTo>
                  <a:lnTo>
                    <a:pt x="534" y="283"/>
                  </a:lnTo>
                  <a:lnTo>
                    <a:pt x="531" y="283"/>
                  </a:lnTo>
                  <a:lnTo>
                    <a:pt x="529" y="283"/>
                  </a:lnTo>
                  <a:lnTo>
                    <a:pt x="528" y="284"/>
                  </a:lnTo>
                  <a:lnTo>
                    <a:pt x="526" y="287"/>
                  </a:lnTo>
                  <a:lnTo>
                    <a:pt x="525" y="293"/>
                  </a:lnTo>
                  <a:lnTo>
                    <a:pt x="524" y="294"/>
                  </a:lnTo>
                  <a:lnTo>
                    <a:pt x="522" y="296"/>
                  </a:lnTo>
                  <a:lnTo>
                    <a:pt x="519" y="298"/>
                  </a:lnTo>
                  <a:lnTo>
                    <a:pt x="518" y="296"/>
                  </a:lnTo>
                  <a:lnTo>
                    <a:pt x="516" y="295"/>
                  </a:lnTo>
                  <a:lnTo>
                    <a:pt x="513" y="294"/>
                  </a:lnTo>
                  <a:lnTo>
                    <a:pt x="512" y="293"/>
                  </a:lnTo>
                  <a:lnTo>
                    <a:pt x="511" y="292"/>
                  </a:lnTo>
                  <a:lnTo>
                    <a:pt x="510" y="289"/>
                  </a:lnTo>
                  <a:lnTo>
                    <a:pt x="508" y="287"/>
                  </a:lnTo>
                  <a:lnTo>
                    <a:pt x="502" y="282"/>
                  </a:lnTo>
                  <a:lnTo>
                    <a:pt x="498" y="277"/>
                  </a:lnTo>
                  <a:lnTo>
                    <a:pt x="496" y="276"/>
                  </a:lnTo>
                  <a:lnTo>
                    <a:pt x="494" y="275"/>
                  </a:lnTo>
                  <a:lnTo>
                    <a:pt x="489" y="270"/>
                  </a:lnTo>
                  <a:lnTo>
                    <a:pt x="484" y="268"/>
                  </a:lnTo>
                  <a:lnTo>
                    <a:pt x="482" y="266"/>
                  </a:lnTo>
                  <a:lnTo>
                    <a:pt x="478" y="264"/>
                  </a:lnTo>
                  <a:lnTo>
                    <a:pt x="476" y="264"/>
                  </a:lnTo>
                  <a:lnTo>
                    <a:pt x="474" y="264"/>
                  </a:lnTo>
                  <a:lnTo>
                    <a:pt x="471" y="265"/>
                  </a:lnTo>
                  <a:lnTo>
                    <a:pt x="469" y="269"/>
                  </a:lnTo>
                  <a:lnTo>
                    <a:pt x="466" y="270"/>
                  </a:lnTo>
                  <a:lnTo>
                    <a:pt x="465" y="270"/>
                  </a:lnTo>
                  <a:lnTo>
                    <a:pt x="465" y="271"/>
                  </a:lnTo>
                  <a:lnTo>
                    <a:pt x="463" y="272"/>
                  </a:lnTo>
                  <a:lnTo>
                    <a:pt x="460" y="274"/>
                  </a:lnTo>
                  <a:lnTo>
                    <a:pt x="459" y="276"/>
                  </a:lnTo>
                  <a:lnTo>
                    <a:pt x="457" y="278"/>
                  </a:lnTo>
                  <a:lnTo>
                    <a:pt x="457" y="281"/>
                  </a:lnTo>
                  <a:lnTo>
                    <a:pt x="454" y="286"/>
                  </a:lnTo>
                  <a:lnTo>
                    <a:pt x="452" y="292"/>
                  </a:lnTo>
                  <a:lnTo>
                    <a:pt x="449" y="293"/>
                  </a:lnTo>
                  <a:lnTo>
                    <a:pt x="448" y="293"/>
                  </a:lnTo>
                  <a:lnTo>
                    <a:pt x="447" y="293"/>
                  </a:lnTo>
                  <a:lnTo>
                    <a:pt x="446" y="293"/>
                  </a:lnTo>
                  <a:lnTo>
                    <a:pt x="445" y="293"/>
                  </a:lnTo>
                  <a:lnTo>
                    <a:pt x="443" y="290"/>
                  </a:lnTo>
                  <a:lnTo>
                    <a:pt x="443" y="287"/>
                  </a:lnTo>
                  <a:lnTo>
                    <a:pt x="442" y="284"/>
                  </a:lnTo>
                  <a:lnTo>
                    <a:pt x="441" y="281"/>
                  </a:lnTo>
                  <a:lnTo>
                    <a:pt x="440" y="278"/>
                  </a:lnTo>
                  <a:lnTo>
                    <a:pt x="435" y="272"/>
                  </a:lnTo>
                  <a:lnTo>
                    <a:pt x="431" y="269"/>
                  </a:lnTo>
                  <a:lnTo>
                    <a:pt x="429" y="268"/>
                  </a:lnTo>
                  <a:lnTo>
                    <a:pt x="427" y="265"/>
                  </a:lnTo>
                  <a:lnTo>
                    <a:pt x="424" y="264"/>
                  </a:lnTo>
                  <a:lnTo>
                    <a:pt x="418" y="262"/>
                  </a:lnTo>
                  <a:lnTo>
                    <a:pt x="417" y="262"/>
                  </a:lnTo>
                  <a:lnTo>
                    <a:pt x="416" y="259"/>
                  </a:lnTo>
                  <a:lnTo>
                    <a:pt x="416" y="257"/>
                  </a:lnTo>
                  <a:lnTo>
                    <a:pt x="416" y="254"/>
                  </a:lnTo>
                  <a:lnTo>
                    <a:pt x="417" y="251"/>
                  </a:lnTo>
                  <a:lnTo>
                    <a:pt x="419" y="248"/>
                  </a:lnTo>
                  <a:lnTo>
                    <a:pt x="421" y="246"/>
                  </a:lnTo>
                  <a:lnTo>
                    <a:pt x="421" y="242"/>
                  </a:lnTo>
                  <a:lnTo>
                    <a:pt x="421" y="240"/>
                  </a:lnTo>
                  <a:lnTo>
                    <a:pt x="421" y="238"/>
                  </a:lnTo>
                  <a:lnTo>
                    <a:pt x="419" y="235"/>
                  </a:lnTo>
                  <a:lnTo>
                    <a:pt x="418" y="234"/>
                  </a:lnTo>
                  <a:lnTo>
                    <a:pt x="416" y="233"/>
                  </a:lnTo>
                  <a:lnTo>
                    <a:pt x="413" y="233"/>
                  </a:lnTo>
                  <a:lnTo>
                    <a:pt x="407" y="232"/>
                  </a:lnTo>
                  <a:lnTo>
                    <a:pt x="405" y="233"/>
                  </a:lnTo>
                  <a:lnTo>
                    <a:pt x="404" y="233"/>
                  </a:lnTo>
                  <a:lnTo>
                    <a:pt x="403" y="234"/>
                  </a:lnTo>
                  <a:lnTo>
                    <a:pt x="397" y="235"/>
                  </a:lnTo>
                  <a:lnTo>
                    <a:pt x="395" y="236"/>
                  </a:lnTo>
                  <a:lnTo>
                    <a:pt x="394" y="236"/>
                  </a:lnTo>
                  <a:lnTo>
                    <a:pt x="392" y="238"/>
                  </a:lnTo>
                  <a:lnTo>
                    <a:pt x="389" y="239"/>
                  </a:lnTo>
                  <a:lnTo>
                    <a:pt x="388" y="239"/>
                  </a:lnTo>
                  <a:lnTo>
                    <a:pt x="383" y="235"/>
                  </a:lnTo>
                  <a:lnTo>
                    <a:pt x="379" y="234"/>
                  </a:lnTo>
                  <a:lnTo>
                    <a:pt x="374" y="229"/>
                  </a:lnTo>
                  <a:lnTo>
                    <a:pt x="363" y="215"/>
                  </a:lnTo>
                  <a:lnTo>
                    <a:pt x="359" y="212"/>
                  </a:lnTo>
                  <a:lnTo>
                    <a:pt x="357" y="210"/>
                  </a:lnTo>
                  <a:lnTo>
                    <a:pt x="353" y="206"/>
                  </a:lnTo>
                  <a:lnTo>
                    <a:pt x="349" y="205"/>
                  </a:lnTo>
                  <a:lnTo>
                    <a:pt x="344" y="204"/>
                  </a:lnTo>
                  <a:lnTo>
                    <a:pt x="341" y="203"/>
                  </a:lnTo>
                  <a:lnTo>
                    <a:pt x="339" y="202"/>
                  </a:lnTo>
                  <a:lnTo>
                    <a:pt x="337" y="198"/>
                  </a:lnTo>
                  <a:lnTo>
                    <a:pt x="335" y="196"/>
                  </a:lnTo>
                  <a:lnTo>
                    <a:pt x="335" y="191"/>
                  </a:lnTo>
                  <a:lnTo>
                    <a:pt x="335" y="183"/>
                  </a:lnTo>
                  <a:lnTo>
                    <a:pt x="337" y="179"/>
                  </a:lnTo>
                  <a:lnTo>
                    <a:pt x="340" y="171"/>
                  </a:lnTo>
                  <a:lnTo>
                    <a:pt x="344" y="167"/>
                  </a:lnTo>
                  <a:lnTo>
                    <a:pt x="345" y="159"/>
                  </a:lnTo>
                  <a:lnTo>
                    <a:pt x="352" y="150"/>
                  </a:lnTo>
                  <a:lnTo>
                    <a:pt x="356" y="146"/>
                  </a:lnTo>
                  <a:lnTo>
                    <a:pt x="357" y="143"/>
                  </a:lnTo>
                  <a:lnTo>
                    <a:pt x="358" y="139"/>
                  </a:lnTo>
                  <a:lnTo>
                    <a:pt x="358" y="137"/>
                  </a:lnTo>
                  <a:lnTo>
                    <a:pt x="358" y="134"/>
                  </a:lnTo>
                  <a:lnTo>
                    <a:pt x="358" y="133"/>
                  </a:lnTo>
                  <a:lnTo>
                    <a:pt x="355" y="128"/>
                  </a:lnTo>
                  <a:lnTo>
                    <a:pt x="351" y="125"/>
                  </a:lnTo>
                  <a:lnTo>
                    <a:pt x="347" y="123"/>
                  </a:lnTo>
                  <a:lnTo>
                    <a:pt x="345" y="123"/>
                  </a:lnTo>
                  <a:lnTo>
                    <a:pt x="333" y="125"/>
                  </a:lnTo>
                  <a:lnTo>
                    <a:pt x="330" y="125"/>
                  </a:lnTo>
                  <a:lnTo>
                    <a:pt x="324" y="123"/>
                  </a:lnTo>
                  <a:lnTo>
                    <a:pt x="322" y="123"/>
                  </a:lnTo>
                  <a:lnTo>
                    <a:pt x="316" y="123"/>
                  </a:lnTo>
                  <a:lnTo>
                    <a:pt x="311" y="125"/>
                  </a:lnTo>
                  <a:lnTo>
                    <a:pt x="308" y="126"/>
                  </a:lnTo>
                  <a:lnTo>
                    <a:pt x="304" y="128"/>
                  </a:lnTo>
                  <a:lnTo>
                    <a:pt x="303" y="129"/>
                  </a:lnTo>
                  <a:lnTo>
                    <a:pt x="300" y="131"/>
                  </a:lnTo>
                  <a:lnTo>
                    <a:pt x="298" y="132"/>
                  </a:lnTo>
                  <a:lnTo>
                    <a:pt x="294" y="133"/>
                  </a:lnTo>
                  <a:lnTo>
                    <a:pt x="293" y="133"/>
                  </a:lnTo>
                  <a:lnTo>
                    <a:pt x="291" y="132"/>
                  </a:lnTo>
                  <a:lnTo>
                    <a:pt x="290" y="131"/>
                  </a:lnTo>
                  <a:lnTo>
                    <a:pt x="287" y="128"/>
                  </a:lnTo>
                  <a:lnTo>
                    <a:pt x="287" y="126"/>
                  </a:lnTo>
                  <a:lnTo>
                    <a:pt x="287" y="123"/>
                  </a:lnTo>
                  <a:lnTo>
                    <a:pt x="287" y="121"/>
                  </a:lnTo>
                  <a:lnTo>
                    <a:pt x="287" y="119"/>
                  </a:lnTo>
                  <a:lnTo>
                    <a:pt x="288" y="110"/>
                  </a:lnTo>
                  <a:lnTo>
                    <a:pt x="288" y="109"/>
                  </a:lnTo>
                  <a:lnTo>
                    <a:pt x="288" y="104"/>
                  </a:lnTo>
                  <a:lnTo>
                    <a:pt x="291" y="102"/>
                  </a:lnTo>
                  <a:lnTo>
                    <a:pt x="292" y="98"/>
                  </a:lnTo>
                  <a:lnTo>
                    <a:pt x="293" y="97"/>
                  </a:lnTo>
                  <a:lnTo>
                    <a:pt x="293" y="95"/>
                  </a:lnTo>
                  <a:lnTo>
                    <a:pt x="293" y="91"/>
                  </a:lnTo>
                  <a:lnTo>
                    <a:pt x="292" y="90"/>
                  </a:lnTo>
                  <a:lnTo>
                    <a:pt x="291" y="87"/>
                  </a:lnTo>
                  <a:lnTo>
                    <a:pt x="290" y="86"/>
                  </a:lnTo>
                  <a:lnTo>
                    <a:pt x="287" y="84"/>
                  </a:lnTo>
                  <a:lnTo>
                    <a:pt x="287" y="84"/>
                  </a:lnTo>
                  <a:lnTo>
                    <a:pt x="286" y="83"/>
                  </a:lnTo>
                  <a:lnTo>
                    <a:pt x="285" y="84"/>
                  </a:lnTo>
                  <a:lnTo>
                    <a:pt x="284" y="84"/>
                  </a:lnTo>
                  <a:lnTo>
                    <a:pt x="282" y="85"/>
                  </a:lnTo>
                  <a:lnTo>
                    <a:pt x="282" y="87"/>
                  </a:lnTo>
                  <a:lnTo>
                    <a:pt x="281" y="90"/>
                  </a:lnTo>
                  <a:lnTo>
                    <a:pt x="281" y="95"/>
                  </a:lnTo>
                  <a:lnTo>
                    <a:pt x="280" y="96"/>
                  </a:lnTo>
                  <a:lnTo>
                    <a:pt x="279" y="97"/>
                  </a:lnTo>
                  <a:lnTo>
                    <a:pt x="278" y="99"/>
                  </a:lnTo>
                  <a:lnTo>
                    <a:pt x="273" y="102"/>
                  </a:lnTo>
                  <a:lnTo>
                    <a:pt x="261" y="115"/>
                  </a:lnTo>
                  <a:lnTo>
                    <a:pt x="257" y="120"/>
                  </a:lnTo>
                  <a:lnTo>
                    <a:pt x="254" y="127"/>
                  </a:lnTo>
                  <a:lnTo>
                    <a:pt x="251" y="129"/>
                  </a:lnTo>
                  <a:lnTo>
                    <a:pt x="249" y="133"/>
                  </a:lnTo>
                  <a:lnTo>
                    <a:pt x="248" y="134"/>
                  </a:lnTo>
                  <a:lnTo>
                    <a:pt x="245" y="137"/>
                  </a:lnTo>
                  <a:lnTo>
                    <a:pt x="244" y="138"/>
                  </a:lnTo>
                  <a:lnTo>
                    <a:pt x="242" y="140"/>
                  </a:lnTo>
                  <a:lnTo>
                    <a:pt x="239" y="143"/>
                  </a:lnTo>
                  <a:lnTo>
                    <a:pt x="237" y="145"/>
                  </a:lnTo>
                  <a:lnTo>
                    <a:pt x="232" y="152"/>
                  </a:lnTo>
                  <a:lnTo>
                    <a:pt x="231" y="153"/>
                  </a:lnTo>
                  <a:lnTo>
                    <a:pt x="228" y="155"/>
                  </a:lnTo>
                  <a:lnTo>
                    <a:pt x="226" y="156"/>
                  </a:lnTo>
                  <a:lnTo>
                    <a:pt x="222" y="157"/>
                  </a:lnTo>
                  <a:lnTo>
                    <a:pt x="219" y="158"/>
                  </a:lnTo>
                  <a:lnTo>
                    <a:pt x="218" y="161"/>
                  </a:lnTo>
                  <a:lnTo>
                    <a:pt x="211" y="165"/>
                  </a:lnTo>
                  <a:lnTo>
                    <a:pt x="205" y="171"/>
                  </a:lnTo>
                  <a:lnTo>
                    <a:pt x="201" y="174"/>
                  </a:lnTo>
                  <a:lnTo>
                    <a:pt x="196" y="176"/>
                  </a:lnTo>
                  <a:lnTo>
                    <a:pt x="193" y="176"/>
                  </a:lnTo>
                  <a:lnTo>
                    <a:pt x="191" y="176"/>
                  </a:lnTo>
                  <a:lnTo>
                    <a:pt x="186" y="177"/>
                  </a:lnTo>
                  <a:lnTo>
                    <a:pt x="184" y="176"/>
                  </a:lnTo>
                  <a:lnTo>
                    <a:pt x="181" y="174"/>
                  </a:lnTo>
                  <a:lnTo>
                    <a:pt x="177" y="170"/>
                  </a:lnTo>
                  <a:lnTo>
                    <a:pt x="175" y="168"/>
                  </a:lnTo>
                  <a:lnTo>
                    <a:pt x="174" y="165"/>
                  </a:lnTo>
                  <a:lnTo>
                    <a:pt x="174" y="163"/>
                  </a:lnTo>
                  <a:lnTo>
                    <a:pt x="172" y="158"/>
                  </a:lnTo>
                  <a:lnTo>
                    <a:pt x="171" y="155"/>
                  </a:lnTo>
                  <a:lnTo>
                    <a:pt x="166" y="151"/>
                  </a:lnTo>
                  <a:lnTo>
                    <a:pt x="161" y="145"/>
                  </a:lnTo>
                  <a:lnTo>
                    <a:pt x="154" y="138"/>
                  </a:lnTo>
                  <a:lnTo>
                    <a:pt x="153" y="138"/>
                  </a:lnTo>
                  <a:lnTo>
                    <a:pt x="150" y="137"/>
                  </a:lnTo>
                  <a:lnTo>
                    <a:pt x="148" y="138"/>
                  </a:lnTo>
                  <a:lnTo>
                    <a:pt x="145" y="139"/>
                  </a:lnTo>
                  <a:lnTo>
                    <a:pt x="143" y="139"/>
                  </a:lnTo>
                  <a:lnTo>
                    <a:pt x="141" y="139"/>
                  </a:lnTo>
                  <a:lnTo>
                    <a:pt x="138" y="138"/>
                  </a:lnTo>
                  <a:lnTo>
                    <a:pt x="137" y="135"/>
                  </a:lnTo>
                  <a:lnTo>
                    <a:pt x="136" y="132"/>
                  </a:lnTo>
                  <a:lnTo>
                    <a:pt x="135" y="129"/>
                  </a:lnTo>
                  <a:lnTo>
                    <a:pt x="133" y="119"/>
                  </a:lnTo>
                  <a:lnTo>
                    <a:pt x="132" y="116"/>
                  </a:lnTo>
                  <a:lnTo>
                    <a:pt x="131" y="114"/>
                  </a:lnTo>
                  <a:lnTo>
                    <a:pt x="130" y="113"/>
                  </a:lnTo>
                  <a:lnTo>
                    <a:pt x="129" y="111"/>
                  </a:lnTo>
                  <a:lnTo>
                    <a:pt x="127" y="111"/>
                  </a:lnTo>
                  <a:lnTo>
                    <a:pt x="125" y="111"/>
                  </a:lnTo>
                  <a:lnTo>
                    <a:pt x="119" y="119"/>
                  </a:lnTo>
                  <a:lnTo>
                    <a:pt x="111" y="129"/>
                  </a:lnTo>
                  <a:lnTo>
                    <a:pt x="109" y="131"/>
                  </a:lnTo>
                  <a:lnTo>
                    <a:pt x="107" y="131"/>
                  </a:lnTo>
                  <a:lnTo>
                    <a:pt x="100" y="131"/>
                  </a:lnTo>
                  <a:lnTo>
                    <a:pt x="91" y="126"/>
                  </a:lnTo>
                  <a:lnTo>
                    <a:pt x="86" y="122"/>
                  </a:lnTo>
                  <a:lnTo>
                    <a:pt x="78" y="117"/>
                  </a:lnTo>
                  <a:lnTo>
                    <a:pt x="77" y="117"/>
                  </a:lnTo>
                  <a:lnTo>
                    <a:pt x="74" y="116"/>
                  </a:lnTo>
                  <a:lnTo>
                    <a:pt x="72" y="115"/>
                  </a:lnTo>
                  <a:lnTo>
                    <a:pt x="71" y="114"/>
                  </a:lnTo>
                  <a:lnTo>
                    <a:pt x="71" y="111"/>
                  </a:lnTo>
                  <a:lnTo>
                    <a:pt x="70" y="109"/>
                  </a:lnTo>
                  <a:lnTo>
                    <a:pt x="70" y="105"/>
                  </a:lnTo>
                  <a:lnTo>
                    <a:pt x="67" y="101"/>
                  </a:lnTo>
                  <a:lnTo>
                    <a:pt x="66" y="95"/>
                  </a:lnTo>
                  <a:lnTo>
                    <a:pt x="66" y="93"/>
                  </a:lnTo>
                  <a:lnTo>
                    <a:pt x="66" y="91"/>
                  </a:lnTo>
                  <a:lnTo>
                    <a:pt x="66" y="90"/>
                  </a:lnTo>
                  <a:lnTo>
                    <a:pt x="65" y="86"/>
                  </a:lnTo>
                  <a:lnTo>
                    <a:pt x="65" y="84"/>
                  </a:lnTo>
                  <a:lnTo>
                    <a:pt x="66" y="79"/>
                  </a:lnTo>
                  <a:lnTo>
                    <a:pt x="68" y="77"/>
                  </a:lnTo>
                  <a:lnTo>
                    <a:pt x="68" y="75"/>
                  </a:lnTo>
                  <a:lnTo>
                    <a:pt x="70" y="74"/>
                  </a:lnTo>
                  <a:lnTo>
                    <a:pt x="72" y="73"/>
                  </a:lnTo>
                  <a:lnTo>
                    <a:pt x="73" y="72"/>
                  </a:lnTo>
                  <a:lnTo>
                    <a:pt x="73" y="69"/>
                  </a:lnTo>
                  <a:lnTo>
                    <a:pt x="71" y="67"/>
                  </a:lnTo>
                  <a:lnTo>
                    <a:pt x="67" y="68"/>
                  </a:lnTo>
                  <a:lnTo>
                    <a:pt x="66" y="68"/>
                  </a:lnTo>
                  <a:lnTo>
                    <a:pt x="64" y="71"/>
                  </a:lnTo>
                  <a:lnTo>
                    <a:pt x="62" y="72"/>
                  </a:lnTo>
                  <a:lnTo>
                    <a:pt x="61" y="72"/>
                  </a:lnTo>
                  <a:lnTo>
                    <a:pt x="60" y="73"/>
                  </a:lnTo>
                  <a:lnTo>
                    <a:pt x="58" y="75"/>
                  </a:lnTo>
                  <a:lnTo>
                    <a:pt x="56" y="77"/>
                  </a:lnTo>
                  <a:lnTo>
                    <a:pt x="56" y="78"/>
                  </a:lnTo>
                  <a:lnTo>
                    <a:pt x="56" y="89"/>
                  </a:lnTo>
                  <a:lnTo>
                    <a:pt x="55" y="90"/>
                  </a:lnTo>
                  <a:lnTo>
                    <a:pt x="54" y="92"/>
                  </a:lnTo>
                  <a:lnTo>
                    <a:pt x="49" y="91"/>
                  </a:lnTo>
                  <a:lnTo>
                    <a:pt x="48" y="92"/>
                  </a:lnTo>
                  <a:lnTo>
                    <a:pt x="46" y="91"/>
                  </a:lnTo>
                  <a:lnTo>
                    <a:pt x="43" y="90"/>
                  </a:lnTo>
                  <a:lnTo>
                    <a:pt x="42" y="90"/>
                  </a:lnTo>
                  <a:lnTo>
                    <a:pt x="41" y="87"/>
                  </a:lnTo>
                  <a:lnTo>
                    <a:pt x="40" y="86"/>
                  </a:lnTo>
                  <a:lnTo>
                    <a:pt x="40" y="84"/>
                  </a:lnTo>
                  <a:lnTo>
                    <a:pt x="40" y="83"/>
                  </a:lnTo>
                  <a:lnTo>
                    <a:pt x="43" y="79"/>
                  </a:lnTo>
                  <a:lnTo>
                    <a:pt x="43" y="77"/>
                  </a:lnTo>
                  <a:lnTo>
                    <a:pt x="43" y="75"/>
                  </a:lnTo>
                  <a:lnTo>
                    <a:pt x="42" y="74"/>
                  </a:lnTo>
                  <a:lnTo>
                    <a:pt x="38" y="73"/>
                  </a:lnTo>
                  <a:lnTo>
                    <a:pt x="37" y="72"/>
                  </a:lnTo>
                  <a:lnTo>
                    <a:pt x="37" y="69"/>
                  </a:lnTo>
                  <a:lnTo>
                    <a:pt x="37" y="68"/>
                  </a:lnTo>
                  <a:lnTo>
                    <a:pt x="42" y="67"/>
                  </a:lnTo>
                  <a:lnTo>
                    <a:pt x="41" y="65"/>
                  </a:lnTo>
                  <a:lnTo>
                    <a:pt x="37" y="65"/>
                  </a:lnTo>
                  <a:lnTo>
                    <a:pt x="30" y="69"/>
                  </a:lnTo>
                  <a:lnTo>
                    <a:pt x="28" y="69"/>
                  </a:lnTo>
                  <a:lnTo>
                    <a:pt x="26" y="69"/>
                  </a:lnTo>
                  <a:lnTo>
                    <a:pt x="26" y="68"/>
                  </a:lnTo>
                  <a:lnTo>
                    <a:pt x="26" y="67"/>
                  </a:lnTo>
                  <a:lnTo>
                    <a:pt x="26" y="66"/>
                  </a:lnTo>
                  <a:lnTo>
                    <a:pt x="26" y="65"/>
                  </a:lnTo>
                  <a:lnTo>
                    <a:pt x="28" y="62"/>
                  </a:lnTo>
                  <a:lnTo>
                    <a:pt x="28" y="61"/>
                  </a:lnTo>
                  <a:lnTo>
                    <a:pt x="26" y="61"/>
                  </a:lnTo>
                  <a:lnTo>
                    <a:pt x="26" y="61"/>
                  </a:lnTo>
                  <a:lnTo>
                    <a:pt x="25" y="61"/>
                  </a:lnTo>
                  <a:lnTo>
                    <a:pt x="24" y="61"/>
                  </a:lnTo>
                  <a:lnTo>
                    <a:pt x="20" y="61"/>
                  </a:lnTo>
                  <a:lnTo>
                    <a:pt x="14" y="67"/>
                  </a:lnTo>
                  <a:lnTo>
                    <a:pt x="12" y="67"/>
                  </a:lnTo>
                  <a:lnTo>
                    <a:pt x="10" y="67"/>
                  </a:lnTo>
                  <a:lnTo>
                    <a:pt x="7" y="67"/>
                  </a:lnTo>
                  <a:lnTo>
                    <a:pt x="6" y="66"/>
                  </a:lnTo>
                  <a:lnTo>
                    <a:pt x="5" y="63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0"/>
                  </a:lnTo>
                  <a:lnTo>
                    <a:pt x="2" y="55"/>
                  </a:lnTo>
                  <a:lnTo>
                    <a:pt x="4" y="54"/>
                  </a:lnTo>
                  <a:lnTo>
                    <a:pt x="6" y="52"/>
                  </a:lnTo>
                  <a:lnTo>
                    <a:pt x="7" y="52"/>
                  </a:lnTo>
                  <a:lnTo>
                    <a:pt x="13" y="49"/>
                  </a:lnTo>
                  <a:lnTo>
                    <a:pt x="18" y="48"/>
                  </a:lnTo>
                  <a:lnTo>
                    <a:pt x="20" y="46"/>
                  </a:lnTo>
                  <a:lnTo>
                    <a:pt x="22" y="45"/>
                  </a:lnTo>
                  <a:lnTo>
                    <a:pt x="24" y="45"/>
                  </a:lnTo>
                  <a:lnTo>
                    <a:pt x="25" y="44"/>
                  </a:lnTo>
                  <a:lnTo>
                    <a:pt x="26" y="44"/>
                  </a:lnTo>
                  <a:lnTo>
                    <a:pt x="32" y="43"/>
                  </a:lnTo>
                  <a:lnTo>
                    <a:pt x="35" y="42"/>
                  </a:lnTo>
                  <a:lnTo>
                    <a:pt x="37" y="42"/>
                  </a:lnTo>
                  <a:lnTo>
                    <a:pt x="41" y="40"/>
                  </a:lnTo>
                  <a:lnTo>
                    <a:pt x="42" y="39"/>
                  </a:lnTo>
                  <a:lnTo>
                    <a:pt x="42" y="38"/>
                  </a:lnTo>
                  <a:lnTo>
                    <a:pt x="41" y="37"/>
                  </a:lnTo>
                  <a:lnTo>
                    <a:pt x="42" y="36"/>
                  </a:lnTo>
                  <a:lnTo>
                    <a:pt x="43" y="36"/>
                  </a:lnTo>
                  <a:lnTo>
                    <a:pt x="44" y="36"/>
                  </a:lnTo>
                  <a:lnTo>
                    <a:pt x="46" y="38"/>
                  </a:lnTo>
                  <a:lnTo>
                    <a:pt x="48" y="39"/>
                  </a:lnTo>
                  <a:lnTo>
                    <a:pt x="50" y="39"/>
                  </a:lnTo>
                  <a:lnTo>
                    <a:pt x="53" y="38"/>
                  </a:lnTo>
                  <a:lnTo>
                    <a:pt x="53" y="36"/>
                  </a:lnTo>
                  <a:lnTo>
                    <a:pt x="52" y="33"/>
                  </a:lnTo>
                  <a:lnTo>
                    <a:pt x="52" y="32"/>
                  </a:lnTo>
                  <a:lnTo>
                    <a:pt x="50" y="32"/>
                  </a:lnTo>
                  <a:lnTo>
                    <a:pt x="49" y="32"/>
                  </a:lnTo>
                  <a:lnTo>
                    <a:pt x="47" y="33"/>
                  </a:lnTo>
                  <a:lnTo>
                    <a:pt x="46" y="32"/>
                  </a:lnTo>
                  <a:lnTo>
                    <a:pt x="44" y="32"/>
                  </a:lnTo>
                  <a:lnTo>
                    <a:pt x="44" y="31"/>
                  </a:lnTo>
                  <a:lnTo>
                    <a:pt x="42" y="28"/>
                  </a:lnTo>
                  <a:lnTo>
                    <a:pt x="41" y="27"/>
                  </a:lnTo>
                  <a:lnTo>
                    <a:pt x="40" y="27"/>
                  </a:lnTo>
                  <a:lnTo>
                    <a:pt x="38" y="27"/>
                  </a:lnTo>
                  <a:lnTo>
                    <a:pt x="38" y="28"/>
                  </a:lnTo>
                  <a:lnTo>
                    <a:pt x="38" y="30"/>
                  </a:lnTo>
                  <a:lnTo>
                    <a:pt x="37" y="32"/>
                  </a:lnTo>
                  <a:lnTo>
                    <a:pt x="37" y="33"/>
                  </a:lnTo>
                  <a:lnTo>
                    <a:pt x="35" y="34"/>
                  </a:lnTo>
                  <a:lnTo>
                    <a:pt x="34" y="34"/>
                  </a:lnTo>
                  <a:lnTo>
                    <a:pt x="32" y="34"/>
                  </a:lnTo>
                  <a:lnTo>
                    <a:pt x="31" y="33"/>
                  </a:lnTo>
                  <a:lnTo>
                    <a:pt x="30" y="32"/>
                  </a:lnTo>
                  <a:lnTo>
                    <a:pt x="30" y="31"/>
                  </a:lnTo>
                  <a:lnTo>
                    <a:pt x="31" y="28"/>
                  </a:lnTo>
                  <a:lnTo>
                    <a:pt x="32" y="26"/>
                  </a:lnTo>
                  <a:lnTo>
                    <a:pt x="32" y="25"/>
                  </a:lnTo>
                  <a:lnTo>
                    <a:pt x="31" y="24"/>
                  </a:lnTo>
                  <a:lnTo>
                    <a:pt x="31" y="22"/>
                  </a:lnTo>
                  <a:lnTo>
                    <a:pt x="30" y="21"/>
                  </a:lnTo>
                  <a:lnTo>
                    <a:pt x="28" y="21"/>
                  </a:lnTo>
                  <a:lnTo>
                    <a:pt x="26" y="21"/>
                  </a:lnTo>
                  <a:lnTo>
                    <a:pt x="23" y="21"/>
                  </a:lnTo>
                  <a:lnTo>
                    <a:pt x="22" y="20"/>
                  </a:lnTo>
                  <a:lnTo>
                    <a:pt x="22" y="19"/>
                  </a:lnTo>
                  <a:lnTo>
                    <a:pt x="22" y="18"/>
                  </a:lnTo>
                  <a:lnTo>
                    <a:pt x="22" y="15"/>
                  </a:lnTo>
                  <a:lnTo>
                    <a:pt x="23" y="14"/>
                  </a:lnTo>
                  <a:lnTo>
                    <a:pt x="26" y="9"/>
                  </a:lnTo>
                  <a:lnTo>
                    <a:pt x="28" y="7"/>
                  </a:lnTo>
                  <a:lnTo>
                    <a:pt x="28" y="6"/>
                  </a:lnTo>
                  <a:lnTo>
                    <a:pt x="29" y="3"/>
                  </a:lnTo>
                  <a:lnTo>
                    <a:pt x="29" y="2"/>
                  </a:lnTo>
                  <a:lnTo>
                    <a:pt x="30" y="1"/>
                  </a:lnTo>
                  <a:lnTo>
                    <a:pt x="3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41" name="Freeform 3103">
              <a:extLst>
                <a:ext uri="{FF2B5EF4-FFF2-40B4-BE49-F238E27FC236}">
                  <a16:creationId xmlns:a16="http://schemas.microsoft.com/office/drawing/2014/main" id="{35AB6518-81CC-2878-0AD2-267C9C4B3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6051" y="4452938"/>
              <a:ext cx="107950" cy="20637"/>
            </a:xfrm>
            <a:custGeom>
              <a:avLst/>
              <a:gdLst>
                <a:gd name="T0" fmla="*/ 65 w 68"/>
                <a:gd name="T1" fmla="*/ 10 h 13"/>
                <a:gd name="T2" fmla="*/ 60 w 68"/>
                <a:gd name="T3" fmla="*/ 10 h 13"/>
                <a:gd name="T4" fmla="*/ 54 w 68"/>
                <a:gd name="T5" fmla="*/ 10 h 13"/>
                <a:gd name="T6" fmla="*/ 50 w 68"/>
                <a:gd name="T7" fmla="*/ 7 h 13"/>
                <a:gd name="T8" fmla="*/ 45 w 68"/>
                <a:gd name="T9" fmla="*/ 6 h 13"/>
                <a:gd name="T10" fmla="*/ 42 w 68"/>
                <a:gd name="T11" fmla="*/ 6 h 13"/>
                <a:gd name="T12" fmla="*/ 38 w 68"/>
                <a:gd name="T13" fmla="*/ 6 h 13"/>
                <a:gd name="T14" fmla="*/ 35 w 68"/>
                <a:gd name="T15" fmla="*/ 7 h 13"/>
                <a:gd name="T16" fmla="*/ 31 w 68"/>
                <a:gd name="T17" fmla="*/ 8 h 13"/>
                <a:gd name="T18" fmla="*/ 24 w 68"/>
                <a:gd name="T19" fmla="*/ 10 h 13"/>
                <a:gd name="T20" fmla="*/ 20 w 68"/>
                <a:gd name="T21" fmla="*/ 11 h 13"/>
                <a:gd name="T22" fmla="*/ 15 w 68"/>
                <a:gd name="T23" fmla="*/ 11 h 13"/>
                <a:gd name="T24" fmla="*/ 13 w 68"/>
                <a:gd name="T25" fmla="*/ 12 h 13"/>
                <a:gd name="T26" fmla="*/ 9 w 68"/>
                <a:gd name="T27" fmla="*/ 13 h 13"/>
                <a:gd name="T28" fmla="*/ 5 w 68"/>
                <a:gd name="T29" fmla="*/ 13 h 13"/>
                <a:gd name="T30" fmla="*/ 3 w 68"/>
                <a:gd name="T31" fmla="*/ 13 h 13"/>
                <a:gd name="T32" fmla="*/ 2 w 68"/>
                <a:gd name="T33" fmla="*/ 12 h 13"/>
                <a:gd name="T34" fmla="*/ 1 w 68"/>
                <a:gd name="T35" fmla="*/ 11 h 13"/>
                <a:gd name="T36" fmla="*/ 0 w 68"/>
                <a:gd name="T37" fmla="*/ 8 h 13"/>
                <a:gd name="T38" fmla="*/ 1 w 68"/>
                <a:gd name="T39" fmla="*/ 6 h 13"/>
                <a:gd name="T40" fmla="*/ 3 w 68"/>
                <a:gd name="T41" fmla="*/ 6 h 13"/>
                <a:gd name="T42" fmla="*/ 8 w 68"/>
                <a:gd name="T43" fmla="*/ 5 h 13"/>
                <a:gd name="T44" fmla="*/ 14 w 68"/>
                <a:gd name="T45" fmla="*/ 6 h 13"/>
                <a:gd name="T46" fmla="*/ 20 w 68"/>
                <a:gd name="T47" fmla="*/ 6 h 13"/>
                <a:gd name="T48" fmla="*/ 26 w 68"/>
                <a:gd name="T49" fmla="*/ 5 h 13"/>
                <a:gd name="T50" fmla="*/ 33 w 68"/>
                <a:gd name="T51" fmla="*/ 4 h 13"/>
                <a:gd name="T52" fmla="*/ 38 w 68"/>
                <a:gd name="T53" fmla="*/ 1 h 13"/>
                <a:gd name="T54" fmla="*/ 42 w 68"/>
                <a:gd name="T55" fmla="*/ 0 h 13"/>
                <a:gd name="T56" fmla="*/ 47 w 68"/>
                <a:gd name="T57" fmla="*/ 1 h 13"/>
                <a:gd name="T58" fmla="*/ 51 w 68"/>
                <a:gd name="T59" fmla="*/ 2 h 13"/>
                <a:gd name="T60" fmla="*/ 56 w 68"/>
                <a:gd name="T61" fmla="*/ 5 h 13"/>
                <a:gd name="T62" fmla="*/ 60 w 68"/>
                <a:gd name="T63" fmla="*/ 5 h 13"/>
                <a:gd name="T64" fmla="*/ 64 w 68"/>
                <a:gd name="T65" fmla="*/ 5 h 13"/>
                <a:gd name="T66" fmla="*/ 65 w 68"/>
                <a:gd name="T67" fmla="*/ 6 h 13"/>
                <a:gd name="T68" fmla="*/ 67 w 68"/>
                <a:gd name="T69" fmla="*/ 6 h 13"/>
                <a:gd name="T70" fmla="*/ 68 w 68"/>
                <a:gd name="T71" fmla="*/ 7 h 13"/>
                <a:gd name="T72" fmla="*/ 67 w 68"/>
                <a:gd name="T73" fmla="*/ 10 h 13"/>
                <a:gd name="T74" fmla="*/ 65 w 68"/>
                <a:gd name="T75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8" h="13">
                  <a:moveTo>
                    <a:pt x="65" y="10"/>
                  </a:moveTo>
                  <a:lnTo>
                    <a:pt x="60" y="10"/>
                  </a:lnTo>
                  <a:lnTo>
                    <a:pt x="54" y="10"/>
                  </a:lnTo>
                  <a:lnTo>
                    <a:pt x="50" y="7"/>
                  </a:lnTo>
                  <a:lnTo>
                    <a:pt x="45" y="6"/>
                  </a:lnTo>
                  <a:lnTo>
                    <a:pt x="42" y="6"/>
                  </a:lnTo>
                  <a:lnTo>
                    <a:pt x="38" y="6"/>
                  </a:lnTo>
                  <a:lnTo>
                    <a:pt x="35" y="7"/>
                  </a:lnTo>
                  <a:lnTo>
                    <a:pt x="31" y="8"/>
                  </a:lnTo>
                  <a:lnTo>
                    <a:pt x="24" y="10"/>
                  </a:lnTo>
                  <a:lnTo>
                    <a:pt x="20" y="11"/>
                  </a:lnTo>
                  <a:lnTo>
                    <a:pt x="15" y="11"/>
                  </a:lnTo>
                  <a:lnTo>
                    <a:pt x="13" y="12"/>
                  </a:lnTo>
                  <a:lnTo>
                    <a:pt x="9" y="13"/>
                  </a:lnTo>
                  <a:lnTo>
                    <a:pt x="5" y="13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1" y="11"/>
                  </a:lnTo>
                  <a:lnTo>
                    <a:pt x="0" y="8"/>
                  </a:lnTo>
                  <a:lnTo>
                    <a:pt x="1" y="6"/>
                  </a:lnTo>
                  <a:lnTo>
                    <a:pt x="3" y="6"/>
                  </a:lnTo>
                  <a:lnTo>
                    <a:pt x="8" y="5"/>
                  </a:lnTo>
                  <a:lnTo>
                    <a:pt x="14" y="6"/>
                  </a:lnTo>
                  <a:lnTo>
                    <a:pt x="20" y="6"/>
                  </a:lnTo>
                  <a:lnTo>
                    <a:pt x="26" y="5"/>
                  </a:lnTo>
                  <a:lnTo>
                    <a:pt x="33" y="4"/>
                  </a:lnTo>
                  <a:lnTo>
                    <a:pt x="38" y="1"/>
                  </a:lnTo>
                  <a:lnTo>
                    <a:pt x="42" y="0"/>
                  </a:lnTo>
                  <a:lnTo>
                    <a:pt x="47" y="1"/>
                  </a:lnTo>
                  <a:lnTo>
                    <a:pt x="51" y="2"/>
                  </a:lnTo>
                  <a:lnTo>
                    <a:pt x="56" y="5"/>
                  </a:lnTo>
                  <a:lnTo>
                    <a:pt x="60" y="5"/>
                  </a:lnTo>
                  <a:lnTo>
                    <a:pt x="64" y="5"/>
                  </a:lnTo>
                  <a:lnTo>
                    <a:pt x="65" y="6"/>
                  </a:lnTo>
                  <a:lnTo>
                    <a:pt x="67" y="6"/>
                  </a:lnTo>
                  <a:lnTo>
                    <a:pt x="68" y="7"/>
                  </a:lnTo>
                  <a:lnTo>
                    <a:pt x="67" y="10"/>
                  </a:lnTo>
                  <a:lnTo>
                    <a:pt x="65" y="1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42" name="Freeform 3104">
              <a:extLst>
                <a:ext uri="{FF2B5EF4-FFF2-40B4-BE49-F238E27FC236}">
                  <a16:creationId xmlns:a16="http://schemas.microsoft.com/office/drawing/2014/main" id="{3D460F14-046C-3D57-CC29-79578D1100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9626" y="4129088"/>
              <a:ext cx="795338" cy="388937"/>
            </a:xfrm>
            <a:custGeom>
              <a:avLst/>
              <a:gdLst>
                <a:gd name="T0" fmla="*/ 1 w 501"/>
                <a:gd name="T1" fmla="*/ 230 h 245"/>
                <a:gd name="T2" fmla="*/ 16 w 501"/>
                <a:gd name="T3" fmla="*/ 244 h 245"/>
                <a:gd name="T4" fmla="*/ 21 w 501"/>
                <a:gd name="T5" fmla="*/ 242 h 245"/>
                <a:gd name="T6" fmla="*/ 21 w 501"/>
                <a:gd name="T7" fmla="*/ 232 h 245"/>
                <a:gd name="T8" fmla="*/ 25 w 501"/>
                <a:gd name="T9" fmla="*/ 209 h 245"/>
                <a:gd name="T10" fmla="*/ 22 w 501"/>
                <a:gd name="T11" fmla="*/ 191 h 245"/>
                <a:gd name="T12" fmla="*/ 25 w 501"/>
                <a:gd name="T13" fmla="*/ 179 h 245"/>
                <a:gd name="T14" fmla="*/ 40 w 501"/>
                <a:gd name="T15" fmla="*/ 161 h 245"/>
                <a:gd name="T16" fmla="*/ 37 w 501"/>
                <a:gd name="T17" fmla="*/ 147 h 245"/>
                <a:gd name="T18" fmla="*/ 40 w 501"/>
                <a:gd name="T19" fmla="*/ 140 h 245"/>
                <a:gd name="T20" fmla="*/ 47 w 501"/>
                <a:gd name="T21" fmla="*/ 138 h 245"/>
                <a:gd name="T22" fmla="*/ 48 w 501"/>
                <a:gd name="T23" fmla="*/ 145 h 245"/>
                <a:gd name="T24" fmla="*/ 46 w 501"/>
                <a:gd name="T25" fmla="*/ 163 h 245"/>
                <a:gd name="T26" fmla="*/ 57 w 501"/>
                <a:gd name="T27" fmla="*/ 174 h 245"/>
                <a:gd name="T28" fmla="*/ 70 w 501"/>
                <a:gd name="T29" fmla="*/ 181 h 245"/>
                <a:gd name="T30" fmla="*/ 79 w 501"/>
                <a:gd name="T31" fmla="*/ 186 h 245"/>
                <a:gd name="T32" fmla="*/ 81 w 501"/>
                <a:gd name="T33" fmla="*/ 195 h 245"/>
                <a:gd name="T34" fmla="*/ 89 w 501"/>
                <a:gd name="T35" fmla="*/ 198 h 245"/>
                <a:gd name="T36" fmla="*/ 93 w 501"/>
                <a:gd name="T37" fmla="*/ 193 h 245"/>
                <a:gd name="T38" fmla="*/ 107 w 501"/>
                <a:gd name="T39" fmla="*/ 197 h 245"/>
                <a:gd name="T40" fmla="*/ 112 w 501"/>
                <a:gd name="T41" fmla="*/ 193 h 245"/>
                <a:gd name="T42" fmla="*/ 114 w 501"/>
                <a:gd name="T43" fmla="*/ 183 h 245"/>
                <a:gd name="T44" fmla="*/ 132 w 501"/>
                <a:gd name="T45" fmla="*/ 188 h 245"/>
                <a:gd name="T46" fmla="*/ 138 w 501"/>
                <a:gd name="T47" fmla="*/ 186 h 245"/>
                <a:gd name="T48" fmla="*/ 147 w 501"/>
                <a:gd name="T49" fmla="*/ 171 h 245"/>
                <a:gd name="T50" fmla="*/ 156 w 501"/>
                <a:gd name="T51" fmla="*/ 174 h 245"/>
                <a:gd name="T52" fmla="*/ 161 w 501"/>
                <a:gd name="T53" fmla="*/ 182 h 245"/>
                <a:gd name="T54" fmla="*/ 174 w 501"/>
                <a:gd name="T55" fmla="*/ 183 h 245"/>
                <a:gd name="T56" fmla="*/ 183 w 501"/>
                <a:gd name="T57" fmla="*/ 189 h 245"/>
                <a:gd name="T58" fmla="*/ 185 w 501"/>
                <a:gd name="T59" fmla="*/ 199 h 245"/>
                <a:gd name="T60" fmla="*/ 194 w 501"/>
                <a:gd name="T61" fmla="*/ 201 h 245"/>
                <a:gd name="T62" fmla="*/ 203 w 501"/>
                <a:gd name="T63" fmla="*/ 187 h 245"/>
                <a:gd name="T64" fmla="*/ 209 w 501"/>
                <a:gd name="T65" fmla="*/ 182 h 245"/>
                <a:gd name="T66" fmla="*/ 232 w 501"/>
                <a:gd name="T67" fmla="*/ 181 h 245"/>
                <a:gd name="T68" fmla="*/ 242 w 501"/>
                <a:gd name="T69" fmla="*/ 169 h 245"/>
                <a:gd name="T70" fmla="*/ 254 w 501"/>
                <a:gd name="T71" fmla="*/ 153 h 245"/>
                <a:gd name="T72" fmla="*/ 263 w 501"/>
                <a:gd name="T73" fmla="*/ 149 h 245"/>
                <a:gd name="T74" fmla="*/ 269 w 501"/>
                <a:gd name="T75" fmla="*/ 158 h 245"/>
                <a:gd name="T76" fmla="*/ 274 w 501"/>
                <a:gd name="T77" fmla="*/ 161 h 245"/>
                <a:gd name="T78" fmla="*/ 286 w 501"/>
                <a:gd name="T79" fmla="*/ 149 h 245"/>
                <a:gd name="T80" fmla="*/ 310 w 501"/>
                <a:gd name="T81" fmla="*/ 145 h 245"/>
                <a:gd name="T82" fmla="*/ 321 w 501"/>
                <a:gd name="T83" fmla="*/ 127 h 245"/>
                <a:gd name="T84" fmla="*/ 329 w 501"/>
                <a:gd name="T85" fmla="*/ 117 h 245"/>
                <a:gd name="T86" fmla="*/ 349 w 501"/>
                <a:gd name="T87" fmla="*/ 103 h 245"/>
                <a:gd name="T88" fmla="*/ 370 w 501"/>
                <a:gd name="T89" fmla="*/ 97 h 245"/>
                <a:gd name="T90" fmla="*/ 380 w 501"/>
                <a:gd name="T91" fmla="*/ 93 h 245"/>
                <a:gd name="T92" fmla="*/ 380 w 501"/>
                <a:gd name="T93" fmla="*/ 80 h 245"/>
                <a:gd name="T94" fmla="*/ 394 w 501"/>
                <a:gd name="T95" fmla="*/ 69 h 245"/>
                <a:gd name="T96" fmla="*/ 406 w 501"/>
                <a:gd name="T97" fmla="*/ 52 h 245"/>
                <a:gd name="T98" fmla="*/ 412 w 501"/>
                <a:gd name="T99" fmla="*/ 51 h 245"/>
                <a:gd name="T100" fmla="*/ 420 w 501"/>
                <a:gd name="T101" fmla="*/ 58 h 245"/>
                <a:gd name="T102" fmla="*/ 432 w 501"/>
                <a:gd name="T103" fmla="*/ 49 h 245"/>
                <a:gd name="T104" fmla="*/ 458 w 501"/>
                <a:gd name="T105" fmla="*/ 36 h 245"/>
                <a:gd name="T106" fmla="*/ 470 w 501"/>
                <a:gd name="T107" fmla="*/ 30 h 245"/>
                <a:gd name="T108" fmla="*/ 483 w 501"/>
                <a:gd name="T109" fmla="*/ 15 h 245"/>
                <a:gd name="T110" fmla="*/ 487 w 501"/>
                <a:gd name="T111" fmla="*/ 3 h 245"/>
                <a:gd name="T112" fmla="*/ 497 w 501"/>
                <a:gd name="T11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01" h="245">
                  <a:moveTo>
                    <a:pt x="0" y="223"/>
                  </a:moveTo>
                  <a:lnTo>
                    <a:pt x="0" y="224"/>
                  </a:lnTo>
                  <a:lnTo>
                    <a:pt x="0" y="228"/>
                  </a:lnTo>
                  <a:lnTo>
                    <a:pt x="1" y="230"/>
                  </a:lnTo>
                  <a:lnTo>
                    <a:pt x="4" y="234"/>
                  </a:lnTo>
                  <a:lnTo>
                    <a:pt x="7" y="239"/>
                  </a:lnTo>
                  <a:lnTo>
                    <a:pt x="13" y="242"/>
                  </a:lnTo>
                  <a:lnTo>
                    <a:pt x="16" y="244"/>
                  </a:lnTo>
                  <a:lnTo>
                    <a:pt x="17" y="245"/>
                  </a:lnTo>
                  <a:lnTo>
                    <a:pt x="19" y="245"/>
                  </a:lnTo>
                  <a:lnTo>
                    <a:pt x="21" y="244"/>
                  </a:lnTo>
                  <a:lnTo>
                    <a:pt x="21" y="242"/>
                  </a:lnTo>
                  <a:lnTo>
                    <a:pt x="21" y="241"/>
                  </a:lnTo>
                  <a:lnTo>
                    <a:pt x="21" y="240"/>
                  </a:lnTo>
                  <a:lnTo>
                    <a:pt x="21" y="238"/>
                  </a:lnTo>
                  <a:lnTo>
                    <a:pt x="21" y="232"/>
                  </a:lnTo>
                  <a:lnTo>
                    <a:pt x="22" y="224"/>
                  </a:lnTo>
                  <a:lnTo>
                    <a:pt x="22" y="221"/>
                  </a:lnTo>
                  <a:lnTo>
                    <a:pt x="24" y="211"/>
                  </a:lnTo>
                  <a:lnTo>
                    <a:pt x="25" y="209"/>
                  </a:lnTo>
                  <a:lnTo>
                    <a:pt x="24" y="206"/>
                  </a:lnTo>
                  <a:lnTo>
                    <a:pt x="24" y="200"/>
                  </a:lnTo>
                  <a:lnTo>
                    <a:pt x="23" y="198"/>
                  </a:lnTo>
                  <a:lnTo>
                    <a:pt x="22" y="191"/>
                  </a:lnTo>
                  <a:lnTo>
                    <a:pt x="22" y="187"/>
                  </a:lnTo>
                  <a:lnTo>
                    <a:pt x="22" y="185"/>
                  </a:lnTo>
                  <a:lnTo>
                    <a:pt x="23" y="182"/>
                  </a:lnTo>
                  <a:lnTo>
                    <a:pt x="25" y="179"/>
                  </a:lnTo>
                  <a:lnTo>
                    <a:pt x="28" y="174"/>
                  </a:lnTo>
                  <a:lnTo>
                    <a:pt x="33" y="170"/>
                  </a:lnTo>
                  <a:lnTo>
                    <a:pt x="39" y="163"/>
                  </a:lnTo>
                  <a:lnTo>
                    <a:pt x="40" y="161"/>
                  </a:lnTo>
                  <a:lnTo>
                    <a:pt x="41" y="157"/>
                  </a:lnTo>
                  <a:lnTo>
                    <a:pt x="41" y="155"/>
                  </a:lnTo>
                  <a:lnTo>
                    <a:pt x="40" y="152"/>
                  </a:lnTo>
                  <a:lnTo>
                    <a:pt x="37" y="147"/>
                  </a:lnTo>
                  <a:lnTo>
                    <a:pt x="37" y="145"/>
                  </a:lnTo>
                  <a:lnTo>
                    <a:pt x="37" y="145"/>
                  </a:lnTo>
                  <a:lnTo>
                    <a:pt x="37" y="143"/>
                  </a:lnTo>
                  <a:lnTo>
                    <a:pt x="40" y="140"/>
                  </a:lnTo>
                  <a:lnTo>
                    <a:pt x="41" y="138"/>
                  </a:lnTo>
                  <a:lnTo>
                    <a:pt x="43" y="137"/>
                  </a:lnTo>
                  <a:lnTo>
                    <a:pt x="46" y="137"/>
                  </a:lnTo>
                  <a:lnTo>
                    <a:pt x="47" y="138"/>
                  </a:lnTo>
                  <a:lnTo>
                    <a:pt x="48" y="138"/>
                  </a:lnTo>
                  <a:lnTo>
                    <a:pt x="48" y="139"/>
                  </a:lnTo>
                  <a:lnTo>
                    <a:pt x="48" y="141"/>
                  </a:lnTo>
                  <a:lnTo>
                    <a:pt x="48" y="145"/>
                  </a:lnTo>
                  <a:lnTo>
                    <a:pt x="45" y="155"/>
                  </a:lnTo>
                  <a:lnTo>
                    <a:pt x="45" y="158"/>
                  </a:lnTo>
                  <a:lnTo>
                    <a:pt x="45" y="161"/>
                  </a:lnTo>
                  <a:lnTo>
                    <a:pt x="46" y="163"/>
                  </a:lnTo>
                  <a:lnTo>
                    <a:pt x="47" y="165"/>
                  </a:lnTo>
                  <a:lnTo>
                    <a:pt x="49" y="168"/>
                  </a:lnTo>
                  <a:lnTo>
                    <a:pt x="51" y="169"/>
                  </a:lnTo>
                  <a:lnTo>
                    <a:pt x="57" y="174"/>
                  </a:lnTo>
                  <a:lnTo>
                    <a:pt x="60" y="175"/>
                  </a:lnTo>
                  <a:lnTo>
                    <a:pt x="61" y="177"/>
                  </a:lnTo>
                  <a:lnTo>
                    <a:pt x="65" y="179"/>
                  </a:lnTo>
                  <a:lnTo>
                    <a:pt x="70" y="181"/>
                  </a:lnTo>
                  <a:lnTo>
                    <a:pt x="72" y="181"/>
                  </a:lnTo>
                  <a:lnTo>
                    <a:pt x="78" y="183"/>
                  </a:lnTo>
                  <a:lnTo>
                    <a:pt x="78" y="183"/>
                  </a:lnTo>
                  <a:lnTo>
                    <a:pt x="79" y="186"/>
                  </a:lnTo>
                  <a:lnTo>
                    <a:pt x="79" y="188"/>
                  </a:lnTo>
                  <a:lnTo>
                    <a:pt x="79" y="189"/>
                  </a:lnTo>
                  <a:lnTo>
                    <a:pt x="81" y="193"/>
                  </a:lnTo>
                  <a:lnTo>
                    <a:pt x="81" y="195"/>
                  </a:lnTo>
                  <a:lnTo>
                    <a:pt x="83" y="198"/>
                  </a:lnTo>
                  <a:lnTo>
                    <a:pt x="84" y="199"/>
                  </a:lnTo>
                  <a:lnTo>
                    <a:pt x="88" y="199"/>
                  </a:lnTo>
                  <a:lnTo>
                    <a:pt x="89" y="198"/>
                  </a:lnTo>
                  <a:lnTo>
                    <a:pt x="90" y="197"/>
                  </a:lnTo>
                  <a:lnTo>
                    <a:pt x="90" y="194"/>
                  </a:lnTo>
                  <a:lnTo>
                    <a:pt x="91" y="193"/>
                  </a:lnTo>
                  <a:lnTo>
                    <a:pt x="93" y="193"/>
                  </a:lnTo>
                  <a:lnTo>
                    <a:pt x="96" y="193"/>
                  </a:lnTo>
                  <a:lnTo>
                    <a:pt x="101" y="195"/>
                  </a:lnTo>
                  <a:lnTo>
                    <a:pt x="105" y="195"/>
                  </a:lnTo>
                  <a:lnTo>
                    <a:pt x="107" y="197"/>
                  </a:lnTo>
                  <a:lnTo>
                    <a:pt x="108" y="197"/>
                  </a:lnTo>
                  <a:lnTo>
                    <a:pt x="111" y="195"/>
                  </a:lnTo>
                  <a:lnTo>
                    <a:pt x="111" y="194"/>
                  </a:lnTo>
                  <a:lnTo>
                    <a:pt x="112" y="193"/>
                  </a:lnTo>
                  <a:lnTo>
                    <a:pt x="111" y="187"/>
                  </a:lnTo>
                  <a:lnTo>
                    <a:pt x="112" y="185"/>
                  </a:lnTo>
                  <a:lnTo>
                    <a:pt x="113" y="185"/>
                  </a:lnTo>
                  <a:lnTo>
                    <a:pt x="114" y="183"/>
                  </a:lnTo>
                  <a:lnTo>
                    <a:pt x="117" y="183"/>
                  </a:lnTo>
                  <a:lnTo>
                    <a:pt x="120" y="185"/>
                  </a:lnTo>
                  <a:lnTo>
                    <a:pt x="128" y="187"/>
                  </a:lnTo>
                  <a:lnTo>
                    <a:pt x="132" y="188"/>
                  </a:lnTo>
                  <a:lnTo>
                    <a:pt x="135" y="187"/>
                  </a:lnTo>
                  <a:lnTo>
                    <a:pt x="136" y="187"/>
                  </a:lnTo>
                  <a:lnTo>
                    <a:pt x="137" y="187"/>
                  </a:lnTo>
                  <a:lnTo>
                    <a:pt x="138" y="186"/>
                  </a:lnTo>
                  <a:lnTo>
                    <a:pt x="142" y="185"/>
                  </a:lnTo>
                  <a:lnTo>
                    <a:pt x="143" y="182"/>
                  </a:lnTo>
                  <a:lnTo>
                    <a:pt x="144" y="174"/>
                  </a:lnTo>
                  <a:lnTo>
                    <a:pt x="147" y="171"/>
                  </a:lnTo>
                  <a:lnTo>
                    <a:pt x="150" y="170"/>
                  </a:lnTo>
                  <a:lnTo>
                    <a:pt x="153" y="171"/>
                  </a:lnTo>
                  <a:lnTo>
                    <a:pt x="155" y="173"/>
                  </a:lnTo>
                  <a:lnTo>
                    <a:pt x="156" y="174"/>
                  </a:lnTo>
                  <a:lnTo>
                    <a:pt x="159" y="175"/>
                  </a:lnTo>
                  <a:lnTo>
                    <a:pt x="159" y="180"/>
                  </a:lnTo>
                  <a:lnTo>
                    <a:pt x="160" y="181"/>
                  </a:lnTo>
                  <a:lnTo>
                    <a:pt x="161" y="182"/>
                  </a:lnTo>
                  <a:lnTo>
                    <a:pt x="164" y="185"/>
                  </a:lnTo>
                  <a:lnTo>
                    <a:pt x="167" y="185"/>
                  </a:lnTo>
                  <a:lnTo>
                    <a:pt x="171" y="183"/>
                  </a:lnTo>
                  <a:lnTo>
                    <a:pt x="174" y="183"/>
                  </a:lnTo>
                  <a:lnTo>
                    <a:pt x="177" y="185"/>
                  </a:lnTo>
                  <a:lnTo>
                    <a:pt x="178" y="185"/>
                  </a:lnTo>
                  <a:lnTo>
                    <a:pt x="180" y="187"/>
                  </a:lnTo>
                  <a:lnTo>
                    <a:pt x="183" y="189"/>
                  </a:lnTo>
                  <a:lnTo>
                    <a:pt x="183" y="192"/>
                  </a:lnTo>
                  <a:lnTo>
                    <a:pt x="184" y="197"/>
                  </a:lnTo>
                  <a:lnTo>
                    <a:pt x="185" y="198"/>
                  </a:lnTo>
                  <a:lnTo>
                    <a:pt x="185" y="199"/>
                  </a:lnTo>
                  <a:lnTo>
                    <a:pt x="188" y="201"/>
                  </a:lnTo>
                  <a:lnTo>
                    <a:pt x="189" y="203"/>
                  </a:lnTo>
                  <a:lnTo>
                    <a:pt x="191" y="203"/>
                  </a:lnTo>
                  <a:lnTo>
                    <a:pt x="194" y="201"/>
                  </a:lnTo>
                  <a:lnTo>
                    <a:pt x="195" y="198"/>
                  </a:lnTo>
                  <a:lnTo>
                    <a:pt x="200" y="192"/>
                  </a:lnTo>
                  <a:lnTo>
                    <a:pt x="201" y="189"/>
                  </a:lnTo>
                  <a:lnTo>
                    <a:pt x="203" y="187"/>
                  </a:lnTo>
                  <a:lnTo>
                    <a:pt x="204" y="185"/>
                  </a:lnTo>
                  <a:lnTo>
                    <a:pt x="207" y="183"/>
                  </a:lnTo>
                  <a:lnTo>
                    <a:pt x="210" y="182"/>
                  </a:lnTo>
                  <a:lnTo>
                    <a:pt x="209" y="182"/>
                  </a:lnTo>
                  <a:lnTo>
                    <a:pt x="215" y="181"/>
                  </a:lnTo>
                  <a:lnTo>
                    <a:pt x="224" y="182"/>
                  </a:lnTo>
                  <a:lnTo>
                    <a:pt x="228" y="182"/>
                  </a:lnTo>
                  <a:lnTo>
                    <a:pt x="232" y="181"/>
                  </a:lnTo>
                  <a:lnTo>
                    <a:pt x="235" y="179"/>
                  </a:lnTo>
                  <a:lnTo>
                    <a:pt x="238" y="175"/>
                  </a:lnTo>
                  <a:lnTo>
                    <a:pt x="239" y="171"/>
                  </a:lnTo>
                  <a:lnTo>
                    <a:pt x="242" y="169"/>
                  </a:lnTo>
                  <a:lnTo>
                    <a:pt x="244" y="167"/>
                  </a:lnTo>
                  <a:lnTo>
                    <a:pt x="249" y="161"/>
                  </a:lnTo>
                  <a:lnTo>
                    <a:pt x="251" y="158"/>
                  </a:lnTo>
                  <a:lnTo>
                    <a:pt x="254" y="153"/>
                  </a:lnTo>
                  <a:lnTo>
                    <a:pt x="255" y="151"/>
                  </a:lnTo>
                  <a:lnTo>
                    <a:pt x="260" y="149"/>
                  </a:lnTo>
                  <a:lnTo>
                    <a:pt x="262" y="149"/>
                  </a:lnTo>
                  <a:lnTo>
                    <a:pt x="263" y="149"/>
                  </a:lnTo>
                  <a:lnTo>
                    <a:pt x="266" y="151"/>
                  </a:lnTo>
                  <a:lnTo>
                    <a:pt x="268" y="153"/>
                  </a:lnTo>
                  <a:lnTo>
                    <a:pt x="269" y="156"/>
                  </a:lnTo>
                  <a:lnTo>
                    <a:pt x="269" y="158"/>
                  </a:lnTo>
                  <a:lnTo>
                    <a:pt x="271" y="159"/>
                  </a:lnTo>
                  <a:lnTo>
                    <a:pt x="272" y="161"/>
                  </a:lnTo>
                  <a:lnTo>
                    <a:pt x="273" y="161"/>
                  </a:lnTo>
                  <a:lnTo>
                    <a:pt x="274" y="161"/>
                  </a:lnTo>
                  <a:lnTo>
                    <a:pt x="277" y="159"/>
                  </a:lnTo>
                  <a:lnTo>
                    <a:pt x="281" y="151"/>
                  </a:lnTo>
                  <a:lnTo>
                    <a:pt x="285" y="150"/>
                  </a:lnTo>
                  <a:lnTo>
                    <a:pt x="286" y="149"/>
                  </a:lnTo>
                  <a:lnTo>
                    <a:pt x="289" y="147"/>
                  </a:lnTo>
                  <a:lnTo>
                    <a:pt x="304" y="149"/>
                  </a:lnTo>
                  <a:lnTo>
                    <a:pt x="307" y="147"/>
                  </a:lnTo>
                  <a:lnTo>
                    <a:pt x="310" y="145"/>
                  </a:lnTo>
                  <a:lnTo>
                    <a:pt x="310" y="143"/>
                  </a:lnTo>
                  <a:lnTo>
                    <a:pt x="316" y="134"/>
                  </a:lnTo>
                  <a:lnTo>
                    <a:pt x="319" y="131"/>
                  </a:lnTo>
                  <a:lnTo>
                    <a:pt x="321" y="127"/>
                  </a:lnTo>
                  <a:lnTo>
                    <a:pt x="322" y="125"/>
                  </a:lnTo>
                  <a:lnTo>
                    <a:pt x="323" y="123"/>
                  </a:lnTo>
                  <a:lnTo>
                    <a:pt x="327" y="120"/>
                  </a:lnTo>
                  <a:lnTo>
                    <a:pt x="329" y="117"/>
                  </a:lnTo>
                  <a:lnTo>
                    <a:pt x="337" y="111"/>
                  </a:lnTo>
                  <a:lnTo>
                    <a:pt x="338" y="110"/>
                  </a:lnTo>
                  <a:lnTo>
                    <a:pt x="339" y="109"/>
                  </a:lnTo>
                  <a:lnTo>
                    <a:pt x="349" y="103"/>
                  </a:lnTo>
                  <a:lnTo>
                    <a:pt x="350" y="102"/>
                  </a:lnTo>
                  <a:lnTo>
                    <a:pt x="354" y="101"/>
                  </a:lnTo>
                  <a:lnTo>
                    <a:pt x="361" y="98"/>
                  </a:lnTo>
                  <a:lnTo>
                    <a:pt x="370" y="97"/>
                  </a:lnTo>
                  <a:lnTo>
                    <a:pt x="375" y="96"/>
                  </a:lnTo>
                  <a:lnTo>
                    <a:pt x="376" y="96"/>
                  </a:lnTo>
                  <a:lnTo>
                    <a:pt x="379" y="95"/>
                  </a:lnTo>
                  <a:lnTo>
                    <a:pt x="380" y="93"/>
                  </a:lnTo>
                  <a:lnTo>
                    <a:pt x="381" y="91"/>
                  </a:lnTo>
                  <a:lnTo>
                    <a:pt x="379" y="86"/>
                  </a:lnTo>
                  <a:lnTo>
                    <a:pt x="379" y="84"/>
                  </a:lnTo>
                  <a:lnTo>
                    <a:pt x="380" y="80"/>
                  </a:lnTo>
                  <a:lnTo>
                    <a:pt x="381" y="78"/>
                  </a:lnTo>
                  <a:lnTo>
                    <a:pt x="384" y="75"/>
                  </a:lnTo>
                  <a:lnTo>
                    <a:pt x="392" y="70"/>
                  </a:lnTo>
                  <a:lnTo>
                    <a:pt x="394" y="69"/>
                  </a:lnTo>
                  <a:lnTo>
                    <a:pt x="397" y="66"/>
                  </a:lnTo>
                  <a:lnTo>
                    <a:pt x="404" y="56"/>
                  </a:lnTo>
                  <a:lnTo>
                    <a:pt x="405" y="52"/>
                  </a:lnTo>
                  <a:lnTo>
                    <a:pt x="406" y="52"/>
                  </a:lnTo>
                  <a:lnTo>
                    <a:pt x="409" y="50"/>
                  </a:lnTo>
                  <a:lnTo>
                    <a:pt x="410" y="50"/>
                  </a:lnTo>
                  <a:lnTo>
                    <a:pt x="411" y="50"/>
                  </a:lnTo>
                  <a:lnTo>
                    <a:pt x="412" y="51"/>
                  </a:lnTo>
                  <a:lnTo>
                    <a:pt x="414" y="51"/>
                  </a:lnTo>
                  <a:lnTo>
                    <a:pt x="417" y="57"/>
                  </a:lnTo>
                  <a:lnTo>
                    <a:pt x="418" y="58"/>
                  </a:lnTo>
                  <a:lnTo>
                    <a:pt x="420" y="58"/>
                  </a:lnTo>
                  <a:lnTo>
                    <a:pt x="421" y="58"/>
                  </a:lnTo>
                  <a:lnTo>
                    <a:pt x="424" y="57"/>
                  </a:lnTo>
                  <a:lnTo>
                    <a:pt x="426" y="56"/>
                  </a:lnTo>
                  <a:lnTo>
                    <a:pt x="432" y="49"/>
                  </a:lnTo>
                  <a:lnTo>
                    <a:pt x="440" y="44"/>
                  </a:lnTo>
                  <a:lnTo>
                    <a:pt x="446" y="40"/>
                  </a:lnTo>
                  <a:lnTo>
                    <a:pt x="454" y="38"/>
                  </a:lnTo>
                  <a:lnTo>
                    <a:pt x="458" y="36"/>
                  </a:lnTo>
                  <a:lnTo>
                    <a:pt x="460" y="34"/>
                  </a:lnTo>
                  <a:lnTo>
                    <a:pt x="463" y="33"/>
                  </a:lnTo>
                  <a:lnTo>
                    <a:pt x="466" y="32"/>
                  </a:lnTo>
                  <a:lnTo>
                    <a:pt x="470" y="30"/>
                  </a:lnTo>
                  <a:lnTo>
                    <a:pt x="475" y="22"/>
                  </a:lnTo>
                  <a:lnTo>
                    <a:pt x="479" y="20"/>
                  </a:lnTo>
                  <a:lnTo>
                    <a:pt x="483" y="18"/>
                  </a:lnTo>
                  <a:lnTo>
                    <a:pt x="483" y="15"/>
                  </a:lnTo>
                  <a:lnTo>
                    <a:pt x="486" y="13"/>
                  </a:lnTo>
                  <a:lnTo>
                    <a:pt x="486" y="8"/>
                  </a:lnTo>
                  <a:lnTo>
                    <a:pt x="486" y="6"/>
                  </a:lnTo>
                  <a:lnTo>
                    <a:pt x="487" y="3"/>
                  </a:lnTo>
                  <a:lnTo>
                    <a:pt x="489" y="1"/>
                  </a:lnTo>
                  <a:lnTo>
                    <a:pt x="492" y="0"/>
                  </a:lnTo>
                  <a:lnTo>
                    <a:pt x="494" y="0"/>
                  </a:lnTo>
                  <a:lnTo>
                    <a:pt x="497" y="0"/>
                  </a:lnTo>
                  <a:lnTo>
                    <a:pt x="499" y="0"/>
                  </a:lnTo>
                  <a:lnTo>
                    <a:pt x="501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43" name="Freeform 3105">
              <a:extLst>
                <a:ext uri="{FF2B5EF4-FFF2-40B4-BE49-F238E27FC236}">
                  <a16:creationId xmlns:a16="http://schemas.microsoft.com/office/drawing/2014/main" id="{5D05D8F5-BEFE-170F-D936-713AAA7779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4526" y="4424363"/>
              <a:ext cx="165100" cy="115887"/>
            </a:xfrm>
            <a:custGeom>
              <a:avLst/>
              <a:gdLst>
                <a:gd name="T0" fmla="*/ 104 w 104"/>
                <a:gd name="T1" fmla="*/ 37 h 73"/>
                <a:gd name="T2" fmla="*/ 102 w 104"/>
                <a:gd name="T3" fmla="*/ 34 h 73"/>
                <a:gd name="T4" fmla="*/ 99 w 104"/>
                <a:gd name="T5" fmla="*/ 31 h 73"/>
                <a:gd name="T6" fmla="*/ 96 w 104"/>
                <a:gd name="T7" fmla="*/ 28 h 73"/>
                <a:gd name="T8" fmla="*/ 90 w 104"/>
                <a:gd name="T9" fmla="*/ 24 h 73"/>
                <a:gd name="T10" fmla="*/ 85 w 104"/>
                <a:gd name="T11" fmla="*/ 20 h 73"/>
                <a:gd name="T12" fmla="*/ 81 w 104"/>
                <a:gd name="T13" fmla="*/ 17 h 73"/>
                <a:gd name="T14" fmla="*/ 79 w 104"/>
                <a:gd name="T15" fmla="*/ 14 h 73"/>
                <a:gd name="T16" fmla="*/ 76 w 104"/>
                <a:gd name="T17" fmla="*/ 11 h 73"/>
                <a:gd name="T18" fmla="*/ 74 w 104"/>
                <a:gd name="T19" fmla="*/ 6 h 73"/>
                <a:gd name="T20" fmla="*/ 73 w 104"/>
                <a:gd name="T21" fmla="*/ 3 h 73"/>
                <a:gd name="T22" fmla="*/ 70 w 104"/>
                <a:gd name="T23" fmla="*/ 1 h 73"/>
                <a:gd name="T24" fmla="*/ 69 w 104"/>
                <a:gd name="T25" fmla="*/ 1 h 73"/>
                <a:gd name="T26" fmla="*/ 68 w 104"/>
                <a:gd name="T27" fmla="*/ 1 h 73"/>
                <a:gd name="T28" fmla="*/ 66 w 104"/>
                <a:gd name="T29" fmla="*/ 0 h 73"/>
                <a:gd name="T30" fmla="*/ 62 w 104"/>
                <a:gd name="T31" fmla="*/ 2 h 73"/>
                <a:gd name="T32" fmla="*/ 61 w 104"/>
                <a:gd name="T33" fmla="*/ 3 h 73"/>
                <a:gd name="T34" fmla="*/ 57 w 104"/>
                <a:gd name="T35" fmla="*/ 9 h 73"/>
                <a:gd name="T36" fmla="*/ 54 w 104"/>
                <a:gd name="T37" fmla="*/ 13 h 73"/>
                <a:gd name="T38" fmla="*/ 48 w 104"/>
                <a:gd name="T39" fmla="*/ 17 h 73"/>
                <a:gd name="T40" fmla="*/ 45 w 104"/>
                <a:gd name="T41" fmla="*/ 18 h 73"/>
                <a:gd name="T42" fmla="*/ 43 w 104"/>
                <a:gd name="T43" fmla="*/ 20 h 73"/>
                <a:gd name="T44" fmla="*/ 40 w 104"/>
                <a:gd name="T45" fmla="*/ 24 h 73"/>
                <a:gd name="T46" fmla="*/ 38 w 104"/>
                <a:gd name="T47" fmla="*/ 26 h 73"/>
                <a:gd name="T48" fmla="*/ 36 w 104"/>
                <a:gd name="T49" fmla="*/ 29 h 73"/>
                <a:gd name="T50" fmla="*/ 32 w 104"/>
                <a:gd name="T51" fmla="*/ 31 h 73"/>
                <a:gd name="T52" fmla="*/ 31 w 104"/>
                <a:gd name="T53" fmla="*/ 34 h 73"/>
                <a:gd name="T54" fmla="*/ 27 w 104"/>
                <a:gd name="T55" fmla="*/ 36 h 73"/>
                <a:gd name="T56" fmla="*/ 25 w 104"/>
                <a:gd name="T57" fmla="*/ 38 h 73"/>
                <a:gd name="T58" fmla="*/ 25 w 104"/>
                <a:gd name="T59" fmla="*/ 43 h 73"/>
                <a:gd name="T60" fmla="*/ 25 w 104"/>
                <a:gd name="T61" fmla="*/ 46 h 73"/>
                <a:gd name="T62" fmla="*/ 24 w 104"/>
                <a:gd name="T63" fmla="*/ 48 h 73"/>
                <a:gd name="T64" fmla="*/ 19 w 104"/>
                <a:gd name="T65" fmla="*/ 54 h 73"/>
                <a:gd name="T66" fmla="*/ 14 w 104"/>
                <a:gd name="T67" fmla="*/ 60 h 73"/>
                <a:gd name="T68" fmla="*/ 10 w 104"/>
                <a:gd name="T69" fmla="*/ 66 h 73"/>
                <a:gd name="T70" fmla="*/ 6 w 104"/>
                <a:gd name="T71" fmla="*/ 70 h 73"/>
                <a:gd name="T72" fmla="*/ 0 w 104"/>
                <a:gd name="T73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4" h="73">
                  <a:moveTo>
                    <a:pt x="104" y="37"/>
                  </a:moveTo>
                  <a:lnTo>
                    <a:pt x="102" y="34"/>
                  </a:lnTo>
                  <a:lnTo>
                    <a:pt x="99" y="31"/>
                  </a:lnTo>
                  <a:lnTo>
                    <a:pt x="96" y="28"/>
                  </a:lnTo>
                  <a:lnTo>
                    <a:pt x="90" y="24"/>
                  </a:lnTo>
                  <a:lnTo>
                    <a:pt x="85" y="20"/>
                  </a:lnTo>
                  <a:lnTo>
                    <a:pt x="81" y="17"/>
                  </a:lnTo>
                  <a:lnTo>
                    <a:pt x="79" y="14"/>
                  </a:lnTo>
                  <a:lnTo>
                    <a:pt x="76" y="11"/>
                  </a:lnTo>
                  <a:lnTo>
                    <a:pt x="74" y="6"/>
                  </a:lnTo>
                  <a:lnTo>
                    <a:pt x="73" y="3"/>
                  </a:lnTo>
                  <a:lnTo>
                    <a:pt x="70" y="1"/>
                  </a:lnTo>
                  <a:lnTo>
                    <a:pt x="69" y="1"/>
                  </a:lnTo>
                  <a:lnTo>
                    <a:pt x="68" y="1"/>
                  </a:lnTo>
                  <a:lnTo>
                    <a:pt x="66" y="0"/>
                  </a:lnTo>
                  <a:lnTo>
                    <a:pt x="62" y="2"/>
                  </a:lnTo>
                  <a:lnTo>
                    <a:pt x="61" y="3"/>
                  </a:lnTo>
                  <a:lnTo>
                    <a:pt x="57" y="9"/>
                  </a:lnTo>
                  <a:lnTo>
                    <a:pt x="54" y="13"/>
                  </a:lnTo>
                  <a:lnTo>
                    <a:pt x="48" y="17"/>
                  </a:lnTo>
                  <a:lnTo>
                    <a:pt x="45" y="18"/>
                  </a:lnTo>
                  <a:lnTo>
                    <a:pt x="43" y="20"/>
                  </a:lnTo>
                  <a:lnTo>
                    <a:pt x="40" y="24"/>
                  </a:lnTo>
                  <a:lnTo>
                    <a:pt x="38" y="26"/>
                  </a:lnTo>
                  <a:lnTo>
                    <a:pt x="36" y="29"/>
                  </a:lnTo>
                  <a:lnTo>
                    <a:pt x="32" y="31"/>
                  </a:lnTo>
                  <a:lnTo>
                    <a:pt x="31" y="34"/>
                  </a:lnTo>
                  <a:lnTo>
                    <a:pt x="27" y="36"/>
                  </a:lnTo>
                  <a:lnTo>
                    <a:pt x="25" y="38"/>
                  </a:lnTo>
                  <a:lnTo>
                    <a:pt x="25" y="43"/>
                  </a:lnTo>
                  <a:lnTo>
                    <a:pt x="25" y="46"/>
                  </a:lnTo>
                  <a:lnTo>
                    <a:pt x="24" y="48"/>
                  </a:lnTo>
                  <a:lnTo>
                    <a:pt x="19" y="54"/>
                  </a:lnTo>
                  <a:lnTo>
                    <a:pt x="14" y="60"/>
                  </a:lnTo>
                  <a:lnTo>
                    <a:pt x="10" y="66"/>
                  </a:lnTo>
                  <a:lnTo>
                    <a:pt x="6" y="70"/>
                  </a:lnTo>
                  <a:lnTo>
                    <a:pt x="0" y="7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44" name="Freeform 3106">
              <a:extLst>
                <a:ext uri="{FF2B5EF4-FFF2-40B4-BE49-F238E27FC236}">
                  <a16:creationId xmlns:a16="http://schemas.microsoft.com/office/drawing/2014/main" id="{18E23A87-8376-5B91-204E-DBB4934C64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063" y="4497388"/>
              <a:ext cx="654050" cy="303212"/>
            </a:xfrm>
            <a:custGeom>
              <a:avLst/>
              <a:gdLst>
                <a:gd name="T0" fmla="*/ 8 w 412"/>
                <a:gd name="T1" fmla="*/ 187 h 191"/>
                <a:gd name="T2" fmla="*/ 15 w 412"/>
                <a:gd name="T3" fmla="*/ 174 h 191"/>
                <a:gd name="T4" fmla="*/ 15 w 412"/>
                <a:gd name="T5" fmla="*/ 169 h 191"/>
                <a:gd name="T6" fmla="*/ 7 w 412"/>
                <a:gd name="T7" fmla="*/ 162 h 191"/>
                <a:gd name="T8" fmla="*/ 0 w 412"/>
                <a:gd name="T9" fmla="*/ 151 h 191"/>
                <a:gd name="T10" fmla="*/ 7 w 412"/>
                <a:gd name="T11" fmla="*/ 133 h 191"/>
                <a:gd name="T12" fmla="*/ 9 w 412"/>
                <a:gd name="T13" fmla="*/ 119 h 191"/>
                <a:gd name="T14" fmla="*/ 20 w 412"/>
                <a:gd name="T15" fmla="*/ 91 h 191"/>
                <a:gd name="T16" fmla="*/ 71 w 412"/>
                <a:gd name="T17" fmla="*/ 78 h 191"/>
                <a:gd name="T18" fmla="*/ 107 w 412"/>
                <a:gd name="T19" fmla="*/ 70 h 191"/>
                <a:gd name="T20" fmla="*/ 113 w 412"/>
                <a:gd name="T21" fmla="*/ 74 h 191"/>
                <a:gd name="T22" fmla="*/ 118 w 412"/>
                <a:gd name="T23" fmla="*/ 82 h 191"/>
                <a:gd name="T24" fmla="*/ 120 w 412"/>
                <a:gd name="T25" fmla="*/ 102 h 191"/>
                <a:gd name="T26" fmla="*/ 125 w 412"/>
                <a:gd name="T27" fmla="*/ 117 h 191"/>
                <a:gd name="T28" fmla="*/ 119 w 412"/>
                <a:gd name="T29" fmla="*/ 80 h 191"/>
                <a:gd name="T30" fmla="*/ 114 w 412"/>
                <a:gd name="T31" fmla="*/ 73 h 191"/>
                <a:gd name="T32" fmla="*/ 113 w 412"/>
                <a:gd name="T33" fmla="*/ 69 h 191"/>
                <a:gd name="T34" fmla="*/ 148 w 412"/>
                <a:gd name="T35" fmla="*/ 62 h 191"/>
                <a:gd name="T36" fmla="*/ 180 w 412"/>
                <a:gd name="T37" fmla="*/ 56 h 191"/>
                <a:gd name="T38" fmla="*/ 191 w 412"/>
                <a:gd name="T39" fmla="*/ 52 h 191"/>
                <a:gd name="T40" fmla="*/ 252 w 412"/>
                <a:gd name="T41" fmla="*/ 42 h 191"/>
                <a:gd name="T42" fmla="*/ 267 w 412"/>
                <a:gd name="T43" fmla="*/ 39 h 191"/>
                <a:gd name="T44" fmla="*/ 277 w 412"/>
                <a:gd name="T45" fmla="*/ 37 h 191"/>
                <a:gd name="T46" fmla="*/ 311 w 412"/>
                <a:gd name="T47" fmla="*/ 28 h 191"/>
                <a:gd name="T48" fmla="*/ 325 w 412"/>
                <a:gd name="T49" fmla="*/ 27 h 191"/>
                <a:gd name="T50" fmla="*/ 363 w 412"/>
                <a:gd name="T51" fmla="*/ 16 h 191"/>
                <a:gd name="T52" fmla="*/ 398 w 412"/>
                <a:gd name="T53" fmla="*/ 3 h 191"/>
                <a:gd name="T54" fmla="*/ 410 w 412"/>
                <a:gd name="T55" fmla="*/ 0 h 191"/>
                <a:gd name="T56" fmla="*/ 412 w 412"/>
                <a:gd name="T57" fmla="*/ 3 h 191"/>
                <a:gd name="T58" fmla="*/ 405 w 412"/>
                <a:gd name="T59" fmla="*/ 12 h 191"/>
                <a:gd name="T60" fmla="*/ 389 w 412"/>
                <a:gd name="T61" fmla="*/ 15 h 191"/>
                <a:gd name="T62" fmla="*/ 388 w 412"/>
                <a:gd name="T63" fmla="*/ 18 h 191"/>
                <a:gd name="T64" fmla="*/ 406 w 412"/>
                <a:gd name="T65" fmla="*/ 14 h 191"/>
                <a:gd name="T66" fmla="*/ 408 w 412"/>
                <a:gd name="T67" fmla="*/ 19 h 191"/>
                <a:gd name="T68" fmla="*/ 406 w 412"/>
                <a:gd name="T69" fmla="*/ 21 h 191"/>
                <a:gd name="T70" fmla="*/ 400 w 412"/>
                <a:gd name="T71" fmla="*/ 31 h 191"/>
                <a:gd name="T72" fmla="*/ 402 w 412"/>
                <a:gd name="T73" fmla="*/ 32 h 191"/>
                <a:gd name="T74" fmla="*/ 404 w 412"/>
                <a:gd name="T75" fmla="*/ 26 h 191"/>
                <a:gd name="T76" fmla="*/ 407 w 412"/>
                <a:gd name="T77" fmla="*/ 22 h 191"/>
                <a:gd name="T78" fmla="*/ 408 w 412"/>
                <a:gd name="T79" fmla="*/ 27 h 191"/>
                <a:gd name="T80" fmla="*/ 404 w 412"/>
                <a:gd name="T81" fmla="*/ 49 h 191"/>
                <a:gd name="T82" fmla="*/ 405 w 412"/>
                <a:gd name="T83" fmla="*/ 70 h 191"/>
                <a:gd name="T84" fmla="*/ 390 w 412"/>
                <a:gd name="T85" fmla="*/ 88 h 191"/>
                <a:gd name="T86" fmla="*/ 393 w 412"/>
                <a:gd name="T87" fmla="*/ 102 h 191"/>
                <a:gd name="T88" fmla="*/ 388 w 412"/>
                <a:gd name="T89" fmla="*/ 111 h 191"/>
                <a:gd name="T90" fmla="*/ 394 w 412"/>
                <a:gd name="T91" fmla="*/ 128 h 191"/>
                <a:gd name="T92" fmla="*/ 393 w 412"/>
                <a:gd name="T93" fmla="*/ 137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12" h="191">
                  <a:moveTo>
                    <a:pt x="8" y="191"/>
                  </a:moveTo>
                  <a:lnTo>
                    <a:pt x="8" y="187"/>
                  </a:lnTo>
                  <a:lnTo>
                    <a:pt x="9" y="182"/>
                  </a:lnTo>
                  <a:lnTo>
                    <a:pt x="15" y="174"/>
                  </a:lnTo>
                  <a:lnTo>
                    <a:pt x="15" y="173"/>
                  </a:lnTo>
                  <a:lnTo>
                    <a:pt x="15" y="169"/>
                  </a:lnTo>
                  <a:lnTo>
                    <a:pt x="12" y="167"/>
                  </a:lnTo>
                  <a:lnTo>
                    <a:pt x="7" y="162"/>
                  </a:lnTo>
                  <a:lnTo>
                    <a:pt x="0" y="155"/>
                  </a:lnTo>
                  <a:lnTo>
                    <a:pt x="0" y="151"/>
                  </a:lnTo>
                  <a:lnTo>
                    <a:pt x="3" y="144"/>
                  </a:lnTo>
                  <a:lnTo>
                    <a:pt x="7" y="133"/>
                  </a:lnTo>
                  <a:lnTo>
                    <a:pt x="8" y="123"/>
                  </a:lnTo>
                  <a:lnTo>
                    <a:pt x="9" y="119"/>
                  </a:lnTo>
                  <a:lnTo>
                    <a:pt x="18" y="100"/>
                  </a:lnTo>
                  <a:lnTo>
                    <a:pt x="20" y="91"/>
                  </a:lnTo>
                  <a:lnTo>
                    <a:pt x="20" y="86"/>
                  </a:lnTo>
                  <a:lnTo>
                    <a:pt x="71" y="78"/>
                  </a:lnTo>
                  <a:lnTo>
                    <a:pt x="77" y="78"/>
                  </a:lnTo>
                  <a:lnTo>
                    <a:pt x="107" y="70"/>
                  </a:lnTo>
                  <a:lnTo>
                    <a:pt x="110" y="72"/>
                  </a:lnTo>
                  <a:lnTo>
                    <a:pt x="113" y="74"/>
                  </a:lnTo>
                  <a:lnTo>
                    <a:pt x="115" y="76"/>
                  </a:lnTo>
                  <a:lnTo>
                    <a:pt x="118" y="82"/>
                  </a:lnTo>
                  <a:lnTo>
                    <a:pt x="119" y="92"/>
                  </a:lnTo>
                  <a:lnTo>
                    <a:pt x="120" y="102"/>
                  </a:lnTo>
                  <a:lnTo>
                    <a:pt x="120" y="105"/>
                  </a:lnTo>
                  <a:lnTo>
                    <a:pt x="125" y="117"/>
                  </a:lnTo>
                  <a:lnTo>
                    <a:pt x="121" y="102"/>
                  </a:lnTo>
                  <a:lnTo>
                    <a:pt x="119" y="80"/>
                  </a:lnTo>
                  <a:lnTo>
                    <a:pt x="118" y="75"/>
                  </a:lnTo>
                  <a:lnTo>
                    <a:pt x="114" y="73"/>
                  </a:lnTo>
                  <a:lnTo>
                    <a:pt x="113" y="70"/>
                  </a:lnTo>
                  <a:lnTo>
                    <a:pt x="113" y="69"/>
                  </a:lnTo>
                  <a:lnTo>
                    <a:pt x="128" y="67"/>
                  </a:lnTo>
                  <a:lnTo>
                    <a:pt x="148" y="62"/>
                  </a:lnTo>
                  <a:lnTo>
                    <a:pt x="174" y="57"/>
                  </a:lnTo>
                  <a:lnTo>
                    <a:pt x="180" y="56"/>
                  </a:lnTo>
                  <a:lnTo>
                    <a:pt x="184" y="55"/>
                  </a:lnTo>
                  <a:lnTo>
                    <a:pt x="191" y="52"/>
                  </a:lnTo>
                  <a:lnTo>
                    <a:pt x="238" y="45"/>
                  </a:lnTo>
                  <a:lnTo>
                    <a:pt x="252" y="42"/>
                  </a:lnTo>
                  <a:lnTo>
                    <a:pt x="261" y="40"/>
                  </a:lnTo>
                  <a:lnTo>
                    <a:pt x="267" y="39"/>
                  </a:lnTo>
                  <a:lnTo>
                    <a:pt x="273" y="38"/>
                  </a:lnTo>
                  <a:lnTo>
                    <a:pt x="277" y="37"/>
                  </a:lnTo>
                  <a:lnTo>
                    <a:pt x="285" y="36"/>
                  </a:lnTo>
                  <a:lnTo>
                    <a:pt x="311" y="28"/>
                  </a:lnTo>
                  <a:lnTo>
                    <a:pt x="316" y="28"/>
                  </a:lnTo>
                  <a:lnTo>
                    <a:pt x="325" y="27"/>
                  </a:lnTo>
                  <a:lnTo>
                    <a:pt x="339" y="24"/>
                  </a:lnTo>
                  <a:lnTo>
                    <a:pt x="363" y="16"/>
                  </a:lnTo>
                  <a:lnTo>
                    <a:pt x="383" y="10"/>
                  </a:lnTo>
                  <a:lnTo>
                    <a:pt x="398" y="3"/>
                  </a:lnTo>
                  <a:lnTo>
                    <a:pt x="407" y="0"/>
                  </a:lnTo>
                  <a:lnTo>
                    <a:pt x="410" y="0"/>
                  </a:lnTo>
                  <a:lnTo>
                    <a:pt x="411" y="1"/>
                  </a:lnTo>
                  <a:lnTo>
                    <a:pt x="412" y="3"/>
                  </a:lnTo>
                  <a:lnTo>
                    <a:pt x="408" y="10"/>
                  </a:lnTo>
                  <a:lnTo>
                    <a:pt x="405" y="12"/>
                  </a:lnTo>
                  <a:lnTo>
                    <a:pt x="392" y="14"/>
                  </a:lnTo>
                  <a:lnTo>
                    <a:pt x="389" y="15"/>
                  </a:lnTo>
                  <a:lnTo>
                    <a:pt x="388" y="16"/>
                  </a:lnTo>
                  <a:lnTo>
                    <a:pt x="388" y="18"/>
                  </a:lnTo>
                  <a:lnTo>
                    <a:pt x="404" y="14"/>
                  </a:lnTo>
                  <a:lnTo>
                    <a:pt x="406" y="14"/>
                  </a:lnTo>
                  <a:lnTo>
                    <a:pt x="407" y="15"/>
                  </a:lnTo>
                  <a:lnTo>
                    <a:pt x="408" y="19"/>
                  </a:lnTo>
                  <a:lnTo>
                    <a:pt x="407" y="20"/>
                  </a:lnTo>
                  <a:lnTo>
                    <a:pt x="406" y="21"/>
                  </a:lnTo>
                  <a:lnTo>
                    <a:pt x="404" y="21"/>
                  </a:lnTo>
                  <a:lnTo>
                    <a:pt x="400" y="31"/>
                  </a:lnTo>
                  <a:lnTo>
                    <a:pt x="400" y="32"/>
                  </a:lnTo>
                  <a:lnTo>
                    <a:pt x="402" y="32"/>
                  </a:lnTo>
                  <a:lnTo>
                    <a:pt x="404" y="28"/>
                  </a:lnTo>
                  <a:lnTo>
                    <a:pt x="404" y="26"/>
                  </a:lnTo>
                  <a:lnTo>
                    <a:pt x="407" y="24"/>
                  </a:lnTo>
                  <a:lnTo>
                    <a:pt x="407" y="22"/>
                  </a:lnTo>
                  <a:lnTo>
                    <a:pt x="408" y="24"/>
                  </a:lnTo>
                  <a:lnTo>
                    <a:pt x="408" y="27"/>
                  </a:lnTo>
                  <a:lnTo>
                    <a:pt x="406" y="36"/>
                  </a:lnTo>
                  <a:lnTo>
                    <a:pt x="404" y="49"/>
                  </a:lnTo>
                  <a:lnTo>
                    <a:pt x="405" y="68"/>
                  </a:lnTo>
                  <a:lnTo>
                    <a:pt x="405" y="70"/>
                  </a:lnTo>
                  <a:lnTo>
                    <a:pt x="392" y="86"/>
                  </a:lnTo>
                  <a:lnTo>
                    <a:pt x="390" y="88"/>
                  </a:lnTo>
                  <a:lnTo>
                    <a:pt x="392" y="96"/>
                  </a:lnTo>
                  <a:lnTo>
                    <a:pt x="393" y="102"/>
                  </a:lnTo>
                  <a:lnTo>
                    <a:pt x="393" y="103"/>
                  </a:lnTo>
                  <a:lnTo>
                    <a:pt x="388" y="111"/>
                  </a:lnTo>
                  <a:lnTo>
                    <a:pt x="388" y="114"/>
                  </a:lnTo>
                  <a:lnTo>
                    <a:pt x="394" y="128"/>
                  </a:lnTo>
                  <a:lnTo>
                    <a:pt x="394" y="132"/>
                  </a:lnTo>
                  <a:lnTo>
                    <a:pt x="393" y="137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45" name="Freeform 3107">
              <a:extLst>
                <a:ext uri="{FF2B5EF4-FFF2-40B4-BE49-F238E27FC236}">
                  <a16:creationId xmlns:a16="http://schemas.microsoft.com/office/drawing/2014/main" id="{513B8000-3BFC-6179-781E-5BFB87E97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463" y="4637088"/>
              <a:ext cx="512763" cy="163512"/>
            </a:xfrm>
            <a:custGeom>
              <a:avLst/>
              <a:gdLst>
                <a:gd name="T0" fmla="*/ 15 w 323"/>
                <a:gd name="T1" fmla="*/ 4 h 103"/>
                <a:gd name="T2" fmla="*/ 13 w 323"/>
                <a:gd name="T3" fmla="*/ 16 h 103"/>
                <a:gd name="T4" fmla="*/ 10 w 323"/>
                <a:gd name="T5" fmla="*/ 17 h 103"/>
                <a:gd name="T6" fmla="*/ 8 w 323"/>
                <a:gd name="T7" fmla="*/ 19 h 103"/>
                <a:gd name="T8" fmla="*/ 1 w 323"/>
                <a:gd name="T9" fmla="*/ 15 h 103"/>
                <a:gd name="T10" fmla="*/ 0 w 323"/>
                <a:gd name="T11" fmla="*/ 16 h 103"/>
                <a:gd name="T12" fmla="*/ 1 w 323"/>
                <a:gd name="T13" fmla="*/ 19 h 103"/>
                <a:gd name="T14" fmla="*/ 9 w 323"/>
                <a:gd name="T15" fmla="*/ 21 h 103"/>
                <a:gd name="T16" fmla="*/ 9 w 323"/>
                <a:gd name="T17" fmla="*/ 25 h 103"/>
                <a:gd name="T18" fmla="*/ 7 w 323"/>
                <a:gd name="T19" fmla="*/ 37 h 103"/>
                <a:gd name="T20" fmla="*/ 7 w 323"/>
                <a:gd name="T21" fmla="*/ 39 h 103"/>
                <a:gd name="T22" fmla="*/ 9 w 323"/>
                <a:gd name="T23" fmla="*/ 34 h 103"/>
                <a:gd name="T24" fmla="*/ 13 w 323"/>
                <a:gd name="T25" fmla="*/ 22 h 103"/>
                <a:gd name="T26" fmla="*/ 15 w 323"/>
                <a:gd name="T27" fmla="*/ 16 h 103"/>
                <a:gd name="T28" fmla="*/ 18 w 323"/>
                <a:gd name="T29" fmla="*/ 4 h 103"/>
                <a:gd name="T30" fmla="*/ 20 w 323"/>
                <a:gd name="T31" fmla="*/ 3 h 103"/>
                <a:gd name="T32" fmla="*/ 38 w 323"/>
                <a:gd name="T33" fmla="*/ 5 h 103"/>
                <a:gd name="T34" fmla="*/ 63 w 323"/>
                <a:gd name="T35" fmla="*/ 8 h 103"/>
                <a:gd name="T36" fmla="*/ 75 w 323"/>
                <a:gd name="T37" fmla="*/ 9 h 103"/>
                <a:gd name="T38" fmla="*/ 79 w 323"/>
                <a:gd name="T39" fmla="*/ 10 h 103"/>
                <a:gd name="T40" fmla="*/ 81 w 323"/>
                <a:gd name="T41" fmla="*/ 9 h 103"/>
                <a:gd name="T42" fmla="*/ 89 w 323"/>
                <a:gd name="T43" fmla="*/ 9 h 103"/>
                <a:gd name="T44" fmla="*/ 96 w 323"/>
                <a:gd name="T45" fmla="*/ 11 h 103"/>
                <a:gd name="T46" fmla="*/ 103 w 323"/>
                <a:gd name="T47" fmla="*/ 11 h 103"/>
                <a:gd name="T48" fmla="*/ 107 w 323"/>
                <a:gd name="T49" fmla="*/ 11 h 103"/>
                <a:gd name="T50" fmla="*/ 110 w 323"/>
                <a:gd name="T51" fmla="*/ 11 h 103"/>
                <a:gd name="T52" fmla="*/ 117 w 323"/>
                <a:gd name="T53" fmla="*/ 11 h 103"/>
                <a:gd name="T54" fmla="*/ 133 w 323"/>
                <a:gd name="T55" fmla="*/ 11 h 103"/>
                <a:gd name="T56" fmla="*/ 147 w 323"/>
                <a:gd name="T57" fmla="*/ 12 h 103"/>
                <a:gd name="T58" fmla="*/ 153 w 323"/>
                <a:gd name="T59" fmla="*/ 12 h 103"/>
                <a:gd name="T60" fmla="*/ 165 w 323"/>
                <a:gd name="T61" fmla="*/ 15 h 103"/>
                <a:gd name="T62" fmla="*/ 170 w 323"/>
                <a:gd name="T63" fmla="*/ 15 h 103"/>
                <a:gd name="T64" fmla="*/ 179 w 323"/>
                <a:gd name="T65" fmla="*/ 15 h 103"/>
                <a:gd name="T66" fmla="*/ 187 w 323"/>
                <a:gd name="T67" fmla="*/ 12 h 103"/>
                <a:gd name="T68" fmla="*/ 202 w 323"/>
                <a:gd name="T69" fmla="*/ 15 h 103"/>
                <a:gd name="T70" fmla="*/ 215 w 323"/>
                <a:gd name="T71" fmla="*/ 14 h 103"/>
                <a:gd name="T72" fmla="*/ 229 w 323"/>
                <a:gd name="T73" fmla="*/ 14 h 103"/>
                <a:gd name="T74" fmla="*/ 234 w 323"/>
                <a:gd name="T75" fmla="*/ 14 h 103"/>
                <a:gd name="T76" fmla="*/ 256 w 323"/>
                <a:gd name="T77" fmla="*/ 12 h 103"/>
                <a:gd name="T78" fmla="*/ 269 w 323"/>
                <a:gd name="T79" fmla="*/ 11 h 103"/>
                <a:gd name="T80" fmla="*/ 275 w 323"/>
                <a:gd name="T81" fmla="*/ 10 h 103"/>
                <a:gd name="T82" fmla="*/ 286 w 323"/>
                <a:gd name="T83" fmla="*/ 6 h 103"/>
                <a:gd name="T84" fmla="*/ 297 w 323"/>
                <a:gd name="T85" fmla="*/ 5 h 103"/>
                <a:gd name="T86" fmla="*/ 322 w 323"/>
                <a:gd name="T87" fmla="*/ 0 h 103"/>
                <a:gd name="T88" fmla="*/ 323 w 323"/>
                <a:gd name="T89" fmla="*/ 4 h 103"/>
                <a:gd name="T90" fmla="*/ 318 w 323"/>
                <a:gd name="T91" fmla="*/ 15 h 103"/>
                <a:gd name="T92" fmla="*/ 311 w 323"/>
                <a:gd name="T93" fmla="*/ 32 h 103"/>
                <a:gd name="T94" fmla="*/ 307 w 323"/>
                <a:gd name="T95" fmla="*/ 49 h 103"/>
                <a:gd name="T96" fmla="*/ 306 w 323"/>
                <a:gd name="T97" fmla="*/ 53 h 103"/>
                <a:gd name="T98" fmla="*/ 303 w 323"/>
                <a:gd name="T99" fmla="*/ 58 h 103"/>
                <a:gd name="T100" fmla="*/ 301 w 323"/>
                <a:gd name="T101" fmla="*/ 64 h 103"/>
                <a:gd name="T102" fmla="*/ 301 w 323"/>
                <a:gd name="T103" fmla="*/ 67 h 103"/>
                <a:gd name="T104" fmla="*/ 309 w 323"/>
                <a:gd name="T105" fmla="*/ 74 h 103"/>
                <a:gd name="T106" fmla="*/ 315 w 323"/>
                <a:gd name="T107" fmla="*/ 80 h 103"/>
                <a:gd name="T108" fmla="*/ 317 w 323"/>
                <a:gd name="T109" fmla="*/ 83 h 103"/>
                <a:gd name="T110" fmla="*/ 317 w 323"/>
                <a:gd name="T111" fmla="*/ 86 h 103"/>
                <a:gd name="T112" fmla="*/ 312 w 323"/>
                <a:gd name="T113" fmla="*/ 93 h 103"/>
                <a:gd name="T114" fmla="*/ 310 w 323"/>
                <a:gd name="T115" fmla="*/ 99 h 103"/>
                <a:gd name="T116" fmla="*/ 310 w 323"/>
                <a:gd name="T117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23" h="103">
                  <a:moveTo>
                    <a:pt x="15" y="4"/>
                  </a:moveTo>
                  <a:lnTo>
                    <a:pt x="13" y="16"/>
                  </a:lnTo>
                  <a:lnTo>
                    <a:pt x="10" y="17"/>
                  </a:lnTo>
                  <a:lnTo>
                    <a:pt x="8" y="19"/>
                  </a:lnTo>
                  <a:lnTo>
                    <a:pt x="1" y="15"/>
                  </a:lnTo>
                  <a:lnTo>
                    <a:pt x="0" y="16"/>
                  </a:lnTo>
                  <a:lnTo>
                    <a:pt x="1" y="19"/>
                  </a:lnTo>
                  <a:lnTo>
                    <a:pt x="9" y="21"/>
                  </a:lnTo>
                  <a:lnTo>
                    <a:pt x="9" y="25"/>
                  </a:lnTo>
                  <a:lnTo>
                    <a:pt x="7" y="37"/>
                  </a:lnTo>
                  <a:lnTo>
                    <a:pt x="7" y="39"/>
                  </a:lnTo>
                  <a:lnTo>
                    <a:pt x="9" y="34"/>
                  </a:lnTo>
                  <a:lnTo>
                    <a:pt x="13" y="22"/>
                  </a:lnTo>
                  <a:lnTo>
                    <a:pt x="15" y="16"/>
                  </a:lnTo>
                  <a:lnTo>
                    <a:pt x="18" y="4"/>
                  </a:lnTo>
                  <a:lnTo>
                    <a:pt x="20" y="3"/>
                  </a:lnTo>
                  <a:lnTo>
                    <a:pt x="38" y="5"/>
                  </a:lnTo>
                  <a:lnTo>
                    <a:pt x="63" y="8"/>
                  </a:lnTo>
                  <a:lnTo>
                    <a:pt x="75" y="9"/>
                  </a:lnTo>
                  <a:lnTo>
                    <a:pt x="79" y="10"/>
                  </a:lnTo>
                  <a:lnTo>
                    <a:pt x="81" y="9"/>
                  </a:lnTo>
                  <a:lnTo>
                    <a:pt x="89" y="9"/>
                  </a:lnTo>
                  <a:lnTo>
                    <a:pt x="96" y="11"/>
                  </a:lnTo>
                  <a:lnTo>
                    <a:pt x="103" y="11"/>
                  </a:lnTo>
                  <a:lnTo>
                    <a:pt x="107" y="11"/>
                  </a:lnTo>
                  <a:lnTo>
                    <a:pt x="110" y="11"/>
                  </a:lnTo>
                  <a:lnTo>
                    <a:pt x="117" y="11"/>
                  </a:lnTo>
                  <a:lnTo>
                    <a:pt x="133" y="11"/>
                  </a:lnTo>
                  <a:lnTo>
                    <a:pt x="147" y="12"/>
                  </a:lnTo>
                  <a:lnTo>
                    <a:pt x="153" y="12"/>
                  </a:lnTo>
                  <a:lnTo>
                    <a:pt x="165" y="15"/>
                  </a:lnTo>
                  <a:lnTo>
                    <a:pt x="170" y="15"/>
                  </a:lnTo>
                  <a:lnTo>
                    <a:pt x="179" y="15"/>
                  </a:lnTo>
                  <a:lnTo>
                    <a:pt x="187" y="12"/>
                  </a:lnTo>
                  <a:lnTo>
                    <a:pt x="202" y="15"/>
                  </a:lnTo>
                  <a:lnTo>
                    <a:pt x="215" y="14"/>
                  </a:lnTo>
                  <a:lnTo>
                    <a:pt x="229" y="14"/>
                  </a:lnTo>
                  <a:lnTo>
                    <a:pt x="234" y="14"/>
                  </a:lnTo>
                  <a:lnTo>
                    <a:pt x="256" y="12"/>
                  </a:lnTo>
                  <a:lnTo>
                    <a:pt x="269" y="11"/>
                  </a:lnTo>
                  <a:lnTo>
                    <a:pt x="275" y="10"/>
                  </a:lnTo>
                  <a:lnTo>
                    <a:pt x="286" y="6"/>
                  </a:lnTo>
                  <a:lnTo>
                    <a:pt x="297" y="5"/>
                  </a:lnTo>
                  <a:lnTo>
                    <a:pt x="322" y="0"/>
                  </a:lnTo>
                  <a:lnTo>
                    <a:pt x="323" y="4"/>
                  </a:lnTo>
                  <a:lnTo>
                    <a:pt x="318" y="15"/>
                  </a:lnTo>
                  <a:lnTo>
                    <a:pt x="311" y="32"/>
                  </a:lnTo>
                  <a:lnTo>
                    <a:pt x="307" y="49"/>
                  </a:lnTo>
                  <a:lnTo>
                    <a:pt x="306" y="53"/>
                  </a:lnTo>
                  <a:lnTo>
                    <a:pt x="303" y="58"/>
                  </a:lnTo>
                  <a:lnTo>
                    <a:pt x="301" y="64"/>
                  </a:lnTo>
                  <a:lnTo>
                    <a:pt x="301" y="67"/>
                  </a:lnTo>
                  <a:lnTo>
                    <a:pt x="309" y="74"/>
                  </a:lnTo>
                  <a:lnTo>
                    <a:pt x="315" y="80"/>
                  </a:lnTo>
                  <a:lnTo>
                    <a:pt x="317" y="83"/>
                  </a:lnTo>
                  <a:lnTo>
                    <a:pt x="317" y="86"/>
                  </a:lnTo>
                  <a:lnTo>
                    <a:pt x="312" y="93"/>
                  </a:lnTo>
                  <a:lnTo>
                    <a:pt x="310" y="99"/>
                  </a:lnTo>
                  <a:lnTo>
                    <a:pt x="310" y="10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46" name="Freeform 3108">
              <a:extLst>
                <a:ext uri="{FF2B5EF4-FFF2-40B4-BE49-F238E27FC236}">
                  <a16:creationId xmlns:a16="http://schemas.microsoft.com/office/drawing/2014/main" id="{D4818F9F-5448-48F1-7737-64CBC2B922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901" y="4221163"/>
              <a:ext cx="1444625" cy="328612"/>
            </a:xfrm>
            <a:custGeom>
              <a:avLst/>
              <a:gdLst>
                <a:gd name="T0" fmla="*/ 7 w 910"/>
                <a:gd name="T1" fmla="*/ 98 h 207"/>
                <a:gd name="T2" fmla="*/ 19 w 910"/>
                <a:gd name="T3" fmla="*/ 87 h 207"/>
                <a:gd name="T4" fmla="*/ 45 w 910"/>
                <a:gd name="T5" fmla="*/ 64 h 207"/>
                <a:gd name="T6" fmla="*/ 62 w 910"/>
                <a:gd name="T7" fmla="*/ 47 h 207"/>
                <a:gd name="T8" fmla="*/ 92 w 910"/>
                <a:gd name="T9" fmla="*/ 38 h 207"/>
                <a:gd name="T10" fmla="*/ 99 w 910"/>
                <a:gd name="T11" fmla="*/ 33 h 207"/>
                <a:gd name="T12" fmla="*/ 113 w 910"/>
                <a:gd name="T13" fmla="*/ 26 h 207"/>
                <a:gd name="T14" fmla="*/ 129 w 910"/>
                <a:gd name="T15" fmla="*/ 14 h 207"/>
                <a:gd name="T16" fmla="*/ 151 w 910"/>
                <a:gd name="T17" fmla="*/ 9 h 207"/>
                <a:gd name="T18" fmla="*/ 170 w 910"/>
                <a:gd name="T19" fmla="*/ 5 h 207"/>
                <a:gd name="T20" fmla="*/ 181 w 910"/>
                <a:gd name="T21" fmla="*/ 0 h 207"/>
                <a:gd name="T22" fmla="*/ 198 w 910"/>
                <a:gd name="T23" fmla="*/ 2 h 207"/>
                <a:gd name="T24" fmla="*/ 222 w 910"/>
                <a:gd name="T25" fmla="*/ 12 h 207"/>
                <a:gd name="T26" fmla="*/ 252 w 910"/>
                <a:gd name="T27" fmla="*/ 16 h 207"/>
                <a:gd name="T28" fmla="*/ 260 w 910"/>
                <a:gd name="T29" fmla="*/ 21 h 207"/>
                <a:gd name="T30" fmla="*/ 274 w 910"/>
                <a:gd name="T31" fmla="*/ 43 h 207"/>
                <a:gd name="T32" fmla="*/ 286 w 910"/>
                <a:gd name="T33" fmla="*/ 57 h 207"/>
                <a:gd name="T34" fmla="*/ 292 w 910"/>
                <a:gd name="T35" fmla="*/ 64 h 207"/>
                <a:gd name="T36" fmla="*/ 312 w 910"/>
                <a:gd name="T37" fmla="*/ 62 h 207"/>
                <a:gd name="T38" fmla="*/ 323 w 910"/>
                <a:gd name="T39" fmla="*/ 62 h 207"/>
                <a:gd name="T40" fmla="*/ 358 w 910"/>
                <a:gd name="T41" fmla="*/ 87 h 207"/>
                <a:gd name="T42" fmla="*/ 366 w 910"/>
                <a:gd name="T43" fmla="*/ 97 h 207"/>
                <a:gd name="T44" fmla="*/ 379 w 910"/>
                <a:gd name="T45" fmla="*/ 99 h 207"/>
                <a:gd name="T46" fmla="*/ 397 w 910"/>
                <a:gd name="T47" fmla="*/ 103 h 207"/>
                <a:gd name="T48" fmla="*/ 408 w 910"/>
                <a:gd name="T49" fmla="*/ 100 h 207"/>
                <a:gd name="T50" fmla="*/ 420 w 910"/>
                <a:gd name="T51" fmla="*/ 92 h 207"/>
                <a:gd name="T52" fmla="*/ 438 w 910"/>
                <a:gd name="T53" fmla="*/ 100 h 207"/>
                <a:gd name="T54" fmla="*/ 452 w 910"/>
                <a:gd name="T55" fmla="*/ 107 h 207"/>
                <a:gd name="T56" fmla="*/ 468 w 910"/>
                <a:gd name="T57" fmla="*/ 115 h 207"/>
                <a:gd name="T58" fmla="*/ 484 w 910"/>
                <a:gd name="T59" fmla="*/ 123 h 207"/>
                <a:gd name="T60" fmla="*/ 508 w 910"/>
                <a:gd name="T61" fmla="*/ 142 h 207"/>
                <a:gd name="T62" fmla="*/ 531 w 910"/>
                <a:gd name="T63" fmla="*/ 146 h 207"/>
                <a:gd name="T64" fmla="*/ 551 w 910"/>
                <a:gd name="T65" fmla="*/ 152 h 207"/>
                <a:gd name="T66" fmla="*/ 561 w 910"/>
                <a:gd name="T67" fmla="*/ 170 h 207"/>
                <a:gd name="T68" fmla="*/ 571 w 910"/>
                <a:gd name="T69" fmla="*/ 177 h 207"/>
                <a:gd name="T70" fmla="*/ 581 w 910"/>
                <a:gd name="T71" fmla="*/ 182 h 207"/>
                <a:gd name="T72" fmla="*/ 601 w 910"/>
                <a:gd name="T73" fmla="*/ 183 h 207"/>
                <a:gd name="T74" fmla="*/ 625 w 910"/>
                <a:gd name="T75" fmla="*/ 188 h 207"/>
                <a:gd name="T76" fmla="*/ 632 w 910"/>
                <a:gd name="T77" fmla="*/ 199 h 207"/>
                <a:gd name="T78" fmla="*/ 641 w 910"/>
                <a:gd name="T79" fmla="*/ 200 h 207"/>
                <a:gd name="T80" fmla="*/ 656 w 910"/>
                <a:gd name="T81" fmla="*/ 193 h 207"/>
                <a:gd name="T82" fmla="*/ 673 w 910"/>
                <a:gd name="T83" fmla="*/ 198 h 207"/>
                <a:gd name="T84" fmla="*/ 688 w 910"/>
                <a:gd name="T85" fmla="*/ 200 h 207"/>
                <a:gd name="T86" fmla="*/ 709 w 910"/>
                <a:gd name="T87" fmla="*/ 202 h 207"/>
                <a:gd name="T88" fmla="*/ 730 w 910"/>
                <a:gd name="T89" fmla="*/ 207 h 207"/>
                <a:gd name="T90" fmla="*/ 752 w 910"/>
                <a:gd name="T91" fmla="*/ 202 h 207"/>
                <a:gd name="T92" fmla="*/ 763 w 910"/>
                <a:gd name="T93" fmla="*/ 198 h 207"/>
                <a:gd name="T94" fmla="*/ 766 w 910"/>
                <a:gd name="T95" fmla="*/ 186 h 207"/>
                <a:gd name="T96" fmla="*/ 774 w 910"/>
                <a:gd name="T97" fmla="*/ 187 h 207"/>
                <a:gd name="T98" fmla="*/ 791 w 910"/>
                <a:gd name="T99" fmla="*/ 201 h 207"/>
                <a:gd name="T100" fmla="*/ 803 w 910"/>
                <a:gd name="T101" fmla="*/ 207 h 207"/>
                <a:gd name="T102" fmla="*/ 807 w 910"/>
                <a:gd name="T103" fmla="*/ 198 h 207"/>
                <a:gd name="T104" fmla="*/ 817 w 910"/>
                <a:gd name="T105" fmla="*/ 199 h 207"/>
                <a:gd name="T106" fmla="*/ 829 w 910"/>
                <a:gd name="T107" fmla="*/ 204 h 207"/>
                <a:gd name="T108" fmla="*/ 845 w 910"/>
                <a:gd name="T109" fmla="*/ 207 h 207"/>
                <a:gd name="T110" fmla="*/ 865 w 910"/>
                <a:gd name="T111" fmla="*/ 202 h 207"/>
                <a:gd name="T112" fmla="*/ 873 w 910"/>
                <a:gd name="T113" fmla="*/ 195 h 207"/>
                <a:gd name="T114" fmla="*/ 884 w 910"/>
                <a:gd name="T115" fmla="*/ 202 h 207"/>
                <a:gd name="T116" fmla="*/ 892 w 910"/>
                <a:gd name="T117" fmla="*/ 204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0" h="207">
                  <a:moveTo>
                    <a:pt x="0" y="110"/>
                  </a:moveTo>
                  <a:lnTo>
                    <a:pt x="1" y="104"/>
                  </a:lnTo>
                  <a:lnTo>
                    <a:pt x="3" y="101"/>
                  </a:lnTo>
                  <a:lnTo>
                    <a:pt x="7" y="98"/>
                  </a:lnTo>
                  <a:lnTo>
                    <a:pt x="12" y="95"/>
                  </a:lnTo>
                  <a:lnTo>
                    <a:pt x="14" y="92"/>
                  </a:lnTo>
                  <a:lnTo>
                    <a:pt x="16" y="88"/>
                  </a:lnTo>
                  <a:lnTo>
                    <a:pt x="19" y="87"/>
                  </a:lnTo>
                  <a:lnTo>
                    <a:pt x="24" y="82"/>
                  </a:lnTo>
                  <a:lnTo>
                    <a:pt x="33" y="75"/>
                  </a:lnTo>
                  <a:lnTo>
                    <a:pt x="40" y="68"/>
                  </a:lnTo>
                  <a:lnTo>
                    <a:pt x="45" y="64"/>
                  </a:lnTo>
                  <a:lnTo>
                    <a:pt x="52" y="59"/>
                  </a:lnTo>
                  <a:lnTo>
                    <a:pt x="56" y="57"/>
                  </a:lnTo>
                  <a:lnTo>
                    <a:pt x="59" y="51"/>
                  </a:lnTo>
                  <a:lnTo>
                    <a:pt x="62" y="47"/>
                  </a:lnTo>
                  <a:lnTo>
                    <a:pt x="65" y="45"/>
                  </a:lnTo>
                  <a:lnTo>
                    <a:pt x="69" y="43"/>
                  </a:lnTo>
                  <a:lnTo>
                    <a:pt x="77" y="41"/>
                  </a:lnTo>
                  <a:lnTo>
                    <a:pt x="92" y="38"/>
                  </a:lnTo>
                  <a:lnTo>
                    <a:pt x="92" y="37"/>
                  </a:lnTo>
                  <a:lnTo>
                    <a:pt x="97" y="34"/>
                  </a:lnTo>
                  <a:lnTo>
                    <a:pt x="98" y="34"/>
                  </a:lnTo>
                  <a:lnTo>
                    <a:pt x="99" y="33"/>
                  </a:lnTo>
                  <a:lnTo>
                    <a:pt x="104" y="31"/>
                  </a:lnTo>
                  <a:lnTo>
                    <a:pt x="105" y="31"/>
                  </a:lnTo>
                  <a:lnTo>
                    <a:pt x="110" y="28"/>
                  </a:lnTo>
                  <a:lnTo>
                    <a:pt x="113" y="26"/>
                  </a:lnTo>
                  <a:lnTo>
                    <a:pt x="119" y="21"/>
                  </a:lnTo>
                  <a:lnTo>
                    <a:pt x="120" y="20"/>
                  </a:lnTo>
                  <a:lnTo>
                    <a:pt x="121" y="19"/>
                  </a:lnTo>
                  <a:lnTo>
                    <a:pt x="129" y="14"/>
                  </a:lnTo>
                  <a:lnTo>
                    <a:pt x="133" y="12"/>
                  </a:lnTo>
                  <a:lnTo>
                    <a:pt x="138" y="11"/>
                  </a:lnTo>
                  <a:lnTo>
                    <a:pt x="146" y="9"/>
                  </a:lnTo>
                  <a:lnTo>
                    <a:pt x="151" y="9"/>
                  </a:lnTo>
                  <a:lnTo>
                    <a:pt x="152" y="8"/>
                  </a:lnTo>
                  <a:lnTo>
                    <a:pt x="159" y="8"/>
                  </a:lnTo>
                  <a:lnTo>
                    <a:pt x="162" y="6"/>
                  </a:lnTo>
                  <a:lnTo>
                    <a:pt x="170" y="5"/>
                  </a:lnTo>
                  <a:lnTo>
                    <a:pt x="173" y="5"/>
                  </a:lnTo>
                  <a:lnTo>
                    <a:pt x="176" y="3"/>
                  </a:lnTo>
                  <a:lnTo>
                    <a:pt x="179" y="2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190" y="0"/>
                  </a:lnTo>
                  <a:lnTo>
                    <a:pt x="194" y="0"/>
                  </a:lnTo>
                  <a:lnTo>
                    <a:pt x="198" y="2"/>
                  </a:lnTo>
                  <a:lnTo>
                    <a:pt x="200" y="3"/>
                  </a:lnTo>
                  <a:lnTo>
                    <a:pt x="204" y="4"/>
                  </a:lnTo>
                  <a:lnTo>
                    <a:pt x="211" y="6"/>
                  </a:lnTo>
                  <a:lnTo>
                    <a:pt x="222" y="12"/>
                  </a:lnTo>
                  <a:lnTo>
                    <a:pt x="227" y="15"/>
                  </a:lnTo>
                  <a:lnTo>
                    <a:pt x="233" y="16"/>
                  </a:lnTo>
                  <a:lnTo>
                    <a:pt x="246" y="16"/>
                  </a:lnTo>
                  <a:lnTo>
                    <a:pt x="252" y="16"/>
                  </a:lnTo>
                  <a:lnTo>
                    <a:pt x="253" y="17"/>
                  </a:lnTo>
                  <a:lnTo>
                    <a:pt x="256" y="19"/>
                  </a:lnTo>
                  <a:lnTo>
                    <a:pt x="258" y="19"/>
                  </a:lnTo>
                  <a:lnTo>
                    <a:pt x="260" y="21"/>
                  </a:lnTo>
                  <a:lnTo>
                    <a:pt x="262" y="23"/>
                  </a:lnTo>
                  <a:lnTo>
                    <a:pt x="265" y="28"/>
                  </a:lnTo>
                  <a:lnTo>
                    <a:pt x="270" y="38"/>
                  </a:lnTo>
                  <a:lnTo>
                    <a:pt x="274" y="43"/>
                  </a:lnTo>
                  <a:lnTo>
                    <a:pt x="280" y="47"/>
                  </a:lnTo>
                  <a:lnTo>
                    <a:pt x="282" y="50"/>
                  </a:lnTo>
                  <a:lnTo>
                    <a:pt x="284" y="52"/>
                  </a:lnTo>
                  <a:lnTo>
                    <a:pt x="286" y="57"/>
                  </a:lnTo>
                  <a:lnTo>
                    <a:pt x="288" y="61"/>
                  </a:lnTo>
                  <a:lnTo>
                    <a:pt x="288" y="62"/>
                  </a:lnTo>
                  <a:lnTo>
                    <a:pt x="290" y="63"/>
                  </a:lnTo>
                  <a:lnTo>
                    <a:pt x="292" y="64"/>
                  </a:lnTo>
                  <a:lnTo>
                    <a:pt x="294" y="64"/>
                  </a:lnTo>
                  <a:lnTo>
                    <a:pt x="303" y="62"/>
                  </a:lnTo>
                  <a:lnTo>
                    <a:pt x="310" y="61"/>
                  </a:lnTo>
                  <a:lnTo>
                    <a:pt x="312" y="62"/>
                  </a:lnTo>
                  <a:lnTo>
                    <a:pt x="315" y="62"/>
                  </a:lnTo>
                  <a:lnTo>
                    <a:pt x="317" y="62"/>
                  </a:lnTo>
                  <a:lnTo>
                    <a:pt x="318" y="62"/>
                  </a:lnTo>
                  <a:lnTo>
                    <a:pt x="323" y="62"/>
                  </a:lnTo>
                  <a:lnTo>
                    <a:pt x="329" y="65"/>
                  </a:lnTo>
                  <a:lnTo>
                    <a:pt x="339" y="71"/>
                  </a:lnTo>
                  <a:lnTo>
                    <a:pt x="349" y="80"/>
                  </a:lnTo>
                  <a:lnTo>
                    <a:pt x="358" y="87"/>
                  </a:lnTo>
                  <a:lnTo>
                    <a:pt x="360" y="88"/>
                  </a:lnTo>
                  <a:lnTo>
                    <a:pt x="363" y="93"/>
                  </a:lnTo>
                  <a:lnTo>
                    <a:pt x="365" y="95"/>
                  </a:lnTo>
                  <a:lnTo>
                    <a:pt x="366" y="97"/>
                  </a:lnTo>
                  <a:lnTo>
                    <a:pt x="371" y="99"/>
                  </a:lnTo>
                  <a:lnTo>
                    <a:pt x="372" y="98"/>
                  </a:lnTo>
                  <a:lnTo>
                    <a:pt x="375" y="99"/>
                  </a:lnTo>
                  <a:lnTo>
                    <a:pt x="379" y="99"/>
                  </a:lnTo>
                  <a:lnTo>
                    <a:pt x="390" y="101"/>
                  </a:lnTo>
                  <a:lnTo>
                    <a:pt x="388" y="100"/>
                  </a:lnTo>
                  <a:lnTo>
                    <a:pt x="395" y="101"/>
                  </a:lnTo>
                  <a:lnTo>
                    <a:pt x="397" y="103"/>
                  </a:lnTo>
                  <a:lnTo>
                    <a:pt x="401" y="103"/>
                  </a:lnTo>
                  <a:lnTo>
                    <a:pt x="403" y="103"/>
                  </a:lnTo>
                  <a:lnTo>
                    <a:pt x="407" y="101"/>
                  </a:lnTo>
                  <a:lnTo>
                    <a:pt x="408" y="100"/>
                  </a:lnTo>
                  <a:lnTo>
                    <a:pt x="414" y="94"/>
                  </a:lnTo>
                  <a:lnTo>
                    <a:pt x="416" y="94"/>
                  </a:lnTo>
                  <a:lnTo>
                    <a:pt x="418" y="93"/>
                  </a:lnTo>
                  <a:lnTo>
                    <a:pt x="420" y="92"/>
                  </a:lnTo>
                  <a:lnTo>
                    <a:pt x="423" y="93"/>
                  </a:lnTo>
                  <a:lnTo>
                    <a:pt x="429" y="94"/>
                  </a:lnTo>
                  <a:lnTo>
                    <a:pt x="431" y="95"/>
                  </a:lnTo>
                  <a:lnTo>
                    <a:pt x="438" y="100"/>
                  </a:lnTo>
                  <a:lnTo>
                    <a:pt x="442" y="103"/>
                  </a:lnTo>
                  <a:lnTo>
                    <a:pt x="444" y="105"/>
                  </a:lnTo>
                  <a:lnTo>
                    <a:pt x="449" y="106"/>
                  </a:lnTo>
                  <a:lnTo>
                    <a:pt x="452" y="107"/>
                  </a:lnTo>
                  <a:lnTo>
                    <a:pt x="455" y="109"/>
                  </a:lnTo>
                  <a:lnTo>
                    <a:pt x="456" y="110"/>
                  </a:lnTo>
                  <a:lnTo>
                    <a:pt x="465" y="112"/>
                  </a:lnTo>
                  <a:lnTo>
                    <a:pt x="468" y="115"/>
                  </a:lnTo>
                  <a:lnTo>
                    <a:pt x="472" y="116"/>
                  </a:lnTo>
                  <a:lnTo>
                    <a:pt x="474" y="117"/>
                  </a:lnTo>
                  <a:lnTo>
                    <a:pt x="479" y="119"/>
                  </a:lnTo>
                  <a:lnTo>
                    <a:pt x="484" y="123"/>
                  </a:lnTo>
                  <a:lnTo>
                    <a:pt x="491" y="128"/>
                  </a:lnTo>
                  <a:lnTo>
                    <a:pt x="495" y="131"/>
                  </a:lnTo>
                  <a:lnTo>
                    <a:pt x="501" y="136"/>
                  </a:lnTo>
                  <a:lnTo>
                    <a:pt x="508" y="142"/>
                  </a:lnTo>
                  <a:lnTo>
                    <a:pt x="514" y="146"/>
                  </a:lnTo>
                  <a:lnTo>
                    <a:pt x="518" y="147"/>
                  </a:lnTo>
                  <a:lnTo>
                    <a:pt x="521" y="147"/>
                  </a:lnTo>
                  <a:lnTo>
                    <a:pt x="531" y="146"/>
                  </a:lnTo>
                  <a:lnTo>
                    <a:pt x="537" y="148"/>
                  </a:lnTo>
                  <a:lnTo>
                    <a:pt x="545" y="148"/>
                  </a:lnTo>
                  <a:lnTo>
                    <a:pt x="549" y="151"/>
                  </a:lnTo>
                  <a:lnTo>
                    <a:pt x="551" y="152"/>
                  </a:lnTo>
                  <a:lnTo>
                    <a:pt x="553" y="153"/>
                  </a:lnTo>
                  <a:lnTo>
                    <a:pt x="555" y="157"/>
                  </a:lnTo>
                  <a:lnTo>
                    <a:pt x="559" y="166"/>
                  </a:lnTo>
                  <a:lnTo>
                    <a:pt x="561" y="170"/>
                  </a:lnTo>
                  <a:lnTo>
                    <a:pt x="562" y="171"/>
                  </a:lnTo>
                  <a:lnTo>
                    <a:pt x="565" y="172"/>
                  </a:lnTo>
                  <a:lnTo>
                    <a:pt x="567" y="174"/>
                  </a:lnTo>
                  <a:lnTo>
                    <a:pt x="571" y="177"/>
                  </a:lnTo>
                  <a:lnTo>
                    <a:pt x="574" y="180"/>
                  </a:lnTo>
                  <a:lnTo>
                    <a:pt x="578" y="181"/>
                  </a:lnTo>
                  <a:lnTo>
                    <a:pt x="580" y="182"/>
                  </a:lnTo>
                  <a:lnTo>
                    <a:pt x="581" y="182"/>
                  </a:lnTo>
                  <a:lnTo>
                    <a:pt x="583" y="182"/>
                  </a:lnTo>
                  <a:lnTo>
                    <a:pt x="590" y="182"/>
                  </a:lnTo>
                  <a:lnTo>
                    <a:pt x="595" y="182"/>
                  </a:lnTo>
                  <a:lnTo>
                    <a:pt x="601" y="183"/>
                  </a:lnTo>
                  <a:lnTo>
                    <a:pt x="604" y="184"/>
                  </a:lnTo>
                  <a:lnTo>
                    <a:pt x="613" y="186"/>
                  </a:lnTo>
                  <a:lnTo>
                    <a:pt x="615" y="186"/>
                  </a:lnTo>
                  <a:lnTo>
                    <a:pt x="625" y="188"/>
                  </a:lnTo>
                  <a:lnTo>
                    <a:pt x="629" y="190"/>
                  </a:lnTo>
                  <a:lnTo>
                    <a:pt x="629" y="192"/>
                  </a:lnTo>
                  <a:lnTo>
                    <a:pt x="631" y="196"/>
                  </a:lnTo>
                  <a:lnTo>
                    <a:pt x="632" y="199"/>
                  </a:lnTo>
                  <a:lnTo>
                    <a:pt x="633" y="200"/>
                  </a:lnTo>
                  <a:lnTo>
                    <a:pt x="635" y="201"/>
                  </a:lnTo>
                  <a:lnTo>
                    <a:pt x="638" y="201"/>
                  </a:lnTo>
                  <a:lnTo>
                    <a:pt x="641" y="200"/>
                  </a:lnTo>
                  <a:lnTo>
                    <a:pt x="644" y="198"/>
                  </a:lnTo>
                  <a:lnTo>
                    <a:pt x="649" y="195"/>
                  </a:lnTo>
                  <a:lnTo>
                    <a:pt x="650" y="194"/>
                  </a:lnTo>
                  <a:lnTo>
                    <a:pt x="656" y="193"/>
                  </a:lnTo>
                  <a:lnTo>
                    <a:pt x="658" y="194"/>
                  </a:lnTo>
                  <a:lnTo>
                    <a:pt x="663" y="195"/>
                  </a:lnTo>
                  <a:lnTo>
                    <a:pt x="670" y="196"/>
                  </a:lnTo>
                  <a:lnTo>
                    <a:pt x="673" y="198"/>
                  </a:lnTo>
                  <a:lnTo>
                    <a:pt x="675" y="199"/>
                  </a:lnTo>
                  <a:lnTo>
                    <a:pt x="678" y="200"/>
                  </a:lnTo>
                  <a:lnTo>
                    <a:pt x="681" y="200"/>
                  </a:lnTo>
                  <a:lnTo>
                    <a:pt x="688" y="200"/>
                  </a:lnTo>
                  <a:lnTo>
                    <a:pt x="697" y="201"/>
                  </a:lnTo>
                  <a:lnTo>
                    <a:pt x="700" y="201"/>
                  </a:lnTo>
                  <a:lnTo>
                    <a:pt x="703" y="201"/>
                  </a:lnTo>
                  <a:lnTo>
                    <a:pt x="709" y="202"/>
                  </a:lnTo>
                  <a:lnTo>
                    <a:pt x="716" y="205"/>
                  </a:lnTo>
                  <a:lnTo>
                    <a:pt x="718" y="206"/>
                  </a:lnTo>
                  <a:lnTo>
                    <a:pt x="722" y="207"/>
                  </a:lnTo>
                  <a:lnTo>
                    <a:pt x="730" y="207"/>
                  </a:lnTo>
                  <a:lnTo>
                    <a:pt x="736" y="206"/>
                  </a:lnTo>
                  <a:lnTo>
                    <a:pt x="739" y="205"/>
                  </a:lnTo>
                  <a:lnTo>
                    <a:pt x="748" y="202"/>
                  </a:lnTo>
                  <a:lnTo>
                    <a:pt x="752" y="202"/>
                  </a:lnTo>
                  <a:lnTo>
                    <a:pt x="758" y="201"/>
                  </a:lnTo>
                  <a:lnTo>
                    <a:pt x="760" y="200"/>
                  </a:lnTo>
                  <a:lnTo>
                    <a:pt x="762" y="199"/>
                  </a:lnTo>
                  <a:lnTo>
                    <a:pt x="763" y="198"/>
                  </a:lnTo>
                  <a:lnTo>
                    <a:pt x="763" y="195"/>
                  </a:lnTo>
                  <a:lnTo>
                    <a:pt x="764" y="193"/>
                  </a:lnTo>
                  <a:lnTo>
                    <a:pt x="765" y="188"/>
                  </a:lnTo>
                  <a:lnTo>
                    <a:pt x="766" y="186"/>
                  </a:lnTo>
                  <a:lnTo>
                    <a:pt x="768" y="186"/>
                  </a:lnTo>
                  <a:lnTo>
                    <a:pt x="770" y="184"/>
                  </a:lnTo>
                  <a:lnTo>
                    <a:pt x="773" y="186"/>
                  </a:lnTo>
                  <a:lnTo>
                    <a:pt x="774" y="187"/>
                  </a:lnTo>
                  <a:lnTo>
                    <a:pt x="777" y="189"/>
                  </a:lnTo>
                  <a:lnTo>
                    <a:pt x="779" y="190"/>
                  </a:lnTo>
                  <a:lnTo>
                    <a:pt x="787" y="198"/>
                  </a:lnTo>
                  <a:lnTo>
                    <a:pt x="791" y="201"/>
                  </a:lnTo>
                  <a:lnTo>
                    <a:pt x="797" y="206"/>
                  </a:lnTo>
                  <a:lnTo>
                    <a:pt x="800" y="207"/>
                  </a:lnTo>
                  <a:lnTo>
                    <a:pt x="801" y="207"/>
                  </a:lnTo>
                  <a:lnTo>
                    <a:pt x="803" y="207"/>
                  </a:lnTo>
                  <a:lnTo>
                    <a:pt x="803" y="206"/>
                  </a:lnTo>
                  <a:lnTo>
                    <a:pt x="804" y="201"/>
                  </a:lnTo>
                  <a:lnTo>
                    <a:pt x="804" y="200"/>
                  </a:lnTo>
                  <a:lnTo>
                    <a:pt x="807" y="198"/>
                  </a:lnTo>
                  <a:lnTo>
                    <a:pt x="809" y="198"/>
                  </a:lnTo>
                  <a:lnTo>
                    <a:pt x="811" y="198"/>
                  </a:lnTo>
                  <a:lnTo>
                    <a:pt x="815" y="199"/>
                  </a:lnTo>
                  <a:lnTo>
                    <a:pt x="817" y="199"/>
                  </a:lnTo>
                  <a:lnTo>
                    <a:pt x="819" y="200"/>
                  </a:lnTo>
                  <a:lnTo>
                    <a:pt x="823" y="202"/>
                  </a:lnTo>
                  <a:lnTo>
                    <a:pt x="825" y="202"/>
                  </a:lnTo>
                  <a:lnTo>
                    <a:pt x="829" y="204"/>
                  </a:lnTo>
                  <a:lnTo>
                    <a:pt x="831" y="204"/>
                  </a:lnTo>
                  <a:lnTo>
                    <a:pt x="836" y="205"/>
                  </a:lnTo>
                  <a:lnTo>
                    <a:pt x="843" y="206"/>
                  </a:lnTo>
                  <a:lnTo>
                    <a:pt x="845" y="207"/>
                  </a:lnTo>
                  <a:lnTo>
                    <a:pt x="849" y="207"/>
                  </a:lnTo>
                  <a:lnTo>
                    <a:pt x="858" y="205"/>
                  </a:lnTo>
                  <a:lnTo>
                    <a:pt x="861" y="204"/>
                  </a:lnTo>
                  <a:lnTo>
                    <a:pt x="865" y="202"/>
                  </a:lnTo>
                  <a:lnTo>
                    <a:pt x="867" y="200"/>
                  </a:lnTo>
                  <a:lnTo>
                    <a:pt x="871" y="196"/>
                  </a:lnTo>
                  <a:lnTo>
                    <a:pt x="872" y="196"/>
                  </a:lnTo>
                  <a:lnTo>
                    <a:pt x="873" y="195"/>
                  </a:lnTo>
                  <a:lnTo>
                    <a:pt x="876" y="196"/>
                  </a:lnTo>
                  <a:lnTo>
                    <a:pt x="879" y="198"/>
                  </a:lnTo>
                  <a:lnTo>
                    <a:pt x="882" y="199"/>
                  </a:lnTo>
                  <a:lnTo>
                    <a:pt x="884" y="202"/>
                  </a:lnTo>
                  <a:lnTo>
                    <a:pt x="887" y="202"/>
                  </a:lnTo>
                  <a:lnTo>
                    <a:pt x="888" y="204"/>
                  </a:lnTo>
                  <a:lnTo>
                    <a:pt x="889" y="204"/>
                  </a:lnTo>
                  <a:lnTo>
                    <a:pt x="892" y="204"/>
                  </a:lnTo>
                  <a:lnTo>
                    <a:pt x="895" y="204"/>
                  </a:lnTo>
                  <a:lnTo>
                    <a:pt x="898" y="204"/>
                  </a:lnTo>
                  <a:lnTo>
                    <a:pt x="910" y="201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47" name="Freeform 3109">
              <a:extLst>
                <a:ext uri="{FF2B5EF4-FFF2-40B4-BE49-F238E27FC236}">
                  <a16:creationId xmlns:a16="http://schemas.microsoft.com/office/drawing/2014/main" id="{666349E1-F7F0-1361-C75F-231BF9D227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1863" y="4157663"/>
              <a:ext cx="1408113" cy="373062"/>
            </a:xfrm>
            <a:custGeom>
              <a:avLst/>
              <a:gdLst>
                <a:gd name="T0" fmla="*/ 882 w 887"/>
                <a:gd name="T1" fmla="*/ 12 h 235"/>
                <a:gd name="T2" fmla="*/ 872 w 887"/>
                <a:gd name="T3" fmla="*/ 26 h 235"/>
                <a:gd name="T4" fmla="*/ 856 w 887"/>
                <a:gd name="T5" fmla="*/ 33 h 235"/>
                <a:gd name="T6" fmla="*/ 834 w 887"/>
                <a:gd name="T7" fmla="*/ 40 h 235"/>
                <a:gd name="T8" fmla="*/ 817 w 887"/>
                <a:gd name="T9" fmla="*/ 49 h 235"/>
                <a:gd name="T10" fmla="*/ 801 w 887"/>
                <a:gd name="T11" fmla="*/ 56 h 235"/>
                <a:gd name="T12" fmla="*/ 779 w 887"/>
                <a:gd name="T13" fmla="*/ 54 h 235"/>
                <a:gd name="T14" fmla="*/ 762 w 887"/>
                <a:gd name="T15" fmla="*/ 56 h 235"/>
                <a:gd name="T16" fmla="*/ 737 w 887"/>
                <a:gd name="T17" fmla="*/ 56 h 235"/>
                <a:gd name="T18" fmla="*/ 721 w 887"/>
                <a:gd name="T19" fmla="*/ 59 h 235"/>
                <a:gd name="T20" fmla="*/ 708 w 887"/>
                <a:gd name="T21" fmla="*/ 57 h 235"/>
                <a:gd name="T22" fmla="*/ 676 w 887"/>
                <a:gd name="T23" fmla="*/ 48 h 235"/>
                <a:gd name="T24" fmla="*/ 661 w 887"/>
                <a:gd name="T25" fmla="*/ 48 h 235"/>
                <a:gd name="T26" fmla="*/ 638 w 887"/>
                <a:gd name="T27" fmla="*/ 49 h 235"/>
                <a:gd name="T28" fmla="*/ 614 w 887"/>
                <a:gd name="T29" fmla="*/ 43 h 235"/>
                <a:gd name="T30" fmla="*/ 572 w 887"/>
                <a:gd name="T31" fmla="*/ 44 h 235"/>
                <a:gd name="T32" fmla="*/ 561 w 887"/>
                <a:gd name="T33" fmla="*/ 44 h 235"/>
                <a:gd name="T34" fmla="*/ 546 w 887"/>
                <a:gd name="T35" fmla="*/ 43 h 235"/>
                <a:gd name="T36" fmla="*/ 527 w 887"/>
                <a:gd name="T37" fmla="*/ 40 h 235"/>
                <a:gd name="T38" fmla="*/ 516 w 887"/>
                <a:gd name="T39" fmla="*/ 39 h 235"/>
                <a:gd name="T40" fmla="*/ 494 w 887"/>
                <a:gd name="T41" fmla="*/ 40 h 235"/>
                <a:gd name="T42" fmla="*/ 482 w 887"/>
                <a:gd name="T43" fmla="*/ 49 h 235"/>
                <a:gd name="T44" fmla="*/ 451 w 887"/>
                <a:gd name="T45" fmla="*/ 52 h 235"/>
                <a:gd name="T46" fmla="*/ 429 w 887"/>
                <a:gd name="T47" fmla="*/ 63 h 235"/>
                <a:gd name="T48" fmla="*/ 411 w 887"/>
                <a:gd name="T49" fmla="*/ 69 h 235"/>
                <a:gd name="T50" fmla="*/ 404 w 887"/>
                <a:gd name="T51" fmla="*/ 74 h 235"/>
                <a:gd name="T52" fmla="*/ 386 w 887"/>
                <a:gd name="T53" fmla="*/ 80 h 235"/>
                <a:gd name="T54" fmla="*/ 367 w 887"/>
                <a:gd name="T55" fmla="*/ 92 h 235"/>
                <a:gd name="T56" fmla="*/ 343 w 887"/>
                <a:gd name="T57" fmla="*/ 107 h 235"/>
                <a:gd name="T58" fmla="*/ 326 w 887"/>
                <a:gd name="T59" fmla="*/ 116 h 235"/>
                <a:gd name="T60" fmla="*/ 317 w 887"/>
                <a:gd name="T61" fmla="*/ 127 h 235"/>
                <a:gd name="T62" fmla="*/ 302 w 887"/>
                <a:gd name="T63" fmla="*/ 135 h 235"/>
                <a:gd name="T64" fmla="*/ 285 w 887"/>
                <a:gd name="T65" fmla="*/ 144 h 235"/>
                <a:gd name="T66" fmla="*/ 251 w 887"/>
                <a:gd name="T67" fmla="*/ 163 h 235"/>
                <a:gd name="T68" fmla="*/ 231 w 887"/>
                <a:gd name="T69" fmla="*/ 171 h 235"/>
                <a:gd name="T70" fmla="*/ 226 w 887"/>
                <a:gd name="T71" fmla="*/ 174 h 235"/>
                <a:gd name="T72" fmla="*/ 209 w 887"/>
                <a:gd name="T73" fmla="*/ 190 h 235"/>
                <a:gd name="T74" fmla="*/ 192 w 887"/>
                <a:gd name="T75" fmla="*/ 191 h 235"/>
                <a:gd name="T76" fmla="*/ 173 w 887"/>
                <a:gd name="T77" fmla="*/ 202 h 235"/>
                <a:gd name="T78" fmla="*/ 147 w 887"/>
                <a:gd name="T79" fmla="*/ 210 h 235"/>
                <a:gd name="T80" fmla="*/ 126 w 887"/>
                <a:gd name="T81" fmla="*/ 212 h 235"/>
                <a:gd name="T82" fmla="*/ 93 w 887"/>
                <a:gd name="T83" fmla="*/ 220 h 235"/>
                <a:gd name="T84" fmla="*/ 77 w 887"/>
                <a:gd name="T85" fmla="*/ 217 h 235"/>
                <a:gd name="T86" fmla="*/ 70 w 887"/>
                <a:gd name="T87" fmla="*/ 220 h 235"/>
                <a:gd name="T88" fmla="*/ 64 w 887"/>
                <a:gd name="T89" fmla="*/ 220 h 235"/>
                <a:gd name="T90" fmla="*/ 59 w 887"/>
                <a:gd name="T91" fmla="*/ 221 h 235"/>
                <a:gd name="T92" fmla="*/ 39 w 887"/>
                <a:gd name="T93" fmla="*/ 227 h 235"/>
                <a:gd name="T94" fmla="*/ 19 w 887"/>
                <a:gd name="T95" fmla="*/ 232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87" h="235">
                  <a:moveTo>
                    <a:pt x="887" y="0"/>
                  </a:moveTo>
                  <a:lnTo>
                    <a:pt x="886" y="2"/>
                  </a:lnTo>
                  <a:lnTo>
                    <a:pt x="885" y="7"/>
                  </a:lnTo>
                  <a:lnTo>
                    <a:pt x="882" y="12"/>
                  </a:lnTo>
                  <a:lnTo>
                    <a:pt x="882" y="14"/>
                  </a:lnTo>
                  <a:lnTo>
                    <a:pt x="880" y="16"/>
                  </a:lnTo>
                  <a:lnTo>
                    <a:pt x="876" y="20"/>
                  </a:lnTo>
                  <a:lnTo>
                    <a:pt x="872" y="26"/>
                  </a:lnTo>
                  <a:lnTo>
                    <a:pt x="869" y="28"/>
                  </a:lnTo>
                  <a:lnTo>
                    <a:pt x="863" y="31"/>
                  </a:lnTo>
                  <a:lnTo>
                    <a:pt x="859" y="32"/>
                  </a:lnTo>
                  <a:lnTo>
                    <a:pt x="856" y="33"/>
                  </a:lnTo>
                  <a:lnTo>
                    <a:pt x="852" y="34"/>
                  </a:lnTo>
                  <a:lnTo>
                    <a:pt x="847" y="37"/>
                  </a:lnTo>
                  <a:lnTo>
                    <a:pt x="843" y="38"/>
                  </a:lnTo>
                  <a:lnTo>
                    <a:pt x="834" y="40"/>
                  </a:lnTo>
                  <a:lnTo>
                    <a:pt x="828" y="42"/>
                  </a:lnTo>
                  <a:lnTo>
                    <a:pt x="825" y="45"/>
                  </a:lnTo>
                  <a:lnTo>
                    <a:pt x="820" y="48"/>
                  </a:lnTo>
                  <a:lnTo>
                    <a:pt x="817" y="49"/>
                  </a:lnTo>
                  <a:lnTo>
                    <a:pt x="811" y="49"/>
                  </a:lnTo>
                  <a:lnTo>
                    <a:pt x="809" y="51"/>
                  </a:lnTo>
                  <a:lnTo>
                    <a:pt x="803" y="55"/>
                  </a:lnTo>
                  <a:lnTo>
                    <a:pt x="801" y="56"/>
                  </a:lnTo>
                  <a:lnTo>
                    <a:pt x="798" y="56"/>
                  </a:lnTo>
                  <a:lnTo>
                    <a:pt x="786" y="54"/>
                  </a:lnTo>
                  <a:lnTo>
                    <a:pt x="780" y="54"/>
                  </a:lnTo>
                  <a:lnTo>
                    <a:pt x="779" y="54"/>
                  </a:lnTo>
                  <a:lnTo>
                    <a:pt x="775" y="54"/>
                  </a:lnTo>
                  <a:lnTo>
                    <a:pt x="769" y="54"/>
                  </a:lnTo>
                  <a:lnTo>
                    <a:pt x="765" y="55"/>
                  </a:lnTo>
                  <a:lnTo>
                    <a:pt x="762" y="56"/>
                  </a:lnTo>
                  <a:lnTo>
                    <a:pt x="760" y="56"/>
                  </a:lnTo>
                  <a:lnTo>
                    <a:pt x="757" y="57"/>
                  </a:lnTo>
                  <a:lnTo>
                    <a:pt x="748" y="57"/>
                  </a:lnTo>
                  <a:lnTo>
                    <a:pt x="737" y="56"/>
                  </a:lnTo>
                  <a:lnTo>
                    <a:pt x="728" y="56"/>
                  </a:lnTo>
                  <a:lnTo>
                    <a:pt x="727" y="56"/>
                  </a:lnTo>
                  <a:lnTo>
                    <a:pt x="725" y="59"/>
                  </a:lnTo>
                  <a:lnTo>
                    <a:pt x="721" y="59"/>
                  </a:lnTo>
                  <a:lnTo>
                    <a:pt x="718" y="59"/>
                  </a:lnTo>
                  <a:lnTo>
                    <a:pt x="715" y="59"/>
                  </a:lnTo>
                  <a:lnTo>
                    <a:pt x="713" y="59"/>
                  </a:lnTo>
                  <a:lnTo>
                    <a:pt x="708" y="57"/>
                  </a:lnTo>
                  <a:lnTo>
                    <a:pt x="700" y="52"/>
                  </a:lnTo>
                  <a:lnTo>
                    <a:pt x="695" y="51"/>
                  </a:lnTo>
                  <a:lnTo>
                    <a:pt x="689" y="50"/>
                  </a:lnTo>
                  <a:lnTo>
                    <a:pt x="676" y="48"/>
                  </a:lnTo>
                  <a:lnTo>
                    <a:pt x="673" y="48"/>
                  </a:lnTo>
                  <a:lnTo>
                    <a:pt x="667" y="48"/>
                  </a:lnTo>
                  <a:lnTo>
                    <a:pt x="664" y="48"/>
                  </a:lnTo>
                  <a:lnTo>
                    <a:pt x="661" y="48"/>
                  </a:lnTo>
                  <a:lnTo>
                    <a:pt x="656" y="48"/>
                  </a:lnTo>
                  <a:lnTo>
                    <a:pt x="644" y="49"/>
                  </a:lnTo>
                  <a:lnTo>
                    <a:pt x="642" y="49"/>
                  </a:lnTo>
                  <a:lnTo>
                    <a:pt x="638" y="49"/>
                  </a:lnTo>
                  <a:lnTo>
                    <a:pt x="626" y="46"/>
                  </a:lnTo>
                  <a:lnTo>
                    <a:pt x="623" y="45"/>
                  </a:lnTo>
                  <a:lnTo>
                    <a:pt x="615" y="44"/>
                  </a:lnTo>
                  <a:lnTo>
                    <a:pt x="614" y="43"/>
                  </a:lnTo>
                  <a:lnTo>
                    <a:pt x="608" y="42"/>
                  </a:lnTo>
                  <a:lnTo>
                    <a:pt x="596" y="43"/>
                  </a:lnTo>
                  <a:lnTo>
                    <a:pt x="581" y="45"/>
                  </a:lnTo>
                  <a:lnTo>
                    <a:pt x="572" y="44"/>
                  </a:lnTo>
                  <a:lnTo>
                    <a:pt x="569" y="44"/>
                  </a:lnTo>
                  <a:lnTo>
                    <a:pt x="564" y="44"/>
                  </a:lnTo>
                  <a:lnTo>
                    <a:pt x="563" y="44"/>
                  </a:lnTo>
                  <a:lnTo>
                    <a:pt x="561" y="44"/>
                  </a:lnTo>
                  <a:lnTo>
                    <a:pt x="559" y="44"/>
                  </a:lnTo>
                  <a:lnTo>
                    <a:pt x="557" y="43"/>
                  </a:lnTo>
                  <a:lnTo>
                    <a:pt x="552" y="43"/>
                  </a:lnTo>
                  <a:lnTo>
                    <a:pt x="546" y="43"/>
                  </a:lnTo>
                  <a:lnTo>
                    <a:pt x="542" y="43"/>
                  </a:lnTo>
                  <a:lnTo>
                    <a:pt x="536" y="42"/>
                  </a:lnTo>
                  <a:lnTo>
                    <a:pt x="529" y="40"/>
                  </a:lnTo>
                  <a:lnTo>
                    <a:pt x="527" y="40"/>
                  </a:lnTo>
                  <a:lnTo>
                    <a:pt x="524" y="40"/>
                  </a:lnTo>
                  <a:lnTo>
                    <a:pt x="521" y="40"/>
                  </a:lnTo>
                  <a:lnTo>
                    <a:pt x="518" y="40"/>
                  </a:lnTo>
                  <a:lnTo>
                    <a:pt x="516" y="39"/>
                  </a:lnTo>
                  <a:lnTo>
                    <a:pt x="512" y="39"/>
                  </a:lnTo>
                  <a:lnTo>
                    <a:pt x="506" y="39"/>
                  </a:lnTo>
                  <a:lnTo>
                    <a:pt x="502" y="39"/>
                  </a:lnTo>
                  <a:lnTo>
                    <a:pt x="494" y="40"/>
                  </a:lnTo>
                  <a:lnTo>
                    <a:pt x="490" y="42"/>
                  </a:lnTo>
                  <a:lnTo>
                    <a:pt x="488" y="44"/>
                  </a:lnTo>
                  <a:lnTo>
                    <a:pt x="486" y="45"/>
                  </a:lnTo>
                  <a:lnTo>
                    <a:pt x="482" y="49"/>
                  </a:lnTo>
                  <a:lnTo>
                    <a:pt x="478" y="51"/>
                  </a:lnTo>
                  <a:lnTo>
                    <a:pt x="476" y="51"/>
                  </a:lnTo>
                  <a:lnTo>
                    <a:pt x="470" y="52"/>
                  </a:lnTo>
                  <a:lnTo>
                    <a:pt x="451" y="52"/>
                  </a:lnTo>
                  <a:lnTo>
                    <a:pt x="444" y="54"/>
                  </a:lnTo>
                  <a:lnTo>
                    <a:pt x="436" y="59"/>
                  </a:lnTo>
                  <a:lnTo>
                    <a:pt x="432" y="62"/>
                  </a:lnTo>
                  <a:lnTo>
                    <a:pt x="429" y="63"/>
                  </a:lnTo>
                  <a:lnTo>
                    <a:pt x="423" y="66"/>
                  </a:lnTo>
                  <a:lnTo>
                    <a:pt x="421" y="66"/>
                  </a:lnTo>
                  <a:lnTo>
                    <a:pt x="415" y="67"/>
                  </a:lnTo>
                  <a:lnTo>
                    <a:pt x="411" y="69"/>
                  </a:lnTo>
                  <a:lnTo>
                    <a:pt x="410" y="69"/>
                  </a:lnTo>
                  <a:lnTo>
                    <a:pt x="408" y="72"/>
                  </a:lnTo>
                  <a:lnTo>
                    <a:pt x="406" y="73"/>
                  </a:lnTo>
                  <a:lnTo>
                    <a:pt x="404" y="74"/>
                  </a:lnTo>
                  <a:lnTo>
                    <a:pt x="399" y="77"/>
                  </a:lnTo>
                  <a:lnTo>
                    <a:pt x="398" y="78"/>
                  </a:lnTo>
                  <a:lnTo>
                    <a:pt x="389" y="79"/>
                  </a:lnTo>
                  <a:lnTo>
                    <a:pt x="386" y="80"/>
                  </a:lnTo>
                  <a:lnTo>
                    <a:pt x="379" y="84"/>
                  </a:lnTo>
                  <a:lnTo>
                    <a:pt x="377" y="85"/>
                  </a:lnTo>
                  <a:lnTo>
                    <a:pt x="371" y="90"/>
                  </a:lnTo>
                  <a:lnTo>
                    <a:pt x="367" y="92"/>
                  </a:lnTo>
                  <a:lnTo>
                    <a:pt x="353" y="98"/>
                  </a:lnTo>
                  <a:lnTo>
                    <a:pt x="350" y="99"/>
                  </a:lnTo>
                  <a:lnTo>
                    <a:pt x="344" y="105"/>
                  </a:lnTo>
                  <a:lnTo>
                    <a:pt x="343" y="107"/>
                  </a:lnTo>
                  <a:lnTo>
                    <a:pt x="337" y="110"/>
                  </a:lnTo>
                  <a:lnTo>
                    <a:pt x="329" y="115"/>
                  </a:lnTo>
                  <a:lnTo>
                    <a:pt x="327" y="116"/>
                  </a:lnTo>
                  <a:lnTo>
                    <a:pt x="326" y="116"/>
                  </a:lnTo>
                  <a:lnTo>
                    <a:pt x="323" y="119"/>
                  </a:lnTo>
                  <a:lnTo>
                    <a:pt x="321" y="120"/>
                  </a:lnTo>
                  <a:lnTo>
                    <a:pt x="320" y="122"/>
                  </a:lnTo>
                  <a:lnTo>
                    <a:pt x="317" y="127"/>
                  </a:lnTo>
                  <a:lnTo>
                    <a:pt x="313" y="129"/>
                  </a:lnTo>
                  <a:lnTo>
                    <a:pt x="311" y="131"/>
                  </a:lnTo>
                  <a:lnTo>
                    <a:pt x="309" y="132"/>
                  </a:lnTo>
                  <a:lnTo>
                    <a:pt x="302" y="135"/>
                  </a:lnTo>
                  <a:lnTo>
                    <a:pt x="299" y="138"/>
                  </a:lnTo>
                  <a:lnTo>
                    <a:pt x="291" y="141"/>
                  </a:lnTo>
                  <a:lnTo>
                    <a:pt x="287" y="144"/>
                  </a:lnTo>
                  <a:lnTo>
                    <a:pt x="285" y="144"/>
                  </a:lnTo>
                  <a:lnTo>
                    <a:pt x="269" y="152"/>
                  </a:lnTo>
                  <a:lnTo>
                    <a:pt x="258" y="157"/>
                  </a:lnTo>
                  <a:lnTo>
                    <a:pt x="254" y="161"/>
                  </a:lnTo>
                  <a:lnTo>
                    <a:pt x="251" y="163"/>
                  </a:lnTo>
                  <a:lnTo>
                    <a:pt x="245" y="167"/>
                  </a:lnTo>
                  <a:lnTo>
                    <a:pt x="243" y="167"/>
                  </a:lnTo>
                  <a:lnTo>
                    <a:pt x="234" y="170"/>
                  </a:lnTo>
                  <a:lnTo>
                    <a:pt x="231" y="171"/>
                  </a:lnTo>
                  <a:lnTo>
                    <a:pt x="230" y="173"/>
                  </a:lnTo>
                  <a:lnTo>
                    <a:pt x="228" y="173"/>
                  </a:lnTo>
                  <a:lnTo>
                    <a:pt x="227" y="174"/>
                  </a:lnTo>
                  <a:lnTo>
                    <a:pt x="226" y="174"/>
                  </a:lnTo>
                  <a:lnTo>
                    <a:pt x="221" y="177"/>
                  </a:lnTo>
                  <a:lnTo>
                    <a:pt x="218" y="182"/>
                  </a:lnTo>
                  <a:lnTo>
                    <a:pt x="212" y="188"/>
                  </a:lnTo>
                  <a:lnTo>
                    <a:pt x="209" y="190"/>
                  </a:lnTo>
                  <a:lnTo>
                    <a:pt x="206" y="191"/>
                  </a:lnTo>
                  <a:lnTo>
                    <a:pt x="203" y="191"/>
                  </a:lnTo>
                  <a:lnTo>
                    <a:pt x="197" y="191"/>
                  </a:lnTo>
                  <a:lnTo>
                    <a:pt x="192" y="191"/>
                  </a:lnTo>
                  <a:lnTo>
                    <a:pt x="192" y="192"/>
                  </a:lnTo>
                  <a:lnTo>
                    <a:pt x="191" y="192"/>
                  </a:lnTo>
                  <a:lnTo>
                    <a:pt x="182" y="196"/>
                  </a:lnTo>
                  <a:lnTo>
                    <a:pt x="173" y="202"/>
                  </a:lnTo>
                  <a:lnTo>
                    <a:pt x="168" y="205"/>
                  </a:lnTo>
                  <a:lnTo>
                    <a:pt x="161" y="209"/>
                  </a:lnTo>
                  <a:lnTo>
                    <a:pt x="150" y="211"/>
                  </a:lnTo>
                  <a:lnTo>
                    <a:pt x="147" y="210"/>
                  </a:lnTo>
                  <a:lnTo>
                    <a:pt x="142" y="211"/>
                  </a:lnTo>
                  <a:lnTo>
                    <a:pt x="141" y="211"/>
                  </a:lnTo>
                  <a:lnTo>
                    <a:pt x="131" y="212"/>
                  </a:lnTo>
                  <a:lnTo>
                    <a:pt x="126" y="212"/>
                  </a:lnTo>
                  <a:lnTo>
                    <a:pt x="111" y="215"/>
                  </a:lnTo>
                  <a:lnTo>
                    <a:pt x="102" y="216"/>
                  </a:lnTo>
                  <a:lnTo>
                    <a:pt x="100" y="216"/>
                  </a:lnTo>
                  <a:lnTo>
                    <a:pt x="93" y="220"/>
                  </a:lnTo>
                  <a:lnTo>
                    <a:pt x="90" y="221"/>
                  </a:lnTo>
                  <a:lnTo>
                    <a:pt x="85" y="220"/>
                  </a:lnTo>
                  <a:lnTo>
                    <a:pt x="83" y="220"/>
                  </a:lnTo>
                  <a:lnTo>
                    <a:pt x="77" y="217"/>
                  </a:lnTo>
                  <a:lnTo>
                    <a:pt x="76" y="217"/>
                  </a:lnTo>
                  <a:lnTo>
                    <a:pt x="73" y="218"/>
                  </a:lnTo>
                  <a:lnTo>
                    <a:pt x="71" y="218"/>
                  </a:lnTo>
                  <a:lnTo>
                    <a:pt x="70" y="220"/>
                  </a:lnTo>
                  <a:lnTo>
                    <a:pt x="69" y="221"/>
                  </a:lnTo>
                  <a:lnTo>
                    <a:pt x="67" y="222"/>
                  </a:lnTo>
                  <a:lnTo>
                    <a:pt x="65" y="221"/>
                  </a:lnTo>
                  <a:lnTo>
                    <a:pt x="64" y="220"/>
                  </a:lnTo>
                  <a:lnTo>
                    <a:pt x="63" y="220"/>
                  </a:lnTo>
                  <a:lnTo>
                    <a:pt x="61" y="218"/>
                  </a:lnTo>
                  <a:lnTo>
                    <a:pt x="59" y="218"/>
                  </a:lnTo>
                  <a:lnTo>
                    <a:pt x="59" y="221"/>
                  </a:lnTo>
                  <a:lnTo>
                    <a:pt x="53" y="224"/>
                  </a:lnTo>
                  <a:lnTo>
                    <a:pt x="51" y="227"/>
                  </a:lnTo>
                  <a:lnTo>
                    <a:pt x="46" y="228"/>
                  </a:lnTo>
                  <a:lnTo>
                    <a:pt x="39" y="227"/>
                  </a:lnTo>
                  <a:lnTo>
                    <a:pt x="34" y="228"/>
                  </a:lnTo>
                  <a:lnTo>
                    <a:pt x="30" y="228"/>
                  </a:lnTo>
                  <a:lnTo>
                    <a:pt x="25" y="230"/>
                  </a:lnTo>
                  <a:lnTo>
                    <a:pt x="19" y="232"/>
                  </a:lnTo>
                  <a:lnTo>
                    <a:pt x="14" y="233"/>
                  </a:lnTo>
                  <a:lnTo>
                    <a:pt x="0" y="2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48" name="Line 3110">
              <a:extLst>
                <a:ext uri="{FF2B5EF4-FFF2-40B4-BE49-F238E27FC236}">
                  <a16:creationId xmlns:a16="http://schemas.microsoft.com/office/drawing/2014/main" id="{D6E8A378-DC6F-5E56-F9C2-C7F1E5329B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40276" y="4530725"/>
              <a:ext cx="158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49" name="Freeform 3111">
              <a:extLst>
                <a:ext uri="{FF2B5EF4-FFF2-40B4-BE49-F238E27FC236}">
                  <a16:creationId xmlns:a16="http://schemas.microsoft.com/office/drawing/2014/main" id="{0E91CE42-A536-43B6-7266-6B84D8D467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8138" y="4576763"/>
              <a:ext cx="28575" cy="19050"/>
            </a:xfrm>
            <a:custGeom>
              <a:avLst/>
              <a:gdLst>
                <a:gd name="T0" fmla="*/ 13 w 18"/>
                <a:gd name="T1" fmla="*/ 12 h 12"/>
                <a:gd name="T2" fmla="*/ 12 w 18"/>
                <a:gd name="T3" fmla="*/ 12 h 12"/>
                <a:gd name="T4" fmla="*/ 5 w 18"/>
                <a:gd name="T5" fmla="*/ 10 h 12"/>
                <a:gd name="T6" fmla="*/ 4 w 18"/>
                <a:gd name="T7" fmla="*/ 8 h 12"/>
                <a:gd name="T8" fmla="*/ 1 w 18"/>
                <a:gd name="T9" fmla="*/ 7 h 12"/>
                <a:gd name="T10" fmla="*/ 0 w 18"/>
                <a:gd name="T11" fmla="*/ 7 h 12"/>
                <a:gd name="T12" fmla="*/ 1 w 18"/>
                <a:gd name="T13" fmla="*/ 6 h 12"/>
                <a:gd name="T14" fmla="*/ 5 w 18"/>
                <a:gd name="T15" fmla="*/ 5 h 12"/>
                <a:gd name="T16" fmla="*/ 7 w 18"/>
                <a:gd name="T17" fmla="*/ 4 h 12"/>
                <a:gd name="T18" fmla="*/ 9 w 18"/>
                <a:gd name="T19" fmla="*/ 2 h 12"/>
                <a:gd name="T20" fmla="*/ 9 w 18"/>
                <a:gd name="T21" fmla="*/ 1 h 12"/>
                <a:gd name="T22" fmla="*/ 12 w 18"/>
                <a:gd name="T23" fmla="*/ 1 h 12"/>
                <a:gd name="T24" fmla="*/ 15 w 18"/>
                <a:gd name="T25" fmla="*/ 0 h 12"/>
                <a:gd name="T26" fmla="*/ 16 w 18"/>
                <a:gd name="T27" fmla="*/ 1 h 12"/>
                <a:gd name="T28" fmla="*/ 17 w 18"/>
                <a:gd name="T29" fmla="*/ 4 h 12"/>
                <a:gd name="T30" fmla="*/ 18 w 18"/>
                <a:gd name="T31" fmla="*/ 7 h 12"/>
                <a:gd name="T32" fmla="*/ 18 w 18"/>
                <a:gd name="T33" fmla="*/ 7 h 12"/>
                <a:gd name="T34" fmla="*/ 17 w 18"/>
                <a:gd name="T35" fmla="*/ 10 h 12"/>
                <a:gd name="T36" fmla="*/ 13 w 18"/>
                <a:gd name="T3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" h="12">
                  <a:moveTo>
                    <a:pt x="13" y="12"/>
                  </a:moveTo>
                  <a:lnTo>
                    <a:pt x="12" y="12"/>
                  </a:lnTo>
                  <a:lnTo>
                    <a:pt x="5" y="10"/>
                  </a:lnTo>
                  <a:lnTo>
                    <a:pt x="4" y="8"/>
                  </a:lnTo>
                  <a:lnTo>
                    <a:pt x="1" y="7"/>
                  </a:lnTo>
                  <a:lnTo>
                    <a:pt x="0" y="7"/>
                  </a:lnTo>
                  <a:lnTo>
                    <a:pt x="1" y="6"/>
                  </a:lnTo>
                  <a:lnTo>
                    <a:pt x="5" y="5"/>
                  </a:lnTo>
                  <a:lnTo>
                    <a:pt x="7" y="4"/>
                  </a:lnTo>
                  <a:lnTo>
                    <a:pt x="9" y="2"/>
                  </a:lnTo>
                  <a:lnTo>
                    <a:pt x="9" y="1"/>
                  </a:lnTo>
                  <a:lnTo>
                    <a:pt x="12" y="1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7" y="4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7" y="10"/>
                  </a:lnTo>
                  <a:lnTo>
                    <a:pt x="13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50" name="Freeform 3112">
              <a:extLst>
                <a:ext uri="{FF2B5EF4-FFF2-40B4-BE49-F238E27FC236}">
                  <a16:creationId xmlns:a16="http://schemas.microsoft.com/office/drawing/2014/main" id="{5C4B8003-44E8-5A59-89B4-AA1954E5A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2963" y="4160838"/>
              <a:ext cx="2757488" cy="465137"/>
            </a:xfrm>
            <a:custGeom>
              <a:avLst/>
              <a:gdLst>
                <a:gd name="T0" fmla="*/ 1725 w 1737"/>
                <a:gd name="T1" fmla="*/ 12 h 293"/>
                <a:gd name="T2" fmla="*/ 1684 w 1737"/>
                <a:gd name="T3" fmla="*/ 35 h 293"/>
                <a:gd name="T4" fmla="*/ 1643 w 1737"/>
                <a:gd name="T5" fmla="*/ 48 h 293"/>
                <a:gd name="T6" fmla="*/ 1605 w 1737"/>
                <a:gd name="T7" fmla="*/ 48 h 293"/>
                <a:gd name="T8" fmla="*/ 1554 w 1737"/>
                <a:gd name="T9" fmla="*/ 40 h 293"/>
                <a:gd name="T10" fmla="*/ 1499 w 1737"/>
                <a:gd name="T11" fmla="*/ 29 h 293"/>
                <a:gd name="T12" fmla="*/ 1467 w 1737"/>
                <a:gd name="T13" fmla="*/ 35 h 293"/>
                <a:gd name="T14" fmla="*/ 1447 w 1737"/>
                <a:gd name="T15" fmla="*/ 23 h 293"/>
                <a:gd name="T16" fmla="*/ 1439 w 1737"/>
                <a:gd name="T17" fmla="*/ 5 h 293"/>
                <a:gd name="T18" fmla="*/ 1415 w 1737"/>
                <a:gd name="T19" fmla="*/ 25 h 293"/>
                <a:gd name="T20" fmla="*/ 1397 w 1737"/>
                <a:gd name="T21" fmla="*/ 29 h 293"/>
                <a:gd name="T22" fmla="*/ 1372 w 1737"/>
                <a:gd name="T23" fmla="*/ 22 h 293"/>
                <a:gd name="T24" fmla="*/ 1338 w 1737"/>
                <a:gd name="T25" fmla="*/ 34 h 293"/>
                <a:gd name="T26" fmla="*/ 1318 w 1737"/>
                <a:gd name="T27" fmla="*/ 35 h 293"/>
                <a:gd name="T28" fmla="*/ 1302 w 1737"/>
                <a:gd name="T29" fmla="*/ 32 h 293"/>
                <a:gd name="T30" fmla="*/ 1296 w 1737"/>
                <a:gd name="T31" fmla="*/ 47 h 293"/>
                <a:gd name="T32" fmla="*/ 1270 w 1737"/>
                <a:gd name="T33" fmla="*/ 49 h 293"/>
                <a:gd name="T34" fmla="*/ 1261 w 1737"/>
                <a:gd name="T35" fmla="*/ 59 h 293"/>
                <a:gd name="T36" fmla="*/ 1226 w 1737"/>
                <a:gd name="T37" fmla="*/ 72 h 293"/>
                <a:gd name="T38" fmla="*/ 1211 w 1737"/>
                <a:gd name="T39" fmla="*/ 83 h 293"/>
                <a:gd name="T40" fmla="*/ 1189 w 1737"/>
                <a:gd name="T41" fmla="*/ 97 h 293"/>
                <a:gd name="T42" fmla="*/ 1173 w 1737"/>
                <a:gd name="T43" fmla="*/ 103 h 293"/>
                <a:gd name="T44" fmla="*/ 1154 w 1737"/>
                <a:gd name="T45" fmla="*/ 118 h 293"/>
                <a:gd name="T46" fmla="*/ 1136 w 1737"/>
                <a:gd name="T47" fmla="*/ 126 h 293"/>
                <a:gd name="T48" fmla="*/ 1110 w 1737"/>
                <a:gd name="T49" fmla="*/ 145 h 293"/>
                <a:gd name="T50" fmla="*/ 1077 w 1737"/>
                <a:gd name="T51" fmla="*/ 171 h 293"/>
                <a:gd name="T52" fmla="*/ 1045 w 1737"/>
                <a:gd name="T53" fmla="*/ 189 h 293"/>
                <a:gd name="T54" fmla="*/ 1016 w 1737"/>
                <a:gd name="T55" fmla="*/ 203 h 293"/>
                <a:gd name="T56" fmla="*/ 992 w 1737"/>
                <a:gd name="T57" fmla="*/ 207 h 293"/>
                <a:gd name="T58" fmla="*/ 934 w 1737"/>
                <a:gd name="T59" fmla="*/ 213 h 293"/>
                <a:gd name="T60" fmla="*/ 919 w 1737"/>
                <a:gd name="T61" fmla="*/ 203 h 293"/>
                <a:gd name="T62" fmla="*/ 896 w 1737"/>
                <a:gd name="T63" fmla="*/ 222 h 293"/>
                <a:gd name="T64" fmla="*/ 839 w 1737"/>
                <a:gd name="T65" fmla="*/ 226 h 293"/>
                <a:gd name="T66" fmla="*/ 812 w 1737"/>
                <a:gd name="T67" fmla="*/ 232 h 293"/>
                <a:gd name="T68" fmla="*/ 790 w 1737"/>
                <a:gd name="T69" fmla="*/ 251 h 293"/>
                <a:gd name="T70" fmla="*/ 771 w 1737"/>
                <a:gd name="T71" fmla="*/ 256 h 293"/>
                <a:gd name="T72" fmla="*/ 730 w 1737"/>
                <a:gd name="T73" fmla="*/ 262 h 293"/>
                <a:gd name="T74" fmla="*/ 714 w 1737"/>
                <a:gd name="T75" fmla="*/ 248 h 293"/>
                <a:gd name="T76" fmla="*/ 712 w 1737"/>
                <a:gd name="T77" fmla="*/ 261 h 293"/>
                <a:gd name="T78" fmla="*/ 689 w 1737"/>
                <a:gd name="T79" fmla="*/ 273 h 293"/>
                <a:gd name="T80" fmla="*/ 664 w 1737"/>
                <a:gd name="T81" fmla="*/ 279 h 293"/>
                <a:gd name="T82" fmla="*/ 618 w 1737"/>
                <a:gd name="T83" fmla="*/ 288 h 293"/>
                <a:gd name="T84" fmla="*/ 572 w 1737"/>
                <a:gd name="T85" fmla="*/ 291 h 293"/>
                <a:gd name="T86" fmla="*/ 530 w 1737"/>
                <a:gd name="T87" fmla="*/ 282 h 293"/>
                <a:gd name="T88" fmla="*/ 506 w 1737"/>
                <a:gd name="T89" fmla="*/ 281 h 293"/>
                <a:gd name="T90" fmla="*/ 452 w 1737"/>
                <a:gd name="T91" fmla="*/ 282 h 293"/>
                <a:gd name="T92" fmla="*/ 404 w 1737"/>
                <a:gd name="T93" fmla="*/ 278 h 293"/>
                <a:gd name="T94" fmla="*/ 328 w 1737"/>
                <a:gd name="T95" fmla="*/ 273 h 293"/>
                <a:gd name="T96" fmla="*/ 301 w 1737"/>
                <a:gd name="T97" fmla="*/ 269 h 293"/>
                <a:gd name="T98" fmla="*/ 286 w 1737"/>
                <a:gd name="T99" fmla="*/ 258 h 293"/>
                <a:gd name="T100" fmla="*/ 259 w 1737"/>
                <a:gd name="T101" fmla="*/ 239 h 293"/>
                <a:gd name="T102" fmla="*/ 250 w 1737"/>
                <a:gd name="T103" fmla="*/ 221 h 293"/>
                <a:gd name="T104" fmla="*/ 223 w 1737"/>
                <a:gd name="T105" fmla="*/ 215 h 293"/>
                <a:gd name="T106" fmla="*/ 183 w 1737"/>
                <a:gd name="T107" fmla="*/ 204 h 293"/>
                <a:gd name="T108" fmla="*/ 128 w 1737"/>
                <a:gd name="T109" fmla="*/ 186 h 293"/>
                <a:gd name="T110" fmla="*/ 102 w 1737"/>
                <a:gd name="T111" fmla="*/ 180 h 293"/>
                <a:gd name="T112" fmla="*/ 76 w 1737"/>
                <a:gd name="T113" fmla="*/ 155 h 293"/>
                <a:gd name="T114" fmla="*/ 49 w 1737"/>
                <a:gd name="T115" fmla="*/ 151 h 293"/>
                <a:gd name="T116" fmla="*/ 48 w 1737"/>
                <a:gd name="T117" fmla="*/ 131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37" h="293">
                  <a:moveTo>
                    <a:pt x="1737" y="0"/>
                  </a:moveTo>
                  <a:lnTo>
                    <a:pt x="1736" y="4"/>
                  </a:lnTo>
                  <a:lnTo>
                    <a:pt x="1735" y="7"/>
                  </a:lnTo>
                  <a:lnTo>
                    <a:pt x="1734" y="10"/>
                  </a:lnTo>
                  <a:lnTo>
                    <a:pt x="1731" y="11"/>
                  </a:lnTo>
                  <a:lnTo>
                    <a:pt x="1729" y="12"/>
                  </a:lnTo>
                  <a:lnTo>
                    <a:pt x="1728" y="12"/>
                  </a:lnTo>
                  <a:lnTo>
                    <a:pt x="1725" y="12"/>
                  </a:lnTo>
                  <a:lnTo>
                    <a:pt x="1723" y="13"/>
                  </a:lnTo>
                  <a:lnTo>
                    <a:pt x="1715" y="14"/>
                  </a:lnTo>
                  <a:lnTo>
                    <a:pt x="1709" y="16"/>
                  </a:lnTo>
                  <a:lnTo>
                    <a:pt x="1702" y="18"/>
                  </a:lnTo>
                  <a:lnTo>
                    <a:pt x="1696" y="24"/>
                  </a:lnTo>
                  <a:lnTo>
                    <a:pt x="1693" y="28"/>
                  </a:lnTo>
                  <a:lnTo>
                    <a:pt x="1688" y="31"/>
                  </a:lnTo>
                  <a:lnTo>
                    <a:pt x="1684" y="35"/>
                  </a:lnTo>
                  <a:lnTo>
                    <a:pt x="1683" y="35"/>
                  </a:lnTo>
                  <a:lnTo>
                    <a:pt x="1681" y="36"/>
                  </a:lnTo>
                  <a:lnTo>
                    <a:pt x="1678" y="37"/>
                  </a:lnTo>
                  <a:lnTo>
                    <a:pt x="1670" y="38"/>
                  </a:lnTo>
                  <a:lnTo>
                    <a:pt x="1665" y="38"/>
                  </a:lnTo>
                  <a:lnTo>
                    <a:pt x="1649" y="47"/>
                  </a:lnTo>
                  <a:lnTo>
                    <a:pt x="1646" y="48"/>
                  </a:lnTo>
                  <a:lnTo>
                    <a:pt x="1643" y="48"/>
                  </a:lnTo>
                  <a:lnTo>
                    <a:pt x="1639" y="48"/>
                  </a:lnTo>
                  <a:lnTo>
                    <a:pt x="1637" y="48"/>
                  </a:lnTo>
                  <a:lnTo>
                    <a:pt x="1628" y="46"/>
                  </a:lnTo>
                  <a:lnTo>
                    <a:pt x="1625" y="46"/>
                  </a:lnTo>
                  <a:lnTo>
                    <a:pt x="1618" y="47"/>
                  </a:lnTo>
                  <a:lnTo>
                    <a:pt x="1612" y="48"/>
                  </a:lnTo>
                  <a:lnTo>
                    <a:pt x="1609" y="49"/>
                  </a:lnTo>
                  <a:lnTo>
                    <a:pt x="1605" y="48"/>
                  </a:lnTo>
                  <a:lnTo>
                    <a:pt x="1598" y="47"/>
                  </a:lnTo>
                  <a:lnTo>
                    <a:pt x="1595" y="47"/>
                  </a:lnTo>
                  <a:lnTo>
                    <a:pt x="1588" y="47"/>
                  </a:lnTo>
                  <a:lnTo>
                    <a:pt x="1581" y="49"/>
                  </a:lnTo>
                  <a:lnTo>
                    <a:pt x="1578" y="49"/>
                  </a:lnTo>
                  <a:lnTo>
                    <a:pt x="1562" y="44"/>
                  </a:lnTo>
                  <a:lnTo>
                    <a:pt x="1559" y="43"/>
                  </a:lnTo>
                  <a:lnTo>
                    <a:pt x="1554" y="40"/>
                  </a:lnTo>
                  <a:lnTo>
                    <a:pt x="1551" y="38"/>
                  </a:lnTo>
                  <a:lnTo>
                    <a:pt x="1542" y="35"/>
                  </a:lnTo>
                  <a:lnTo>
                    <a:pt x="1529" y="30"/>
                  </a:lnTo>
                  <a:lnTo>
                    <a:pt x="1523" y="29"/>
                  </a:lnTo>
                  <a:lnTo>
                    <a:pt x="1515" y="28"/>
                  </a:lnTo>
                  <a:lnTo>
                    <a:pt x="1509" y="28"/>
                  </a:lnTo>
                  <a:lnTo>
                    <a:pt x="1504" y="29"/>
                  </a:lnTo>
                  <a:lnTo>
                    <a:pt x="1499" y="29"/>
                  </a:lnTo>
                  <a:lnTo>
                    <a:pt x="1497" y="29"/>
                  </a:lnTo>
                  <a:lnTo>
                    <a:pt x="1494" y="30"/>
                  </a:lnTo>
                  <a:lnTo>
                    <a:pt x="1490" y="31"/>
                  </a:lnTo>
                  <a:lnTo>
                    <a:pt x="1485" y="34"/>
                  </a:lnTo>
                  <a:lnTo>
                    <a:pt x="1477" y="35"/>
                  </a:lnTo>
                  <a:lnTo>
                    <a:pt x="1473" y="35"/>
                  </a:lnTo>
                  <a:lnTo>
                    <a:pt x="1469" y="35"/>
                  </a:lnTo>
                  <a:lnTo>
                    <a:pt x="1467" y="35"/>
                  </a:lnTo>
                  <a:lnTo>
                    <a:pt x="1465" y="35"/>
                  </a:lnTo>
                  <a:lnTo>
                    <a:pt x="1461" y="36"/>
                  </a:lnTo>
                  <a:lnTo>
                    <a:pt x="1456" y="37"/>
                  </a:lnTo>
                  <a:lnTo>
                    <a:pt x="1455" y="36"/>
                  </a:lnTo>
                  <a:lnTo>
                    <a:pt x="1452" y="35"/>
                  </a:lnTo>
                  <a:lnTo>
                    <a:pt x="1451" y="34"/>
                  </a:lnTo>
                  <a:lnTo>
                    <a:pt x="1450" y="32"/>
                  </a:lnTo>
                  <a:lnTo>
                    <a:pt x="1447" y="23"/>
                  </a:lnTo>
                  <a:lnTo>
                    <a:pt x="1447" y="22"/>
                  </a:lnTo>
                  <a:lnTo>
                    <a:pt x="1446" y="18"/>
                  </a:lnTo>
                  <a:lnTo>
                    <a:pt x="1445" y="12"/>
                  </a:lnTo>
                  <a:lnTo>
                    <a:pt x="1445" y="10"/>
                  </a:lnTo>
                  <a:lnTo>
                    <a:pt x="1444" y="7"/>
                  </a:lnTo>
                  <a:lnTo>
                    <a:pt x="1443" y="6"/>
                  </a:lnTo>
                  <a:lnTo>
                    <a:pt x="1440" y="5"/>
                  </a:lnTo>
                  <a:lnTo>
                    <a:pt x="1439" y="5"/>
                  </a:lnTo>
                  <a:lnTo>
                    <a:pt x="1437" y="6"/>
                  </a:lnTo>
                  <a:lnTo>
                    <a:pt x="1435" y="6"/>
                  </a:lnTo>
                  <a:lnTo>
                    <a:pt x="1434" y="10"/>
                  </a:lnTo>
                  <a:lnTo>
                    <a:pt x="1434" y="12"/>
                  </a:lnTo>
                  <a:lnTo>
                    <a:pt x="1432" y="14"/>
                  </a:lnTo>
                  <a:lnTo>
                    <a:pt x="1428" y="19"/>
                  </a:lnTo>
                  <a:lnTo>
                    <a:pt x="1427" y="19"/>
                  </a:lnTo>
                  <a:lnTo>
                    <a:pt x="1415" y="25"/>
                  </a:lnTo>
                  <a:lnTo>
                    <a:pt x="1410" y="29"/>
                  </a:lnTo>
                  <a:lnTo>
                    <a:pt x="1408" y="32"/>
                  </a:lnTo>
                  <a:lnTo>
                    <a:pt x="1407" y="34"/>
                  </a:lnTo>
                  <a:lnTo>
                    <a:pt x="1405" y="35"/>
                  </a:lnTo>
                  <a:lnTo>
                    <a:pt x="1403" y="35"/>
                  </a:lnTo>
                  <a:lnTo>
                    <a:pt x="1401" y="32"/>
                  </a:lnTo>
                  <a:lnTo>
                    <a:pt x="1399" y="30"/>
                  </a:lnTo>
                  <a:lnTo>
                    <a:pt x="1397" y="29"/>
                  </a:lnTo>
                  <a:lnTo>
                    <a:pt x="1393" y="25"/>
                  </a:lnTo>
                  <a:lnTo>
                    <a:pt x="1389" y="24"/>
                  </a:lnTo>
                  <a:lnTo>
                    <a:pt x="1387" y="24"/>
                  </a:lnTo>
                  <a:lnTo>
                    <a:pt x="1384" y="22"/>
                  </a:lnTo>
                  <a:lnTo>
                    <a:pt x="1381" y="22"/>
                  </a:lnTo>
                  <a:lnTo>
                    <a:pt x="1377" y="20"/>
                  </a:lnTo>
                  <a:lnTo>
                    <a:pt x="1374" y="20"/>
                  </a:lnTo>
                  <a:lnTo>
                    <a:pt x="1372" y="22"/>
                  </a:lnTo>
                  <a:lnTo>
                    <a:pt x="1366" y="24"/>
                  </a:lnTo>
                  <a:lnTo>
                    <a:pt x="1366" y="25"/>
                  </a:lnTo>
                  <a:lnTo>
                    <a:pt x="1363" y="26"/>
                  </a:lnTo>
                  <a:lnTo>
                    <a:pt x="1361" y="28"/>
                  </a:lnTo>
                  <a:lnTo>
                    <a:pt x="1350" y="28"/>
                  </a:lnTo>
                  <a:lnTo>
                    <a:pt x="1344" y="29"/>
                  </a:lnTo>
                  <a:lnTo>
                    <a:pt x="1339" y="31"/>
                  </a:lnTo>
                  <a:lnTo>
                    <a:pt x="1338" y="34"/>
                  </a:lnTo>
                  <a:lnTo>
                    <a:pt x="1333" y="37"/>
                  </a:lnTo>
                  <a:lnTo>
                    <a:pt x="1332" y="38"/>
                  </a:lnTo>
                  <a:lnTo>
                    <a:pt x="1330" y="38"/>
                  </a:lnTo>
                  <a:lnTo>
                    <a:pt x="1325" y="38"/>
                  </a:lnTo>
                  <a:lnTo>
                    <a:pt x="1324" y="38"/>
                  </a:lnTo>
                  <a:lnTo>
                    <a:pt x="1320" y="37"/>
                  </a:lnTo>
                  <a:lnTo>
                    <a:pt x="1319" y="35"/>
                  </a:lnTo>
                  <a:lnTo>
                    <a:pt x="1318" y="35"/>
                  </a:lnTo>
                  <a:lnTo>
                    <a:pt x="1318" y="34"/>
                  </a:lnTo>
                  <a:lnTo>
                    <a:pt x="1313" y="30"/>
                  </a:lnTo>
                  <a:lnTo>
                    <a:pt x="1310" y="29"/>
                  </a:lnTo>
                  <a:lnTo>
                    <a:pt x="1308" y="29"/>
                  </a:lnTo>
                  <a:lnTo>
                    <a:pt x="1307" y="29"/>
                  </a:lnTo>
                  <a:lnTo>
                    <a:pt x="1304" y="30"/>
                  </a:lnTo>
                  <a:lnTo>
                    <a:pt x="1303" y="31"/>
                  </a:lnTo>
                  <a:lnTo>
                    <a:pt x="1302" y="32"/>
                  </a:lnTo>
                  <a:lnTo>
                    <a:pt x="1302" y="34"/>
                  </a:lnTo>
                  <a:lnTo>
                    <a:pt x="1302" y="36"/>
                  </a:lnTo>
                  <a:lnTo>
                    <a:pt x="1302" y="37"/>
                  </a:lnTo>
                  <a:lnTo>
                    <a:pt x="1302" y="38"/>
                  </a:lnTo>
                  <a:lnTo>
                    <a:pt x="1301" y="42"/>
                  </a:lnTo>
                  <a:lnTo>
                    <a:pt x="1300" y="44"/>
                  </a:lnTo>
                  <a:lnTo>
                    <a:pt x="1298" y="46"/>
                  </a:lnTo>
                  <a:lnTo>
                    <a:pt x="1296" y="47"/>
                  </a:lnTo>
                  <a:lnTo>
                    <a:pt x="1292" y="49"/>
                  </a:lnTo>
                  <a:lnTo>
                    <a:pt x="1291" y="49"/>
                  </a:lnTo>
                  <a:lnTo>
                    <a:pt x="1289" y="50"/>
                  </a:lnTo>
                  <a:lnTo>
                    <a:pt x="1282" y="50"/>
                  </a:lnTo>
                  <a:lnTo>
                    <a:pt x="1280" y="50"/>
                  </a:lnTo>
                  <a:lnTo>
                    <a:pt x="1278" y="50"/>
                  </a:lnTo>
                  <a:lnTo>
                    <a:pt x="1276" y="50"/>
                  </a:lnTo>
                  <a:lnTo>
                    <a:pt x="1270" y="49"/>
                  </a:lnTo>
                  <a:lnTo>
                    <a:pt x="1267" y="48"/>
                  </a:lnTo>
                  <a:lnTo>
                    <a:pt x="1266" y="47"/>
                  </a:lnTo>
                  <a:lnTo>
                    <a:pt x="1264" y="48"/>
                  </a:lnTo>
                  <a:lnTo>
                    <a:pt x="1262" y="49"/>
                  </a:lnTo>
                  <a:lnTo>
                    <a:pt x="1262" y="52"/>
                  </a:lnTo>
                  <a:lnTo>
                    <a:pt x="1262" y="55"/>
                  </a:lnTo>
                  <a:lnTo>
                    <a:pt x="1262" y="58"/>
                  </a:lnTo>
                  <a:lnTo>
                    <a:pt x="1261" y="59"/>
                  </a:lnTo>
                  <a:lnTo>
                    <a:pt x="1259" y="60"/>
                  </a:lnTo>
                  <a:lnTo>
                    <a:pt x="1258" y="60"/>
                  </a:lnTo>
                  <a:lnTo>
                    <a:pt x="1256" y="61"/>
                  </a:lnTo>
                  <a:lnTo>
                    <a:pt x="1254" y="61"/>
                  </a:lnTo>
                  <a:lnTo>
                    <a:pt x="1244" y="61"/>
                  </a:lnTo>
                  <a:lnTo>
                    <a:pt x="1237" y="65"/>
                  </a:lnTo>
                  <a:lnTo>
                    <a:pt x="1233" y="67"/>
                  </a:lnTo>
                  <a:lnTo>
                    <a:pt x="1226" y="72"/>
                  </a:lnTo>
                  <a:lnTo>
                    <a:pt x="1224" y="72"/>
                  </a:lnTo>
                  <a:lnTo>
                    <a:pt x="1217" y="73"/>
                  </a:lnTo>
                  <a:lnTo>
                    <a:pt x="1215" y="75"/>
                  </a:lnTo>
                  <a:lnTo>
                    <a:pt x="1213" y="77"/>
                  </a:lnTo>
                  <a:lnTo>
                    <a:pt x="1212" y="78"/>
                  </a:lnTo>
                  <a:lnTo>
                    <a:pt x="1211" y="79"/>
                  </a:lnTo>
                  <a:lnTo>
                    <a:pt x="1211" y="82"/>
                  </a:lnTo>
                  <a:lnTo>
                    <a:pt x="1211" y="83"/>
                  </a:lnTo>
                  <a:lnTo>
                    <a:pt x="1209" y="85"/>
                  </a:lnTo>
                  <a:lnTo>
                    <a:pt x="1208" y="88"/>
                  </a:lnTo>
                  <a:lnTo>
                    <a:pt x="1206" y="91"/>
                  </a:lnTo>
                  <a:lnTo>
                    <a:pt x="1201" y="96"/>
                  </a:lnTo>
                  <a:lnTo>
                    <a:pt x="1197" y="97"/>
                  </a:lnTo>
                  <a:lnTo>
                    <a:pt x="1193" y="99"/>
                  </a:lnTo>
                  <a:lnTo>
                    <a:pt x="1190" y="99"/>
                  </a:lnTo>
                  <a:lnTo>
                    <a:pt x="1189" y="97"/>
                  </a:lnTo>
                  <a:lnTo>
                    <a:pt x="1187" y="96"/>
                  </a:lnTo>
                  <a:lnTo>
                    <a:pt x="1184" y="96"/>
                  </a:lnTo>
                  <a:lnTo>
                    <a:pt x="1182" y="96"/>
                  </a:lnTo>
                  <a:lnTo>
                    <a:pt x="1179" y="96"/>
                  </a:lnTo>
                  <a:lnTo>
                    <a:pt x="1177" y="96"/>
                  </a:lnTo>
                  <a:lnTo>
                    <a:pt x="1176" y="99"/>
                  </a:lnTo>
                  <a:lnTo>
                    <a:pt x="1175" y="101"/>
                  </a:lnTo>
                  <a:lnTo>
                    <a:pt x="1173" y="103"/>
                  </a:lnTo>
                  <a:lnTo>
                    <a:pt x="1173" y="107"/>
                  </a:lnTo>
                  <a:lnTo>
                    <a:pt x="1173" y="109"/>
                  </a:lnTo>
                  <a:lnTo>
                    <a:pt x="1172" y="111"/>
                  </a:lnTo>
                  <a:lnTo>
                    <a:pt x="1170" y="113"/>
                  </a:lnTo>
                  <a:lnTo>
                    <a:pt x="1167" y="114"/>
                  </a:lnTo>
                  <a:lnTo>
                    <a:pt x="1161" y="117"/>
                  </a:lnTo>
                  <a:lnTo>
                    <a:pt x="1159" y="117"/>
                  </a:lnTo>
                  <a:lnTo>
                    <a:pt x="1154" y="118"/>
                  </a:lnTo>
                  <a:lnTo>
                    <a:pt x="1152" y="118"/>
                  </a:lnTo>
                  <a:lnTo>
                    <a:pt x="1151" y="118"/>
                  </a:lnTo>
                  <a:lnTo>
                    <a:pt x="1148" y="119"/>
                  </a:lnTo>
                  <a:lnTo>
                    <a:pt x="1146" y="120"/>
                  </a:lnTo>
                  <a:lnTo>
                    <a:pt x="1143" y="121"/>
                  </a:lnTo>
                  <a:lnTo>
                    <a:pt x="1139" y="125"/>
                  </a:lnTo>
                  <a:lnTo>
                    <a:pt x="1137" y="125"/>
                  </a:lnTo>
                  <a:lnTo>
                    <a:pt x="1136" y="126"/>
                  </a:lnTo>
                  <a:lnTo>
                    <a:pt x="1134" y="127"/>
                  </a:lnTo>
                  <a:lnTo>
                    <a:pt x="1125" y="131"/>
                  </a:lnTo>
                  <a:lnTo>
                    <a:pt x="1120" y="133"/>
                  </a:lnTo>
                  <a:lnTo>
                    <a:pt x="1122" y="132"/>
                  </a:lnTo>
                  <a:lnTo>
                    <a:pt x="1114" y="138"/>
                  </a:lnTo>
                  <a:lnTo>
                    <a:pt x="1112" y="141"/>
                  </a:lnTo>
                  <a:lnTo>
                    <a:pt x="1111" y="143"/>
                  </a:lnTo>
                  <a:lnTo>
                    <a:pt x="1110" y="145"/>
                  </a:lnTo>
                  <a:lnTo>
                    <a:pt x="1107" y="154"/>
                  </a:lnTo>
                  <a:lnTo>
                    <a:pt x="1106" y="155"/>
                  </a:lnTo>
                  <a:lnTo>
                    <a:pt x="1102" y="160"/>
                  </a:lnTo>
                  <a:lnTo>
                    <a:pt x="1100" y="161"/>
                  </a:lnTo>
                  <a:lnTo>
                    <a:pt x="1099" y="162"/>
                  </a:lnTo>
                  <a:lnTo>
                    <a:pt x="1088" y="166"/>
                  </a:lnTo>
                  <a:lnTo>
                    <a:pt x="1087" y="167"/>
                  </a:lnTo>
                  <a:lnTo>
                    <a:pt x="1077" y="171"/>
                  </a:lnTo>
                  <a:lnTo>
                    <a:pt x="1076" y="171"/>
                  </a:lnTo>
                  <a:lnTo>
                    <a:pt x="1072" y="174"/>
                  </a:lnTo>
                  <a:lnTo>
                    <a:pt x="1070" y="175"/>
                  </a:lnTo>
                  <a:lnTo>
                    <a:pt x="1065" y="180"/>
                  </a:lnTo>
                  <a:lnTo>
                    <a:pt x="1060" y="183"/>
                  </a:lnTo>
                  <a:lnTo>
                    <a:pt x="1057" y="185"/>
                  </a:lnTo>
                  <a:lnTo>
                    <a:pt x="1046" y="189"/>
                  </a:lnTo>
                  <a:lnTo>
                    <a:pt x="1045" y="189"/>
                  </a:lnTo>
                  <a:lnTo>
                    <a:pt x="1044" y="189"/>
                  </a:lnTo>
                  <a:lnTo>
                    <a:pt x="1039" y="190"/>
                  </a:lnTo>
                  <a:lnTo>
                    <a:pt x="1035" y="192"/>
                  </a:lnTo>
                  <a:lnTo>
                    <a:pt x="1030" y="196"/>
                  </a:lnTo>
                  <a:lnTo>
                    <a:pt x="1022" y="202"/>
                  </a:lnTo>
                  <a:lnTo>
                    <a:pt x="1020" y="202"/>
                  </a:lnTo>
                  <a:lnTo>
                    <a:pt x="1018" y="203"/>
                  </a:lnTo>
                  <a:lnTo>
                    <a:pt x="1016" y="203"/>
                  </a:lnTo>
                  <a:lnTo>
                    <a:pt x="1015" y="204"/>
                  </a:lnTo>
                  <a:lnTo>
                    <a:pt x="1011" y="206"/>
                  </a:lnTo>
                  <a:lnTo>
                    <a:pt x="1009" y="206"/>
                  </a:lnTo>
                  <a:lnTo>
                    <a:pt x="1006" y="206"/>
                  </a:lnTo>
                  <a:lnTo>
                    <a:pt x="1001" y="206"/>
                  </a:lnTo>
                  <a:lnTo>
                    <a:pt x="1000" y="207"/>
                  </a:lnTo>
                  <a:lnTo>
                    <a:pt x="994" y="207"/>
                  </a:lnTo>
                  <a:lnTo>
                    <a:pt x="992" y="207"/>
                  </a:lnTo>
                  <a:lnTo>
                    <a:pt x="980" y="209"/>
                  </a:lnTo>
                  <a:lnTo>
                    <a:pt x="957" y="213"/>
                  </a:lnTo>
                  <a:lnTo>
                    <a:pt x="956" y="212"/>
                  </a:lnTo>
                  <a:lnTo>
                    <a:pt x="950" y="213"/>
                  </a:lnTo>
                  <a:lnTo>
                    <a:pt x="946" y="213"/>
                  </a:lnTo>
                  <a:lnTo>
                    <a:pt x="944" y="213"/>
                  </a:lnTo>
                  <a:lnTo>
                    <a:pt x="943" y="213"/>
                  </a:lnTo>
                  <a:lnTo>
                    <a:pt x="934" y="213"/>
                  </a:lnTo>
                  <a:lnTo>
                    <a:pt x="929" y="215"/>
                  </a:lnTo>
                  <a:lnTo>
                    <a:pt x="927" y="213"/>
                  </a:lnTo>
                  <a:lnTo>
                    <a:pt x="926" y="212"/>
                  </a:lnTo>
                  <a:lnTo>
                    <a:pt x="926" y="209"/>
                  </a:lnTo>
                  <a:lnTo>
                    <a:pt x="926" y="206"/>
                  </a:lnTo>
                  <a:lnTo>
                    <a:pt x="923" y="203"/>
                  </a:lnTo>
                  <a:lnTo>
                    <a:pt x="921" y="203"/>
                  </a:lnTo>
                  <a:lnTo>
                    <a:pt x="919" y="203"/>
                  </a:lnTo>
                  <a:lnTo>
                    <a:pt x="917" y="204"/>
                  </a:lnTo>
                  <a:lnTo>
                    <a:pt x="915" y="210"/>
                  </a:lnTo>
                  <a:lnTo>
                    <a:pt x="915" y="212"/>
                  </a:lnTo>
                  <a:lnTo>
                    <a:pt x="915" y="213"/>
                  </a:lnTo>
                  <a:lnTo>
                    <a:pt x="913" y="216"/>
                  </a:lnTo>
                  <a:lnTo>
                    <a:pt x="908" y="219"/>
                  </a:lnTo>
                  <a:lnTo>
                    <a:pt x="903" y="221"/>
                  </a:lnTo>
                  <a:lnTo>
                    <a:pt x="896" y="222"/>
                  </a:lnTo>
                  <a:lnTo>
                    <a:pt x="882" y="226"/>
                  </a:lnTo>
                  <a:lnTo>
                    <a:pt x="881" y="226"/>
                  </a:lnTo>
                  <a:lnTo>
                    <a:pt x="878" y="226"/>
                  </a:lnTo>
                  <a:lnTo>
                    <a:pt x="875" y="226"/>
                  </a:lnTo>
                  <a:lnTo>
                    <a:pt x="872" y="226"/>
                  </a:lnTo>
                  <a:lnTo>
                    <a:pt x="867" y="226"/>
                  </a:lnTo>
                  <a:lnTo>
                    <a:pt x="857" y="225"/>
                  </a:lnTo>
                  <a:lnTo>
                    <a:pt x="839" y="226"/>
                  </a:lnTo>
                  <a:lnTo>
                    <a:pt x="838" y="226"/>
                  </a:lnTo>
                  <a:lnTo>
                    <a:pt x="837" y="227"/>
                  </a:lnTo>
                  <a:lnTo>
                    <a:pt x="836" y="227"/>
                  </a:lnTo>
                  <a:lnTo>
                    <a:pt x="832" y="227"/>
                  </a:lnTo>
                  <a:lnTo>
                    <a:pt x="826" y="230"/>
                  </a:lnTo>
                  <a:lnTo>
                    <a:pt x="818" y="231"/>
                  </a:lnTo>
                  <a:lnTo>
                    <a:pt x="814" y="231"/>
                  </a:lnTo>
                  <a:lnTo>
                    <a:pt x="812" y="232"/>
                  </a:lnTo>
                  <a:lnTo>
                    <a:pt x="810" y="232"/>
                  </a:lnTo>
                  <a:lnTo>
                    <a:pt x="808" y="236"/>
                  </a:lnTo>
                  <a:lnTo>
                    <a:pt x="802" y="244"/>
                  </a:lnTo>
                  <a:lnTo>
                    <a:pt x="800" y="249"/>
                  </a:lnTo>
                  <a:lnTo>
                    <a:pt x="800" y="250"/>
                  </a:lnTo>
                  <a:lnTo>
                    <a:pt x="795" y="251"/>
                  </a:lnTo>
                  <a:lnTo>
                    <a:pt x="792" y="251"/>
                  </a:lnTo>
                  <a:lnTo>
                    <a:pt x="790" y="251"/>
                  </a:lnTo>
                  <a:lnTo>
                    <a:pt x="788" y="249"/>
                  </a:lnTo>
                  <a:lnTo>
                    <a:pt x="784" y="248"/>
                  </a:lnTo>
                  <a:lnTo>
                    <a:pt x="783" y="249"/>
                  </a:lnTo>
                  <a:lnTo>
                    <a:pt x="782" y="250"/>
                  </a:lnTo>
                  <a:lnTo>
                    <a:pt x="779" y="252"/>
                  </a:lnTo>
                  <a:lnTo>
                    <a:pt x="777" y="255"/>
                  </a:lnTo>
                  <a:lnTo>
                    <a:pt x="776" y="256"/>
                  </a:lnTo>
                  <a:lnTo>
                    <a:pt x="771" y="256"/>
                  </a:lnTo>
                  <a:lnTo>
                    <a:pt x="769" y="256"/>
                  </a:lnTo>
                  <a:lnTo>
                    <a:pt x="763" y="254"/>
                  </a:lnTo>
                  <a:lnTo>
                    <a:pt x="757" y="255"/>
                  </a:lnTo>
                  <a:lnTo>
                    <a:pt x="750" y="257"/>
                  </a:lnTo>
                  <a:lnTo>
                    <a:pt x="748" y="257"/>
                  </a:lnTo>
                  <a:lnTo>
                    <a:pt x="742" y="261"/>
                  </a:lnTo>
                  <a:lnTo>
                    <a:pt x="735" y="262"/>
                  </a:lnTo>
                  <a:lnTo>
                    <a:pt x="730" y="262"/>
                  </a:lnTo>
                  <a:lnTo>
                    <a:pt x="727" y="262"/>
                  </a:lnTo>
                  <a:lnTo>
                    <a:pt x="726" y="261"/>
                  </a:lnTo>
                  <a:lnTo>
                    <a:pt x="723" y="258"/>
                  </a:lnTo>
                  <a:lnTo>
                    <a:pt x="721" y="256"/>
                  </a:lnTo>
                  <a:lnTo>
                    <a:pt x="720" y="254"/>
                  </a:lnTo>
                  <a:lnTo>
                    <a:pt x="719" y="251"/>
                  </a:lnTo>
                  <a:lnTo>
                    <a:pt x="717" y="249"/>
                  </a:lnTo>
                  <a:lnTo>
                    <a:pt x="714" y="248"/>
                  </a:lnTo>
                  <a:lnTo>
                    <a:pt x="713" y="246"/>
                  </a:lnTo>
                  <a:lnTo>
                    <a:pt x="712" y="246"/>
                  </a:lnTo>
                  <a:lnTo>
                    <a:pt x="709" y="249"/>
                  </a:lnTo>
                  <a:lnTo>
                    <a:pt x="709" y="250"/>
                  </a:lnTo>
                  <a:lnTo>
                    <a:pt x="708" y="252"/>
                  </a:lnTo>
                  <a:lnTo>
                    <a:pt x="708" y="254"/>
                  </a:lnTo>
                  <a:lnTo>
                    <a:pt x="712" y="258"/>
                  </a:lnTo>
                  <a:lnTo>
                    <a:pt x="712" y="261"/>
                  </a:lnTo>
                  <a:lnTo>
                    <a:pt x="712" y="263"/>
                  </a:lnTo>
                  <a:lnTo>
                    <a:pt x="712" y="266"/>
                  </a:lnTo>
                  <a:lnTo>
                    <a:pt x="709" y="267"/>
                  </a:lnTo>
                  <a:lnTo>
                    <a:pt x="708" y="267"/>
                  </a:lnTo>
                  <a:lnTo>
                    <a:pt x="701" y="267"/>
                  </a:lnTo>
                  <a:lnTo>
                    <a:pt x="697" y="268"/>
                  </a:lnTo>
                  <a:lnTo>
                    <a:pt x="691" y="270"/>
                  </a:lnTo>
                  <a:lnTo>
                    <a:pt x="689" y="273"/>
                  </a:lnTo>
                  <a:lnTo>
                    <a:pt x="689" y="274"/>
                  </a:lnTo>
                  <a:lnTo>
                    <a:pt x="687" y="274"/>
                  </a:lnTo>
                  <a:lnTo>
                    <a:pt x="682" y="276"/>
                  </a:lnTo>
                  <a:lnTo>
                    <a:pt x="679" y="276"/>
                  </a:lnTo>
                  <a:lnTo>
                    <a:pt x="672" y="275"/>
                  </a:lnTo>
                  <a:lnTo>
                    <a:pt x="669" y="276"/>
                  </a:lnTo>
                  <a:lnTo>
                    <a:pt x="666" y="278"/>
                  </a:lnTo>
                  <a:lnTo>
                    <a:pt x="664" y="279"/>
                  </a:lnTo>
                  <a:lnTo>
                    <a:pt x="661" y="281"/>
                  </a:lnTo>
                  <a:lnTo>
                    <a:pt x="658" y="282"/>
                  </a:lnTo>
                  <a:lnTo>
                    <a:pt x="655" y="282"/>
                  </a:lnTo>
                  <a:lnTo>
                    <a:pt x="650" y="285"/>
                  </a:lnTo>
                  <a:lnTo>
                    <a:pt x="625" y="287"/>
                  </a:lnTo>
                  <a:lnTo>
                    <a:pt x="623" y="288"/>
                  </a:lnTo>
                  <a:lnTo>
                    <a:pt x="620" y="288"/>
                  </a:lnTo>
                  <a:lnTo>
                    <a:pt x="618" y="288"/>
                  </a:lnTo>
                  <a:lnTo>
                    <a:pt x="612" y="288"/>
                  </a:lnTo>
                  <a:lnTo>
                    <a:pt x="607" y="290"/>
                  </a:lnTo>
                  <a:lnTo>
                    <a:pt x="606" y="290"/>
                  </a:lnTo>
                  <a:lnTo>
                    <a:pt x="598" y="292"/>
                  </a:lnTo>
                  <a:lnTo>
                    <a:pt x="594" y="292"/>
                  </a:lnTo>
                  <a:lnTo>
                    <a:pt x="590" y="291"/>
                  </a:lnTo>
                  <a:lnTo>
                    <a:pt x="582" y="291"/>
                  </a:lnTo>
                  <a:lnTo>
                    <a:pt x="572" y="291"/>
                  </a:lnTo>
                  <a:lnTo>
                    <a:pt x="570" y="291"/>
                  </a:lnTo>
                  <a:lnTo>
                    <a:pt x="563" y="292"/>
                  </a:lnTo>
                  <a:lnTo>
                    <a:pt x="548" y="293"/>
                  </a:lnTo>
                  <a:lnTo>
                    <a:pt x="545" y="291"/>
                  </a:lnTo>
                  <a:lnTo>
                    <a:pt x="539" y="287"/>
                  </a:lnTo>
                  <a:lnTo>
                    <a:pt x="536" y="287"/>
                  </a:lnTo>
                  <a:lnTo>
                    <a:pt x="534" y="286"/>
                  </a:lnTo>
                  <a:lnTo>
                    <a:pt x="530" y="282"/>
                  </a:lnTo>
                  <a:lnTo>
                    <a:pt x="528" y="281"/>
                  </a:lnTo>
                  <a:lnTo>
                    <a:pt x="523" y="275"/>
                  </a:lnTo>
                  <a:lnTo>
                    <a:pt x="521" y="274"/>
                  </a:lnTo>
                  <a:lnTo>
                    <a:pt x="518" y="274"/>
                  </a:lnTo>
                  <a:lnTo>
                    <a:pt x="517" y="274"/>
                  </a:lnTo>
                  <a:lnTo>
                    <a:pt x="512" y="275"/>
                  </a:lnTo>
                  <a:lnTo>
                    <a:pt x="509" y="280"/>
                  </a:lnTo>
                  <a:lnTo>
                    <a:pt x="506" y="281"/>
                  </a:lnTo>
                  <a:lnTo>
                    <a:pt x="501" y="282"/>
                  </a:lnTo>
                  <a:lnTo>
                    <a:pt x="483" y="285"/>
                  </a:lnTo>
                  <a:lnTo>
                    <a:pt x="479" y="284"/>
                  </a:lnTo>
                  <a:lnTo>
                    <a:pt x="468" y="282"/>
                  </a:lnTo>
                  <a:lnTo>
                    <a:pt x="465" y="282"/>
                  </a:lnTo>
                  <a:lnTo>
                    <a:pt x="459" y="282"/>
                  </a:lnTo>
                  <a:lnTo>
                    <a:pt x="452" y="282"/>
                  </a:lnTo>
                  <a:lnTo>
                    <a:pt x="452" y="282"/>
                  </a:lnTo>
                  <a:lnTo>
                    <a:pt x="444" y="281"/>
                  </a:lnTo>
                  <a:lnTo>
                    <a:pt x="432" y="278"/>
                  </a:lnTo>
                  <a:lnTo>
                    <a:pt x="426" y="275"/>
                  </a:lnTo>
                  <a:lnTo>
                    <a:pt x="423" y="274"/>
                  </a:lnTo>
                  <a:lnTo>
                    <a:pt x="420" y="274"/>
                  </a:lnTo>
                  <a:lnTo>
                    <a:pt x="415" y="275"/>
                  </a:lnTo>
                  <a:lnTo>
                    <a:pt x="410" y="276"/>
                  </a:lnTo>
                  <a:lnTo>
                    <a:pt x="404" y="278"/>
                  </a:lnTo>
                  <a:lnTo>
                    <a:pt x="399" y="278"/>
                  </a:lnTo>
                  <a:lnTo>
                    <a:pt x="393" y="279"/>
                  </a:lnTo>
                  <a:lnTo>
                    <a:pt x="382" y="280"/>
                  </a:lnTo>
                  <a:lnTo>
                    <a:pt x="374" y="279"/>
                  </a:lnTo>
                  <a:lnTo>
                    <a:pt x="366" y="278"/>
                  </a:lnTo>
                  <a:lnTo>
                    <a:pt x="338" y="274"/>
                  </a:lnTo>
                  <a:lnTo>
                    <a:pt x="337" y="274"/>
                  </a:lnTo>
                  <a:lnTo>
                    <a:pt x="328" y="273"/>
                  </a:lnTo>
                  <a:lnTo>
                    <a:pt x="325" y="273"/>
                  </a:lnTo>
                  <a:lnTo>
                    <a:pt x="324" y="272"/>
                  </a:lnTo>
                  <a:lnTo>
                    <a:pt x="321" y="272"/>
                  </a:lnTo>
                  <a:lnTo>
                    <a:pt x="315" y="272"/>
                  </a:lnTo>
                  <a:lnTo>
                    <a:pt x="313" y="270"/>
                  </a:lnTo>
                  <a:lnTo>
                    <a:pt x="307" y="269"/>
                  </a:lnTo>
                  <a:lnTo>
                    <a:pt x="306" y="270"/>
                  </a:lnTo>
                  <a:lnTo>
                    <a:pt x="301" y="269"/>
                  </a:lnTo>
                  <a:lnTo>
                    <a:pt x="298" y="269"/>
                  </a:lnTo>
                  <a:lnTo>
                    <a:pt x="293" y="269"/>
                  </a:lnTo>
                  <a:lnTo>
                    <a:pt x="287" y="268"/>
                  </a:lnTo>
                  <a:lnTo>
                    <a:pt x="285" y="266"/>
                  </a:lnTo>
                  <a:lnTo>
                    <a:pt x="285" y="264"/>
                  </a:lnTo>
                  <a:lnTo>
                    <a:pt x="285" y="262"/>
                  </a:lnTo>
                  <a:lnTo>
                    <a:pt x="286" y="260"/>
                  </a:lnTo>
                  <a:lnTo>
                    <a:pt x="286" y="258"/>
                  </a:lnTo>
                  <a:lnTo>
                    <a:pt x="285" y="257"/>
                  </a:lnTo>
                  <a:lnTo>
                    <a:pt x="279" y="251"/>
                  </a:lnTo>
                  <a:lnTo>
                    <a:pt x="278" y="250"/>
                  </a:lnTo>
                  <a:lnTo>
                    <a:pt x="274" y="246"/>
                  </a:lnTo>
                  <a:lnTo>
                    <a:pt x="272" y="245"/>
                  </a:lnTo>
                  <a:lnTo>
                    <a:pt x="269" y="244"/>
                  </a:lnTo>
                  <a:lnTo>
                    <a:pt x="263" y="240"/>
                  </a:lnTo>
                  <a:lnTo>
                    <a:pt x="259" y="239"/>
                  </a:lnTo>
                  <a:lnTo>
                    <a:pt x="254" y="238"/>
                  </a:lnTo>
                  <a:lnTo>
                    <a:pt x="251" y="237"/>
                  </a:lnTo>
                  <a:lnTo>
                    <a:pt x="250" y="236"/>
                  </a:lnTo>
                  <a:lnTo>
                    <a:pt x="250" y="232"/>
                  </a:lnTo>
                  <a:lnTo>
                    <a:pt x="250" y="228"/>
                  </a:lnTo>
                  <a:lnTo>
                    <a:pt x="250" y="226"/>
                  </a:lnTo>
                  <a:lnTo>
                    <a:pt x="250" y="224"/>
                  </a:lnTo>
                  <a:lnTo>
                    <a:pt x="250" y="221"/>
                  </a:lnTo>
                  <a:lnTo>
                    <a:pt x="248" y="220"/>
                  </a:lnTo>
                  <a:lnTo>
                    <a:pt x="245" y="219"/>
                  </a:lnTo>
                  <a:lnTo>
                    <a:pt x="243" y="218"/>
                  </a:lnTo>
                  <a:lnTo>
                    <a:pt x="239" y="218"/>
                  </a:lnTo>
                  <a:lnTo>
                    <a:pt x="233" y="218"/>
                  </a:lnTo>
                  <a:lnTo>
                    <a:pt x="230" y="218"/>
                  </a:lnTo>
                  <a:lnTo>
                    <a:pt x="225" y="216"/>
                  </a:lnTo>
                  <a:lnTo>
                    <a:pt x="223" y="215"/>
                  </a:lnTo>
                  <a:lnTo>
                    <a:pt x="219" y="214"/>
                  </a:lnTo>
                  <a:lnTo>
                    <a:pt x="211" y="212"/>
                  </a:lnTo>
                  <a:lnTo>
                    <a:pt x="208" y="212"/>
                  </a:lnTo>
                  <a:lnTo>
                    <a:pt x="202" y="210"/>
                  </a:lnTo>
                  <a:lnTo>
                    <a:pt x="199" y="209"/>
                  </a:lnTo>
                  <a:lnTo>
                    <a:pt x="197" y="209"/>
                  </a:lnTo>
                  <a:lnTo>
                    <a:pt x="194" y="208"/>
                  </a:lnTo>
                  <a:lnTo>
                    <a:pt x="183" y="204"/>
                  </a:lnTo>
                  <a:lnTo>
                    <a:pt x="177" y="203"/>
                  </a:lnTo>
                  <a:lnTo>
                    <a:pt x="168" y="201"/>
                  </a:lnTo>
                  <a:lnTo>
                    <a:pt x="153" y="196"/>
                  </a:lnTo>
                  <a:lnTo>
                    <a:pt x="148" y="195"/>
                  </a:lnTo>
                  <a:lnTo>
                    <a:pt x="146" y="195"/>
                  </a:lnTo>
                  <a:lnTo>
                    <a:pt x="135" y="190"/>
                  </a:lnTo>
                  <a:lnTo>
                    <a:pt x="134" y="189"/>
                  </a:lnTo>
                  <a:lnTo>
                    <a:pt x="128" y="186"/>
                  </a:lnTo>
                  <a:lnTo>
                    <a:pt x="125" y="185"/>
                  </a:lnTo>
                  <a:lnTo>
                    <a:pt x="123" y="185"/>
                  </a:lnTo>
                  <a:lnTo>
                    <a:pt x="116" y="184"/>
                  </a:lnTo>
                  <a:lnTo>
                    <a:pt x="112" y="183"/>
                  </a:lnTo>
                  <a:lnTo>
                    <a:pt x="110" y="183"/>
                  </a:lnTo>
                  <a:lnTo>
                    <a:pt x="106" y="183"/>
                  </a:lnTo>
                  <a:lnTo>
                    <a:pt x="105" y="181"/>
                  </a:lnTo>
                  <a:lnTo>
                    <a:pt x="102" y="180"/>
                  </a:lnTo>
                  <a:lnTo>
                    <a:pt x="99" y="177"/>
                  </a:lnTo>
                  <a:lnTo>
                    <a:pt x="95" y="171"/>
                  </a:lnTo>
                  <a:lnTo>
                    <a:pt x="93" y="168"/>
                  </a:lnTo>
                  <a:lnTo>
                    <a:pt x="90" y="166"/>
                  </a:lnTo>
                  <a:lnTo>
                    <a:pt x="87" y="165"/>
                  </a:lnTo>
                  <a:lnTo>
                    <a:pt x="80" y="160"/>
                  </a:lnTo>
                  <a:lnTo>
                    <a:pt x="78" y="159"/>
                  </a:lnTo>
                  <a:lnTo>
                    <a:pt x="76" y="155"/>
                  </a:lnTo>
                  <a:lnTo>
                    <a:pt x="74" y="154"/>
                  </a:lnTo>
                  <a:lnTo>
                    <a:pt x="71" y="153"/>
                  </a:lnTo>
                  <a:lnTo>
                    <a:pt x="69" y="151"/>
                  </a:lnTo>
                  <a:lnTo>
                    <a:pt x="62" y="151"/>
                  </a:lnTo>
                  <a:lnTo>
                    <a:pt x="58" y="153"/>
                  </a:lnTo>
                  <a:lnTo>
                    <a:pt x="53" y="154"/>
                  </a:lnTo>
                  <a:lnTo>
                    <a:pt x="51" y="153"/>
                  </a:lnTo>
                  <a:lnTo>
                    <a:pt x="49" y="151"/>
                  </a:lnTo>
                  <a:lnTo>
                    <a:pt x="49" y="150"/>
                  </a:lnTo>
                  <a:lnTo>
                    <a:pt x="53" y="145"/>
                  </a:lnTo>
                  <a:lnTo>
                    <a:pt x="55" y="142"/>
                  </a:lnTo>
                  <a:lnTo>
                    <a:pt x="55" y="138"/>
                  </a:lnTo>
                  <a:lnTo>
                    <a:pt x="55" y="136"/>
                  </a:lnTo>
                  <a:lnTo>
                    <a:pt x="53" y="135"/>
                  </a:lnTo>
                  <a:lnTo>
                    <a:pt x="51" y="132"/>
                  </a:lnTo>
                  <a:lnTo>
                    <a:pt x="48" y="131"/>
                  </a:lnTo>
                  <a:lnTo>
                    <a:pt x="45" y="129"/>
                  </a:lnTo>
                  <a:lnTo>
                    <a:pt x="34" y="126"/>
                  </a:lnTo>
                  <a:lnTo>
                    <a:pt x="23" y="124"/>
                  </a:lnTo>
                  <a:lnTo>
                    <a:pt x="12" y="121"/>
                  </a:lnTo>
                  <a:lnTo>
                    <a:pt x="5" y="120"/>
                  </a:lnTo>
                  <a:lnTo>
                    <a:pt x="0" y="12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51" name="Freeform 3113">
              <a:extLst>
                <a:ext uri="{FF2B5EF4-FFF2-40B4-BE49-F238E27FC236}">
                  <a16:creationId xmlns:a16="http://schemas.microsoft.com/office/drawing/2014/main" id="{C15F4F0C-D2F2-B2F3-160B-8408AFCE4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551" y="4410075"/>
              <a:ext cx="1738313" cy="223837"/>
            </a:xfrm>
            <a:custGeom>
              <a:avLst/>
              <a:gdLst>
                <a:gd name="T0" fmla="*/ 1078 w 1095"/>
                <a:gd name="T1" fmla="*/ 74 h 141"/>
                <a:gd name="T2" fmla="*/ 1059 w 1095"/>
                <a:gd name="T3" fmla="*/ 86 h 141"/>
                <a:gd name="T4" fmla="*/ 1048 w 1095"/>
                <a:gd name="T5" fmla="*/ 94 h 141"/>
                <a:gd name="T6" fmla="*/ 1018 w 1095"/>
                <a:gd name="T7" fmla="*/ 100 h 141"/>
                <a:gd name="T8" fmla="*/ 978 w 1095"/>
                <a:gd name="T9" fmla="*/ 106 h 141"/>
                <a:gd name="T10" fmla="*/ 940 w 1095"/>
                <a:gd name="T11" fmla="*/ 116 h 141"/>
                <a:gd name="T12" fmla="*/ 924 w 1095"/>
                <a:gd name="T13" fmla="*/ 121 h 141"/>
                <a:gd name="T14" fmla="*/ 910 w 1095"/>
                <a:gd name="T15" fmla="*/ 127 h 141"/>
                <a:gd name="T16" fmla="*/ 891 w 1095"/>
                <a:gd name="T17" fmla="*/ 130 h 141"/>
                <a:gd name="T18" fmla="*/ 877 w 1095"/>
                <a:gd name="T19" fmla="*/ 131 h 141"/>
                <a:gd name="T20" fmla="*/ 849 w 1095"/>
                <a:gd name="T21" fmla="*/ 136 h 141"/>
                <a:gd name="T22" fmla="*/ 838 w 1095"/>
                <a:gd name="T23" fmla="*/ 137 h 141"/>
                <a:gd name="T24" fmla="*/ 805 w 1095"/>
                <a:gd name="T25" fmla="*/ 139 h 141"/>
                <a:gd name="T26" fmla="*/ 778 w 1095"/>
                <a:gd name="T27" fmla="*/ 139 h 141"/>
                <a:gd name="T28" fmla="*/ 761 w 1095"/>
                <a:gd name="T29" fmla="*/ 139 h 141"/>
                <a:gd name="T30" fmla="*/ 746 w 1095"/>
                <a:gd name="T31" fmla="*/ 140 h 141"/>
                <a:gd name="T32" fmla="*/ 720 w 1095"/>
                <a:gd name="T33" fmla="*/ 133 h 141"/>
                <a:gd name="T34" fmla="*/ 697 w 1095"/>
                <a:gd name="T35" fmla="*/ 133 h 141"/>
                <a:gd name="T36" fmla="*/ 664 w 1095"/>
                <a:gd name="T37" fmla="*/ 130 h 141"/>
                <a:gd name="T38" fmla="*/ 644 w 1095"/>
                <a:gd name="T39" fmla="*/ 128 h 141"/>
                <a:gd name="T40" fmla="*/ 630 w 1095"/>
                <a:gd name="T41" fmla="*/ 127 h 141"/>
                <a:gd name="T42" fmla="*/ 595 w 1095"/>
                <a:gd name="T43" fmla="*/ 125 h 141"/>
                <a:gd name="T44" fmla="*/ 576 w 1095"/>
                <a:gd name="T45" fmla="*/ 122 h 141"/>
                <a:gd name="T46" fmla="*/ 548 w 1095"/>
                <a:gd name="T47" fmla="*/ 118 h 141"/>
                <a:gd name="T48" fmla="*/ 523 w 1095"/>
                <a:gd name="T49" fmla="*/ 112 h 141"/>
                <a:gd name="T50" fmla="*/ 499 w 1095"/>
                <a:gd name="T51" fmla="*/ 110 h 141"/>
                <a:gd name="T52" fmla="*/ 500 w 1095"/>
                <a:gd name="T53" fmla="*/ 95 h 141"/>
                <a:gd name="T54" fmla="*/ 500 w 1095"/>
                <a:gd name="T55" fmla="*/ 87 h 141"/>
                <a:gd name="T56" fmla="*/ 493 w 1095"/>
                <a:gd name="T57" fmla="*/ 89 h 141"/>
                <a:gd name="T58" fmla="*/ 487 w 1095"/>
                <a:gd name="T59" fmla="*/ 99 h 141"/>
                <a:gd name="T60" fmla="*/ 468 w 1095"/>
                <a:gd name="T61" fmla="*/ 95 h 141"/>
                <a:gd name="T62" fmla="*/ 452 w 1095"/>
                <a:gd name="T63" fmla="*/ 92 h 141"/>
                <a:gd name="T64" fmla="*/ 415 w 1095"/>
                <a:gd name="T65" fmla="*/ 86 h 141"/>
                <a:gd name="T66" fmla="*/ 381 w 1095"/>
                <a:gd name="T67" fmla="*/ 76 h 141"/>
                <a:gd name="T68" fmla="*/ 361 w 1095"/>
                <a:gd name="T69" fmla="*/ 75 h 141"/>
                <a:gd name="T70" fmla="*/ 333 w 1095"/>
                <a:gd name="T71" fmla="*/ 67 h 141"/>
                <a:gd name="T72" fmla="*/ 308 w 1095"/>
                <a:gd name="T73" fmla="*/ 59 h 141"/>
                <a:gd name="T74" fmla="*/ 281 w 1095"/>
                <a:gd name="T75" fmla="*/ 57 h 141"/>
                <a:gd name="T76" fmla="*/ 262 w 1095"/>
                <a:gd name="T77" fmla="*/ 55 h 141"/>
                <a:gd name="T78" fmla="*/ 237 w 1095"/>
                <a:gd name="T79" fmla="*/ 45 h 141"/>
                <a:gd name="T80" fmla="*/ 212 w 1095"/>
                <a:gd name="T81" fmla="*/ 39 h 141"/>
                <a:gd name="T82" fmla="*/ 197 w 1095"/>
                <a:gd name="T83" fmla="*/ 33 h 141"/>
                <a:gd name="T84" fmla="*/ 186 w 1095"/>
                <a:gd name="T85" fmla="*/ 26 h 141"/>
                <a:gd name="T86" fmla="*/ 179 w 1095"/>
                <a:gd name="T87" fmla="*/ 28 h 141"/>
                <a:gd name="T88" fmla="*/ 169 w 1095"/>
                <a:gd name="T89" fmla="*/ 29 h 141"/>
                <a:gd name="T90" fmla="*/ 166 w 1095"/>
                <a:gd name="T91" fmla="*/ 22 h 141"/>
                <a:gd name="T92" fmla="*/ 145 w 1095"/>
                <a:gd name="T93" fmla="*/ 22 h 141"/>
                <a:gd name="T94" fmla="*/ 118 w 1095"/>
                <a:gd name="T95" fmla="*/ 20 h 141"/>
                <a:gd name="T96" fmla="*/ 100 w 1095"/>
                <a:gd name="T97" fmla="*/ 12 h 141"/>
                <a:gd name="T98" fmla="*/ 87 w 1095"/>
                <a:gd name="T99" fmla="*/ 4 h 141"/>
                <a:gd name="T100" fmla="*/ 81 w 1095"/>
                <a:gd name="T101" fmla="*/ 10 h 141"/>
                <a:gd name="T102" fmla="*/ 73 w 1095"/>
                <a:gd name="T103" fmla="*/ 10 h 141"/>
                <a:gd name="T104" fmla="*/ 73 w 1095"/>
                <a:gd name="T105" fmla="*/ 2 h 141"/>
                <a:gd name="T106" fmla="*/ 66 w 1095"/>
                <a:gd name="T107" fmla="*/ 5 h 141"/>
                <a:gd name="T108" fmla="*/ 58 w 1095"/>
                <a:gd name="T109" fmla="*/ 12 h 141"/>
                <a:gd name="T110" fmla="*/ 37 w 1095"/>
                <a:gd name="T111" fmla="*/ 12 h 141"/>
                <a:gd name="T112" fmla="*/ 25 w 1095"/>
                <a:gd name="T113" fmla="*/ 12 h 141"/>
                <a:gd name="T114" fmla="*/ 14 w 1095"/>
                <a:gd name="T115" fmla="*/ 1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95" h="141">
                  <a:moveTo>
                    <a:pt x="1095" y="76"/>
                  </a:moveTo>
                  <a:lnTo>
                    <a:pt x="1093" y="76"/>
                  </a:lnTo>
                  <a:lnTo>
                    <a:pt x="1088" y="75"/>
                  </a:lnTo>
                  <a:lnTo>
                    <a:pt x="1081" y="74"/>
                  </a:lnTo>
                  <a:lnTo>
                    <a:pt x="1078" y="74"/>
                  </a:lnTo>
                  <a:lnTo>
                    <a:pt x="1069" y="76"/>
                  </a:lnTo>
                  <a:lnTo>
                    <a:pt x="1067" y="76"/>
                  </a:lnTo>
                  <a:lnTo>
                    <a:pt x="1065" y="79"/>
                  </a:lnTo>
                  <a:lnTo>
                    <a:pt x="1064" y="80"/>
                  </a:lnTo>
                  <a:lnTo>
                    <a:pt x="1059" y="86"/>
                  </a:lnTo>
                  <a:lnTo>
                    <a:pt x="1059" y="87"/>
                  </a:lnTo>
                  <a:lnTo>
                    <a:pt x="1057" y="89"/>
                  </a:lnTo>
                  <a:lnTo>
                    <a:pt x="1054" y="92"/>
                  </a:lnTo>
                  <a:lnTo>
                    <a:pt x="1051" y="93"/>
                  </a:lnTo>
                  <a:lnTo>
                    <a:pt x="1048" y="94"/>
                  </a:lnTo>
                  <a:lnTo>
                    <a:pt x="1043" y="95"/>
                  </a:lnTo>
                  <a:lnTo>
                    <a:pt x="1041" y="95"/>
                  </a:lnTo>
                  <a:lnTo>
                    <a:pt x="1035" y="97"/>
                  </a:lnTo>
                  <a:lnTo>
                    <a:pt x="1025" y="99"/>
                  </a:lnTo>
                  <a:lnTo>
                    <a:pt x="1018" y="100"/>
                  </a:lnTo>
                  <a:lnTo>
                    <a:pt x="1012" y="101"/>
                  </a:lnTo>
                  <a:lnTo>
                    <a:pt x="1006" y="101"/>
                  </a:lnTo>
                  <a:lnTo>
                    <a:pt x="999" y="101"/>
                  </a:lnTo>
                  <a:lnTo>
                    <a:pt x="988" y="104"/>
                  </a:lnTo>
                  <a:lnTo>
                    <a:pt x="978" y="106"/>
                  </a:lnTo>
                  <a:lnTo>
                    <a:pt x="971" y="109"/>
                  </a:lnTo>
                  <a:lnTo>
                    <a:pt x="966" y="110"/>
                  </a:lnTo>
                  <a:lnTo>
                    <a:pt x="956" y="112"/>
                  </a:lnTo>
                  <a:lnTo>
                    <a:pt x="942" y="115"/>
                  </a:lnTo>
                  <a:lnTo>
                    <a:pt x="940" y="116"/>
                  </a:lnTo>
                  <a:lnTo>
                    <a:pt x="938" y="116"/>
                  </a:lnTo>
                  <a:lnTo>
                    <a:pt x="935" y="117"/>
                  </a:lnTo>
                  <a:lnTo>
                    <a:pt x="930" y="119"/>
                  </a:lnTo>
                  <a:lnTo>
                    <a:pt x="928" y="119"/>
                  </a:lnTo>
                  <a:lnTo>
                    <a:pt x="924" y="121"/>
                  </a:lnTo>
                  <a:lnTo>
                    <a:pt x="923" y="121"/>
                  </a:lnTo>
                  <a:lnTo>
                    <a:pt x="921" y="123"/>
                  </a:lnTo>
                  <a:lnTo>
                    <a:pt x="918" y="123"/>
                  </a:lnTo>
                  <a:lnTo>
                    <a:pt x="916" y="124"/>
                  </a:lnTo>
                  <a:lnTo>
                    <a:pt x="910" y="127"/>
                  </a:lnTo>
                  <a:lnTo>
                    <a:pt x="906" y="128"/>
                  </a:lnTo>
                  <a:lnTo>
                    <a:pt x="904" y="129"/>
                  </a:lnTo>
                  <a:lnTo>
                    <a:pt x="897" y="130"/>
                  </a:lnTo>
                  <a:lnTo>
                    <a:pt x="892" y="130"/>
                  </a:lnTo>
                  <a:lnTo>
                    <a:pt x="891" y="130"/>
                  </a:lnTo>
                  <a:lnTo>
                    <a:pt x="889" y="130"/>
                  </a:lnTo>
                  <a:lnTo>
                    <a:pt x="886" y="131"/>
                  </a:lnTo>
                  <a:lnTo>
                    <a:pt x="883" y="131"/>
                  </a:lnTo>
                  <a:lnTo>
                    <a:pt x="879" y="131"/>
                  </a:lnTo>
                  <a:lnTo>
                    <a:pt x="877" y="131"/>
                  </a:lnTo>
                  <a:lnTo>
                    <a:pt x="871" y="134"/>
                  </a:lnTo>
                  <a:lnTo>
                    <a:pt x="864" y="135"/>
                  </a:lnTo>
                  <a:lnTo>
                    <a:pt x="857" y="135"/>
                  </a:lnTo>
                  <a:lnTo>
                    <a:pt x="851" y="135"/>
                  </a:lnTo>
                  <a:lnTo>
                    <a:pt x="849" y="136"/>
                  </a:lnTo>
                  <a:lnTo>
                    <a:pt x="847" y="136"/>
                  </a:lnTo>
                  <a:lnTo>
                    <a:pt x="844" y="136"/>
                  </a:lnTo>
                  <a:lnTo>
                    <a:pt x="841" y="136"/>
                  </a:lnTo>
                  <a:lnTo>
                    <a:pt x="840" y="137"/>
                  </a:lnTo>
                  <a:lnTo>
                    <a:pt x="838" y="137"/>
                  </a:lnTo>
                  <a:lnTo>
                    <a:pt x="837" y="137"/>
                  </a:lnTo>
                  <a:lnTo>
                    <a:pt x="821" y="139"/>
                  </a:lnTo>
                  <a:lnTo>
                    <a:pt x="809" y="139"/>
                  </a:lnTo>
                  <a:lnTo>
                    <a:pt x="807" y="139"/>
                  </a:lnTo>
                  <a:lnTo>
                    <a:pt x="805" y="139"/>
                  </a:lnTo>
                  <a:lnTo>
                    <a:pt x="799" y="139"/>
                  </a:lnTo>
                  <a:lnTo>
                    <a:pt x="798" y="137"/>
                  </a:lnTo>
                  <a:lnTo>
                    <a:pt x="789" y="139"/>
                  </a:lnTo>
                  <a:lnTo>
                    <a:pt x="780" y="139"/>
                  </a:lnTo>
                  <a:lnTo>
                    <a:pt x="778" y="139"/>
                  </a:lnTo>
                  <a:lnTo>
                    <a:pt x="775" y="137"/>
                  </a:lnTo>
                  <a:lnTo>
                    <a:pt x="773" y="136"/>
                  </a:lnTo>
                  <a:lnTo>
                    <a:pt x="770" y="135"/>
                  </a:lnTo>
                  <a:lnTo>
                    <a:pt x="766" y="136"/>
                  </a:lnTo>
                  <a:lnTo>
                    <a:pt x="761" y="139"/>
                  </a:lnTo>
                  <a:lnTo>
                    <a:pt x="757" y="140"/>
                  </a:lnTo>
                  <a:lnTo>
                    <a:pt x="752" y="141"/>
                  </a:lnTo>
                  <a:lnTo>
                    <a:pt x="750" y="141"/>
                  </a:lnTo>
                  <a:lnTo>
                    <a:pt x="749" y="141"/>
                  </a:lnTo>
                  <a:lnTo>
                    <a:pt x="746" y="140"/>
                  </a:lnTo>
                  <a:lnTo>
                    <a:pt x="738" y="137"/>
                  </a:lnTo>
                  <a:lnTo>
                    <a:pt x="737" y="136"/>
                  </a:lnTo>
                  <a:lnTo>
                    <a:pt x="728" y="134"/>
                  </a:lnTo>
                  <a:lnTo>
                    <a:pt x="725" y="134"/>
                  </a:lnTo>
                  <a:lnTo>
                    <a:pt x="720" y="133"/>
                  </a:lnTo>
                  <a:lnTo>
                    <a:pt x="719" y="133"/>
                  </a:lnTo>
                  <a:lnTo>
                    <a:pt x="710" y="131"/>
                  </a:lnTo>
                  <a:lnTo>
                    <a:pt x="709" y="131"/>
                  </a:lnTo>
                  <a:lnTo>
                    <a:pt x="703" y="131"/>
                  </a:lnTo>
                  <a:lnTo>
                    <a:pt x="697" y="133"/>
                  </a:lnTo>
                  <a:lnTo>
                    <a:pt x="692" y="131"/>
                  </a:lnTo>
                  <a:lnTo>
                    <a:pt x="682" y="130"/>
                  </a:lnTo>
                  <a:lnTo>
                    <a:pt x="679" y="130"/>
                  </a:lnTo>
                  <a:lnTo>
                    <a:pt x="673" y="130"/>
                  </a:lnTo>
                  <a:lnTo>
                    <a:pt x="664" y="130"/>
                  </a:lnTo>
                  <a:lnTo>
                    <a:pt x="662" y="130"/>
                  </a:lnTo>
                  <a:lnTo>
                    <a:pt x="660" y="130"/>
                  </a:lnTo>
                  <a:lnTo>
                    <a:pt x="649" y="129"/>
                  </a:lnTo>
                  <a:lnTo>
                    <a:pt x="645" y="129"/>
                  </a:lnTo>
                  <a:lnTo>
                    <a:pt x="644" y="128"/>
                  </a:lnTo>
                  <a:lnTo>
                    <a:pt x="643" y="128"/>
                  </a:lnTo>
                  <a:lnTo>
                    <a:pt x="639" y="127"/>
                  </a:lnTo>
                  <a:lnTo>
                    <a:pt x="637" y="127"/>
                  </a:lnTo>
                  <a:lnTo>
                    <a:pt x="636" y="127"/>
                  </a:lnTo>
                  <a:lnTo>
                    <a:pt x="630" y="127"/>
                  </a:lnTo>
                  <a:lnTo>
                    <a:pt x="627" y="128"/>
                  </a:lnTo>
                  <a:lnTo>
                    <a:pt x="615" y="127"/>
                  </a:lnTo>
                  <a:lnTo>
                    <a:pt x="611" y="128"/>
                  </a:lnTo>
                  <a:lnTo>
                    <a:pt x="606" y="127"/>
                  </a:lnTo>
                  <a:lnTo>
                    <a:pt x="595" y="125"/>
                  </a:lnTo>
                  <a:lnTo>
                    <a:pt x="594" y="125"/>
                  </a:lnTo>
                  <a:lnTo>
                    <a:pt x="589" y="124"/>
                  </a:lnTo>
                  <a:lnTo>
                    <a:pt x="587" y="124"/>
                  </a:lnTo>
                  <a:lnTo>
                    <a:pt x="577" y="122"/>
                  </a:lnTo>
                  <a:lnTo>
                    <a:pt x="576" y="122"/>
                  </a:lnTo>
                  <a:lnTo>
                    <a:pt x="572" y="121"/>
                  </a:lnTo>
                  <a:lnTo>
                    <a:pt x="565" y="119"/>
                  </a:lnTo>
                  <a:lnTo>
                    <a:pt x="557" y="118"/>
                  </a:lnTo>
                  <a:lnTo>
                    <a:pt x="552" y="118"/>
                  </a:lnTo>
                  <a:lnTo>
                    <a:pt x="548" y="118"/>
                  </a:lnTo>
                  <a:lnTo>
                    <a:pt x="543" y="118"/>
                  </a:lnTo>
                  <a:lnTo>
                    <a:pt x="531" y="115"/>
                  </a:lnTo>
                  <a:lnTo>
                    <a:pt x="529" y="113"/>
                  </a:lnTo>
                  <a:lnTo>
                    <a:pt x="525" y="113"/>
                  </a:lnTo>
                  <a:lnTo>
                    <a:pt x="523" y="112"/>
                  </a:lnTo>
                  <a:lnTo>
                    <a:pt x="520" y="112"/>
                  </a:lnTo>
                  <a:lnTo>
                    <a:pt x="518" y="112"/>
                  </a:lnTo>
                  <a:lnTo>
                    <a:pt x="508" y="112"/>
                  </a:lnTo>
                  <a:lnTo>
                    <a:pt x="501" y="111"/>
                  </a:lnTo>
                  <a:lnTo>
                    <a:pt x="499" y="110"/>
                  </a:lnTo>
                  <a:lnTo>
                    <a:pt x="498" y="109"/>
                  </a:lnTo>
                  <a:lnTo>
                    <a:pt x="498" y="106"/>
                  </a:lnTo>
                  <a:lnTo>
                    <a:pt x="498" y="105"/>
                  </a:lnTo>
                  <a:lnTo>
                    <a:pt x="498" y="103"/>
                  </a:lnTo>
                  <a:lnTo>
                    <a:pt x="500" y="95"/>
                  </a:lnTo>
                  <a:lnTo>
                    <a:pt x="501" y="93"/>
                  </a:lnTo>
                  <a:lnTo>
                    <a:pt x="501" y="91"/>
                  </a:lnTo>
                  <a:lnTo>
                    <a:pt x="501" y="89"/>
                  </a:lnTo>
                  <a:lnTo>
                    <a:pt x="501" y="88"/>
                  </a:lnTo>
                  <a:lnTo>
                    <a:pt x="500" y="87"/>
                  </a:lnTo>
                  <a:lnTo>
                    <a:pt x="498" y="86"/>
                  </a:lnTo>
                  <a:lnTo>
                    <a:pt x="496" y="86"/>
                  </a:lnTo>
                  <a:lnTo>
                    <a:pt x="495" y="86"/>
                  </a:lnTo>
                  <a:lnTo>
                    <a:pt x="494" y="87"/>
                  </a:lnTo>
                  <a:lnTo>
                    <a:pt x="493" y="89"/>
                  </a:lnTo>
                  <a:lnTo>
                    <a:pt x="493" y="91"/>
                  </a:lnTo>
                  <a:lnTo>
                    <a:pt x="492" y="94"/>
                  </a:lnTo>
                  <a:lnTo>
                    <a:pt x="489" y="97"/>
                  </a:lnTo>
                  <a:lnTo>
                    <a:pt x="489" y="98"/>
                  </a:lnTo>
                  <a:lnTo>
                    <a:pt x="487" y="99"/>
                  </a:lnTo>
                  <a:lnTo>
                    <a:pt x="483" y="99"/>
                  </a:lnTo>
                  <a:lnTo>
                    <a:pt x="480" y="99"/>
                  </a:lnTo>
                  <a:lnTo>
                    <a:pt x="476" y="98"/>
                  </a:lnTo>
                  <a:lnTo>
                    <a:pt x="475" y="98"/>
                  </a:lnTo>
                  <a:lnTo>
                    <a:pt x="468" y="95"/>
                  </a:lnTo>
                  <a:lnTo>
                    <a:pt x="465" y="94"/>
                  </a:lnTo>
                  <a:lnTo>
                    <a:pt x="464" y="94"/>
                  </a:lnTo>
                  <a:lnTo>
                    <a:pt x="462" y="94"/>
                  </a:lnTo>
                  <a:lnTo>
                    <a:pt x="458" y="93"/>
                  </a:lnTo>
                  <a:lnTo>
                    <a:pt x="452" y="92"/>
                  </a:lnTo>
                  <a:lnTo>
                    <a:pt x="445" y="89"/>
                  </a:lnTo>
                  <a:lnTo>
                    <a:pt x="439" y="88"/>
                  </a:lnTo>
                  <a:lnTo>
                    <a:pt x="428" y="86"/>
                  </a:lnTo>
                  <a:lnTo>
                    <a:pt x="422" y="86"/>
                  </a:lnTo>
                  <a:lnTo>
                    <a:pt x="415" y="86"/>
                  </a:lnTo>
                  <a:lnTo>
                    <a:pt x="411" y="86"/>
                  </a:lnTo>
                  <a:lnTo>
                    <a:pt x="409" y="85"/>
                  </a:lnTo>
                  <a:lnTo>
                    <a:pt x="401" y="83"/>
                  </a:lnTo>
                  <a:lnTo>
                    <a:pt x="383" y="76"/>
                  </a:lnTo>
                  <a:lnTo>
                    <a:pt x="381" y="76"/>
                  </a:lnTo>
                  <a:lnTo>
                    <a:pt x="379" y="76"/>
                  </a:lnTo>
                  <a:lnTo>
                    <a:pt x="375" y="76"/>
                  </a:lnTo>
                  <a:lnTo>
                    <a:pt x="373" y="77"/>
                  </a:lnTo>
                  <a:lnTo>
                    <a:pt x="371" y="77"/>
                  </a:lnTo>
                  <a:lnTo>
                    <a:pt x="361" y="75"/>
                  </a:lnTo>
                  <a:lnTo>
                    <a:pt x="352" y="74"/>
                  </a:lnTo>
                  <a:lnTo>
                    <a:pt x="350" y="73"/>
                  </a:lnTo>
                  <a:lnTo>
                    <a:pt x="347" y="71"/>
                  </a:lnTo>
                  <a:lnTo>
                    <a:pt x="341" y="69"/>
                  </a:lnTo>
                  <a:lnTo>
                    <a:pt x="333" y="67"/>
                  </a:lnTo>
                  <a:lnTo>
                    <a:pt x="328" y="67"/>
                  </a:lnTo>
                  <a:lnTo>
                    <a:pt x="316" y="63"/>
                  </a:lnTo>
                  <a:lnTo>
                    <a:pt x="314" y="63"/>
                  </a:lnTo>
                  <a:lnTo>
                    <a:pt x="311" y="62"/>
                  </a:lnTo>
                  <a:lnTo>
                    <a:pt x="308" y="59"/>
                  </a:lnTo>
                  <a:lnTo>
                    <a:pt x="304" y="59"/>
                  </a:lnTo>
                  <a:lnTo>
                    <a:pt x="302" y="58"/>
                  </a:lnTo>
                  <a:lnTo>
                    <a:pt x="293" y="56"/>
                  </a:lnTo>
                  <a:lnTo>
                    <a:pt x="290" y="56"/>
                  </a:lnTo>
                  <a:lnTo>
                    <a:pt x="281" y="57"/>
                  </a:lnTo>
                  <a:lnTo>
                    <a:pt x="276" y="57"/>
                  </a:lnTo>
                  <a:lnTo>
                    <a:pt x="274" y="56"/>
                  </a:lnTo>
                  <a:lnTo>
                    <a:pt x="272" y="56"/>
                  </a:lnTo>
                  <a:lnTo>
                    <a:pt x="266" y="55"/>
                  </a:lnTo>
                  <a:lnTo>
                    <a:pt x="262" y="55"/>
                  </a:lnTo>
                  <a:lnTo>
                    <a:pt x="254" y="55"/>
                  </a:lnTo>
                  <a:lnTo>
                    <a:pt x="246" y="52"/>
                  </a:lnTo>
                  <a:lnTo>
                    <a:pt x="243" y="50"/>
                  </a:lnTo>
                  <a:lnTo>
                    <a:pt x="239" y="46"/>
                  </a:lnTo>
                  <a:lnTo>
                    <a:pt x="237" y="45"/>
                  </a:lnTo>
                  <a:lnTo>
                    <a:pt x="231" y="43"/>
                  </a:lnTo>
                  <a:lnTo>
                    <a:pt x="228" y="43"/>
                  </a:lnTo>
                  <a:lnTo>
                    <a:pt x="225" y="43"/>
                  </a:lnTo>
                  <a:lnTo>
                    <a:pt x="215" y="39"/>
                  </a:lnTo>
                  <a:lnTo>
                    <a:pt x="212" y="39"/>
                  </a:lnTo>
                  <a:lnTo>
                    <a:pt x="202" y="38"/>
                  </a:lnTo>
                  <a:lnTo>
                    <a:pt x="200" y="37"/>
                  </a:lnTo>
                  <a:lnTo>
                    <a:pt x="198" y="35"/>
                  </a:lnTo>
                  <a:lnTo>
                    <a:pt x="197" y="34"/>
                  </a:lnTo>
                  <a:lnTo>
                    <a:pt x="197" y="33"/>
                  </a:lnTo>
                  <a:lnTo>
                    <a:pt x="195" y="29"/>
                  </a:lnTo>
                  <a:lnTo>
                    <a:pt x="192" y="28"/>
                  </a:lnTo>
                  <a:lnTo>
                    <a:pt x="191" y="27"/>
                  </a:lnTo>
                  <a:lnTo>
                    <a:pt x="189" y="27"/>
                  </a:lnTo>
                  <a:lnTo>
                    <a:pt x="186" y="26"/>
                  </a:lnTo>
                  <a:lnTo>
                    <a:pt x="183" y="26"/>
                  </a:lnTo>
                  <a:lnTo>
                    <a:pt x="182" y="26"/>
                  </a:lnTo>
                  <a:lnTo>
                    <a:pt x="180" y="26"/>
                  </a:lnTo>
                  <a:lnTo>
                    <a:pt x="180" y="27"/>
                  </a:lnTo>
                  <a:lnTo>
                    <a:pt x="179" y="28"/>
                  </a:lnTo>
                  <a:lnTo>
                    <a:pt x="177" y="29"/>
                  </a:lnTo>
                  <a:lnTo>
                    <a:pt x="174" y="31"/>
                  </a:lnTo>
                  <a:lnTo>
                    <a:pt x="172" y="31"/>
                  </a:lnTo>
                  <a:lnTo>
                    <a:pt x="169" y="31"/>
                  </a:lnTo>
                  <a:lnTo>
                    <a:pt x="169" y="29"/>
                  </a:lnTo>
                  <a:lnTo>
                    <a:pt x="169" y="28"/>
                  </a:lnTo>
                  <a:lnTo>
                    <a:pt x="169" y="26"/>
                  </a:lnTo>
                  <a:lnTo>
                    <a:pt x="168" y="24"/>
                  </a:lnTo>
                  <a:lnTo>
                    <a:pt x="167" y="23"/>
                  </a:lnTo>
                  <a:lnTo>
                    <a:pt x="166" y="22"/>
                  </a:lnTo>
                  <a:lnTo>
                    <a:pt x="162" y="22"/>
                  </a:lnTo>
                  <a:lnTo>
                    <a:pt x="153" y="20"/>
                  </a:lnTo>
                  <a:lnTo>
                    <a:pt x="150" y="21"/>
                  </a:lnTo>
                  <a:lnTo>
                    <a:pt x="148" y="22"/>
                  </a:lnTo>
                  <a:lnTo>
                    <a:pt x="145" y="22"/>
                  </a:lnTo>
                  <a:lnTo>
                    <a:pt x="143" y="22"/>
                  </a:lnTo>
                  <a:lnTo>
                    <a:pt x="141" y="23"/>
                  </a:lnTo>
                  <a:lnTo>
                    <a:pt x="138" y="22"/>
                  </a:lnTo>
                  <a:lnTo>
                    <a:pt x="130" y="22"/>
                  </a:lnTo>
                  <a:lnTo>
                    <a:pt x="118" y="20"/>
                  </a:lnTo>
                  <a:lnTo>
                    <a:pt x="113" y="17"/>
                  </a:lnTo>
                  <a:lnTo>
                    <a:pt x="106" y="14"/>
                  </a:lnTo>
                  <a:lnTo>
                    <a:pt x="103" y="14"/>
                  </a:lnTo>
                  <a:lnTo>
                    <a:pt x="102" y="14"/>
                  </a:lnTo>
                  <a:lnTo>
                    <a:pt x="100" y="12"/>
                  </a:lnTo>
                  <a:lnTo>
                    <a:pt x="99" y="11"/>
                  </a:lnTo>
                  <a:lnTo>
                    <a:pt x="96" y="10"/>
                  </a:lnTo>
                  <a:lnTo>
                    <a:pt x="95" y="9"/>
                  </a:lnTo>
                  <a:lnTo>
                    <a:pt x="89" y="5"/>
                  </a:lnTo>
                  <a:lnTo>
                    <a:pt x="87" y="4"/>
                  </a:lnTo>
                  <a:lnTo>
                    <a:pt x="84" y="4"/>
                  </a:lnTo>
                  <a:lnTo>
                    <a:pt x="83" y="6"/>
                  </a:lnTo>
                  <a:lnTo>
                    <a:pt x="82" y="9"/>
                  </a:lnTo>
                  <a:lnTo>
                    <a:pt x="82" y="10"/>
                  </a:lnTo>
                  <a:lnTo>
                    <a:pt x="81" y="10"/>
                  </a:lnTo>
                  <a:lnTo>
                    <a:pt x="81" y="11"/>
                  </a:lnTo>
                  <a:lnTo>
                    <a:pt x="78" y="12"/>
                  </a:lnTo>
                  <a:lnTo>
                    <a:pt x="76" y="12"/>
                  </a:lnTo>
                  <a:lnTo>
                    <a:pt x="75" y="11"/>
                  </a:lnTo>
                  <a:lnTo>
                    <a:pt x="73" y="10"/>
                  </a:lnTo>
                  <a:lnTo>
                    <a:pt x="75" y="6"/>
                  </a:lnTo>
                  <a:lnTo>
                    <a:pt x="76" y="5"/>
                  </a:lnTo>
                  <a:lnTo>
                    <a:pt x="75" y="3"/>
                  </a:lnTo>
                  <a:lnTo>
                    <a:pt x="75" y="2"/>
                  </a:lnTo>
                  <a:lnTo>
                    <a:pt x="73" y="2"/>
                  </a:lnTo>
                  <a:lnTo>
                    <a:pt x="72" y="0"/>
                  </a:lnTo>
                  <a:lnTo>
                    <a:pt x="71" y="0"/>
                  </a:lnTo>
                  <a:lnTo>
                    <a:pt x="69" y="2"/>
                  </a:lnTo>
                  <a:lnTo>
                    <a:pt x="67" y="3"/>
                  </a:lnTo>
                  <a:lnTo>
                    <a:pt x="66" y="5"/>
                  </a:lnTo>
                  <a:lnTo>
                    <a:pt x="65" y="10"/>
                  </a:lnTo>
                  <a:lnTo>
                    <a:pt x="64" y="12"/>
                  </a:lnTo>
                  <a:lnTo>
                    <a:pt x="61" y="14"/>
                  </a:lnTo>
                  <a:lnTo>
                    <a:pt x="60" y="14"/>
                  </a:lnTo>
                  <a:lnTo>
                    <a:pt x="58" y="12"/>
                  </a:lnTo>
                  <a:lnTo>
                    <a:pt x="55" y="12"/>
                  </a:lnTo>
                  <a:lnTo>
                    <a:pt x="54" y="12"/>
                  </a:lnTo>
                  <a:lnTo>
                    <a:pt x="52" y="12"/>
                  </a:lnTo>
                  <a:lnTo>
                    <a:pt x="42" y="14"/>
                  </a:lnTo>
                  <a:lnTo>
                    <a:pt x="37" y="12"/>
                  </a:lnTo>
                  <a:lnTo>
                    <a:pt x="35" y="14"/>
                  </a:lnTo>
                  <a:lnTo>
                    <a:pt x="34" y="12"/>
                  </a:lnTo>
                  <a:lnTo>
                    <a:pt x="32" y="12"/>
                  </a:lnTo>
                  <a:lnTo>
                    <a:pt x="29" y="12"/>
                  </a:lnTo>
                  <a:lnTo>
                    <a:pt x="25" y="12"/>
                  </a:lnTo>
                  <a:lnTo>
                    <a:pt x="24" y="12"/>
                  </a:lnTo>
                  <a:lnTo>
                    <a:pt x="23" y="12"/>
                  </a:lnTo>
                  <a:lnTo>
                    <a:pt x="20" y="12"/>
                  </a:lnTo>
                  <a:lnTo>
                    <a:pt x="19" y="12"/>
                  </a:lnTo>
                  <a:lnTo>
                    <a:pt x="14" y="10"/>
                  </a:lnTo>
                  <a:lnTo>
                    <a:pt x="12" y="10"/>
                  </a:lnTo>
                  <a:lnTo>
                    <a:pt x="6" y="11"/>
                  </a:lnTo>
                  <a:lnTo>
                    <a:pt x="0" y="1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52" name="Freeform 3114">
              <a:extLst>
                <a:ext uri="{FF2B5EF4-FFF2-40B4-BE49-F238E27FC236}">
                  <a16:creationId xmlns:a16="http://schemas.microsoft.com/office/drawing/2014/main" id="{E7BDFE8F-17E9-3F84-09D1-63E2944974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4601" y="4173538"/>
              <a:ext cx="1179513" cy="541337"/>
            </a:xfrm>
            <a:custGeom>
              <a:avLst/>
              <a:gdLst>
                <a:gd name="T0" fmla="*/ 5 w 743"/>
                <a:gd name="T1" fmla="*/ 327 h 341"/>
                <a:gd name="T2" fmla="*/ 1 w 743"/>
                <a:gd name="T3" fmla="*/ 314 h 341"/>
                <a:gd name="T4" fmla="*/ 5 w 743"/>
                <a:gd name="T5" fmla="*/ 303 h 341"/>
                <a:gd name="T6" fmla="*/ 4 w 743"/>
                <a:gd name="T7" fmla="*/ 291 h 341"/>
                <a:gd name="T8" fmla="*/ 16 w 743"/>
                <a:gd name="T9" fmla="*/ 277 h 341"/>
                <a:gd name="T10" fmla="*/ 16 w 743"/>
                <a:gd name="T11" fmla="*/ 256 h 341"/>
                <a:gd name="T12" fmla="*/ 23 w 743"/>
                <a:gd name="T13" fmla="*/ 210 h 341"/>
                <a:gd name="T14" fmla="*/ 33 w 743"/>
                <a:gd name="T15" fmla="*/ 202 h 341"/>
                <a:gd name="T16" fmla="*/ 57 w 743"/>
                <a:gd name="T17" fmla="*/ 196 h 341"/>
                <a:gd name="T18" fmla="*/ 94 w 743"/>
                <a:gd name="T19" fmla="*/ 175 h 341"/>
                <a:gd name="T20" fmla="*/ 140 w 743"/>
                <a:gd name="T21" fmla="*/ 142 h 341"/>
                <a:gd name="T22" fmla="*/ 190 w 743"/>
                <a:gd name="T23" fmla="*/ 115 h 341"/>
                <a:gd name="T24" fmla="*/ 218 w 743"/>
                <a:gd name="T25" fmla="*/ 104 h 341"/>
                <a:gd name="T26" fmla="*/ 296 w 743"/>
                <a:gd name="T27" fmla="*/ 82 h 341"/>
                <a:gd name="T28" fmla="*/ 326 w 743"/>
                <a:gd name="T29" fmla="*/ 83 h 341"/>
                <a:gd name="T30" fmla="*/ 375 w 743"/>
                <a:gd name="T31" fmla="*/ 88 h 341"/>
                <a:gd name="T32" fmla="*/ 420 w 743"/>
                <a:gd name="T33" fmla="*/ 95 h 341"/>
                <a:gd name="T34" fmla="*/ 457 w 743"/>
                <a:gd name="T35" fmla="*/ 98 h 341"/>
                <a:gd name="T36" fmla="*/ 497 w 743"/>
                <a:gd name="T37" fmla="*/ 100 h 341"/>
                <a:gd name="T38" fmla="*/ 499 w 743"/>
                <a:gd name="T39" fmla="*/ 127 h 341"/>
                <a:gd name="T40" fmla="*/ 499 w 743"/>
                <a:gd name="T41" fmla="*/ 103 h 341"/>
                <a:gd name="T42" fmla="*/ 515 w 743"/>
                <a:gd name="T43" fmla="*/ 104 h 341"/>
                <a:gd name="T44" fmla="*/ 545 w 743"/>
                <a:gd name="T45" fmla="*/ 103 h 341"/>
                <a:gd name="T46" fmla="*/ 583 w 743"/>
                <a:gd name="T47" fmla="*/ 100 h 341"/>
                <a:gd name="T48" fmla="*/ 635 w 743"/>
                <a:gd name="T49" fmla="*/ 88 h 341"/>
                <a:gd name="T50" fmla="*/ 650 w 743"/>
                <a:gd name="T51" fmla="*/ 79 h 341"/>
                <a:gd name="T52" fmla="*/ 648 w 743"/>
                <a:gd name="T53" fmla="*/ 76 h 341"/>
                <a:gd name="T54" fmla="*/ 653 w 743"/>
                <a:gd name="T55" fmla="*/ 79 h 341"/>
                <a:gd name="T56" fmla="*/ 665 w 743"/>
                <a:gd name="T57" fmla="*/ 76 h 341"/>
                <a:gd name="T58" fmla="*/ 672 w 743"/>
                <a:gd name="T59" fmla="*/ 70 h 341"/>
                <a:gd name="T60" fmla="*/ 664 w 743"/>
                <a:gd name="T61" fmla="*/ 80 h 341"/>
                <a:gd name="T62" fmla="*/ 653 w 743"/>
                <a:gd name="T63" fmla="*/ 87 h 341"/>
                <a:gd name="T64" fmla="*/ 665 w 743"/>
                <a:gd name="T65" fmla="*/ 85 h 341"/>
                <a:gd name="T66" fmla="*/ 696 w 743"/>
                <a:gd name="T67" fmla="*/ 79 h 341"/>
                <a:gd name="T68" fmla="*/ 725 w 743"/>
                <a:gd name="T69" fmla="*/ 28 h 341"/>
                <a:gd name="T70" fmla="*/ 721 w 743"/>
                <a:gd name="T71" fmla="*/ 26 h 341"/>
                <a:gd name="T72" fmla="*/ 726 w 743"/>
                <a:gd name="T73" fmla="*/ 17 h 341"/>
                <a:gd name="T74" fmla="*/ 725 w 743"/>
                <a:gd name="T75" fmla="*/ 2 h 341"/>
                <a:gd name="T76" fmla="*/ 738 w 743"/>
                <a:gd name="T77" fmla="*/ 0 h 341"/>
                <a:gd name="T78" fmla="*/ 729 w 743"/>
                <a:gd name="T79" fmla="*/ 3 h 341"/>
                <a:gd name="T80" fmla="*/ 735 w 743"/>
                <a:gd name="T81" fmla="*/ 4 h 341"/>
                <a:gd name="T82" fmla="*/ 730 w 743"/>
                <a:gd name="T83" fmla="*/ 9 h 341"/>
                <a:gd name="T84" fmla="*/ 733 w 743"/>
                <a:gd name="T85" fmla="*/ 9 h 341"/>
                <a:gd name="T86" fmla="*/ 743 w 743"/>
                <a:gd name="T87" fmla="*/ 2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43" h="341">
                  <a:moveTo>
                    <a:pt x="6" y="341"/>
                  </a:moveTo>
                  <a:lnTo>
                    <a:pt x="6" y="332"/>
                  </a:lnTo>
                  <a:lnTo>
                    <a:pt x="5" y="327"/>
                  </a:lnTo>
                  <a:lnTo>
                    <a:pt x="1" y="319"/>
                  </a:lnTo>
                  <a:lnTo>
                    <a:pt x="0" y="317"/>
                  </a:lnTo>
                  <a:lnTo>
                    <a:pt x="1" y="314"/>
                  </a:lnTo>
                  <a:lnTo>
                    <a:pt x="5" y="309"/>
                  </a:lnTo>
                  <a:lnTo>
                    <a:pt x="6" y="306"/>
                  </a:lnTo>
                  <a:lnTo>
                    <a:pt x="5" y="303"/>
                  </a:lnTo>
                  <a:lnTo>
                    <a:pt x="4" y="298"/>
                  </a:lnTo>
                  <a:lnTo>
                    <a:pt x="3" y="294"/>
                  </a:lnTo>
                  <a:lnTo>
                    <a:pt x="4" y="291"/>
                  </a:lnTo>
                  <a:lnTo>
                    <a:pt x="6" y="290"/>
                  </a:lnTo>
                  <a:lnTo>
                    <a:pt x="12" y="280"/>
                  </a:lnTo>
                  <a:lnTo>
                    <a:pt x="16" y="277"/>
                  </a:lnTo>
                  <a:lnTo>
                    <a:pt x="17" y="274"/>
                  </a:lnTo>
                  <a:lnTo>
                    <a:pt x="18" y="272"/>
                  </a:lnTo>
                  <a:lnTo>
                    <a:pt x="16" y="256"/>
                  </a:lnTo>
                  <a:lnTo>
                    <a:pt x="21" y="231"/>
                  </a:lnTo>
                  <a:lnTo>
                    <a:pt x="22" y="214"/>
                  </a:lnTo>
                  <a:lnTo>
                    <a:pt x="23" y="210"/>
                  </a:lnTo>
                  <a:lnTo>
                    <a:pt x="25" y="205"/>
                  </a:lnTo>
                  <a:lnTo>
                    <a:pt x="28" y="204"/>
                  </a:lnTo>
                  <a:lnTo>
                    <a:pt x="33" y="202"/>
                  </a:lnTo>
                  <a:lnTo>
                    <a:pt x="43" y="200"/>
                  </a:lnTo>
                  <a:lnTo>
                    <a:pt x="52" y="198"/>
                  </a:lnTo>
                  <a:lnTo>
                    <a:pt x="57" y="196"/>
                  </a:lnTo>
                  <a:lnTo>
                    <a:pt x="69" y="190"/>
                  </a:lnTo>
                  <a:lnTo>
                    <a:pt x="80" y="182"/>
                  </a:lnTo>
                  <a:lnTo>
                    <a:pt x="94" y="175"/>
                  </a:lnTo>
                  <a:lnTo>
                    <a:pt x="107" y="165"/>
                  </a:lnTo>
                  <a:lnTo>
                    <a:pt x="128" y="151"/>
                  </a:lnTo>
                  <a:lnTo>
                    <a:pt x="140" y="142"/>
                  </a:lnTo>
                  <a:lnTo>
                    <a:pt x="159" y="131"/>
                  </a:lnTo>
                  <a:lnTo>
                    <a:pt x="183" y="117"/>
                  </a:lnTo>
                  <a:lnTo>
                    <a:pt x="190" y="115"/>
                  </a:lnTo>
                  <a:lnTo>
                    <a:pt x="202" y="109"/>
                  </a:lnTo>
                  <a:lnTo>
                    <a:pt x="209" y="105"/>
                  </a:lnTo>
                  <a:lnTo>
                    <a:pt x="218" y="104"/>
                  </a:lnTo>
                  <a:lnTo>
                    <a:pt x="235" y="95"/>
                  </a:lnTo>
                  <a:lnTo>
                    <a:pt x="281" y="83"/>
                  </a:lnTo>
                  <a:lnTo>
                    <a:pt x="296" y="82"/>
                  </a:lnTo>
                  <a:lnTo>
                    <a:pt x="302" y="82"/>
                  </a:lnTo>
                  <a:lnTo>
                    <a:pt x="320" y="83"/>
                  </a:lnTo>
                  <a:lnTo>
                    <a:pt x="326" y="83"/>
                  </a:lnTo>
                  <a:lnTo>
                    <a:pt x="334" y="83"/>
                  </a:lnTo>
                  <a:lnTo>
                    <a:pt x="367" y="85"/>
                  </a:lnTo>
                  <a:lnTo>
                    <a:pt x="375" y="88"/>
                  </a:lnTo>
                  <a:lnTo>
                    <a:pt x="394" y="91"/>
                  </a:lnTo>
                  <a:lnTo>
                    <a:pt x="410" y="94"/>
                  </a:lnTo>
                  <a:lnTo>
                    <a:pt x="420" y="95"/>
                  </a:lnTo>
                  <a:lnTo>
                    <a:pt x="424" y="97"/>
                  </a:lnTo>
                  <a:lnTo>
                    <a:pt x="447" y="98"/>
                  </a:lnTo>
                  <a:lnTo>
                    <a:pt x="457" y="98"/>
                  </a:lnTo>
                  <a:lnTo>
                    <a:pt x="483" y="99"/>
                  </a:lnTo>
                  <a:lnTo>
                    <a:pt x="492" y="99"/>
                  </a:lnTo>
                  <a:lnTo>
                    <a:pt x="497" y="100"/>
                  </a:lnTo>
                  <a:lnTo>
                    <a:pt x="497" y="103"/>
                  </a:lnTo>
                  <a:lnTo>
                    <a:pt x="499" y="112"/>
                  </a:lnTo>
                  <a:lnTo>
                    <a:pt x="499" y="127"/>
                  </a:lnTo>
                  <a:lnTo>
                    <a:pt x="499" y="134"/>
                  </a:lnTo>
                  <a:lnTo>
                    <a:pt x="500" y="131"/>
                  </a:lnTo>
                  <a:lnTo>
                    <a:pt x="499" y="103"/>
                  </a:lnTo>
                  <a:lnTo>
                    <a:pt x="500" y="101"/>
                  </a:lnTo>
                  <a:lnTo>
                    <a:pt x="507" y="101"/>
                  </a:lnTo>
                  <a:lnTo>
                    <a:pt x="515" y="104"/>
                  </a:lnTo>
                  <a:lnTo>
                    <a:pt x="530" y="106"/>
                  </a:lnTo>
                  <a:lnTo>
                    <a:pt x="539" y="104"/>
                  </a:lnTo>
                  <a:lnTo>
                    <a:pt x="545" y="103"/>
                  </a:lnTo>
                  <a:lnTo>
                    <a:pt x="549" y="106"/>
                  </a:lnTo>
                  <a:lnTo>
                    <a:pt x="569" y="104"/>
                  </a:lnTo>
                  <a:lnTo>
                    <a:pt x="583" y="100"/>
                  </a:lnTo>
                  <a:lnTo>
                    <a:pt x="588" y="99"/>
                  </a:lnTo>
                  <a:lnTo>
                    <a:pt x="611" y="93"/>
                  </a:lnTo>
                  <a:lnTo>
                    <a:pt x="635" y="88"/>
                  </a:lnTo>
                  <a:lnTo>
                    <a:pt x="643" y="85"/>
                  </a:lnTo>
                  <a:lnTo>
                    <a:pt x="648" y="81"/>
                  </a:lnTo>
                  <a:lnTo>
                    <a:pt x="650" y="79"/>
                  </a:lnTo>
                  <a:lnTo>
                    <a:pt x="650" y="77"/>
                  </a:lnTo>
                  <a:lnTo>
                    <a:pt x="648" y="77"/>
                  </a:lnTo>
                  <a:lnTo>
                    <a:pt x="648" y="76"/>
                  </a:lnTo>
                  <a:lnTo>
                    <a:pt x="649" y="75"/>
                  </a:lnTo>
                  <a:lnTo>
                    <a:pt x="652" y="75"/>
                  </a:lnTo>
                  <a:lnTo>
                    <a:pt x="653" y="79"/>
                  </a:lnTo>
                  <a:lnTo>
                    <a:pt x="654" y="80"/>
                  </a:lnTo>
                  <a:lnTo>
                    <a:pt x="658" y="79"/>
                  </a:lnTo>
                  <a:lnTo>
                    <a:pt x="665" y="76"/>
                  </a:lnTo>
                  <a:lnTo>
                    <a:pt x="667" y="75"/>
                  </a:lnTo>
                  <a:lnTo>
                    <a:pt x="671" y="71"/>
                  </a:lnTo>
                  <a:lnTo>
                    <a:pt x="672" y="70"/>
                  </a:lnTo>
                  <a:lnTo>
                    <a:pt x="673" y="80"/>
                  </a:lnTo>
                  <a:lnTo>
                    <a:pt x="665" y="82"/>
                  </a:lnTo>
                  <a:lnTo>
                    <a:pt x="664" y="80"/>
                  </a:lnTo>
                  <a:lnTo>
                    <a:pt x="662" y="80"/>
                  </a:lnTo>
                  <a:lnTo>
                    <a:pt x="652" y="86"/>
                  </a:lnTo>
                  <a:lnTo>
                    <a:pt x="653" y="87"/>
                  </a:lnTo>
                  <a:lnTo>
                    <a:pt x="654" y="87"/>
                  </a:lnTo>
                  <a:lnTo>
                    <a:pt x="664" y="86"/>
                  </a:lnTo>
                  <a:lnTo>
                    <a:pt x="665" y="85"/>
                  </a:lnTo>
                  <a:lnTo>
                    <a:pt x="665" y="83"/>
                  </a:lnTo>
                  <a:lnTo>
                    <a:pt x="685" y="80"/>
                  </a:lnTo>
                  <a:lnTo>
                    <a:pt x="696" y="79"/>
                  </a:lnTo>
                  <a:lnTo>
                    <a:pt x="730" y="69"/>
                  </a:lnTo>
                  <a:lnTo>
                    <a:pt x="724" y="30"/>
                  </a:lnTo>
                  <a:lnTo>
                    <a:pt x="725" y="28"/>
                  </a:lnTo>
                  <a:lnTo>
                    <a:pt x="725" y="27"/>
                  </a:lnTo>
                  <a:lnTo>
                    <a:pt x="723" y="27"/>
                  </a:lnTo>
                  <a:lnTo>
                    <a:pt x="721" y="26"/>
                  </a:lnTo>
                  <a:lnTo>
                    <a:pt x="718" y="27"/>
                  </a:lnTo>
                  <a:lnTo>
                    <a:pt x="717" y="26"/>
                  </a:lnTo>
                  <a:lnTo>
                    <a:pt x="726" y="17"/>
                  </a:lnTo>
                  <a:lnTo>
                    <a:pt x="726" y="14"/>
                  </a:lnTo>
                  <a:lnTo>
                    <a:pt x="725" y="3"/>
                  </a:lnTo>
                  <a:lnTo>
                    <a:pt x="725" y="2"/>
                  </a:lnTo>
                  <a:lnTo>
                    <a:pt x="726" y="0"/>
                  </a:lnTo>
                  <a:lnTo>
                    <a:pt x="737" y="0"/>
                  </a:lnTo>
                  <a:lnTo>
                    <a:pt x="738" y="0"/>
                  </a:lnTo>
                  <a:lnTo>
                    <a:pt x="737" y="2"/>
                  </a:lnTo>
                  <a:lnTo>
                    <a:pt x="730" y="2"/>
                  </a:lnTo>
                  <a:lnTo>
                    <a:pt x="729" y="3"/>
                  </a:lnTo>
                  <a:lnTo>
                    <a:pt x="729" y="4"/>
                  </a:lnTo>
                  <a:lnTo>
                    <a:pt x="730" y="4"/>
                  </a:lnTo>
                  <a:lnTo>
                    <a:pt x="735" y="4"/>
                  </a:lnTo>
                  <a:lnTo>
                    <a:pt x="735" y="5"/>
                  </a:lnTo>
                  <a:lnTo>
                    <a:pt x="735" y="6"/>
                  </a:lnTo>
                  <a:lnTo>
                    <a:pt x="730" y="9"/>
                  </a:lnTo>
                  <a:lnTo>
                    <a:pt x="729" y="10"/>
                  </a:lnTo>
                  <a:lnTo>
                    <a:pt x="730" y="10"/>
                  </a:lnTo>
                  <a:lnTo>
                    <a:pt x="733" y="9"/>
                  </a:lnTo>
                  <a:lnTo>
                    <a:pt x="738" y="4"/>
                  </a:lnTo>
                  <a:lnTo>
                    <a:pt x="739" y="3"/>
                  </a:lnTo>
                  <a:lnTo>
                    <a:pt x="743" y="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753" name="Line 3115">
              <a:extLst>
                <a:ext uri="{FF2B5EF4-FFF2-40B4-BE49-F238E27FC236}">
                  <a16:creationId xmlns:a16="http://schemas.microsoft.com/office/drawing/2014/main" id="{0BD9D419-072C-F499-A019-F0E6E067A4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0951" y="4714875"/>
              <a:ext cx="3175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3409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175">
          <a:solidFill>
            <a:srgbClr val="C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4269</TotalTime>
  <Words>219</Words>
  <Application>Microsoft Office PowerPoint</Application>
  <PresentationFormat>On-screen Show (16:9)</PresentationFormat>
  <Paragraphs>25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Wingdings</vt:lpstr>
      <vt:lpstr>Office 主题​​</vt:lpstr>
      <vt:lpstr>Great Lakes map</vt:lpstr>
      <vt:lpstr>Great Lakes map with Watershed Outline</vt:lpstr>
      <vt:lpstr>Great Lakes map with US States</vt:lpstr>
      <vt:lpstr>Great Lakes map with  US States and Canadian Provinces</vt:lpstr>
      <vt:lpstr>Great Lakes Bathymetry Lake St. Clair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112</cp:revision>
  <dcterms:created xsi:type="dcterms:W3CDTF">2016-05-15T02:42:52Z</dcterms:created>
  <dcterms:modified xsi:type="dcterms:W3CDTF">2025-05-22T14:04:54Z</dcterms:modified>
</cp:coreProperties>
</file>